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2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87" r:id="rId4"/>
    <p:sldId id="301" r:id="rId5"/>
    <p:sldId id="302" r:id="rId6"/>
    <p:sldId id="303" r:id="rId7"/>
    <p:sldId id="300" r:id="rId8"/>
    <p:sldId id="289" r:id="rId9"/>
    <p:sldId id="294" r:id="rId10"/>
    <p:sldId id="288" r:id="rId11"/>
    <p:sldId id="296" r:id="rId12"/>
    <p:sldId id="297" r:id="rId13"/>
    <p:sldId id="275" r:id="rId14"/>
    <p:sldId id="295" r:id="rId15"/>
    <p:sldId id="305" r:id="rId16"/>
    <p:sldId id="304" r:id="rId17"/>
    <p:sldId id="257" r:id="rId18"/>
    <p:sldId id="306" r:id="rId19"/>
    <p:sldId id="308" r:id="rId20"/>
    <p:sldId id="309" r:id="rId21"/>
    <p:sldId id="307" r:id="rId22"/>
    <p:sldId id="310" r:id="rId23"/>
    <p:sldId id="290" r:id="rId24"/>
    <p:sldId id="311" r:id="rId25"/>
    <p:sldId id="312" r:id="rId26"/>
    <p:sldId id="269" r:id="rId27"/>
    <p:sldId id="313" r:id="rId28"/>
    <p:sldId id="291" r:id="rId29"/>
    <p:sldId id="292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497B47-5C39-4FF0-82C2-B7C0254B8CA4}" v="831" dt="2021-10-15T22:41:41.4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138" y="312"/>
      </p:cViewPr>
      <p:guideLst>
        <p:guide orient="horz" pos="2736"/>
        <p:guide pos="3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ttles, Mark (ARC-SCB)" userId="a04a9abc-8242-4b6f-b4a2-0b7fd2d5211e" providerId="ADAL" clId="{83497B47-5C39-4FF0-82C2-B7C0254B8CA4}"/>
    <pc:docChg chg="undo redo custSel addSld delSld modSld sldOrd">
      <pc:chgData name="Settles, Mark (ARC-SCB)" userId="a04a9abc-8242-4b6f-b4a2-0b7fd2d5211e" providerId="ADAL" clId="{83497B47-5C39-4FF0-82C2-B7C0254B8CA4}" dt="2021-10-15T23:21:52.793" v="18281" actId="255"/>
      <pc:docMkLst>
        <pc:docMk/>
      </pc:docMkLst>
      <pc:sldChg chg="addSp delSp modSp mod">
        <pc:chgData name="Settles, Mark (ARC-SCB)" userId="a04a9abc-8242-4b6f-b4a2-0b7fd2d5211e" providerId="ADAL" clId="{83497B47-5C39-4FF0-82C2-B7C0254B8CA4}" dt="2021-10-14T16:49:08.808" v="14096" actId="115"/>
        <pc:sldMkLst>
          <pc:docMk/>
          <pc:sldMk cId="3883413682" sldId="256"/>
        </pc:sldMkLst>
        <pc:spChg chg="mod">
          <ac:chgData name="Settles, Mark (ARC-SCB)" userId="a04a9abc-8242-4b6f-b4a2-0b7fd2d5211e" providerId="ADAL" clId="{83497B47-5C39-4FF0-82C2-B7C0254B8CA4}" dt="2021-10-08T16:29:32.465" v="407" actId="1076"/>
          <ac:spMkLst>
            <pc:docMk/>
            <pc:sldMk cId="3883413682" sldId="256"/>
            <ac:spMk id="4" creationId="{00000000-0000-0000-0000-000000000000}"/>
          </ac:spMkLst>
        </pc:spChg>
        <pc:spChg chg="del mod">
          <ac:chgData name="Settles, Mark (ARC-SCB)" userId="a04a9abc-8242-4b6f-b4a2-0b7fd2d5211e" providerId="ADAL" clId="{83497B47-5C39-4FF0-82C2-B7C0254B8CA4}" dt="2021-10-08T16:25:44.799" v="389" actId="478"/>
          <ac:spMkLst>
            <pc:docMk/>
            <pc:sldMk cId="3883413682" sldId="256"/>
            <ac:spMk id="5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08T16:14:56.646" v="99" actId="21"/>
          <ac:spMkLst>
            <pc:docMk/>
            <pc:sldMk cId="3883413682" sldId="256"/>
            <ac:spMk id="9" creationId="{00000000-0000-0000-0000-000000000000}"/>
          </ac:spMkLst>
        </pc:spChg>
        <pc:spChg chg="add del mod">
          <ac:chgData name="Settles, Mark (ARC-SCB)" userId="a04a9abc-8242-4b6f-b4a2-0b7fd2d5211e" providerId="ADAL" clId="{83497B47-5C39-4FF0-82C2-B7C0254B8CA4}" dt="2021-10-08T16:14:56.646" v="99" actId="21"/>
          <ac:spMkLst>
            <pc:docMk/>
            <pc:sldMk cId="3883413682" sldId="256"/>
            <ac:spMk id="10" creationId="{BDA5B5CE-802B-4C3C-BCB0-912EDFB5979C}"/>
          </ac:spMkLst>
        </pc:spChg>
        <pc:spChg chg="add mod">
          <ac:chgData name="Settles, Mark (ARC-SCB)" userId="a04a9abc-8242-4b6f-b4a2-0b7fd2d5211e" providerId="ADAL" clId="{83497B47-5C39-4FF0-82C2-B7C0254B8CA4}" dt="2021-10-14T16:49:08.808" v="14096" actId="115"/>
          <ac:spMkLst>
            <pc:docMk/>
            <pc:sldMk cId="3883413682" sldId="256"/>
            <ac:spMk id="11" creationId="{742893F1-0477-4C18-930A-A5C5E57635F0}"/>
          </ac:spMkLst>
        </pc:spChg>
        <pc:spChg chg="add del mod">
          <ac:chgData name="Settles, Mark (ARC-SCB)" userId="a04a9abc-8242-4b6f-b4a2-0b7fd2d5211e" providerId="ADAL" clId="{83497B47-5C39-4FF0-82C2-B7C0254B8CA4}" dt="2021-10-08T16:25:09.389" v="369" actId="478"/>
          <ac:spMkLst>
            <pc:docMk/>
            <pc:sldMk cId="3883413682" sldId="256"/>
            <ac:spMk id="12" creationId="{1AB97EB2-95C2-4D0E-A255-CE4ED36C2629}"/>
          </ac:spMkLst>
        </pc:spChg>
        <pc:grpChg chg="del mod">
          <ac:chgData name="Settles, Mark (ARC-SCB)" userId="a04a9abc-8242-4b6f-b4a2-0b7fd2d5211e" providerId="ADAL" clId="{83497B47-5C39-4FF0-82C2-B7C0254B8CA4}" dt="2021-10-08T16:00:22.051" v="4" actId="165"/>
          <ac:grpSpMkLst>
            <pc:docMk/>
            <pc:sldMk cId="3883413682" sldId="256"/>
            <ac:grpSpMk id="2" creationId="{00000000-0000-0000-0000-000000000000}"/>
          </ac:grpSpMkLst>
        </pc:grpChg>
        <pc:picChg chg="mod">
          <ac:chgData name="Settles, Mark (ARC-SCB)" userId="a04a9abc-8242-4b6f-b4a2-0b7fd2d5211e" providerId="ADAL" clId="{83497B47-5C39-4FF0-82C2-B7C0254B8CA4}" dt="2021-10-11T20:58:34.492" v="9149" actId="12788"/>
          <ac:picMkLst>
            <pc:docMk/>
            <pc:sldMk cId="3883413682" sldId="256"/>
            <ac:picMk id="6" creationId="{00000000-0000-0000-0000-000000000000}"/>
          </ac:picMkLst>
        </pc:picChg>
        <pc:picChg chg="del mod topLvl">
          <ac:chgData name="Settles, Mark (ARC-SCB)" userId="a04a9abc-8242-4b6f-b4a2-0b7fd2d5211e" providerId="ADAL" clId="{83497B47-5C39-4FF0-82C2-B7C0254B8CA4}" dt="2021-10-08T16:14:56.646" v="99" actId="21"/>
          <ac:picMkLst>
            <pc:docMk/>
            <pc:sldMk cId="3883413682" sldId="256"/>
            <ac:picMk id="8" creationId="{00000000-0000-0000-0000-000000000000}"/>
          </ac:picMkLst>
        </pc:picChg>
        <pc:picChg chg="add mod">
          <ac:chgData name="Settles, Mark (ARC-SCB)" userId="a04a9abc-8242-4b6f-b4a2-0b7fd2d5211e" providerId="ADAL" clId="{83497B47-5C39-4FF0-82C2-B7C0254B8CA4}" dt="2021-10-11T20:58:55.917" v="9174" actId="465"/>
          <ac:picMkLst>
            <pc:docMk/>
            <pc:sldMk cId="3883413682" sldId="256"/>
            <ac:picMk id="13" creationId="{F11BD675-3219-40A1-BCA5-6FBBF2B6648F}"/>
          </ac:picMkLst>
        </pc:picChg>
        <pc:picChg chg="add mod modCrop">
          <ac:chgData name="Settles, Mark (ARC-SCB)" userId="a04a9abc-8242-4b6f-b4a2-0b7fd2d5211e" providerId="ADAL" clId="{83497B47-5C39-4FF0-82C2-B7C0254B8CA4}" dt="2021-10-11T20:58:49.799" v="9173" actId="1036"/>
          <ac:picMkLst>
            <pc:docMk/>
            <pc:sldMk cId="3883413682" sldId="256"/>
            <ac:picMk id="14" creationId="{9F917C22-D83B-4804-8A20-7CA2494EF947}"/>
          </ac:picMkLst>
        </pc:picChg>
        <pc:picChg chg="add del mod">
          <ac:chgData name="Settles, Mark (ARC-SCB)" userId="a04a9abc-8242-4b6f-b4a2-0b7fd2d5211e" providerId="ADAL" clId="{83497B47-5C39-4FF0-82C2-B7C0254B8CA4}" dt="2021-10-08T16:14:56.646" v="99" actId="21"/>
          <ac:picMkLst>
            <pc:docMk/>
            <pc:sldMk cId="3883413682" sldId="256"/>
            <ac:picMk id="1026" creationId="{E63C6CAA-120B-4390-9BBA-92D1C63F2DF7}"/>
          </ac:picMkLst>
        </pc:picChg>
      </pc:sldChg>
      <pc:sldChg chg="addSp delSp modSp mod ord">
        <pc:chgData name="Settles, Mark (ARC-SCB)" userId="a04a9abc-8242-4b6f-b4a2-0b7fd2d5211e" providerId="ADAL" clId="{83497B47-5C39-4FF0-82C2-B7C0254B8CA4}" dt="2021-10-11T21:38:31.495" v="10182"/>
        <pc:sldMkLst>
          <pc:docMk/>
          <pc:sldMk cId="1260975712" sldId="257"/>
        </pc:sldMkLst>
        <pc:spChg chg="del mod topLvl">
          <ac:chgData name="Settles, Mark (ARC-SCB)" userId="a04a9abc-8242-4b6f-b4a2-0b7fd2d5211e" providerId="ADAL" clId="{83497B47-5C39-4FF0-82C2-B7C0254B8CA4}" dt="2021-10-11T21:33:16.068" v="9919" actId="478"/>
          <ac:spMkLst>
            <pc:docMk/>
            <pc:sldMk cId="1260975712" sldId="257"/>
            <ac:spMk id="8" creationId="{4684CCC8-730E-471F-A94C-D0481F446DC9}"/>
          </ac:spMkLst>
        </pc:spChg>
        <pc:spChg chg="mod topLvl">
          <ac:chgData name="Settles, Mark (ARC-SCB)" userId="a04a9abc-8242-4b6f-b4a2-0b7fd2d5211e" providerId="ADAL" clId="{83497B47-5C39-4FF0-82C2-B7C0254B8CA4}" dt="2021-10-11T21:37:20.583" v="10113" actId="12788"/>
          <ac:spMkLst>
            <pc:docMk/>
            <pc:sldMk cId="1260975712" sldId="257"/>
            <ac:spMk id="11" creationId="{E9293B77-CF54-445B-910E-124BA3FDE264}"/>
          </ac:spMkLst>
        </pc:spChg>
        <pc:spChg chg="mod topLvl">
          <ac:chgData name="Settles, Mark (ARC-SCB)" userId="a04a9abc-8242-4b6f-b4a2-0b7fd2d5211e" providerId="ADAL" clId="{83497B47-5C39-4FF0-82C2-B7C0254B8CA4}" dt="2021-10-11T21:37:04.389" v="10111" actId="255"/>
          <ac:spMkLst>
            <pc:docMk/>
            <pc:sldMk cId="1260975712" sldId="257"/>
            <ac:spMk id="12" creationId="{A2FF5319-EF4C-4747-A953-8954E3F22E57}"/>
          </ac:spMkLst>
        </pc:spChg>
        <pc:spChg chg="del mod topLvl">
          <ac:chgData name="Settles, Mark (ARC-SCB)" userId="a04a9abc-8242-4b6f-b4a2-0b7fd2d5211e" providerId="ADAL" clId="{83497B47-5C39-4FF0-82C2-B7C0254B8CA4}" dt="2021-10-11T21:32:55.329" v="9918" actId="478"/>
          <ac:spMkLst>
            <pc:docMk/>
            <pc:sldMk cId="1260975712" sldId="257"/>
            <ac:spMk id="13" creationId="{94D59B6B-CF62-4A88-AB85-AD2FFE6E59C5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4" creationId="{24802F13-C952-43F8-B10A-233D068527BC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5" creationId="{A1503C56-4020-4A8F-8915-67BB31CD37A6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6" creationId="{F29D9710-08D2-4E68-8A89-A98974D62965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7" creationId="{60BF9E9B-9A93-4A1C-80A6-7A2158E44A62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8" creationId="{4E06C644-AC3B-48DB-AC40-FA14180478C8}"/>
          </ac:spMkLst>
        </pc:spChg>
        <pc:spChg chg="mod topLvl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19" creationId="{04BA3606-1F84-4EB8-83CF-A359A44B7E52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0" creationId="{BD48772F-71EB-4D4A-8BCE-B59F97D74B14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1" creationId="{75E65F53-AFB1-41FF-82B6-F5EDB87D03E1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2" creationId="{8D4D554C-1AC9-421F-9D15-959AE4ED41E1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3" creationId="{FC01F63E-5936-45EB-9B40-D1F8AE70B171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4" creationId="{AA6DF128-98C9-4D1A-9981-17FA85064977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5" creationId="{A8D217AE-E0CD-42A0-9588-9934E8BC8A07}"/>
          </ac:spMkLst>
        </pc:spChg>
        <pc:spChg chg="del mod topLvl">
          <ac:chgData name="Settles, Mark (ARC-SCB)" userId="a04a9abc-8242-4b6f-b4a2-0b7fd2d5211e" providerId="ADAL" clId="{83497B47-5C39-4FF0-82C2-B7C0254B8CA4}" dt="2021-10-11T21:36:15.259" v="10088" actId="478"/>
          <ac:spMkLst>
            <pc:docMk/>
            <pc:sldMk cId="1260975712" sldId="257"/>
            <ac:spMk id="26" creationId="{9D4BD9C8-F942-4DF1-9C22-A726E9741927}"/>
          </ac:spMkLst>
        </pc:spChg>
        <pc:spChg chg="del mod topLvl">
          <ac:chgData name="Settles, Mark (ARC-SCB)" userId="a04a9abc-8242-4b6f-b4a2-0b7fd2d5211e" providerId="ADAL" clId="{83497B47-5C39-4FF0-82C2-B7C0254B8CA4}" dt="2021-10-11T21:32:39.371" v="9915" actId="478"/>
          <ac:spMkLst>
            <pc:docMk/>
            <pc:sldMk cId="1260975712" sldId="257"/>
            <ac:spMk id="27" creationId="{09F42422-FF35-4B16-AF3A-668EEA569B18}"/>
          </ac:spMkLst>
        </pc:spChg>
        <pc:spChg chg="del mod topLvl">
          <ac:chgData name="Settles, Mark (ARC-SCB)" userId="a04a9abc-8242-4b6f-b4a2-0b7fd2d5211e" providerId="ADAL" clId="{83497B47-5C39-4FF0-82C2-B7C0254B8CA4}" dt="2021-10-11T21:32:39.371" v="9915" actId="478"/>
          <ac:spMkLst>
            <pc:docMk/>
            <pc:sldMk cId="1260975712" sldId="257"/>
            <ac:spMk id="29" creationId="{54D420AA-681A-4982-9D7A-93E5272F7C15}"/>
          </ac:spMkLst>
        </pc:spChg>
        <pc:spChg chg="del mod topLvl">
          <ac:chgData name="Settles, Mark (ARC-SCB)" userId="a04a9abc-8242-4b6f-b4a2-0b7fd2d5211e" providerId="ADAL" clId="{83497B47-5C39-4FF0-82C2-B7C0254B8CA4}" dt="2021-10-11T21:32:48.781" v="9917" actId="478"/>
          <ac:spMkLst>
            <pc:docMk/>
            <pc:sldMk cId="1260975712" sldId="257"/>
            <ac:spMk id="31" creationId="{A7B66153-5DF7-48AD-A17D-FE38C45AAE1D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4" creationId="{C65742D7-AABE-49C0-B015-5167239B6E3C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5" creationId="{E92CC6A1-790F-4305-948E-F39835C0DBA6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6" creationId="{BC6A7C1E-9C89-48BE-9B13-39C8CA99769D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7" creationId="{CA0AAE2E-2B38-443D-B2E7-838B46FD46AA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8" creationId="{4DA6F103-5413-4282-97C0-8FFDE669FE01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39" creationId="{36860029-2C77-420D-8AA0-5EF650EDFB23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0" creationId="{84F21EFE-A5E7-4320-841D-C5D528CE438E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1" creationId="{DE3FDD9A-4760-4ED3-AA51-C93A678FA955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2" creationId="{A37D52ED-08BD-4A8C-8A08-9D6DAE94E68D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3" creationId="{5F731EAC-6DD6-4CF6-A5C3-28C43C9D1C2A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4" creationId="{9EE92D6F-98FE-4349-8DDF-1E57B1FBB5D4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45" creationId="{7CB55D7E-33E1-4111-9665-C098733861BD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53" creationId="{AB02AE4B-F7C2-454A-AB6E-DEA53CCEB15D}"/>
          </ac:spMkLst>
        </pc:spChg>
        <pc:spChg chg="mod">
          <ac:chgData name="Settles, Mark (ARC-SCB)" userId="a04a9abc-8242-4b6f-b4a2-0b7fd2d5211e" providerId="ADAL" clId="{83497B47-5C39-4FF0-82C2-B7C0254B8CA4}" dt="2021-10-11T21:34:02.579" v="9945" actId="3064"/>
          <ac:spMkLst>
            <pc:docMk/>
            <pc:sldMk cId="1260975712" sldId="257"/>
            <ac:spMk id="54" creationId="{D4CA761B-59A7-42C5-A363-2708668F9F68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58" creationId="{EDACB640-1660-45E2-B544-F842A66EAE45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59" creationId="{8A12C8C8-5CF3-4C7E-A628-F4AD5A99C82F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62" creationId="{FAA76D3F-C596-40E0-A7CD-FD2101B766AD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63" creationId="{433CE056-443E-4E3D-9748-C45B82B8F0D7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64" creationId="{E0F21B20-9D77-494C-8B54-4CD6C5F956E3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69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0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1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2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3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4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5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6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7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8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79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0" creationId="{97FDD638-AD80-431D-8D43-BA852E5581E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5" creationId="{F6C01820-7350-4237-9C75-E6AAA3D5B737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6" creationId="{D2368C7B-95AE-47D5-8CC3-C45B74F028DC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7" creationId="{20E3AA4C-48C8-4574-B606-92389DFDB8B8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8" creationId="{FFD8B745-BD9D-45A4-BF01-A72BBF860D31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89" creationId="{D35028D9-0930-41F0-AFD3-D11D4838F9F5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0" creationId="{E7DC99B8-660F-44E2-9109-5DE8FE8D3A35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1" creationId="{C97D80C1-4800-4350-9F1D-52F1152511C4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2" creationId="{502893A1-FADE-4399-A821-799F97AB1497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3" creationId="{502893A1-FADE-4399-A821-799F97AB1497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4" creationId="{A4446347-3271-49BA-B359-76908E3D7DBC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5" creationId="{BDBE41D5-32FE-4302-BFAD-4BC6300477A3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6" creationId="{691353B3-2082-4E13-B0C8-044FED4132A5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97" creationId="{0CA73E35-0C5C-4EF1-A8E7-1FF12191A1B3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1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2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3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4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5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6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7" creationId="{744552EF-B92F-4E78-B8BC-45AE9C30F759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09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10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3:01.479" v="9189" actId="165"/>
          <ac:spMkLst>
            <pc:docMk/>
            <pc:sldMk cId="1260975712" sldId="257"/>
            <ac:spMk id="111" creationId="{744552EF-B92F-4E78-B8BC-45AE9C30F759}"/>
          </ac:spMkLst>
        </pc:spChg>
        <pc:spChg chg="add mod">
          <ac:chgData name="Settles, Mark (ARC-SCB)" userId="a04a9abc-8242-4b6f-b4a2-0b7fd2d5211e" providerId="ADAL" clId="{83497B47-5C39-4FF0-82C2-B7C0254B8CA4}" dt="2021-10-11T21:34:44.103" v="9982" actId="553"/>
          <ac:spMkLst>
            <pc:docMk/>
            <pc:sldMk cId="1260975712" sldId="257"/>
            <ac:spMk id="112" creationId="{1BD2E0B6-5BB4-4DFA-A508-A8E639C9C826}"/>
          </ac:spMkLst>
        </pc:spChg>
        <pc:spChg chg="add mod">
          <ac:chgData name="Settles, Mark (ARC-SCB)" userId="a04a9abc-8242-4b6f-b4a2-0b7fd2d5211e" providerId="ADAL" clId="{83497B47-5C39-4FF0-82C2-B7C0254B8CA4}" dt="2021-10-11T21:34:44.103" v="9982" actId="553"/>
          <ac:spMkLst>
            <pc:docMk/>
            <pc:sldMk cId="1260975712" sldId="257"/>
            <ac:spMk id="113" creationId="{6B5E3623-E535-4316-BDE2-B6FD46AB0313}"/>
          </ac:spMkLst>
        </pc:spChg>
        <pc:spChg chg="add mod">
          <ac:chgData name="Settles, Mark (ARC-SCB)" userId="a04a9abc-8242-4b6f-b4a2-0b7fd2d5211e" providerId="ADAL" clId="{83497B47-5C39-4FF0-82C2-B7C0254B8CA4}" dt="2021-10-11T21:38:15.437" v="10174" actId="20577"/>
          <ac:spMkLst>
            <pc:docMk/>
            <pc:sldMk cId="1260975712" sldId="257"/>
            <ac:spMk id="114" creationId="{3AD13B7B-0AE4-477D-A1B1-44D6E6F84BB4}"/>
          </ac:spMkLst>
        </pc:spChg>
        <pc:spChg chg="add mod">
          <ac:chgData name="Settles, Mark (ARC-SCB)" userId="a04a9abc-8242-4b6f-b4a2-0b7fd2d5211e" providerId="ADAL" clId="{83497B47-5C39-4FF0-82C2-B7C0254B8CA4}" dt="2021-10-11T21:38:31.495" v="10182"/>
          <ac:spMkLst>
            <pc:docMk/>
            <pc:sldMk cId="1260975712" sldId="257"/>
            <ac:spMk id="115" creationId="{CBE71B81-12CC-4EFB-B4FC-4D6DB27DE18F}"/>
          </ac:spMkLst>
        </pc:spChg>
        <pc:grpChg chg="add mod">
          <ac:chgData name="Settles, Mark (ARC-SCB)" userId="a04a9abc-8242-4b6f-b4a2-0b7fd2d5211e" providerId="ADAL" clId="{83497B47-5C39-4FF0-82C2-B7C0254B8CA4}" dt="2021-10-11T21:33:46.785" v="9941" actId="14100"/>
          <ac:grpSpMkLst>
            <pc:docMk/>
            <pc:sldMk cId="1260975712" sldId="257"/>
            <ac:grpSpMk id="2" creationId="{F805EE26-D312-4216-AF49-82501355107E}"/>
          </ac:grpSpMkLst>
        </pc:grpChg>
        <pc:grpChg chg="del">
          <ac:chgData name="Settles, Mark (ARC-SCB)" userId="a04a9abc-8242-4b6f-b4a2-0b7fd2d5211e" providerId="ADAL" clId="{83497B47-5C39-4FF0-82C2-B7C0254B8CA4}" dt="2021-10-11T21:13:01.479" v="9189" actId="165"/>
          <ac:grpSpMkLst>
            <pc:docMk/>
            <pc:sldMk cId="1260975712" sldId="257"/>
            <ac:grpSpMk id="6" creationId="{00000000-0000-0000-0000-000000000000}"/>
          </ac:grpSpMkLst>
        </pc:grpChg>
        <pc:grpChg chg="add del mod topLvl">
          <ac:chgData name="Settles, Mark (ARC-SCB)" userId="a04a9abc-8242-4b6f-b4a2-0b7fd2d5211e" providerId="ADAL" clId="{83497B47-5C39-4FF0-82C2-B7C0254B8CA4}" dt="2021-10-11T21:32:36.033" v="9914" actId="478"/>
          <ac:grpSpMkLst>
            <pc:docMk/>
            <pc:sldMk cId="1260975712" sldId="257"/>
            <ac:grpSpMk id="28" creationId="{00000000-0000-0000-0000-000000000000}"/>
          </ac:grpSpMkLst>
        </pc:grpChg>
        <pc:grpChg chg="add del mod topLvl">
          <ac:chgData name="Settles, Mark (ARC-SCB)" userId="a04a9abc-8242-4b6f-b4a2-0b7fd2d5211e" providerId="ADAL" clId="{83497B47-5C39-4FF0-82C2-B7C0254B8CA4}" dt="2021-10-11T21:13:28.119" v="9195" actId="478"/>
          <ac:grpSpMkLst>
            <pc:docMk/>
            <pc:sldMk cId="1260975712" sldId="257"/>
            <ac:grpSpMk id="30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1:32:42.827" v="9916" actId="478"/>
          <ac:grpSpMkLst>
            <pc:docMk/>
            <pc:sldMk cId="1260975712" sldId="257"/>
            <ac:grpSpMk id="32" creationId="{00000000-0000-0000-0000-000000000000}"/>
          </ac:grpSpMkLst>
        </pc:grpChg>
        <pc:grpChg chg="mod topLvl">
          <ac:chgData name="Settles, Mark (ARC-SCB)" userId="a04a9abc-8242-4b6f-b4a2-0b7fd2d5211e" providerId="ADAL" clId="{83497B47-5C39-4FF0-82C2-B7C0254B8CA4}" dt="2021-10-11T21:33:33.132" v="9922" actId="164"/>
          <ac:grpSpMkLst>
            <pc:docMk/>
            <pc:sldMk cId="1260975712" sldId="257"/>
            <ac:grpSpMk id="33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1:13:01.479" v="9189" actId="165"/>
          <ac:grpSpMkLst>
            <pc:docMk/>
            <pc:sldMk cId="1260975712" sldId="257"/>
            <ac:grpSpMk id="46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1:13:01.479" v="9189" actId="165"/>
          <ac:grpSpMkLst>
            <pc:docMk/>
            <pc:sldMk cId="1260975712" sldId="257"/>
            <ac:grpSpMk id="65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1:13:01.479" v="9189" actId="165"/>
          <ac:grpSpMkLst>
            <pc:docMk/>
            <pc:sldMk cId="1260975712" sldId="257"/>
            <ac:grpSpMk id="68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1:13:01.479" v="9189" actId="165"/>
          <ac:grpSpMkLst>
            <pc:docMk/>
            <pc:sldMk cId="1260975712" sldId="257"/>
            <ac:grpSpMk id="108" creationId="{00000000-0000-0000-0000-000000000000}"/>
          </ac:grpSpMkLst>
        </pc:grpChg>
        <pc:graphicFrameChg chg="mod topLvl">
          <ac:chgData name="Settles, Mark (ARC-SCB)" userId="a04a9abc-8242-4b6f-b4a2-0b7fd2d5211e" providerId="ADAL" clId="{83497B47-5C39-4FF0-82C2-B7C0254B8CA4}" dt="2021-10-11T21:35:21.161" v="9988" actId="255"/>
          <ac:graphicFrameMkLst>
            <pc:docMk/>
            <pc:sldMk cId="1260975712" sldId="257"/>
            <ac:graphicFrameMk id="7" creationId="{BF401560-9A03-4589-ABDE-A7B64B50FFBE}"/>
          </ac:graphicFrameMkLst>
        </pc:graphicFrame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47" creationId="{0F8B2505-E848-44ED-BB13-BA4F5E25D5E8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48" creationId="{9B20BAF5-898B-470F-B533-BBCC09A02001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49" creationId="{1124DC2E-826D-4297-AA4B-5681C581EE2E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50" creationId="{E0DE9CCF-358E-4EC9-8BA6-97038F886AE4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51" creationId="{6D308E90-AFBB-4536-944B-6A7B00FB4CA8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52" creationId="{A933A524-6FDE-4E97-8029-FE50798C9ABB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57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66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67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81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82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83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1:13:01.479" v="9189" actId="165"/>
          <ac:picMkLst>
            <pc:docMk/>
            <pc:sldMk cId="1260975712" sldId="257"/>
            <ac:picMk id="84" creationId="{00000000-0000-0000-0000-000000000000}"/>
          </ac:picMkLst>
        </pc:picChg>
        <pc:cxnChg chg="mod topLvl">
          <ac:chgData name="Settles, Mark (ARC-SCB)" userId="a04a9abc-8242-4b6f-b4a2-0b7fd2d5211e" providerId="ADAL" clId="{83497B47-5C39-4FF0-82C2-B7C0254B8CA4}" dt="2021-10-11T21:37:20.583" v="10113" actId="12788"/>
          <ac:cxnSpMkLst>
            <pc:docMk/>
            <pc:sldMk cId="1260975712" sldId="257"/>
            <ac:cxnSpMk id="9" creationId="{DD02B22C-115E-4D05-8388-34171036ED5F}"/>
          </ac:cxnSpMkLst>
        </pc:cxnChg>
        <pc:cxnChg chg="mod topLvl">
          <ac:chgData name="Settles, Mark (ARC-SCB)" userId="a04a9abc-8242-4b6f-b4a2-0b7fd2d5211e" providerId="ADAL" clId="{83497B47-5C39-4FF0-82C2-B7C0254B8CA4}" dt="2021-10-11T21:36:59.618" v="10110" actId="12788"/>
          <ac:cxnSpMkLst>
            <pc:docMk/>
            <pc:sldMk cId="1260975712" sldId="257"/>
            <ac:cxnSpMk id="10" creationId="{E1A10173-1050-4283-A251-913E05E25991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55" creationId="{DD02B22C-115E-4D05-8388-34171036ED5F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56" creationId="{DD02B22C-115E-4D05-8388-34171036ED5F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60" creationId="{42FCE428-61F0-463B-B4B5-276BE1D6112D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61" creationId="{26C55CDE-C376-4E54-B8E4-50583277B3C9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98" creationId="{D29465E8-AE87-48D2-B013-B13884F56B3C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99" creationId="{D83ABCC8-D209-42EC-B597-ED74D69F09C5}"/>
          </ac:cxnSpMkLst>
        </pc:cxnChg>
        <pc:cxnChg chg="mod">
          <ac:chgData name="Settles, Mark (ARC-SCB)" userId="a04a9abc-8242-4b6f-b4a2-0b7fd2d5211e" providerId="ADAL" clId="{83497B47-5C39-4FF0-82C2-B7C0254B8CA4}" dt="2021-10-11T21:13:01.479" v="9189" actId="165"/>
          <ac:cxnSpMkLst>
            <pc:docMk/>
            <pc:sldMk cId="1260975712" sldId="257"/>
            <ac:cxnSpMk id="100" creationId="{CC34AA00-09E9-436A-B759-F818F95A85C5}"/>
          </ac:cxnSpMkLst>
        </pc:cxnChg>
      </pc:sldChg>
      <pc:sldChg chg="del">
        <pc:chgData name="Settles, Mark (ARC-SCB)" userId="a04a9abc-8242-4b6f-b4a2-0b7fd2d5211e" providerId="ADAL" clId="{83497B47-5C39-4FF0-82C2-B7C0254B8CA4}" dt="2021-10-11T18:58:02.082" v="7302" actId="47"/>
        <pc:sldMkLst>
          <pc:docMk/>
          <pc:sldMk cId="1591263880" sldId="264"/>
        </pc:sldMkLst>
      </pc:sldChg>
      <pc:sldChg chg="del">
        <pc:chgData name="Settles, Mark (ARC-SCB)" userId="a04a9abc-8242-4b6f-b4a2-0b7fd2d5211e" providerId="ADAL" clId="{83497B47-5C39-4FF0-82C2-B7C0254B8CA4}" dt="2021-10-11T18:58:02.801" v="7303" actId="47"/>
        <pc:sldMkLst>
          <pc:docMk/>
          <pc:sldMk cId="821815642" sldId="265"/>
        </pc:sldMkLst>
      </pc:sldChg>
      <pc:sldChg chg="delSp modSp del mod ord">
        <pc:chgData name="Settles, Mark (ARC-SCB)" userId="a04a9abc-8242-4b6f-b4a2-0b7fd2d5211e" providerId="ADAL" clId="{83497B47-5C39-4FF0-82C2-B7C0254B8CA4}" dt="2021-10-11T22:34:23.695" v="12146" actId="47"/>
        <pc:sldMkLst>
          <pc:docMk/>
          <pc:sldMk cId="156742251" sldId="267"/>
        </pc:sldMkLst>
        <pc:spChg chg="mod topLvl">
          <ac:chgData name="Settles, Mark (ARC-SCB)" userId="a04a9abc-8242-4b6f-b4a2-0b7fd2d5211e" providerId="ADAL" clId="{83497B47-5C39-4FF0-82C2-B7C0254B8CA4}" dt="2021-10-11T22:08:10.029" v="11125" actId="1076"/>
          <ac:spMkLst>
            <pc:docMk/>
            <pc:sldMk cId="156742251" sldId="267"/>
            <ac:spMk id="8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9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1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2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4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5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6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7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8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19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20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21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02:37.935" v="11043" actId="21"/>
          <ac:spMkLst>
            <pc:docMk/>
            <pc:sldMk cId="156742251" sldId="267"/>
            <ac:spMk id="22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3:46.826" v="11252" actId="478"/>
          <ac:spMkLst>
            <pc:docMk/>
            <pc:sldMk cId="156742251" sldId="267"/>
            <ac:spMk id="24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1T22:13:53.225" v="11253" actId="21"/>
          <ac:spMkLst>
            <pc:docMk/>
            <pc:sldMk cId="156742251" sldId="267"/>
            <ac:spMk id="25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3:53.225" v="11253" actId="21"/>
          <ac:spMkLst>
            <pc:docMk/>
            <pc:sldMk cId="156742251" sldId="267"/>
            <ac:spMk id="26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3:53.225" v="11253" actId="21"/>
          <ac:spMkLst>
            <pc:docMk/>
            <pc:sldMk cId="156742251" sldId="267"/>
            <ac:spMk id="27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3:53.225" v="11253" actId="21"/>
          <ac:spMkLst>
            <pc:docMk/>
            <pc:sldMk cId="156742251" sldId="267"/>
            <ac:spMk id="28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3:53.225" v="11253" actId="21"/>
          <ac:spMkLst>
            <pc:docMk/>
            <pc:sldMk cId="156742251" sldId="267"/>
            <ac:spMk id="30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31" creationId="{9F02B885-B61A-4973-871C-5278C3AD41BD}"/>
          </ac:spMkLst>
        </pc:spChg>
        <pc:spChg chg="mod topLvl">
          <ac:chgData name="Settles, Mark (ARC-SCB)" userId="a04a9abc-8242-4b6f-b4a2-0b7fd2d5211e" providerId="ADAL" clId="{83497B47-5C39-4FF0-82C2-B7C0254B8CA4}" dt="2021-10-11T22:08:10.029" v="11125" actId="1076"/>
          <ac:spMkLst>
            <pc:docMk/>
            <pc:sldMk cId="156742251" sldId="267"/>
            <ac:spMk id="32" creationId="{9F02B885-B61A-4973-871C-5278C3AD41BD}"/>
          </ac:spMkLst>
        </pc:spChg>
        <pc:spChg chg="mod topLvl">
          <ac:chgData name="Settles, Mark (ARC-SCB)" userId="a04a9abc-8242-4b6f-b4a2-0b7fd2d5211e" providerId="ADAL" clId="{83497B47-5C39-4FF0-82C2-B7C0254B8CA4}" dt="2021-10-11T22:08:10.029" v="11125" actId="1076"/>
          <ac:spMkLst>
            <pc:docMk/>
            <pc:sldMk cId="156742251" sldId="267"/>
            <ac:spMk id="38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5:08.578" v="11262" actId="21"/>
          <ac:spMkLst>
            <pc:docMk/>
            <pc:sldMk cId="156742251" sldId="267"/>
            <ac:spMk id="39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0.029" v="11125" actId="1076"/>
          <ac:spMkLst>
            <pc:docMk/>
            <pc:sldMk cId="156742251" sldId="267"/>
            <ac:spMk id="40" creationId="{571DCB38-FD75-4634-8CB1-434C9CC7779B}"/>
          </ac:spMkLst>
        </pc:spChg>
        <pc:spChg chg="del mod topLvl">
          <ac:chgData name="Settles, Mark (ARC-SCB)" userId="a04a9abc-8242-4b6f-b4a2-0b7fd2d5211e" providerId="ADAL" clId="{83497B47-5C39-4FF0-82C2-B7C0254B8CA4}" dt="2021-10-11T22:15:08.578" v="11262" actId="21"/>
          <ac:spMkLst>
            <pc:docMk/>
            <pc:sldMk cId="156742251" sldId="267"/>
            <ac:spMk id="41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0.029" v="11125" actId="1076"/>
          <ac:spMkLst>
            <pc:docMk/>
            <pc:sldMk cId="156742251" sldId="267"/>
            <ac:spMk id="45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48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49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50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51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56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57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58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6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61" creationId="{571DCB38-FD75-4634-8CB1-434C9CC7779B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6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6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2:08:17.186" v="11126" actId="1076"/>
          <ac:spMkLst>
            <pc:docMk/>
            <pc:sldMk cId="156742251" sldId="267"/>
            <ac:spMk id="70" creationId="{9F02B885-B61A-4973-871C-5278C3AD41BD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1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3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4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6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7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8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79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0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1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2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3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4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8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90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93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94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9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02:30.069" v="11042" actId="165"/>
          <ac:spMkLst>
            <pc:docMk/>
            <pc:sldMk cId="156742251" sldId="267"/>
            <ac:spMk id="96" creationId="{571DCB38-FD75-4634-8CB1-434C9CC7779B}"/>
          </ac:spMkLst>
        </pc:spChg>
        <pc:grpChg chg="del">
          <ac:chgData name="Settles, Mark (ARC-SCB)" userId="a04a9abc-8242-4b6f-b4a2-0b7fd2d5211e" providerId="ADAL" clId="{83497B47-5C39-4FF0-82C2-B7C0254B8CA4}" dt="2021-10-11T22:02:30.069" v="11042" actId="165"/>
          <ac:grpSpMkLst>
            <pc:docMk/>
            <pc:sldMk cId="156742251" sldId="267"/>
            <ac:grpSpMk id="6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2:11:06.780" v="11174" actId="21"/>
          <ac:grpSpMkLst>
            <pc:docMk/>
            <pc:sldMk cId="156742251" sldId="267"/>
            <ac:grpSpMk id="23" creationId="{00000000-0000-0000-0000-000000000000}"/>
          </ac:grpSpMkLst>
        </pc:grpChg>
        <pc:grpChg chg="mod topLvl">
          <ac:chgData name="Settles, Mark (ARC-SCB)" userId="a04a9abc-8242-4b6f-b4a2-0b7fd2d5211e" providerId="ADAL" clId="{83497B47-5C39-4FF0-82C2-B7C0254B8CA4}" dt="2021-10-11T22:08:17.186" v="11126" actId="1076"/>
          <ac:grpSpMkLst>
            <pc:docMk/>
            <pc:sldMk cId="156742251" sldId="267"/>
            <ac:grpSpMk id="55" creationId="{00000000-0000-0000-0000-000000000000}"/>
          </ac:grpSpMkLst>
        </pc:grpChg>
        <pc:grpChg chg="mod topLvl">
          <ac:chgData name="Settles, Mark (ARC-SCB)" userId="a04a9abc-8242-4b6f-b4a2-0b7fd2d5211e" providerId="ADAL" clId="{83497B47-5C39-4FF0-82C2-B7C0254B8CA4}" dt="2021-10-11T22:08:17.186" v="11126" actId="1076"/>
          <ac:grpSpMkLst>
            <pc:docMk/>
            <pc:sldMk cId="156742251" sldId="267"/>
            <ac:grpSpMk id="66" creationId="{00000000-0000-0000-0000-000000000000}"/>
          </ac:grpSpMkLst>
        </pc:grpChg>
        <pc:picChg chg="del mod topLvl">
          <ac:chgData name="Settles, Mark (ARC-SCB)" userId="a04a9abc-8242-4b6f-b4a2-0b7fd2d5211e" providerId="ADAL" clId="{83497B47-5C39-4FF0-82C2-B7C0254B8CA4}" dt="2021-10-11T22:13:53.225" v="11253" actId="21"/>
          <ac:picMkLst>
            <pc:docMk/>
            <pc:sldMk cId="156742251" sldId="267"/>
            <ac:picMk id="7" creationId="{00000000-0000-0000-0000-000000000000}"/>
          </ac:picMkLst>
        </pc:picChg>
        <pc:picChg chg="del mod topLvl">
          <ac:chgData name="Settles, Mark (ARC-SCB)" userId="a04a9abc-8242-4b6f-b4a2-0b7fd2d5211e" providerId="ADAL" clId="{83497B47-5C39-4FF0-82C2-B7C0254B8CA4}" dt="2021-10-11T22:15:08.578" v="11262" actId="21"/>
          <ac:picMkLst>
            <pc:docMk/>
            <pc:sldMk cId="156742251" sldId="267"/>
            <ac:picMk id="33" creationId="{00000000-0000-0000-0000-000000000000}"/>
          </ac:picMkLst>
        </pc:picChg>
        <pc:picChg chg="del mod topLvl">
          <ac:chgData name="Settles, Mark (ARC-SCB)" userId="a04a9abc-8242-4b6f-b4a2-0b7fd2d5211e" providerId="ADAL" clId="{83497B47-5C39-4FF0-82C2-B7C0254B8CA4}" dt="2021-10-11T22:15:08.578" v="11262" actId="21"/>
          <ac:picMkLst>
            <pc:docMk/>
            <pc:sldMk cId="156742251" sldId="267"/>
            <ac:picMk id="34" creationId="{00000000-0000-0000-0000-000000000000}"/>
          </ac:picMkLst>
        </pc:picChg>
        <pc:picChg chg="mod topLvl">
          <ac:chgData name="Settles, Mark (ARC-SCB)" userId="a04a9abc-8242-4b6f-b4a2-0b7fd2d5211e" providerId="ADAL" clId="{83497B47-5C39-4FF0-82C2-B7C0254B8CA4}" dt="2021-10-11T22:08:10.029" v="11125" actId="1076"/>
          <ac:picMkLst>
            <pc:docMk/>
            <pc:sldMk cId="156742251" sldId="267"/>
            <ac:picMk id="35" creationId="{00000000-0000-0000-0000-000000000000}"/>
          </ac:picMkLst>
        </pc:picChg>
        <pc:picChg chg="mod topLvl">
          <ac:chgData name="Settles, Mark (ARC-SCB)" userId="a04a9abc-8242-4b6f-b4a2-0b7fd2d5211e" providerId="ADAL" clId="{83497B47-5C39-4FF0-82C2-B7C0254B8CA4}" dt="2021-10-11T22:08:10.029" v="11125" actId="1076"/>
          <ac:picMkLst>
            <pc:docMk/>
            <pc:sldMk cId="156742251" sldId="267"/>
            <ac:picMk id="36" creationId="{00000000-0000-0000-0000-000000000000}"/>
          </ac:picMkLst>
        </pc:picChg>
        <pc:picChg chg="mod topLvl">
          <ac:chgData name="Settles, Mark (ARC-SCB)" userId="a04a9abc-8242-4b6f-b4a2-0b7fd2d5211e" providerId="ADAL" clId="{83497B47-5C39-4FF0-82C2-B7C0254B8CA4}" dt="2021-10-11T22:08:17.186" v="11126" actId="1076"/>
          <ac:picMkLst>
            <pc:docMk/>
            <pc:sldMk cId="156742251" sldId="267"/>
            <ac:picMk id="46" creationId="{00000000-0000-0000-0000-000000000000}"/>
          </ac:picMkLst>
        </pc:picChg>
        <pc:picChg chg="mod topLvl">
          <ac:chgData name="Settles, Mark (ARC-SCB)" userId="a04a9abc-8242-4b6f-b4a2-0b7fd2d5211e" providerId="ADAL" clId="{83497B47-5C39-4FF0-82C2-B7C0254B8CA4}" dt="2021-10-11T22:08:17.186" v="11126" actId="1076"/>
          <ac:picMkLst>
            <pc:docMk/>
            <pc:sldMk cId="156742251" sldId="267"/>
            <ac:picMk id="47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02:30.069" v="11042" actId="165"/>
          <ac:picMkLst>
            <pc:docMk/>
            <pc:sldMk cId="156742251" sldId="267"/>
            <ac:picMk id="86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02:30.069" v="11042" actId="165"/>
          <ac:picMkLst>
            <pc:docMk/>
            <pc:sldMk cId="156742251" sldId="267"/>
            <ac:picMk id="88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02:30.069" v="11042" actId="165"/>
          <ac:picMkLst>
            <pc:docMk/>
            <pc:sldMk cId="156742251" sldId="267"/>
            <ac:picMk id="89" creationId="{00000000-0000-0000-0000-000000000000}"/>
          </ac:picMkLst>
        </pc:picChg>
        <pc:cxnChg chg="del mod topLvl">
          <ac:chgData name="Settles, Mark (ARC-SCB)" userId="a04a9abc-8242-4b6f-b4a2-0b7fd2d5211e" providerId="ADAL" clId="{83497B47-5C39-4FF0-82C2-B7C0254B8CA4}" dt="2021-10-11T22:02:37.935" v="11043" actId="21"/>
          <ac:cxnSpMkLst>
            <pc:docMk/>
            <pc:sldMk cId="156742251" sldId="267"/>
            <ac:cxnSpMk id="10" creationId="{FC74B114-FA47-4EDF-9DC8-339146DF6835}"/>
          </ac:cxnSpMkLst>
        </pc:cxnChg>
        <pc:cxnChg chg="del mod topLvl">
          <ac:chgData name="Settles, Mark (ARC-SCB)" userId="a04a9abc-8242-4b6f-b4a2-0b7fd2d5211e" providerId="ADAL" clId="{83497B47-5C39-4FF0-82C2-B7C0254B8CA4}" dt="2021-10-11T22:02:37.935" v="11043" actId="21"/>
          <ac:cxnSpMkLst>
            <pc:docMk/>
            <pc:sldMk cId="156742251" sldId="267"/>
            <ac:cxnSpMk id="13" creationId="{FC74B114-FA47-4EDF-9DC8-339146DF6835}"/>
          </ac:cxnSpMkLst>
        </pc:cxnChg>
        <pc:cxnChg chg="del mod topLvl">
          <ac:chgData name="Settles, Mark (ARC-SCB)" userId="a04a9abc-8242-4b6f-b4a2-0b7fd2d5211e" providerId="ADAL" clId="{83497B47-5C39-4FF0-82C2-B7C0254B8CA4}" dt="2021-10-11T22:13:53.225" v="11253" actId="21"/>
          <ac:cxnSpMkLst>
            <pc:docMk/>
            <pc:sldMk cId="156742251" sldId="267"/>
            <ac:cxnSpMk id="29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2:08:10.029" v="11125" actId="1076"/>
          <ac:cxnSpMkLst>
            <pc:docMk/>
            <pc:sldMk cId="156742251" sldId="267"/>
            <ac:cxnSpMk id="37" creationId="{00000000-0000-0000-0000-000000000000}"/>
          </ac:cxnSpMkLst>
        </pc:cxnChg>
        <pc:cxnChg chg="del mod topLvl">
          <ac:chgData name="Settles, Mark (ARC-SCB)" userId="a04a9abc-8242-4b6f-b4a2-0b7fd2d5211e" providerId="ADAL" clId="{83497B47-5C39-4FF0-82C2-B7C0254B8CA4}" dt="2021-10-11T22:15:08.578" v="11262" actId="21"/>
          <ac:cxnSpMkLst>
            <pc:docMk/>
            <pc:sldMk cId="156742251" sldId="267"/>
            <ac:cxnSpMk id="42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2:08:10.029" v="11125" actId="1076"/>
          <ac:cxnSpMkLst>
            <pc:docMk/>
            <pc:sldMk cId="156742251" sldId="267"/>
            <ac:cxnSpMk id="43" creationId="{00000000-0000-0000-0000-000000000000}"/>
          </ac:cxnSpMkLst>
        </pc:cxnChg>
        <pc:cxnChg chg="del mod topLvl">
          <ac:chgData name="Settles, Mark (ARC-SCB)" userId="a04a9abc-8242-4b6f-b4a2-0b7fd2d5211e" providerId="ADAL" clId="{83497B47-5C39-4FF0-82C2-B7C0254B8CA4}" dt="2021-10-11T22:15:08.578" v="11262" actId="21"/>
          <ac:cxnSpMkLst>
            <pc:docMk/>
            <pc:sldMk cId="156742251" sldId="267"/>
            <ac:cxnSpMk id="44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52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53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54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59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62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63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64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65" creationId="{D83ABCC8-D209-42EC-B597-ED74D69F09C5}"/>
          </ac:cxnSpMkLst>
        </pc:cxnChg>
        <pc:cxnChg chg="mod topLvl">
          <ac:chgData name="Settles, Mark (ARC-SCB)" userId="a04a9abc-8242-4b6f-b4a2-0b7fd2d5211e" providerId="ADAL" clId="{83497B47-5C39-4FF0-82C2-B7C0254B8CA4}" dt="2021-10-11T22:08:17.186" v="11126" actId="1076"/>
          <ac:cxnSpMkLst>
            <pc:docMk/>
            <pc:sldMk cId="156742251" sldId="267"/>
            <ac:cxnSpMk id="69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02:30.069" v="11042" actId="165"/>
          <ac:cxnSpMkLst>
            <pc:docMk/>
            <pc:sldMk cId="156742251" sldId="267"/>
            <ac:cxnSpMk id="72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02:30.069" v="11042" actId="165"/>
          <ac:cxnSpMkLst>
            <pc:docMk/>
            <pc:sldMk cId="156742251" sldId="267"/>
            <ac:cxnSpMk id="87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02:30.069" v="11042" actId="165"/>
          <ac:cxnSpMkLst>
            <pc:docMk/>
            <pc:sldMk cId="156742251" sldId="267"/>
            <ac:cxnSpMk id="91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02:30.069" v="11042" actId="165"/>
          <ac:cxnSpMkLst>
            <pc:docMk/>
            <pc:sldMk cId="156742251" sldId="267"/>
            <ac:cxnSpMk id="92" creationId="{00000000-0000-0000-0000-000000000000}"/>
          </ac:cxnSpMkLst>
        </pc:cxnChg>
      </pc:sldChg>
      <pc:sldChg chg="del">
        <pc:chgData name="Settles, Mark (ARC-SCB)" userId="a04a9abc-8242-4b6f-b4a2-0b7fd2d5211e" providerId="ADAL" clId="{83497B47-5C39-4FF0-82C2-B7C0254B8CA4}" dt="2021-10-11T18:58:00.271" v="7301" actId="47"/>
        <pc:sldMkLst>
          <pc:docMk/>
          <pc:sldMk cId="1294256145" sldId="268"/>
        </pc:sldMkLst>
      </pc:sldChg>
      <pc:sldChg chg="addSp delSp modSp mod">
        <pc:chgData name="Settles, Mark (ARC-SCB)" userId="a04a9abc-8242-4b6f-b4a2-0b7fd2d5211e" providerId="ADAL" clId="{83497B47-5C39-4FF0-82C2-B7C0254B8CA4}" dt="2021-10-14T18:44:41.886" v="14680"/>
        <pc:sldMkLst>
          <pc:docMk/>
          <pc:sldMk cId="3015843666" sldId="269"/>
        </pc:sldMkLst>
        <pc:spChg chg="add mod">
          <ac:chgData name="Settles, Mark (ARC-SCB)" userId="a04a9abc-8242-4b6f-b4a2-0b7fd2d5211e" providerId="ADAL" clId="{83497B47-5C39-4FF0-82C2-B7C0254B8CA4}" dt="2021-10-14T18:44:11.761" v="14673" actId="14100"/>
          <ac:spMkLst>
            <pc:docMk/>
            <pc:sldMk cId="3015843666" sldId="269"/>
            <ac:spMk id="2" creationId="{43C275E2-DC72-45CE-98EF-A1D9902E081B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7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8" creationId="{85B645CB-646B-4693-ADF7-96D39AAF75B6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9" creationId="{42353C9A-4272-4BC3-8608-41B2517A4E71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0" creationId="{42353C9A-4272-4BC3-8608-41B2517A4E71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1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2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3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4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5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6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7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8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19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20" creationId="{F04572E4-23D3-44C1-8A89-72E3F4B4561F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23" creationId="{42353C9A-4272-4BC3-8608-41B2517A4E71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24" creationId="{5840106F-FE98-4D21-8540-B8BC21A2F180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27" creationId="{8B2F9ECF-C65A-4064-AAED-C89868D36E8A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28" creationId="{5DBC826E-A709-4E9F-BCE7-B8D2F9AE6B4C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29" creationId="{03FADFBD-23C5-499F-BEA0-8C408230B5FC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30" creationId="{20B8BE69-DB5D-42CF-A63F-698AAD41A71C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31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1T23:15:35.936" v="13900" actId="478"/>
          <ac:spMkLst>
            <pc:docMk/>
            <pc:sldMk cId="3015843666" sldId="269"/>
            <ac:spMk id="32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1T23:19:18.582" v="14064" actId="478"/>
          <ac:spMkLst>
            <pc:docMk/>
            <pc:sldMk cId="3015843666" sldId="269"/>
            <ac:spMk id="34" creationId="{9F02B885-B61A-4973-871C-5278C3AD41BD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37" creationId="{1052C877-959D-4DDB-8E14-95067716FBE3}"/>
          </ac:spMkLst>
        </pc:spChg>
        <pc:spChg chg="mod topLvl">
          <ac:chgData name="Settles, Mark (ARC-SCB)" userId="a04a9abc-8242-4b6f-b4a2-0b7fd2d5211e" providerId="ADAL" clId="{83497B47-5C39-4FF0-82C2-B7C0254B8CA4}" dt="2021-10-14T18:38:33.975" v="14463" actId="554"/>
          <ac:spMkLst>
            <pc:docMk/>
            <pc:sldMk cId="3015843666" sldId="269"/>
            <ac:spMk id="38" creationId="{5F7DAF1C-F744-48A0-A327-1011224D846C}"/>
          </ac:spMkLst>
        </pc:spChg>
        <pc:spChg chg="del mod topLvl">
          <ac:chgData name="Settles, Mark (ARC-SCB)" userId="a04a9abc-8242-4b6f-b4a2-0b7fd2d5211e" providerId="ADAL" clId="{83497B47-5C39-4FF0-82C2-B7C0254B8CA4}" dt="2021-10-14T18:34:35.255" v="14397" actId="478"/>
          <ac:spMkLst>
            <pc:docMk/>
            <pc:sldMk cId="3015843666" sldId="269"/>
            <ac:spMk id="43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4T18:34:35.255" v="14397" actId="478"/>
          <ac:spMkLst>
            <pc:docMk/>
            <pc:sldMk cId="3015843666" sldId="269"/>
            <ac:spMk id="44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4T18:34:35.255" v="14397" actId="478"/>
          <ac:spMkLst>
            <pc:docMk/>
            <pc:sldMk cId="3015843666" sldId="269"/>
            <ac:spMk id="45" creationId="{9F02B885-B61A-4973-871C-5278C3AD41BD}"/>
          </ac:spMkLst>
        </pc:spChg>
        <pc:spChg chg="del mod topLvl">
          <ac:chgData name="Settles, Mark (ARC-SCB)" userId="a04a9abc-8242-4b6f-b4a2-0b7fd2d5211e" providerId="ADAL" clId="{83497B47-5C39-4FF0-82C2-B7C0254B8CA4}" dt="2021-10-14T18:35:11.785" v="14398" actId="478"/>
          <ac:spMkLst>
            <pc:docMk/>
            <pc:sldMk cId="3015843666" sldId="269"/>
            <ac:spMk id="46" creationId="{9F02B885-B61A-4973-871C-5278C3AD41BD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49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50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51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52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53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8:09.271" v="14457" actId="1036"/>
          <ac:spMkLst>
            <pc:docMk/>
            <pc:sldMk cId="3015843666" sldId="269"/>
            <ac:spMk id="54" creationId="{8B2F9ECF-C65A-4064-AAED-C89868D36E8A}"/>
          </ac:spMkLst>
        </pc:spChg>
        <pc:spChg chg="mod topLvl">
          <ac:chgData name="Settles, Mark (ARC-SCB)" userId="a04a9abc-8242-4b6f-b4a2-0b7fd2d5211e" providerId="ADAL" clId="{83497B47-5C39-4FF0-82C2-B7C0254B8CA4}" dt="2021-10-14T18:35:18.989" v="14399" actId="255"/>
          <ac:spMkLst>
            <pc:docMk/>
            <pc:sldMk cId="3015843666" sldId="269"/>
            <ac:spMk id="56" creationId="{7EBC037D-C582-456C-9C6B-42F3B5BF3759}"/>
          </ac:spMkLst>
        </pc:spChg>
        <pc:spChg chg="mod topLvl">
          <ac:chgData name="Settles, Mark (ARC-SCB)" userId="a04a9abc-8242-4b6f-b4a2-0b7fd2d5211e" providerId="ADAL" clId="{83497B47-5C39-4FF0-82C2-B7C0254B8CA4}" dt="2021-10-14T18:38:46.159" v="14476" actId="1037"/>
          <ac:spMkLst>
            <pc:docMk/>
            <pc:sldMk cId="3015843666" sldId="269"/>
            <ac:spMk id="57" creationId="{29C108A7-6321-4FE1-B53A-41E0B0888A28}"/>
          </ac:spMkLst>
        </pc:spChg>
        <pc:spChg chg="mod topLvl">
          <ac:chgData name="Settles, Mark (ARC-SCB)" userId="a04a9abc-8242-4b6f-b4a2-0b7fd2d5211e" providerId="ADAL" clId="{83497B47-5C39-4FF0-82C2-B7C0254B8CA4}" dt="2021-10-14T18:35:18.989" v="14399" actId="255"/>
          <ac:spMkLst>
            <pc:docMk/>
            <pc:sldMk cId="3015843666" sldId="269"/>
            <ac:spMk id="59" creationId="{42353C9A-4272-4BC3-8608-41B2517A4E71}"/>
          </ac:spMkLst>
        </pc:spChg>
        <pc:spChg chg="mod topLvl">
          <ac:chgData name="Settles, Mark (ARC-SCB)" userId="a04a9abc-8242-4b6f-b4a2-0b7fd2d5211e" providerId="ADAL" clId="{83497B47-5C39-4FF0-82C2-B7C0254B8CA4}" dt="2021-10-14T18:35:18.989" v="14399" actId="255"/>
          <ac:spMkLst>
            <pc:docMk/>
            <pc:sldMk cId="3015843666" sldId="269"/>
            <ac:spMk id="60" creationId="{5840106F-FE98-4D21-8540-B8BC21A2F180}"/>
          </ac:spMkLst>
        </pc:spChg>
        <pc:spChg chg="mod topLvl">
          <ac:chgData name="Settles, Mark (ARC-SCB)" userId="a04a9abc-8242-4b6f-b4a2-0b7fd2d5211e" providerId="ADAL" clId="{83497B47-5C39-4FF0-82C2-B7C0254B8CA4}" dt="2021-10-14T18:35:18.989" v="14399" actId="255"/>
          <ac:spMkLst>
            <pc:docMk/>
            <pc:sldMk cId="3015843666" sldId="269"/>
            <ac:spMk id="63" creationId="{42353C9A-4272-4BC3-8608-41B2517A4E71}"/>
          </ac:spMkLst>
        </pc:spChg>
        <pc:spChg chg="mod topLvl">
          <ac:chgData name="Settles, Mark (ARC-SCB)" userId="a04a9abc-8242-4b6f-b4a2-0b7fd2d5211e" providerId="ADAL" clId="{83497B47-5C39-4FF0-82C2-B7C0254B8CA4}" dt="2021-10-14T18:35:18.989" v="14399" actId="255"/>
          <ac:spMkLst>
            <pc:docMk/>
            <pc:sldMk cId="3015843666" sldId="269"/>
            <ac:spMk id="64" creationId="{5840106F-FE98-4D21-8540-B8BC21A2F180}"/>
          </ac:spMkLst>
        </pc:spChg>
        <pc:spChg chg="add mod">
          <ac:chgData name="Settles, Mark (ARC-SCB)" userId="a04a9abc-8242-4b6f-b4a2-0b7fd2d5211e" providerId="ADAL" clId="{83497B47-5C39-4FF0-82C2-B7C0254B8CA4}" dt="2021-10-14T18:42:35.657" v="14561" actId="20577"/>
          <ac:spMkLst>
            <pc:docMk/>
            <pc:sldMk cId="3015843666" sldId="269"/>
            <ac:spMk id="67" creationId="{74338A0D-9A7A-4919-88D0-28F99FE1D523}"/>
          </ac:spMkLst>
        </pc:spChg>
        <pc:spChg chg="add mod">
          <ac:chgData name="Settles, Mark (ARC-SCB)" userId="a04a9abc-8242-4b6f-b4a2-0b7fd2d5211e" providerId="ADAL" clId="{83497B47-5C39-4FF0-82C2-B7C0254B8CA4}" dt="2021-10-14T18:44:41.886" v="14680"/>
          <ac:spMkLst>
            <pc:docMk/>
            <pc:sldMk cId="3015843666" sldId="269"/>
            <ac:spMk id="68" creationId="{34F760F9-4A4E-4124-B333-A76AE75B1F14}"/>
          </ac:spMkLst>
        </pc:spChg>
        <pc:grpChg chg="del">
          <ac:chgData name="Settles, Mark (ARC-SCB)" userId="a04a9abc-8242-4b6f-b4a2-0b7fd2d5211e" providerId="ADAL" clId="{83497B47-5C39-4FF0-82C2-B7C0254B8CA4}" dt="2021-10-11T20:15:14.233" v="8212" actId="165"/>
          <ac:grpSpMkLst>
            <pc:docMk/>
            <pc:sldMk cId="3015843666" sldId="269"/>
            <ac:grpSpMk id="5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4T18:34:23.431" v="14395" actId="165"/>
          <ac:grpSpMkLst>
            <pc:docMk/>
            <pc:sldMk cId="3015843666" sldId="269"/>
            <ac:grpSpMk id="33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4T18:34:27.182" v="14396" actId="165"/>
          <ac:grpSpMkLst>
            <pc:docMk/>
            <pc:sldMk cId="3015843666" sldId="269"/>
            <ac:grpSpMk id="47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4T18:34:27.182" v="14396" actId="165"/>
          <ac:grpSpMkLst>
            <pc:docMk/>
            <pc:sldMk cId="3015843666" sldId="269"/>
            <ac:grpSpMk id="48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4T18:34:27.182" v="14396" actId="165"/>
          <ac:grpSpMkLst>
            <pc:docMk/>
            <pc:sldMk cId="3015843666" sldId="269"/>
            <ac:grpSpMk id="55" creationId="{00000000-0000-0000-0000-000000000000}"/>
          </ac:grpSpMkLst>
        </pc:grpChg>
        <pc:graphicFrameChg chg="del mod topLvl">
          <ac:chgData name="Settles, Mark (ARC-SCB)" userId="a04a9abc-8242-4b6f-b4a2-0b7fd2d5211e" providerId="ADAL" clId="{83497B47-5C39-4FF0-82C2-B7C0254B8CA4}" dt="2021-10-11T23:15:35.936" v="13900" actId="478"/>
          <ac:graphicFrameMkLst>
            <pc:docMk/>
            <pc:sldMk cId="3015843666" sldId="269"/>
            <ac:graphicFrameMk id="6" creationId="{00000000-0000-0000-0000-000000000000}"/>
          </ac:graphicFrameMkLst>
        </pc:graphicFrameChg>
        <pc:graphicFrameChg chg="del mod topLvl">
          <ac:chgData name="Settles, Mark (ARC-SCB)" userId="a04a9abc-8242-4b6f-b4a2-0b7fd2d5211e" providerId="ADAL" clId="{83497B47-5C39-4FF0-82C2-B7C0254B8CA4}" dt="2021-10-11T23:19:18.582" v="14064" actId="478"/>
          <ac:graphicFrameMkLst>
            <pc:docMk/>
            <pc:sldMk cId="3015843666" sldId="269"/>
            <ac:graphicFrameMk id="21" creationId="{00000000-0000-0000-0000-000000000000}"/>
          </ac:graphicFrameMkLst>
        </pc:graphicFrameChg>
        <pc:graphicFrameChg chg="del mod topLvl">
          <ac:chgData name="Settles, Mark (ARC-SCB)" userId="a04a9abc-8242-4b6f-b4a2-0b7fd2d5211e" providerId="ADAL" clId="{83497B47-5C39-4FF0-82C2-B7C0254B8CA4}" dt="2021-10-11T23:19:18.582" v="14064" actId="478"/>
          <ac:graphicFrameMkLst>
            <pc:docMk/>
            <pc:sldMk cId="3015843666" sldId="269"/>
            <ac:graphicFrameMk id="22" creationId="{1046EB98-6AFE-41C5-8FE4-724C044BCD2C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09.271" v="14457" actId="1036"/>
          <ac:graphicFrameMkLst>
            <pc:docMk/>
            <pc:sldMk cId="3015843666" sldId="269"/>
            <ac:graphicFrameMk id="35" creationId="{2592F1A5-35E5-48B8-AA2D-DDEEDDF24D27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27.260" v="14462" actId="555"/>
          <ac:graphicFrameMkLst>
            <pc:docMk/>
            <pc:sldMk cId="3015843666" sldId="269"/>
            <ac:graphicFrameMk id="36" creationId="{C14F74DF-715E-4547-9AF4-DE90579F8DB7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09.271" v="14457" actId="1036"/>
          <ac:graphicFrameMkLst>
            <pc:docMk/>
            <pc:sldMk cId="3015843666" sldId="269"/>
            <ac:graphicFrameMk id="39" creationId="{E51FE252-CD32-4482-A765-73E8912A85A4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09.271" v="14457" actId="1036"/>
          <ac:graphicFrameMkLst>
            <pc:docMk/>
            <pc:sldMk cId="3015843666" sldId="269"/>
            <ac:graphicFrameMk id="40" creationId="{9B701C14-5BC2-413F-BDC8-F28ED819ABEC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09.271" v="14457" actId="1036"/>
          <ac:graphicFrameMkLst>
            <pc:docMk/>
            <pc:sldMk cId="3015843666" sldId="269"/>
            <ac:graphicFrameMk id="41" creationId="{D3BEEBE8-AEE0-4467-B7BC-181E005B4F49}"/>
          </ac:graphicFrameMkLst>
        </pc:graphicFrameChg>
        <pc:graphicFrameChg chg="mod topLvl">
          <ac:chgData name="Settles, Mark (ARC-SCB)" userId="a04a9abc-8242-4b6f-b4a2-0b7fd2d5211e" providerId="ADAL" clId="{83497B47-5C39-4FF0-82C2-B7C0254B8CA4}" dt="2021-10-14T18:38:09.271" v="14457" actId="1036"/>
          <ac:graphicFrameMkLst>
            <pc:docMk/>
            <pc:sldMk cId="3015843666" sldId="269"/>
            <ac:graphicFrameMk id="42" creationId="{9960711A-C333-4622-A91D-9C14199C808A}"/>
          </ac:graphicFrameMkLst>
        </pc:graphicFrameChg>
        <pc:picChg chg="mod topLvl">
          <ac:chgData name="Settles, Mark (ARC-SCB)" userId="a04a9abc-8242-4b6f-b4a2-0b7fd2d5211e" providerId="ADAL" clId="{83497B47-5C39-4FF0-82C2-B7C0254B8CA4}" dt="2021-10-14T18:38:38.834" v="14464" actId="14100"/>
          <ac:picMkLst>
            <pc:docMk/>
            <pc:sldMk cId="3015843666" sldId="269"/>
            <ac:picMk id="58" creationId="{00000000-0000-0000-0000-000000000000}"/>
          </ac:picMkLst>
        </pc:picChg>
        <pc:cxnChg chg="del mod topLvl">
          <ac:chgData name="Settles, Mark (ARC-SCB)" userId="a04a9abc-8242-4b6f-b4a2-0b7fd2d5211e" providerId="ADAL" clId="{83497B47-5C39-4FF0-82C2-B7C0254B8CA4}" dt="2021-10-11T23:19:18.582" v="14064" actId="478"/>
          <ac:cxnSpMkLst>
            <pc:docMk/>
            <pc:sldMk cId="3015843666" sldId="269"/>
            <ac:cxnSpMk id="25" creationId="{F7C0CD17-8D94-46F5-8317-AE4054B63DF1}"/>
          </ac:cxnSpMkLst>
        </pc:cxnChg>
        <pc:cxnChg chg="del mod topLvl">
          <ac:chgData name="Settles, Mark (ARC-SCB)" userId="a04a9abc-8242-4b6f-b4a2-0b7fd2d5211e" providerId="ADAL" clId="{83497B47-5C39-4FF0-82C2-B7C0254B8CA4}" dt="2021-10-11T23:19:18.582" v="14064" actId="478"/>
          <ac:cxnSpMkLst>
            <pc:docMk/>
            <pc:sldMk cId="3015843666" sldId="269"/>
            <ac:cxnSpMk id="26" creationId="{884B43AD-6714-498B-B4FE-5416B5FC1962}"/>
          </ac:cxnSpMkLst>
        </pc:cxnChg>
        <pc:cxnChg chg="mod topLvl">
          <ac:chgData name="Settles, Mark (ARC-SCB)" userId="a04a9abc-8242-4b6f-b4a2-0b7fd2d5211e" providerId="ADAL" clId="{83497B47-5C39-4FF0-82C2-B7C0254B8CA4}" dt="2021-10-14T18:35:18.989" v="14399" actId="255"/>
          <ac:cxnSpMkLst>
            <pc:docMk/>
            <pc:sldMk cId="3015843666" sldId="269"/>
            <ac:cxnSpMk id="61" creationId="{F7C0CD17-8D94-46F5-8317-AE4054B63DF1}"/>
          </ac:cxnSpMkLst>
        </pc:cxnChg>
        <pc:cxnChg chg="mod topLvl">
          <ac:chgData name="Settles, Mark (ARC-SCB)" userId="a04a9abc-8242-4b6f-b4a2-0b7fd2d5211e" providerId="ADAL" clId="{83497B47-5C39-4FF0-82C2-B7C0254B8CA4}" dt="2021-10-14T18:35:18.989" v="14399" actId="255"/>
          <ac:cxnSpMkLst>
            <pc:docMk/>
            <pc:sldMk cId="3015843666" sldId="269"/>
            <ac:cxnSpMk id="62" creationId="{884B43AD-6714-498B-B4FE-5416B5FC1962}"/>
          </ac:cxnSpMkLst>
        </pc:cxnChg>
        <pc:cxnChg chg="mod topLvl">
          <ac:chgData name="Settles, Mark (ARC-SCB)" userId="a04a9abc-8242-4b6f-b4a2-0b7fd2d5211e" providerId="ADAL" clId="{83497B47-5C39-4FF0-82C2-B7C0254B8CA4}" dt="2021-10-14T18:35:18.989" v="14399" actId="255"/>
          <ac:cxnSpMkLst>
            <pc:docMk/>
            <pc:sldMk cId="3015843666" sldId="269"/>
            <ac:cxnSpMk id="65" creationId="{F7C0CD17-8D94-46F5-8317-AE4054B63DF1}"/>
          </ac:cxnSpMkLst>
        </pc:cxnChg>
        <pc:cxnChg chg="mod topLvl">
          <ac:chgData name="Settles, Mark (ARC-SCB)" userId="a04a9abc-8242-4b6f-b4a2-0b7fd2d5211e" providerId="ADAL" clId="{83497B47-5C39-4FF0-82C2-B7C0254B8CA4}" dt="2021-10-14T18:35:18.989" v="14399" actId="255"/>
          <ac:cxnSpMkLst>
            <pc:docMk/>
            <pc:sldMk cId="3015843666" sldId="269"/>
            <ac:cxnSpMk id="66" creationId="{884B43AD-6714-498B-B4FE-5416B5FC1962}"/>
          </ac:cxnSpMkLst>
        </pc:cxnChg>
      </pc:sldChg>
      <pc:sldChg chg="delSp modSp del mod ord">
        <pc:chgData name="Settles, Mark (ARC-SCB)" userId="a04a9abc-8242-4b6f-b4a2-0b7fd2d5211e" providerId="ADAL" clId="{83497B47-5C39-4FF0-82C2-B7C0254B8CA4}" dt="2021-10-11T22:34:26.971" v="12147" actId="47"/>
        <pc:sldMkLst>
          <pc:docMk/>
          <pc:sldMk cId="148389354" sldId="270"/>
        </pc:sldMkLst>
        <pc:spChg chg="mod topLvl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6" creationId="{F98B2962-8040-46AD-B620-32C12F1A0E80}"/>
          </ac:spMkLst>
        </pc:spChg>
        <pc:spChg chg="mod topLvl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7" creationId="{F98B2962-8040-46AD-B620-32C12F1A0E80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12" creationId="{64A8FD26-024D-47D6-82D1-67AF0E8CD267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13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14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1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16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0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1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2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3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4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6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7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8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29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30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31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32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38" creationId="{E3E6983E-5756-4848-9BA2-1FA499FAAF31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39" creationId="{97E69C09-02B9-4623-AF83-FCAA007E43B2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42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45" creationId="{AAF95349-DA07-4BE3-B191-019281F40DB3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46" creationId="{F254F15F-A722-46D2-BC9A-CD19DAEE4249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47" creationId="{14D55E63-137A-40BB-9A06-A461B16D6261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48" creationId="{A82DA61C-5351-4DC9-9002-11FF7DFBB81F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55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57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58" creationId="{F98B2962-8040-46AD-B620-32C12F1A0E80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59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60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61" creationId="{571DCB38-FD75-4634-8CB1-434C9CC7779B}"/>
          </ac:spMkLst>
        </pc:spChg>
        <pc:spChg chg="mod">
          <ac:chgData name="Settles, Mark (ARC-SCB)" userId="a04a9abc-8242-4b6f-b4a2-0b7fd2d5211e" providerId="ADAL" clId="{83497B47-5C39-4FF0-82C2-B7C0254B8CA4}" dt="2021-10-11T22:11:19.741" v="11177" actId="165"/>
          <ac:spMkLst>
            <pc:docMk/>
            <pc:sldMk cId="148389354" sldId="270"/>
            <ac:spMk id="63" creationId="{571DCB38-FD75-4634-8CB1-434C9CC7779B}"/>
          </ac:spMkLst>
        </pc:spChg>
        <pc:grpChg chg="del">
          <ac:chgData name="Settles, Mark (ARC-SCB)" userId="a04a9abc-8242-4b6f-b4a2-0b7fd2d5211e" providerId="ADAL" clId="{83497B47-5C39-4FF0-82C2-B7C0254B8CA4}" dt="2021-10-11T22:11:19.741" v="11177" actId="165"/>
          <ac:grpSpMkLst>
            <pc:docMk/>
            <pc:sldMk cId="148389354" sldId="270"/>
            <ac:grpSpMk id="5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2:14:11.694" v="11256" actId="21"/>
          <ac:grpSpMkLst>
            <pc:docMk/>
            <pc:sldMk cId="148389354" sldId="270"/>
            <ac:grpSpMk id="8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2:11:23.256" v="11178" actId="21"/>
          <ac:grpSpMkLst>
            <pc:docMk/>
            <pc:sldMk cId="148389354" sldId="270"/>
            <ac:grpSpMk id="9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2:15:22.567" v="11265" actId="21"/>
          <ac:grpSpMkLst>
            <pc:docMk/>
            <pc:sldMk cId="148389354" sldId="270"/>
            <ac:grpSpMk id="10" creationId="{00000000-0000-0000-0000-000000000000}"/>
          </ac:grpSpMkLst>
        </pc:grpChg>
        <pc:grpChg chg="mod topLvl">
          <ac:chgData name="Settles, Mark (ARC-SCB)" userId="a04a9abc-8242-4b6f-b4a2-0b7fd2d5211e" providerId="ADAL" clId="{83497B47-5C39-4FF0-82C2-B7C0254B8CA4}" dt="2021-10-11T22:11:19.741" v="11177" actId="165"/>
          <ac:grpSpMkLst>
            <pc:docMk/>
            <pc:sldMk cId="148389354" sldId="270"/>
            <ac:grpSpMk id="11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2:11:19.741" v="11177" actId="165"/>
          <ac:grpSpMkLst>
            <pc:docMk/>
            <pc:sldMk cId="148389354" sldId="270"/>
            <ac:grpSpMk id="36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2:11:19.741" v="11177" actId="165"/>
          <ac:grpSpMkLst>
            <pc:docMk/>
            <pc:sldMk cId="148389354" sldId="270"/>
            <ac:grpSpMk id="37" creationId="{00000000-0000-0000-0000-000000000000}"/>
          </ac:grpSpMkLst>
        </pc:grp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34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35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40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43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49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50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51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22:11:19.741" v="11177" actId="165"/>
          <ac:picMkLst>
            <pc:docMk/>
            <pc:sldMk cId="148389354" sldId="270"/>
            <ac:picMk id="56" creationId="{00000000-0000-0000-0000-000000000000}"/>
          </ac:picMkLst>
        </pc:pic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17" creationId="{D83ABCC8-D209-42EC-B597-ED74D69F09C5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18" creationId="{D83ABCC8-D209-42EC-B597-ED74D69F09C5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19" creationId="{D83ABCC8-D209-42EC-B597-ED74D69F09C5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33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41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44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52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53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54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22:11:19.741" v="11177" actId="165"/>
          <ac:cxnSpMkLst>
            <pc:docMk/>
            <pc:sldMk cId="148389354" sldId="270"/>
            <ac:cxnSpMk id="62" creationId="{00000000-0000-0000-0000-000000000000}"/>
          </ac:cxnSpMkLst>
        </pc:cxnChg>
      </pc:sldChg>
      <pc:sldChg chg="addSp delSp modSp mod ord">
        <pc:chgData name="Settles, Mark (ARC-SCB)" userId="a04a9abc-8242-4b6f-b4a2-0b7fd2d5211e" providerId="ADAL" clId="{83497B47-5C39-4FF0-82C2-B7C0254B8CA4}" dt="2021-10-11T20:22:29.814" v="8629" actId="1076"/>
        <pc:sldMkLst>
          <pc:docMk/>
          <pc:sldMk cId="1292168592" sldId="275"/>
        </pc:sldMkLst>
        <pc:spChg chg="add mod">
          <ac:chgData name="Settles, Mark (ARC-SCB)" userId="a04a9abc-8242-4b6f-b4a2-0b7fd2d5211e" providerId="ADAL" clId="{83497B47-5C39-4FF0-82C2-B7C0254B8CA4}" dt="2021-10-11T20:17:46.562" v="8324" actId="1076"/>
          <ac:spMkLst>
            <pc:docMk/>
            <pc:sldMk cId="1292168592" sldId="275"/>
            <ac:spMk id="3" creationId="{FD78B8AD-BF28-4073-B269-64528E25878D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14" creationId="{3512F25F-55F7-480F-B710-49FB331AB00A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15" creationId="{E214EF47-B4B6-4D14-8EC4-BB40D9415995}"/>
          </ac:spMkLst>
        </pc:spChg>
        <pc:spChg chg="del mod topLvl">
          <ac:chgData name="Settles, Mark (ARC-SCB)" userId="a04a9abc-8242-4b6f-b4a2-0b7fd2d5211e" providerId="ADAL" clId="{83497B47-5C39-4FF0-82C2-B7C0254B8CA4}" dt="2021-10-11T18:00:33.172" v="6044" actId="21"/>
          <ac:spMkLst>
            <pc:docMk/>
            <pc:sldMk cId="1292168592" sldId="275"/>
            <ac:spMk id="16" creationId="{1D667DEC-10E7-4C74-BAE5-DFBBD3D87E21}"/>
          </ac:spMkLst>
        </pc:spChg>
        <pc:spChg chg="del mod topLvl">
          <ac:chgData name="Settles, Mark (ARC-SCB)" userId="a04a9abc-8242-4b6f-b4a2-0b7fd2d5211e" providerId="ADAL" clId="{83497B47-5C39-4FF0-82C2-B7C0254B8CA4}" dt="2021-10-11T20:02:03.158" v="8034" actId="478"/>
          <ac:spMkLst>
            <pc:docMk/>
            <pc:sldMk cId="1292168592" sldId="275"/>
            <ac:spMk id="17" creationId="{DE5F58D6-883D-4313-A5F1-7F4C9A8C6AF5}"/>
          </ac:spMkLst>
        </pc:spChg>
        <pc:spChg chg="del mod topLvl">
          <ac:chgData name="Settles, Mark (ARC-SCB)" userId="a04a9abc-8242-4b6f-b4a2-0b7fd2d5211e" providerId="ADAL" clId="{83497B47-5C39-4FF0-82C2-B7C0254B8CA4}" dt="2021-10-11T18:00:33.172" v="6044" actId="21"/>
          <ac:spMkLst>
            <pc:docMk/>
            <pc:sldMk cId="1292168592" sldId="275"/>
            <ac:spMk id="18" creationId="{894E7E33-C1C4-489C-984B-D540E2D32A6C}"/>
          </ac:spMkLst>
        </pc:spChg>
        <pc:spChg chg="del mod topLvl">
          <ac:chgData name="Settles, Mark (ARC-SCB)" userId="a04a9abc-8242-4b6f-b4a2-0b7fd2d5211e" providerId="ADAL" clId="{83497B47-5C39-4FF0-82C2-B7C0254B8CA4}" dt="2021-10-11T20:02:06.768" v="8035" actId="478"/>
          <ac:spMkLst>
            <pc:docMk/>
            <pc:sldMk cId="1292168592" sldId="275"/>
            <ac:spMk id="19" creationId="{25860309-DA00-4609-ABF3-646B3AC075AB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1" creationId="{7EE53CF0-BDF8-46B5-83E2-5F93B46AEA94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2" creationId="{0CC9AA8E-DD06-420D-BFA9-1D21461F88E9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3" creationId="{8C8CBC00-1229-409D-BE7F-3C586E6045D1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4" creationId="{F373DDB5-A15B-4D76-A06F-E2BBDC7F88AB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5" creationId="{D609EA04-D8FF-4F1B-AFD5-2B1D69BB2A2D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6" creationId="{C0F49D74-D031-4A64-BF91-78853B127118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7" creationId="{5E5A2AC9-F72D-4879-A6C3-761081870328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8" creationId="{487CEF66-6B77-4D7A-AF84-377AFCE12AD3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29" creationId="{A3C69C2A-F055-4B77-B3AA-36DC1F8BE6DC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30" creationId="{0E7C3D67-5249-4092-9B38-20869941AF72}"/>
          </ac:spMkLst>
        </pc:spChg>
        <pc:spChg chg="del mod topLvl">
          <ac:chgData name="Settles, Mark (ARC-SCB)" userId="a04a9abc-8242-4b6f-b4a2-0b7fd2d5211e" providerId="ADAL" clId="{83497B47-5C39-4FF0-82C2-B7C0254B8CA4}" dt="2021-10-11T18:58:07.912" v="7304" actId="478"/>
          <ac:spMkLst>
            <pc:docMk/>
            <pc:sldMk cId="1292168592" sldId="275"/>
            <ac:spMk id="31" creationId="{82DEF0D5-C4A8-4E1F-BDBF-0C34701EFB08}"/>
          </ac:spMkLst>
        </pc:spChg>
        <pc:spChg chg="mod topLvl">
          <ac:chgData name="Settles, Mark (ARC-SCB)" userId="a04a9abc-8242-4b6f-b4a2-0b7fd2d5211e" providerId="ADAL" clId="{83497B47-5C39-4FF0-82C2-B7C0254B8CA4}" dt="2021-10-11T20:06:27.657" v="8036" actId="165"/>
          <ac:spMkLst>
            <pc:docMk/>
            <pc:sldMk cId="1292168592" sldId="275"/>
            <ac:spMk id="33" creationId="{47C6EACD-2996-4F0E-A1C8-858D11DECEFD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39" creationId="{487CEF66-6B77-4D7A-AF84-377AFCE12AD3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40" creationId="{A3C69C2A-F055-4B77-B3AA-36DC1F8BE6DC}"/>
          </ac:spMkLst>
        </pc:spChg>
        <pc:spChg chg="del mod topLvl">
          <ac:chgData name="Settles, Mark (ARC-SCB)" userId="a04a9abc-8242-4b6f-b4a2-0b7fd2d5211e" providerId="ADAL" clId="{83497B47-5C39-4FF0-82C2-B7C0254B8CA4}" dt="2021-10-11T18:00:33.172" v="6044" actId="21"/>
          <ac:spMkLst>
            <pc:docMk/>
            <pc:sldMk cId="1292168592" sldId="275"/>
            <ac:spMk id="42" creationId="{894E7E33-C1C4-489C-984B-D540E2D32A6C}"/>
          </ac:spMkLst>
        </pc:spChg>
        <pc:spChg chg="del mod topLvl">
          <ac:chgData name="Settles, Mark (ARC-SCB)" userId="a04a9abc-8242-4b6f-b4a2-0b7fd2d5211e" providerId="ADAL" clId="{83497B47-5C39-4FF0-82C2-B7C0254B8CA4}" dt="2021-10-11T18:00:33.172" v="6044" actId="21"/>
          <ac:spMkLst>
            <pc:docMk/>
            <pc:sldMk cId="1292168592" sldId="275"/>
            <ac:spMk id="43" creationId="{894E7E33-C1C4-489C-984B-D540E2D32A6C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44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46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48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49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0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1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2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3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4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5" creationId="{86236208-93B3-4760-A6D8-BF2B8251D5C6}"/>
          </ac:spMkLst>
        </pc:spChg>
        <pc:spChg chg="mod topLvl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56" creationId="{86236208-93B3-4760-A6D8-BF2B8251D5C6}"/>
          </ac:spMkLst>
        </pc:spChg>
        <pc:spChg chg="mod">
          <ac:chgData name="Settles, Mark (ARC-SCB)" userId="a04a9abc-8242-4b6f-b4a2-0b7fd2d5211e" providerId="ADAL" clId="{83497B47-5C39-4FF0-82C2-B7C0254B8CA4}" dt="2021-10-11T18:00:16.798" v="6043" actId="165"/>
          <ac:spMkLst>
            <pc:docMk/>
            <pc:sldMk cId="1292168592" sldId="275"/>
            <ac:spMk id="61" creationId="{49DF5610-2559-47DB-856E-E8BEA8ECE4D7}"/>
          </ac:spMkLst>
        </pc:spChg>
        <pc:spChg chg="mod">
          <ac:chgData name="Settles, Mark (ARC-SCB)" userId="a04a9abc-8242-4b6f-b4a2-0b7fd2d5211e" providerId="ADAL" clId="{83497B47-5C39-4FF0-82C2-B7C0254B8CA4}" dt="2021-10-11T18:00:16.798" v="6043" actId="165"/>
          <ac:spMkLst>
            <pc:docMk/>
            <pc:sldMk cId="1292168592" sldId="275"/>
            <ac:spMk id="64" creationId="{49DF5610-2559-47DB-856E-E8BEA8ECE4D7}"/>
          </ac:spMkLst>
        </pc:spChg>
        <pc:spChg chg="mod">
          <ac:chgData name="Settles, Mark (ARC-SCB)" userId="a04a9abc-8242-4b6f-b4a2-0b7fd2d5211e" providerId="ADAL" clId="{83497B47-5C39-4FF0-82C2-B7C0254B8CA4}" dt="2021-10-11T18:00:16.798" v="6043" actId="165"/>
          <ac:spMkLst>
            <pc:docMk/>
            <pc:sldMk cId="1292168592" sldId="275"/>
            <ac:spMk id="69" creationId="{49DF5610-2559-47DB-856E-E8BEA8ECE4D7}"/>
          </ac:spMkLst>
        </pc:spChg>
        <pc:spChg chg="mod">
          <ac:chgData name="Settles, Mark (ARC-SCB)" userId="a04a9abc-8242-4b6f-b4a2-0b7fd2d5211e" providerId="ADAL" clId="{83497B47-5C39-4FF0-82C2-B7C0254B8CA4}" dt="2021-10-11T18:00:16.798" v="6043" actId="165"/>
          <ac:spMkLst>
            <pc:docMk/>
            <pc:sldMk cId="1292168592" sldId="275"/>
            <ac:spMk id="72" creationId="{49DF5610-2559-47DB-856E-E8BEA8ECE4D7}"/>
          </ac:spMkLst>
        </pc:spChg>
        <pc:spChg chg="add mod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73" creationId="{8A12882B-5026-420F-A673-877C0F912343}"/>
          </ac:spMkLst>
        </pc:spChg>
        <pc:spChg chg="add mod">
          <ac:chgData name="Settles, Mark (ARC-SCB)" userId="a04a9abc-8242-4b6f-b4a2-0b7fd2d5211e" providerId="ADAL" clId="{83497B47-5C39-4FF0-82C2-B7C0254B8CA4}" dt="2021-10-11T20:10:15.361" v="8069" actId="1076"/>
          <ac:spMkLst>
            <pc:docMk/>
            <pc:sldMk cId="1292168592" sldId="275"/>
            <ac:spMk id="74" creationId="{26CFD83F-6AEB-455A-8282-F0EFF2156B9C}"/>
          </ac:spMkLst>
        </pc:spChg>
        <pc:spChg chg="add mod">
          <ac:chgData name="Settles, Mark (ARC-SCB)" userId="a04a9abc-8242-4b6f-b4a2-0b7fd2d5211e" providerId="ADAL" clId="{83497B47-5C39-4FF0-82C2-B7C0254B8CA4}" dt="2021-10-11T20:10:37.525" v="8081" actId="20577"/>
          <ac:spMkLst>
            <pc:docMk/>
            <pc:sldMk cId="1292168592" sldId="275"/>
            <ac:spMk id="75" creationId="{1E8A15B7-0B27-4F66-943A-177A620AB60D}"/>
          </ac:spMkLst>
        </pc:spChg>
        <pc:spChg chg="add mod">
          <ac:chgData name="Settles, Mark (ARC-SCB)" userId="a04a9abc-8242-4b6f-b4a2-0b7fd2d5211e" providerId="ADAL" clId="{83497B47-5C39-4FF0-82C2-B7C0254B8CA4}" dt="2021-10-11T20:20:59.045" v="8553" actId="20577"/>
          <ac:spMkLst>
            <pc:docMk/>
            <pc:sldMk cId="1292168592" sldId="275"/>
            <ac:spMk id="76" creationId="{78AECEAE-61A0-4081-892E-DB5D426CCC34}"/>
          </ac:spMkLst>
        </pc:spChg>
        <pc:spChg chg="add mod">
          <ac:chgData name="Settles, Mark (ARC-SCB)" userId="a04a9abc-8242-4b6f-b4a2-0b7fd2d5211e" providerId="ADAL" clId="{83497B47-5C39-4FF0-82C2-B7C0254B8CA4}" dt="2021-10-11T20:21:15.135" v="8561" actId="1037"/>
          <ac:spMkLst>
            <pc:docMk/>
            <pc:sldMk cId="1292168592" sldId="275"/>
            <ac:spMk id="77" creationId="{EC6842AA-D717-47D8-AB80-053A10123B33}"/>
          </ac:spMkLst>
        </pc:spChg>
        <pc:spChg chg="add mod">
          <ac:chgData name="Settles, Mark (ARC-SCB)" userId="a04a9abc-8242-4b6f-b4a2-0b7fd2d5211e" providerId="ADAL" clId="{83497B47-5C39-4FF0-82C2-B7C0254B8CA4}" dt="2021-10-11T20:21:34.214" v="8569" actId="20577"/>
          <ac:spMkLst>
            <pc:docMk/>
            <pc:sldMk cId="1292168592" sldId="275"/>
            <ac:spMk id="78" creationId="{99C35EDF-0698-49F9-9738-127C6CB451D9}"/>
          </ac:spMkLst>
        </pc:spChg>
        <pc:spChg chg="add mod">
          <ac:chgData name="Settles, Mark (ARC-SCB)" userId="a04a9abc-8242-4b6f-b4a2-0b7fd2d5211e" providerId="ADAL" clId="{83497B47-5C39-4FF0-82C2-B7C0254B8CA4}" dt="2021-10-11T20:21:59.669" v="8599" actId="20577"/>
          <ac:spMkLst>
            <pc:docMk/>
            <pc:sldMk cId="1292168592" sldId="275"/>
            <ac:spMk id="79" creationId="{B40BA87F-2D86-4CB0-A022-1266B912FE4E}"/>
          </ac:spMkLst>
        </pc:spChg>
        <pc:spChg chg="add mod">
          <ac:chgData name="Settles, Mark (ARC-SCB)" userId="a04a9abc-8242-4b6f-b4a2-0b7fd2d5211e" providerId="ADAL" clId="{83497B47-5C39-4FF0-82C2-B7C0254B8CA4}" dt="2021-10-11T20:22:29.814" v="8629" actId="1076"/>
          <ac:spMkLst>
            <pc:docMk/>
            <pc:sldMk cId="1292168592" sldId="275"/>
            <ac:spMk id="80" creationId="{813A2C23-0C2D-450A-BE0C-F2CD429FD907}"/>
          </ac:spMkLst>
        </pc:spChg>
        <pc:grpChg chg="add del mod">
          <ac:chgData name="Settles, Mark (ARC-SCB)" userId="a04a9abc-8242-4b6f-b4a2-0b7fd2d5211e" providerId="ADAL" clId="{83497B47-5C39-4FF0-82C2-B7C0254B8CA4}" dt="2021-10-11T20:06:27.657" v="8036" actId="165"/>
          <ac:grpSpMkLst>
            <pc:docMk/>
            <pc:sldMk cId="1292168592" sldId="275"/>
            <ac:grpSpMk id="2" creationId="{53480BFD-82F0-4A9C-A3FF-01FA4A2CF33E}"/>
          </ac:grpSpMkLst>
        </pc:grpChg>
        <pc:grpChg chg="del">
          <ac:chgData name="Settles, Mark (ARC-SCB)" userId="a04a9abc-8242-4b6f-b4a2-0b7fd2d5211e" providerId="ADAL" clId="{83497B47-5C39-4FF0-82C2-B7C0254B8CA4}" dt="2021-10-11T18:00:16.798" v="6043" actId="165"/>
          <ac:grpSpMkLst>
            <pc:docMk/>
            <pc:sldMk cId="1292168592" sldId="275"/>
            <ac:grpSpMk id="9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18:58:07.912" v="7304" actId="478"/>
          <ac:grpSpMkLst>
            <pc:docMk/>
            <pc:sldMk cId="1292168592" sldId="275"/>
            <ac:grpSpMk id="11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18:58:07.912" v="7304" actId="478"/>
          <ac:grpSpMkLst>
            <pc:docMk/>
            <pc:sldMk cId="1292168592" sldId="275"/>
            <ac:grpSpMk id="12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0:06:31.198" v="8037" actId="165"/>
          <ac:grpSpMkLst>
            <pc:docMk/>
            <pc:sldMk cId="1292168592" sldId="275"/>
            <ac:grpSpMk id="41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18:00:16.798" v="6043" actId="165"/>
          <ac:grpSpMkLst>
            <pc:docMk/>
            <pc:sldMk cId="1292168592" sldId="275"/>
            <ac:grpSpMk id="57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18:00:16.798" v="6043" actId="165"/>
          <ac:grpSpMkLst>
            <pc:docMk/>
            <pc:sldMk cId="1292168592" sldId="275"/>
            <ac:grpSpMk id="58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18:00:16.798" v="6043" actId="165"/>
          <ac:grpSpMkLst>
            <pc:docMk/>
            <pc:sldMk cId="1292168592" sldId="275"/>
            <ac:grpSpMk id="65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18:00:16.798" v="6043" actId="165"/>
          <ac:grpSpMkLst>
            <pc:docMk/>
            <pc:sldMk cId="1292168592" sldId="275"/>
            <ac:grpSpMk id="66" creationId="{00000000-0000-0000-0000-000000000000}"/>
          </ac:grpSpMkLst>
        </pc:grpChg>
        <pc:graphicFrameChg chg="mod topLvl">
          <ac:chgData name="Settles, Mark (ARC-SCB)" userId="a04a9abc-8242-4b6f-b4a2-0b7fd2d5211e" providerId="ADAL" clId="{83497B47-5C39-4FF0-82C2-B7C0254B8CA4}" dt="2021-10-11T20:14:49.024" v="8211"/>
          <ac:graphicFrameMkLst>
            <pc:docMk/>
            <pc:sldMk cId="1292168592" sldId="275"/>
            <ac:graphicFrameMk id="10" creationId="{00000000-0008-0000-0000-000006000000}"/>
          </ac:graphicFrameMkLst>
        </pc:graphicFrameChg>
        <pc:picChg chg="del mod topLvl">
          <ac:chgData name="Settles, Mark (ARC-SCB)" userId="a04a9abc-8242-4b6f-b4a2-0b7fd2d5211e" providerId="ADAL" clId="{83497B47-5C39-4FF0-82C2-B7C0254B8CA4}" dt="2021-10-11T18:58:07.912" v="7304" actId="478"/>
          <ac:picMkLst>
            <pc:docMk/>
            <pc:sldMk cId="1292168592" sldId="275"/>
            <ac:picMk id="13" creationId="{D4761B46-A299-4FFF-954B-409C2DB4BE8E}"/>
          </ac:picMkLst>
        </pc:picChg>
        <pc:picChg chg="mod topLvl">
          <ac:chgData name="Settles, Mark (ARC-SCB)" userId="a04a9abc-8242-4b6f-b4a2-0b7fd2d5211e" providerId="ADAL" clId="{83497B47-5C39-4FF0-82C2-B7C0254B8CA4}" dt="2021-10-11T20:10:15.361" v="8069" actId="1076"/>
          <ac:picMkLst>
            <pc:docMk/>
            <pc:sldMk cId="1292168592" sldId="275"/>
            <ac:picMk id="20" creationId="{47E9D98E-65F9-4BAF-A73D-F08A2407612E}"/>
          </ac:picMkLst>
        </pc:picChg>
        <pc:picChg chg="del mod topLvl">
          <ac:chgData name="Settles, Mark (ARC-SCB)" userId="a04a9abc-8242-4b6f-b4a2-0b7fd2d5211e" providerId="ADAL" clId="{83497B47-5C39-4FF0-82C2-B7C0254B8CA4}" dt="2021-10-11T18:00:33.172" v="6044" actId="21"/>
          <ac:picMkLst>
            <pc:docMk/>
            <pc:sldMk cId="1292168592" sldId="275"/>
            <ac:picMk id="32" creationId="{00000000-0000-0000-0000-000000000000}"/>
          </ac:picMkLst>
        </pc:picChg>
        <pc:picChg chg="del mod topLvl">
          <ac:chgData name="Settles, Mark (ARC-SCB)" userId="a04a9abc-8242-4b6f-b4a2-0b7fd2d5211e" providerId="ADAL" clId="{83497B47-5C39-4FF0-82C2-B7C0254B8CA4}" dt="2021-10-11T18:00:33.172" v="6044" actId="21"/>
          <ac:picMkLst>
            <pc:docMk/>
            <pc:sldMk cId="1292168592" sldId="275"/>
            <ac:picMk id="35" creationId="{00000000-0000-0000-0000-000000000000}"/>
          </ac:picMkLst>
        </pc:picChg>
        <pc:picChg chg="del mod topLvl">
          <ac:chgData name="Settles, Mark (ARC-SCB)" userId="a04a9abc-8242-4b6f-b4a2-0b7fd2d5211e" providerId="ADAL" clId="{83497B47-5C39-4FF0-82C2-B7C0254B8CA4}" dt="2021-10-11T18:00:33.172" v="6044" actId="21"/>
          <ac:picMkLst>
            <pc:docMk/>
            <pc:sldMk cId="1292168592" sldId="275"/>
            <ac:picMk id="37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00:16.798" v="6043" actId="165"/>
          <ac:picMkLst>
            <pc:docMk/>
            <pc:sldMk cId="1292168592" sldId="275"/>
            <ac:picMk id="59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00:16.798" v="6043" actId="165"/>
          <ac:picMkLst>
            <pc:docMk/>
            <pc:sldMk cId="1292168592" sldId="275"/>
            <ac:picMk id="62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00:16.798" v="6043" actId="165"/>
          <ac:picMkLst>
            <pc:docMk/>
            <pc:sldMk cId="1292168592" sldId="275"/>
            <ac:picMk id="67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00:16.798" v="6043" actId="165"/>
          <ac:picMkLst>
            <pc:docMk/>
            <pc:sldMk cId="1292168592" sldId="275"/>
            <ac:picMk id="70" creationId="{00000000-0000-0000-0000-000000000000}"/>
          </ac:picMkLst>
        </pc:picChg>
        <pc:cxnChg chg="del mod topLvl">
          <ac:chgData name="Settles, Mark (ARC-SCB)" userId="a04a9abc-8242-4b6f-b4a2-0b7fd2d5211e" providerId="ADAL" clId="{83497B47-5C39-4FF0-82C2-B7C0254B8CA4}" dt="2021-10-11T18:00:33.172" v="6044" actId="21"/>
          <ac:cxnSpMkLst>
            <pc:docMk/>
            <pc:sldMk cId="1292168592" sldId="275"/>
            <ac:cxnSpMk id="34" creationId="{AC4CBBB1-D334-457C-8360-5864061E8AAF}"/>
          </ac:cxnSpMkLst>
        </pc:cxnChg>
        <pc:cxnChg chg="del mod topLvl">
          <ac:chgData name="Settles, Mark (ARC-SCB)" userId="a04a9abc-8242-4b6f-b4a2-0b7fd2d5211e" providerId="ADAL" clId="{83497B47-5C39-4FF0-82C2-B7C0254B8CA4}" dt="2021-10-11T18:00:33.172" v="6044" actId="21"/>
          <ac:cxnSpMkLst>
            <pc:docMk/>
            <pc:sldMk cId="1292168592" sldId="275"/>
            <ac:cxnSpMk id="36" creationId="{AC4CBBB1-D334-457C-8360-5864061E8AAF}"/>
          </ac:cxnSpMkLst>
        </pc:cxnChg>
        <pc:cxnChg chg="del mod topLvl">
          <ac:chgData name="Settles, Mark (ARC-SCB)" userId="a04a9abc-8242-4b6f-b4a2-0b7fd2d5211e" providerId="ADAL" clId="{83497B47-5C39-4FF0-82C2-B7C0254B8CA4}" dt="2021-10-11T18:00:33.172" v="6044" actId="21"/>
          <ac:cxnSpMkLst>
            <pc:docMk/>
            <pc:sldMk cId="1292168592" sldId="275"/>
            <ac:cxnSpMk id="38" creationId="{418B81F6-DD2B-4147-A395-0079504EC5DD}"/>
          </ac:cxnSpMkLst>
        </pc:cxnChg>
        <pc:cxnChg chg="mod topLvl">
          <ac:chgData name="Settles, Mark (ARC-SCB)" userId="a04a9abc-8242-4b6f-b4a2-0b7fd2d5211e" providerId="ADAL" clId="{83497B47-5C39-4FF0-82C2-B7C0254B8CA4}" dt="2021-10-11T20:10:15.361" v="8069" actId="1076"/>
          <ac:cxnSpMkLst>
            <pc:docMk/>
            <pc:sldMk cId="1292168592" sldId="275"/>
            <ac:cxnSpMk id="45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0:10:15.361" v="8069" actId="1076"/>
          <ac:cxnSpMkLst>
            <pc:docMk/>
            <pc:sldMk cId="1292168592" sldId="275"/>
            <ac:cxnSpMk id="47" creationId="{C7158320-1BA3-4ECF-BB88-93AECF13786B}"/>
          </ac:cxnSpMkLst>
        </pc:cxnChg>
        <pc:cxnChg chg="mod">
          <ac:chgData name="Settles, Mark (ARC-SCB)" userId="a04a9abc-8242-4b6f-b4a2-0b7fd2d5211e" providerId="ADAL" clId="{83497B47-5C39-4FF0-82C2-B7C0254B8CA4}" dt="2021-10-11T18:00:16.798" v="6043" actId="165"/>
          <ac:cxnSpMkLst>
            <pc:docMk/>
            <pc:sldMk cId="1292168592" sldId="275"/>
            <ac:cxnSpMk id="60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00:16.798" v="6043" actId="165"/>
          <ac:cxnSpMkLst>
            <pc:docMk/>
            <pc:sldMk cId="1292168592" sldId="275"/>
            <ac:cxnSpMk id="63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00:16.798" v="6043" actId="165"/>
          <ac:cxnSpMkLst>
            <pc:docMk/>
            <pc:sldMk cId="1292168592" sldId="275"/>
            <ac:cxnSpMk id="68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00:16.798" v="6043" actId="165"/>
          <ac:cxnSpMkLst>
            <pc:docMk/>
            <pc:sldMk cId="1292168592" sldId="275"/>
            <ac:cxnSpMk id="71" creationId="{00000000-0000-0000-0000-000000000000}"/>
          </ac:cxnSpMkLst>
        </pc:cxnChg>
      </pc:sldChg>
      <pc:sldChg chg="delSp del mod">
        <pc:chgData name="Settles, Mark (ARC-SCB)" userId="a04a9abc-8242-4b6f-b4a2-0b7fd2d5211e" providerId="ADAL" clId="{83497B47-5C39-4FF0-82C2-B7C0254B8CA4}" dt="2021-10-08T16:36:20.708" v="479" actId="47"/>
        <pc:sldMkLst>
          <pc:docMk/>
          <pc:sldMk cId="2723910768" sldId="277"/>
        </pc:sldMkLst>
        <pc:spChg chg="del">
          <ac:chgData name="Settles, Mark (ARC-SCB)" userId="a04a9abc-8242-4b6f-b4a2-0b7fd2d5211e" providerId="ADAL" clId="{83497B47-5C39-4FF0-82C2-B7C0254B8CA4}" dt="2021-10-08T16:16:43.794" v="102" actId="478"/>
          <ac:spMkLst>
            <pc:docMk/>
            <pc:sldMk cId="2723910768" sldId="277"/>
            <ac:spMk id="7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6:16:43.794" v="102" actId="478"/>
          <ac:spMkLst>
            <pc:docMk/>
            <pc:sldMk cId="2723910768" sldId="277"/>
            <ac:spMk id="12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6:16:43.794" v="102" actId="478"/>
          <ac:spMkLst>
            <pc:docMk/>
            <pc:sldMk cId="2723910768" sldId="277"/>
            <ac:spMk id="13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6:16:48.571" v="103" actId="478"/>
          <ac:spMkLst>
            <pc:docMk/>
            <pc:sldMk cId="2723910768" sldId="277"/>
            <ac:spMk id="16" creationId="{00000000-0000-0000-0000-000000000000}"/>
          </ac:spMkLst>
        </pc:spChg>
        <pc:picChg chg="del">
          <ac:chgData name="Settles, Mark (ARC-SCB)" userId="a04a9abc-8242-4b6f-b4a2-0b7fd2d5211e" providerId="ADAL" clId="{83497B47-5C39-4FF0-82C2-B7C0254B8CA4}" dt="2021-10-08T16:16:43.794" v="102" actId="478"/>
          <ac:picMkLst>
            <pc:docMk/>
            <pc:sldMk cId="2723910768" sldId="277"/>
            <ac:picMk id="5" creationId="{00000000-0000-0000-0000-000000000000}"/>
          </ac:picMkLst>
        </pc:picChg>
        <pc:picChg chg="del">
          <ac:chgData name="Settles, Mark (ARC-SCB)" userId="a04a9abc-8242-4b6f-b4a2-0b7fd2d5211e" providerId="ADAL" clId="{83497B47-5C39-4FF0-82C2-B7C0254B8CA4}" dt="2021-10-08T16:16:43.794" v="102" actId="478"/>
          <ac:picMkLst>
            <pc:docMk/>
            <pc:sldMk cId="2723910768" sldId="277"/>
            <ac:picMk id="10" creationId="{00000000-0000-0000-0000-000000000000}"/>
          </ac:picMkLst>
        </pc:picChg>
        <pc:picChg chg="del">
          <ac:chgData name="Settles, Mark (ARC-SCB)" userId="a04a9abc-8242-4b6f-b4a2-0b7fd2d5211e" providerId="ADAL" clId="{83497B47-5C39-4FF0-82C2-B7C0254B8CA4}" dt="2021-10-08T16:16:43.794" v="102" actId="478"/>
          <ac:picMkLst>
            <pc:docMk/>
            <pc:sldMk cId="2723910768" sldId="277"/>
            <ac:picMk id="11" creationId="{00000000-0000-0000-0000-000000000000}"/>
          </ac:picMkLst>
        </pc:picChg>
        <pc:picChg chg="del">
          <ac:chgData name="Settles, Mark (ARC-SCB)" userId="a04a9abc-8242-4b6f-b4a2-0b7fd2d5211e" providerId="ADAL" clId="{83497B47-5C39-4FF0-82C2-B7C0254B8CA4}" dt="2021-10-08T16:16:50.422" v="104" actId="478"/>
          <ac:picMkLst>
            <pc:docMk/>
            <pc:sldMk cId="2723910768" sldId="277"/>
            <ac:picMk id="15" creationId="{00000000-0000-0000-0000-000000000000}"/>
          </ac:picMkLst>
        </pc:picChg>
      </pc:sldChg>
      <pc:sldChg chg="addSp delSp modSp mod">
        <pc:chgData name="Settles, Mark (ARC-SCB)" userId="a04a9abc-8242-4b6f-b4a2-0b7fd2d5211e" providerId="ADAL" clId="{83497B47-5C39-4FF0-82C2-B7C0254B8CA4}" dt="2021-10-11T16:20:47.329" v="3940" actId="255"/>
        <pc:sldMkLst>
          <pc:docMk/>
          <pc:sldMk cId="2055125050" sldId="287"/>
        </pc:sldMkLst>
        <pc:spChg chg="add del mod">
          <ac:chgData name="Settles, Mark (ARC-SCB)" userId="a04a9abc-8242-4b6f-b4a2-0b7fd2d5211e" providerId="ADAL" clId="{83497B47-5C39-4FF0-82C2-B7C0254B8CA4}" dt="2021-10-08T19:14:37.044" v="936"/>
          <ac:spMkLst>
            <pc:docMk/>
            <pc:sldMk cId="2055125050" sldId="287"/>
            <ac:spMk id="2" creationId="{D96F508E-5A5A-4234-9DD3-B7CD686E3C34}"/>
          </ac:spMkLst>
        </pc:spChg>
        <pc:spChg chg="add mod">
          <ac:chgData name="Settles, Mark (ARC-SCB)" userId="a04a9abc-8242-4b6f-b4a2-0b7fd2d5211e" providerId="ADAL" clId="{83497B47-5C39-4FF0-82C2-B7C0254B8CA4}" dt="2021-10-11T16:20:47.329" v="3940" actId="255"/>
          <ac:spMkLst>
            <pc:docMk/>
            <pc:sldMk cId="2055125050" sldId="287"/>
            <ac:spMk id="3" creationId="{FC9C58AA-058C-4446-8C91-A8D2826FF8CD}"/>
          </ac:spMkLst>
        </pc:spChg>
        <pc:spChg chg="add del mod">
          <ac:chgData name="Settles, Mark (ARC-SCB)" userId="a04a9abc-8242-4b6f-b4a2-0b7fd2d5211e" providerId="ADAL" clId="{83497B47-5C39-4FF0-82C2-B7C0254B8CA4}" dt="2021-10-08T21:33:08.014" v="1821" actId="478"/>
          <ac:spMkLst>
            <pc:docMk/>
            <pc:sldMk cId="2055125050" sldId="287"/>
            <ac:spMk id="8" creationId="{F65BF5F2-16F8-4B42-868D-52F7932C9F50}"/>
          </ac:spMkLst>
        </pc:spChg>
        <pc:spChg chg="add del mod">
          <ac:chgData name="Settles, Mark (ARC-SCB)" userId="a04a9abc-8242-4b6f-b4a2-0b7fd2d5211e" providerId="ADAL" clId="{83497B47-5C39-4FF0-82C2-B7C0254B8CA4}" dt="2021-10-08T21:33:08.014" v="1821" actId="478"/>
          <ac:spMkLst>
            <pc:docMk/>
            <pc:sldMk cId="2055125050" sldId="287"/>
            <ac:spMk id="9" creationId="{8F686D4B-1D72-4BB9-93D0-1E046D757917}"/>
          </ac:spMkLst>
        </pc:spChg>
        <pc:spChg chg="add del mod">
          <ac:chgData name="Settles, Mark (ARC-SCB)" userId="a04a9abc-8242-4b6f-b4a2-0b7fd2d5211e" providerId="ADAL" clId="{83497B47-5C39-4FF0-82C2-B7C0254B8CA4}" dt="2021-10-08T21:33:08.014" v="1821" actId="478"/>
          <ac:spMkLst>
            <pc:docMk/>
            <pc:sldMk cId="2055125050" sldId="287"/>
            <ac:spMk id="10" creationId="{25403FED-5766-4AD6-B9B8-83AF0495F881}"/>
          </ac:spMkLst>
        </pc:spChg>
        <pc:spChg chg="add mod">
          <ac:chgData name="Settles, Mark (ARC-SCB)" userId="a04a9abc-8242-4b6f-b4a2-0b7fd2d5211e" providerId="ADAL" clId="{83497B47-5C39-4FF0-82C2-B7C0254B8CA4}" dt="2021-10-08T19:14:35.673" v="934" actId="20577"/>
          <ac:spMkLst>
            <pc:docMk/>
            <pc:sldMk cId="2055125050" sldId="287"/>
            <ac:spMk id="13" creationId="{75AA4B62-32E6-422D-B799-F8AD5B1A2562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16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17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18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0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1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2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3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4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5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08T17:40:51.939" v="702" actId="478"/>
          <ac:spMkLst>
            <pc:docMk/>
            <pc:sldMk cId="2055125050" sldId="287"/>
            <ac:spMk id="26" creationId="{00000000-0000-0000-0000-000000000000}"/>
          </ac:spMkLst>
        </pc:spChg>
        <pc:spChg chg="add del mod">
          <ac:chgData name="Settles, Mark (ARC-SCB)" userId="a04a9abc-8242-4b6f-b4a2-0b7fd2d5211e" providerId="ADAL" clId="{83497B47-5C39-4FF0-82C2-B7C0254B8CA4}" dt="2021-10-08T21:33:08.014" v="1821" actId="478"/>
          <ac:spMkLst>
            <pc:docMk/>
            <pc:sldMk cId="2055125050" sldId="287"/>
            <ac:spMk id="27" creationId="{B9D5A37C-0DC9-4908-A467-5519B3606A96}"/>
          </ac:spMkLst>
        </pc:spChg>
        <pc:picChg chg="add del mod modCrop">
          <ac:chgData name="Settles, Mark (ARC-SCB)" userId="a04a9abc-8242-4b6f-b4a2-0b7fd2d5211e" providerId="ADAL" clId="{83497B47-5C39-4FF0-82C2-B7C0254B8CA4}" dt="2021-10-08T21:33:08.014" v="1821" actId="478"/>
          <ac:picMkLst>
            <pc:docMk/>
            <pc:sldMk cId="2055125050" sldId="287"/>
            <ac:picMk id="5" creationId="{59B4356F-845F-4A7A-804B-0ED9BEBD8F7C}"/>
          </ac:picMkLst>
        </pc:picChg>
        <pc:picChg chg="add del mod modCrop">
          <ac:chgData name="Settles, Mark (ARC-SCB)" userId="a04a9abc-8242-4b6f-b4a2-0b7fd2d5211e" providerId="ADAL" clId="{83497B47-5C39-4FF0-82C2-B7C0254B8CA4}" dt="2021-10-08T21:33:08.014" v="1821" actId="478"/>
          <ac:picMkLst>
            <pc:docMk/>
            <pc:sldMk cId="2055125050" sldId="287"/>
            <ac:picMk id="7" creationId="{BE67D3E7-FD55-4E85-B48F-059961D3759A}"/>
          </ac:picMkLst>
        </pc:picChg>
        <pc:cxnChg chg="del">
          <ac:chgData name="Settles, Mark (ARC-SCB)" userId="a04a9abc-8242-4b6f-b4a2-0b7fd2d5211e" providerId="ADAL" clId="{83497B47-5C39-4FF0-82C2-B7C0254B8CA4}" dt="2021-10-08T17:40:51.939" v="702" actId="478"/>
          <ac:cxnSpMkLst>
            <pc:docMk/>
            <pc:sldMk cId="2055125050" sldId="287"/>
            <ac:cxnSpMk id="19" creationId="{00000000-0000-0000-0000-000000000000}"/>
          </ac:cxnSpMkLst>
        </pc:cxnChg>
      </pc:sldChg>
      <pc:sldChg chg="addSp delSp modSp mod ord">
        <pc:chgData name="Settles, Mark (ARC-SCB)" userId="a04a9abc-8242-4b6f-b4a2-0b7fd2d5211e" providerId="ADAL" clId="{83497B47-5C39-4FF0-82C2-B7C0254B8CA4}" dt="2021-10-11T19:01:01.194" v="7311" actId="1076"/>
        <pc:sldMkLst>
          <pc:docMk/>
          <pc:sldMk cId="1477522988" sldId="288"/>
        </pc:sldMkLst>
        <pc:spChg chg="mod">
          <ac:chgData name="Settles, Mark (ARC-SCB)" userId="a04a9abc-8242-4b6f-b4a2-0b7fd2d5211e" providerId="ADAL" clId="{83497B47-5C39-4FF0-82C2-B7C0254B8CA4}" dt="2021-10-11T18:54:55.067" v="7289" actId="1037"/>
          <ac:spMkLst>
            <pc:docMk/>
            <pc:sldMk cId="1477522988" sldId="288"/>
            <ac:spMk id="26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54:55.067" v="7289" actId="1037"/>
          <ac:spMkLst>
            <pc:docMk/>
            <pc:sldMk cId="1477522988" sldId="288"/>
            <ac:spMk id="27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54:55.067" v="7289" actId="1037"/>
          <ac:spMkLst>
            <pc:docMk/>
            <pc:sldMk cId="1477522988" sldId="288"/>
            <ac:spMk id="32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54:55.067" v="7289" actId="1037"/>
          <ac:spMkLst>
            <pc:docMk/>
            <pc:sldMk cId="1477522988" sldId="288"/>
            <ac:spMk id="33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55:59.105" v="7300" actId="20577"/>
          <ac:spMkLst>
            <pc:docMk/>
            <pc:sldMk cId="1477522988" sldId="288"/>
            <ac:spMk id="48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55:29.626" v="7293" actId="1076"/>
          <ac:spMkLst>
            <pc:docMk/>
            <pc:sldMk cId="1477522988" sldId="288"/>
            <ac:spMk id="50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48:48.470" v="6991" actId="3064"/>
          <ac:spMkLst>
            <pc:docMk/>
            <pc:sldMk cId="1477522988" sldId="288"/>
            <ac:spMk id="56" creationId="{FEDE9664-667E-49AD-BC58-2B333D1D92B6}"/>
          </ac:spMkLst>
        </pc:spChg>
        <pc:spChg chg="mod">
          <ac:chgData name="Settles, Mark (ARC-SCB)" userId="a04a9abc-8242-4b6f-b4a2-0b7fd2d5211e" providerId="ADAL" clId="{83497B47-5C39-4FF0-82C2-B7C0254B8CA4}" dt="2021-10-11T18:48:48.470" v="6991" actId="3064"/>
          <ac:spMkLst>
            <pc:docMk/>
            <pc:sldMk cId="1477522988" sldId="288"/>
            <ac:spMk id="59" creationId="{F655B243-B095-4AF1-9081-192A6A084382}"/>
          </ac:spMkLst>
        </pc:spChg>
        <pc:spChg chg="add del mod">
          <ac:chgData name="Settles, Mark (ARC-SCB)" userId="a04a9abc-8242-4b6f-b4a2-0b7fd2d5211e" providerId="ADAL" clId="{83497B47-5C39-4FF0-82C2-B7C0254B8CA4}" dt="2021-10-11T18:39:01.414" v="6813" actId="478"/>
          <ac:spMkLst>
            <pc:docMk/>
            <pc:sldMk cId="1477522988" sldId="288"/>
            <ac:spMk id="61" creationId="{4EA52F07-A7D7-46A1-A160-0FDFE538AD17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2" creationId="{2C8323F4-C70E-4EE6-8EF3-0A0A32DE3C31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3" creationId="{B9BD3CB5-FC0D-46AF-AF86-8642CBB5AF1D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4" creationId="{A07CD335-18EA-45E5-9C9F-3356931400EE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5" creationId="{20B2FD67-D28D-4207-BD57-2C70CEAA9EB6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6" creationId="{72E1FD2E-2341-4A7F-8E81-1FBF00A5B9CB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7" creationId="{AABA4999-DB32-41A0-8729-24DB5B6630BC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8" creationId="{107F9AAB-D5EB-4757-BA91-1E9D3EB29DEB}"/>
          </ac:spMkLst>
        </pc:spChg>
        <pc:spChg chg="add del mod topLvl">
          <ac:chgData name="Settles, Mark (ARC-SCB)" userId="a04a9abc-8242-4b6f-b4a2-0b7fd2d5211e" providerId="ADAL" clId="{83497B47-5C39-4FF0-82C2-B7C0254B8CA4}" dt="2021-10-11T19:00:18.953" v="7307" actId="478"/>
          <ac:spMkLst>
            <pc:docMk/>
            <pc:sldMk cId="1477522988" sldId="288"/>
            <ac:spMk id="69" creationId="{230EC4ED-9D89-4BBE-AE0B-9903AE73AB42}"/>
          </ac:spMkLst>
        </pc:spChg>
        <pc:spChg chg="add mod">
          <ac:chgData name="Settles, Mark (ARC-SCB)" userId="a04a9abc-8242-4b6f-b4a2-0b7fd2d5211e" providerId="ADAL" clId="{83497B47-5C39-4FF0-82C2-B7C0254B8CA4}" dt="2021-10-11T19:01:01.194" v="7311" actId="1076"/>
          <ac:spMkLst>
            <pc:docMk/>
            <pc:sldMk cId="1477522988" sldId="288"/>
            <ac:spMk id="70" creationId="{F1960751-F18A-44F0-B3A2-0101A4530818}"/>
          </ac:spMkLst>
        </pc:spChg>
        <pc:spChg chg="add del mod">
          <ac:chgData name="Settles, Mark (ARC-SCB)" userId="a04a9abc-8242-4b6f-b4a2-0b7fd2d5211e" providerId="ADAL" clId="{83497B47-5C39-4FF0-82C2-B7C0254B8CA4}" dt="2021-10-11T18:39:04.756" v="6814" actId="478"/>
          <ac:spMkLst>
            <pc:docMk/>
            <pc:sldMk cId="1477522988" sldId="288"/>
            <ac:spMk id="71" creationId="{78FC0B21-32DA-4F89-83F0-77575760CD49}"/>
          </ac:spMkLst>
        </pc:spChg>
        <pc:spChg chg="add mod">
          <ac:chgData name="Settles, Mark (ARC-SCB)" userId="a04a9abc-8242-4b6f-b4a2-0b7fd2d5211e" providerId="ADAL" clId="{83497B47-5C39-4FF0-82C2-B7C0254B8CA4}" dt="2021-10-11T18:53:57.006" v="7220" actId="20577"/>
          <ac:spMkLst>
            <pc:docMk/>
            <pc:sldMk cId="1477522988" sldId="288"/>
            <ac:spMk id="73" creationId="{2558EF1A-6B45-4AF2-8C0F-7030D8E6C40B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76" creationId="{2220A03D-D5D4-463F-AAEE-4BEC2B261C39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77" creationId="{4B984EB5-8F08-4A21-AEB9-D52731FA58B6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78" creationId="{D7F0CF69-43CC-410B-BB07-9A68D4065C69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79" creationId="{8362DBCB-6C3F-4C9E-AA58-2265FC5042AB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0" creationId="{CB3F5F9E-2D2C-4F1D-BCEB-BEF9E16FC182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1" creationId="{6FA2A440-58C8-42E6-84FD-0D539407CF3C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2" creationId="{B7587779-0959-4412-8351-9A773884FA50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3" creationId="{A50CCEA8-3B25-4846-801B-98143361D64D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4" creationId="{EA832B39-E0F0-41BF-B080-1BDEF71F5F39}"/>
          </ac:spMkLst>
        </pc:spChg>
        <pc:spChg chg="mod">
          <ac:chgData name="Settles, Mark (ARC-SCB)" userId="a04a9abc-8242-4b6f-b4a2-0b7fd2d5211e" providerId="ADAL" clId="{83497B47-5C39-4FF0-82C2-B7C0254B8CA4}" dt="2021-10-11T19:00:28.320" v="7308"/>
          <ac:spMkLst>
            <pc:docMk/>
            <pc:sldMk cId="1477522988" sldId="288"/>
            <ac:spMk id="85" creationId="{DCED0BB2-886B-44F5-B20E-6B15673F26BB}"/>
          </ac:spMkLst>
        </pc:spChg>
        <pc:grpChg chg="mod">
          <ac:chgData name="Settles, Mark (ARC-SCB)" userId="a04a9abc-8242-4b6f-b4a2-0b7fd2d5211e" providerId="ADAL" clId="{83497B47-5C39-4FF0-82C2-B7C0254B8CA4}" dt="2021-10-11T18:54:55.067" v="7289" actId="1037"/>
          <ac:grpSpMkLst>
            <pc:docMk/>
            <pc:sldMk cId="1477522988" sldId="288"/>
            <ac:grpSpMk id="2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18:54:55.067" v="7289" actId="1037"/>
          <ac:grpSpMkLst>
            <pc:docMk/>
            <pc:sldMk cId="1477522988" sldId="288"/>
            <ac:grpSpMk id="11" creationId="{00000000-0000-0000-0000-000000000000}"/>
          </ac:grpSpMkLst>
        </pc:grpChg>
        <pc:grpChg chg="del">
          <ac:chgData name="Settles, Mark (ARC-SCB)" userId="a04a9abc-8242-4b6f-b4a2-0b7fd2d5211e" providerId="ADAL" clId="{83497B47-5C39-4FF0-82C2-B7C0254B8CA4}" dt="2021-10-11T18:33:21.971" v="6738" actId="21"/>
          <ac:grpSpMkLst>
            <pc:docMk/>
            <pc:sldMk cId="1477522988" sldId="288"/>
            <ac:grpSpMk id="36" creationId="{00000000-0000-0000-0000-000000000000}"/>
          </ac:grpSpMkLst>
        </pc:grpChg>
        <pc:grpChg chg="add mod">
          <ac:chgData name="Settles, Mark (ARC-SCB)" userId="a04a9abc-8242-4b6f-b4a2-0b7fd2d5211e" providerId="ADAL" clId="{83497B47-5C39-4FF0-82C2-B7C0254B8CA4}" dt="2021-10-11T19:01:01.194" v="7311" actId="1076"/>
          <ac:grpSpMkLst>
            <pc:docMk/>
            <pc:sldMk cId="1477522988" sldId="288"/>
            <ac:grpSpMk id="51" creationId="{2D508690-D743-4ED1-82BD-69DC51C73D01}"/>
          </ac:grpSpMkLst>
        </pc:grpChg>
        <pc:grpChg chg="mod">
          <ac:chgData name="Settles, Mark (ARC-SCB)" userId="a04a9abc-8242-4b6f-b4a2-0b7fd2d5211e" providerId="ADAL" clId="{83497B47-5C39-4FF0-82C2-B7C0254B8CA4}" dt="2021-10-11T18:38:34.356" v="6810"/>
          <ac:grpSpMkLst>
            <pc:docMk/>
            <pc:sldMk cId="1477522988" sldId="288"/>
            <ac:grpSpMk id="52" creationId="{0582FC06-5980-4A67-B2FA-942A5C801EC1}"/>
          </ac:grpSpMkLst>
        </pc:grpChg>
        <pc:grpChg chg="mod">
          <ac:chgData name="Settles, Mark (ARC-SCB)" userId="a04a9abc-8242-4b6f-b4a2-0b7fd2d5211e" providerId="ADAL" clId="{83497B47-5C39-4FF0-82C2-B7C0254B8CA4}" dt="2021-10-11T18:38:34.356" v="6810"/>
          <ac:grpSpMkLst>
            <pc:docMk/>
            <pc:sldMk cId="1477522988" sldId="288"/>
            <ac:grpSpMk id="53" creationId="{A5AF3A44-769A-490D-9E50-56CDF18AE80E}"/>
          </ac:grpSpMkLst>
        </pc:grpChg>
        <pc:grpChg chg="add del mod">
          <ac:chgData name="Settles, Mark (ARC-SCB)" userId="a04a9abc-8242-4b6f-b4a2-0b7fd2d5211e" providerId="ADAL" clId="{83497B47-5C39-4FF0-82C2-B7C0254B8CA4}" dt="2021-10-11T18:48:33.519" v="6990" actId="165"/>
          <ac:grpSpMkLst>
            <pc:docMk/>
            <pc:sldMk cId="1477522988" sldId="288"/>
            <ac:grpSpMk id="72" creationId="{9228BB29-A849-4D61-AC95-DB8932CCD540}"/>
          </ac:grpSpMkLst>
        </pc:grpChg>
        <pc:grpChg chg="add mod">
          <ac:chgData name="Settles, Mark (ARC-SCB)" userId="a04a9abc-8242-4b6f-b4a2-0b7fd2d5211e" providerId="ADAL" clId="{83497B47-5C39-4FF0-82C2-B7C0254B8CA4}" dt="2021-10-11T19:01:01.194" v="7311" actId="1076"/>
          <ac:grpSpMkLst>
            <pc:docMk/>
            <pc:sldMk cId="1477522988" sldId="288"/>
            <ac:grpSpMk id="74" creationId="{398D9C10-80DF-4CAD-85C6-03A701E42224}"/>
          </ac:grpSpMkLst>
        </pc:grpChg>
        <pc:picChg chg="mod">
          <ac:chgData name="Settles, Mark (ARC-SCB)" userId="a04a9abc-8242-4b6f-b4a2-0b7fd2d5211e" providerId="ADAL" clId="{83497B47-5C39-4FF0-82C2-B7C0254B8CA4}" dt="2021-10-11T18:54:55.067" v="7289" actId="1037"/>
          <ac:picMkLst>
            <pc:docMk/>
            <pc:sldMk cId="1477522988" sldId="288"/>
            <ac:picMk id="24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54:55.067" v="7289" actId="1037"/>
          <ac:picMkLst>
            <pc:docMk/>
            <pc:sldMk cId="1477522988" sldId="288"/>
            <ac:picMk id="25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54:55.067" v="7289" actId="1037"/>
          <ac:picMkLst>
            <pc:docMk/>
            <pc:sldMk cId="1477522988" sldId="288"/>
            <ac:picMk id="30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54:55.067" v="7289" actId="1037"/>
          <ac:picMkLst>
            <pc:docMk/>
            <pc:sldMk cId="1477522988" sldId="288"/>
            <ac:picMk id="31" creationId="{00000000-0000-0000-0000-000000000000}"/>
          </ac:picMkLst>
        </pc:picChg>
        <pc:picChg chg="del">
          <ac:chgData name="Settles, Mark (ARC-SCB)" userId="a04a9abc-8242-4b6f-b4a2-0b7fd2d5211e" providerId="ADAL" clId="{83497B47-5C39-4FF0-82C2-B7C0254B8CA4}" dt="2021-10-11T18:32:31.570" v="6735" actId="478"/>
          <ac:picMkLst>
            <pc:docMk/>
            <pc:sldMk cId="1477522988" sldId="288"/>
            <ac:picMk id="49" creationId="{00000000-0000-0000-0000-000000000000}"/>
          </ac:picMkLst>
        </pc:picChg>
        <pc:picChg chg="mod">
          <ac:chgData name="Settles, Mark (ARC-SCB)" userId="a04a9abc-8242-4b6f-b4a2-0b7fd2d5211e" providerId="ADAL" clId="{83497B47-5C39-4FF0-82C2-B7C0254B8CA4}" dt="2021-10-11T18:38:34.356" v="6810"/>
          <ac:picMkLst>
            <pc:docMk/>
            <pc:sldMk cId="1477522988" sldId="288"/>
            <ac:picMk id="54" creationId="{DA6D97A1-8C9E-49A3-83AC-BA67E417D1B9}"/>
          </ac:picMkLst>
        </pc:picChg>
        <pc:picChg chg="mod">
          <ac:chgData name="Settles, Mark (ARC-SCB)" userId="a04a9abc-8242-4b6f-b4a2-0b7fd2d5211e" providerId="ADAL" clId="{83497B47-5C39-4FF0-82C2-B7C0254B8CA4}" dt="2021-10-11T18:38:34.356" v="6810"/>
          <ac:picMkLst>
            <pc:docMk/>
            <pc:sldMk cId="1477522988" sldId="288"/>
            <ac:picMk id="57" creationId="{22C7B264-7D92-46EA-AB1D-770004E16548}"/>
          </ac:picMkLst>
        </pc:picChg>
        <pc:picChg chg="add del mod topLvl">
          <ac:chgData name="Settles, Mark (ARC-SCB)" userId="a04a9abc-8242-4b6f-b4a2-0b7fd2d5211e" providerId="ADAL" clId="{83497B47-5C39-4FF0-82C2-B7C0254B8CA4}" dt="2021-10-11T19:00:18.953" v="7307" actId="478"/>
          <ac:picMkLst>
            <pc:docMk/>
            <pc:sldMk cId="1477522988" sldId="288"/>
            <ac:picMk id="60" creationId="{AD9FACF8-61EB-41CA-BBD8-E2C1D005546F}"/>
          </ac:picMkLst>
        </pc:picChg>
        <pc:picChg chg="mod">
          <ac:chgData name="Settles, Mark (ARC-SCB)" userId="a04a9abc-8242-4b6f-b4a2-0b7fd2d5211e" providerId="ADAL" clId="{83497B47-5C39-4FF0-82C2-B7C0254B8CA4}" dt="2021-10-11T19:00:28.320" v="7308"/>
          <ac:picMkLst>
            <pc:docMk/>
            <pc:sldMk cId="1477522988" sldId="288"/>
            <ac:picMk id="75" creationId="{6677CE75-FD84-4663-8E39-DB2B0084B1AA}"/>
          </ac:picMkLst>
        </pc:picChg>
        <pc:cxnChg chg="mod">
          <ac:chgData name="Settles, Mark (ARC-SCB)" userId="a04a9abc-8242-4b6f-b4a2-0b7fd2d5211e" providerId="ADAL" clId="{83497B47-5C39-4FF0-82C2-B7C0254B8CA4}" dt="2021-10-11T18:54:55.067" v="7289" actId="1037"/>
          <ac:cxnSpMkLst>
            <pc:docMk/>
            <pc:sldMk cId="1477522988" sldId="288"/>
            <ac:cxnSpMk id="28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54:55.067" v="7289" actId="1037"/>
          <ac:cxnSpMkLst>
            <pc:docMk/>
            <pc:sldMk cId="1477522988" sldId="288"/>
            <ac:cxnSpMk id="29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54:55.067" v="7289" actId="1037"/>
          <ac:cxnSpMkLst>
            <pc:docMk/>
            <pc:sldMk cId="1477522988" sldId="288"/>
            <ac:cxnSpMk id="34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54:55.067" v="7289" actId="1037"/>
          <ac:cxnSpMkLst>
            <pc:docMk/>
            <pc:sldMk cId="1477522988" sldId="288"/>
            <ac:cxnSpMk id="35" creationId="{00000000-0000-0000-0000-000000000000}"/>
          </ac:cxnSpMkLst>
        </pc:cxnChg>
        <pc:cxnChg chg="mod">
          <ac:chgData name="Settles, Mark (ARC-SCB)" userId="a04a9abc-8242-4b6f-b4a2-0b7fd2d5211e" providerId="ADAL" clId="{83497B47-5C39-4FF0-82C2-B7C0254B8CA4}" dt="2021-10-11T18:38:34.356" v="6810"/>
          <ac:cxnSpMkLst>
            <pc:docMk/>
            <pc:sldMk cId="1477522988" sldId="288"/>
            <ac:cxnSpMk id="55" creationId="{29C58307-63B0-458C-9984-6E0CF4EFB761}"/>
          </ac:cxnSpMkLst>
        </pc:cxnChg>
        <pc:cxnChg chg="mod">
          <ac:chgData name="Settles, Mark (ARC-SCB)" userId="a04a9abc-8242-4b6f-b4a2-0b7fd2d5211e" providerId="ADAL" clId="{83497B47-5C39-4FF0-82C2-B7C0254B8CA4}" dt="2021-10-11T18:38:34.356" v="6810"/>
          <ac:cxnSpMkLst>
            <pc:docMk/>
            <pc:sldMk cId="1477522988" sldId="288"/>
            <ac:cxnSpMk id="58" creationId="{CC4612BA-2ECC-4AA0-889E-97A7CD272531}"/>
          </ac:cxnSpMkLst>
        </pc:cxnChg>
      </pc:sldChg>
      <pc:sldChg chg="addSp delSp modSp mod ord">
        <pc:chgData name="Settles, Mark (ARC-SCB)" userId="a04a9abc-8242-4b6f-b4a2-0b7fd2d5211e" providerId="ADAL" clId="{83497B47-5C39-4FF0-82C2-B7C0254B8CA4}" dt="2021-10-14T16:51:39.430" v="14142" actId="20577"/>
        <pc:sldMkLst>
          <pc:docMk/>
          <pc:sldMk cId="1719570009" sldId="289"/>
        </pc:sldMkLst>
        <pc:spChg chg="mod ord">
          <ac:chgData name="Settles, Mark (ARC-SCB)" userId="a04a9abc-8242-4b6f-b4a2-0b7fd2d5211e" providerId="ADAL" clId="{83497B47-5C39-4FF0-82C2-B7C0254B8CA4}" dt="2021-10-11T17:11:55.906" v="5206" actId="1076"/>
          <ac:spMkLst>
            <pc:docMk/>
            <pc:sldMk cId="1719570009" sldId="289"/>
            <ac:spMk id="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11:48.300" v="5205" actId="1076"/>
          <ac:spMkLst>
            <pc:docMk/>
            <pc:sldMk cId="1719570009" sldId="289"/>
            <ac:spMk id="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11:43.896" v="5204" actId="1076"/>
          <ac:spMkLst>
            <pc:docMk/>
            <pc:sldMk cId="1719570009" sldId="289"/>
            <ac:spMk id="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0:52.657" v="4594" actId="3064"/>
          <ac:spMkLst>
            <pc:docMk/>
            <pc:sldMk cId="1719570009" sldId="289"/>
            <ac:spMk id="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8:04.627" v="5076" actId="12789"/>
          <ac:spMkLst>
            <pc:docMk/>
            <pc:sldMk cId="1719570009" sldId="289"/>
            <ac:spMk id="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6:25.218" v="5062" actId="1035"/>
          <ac:spMkLst>
            <pc:docMk/>
            <pc:sldMk cId="1719570009" sldId="289"/>
            <ac:spMk id="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4:01.445" v="4971" actId="1036"/>
          <ac:spMkLst>
            <pc:docMk/>
            <pc:sldMk cId="1719570009" sldId="289"/>
            <ac:spMk id="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8:04.627" v="5076" actId="12789"/>
          <ac:spMkLst>
            <pc:docMk/>
            <pc:sldMk cId="1719570009" sldId="289"/>
            <ac:spMk id="1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8:04.627" v="5076" actId="12789"/>
          <ac:spMkLst>
            <pc:docMk/>
            <pc:sldMk cId="1719570009" sldId="289"/>
            <ac:spMk id="1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12:15.918" v="5225" actId="1076"/>
          <ac:spMkLst>
            <pc:docMk/>
            <pc:sldMk cId="1719570009" sldId="289"/>
            <ac:spMk id="1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6:25.218" v="5062" actId="1035"/>
          <ac:spMkLst>
            <pc:docMk/>
            <pc:sldMk cId="1719570009" sldId="289"/>
            <ac:spMk id="13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5:21.022" v="5032" actId="1037"/>
          <ac:spMkLst>
            <pc:docMk/>
            <pc:sldMk cId="1719570009" sldId="289"/>
            <ac:spMk id="1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8:04.627" v="5076" actId="12789"/>
          <ac:spMkLst>
            <pc:docMk/>
            <pc:sldMk cId="1719570009" sldId="289"/>
            <ac:spMk id="23" creationId="{00000000-0000-0000-0000-000000000000}"/>
          </ac:spMkLst>
        </pc:spChg>
        <pc:spChg chg="mod ord topLvl">
          <ac:chgData name="Settles, Mark (ARC-SCB)" userId="a04a9abc-8242-4b6f-b4a2-0b7fd2d5211e" providerId="ADAL" clId="{83497B47-5C39-4FF0-82C2-B7C0254B8CA4}" dt="2021-10-11T17:04:14.306" v="4998" actId="166"/>
          <ac:spMkLst>
            <pc:docMk/>
            <pc:sldMk cId="1719570009" sldId="289"/>
            <ac:spMk id="2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6:32.496" v="4662" actId="164"/>
          <ac:spMkLst>
            <pc:docMk/>
            <pc:sldMk cId="1719570009" sldId="289"/>
            <ac:spMk id="2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6:32.496" v="4662" actId="164"/>
          <ac:spMkLst>
            <pc:docMk/>
            <pc:sldMk cId="1719570009" sldId="289"/>
            <ac:spMk id="2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5:23.704" v="5324" actId="207"/>
          <ac:spMkLst>
            <pc:docMk/>
            <pc:sldMk cId="1719570009" sldId="289"/>
            <ac:spMk id="2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5:15.933" v="5323" actId="207"/>
          <ac:spMkLst>
            <pc:docMk/>
            <pc:sldMk cId="1719570009" sldId="289"/>
            <ac:spMk id="2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0:52.657" v="4594" actId="3064"/>
          <ac:spMkLst>
            <pc:docMk/>
            <pc:sldMk cId="1719570009" sldId="289"/>
            <ac:spMk id="2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6:32.496" v="4662" actId="164"/>
          <ac:spMkLst>
            <pc:docMk/>
            <pc:sldMk cId="1719570009" sldId="289"/>
            <ac:spMk id="3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3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7:34.843" v="5074" actId="12789"/>
          <ac:spMkLst>
            <pc:docMk/>
            <pc:sldMk cId="1719570009" sldId="289"/>
            <ac:spMk id="3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3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3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3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3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6:32.496" v="4662" actId="164"/>
          <ac:spMkLst>
            <pc:docMk/>
            <pc:sldMk cId="1719570009" sldId="289"/>
            <ac:spMk id="3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5:57.345" v="4660" actId="164"/>
          <ac:spMkLst>
            <pc:docMk/>
            <pc:sldMk cId="1719570009" sldId="289"/>
            <ac:spMk id="3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5:57.345" v="4660" actId="164"/>
          <ac:spMkLst>
            <pc:docMk/>
            <pc:sldMk cId="1719570009" sldId="289"/>
            <ac:spMk id="4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5:57.345" v="4660" actId="164"/>
          <ac:spMkLst>
            <pc:docMk/>
            <pc:sldMk cId="1719570009" sldId="289"/>
            <ac:spMk id="4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5:57.345" v="4660" actId="164"/>
          <ac:spMkLst>
            <pc:docMk/>
            <pc:sldMk cId="1719570009" sldId="289"/>
            <ac:spMk id="42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6:47.401" v="4667" actId="478"/>
          <ac:spMkLst>
            <pc:docMk/>
            <pc:sldMk cId="1719570009" sldId="289"/>
            <ac:spMk id="43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6:42.744" v="4666" actId="478"/>
          <ac:spMkLst>
            <pc:docMk/>
            <pc:sldMk cId="1719570009" sldId="289"/>
            <ac:spMk id="4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5:27.480" v="5325" actId="207"/>
          <ac:spMkLst>
            <pc:docMk/>
            <pc:sldMk cId="1719570009" sldId="289"/>
            <ac:spMk id="4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4:54.481" v="5320" actId="207"/>
          <ac:spMkLst>
            <pc:docMk/>
            <pc:sldMk cId="1719570009" sldId="289"/>
            <ac:spMk id="46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6:40.433" v="4665" actId="478"/>
          <ac:spMkLst>
            <pc:docMk/>
            <pc:sldMk cId="1719570009" sldId="289"/>
            <ac:spMk id="47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6:38.537" v="4664" actId="478"/>
          <ac:spMkLst>
            <pc:docMk/>
            <pc:sldMk cId="1719570009" sldId="289"/>
            <ac:spMk id="48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5:33.342" v="4658" actId="478"/>
          <ac:spMkLst>
            <pc:docMk/>
            <pc:sldMk cId="1719570009" sldId="289"/>
            <ac:spMk id="49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5:33.342" v="4658" actId="478"/>
          <ac:spMkLst>
            <pc:docMk/>
            <pc:sldMk cId="1719570009" sldId="289"/>
            <ac:spMk id="50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5:28.663" v="4657" actId="478"/>
          <ac:spMkLst>
            <pc:docMk/>
            <pc:sldMk cId="1719570009" sldId="289"/>
            <ac:spMk id="51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6:55:26.337" v="4656" actId="478"/>
          <ac:spMkLst>
            <pc:docMk/>
            <pc:sldMk cId="1719570009" sldId="289"/>
            <ac:spMk id="5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3:34.986" v="4648" actId="1035"/>
          <ac:spMkLst>
            <pc:docMk/>
            <pc:sldMk cId="1719570009" sldId="289"/>
            <ac:spMk id="5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47:45.497" v="5560" actId="1035"/>
          <ac:spMkLst>
            <pc:docMk/>
            <pc:sldMk cId="1719570009" sldId="289"/>
            <ac:spMk id="5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11:39.571" v="5203" actId="688"/>
          <ac:spMkLst>
            <pc:docMk/>
            <pc:sldMk cId="1719570009" sldId="289"/>
            <ac:spMk id="5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3:27.323" v="5263" actId="1036"/>
          <ac:spMkLst>
            <pc:docMk/>
            <pc:sldMk cId="1719570009" sldId="289"/>
            <ac:spMk id="5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3:44.784" v="5279" actId="1035"/>
          <ac:spMkLst>
            <pc:docMk/>
            <pc:sldMk cId="1719570009" sldId="289"/>
            <ac:spMk id="5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3:44.784" v="5279" actId="1035"/>
          <ac:spMkLst>
            <pc:docMk/>
            <pc:sldMk cId="1719570009" sldId="289"/>
            <ac:spMk id="5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6:00.211" v="5358" actId="207"/>
          <ac:spMkLst>
            <pc:docMk/>
            <pc:sldMk cId="1719570009" sldId="289"/>
            <ac:spMk id="6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36:07.134" v="5359" actId="207"/>
          <ac:spMkLst>
            <pc:docMk/>
            <pc:sldMk cId="1719570009" sldId="289"/>
            <ac:spMk id="6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0:52.657" v="4594" actId="3064"/>
          <ac:spMkLst>
            <pc:docMk/>
            <pc:sldMk cId="1719570009" sldId="289"/>
            <ac:spMk id="6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6:50:52.657" v="4594" actId="3064"/>
          <ac:spMkLst>
            <pc:docMk/>
            <pc:sldMk cId="1719570009" sldId="289"/>
            <ac:spMk id="63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7:34.843" v="5074" actId="12789"/>
          <ac:spMkLst>
            <pc:docMk/>
            <pc:sldMk cId="1719570009" sldId="289"/>
            <ac:spMk id="6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17:07:34.843" v="5074" actId="12789"/>
          <ac:spMkLst>
            <pc:docMk/>
            <pc:sldMk cId="1719570009" sldId="289"/>
            <ac:spMk id="67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7:49:35.842" v="5648" actId="20577"/>
          <ac:spMkLst>
            <pc:docMk/>
            <pc:sldMk cId="1719570009" sldId="289"/>
            <ac:spMk id="68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4T16:51:39.430" v="14142" actId="20577"/>
          <ac:spMkLst>
            <pc:docMk/>
            <pc:sldMk cId="1719570009" sldId="289"/>
            <ac:spMk id="69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5:39:22.280" v="3081" actId="1076"/>
          <ac:spMkLst>
            <pc:docMk/>
            <pc:sldMk cId="1719570009" sldId="289"/>
            <ac:spMk id="70" creationId="{00000000-0000-0000-0000-000000000000}"/>
          </ac:spMkLst>
        </pc:spChg>
        <pc:spChg chg="add mod">
          <ac:chgData name="Settles, Mark (ARC-SCB)" userId="a04a9abc-8242-4b6f-b4a2-0b7fd2d5211e" providerId="ADAL" clId="{83497B47-5C39-4FF0-82C2-B7C0254B8CA4}" dt="2021-10-11T16:55:17.506" v="4654" actId="164"/>
          <ac:spMkLst>
            <pc:docMk/>
            <pc:sldMk cId="1719570009" sldId="289"/>
            <ac:spMk id="71" creationId="{5D940815-6298-410C-8049-1193B9BD6D95}"/>
          </ac:spMkLst>
        </pc:spChg>
        <pc:spChg chg="add mod">
          <ac:chgData name="Settles, Mark (ARC-SCB)" userId="a04a9abc-8242-4b6f-b4a2-0b7fd2d5211e" providerId="ADAL" clId="{83497B47-5C39-4FF0-82C2-B7C0254B8CA4}" dt="2021-10-11T16:55:17.506" v="4654" actId="164"/>
          <ac:spMkLst>
            <pc:docMk/>
            <pc:sldMk cId="1719570009" sldId="289"/>
            <ac:spMk id="72" creationId="{D6ABEF2D-9982-47B4-885E-921E579701FC}"/>
          </ac:spMkLst>
        </pc:spChg>
        <pc:spChg chg="add mod">
          <ac:chgData name="Settles, Mark (ARC-SCB)" userId="a04a9abc-8242-4b6f-b4a2-0b7fd2d5211e" providerId="ADAL" clId="{83497B47-5C39-4FF0-82C2-B7C0254B8CA4}" dt="2021-10-11T16:55:17.506" v="4654" actId="164"/>
          <ac:spMkLst>
            <pc:docMk/>
            <pc:sldMk cId="1719570009" sldId="289"/>
            <ac:spMk id="73" creationId="{234E402A-6F97-4E30-B1C2-B5179E64ABD6}"/>
          </ac:spMkLst>
        </pc:spChg>
        <pc:spChg chg="add mod">
          <ac:chgData name="Settles, Mark (ARC-SCB)" userId="a04a9abc-8242-4b6f-b4a2-0b7fd2d5211e" providerId="ADAL" clId="{83497B47-5C39-4FF0-82C2-B7C0254B8CA4}" dt="2021-10-11T16:55:17.506" v="4654" actId="164"/>
          <ac:spMkLst>
            <pc:docMk/>
            <pc:sldMk cId="1719570009" sldId="289"/>
            <ac:spMk id="74" creationId="{74D9AA45-F954-460E-B41E-8A3E542E3ECA}"/>
          </ac:spMkLst>
        </pc:spChg>
        <pc:spChg chg="mod">
          <ac:chgData name="Settles, Mark (ARC-SCB)" userId="a04a9abc-8242-4b6f-b4a2-0b7fd2d5211e" providerId="ADAL" clId="{83497B47-5C39-4FF0-82C2-B7C0254B8CA4}" dt="2021-10-11T16:56:33.949" v="4663"/>
          <ac:spMkLst>
            <pc:docMk/>
            <pc:sldMk cId="1719570009" sldId="289"/>
            <ac:spMk id="79" creationId="{6602ABBC-9B39-4931-84B7-F86B1966E9CB}"/>
          </ac:spMkLst>
        </pc:spChg>
        <pc:spChg chg="mod">
          <ac:chgData name="Settles, Mark (ARC-SCB)" userId="a04a9abc-8242-4b6f-b4a2-0b7fd2d5211e" providerId="ADAL" clId="{83497B47-5C39-4FF0-82C2-B7C0254B8CA4}" dt="2021-10-11T16:56:33.949" v="4663"/>
          <ac:spMkLst>
            <pc:docMk/>
            <pc:sldMk cId="1719570009" sldId="289"/>
            <ac:spMk id="80" creationId="{C3E71B8B-13C2-436B-A2A1-E65D9D921619}"/>
          </ac:spMkLst>
        </pc:spChg>
        <pc:spChg chg="mod">
          <ac:chgData name="Settles, Mark (ARC-SCB)" userId="a04a9abc-8242-4b6f-b4a2-0b7fd2d5211e" providerId="ADAL" clId="{83497B47-5C39-4FF0-82C2-B7C0254B8CA4}" dt="2021-10-11T16:56:33.949" v="4663"/>
          <ac:spMkLst>
            <pc:docMk/>
            <pc:sldMk cId="1719570009" sldId="289"/>
            <ac:spMk id="81" creationId="{FABBA436-9A4B-4C85-9D62-F27B52684A07}"/>
          </ac:spMkLst>
        </pc:spChg>
        <pc:spChg chg="mod">
          <ac:chgData name="Settles, Mark (ARC-SCB)" userId="a04a9abc-8242-4b6f-b4a2-0b7fd2d5211e" providerId="ADAL" clId="{83497B47-5C39-4FF0-82C2-B7C0254B8CA4}" dt="2021-10-11T16:56:33.949" v="4663"/>
          <ac:spMkLst>
            <pc:docMk/>
            <pc:sldMk cId="1719570009" sldId="289"/>
            <ac:spMk id="82" creationId="{747841EE-D4FE-4381-856E-E1B1CDFF815F}"/>
          </ac:spMkLst>
        </pc:spChg>
        <pc:spChg chg="add mod">
          <ac:chgData name="Settles, Mark (ARC-SCB)" userId="a04a9abc-8242-4b6f-b4a2-0b7fd2d5211e" providerId="ADAL" clId="{83497B47-5C39-4FF0-82C2-B7C0254B8CA4}" dt="2021-10-11T17:03:38.246" v="4954" actId="1035"/>
          <ac:spMkLst>
            <pc:docMk/>
            <pc:sldMk cId="1719570009" sldId="289"/>
            <ac:spMk id="84" creationId="{6C174B2A-9920-493B-9CD0-74042DDFC2B9}"/>
          </ac:spMkLst>
        </pc:spChg>
        <pc:grpChg chg="del">
          <ac:chgData name="Settles, Mark (ARC-SCB)" userId="a04a9abc-8242-4b6f-b4a2-0b7fd2d5211e" providerId="ADAL" clId="{83497B47-5C39-4FF0-82C2-B7C0254B8CA4}" dt="2021-10-11T16:41:11.493" v="4194" actId="165"/>
          <ac:grpSpMkLst>
            <pc:docMk/>
            <pc:sldMk cId="1719570009" sldId="289"/>
            <ac:grpSpMk id="3" creationId="{00000000-0000-0000-0000-000000000000}"/>
          </ac:grpSpMkLst>
        </pc:grpChg>
        <pc:grpChg chg="add mod">
          <ac:chgData name="Settles, Mark (ARC-SCB)" userId="a04a9abc-8242-4b6f-b4a2-0b7fd2d5211e" providerId="ADAL" clId="{83497B47-5C39-4FF0-82C2-B7C0254B8CA4}" dt="2021-10-11T17:00:42.475" v="4760" actId="164"/>
          <ac:grpSpMkLst>
            <pc:docMk/>
            <pc:sldMk cId="1719570009" sldId="289"/>
            <ac:grpSpMk id="75" creationId="{A904B4DF-70B8-416F-AD6C-B8BB1591F6D5}"/>
          </ac:grpSpMkLst>
        </pc:grpChg>
        <pc:grpChg chg="add mod">
          <ac:chgData name="Settles, Mark (ARC-SCB)" userId="a04a9abc-8242-4b6f-b4a2-0b7fd2d5211e" providerId="ADAL" clId="{83497B47-5C39-4FF0-82C2-B7C0254B8CA4}" dt="2021-10-11T16:56:06.644" v="4661" actId="12789"/>
          <ac:grpSpMkLst>
            <pc:docMk/>
            <pc:sldMk cId="1719570009" sldId="289"/>
            <ac:grpSpMk id="76" creationId="{B509F7E8-256B-4429-82DE-AF49DED5EEB8}"/>
          </ac:grpSpMkLst>
        </pc:grpChg>
        <pc:grpChg chg="add mod">
          <ac:chgData name="Settles, Mark (ARC-SCB)" userId="a04a9abc-8242-4b6f-b4a2-0b7fd2d5211e" providerId="ADAL" clId="{83497B47-5C39-4FF0-82C2-B7C0254B8CA4}" dt="2021-10-11T16:56:32.496" v="4662" actId="164"/>
          <ac:grpSpMkLst>
            <pc:docMk/>
            <pc:sldMk cId="1719570009" sldId="289"/>
            <ac:grpSpMk id="77" creationId="{7675BF15-9AED-4A91-947E-BD73C76362B2}"/>
          </ac:grpSpMkLst>
        </pc:grpChg>
        <pc:grpChg chg="add mod">
          <ac:chgData name="Settles, Mark (ARC-SCB)" userId="a04a9abc-8242-4b6f-b4a2-0b7fd2d5211e" providerId="ADAL" clId="{83497B47-5C39-4FF0-82C2-B7C0254B8CA4}" dt="2021-10-11T17:00:42.475" v="4760" actId="164"/>
          <ac:grpSpMkLst>
            <pc:docMk/>
            <pc:sldMk cId="1719570009" sldId="289"/>
            <ac:grpSpMk id="78" creationId="{1FB35570-5BF7-45C4-B6D5-901E1F3611BE}"/>
          </ac:grpSpMkLst>
        </pc:grpChg>
        <pc:grpChg chg="add mod">
          <ac:chgData name="Settles, Mark (ARC-SCB)" userId="a04a9abc-8242-4b6f-b4a2-0b7fd2d5211e" providerId="ADAL" clId="{83497B47-5C39-4FF0-82C2-B7C0254B8CA4}" dt="2021-10-11T17:00:46.245" v="4769" actId="1036"/>
          <ac:grpSpMkLst>
            <pc:docMk/>
            <pc:sldMk cId="1719570009" sldId="289"/>
            <ac:grpSpMk id="83" creationId="{63FB876A-C05D-46B5-908F-C26EDB78C912}"/>
          </ac:grpSpMkLst>
        </pc:grpChg>
        <pc:cxnChg chg="mod topLvl">
          <ac:chgData name="Settles, Mark (ARC-SCB)" userId="a04a9abc-8242-4b6f-b4a2-0b7fd2d5211e" providerId="ADAL" clId="{83497B47-5C39-4FF0-82C2-B7C0254B8CA4}" dt="2021-10-11T17:10:10.324" v="5168" actId="554"/>
          <ac:cxnSpMkLst>
            <pc:docMk/>
            <pc:sldMk cId="1719570009" sldId="289"/>
            <ac:cxnSpMk id="15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06:25.218" v="5062" actId="1035"/>
          <ac:cxnSpMkLst>
            <pc:docMk/>
            <pc:sldMk cId="1719570009" sldId="289"/>
            <ac:cxnSpMk id="16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06:44.157" v="5068" actId="14100"/>
          <ac:cxnSpMkLst>
            <pc:docMk/>
            <pc:sldMk cId="1719570009" sldId="289"/>
            <ac:cxnSpMk id="17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06:25.218" v="5062" actId="1035"/>
          <ac:cxnSpMkLst>
            <pc:docMk/>
            <pc:sldMk cId="1719570009" sldId="289"/>
            <ac:cxnSpMk id="18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10:23.608" v="5170" actId="14100"/>
          <ac:cxnSpMkLst>
            <pc:docMk/>
            <pc:sldMk cId="1719570009" sldId="289"/>
            <ac:cxnSpMk id="19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13:25.069" v="5249" actId="1038"/>
          <ac:cxnSpMkLst>
            <pc:docMk/>
            <pc:sldMk cId="1719570009" sldId="289"/>
            <ac:cxnSpMk id="20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12:43.622" v="5231" actId="1038"/>
          <ac:cxnSpMkLst>
            <pc:docMk/>
            <pc:sldMk cId="1719570009" sldId="289"/>
            <ac:cxnSpMk id="21" creationId="{00000000-0000-0000-0000-000000000000}"/>
          </ac:cxnSpMkLst>
        </pc:cxnChg>
        <pc:cxnChg chg="del mod topLvl">
          <ac:chgData name="Settles, Mark (ARC-SCB)" userId="a04a9abc-8242-4b6f-b4a2-0b7fd2d5211e" providerId="ADAL" clId="{83497B47-5C39-4FF0-82C2-B7C0254B8CA4}" dt="2021-10-11T17:03:54.020" v="4955" actId="478"/>
          <ac:cxnSpMkLst>
            <pc:docMk/>
            <pc:sldMk cId="1719570009" sldId="289"/>
            <ac:cxnSpMk id="22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6:53:34.986" v="4648" actId="1035"/>
          <ac:cxnSpMkLst>
            <pc:docMk/>
            <pc:sldMk cId="1719570009" sldId="289"/>
            <ac:cxnSpMk id="33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6:53:34.986" v="4648" actId="1035"/>
          <ac:cxnSpMkLst>
            <pc:docMk/>
            <pc:sldMk cId="1719570009" sldId="289"/>
            <ac:cxnSpMk id="53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6:53:34.986" v="4648" actId="1035"/>
          <ac:cxnSpMkLst>
            <pc:docMk/>
            <pc:sldMk cId="1719570009" sldId="289"/>
            <ac:cxnSpMk id="65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17:07:34.843" v="5074" actId="12789"/>
          <ac:cxnSpMkLst>
            <pc:docMk/>
            <pc:sldMk cId="1719570009" sldId="289"/>
            <ac:cxnSpMk id="66" creationId="{00000000-0000-0000-0000-000000000000}"/>
          </ac:cxnSpMkLst>
        </pc:cxnChg>
      </pc:sldChg>
      <pc:sldChg chg="addSp delSp modSp mod">
        <pc:chgData name="Settles, Mark (ARC-SCB)" userId="a04a9abc-8242-4b6f-b4a2-0b7fd2d5211e" providerId="ADAL" clId="{83497B47-5C39-4FF0-82C2-B7C0254B8CA4}" dt="2021-10-14T18:44:36.643" v="14678"/>
        <pc:sldMkLst>
          <pc:docMk/>
          <pc:sldMk cId="976844109" sldId="290"/>
        </pc:sldMkLst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7" creationId="{40E18DE7-89D7-4B8B-A4C1-7A6656567B76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8" creationId="{5118EBF4-978D-4DD6-87E5-B5E08B7DDC49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11" creationId="{F4CA8C0C-901C-445E-BAFC-8848085801BB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12" creationId="{A65D9C94-ABE9-4B40-B1CB-2C89F5EA7210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17" creationId="{10674F10-D99B-4664-91DF-E5E1DF690FC7}"/>
          </ac:spMkLst>
        </pc:spChg>
        <pc:spChg chg="add mod">
          <ac:chgData name="Settles, Mark (ARC-SCB)" userId="a04a9abc-8242-4b6f-b4a2-0b7fd2d5211e" providerId="ADAL" clId="{83497B47-5C39-4FF0-82C2-B7C0254B8CA4}" dt="2021-10-11T23:12:13.539" v="13712" actId="12788"/>
          <ac:spMkLst>
            <pc:docMk/>
            <pc:sldMk cId="976844109" sldId="290"/>
            <ac:spMk id="19" creationId="{FF4B8B25-1432-4439-8A04-BA081D3F2A4A}"/>
          </ac:spMkLst>
        </pc:spChg>
        <pc:spChg chg="add mod">
          <ac:chgData name="Settles, Mark (ARC-SCB)" userId="a04a9abc-8242-4b6f-b4a2-0b7fd2d5211e" providerId="ADAL" clId="{83497B47-5C39-4FF0-82C2-B7C0254B8CA4}" dt="2021-10-14T18:44:36.643" v="14678"/>
          <ac:spMkLst>
            <pc:docMk/>
            <pc:sldMk cId="976844109" sldId="290"/>
            <ac:spMk id="20" creationId="{FD3B6208-5AC2-4CEC-B1DC-31B3639AD014}"/>
          </ac:spMkLst>
        </pc:spChg>
        <pc:spChg chg="mod">
          <ac:chgData name="Settles, Mark (ARC-SCB)" userId="a04a9abc-8242-4b6f-b4a2-0b7fd2d5211e" providerId="ADAL" clId="{83497B47-5C39-4FF0-82C2-B7C0254B8CA4}" dt="2021-10-11T23:03:07.362" v="13400" actId="20577"/>
          <ac:spMkLst>
            <pc:docMk/>
            <pc:sldMk cId="976844109" sldId="290"/>
            <ac:spMk id="34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37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38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39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0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1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2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3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4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5" creationId="{A65D9C94-ABE9-4B40-B1CB-2C89F5EA7210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6" creationId="{A65D9C94-ABE9-4B40-B1CB-2C89F5EA7210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7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8" creationId="{10674F10-D99B-4664-91DF-E5E1DF690FC7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49" creationId="{A65D9C94-ABE9-4B40-B1CB-2C89F5EA7210}"/>
          </ac:spMkLst>
        </pc:spChg>
        <pc:spChg chg="del">
          <ac:chgData name="Settles, Mark (ARC-SCB)" userId="a04a9abc-8242-4b6f-b4a2-0b7fd2d5211e" providerId="ADAL" clId="{83497B47-5C39-4FF0-82C2-B7C0254B8CA4}" dt="2021-10-11T23:00:50.420" v="13226" actId="478"/>
          <ac:spMkLst>
            <pc:docMk/>
            <pc:sldMk cId="976844109" sldId="290"/>
            <ac:spMk id="50" creationId="{00000000-0000-0000-0000-000000000000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2" creationId="{C1938095-9881-495E-B4FF-1648E6C30BB9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3" creationId="{59BA8505-A45D-498F-85DB-F6A18F7F03E4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4" creationId="{0817A611-1F85-4041-8137-0496A8079D65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5" creationId="{431C1703-D73D-43C0-BB33-EAB41AFDEA62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6" creationId="{1881AC6C-AC9D-4B9E-8844-C6FF5E62892F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7" creationId="{90A0307B-E6FE-4232-ADCB-FE61C3656649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8" creationId="{C89DAC73-2534-41A6-A986-DB6C21639925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59" creationId="{06CC5980-63C3-443B-8131-09D1F0D62E2E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0" creationId="{3A5283EF-8A85-400F-B48B-4AE76372BBD1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1" creationId="{04EF4D32-0E59-42EE-AB90-C68594DF8E78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2" creationId="{8243BC7A-F684-4C15-8740-6655D0D24D4B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3" creationId="{B3C0311B-670C-48DB-9CA5-C5F369024E1F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4" creationId="{93847F09-2779-4B70-80D2-78F6135F7E8D}"/>
          </ac:spMkLst>
        </pc:spChg>
        <pc:spChg chg="add mod">
          <ac:chgData name="Settles, Mark (ARC-SCB)" userId="a04a9abc-8242-4b6f-b4a2-0b7fd2d5211e" providerId="ADAL" clId="{83497B47-5C39-4FF0-82C2-B7C0254B8CA4}" dt="2021-10-11T23:01:44.904" v="13256" actId="255"/>
          <ac:spMkLst>
            <pc:docMk/>
            <pc:sldMk cId="976844109" sldId="290"/>
            <ac:spMk id="65" creationId="{465FE8A2-E7B2-419D-AB00-E06670713FDC}"/>
          </ac:spMkLst>
        </pc:spChg>
        <pc:spChg chg="add del mod">
          <ac:chgData name="Settles, Mark (ARC-SCB)" userId="a04a9abc-8242-4b6f-b4a2-0b7fd2d5211e" providerId="ADAL" clId="{83497B47-5C39-4FF0-82C2-B7C0254B8CA4}" dt="2021-10-11T23:01:14.553" v="13228" actId="478"/>
          <ac:spMkLst>
            <pc:docMk/>
            <pc:sldMk cId="976844109" sldId="290"/>
            <ac:spMk id="66" creationId="{97C3FDE6-154D-4029-A525-5CAF0DAE9A20}"/>
          </ac:spMkLst>
        </pc:spChg>
        <pc:grpChg chg="add mod">
          <ac:chgData name="Settles, Mark (ARC-SCB)" userId="a04a9abc-8242-4b6f-b4a2-0b7fd2d5211e" providerId="ADAL" clId="{83497B47-5C39-4FF0-82C2-B7C0254B8CA4}" dt="2021-10-11T23:09:16.626" v="13502" actId="1038"/>
          <ac:grpSpMkLst>
            <pc:docMk/>
            <pc:sldMk cId="976844109" sldId="290"/>
            <ac:grpSpMk id="18" creationId="{904AAC99-6099-4A77-ADF1-09CD0C4C62BB}"/>
          </ac:grpSpMkLst>
        </pc:grpChg>
        <pc:grpChg chg="del">
          <ac:chgData name="Settles, Mark (ARC-SCB)" userId="a04a9abc-8242-4b6f-b4a2-0b7fd2d5211e" providerId="ADAL" clId="{83497B47-5C39-4FF0-82C2-B7C0254B8CA4}" dt="2021-10-11T23:00:50.420" v="13226" actId="478"/>
          <ac:grpSpMkLst>
            <pc:docMk/>
            <pc:sldMk cId="976844109" sldId="290"/>
            <ac:grpSpMk id="35" creationId="{00000000-0000-0000-0000-000000000000}"/>
          </ac:grpSpMkLst>
        </pc:grpChg>
        <pc:graphicFrameChg chg="del">
          <ac:chgData name="Settles, Mark (ARC-SCB)" userId="a04a9abc-8242-4b6f-b4a2-0b7fd2d5211e" providerId="ADAL" clId="{83497B47-5C39-4FF0-82C2-B7C0254B8CA4}" dt="2021-10-11T23:00:50.420" v="13226" actId="478"/>
          <ac:graphicFrameMkLst>
            <pc:docMk/>
            <pc:sldMk cId="976844109" sldId="290"/>
            <ac:graphicFrameMk id="2" creationId="{79DF0B8F-942D-4C92-B1CF-7C283FDEEA52}"/>
          </ac:graphicFrameMkLst>
        </pc:graphicFrameChg>
        <pc:graphicFrameChg chg="del">
          <ac:chgData name="Settles, Mark (ARC-SCB)" userId="a04a9abc-8242-4b6f-b4a2-0b7fd2d5211e" providerId="ADAL" clId="{83497B47-5C39-4FF0-82C2-B7C0254B8CA4}" dt="2021-10-11T23:00:50.420" v="13226" actId="478"/>
          <ac:graphicFrameMkLst>
            <pc:docMk/>
            <pc:sldMk cId="976844109" sldId="290"/>
            <ac:graphicFrameMk id="3" creationId="{2592F1A5-35E5-48B8-AA2D-DDEEDDF24D27}"/>
          </ac:graphicFrameMkLst>
        </pc:graphicFrameChg>
        <pc:graphicFrameChg chg="del">
          <ac:chgData name="Settles, Mark (ARC-SCB)" userId="a04a9abc-8242-4b6f-b4a2-0b7fd2d5211e" providerId="ADAL" clId="{83497B47-5C39-4FF0-82C2-B7C0254B8CA4}" dt="2021-10-11T23:00:50.420" v="13226" actId="478"/>
          <ac:graphicFrameMkLst>
            <pc:docMk/>
            <pc:sldMk cId="976844109" sldId="290"/>
            <ac:graphicFrameMk id="4" creationId="{C14F74DF-715E-4547-9AF4-DE90579F8DB7}"/>
          </ac:graphicFrameMkLst>
        </pc:graphicFrameChg>
        <pc:graphicFrameChg chg="del">
          <ac:chgData name="Settles, Mark (ARC-SCB)" userId="a04a9abc-8242-4b6f-b4a2-0b7fd2d5211e" providerId="ADAL" clId="{83497B47-5C39-4FF0-82C2-B7C0254B8CA4}" dt="2021-10-11T23:00:50.420" v="13226" actId="478"/>
          <ac:graphicFrameMkLst>
            <pc:docMk/>
            <pc:sldMk cId="976844109" sldId="290"/>
            <ac:graphicFrameMk id="29" creationId="{52477B44-20E9-47E9-A878-34D169F6968F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1T23:08:52.984" v="13475"/>
          <ac:graphicFrameMkLst>
            <pc:docMk/>
            <pc:sldMk cId="976844109" sldId="290"/>
            <ac:graphicFrameMk id="51" creationId="{C6EF7ABD-02B6-4930-9425-2DBF80CD47AF}"/>
          </ac:graphicFrameMkLst>
        </pc:graphicFrameChg>
        <pc:graphicFrameChg chg="add del mod">
          <ac:chgData name="Settles, Mark (ARC-SCB)" userId="a04a9abc-8242-4b6f-b4a2-0b7fd2d5211e" providerId="ADAL" clId="{83497B47-5C39-4FF0-82C2-B7C0254B8CA4}" dt="2021-10-11T23:08:37.345" v="13474" actId="478"/>
          <ac:graphicFrameMkLst>
            <pc:docMk/>
            <pc:sldMk cId="976844109" sldId="290"/>
            <ac:graphicFrameMk id="67" creationId="{8E6FA4E2-1539-42BF-A420-C6A416F0CE91}"/>
          </ac:graphicFrameMkLst>
        </pc:graphicFrameChg>
        <pc:graphicFrameChg chg="add del mod">
          <ac:chgData name="Settles, Mark (ARC-SCB)" userId="a04a9abc-8242-4b6f-b4a2-0b7fd2d5211e" providerId="ADAL" clId="{83497B47-5C39-4FF0-82C2-B7C0254B8CA4}" dt="2021-10-11T23:08:37.345" v="13474" actId="478"/>
          <ac:graphicFrameMkLst>
            <pc:docMk/>
            <pc:sldMk cId="976844109" sldId="290"/>
            <ac:graphicFrameMk id="68" creationId="{2B739D7E-362C-471A-A6AD-C7AE2CA8DF26}"/>
          </ac:graphicFrameMkLst>
        </pc:graphicFrame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5" creationId="{09E8DA1F-56EA-4F1C-9F8E-1BBF8A064CB5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6" creationId="{6D669AF0-347B-4B84-89B5-B991F1135CF8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9" creationId="{8DA51FBE-F2FF-47DB-AB0D-9339BC3159E1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10" creationId="{F61E0847-AB02-41F0-9C49-C7C6654EBDA5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13" creationId="{DDB4DEE6-D346-4EE1-8C2C-BF233D0ADBD6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14" creationId="{D4CFAF5F-A22A-469F-B6CF-96A4973EBEB0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15" creationId="{2C2728A7-77E6-4177-B29E-086ACF3DF639}"/>
          </ac:cxnSpMkLst>
        </pc:cxnChg>
        <pc:cxnChg chg="del">
          <ac:chgData name="Settles, Mark (ARC-SCB)" userId="a04a9abc-8242-4b6f-b4a2-0b7fd2d5211e" providerId="ADAL" clId="{83497B47-5C39-4FF0-82C2-B7C0254B8CA4}" dt="2021-10-11T23:00:50.420" v="13226" actId="478"/>
          <ac:cxnSpMkLst>
            <pc:docMk/>
            <pc:sldMk cId="976844109" sldId="290"/>
            <ac:cxnSpMk id="16" creationId="{0FCB382A-877F-444F-A7DC-723529829E83}"/>
          </ac:cxnSpMkLst>
        </pc:cxnChg>
      </pc:sldChg>
      <pc:sldChg chg="addSp delSp modSp mod">
        <pc:chgData name="Settles, Mark (ARC-SCB)" userId="a04a9abc-8242-4b6f-b4a2-0b7fd2d5211e" providerId="ADAL" clId="{83497B47-5C39-4FF0-82C2-B7C0254B8CA4}" dt="2021-10-15T22:53:38.200" v="18201" actId="12788"/>
        <pc:sldMkLst>
          <pc:docMk/>
          <pc:sldMk cId="3250144008" sldId="291"/>
        </pc:sldMkLst>
        <pc:spChg chg="add mod">
          <ac:chgData name="Settles, Mark (ARC-SCB)" userId="a04a9abc-8242-4b6f-b4a2-0b7fd2d5211e" providerId="ADAL" clId="{83497B47-5C39-4FF0-82C2-B7C0254B8CA4}" dt="2021-10-15T22:41:00.971" v="17046" actId="114"/>
          <ac:spMkLst>
            <pc:docMk/>
            <pc:sldMk cId="3250144008" sldId="291"/>
            <ac:spMk id="2" creationId="{3FD63F74-DABB-4CA7-AC47-BFDBA4C9FD14}"/>
          </ac:spMkLst>
        </pc:spChg>
        <pc:spChg chg="del">
          <ac:chgData name="Settles, Mark (ARC-SCB)" userId="a04a9abc-8242-4b6f-b4a2-0b7fd2d5211e" providerId="ADAL" clId="{83497B47-5C39-4FF0-82C2-B7C0254B8CA4}" dt="2021-10-11T23:20:11.682" v="14065" actId="478"/>
          <ac:spMkLst>
            <pc:docMk/>
            <pc:sldMk cId="3250144008" sldId="291"/>
            <ac:spMk id="2" creationId="{65F61638-9B6D-4C5B-9721-9EEFF41D8935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3" creationId="{A25D811C-A4EF-4BFC-B48A-60033B78D819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4" creationId="{03D18BD4-66F8-4E28-8D73-9339500F5AD1}"/>
          </ac:spMkLst>
        </pc:spChg>
        <pc:spChg chg="del mod topLvl">
          <ac:chgData name="Settles, Mark (ARC-SCB)" userId="a04a9abc-8242-4b6f-b4a2-0b7fd2d5211e" providerId="ADAL" clId="{83497B47-5C39-4FF0-82C2-B7C0254B8CA4}" dt="2021-10-11T23:20:11.682" v="14065" actId="478"/>
          <ac:spMkLst>
            <pc:docMk/>
            <pc:sldMk cId="3250144008" sldId="291"/>
            <ac:spMk id="7" creationId="{F98B2962-8040-46AD-B620-32C12F1A0E80}"/>
          </ac:spMkLst>
        </pc:spChg>
        <pc:spChg chg="del mod topLvl">
          <ac:chgData name="Settles, Mark (ARC-SCB)" userId="a04a9abc-8242-4b6f-b4a2-0b7fd2d5211e" providerId="ADAL" clId="{83497B47-5C39-4FF0-82C2-B7C0254B8CA4}" dt="2021-10-11T23:20:11.682" v="14065" actId="478"/>
          <ac:spMkLst>
            <pc:docMk/>
            <pc:sldMk cId="3250144008" sldId="291"/>
            <ac:spMk id="8" creationId="{F98B2962-8040-46AD-B620-32C12F1A0E80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0" creationId="{F98B2962-8040-46AD-B620-32C12F1A0E80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1" creationId="{5E9C047B-C5A2-4C8A-8C0E-6E7D2716D02E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1" creationId="{F98B2962-8040-46AD-B620-32C12F1A0E80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2" creationId="{A92FE631-00E7-4061-9380-F283F8EB055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2" creationId="{F98B2962-8040-46AD-B620-32C12F1A0E80}"/>
          </ac:spMkLst>
        </pc:spChg>
        <pc:spChg chg="add mod">
          <ac:chgData name="Settles, Mark (ARC-SCB)" userId="a04a9abc-8242-4b6f-b4a2-0b7fd2d5211e" providerId="ADAL" clId="{83497B47-5C39-4FF0-82C2-B7C0254B8CA4}" dt="2021-10-15T22:53:38.200" v="18201" actId="12788"/>
          <ac:spMkLst>
            <pc:docMk/>
            <pc:sldMk cId="3250144008" sldId="291"/>
            <ac:spMk id="13" creationId="{E7CBAFDA-B06E-4C66-950C-DEBABEEB17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4" creationId="{65A7C601-1D53-42E4-949A-C75E2F60C27F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4" creationId="{D1FCB715-2F2A-40A5-B9B8-622BBFEA1B00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5" creationId="{20A8F343-7AE6-45EF-AD6B-955D5543E616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6" creationId="{1052C877-959D-4DDB-8E14-95067716FBE3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7" creationId="{5F7DAF1C-F744-48A0-A327-1011224D846C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8" creationId="{8B2F9ECF-C65A-4064-AAED-C89868D36E8A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8" creationId="{D0D1A278-ACA1-4F8E-BF18-F048BC36CE64}"/>
          </ac:spMkLst>
        </pc:spChg>
        <pc:spChg chg="add mod">
          <ac:chgData name="Settles, Mark (ARC-SCB)" userId="a04a9abc-8242-4b6f-b4a2-0b7fd2d5211e" providerId="ADAL" clId="{83497B47-5C39-4FF0-82C2-B7C0254B8CA4}" dt="2021-10-15T22:35:47.656" v="16650" actId="1036"/>
          <ac:spMkLst>
            <pc:docMk/>
            <pc:sldMk cId="3250144008" sldId="291"/>
            <ac:spMk id="19" creationId="{685531EF-401A-4085-8588-6E2194027D28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19" creationId="{8B2F9ECF-C65A-4064-AAED-C89868D36E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0" creationId="{8B2F9ECF-C65A-4064-AAED-C89868D36E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1" creationId="{8B2F9ECF-C65A-4064-AAED-C89868D36E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2" creationId="{8B2F9ECF-C65A-4064-AAED-C89868D36E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3" creationId="{8B2F9ECF-C65A-4064-AAED-C89868D36E8A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4" creationId="{42353C9A-4272-4BC3-8608-41B2517A4E71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5" creationId="{5840106F-FE98-4D21-8540-B8BC21A2F180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8" creationId="{42353C9A-4272-4BC3-8608-41B2517A4E71}"/>
          </ac:spMkLst>
        </pc:spChg>
        <pc:spChg chg="mod">
          <ac:chgData name="Settles, Mark (ARC-SCB)" userId="a04a9abc-8242-4b6f-b4a2-0b7fd2d5211e" providerId="ADAL" clId="{83497B47-5C39-4FF0-82C2-B7C0254B8CA4}" dt="2021-10-11T23:03:15.352" v="13401" actId="165"/>
          <ac:spMkLst>
            <pc:docMk/>
            <pc:sldMk cId="3250144008" sldId="291"/>
            <ac:spMk id="29" creationId="{5840106F-FE98-4D21-8540-B8BC21A2F180}"/>
          </ac:spMkLst>
        </pc:spChg>
        <pc:grpChg chg="del">
          <ac:chgData name="Settles, Mark (ARC-SCB)" userId="a04a9abc-8242-4b6f-b4a2-0b7fd2d5211e" providerId="ADAL" clId="{83497B47-5C39-4FF0-82C2-B7C0254B8CA4}" dt="2021-10-11T23:03:15.352" v="13401" actId="165"/>
          <ac:grpSpMkLst>
            <pc:docMk/>
            <pc:sldMk cId="3250144008" sldId="291"/>
            <ac:grpSpMk id="3" creationId="{00000000-0000-0000-0000-000000000000}"/>
          </ac:grpSpMkLst>
        </pc:grpChg>
        <pc:grpChg chg="del mod topLvl">
          <ac:chgData name="Settles, Mark (ARC-SCB)" userId="a04a9abc-8242-4b6f-b4a2-0b7fd2d5211e" providerId="ADAL" clId="{83497B47-5C39-4FF0-82C2-B7C0254B8CA4}" dt="2021-10-11T23:20:11.682" v="14065" actId="478"/>
          <ac:grpSpMkLst>
            <pc:docMk/>
            <pc:sldMk cId="3250144008" sldId="291"/>
            <ac:grpSpMk id="6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3:03:15.352" v="13401" actId="165"/>
          <ac:grpSpMkLst>
            <pc:docMk/>
            <pc:sldMk cId="3250144008" sldId="291"/>
            <ac:grpSpMk id="9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3:03:15.352" v="13401" actId="165"/>
          <ac:grpSpMkLst>
            <pc:docMk/>
            <pc:sldMk cId="3250144008" sldId="291"/>
            <ac:grpSpMk id="13" creationId="{00000000-0000-0000-0000-000000000000}"/>
          </ac:grpSpMkLst>
        </pc:grpChg>
        <pc:grpChg chg="mod">
          <ac:chgData name="Settles, Mark (ARC-SCB)" userId="a04a9abc-8242-4b6f-b4a2-0b7fd2d5211e" providerId="ADAL" clId="{83497B47-5C39-4FF0-82C2-B7C0254B8CA4}" dt="2021-10-11T23:03:15.352" v="13401" actId="165"/>
          <ac:grpSpMkLst>
            <pc:docMk/>
            <pc:sldMk cId="3250144008" sldId="291"/>
            <ac:grpSpMk id="15" creationId="{00000000-0000-0000-0000-000000000000}"/>
          </ac:grpSpMkLst>
        </pc:grpChg>
        <pc:graphicFrameChg chg="del mod topLvl">
          <ac:chgData name="Settles, Mark (ARC-SCB)" userId="a04a9abc-8242-4b6f-b4a2-0b7fd2d5211e" providerId="ADAL" clId="{83497B47-5C39-4FF0-82C2-B7C0254B8CA4}" dt="2021-10-11T23:20:11.682" v="14065" actId="478"/>
          <ac:graphicFrameMkLst>
            <pc:docMk/>
            <pc:sldMk cId="3250144008" sldId="291"/>
            <ac:graphicFrameMk id="4" creationId="{00000000-0000-0000-0000-000000000000}"/>
          </ac:graphicFrameMkLst>
        </pc:graphicFrameChg>
        <pc:graphicFrameChg chg="del mod topLvl">
          <ac:chgData name="Settles, Mark (ARC-SCB)" userId="a04a9abc-8242-4b6f-b4a2-0b7fd2d5211e" providerId="ADAL" clId="{83497B47-5C39-4FF0-82C2-B7C0254B8CA4}" dt="2021-10-11T23:20:11.682" v="14065" actId="478"/>
          <ac:graphicFrameMkLst>
            <pc:docMk/>
            <pc:sldMk cId="3250144008" sldId="291"/>
            <ac:graphicFrameMk id="5" creationId="{00000000-0000-0000-0000-000000000000}"/>
          </ac:graphicFrameMkLst>
        </pc:graphicFrameChg>
        <pc:graphicFrameChg chg="add del mod">
          <ac:chgData name="Settles, Mark (ARC-SCB)" userId="a04a9abc-8242-4b6f-b4a2-0b7fd2d5211e" providerId="ADAL" clId="{83497B47-5C39-4FF0-82C2-B7C0254B8CA4}" dt="2021-10-15T22:28:56.783" v="16387" actId="478"/>
          <ac:graphicFrameMkLst>
            <pc:docMk/>
            <pc:sldMk cId="3250144008" sldId="291"/>
            <ac:graphicFrameMk id="5" creationId="{6C782F2B-73E3-4982-87B1-17AB9CC51AB1}"/>
          </ac:graphicFrameMkLst>
        </pc:graphicFrameChg>
        <pc:graphicFrameChg chg="add del mod">
          <ac:chgData name="Settles, Mark (ARC-SCB)" userId="a04a9abc-8242-4b6f-b4a2-0b7fd2d5211e" providerId="ADAL" clId="{83497B47-5C39-4FF0-82C2-B7C0254B8CA4}" dt="2021-10-15T22:28:56.783" v="16387" actId="478"/>
          <ac:graphicFrameMkLst>
            <pc:docMk/>
            <pc:sldMk cId="3250144008" sldId="291"/>
            <ac:graphicFrameMk id="6" creationId="{82B404CD-8179-491E-9893-9293DDD25099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2:26:44.084" v="16359"/>
          <ac:graphicFrameMkLst>
            <pc:docMk/>
            <pc:sldMk cId="3250144008" sldId="291"/>
            <ac:graphicFrameMk id="7" creationId="{05BEFEF9-9562-4CF6-A9CC-1AAE7F797740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2:26:44.084" v="16359"/>
          <ac:graphicFrameMkLst>
            <pc:docMk/>
            <pc:sldMk cId="3250144008" sldId="291"/>
            <ac:graphicFrameMk id="8" creationId="{77FD7400-85A6-4E76-885B-61C7436AFA2C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2:35:47.656" v="16650" actId="1036"/>
          <ac:graphicFrameMkLst>
            <pc:docMk/>
            <pc:sldMk cId="3250144008" sldId="291"/>
            <ac:graphicFrameMk id="9" creationId="{05BEFEF9-9562-4CF6-A9CC-1AAE7F797740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2:35:47.656" v="16650" actId="1036"/>
          <ac:graphicFrameMkLst>
            <pc:docMk/>
            <pc:sldMk cId="3250144008" sldId="291"/>
            <ac:graphicFrameMk id="10" creationId="{77FD7400-85A6-4E76-885B-61C7436AFA2C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2" creationId="{84762DFD-C088-4BFF-B4A6-A0FC858BB8E3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3" creationId="{1DAE98C0-B9DB-4668-AF4B-48AC8298F10B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4" creationId="{C0225446-3216-4591-AA9E-72497C4F209B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5" creationId="{26AD0BD8-8D71-45E7-B348-A7E67416395A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6" creationId="{8D814244-F8C7-4268-A907-5989EC7BFDEC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03:15.352" v="13401" actId="165"/>
          <ac:graphicFrameMkLst>
            <pc:docMk/>
            <pc:sldMk cId="3250144008" sldId="291"/>
            <ac:graphicFrameMk id="37" creationId="{860EF7C3-1487-44AD-95C9-657515065823}"/>
          </ac:graphicFrameMkLst>
        </pc:graphicFrameChg>
        <pc:cxnChg chg="add mod">
          <ac:chgData name="Settles, Mark (ARC-SCB)" userId="a04a9abc-8242-4b6f-b4a2-0b7fd2d5211e" providerId="ADAL" clId="{83497B47-5C39-4FF0-82C2-B7C0254B8CA4}" dt="2021-10-15T22:35:47.656" v="16650" actId="1036"/>
          <ac:cxnSpMkLst>
            <pc:docMk/>
            <pc:sldMk cId="3250144008" sldId="291"/>
            <ac:cxnSpMk id="16" creationId="{8B799345-766D-4D65-BBB3-98F0B703BD7D}"/>
          </ac:cxnSpMkLst>
        </pc:cxnChg>
        <pc:cxnChg chg="add mod">
          <ac:chgData name="Settles, Mark (ARC-SCB)" userId="a04a9abc-8242-4b6f-b4a2-0b7fd2d5211e" providerId="ADAL" clId="{83497B47-5C39-4FF0-82C2-B7C0254B8CA4}" dt="2021-10-15T22:35:47.656" v="16650" actId="1036"/>
          <ac:cxnSpMkLst>
            <pc:docMk/>
            <pc:sldMk cId="3250144008" sldId="291"/>
            <ac:cxnSpMk id="17" creationId="{BB0C4D3D-AA6E-42F5-967D-9EFD44863EA3}"/>
          </ac:cxnSpMkLst>
        </pc:cxnChg>
        <pc:cxnChg chg="add mod">
          <ac:chgData name="Settles, Mark (ARC-SCB)" userId="a04a9abc-8242-4b6f-b4a2-0b7fd2d5211e" providerId="ADAL" clId="{83497B47-5C39-4FF0-82C2-B7C0254B8CA4}" dt="2021-10-15T22:35:47.656" v="16650" actId="1036"/>
          <ac:cxnSpMkLst>
            <pc:docMk/>
            <pc:sldMk cId="3250144008" sldId="291"/>
            <ac:cxnSpMk id="20" creationId="{6C17220D-9449-45AB-BB16-C7D5E2443358}"/>
          </ac:cxnSpMkLst>
        </pc:cxnChg>
        <pc:cxnChg chg="add mod">
          <ac:chgData name="Settles, Mark (ARC-SCB)" userId="a04a9abc-8242-4b6f-b4a2-0b7fd2d5211e" providerId="ADAL" clId="{83497B47-5C39-4FF0-82C2-B7C0254B8CA4}" dt="2021-10-15T22:35:47.656" v="16650" actId="1036"/>
          <ac:cxnSpMkLst>
            <pc:docMk/>
            <pc:sldMk cId="3250144008" sldId="291"/>
            <ac:cxnSpMk id="21" creationId="{5506157C-04B1-4C65-BE36-52E90F66AA49}"/>
          </ac:cxnSpMkLst>
        </pc:cxnChg>
        <pc:cxnChg chg="mod">
          <ac:chgData name="Settles, Mark (ARC-SCB)" userId="a04a9abc-8242-4b6f-b4a2-0b7fd2d5211e" providerId="ADAL" clId="{83497B47-5C39-4FF0-82C2-B7C0254B8CA4}" dt="2021-10-11T23:03:15.352" v="13401" actId="165"/>
          <ac:cxnSpMkLst>
            <pc:docMk/>
            <pc:sldMk cId="3250144008" sldId="291"/>
            <ac:cxnSpMk id="26" creationId="{F7C0CD17-8D94-46F5-8317-AE4054B63DF1}"/>
          </ac:cxnSpMkLst>
        </pc:cxnChg>
        <pc:cxnChg chg="mod">
          <ac:chgData name="Settles, Mark (ARC-SCB)" userId="a04a9abc-8242-4b6f-b4a2-0b7fd2d5211e" providerId="ADAL" clId="{83497B47-5C39-4FF0-82C2-B7C0254B8CA4}" dt="2021-10-11T23:03:15.352" v="13401" actId="165"/>
          <ac:cxnSpMkLst>
            <pc:docMk/>
            <pc:sldMk cId="3250144008" sldId="291"/>
            <ac:cxnSpMk id="27" creationId="{884B43AD-6714-498B-B4FE-5416B5FC1962}"/>
          </ac:cxnSpMkLst>
        </pc:cxnChg>
        <pc:cxnChg chg="mod">
          <ac:chgData name="Settles, Mark (ARC-SCB)" userId="a04a9abc-8242-4b6f-b4a2-0b7fd2d5211e" providerId="ADAL" clId="{83497B47-5C39-4FF0-82C2-B7C0254B8CA4}" dt="2021-10-11T23:03:15.352" v="13401" actId="165"/>
          <ac:cxnSpMkLst>
            <pc:docMk/>
            <pc:sldMk cId="3250144008" sldId="291"/>
            <ac:cxnSpMk id="30" creationId="{F7C0CD17-8D94-46F5-8317-AE4054B63DF1}"/>
          </ac:cxnSpMkLst>
        </pc:cxnChg>
        <pc:cxnChg chg="mod">
          <ac:chgData name="Settles, Mark (ARC-SCB)" userId="a04a9abc-8242-4b6f-b4a2-0b7fd2d5211e" providerId="ADAL" clId="{83497B47-5C39-4FF0-82C2-B7C0254B8CA4}" dt="2021-10-11T23:03:15.352" v="13401" actId="165"/>
          <ac:cxnSpMkLst>
            <pc:docMk/>
            <pc:sldMk cId="3250144008" sldId="291"/>
            <ac:cxnSpMk id="31" creationId="{884B43AD-6714-498B-B4FE-5416B5FC1962}"/>
          </ac:cxnSpMkLst>
        </pc:cxnChg>
      </pc:sldChg>
      <pc:sldChg chg="addSp delSp modSp mod">
        <pc:chgData name="Settles, Mark (ARC-SCB)" userId="a04a9abc-8242-4b6f-b4a2-0b7fd2d5211e" providerId="ADAL" clId="{83497B47-5C39-4FF0-82C2-B7C0254B8CA4}" dt="2021-10-15T23:21:52.793" v="18281" actId="255"/>
        <pc:sldMkLst>
          <pc:docMk/>
          <pc:sldMk cId="192594598" sldId="292"/>
        </pc:sldMkLst>
        <pc:spChg chg="del">
          <ac:chgData name="Settles, Mark (ARC-SCB)" userId="a04a9abc-8242-4b6f-b4a2-0b7fd2d5211e" providerId="ADAL" clId="{83497B47-5C39-4FF0-82C2-B7C0254B8CA4}" dt="2021-10-15T15:30:33.887" v="15272" actId="478"/>
          <ac:spMkLst>
            <pc:docMk/>
            <pc:sldMk cId="192594598" sldId="292"/>
            <ac:spMk id="15" creationId="{65F61638-9B6D-4C5B-9721-9EEFF41D8935}"/>
          </ac:spMkLst>
        </pc:spChg>
        <pc:spChg chg="add mod">
          <ac:chgData name="Settles, Mark (ARC-SCB)" userId="a04a9abc-8242-4b6f-b4a2-0b7fd2d5211e" providerId="ADAL" clId="{83497B47-5C39-4FF0-82C2-B7C0254B8CA4}" dt="2021-10-15T22:41:35.207" v="17058" actId="114"/>
          <ac:spMkLst>
            <pc:docMk/>
            <pc:sldMk cId="192594598" sldId="292"/>
            <ac:spMk id="16" creationId="{3C0AB827-0432-45F0-8400-4B49B9163C5B}"/>
          </ac:spMkLst>
        </pc:spChg>
        <pc:spChg chg="add mod">
          <ac:chgData name="Settles, Mark (ARC-SCB)" userId="a04a9abc-8242-4b6f-b4a2-0b7fd2d5211e" providerId="ADAL" clId="{83497B47-5C39-4FF0-82C2-B7C0254B8CA4}" dt="2021-10-15T23:21:52.793" v="18281" actId="255"/>
          <ac:spMkLst>
            <pc:docMk/>
            <pc:sldMk cId="192594598" sldId="292"/>
            <ac:spMk id="17" creationId="{0A43D1C0-AB09-4DAF-A212-66252F5DB94E}"/>
          </ac:spMkLst>
        </pc:spChg>
        <pc:grpChg chg="del">
          <ac:chgData name="Settles, Mark (ARC-SCB)" userId="a04a9abc-8242-4b6f-b4a2-0b7fd2d5211e" providerId="ADAL" clId="{83497B47-5C39-4FF0-82C2-B7C0254B8CA4}" dt="2021-10-15T15:30:33.887" v="15272" actId="478"/>
          <ac:grpSpMkLst>
            <pc:docMk/>
            <pc:sldMk cId="192594598" sldId="292"/>
            <ac:grpSpMk id="2" creationId="{00000000-0000-0000-0000-000000000000}"/>
          </ac:grpSpMkLst>
        </pc:grpChg>
      </pc:sldChg>
      <pc:sldChg chg="delSp del mod">
        <pc:chgData name="Settles, Mark (ARC-SCB)" userId="a04a9abc-8242-4b6f-b4a2-0b7fd2d5211e" providerId="ADAL" clId="{83497B47-5C39-4FF0-82C2-B7C0254B8CA4}" dt="2021-10-15T22:41:06.501" v="17047" actId="47"/>
        <pc:sldMkLst>
          <pc:docMk/>
          <pc:sldMk cId="3105852807" sldId="293"/>
        </pc:sldMkLst>
        <pc:spChg chg="del">
          <ac:chgData name="Settles, Mark (ARC-SCB)" userId="a04a9abc-8242-4b6f-b4a2-0b7fd2d5211e" providerId="ADAL" clId="{83497B47-5C39-4FF0-82C2-B7C0254B8CA4}" dt="2021-10-11T23:20:41.628" v="14066" actId="478"/>
          <ac:spMkLst>
            <pc:docMk/>
            <pc:sldMk cId="3105852807" sldId="293"/>
            <ac:spMk id="57" creationId="{9378DECF-783B-4102-845B-1FA2C4F982C0}"/>
          </ac:spMkLst>
        </pc:spChg>
        <pc:grpChg chg="del">
          <ac:chgData name="Settles, Mark (ARC-SCB)" userId="a04a9abc-8242-4b6f-b4a2-0b7fd2d5211e" providerId="ADAL" clId="{83497B47-5C39-4FF0-82C2-B7C0254B8CA4}" dt="2021-10-11T23:20:41.628" v="14066" actId="478"/>
          <ac:grpSpMkLst>
            <pc:docMk/>
            <pc:sldMk cId="3105852807" sldId="293"/>
            <ac:grpSpMk id="2" creationId="{00000000-0000-0000-0000-000000000000}"/>
          </ac:grpSpMkLst>
        </pc:grpChg>
      </pc:sldChg>
      <pc:sldChg chg="addSp delSp modSp mod">
        <pc:chgData name="Settles, Mark (ARC-SCB)" userId="a04a9abc-8242-4b6f-b4a2-0b7fd2d5211e" providerId="ADAL" clId="{83497B47-5C39-4FF0-82C2-B7C0254B8CA4}" dt="2021-10-11T18:14:46.433" v="6732" actId="1076"/>
        <pc:sldMkLst>
          <pc:docMk/>
          <pc:sldMk cId="534621888" sldId="294"/>
        </pc:sldMkLst>
        <pc:spChg chg="del">
          <ac:chgData name="Settles, Mark (ARC-SCB)" userId="a04a9abc-8242-4b6f-b4a2-0b7fd2d5211e" providerId="ADAL" clId="{83497B47-5C39-4FF0-82C2-B7C0254B8CA4}" dt="2021-10-11T17:56:25.072" v="6002" actId="478"/>
          <ac:spMkLst>
            <pc:docMk/>
            <pc:sldMk cId="534621888" sldId="294"/>
            <ac:spMk id="2" creationId="{00000000-0000-0000-0000-000000000000}"/>
          </ac:spMkLst>
        </pc:spChg>
        <pc:spChg chg="del mod topLvl">
          <ac:chgData name="Settles, Mark (ARC-SCB)" userId="a04a9abc-8242-4b6f-b4a2-0b7fd2d5211e" providerId="ADAL" clId="{83497B47-5C39-4FF0-82C2-B7C0254B8CA4}" dt="2021-10-11T17:58:36.931" v="6006" actId="478"/>
          <ac:spMkLst>
            <pc:docMk/>
            <pc:sldMk cId="534621888" sldId="294"/>
            <ac:spMk id="42" creationId="{8602F6CF-0406-4AF1-AF31-26EEEED8D721}"/>
          </ac:spMkLst>
        </pc:spChg>
        <pc:spChg chg="mod">
          <ac:chgData name="Settles, Mark (ARC-SCB)" userId="a04a9abc-8242-4b6f-b4a2-0b7fd2d5211e" providerId="ADAL" clId="{83497B47-5C39-4FF0-82C2-B7C0254B8CA4}" dt="2021-10-11T18:05:45.656" v="6204" actId="688"/>
          <ac:spMkLst>
            <pc:docMk/>
            <pc:sldMk cId="534621888" sldId="294"/>
            <ac:spMk id="45" creationId="{CA2B8938-B47D-4493-BB51-73002F3393AA}"/>
          </ac:spMkLst>
        </pc:spChg>
        <pc:spChg chg="mod">
          <ac:chgData name="Settles, Mark (ARC-SCB)" userId="a04a9abc-8242-4b6f-b4a2-0b7fd2d5211e" providerId="ADAL" clId="{83497B47-5C39-4FF0-82C2-B7C0254B8CA4}" dt="2021-10-11T18:04:14.201" v="6181" actId="14100"/>
          <ac:spMkLst>
            <pc:docMk/>
            <pc:sldMk cId="534621888" sldId="294"/>
            <ac:spMk id="46" creationId="{63A957F7-044F-415E-A81A-EF7B37697A9C}"/>
          </ac:spMkLst>
        </pc:spChg>
        <pc:spChg chg="mod">
          <ac:chgData name="Settles, Mark (ARC-SCB)" userId="a04a9abc-8242-4b6f-b4a2-0b7fd2d5211e" providerId="ADAL" clId="{83497B47-5C39-4FF0-82C2-B7C0254B8CA4}" dt="2021-10-11T18:03:04.969" v="6125" actId="20577"/>
          <ac:spMkLst>
            <pc:docMk/>
            <pc:sldMk cId="534621888" sldId="294"/>
            <ac:spMk id="47" creationId="{93D4C896-C355-43CF-BBE6-524C5A19BEF3}"/>
          </ac:spMkLst>
        </pc:spChg>
        <pc:spChg chg="mod">
          <ac:chgData name="Settles, Mark (ARC-SCB)" userId="a04a9abc-8242-4b6f-b4a2-0b7fd2d5211e" providerId="ADAL" clId="{83497B47-5C39-4FF0-82C2-B7C0254B8CA4}" dt="2021-10-11T18:02:29.254" v="6117" actId="1037"/>
          <ac:spMkLst>
            <pc:docMk/>
            <pc:sldMk cId="534621888" sldId="294"/>
            <ac:spMk id="48" creationId="{68C594F0-DF9D-4D3B-9FFB-34A0355AE204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49" creationId="{40A8F041-BD7B-45FD-816E-7ED230FF5408}"/>
          </ac:spMkLst>
        </pc:spChg>
        <pc:spChg chg="mod">
          <ac:chgData name="Settles, Mark (ARC-SCB)" userId="a04a9abc-8242-4b6f-b4a2-0b7fd2d5211e" providerId="ADAL" clId="{83497B47-5C39-4FF0-82C2-B7C0254B8CA4}" dt="2021-10-11T18:03:35.034" v="6133" actId="20577"/>
          <ac:spMkLst>
            <pc:docMk/>
            <pc:sldMk cId="534621888" sldId="294"/>
            <ac:spMk id="50" creationId="{C0A4DEA5-F44D-4740-919B-629C8B90F984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1" creationId="{CFC1172A-A685-4EB1-BA80-8A1FCD1DA542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2" creationId="{BA642ED7-98A7-4729-B623-28B65F0C06C1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3" creationId="{2B636103-5EBB-44E9-A728-27D626B7739F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4" creationId="{B0AC5299-8D9E-485F-8779-DBEE375D4F28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5" creationId="{ED33657C-32AB-4DE3-857B-EA337381EC55}"/>
          </ac:spMkLst>
        </pc:spChg>
        <pc:spChg chg="mod">
          <ac:chgData name="Settles, Mark (ARC-SCB)" userId="a04a9abc-8242-4b6f-b4a2-0b7fd2d5211e" providerId="ADAL" clId="{83497B47-5C39-4FF0-82C2-B7C0254B8CA4}" dt="2021-10-11T18:04:06.267" v="6180" actId="20577"/>
          <ac:spMkLst>
            <pc:docMk/>
            <pc:sldMk cId="534621888" sldId="294"/>
            <ac:spMk id="56" creationId="{05946C42-F0B8-43BC-ACB7-BBA9C7A8EE83}"/>
          </ac:spMkLst>
        </pc:spChg>
        <pc:spChg chg="mod">
          <ac:chgData name="Settles, Mark (ARC-SCB)" userId="a04a9abc-8242-4b6f-b4a2-0b7fd2d5211e" providerId="ADAL" clId="{83497B47-5C39-4FF0-82C2-B7C0254B8CA4}" dt="2021-10-11T18:03:58.542" v="6172" actId="1038"/>
          <ac:spMkLst>
            <pc:docMk/>
            <pc:sldMk cId="534621888" sldId="294"/>
            <ac:spMk id="57" creationId="{F78AEFF3-C49B-4B93-9F0D-0813461642C1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8" creationId="{201ED1C3-5453-48FE-8F2D-B22C44D65FC5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59" creationId="{D6E4BFA3-A01F-401C-A2A0-76B665053C04}"/>
          </ac:spMkLst>
        </pc:spChg>
        <pc:spChg chg="mod">
          <ac:chgData name="Settles, Mark (ARC-SCB)" userId="a04a9abc-8242-4b6f-b4a2-0b7fd2d5211e" providerId="ADAL" clId="{83497B47-5C39-4FF0-82C2-B7C0254B8CA4}" dt="2021-10-11T18:03:45.579" v="6149" actId="1037"/>
          <ac:spMkLst>
            <pc:docMk/>
            <pc:sldMk cId="534621888" sldId="294"/>
            <ac:spMk id="60" creationId="{F1C42F36-CC83-497A-A19A-2D45D353E482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1" creationId="{866BBE55-F500-46B5-B1D2-F65E87EDAEFF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2" creationId="{DDD0FBD9-D2D8-4065-AB56-2B2E09FBFB93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3" creationId="{1D4981F6-590D-457B-9B5B-FF371F3923A5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4" creationId="{C6944CFA-D55D-412C-A629-55AE08744BB2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5" creationId="{D2B6868B-837A-41CB-A0E0-2D15C0183F0C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6" creationId="{BAB3C536-069B-49FA-98BA-51C48327AD43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7" creationId="{BFC7BE20-62CA-4A53-9265-1ABEE9141400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8" creationId="{C28AEE1D-5628-493F-9E38-B03B4B3017CA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69" creationId="{6D3603F4-F0D9-4973-93B7-4BB2656D14F9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0" creationId="{75E9EFA1-1A46-4E0E-9391-7975BD8A081F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1" creationId="{5B188AAC-916F-4315-A463-7E2EB2A23D4A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2" creationId="{4CF6561A-81B4-45FB-85FD-967B30AB5C57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3" creationId="{5F04F3AB-04F3-4424-ACEC-9828C01D9E54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6" creationId="{F0BE099E-BEC7-42E7-985C-66EF7533AB43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7" creationId="{85626207-50B5-4DFB-9813-7A3DE308978E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78" creationId="{7402A349-38E1-47C0-8E64-0CABD47B9F91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83" creationId="{54774750-25D9-4F36-888F-440A972B1348}"/>
          </ac:spMkLst>
        </pc:spChg>
        <pc:spChg chg="mod">
          <ac:chgData name="Settles, Mark (ARC-SCB)" userId="a04a9abc-8242-4b6f-b4a2-0b7fd2d5211e" providerId="ADAL" clId="{83497B47-5C39-4FF0-82C2-B7C0254B8CA4}" dt="2021-10-11T18:02:13.725" v="6098" actId="3064"/>
          <ac:spMkLst>
            <pc:docMk/>
            <pc:sldMk cId="534621888" sldId="294"/>
            <ac:spMk id="84" creationId="{DE7F1227-83AA-4C56-9377-E35894AEB2D9}"/>
          </ac:spMkLst>
        </pc:spChg>
        <pc:spChg chg="mod">
          <ac:chgData name="Settles, Mark (ARC-SCB)" userId="a04a9abc-8242-4b6f-b4a2-0b7fd2d5211e" providerId="ADAL" clId="{83497B47-5C39-4FF0-82C2-B7C0254B8CA4}" dt="2021-10-11T17:58:27.787" v="6004" actId="165"/>
          <ac:spMkLst>
            <pc:docMk/>
            <pc:sldMk cId="534621888" sldId="294"/>
            <ac:spMk id="85" creationId="{9C9D5034-6DFD-4362-A859-9113BB3C664D}"/>
          </ac:spMkLst>
        </pc:spChg>
        <pc:spChg chg="mod">
          <ac:chgData name="Settles, Mark (ARC-SCB)" userId="a04a9abc-8242-4b6f-b4a2-0b7fd2d5211e" providerId="ADAL" clId="{83497B47-5C39-4FF0-82C2-B7C0254B8CA4}" dt="2021-10-11T17:58:27.787" v="6004" actId="165"/>
          <ac:spMkLst>
            <pc:docMk/>
            <pc:sldMk cId="534621888" sldId="294"/>
            <ac:spMk id="87" creationId="{FD019FE6-74B9-4C4E-803E-940C3FCC9F78}"/>
          </ac:spMkLst>
        </pc:spChg>
        <pc:spChg chg="mod">
          <ac:chgData name="Settles, Mark (ARC-SCB)" userId="a04a9abc-8242-4b6f-b4a2-0b7fd2d5211e" providerId="ADAL" clId="{83497B47-5C39-4FF0-82C2-B7C0254B8CA4}" dt="2021-10-11T17:58:27.787" v="6004" actId="165"/>
          <ac:spMkLst>
            <pc:docMk/>
            <pc:sldMk cId="534621888" sldId="294"/>
            <ac:spMk id="88" creationId="{F04B4499-CFEB-48F2-BFBA-371E61D44626}"/>
          </ac:spMkLst>
        </pc:spChg>
        <pc:spChg chg="add del mod">
          <ac:chgData name="Settles, Mark (ARC-SCB)" userId="a04a9abc-8242-4b6f-b4a2-0b7fd2d5211e" providerId="ADAL" clId="{83497B47-5C39-4FF0-82C2-B7C0254B8CA4}" dt="2021-10-11T18:01:37.507" v="6094" actId="478"/>
          <ac:spMkLst>
            <pc:docMk/>
            <pc:sldMk cId="534621888" sldId="294"/>
            <ac:spMk id="89" creationId="{86D45786-311D-43AA-BFB7-6E0461151AA7}"/>
          </ac:spMkLst>
        </pc:spChg>
        <pc:spChg chg="add mod">
          <ac:chgData name="Settles, Mark (ARC-SCB)" userId="a04a9abc-8242-4b6f-b4a2-0b7fd2d5211e" providerId="ADAL" clId="{83497B47-5C39-4FF0-82C2-B7C0254B8CA4}" dt="2021-10-11T18:01:32.035" v="6093" actId="255"/>
          <ac:spMkLst>
            <pc:docMk/>
            <pc:sldMk cId="534621888" sldId="294"/>
            <ac:spMk id="90" creationId="{E41F0CAC-6602-476D-B76A-E28CC808BA32}"/>
          </ac:spMkLst>
        </pc:spChg>
        <pc:spChg chg="add mod">
          <ac:chgData name="Settles, Mark (ARC-SCB)" userId="a04a9abc-8242-4b6f-b4a2-0b7fd2d5211e" providerId="ADAL" clId="{83497B47-5C39-4FF0-82C2-B7C0254B8CA4}" dt="2021-10-11T18:01:32.035" v="6093" actId="255"/>
          <ac:spMkLst>
            <pc:docMk/>
            <pc:sldMk cId="534621888" sldId="294"/>
            <ac:spMk id="97" creationId="{768ECB07-71BD-4A3E-8529-8B4C6E241289}"/>
          </ac:spMkLst>
        </pc:spChg>
        <pc:spChg chg="add mod">
          <ac:chgData name="Settles, Mark (ARC-SCB)" userId="a04a9abc-8242-4b6f-b4a2-0b7fd2d5211e" providerId="ADAL" clId="{83497B47-5C39-4FF0-82C2-B7C0254B8CA4}" dt="2021-10-11T18:01:32.035" v="6093" actId="255"/>
          <ac:spMkLst>
            <pc:docMk/>
            <pc:sldMk cId="534621888" sldId="294"/>
            <ac:spMk id="98" creationId="{72F3D34E-BB16-4160-925B-780E76419E23}"/>
          </ac:spMkLst>
        </pc:spChg>
        <pc:spChg chg="add mod">
          <ac:chgData name="Settles, Mark (ARC-SCB)" userId="a04a9abc-8242-4b6f-b4a2-0b7fd2d5211e" providerId="ADAL" clId="{83497B47-5C39-4FF0-82C2-B7C0254B8CA4}" dt="2021-10-11T18:10:11.538" v="6443" actId="20577"/>
          <ac:spMkLst>
            <pc:docMk/>
            <pc:sldMk cId="534621888" sldId="294"/>
            <ac:spMk id="100" creationId="{9DA9D2DD-C55F-4C77-99AD-4512C2281A45}"/>
          </ac:spMkLst>
        </pc:spChg>
        <pc:spChg chg="add mod">
          <ac:chgData name="Settles, Mark (ARC-SCB)" userId="a04a9abc-8242-4b6f-b4a2-0b7fd2d5211e" providerId="ADAL" clId="{83497B47-5C39-4FF0-82C2-B7C0254B8CA4}" dt="2021-10-11T18:07:14.820" v="6258" actId="1076"/>
          <ac:spMkLst>
            <pc:docMk/>
            <pc:sldMk cId="534621888" sldId="294"/>
            <ac:spMk id="101" creationId="{E22FB0AE-F5A7-4C7F-BE8E-5A16D5261248}"/>
          </ac:spMkLst>
        </pc:spChg>
        <pc:spChg chg="add mod">
          <ac:chgData name="Settles, Mark (ARC-SCB)" userId="a04a9abc-8242-4b6f-b4a2-0b7fd2d5211e" providerId="ADAL" clId="{83497B47-5C39-4FF0-82C2-B7C0254B8CA4}" dt="2021-10-11T18:13:05.784" v="6677" actId="20577"/>
          <ac:spMkLst>
            <pc:docMk/>
            <pc:sldMk cId="534621888" sldId="294"/>
            <ac:spMk id="102" creationId="{0E4B537C-6F50-4254-AC0C-9C787B4BC710}"/>
          </ac:spMkLst>
        </pc:spChg>
        <pc:spChg chg="add mod">
          <ac:chgData name="Settles, Mark (ARC-SCB)" userId="a04a9abc-8242-4b6f-b4a2-0b7fd2d5211e" providerId="ADAL" clId="{83497B47-5C39-4FF0-82C2-B7C0254B8CA4}" dt="2021-10-11T18:14:46.433" v="6732" actId="1076"/>
          <ac:spMkLst>
            <pc:docMk/>
            <pc:sldMk cId="534621888" sldId="294"/>
            <ac:spMk id="103" creationId="{E69A36FB-69D9-4D6E-BA0D-FBE732E3612E}"/>
          </ac:spMkLst>
        </pc:spChg>
        <pc:grpChg chg="del">
          <ac:chgData name="Settles, Mark (ARC-SCB)" userId="a04a9abc-8242-4b6f-b4a2-0b7fd2d5211e" providerId="ADAL" clId="{83497B47-5C39-4FF0-82C2-B7C0254B8CA4}" dt="2021-10-11T17:56:25.072" v="6002" actId="478"/>
          <ac:grpSpMkLst>
            <pc:docMk/>
            <pc:sldMk cId="534621888" sldId="294"/>
            <ac:grpSpMk id="3" creationId="{00000000-0000-0000-0000-000000000000}"/>
          </ac:grpSpMkLst>
        </pc:grpChg>
        <pc:grpChg chg="add del mod">
          <ac:chgData name="Settles, Mark (ARC-SCB)" userId="a04a9abc-8242-4b6f-b4a2-0b7fd2d5211e" providerId="ADAL" clId="{83497B47-5C39-4FF0-82C2-B7C0254B8CA4}" dt="2021-10-11T17:58:27.787" v="6004" actId="165"/>
          <ac:grpSpMkLst>
            <pc:docMk/>
            <pc:sldMk cId="534621888" sldId="294"/>
            <ac:grpSpMk id="41" creationId="{D7691F24-0E74-4F27-AEBA-1C561E49A3B2}"/>
          </ac:grpSpMkLst>
        </pc:grpChg>
        <pc:grpChg chg="del mod topLvl">
          <ac:chgData name="Settles, Mark (ARC-SCB)" userId="a04a9abc-8242-4b6f-b4a2-0b7fd2d5211e" providerId="ADAL" clId="{83497B47-5C39-4FF0-82C2-B7C0254B8CA4}" dt="2021-10-11T17:58:31.383" v="6005" actId="478"/>
          <ac:grpSpMkLst>
            <pc:docMk/>
            <pc:sldMk cId="534621888" sldId="294"/>
            <ac:grpSpMk id="43" creationId="{BEE7A8F3-5A03-448C-AFCE-6F0344BEFAB7}"/>
          </ac:grpSpMkLst>
        </pc:grpChg>
        <pc:grpChg chg="mod topLvl">
          <ac:chgData name="Settles, Mark (ARC-SCB)" userId="a04a9abc-8242-4b6f-b4a2-0b7fd2d5211e" providerId="ADAL" clId="{83497B47-5C39-4FF0-82C2-B7C0254B8CA4}" dt="2021-10-11T17:59:20.076" v="6040" actId="14100"/>
          <ac:grpSpMkLst>
            <pc:docMk/>
            <pc:sldMk cId="534621888" sldId="294"/>
            <ac:grpSpMk id="44" creationId="{79619FB8-E5C3-40DB-BD36-CC4C0B09B5C7}"/>
          </ac:grpSpMkLst>
        </pc:grpChg>
        <pc:grpChg chg="mod">
          <ac:chgData name="Settles, Mark (ARC-SCB)" userId="a04a9abc-8242-4b6f-b4a2-0b7fd2d5211e" providerId="ADAL" clId="{83497B47-5C39-4FF0-82C2-B7C0254B8CA4}" dt="2021-10-11T17:58:27.787" v="6004" actId="165"/>
          <ac:grpSpMkLst>
            <pc:docMk/>
            <pc:sldMk cId="534621888" sldId="294"/>
            <ac:grpSpMk id="86" creationId="{E7E5A051-9E52-4573-91A8-6723E147ED6D}"/>
          </ac:grpSpMkLst>
        </pc:grpChg>
        <pc:grpChg chg="add mod">
          <ac:chgData name="Settles, Mark (ARC-SCB)" userId="a04a9abc-8242-4b6f-b4a2-0b7fd2d5211e" providerId="ADAL" clId="{83497B47-5C39-4FF0-82C2-B7C0254B8CA4}" dt="2021-10-11T18:09:50.890" v="6407" actId="1035"/>
          <ac:grpSpMkLst>
            <pc:docMk/>
            <pc:sldMk cId="534621888" sldId="294"/>
            <ac:grpSpMk id="99" creationId="{40464D15-6D7C-46E4-8F12-556F388292D2}"/>
          </ac:grpSpMkLst>
        </pc:grpChg>
        <pc:picChg chg="add mod">
          <ac:chgData name="Settles, Mark (ARC-SCB)" userId="a04a9abc-8242-4b6f-b4a2-0b7fd2d5211e" providerId="ADAL" clId="{83497B47-5C39-4FF0-82C2-B7C0254B8CA4}" dt="2021-10-11T18:00:59.213" v="6047" actId="164"/>
          <ac:picMkLst>
            <pc:docMk/>
            <pc:sldMk cId="534621888" sldId="294"/>
            <ac:picMk id="91" creationId="{3A503919-7796-472C-892A-1C3DCDACBFD1}"/>
          </ac:picMkLst>
        </pc:picChg>
        <pc:picChg chg="add mod">
          <ac:chgData name="Settles, Mark (ARC-SCB)" userId="a04a9abc-8242-4b6f-b4a2-0b7fd2d5211e" providerId="ADAL" clId="{83497B47-5C39-4FF0-82C2-B7C0254B8CA4}" dt="2021-10-11T18:00:59.213" v="6047" actId="164"/>
          <ac:picMkLst>
            <pc:docMk/>
            <pc:sldMk cId="534621888" sldId="294"/>
            <ac:picMk id="93" creationId="{389E8523-E48F-4541-A806-228241DE171A}"/>
          </ac:picMkLst>
        </pc:picChg>
        <pc:picChg chg="add mod">
          <ac:chgData name="Settles, Mark (ARC-SCB)" userId="a04a9abc-8242-4b6f-b4a2-0b7fd2d5211e" providerId="ADAL" clId="{83497B47-5C39-4FF0-82C2-B7C0254B8CA4}" dt="2021-10-11T18:00:59.213" v="6047" actId="164"/>
          <ac:picMkLst>
            <pc:docMk/>
            <pc:sldMk cId="534621888" sldId="294"/>
            <ac:picMk id="95" creationId="{F080BB54-264C-4DF9-95EF-C5A2092CD43B}"/>
          </ac:picMkLst>
        </pc:pic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74" creationId="{E2D48F58-2697-4CE5-BCCA-A83675B0F6D9}"/>
          </ac:cxnSpMkLst>
        </pc:cxn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75" creationId="{293CCC0C-EFB6-4780-B686-90B18F01662B}"/>
          </ac:cxnSpMkLst>
        </pc:cxn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79" creationId="{E9B76FC7-CC75-453A-B2E4-46EFA5D8751F}"/>
          </ac:cxnSpMkLst>
        </pc:cxn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80" creationId="{514656A6-3952-49B5-9135-F61922BB2D9B}"/>
          </ac:cxnSpMkLst>
        </pc:cxn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81" creationId="{5E67FC81-7542-470C-AAA8-BCA910E7F991}"/>
          </ac:cxnSpMkLst>
        </pc:cxnChg>
        <pc:cxnChg chg="mod">
          <ac:chgData name="Settles, Mark (ARC-SCB)" userId="a04a9abc-8242-4b6f-b4a2-0b7fd2d5211e" providerId="ADAL" clId="{83497B47-5C39-4FF0-82C2-B7C0254B8CA4}" dt="2021-10-11T17:58:27.787" v="6004" actId="165"/>
          <ac:cxnSpMkLst>
            <pc:docMk/>
            <pc:sldMk cId="534621888" sldId="294"/>
            <ac:cxnSpMk id="82" creationId="{DC2716C7-C280-41DE-B685-AA7E045261F9}"/>
          </ac:cxnSpMkLst>
        </pc:cxnChg>
        <pc:cxnChg chg="add mod">
          <ac:chgData name="Settles, Mark (ARC-SCB)" userId="a04a9abc-8242-4b6f-b4a2-0b7fd2d5211e" providerId="ADAL" clId="{83497B47-5C39-4FF0-82C2-B7C0254B8CA4}" dt="2021-10-11T18:00:59.213" v="6047" actId="164"/>
          <ac:cxnSpMkLst>
            <pc:docMk/>
            <pc:sldMk cId="534621888" sldId="294"/>
            <ac:cxnSpMk id="92" creationId="{3236B79E-ACF1-4499-979E-BB45EEC8DFDA}"/>
          </ac:cxnSpMkLst>
        </pc:cxnChg>
        <pc:cxnChg chg="add mod">
          <ac:chgData name="Settles, Mark (ARC-SCB)" userId="a04a9abc-8242-4b6f-b4a2-0b7fd2d5211e" providerId="ADAL" clId="{83497B47-5C39-4FF0-82C2-B7C0254B8CA4}" dt="2021-10-11T18:00:59.213" v="6047" actId="164"/>
          <ac:cxnSpMkLst>
            <pc:docMk/>
            <pc:sldMk cId="534621888" sldId="294"/>
            <ac:cxnSpMk id="94" creationId="{5C1F9D8C-7DE7-4380-9015-5E54C69E68C7}"/>
          </ac:cxnSpMkLst>
        </pc:cxnChg>
        <pc:cxnChg chg="add mod">
          <ac:chgData name="Settles, Mark (ARC-SCB)" userId="a04a9abc-8242-4b6f-b4a2-0b7fd2d5211e" providerId="ADAL" clId="{83497B47-5C39-4FF0-82C2-B7C0254B8CA4}" dt="2021-10-11T18:00:59.213" v="6047" actId="164"/>
          <ac:cxnSpMkLst>
            <pc:docMk/>
            <pc:sldMk cId="534621888" sldId="294"/>
            <ac:cxnSpMk id="96" creationId="{3438552C-08C9-49C8-820E-3CA2E9612201}"/>
          </ac:cxnSpMkLst>
        </pc:cxnChg>
      </pc:sldChg>
      <pc:sldChg chg="addSp delSp modSp mod">
        <pc:chgData name="Settles, Mark (ARC-SCB)" userId="a04a9abc-8242-4b6f-b4a2-0b7fd2d5211e" providerId="ADAL" clId="{83497B47-5C39-4FF0-82C2-B7C0254B8CA4}" dt="2021-10-11T22:36:08.895" v="12162" actId="20577"/>
        <pc:sldMkLst>
          <pc:docMk/>
          <pc:sldMk cId="2044492130" sldId="295"/>
        </pc:sldMkLst>
        <pc:spChg chg="del">
          <ac:chgData name="Settles, Mark (ARC-SCB)" userId="a04a9abc-8242-4b6f-b4a2-0b7fd2d5211e" providerId="ADAL" clId="{83497B47-5C39-4FF0-82C2-B7C0254B8CA4}" dt="2021-10-11T18:33:36.511" v="6742" actId="478"/>
          <ac:spMkLst>
            <pc:docMk/>
            <pc:sldMk cId="2044492130" sldId="295"/>
            <ac:spMk id="2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18:33:40.171" v="6743" actId="478"/>
          <ac:spMkLst>
            <pc:docMk/>
            <pc:sldMk cId="2044492130" sldId="295"/>
            <ac:spMk id="3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0" creationId="{F3B11F6D-0F12-4876-B91E-4D61B6B21B4B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1" creationId="{EFA6BC12-5F92-43AF-8B57-C21B8FA7F621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2" creationId="{8F10B268-08CD-4B56-8961-A0F77513D96A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3" creationId="{AB51C935-91FE-44A8-8331-46E8722D5515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4" creationId="{835E488B-3EE2-447A-A5D9-4924951345D8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5" creationId="{E6670954-2ED2-49E8-83E4-F82A48837FB7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6" creationId="{A6D104BF-4931-4616-8B88-50A5D07B1886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7" creationId="{9D782EF7-3EAB-467D-8B08-7A6D8003EBFB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8" creationId="{7E6E8A80-C71A-4997-AB46-73B7FD327A4E}"/>
          </ac:spMkLst>
        </pc:spChg>
        <pc:spChg chg="mod">
          <ac:chgData name="Settles, Mark (ARC-SCB)" userId="a04a9abc-8242-4b6f-b4a2-0b7fd2d5211e" providerId="ADAL" clId="{83497B47-5C39-4FF0-82C2-B7C0254B8CA4}" dt="2021-10-11T18:33:24.700" v="6739"/>
          <ac:spMkLst>
            <pc:docMk/>
            <pc:sldMk cId="2044492130" sldId="295"/>
            <ac:spMk id="29" creationId="{B28319FA-DBA6-450A-AE9A-7FCB90F69025}"/>
          </ac:spMkLst>
        </pc:spChg>
        <pc:spChg chg="add mod">
          <ac:chgData name="Settles, Mark (ARC-SCB)" userId="a04a9abc-8242-4b6f-b4a2-0b7fd2d5211e" providerId="ADAL" clId="{83497B47-5C39-4FF0-82C2-B7C0254B8CA4}" dt="2021-10-11T20:26:25.723" v="8674" actId="20577"/>
          <ac:spMkLst>
            <pc:docMk/>
            <pc:sldMk cId="2044492130" sldId="295"/>
            <ac:spMk id="31" creationId="{0D02E908-47A1-496D-8870-68B117923532}"/>
          </ac:spMkLst>
        </pc:spChg>
        <pc:spChg chg="add mod">
          <ac:chgData name="Settles, Mark (ARC-SCB)" userId="a04a9abc-8242-4b6f-b4a2-0b7fd2d5211e" providerId="ADAL" clId="{83497B47-5C39-4FF0-82C2-B7C0254B8CA4}" dt="2021-10-11T22:36:08.895" v="12162" actId="20577"/>
          <ac:spMkLst>
            <pc:docMk/>
            <pc:sldMk cId="2044492130" sldId="295"/>
            <ac:spMk id="32" creationId="{7C3830E6-BD43-4FAE-A0AB-F06924D8A484}"/>
          </ac:spMkLst>
        </pc:spChg>
        <pc:spChg chg="add mod">
          <ac:chgData name="Settles, Mark (ARC-SCB)" userId="a04a9abc-8242-4b6f-b4a2-0b7fd2d5211e" providerId="ADAL" clId="{83497B47-5C39-4FF0-82C2-B7C0254B8CA4}" dt="2021-10-11T20:29:16.362" v="8804"/>
          <ac:spMkLst>
            <pc:docMk/>
            <pc:sldMk cId="2044492130" sldId="295"/>
            <ac:spMk id="33" creationId="{D7ED9199-D9C2-4131-B186-F9B61D26CE2F}"/>
          </ac:spMkLst>
        </pc:spChg>
        <pc:grpChg chg="del">
          <ac:chgData name="Settles, Mark (ARC-SCB)" userId="a04a9abc-8242-4b6f-b4a2-0b7fd2d5211e" providerId="ADAL" clId="{83497B47-5C39-4FF0-82C2-B7C0254B8CA4}" dt="2021-10-11T18:33:33.120" v="6741" actId="478"/>
          <ac:grpSpMkLst>
            <pc:docMk/>
            <pc:sldMk cId="2044492130" sldId="295"/>
            <ac:grpSpMk id="4" creationId="{00000000-0000-0000-0000-000000000000}"/>
          </ac:grpSpMkLst>
        </pc:grpChg>
        <pc:grpChg chg="add del mod">
          <ac:chgData name="Settles, Mark (ARC-SCB)" userId="a04a9abc-8242-4b6f-b4a2-0b7fd2d5211e" providerId="ADAL" clId="{83497B47-5C39-4FF0-82C2-B7C0254B8CA4}" dt="2021-10-11T19:57:17.759" v="7951" actId="478"/>
          <ac:grpSpMkLst>
            <pc:docMk/>
            <pc:sldMk cId="2044492130" sldId="295"/>
            <ac:grpSpMk id="18" creationId="{7FF1A10E-FD2D-42AC-989A-8E245540ACF8}"/>
          </ac:grpSpMkLst>
        </pc:grpChg>
        <pc:graphicFrameChg chg="add mod">
          <ac:chgData name="Settles, Mark (ARC-SCB)" userId="a04a9abc-8242-4b6f-b4a2-0b7fd2d5211e" providerId="ADAL" clId="{83497B47-5C39-4FF0-82C2-B7C0254B8CA4}" dt="2021-10-11T20:26:32.639" v="8675" actId="1076"/>
          <ac:graphicFrameMkLst>
            <pc:docMk/>
            <pc:sldMk cId="2044492130" sldId="295"/>
            <ac:graphicFrameMk id="30" creationId="{CFFC077D-73D9-40A7-9B8E-9257AFB8EC86}"/>
          </ac:graphicFrameMkLst>
        </pc:graphicFrameChg>
        <pc:picChg chg="mod">
          <ac:chgData name="Settles, Mark (ARC-SCB)" userId="a04a9abc-8242-4b6f-b4a2-0b7fd2d5211e" providerId="ADAL" clId="{83497B47-5C39-4FF0-82C2-B7C0254B8CA4}" dt="2021-10-11T18:33:24.700" v="6739"/>
          <ac:picMkLst>
            <pc:docMk/>
            <pc:sldMk cId="2044492130" sldId="295"/>
            <ac:picMk id="19" creationId="{20EAC0A0-1869-4445-A6B2-60A873895D1F}"/>
          </ac:picMkLst>
        </pc:picChg>
      </pc:sldChg>
      <pc:sldChg chg="addSp delSp modSp mod ord">
        <pc:chgData name="Settles, Mark (ARC-SCB)" userId="a04a9abc-8242-4b6f-b4a2-0b7fd2d5211e" providerId="ADAL" clId="{83497B47-5C39-4FF0-82C2-B7C0254B8CA4}" dt="2021-10-11T19:45:33.659" v="7369" actId="1076"/>
        <pc:sldMkLst>
          <pc:docMk/>
          <pc:sldMk cId="3605929798" sldId="296"/>
        </pc:sldMkLst>
        <pc:spChg chg="mod">
          <ac:chgData name="Settles, Mark (ARC-SCB)" userId="a04a9abc-8242-4b6f-b4a2-0b7fd2d5211e" providerId="ADAL" clId="{83497B47-5C39-4FF0-82C2-B7C0254B8CA4}" dt="2021-10-11T19:44:15.055" v="7331" actId="20577"/>
          <ac:spMkLst>
            <pc:docMk/>
            <pc:sldMk cId="3605929798" sldId="296"/>
            <ac:spMk id="7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19:44:34.075" v="7365" actId="20577"/>
          <ac:spMkLst>
            <pc:docMk/>
            <pc:sldMk cId="3605929798" sldId="296"/>
            <ac:spMk id="8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19:44:37.484" v="7366" actId="478"/>
          <ac:spMkLst>
            <pc:docMk/>
            <pc:sldMk cId="3605929798" sldId="296"/>
            <ac:spMk id="10" creationId="{00000000-0000-0000-0000-000000000000}"/>
          </ac:spMkLst>
        </pc:spChg>
        <pc:spChg chg="add mod">
          <ac:chgData name="Settles, Mark (ARC-SCB)" userId="a04a9abc-8242-4b6f-b4a2-0b7fd2d5211e" providerId="ADAL" clId="{83497B47-5C39-4FF0-82C2-B7C0254B8CA4}" dt="2021-10-11T19:45:33.659" v="7369" actId="1076"/>
          <ac:spMkLst>
            <pc:docMk/>
            <pc:sldMk cId="3605929798" sldId="296"/>
            <ac:spMk id="11" creationId="{A9EAAE21-D3B7-4A9B-A0BD-3E2346D9FE3C}"/>
          </ac:spMkLst>
        </pc:spChg>
        <pc:picChg chg="mod">
          <ac:chgData name="Settles, Mark (ARC-SCB)" userId="a04a9abc-8242-4b6f-b4a2-0b7fd2d5211e" providerId="ADAL" clId="{83497B47-5C39-4FF0-82C2-B7C0254B8CA4}" dt="2021-10-11T19:44:04.330" v="7325" actId="1036"/>
          <ac:picMkLst>
            <pc:docMk/>
            <pc:sldMk cId="3605929798" sldId="296"/>
            <ac:picMk id="9" creationId="{00000000-0000-0000-0000-000000000000}"/>
          </ac:picMkLst>
        </pc:picChg>
      </pc:sldChg>
      <pc:sldChg chg="addSp delSp modSp mod ord">
        <pc:chgData name="Settles, Mark (ARC-SCB)" userId="a04a9abc-8242-4b6f-b4a2-0b7fd2d5211e" providerId="ADAL" clId="{83497B47-5C39-4FF0-82C2-B7C0254B8CA4}" dt="2021-10-11T20:22:45.437" v="8641" actId="1035"/>
        <pc:sldMkLst>
          <pc:docMk/>
          <pc:sldMk cId="1847965968" sldId="297"/>
        </pc:sldMkLst>
        <pc:spChg chg="del">
          <ac:chgData name="Settles, Mark (ARC-SCB)" userId="a04a9abc-8242-4b6f-b4a2-0b7fd2d5211e" providerId="ADAL" clId="{83497B47-5C39-4FF0-82C2-B7C0254B8CA4}" dt="2021-10-11T19:47:02.554" v="7372" actId="478"/>
          <ac:spMkLst>
            <pc:docMk/>
            <pc:sldMk cId="1847965968" sldId="297"/>
            <ac:spMk id="2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19:49:01.634" v="7442" actId="478"/>
          <ac:spMkLst>
            <pc:docMk/>
            <pc:sldMk cId="1847965968" sldId="297"/>
            <ac:spMk id="18" creationId="{00000000-0000-0000-0000-000000000000}"/>
          </ac:spMkLst>
        </pc:spChg>
        <pc:spChg chg="add mod">
          <ac:chgData name="Settles, Mark (ARC-SCB)" userId="a04a9abc-8242-4b6f-b4a2-0b7fd2d5211e" providerId="ADAL" clId="{83497B47-5C39-4FF0-82C2-B7C0254B8CA4}" dt="2021-10-11T19:48:50.361" v="7440" actId="20577"/>
          <ac:spMkLst>
            <pc:docMk/>
            <pc:sldMk cId="1847965968" sldId="297"/>
            <ac:spMk id="19" creationId="{517F52F0-F503-437B-B12D-50B4725E0DE2}"/>
          </ac:spMkLst>
        </pc:spChg>
        <pc:spChg chg="del mod">
          <ac:chgData name="Settles, Mark (ARC-SCB)" userId="a04a9abc-8242-4b6f-b4a2-0b7fd2d5211e" providerId="ADAL" clId="{83497B47-5C39-4FF0-82C2-B7C0254B8CA4}" dt="2021-10-11T19:50:11.605" v="7492" actId="478"/>
          <ac:spMkLst>
            <pc:docMk/>
            <pc:sldMk cId="1847965968" sldId="297"/>
            <ac:spMk id="26" creationId="{31FA6F2A-D00A-41CF-995C-1CCEAB4F4B34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27" creationId="{5B163FE4-89B5-45AD-AE45-1A96641E344D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28" creationId="{E5F0509F-30E6-4EAA-A191-03B2972B35F1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29" creationId="{8ABCE3BC-9A4D-405F-9848-2C139AD326EB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0" creationId="{835560B6-7FA5-41F3-A8A0-30C8229235C8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1" creationId="{41464E47-9E8F-46E6-A4F3-5721EF801264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2" creationId="{1FE8F540-390F-439E-95C6-9EDB0FDB75C2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3" creationId="{96C33FD9-3533-450B-83DB-797FAAC321CD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4" creationId="{8930E948-1BE6-4F2B-8E9A-3DA6277C9520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5" creationId="{147C54CF-3492-466F-9700-4B25B614AE31}"/>
          </ac:spMkLst>
        </pc:spChg>
        <pc:spChg chg="mod">
          <ac:chgData name="Settles, Mark (ARC-SCB)" userId="a04a9abc-8242-4b6f-b4a2-0b7fd2d5211e" providerId="ADAL" clId="{83497B47-5C39-4FF0-82C2-B7C0254B8CA4}" dt="2021-10-11T19:52:27.355" v="7635" actId="1037"/>
          <ac:spMkLst>
            <pc:docMk/>
            <pc:sldMk cId="1847965968" sldId="297"/>
            <ac:spMk id="36" creationId="{4F10D789-126F-44FC-8F8C-636CD202E49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7" creationId="{EADAAF87-3728-4516-8E92-D5EEAC4391FC}"/>
          </ac:spMkLst>
        </pc:spChg>
        <pc:spChg chg="mod">
          <ac:chgData name="Settles, Mark (ARC-SCB)" userId="a04a9abc-8242-4b6f-b4a2-0b7fd2d5211e" providerId="ADAL" clId="{83497B47-5C39-4FF0-82C2-B7C0254B8CA4}" dt="2021-10-11T19:52:15.426" v="7627" actId="1038"/>
          <ac:spMkLst>
            <pc:docMk/>
            <pc:sldMk cId="1847965968" sldId="297"/>
            <ac:spMk id="38" creationId="{73B960F1-F15A-4C58-895A-432D8961708E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39" creationId="{16FD4EDF-E7A0-4AA6-A583-3BC8F85918EF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0" creationId="{510C01E5-02BD-4075-8482-BF0A17AAE4EB}"/>
          </ac:spMkLst>
        </pc:spChg>
        <pc:spChg chg="mod">
          <ac:chgData name="Settles, Mark (ARC-SCB)" userId="a04a9abc-8242-4b6f-b4a2-0b7fd2d5211e" providerId="ADAL" clId="{83497B47-5C39-4FF0-82C2-B7C0254B8CA4}" dt="2021-10-11T19:58:49.939" v="7996" actId="1037"/>
          <ac:spMkLst>
            <pc:docMk/>
            <pc:sldMk cId="1847965968" sldId="297"/>
            <ac:spMk id="41" creationId="{46FF0715-76AE-43D1-B726-D4AFE0A58DFE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3" creationId="{C8DA9476-30DD-4F8B-BEEF-5F2F40A589CA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4" creationId="{B9DE5166-E240-4173-A2DA-23CEB1740529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5" creationId="{0095FD62-01D4-4A4F-92B1-D95AAE6F4D9C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6" creationId="{0F3CE084-ADCB-422C-B490-C561CEF23AF0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7" creationId="{A83C2248-B8D3-4E4E-9E3D-CD4D992A0E3B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8" creationId="{2063411E-B475-49BB-9A10-EC9329428695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49" creationId="{84081FB4-F382-4952-B737-7AFC063C2488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0" creationId="{AC8DCC82-C336-46E4-84B9-FBF654A839D9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1" creationId="{605CD3FC-656D-4BFD-91B0-BD8EFA194C24}"/>
          </ac:spMkLst>
        </pc:spChg>
        <pc:spChg chg="del mod">
          <ac:chgData name="Settles, Mark (ARC-SCB)" userId="a04a9abc-8242-4b6f-b4a2-0b7fd2d5211e" providerId="ADAL" clId="{83497B47-5C39-4FF0-82C2-B7C0254B8CA4}" dt="2021-10-11T19:51:44.919" v="7538" actId="478"/>
          <ac:spMkLst>
            <pc:docMk/>
            <pc:sldMk cId="1847965968" sldId="297"/>
            <ac:spMk id="52" creationId="{560B6514-0655-4EC1-91D8-CEEB05F9E50E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3" creationId="{63988FA9-3D0F-4E29-9332-7C7EFD71CBAB}"/>
          </ac:spMkLst>
        </pc:spChg>
        <pc:spChg chg="mod">
          <ac:chgData name="Settles, Mark (ARC-SCB)" userId="a04a9abc-8242-4b6f-b4a2-0b7fd2d5211e" providerId="ADAL" clId="{83497B47-5C39-4FF0-82C2-B7C0254B8CA4}" dt="2021-10-11T19:52:41.575" v="7645" actId="1038"/>
          <ac:spMkLst>
            <pc:docMk/>
            <pc:sldMk cId="1847965968" sldId="297"/>
            <ac:spMk id="54" creationId="{2BD17FD3-9158-4D66-B3B6-1EAC8C703CC8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5" creationId="{B9A6EC2D-EFE1-4CDF-A222-3F2956EF23A0}"/>
          </ac:spMkLst>
        </pc:spChg>
        <pc:spChg chg="mod">
          <ac:chgData name="Settles, Mark (ARC-SCB)" userId="a04a9abc-8242-4b6f-b4a2-0b7fd2d5211e" providerId="ADAL" clId="{83497B47-5C39-4FF0-82C2-B7C0254B8CA4}" dt="2021-10-11T19:52:36.188" v="7642" actId="1038"/>
          <ac:spMkLst>
            <pc:docMk/>
            <pc:sldMk cId="1847965968" sldId="297"/>
            <ac:spMk id="56" creationId="{9350F5B9-B110-41EB-A1EE-DED0560D4789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7" creationId="{94BE1FEE-C52A-4A34-A62C-8847ED6D87E5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59" creationId="{CE409638-86DB-4EC3-A043-229216D596CD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0" creationId="{F8F75849-E39C-42A7-8325-35935972698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1" creationId="{FD6BF176-5CCE-41C2-81E5-D6B253324FA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2" creationId="{17A4BB68-6585-4509-8ECA-9E6F361B599E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3" creationId="{ADE2C5DE-5065-4230-956C-BEF6C318C4D1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4" creationId="{130F8445-73C2-44A2-8473-0A28112D0827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5" creationId="{A6E33EE1-B509-4105-9726-958B7F043AB0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6" creationId="{79DAE8D2-045C-4310-8F05-45233011F5DF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7" creationId="{9836A575-4C67-48E4-BC48-8429F78818DC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8" creationId="{F07AA459-6AC8-48F5-B3FA-46FF8C43914C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69" creationId="{1E76B3CA-463B-4260-9ED3-514917ED7DA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0" creationId="{37EEA3F7-19BD-48B0-BC85-9648F3E4F82C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1" creationId="{6E4BA7CF-A20B-4D22-9D62-42C1F879606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2" creationId="{B50990AB-5FE9-4362-8FA8-7C33EC44C891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3" creationId="{C4486D0C-B169-45DE-B8BD-6A2A421F6EF2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5" creationId="{5985FC2A-C161-4CB0-88D8-B8D3B610171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6" creationId="{D3A71A70-2C6A-4170-9424-3017C7A3CDB4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7" creationId="{FAFE2CCF-2163-4FDB-B178-B703EDF87877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8" creationId="{07CA508F-5850-4611-B9BE-CE6CD61A8156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79" creationId="{B70FFDA8-521B-4EF5-987C-9BA62E14FFE8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80" creationId="{B4A8D072-A3AA-4650-8AE2-389C95E56B6B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81" creationId="{BDD57E2A-2C2B-495E-9B1D-8F8D3B621B45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82" creationId="{2D7BC9FE-60AF-4796-9996-D6F4D16C5399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83" creationId="{496B7551-F7B8-4824-ACF1-144FE9994736}"/>
          </ac:spMkLst>
        </pc:spChg>
        <pc:spChg chg="del mod">
          <ac:chgData name="Settles, Mark (ARC-SCB)" userId="a04a9abc-8242-4b6f-b4a2-0b7fd2d5211e" providerId="ADAL" clId="{83497B47-5C39-4FF0-82C2-B7C0254B8CA4}" dt="2021-10-11T19:50:05.197" v="7491" actId="478"/>
          <ac:spMkLst>
            <pc:docMk/>
            <pc:sldMk cId="1847965968" sldId="297"/>
            <ac:spMk id="84" creationId="{3441793F-3A3A-40B9-990D-B67A20475265}"/>
          </ac:spMkLst>
        </pc:spChg>
        <pc:spChg chg="mod">
          <ac:chgData name="Settles, Mark (ARC-SCB)" userId="a04a9abc-8242-4b6f-b4a2-0b7fd2d5211e" providerId="ADAL" clId="{83497B47-5C39-4FF0-82C2-B7C0254B8CA4}" dt="2021-10-11T19:50:56.614" v="7515" actId="1036"/>
          <ac:spMkLst>
            <pc:docMk/>
            <pc:sldMk cId="1847965968" sldId="297"/>
            <ac:spMk id="85" creationId="{99040417-070D-4F23-B696-DF0F59EAEE14}"/>
          </ac:spMkLst>
        </pc:spChg>
        <pc:spChg chg="mod">
          <ac:chgData name="Settles, Mark (ARC-SCB)" userId="a04a9abc-8242-4b6f-b4a2-0b7fd2d5211e" providerId="ADAL" clId="{83497B47-5C39-4FF0-82C2-B7C0254B8CA4}" dt="2021-10-11T19:51:02.663" v="7520" actId="1036"/>
          <ac:spMkLst>
            <pc:docMk/>
            <pc:sldMk cId="1847965968" sldId="297"/>
            <ac:spMk id="86" creationId="{F9A36BFF-0343-488D-A3DC-1175F513D6CC}"/>
          </ac:spMkLst>
        </pc:spChg>
        <pc:spChg chg="mod">
          <ac:chgData name="Settles, Mark (ARC-SCB)" userId="a04a9abc-8242-4b6f-b4a2-0b7fd2d5211e" providerId="ADAL" clId="{83497B47-5C39-4FF0-82C2-B7C0254B8CA4}" dt="2021-10-11T19:49:59.029" v="7490" actId="165"/>
          <ac:spMkLst>
            <pc:docMk/>
            <pc:sldMk cId="1847965968" sldId="297"/>
            <ac:spMk id="87" creationId="{8A4727AA-FEAC-4E26-86B8-051B6FBD13A8}"/>
          </ac:spMkLst>
        </pc:spChg>
        <pc:spChg chg="mod">
          <ac:chgData name="Settles, Mark (ARC-SCB)" userId="a04a9abc-8242-4b6f-b4a2-0b7fd2d5211e" providerId="ADAL" clId="{83497B47-5C39-4FF0-82C2-B7C0254B8CA4}" dt="2021-10-11T19:50:24.045" v="7503" actId="1036"/>
          <ac:spMkLst>
            <pc:docMk/>
            <pc:sldMk cId="1847965968" sldId="297"/>
            <ac:spMk id="88" creationId="{8653B246-2CB0-47DD-9BA7-1D262199C7F6}"/>
          </ac:spMkLst>
        </pc:spChg>
        <pc:spChg chg="add mod">
          <ac:chgData name="Settles, Mark (ARC-SCB)" userId="a04a9abc-8242-4b6f-b4a2-0b7fd2d5211e" providerId="ADAL" clId="{83497B47-5C39-4FF0-82C2-B7C0254B8CA4}" dt="2021-10-11T19:55:22.522" v="7814" actId="1076"/>
          <ac:spMkLst>
            <pc:docMk/>
            <pc:sldMk cId="1847965968" sldId="297"/>
            <ac:spMk id="89" creationId="{E8FDDD35-73C0-4D3C-BD7A-187C4916B725}"/>
          </ac:spMkLst>
        </pc:spChg>
        <pc:spChg chg="add mod">
          <ac:chgData name="Settles, Mark (ARC-SCB)" userId="a04a9abc-8242-4b6f-b4a2-0b7fd2d5211e" providerId="ADAL" clId="{83497B47-5C39-4FF0-82C2-B7C0254B8CA4}" dt="2021-10-11T19:56:09.662" v="7903" actId="1035"/>
          <ac:spMkLst>
            <pc:docMk/>
            <pc:sldMk cId="1847965968" sldId="297"/>
            <ac:spMk id="90" creationId="{9683602F-6CA2-4372-8DB0-AA4B518DB7CA}"/>
          </ac:spMkLst>
        </pc:spChg>
        <pc:spChg chg="add mod">
          <ac:chgData name="Settles, Mark (ARC-SCB)" userId="a04a9abc-8242-4b6f-b4a2-0b7fd2d5211e" providerId="ADAL" clId="{83497B47-5C39-4FF0-82C2-B7C0254B8CA4}" dt="2021-10-11T20:22:45.437" v="8641" actId="1035"/>
          <ac:spMkLst>
            <pc:docMk/>
            <pc:sldMk cId="1847965968" sldId="297"/>
            <ac:spMk id="91" creationId="{EBE8B300-F9CA-476A-B77F-0A9A10A470D2}"/>
          </ac:spMkLst>
        </pc:spChg>
        <pc:spChg chg="add mod">
          <ac:chgData name="Settles, Mark (ARC-SCB)" userId="a04a9abc-8242-4b6f-b4a2-0b7fd2d5211e" providerId="ADAL" clId="{83497B47-5C39-4FF0-82C2-B7C0254B8CA4}" dt="2021-10-11T20:22:41.023" v="8630" actId="1076"/>
          <ac:spMkLst>
            <pc:docMk/>
            <pc:sldMk cId="1847965968" sldId="297"/>
            <ac:spMk id="92" creationId="{270DA14D-734F-4EC6-9711-96E8FEA6CF81}"/>
          </ac:spMkLst>
        </pc:spChg>
        <pc:grpChg chg="del">
          <ac:chgData name="Settles, Mark (ARC-SCB)" userId="a04a9abc-8242-4b6f-b4a2-0b7fd2d5211e" providerId="ADAL" clId="{83497B47-5C39-4FF0-82C2-B7C0254B8CA4}" dt="2021-10-11T19:48:58.381" v="7441" actId="478"/>
          <ac:grpSpMkLst>
            <pc:docMk/>
            <pc:sldMk cId="1847965968" sldId="297"/>
            <ac:grpSpMk id="3" creationId="{00000000-0000-0000-0000-000000000000}"/>
          </ac:grpSpMkLst>
        </pc:grpChg>
        <pc:grpChg chg="add del mod">
          <ac:chgData name="Settles, Mark (ARC-SCB)" userId="a04a9abc-8242-4b6f-b4a2-0b7fd2d5211e" providerId="ADAL" clId="{83497B47-5C39-4FF0-82C2-B7C0254B8CA4}" dt="2021-10-11T19:49:59.029" v="7490" actId="165"/>
          <ac:grpSpMkLst>
            <pc:docMk/>
            <pc:sldMk cId="1847965968" sldId="297"/>
            <ac:grpSpMk id="20" creationId="{3491AC74-DA6A-4C91-B789-5FC8266A95D3}"/>
          </ac:grpSpMkLst>
        </pc:grpChg>
        <pc:grpChg chg="mod topLvl">
          <ac:chgData name="Settles, Mark (ARC-SCB)" userId="a04a9abc-8242-4b6f-b4a2-0b7fd2d5211e" providerId="ADAL" clId="{83497B47-5C39-4FF0-82C2-B7C0254B8CA4}" dt="2021-10-11T19:58:20.977" v="7970" actId="1035"/>
          <ac:grpSpMkLst>
            <pc:docMk/>
            <pc:sldMk cId="1847965968" sldId="297"/>
            <ac:grpSpMk id="21" creationId="{F26B8DD8-D078-46A9-BA9D-377F3A3DEE8C}"/>
          </ac:grpSpMkLst>
        </pc:grpChg>
        <pc:grpChg chg="del mod topLvl">
          <ac:chgData name="Settles, Mark (ARC-SCB)" userId="a04a9abc-8242-4b6f-b4a2-0b7fd2d5211e" providerId="ADAL" clId="{83497B47-5C39-4FF0-82C2-B7C0254B8CA4}" dt="2021-10-11T19:51:23.479" v="7522" actId="478"/>
          <ac:grpSpMkLst>
            <pc:docMk/>
            <pc:sldMk cId="1847965968" sldId="297"/>
            <ac:grpSpMk id="22" creationId="{2004F3C9-8FB8-4463-9817-1447A1B3737B}"/>
          </ac:grpSpMkLst>
        </pc:grpChg>
        <pc:grpChg chg="mod topLvl">
          <ac:chgData name="Settles, Mark (ARC-SCB)" userId="a04a9abc-8242-4b6f-b4a2-0b7fd2d5211e" providerId="ADAL" clId="{83497B47-5C39-4FF0-82C2-B7C0254B8CA4}" dt="2021-10-11T19:58:20.977" v="7970" actId="1035"/>
          <ac:grpSpMkLst>
            <pc:docMk/>
            <pc:sldMk cId="1847965968" sldId="297"/>
            <ac:grpSpMk id="23" creationId="{E055B357-1176-485A-8202-03B387AF4C9F}"/>
          </ac:grpSpMkLst>
        </pc:grpChg>
        <pc:grpChg chg="mod topLvl">
          <ac:chgData name="Settles, Mark (ARC-SCB)" userId="a04a9abc-8242-4b6f-b4a2-0b7fd2d5211e" providerId="ADAL" clId="{83497B47-5C39-4FF0-82C2-B7C0254B8CA4}" dt="2021-10-11T19:58:20.977" v="7970" actId="1035"/>
          <ac:grpSpMkLst>
            <pc:docMk/>
            <pc:sldMk cId="1847965968" sldId="297"/>
            <ac:grpSpMk id="24" creationId="{6A00EEDE-E395-4B0B-809E-5A784939C80C}"/>
          </ac:grpSpMkLst>
        </pc:grpChg>
        <pc:picChg chg="mod">
          <ac:chgData name="Settles, Mark (ARC-SCB)" userId="a04a9abc-8242-4b6f-b4a2-0b7fd2d5211e" providerId="ADAL" clId="{83497B47-5C39-4FF0-82C2-B7C0254B8CA4}" dt="2021-10-11T19:49:59.029" v="7490" actId="165"/>
          <ac:picMkLst>
            <pc:docMk/>
            <pc:sldMk cId="1847965968" sldId="297"/>
            <ac:picMk id="25" creationId="{28BD1339-89A7-4975-B3B4-7FB80BBE9E04}"/>
          </ac:picMkLst>
        </pc:picChg>
        <pc:picChg chg="mod">
          <ac:chgData name="Settles, Mark (ARC-SCB)" userId="a04a9abc-8242-4b6f-b4a2-0b7fd2d5211e" providerId="ADAL" clId="{83497B47-5C39-4FF0-82C2-B7C0254B8CA4}" dt="2021-10-11T19:49:59.029" v="7490" actId="165"/>
          <ac:picMkLst>
            <pc:docMk/>
            <pc:sldMk cId="1847965968" sldId="297"/>
            <ac:picMk id="42" creationId="{CCF29E00-6DD2-4C0A-8FF1-D03714DEF984}"/>
          </ac:picMkLst>
        </pc:picChg>
        <pc:picChg chg="mod">
          <ac:chgData name="Settles, Mark (ARC-SCB)" userId="a04a9abc-8242-4b6f-b4a2-0b7fd2d5211e" providerId="ADAL" clId="{83497B47-5C39-4FF0-82C2-B7C0254B8CA4}" dt="2021-10-11T19:49:59.029" v="7490" actId="165"/>
          <ac:picMkLst>
            <pc:docMk/>
            <pc:sldMk cId="1847965968" sldId="297"/>
            <ac:picMk id="58" creationId="{5953A71A-B67E-4536-81D7-66D273BA0DFF}"/>
          </ac:picMkLst>
        </pc:picChg>
        <pc:picChg chg="mod">
          <ac:chgData name="Settles, Mark (ARC-SCB)" userId="a04a9abc-8242-4b6f-b4a2-0b7fd2d5211e" providerId="ADAL" clId="{83497B47-5C39-4FF0-82C2-B7C0254B8CA4}" dt="2021-10-11T19:49:59.029" v="7490" actId="165"/>
          <ac:picMkLst>
            <pc:docMk/>
            <pc:sldMk cId="1847965968" sldId="297"/>
            <ac:picMk id="74" creationId="{146E6958-9250-42B9-9EF3-65CC5E20B47C}"/>
          </ac:picMkLst>
        </pc:picChg>
      </pc:sldChg>
      <pc:sldChg chg="addSp modSp new mod">
        <pc:chgData name="Settles, Mark (ARC-SCB)" userId="a04a9abc-8242-4b6f-b4a2-0b7fd2d5211e" providerId="ADAL" clId="{83497B47-5C39-4FF0-82C2-B7C0254B8CA4}" dt="2021-10-15T22:00:56.654" v="16351" actId="1035"/>
        <pc:sldMkLst>
          <pc:docMk/>
          <pc:sldMk cId="1354058283" sldId="298"/>
        </pc:sldMkLst>
        <pc:spChg chg="add mod">
          <ac:chgData name="Settles, Mark (ARC-SCB)" userId="a04a9abc-8242-4b6f-b4a2-0b7fd2d5211e" providerId="ADAL" clId="{83497B47-5C39-4FF0-82C2-B7C0254B8CA4}" dt="2021-10-08T16:34:49.140" v="459" actId="1076"/>
          <ac:spMkLst>
            <pc:docMk/>
            <pc:sldMk cId="1354058283" sldId="298"/>
            <ac:spMk id="3" creationId="{48438809-E925-404B-AED6-05C2A1C6D912}"/>
          </ac:spMkLst>
        </pc:spChg>
        <pc:spChg chg="add mod">
          <ac:chgData name="Settles, Mark (ARC-SCB)" userId="a04a9abc-8242-4b6f-b4a2-0b7fd2d5211e" providerId="ADAL" clId="{83497B47-5C39-4FF0-82C2-B7C0254B8CA4}" dt="2021-10-08T16:35:19.095" v="471" actId="12789"/>
          <ac:spMkLst>
            <pc:docMk/>
            <pc:sldMk cId="1354058283" sldId="298"/>
            <ac:spMk id="5" creationId="{7F4D8191-469B-4719-A1EB-BD5953CB58EF}"/>
          </ac:spMkLst>
        </pc:spChg>
        <pc:spChg chg="add mod">
          <ac:chgData name="Settles, Mark (ARC-SCB)" userId="a04a9abc-8242-4b6f-b4a2-0b7fd2d5211e" providerId="ADAL" clId="{83497B47-5C39-4FF0-82C2-B7C0254B8CA4}" dt="2021-10-08T16:34:16.237" v="438" actId="1076"/>
          <ac:spMkLst>
            <pc:docMk/>
            <pc:sldMk cId="1354058283" sldId="298"/>
            <ac:spMk id="6" creationId="{2C164C09-B568-44D7-83C6-1340F94A5FB9}"/>
          </ac:spMkLst>
        </pc:spChg>
        <pc:spChg chg="add mod">
          <ac:chgData name="Settles, Mark (ARC-SCB)" userId="a04a9abc-8242-4b6f-b4a2-0b7fd2d5211e" providerId="ADAL" clId="{83497B47-5C39-4FF0-82C2-B7C0254B8CA4}" dt="2021-10-08T16:35:50.759" v="476" actId="1076"/>
          <ac:spMkLst>
            <pc:docMk/>
            <pc:sldMk cId="1354058283" sldId="298"/>
            <ac:spMk id="7" creationId="{7F587E5B-8DD0-414D-9E51-A6AFB1290A1C}"/>
          </ac:spMkLst>
        </pc:spChg>
        <pc:spChg chg="add mod">
          <ac:chgData name="Settles, Mark (ARC-SCB)" userId="a04a9abc-8242-4b6f-b4a2-0b7fd2d5211e" providerId="ADAL" clId="{83497B47-5C39-4FF0-82C2-B7C0254B8CA4}" dt="2021-10-15T22:00:56.654" v="16351" actId="1035"/>
          <ac:spMkLst>
            <pc:docMk/>
            <pc:sldMk cId="1354058283" sldId="298"/>
            <ac:spMk id="9" creationId="{97BA3711-8D95-41DA-B16B-A19D23925825}"/>
          </ac:spMkLst>
        </pc:spChg>
        <pc:spChg chg="add mod">
          <ac:chgData name="Settles, Mark (ARC-SCB)" userId="a04a9abc-8242-4b6f-b4a2-0b7fd2d5211e" providerId="ADAL" clId="{83497B47-5C39-4FF0-82C2-B7C0254B8CA4}" dt="2021-10-08T16:35:06.981" v="467" actId="12789"/>
          <ac:spMkLst>
            <pc:docMk/>
            <pc:sldMk cId="1354058283" sldId="298"/>
            <ac:spMk id="11" creationId="{A61DD5B1-E695-441B-A13B-913F32CB4794}"/>
          </ac:spMkLst>
        </pc:spChg>
        <pc:picChg chg="add mod">
          <ac:chgData name="Settles, Mark (ARC-SCB)" userId="a04a9abc-8242-4b6f-b4a2-0b7fd2d5211e" providerId="ADAL" clId="{83497B47-5C39-4FF0-82C2-B7C0254B8CA4}" dt="2021-10-08T16:34:43.811" v="453" actId="1076"/>
          <ac:picMkLst>
            <pc:docMk/>
            <pc:sldMk cId="1354058283" sldId="298"/>
            <ac:picMk id="2" creationId="{FFD80091-8B87-43A5-A5E5-17BCEF6FA3F7}"/>
          </ac:picMkLst>
        </pc:picChg>
        <pc:picChg chg="add mod">
          <ac:chgData name="Settles, Mark (ARC-SCB)" userId="a04a9abc-8242-4b6f-b4a2-0b7fd2d5211e" providerId="ADAL" clId="{83497B47-5C39-4FF0-82C2-B7C0254B8CA4}" dt="2021-10-08T16:35:19.095" v="471" actId="12789"/>
          <ac:picMkLst>
            <pc:docMk/>
            <pc:sldMk cId="1354058283" sldId="298"/>
            <ac:picMk id="4" creationId="{580BEDFC-BCD1-430E-B88B-704392A1A54A}"/>
          </ac:picMkLst>
        </pc:picChg>
        <pc:picChg chg="add mod">
          <ac:chgData name="Settles, Mark (ARC-SCB)" userId="a04a9abc-8242-4b6f-b4a2-0b7fd2d5211e" providerId="ADAL" clId="{83497B47-5C39-4FF0-82C2-B7C0254B8CA4}" dt="2021-10-08T16:35:50.759" v="476" actId="1076"/>
          <ac:picMkLst>
            <pc:docMk/>
            <pc:sldMk cId="1354058283" sldId="298"/>
            <ac:picMk id="8" creationId="{E6A0C468-81AA-4DF0-992B-548D647A9C8E}"/>
          </ac:picMkLst>
        </pc:picChg>
        <pc:picChg chg="add mod">
          <ac:chgData name="Settles, Mark (ARC-SCB)" userId="a04a9abc-8242-4b6f-b4a2-0b7fd2d5211e" providerId="ADAL" clId="{83497B47-5C39-4FF0-82C2-B7C0254B8CA4}" dt="2021-10-08T16:35:06.981" v="467" actId="12789"/>
          <ac:picMkLst>
            <pc:docMk/>
            <pc:sldMk cId="1354058283" sldId="298"/>
            <ac:picMk id="10" creationId="{C57E0696-EC33-404B-9FAD-BD5E24915071}"/>
          </ac:picMkLst>
        </pc:picChg>
      </pc:sldChg>
      <pc:sldChg chg="addSp delSp modSp new mod">
        <pc:chgData name="Settles, Mark (ARC-SCB)" userId="a04a9abc-8242-4b6f-b4a2-0b7fd2d5211e" providerId="ADAL" clId="{83497B47-5C39-4FF0-82C2-B7C0254B8CA4}" dt="2021-10-08T18:07:41.247" v="845" actId="120"/>
        <pc:sldMkLst>
          <pc:docMk/>
          <pc:sldMk cId="3462649714" sldId="299"/>
        </pc:sldMkLst>
        <pc:spChg chg="add mod">
          <ac:chgData name="Settles, Mark (ARC-SCB)" userId="a04a9abc-8242-4b6f-b4a2-0b7fd2d5211e" providerId="ADAL" clId="{83497B47-5C39-4FF0-82C2-B7C0254B8CA4}" dt="2021-10-08T17:29:22.316" v="693" actId="20577"/>
          <ac:spMkLst>
            <pc:docMk/>
            <pc:sldMk cId="3462649714" sldId="299"/>
            <ac:spMk id="4" creationId="{DC828760-01E1-48F4-9EAE-FBDBF39945A7}"/>
          </ac:spMkLst>
        </pc:spChg>
        <pc:spChg chg="add mod">
          <ac:chgData name="Settles, Mark (ARC-SCB)" userId="a04a9abc-8242-4b6f-b4a2-0b7fd2d5211e" providerId="ADAL" clId="{83497B47-5C39-4FF0-82C2-B7C0254B8CA4}" dt="2021-10-08T17:25:35.826" v="507" actId="1076"/>
          <ac:spMkLst>
            <pc:docMk/>
            <pc:sldMk cId="3462649714" sldId="299"/>
            <ac:spMk id="5" creationId="{A2054D9B-D4B3-4B72-89D9-45BDD1CD46C7}"/>
          </ac:spMkLst>
        </pc:spChg>
        <pc:spChg chg="add mod">
          <ac:chgData name="Settles, Mark (ARC-SCB)" userId="a04a9abc-8242-4b6f-b4a2-0b7fd2d5211e" providerId="ADAL" clId="{83497B47-5C39-4FF0-82C2-B7C0254B8CA4}" dt="2021-10-08T18:07:28.817" v="844" actId="255"/>
          <ac:spMkLst>
            <pc:docMk/>
            <pc:sldMk cId="3462649714" sldId="299"/>
            <ac:spMk id="9" creationId="{69314D27-ACB0-4BF4-ABDB-187CD415E86A}"/>
          </ac:spMkLst>
        </pc:spChg>
        <pc:spChg chg="add mod">
          <ac:chgData name="Settles, Mark (ARC-SCB)" userId="a04a9abc-8242-4b6f-b4a2-0b7fd2d5211e" providerId="ADAL" clId="{83497B47-5C39-4FF0-82C2-B7C0254B8CA4}" dt="2021-10-08T18:07:41.247" v="845" actId="120"/>
          <ac:spMkLst>
            <pc:docMk/>
            <pc:sldMk cId="3462649714" sldId="299"/>
            <ac:spMk id="10" creationId="{FD05129A-C6F3-4A4E-810C-60F7564FD14F}"/>
          </ac:spMkLst>
        </pc:spChg>
        <pc:picChg chg="add mod">
          <ac:chgData name="Settles, Mark (ARC-SCB)" userId="a04a9abc-8242-4b6f-b4a2-0b7fd2d5211e" providerId="ADAL" clId="{83497B47-5C39-4FF0-82C2-B7C0254B8CA4}" dt="2021-10-08T17:25:42.827" v="508" actId="12788"/>
          <ac:picMkLst>
            <pc:docMk/>
            <pc:sldMk cId="3462649714" sldId="299"/>
            <ac:picMk id="2" creationId="{EDCCF834-E6FA-49DB-8C47-25AE1A3B87D5}"/>
          </ac:picMkLst>
        </pc:picChg>
        <pc:picChg chg="add del mod">
          <ac:chgData name="Settles, Mark (ARC-SCB)" userId="a04a9abc-8242-4b6f-b4a2-0b7fd2d5211e" providerId="ADAL" clId="{83497B47-5C39-4FF0-82C2-B7C0254B8CA4}" dt="2021-10-08T17:24:24.259" v="493" actId="478"/>
          <ac:picMkLst>
            <pc:docMk/>
            <pc:sldMk cId="3462649714" sldId="299"/>
            <ac:picMk id="3" creationId="{7255A0AB-E8C7-4EE5-844F-7F3A33D72EA2}"/>
          </ac:picMkLst>
        </pc:picChg>
        <pc:picChg chg="add mod modCrop">
          <ac:chgData name="Settles, Mark (ARC-SCB)" userId="a04a9abc-8242-4b6f-b4a2-0b7fd2d5211e" providerId="ADAL" clId="{83497B47-5C39-4FF0-82C2-B7C0254B8CA4}" dt="2021-10-08T17:39:57.805" v="696" actId="12788"/>
          <ac:picMkLst>
            <pc:docMk/>
            <pc:sldMk cId="3462649714" sldId="299"/>
            <ac:picMk id="7" creationId="{44E347B5-BCEA-4AA2-B9D0-32450EF3A6A6}"/>
          </ac:picMkLst>
        </pc:picChg>
        <pc:picChg chg="add mod">
          <ac:chgData name="Settles, Mark (ARC-SCB)" userId="a04a9abc-8242-4b6f-b4a2-0b7fd2d5211e" providerId="ADAL" clId="{83497B47-5C39-4FF0-82C2-B7C0254B8CA4}" dt="2021-10-08T17:39:50.238" v="695" actId="12788"/>
          <ac:picMkLst>
            <pc:docMk/>
            <pc:sldMk cId="3462649714" sldId="299"/>
            <ac:picMk id="2050" creationId="{36B78AC1-0522-404A-AF2F-B4A33F644687}"/>
          </ac:picMkLst>
        </pc:picChg>
      </pc:sldChg>
      <pc:sldChg chg="addSp delSp modSp new mod">
        <pc:chgData name="Settles, Mark (ARC-SCB)" userId="a04a9abc-8242-4b6f-b4a2-0b7fd2d5211e" providerId="ADAL" clId="{83497B47-5C39-4FF0-82C2-B7C0254B8CA4}" dt="2021-10-11T17:46:03.748" v="5548" actId="6549"/>
        <pc:sldMkLst>
          <pc:docMk/>
          <pc:sldMk cId="3047237708" sldId="300"/>
        </pc:sldMkLst>
        <pc:spChg chg="add mod">
          <ac:chgData name="Settles, Mark (ARC-SCB)" userId="a04a9abc-8242-4b6f-b4a2-0b7fd2d5211e" providerId="ADAL" clId="{83497B47-5C39-4FF0-82C2-B7C0254B8CA4}" dt="2021-10-11T16:19:11.381" v="3914" actId="20577"/>
          <ac:spMkLst>
            <pc:docMk/>
            <pc:sldMk cId="3047237708" sldId="300"/>
            <ac:spMk id="4" creationId="{7F795C49-4234-433E-A336-C2CC7FFF922E}"/>
          </ac:spMkLst>
        </pc:spChg>
        <pc:spChg chg="add mod">
          <ac:chgData name="Settles, Mark (ARC-SCB)" userId="a04a9abc-8242-4b6f-b4a2-0b7fd2d5211e" providerId="ADAL" clId="{83497B47-5C39-4FF0-82C2-B7C0254B8CA4}" dt="2021-10-11T17:46:03.748" v="5548" actId="6549"/>
          <ac:spMkLst>
            <pc:docMk/>
            <pc:sldMk cId="3047237708" sldId="300"/>
            <ac:spMk id="6" creationId="{222E7029-E8B6-4BFF-BE3E-887D85D6DD9B}"/>
          </ac:spMkLst>
        </pc:spChg>
        <pc:spChg chg="add mod">
          <ac:chgData name="Settles, Mark (ARC-SCB)" userId="a04a9abc-8242-4b6f-b4a2-0b7fd2d5211e" providerId="ADAL" clId="{83497B47-5C39-4FF0-82C2-B7C0254B8CA4}" dt="2021-10-11T16:19:48.736" v="3917"/>
          <ac:spMkLst>
            <pc:docMk/>
            <pc:sldMk cId="3047237708" sldId="300"/>
            <ac:spMk id="7" creationId="{44906E86-1BEC-445F-A023-A43DAE3E15B8}"/>
          </ac:spMkLst>
        </pc:spChg>
        <pc:spChg chg="add mod">
          <ac:chgData name="Settles, Mark (ARC-SCB)" userId="a04a9abc-8242-4b6f-b4a2-0b7fd2d5211e" providerId="ADAL" clId="{83497B47-5C39-4FF0-82C2-B7C0254B8CA4}" dt="2021-10-11T16:24:05.637" v="4130" actId="1036"/>
          <ac:spMkLst>
            <pc:docMk/>
            <pc:sldMk cId="3047237708" sldId="300"/>
            <ac:spMk id="8" creationId="{82544E3E-A689-4BBD-B463-1F23AB10D1BE}"/>
          </ac:spMkLst>
        </pc:spChg>
        <pc:graphicFrameChg chg="add mod">
          <ac:chgData name="Settles, Mark (ARC-SCB)" userId="a04a9abc-8242-4b6f-b4a2-0b7fd2d5211e" providerId="ADAL" clId="{83497B47-5C39-4FF0-82C2-B7C0254B8CA4}" dt="2021-10-11T16:25:02.278" v="4142"/>
          <ac:graphicFrameMkLst>
            <pc:docMk/>
            <pc:sldMk cId="3047237708" sldId="300"/>
            <ac:graphicFrameMk id="3" creationId="{DC7B8455-AF39-4E56-A30F-3CE48B5FB31D}"/>
          </ac:graphicFrameMkLst>
        </pc:graphicFrameChg>
        <pc:picChg chg="add del mod">
          <ac:chgData name="Settles, Mark (ARC-SCB)" userId="a04a9abc-8242-4b6f-b4a2-0b7fd2d5211e" providerId="ADAL" clId="{83497B47-5C39-4FF0-82C2-B7C0254B8CA4}" dt="2021-10-08T21:43:36.781" v="1852" actId="478"/>
          <ac:picMkLst>
            <pc:docMk/>
            <pc:sldMk cId="3047237708" sldId="300"/>
            <ac:picMk id="3" creationId="{EE90E7EB-556A-497C-817F-8DFA50FFF85E}"/>
          </ac:picMkLst>
        </pc:picChg>
        <pc:picChg chg="add del">
          <ac:chgData name="Settles, Mark (ARC-SCB)" userId="a04a9abc-8242-4b6f-b4a2-0b7fd2d5211e" providerId="ADAL" clId="{83497B47-5C39-4FF0-82C2-B7C0254B8CA4}" dt="2021-10-08T21:47:57.597" v="1853" actId="478"/>
          <ac:picMkLst>
            <pc:docMk/>
            <pc:sldMk cId="3047237708" sldId="300"/>
            <ac:picMk id="5" creationId="{81EF06CD-108E-49EA-818D-27070F40C669}"/>
          </ac:picMkLst>
        </pc:picChg>
      </pc:sldChg>
      <pc:sldChg chg="modSp add mod">
        <pc:chgData name="Settles, Mark (ARC-SCB)" userId="a04a9abc-8242-4b6f-b4a2-0b7fd2d5211e" providerId="ADAL" clId="{83497B47-5C39-4FF0-82C2-B7C0254B8CA4}" dt="2021-10-11T16:21:01.816" v="3942" actId="14100"/>
        <pc:sldMkLst>
          <pc:docMk/>
          <pc:sldMk cId="3466154814" sldId="301"/>
        </pc:sldMkLst>
        <pc:spChg chg="mod">
          <ac:chgData name="Settles, Mark (ARC-SCB)" userId="a04a9abc-8242-4b6f-b4a2-0b7fd2d5211e" providerId="ADAL" clId="{83497B47-5C39-4FF0-82C2-B7C0254B8CA4}" dt="2021-10-11T16:21:01.816" v="3942" actId="14100"/>
          <ac:spMkLst>
            <pc:docMk/>
            <pc:sldMk cId="3466154814" sldId="301"/>
            <ac:spMk id="3" creationId="{FC9C58AA-058C-4446-8C91-A8D2826FF8CD}"/>
          </ac:spMkLst>
        </pc:spChg>
      </pc:sldChg>
      <pc:sldChg chg="addSp delSp modSp new mod">
        <pc:chgData name="Settles, Mark (ARC-SCB)" userId="a04a9abc-8242-4b6f-b4a2-0b7fd2d5211e" providerId="ADAL" clId="{83497B47-5C39-4FF0-82C2-B7C0254B8CA4}" dt="2021-10-11T15:35:38.635" v="3079" actId="1076"/>
        <pc:sldMkLst>
          <pc:docMk/>
          <pc:sldMk cId="1390810342" sldId="302"/>
        </pc:sldMkLst>
        <pc:spChg chg="add del mod">
          <ac:chgData name="Settles, Mark (ARC-SCB)" userId="a04a9abc-8242-4b6f-b4a2-0b7fd2d5211e" providerId="ADAL" clId="{83497B47-5C39-4FF0-82C2-B7C0254B8CA4}" dt="2021-10-09T00:14:11.987" v="1878" actId="478"/>
          <ac:spMkLst>
            <pc:docMk/>
            <pc:sldMk cId="1390810342" sldId="302"/>
            <ac:spMk id="5" creationId="{FD4FF2F1-2DAC-4DA8-ABE9-2FC69B5BD1DE}"/>
          </ac:spMkLst>
        </pc:spChg>
        <pc:spChg chg="add mod topLvl">
          <ac:chgData name="Settles, Mark (ARC-SCB)" userId="a04a9abc-8242-4b6f-b4a2-0b7fd2d5211e" providerId="ADAL" clId="{83497B47-5C39-4FF0-82C2-B7C0254B8CA4}" dt="2021-10-11T15:35:28.404" v="3076" actId="255"/>
          <ac:spMkLst>
            <pc:docMk/>
            <pc:sldMk cId="1390810342" sldId="302"/>
            <ac:spMk id="6" creationId="{A97017A6-1AEC-42D5-8255-BF3CA5050597}"/>
          </ac:spMkLst>
        </pc:spChg>
        <pc:spChg chg="add mod topLvl">
          <ac:chgData name="Settles, Mark (ARC-SCB)" userId="a04a9abc-8242-4b6f-b4a2-0b7fd2d5211e" providerId="ADAL" clId="{83497B47-5C39-4FF0-82C2-B7C0254B8CA4}" dt="2021-10-11T15:35:28.404" v="3076" actId="255"/>
          <ac:spMkLst>
            <pc:docMk/>
            <pc:sldMk cId="1390810342" sldId="302"/>
            <ac:spMk id="10" creationId="{0DAA4572-28C1-4208-80F1-473BA3833F23}"/>
          </ac:spMkLst>
        </pc:spChg>
        <pc:spChg chg="add mod topLvl">
          <ac:chgData name="Settles, Mark (ARC-SCB)" userId="a04a9abc-8242-4b6f-b4a2-0b7fd2d5211e" providerId="ADAL" clId="{83497B47-5C39-4FF0-82C2-B7C0254B8CA4}" dt="2021-10-11T15:35:28.404" v="3076" actId="255"/>
          <ac:spMkLst>
            <pc:docMk/>
            <pc:sldMk cId="1390810342" sldId="302"/>
            <ac:spMk id="11" creationId="{63BB79C5-B739-421B-AC9C-1A4CEBB901F8}"/>
          </ac:spMkLst>
        </pc:spChg>
        <pc:spChg chg="add mod topLvl">
          <ac:chgData name="Settles, Mark (ARC-SCB)" userId="a04a9abc-8242-4b6f-b4a2-0b7fd2d5211e" providerId="ADAL" clId="{83497B47-5C39-4FF0-82C2-B7C0254B8CA4}" dt="2021-10-11T15:35:33.090" v="3077" actId="14100"/>
          <ac:spMkLst>
            <pc:docMk/>
            <pc:sldMk cId="1390810342" sldId="302"/>
            <ac:spMk id="12" creationId="{AD27C535-063F-42B5-8C26-2B5173D4AA8A}"/>
          </ac:spMkLst>
        </pc:spChg>
        <pc:spChg chg="add mod topLvl">
          <ac:chgData name="Settles, Mark (ARC-SCB)" userId="a04a9abc-8242-4b6f-b4a2-0b7fd2d5211e" providerId="ADAL" clId="{83497B47-5C39-4FF0-82C2-B7C0254B8CA4}" dt="2021-10-11T15:35:28.404" v="3076" actId="255"/>
          <ac:spMkLst>
            <pc:docMk/>
            <pc:sldMk cId="1390810342" sldId="302"/>
            <ac:spMk id="13" creationId="{A2EBA20A-BF0A-4EE3-BACE-FE17278838D5}"/>
          </ac:spMkLst>
        </pc:spChg>
        <pc:spChg chg="add mod topLvl">
          <ac:chgData name="Settles, Mark (ARC-SCB)" userId="a04a9abc-8242-4b6f-b4a2-0b7fd2d5211e" providerId="ADAL" clId="{83497B47-5C39-4FF0-82C2-B7C0254B8CA4}" dt="2021-10-11T15:35:28.404" v="3076" actId="255"/>
          <ac:spMkLst>
            <pc:docMk/>
            <pc:sldMk cId="1390810342" sldId="302"/>
            <ac:spMk id="14" creationId="{0C78E17A-9645-48AB-B164-A3E7915EB4AD}"/>
          </ac:spMkLst>
        </pc:spChg>
        <pc:spChg chg="add mod">
          <ac:chgData name="Settles, Mark (ARC-SCB)" userId="a04a9abc-8242-4b6f-b4a2-0b7fd2d5211e" providerId="ADAL" clId="{83497B47-5C39-4FF0-82C2-B7C0254B8CA4}" dt="2021-10-09T00:28:04.940" v="2317" actId="20577"/>
          <ac:spMkLst>
            <pc:docMk/>
            <pc:sldMk cId="1390810342" sldId="302"/>
            <ac:spMk id="17" creationId="{5BF37B1F-33A4-45ED-8280-DBBE1194138D}"/>
          </ac:spMkLst>
        </pc:spChg>
        <pc:spChg chg="add mod">
          <ac:chgData name="Settles, Mark (ARC-SCB)" userId="a04a9abc-8242-4b6f-b4a2-0b7fd2d5211e" providerId="ADAL" clId="{83497B47-5C39-4FF0-82C2-B7C0254B8CA4}" dt="2021-10-11T15:35:21.312" v="3075" actId="255"/>
          <ac:spMkLst>
            <pc:docMk/>
            <pc:sldMk cId="1390810342" sldId="302"/>
            <ac:spMk id="18" creationId="{7E83AA93-EB4C-4EB9-86EC-D1982C9A159F}"/>
          </ac:spMkLst>
        </pc:spChg>
        <pc:grpChg chg="add del mod">
          <ac:chgData name="Settles, Mark (ARC-SCB)" userId="a04a9abc-8242-4b6f-b4a2-0b7fd2d5211e" providerId="ADAL" clId="{83497B47-5C39-4FF0-82C2-B7C0254B8CA4}" dt="2021-10-09T00:25:38.019" v="2219" actId="165"/>
          <ac:grpSpMkLst>
            <pc:docMk/>
            <pc:sldMk cId="1390810342" sldId="302"/>
            <ac:grpSpMk id="15" creationId="{5C588598-6EAB-48DD-B588-5744131B9F48}"/>
          </ac:grpSpMkLst>
        </pc:grpChg>
        <pc:grpChg chg="add mod">
          <ac:chgData name="Settles, Mark (ARC-SCB)" userId="a04a9abc-8242-4b6f-b4a2-0b7fd2d5211e" providerId="ADAL" clId="{83497B47-5C39-4FF0-82C2-B7C0254B8CA4}" dt="2021-10-11T15:35:38.635" v="3079" actId="1076"/>
          <ac:grpSpMkLst>
            <pc:docMk/>
            <pc:sldMk cId="1390810342" sldId="302"/>
            <ac:grpSpMk id="16" creationId="{01083F5D-EE12-4BD8-944E-2BF348293927}"/>
          </ac:grpSpMkLst>
        </pc:grpChg>
        <pc:cxnChg chg="add mod ord topLvl">
          <ac:chgData name="Settles, Mark (ARC-SCB)" userId="a04a9abc-8242-4b6f-b4a2-0b7fd2d5211e" providerId="ADAL" clId="{83497B47-5C39-4FF0-82C2-B7C0254B8CA4}" dt="2021-10-09T00:26:59.194" v="2232" actId="164"/>
          <ac:cxnSpMkLst>
            <pc:docMk/>
            <pc:sldMk cId="1390810342" sldId="302"/>
            <ac:cxnSpMk id="3" creationId="{07CAFACC-92B3-4A16-94B9-69CE5875B78C}"/>
          </ac:cxnSpMkLst>
        </pc:cxnChg>
        <pc:cxnChg chg="add mod ord topLvl">
          <ac:chgData name="Settles, Mark (ARC-SCB)" userId="a04a9abc-8242-4b6f-b4a2-0b7fd2d5211e" providerId="ADAL" clId="{83497B47-5C39-4FF0-82C2-B7C0254B8CA4}" dt="2021-10-09T00:26:59.194" v="2232" actId="164"/>
          <ac:cxnSpMkLst>
            <pc:docMk/>
            <pc:sldMk cId="1390810342" sldId="302"/>
            <ac:cxnSpMk id="4" creationId="{2490B1D0-981D-4881-A80C-7A2577B20DF2}"/>
          </ac:cxnSpMkLst>
        </pc:cxnChg>
        <pc:cxnChg chg="add mod topLvl">
          <ac:chgData name="Settles, Mark (ARC-SCB)" userId="a04a9abc-8242-4b6f-b4a2-0b7fd2d5211e" providerId="ADAL" clId="{83497B47-5C39-4FF0-82C2-B7C0254B8CA4}" dt="2021-10-09T00:26:59.194" v="2232" actId="164"/>
          <ac:cxnSpMkLst>
            <pc:docMk/>
            <pc:sldMk cId="1390810342" sldId="302"/>
            <ac:cxnSpMk id="8" creationId="{56CC36DB-22A0-4265-993C-85B6AA42A7CE}"/>
          </ac:cxnSpMkLst>
        </pc:cxnChg>
        <pc:cxnChg chg="add mod topLvl">
          <ac:chgData name="Settles, Mark (ARC-SCB)" userId="a04a9abc-8242-4b6f-b4a2-0b7fd2d5211e" providerId="ADAL" clId="{83497B47-5C39-4FF0-82C2-B7C0254B8CA4}" dt="2021-10-09T00:26:59.194" v="2232" actId="164"/>
          <ac:cxnSpMkLst>
            <pc:docMk/>
            <pc:sldMk cId="1390810342" sldId="302"/>
            <ac:cxnSpMk id="9" creationId="{FB3E8373-F7EF-4C07-AD66-A1CB8ADEB26F}"/>
          </ac:cxnSpMkLst>
        </pc:cxnChg>
      </pc:sldChg>
      <pc:sldChg chg="addSp delSp modSp new mod">
        <pc:chgData name="Settles, Mark (ARC-SCB)" userId="a04a9abc-8242-4b6f-b4a2-0b7fd2d5211e" providerId="ADAL" clId="{83497B47-5C39-4FF0-82C2-B7C0254B8CA4}" dt="2021-10-11T16:29:01.388" v="4188" actId="12788"/>
        <pc:sldMkLst>
          <pc:docMk/>
          <pc:sldMk cId="340863901" sldId="303"/>
        </pc:sldMkLst>
        <pc:spChg chg="add mod">
          <ac:chgData name="Settles, Mark (ARC-SCB)" userId="a04a9abc-8242-4b6f-b4a2-0b7fd2d5211e" providerId="ADAL" clId="{83497B47-5C39-4FF0-82C2-B7C0254B8CA4}" dt="2021-10-11T16:07:47.054" v="3443" actId="14100"/>
          <ac:spMkLst>
            <pc:docMk/>
            <pc:sldMk cId="340863901" sldId="303"/>
            <ac:spMk id="2" creationId="{072664A9-B4E1-4143-B64D-2A9C5C1EC620}"/>
          </ac:spMkLst>
        </pc:spChg>
        <pc:spChg chg="add mod">
          <ac:chgData name="Settles, Mark (ARC-SCB)" userId="a04a9abc-8242-4b6f-b4a2-0b7fd2d5211e" providerId="ADAL" clId="{83497B47-5C39-4FF0-82C2-B7C0254B8CA4}" dt="2021-10-11T16:02:24.288" v="3339" actId="1076"/>
          <ac:spMkLst>
            <pc:docMk/>
            <pc:sldMk cId="340863901" sldId="303"/>
            <ac:spMk id="3" creationId="{8927364B-CE25-4902-9F16-E74622385EBF}"/>
          </ac:spMkLst>
        </pc:spChg>
        <pc:spChg chg="add mod">
          <ac:chgData name="Settles, Mark (ARC-SCB)" userId="a04a9abc-8242-4b6f-b4a2-0b7fd2d5211e" providerId="ADAL" clId="{83497B47-5C39-4FF0-82C2-B7C0254B8CA4}" dt="2021-10-11T16:29:01.388" v="4188" actId="12788"/>
          <ac:spMkLst>
            <pc:docMk/>
            <pc:sldMk cId="340863901" sldId="303"/>
            <ac:spMk id="4" creationId="{E8CD166C-B056-4A4B-9B6E-881216E25BD0}"/>
          </ac:spMkLst>
        </pc:spChg>
        <pc:spChg chg="add mod">
          <ac:chgData name="Settles, Mark (ARC-SCB)" userId="a04a9abc-8242-4b6f-b4a2-0b7fd2d5211e" providerId="ADAL" clId="{83497B47-5C39-4FF0-82C2-B7C0254B8CA4}" dt="2021-10-11T16:09:34.956" v="3474" actId="1076"/>
          <ac:spMkLst>
            <pc:docMk/>
            <pc:sldMk cId="340863901" sldId="303"/>
            <ac:spMk id="5" creationId="{CE3076ED-8EB7-4EDB-A7B9-7E07400677ED}"/>
          </ac:spMkLst>
        </pc:spChg>
        <pc:spChg chg="add mod">
          <ac:chgData name="Settles, Mark (ARC-SCB)" userId="a04a9abc-8242-4b6f-b4a2-0b7fd2d5211e" providerId="ADAL" clId="{83497B47-5C39-4FF0-82C2-B7C0254B8CA4}" dt="2021-10-11T15:55:17.068" v="3269" actId="12789"/>
          <ac:spMkLst>
            <pc:docMk/>
            <pc:sldMk cId="340863901" sldId="303"/>
            <ac:spMk id="6" creationId="{B4561ADD-0EB1-4C77-90D3-6486D27E5A90}"/>
          </ac:spMkLst>
        </pc:spChg>
        <pc:spChg chg="add mod">
          <ac:chgData name="Settles, Mark (ARC-SCB)" userId="a04a9abc-8242-4b6f-b4a2-0b7fd2d5211e" providerId="ADAL" clId="{83497B47-5C39-4FF0-82C2-B7C0254B8CA4}" dt="2021-10-11T16:08:48.155" v="3467" actId="408"/>
          <ac:spMkLst>
            <pc:docMk/>
            <pc:sldMk cId="340863901" sldId="303"/>
            <ac:spMk id="7" creationId="{264B477C-6266-4C40-8E3A-3CC7B2B3573E}"/>
          </ac:spMkLst>
        </pc:spChg>
        <pc:spChg chg="add mod">
          <ac:chgData name="Settles, Mark (ARC-SCB)" userId="a04a9abc-8242-4b6f-b4a2-0b7fd2d5211e" providerId="ADAL" clId="{83497B47-5C39-4FF0-82C2-B7C0254B8CA4}" dt="2021-10-11T16:06:43.287" v="3413" actId="555"/>
          <ac:spMkLst>
            <pc:docMk/>
            <pc:sldMk cId="340863901" sldId="303"/>
            <ac:spMk id="8" creationId="{F0067EA3-31E4-42FD-AAEE-64D8F0CE4AE0}"/>
          </ac:spMkLst>
        </pc:spChg>
        <pc:spChg chg="add mod">
          <ac:chgData name="Settles, Mark (ARC-SCB)" userId="a04a9abc-8242-4b6f-b4a2-0b7fd2d5211e" providerId="ADAL" clId="{83497B47-5C39-4FF0-82C2-B7C0254B8CA4}" dt="2021-10-11T16:04:57.508" v="3369" actId="465"/>
          <ac:spMkLst>
            <pc:docMk/>
            <pc:sldMk cId="340863901" sldId="303"/>
            <ac:spMk id="9" creationId="{A71622CB-5610-4C49-BDD6-E7F89064A0B0}"/>
          </ac:spMkLst>
        </pc:spChg>
        <pc:spChg chg="add mod">
          <ac:chgData name="Settles, Mark (ARC-SCB)" userId="a04a9abc-8242-4b6f-b4a2-0b7fd2d5211e" providerId="ADAL" clId="{83497B47-5C39-4FF0-82C2-B7C0254B8CA4}" dt="2021-10-11T15:57:17.132" v="3287" actId="465"/>
          <ac:spMkLst>
            <pc:docMk/>
            <pc:sldMk cId="340863901" sldId="303"/>
            <ac:spMk id="10" creationId="{1302E814-675A-4700-AF30-1318BB6E488B}"/>
          </ac:spMkLst>
        </pc:spChg>
        <pc:spChg chg="add del mod">
          <ac:chgData name="Settles, Mark (ARC-SCB)" userId="a04a9abc-8242-4b6f-b4a2-0b7fd2d5211e" providerId="ADAL" clId="{83497B47-5C39-4FF0-82C2-B7C0254B8CA4}" dt="2021-10-11T15:51:18.737" v="3220" actId="478"/>
          <ac:spMkLst>
            <pc:docMk/>
            <pc:sldMk cId="340863901" sldId="303"/>
            <ac:spMk id="11" creationId="{AA9C0018-8B17-4746-82F0-804E567E2458}"/>
          </ac:spMkLst>
        </pc:spChg>
        <pc:spChg chg="add mod">
          <ac:chgData name="Settles, Mark (ARC-SCB)" userId="a04a9abc-8242-4b6f-b4a2-0b7fd2d5211e" providerId="ADAL" clId="{83497B47-5C39-4FF0-82C2-B7C0254B8CA4}" dt="2021-10-11T15:56:52.888" v="3286" actId="1038"/>
          <ac:spMkLst>
            <pc:docMk/>
            <pc:sldMk cId="340863901" sldId="303"/>
            <ac:spMk id="12" creationId="{C6483881-4089-458A-8408-E85539671350}"/>
          </ac:spMkLst>
        </pc:spChg>
        <pc:spChg chg="add mod">
          <ac:chgData name="Settles, Mark (ARC-SCB)" userId="a04a9abc-8242-4b6f-b4a2-0b7fd2d5211e" providerId="ADAL" clId="{83497B47-5C39-4FF0-82C2-B7C0254B8CA4}" dt="2021-10-11T16:01:12.465" v="3311" actId="12789"/>
          <ac:spMkLst>
            <pc:docMk/>
            <pc:sldMk cId="340863901" sldId="303"/>
            <ac:spMk id="13" creationId="{AB18F5EF-51DD-4A53-BB1D-1DD62DDD1B94}"/>
          </ac:spMkLst>
        </pc:spChg>
        <pc:spChg chg="add mod">
          <ac:chgData name="Settles, Mark (ARC-SCB)" userId="a04a9abc-8242-4b6f-b4a2-0b7fd2d5211e" providerId="ADAL" clId="{83497B47-5C39-4FF0-82C2-B7C0254B8CA4}" dt="2021-10-11T16:00:49.460" v="3307" actId="12789"/>
          <ac:spMkLst>
            <pc:docMk/>
            <pc:sldMk cId="340863901" sldId="303"/>
            <ac:spMk id="14" creationId="{C967E4BC-AE00-43C0-B335-AFD984C8821B}"/>
          </ac:spMkLst>
        </pc:spChg>
        <pc:spChg chg="add mod">
          <ac:chgData name="Settles, Mark (ARC-SCB)" userId="a04a9abc-8242-4b6f-b4a2-0b7fd2d5211e" providerId="ADAL" clId="{83497B47-5C39-4FF0-82C2-B7C0254B8CA4}" dt="2021-10-11T15:56:52.888" v="3286" actId="1038"/>
          <ac:spMkLst>
            <pc:docMk/>
            <pc:sldMk cId="340863901" sldId="303"/>
            <ac:spMk id="15" creationId="{5F26FDEC-DE0A-4A92-BA4F-635DDCF2003C}"/>
          </ac:spMkLst>
        </pc:spChg>
        <pc:spChg chg="add mod">
          <ac:chgData name="Settles, Mark (ARC-SCB)" userId="a04a9abc-8242-4b6f-b4a2-0b7fd2d5211e" providerId="ADAL" clId="{83497B47-5C39-4FF0-82C2-B7C0254B8CA4}" dt="2021-10-11T16:08:29.424" v="3464" actId="1036"/>
          <ac:spMkLst>
            <pc:docMk/>
            <pc:sldMk cId="340863901" sldId="303"/>
            <ac:spMk id="16" creationId="{11F775C8-3447-4BE7-809D-257A0651B96E}"/>
          </ac:spMkLst>
        </pc:spChg>
        <pc:spChg chg="add mod">
          <ac:chgData name="Settles, Mark (ARC-SCB)" userId="a04a9abc-8242-4b6f-b4a2-0b7fd2d5211e" providerId="ADAL" clId="{83497B47-5C39-4FF0-82C2-B7C0254B8CA4}" dt="2021-10-11T16:08:48.155" v="3467" actId="408"/>
          <ac:spMkLst>
            <pc:docMk/>
            <pc:sldMk cId="340863901" sldId="303"/>
            <ac:spMk id="17" creationId="{A1631520-E15C-42B8-8836-3C566824A389}"/>
          </ac:spMkLst>
        </pc:spChg>
        <pc:spChg chg="add mod">
          <ac:chgData name="Settles, Mark (ARC-SCB)" userId="a04a9abc-8242-4b6f-b4a2-0b7fd2d5211e" providerId="ADAL" clId="{83497B47-5C39-4FF0-82C2-B7C0254B8CA4}" dt="2021-10-11T15:56:52.888" v="3286" actId="1038"/>
          <ac:spMkLst>
            <pc:docMk/>
            <pc:sldMk cId="340863901" sldId="303"/>
            <ac:spMk id="19" creationId="{2FE22600-BC5F-48A6-9231-C25C836DB279}"/>
          </ac:spMkLst>
        </pc:spChg>
        <pc:spChg chg="add mod">
          <ac:chgData name="Settles, Mark (ARC-SCB)" userId="a04a9abc-8242-4b6f-b4a2-0b7fd2d5211e" providerId="ADAL" clId="{83497B47-5C39-4FF0-82C2-B7C0254B8CA4}" dt="2021-10-11T15:55:26.095" v="3270" actId="1076"/>
          <ac:spMkLst>
            <pc:docMk/>
            <pc:sldMk cId="340863901" sldId="303"/>
            <ac:spMk id="20" creationId="{D90C70B1-4A47-4264-891E-FBFD9110F6F2}"/>
          </ac:spMkLst>
        </pc:spChg>
        <pc:spChg chg="add mod">
          <ac:chgData name="Settles, Mark (ARC-SCB)" userId="a04a9abc-8242-4b6f-b4a2-0b7fd2d5211e" providerId="ADAL" clId="{83497B47-5C39-4FF0-82C2-B7C0254B8CA4}" dt="2021-10-11T16:29:01.388" v="4188" actId="12788"/>
          <ac:spMkLst>
            <pc:docMk/>
            <pc:sldMk cId="340863901" sldId="303"/>
            <ac:spMk id="21" creationId="{0FB9ADF8-B48E-4F2A-8836-9D7B8BF2DC46}"/>
          </ac:spMkLst>
        </pc:spChg>
        <pc:spChg chg="add mod">
          <ac:chgData name="Settles, Mark (ARC-SCB)" userId="a04a9abc-8242-4b6f-b4a2-0b7fd2d5211e" providerId="ADAL" clId="{83497B47-5C39-4FF0-82C2-B7C0254B8CA4}" dt="2021-10-11T15:43:54.980" v="3093"/>
          <ac:spMkLst>
            <pc:docMk/>
            <pc:sldMk cId="340863901" sldId="303"/>
            <ac:spMk id="22" creationId="{DE631EF8-99B1-4C07-AF77-E937BA98D6E3}"/>
          </ac:spMkLst>
        </pc:spChg>
        <pc:spChg chg="add mod">
          <ac:chgData name="Settles, Mark (ARC-SCB)" userId="a04a9abc-8242-4b6f-b4a2-0b7fd2d5211e" providerId="ADAL" clId="{83497B47-5C39-4FF0-82C2-B7C0254B8CA4}" dt="2021-10-11T16:08:48.155" v="3467" actId="408"/>
          <ac:spMkLst>
            <pc:docMk/>
            <pc:sldMk cId="340863901" sldId="303"/>
            <ac:spMk id="23" creationId="{CE0D3F98-BA54-46E3-84EB-94AC1D7668C8}"/>
          </ac:spMkLst>
        </pc:spChg>
        <pc:spChg chg="add mod">
          <ac:chgData name="Settles, Mark (ARC-SCB)" userId="a04a9abc-8242-4b6f-b4a2-0b7fd2d5211e" providerId="ADAL" clId="{83497B47-5C39-4FF0-82C2-B7C0254B8CA4}" dt="2021-10-11T16:09:59.588" v="3475" actId="692"/>
          <ac:spMkLst>
            <pc:docMk/>
            <pc:sldMk cId="340863901" sldId="303"/>
            <ac:spMk id="24" creationId="{E9D38EB6-BF4C-418E-A674-4382D9F8B11B}"/>
          </ac:spMkLst>
        </pc:spChg>
        <pc:spChg chg="add del mod">
          <ac:chgData name="Settles, Mark (ARC-SCB)" userId="a04a9abc-8242-4b6f-b4a2-0b7fd2d5211e" providerId="ADAL" clId="{83497B47-5C39-4FF0-82C2-B7C0254B8CA4}" dt="2021-10-11T16:02:47.147" v="3343" actId="478"/>
          <ac:spMkLst>
            <pc:docMk/>
            <pc:sldMk cId="340863901" sldId="303"/>
            <ac:spMk id="26" creationId="{CEB53180-6A9E-4B42-9C11-E156D26459DB}"/>
          </ac:spMkLst>
        </pc:spChg>
        <pc:spChg chg="add mod">
          <ac:chgData name="Settles, Mark (ARC-SCB)" userId="a04a9abc-8242-4b6f-b4a2-0b7fd2d5211e" providerId="ADAL" clId="{83497B47-5C39-4FF0-82C2-B7C0254B8CA4}" dt="2021-10-11T16:04:57.508" v="3369" actId="465"/>
          <ac:spMkLst>
            <pc:docMk/>
            <pc:sldMk cId="340863901" sldId="303"/>
            <ac:spMk id="28" creationId="{41CE47EE-8CC7-4E77-8CD4-36D8F53E5AAA}"/>
          </ac:spMkLst>
        </pc:spChg>
        <pc:spChg chg="add del mod">
          <ac:chgData name="Settles, Mark (ARC-SCB)" userId="a04a9abc-8242-4b6f-b4a2-0b7fd2d5211e" providerId="ADAL" clId="{83497B47-5C39-4FF0-82C2-B7C0254B8CA4}" dt="2021-10-11T16:02:53.811" v="3345" actId="478"/>
          <ac:spMkLst>
            <pc:docMk/>
            <pc:sldMk cId="340863901" sldId="303"/>
            <ac:spMk id="29" creationId="{EC51ED35-12A7-439C-BCDF-803D87DE451F}"/>
          </ac:spMkLst>
        </pc:spChg>
        <pc:spChg chg="add mod">
          <ac:chgData name="Settles, Mark (ARC-SCB)" userId="a04a9abc-8242-4b6f-b4a2-0b7fd2d5211e" providerId="ADAL" clId="{83497B47-5C39-4FF0-82C2-B7C0254B8CA4}" dt="2021-10-11T15:56:52.888" v="3286" actId="1038"/>
          <ac:spMkLst>
            <pc:docMk/>
            <pc:sldMk cId="340863901" sldId="303"/>
            <ac:spMk id="31" creationId="{AD0DB85F-1309-487C-88E4-063C94CAEB95}"/>
          </ac:spMkLst>
        </pc:spChg>
        <pc:spChg chg="add del mod">
          <ac:chgData name="Settles, Mark (ARC-SCB)" userId="a04a9abc-8242-4b6f-b4a2-0b7fd2d5211e" providerId="ADAL" clId="{83497B47-5C39-4FF0-82C2-B7C0254B8CA4}" dt="2021-10-11T15:50:57.102" v="3215" actId="478"/>
          <ac:spMkLst>
            <pc:docMk/>
            <pc:sldMk cId="340863901" sldId="303"/>
            <ac:spMk id="32" creationId="{596CED70-8C86-43DA-975F-9210D5E0BE11}"/>
          </ac:spMkLst>
        </pc:spChg>
        <pc:spChg chg="add mod">
          <ac:chgData name="Settles, Mark (ARC-SCB)" userId="a04a9abc-8242-4b6f-b4a2-0b7fd2d5211e" providerId="ADAL" clId="{83497B47-5C39-4FF0-82C2-B7C0254B8CA4}" dt="2021-10-11T16:09:59.588" v="3475" actId="692"/>
          <ac:spMkLst>
            <pc:docMk/>
            <pc:sldMk cId="340863901" sldId="303"/>
            <ac:spMk id="33" creationId="{EFCC0737-0133-45F4-AD24-53BF27EFC1CA}"/>
          </ac:spMkLst>
        </pc:spChg>
        <pc:spChg chg="add mod">
          <ac:chgData name="Settles, Mark (ARC-SCB)" userId="a04a9abc-8242-4b6f-b4a2-0b7fd2d5211e" providerId="ADAL" clId="{83497B47-5C39-4FF0-82C2-B7C0254B8CA4}" dt="2021-10-11T16:01:18.142" v="3314" actId="1036"/>
          <ac:spMkLst>
            <pc:docMk/>
            <pc:sldMk cId="340863901" sldId="303"/>
            <ac:spMk id="34" creationId="{0B48859B-75A2-44DA-B647-AC104FE4FFB4}"/>
          </ac:spMkLst>
        </pc:spChg>
        <pc:spChg chg="add mod">
          <ac:chgData name="Settles, Mark (ARC-SCB)" userId="a04a9abc-8242-4b6f-b4a2-0b7fd2d5211e" providerId="ADAL" clId="{83497B47-5C39-4FF0-82C2-B7C0254B8CA4}" dt="2021-10-11T15:57:34.136" v="3289" actId="12789"/>
          <ac:spMkLst>
            <pc:docMk/>
            <pc:sldMk cId="340863901" sldId="303"/>
            <ac:spMk id="35" creationId="{F662DA54-B56B-4D5B-9C3E-BE5D0975EF5F}"/>
          </ac:spMkLst>
        </pc:spChg>
        <pc:spChg chg="add mod">
          <ac:chgData name="Settles, Mark (ARC-SCB)" userId="a04a9abc-8242-4b6f-b4a2-0b7fd2d5211e" providerId="ADAL" clId="{83497B47-5C39-4FF0-82C2-B7C0254B8CA4}" dt="2021-10-11T16:09:59.588" v="3475" actId="692"/>
          <ac:spMkLst>
            <pc:docMk/>
            <pc:sldMk cId="340863901" sldId="303"/>
            <ac:spMk id="36" creationId="{7F3B9E83-8C52-4BB0-BEF7-4BDA6B717549}"/>
          </ac:spMkLst>
        </pc:spChg>
        <pc:spChg chg="add mod">
          <ac:chgData name="Settles, Mark (ARC-SCB)" userId="a04a9abc-8242-4b6f-b4a2-0b7fd2d5211e" providerId="ADAL" clId="{83497B47-5C39-4FF0-82C2-B7C0254B8CA4}" dt="2021-10-11T16:09:59.588" v="3475" actId="692"/>
          <ac:spMkLst>
            <pc:docMk/>
            <pc:sldMk cId="340863901" sldId="303"/>
            <ac:spMk id="37" creationId="{98B53D38-C9E5-4743-AC11-70F6BADFC1F0}"/>
          </ac:spMkLst>
        </pc:spChg>
        <pc:spChg chg="add mod">
          <ac:chgData name="Settles, Mark (ARC-SCB)" userId="a04a9abc-8242-4b6f-b4a2-0b7fd2d5211e" providerId="ADAL" clId="{83497B47-5C39-4FF0-82C2-B7C0254B8CA4}" dt="2021-10-11T16:09:59.588" v="3475" actId="692"/>
          <ac:spMkLst>
            <pc:docMk/>
            <pc:sldMk cId="340863901" sldId="303"/>
            <ac:spMk id="38" creationId="{FB970379-AB91-4CD6-8D14-E1E2C5F2B5B2}"/>
          </ac:spMkLst>
        </pc:spChg>
        <pc:spChg chg="add mod">
          <ac:chgData name="Settles, Mark (ARC-SCB)" userId="a04a9abc-8242-4b6f-b4a2-0b7fd2d5211e" providerId="ADAL" clId="{83497B47-5C39-4FF0-82C2-B7C0254B8CA4}" dt="2021-10-11T15:53:35.898" v="3243" actId="14100"/>
          <ac:spMkLst>
            <pc:docMk/>
            <pc:sldMk cId="340863901" sldId="303"/>
            <ac:spMk id="39" creationId="{F9AE1082-0FE3-41AF-B869-F9EB27F22A8C}"/>
          </ac:spMkLst>
        </pc:spChg>
        <pc:spChg chg="add mod">
          <ac:chgData name="Settles, Mark (ARC-SCB)" userId="a04a9abc-8242-4b6f-b4a2-0b7fd2d5211e" providerId="ADAL" clId="{83497B47-5C39-4FF0-82C2-B7C0254B8CA4}" dt="2021-10-11T15:53:28.676" v="3242" actId="14100"/>
          <ac:spMkLst>
            <pc:docMk/>
            <pc:sldMk cId="340863901" sldId="303"/>
            <ac:spMk id="40" creationId="{ACC2BAB6-2E7A-40E2-B43B-DBCD5D2920C2}"/>
          </ac:spMkLst>
        </pc:spChg>
        <pc:spChg chg="add mod">
          <ac:chgData name="Settles, Mark (ARC-SCB)" userId="a04a9abc-8242-4b6f-b4a2-0b7fd2d5211e" providerId="ADAL" clId="{83497B47-5C39-4FF0-82C2-B7C0254B8CA4}" dt="2021-10-11T16:06:30.411" v="3411" actId="14100"/>
          <ac:spMkLst>
            <pc:docMk/>
            <pc:sldMk cId="340863901" sldId="303"/>
            <ac:spMk id="42" creationId="{8D825484-6EC5-4B1A-97FE-2D190E193974}"/>
          </ac:spMkLst>
        </pc:spChg>
        <pc:spChg chg="add mod">
          <ac:chgData name="Settles, Mark (ARC-SCB)" userId="a04a9abc-8242-4b6f-b4a2-0b7fd2d5211e" providerId="ADAL" clId="{83497B47-5C39-4FF0-82C2-B7C0254B8CA4}" dt="2021-10-11T16:06:08.125" v="3407" actId="692"/>
          <ac:spMkLst>
            <pc:docMk/>
            <pc:sldMk cId="340863901" sldId="303"/>
            <ac:spMk id="43" creationId="{FC1E0970-9215-4A3F-8472-12DE57C67A55}"/>
          </ac:spMkLst>
        </pc:spChg>
        <pc:spChg chg="add mod">
          <ac:chgData name="Settles, Mark (ARC-SCB)" userId="a04a9abc-8242-4b6f-b4a2-0b7fd2d5211e" providerId="ADAL" clId="{83497B47-5C39-4FF0-82C2-B7C0254B8CA4}" dt="2021-10-11T16:11:59.079" v="3567" actId="20577"/>
          <ac:spMkLst>
            <pc:docMk/>
            <pc:sldMk cId="340863901" sldId="303"/>
            <ac:spMk id="45" creationId="{FB67CBA2-6CC4-4EA1-AB85-B3001F492C8F}"/>
          </ac:spMkLst>
        </pc:spChg>
        <pc:spChg chg="add mod">
          <ac:chgData name="Settles, Mark (ARC-SCB)" userId="a04a9abc-8242-4b6f-b4a2-0b7fd2d5211e" providerId="ADAL" clId="{83497B47-5C39-4FF0-82C2-B7C0254B8CA4}" dt="2021-10-11T16:12:30.091" v="3569" actId="1076"/>
          <ac:spMkLst>
            <pc:docMk/>
            <pc:sldMk cId="340863901" sldId="303"/>
            <ac:spMk id="46" creationId="{8DB7450B-B325-437D-87D5-AE9C47DDA488}"/>
          </ac:spMkLst>
        </pc:spChg>
        <pc:spChg chg="add mod">
          <ac:chgData name="Settles, Mark (ARC-SCB)" userId="a04a9abc-8242-4b6f-b4a2-0b7fd2d5211e" providerId="ADAL" clId="{83497B47-5C39-4FF0-82C2-B7C0254B8CA4}" dt="2021-10-11T16:16:51.277" v="3861" actId="20577"/>
          <ac:spMkLst>
            <pc:docMk/>
            <pc:sldMk cId="340863901" sldId="303"/>
            <ac:spMk id="48" creationId="{C2977898-F5CA-4F14-9923-343EB0DD6DA5}"/>
          </ac:spMkLst>
        </pc:spChg>
        <pc:grpChg chg="add mod">
          <ac:chgData name="Settles, Mark (ARC-SCB)" userId="a04a9abc-8242-4b6f-b4a2-0b7fd2d5211e" providerId="ADAL" clId="{83497B47-5C39-4FF0-82C2-B7C0254B8CA4}" dt="2021-10-11T15:57:17.132" v="3287" actId="465"/>
          <ac:grpSpMkLst>
            <pc:docMk/>
            <pc:sldMk cId="340863901" sldId="303"/>
            <ac:grpSpMk id="41" creationId="{84A2AEA0-C28C-459B-95F5-407AB5585B9B}"/>
          </ac:grpSpMkLst>
        </pc:grpChg>
        <pc:grpChg chg="add mod">
          <ac:chgData name="Settles, Mark (ARC-SCB)" userId="a04a9abc-8242-4b6f-b4a2-0b7fd2d5211e" providerId="ADAL" clId="{83497B47-5C39-4FF0-82C2-B7C0254B8CA4}" dt="2021-10-11T16:04:35.876" v="3367" actId="1038"/>
          <ac:grpSpMkLst>
            <pc:docMk/>
            <pc:sldMk cId="340863901" sldId="303"/>
            <ac:grpSpMk id="44" creationId="{CCD85A82-FC83-4F4C-9023-D3D321064492}"/>
          </ac:grpSpMkLst>
        </pc:grpChg>
        <pc:cxnChg chg="add mod">
          <ac:chgData name="Settles, Mark (ARC-SCB)" userId="a04a9abc-8242-4b6f-b4a2-0b7fd2d5211e" providerId="ADAL" clId="{83497B47-5C39-4FF0-82C2-B7C0254B8CA4}" dt="2021-10-11T16:09:59.588" v="3475" actId="692"/>
          <ac:cxnSpMkLst>
            <pc:docMk/>
            <pc:sldMk cId="340863901" sldId="303"/>
            <ac:cxnSpMk id="18" creationId="{F03EE33C-238F-4DD1-8E1D-F04196E4F2D0}"/>
          </ac:cxnSpMkLst>
        </pc:cxnChg>
        <pc:cxnChg chg="add mod">
          <ac:chgData name="Settles, Mark (ARC-SCB)" userId="a04a9abc-8242-4b6f-b4a2-0b7fd2d5211e" providerId="ADAL" clId="{83497B47-5C39-4FF0-82C2-B7C0254B8CA4}" dt="2021-10-11T16:09:59.588" v="3475" actId="692"/>
          <ac:cxnSpMkLst>
            <pc:docMk/>
            <pc:sldMk cId="340863901" sldId="303"/>
            <ac:cxnSpMk id="25" creationId="{F63CB489-8C56-441B-9050-DE710174D8F8}"/>
          </ac:cxnSpMkLst>
        </pc:cxnChg>
        <pc:cxnChg chg="add mod">
          <ac:chgData name="Settles, Mark (ARC-SCB)" userId="a04a9abc-8242-4b6f-b4a2-0b7fd2d5211e" providerId="ADAL" clId="{83497B47-5C39-4FF0-82C2-B7C0254B8CA4}" dt="2021-10-11T16:09:59.588" v="3475" actId="692"/>
          <ac:cxnSpMkLst>
            <pc:docMk/>
            <pc:sldMk cId="340863901" sldId="303"/>
            <ac:cxnSpMk id="27" creationId="{09126109-3B99-49C0-97F8-D4605E239F4E}"/>
          </ac:cxnSpMkLst>
        </pc:cxnChg>
        <pc:cxnChg chg="add mod">
          <ac:chgData name="Settles, Mark (ARC-SCB)" userId="a04a9abc-8242-4b6f-b4a2-0b7fd2d5211e" providerId="ADAL" clId="{83497B47-5C39-4FF0-82C2-B7C0254B8CA4}" dt="2021-10-11T16:09:59.588" v="3475" actId="692"/>
          <ac:cxnSpMkLst>
            <pc:docMk/>
            <pc:sldMk cId="340863901" sldId="303"/>
            <ac:cxnSpMk id="30" creationId="{A94EBCAE-56B9-4D10-B917-D027CF56472C}"/>
          </ac:cxnSpMkLst>
        </pc:cxnChg>
      </pc:sldChg>
      <pc:sldChg chg="addSp delSp modSp new mod">
        <pc:chgData name="Settles, Mark (ARC-SCB)" userId="a04a9abc-8242-4b6f-b4a2-0b7fd2d5211e" providerId="ADAL" clId="{83497B47-5C39-4FF0-82C2-B7C0254B8CA4}" dt="2021-10-11T21:38:27.068" v="10181" actId="1036"/>
        <pc:sldMkLst>
          <pc:docMk/>
          <pc:sldMk cId="800252840" sldId="304"/>
        </pc:sldMkLst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3" creationId="{DDAE937B-99EA-4326-8AD1-1B65183A7691}"/>
          </ac:spMkLst>
        </pc:spChg>
        <pc:spChg chg="del mod">
          <ac:chgData name="Settles, Mark (ARC-SCB)" userId="a04a9abc-8242-4b6f-b4a2-0b7fd2d5211e" providerId="ADAL" clId="{83497B47-5C39-4FF0-82C2-B7C0254B8CA4}" dt="2021-10-11T21:15:04.686" v="9229" actId="478"/>
          <ac:spMkLst>
            <pc:docMk/>
            <pc:sldMk cId="800252840" sldId="304"/>
            <ac:spMk id="4" creationId="{A9F47FD0-94A8-4BAC-8C72-DC23164EAC94}"/>
          </ac:spMkLst>
        </pc:spChg>
        <pc:spChg chg="del mod">
          <ac:chgData name="Settles, Mark (ARC-SCB)" userId="a04a9abc-8242-4b6f-b4a2-0b7fd2d5211e" providerId="ADAL" clId="{83497B47-5C39-4FF0-82C2-B7C0254B8CA4}" dt="2021-10-11T21:15:21.088" v="9237" actId="478"/>
          <ac:spMkLst>
            <pc:docMk/>
            <pc:sldMk cId="800252840" sldId="304"/>
            <ac:spMk id="5" creationId="{8D2464D0-2AFE-4C5F-A30D-FF38C30A642A}"/>
          </ac:spMkLst>
        </pc:spChg>
        <pc:spChg chg="del mod">
          <ac:chgData name="Settles, Mark (ARC-SCB)" userId="a04a9abc-8242-4b6f-b4a2-0b7fd2d5211e" providerId="ADAL" clId="{83497B47-5C39-4FF0-82C2-B7C0254B8CA4}" dt="2021-10-11T21:15:18.682" v="9236" actId="478"/>
          <ac:spMkLst>
            <pc:docMk/>
            <pc:sldMk cId="800252840" sldId="304"/>
            <ac:spMk id="6" creationId="{93CB0148-A89E-49B3-B48A-1FA40D7BCAFF}"/>
          </ac:spMkLst>
        </pc:spChg>
        <pc:spChg chg="mod">
          <ac:chgData name="Settles, Mark (ARC-SCB)" userId="a04a9abc-8242-4b6f-b4a2-0b7fd2d5211e" providerId="ADAL" clId="{83497B47-5C39-4FF0-82C2-B7C0254B8CA4}" dt="2021-10-11T21:16:34.472" v="9242" actId="207"/>
          <ac:spMkLst>
            <pc:docMk/>
            <pc:sldMk cId="800252840" sldId="304"/>
            <ac:spMk id="10" creationId="{D39AA74D-19CC-410A-AF4B-5B3DE994194D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1" creationId="{CDB6D47E-8BEC-4469-9201-C629882923D6}"/>
          </ac:spMkLst>
        </pc:spChg>
        <pc:spChg chg="mod">
          <ac:chgData name="Settles, Mark (ARC-SCB)" userId="a04a9abc-8242-4b6f-b4a2-0b7fd2d5211e" providerId="ADAL" clId="{83497B47-5C39-4FF0-82C2-B7C0254B8CA4}" dt="2021-10-11T21:17:44.646" v="9244" actId="20577"/>
          <ac:spMkLst>
            <pc:docMk/>
            <pc:sldMk cId="800252840" sldId="304"/>
            <ac:spMk id="12" creationId="{94659AEF-604D-4D8B-92E1-EA24F0CCB0AF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3" creationId="{3F439ED1-B2A5-44F6-91DB-C53349C42EA2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4" creationId="{BFEF30FB-E0F3-424B-8F9C-65C75D76CB40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5" creationId="{13F88A77-ED40-4525-B527-B30D1B6FB05A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6" creationId="{4B725EFC-8935-4988-A55F-693A579D0A42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18" creationId="{CB0F49E0-A062-4847-B356-648DFDC0FAEA}"/>
          </ac:spMkLst>
        </pc:spChg>
        <pc:spChg chg="mod">
          <ac:chgData name="Settles, Mark (ARC-SCB)" userId="a04a9abc-8242-4b6f-b4a2-0b7fd2d5211e" providerId="ADAL" clId="{83497B47-5C39-4FF0-82C2-B7C0254B8CA4}" dt="2021-10-11T21:17:00.120" v="9243" actId="14100"/>
          <ac:spMkLst>
            <pc:docMk/>
            <pc:sldMk cId="800252840" sldId="304"/>
            <ac:spMk id="19" creationId="{B58A8EF4-57B1-4232-8933-413150849DD7}"/>
          </ac:spMkLst>
        </pc:spChg>
        <pc:spChg chg="mod">
          <ac:chgData name="Settles, Mark (ARC-SCB)" userId="a04a9abc-8242-4b6f-b4a2-0b7fd2d5211e" providerId="ADAL" clId="{83497B47-5C39-4FF0-82C2-B7C0254B8CA4}" dt="2021-10-11T21:16:20.734" v="9240" actId="255"/>
          <ac:spMkLst>
            <pc:docMk/>
            <pc:sldMk cId="800252840" sldId="304"/>
            <ac:spMk id="20" creationId="{144BE091-E33B-4DF4-B445-E461DEA1AC0D}"/>
          </ac:spMkLst>
        </pc:spChg>
        <pc:spChg chg="mod topLvl">
          <ac:chgData name="Settles, Mark (ARC-SCB)" userId="a04a9abc-8242-4b6f-b4a2-0b7fd2d5211e" providerId="ADAL" clId="{83497B47-5C39-4FF0-82C2-B7C0254B8CA4}" dt="2021-10-11T21:19:13.062" v="9307" actId="3064"/>
          <ac:spMkLst>
            <pc:docMk/>
            <pc:sldMk cId="800252840" sldId="304"/>
            <ac:spMk id="26" creationId="{9FD50845-EF8C-4CF2-9F57-EA437374355D}"/>
          </ac:spMkLst>
        </pc:spChg>
        <pc:spChg chg="mod topLvl">
          <ac:chgData name="Settles, Mark (ARC-SCB)" userId="a04a9abc-8242-4b6f-b4a2-0b7fd2d5211e" providerId="ADAL" clId="{83497B47-5C39-4FF0-82C2-B7C0254B8CA4}" dt="2021-10-11T21:19:13.062" v="9307" actId="3064"/>
          <ac:spMkLst>
            <pc:docMk/>
            <pc:sldMk cId="800252840" sldId="304"/>
            <ac:spMk id="27" creationId="{96C06545-E8DD-4843-AA83-FD93C1357125}"/>
          </ac:spMkLst>
        </pc:spChg>
        <pc:spChg chg="mod topLvl">
          <ac:chgData name="Settles, Mark (ARC-SCB)" userId="a04a9abc-8242-4b6f-b4a2-0b7fd2d5211e" providerId="ADAL" clId="{83497B47-5C39-4FF0-82C2-B7C0254B8CA4}" dt="2021-10-11T21:19:13.062" v="9307" actId="3064"/>
          <ac:spMkLst>
            <pc:docMk/>
            <pc:sldMk cId="800252840" sldId="304"/>
            <ac:spMk id="28" creationId="{600B2367-D757-46A3-A3CB-31B1CF06C61A}"/>
          </ac:spMkLst>
        </pc:spChg>
        <pc:spChg chg="mod topLvl">
          <ac:chgData name="Settles, Mark (ARC-SCB)" userId="a04a9abc-8242-4b6f-b4a2-0b7fd2d5211e" providerId="ADAL" clId="{83497B47-5C39-4FF0-82C2-B7C0254B8CA4}" dt="2021-10-11T21:19:13.062" v="9307" actId="3064"/>
          <ac:spMkLst>
            <pc:docMk/>
            <pc:sldMk cId="800252840" sldId="304"/>
            <ac:spMk id="29" creationId="{43EF6D51-CFEF-4F83-B900-DA76FFFDF937}"/>
          </ac:spMkLst>
        </pc:spChg>
        <pc:spChg chg="mod topLvl">
          <ac:chgData name="Settles, Mark (ARC-SCB)" userId="a04a9abc-8242-4b6f-b4a2-0b7fd2d5211e" providerId="ADAL" clId="{83497B47-5C39-4FF0-82C2-B7C0254B8CA4}" dt="2021-10-11T21:21:17.648" v="9432" actId="1035"/>
          <ac:spMkLst>
            <pc:docMk/>
            <pc:sldMk cId="800252840" sldId="304"/>
            <ac:spMk id="30" creationId="{A4C72732-5F7B-46BC-8565-C448B7EE2428}"/>
          </ac:spMkLst>
        </pc:spChg>
        <pc:spChg chg="mod topLvl">
          <ac:chgData name="Settles, Mark (ARC-SCB)" userId="a04a9abc-8242-4b6f-b4a2-0b7fd2d5211e" providerId="ADAL" clId="{83497B47-5C39-4FF0-82C2-B7C0254B8CA4}" dt="2021-10-11T21:21:17.648" v="9432" actId="1035"/>
          <ac:spMkLst>
            <pc:docMk/>
            <pc:sldMk cId="800252840" sldId="304"/>
            <ac:spMk id="31" creationId="{CE086DF0-BB95-4410-882D-46153AC0031F}"/>
          </ac:spMkLst>
        </pc:spChg>
        <pc:spChg chg="mod topLvl">
          <ac:chgData name="Settles, Mark (ARC-SCB)" userId="a04a9abc-8242-4b6f-b4a2-0b7fd2d5211e" providerId="ADAL" clId="{83497B47-5C39-4FF0-82C2-B7C0254B8CA4}" dt="2021-10-11T21:21:17.648" v="9432" actId="1035"/>
          <ac:spMkLst>
            <pc:docMk/>
            <pc:sldMk cId="800252840" sldId="304"/>
            <ac:spMk id="32" creationId="{9313DB7E-8EA8-4716-AC9F-A7CBED8D102E}"/>
          </ac:spMkLst>
        </pc:spChg>
        <pc:spChg chg="mod topLvl">
          <ac:chgData name="Settles, Mark (ARC-SCB)" userId="a04a9abc-8242-4b6f-b4a2-0b7fd2d5211e" providerId="ADAL" clId="{83497B47-5C39-4FF0-82C2-B7C0254B8CA4}" dt="2021-10-11T21:21:17.648" v="9432" actId="1035"/>
          <ac:spMkLst>
            <pc:docMk/>
            <pc:sldMk cId="800252840" sldId="304"/>
            <ac:spMk id="33" creationId="{ED1FF6CC-55D5-48A3-BE70-F451B00407EA}"/>
          </ac:spMkLst>
        </pc:spChg>
        <pc:spChg chg="mod topLvl">
          <ac:chgData name="Settles, Mark (ARC-SCB)" userId="a04a9abc-8242-4b6f-b4a2-0b7fd2d5211e" providerId="ADAL" clId="{83497B47-5C39-4FF0-82C2-B7C0254B8CA4}" dt="2021-10-11T21:21:17.648" v="9432" actId="1035"/>
          <ac:spMkLst>
            <pc:docMk/>
            <pc:sldMk cId="800252840" sldId="304"/>
            <ac:spMk id="34" creationId="{FF0BD468-1AB5-4F4F-AA79-C11C59630F07}"/>
          </ac:spMkLst>
        </pc:spChg>
        <pc:spChg chg="add mod">
          <ac:chgData name="Settles, Mark (ARC-SCB)" userId="a04a9abc-8242-4b6f-b4a2-0b7fd2d5211e" providerId="ADAL" clId="{83497B47-5C39-4FF0-82C2-B7C0254B8CA4}" dt="2021-10-11T21:22:04.324" v="9491" actId="20577"/>
          <ac:spMkLst>
            <pc:docMk/>
            <pc:sldMk cId="800252840" sldId="304"/>
            <ac:spMk id="35" creationId="{11B062A6-489F-4ABF-9737-315C7BDAF65F}"/>
          </ac:spMkLst>
        </pc:spChg>
        <pc:spChg chg="add mod">
          <ac:chgData name="Settles, Mark (ARC-SCB)" userId="a04a9abc-8242-4b6f-b4a2-0b7fd2d5211e" providerId="ADAL" clId="{83497B47-5C39-4FF0-82C2-B7C0254B8CA4}" dt="2021-10-11T21:25:49.386" v="9909" actId="114"/>
          <ac:spMkLst>
            <pc:docMk/>
            <pc:sldMk cId="800252840" sldId="304"/>
            <ac:spMk id="36" creationId="{F9B12AE8-6938-47FD-8BBC-90A4AB867EE6}"/>
          </ac:spMkLst>
        </pc:spChg>
        <pc:spChg chg="add mod">
          <ac:chgData name="Settles, Mark (ARC-SCB)" userId="a04a9abc-8242-4b6f-b4a2-0b7fd2d5211e" providerId="ADAL" clId="{83497B47-5C39-4FF0-82C2-B7C0254B8CA4}" dt="2021-10-11T21:38:27.068" v="10181" actId="1036"/>
          <ac:spMkLst>
            <pc:docMk/>
            <pc:sldMk cId="800252840" sldId="304"/>
            <ac:spMk id="37" creationId="{FF441725-5F01-494A-A269-3E90A24EFE8E}"/>
          </ac:spMkLst>
        </pc:spChg>
        <pc:grpChg chg="add del mod">
          <ac:chgData name="Settles, Mark (ARC-SCB)" userId="a04a9abc-8242-4b6f-b4a2-0b7fd2d5211e" providerId="ADAL" clId="{83497B47-5C39-4FF0-82C2-B7C0254B8CA4}" dt="2021-10-11T21:21:31.323" v="9446" actId="1036"/>
          <ac:grpSpMkLst>
            <pc:docMk/>
            <pc:sldMk cId="800252840" sldId="304"/>
            <ac:grpSpMk id="2" creationId="{211AAC7A-8BC7-42A2-99DC-A1882BF4C6BF}"/>
          </ac:grpSpMkLst>
        </pc:grpChg>
        <pc:grpChg chg="mod">
          <ac:chgData name="Settles, Mark (ARC-SCB)" userId="a04a9abc-8242-4b6f-b4a2-0b7fd2d5211e" providerId="ADAL" clId="{83497B47-5C39-4FF0-82C2-B7C0254B8CA4}" dt="2021-10-11T21:13:16.034" v="9190"/>
          <ac:grpSpMkLst>
            <pc:docMk/>
            <pc:sldMk cId="800252840" sldId="304"/>
            <ac:grpSpMk id="17" creationId="{858A7D18-1520-481D-B7FC-C4E39E4BF3D5}"/>
          </ac:grpSpMkLst>
        </pc:grpChg>
        <pc:grpChg chg="add del mod">
          <ac:chgData name="Settles, Mark (ARC-SCB)" userId="a04a9abc-8242-4b6f-b4a2-0b7fd2d5211e" providerId="ADAL" clId="{83497B47-5C39-4FF0-82C2-B7C0254B8CA4}" dt="2021-10-11T21:19:06.117" v="9305" actId="165"/>
          <ac:grpSpMkLst>
            <pc:docMk/>
            <pc:sldMk cId="800252840" sldId="304"/>
            <ac:grpSpMk id="21" creationId="{05A463B0-1106-4BA5-ADD2-E36C1C846A0E}"/>
          </ac:grpSpMkLst>
        </pc:grpChg>
        <pc:picChg chg="mod topLvl">
          <ac:chgData name="Settles, Mark (ARC-SCB)" userId="a04a9abc-8242-4b6f-b4a2-0b7fd2d5211e" providerId="ADAL" clId="{83497B47-5C39-4FF0-82C2-B7C0254B8CA4}" dt="2021-10-11T21:19:06.117" v="9305" actId="165"/>
          <ac:picMkLst>
            <pc:docMk/>
            <pc:sldMk cId="800252840" sldId="304"/>
            <ac:picMk id="22" creationId="{38358F33-65D1-465F-B9FC-9B9CFA473838}"/>
          </ac:picMkLst>
        </pc:picChg>
        <pc:picChg chg="mod topLvl">
          <ac:chgData name="Settles, Mark (ARC-SCB)" userId="a04a9abc-8242-4b6f-b4a2-0b7fd2d5211e" providerId="ADAL" clId="{83497B47-5C39-4FF0-82C2-B7C0254B8CA4}" dt="2021-10-11T21:19:06.117" v="9305" actId="165"/>
          <ac:picMkLst>
            <pc:docMk/>
            <pc:sldMk cId="800252840" sldId="304"/>
            <ac:picMk id="23" creationId="{3B449AFB-470B-46D3-858F-D7F397EAFDC4}"/>
          </ac:picMkLst>
        </pc:picChg>
        <pc:picChg chg="mod topLvl">
          <ac:chgData name="Settles, Mark (ARC-SCB)" userId="a04a9abc-8242-4b6f-b4a2-0b7fd2d5211e" providerId="ADAL" clId="{83497B47-5C39-4FF0-82C2-B7C0254B8CA4}" dt="2021-10-11T21:19:06.117" v="9305" actId="165"/>
          <ac:picMkLst>
            <pc:docMk/>
            <pc:sldMk cId="800252840" sldId="304"/>
            <ac:picMk id="24" creationId="{60938E3D-4F0F-4D51-A979-40F978ED50B4}"/>
          </ac:picMkLst>
        </pc:picChg>
        <pc:picChg chg="mod topLvl">
          <ac:chgData name="Settles, Mark (ARC-SCB)" userId="a04a9abc-8242-4b6f-b4a2-0b7fd2d5211e" providerId="ADAL" clId="{83497B47-5C39-4FF0-82C2-B7C0254B8CA4}" dt="2021-10-11T21:19:06.117" v="9305" actId="165"/>
          <ac:picMkLst>
            <pc:docMk/>
            <pc:sldMk cId="800252840" sldId="304"/>
            <ac:picMk id="25" creationId="{25D756A6-FF27-4F34-B7EC-441FD2E11A18}"/>
          </ac:picMkLst>
        </pc:picChg>
        <pc:cxnChg chg="del mod">
          <ac:chgData name="Settles, Mark (ARC-SCB)" userId="a04a9abc-8242-4b6f-b4a2-0b7fd2d5211e" providerId="ADAL" clId="{83497B47-5C39-4FF0-82C2-B7C0254B8CA4}" dt="2021-10-11T21:15:12.650" v="9233" actId="478"/>
          <ac:cxnSpMkLst>
            <pc:docMk/>
            <pc:sldMk cId="800252840" sldId="304"/>
            <ac:cxnSpMk id="7" creationId="{F20B4A5D-280A-401F-88FD-5888BF3B9E9D}"/>
          </ac:cxnSpMkLst>
        </pc:cxnChg>
        <pc:cxnChg chg="del mod">
          <ac:chgData name="Settles, Mark (ARC-SCB)" userId="a04a9abc-8242-4b6f-b4a2-0b7fd2d5211e" providerId="ADAL" clId="{83497B47-5C39-4FF0-82C2-B7C0254B8CA4}" dt="2021-10-11T21:15:24.782" v="9238" actId="478"/>
          <ac:cxnSpMkLst>
            <pc:docMk/>
            <pc:sldMk cId="800252840" sldId="304"/>
            <ac:cxnSpMk id="8" creationId="{E5EF47BD-8767-4BC3-892A-079DF60F859B}"/>
          </ac:cxnSpMkLst>
        </pc:cxnChg>
        <pc:cxnChg chg="del mod">
          <ac:chgData name="Settles, Mark (ARC-SCB)" userId="a04a9abc-8242-4b6f-b4a2-0b7fd2d5211e" providerId="ADAL" clId="{83497B47-5C39-4FF0-82C2-B7C0254B8CA4}" dt="2021-10-11T21:15:09.826" v="9232" actId="478"/>
          <ac:cxnSpMkLst>
            <pc:docMk/>
            <pc:sldMk cId="800252840" sldId="304"/>
            <ac:cxnSpMk id="9" creationId="{5AE7BD08-6388-4B29-961E-3699364A7EDC}"/>
          </ac:cxnSpMkLst>
        </pc:cxnChg>
      </pc:sldChg>
      <pc:sldChg chg="addSp delSp modSp add mod modAnim">
        <pc:chgData name="Settles, Mark (ARC-SCB)" userId="a04a9abc-8242-4b6f-b4a2-0b7fd2d5211e" providerId="ADAL" clId="{83497B47-5C39-4FF0-82C2-B7C0254B8CA4}" dt="2021-10-11T21:12:16.342" v="9188"/>
        <pc:sldMkLst>
          <pc:docMk/>
          <pc:sldMk cId="2278008292" sldId="305"/>
        </pc:sldMkLst>
        <pc:spChg chg="del">
          <ac:chgData name="Settles, Mark (ARC-SCB)" userId="a04a9abc-8242-4b6f-b4a2-0b7fd2d5211e" providerId="ADAL" clId="{83497B47-5C39-4FF0-82C2-B7C0254B8CA4}" dt="2021-10-11T20:39:08.807" v="8810" actId="478"/>
          <ac:spMkLst>
            <pc:docMk/>
            <pc:sldMk cId="2278008292" sldId="305"/>
            <ac:spMk id="2" creationId="{00000000-0000-0000-0000-000000000000}"/>
          </ac:spMkLst>
        </pc:spChg>
        <pc:spChg chg="add del mod">
          <ac:chgData name="Settles, Mark (ARC-SCB)" userId="a04a9abc-8242-4b6f-b4a2-0b7fd2d5211e" providerId="ADAL" clId="{83497B47-5C39-4FF0-82C2-B7C0254B8CA4}" dt="2021-10-11T20:55:57.377" v="9130" actId="478"/>
          <ac:spMkLst>
            <pc:docMk/>
            <pc:sldMk cId="2278008292" sldId="305"/>
            <ac:spMk id="3" creationId="{1728AA31-33DC-491E-AEDD-EB0973220A03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1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1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1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13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14" creationId="{00000000-0000-0000-0000-000000000000}"/>
          </ac:spMkLst>
        </pc:spChg>
        <pc:spChg chg="del mod">
          <ac:chgData name="Settles, Mark (ARC-SCB)" userId="a04a9abc-8242-4b6f-b4a2-0b7fd2d5211e" providerId="ADAL" clId="{83497B47-5C39-4FF0-82C2-B7C0254B8CA4}" dt="2021-10-11T20:40:16.889" v="8817" actId="478"/>
          <ac:spMkLst>
            <pc:docMk/>
            <pc:sldMk cId="2278008292" sldId="305"/>
            <ac:spMk id="23" creationId="{00000000-0000-0000-0000-000000000000}"/>
          </ac:spMkLst>
        </pc:spChg>
        <pc:spChg chg="del mod">
          <ac:chgData name="Settles, Mark (ARC-SCB)" userId="a04a9abc-8242-4b6f-b4a2-0b7fd2d5211e" providerId="ADAL" clId="{83497B47-5C39-4FF0-82C2-B7C0254B8CA4}" dt="2021-10-11T20:40:11.259" v="8815" actId="478"/>
          <ac:spMkLst>
            <pc:docMk/>
            <pc:sldMk cId="2278008292" sldId="305"/>
            <ac:spMk id="24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25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2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2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2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29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7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8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39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0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1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2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5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4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4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5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6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7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8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59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0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1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2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3" creationId="{00000000-0000-0000-0000-000000000000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64" creationId="{00000000-0000-0000-0000-000000000000}"/>
          </ac:spMkLst>
        </pc:spChg>
        <pc:spChg chg="del mod">
          <ac:chgData name="Settles, Mark (ARC-SCB)" userId="a04a9abc-8242-4b6f-b4a2-0b7fd2d5211e" providerId="ADAL" clId="{83497B47-5C39-4FF0-82C2-B7C0254B8CA4}" dt="2021-10-11T20:40:13.881" v="8816" actId="478"/>
          <ac:spMkLst>
            <pc:docMk/>
            <pc:sldMk cId="2278008292" sldId="305"/>
            <ac:spMk id="67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0:46:41.007" v="9003" actId="20577"/>
          <ac:spMkLst>
            <pc:docMk/>
            <pc:sldMk cId="2278008292" sldId="305"/>
            <ac:spMk id="68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20:41:10.224" v="8819" actId="478"/>
          <ac:spMkLst>
            <pc:docMk/>
            <pc:sldMk cId="2278008292" sldId="305"/>
            <ac:spMk id="69" creationId="{00000000-0000-0000-0000-000000000000}"/>
          </ac:spMkLst>
        </pc:spChg>
        <pc:spChg chg="del">
          <ac:chgData name="Settles, Mark (ARC-SCB)" userId="a04a9abc-8242-4b6f-b4a2-0b7fd2d5211e" providerId="ADAL" clId="{83497B47-5C39-4FF0-82C2-B7C0254B8CA4}" dt="2021-10-11T20:54:18.887" v="9055" actId="478"/>
          <ac:spMkLst>
            <pc:docMk/>
            <pc:sldMk cId="2278008292" sldId="305"/>
            <ac:spMk id="70" creationId="{00000000-0000-0000-0000-000000000000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1" creationId="{5D940815-6298-410C-8049-1193B9BD6D95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2" creationId="{D6ABEF2D-9982-47B4-885E-921E579701FC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3" creationId="{234E402A-6F97-4E30-B1C2-B5179E64ABD6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4" creationId="{74D9AA45-F954-460E-B41E-8A3E542E3ECA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79" creationId="{6602ABBC-9B39-4931-84B7-F86B1966E9CB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0" creationId="{C3E71B8B-13C2-436B-A2A1-E65D9D921619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1" creationId="{FABBA436-9A4B-4C85-9D62-F27B52684A07}"/>
          </ac:spMkLst>
        </pc:spChg>
        <pc:spChg chg="mod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2" creationId="{747841EE-D4FE-4381-856E-E1B1CDFF815F}"/>
          </ac:spMkLst>
        </pc:spChg>
        <pc:spChg chg="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4" creationId="{6C174B2A-9920-493B-9CD0-74042DDFC2B9}"/>
          </ac:spMkLst>
        </pc:spChg>
        <pc:spChg chg="add 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5" creationId="{099C2984-7225-4AB2-B9B9-2C7BC9A74099}"/>
          </ac:spMkLst>
        </pc:spChg>
        <pc:spChg chg="add del mod">
          <ac:chgData name="Settles, Mark (ARC-SCB)" userId="a04a9abc-8242-4b6f-b4a2-0b7fd2d5211e" providerId="ADAL" clId="{83497B47-5C39-4FF0-82C2-B7C0254B8CA4}" dt="2021-10-11T20:43:33.787" v="8884" actId="478"/>
          <ac:spMkLst>
            <pc:docMk/>
            <pc:sldMk cId="2278008292" sldId="305"/>
            <ac:spMk id="86" creationId="{6B317BAC-1448-4798-BA11-8F8074CF79C6}"/>
          </ac:spMkLst>
        </pc:spChg>
        <pc:spChg chg="add 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87" creationId="{A445B5EA-E9A1-4FF2-84AE-AA702CD7B907}"/>
          </ac:spMkLst>
        </pc:spChg>
        <pc:spChg chg="add del mod">
          <ac:chgData name="Settles, Mark (ARC-SCB)" userId="a04a9abc-8242-4b6f-b4a2-0b7fd2d5211e" providerId="ADAL" clId="{83497B47-5C39-4FF0-82C2-B7C0254B8CA4}" dt="2021-10-11T20:50:24.143" v="9020" actId="478"/>
          <ac:spMkLst>
            <pc:docMk/>
            <pc:sldMk cId="2278008292" sldId="305"/>
            <ac:spMk id="88" creationId="{A09375A4-CED8-4D98-9274-5D29720F46AC}"/>
          </ac:spMkLst>
        </pc:spChg>
        <pc:spChg chg="add del mod">
          <ac:chgData name="Settles, Mark (ARC-SCB)" userId="a04a9abc-8242-4b6f-b4a2-0b7fd2d5211e" providerId="ADAL" clId="{83497B47-5C39-4FF0-82C2-B7C0254B8CA4}" dt="2021-10-11T20:50:26.050" v="9021" actId="478"/>
          <ac:spMkLst>
            <pc:docMk/>
            <pc:sldMk cId="2278008292" sldId="305"/>
            <ac:spMk id="89" creationId="{402BED9F-B693-4ED3-BFA1-394E49E29483}"/>
          </ac:spMkLst>
        </pc:spChg>
        <pc:spChg chg="add 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90" creationId="{751E43A6-DDBF-4734-9A50-1045DE91DF38}"/>
          </ac:spMkLst>
        </pc:spChg>
        <pc:spChg chg="add mod topLvl">
          <ac:chgData name="Settles, Mark (ARC-SCB)" userId="a04a9abc-8242-4b6f-b4a2-0b7fd2d5211e" providerId="ADAL" clId="{83497B47-5C39-4FF0-82C2-B7C0254B8CA4}" dt="2021-10-11T21:10:32.230" v="9175" actId="165"/>
          <ac:spMkLst>
            <pc:docMk/>
            <pc:sldMk cId="2278008292" sldId="305"/>
            <ac:spMk id="91" creationId="{0F2FF16B-A971-4EDD-970B-0C7B9C47EC4E}"/>
          </ac:spMkLst>
        </pc:spChg>
        <pc:spChg chg="add mod">
          <ac:chgData name="Settles, Mark (ARC-SCB)" userId="a04a9abc-8242-4b6f-b4a2-0b7fd2d5211e" providerId="ADAL" clId="{83497B47-5C39-4FF0-82C2-B7C0254B8CA4}" dt="2021-10-11T20:54:14.626" v="9054"/>
          <ac:spMkLst>
            <pc:docMk/>
            <pc:sldMk cId="2278008292" sldId="305"/>
            <ac:spMk id="92" creationId="{A02B019C-B101-449F-B52F-5A3C11DFFAF0}"/>
          </ac:spMkLst>
        </pc:spChg>
        <pc:grpChg chg="add del mod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22" creationId="{BD07C9D0-D386-47D5-B07C-7317CF13F5F0}"/>
          </ac:grpSpMkLst>
        </pc:grpChg>
        <pc:grpChg chg="mod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75" creationId="{A904B4DF-70B8-416F-AD6C-B8BB1591F6D5}"/>
          </ac:grpSpMkLst>
        </pc:grpChg>
        <pc:grpChg chg="mod topLvl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76" creationId="{B509F7E8-256B-4429-82DE-AF49DED5EEB8}"/>
          </ac:grpSpMkLst>
        </pc:grpChg>
        <pc:grpChg chg="mod topLvl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77" creationId="{7675BF15-9AED-4A91-947E-BD73C76362B2}"/>
          </ac:grpSpMkLst>
        </pc:grpChg>
        <pc:grpChg chg="mod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78" creationId="{1FB35570-5BF7-45C4-B6D5-901E1F3611BE}"/>
          </ac:grpSpMkLst>
        </pc:grpChg>
        <pc:grpChg chg="mod topLvl">
          <ac:chgData name="Settles, Mark (ARC-SCB)" userId="a04a9abc-8242-4b6f-b4a2-0b7fd2d5211e" providerId="ADAL" clId="{83497B47-5C39-4FF0-82C2-B7C0254B8CA4}" dt="2021-10-11T21:10:32.230" v="9175" actId="165"/>
          <ac:grpSpMkLst>
            <pc:docMk/>
            <pc:sldMk cId="2278008292" sldId="305"/>
            <ac:grpSpMk id="83" creationId="{63FB876A-C05D-46B5-908F-C26EDB78C912}"/>
          </ac:grpSpMkLst>
        </pc:grp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15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16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17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18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19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20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21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33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53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65" creationId="{00000000-0000-0000-0000-000000000000}"/>
          </ac:cxnSpMkLst>
        </pc:cxnChg>
        <pc:cxnChg chg="mod topLvl">
          <ac:chgData name="Settles, Mark (ARC-SCB)" userId="a04a9abc-8242-4b6f-b4a2-0b7fd2d5211e" providerId="ADAL" clId="{83497B47-5C39-4FF0-82C2-B7C0254B8CA4}" dt="2021-10-11T21:10:32.230" v="9175" actId="165"/>
          <ac:cxnSpMkLst>
            <pc:docMk/>
            <pc:sldMk cId="2278008292" sldId="305"/>
            <ac:cxnSpMk id="66" creationId="{00000000-0000-0000-0000-000000000000}"/>
          </ac:cxnSpMkLst>
        </pc:cxnChg>
      </pc:sldChg>
      <pc:sldChg chg="addSp delSp modSp new mod">
        <pc:chgData name="Settles, Mark (ARC-SCB)" userId="a04a9abc-8242-4b6f-b4a2-0b7fd2d5211e" providerId="ADAL" clId="{83497B47-5C39-4FF0-82C2-B7C0254B8CA4}" dt="2021-10-11T22:07:21.575" v="11124" actId="2711"/>
        <pc:sldMkLst>
          <pc:docMk/>
          <pc:sldMk cId="3190740775" sldId="306"/>
        </pc:sldMkLst>
        <pc:spChg chg="add mod">
          <ac:chgData name="Settles, Mark (ARC-SCB)" userId="a04a9abc-8242-4b6f-b4a2-0b7fd2d5211e" providerId="ADAL" clId="{83497B47-5C39-4FF0-82C2-B7C0254B8CA4}" dt="2021-10-11T21:39:47.146" v="10219" actId="20577"/>
          <ac:spMkLst>
            <pc:docMk/>
            <pc:sldMk cId="3190740775" sldId="306"/>
            <ac:spMk id="2" creationId="{A6DCD335-DB30-4720-BFCD-D042D0F2A181}"/>
          </ac:spMkLst>
        </pc:spChg>
        <pc:spChg chg="add mod topLvl">
          <ac:chgData name="Settles, Mark (ARC-SCB)" userId="a04a9abc-8242-4b6f-b4a2-0b7fd2d5211e" providerId="ADAL" clId="{83497B47-5C39-4FF0-82C2-B7C0254B8CA4}" dt="2021-10-11T21:41:22.138" v="10238" actId="12788"/>
          <ac:spMkLst>
            <pc:docMk/>
            <pc:sldMk cId="3190740775" sldId="306"/>
            <ac:spMk id="5" creationId="{5B9A8546-A2D5-4219-A8F4-86E105FF9ABE}"/>
          </ac:spMkLst>
        </pc:spChg>
        <pc:spChg chg="add mod topLvl">
          <ac:chgData name="Settles, Mark (ARC-SCB)" userId="a04a9abc-8242-4b6f-b4a2-0b7fd2d5211e" providerId="ADAL" clId="{83497B47-5C39-4FF0-82C2-B7C0254B8CA4}" dt="2021-10-11T21:41:32.598" v="10240" actId="12788"/>
          <ac:spMkLst>
            <pc:docMk/>
            <pc:sldMk cId="3190740775" sldId="306"/>
            <ac:spMk id="6" creationId="{EC84E6DE-E6EF-49C6-9C65-3C0F6D146A62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10" creationId="{519F30B5-3335-470D-A2A8-784F244F09CE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11" creationId="{6E8CE4E3-2624-45AA-A522-50CE54E15B35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2" creationId="{F6959CE2-53D4-45FD-8EE8-89C3A8F79CE2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3" creationId="{3E2B9A38-4F46-4A8F-94C3-31750C2B7BE1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4" creationId="{A9FA8FAF-9655-4451-AE38-B4B21F46BF58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5" creationId="{7B23FF20-2935-4401-9341-A4429515D197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6" creationId="{57C15268-D26C-4526-96CB-3417B53FE0B3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7" creationId="{27124849-82CF-4FE4-A9CC-E048209400A1}"/>
          </ac:spMkLst>
        </pc:spChg>
        <pc:spChg chg="del mod topLvl">
          <ac:chgData name="Settles, Mark (ARC-SCB)" userId="a04a9abc-8242-4b6f-b4a2-0b7fd2d5211e" providerId="ADAL" clId="{83497B47-5C39-4FF0-82C2-B7C0254B8CA4}" dt="2021-10-11T21:42:13.065" v="10244" actId="478"/>
          <ac:spMkLst>
            <pc:docMk/>
            <pc:sldMk cId="3190740775" sldId="306"/>
            <ac:spMk id="18" creationId="{92B3905E-DB60-4CA9-95AD-C68530F832FD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19" creationId="{8E3F6A9C-083C-4C79-BC80-485ED88379BC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20" creationId="{8BDEF097-0762-4478-ACB8-09CFEE207FA5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21" creationId="{2D5C7C6F-042A-4782-8EC1-1EDEC61AD3EB}"/>
          </ac:spMkLst>
        </pc:spChg>
        <pc:spChg chg="mod topLvl">
          <ac:chgData name="Settles, Mark (ARC-SCB)" userId="a04a9abc-8242-4b6f-b4a2-0b7fd2d5211e" providerId="ADAL" clId="{83497B47-5C39-4FF0-82C2-B7C0254B8CA4}" dt="2021-10-11T21:43:33.418" v="10329" actId="1076"/>
          <ac:spMkLst>
            <pc:docMk/>
            <pc:sldMk cId="3190740775" sldId="306"/>
            <ac:spMk id="22" creationId="{ABC9EE98-4A59-4481-ADF8-A012D7A84C76}"/>
          </ac:spMkLst>
        </pc:spChg>
        <pc:spChg chg="add mod">
          <ac:chgData name="Settles, Mark (ARC-SCB)" userId="a04a9abc-8242-4b6f-b4a2-0b7fd2d5211e" providerId="ADAL" clId="{83497B47-5C39-4FF0-82C2-B7C0254B8CA4}" dt="2021-10-11T21:46:32.248" v="10682" actId="114"/>
          <ac:spMkLst>
            <pc:docMk/>
            <pc:sldMk cId="3190740775" sldId="306"/>
            <ac:spMk id="23" creationId="{5D37D957-FD3C-4AE7-96DA-774D41201E6A}"/>
          </ac:spMkLst>
        </pc:spChg>
        <pc:spChg chg="add mod">
          <ac:chgData name="Settles, Mark (ARC-SCB)" userId="a04a9abc-8242-4b6f-b4a2-0b7fd2d5211e" providerId="ADAL" clId="{83497B47-5C39-4FF0-82C2-B7C0254B8CA4}" dt="2021-10-11T21:52:22.464" v="10752" actId="114"/>
          <ac:spMkLst>
            <pc:docMk/>
            <pc:sldMk cId="3190740775" sldId="306"/>
            <ac:spMk id="24" creationId="{8542673A-EF05-4790-B97A-125026C2BC3D}"/>
          </ac:spMkLst>
        </pc:spChg>
        <pc:spChg chg="add del mod">
          <ac:chgData name="Settles, Mark (ARC-SCB)" userId="a04a9abc-8242-4b6f-b4a2-0b7fd2d5211e" providerId="ADAL" clId="{83497B47-5C39-4FF0-82C2-B7C0254B8CA4}" dt="2021-10-11T21:51:05.663" v="10734" actId="478"/>
          <ac:spMkLst>
            <pc:docMk/>
            <pc:sldMk cId="3190740775" sldId="306"/>
            <ac:spMk id="25" creationId="{F8EFC1BF-B07E-41E9-BBF1-A0F6734E50C3}"/>
          </ac:spMkLst>
        </pc:spChg>
        <pc:spChg chg="add mod">
          <ac:chgData name="Settles, Mark (ARC-SCB)" userId="a04a9abc-8242-4b6f-b4a2-0b7fd2d5211e" providerId="ADAL" clId="{83497B47-5C39-4FF0-82C2-B7C0254B8CA4}" dt="2021-10-11T22:03:38.923" v="11056" actId="1037"/>
          <ac:spMkLst>
            <pc:docMk/>
            <pc:sldMk cId="3190740775" sldId="306"/>
            <ac:spMk id="26" creationId="{FA8191E8-728F-4667-A2EA-3D5C26C2BAF8}"/>
          </ac:spMkLst>
        </pc:spChg>
        <pc:spChg chg="add mod">
          <ac:chgData name="Settles, Mark (ARC-SCB)" userId="a04a9abc-8242-4b6f-b4a2-0b7fd2d5211e" providerId="ADAL" clId="{83497B47-5C39-4FF0-82C2-B7C0254B8CA4}" dt="2021-10-11T21:53:05.540" v="10798" actId="1038"/>
          <ac:spMkLst>
            <pc:docMk/>
            <pc:sldMk cId="3190740775" sldId="306"/>
            <ac:spMk id="27" creationId="{88159326-3C72-4479-89E5-3AC0C21D9BC6}"/>
          </ac:spMkLst>
        </pc:spChg>
        <pc:spChg chg="add mod">
          <ac:chgData name="Settles, Mark (ARC-SCB)" userId="a04a9abc-8242-4b6f-b4a2-0b7fd2d5211e" providerId="ADAL" clId="{83497B47-5C39-4FF0-82C2-B7C0254B8CA4}" dt="2021-10-11T21:53:28.690" v="10808" actId="1076"/>
          <ac:spMkLst>
            <pc:docMk/>
            <pc:sldMk cId="3190740775" sldId="306"/>
            <ac:spMk id="28" creationId="{23354DE3-9CFF-4CA8-90D0-7E23E29C5890}"/>
          </ac:spMkLst>
        </pc:spChg>
        <pc:spChg chg="add mod">
          <ac:chgData name="Settles, Mark (ARC-SCB)" userId="a04a9abc-8242-4b6f-b4a2-0b7fd2d5211e" providerId="ADAL" clId="{83497B47-5C39-4FF0-82C2-B7C0254B8CA4}" dt="2021-10-11T21:54:25.638" v="10811" actId="1076"/>
          <ac:spMkLst>
            <pc:docMk/>
            <pc:sldMk cId="3190740775" sldId="306"/>
            <ac:spMk id="29" creationId="{DF687D05-46D1-4B0B-838A-D149CFED4D81}"/>
          </ac:spMkLst>
        </pc:spChg>
        <pc:spChg chg="add del mod">
          <ac:chgData name="Settles, Mark (ARC-SCB)" userId="a04a9abc-8242-4b6f-b4a2-0b7fd2d5211e" providerId="ADAL" clId="{83497B47-5C39-4FF0-82C2-B7C0254B8CA4}" dt="2021-10-11T22:03:50.398" v="11057" actId="478"/>
          <ac:spMkLst>
            <pc:docMk/>
            <pc:sldMk cId="3190740775" sldId="306"/>
            <ac:spMk id="30" creationId="{7DE43A34-2FAE-4BB6-B75E-14CADFD6676B}"/>
          </ac:spMkLst>
        </pc:spChg>
        <pc:spChg chg="add mod">
          <ac:chgData name="Settles, Mark (ARC-SCB)" userId="a04a9abc-8242-4b6f-b4a2-0b7fd2d5211e" providerId="ADAL" clId="{83497B47-5C39-4FF0-82C2-B7C0254B8CA4}" dt="2021-10-11T22:01:10.791" v="11041"/>
          <ac:spMkLst>
            <pc:docMk/>
            <pc:sldMk cId="3190740775" sldId="306"/>
            <ac:spMk id="31" creationId="{AA6D76B6-04CC-4058-B7D3-BC739399F5A3}"/>
          </ac:spMkLst>
        </pc:spChg>
        <pc:spChg chg="add del mod">
          <ac:chgData name="Settles, Mark (ARC-SCB)" userId="a04a9abc-8242-4b6f-b4a2-0b7fd2d5211e" providerId="ADAL" clId="{83497B47-5C39-4FF0-82C2-B7C0254B8CA4}" dt="2021-10-11T22:03:56.241" v="11058" actId="478"/>
          <ac:spMkLst>
            <pc:docMk/>
            <pc:sldMk cId="3190740775" sldId="306"/>
            <ac:spMk id="32" creationId="{FB7FFE7E-5106-4EAB-A5F0-645376CEE972}"/>
          </ac:spMkLst>
        </pc:spChg>
        <pc:spChg chg="add del mod">
          <ac:chgData name="Settles, Mark (ARC-SCB)" userId="a04a9abc-8242-4b6f-b4a2-0b7fd2d5211e" providerId="ADAL" clId="{83497B47-5C39-4FF0-82C2-B7C0254B8CA4}" dt="2021-10-11T22:03:56.241" v="11058" actId="478"/>
          <ac:spMkLst>
            <pc:docMk/>
            <pc:sldMk cId="3190740775" sldId="306"/>
            <ac:spMk id="34" creationId="{E3F2DFB3-5558-45A5-90CF-27366283A877}"/>
          </ac:spMkLst>
        </pc:spChg>
        <pc:spChg chg="add del mod">
          <ac:chgData name="Settles, Mark (ARC-SCB)" userId="a04a9abc-8242-4b6f-b4a2-0b7fd2d5211e" providerId="ADAL" clId="{83497B47-5C39-4FF0-82C2-B7C0254B8CA4}" dt="2021-10-11T22:03:56.241" v="11058" actId="478"/>
          <ac:spMkLst>
            <pc:docMk/>
            <pc:sldMk cId="3190740775" sldId="306"/>
            <ac:spMk id="35" creationId="{84852B07-2E90-43F0-82B1-4E0FF8F7A777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37" creationId="{753701BC-08D0-4C7C-A0F5-E4017A625F63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38" creationId="{99585190-9EBF-4995-9910-C5AF2BFA700D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39" creationId="{5AC87C11-502D-4B5B-B815-3B52A3282830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0" creationId="{A1AE24A5-E305-40DC-B580-39413B94D3B5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1" creationId="{467B51B0-B6D2-4116-8F7B-D412A6EDE132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2" creationId="{7007864D-DE4B-49A1-9C7F-14FCEC035508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3" creationId="{B5BF491B-AB3C-48EE-81B7-E4A4B221C39B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4" creationId="{9F2E439B-475A-4667-9EA5-882BBBA554E3}"/>
          </ac:spMkLst>
        </pc:spChg>
        <pc:spChg chg="add mod">
          <ac:chgData name="Settles, Mark (ARC-SCB)" userId="a04a9abc-8242-4b6f-b4a2-0b7fd2d5211e" providerId="ADAL" clId="{83497B47-5C39-4FF0-82C2-B7C0254B8CA4}" dt="2021-10-11T22:07:21.575" v="11124" actId="2711"/>
          <ac:spMkLst>
            <pc:docMk/>
            <pc:sldMk cId="3190740775" sldId="306"/>
            <ac:spMk id="45" creationId="{DA74155D-3740-4680-8C0A-0F7C7F2204EC}"/>
          </ac:spMkLst>
        </pc:spChg>
        <pc:grpChg chg="add del mod">
          <ac:chgData name="Settles, Mark (ARC-SCB)" userId="a04a9abc-8242-4b6f-b4a2-0b7fd2d5211e" providerId="ADAL" clId="{83497B47-5C39-4FF0-82C2-B7C0254B8CA4}" dt="2021-10-11T21:41:07.798" v="10234" actId="165"/>
          <ac:grpSpMkLst>
            <pc:docMk/>
            <pc:sldMk cId="3190740775" sldId="306"/>
            <ac:grpSpMk id="7" creationId="{5636E10B-1E6C-4ACB-AD21-8A17B03DC8D0}"/>
          </ac:grpSpMkLst>
        </pc:grpChg>
        <pc:grpChg chg="add del mod">
          <ac:chgData name="Settles, Mark (ARC-SCB)" userId="a04a9abc-8242-4b6f-b4a2-0b7fd2d5211e" providerId="ADAL" clId="{83497B47-5C39-4FF0-82C2-B7C0254B8CA4}" dt="2021-10-11T21:42:04.245" v="10243" actId="165"/>
          <ac:grpSpMkLst>
            <pc:docMk/>
            <pc:sldMk cId="3190740775" sldId="306"/>
            <ac:grpSpMk id="8" creationId="{ED731760-14DB-4C4A-A4CA-237F9107F2E3}"/>
          </ac:grpSpMkLst>
        </pc:grpChg>
        <pc:grpChg chg="add mod">
          <ac:chgData name="Settles, Mark (ARC-SCB)" userId="a04a9abc-8242-4b6f-b4a2-0b7fd2d5211e" providerId="ADAL" clId="{83497B47-5C39-4FF0-82C2-B7C0254B8CA4}" dt="2021-10-11T22:07:21.575" v="11124" actId="2711"/>
          <ac:grpSpMkLst>
            <pc:docMk/>
            <pc:sldMk cId="3190740775" sldId="306"/>
            <ac:grpSpMk id="46" creationId="{94CAD373-3B1C-4648-B290-B00E8427FD1A}"/>
          </ac:grpSpMkLst>
        </pc:grpChg>
        <pc:picChg chg="add mod topLvl">
          <ac:chgData name="Settles, Mark (ARC-SCB)" userId="a04a9abc-8242-4b6f-b4a2-0b7fd2d5211e" providerId="ADAL" clId="{83497B47-5C39-4FF0-82C2-B7C0254B8CA4}" dt="2021-10-11T21:41:22.138" v="10238" actId="12788"/>
          <ac:picMkLst>
            <pc:docMk/>
            <pc:sldMk cId="3190740775" sldId="306"/>
            <ac:picMk id="3" creationId="{D7F8D9DE-3E20-4F7D-AEF2-74C39C7AE612}"/>
          </ac:picMkLst>
        </pc:picChg>
        <pc:picChg chg="add mod topLvl">
          <ac:chgData name="Settles, Mark (ARC-SCB)" userId="a04a9abc-8242-4b6f-b4a2-0b7fd2d5211e" providerId="ADAL" clId="{83497B47-5C39-4FF0-82C2-B7C0254B8CA4}" dt="2021-10-11T21:41:32.598" v="10240" actId="12788"/>
          <ac:picMkLst>
            <pc:docMk/>
            <pc:sldMk cId="3190740775" sldId="306"/>
            <ac:picMk id="4" creationId="{4AF5D5F1-ACAB-42C4-A542-3D5A22F209DF}"/>
          </ac:picMkLst>
        </pc:picChg>
        <pc:picChg chg="mod topLvl modCrop">
          <ac:chgData name="Settles, Mark (ARC-SCB)" userId="a04a9abc-8242-4b6f-b4a2-0b7fd2d5211e" providerId="ADAL" clId="{83497B47-5C39-4FF0-82C2-B7C0254B8CA4}" dt="2021-10-11T21:43:33.418" v="10329" actId="1076"/>
          <ac:picMkLst>
            <pc:docMk/>
            <pc:sldMk cId="3190740775" sldId="306"/>
            <ac:picMk id="9" creationId="{0466CDB3-AAF7-4341-AE30-C7A58613991B}"/>
          </ac:picMkLst>
        </pc:picChg>
        <pc:cxnChg chg="add del mod">
          <ac:chgData name="Settles, Mark (ARC-SCB)" userId="a04a9abc-8242-4b6f-b4a2-0b7fd2d5211e" providerId="ADAL" clId="{83497B47-5C39-4FF0-82C2-B7C0254B8CA4}" dt="2021-10-11T22:03:56.241" v="11058" actId="478"/>
          <ac:cxnSpMkLst>
            <pc:docMk/>
            <pc:sldMk cId="3190740775" sldId="306"/>
            <ac:cxnSpMk id="33" creationId="{6A66FECA-8CBB-4A21-B96A-340E37FB9DF7}"/>
          </ac:cxnSpMkLst>
        </pc:cxnChg>
        <pc:cxnChg chg="add del mod">
          <ac:chgData name="Settles, Mark (ARC-SCB)" userId="a04a9abc-8242-4b6f-b4a2-0b7fd2d5211e" providerId="ADAL" clId="{83497B47-5C39-4FF0-82C2-B7C0254B8CA4}" dt="2021-10-11T22:03:56.241" v="11058" actId="478"/>
          <ac:cxnSpMkLst>
            <pc:docMk/>
            <pc:sldMk cId="3190740775" sldId="306"/>
            <ac:cxnSpMk id="36" creationId="{D15D52BA-61BC-49B5-B73C-A7C194ACA5C2}"/>
          </ac:cxnSpMkLst>
        </pc:cxnChg>
      </pc:sldChg>
      <pc:sldChg chg="addSp delSp modSp new mod ord">
        <pc:chgData name="Settles, Mark (ARC-SCB)" userId="a04a9abc-8242-4b6f-b4a2-0b7fd2d5211e" providerId="ADAL" clId="{83497B47-5C39-4FF0-82C2-B7C0254B8CA4}" dt="2021-10-14T18:44:32.313" v="14676"/>
        <pc:sldMkLst>
          <pc:docMk/>
          <pc:sldMk cId="2024977052" sldId="307"/>
        </pc:sldMkLst>
        <pc:spChg chg="add mod">
          <ac:chgData name="Settles, Mark (ARC-SCB)" userId="a04a9abc-8242-4b6f-b4a2-0b7fd2d5211e" providerId="ADAL" clId="{83497B47-5C39-4FF0-82C2-B7C0254B8CA4}" dt="2021-10-11T22:10:47.912" v="11173" actId="114"/>
          <ac:spMkLst>
            <pc:docMk/>
            <pc:sldMk cId="2024977052" sldId="307"/>
            <ac:spMk id="2" creationId="{CD8AF5C3-6BD4-4DCA-A8AB-21040B1447E8}"/>
          </ac:spMkLst>
        </pc:spChg>
        <pc:spChg chg="mod topLvl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8" creationId="{89857F03-8F62-4126-A9AA-9B5E4DFCEE9D}"/>
          </ac:spMkLst>
        </pc:spChg>
        <pc:spChg chg="mod topLvl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1" creationId="{B516DEDC-1D5F-4710-9D62-EB4FCB735BA4}"/>
          </ac:spMkLst>
        </pc:spChg>
        <pc:spChg chg="mod topLvl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2" creationId="{F2F15725-43BE-48AE-B55A-1185E268890D}"/>
          </ac:spMkLst>
        </pc:spChg>
        <pc:spChg chg="mod topLvl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3" creationId="{04AF6030-BF65-4B3A-86B3-13076998411B}"/>
          </ac:spMkLst>
        </pc:spChg>
        <pc:spChg chg="mod topLvl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4" creationId="{0D0D128B-E584-42CA-A810-2447EC2AC2AA}"/>
          </ac:spMkLst>
        </pc:spChg>
        <pc:spChg chg="mod">
          <ac:chgData name="Settles, Mark (ARC-SCB)" userId="a04a9abc-8242-4b6f-b4a2-0b7fd2d5211e" providerId="ADAL" clId="{83497B47-5C39-4FF0-82C2-B7C0254B8CA4}" dt="2021-10-11T22:19:53.978" v="11446" actId="1035"/>
          <ac:spMkLst>
            <pc:docMk/>
            <pc:sldMk cId="2024977052" sldId="307"/>
            <ac:spMk id="16" creationId="{4020C9AF-D05A-4A56-A504-6B313ED7EF1C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7" creationId="{DD2710C6-88CE-4480-B9E6-FC527CDBB1D9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8" creationId="{C3B5A60F-C8C6-4902-A2F3-6399A37D61BD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19" creationId="{CE3A55AB-BAC8-429D-8484-421FAF5B1EDF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26" creationId="{CCDE97F9-CDFC-408D-B11A-44B6FAEA0794}"/>
          </ac:spMkLst>
        </pc:spChg>
        <pc:spChg chg="add 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29" creationId="{8981742C-4FEA-442C-8CAB-2373E2A12B57}"/>
          </ac:spMkLst>
        </pc:spChg>
        <pc:spChg chg="add mod">
          <ac:chgData name="Settles, Mark (ARC-SCB)" userId="a04a9abc-8242-4b6f-b4a2-0b7fd2d5211e" providerId="ADAL" clId="{83497B47-5C39-4FF0-82C2-B7C0254B8CA4}" dt="2021-10-11T22:18:12.469" v="11366" actId="1037"/>
          <ac:spMkLst>
            <pc:docMk/>
            <pc:sldMk cId="2024977052" sldId="307"/>
            <ac:spMk id="30" creationId="{10A93859-7AE8-4C7D-8F5E-E9A156772C24}"/>
          </ac:spMkLst>
        </pc:spChg>
        <pc:spChg chg="add 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31" creationId="{DB123378-32EC-476F-8C42-EF28052DF7BD}"/>
          </ac:spMkLst>
        </pc:spChg>
        <pc:spChg chg="add mod">
          <ac:chgData name="Settles, Mark (ARC-SCB)" userId="a04a9abc-8242-4b6f-b4a2-0b7fd2d5211e" providerId="ADAL" clId="{83497B47-5C39-4FF0-82C2-B7C0254B8CA4}" dt="2021-10-11T22:18:06.139" v="11363" actId="1037"/>
          <ac:spMkLst>
            <pc:docMk/>
            <pc:sldMk cId="2024977052" sldId="307"/>
            <ac:spMk id="32" creationId="{2471E76B-F33D-4208-B00B-632EF1A41E3E}"/>
          </ac:spMkLst>
        </pc:spChg>
        <pc:spChg chg="add mod">
          <ac:chgData name="Settles, Mark (ARC-SCB)" userId="a04a9abc-8242-4b6f-b4a2-0b7fd2d5211e" providerId="ADAL" clId="{83497B47-5C39-4FF0-82C2-B7C0254B8CA4}" dt="2021-10-11T22:18:40.074" v="11392" actId="1037"/>
          <ac:spMkLst>
            <pc:docMk/>
            <pc:sldMk cId="2024977052" sldId="307"/>
            <ac:spMk id="34" creationId="{CF4E9A48-6FB2-4D73-AA7A-151036167AF9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37" creationId="{9227E369-3B49-4D09-95A5-BE087A465479}"/>
          </ac:spMkLst>
        </pc:spChg>
        <pc:spChg chg="add mod">
          <ac:chgData name="Settles, Mark (ARC-SCB)" userId="a04a9abc-8242-4b6f-b4a2-0b7fd2d5211e" providerId="ADAL" clId="{83497B47-5C39-4FF0-82C2-B7C0254B8CA4}" dt="2021-10-14T18:44:32.313" v="14676"/>
          <ac:spMkLst>
            <pc:docMk/>
            <pc:sldMk cId="2024977052" sldId="307"/>
            <ac:spMk id="38" creationId="{777D088D-4B31-4118-810E-7FCA74393B97}"/>
          </ac:spMkLst>
        </pc:spChg>
        <pc:spChg chg="del mod">
          <ac:chgData name="Settles, Mark (ARC-SCB)" userId="a04a9abc-8242-4b6f-b4a2-0b7fd2d5211e" providerId="ADAL" clId="{83497B47-5C39-4FF0-82C2-B7C0254B8CA4}" dt="2021-10-11T22:14:24.774" v="11259" actId="478"/>
          <ac:spMkLst>
            <pc:docMk/>
            <pc:sldMk cId="2024977052" sldId="307"/>
            <ac:spMk id="38" creationId="{EFA883D0-423D-4BB5-9291-CBE7326D45DA}"/>
          </ac:spMkLst>
        </pc:spChg>
        <pc:spChg chg="mod">
          <ac:chgData name="Settles, Mark (ARC-SCB)" userId="a04a9abc-8242-4b6f-b4a2-0b7fd2d5211e" providerId="ADAL" clId="{83497B47-5C39-4FF0-82C2-B7C0254B8CA4}" dt="2021-10-11T22:18:19.069" v="11374" actId="1037"/>
          <ac:spMkLst>
            <pc:docMk/>
            <pc:sldMk cId="2024977052" sldId="307"/>
            <ac:spMk id="39" creationId="{CAFFE21F-BC82-42FC-ABA0-8C312830E90C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40" creationId="{1DDF9842-4525-4F74-9B87-51A10052C7D3}"/>
          </ac:spMkLst>
        </pc:spChg>
        <pc:spChg chg="mod">
          <ac:chgData name="Settles, Mark (ARC-SCB)" userId="a04a9abc-8242-4b6f-b4a2-0b7fd2d5211e" providerId="ADAL" clId="{83497B47-5C39-4FF0-82C2-B7C0254B8CA4}" dt="2021-10-11T22:18:24.218" v="11379" actId="1037"/>
          <ac:spMkLst>
            <pc:docMk/>
            <pc:sldMk cId="2024977052" sldId="307"/>
            <ac:spMk id="41" creationId="{9B104E20-E3FA-4BF0-9E5F-1A4C0A5E9224}"/>
          </ac:spMkLst>
        </pc:spChg>
        <pc:spChg chg="mod">
          <ac:chgData name="Settles, Mark (ARC-SCB)" userId="a04a9abc-8242-4b6f-b4a2-0b7fd2d5211e" providerId="ADAL" clId="{83497B47-5C39-4FF0-82C2-B7C0254B8CA4}" dt="2021-10-11T22:18:34.622" v="11385" actId="1037"/>
          <ac:spMkLst>
            <pc:docMk/>
            <pc:sldMk cId="2024977052" sldId="307"/>
            <ac:spMk id="43" creationId="{44D18A6C-23D4-43D1-BB9E-2BE9114A718E}"/>
          </ac:spMkLst>
        </pc:spChg>
        <pc:spChg chg="add 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47" creationId="{D767D257-E477-4EA1-8D7F-EA0DC6A6A5B9}"/>
          </ac:spMkLst>
        </pc:spChg>
        <pc:spChg chg="add 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48" creationId="{E9BC69FB-0818-4B7F-BAF6-4612028B3FFB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54" creationId="{02CE5836-BA6E-4D30-B6FF-8D081B2178D4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55" creationId="{BACBD67D-1ACA-4491-92B7-5A61C424D92B}"/>
          </ac:spMkLst>
        </pc:spChg>
        <pc:spChg chg="mod">
          <ac:chgData name="Settles, Mark (ARC-SCB)" userId="a04a9abc-8242-4b6f-b4a2-0b7fd2d5211e" providerId="ADAL" clId="{83497B47-5C39-4FF0-82C2-B7C0254B8CA4}" dt="2021-10-11T22:17:20.891" v="11316" actId="403"/>
          <ac:spMkLst>
            <pc:docMk/>
            <pc:sldMk cId="2024977052" sldId="307"/>
            <ac:spMk id="58" creationId="{A3C8B1C3-66C3-4EAD-BA18-A93E846E67AB}"/>
          </ac:spMkLst>
        </pc:spChg>
        <pc:spChg chg="add mod">
          <ac:chgData name="Settles, Mark (ARC-SCB)" userId="a04a9abc-8242-4b6f-b4a2-0b7fd2d5211e" providerId="ADAL" clId="{83497B47-5C39-4FF0-82C2-B7C0254B8CA4}" dt="2021-10-11T22:34:19.037" v="12145" actId="20577"/>
          <ac:spMkLst>
            <pc:docMk/>
            <pc:sldMk cId="2024977052" sldId="307"/>
            <ac:spMk id="62" creationId="{DD05796E-C442-4D9E-B89B-14ABD049C5C3}"/>
          </ac:spMkLst>
        </pc:spChg>
        <pc:spChg chg="add mod">
          <ac:chgData name="Settles, Mark (ARC-SCB)" userId="a04a9abc-8242-4b6f-b4a2-0b7fd2d5211e" providerId="ADAL" clId="{83497B47-5C39-4FF0-82C2-B7C0254B8CA4}" dt="2021-10-11T22:37:12.784" v="12212" actId="1038"/>
          <ac:spMkLst>
            <pc:docMk/>
            <pc:sldMk cId="2024977052" sldId="307"/>
            <ac:spMk id="63" creationId="{D373B589-C9FA-488F-BE63-40478C26EC15}"/>
          </ac:spMkLst>
        </pc:spChg>
        <pc:grpChg chg="add del mod">
          <ac:chgData name="Settles, Mark (ARC-SCB)" userId="a04a9abc-8242-4b6f-b4a2-0b7fd2d5211e" providerId="ADAL" clId="{83497B47-5C39-4FF0-82C2-B7C0254B8CA4}" dt="2021-10-11T22:12:29.448" v="11184" actId="165"/>
          <ac:grpSpMkLst>
            <pc:docMk/>
            <pc:sldMk cId="2024977052" sldId="307"/>
            <ac:grpSpMk id="3" creationId="{3002E7C5-6AD3-46BA-A278-BF4F9018F60E}"/>
          </ac:grpSpMkLst>
        </pc:grpChg>
        <pc:grpChg chg="add del mod">
          <ac:chgData name="Settles, Mark (ARC-SCB)" userId="a04a9abc-8242-4b6f-b4a2-0b7fd2d5211e" providerId="ADAL" clId="{83497B47-5C39-4FF0-82C2-B7C0254B8CA4}" dt="2021-10-11T22:31:40.331" v="11938" actId="478"/>
          <ac:grpSpMkLst>
            <pc:docMk/>
            <pc:sldMk cId="2024977052" sldId="307"/>
            <ac:grpSpMk id="15" creationId="{D376B95D-3FE6-41FE-8023-57451DA6250A}"/>
          </ac:grpSpMkLst>
        </pc:grpChg>
        <pc:grpChg chg="add del mod">
          <ac:chgData name="Settles, Mark (ARC-SCB)" userId="a04a9abc-8242-4b6f-b4a2-0b7fd2d5211e" providerId="ADAL" clId="{83497B47-5C39-4FF0-82C2-B7C0254B8CA4}" dt="2021-10-11T22:31:40.331" v="11938" actId="478"/>
          <ac:grpSpMkLst>
            <pc:docMk/>
            <pc:sldMk cId="2024977052" sldId="307"/>
            <ac:grpSpMk id="27" creationId="{90F042C1-2AE2-4CDF-A092-121EFE3F2A69}"/>
          </ac:grpSpMkLst>
        </pc:grpChg>
        <pc:grpChg chg="add mod">
          <ac:chgData name="Settles, Mark (ARC-SCB)" userId="a04a9abc-8242-4b6f-b4a2-0b7fd2d5211e" providerId="ADAL" clId="{83497B47-5C39-4FF0-82C2-B7C0254B8CA4}" dt="2021-10-11T22:19:03.872" v="11420" actId="1038"/>
          <ac:grpSpMkLst>
            <pc:docMk/>
            <pc:sldMk cId="2024977052" sldId="307"/>
            <ac:grpSpMk id="35" creationId="{38BDB34F-474A-4CC4-8BAD-DD40347B2741}"/>
          </ac:grpSpMkLst>
        </pc:grpChg>
        <pc:grpChg chg="add mod">
          <ac:chgData name="Settles, Mark (ARC-SCB)" userId="a04a9abc-8242-4b6f-b4a2-0b7fd2d5211e" providerId="ADAL" clId="{83497B47-5C39-4FF0-82C2-B7C0254B8CA4}" dt="2021-10-11T22:19:03.872" v="11420" actId="1038"/>
          <ac:grpSpMkLst>
            <pc:docMk/>
            <pc:sldMk cId="2024977052" sldId="307"/>
            <ac:grpSpMk id="44" creationId="{078081C7-28AD-48CD-BFF5-D72946B8CC12}"/>
          </ac:grpSpMkLst>
        </pc:grpChg>
        <pc:grpChg chg="add mod">
          <ac:chgData name="Settles, Mark (ARC-SCB)" userId="a04a9abc-8242-4b6f-b4a2-0b7fd2d5211e" providerId="ADAL" clId="{83497B47-5C39-4FF0-82C2-B7C0254B8CA4}" dt="2021-10-11T22:20:21.063" v="11447" actId="555"/>
          <ac:grpSpMkLst>
            <pc:docMk/>
            <pc:sldMk cId="2024977052" sldId="307"/>
            <ac:grpSpMk id="51" creationId="{E788AE00-1FBD-45FD-ADEF-8D4EBB1D02FD}"/>
          </ac:grpSpMkLst>
        </pc:grpChg>
        <pc:grpChg chg="mod">
          <ac:chgData name="Settles, Mark (ARC-SCB)" userId="a04a9abc-8242-4b6f-b4a2-0b7fd2d5211e" providerId="ADAL" clId="{83497B47-5C39-4FF0-82C2-B7C0254B8CA4}" dt="2021-10-11T22:15:25.937" v="11266"/>
          <ac:grpSpMkLst>
            <pc:docMk/>
            <pc:sldMk cId="2024977052" sldId="307"/>
            <ac:grpSpMk id="52" creationId="{CA71FC94-FDA9-47A0-A6E5-28063E1F0190}"/>
          </ac:grpSpMkLst>
        </pc:grpChg>
        <pc:grpChg chg="mod">
          <ac:chgData name="Settles, Mark (ARC-SCB)" userId="a04a9abc-8242-4b6f-b4a2-0b7fd2d5211e" providerId="ADAL" clId="{83497B47-5C39-4FF0-82C2-B7C0254B8CA4}" dt="2021-10-11T22:15:25.937" v="11266"/>
          <ac:grpSpMkLst>
            <pc:docMk/>
            <pc:sldMk cId="2024977052" sldId="307"/>
            <ac:grpSpMk id="53" creationId="{4B978AB0-3B91-4D5E-83CB-A25FB24C83F3}"/>
          </ac:grpSpMkLst>
        </pc:grpChg>
        <pc:grpChg chg="add mod">
          <ac:chgData name="Settles, Mark (ARC-SCB)" userId="a04a9abc-8242-4b6f-b4a2-0b7fd2d5211e" providerId="ADAL" clId="{83497B47-5C39-4FF0-82C2-B7C0254B8CA4}" dt="2021-10-11T22:20:29.018" v="11448" actId="555"/>
          <ac:grpSpMkLst>
            <pc:docMk/>
            <pc:sldMk cId="2024977052" sldId="307"/>
            <ac:grpSpMk id="61" creationId="{EC4EB74F-1251-4DAE-B8C2-18CEE070B546}"/>
          </ac:grpSpMkLst>
        </pc:grpChg>
        <pc:picChg chg="mod topLvl">
          <ac:chgData name="Settles, Mark (ARC-SCB)" userId="a04a9abc-8242-4b6f-b4a2-0b7fd2d5211e" providerId="ADAL" clId="{83497B47-5C39-4FF0-82C2-B7C0254B8CA4}" dt="2021-10-11T22:13:07.825" v="11241" actId="164"/>
          <ac:picMkLst>
            <pc:docMk/>
            <pc:sldMk cId="2024977052" sldId="307"/>
            <ac:picMk id="4" creationId="{B5D4A0A1-A875-45C9-8D7F-01F05263C866}"/>
          </ac:picMkLst>
        </pc:picChg>
        <pc:picChg chg="mod topLvl">
          <ac:chgData name="Settles, Mark (ARC-SCB)" userId="a04a9abc-8242-4b6f-b4a2-0b7fd2d5211e" providerId="ADAL" clId="{83497B47-5C39-4FF0-82C2-B7C0254B8CA4}" dt="2021-10-11T22:13:07.825" v="11241" actId="164"/>
          <ac:picMkLst>
            <pc:docMk/>
            <pc:sldMk cId="2024977052" sldId="307"/>
            <ac:picMk id="6" creationId="{7F36D12F-7731-4219-B102-5EAA9CE6EBFF}"/>
          </ac:picMkLst>
        </pc:picChg>
        <pc:picChg chg="mod topLvl">
          <ac:chgData name="Settles, Mark (ARC-SCB)" userId="a04a9abc-8242-4b6f-b4a2-0b7fd2d5211e" providerId="ADAL" clId="{83497B47-5C39-4FF0-82C2-B7C0254B8CA4}" dt="2021-10-11T22:13:07.825" v="11241" actId="164"/>
          <ac:picMkLst>
            <pc:docMk/>
            <pc:sldMk cId="2024977052" sldId="307"/>
            <ac:picMk id="7" creationId="{A063A60E-4B14-40D4-99C8-ADDE5559058C}"/>
          </ac:picMkLst>
        </pc:picChg>
        <pc:picChg chg="mod">
          <ac:chgData name="Settles, Mark (ARC-SCB)" userId="a04a9abc-8242-4b6f-b4a2-0b7fd2d5211e" providerId="ADAL" clId="{83497B47-5C39-4FF0-82C2-B7C0254B8CA4}" dt="2021-10-11T22:11:25.814" v="11179"/>
          <ac:picMkLst>
            <pc:docMk/>
            <pc:sldMk cId="2024977052" sldId="307"/>
            <ac:picMk id="20" creationId="{C19EFA7C-8C89-42FB-A2D3-BD39B511D134}"/>
          </ac:picMkLst>
        </pc:picChg>
        <pc:picChg chg="mod">
          <ac:chgData name="Settles, Mark (ARC-SCB)" userId="a04a9abc-8242-4b6f-b4a2-0b7fd2d5211e" providerId="ADAL" clId="{83497B47-5C39-4FF0-82C2-B7C0254B8CA4}" dt="2021-10-11T22:11:25.814" v="11179"/>
          <ac:picMkLst>
            <pc:docMk/>
            <pc:sldMk cId="2024977052" sldId="307"/>
            <ac:picMk id="21" creationId="{84DFEDEB-B05D-4A48-A2E5-10136B5160B1}"/>
          </ac:picMkLst>
        </pc:picChg>
        <pc:picChg chg="mod">
          <ac:chgData name="Settles, Mark (ARC-SCB)" userId="a04a9abc-8242-4b6f-b4a2-0b7fd2d5211e" providerId="ADAL" clId="{83497B47-5C39-4FF0-82C2-B7C0254B8CA4}" dt="2021-10-11T22:11:25.814" v="11179"/>
          <ac:picMkLst>
            <pc:docMk/>
            <pc:sldMk cId="2024977052" sldId="307"/>
            <ac:picMk id="22" creationId="{5C31B224-0F54-40AF-BF9D-B29DEAC4B809}"/>
          </ac:picMkLst>
        </pc:picChg>
        <pc:picChg chg="add mod">
          <ac:chgData name="Settles, Mark (ARC-SCB)" userId="a04a9abc-8242-4b6f-b4a2-0b7fd2d5211e" providerId="ADAL" clId="{83497B47-5C39-4FF0-82C2-B7C0254B8CA4}" dt="2021-10-11T22:14:41.578" v="11260" actId="164"/>
          <ac:picMkLst>
            <pc:docMk/>
            <pc:sldMk cId="2024977052" sldId="307"/>
            <ac:picMk id="28" creationId="{F5C419B2-0170-4D57-9EFC-F9F9BF635F12}"/>
          </ac:picMkLst>
        </pc:picChg>
        <pc:picChg chg="mod">
          <ac:chgData name="Settles, Mark (ARC-SCB)" userId="a04a9abc-8242-4b6f-b4a2-0b7fd2d5211e" providerId="ADAL" clId="{83497B47-5C39-4FF0-82C2-B7C0254B8CA4}" dt="2021-10-11T22:14:14.918" v="11257"/>
          <ac:picMkLst>
            <pc:docMk/>
            <pc:sldMk cId="2024977052" sldId="307"/>
            <ac:picMk id="36" creationId="{24BAF5D0-B6EB-4152-B808-7026993A9AB6}"/>
          </ac:picMkLst>
        </pc:picChg>
        <pc:picChg chg="add mod">
          <ac:chgData name="Settles, Mark (ARC-SCB)" userId="a04a9abc-8242-4b6f-b4a2-0b7fd2d5211e" providerId="ADAL" clId="{83497B47-5C39-4FF0-82C2-B7C0254B8CA4}" dt="2021-10-11T22:15:49.690" v="11268" actId="164"/>
          <ac:picMkLst>
            <pc:docMk/>
            <pc:sldMk cId="2024977052" sldId="307"/>
            <ac:picMk id="45" creationId="{19DAE511-3567-4DBB-9F45-CA81F325E1C4}"/>
          </ac:picMkLst>
        </pc:picChg>
        <pc:picChg chg="add mod">
          <ac:chgData name="Settles, Mark (ARC-SCB)" userId="a04a9abc-8242-4b6f-b4a2-0b7fd2d5211e" providerId="ADAL" clId="{83497B47-5C39-4FF0-82C2-B7C0254B8CA4}" dt="2021-10-11T22:15:49.690" v="11268" actId="164"/>
          <ac:picMkLst>
            <pc:docMk/>
            <pc:sldMk cId="2024977052" sldId="307"/>
            <ac:picMk id="46" creationId="{FB26A321-7AE7-4563-90F9-AD1BF34CA26A}"/>
          </ac:picMkLst>
        </pc:picChg>
        <pc:picChg chg="mod">
          <ac:chgData name="Settles, Mark (ARC-SCB)" userId="a04a9abc-8242-4b6f-b4a2-0b7fd2d5211e" providerId="ADAL" clId="{83497B47-5C39-4FF0-82C2-B7C0254B8CA4}" dt="2021-10-11T22:15:25.937" v="11266"/>
          <ac:picMkLst>
            <pc:docMk/>
            <pc:sldMk cId="2024977052" sldId="307"/>
            <ac:picMk id="56" creationId="{156930AC-9057-407C-92E9-32A949CD1745}"/>
          </ac:picMkLst>
        </pc:picChg>
        <pc:picChg chg="mod">
          <ac:chgData name="Settles, Mark (ARC-SCB)" userId="a04a9abc-8242-4b6f-b4a2-0b7fd2d5211e" providerId="ADAL" clId="{83497B47-5C39-4FF0-82C2-B7C0254B8CA4}" dt="2021-10-11T22:15:25.937" v="11266"/>
          <ac:picMkLst>
            <pc:docMk/>
            <pc:sldMk cId="2024977052" sldId="307"/>
            <ac:picMk id="59" creationId="{153472E5-988D-440A-9A1E-8FEE97BE69A9}"/>
          </ac:picMkLst>
        </pc:picChg>
        <pc:cxnChg chg="mod topLvl">
          <ac:chgData name="Settles, Mark (ARC-SCB)" userId="a04a9abc-8242-4b6f-b4a2-0b7fd2d5211e" providerId="ADAL" clId="{83497B47-5C39-4FF0-82C2-B7C0254B8CA4}" dt="2021-10-11T22:13:07.825" v="11241" actId="164"/>
          <ac:cxnSpMkLst>
            <pc:docMk/>
            <pc:sldMk cId="2024977052" sldId="307"/>
            <ac:cxnSpMk id="5" creationId="{C8B43019-2B2F-4553-8206-16EABEC28430}"/>
          </ac:cxnSpMkLst>
        </pc:cxnChg>
        <pc:cxnChg chg="mod topLvl">
          <ac:chgData name="Settles, Mark (ARC-SCB)" userId="a04a9abc-8242-4b6f-b4a2-0b7fd2d5211e" providerId="ADAL" clId="{83497B47-5C39-4FF0-82C2-B7C0254B8CA4}" dt="2021-10-11T22:13:07.825" v="11241" actId="164"/>
          <ac:cxnSpMkLst>
            <pc:docMk/>
            <pc:sldMk cId="2024977052" sldId="307"/>
            <ac:cxnSpMk id="9" creationId="{ABCC8E97-CC35-4D8D-87A9-660E383713B5}"/>
          </ac:cxnSpMkLst>
        </pc:cxnChg>
        <pc:cxnChg chg="mod topLvl">
          <ac:chgData name="Settles, Mark (ARC-SCB)" userId="a04a9abc-8242-4b6f-b4a2-0b7fd2d5211e" providerId="ADAL" clId="{83497B47-5C39-4FF0-82C2-B7C0254B8CA4}" dt="2021-10-11T22:13:07.825" v="11241" actId="164"/>
          <ac:cxnSpMkLst>
            <pc:docMk/>
            <pc:sldMk cId="2024977052" sldId="307"/>
            <ac:cxnSpMk id="10" creationId="{CA190E49-0CFD-4437-9C87-B0D7C1FE90F3}"/>
          </ac:cxnSpMkLst>
        </pc:cxnChg>
        <pc:cxnChg chg="mod">
          <ac:chgData name="Settles, Mark (ARC-SCB)" userId="a04a9abc-8242-4b6f-b4a2-0b7fd2d5211e" providerId="ADAL" clId="{83497B47-5C39-4FF0-82C2-B7C0254B8CA4}" dt="2021-10-11T22:11:25.814" v="11179"/>
          <ac:cxnSpMkLst>
            <pc:docMk/>
            <pc:sldMk cId="2024977052" sldId="307"/>
            <ac:cxnSpMk id="23" creationId="{FEE3421F-BC10-4E3C-9F93-E744418A7B4C}"/>
          </ac:cxnSpMkLst>
        </pc:cxnChg>
        <pc:cxnChg chg="mod">
          <ac:chgData name="Settles, Mark (ARC-SCB)" userId="a04a9abc-8242-4b6f-b4a2-0b7fd2d5211e" providerId="ADAL" clId="{83497B47-5C39-4FF0-82C2-B7C0254B8CA4}" dt="2021-10-11T22:11:25.814" v="11179"/>
          <ac:cxnSpMkLst>
            <pc:docMk/>
            <pc:sldMk cId="2024977052" sldId="307"/>
            <ac:cxnSpMk id="24" creationId="{D640494C-2CEF-40D7-BDA9-ED0F32351292}"/>
          </ac:cxnSpMkLst>
        </pc:cxnChg>
        <pc:cxnChg chg="mod">
          <ac:chgData name="Settles, Mark (ARC-SCB)" userId="a04a9abc-8242-4b6f-b4a2-0b7fd2d5211e" providerId="ADAL" clId="{83497B47-5C39-4FF0-82C2-B7C0254B8CA4}" dt="2021-10-11T22:11:25.814" v="11179"/>
          <ac:cxnSpMkLst>
            <pc:docMk/>
            <pc:sldMk cId="2024977052" sldId="307"/>
            <ac:cxnSpMk id="25" creationId="{E7D56A10-1146-481D-A3F0-7AFB7EDC638F}"/>
          </ac:cxnSpMkLst>
        </pc:cxnChg>
        <pc:cxnChg chg="add mod">
          <ac:chgData name="Settles, Mark (ARC-SCB)" userId="a04a9abc-8242-4b6f-b4a2-0b7fd2d5211e" providerId="ADAL" clId="{83497B47-5C39-4FF0-82C2-B7C0254B8CA4}" dt="2021-10-11T22:14:41.578" v="11260" actId="164"/>
          <ac:cxnSpMkLst>
            <pc:docMk/>
            <pc:sldMk cId="2024977052" sldId="307"/>
            <ac:cxnSpMk id="33" creationId="{366BFCD5-8482-4922-B383-AB81BC59ACAA}"/>
          </ac:cxnSpMkLst>
        </pc:cxnChg>
        <pc:cxnChg chg="mod">
          <ac:chgData name="Settles, Mark (ARC-SCB)" userId="a04a9abc-8242-4b6f-b4a2-0b7fd2d5211e" providerId="ADAL" clId="{83497B47-5C39-4FF0-82C2-B7C0254B8CA4}" dt="2021-10-11T22:14:14.918" v="11257"/>
          <ac:cxnSpMkLst>
            <pc:docMk/>
            <pc:sldMk cId="2024977052" sldId="307"/>
            <ac:cxnSpMk id="42" creationId="{D804E027-CE00-4ACE-A8F7-2B97508E1E14}"/>
          </ac:cxnSpMkLst>
        </pc:cxnChg>
        <pc:cxnChg chg="add mod">
          <ac:chgData name="Settles, Mark (ARC-SCB)" userId="a04a9abc-8242-4b6f-b4a2-0b7fd2d5211e" providerId="ADAL" clId="{83497B47-5C39-4FF0-82C2-B7C0254B8CA4}" dt="2021-10-11T22:15:49.690" v="11268" actId="164"/>
          <ac:cxnSpMkLst>
            <pc:docMk/>
            <pc:sldMk cId="2024977052" sldId="307"/>
            <ac:cxnSpMk id="49" creationId="{A5D2B61B-17F8-48D9-8C33-E859EF6EC696}"/>
          </ac:cxnSpMkLst>
        </pc:cxnChg>
        <pc:cxnChg chg="add mod">
          <ac:chgData name="Settles, Mark (ARC-SCB)" userId="a04a9abc-8242-4b6f-b4a2-0b7fd2d5211e" providerId="ADAL" clId="{83497B47-5C39-4FF0-82C2-B7C0254B8CA4}" dt="2021-10-11T22:15:49.690" v="11268" actId="164"/>
          <ac:cxnSpMkLst>
            <pc:docMk/>
            <pc:sldMk cId="2024977052" sldId="307"/>
            <ac:cxnSpMk id="50" creationId="{5DC57553-1C40-4A4A-B6C3-4FD0BB34F795}"/>
          </ac:cxnSpMkLst>
        </pc:cxnChg>
        <pc:cxnChg chg="mod">
          <ac:chgData name="Settles, Mark (ARC-SCB)" userId="a04a9abc-8242-4b6f-b4a2-0b7fd2d5211e" providerId="ADAL" clId="{83497B47-5C39-4FF0-82C2-B7C0254B8CA4}" dt="2021-10-11T22:15:25.937" v="11266"/>
          <ac:cxnSpMkLst>
            <pc:docMk/>
            <pc:sldMk cId="2024977052" sldId="307"/>
            <ac:cxnSpMk id="57" creationId="{B81583EF-4199-4340-83CB-B04FCF939CA0}"/>
          </ac:cxnSpMkLst>
        </pc:cxnChg>
        <pc:cxnChg chg="mod">
          <ac:chgData name="Settles, Mark (ARC-SCB)" userId="a04a9abc-8242-4b6f-b4a2-0b7fd2d5211e" providerId="ADAL" clId="{83497B47-5C39-4FF0-82C2-B7C0254B8CA4}" dt="2021-10-11T22:15:25.937" v="11266"/>
          <ac:cxnSpMkLst>
            <pc:docMk/>
            <pc:sldMk cId="2024977052" sldId="307"/>
            <ac:cxnSpMk id="60" creationId="{8B31FB24-7DA2-41AC-AD65-63D85E7049AC}"/>
          </ac:cxnSpMkLst>
        </pc:cxnChg>
      </pc:sldChg>
      <pc:sldChg chg="addSp delSp modSp add mod">
        <pc:chgData name="Settles, Mark (ARC-SCB)" userId="a04a9abc-8242-4b6f-b4a2-0b7fd2d5211e" providerId="ADAL" clId="{83497B47-5C39-4FF0-82C2-B7C0254B8CA4}" dt="2021-10-14T18:44:27.516" v="14674"/>
        <pc:sldMkLst>
          <pc:docMk/>
          <pc:sldMk cId="3739737632" sldId="308"/>
        </pc:sldMkLst>
        <pc:spChg chg="add mod">
          <ac:chgData name="Settles, Mark (ARC-SCB)" userId="a04a9abc-8242-4b6f-b4a2-0b7fd2d5211e" providerId="ADAL" clId="{83497B47-5C39-4FF0-82C2-B7C0254B8CA4}" dt="2021-10-11T22:28:29.891" v="11667" actId="114"/>
          <ac:spMkLst>
            <pc:docMk/>
            <pc:sldMk cId="3739737632" sldId="308"/>
            <ac:spMk id="3" creationId="{CE8DFE17-89F6-4358-BE2B-42AD6D8F58C4}"/>
          </ac:spMkLst>
        </pc:spChg>
        <pc:spChg chg="add mod">
          <ac:chgData name="Settles, Mark (ARC-SCB)" userId="a04a9abc-8242-4b6f-b4a2-0b7fd2d5211e" providerId="ADAL" clId="{83497B47-5C39-4FF0-82C2-B7C0254B8CA4}" dt="2021-10-14T18:44:27.516" v="14674"/>
          <ac:spMkLst>
            <pc:docMk/>
            <pc:sldMk cId="3739737632" sldId="308"/>
            <ac:spMk id="28" creationId="{FCC6CB06-3CA6-4514-9B04-0809A0939CF9}"/>
          </ac:spMkLst>
        </pc:spChg>
        <pc:grpChg chg="del">
          <ac:chgData name="Settles, Mark (ARC-SCB)" userId="a04a9abc-8242-4b6f-b4a2-0b7fd2d5211e" providerId="ADAL" clId="{83497B47-5C39-4FF0-82C2-B7C0254B8CA4}" dt="2021-10-11T22:25:33.855" v="11450" actId="478"/>
          <ac:grpSpMkLst>
            <pc:docMk/>
            <pc:sldMk cId="3739737632" sldId="308"/>
            <ac:grpSpMk id="35" creationId="{38BDB34F-474A-4CC4-8BAD-DD40347B2741}"/>
          </ac:grpSpMkLst>
        </pc:grpChg>
        <pc:grpChg chg="del">
          <ac:chgData name="Settles, Mark (ARC-SCB)" userId="a04a9abc-8242-4b6f-b4a2-0b7fd2d5211e" providerId="ADAL" clId="{83497B47-5C39-4FF0-82C2-B7C0254B8CA4}" dt="2021-10-11T22:25:33.855" v="11450" actId="478"/>
          <ac:grpSpMkLst>
            <pc:docMk/>
            <pc:sldMk cId="3739737632" sldId="308"/>
            <ac:grpSpMk id="44" creationId="{078081C7-28AD-48CD-BFF5-D72946B8CC12}"/>
          </ac:grpSpMkLst>
        </pc:grpChg>
        <pc:grpChg chg="del">
          <ac:chgData name="Settles, Mark (ARC-SCB)" userId="a04a9abc-8242-4b6f-b4a2-0b7fd2d5211e" providerId="ADAL" clId="{83497B47-5C39-4FF0-82C2-B7C0254B8CA4}" dt="2021-10-11T22:25:33.855" v="11450" actId="478"/>
          <ac:grpSpMkLst>
            <pc:docMk/>
            <pc:sldMk cId="3739737632" sldId="308"/>
            <ac:grpSpMk id="51" creationId="{E788AE00-1FBD-45FD-ADEF-8D4EBB1D02FD}"/>
          </ac:grpSpMkLst>
        </pc:grpChg>
        <pc:grpChg chg="del">
          <ac:chgData name="Settles, Mark (ARC-SCB)" userId="a04a9abc-8242-4b6f-b4a2-0b7fd2d5211e" providerId="ADAL" clId="{83497B47-5C39-4FF0-82C2-B7C0254B8CA4}" dt="2021-10-11T22:25:33.855" v="11450" actId="478"/>
          <ac:grpSpMkLst>
            <pc:docMk/>
            <pc:sldMk cId="3739737632" sldId="308"/>
            <ac:grpSpMk id="61" creationId="{EC4EB74F-1251-4DAE-B8C2-18CEE070B546}"/>
          </ac:grpSpMkLst>
        </pc:grpChg>
      </pc:sldChg>
      <pc:sldChg chg="addSp delSp modSp add mod">
        <pc:chgData name="Settles, Mark (ARC-SCB)" userId="a04a9abc-8242-4b6f-b4a2-0b7fd2d5211e" providerId="ADAL" clId="{83497B47-5C39-4FF0-82C2-B7C0254B8CA4}" dt="2021-10-14T18:44:29.739" v="14675"/>
        <pc:sldMkLst>
          <pc:docMk/>
          <pc:sldMk cId="3238913491" sldId="309"/>
        </pc:sldMkLst>
        <pc:spChg chg="add mod">
          <ac:chgData name="Settles, Mark (ARC-SCB)" userId="a04a9abc-8242-4b6f-b4a2-0b7fd2d5211e" providerId="ADAL" clId="{83497B47-5C39-4FF0-82C2-B7C0254B8CA4}" dt="2021-10-14T18:44:29.739" v="14675"/>
          <ac:spMkLst>
            <pc:docMk/>
            <pc:sldMk cId="3238913491" sldId="309"/>
            <ac:spMk id="45" creationId="{8009C530-71FC-4AE6-8A04-F5E332490C7B}"/>
          </ac:spMkLst>
        </pc:spChg>
        <pc:spChg chg="add mod">
          <ac:chgData name="Settles, Mark (ARC-SCB)" userId="a04a9abc-8242-4b6f-b4a2-0b7fd2d5211e" providerId="ADAL" clId="{83497B47-5C39-4FF0-82C2-B7C0254B8CA4}" dt="2021-10-11T22:30:36.974" v="11908" actId="114"/>
          <ac:spMkLst>
            <pc:docMk/>
            <pc:sldMk cId="3238913491" sldId="309"/>
            <ac:spMk id="62" creationId="{F391DB2D-9C69-4559-BC3C-5C31DE2D4460}"/>
          </ac:spMkLst>
        </pc:spChg>
        <pc:grpChg chg="del">
          <ac:chgData name="Settles, Mark (ARC-SCB)" userId="a04a9abc-8242-4b6f-b4a2-0b7fd2d5211e" providerId="ADAL" clId="{83497B47-5C39-4FF0-82C2-B7C0254B8CA4}" dt="2021-10-11T22:28:06.258" v="11660" actId="478"/>
          <ac:grpSpMkLst>
            <pc:docMk/>
            <pc:sldMk cId="3238913491" sldId="309"/>
            <ac:grpSpMk id="51" creationId="{E788AE00-1FBD-45FD-ADEF-8D4EBB1D02FD}"/>
          </ac:grpSpMkLst>
        </pc:grpChg>
        <pc:grpChg chg="del">
          <ac:chgData name="Settles, Mark (ARC-SCB)" userId="a04a9abc-8242-4b6f-b4a2-0b7fd2d5211e" providerId="ADAL" clId="{83497B47-5C39-4FF0-82C2-B7C0254B8CA4}" dt="2021-10-11T22:28:06.258" v="11660" actId="478"/>
          <ac:grpSpMkLst>
            <pc:docMk/>
            <pc:sldMk cId="3238913491" sldId="309"/>
            <ac:grpSpMk id="61" creationId="{EC4EB74F-1251-4DAE-B8C2-18CEE070B546}"/>
          </ac:grpSpMkLst>
        </pc:grpChg>
      </pc:sldChg>
      <pc:sldChg chg="addSp delSp modSp new mod">
        <pc:chgData name="Settles, Mark (ARC-SCB)" userId="a04a9abc-8242-4b6f-b4a2-0b7fd2d5211e" providerId="ADAL" clId="{83497B47-5C39-4FF0-82C2-B7C0254B8CA4}" dt="2021-10-14T18:44:34.251" v="14677"/>
        <pc:sldMkLst>
          <pc:docMk/>
          <pc:sldMk cId="875601635" sldId="310"/>
        </pc:sldMkLst>
        <pc:spChg chg="add mod">
          <ac:chgData name="Settles, Mark (ARC-SCB)" userId="a04a9abc-8242-4b6f-b4a2-0b7fd2d5211e" providerId="ADAL" clId="{83497B47-5C39-4FF0-82C2-B7C0254B8CA4}" dt="2021-10-11T22:45:50.024" v="12277" actId="20577"/>
          <ac:spMkLst>
            <pc:docMk/>
            <pc:sldMk cId="875601635" sldId="310"/>
            <ac:spMk id="2" creationId="{C9C54367-78E4-4D3E-A4AD-9990BBA334BA}"/>
          </ac:spMkLst>
        </pc:spChg>
        <pc:spChg chg="add mod">
          <ac:chgData name="Settles, Mark (ARC-SCB)" userId="a04a9abc-8242-4b6f-b4a2-0b7fd2d5211e" providerId="ADAL" clId="{83497B47-5C39-4FF0-82C2-B7C0254B8CA4}" dt="2021-10-14T18:24:34.005" v="14394" actId="20577"/>
          <ac:spMkLst>
            <pc:docMk/>
            <pc:sldMk cId="875601635" sldId="310"/>
            <ac:spMk id="3" creationId="{B5CA35BC-6B08-425C-9B96-04FB27E1E5DD}"/>
          </ac:spMkLst>
        </pc:spChg>
        <pc:spChg chg="add del mod">
          <ac:chgData name="Settles, Mark (ARC-SCB)" userId="a04a9abc-8242-4b6f-b4a2-0b7fd2d5211e" providerId="ADAL" clId="{83497B47-5C39-4FF0-82C2-B7C0254B8CA4}" dt="2021-10-11T22:46:22.511" v="12304"/>
          <ac:spMkLst>
            <pc:docMk/>
            <pc:sldMk cId="875601635" sldId="310"/>
            <ac:spMk id="4" creationId="{1D94F143-B0D1-4F4C-A289-FA16EA340815}"/>
          </ac:spMkLst>
        </pc:spChg>
        <pc:spChg chg="add del mod">
          <ac:chgData name="Settles, Mark (ARC-SCB)" userId="a04a9abc-8242-4b6f-b4a2-0b7fd2d5211e" providerId="ADAL" clId="{83497B47-5C39-4FF0-82C2-B7C0254B8CA4}" dt="2021-10-11T22:46:50.481" v="12338"/>
          <ac:spMkLst>
            <pc:docMk/>
            <pc:sldMk cId="875601635" sldId="310"/>
            <ac:spMk id="5" creationId="{7C622838-6E3D-47CD-897B-D997E20BB17A}"/>
          </ac:spMkLst>
        </pc:spChg>
        <pc:spChg chg="add mod">
          <ac:chgData name="Settles, Mark (ARC-SCB)" userId="a04a9abc-8242-4b6f-b4a2-0b7fd2d5211e" providerId="ADAL" clId="{83497B47-5C39-4FF0-82C2-B7C0254B8CA4}" dt="2021-10-11T23:16:28.751" v="13919" actId="1036"/>
          <ac:spMkLst>
            <pc:docMk/>
            <pc:sldMk cId="875601635" sldId="310"/>
            <ac:spMk id="6" creationId="{34727FA3-2302-4505-8E8B-4B4D1E631E05}"/>
          </ac:spMkLst>
        </pc:spChg>
        <pc:spChg chg="add mod">
          <ac:chgData name="Settles, Mark (ARC-SCB)" userId="a04a9abc-8242-4b6f-b4a2-0b7fd2d5211e" providerId="ADAL" clId="{83497B47-5C39-4FF0-82C2-B7C0254B8CA4}" dt="2021-10-11T23:16:28.751" v="13919" actId="1036"/>
          <ac:spMkLst>
            <pc:docMk/>
            <pc:sldMk cId="875601635" sldId="310"/>
            <ac:spMk id="7" creationId="{D05D26A1-C886-44EF-81E2-2D132EE98680}"/>
          </ac:spMkLst>
        </pc:spChg>
        <pc:spChg chg="add mod">
          <ac:chgData name="Settles, Mark (ARC-SCB)" userId="a04a9abc-8242-4b6f-b4a2-0b7fd2d5211e" providerId="ADAL" clId="{83497B47-5C39-4FF0-82C2-B7C0254B8CA4}" dt="2021-10-11T23:16:28.751" v="13919" actId="1036"/>
          <ac:spMkLst>
            <pc:docMk/>
            <pc:sldMk cId="875601635" sldId="310"/>
            <ac:spMk id="8" creationId="{BC2581B5-2EB2-4877-86E6-E69D3756FAC6}"/>
          </ac:spMkLst>
        </pc:spChg>
        <pc:spChg chg="add mod">
          <ac:chgData name="Settles, Mark (ARC-SCB)" userId="a04a9abc-8242-4b6f-b4a2-0b7fd2d5211e" providerId="ADAL" clId="{83497B47-5C39-4FF0-82C2-B7C0254B8CA4}" dt="2021-10-11T23:16:28.751" v="13919" actId="1036"/>
          <ac:spMkLst>
            <pc:docMk/>
            <pc:sldMk cId="875601635" sldId="310"/>
            <ac:spMk id="9" creationId="{789EE2B4-A3CC-4803-BDD5-07168EAE5F69}"/>
          </ac:spMkLst>
        </pc:spChg>
        <pc:spChg chg="add del mod">
          <ac:chgData name="Settles, Mark (ARC-SCB)" userId="a04a9abc-8242-4b6f-b4a2-0b7fd2d5211e" providerId="ADAL" clId="{83497B47-5C39-4FF0-82C2-B7C0254B8CA4}" dt="2021-10-11T22:48:24.957" v="12378"/>
          <ac:spMkLst>
            <pc:docMk/>
            <pc:sldMk cId="875601635" sldId="310"/>
            <ac:spMk id="10" creationId="{908C0B51-3B2C-4D3C-8B17-B61D55944192}"/>
          </ac:spMkLst>
        </pc:spChg>
        <pc:spChg chg="add mod">
          <ac:chgData name="Settles, Mark (ARC-SCB)" userId="a04a9abc-8242-4b6f-b4a2-0b7fd2d5211e" providerId="ADAL" clId="{83497B47-5C39-4FF0-82C2-B7C0254B8CA4}" dt="2021-10-11T23:16:28.751" v="13919" actId="1036"/>
          <ac:spMkLst>
            <pc:docMk/>
            <pc:sldMk cId="875601635" sldId="310"/>
            <ac:spMk id="11" creationId="{60AFE168-276F-43F2-8CA7-C4C7E722DF7C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13" creationId="{CF4AD364-428E-4A22-8DDB-95368D56E07F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14" creationId="{4CEE78DC-FCB7-498F-8D79-F9F6393BFDD5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17" creationId="{49197062-F17A-4739-B294-9E8EFC11E4C1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18" creationId="{5E3A6D8A-7362-43D4-8289-13C2FCB57C74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19" creationId="{9F3B7731-D122-44CB-B2FE-6C1BFC6DF893}"/>
          </ac:spMkLst>
        </pc:spChg>
        <pc:spChg chg="add mod">
          <ac:chgData name="Settles, Mark (ARC-SCB)" userId="a04a9abc-8242-4b6f-b4a2-0b7fd2d5211e" providerId="ADAL" clId="{83497B47-5C39-4FF0-82C2-B7C0254B8CA4}" dt="2021-10-11T23:17:05.054" v="13938" actId="255"/>
          <ac:spMkLst>
            <pc:docMk/>
            <pc:sldMk cId="875601635" sldId="310"/>
            <ac:spMk id="20" creationId="{08ACCD0E-15E9-49D9-9671-149BC527A72C}"/>
          </ac:spMkLst>
        </pc:spChg>
        <pc:spChg chg="add del mod">
          <ac:chgData name="Settles, Mark (ARC-SCB)" userId="a04a9abc-8242-4b6f-b4a2-0b7fd2d5211e" providerId="ADAL" clId="{83497B47-5C39-4FF0-82C2-B7C0254B8CA4}" dt="2021-10-11T23:16:48.044" v="13922" actId="478"/>
          <ac:spMkLst>
            <pc:docMk/>
            <pc:sldMk cId="875601635" sldId="310"/>
            <ac:spMk id="21" creationId="{1E7D1DD1-0087-4180-B3D1-180139A3E06E}"/>
          </ac:spMkLst>
        </pc:spChg>
        <pc:spChg chg="add mod">
          <ac:chgData name="Settles, Mark (ARC-SCB)" userId="a04a9abc-8242-4b6f-b4a2-0b7fd2d5211e" providerId="ADAL" clId="{83497B47-5C39-4FF0-82C2-B7C0254B8CA4}" dt="2021-10-14T18:44:34.251" v="14677"/>
          <ac:spMkLst>
            <pc:docMk/>
            <pc:sldMk cId="875601635" sldId="310"/>
            <ac:spMk id="21" creationId="{8848B61F-D9C0-49DD-A796-1B0795F838C7}"/>
          </ac:spMkLst>
        </pc:spChg>
        <pc:grpChg chg="add mod">
          <ac:chgData name="Settles, Mark (ARC-SCB)" userId="a04a9abc-8242-4b6f-b4a2-0b7fd2d5211e" providerId="ADAL" clId="{83497B47-5C39-4FF0-82C2-B7C0254B8CA4}" dt="2021-10-11T23:17:51.378" v="13954" actId="1037"/>
          <ac:grpSpMkLst>
            <pc:docMk/>
            <pc:sldMk cId="875601635" sldId="310"/>
            <ac:grpSpMk id="22" creationId="{A1C8E3F3-676D-46C1-97A8-C730DE9EC8C8}"/>
          </ac:grpSpMkLst>
        </pc:grpChg>
        <pc:graphicFrameChg chg="add mod">
          <ac:chgData name="Settles, Mark (ARC-SCB)" userId="a04a9abc-8242-4b6f-b4a2-0b7fd2d5211e" providerId="ADAL" clId="{83497B47-5C39-4FF0-82C2-B7C0254B8CA4}" dt="2021-10-11T23:17:44.260" v="13947" actId="1076"/>
          <ac:graphicFrameMkLst>
            <pc:docMk/>
            <pc:sldMk cId="875601635" sldId="310"/>
            <ac:graphicFrameMk id="12" creationId="{143EA4E9-E437-4271-889C-D92A590E6E56}"/>
          </ac:graphicFrameMkLst>
        </pc:graphicFrameChg>
        <pc:cxnChg chg="add mod">
          <ac:chgData name="Settles, Mark (ARC-SCB)" userId="a04a9abc-8242-4b6f-b4a2-0b7fd2d5211e" providerId="ADAL" clId="{83497B47-5C39-4FF0-82C2-B7C0254B8CA4}" dt="2021-10-11T23:16:55.452" v="13923" actId="164"/>
          <ac:cxnSpMkLst>
            <pc:docMk/>
            <pc:sldMk cId="875601635" sldId="310"/>
            <ac:cxnSpMk id="15" creationId="{61E8E0FC-3895-4915-A6A1-037C6DB11C15}"/>
          </ac:cxnSpMkLst>
        </pc:cxnChg>
        <pc:cxnChg chg="add mod">
          <ac:chgData name="Settles, Mark (ARC-SCB)" userId="a04a9abc-8242-4b6f-b4a2-0b7fd2d5211e" providerId="ADAL" clId="{83497B47-5C39-4FF0-82C2-B7C0254B8CA4}" dt="2021-10-11T23:16:55.452" v="13923" actId="164"/>
          <ac:cxnSpMkLst>
            <pc:docMk/>
            <pc:sldMk cId="875601635" sldId="310"/>
            <ac:cxnSpMk id="16" creationId="{03503C5E-BA13-40EA-A29E-ABB5749A7E45}"/>
          </ac:cxnSpMkLst>
        </pc:cxnChg>
      </pc:sldChg>
      <pc:sldChg chg="addSp delSp modSp add mod">
        <pc:chgData name="Settles, Mark (ARC-SCB)" userId="a04a9abc-8242-4b6f-b4a2-0b7fd2d5211e" providerId="ADAL" clId="{83497B47-5C39-4FF0-82C2-B7C0254B8CA4}" dt="2021-10-14T18:44:38.720" v="14679"/>
        <pc:sldMkLst>
          <pc:docMk/>
          <pc:sldMk cId="291640899" sldId="311"/>
        </pc:sldMkLst>
        <pc:spChg chg="add mod">
          <ac:chgData name="Settles, Mark (ARC-SCB)" userId="a04a9abc-8242-4b6f-b4a2-0b7fd2d5211e" providerId="ADAL" clId="{83497B47-5C39-4FF0-82C2-B7C0254B8CA4}" dt="2021-10-11T23:15:23.569" v="13899" actId="14100"/>
          <ac:spMkLst>
            <pc:docMk/>
            <pc:sldMk cId="291640899" sldId="311"/>
            <ac:spMk id="2" creationId="{65F85C20-95BA-4C39-89FA-2C6D2556E984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3" creationId="{4F1FD9C5-5215-4DBF-AF8B-79F30CF1B0AC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4" creationId="{CC86F47E-5036-42B0-A268-A27E21C7C4E3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5" creationId="{41F11DC1-F245-491C-B0CA-9F689A165874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6" creationId="{5AC4A414-BDC5-487C-BBB5-237C83A2C8FF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7" creationId="{347B97F9-F0B5-48F8-B1A6-FC795CCCE5B8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8" creationId="{EA23FD05-7CA4-4D8E-8C1B-20505ABC228C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29" creationId="{BDD575C5-BC48-4A4F-B8A5-641F5E4C8919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0" creationId="{8B61942F-3EA4-485C-9F84-C0BC2BD22246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1" creationId="{2D396A77-2BD9-47E9-989F-00921006422B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2" creationId="{77F500D7-28A0-460A-975D-2F9CB5A1F348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3" creationId="{CCF4D43A-3117-468C-9CEB-BA3935D1720E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5" creationId="{6D6ACD14-4A0E-4ABC-8F2F-DC566BE0BD17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6" creationId="{3BE408F8-87A8-4ECC-A43B-A49C2809B1C5}"/>
          </ac:spMkLst>
        </pc:spChg>
        <pc:spChg chg="mod">
          <ac:chgData name="Settles, Mark (ARC-SCB)" userId="a04a9abc-8242-4b6f-b4a2-0b7fd2d5211e" providerId="ADAL" clId="{83497B47-5C39-4FF0-82C2-B7C0254B8CA4}" dt="2021-10-11T23:09:49.454" v="13504"/>
          <ac:spMkLst>
            <pc:docMk/>
            <pc:sldMk cId="291640899" sldId="311"/>
            <ac:spMk id="37" creationId="{B4948045-BC59-4C82-81FE-5781FDC6BC0B}"/>
          </ac:spMkLst>
        </pc:spChg>
        <pc:spChg chg="add mod">
          <ac:chgData name="Settles, Mark (ARC-SCB)" userId="a04a9abc-8242-4b6f-b4a2-0b7fd2d5211e" providerId="ADAL" clId="{83497B47-5C39-4FF0-82C2-B7C0254B8CA4}" dt="2021-10-14T18:44:38.720" v="14679"/>
          <ac:spMkLst>
            <pc:docMk/>
            <pc:sldMk cId="291640899" sldId="311"/>
            <ac:spMk id="38" creationId="{87D86C61-47A4-4548-B427-A10DF33BDEF5}"/>
          </ac:spMkLst>
        </pc:spChg>
        <pc:grpChg chg="del">
          <ac:chgData name="Settles, Mark (ARC-SCB)" userId="a04a9abc-8242-4b6f-b4a2-0b7fd2d5211e" providerId="ADAL" clId="{83497B47-5C39-4FF0-82C2-B7C0254B8CA4}" dt="2021-10-11T23:09:30.808" v="13503" actId="478"/>
          <ac:grpSpMkLst>
            <pc:docMk/>
            <pc:sldMk cId="291640899" sldId="311"/>
            <ac:grpSpMk id="18" creationId="{904AAC99-6099-4A77-ADF1-09CD0C4C62BB}"/>
          </ac:grpSpMkLst>
        </pc:grpChg>
        <pc:grpChg chg="add mod">
          <ac:chgData name="Settles, Mark (ARC-SCB)" userId="a04a9abc-8242-4b6f-b4a2-0b7fd2d5211e" providerId="ADAL" clId="{83497B47-5C39-4FF0-82C2-B7C0254B8CA4}" dt="2021-10-11T23:09:49.454" v="13504"/>
          <ac:grpSpMkLst>
            <pc:docMk/>
            <pc:sldMk cId="291640899" sldId="311"/>
            <ac:grpSpMk id="21" creationId="{48C88500-D739-4FB1-AB9C-B3D8C4A0E150}"/>
          </ac:grpSpMkLst>
        </pc:grpChg>
        <pc:graphicFrameChg chg="mod">
          <ac:chgData name="Settles, Mark (ARC-SCB)" userId="a04a9abc-8242-4b6f-b4a2-0b7fd2d5211e" providerId="ADAL" clId="{83497B47-5C39-4FF0-82C2-B7C0254B8CA4}" dt="2021-10-11T23:09:49.454" v="13504"/>
          <ac:graphicFrameMkLst>
            <pc:docMk/>
            <pc:sldMk cId="291640899" sldId="311"/>
            <ac:graphicFrameMk id="22" creationId="{4735A2B0-CF79-45E5-A5C1-5F4E45A82939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13:54.870" v="13807" actId="1037"/>
          <ac:graphicFrameMkLst>
            <pc:docMk/>
            <pc:sldMk cId="291640899" sldId="311"/>
            <ac:graphicFrameMk id="67" creationId="{8E6FA4E2-1539-42BF-A420-C6A416F0CE91}"/>
          </ac:graphicFrameMkLst>
        </pc:graphicFrameChg>
        <pc:graphicFrameChg chg="mod">
          <ac:chgData name="Settles, Mark (ARC-SCB)" userId="a04a9abc-8242-4b6f-b4a2-0b7fd2d5211e" providerId="ADAL" clId="{83497B47-5C39-4FF0-82C2-B7C0254B8CA4}" dt="2021-10-11T23:13:54.870" v="13807" actId="1037"/>
          <ac:graphicFrameMkLst>
            <pc:docMk/>
            <pc:sldMk cId="291640899" sldId="311"/>
            <ac:graphicFrameMk id="68" creationId="{2B739D7E-362C-471A-A6AD-C7AE2CA8DF26}"/>
          </ac:graphicFrameMkLst>
        </pc:graphicFrameChg>
      </pc:sldChg>
      <pc:sldChg chg="addSp delSp modSp add mod">
        <pc:chgData name="Settles, Mark (ARC-SCB)" userId="a04a9abc-8242-4b6f-b4a2-0b7fd2d5211e" providerId="ADAL" clId="{83497B47-5C39-4FF0-82C2-B7C0254B8CA4}" dt="2021-10-14T23:58:40.248" v="15239" actId="14100"/>
        <pc:sldMkLst>
          <pc:docMk/>
          <pc:sldMk cId="2749924025" sldId="312"/>
        </pc:sldMkLst>
        <pc:spChg chg="mod">
          <ac:chgData name="Settles, Mark (ARC-SCB)" userId="a04a9abc-8242-4b6f-b4a2-0b7fd2d5211e" providerId="ADAL" clId="{83497B47-5C39-4FF0-82C2-B7C0254B8CA4}" dt="2021-10-14T23:58:40.248" v="15239" actId="14100"/>
          <ac:spMkLst>
            <pc:docMk/>
            <pc:sldMk cId="2749924025" sldId="312"/>
            <ac:spMk id="2" creationId="{43C275E2-DC72-45CE-98EF-A1D9902E081B}"/>
          </ac:spMkLst>
        </pc:spChg>
        <pc:spChg chg="add mod">
          <ac:chgData name="Settles, Mark (ARC-SCB)" userId="a04a9abc-8242-4b6f-b4a2-0b7fd2d5211e" providerId="ADAL" clId="{83497B47-5C39-4FF0-82C2-B7C0254B8CA4}" dt="2021-10-14T23:54:04.001" v="14810" actId="552"/>
          <ac:spMkLst>
            <pc:docMk/>
            <pc:sldMk cId="2749924025" sldId="312"/>
            <ac:spMk id="3" creationId="{1FC78562-7B36-45C9-AD05-65150A4A3190}"/>
          </ac:spMkLst>
        </pc:spChg>
        <pc:spChg chg="add mod">
          <ac:chgData name="Settles, Mark (ARC-SCB)" userId="a04a9abc-8242-4b6f-b4a2-0b7fd2d5211e" providerId="ADAL" clId="{83497B47-5C39-4FF0-82C2-B7C0254B8CA4}" dt="2021-10-14T23:53:57.904" v="14809" actId="552"/>
          <ac:spMkLst>
            <pc:docMk/>
            <pc:sldMk cId="2749924025" sldId="312"/>
            <ac:spMk id="4" creationId="{2E7C30B0-66D7-4DEE-82CD-D2DD8D35214E}"/>
          </ac:spMkLst>
        </pc:spChg>
        <pc:spChg chg="add mod">
          <ac:chgData name="Settles, Mark (ARC-SCB)" userId="a04a9abc-8242-4b6f-b4a2-0b7fd2d5211e" providerId="ADAL" clId="{83497B47-5C39-4FF0-82C2-B7C0254B8CA4}" dt="2021-10-14T23:54:04.001" v="14810" actId="552"/>
          <ac:spMkLst>
            <pc:docMk/>
            <pc:sldMk cId="2749924025" sldId="312"/>
            <ac:spMk id="31" creationId="{BCBD15D3-F461-4EBC-ACCB-94EA295F5940}"/>
          </ac:spMkLst>
        </pc:spChg>
        <pc:spChg chg="add mod">
          <ac:chgData name="Settles, Mark (ARC-SCB)" userId="a04a9abc-8242-4b6f-b4a2-0b7fd2d5211e" providerId="ADAL" clId="{83497B47-5C39-4FF0-82C2-B7C0254B8CA4}" dt="2021-10-14T23:53:57.904" v="14809" actId="552"/>
          <ac:spMkLst>
            <pc:docMk/>
            <pc:sldMk cId="2749924025" sldId="312"/>
            <ac:spMk id="33" creationId="{AC56DD49-5E52-4A96-8327-60043610116C}"/>
          </ac:spMkLst>
        </pc:spChg>
        <pc:spChg chg="del">
          <ac:chgData name="Settles, Mark (ARC-SCB)" userId="a04a9abc-8242-4b6f-b4a2-0b7fd2d5211e" providerId="ADAL" clId="{83497B47-5C39-4FF0-82C2-B7C0254B8CA4}" dt="2021-10-14T18:44:53.320" v="14683" actId="478"/>
          <ac:spMkLst>
            <pc:docMk/>
            <pc:sldMk cId="2749924025" sldId="312"/>
            <ac:spMk id="56" creationId="{7EBC037D-C582-456C-9C6B-42F3B5BF3759}"/>
          </ac:spMkLst>
        </pc:spChg>
        <pc:spChg chg="del">
          <ac:chgData name="Settles, Mark (ARC-SCB)" userId="a04a9abc-8242-4b6f-b4a2-0b7fd2d5211e" providerId="ADAL" clId="{83497B47-5C39-4FF0-82C2-B7C0254B8CA4}" dt="2021-10-14T18:44:53.320" v="14683" actId="478"/>
          <ac:spMkLst>
            <pc:docMk/>
            <pc:sldMk cId="2749924025" sldId="312"/>
            <ac:spMk id="57" creationId="{29C108A7-6321-4FE1-B53A-41E0B0888A28}"/>
          </ac:spMkLst>
        </pc:spChg>
        <pc:spChg chg="mod">
          <ac:chgData name="Settles, Mark (ARC-SCB)" userId="a04a9abc-8242-4b6f-b4a2-0b7fd2d5211e" providerId="ADAL" clId="{83497B47-5C39-4FF0-82C2-B7C0254B8CA4}" dt="2021-10-14T19:56:34.340" v="14742" actId="20577"/>
          <ac:spMkLst>
            <pc:docMk/>
            <pc:sldMk cId="2749924025" sldId="312"/>
            <ac:spMk id="67" creationId="{74338A0D-9A7A-4919-88D0-28F99FE1D523}"/>
          </ac:spMkLst>
        </pc:spChg>
        <pc:picChg chg="del">
          <ac:chgData name="Settles, Mark (ARC-SCB)" userId="a04a9abc-8242-4b6f-b4a2-0b7fd2d5211e" providerId="ADAL" clId="{83497B47-5C39-4FF0-82C2-B7C0254B8CA4}" dt="2021-10-14T18:44:49.527" v="14682" actId="478"/>
          <ac:picMkLst>
            <pc:docMk/>
            <pc:sldMk cId="2749924025" sldId="312"/>
            <ac:picMk id="58" creationId="{00000000-0000-0000-0000-000000000000}"/>
          </ac:picMkLst>
        </pc:picChg>
      </pc:sldChg>
      <pc:sldChg chg="addSp delSp modSp add mod">
        <pc:chgData name="Settles, Mark (ARC-SCB)" userId="a04a9abc-8242-4b6f-b4a2-0b7fd2d5211e" providerId="ADAL" clId="{83497B47-5C39-4FF0-82C2-B7C0254B8CA4}" dt="2021-10-15T22:01:16.525" v="16353" actId="27918"/>
        <pc:sldMkLst>
          <pc:docMk/>
          <pc:sldMk cId="3908052732" sldId="313"/>
        </pc:sldMkLst>
        <pc:spChg chg="mod">
          <ac:chgData name="Settles, Mark (ARC-SCB)" userId="a04a9abc-8242-4b6f-b4a2-0b7fd2d5211e" providerId="ADAL" clId="{83497B47-5C39-4FF0-82C2-B7C0254B8CA4}" dt="2021-10-15T00:03:06.737" v="15271" actId="20577"/>
          <ac:spMkLst>
            <pc:docMk/>
            <pc:sldMk cId="3908052732" sldId="313"/>
            <ac:spMk id="2" creationId="{C9C54367-78E4-4D3E-A4AD-9990BBA334BA}"/>
          </ac:spMkLst>
        </pc:spChg>
        <pc:spChg chg="mod">
          <ac:chgData name="Settles, Mark (ARC-SCB)" userId="a04a9abc-8242-4b6f-b4a2-0b7fd2d5211e" providerId="ADAL" clId="{83497B47-5C39-4FF0-82C2-B7C0254B8CA4}" dt="2021-10-15T21:58:56.402" v="16326" actId="20577"/>
          <ac:spMkLst>
            <pc:docMk/>
            <pc:sldMk cId="3908052732" sldId="313"/>
            <ac:spMk id="3" creationId="{B5CA35BC-6B08-425C-9B96-04FB27E1E5DD}"/>
          </ac:spMkLst>
        </pc:spChg>
        <pc:spChg chg="add del mod">
          <ac:chgData name="Settles, Mark (ARC-SCB)" userId="a04a9abc-8242-4b6f-b4a2-0b7fd2d5211e" providerId="ADAL" clId="{83497B47-5C39-4FF0-82C2-B7C0254B8CA4}" dt="2021-10-15T16:11:32.374" v="15893" actId="478"/>
          <ac:spMkLst>
            <pc:docMk/>
            <pc:sldMk cId="3908052732" sldId="313"/>
            <ac:spMk id="4" creationId="{4EA40ED4-A8F5-40FA-92C6-980AF10D311A}"/>
          </ac:spMkLst>
        </pc:spChg>
        <pc:spChg chg="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6" creationId="{34727FA3-2302-4505-8E8B-4B4D1E631E05}"/>
          </ac:spMkLst>
        </pc:spChg>
        <pc:spChg chg="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7" creationId="{D05D26A1-C886-44EF-81E2-2D132EE98680}"/>
          </ac:spMkLst>
        </pc:spChg>
        <pc:spChg chg="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8" creationId="{BC2581B5-2EB2-4877-86E6-E69D3756FAC6}"/>
          </ac:spMkLst>
        </pc:spChg>
        <pc:spChg chg="del">
          <ac:chgData name="Settles, Mark (ARC-SCB)" userId="a04a9abc-8242-4b6f-b4a2-0b7fd2d5211e" providerId="ADAL" clId="{83497B47-5C39-4FF0-82C2-B7C0254B8CA4}" dt="2021-10-15T16:00:25.695" v="15395" actId="478"/>
          <ac:spMkLst>
            <pc:docMk/>
            <pc:sldMk cId="3908052732" sldId="313"/>
            <ac:spMk id="9" creationId="{789EE2B4-A3CC-4803-BDD5-07168EAE5F69}"/>
          </ac:spMkLst>
        </pc:spChg>
        <pc:spChg chg="mod">
          <ac:chgData name="Settles, Mark (ARC-SCB)" userId="a04a9abc-8242-4b6f-b4a2-0b7fd2d5211e" providerId="ADAL" clId="{83497B47-5C39-4FF0-82C2-B7C0254B8CA4}" dt="2021-10-15T21:55:02.179" v="16210" actId="179"/>
          <ac:spMkLst>
            <pc:docMk/>
            <pc:sldMk cId="3908052732" sldId="313"/>
            <ac:spMk id="11" creationId="{60AFE168-276F-43F2-8CA7-C4C7E722DF7C}"/>
          </ac:spMkLst>
        </pc:spChg>
        <pc:spChg chg="del">
          <ac:chgData name="Settles, Mark (ARC-SCB)" userId="a04a9abc-8242-4b6f-b4a2-0b7fd2d5211e" providerId="ADAL" clId="{83497B47-5C39-4FF0-82C2-B7C0254B8CA4}" dt="2021-10-15T16:05:53.173" v="15743" actId="478"/>
          <ac:spMkLst>
            <pc:docMk/>
            <pc:sldMk cId="3908052732" sldId="313"/>
            <ac:spMk id="21" creationId="{8848B61F-D9C0-49DD-A796-1B0795F838C7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3" creationId="{F834A1A2-9A5D-499C-8F97-4C41046A71E7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4" creationId="{ACF667B5-E7F1-46D8-98EC-6BD96B612DE4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5" creationId="{D107FAE4-1D38-4CD7-8431-5BE5893F8971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6" creationId="{1D52AA9D-160A-4A4A-8E58-251F977DC667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7" creationId="{6D44A7D0-16DF-4129-9BB1-2632F0C1F86A}"/>
          </ac:spMkLst>
        </pc:spChg>
        <pc:spChg chg="add del mod">
          <ac:chgData name="Settles, Mark (ARC-SCB)" userId="a04a9abc-8242-4b6f-b4a2-0b7fd2d5211e" providerId="ADAL" clId="{83497B47-5C39-4FF0-82C2-B7C0254B8CA4}" dt="2021-10-15T16:07:10.562" v="15800" actId="478"/>
          <ac:spMkLst>
            <pc:docMk/>
            <pc:sldMk cId="3908052732" sldId="313"/>
            <ac:spMk id="28" creationId="{FADD4FDF-5A6D-4420-9DA0-D52B3F444866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29" creationId="{83C9A5E7-8B80-4BD1-9F6F-017C0A9212F0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0" creationId="{C0F336E7-C2F8-4BFB-B1B3-FE82128BB139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1" creationId="{29D74B6E-75D9-4F50-A709-AC34470A8A14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2" creationId="{785619AA-2388-47E8-A149-B5AE3745F98B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3" creationId="{D201A21E-5B42-4D71-9626-6AA2404B98DC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4" creationId="{43B10134-3E9B-4860-9709-97A644B8F40A}"/>
          </ac:spMkLst>
        </pc:spChg>
        <pc:spChg chg="add mod">
          <ac:chgData name="Settles, Mark (ARC-SCB)" userId="a04a9abc-8242-4b6f-b4a2-0b7fd2d5211e" providerId="ADAL" clId="{83497B47-5C39-4FF0-82C2-B7C0254B8CA4}" dt="2021-10-15T16:11:45.312" v="15905" actId="1036"/>
          <ac:spMkLst>
            <pc:docMk/>
            <pc:sldMk cId="3908052732" sldId="313"/>
            <ac:spMk id="35" creationId="{6AF55A33-73DD-4228-BE9D-1ED4AE4F68CD}"/>
          </ac:spMkLst>
        </pc:spChg>
        <pc:grpChg chg="del">
          <ac:chgData name="Settles, Mark (ARC-SCB)" userId="a04a9abc-8242-4b6f-b4a2-0b7fd2d5211e" providerId="ADAL" clId="{83497B47-5C39-4FF0-82C2-B7C0254B8CA4}" dt="2021-10-14T23:59:16.715" v="15241" actId="478"/>
          <ac:grpSpMkLst>
            <pc:docMk/>
            <pc:sldMk cId="3908052732" sldId="313"/>
            <ac:grpSpMk id="22" creationId="{A1C8E3F3-676D-46C1-97A8-C730DE9EC8C8}"/>
          </ac:grpSpMkLst>
        </pc:grpChg>
        <pc:graphicFrameChg chg="add del mod">
          <ac:chgData name="Settles, Mark (ARC-SCB)" userId="a04a9abc-8242-4b6f-b4a2-0b7fd2d5211e" providerId="ADAL" clId="{83497B47-5C39-4FF0-82C2-B7C0254B8CA4}" dt="2021-10-15T16:19:53.315" v="16160" actId="478"/>
          <ac:graphicFrameMkLst>
            <pc:docMk/>
            <pc:sldMk cId="3908052732" sldId="313"/>
            <ac:graphicFrameMk id="36" creationId="{89B0C5CD-7196-44A6-A42A-47A0FF669873}"/>
          </ac:graphicFrameMkLst>
        </pc:graphicFrameChg>
        <pc:graphicFrameChg chg="add del mod">
          <ac:chgData name="Settles, Mark (ARC-SCB)" userId="a04a9abc-8242-4b6f-b4a2-0b7fd2d5211e" providerId="ADAL" clId="{83497B47-5C39-4FF0-82C2-B7C0254B8CA4}" dt="2021-10-15T21:53:43.171" v="16199" actId="478"/>
          <ac:graphicFrameMkLst>
            <pc:docMk/>
            <pc:sldMk cId="3908052732" sldId="313"/>
            <ac:graphicFrameMk id="37" creationId="{DA75767E-F49E-4C5F-A785-14E9C71D87C5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1:53:35.462" v="16198" actId="1036"/>
          <ac:graphicFrameMkLst>
            <pc:docMk/>
            <pc:sldMk cId="3908052732" sldId="313"/>
            <ac:graphicFrameMk id="38" creationId="{AE26569C-69F4-40D3-8515-CDDACD799494}"/>
          </ac:graphicFrameMkLst>
        </pc:graphicFrameChg>
        <pc:graphicFrameChg chg="add mod">
          <ac:chgData name="Settles, Mark (ARC-SCB)" userId="a04a9abc-8242-4b6f-b4a2-0b7fd2d5211e" providerId="ADAL" clId="{83497B47-5C39-4FF0-82C2-B7C0254B8CA4}" dt="2021-10-15T21:54:02.236" v="16204" actId="1076"/>
          <ac:graphicFrameMkLst>
            <pc:docMk/>
            <pc:sldMk cId="3908052732" sldId="313"/>
            <ac:graphicFrameMk id="39" creationId="{71D7410A-F62D-44AE-B77E-D80CF5959ADC}"/>
          </ac:graphicFrameMkLst>
        </pc:graphicFrameChg>
        <pc:picChg chg="add del mod">
          <ac:chgData name="Settles, Mark (ARC-SCB)" userId="a04a9abc-8242-4b6f-b4a2-0b7fd2d5211e" providerId="ADAL" clId="{83497B47-5C39-4FF0-82C2-B7C0254B8CA4}" dt="2021-10-15T16:18:05.773" v="16144" actId="478"/>
          <ac:picMkLst>
            <pc:docMk/>
            <pc:sldMk cId="3908052732" sldId="313"/>
            <ac:picMk id="10" creationId="{D88CE025-C703-49EA-9754-A53273B92E2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ettles_laptop\Documents\Projects\OPPP\Biotron_Metabolite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4\Figure%20Field%20Statistic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4\Figure%20Field%20Statistic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4\Figure%20Field%20Statistic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4\Figure%20Field%20Statist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.ufl.edu\ifas\hortsci\groups\settleslab\Camila\Manuscript\Figure%20Data%2006-2019\Figure%201\Data%20Figure%201\Heat%20Treatment%20Enzyme%20dat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s%20+%20DATA\Figure%206\Figure%20Field%20Statistics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-my.sharepoint.com/personal/asettles_ndc_nasa_gov/Documents/Documents/Projects/UF/2020A_WpgdFieldTri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-my.sharepoint.com/personal/asettles_ndc_nasa_gov/Documents/Documents/Projects/UF/2020A_WpgdFieldTria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ttles\Documents\Manuscripts\2019_Wpgd\Data\2020_Roots_HeatGradi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2\Data\Total%20Enzyme%20activity%20Transgenic%20X%20Normal%2007-31-2018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mila\Documents\Paper%20PhD\Figure%20Data%2006-2019\Figure%202\Data\Total%20Enzyme%20activity%20Transgenic%20X%20Normal%2007-31-2018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ttles\Documents\Manuscripts\2019_Wpgd\2017_FieldTrial_WeatherGraphxlsx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ttles\Documents\Manuscripts\2019_Wpgd\2017_FieldTrial_WeatherGraphxlsx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ttles\Documents\Manuscripts\2019_Wpgd\2017_FieldTrial_WeatherGraphxlsx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ttles\Documents\Manuscripts\2019_Wpgd\2017_FieldTrial_WeatherGraphxlsx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7626172714149"/>
          <c:y val="6.7909729900511917E-2"/>
          <c:w val="0.45156261231245631"/>
          <c:h val="0.71878740597334378"/>
        </c:manualLayout>
      </c:layout>
      <c:scatterChart>
        <c:scatterStyle val="lineMarker"/>
        <c:varyColors val="0"/>
        <c:ser>
          <c:idx val="1"/>
          <c:order val="0"/>
          <c:tx>
            <c:v>Aldopentose</c:v>
          </c:tx>
          <c:spPr>
            <a:ln w="1905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circle"/>
            <c:size val="8"/>
            <c:spPr>
              <a:solidFill>
                <a:schemeClr val="accent2"/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xVal>
            <c:numRef>
              <c:f>Sheet1!$B$8:$F$8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</c:numCache>
            </c:numRef>
          </c:xVal>
          <c:yVal>
            <c:numRef>
              <c:f>Sheet1!$B$10:$F$10</c:f>
              <c:numCache>
                <c:formatCode>General</c:formatCode>
                <c:ptCount val="5"/>
                <c:pt idx="0">
                  <c:v>-2.9146345659516508E-2</c:v>
                </c:pt>
                <c:pt idx="1">
                  <c:v>0.40053792958372886</c:v>
                </c:pt>
                <c:pt idx="2">
                  <c:v>0.71369581484335898</c:v>
                </c:pt>
                <c:pt idx="3">
                  <c:v>1.0143552929770701</c:v>
                </c:pt>
                <c:pt idx="4">
                  <c:v>0.76553474636297703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485-4F06-98A9-D90444B09AA5}"/>
            </c:ext>
          </c:extLst>
        </c:ser>
        <c:ser>
          <c:idx val="0"/>
          <c:order val="1"/>
          <c:tx>
            <c:v>6-phosphogluconate</c:v>
          </c:tx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diamond"/>
            <c:size val="8"/>
            <c:spPr>
              <a:solidFill>
                <a:schemeClr val="accent1"/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xVal>
            <c:numRef>
              <c:f>Sheet1!$B$8:$F$8</c:f>
              <c:numCache>
                <c:formatCode>General</c:formatCode>
                <c:ptCount val="5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</c:numCache>
            </c:numRef>
          </c:xVal>
          <c:yVal>
            <c:numRef>
              <c:f>Sheet1!$B$9:$F$9</c:f>
              <c:numCache>
                <c:formatCode>General</c:formatCode>
                <c:ptCount val="5"/>
                <c:pt idx="0">
                  <c:v>-0.16812275880832692</c:v>
                </c:pt>
                <c:pt idx="1">
                  <c:v>-0.49410907027004275</c:v>
                </c:pt>
                <c:pt idx="2">
                  <c:v>-0.91593573521152549</c:v>
                </c:pt>
                <c:pt idx="3">
                  <c:v>-0.71311885221183846</c:v>
                </c:pt>
                <c:pt idx="4">
                  <c:v>-1.4739311883324124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485-4F06-98A9-D90444B09AA5}"/>
            </c:ext>
          </c:extLst>
        </c:ser>
        <c:ser>
          <c:idx val="2"/>
          <c:order val="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Sheet1!$B$12:$B$13</c:f>
              <c:numCache>
                <c:formatCode>General</c:formatCode>
                <c:ptCount val="2"/>
                <c:pt idx="0">
                  <c:v>0</c:v>
                </c:pt>
                <c:pt idx="1">
                  <c:v>20</c:v>
                </c:pt>
              </c:numCache>
            </c:numRef>
          </c:xVal>
          <c:yVal>
            <c:numRef>
              <c:f>Sheet1!$C$12:$C$13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485-4F06-98A9-D90444B09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6922208"/>
        <c:axId val="946915136"/>
      </c:scatterChart>
      <c:valAx>
        <c:axId val="946922208"/>
        <c:scaling>
          <c:orientation val="minMax"/>
          <c:max val="1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</a:rPr>
                  <a:t>Days after heat stress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6915136"/>
        <c:crossesAt val="-2"/>
        <c:crossBetween val="midCat"/>
        <c:majorUnit val="2"/>
      </c:valAx>
      <c:valAx>
        <c:axId val="94691513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>
                    <a:solidFill>
                      <a:schemeClr val="tx1"/>
                    </a:solidFill>
                  </a:rPr>
                  <a:t>Relative metabolite level (log2FC)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6922208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61087922804795369"/>
          <c:y val="0.3627830321610076"/>
          <c:w val="0.38714633920482616"/>
          <c:h val="0.223180863146423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81264378989667"/>
          <c:y val="6.1274509803921566E-2"/>
          <c:w val="0.61174702699199635"/>
          <c:h val="0.73742103468684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'3152017'!$V$25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'3152017'!$V$35:$V$40</c:f>
                <c:numCache>
                  <c:formatCode>General</c:formatCode>
                  <c:ptCount val="6"/>
                  <c:pt idx="0">
                    <c:v>23.170955747678377</c:v>
                  </c:pt>
                  <c:pt idx="1">
                    <c:v>15.357103899872833</c:v>
                  </c:pt>
                  <c:pt idx="2">
                    <c:v>21.544365892011974</c:v>
                  </c:pt>
                  <c:pt idx="3">
                    <c:v>17.151627875586875</c:v>
                  </c:pt>
                  <c:pt idx="4">
                    <c:v>16.453671097096496</c:v>
                  </c:pt>
                  <c:pt idx="5">
                    <c:v>21.696015945790599</c:v>
                  </c:pt>
                </c:numCache>
              </c:numRef>
            </c:plus>
            <c:minus>
              <c:numRef>
                <c:f>'3152017'!$V$35:$V$40</c:f>
                <c:numCache>
                  <c:formatCode>General</c:formatCode>
                  <c:ptCount val="6"/>
                  <c:pt idx="0">
                    <c:v>23.170955747678377</c:v>
                  </c:pt>
                  <c:pt idx="1">
                    <c:v>15.357103899872833</c:v>
                  </c:pt>
                  <c:pt idx="2">
                    <c:v>21.544365892011974</c:v>
                  </c:pt>
                  <c:pt idx="3">
                    <c:v>17.151627875586875</c:v>
                  </c:pt>
                  <c:pt idx="4">
                    <c:v>16.453671097096496</c:v>
                  </c:pt>
                  <c:pt idx="5">
                    <c:v>21.696015945790599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'3152017'!$U$26:$U$31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'3152017'!$V$26:$V$31</c:f>
              <c:numCache>
                <c:formatCode>0</c:formatCode>
                <c:ptCount val="6"/>
                <c:pt idx="0">
                  <c:v>381.3</c:v>
                </c:pt>
                <c:pt idx="1">
                  <c:v>396.57</c:v>
                </c:pt>
                <c:pt idx="2">
                  <c:v>438.565</c:v>
                </c:pt>
                <c:pt idx="3">
                  <c:v>422.49200000000002</c:v>
                </c:pt>
                <c:pt idx="4">
                  <c:v>401.18700000000001</c:v>
                </c:pt>
                <c:pt idx="5">
                  <c:v>492.44900000000001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6-4FE7-9153-0049C4F1AB88}"/>
            </c:ext>
          </c:extLst>
        </c:ser>
        <c:ser>
          <c:idx val="0"/>
          <c:order val="1"/>
          <c:tx>
            <c:strRef>
              <c:f>'3152017'!$X$25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'3152017'!$X$35:$X$40</c:f>
                <c:numCache>
                  <c:formatCode>General</c:formatCode>
                  <c:ptCount val="6"/>
                  <c:pt idx="0">
                    <c:v>12.733138567817207</c:v>
                  </c:pt>
                  <c:pt idx="1">
                    <c:v>17.76704728509409</c:v>
                  </c:pt>
                  <c:pt idx="2">
                    <c:v>19.094746689675073</c:v>
                  </c:pt>
                  <c:pt idx="3">
                    <c:v>24.681562197316442</c:v>
                  </c:pt>
                  <c:pt idx="4">
                    <c:v>15.444857142857144</c:v>
                  </c:pt>
                  <c:pt idx="5">
                    <c:v>20.473681067322229</c:v>
                  </c:pt>
                </c:numCache>
              </c:numRef>
            </c:plus>
            <c:minus>
              <c:numRef>
                <c:f>'3152017'!$X$35:$X$40</c:f>
                <c:numCache>
                  <c:formatCode>General</c:formatCode>
                  <c:ptCount val="6"/>
                  <c:pt idx="0">
                    <c:v>12.733138567817207</c:v>
                  </c:pt>
                  <c:pt idx="1">
                    <c:v>17.76704728509409</c:v>
                  </c:pt>
                  <c:pt idx="2">
                    <c:v>19.094746689675073</c:v>
                  </c:pt>
                  <c:pt idx="3">
                    <c:v>24.681562197316442</c:v>
                  </c:pt>
                  <c:pt idx="4">
                    <c:v>15.444857142857144</c:v>
                  </c:pt>
                  <c:pt idx="5">
                    <c:v>20.473681067322229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'3152017'!$W$26:$W$31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'3152017'!$X$26:$X$31</c:f>
              <c:numCache>
                <c:formatCode>0</c:formatCode>
                <c:ptCount val="6"/>
                <c:pt idx="0">
                  <c:v>409.72500000000002</c:v>
                </c:pt>
                <c:pt idx="1">
                  <c:v>428.08100000000002</c:v>
                </c:pt>
                <c:pt idx="2">
                  <c:v>389.37599999999998</c:v>
                </c:pt>
                <c:pt idx="3">
                  <c:v>448.29300000000001</c:v>
                </c:pt>
                <c:pt idx="4">
                  <c:v>394.13299999999998</c:v>
                </c:pt>
                <c:pt idx="5">
                  <c:v>424.68400000000003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86-4FE7-9153-0049C4F1A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2608"/>
        <c:axId val="521633392"/>
      </c:barChart>
      <c:catAx>
        <c:axId val="52163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3392"/>
        <c:crosses val="autoZero"/>
        <c:auto val="1"/>
        <c:lblAlgn val="ctr"/>
        <c:lblOffset val="100"/>
        <c:noMultiLvlLbl val="0"/>
      </c:catAx>
      <c:valAx>
        <c:axId val="521633392"/>
        <c:scaling>
          <c:orientation val="minMax"/>
          <c:max val="55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No. Kernels 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2608"/>
        <c:crosses val="autoZero"/>
        <c:crossBetween val="between"/>
        <c:majorUnit val="10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12260536398467E-2"/>
          <c:y val="6.1274509803921566E-2"/>
          <c:w val="0.87225276797296891"/>
          <c:h val="0.73742103468684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'4122017'!$V$27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'4122017'!$V$37:$V$42</c:f>
                <c:numCache>
                  <c:formatCode>General</c:formatCode>
                  <c:ptCount val="6"/>
                  <c:pt idx="0">
                    <c:v>19.853451287426633</c:v>
                  </c:pt>
                  <c:pt idx="1">
                    <c:v>18.779882024646724</c:v>
                  </c:pt>
                  <c:pt idx="2">
                    <c:v>24.731673554739107</c:v>
                  </c:pt>
                  <c:pt idx="3">
                    <c:v>21.356896187709758</c:v>
                  </c:pt>
                  <c:pt idx="4">
                    <c:v>20.691829277810143</c:v>
                  </c:pt>
                  <c:pt idx="5">
                    <c:v>30.228464682986161</c:v>
                  </c:pt>
                </c:numCache>
              </c:numRef>
            </c:plus>
            <c:minus>
              <c:numRef>
                <c:f>'4122017'!$V$37:$V$42</c:f>
                <c:numCache>
                  <c:formatCode>General</c:formatCode>
                  <c:ptCount val="6"/>
                  <c:pt idx="0">
                    <c:v>19.853451287426633</c:v>
                  </c:pt>
                  <c:pt idx="1">
                    <c:v>18.779882024646724</c:v>
                  </c:pt>
                  <c:pt idx="2">
                    <c:v>24.731673554739107</c:v>
                  </c:pt>
                  <c:pt idx="3">
                    <c:v>21.356896187709758</c:v>
                  </c:pt>
                  <c:pt idx="4">
                    <c:v>20.691829277810143</c:v>
                  </c:pt>
                  <c:pt idx="5">
                    <c:v>30.228464682986161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'4122017'!$U$28:$U$33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'4122017'!$V$28:$V$33</c:f>
              <c:numCache>
                <c:formatCode>0</c:formatCode>
                <c:ptCount val="6"/>
                <c:pt idx="0">
                  <c:v>217.24799999999999</c:v>
                </c:pt>
                <c:pt idx="1">
                  <c:v>192.38499999999999</c:v>
                </c:pt>
                <c:pt idx="2">
                  <c:v>296.447</c:v>
                </c:pt>
                <c:pt idx="3">
                  <c:v>221.4022535797375</c:v>
                </c:pt>
                <c:pt idx="4">
                  <c:v>185.51831375271624</c:v>
                </c:pt>
                <c:pt idx="5">
                  <c:v>250.0142693992469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C5-4ED6-A08D-1259022F0102}"/>
            </c:ext>
          </c:extLst>
        </c:ser>
        <c:ser>
          <c:idx val="0"/>
          <c:order val="1"/>
          <c:tx>
            <c:strRef>
              <c:f>'4122017'!$X$27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'4122017'!$X$37:$X$42</c:f>
                <c:numCache>
                  <c:formatCode>General</c:formatCode>
                  <c:ptCount val="6"/>
                  <c:pt idx="0">
                    <c:v>16.755135452130215</c:v>
                  </c:pt>
                  <c:pt idx="1">
                    <c:v>22.398285714285716</c:v>
                  </c:pt>
                  <c:pt idx="2">
                    <c:v>26.153646301824768</c:v>
                  </c:pt>
                  <c:pt idx="3">
                    <c:v>25.123985967834091</c:v>
                  </c:pt>
                  <c:pt idx="4">
                    <c:v>20.454753892478127</c:v>
                  </c:pt>
                  <c:pt idx="5">
                    <c:v>20.670369830612753</c:v>
                  </c:pt>
                </c:numCache>
              </c:numRef>
            </c:plus>
            <c:minus>
              <c:numRef>
                <c:f>'4122017'!$X$37:$X$42</c:f>
                <c:numCache>
                  <c:formatCode>General</c:formatCode>
                  <c:ptCount val="6"/>
                  <c:pt idx="0">
                    <c:v>16.755135452130215</c:v>
                  </c:pt>
                  <c:pt idx="1">
                    <c:v>22.398285714285716</c:v>
                  </c:pt>
                  <c:pt idx="2">
                    <c:v>26.153646301824768</c:v>
                  </c:pt>
                  <c:pt idx="3">
                    <c:v>25.123985967834091</c:v>
                  </c:pt>
                  <c:pt idx="4">
                    <c:v>20.454753892478127</c:v>
                  </c:pt>
                  <c:pt idx="5">
                    <c:v>20.670369830612753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'4122017'!$W$28:$W$33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'4122017'!$X$28:$X$33</c:f>
              <c:numCache>
                <c:formatCode>0</c:formatCode>
                <c:ptCount val="6"/>
                <c:pt idx="0">
                  <c:v>279.202</c:v>
                </c:pt>
                <c:pt idx="1">
                  <c:v>268.72899999999998</c:v>
                </c:pt>
                <c:pt idx="2">
                  <c:v>335.36099999999999</c:v>
                </c:pt>
                <c:pt idx="3">
                  <c:v>231.56382714960819</c:v>
                </c:pt>
                <c:pt idx="4">
                  <c:v>249.38791196885822</c:v>
                </c:pt>
                <c:pt idx="5">
                  <c:v>347.1195352880531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C5-4ED6-A08D-1259022F0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5744"/>
        <c:axId val="521638096"/>
      </c:barChart>
      <c:catAx>
        <c:axId val="52163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8096"/>
        <c:crosses val="autoZero"/>
        <c:auto val="1"/>
        <c:lblAlgn val="ctr"/>
        <c:lblOffset val="100"/>
        <c:noMultiLvlLbl val="0"/>
      </c:catAx>
      <c:valAx>
        <c:axId val="521638096"/>
        <c:scaling>
          <c:orientation val="minMax"/>
          <c:max val="550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521635744"/>
        <c:crosses val="autoZero"/>
        <c:crossBetween val="between"/>
        <c:majorUnit val="10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07809857974036"/>
          <c:y val="7.0772647523226276E-2"/>
          <c:w val="0.61348214470627771"/>
          <c:h val="0.742709386834750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'3152017'!$F$25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'3152017'!$F$35:$F$40</c:f>
                <c:numCache>
                  <c:formatCode>General</c:formatCode>
                  <c:ptCount val="6"/>
                  <c:pt idx="0">
                    <c:v>5.0270740085020167</c:v>
                  </c:pt>
                  <c:pt idx="1">
                    <c:v>4.137898078812273</c:v>
                  </c:pt>
                  <c:pt idx="2">
                    <c:v>5.3365998351009978</c:v>
                  </c:pt>
                  <c:pt idx="3">
                    <c:v>4.3430502604986501</c:v>
                  </c:pt>
                  <c:pt idx="4">
                    <c:v>4.0443307432397617</c:v>
                  </c:pt>
                  <c:pt idx="5">
                    <c:v>5.4566016090603497</c:v>
                  </c:pt>
                </c:numCache>
              </c:numRef>
            </c:plus>
            <c:minus>
              <c:numRef>
                <c:f>'3152017'!$F$35:$F$40</c:f>
                <c:numCache>
                  <c:formatCode>General</c:formatCode>
                  <c:ptCount val="6"/>
                  <c:pt idx="0">
                    <c:v>5.0270740085020167</c:v>
                  </c:pt>
                  <c:pt idx="1">
                    <c:v>4.137898078812273</c:v>
                  </c:pt>
                  <c:pt idx="2">
                    <c:v>5.3365998351009978</c:v>
                  </c:pt>
                  <c:pt idx="3">
                    <c:v>4.3430502604986501</c:v>
                  </c:pt>
                  <c:pt idx="4">
                    <c:v>4.0443307432397617</c:v>
                  </c:pt>
                  <c:pt idx="5">
                    <c:v>5.4566016090603497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'3152017'!$E$26:$E$31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'3152017'!$F$26:$F$31</c:f>
              <c:numCache>
                <c:formatCode>0</c:formatCode>
                <c:ptCount val="6"/>
                <c:pt idx="0">
                  <c:v>124.712</c:v>
                </c:pt>
                <c:pt idx="1">
                  <c:v>120.508</c:v>
                </c:pt>
                <c:pt idx="2">
                  <c:v>128.50299999999999</c:v>
                </c:pt>
                <c:pt idx="3">
                  <c:v>129.59999999999997</c:v>
                </c:pt>
                <c:pt idx="4">
                  <c:v>120.12499999999997</c:v>
                </c:pt>
                <c:pt idx="5">
                  <c:v>146.292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D-4F32-A801-7F8F970D8DF3}"/>
            </c:ext>
          </c:extLst>
        </c:ser>
        <c:ser>
          <c:idx val="0"/>
          <c:order val="1"/>
          <c:tx>
            <c:strRef>
              <c:f>'3152017'!$H$25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'3152017'!$H$35:$H$40</c:f>
                <c:numCache>
                  <c:formatCode>General</c:formatCode>
                  <c:ptCount val="6"/>
                  <c:pt idx="0">
                    <c:v>3.9428765851795875</c:v>
                  </c:pt>
                  <c:pt idx="1">
                    <c:v>4.4231793646999771</c:v>
                  </c:pt>
                  <c:pt idx="2">
                    <c:v>5.5270961133698924</c:v>
                  </c:pt>
                  <c:pt idx="3">
                    <c:v>7.4037615524137452</c:v>
                  </c:pt>
                  <c:pt idx="4">
                    <c:v>4.7839999999999998</c:v>
                  </c:pt>
                  <c:pt idx="5">
                    <c:v>5.4592117579241366</c:v>
                  </c:pt>
                </c:numCache>
              </c:numRef>
            </c:plus>
            <c:minus>
              <c:numRef>
                <c:f>'3152017'!$H$35:$H$40</c:f>
                <c:numCache>
                  <c:formatCode>General</c:formatCode>
                  <c:ptCount val="6"/>
                  <c:pt idx="0">
                    <c:v>3.9428765851795875</c:v>
                  </c:pt>
                  <c:pt idx="1">
                    <c:v>4.4231793646999771</c:v>
                  </c:pt>
                  <c:pt idx="2">
                    <c:v>5.5270961133698924</c:v>
                  </c:pt>
                  <c:pt idx="3">
                    <c:v>7.4037615524137452</c:v>
                  </c:pt>
                  <c:pt idx="4">
                    <c:v>4.7839999999999998</c:v>
                  </c:pt>
                  <c:pt idx="5">
                    <c:v>5.4592117579241366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'3152017'!$G$26:$G$31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'3152017'!$H$26:$H$31</c:f>
              <c:numCache>
                <c:formatCode>0</c:formatCode>
                <c:ptCount val="6"/>
                <c:pt idx="0">
                  <c:v>127.895</c:v>
                </c:pt>
                <c:pt idx="1">
                  <c:v>123.919</c:v>
                </c:pt>
                <c:pt idx="2">
                  <c:v>113.244</c:v>
                </c:pt>
                <c:pt idx="3">
                  <c:v>136.114</c:v>
                </c:pt>
                <c:pt idx="4">
                  <c:v>131.25800000000001</c:v>
                </c:pt>
                <c:pt idx="5">
                  <c:v>131.946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D-4F32-A801-7F8F970D8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8880"/>
        <c:axId val="746373976"/>
      </c:barChart>
      <c:catAx>
        <c:axId val="52163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3976"/>
        <c:crosses val="autoZero"/>
        <c:auto val="1"/>
        <c:lblAlgn val="ctr"/>
        <c:lblOffset val="100"/>
        <c:noMultiLvlLbl val="0"/>
      </c:catAx>
      <c:valAx>
        <c:axId val="746373976"/>
        <c:scaling>
          <c:orientation val="minMax"/>
          <c:max val="17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Ear weight (g) 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8880"/>
        <c:crosses val="autoZero"/>
        <c:crossBetween val="between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56707227110015E-2"/>
          <c:y val="7.411529643258051E-2"/>
          <c:w val="0.86193401098005107"/>
          <c:h val="0.7347923421337039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'4122017'!$F$27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'4122017'!$F$37:$F$42</c:f>
                <c:numCache>
                  <c:formatCode>General</c:formatCode>
                  <c:ptCount val="6"/>
                  <c:pt idx="0">
                    <c:v>5.0348797293370264</c:v>
                  </c:pt>
                  <c:pt idx="1">
                    <c:v>4.2709545853562334</c:v>
                  </c:pt>
                  <c:pt idx="2">
                    <c:v>5.5423273893653278</c:v>
                  </c:pt>
                  <c:pt idx="3">
                    <c:v>5.0986967093100173</c:v>
                  </c:pt>
                  <c:pt idx="4">
                    <c:v>4.7526292857231187</c:v>
                  </c:pt>
                  <c:pt idx="5">
                    <c:v>7.2909947081241659</c:v>
                  </c:pt>
                </c:numCache>
              </c:numRef>
            </c:plus>
            <c:minus>
              <c:numRef>
                <c:f>'4122017'!$F$37:$F$42</c:f>
                <c:numCache>
                  <c:formatCode>General</c:formatCode>
                  <c:ptCount val="6"/>
                  <c:pt idx="0">
                    <c:v>5.0348797293370264</c:v>
                  </c:pt>
                  <c:pt idx="1">
                    <c:v>4.2709545853562334</c:v>
                  </c:pt>
                  <c:pt idx="2">
                    <c:v>5.5423273893653278</c:v>
                  </c:pt>
                  <c:pt idx="3">
                    <c:v>5.0986967093100173</c:v>
                  </c:pt>
                  <c:pt idx="4">
                    <c:v>4.7526292857231187</c:v>
                  </c:pt>
                  <c:pt idx="5">
                    <c:v>7.2909947081241659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'4122017'!$E$28:$E$33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'4122017'!$F$28:$F$33</c:f>
              <c:numCache>
                <c:formatCode>0</c:formatCode>
                <c:ptCount val="6"/>
                <c:pt idx="0">
                  <c:v>65.141000000000005</c:v>
                </c:pt>
                <c:pt idx="1">
                  <c:v>53.435000000000002</c:v>
                </c:pt>
                <c:pt idx="2">
                  <c:v>75.375</c:v>
                </c:pt>
                <c:pt idx="3">
                  <c:v>65.227999999999994</c:v>
                </c:pt>
                <c:pt idx="4">
                  <c:v>53.298974358974355</c:v>
                </c:pt>
                <c:pt idx="5">
                  <c:v>74.72844444444442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3-48E7-8C69-06BDE89CEA91}"/>
            </c:ext>
          </c:extLst>
        </c:ser>
        <c:ser>
          <c:idx val="0"/>
          <c:order val="1"/>
          <c:tx>
            <c:strRef>
              <c:f>'4122017'!$H$27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'4122017'!$H$37:$H$42</c:f>
                <c:numCache>
                  <c:formatCode>General</c:formatCode>
                  <c:ptCount val="6"/>
                  <c:pt idx="0">
                    <c:v>3.8872003000973492</c:v>
                  </c:pt>
                  <c:pt idx="1">
                    <c:v>4.9562857142857144</c:v>
                  </c:pt>
                  <c:pt idx="2">
                    <c:v>5.9156818308466796</c:v>
                  </c:pt>
                  <c:pt idx="3">
                    <c:v>6.4125715865871111</c:v>
                  </c:pt>
                  <c:pt idx="4">
                    <c:v>4.8137183616668393</c:v>
                  </c:pt>
                  <c:pt idx="5">
                    <c:v>4.9007291020238259</c:v>
                  </c:pt>
                </c:numCache>
              </c:numRef>
            </c:plus>
            <c:minus>
              <c:numRef>
                <c:f>'4122017'!$H$37:$H$42</c:f>
                <c:numCache>
                  <c:formatCode>General</c:formatCode>
                  <c:ptCount val="6"/>
                  <c:pt idx="0">
                    <c:v>3.8872003000973492</c:v>
                  </c:pt>
                  <c:pt idx="1">
                    <c:v>4.9562857142857144</c:v>
                  </c:pt>
                  <c:pt idx="2">
                    <c:v>5.9156818308466796</c:v>
                  </c:pt>
                  <c:pt idx="3">
                    <c:v>6.4125715865871111</c:v>
                  </c:pt>
                  <c:pt idx="4">
                    <c:v>4.8137183616668393</c:v>
                  </c:pt>
                  <c:pt idx="5">
                    <c:v>4.9007291020238259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'4122017'!$G$28:$G$33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'4122017'!$H$28:$H$33</c:f>
              <c:numCache>
                <c:formatCode>0</c:formatCode>
                <c:ptCount val="6"/>
                <c:pt idx="0">
                  <c:v>75.793000000000006</c:v>
                </c:pt>
                <c:pt idx="1">
                  <c:v>72.195999999999998</c:v>
                </c:pt>
                <c:pt idx="2">
                  <c:v>84.757000000000005</c:v>
                </c:pt>
                <c:pt idx="3">
                  <c:v>67.988</c:v>
                </c:pt>
                <c:pt idx="4">
                  <c:v>72.643478260869557</c:v>
                </c:pt>
                <c:pt idx="5">
                  <c:v>99.366111111111124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3-48E7-8C69-06BDE89CE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72016"/>
        <c:axId val="746381032"/>
      </c:barChart>
      <c:catAx>
        <c:axId val="74637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81032"/>
        <c:crosses val="autoZero"/>
        <c:auto val="1"/>
        <c:lblAlgn val="ctr"/>
        <c:lblOffset val="100"/>
        <c:noMultiLvlLbl val="0"/>
      </c:catAx>
      <c:valAx>
        <c:axId val="746381032"/>
        <c:scaling>
          <c:orientation val="minMax"/>
          <c:max val="175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746372016"/>
        <c:crosses val="autoZero"/>
        <c:crossBetween val="between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52594968838772"/>
          <c:y val="5.7968469060909328E-2"/>
          <c:w val="0.61898242657939362"/>
          <c:h val="0.7479027979848561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'3152017'!$J$25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'3152017'!$J$35:$J$40</c:f>
                <c:numCache>
                  <c:formatCode>General</c:formatCode>
                  <c:ptCount val="6"/>
                  <c:pt idx="0">
                    <c:v>5.4441028366161657</c:v>
                  </c:pt>
                  <c:pt idx="1">
                    <c:v>3.8521485604678971</c:v>
                  </c:pt>
                  <c:pt idx="2">
                    <c:v>5.0810918008720218</c:v>
                  </c:pt>
                  <c:pt idx="3">
                    <c:v>4.1727548011397433</c:v>
                  </c:pt>
                  <c:pt idx="4">
                    <c:v>3.8898537454143809</c:v>
                  </c:pt>
                  <c:pt idx="5">
                    <c:v>5.072359784163579</c:v>
                  </c:pt>
                </c:numCache>
              </c:numRef>
            </c:plus>
            <c:minus>
              <c:numRef>
                <c:f>'3152017'!$J$35:$J$40</c:f>
                <c:numCache>
                  <c:formatCode>General</c:formatCode>
                  <c:ptCount val="6"/>
                  <c:pt idx="0">
                    <c:v>5.4441028366161657</c:v>
                  </c:pt>
                  <c:pt idx="1">
                    <c:v>3.8521485604678971</c:v>
                  </c:pt>
                  <c:pt idx="2">
                    <c:v>5.0810918008720218</c:v>
                  </c:pt>
                  <c:pt idx="3">
                    <c:v>4.1727548011397433</c:v>
                  </c:pt>
                  <c:pt idx="4">
                    <c:v>3.8898537454143809</c:v>
                  </c:pt>
                  <c:pt idx="5">
                    <c:v>5.072359784163579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'3152017'!$I$26:$I$31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'3152017'!$J$26:$J$31</c:f>
              <c:numCache>
                <c:formatCode>0</c:formatCode>
                <c:ptCount val="6"/>
                <c:pt idx="0">
                  <c:v>101.01300000000001</c:v>
                </c:pt>
                <c:pt idx="1">
                  <c:v>103.331</c:v>
                </c:pt>
                <c:pt idx="2">
                  <c:v>107.81599999999999</c:v>
                </c:pt>
                <c:pt idx="3">
                  <c:v>107.523</c:v>
                </c:pt>
                <c:pt idx="4">
                  <c:v>98.712999999999994</c:v>
                </c:pt>
                <c:pt idx="5">
                  <c:v>121.13500000000001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4-41AD-8D86-5588327CABBD}"/>
            </c:ext>
          </c:extLst>
        </c:ser>
        <c:ser>
          <c:idx val="0"/>
          <c:order val="1"/>
          <c:tx>
            <c:strRef>
              <c:f>'3152017'!$L$25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'3152017'!$L$35:$L$40</c:f>
                <c:numCache>
                  <c:formatCode>General</c:formatCode>
                  <c:ptCount val="6"/>
                  <c:pt idx="0">
                    <c:v>3.4530619437296575</c:v>
                  </c:pt>
                  <c:pt idx="1">
                    <c:v>4.0065995173348297</c:v>
                  </c:pt>
                  <c:pt idx="2">
                    <c:v>5.0731528939816393</c:v>
                  </c:pt>
                  <c:pt idx="3">
                    <c:v>6.7304191200288557</c:v>
                  </c:pt>
                  <c:pt idx="4">
                    <c:v>4.2677142857142858</c:v>
                  </c:pt>
                  <c:pt idx="5">
                    <c:v>5.1287432322994242</c:v>
                  </c:pt>
                </c:numCache>
              </c:numRef>
            </c:plus>
            <c:minus>
              <c:numRef>
                <c:f>'3152017'!$L$35:$L$40</c:f>
                <c:numCache>
                  <c:formatCode>General</c:formatCode>
                  <c:ptCount val="6"/>
                  <c:pt idx="0">
                    <c:v>3.4530619437296575</c:v>
                  </c:pt>
                  <c:pt idx="1">
                    <c:v>4.0065995173348297</c:v>
                  </c:pt>
                  <c:pt idx="2">
                    <c:v>5.0731528939816393</c:v>
                  </c:pt>
                  <c:pt idx="3">
                    <c:v>6.7304191200288557</c:v>
                  </c:pt>
                  <c:pt idx="4">
                    <c:v>4.2677142857142858</c:v>
                  </c:pt>
                  <c:pt idx="5">
                    <c:v>5.1287432322994242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'3152017'!$K$26:$K$31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'3152017'!$L$26:$L$31</c:f>
              <c:numCache>
                <c:formatCode>0</c:formatCode>
                <c:ptCount val="6"/>
                <c:pt idx="0">
                  <c:v>105.739</c:v>
                </c:pt>
                <c:pt idx="1">
                  <c:v>104.25580000000004</c:v>
                </c:pt>
                <c:pt idx="2">
                  <c:v>96.174000000000007</c:v>
                </c:pt>
                <c:pt idx="3">
                  <c:v>114.834</c:v>
                </c:pt>
                <c:pt idx="4">
                  <c:v>108.304</c:v>
                </c:pt>
                <c:pt idx="5">
                  <c:v>105.694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A4-41AD-8D86-5588327CA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74368"/>
        <c:axId val="746374760"/>
      </c:barChart>
      <c:catAx>
        <c:axId val="74637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4760"/>
        <c:crosses val="autoZero"/>
        <c:auto val="1"/>
        <c:lblAlgn val="ctr"/>
        <c:lblOffset val="100"/>
        <c:noMultiLvlLbl val="0"/>
      </c:catAx>
      <c:valAx>
        <c:axId val="746374760"/>
        <c:scaling>
          <c:orientation val="minMax"/>
          <c:max val="1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Grain yield (g) </a:t>
                </a:r>
              </a:p>
            </c:rich>
          </c:tx>
          <c:overlay val="0"/>
        </c:title>
        <c:numFmt formatCode="0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4368"/>
        <c:crosses val="autoZero"/>
        <c:crossBetween val="between"/>
        <c:majorUnit val="25"/>
        <c:minorUnit val="25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79833770778652E-2"/>
          <c:y val="5.693865472698266E-2"/>
          <c:w val="0.87802629197212423"/>
          <c:h val="0.74509723508826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'4122017'!$J$27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'4122017'!$J$37:$J$42</c:f>
                <c:numCache>
                  <c:formatCode>General</c:formatCode>
                  <c:ptCount val="6"/>
                  <c:pt idx="0">
                    <c:v>4.4761608773590789</c:v>
                  </c:pt>
                  <c:pt idx="1">
                    <c:v>3.8424683678456923</c:v>
                  </c:pt>
                  <c:pt idx="2">
                    <c:v>5.0145637370291016</c:v>
                  </c:pt>
                  <c:pt idx="3">
                    <c:v>4.6507286421321643</c:v>
                  </c:pt>
                  <c:pt idx="4">
                    <c:v>4.4329753904278331</c:v>
                  </c:pt>
                  <c:pt idx="5">
                    <c:v>6.7761218356308488</c:v>
                  </c:pt>
                </c:numCache>
              </c:numRef>
            </c:plus>
            <c:minus>
              <c:numRef>
                <c:f>'4122017'!$J$37:$J$42</c:f>
                <c:numCache>
                  <c:formatCode>General</c:formatCode>
                  <c:ptCount val="6"/>
                  <c:pt idx="0">
                    <c:v>4.4761608773590789</c:v>
                  </c:pt>
                  <c:pt idx="1">
                    <c:v>3.8424683678456923</c:v>
                  </c:pt>
                  <c:pt idx="2">
                    <c:v>5.0145637370291016</c:v>
                  </c:pt>
                  <c:pt idx="3">
                    <c:v>4.6507286421321643</c:v>
                  </c:pt>
                  <c:pt idx="4">
                    <c:v>4.4329753904278331</c:v>
                  </c:pt>
                  <c:pt idx="5">
                    <c:v>6.7761218356308488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'4122017'!$I$28:$I$33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'4122017'!$J$28:$J$33</c:f>
              <c:numCache>
                <c:formatCode>0</c:formatCode>
                <c:ptCount val="6"/>
                <c:pt idx="0">
                  <c:v>51.095999999999997</c:v>
                </c:pt>
                <c:pt idx="1">
                  <c:v>42.561999999999998</c:v>
                </c:pt>
                <c:pt idx="2">
                  <c:v>61.414000000000001</c:v>
                </c:pt>
                <c:pt idx="3">
                  <c:v>51.224999999999973</c:v>
                </c:pt>
                <c:pt idx="4">
                  <c:v>40.807435897435901</c:v>
                </c:pt>
                <c:pt idx="5">
                  <c:v>56.367999999999988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C-49CD-B8C9-CB91836B3B5F}"/>
            </c:ext>
          </c:extLst>
        </c:ser>
        <c:ser>
          <c:idx val="0"/>
          <c:order val="1"/>
          <c:tx>
            <c:strRef>
              <c:f>'4122017'!$L$27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'4122017'!$L$37:$L$42</c:f>
                <c:numCache>
                  <c:formatCode>General</c:formatCode>
                  <c:ptCount val="6"/>
                  <c:pt idx="0">
                    <c:v>3.3899115741814319</c:v>
                  </c:pt>
                  <c:pt idx="1">
                    <c:v>4.4302857142857146</c:v>
                  </c:pt>
                  <c:pt idx="2">
                    <c:v>5.3118928224450137</c:v>
                  </c:pt>
                  <c:pt idx="3">
                    <c:v>5.8052009226504238</c:v>
                  </c:pt>
                  <c:pt idx="4">
                    <c:v>4.3515941291701798</c:v>
                  </c:pt>
                  <c:pt idx="5">
                    <c:v>4.6292408865440446</c:v>
                  </c:pt>
                </c:numCache>
              </c:numRef>
            </c:plus>
            <c:minus>
              <c:numRef>
                <c:f>'4122017'!$L$37:$L$42</c:f>
                <c:numCache>
                  <c:formatCode>General</c:formatCode>
                  <c:ptCount val="6"/>
                  <c:pt idx="0">
                    <c:v>3.3899115741814319</c:v>
                  </c:pt>
                  <c:pt idx="1">
                    <c:v>4.4302857142857146</c:v>
                  </c:pt>
                  <c:pt idx="2">
                    <c:v>5.3118928224450137</c:v>
                  </c:pt>
                  <c:pt idx="3">
                    <c:v>5.8052009226504238</c:v>
                  </c:pt>
                  <c:pt idx="4">
                    <c:v>4.3515941291701798</c:v>
                  </c:pt>
                  <c:pt idx="5">
                    <c:v>4.6292408865440446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'4122017'!$K$28:$K$33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'4122017'!$L$28:$L$33</c:f>
              <c:numCache>
                <c:formatCode>0</c:formatCode>
                <c:ptCount val="6"/>
                <c:pt idx="0">
                  <c:v>61.155999999999999</c:v>
                </c:pt>
                <c:pt idx="1">
                  <c:v>57.585999999999999</c:v>
                </c:pt>
                <c:pt idx="2">
                  <c:v>69.040000000000006</c:v>
                </c:pt>
                <c:pt idx="3">
                  <c:v>54.356000000000002</c:v>
                </c:pt>
                <c:pt idx="4">
                  <c:v>57.172826086956526</c:v>
                </c:pt>
                <c:pt idx="5">
                  <c:v>78.594444444444434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6C-49CD-B8C9-CB91836B3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80248"/>
        <c:axId val="746372800"/>
      </c:barChart>
      <c:catAx>
        <c:axId val="746380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2800"/>
        <c:crosses val="autoZero"/>
        <c:auto val="1"/>
        <c:lblAlgn val="ctr"/>
        <c:lblOffset val="100"/>
        <c:noMultiLvlLbl val="0"/>
      </c:catAx>
      <c:valAx>
        <c:axId val="746372800"/>
        <c:scaling>
          <c:orientation val="minMax"/>
          <c:max val="140"/>
          <c:min val="0"/>
        </c:scaling>
        <c:delete val="0"/>
        <c:axPos val="l"/>
        <c:numFmt formatCode="0" sourceLinked="1"/>
        <c:majorTickMark val="out"/>
        <c:minorTickMark val="out"/>
        <c:tickLblPos val="none"/>
        <c:spPr>
          <a:ln w="12700">
            <a:solidFill>
              <a:schemeClr val="tx1"/>
            </a:solidFill>
          </a:ln>
        </c:spPr>
        <c:crossAx val="746380248"/>
        <c:crosses val="autoZero"/>
        <c:crossBetween val="between"/>
        <c:minorUnit val="25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681264378989667"/>
          <c:y val="6.1274509803921566E-2"/>
          <c:w val="0.61174702699199635"/>
          <c:h val="0.73742103468684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'3152017'!$V$25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'3152017'!$V$35:$V$40</c:f>
                <c:numCache>
                  <c:formatCode>General</c:formatCode>
                  <c:ptCount val="6"/>
                  <c:pt idx="0">
                    <c:v>23.170955747678377</c:v>
                  </c:pt>
                  <c:pt idx="1">
                    <c:v>15.357103899872833</c:v>
                  </c:pt>
                  <c:pt idx="2">
                    <c:v>21.544365892011974</c:v>
                  </c:pt>
                  <c:pt idx="3">
                    <c:v>17.151627875586875</c:v>
                  </c:pt>
                  <c:pt idx="4">
                    <c:v>16.453671097096496</c:v>
                  </c:pt>
                  <c:pt idx="5">
                    <c:v>21.696015945790599</c:v>
                  </c:pt>
                </c:numCache>
              </c:numRef>
            </c:plus>
            <c:minus>
              <c:numRef>
                <c:f>'3152017'!$V$35:$V$40</c:f>
                <c:numCache>
                  <c:formatCode>General</c:formatCode>
                  <c:ptCount val="6"/>
                  <c:pt idx="0">
                    <c:v>23.170955747678377</c:v>
                  </c:pt>
                  <c:pt idx="1">
                    <c:v>15.357103899872833</c:v>
                  </c:pt>
                  <c:pt idx="2">
                    <c:v>21.544365892011974</c:v>
                  </c:pt>
                  <c:pt idx="3">
                    <c:v>17.151627875586875</c:v>
                  </c:pt>
                  <c:pt idx="4">
                    <c:v>16.453671097096496</c:v>
                  </c:pt>
                  <c:pt idx="5">
                    <c:v>21.696015945790599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'3152017'!$U$26:$U$31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'3152017'!$V$26:$V$31</c:f>
              <c:numCache>
                <c:formatCode>0</c:formatCode>
                <c:ptCount val="6"/>
                <c:pt idx="0">
                  <c:v>381.3</c:v>
                </c:pt>
                <c:pt idx="1">
                  <c:v>396.57</c:v>
                </c:pt>
                <c:pt idx="2">
                  <c:v>438.565</c:v>
                </c:pt>
                <c:pt idx="3">
                  <c:v>422.49200000000002</c:v>
                </c:pt>
                <c:pt idx="4">
                  <c:v>401.18700000000001</c:v>
                </c:pt>
                <c:pt idx="5">
                  <c:v>492.44900000000001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86-4FE7-9153-0049C4F1AB88}"/>
            </c:ext>
          </c:extLst>
        </c:ser>
        <c:ser>
          <c:idx val="0"/>
          <c:order val="1"/>
          <c:tx>
            <c:strRef>
              <c:f>'3152017'!$X$25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'3152017'!$X$35:$X$40</c:f>
                <c:numCache>
                  <c:formatCode>General</c:formatCode>
                  <c:ptCount val="6"/>
                  <c:pt idx="0">
                    <c:v>12.733138567817207</c:v>
                  </c:pt>
                  <c:pt idx="1">
                    <c:v>17.76704728509409</c:v>
                  </c:pt>
                  <c:pt idx="2">
                    <c:v>19.094746689675073</c:v>
                  </c:pt>
                  <c:pt idx="3">
                    <c:v>24.681562197316442</c:v>
                  </c:pt>
                  <c:pt idx="4">
                    <c:v>15.444857142857144</c:v>
                  </c:pt>
                  <c:pt idx="5">
                    <c:v>20.473681067322229</c:v>
                  </c:pt>
                </c:numCache>
              </c:numRef>
            </c:plus>
            <c:minus>
              <c:numRef>
                <c:f>'3152017'!$X$35:$X$40</c:f>
                <c:numCache>
                  <c:formatCode>General</c:formatCode>
                  <c:ptCount val="6"/>
                  <c:pt idx="0">
                    <c:v>12.733138567817207</c:v>
                  </c:pt>
                  <c:pt idx="1">
                    <c:v>17.76704728509409</c:v>
                  </c:pt>
                  <c:pt idx="2">
                    <c:v>19.094746689675073</c:v>
                  </c:pt>
                  <c:pt idx="3">
                    <c:v>24.681562197316442</c:v>
                  </c:pt>
                  <c:pt idx="4">
                    <c:v>15.444857142857144</c:v>
                  </c:pt>
                  <c:pt idx="5">
                    <c:v>20.473681067322229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'3152017'!$W$26:$W$31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'3152017'!$X$26:$X$31</c:f>
              <c:numCache>
                <c:formatCode>0</c:formatCode>
                <c:ptCount val="6"/>
                <c:pt idx="0">
                  <c:v>409.72500000000002</c:v>
                </c:pt>
                <c:pt idx="1">
                  <c:v>428.08100000000002</c:v>
                </c:pt>
                <c:pt idx="2">
                  <c:v>389.37599999999998</c:v>
                </c:pt>
                <c:pt idx="3">
                  <c:v>448.29300000000001</c:v>
                </c:pt>
                <c:pt idx="4">
                  <c:v>394.13299999999998</c:v>
                </c:pt>
                <c:pt idx="5">
                  <c:v>424.68400000000003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86-4FE7-9153-0049C4F1A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2608"/>
        <c:axId val="521633392"/>
      </c:barChart>
      <c:catAx>
        <c:axId val="52163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3392"/>
        <c:crosses val="autoZero"/>
        <c:auto val="1"/>
        <c:lblAlgn val="ctr"/>
        <c:lblOffset val="100"/>
        <c:noMultiLvlLbl val="0"/>
      </c:catAx>
      <c:valAx>
        <c:axId val="521633392"/>
        <c:scaling>
          <c:orientation val="minMax"/>
          <c:max val="55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No. Kernels 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2608"/>
        <c:crosses val="autoZero"/>
        <c:crossBetween val="between"/>
        <c:majorUnit val="10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12260536398467E-2"/>
          <c:y val="6.1274509803921566E-2"/>
          <c:w val="0.87225276797296891"/>
          <c:h val="0.73742103468684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'4122017'!$V$27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'4122017'!$V$37:$V$42</c:f>
                <c:numCache>
                  <c:formatCode>General</c:formatCode>
                  <c:ptCount val="6"/>
                  <c:pt idx="0">
                    <c:v>19.853451287426633</c:v>
                  </c:pt>
                  <c:pt idx="1">
                    <c:v>18.779882024646724</c:v>
                  </c:pt>
                  <c:pt idx="2">
                    <c:v>24.731673554739107</c:v>
                  </c:pt>
                  <c:pt idx="3">
                    <c:v>21.356896187709758</c:v>
                  </c:pt>
                  <c:pt idx="4">
                    <c:v>20.691829277810143</c:v>
                  </c:pt>
                  <c:pt idx="5">
                    <c:v>30.228464682986161</c:v>
                  </c:pt>
                </c:numCache>
              </c:numRef>
            </c:plus>
            <c:minus>
              <c:numRef>
                <c:f>'4122017'!$V$37:$V$42</c:f>
                <c:numCache>
                  <c:formatCode>General</c:formatCode>
                  <c:ptCount val="6"/>
                  <c:pt idx="0">
                    <c:v>19.853451287426633</c:v>
                  </c:pt>
                  <c:pt idx="1">
                    <c:v>18.779882024646724</c:v>
                  </c:pt>
                  <c:pt idx="2">
                    <c:v>24.731673554739107</c:v>
                  </c:pt>
                  <c:pt idx="3">
                    <c:v>21.356896187709758</c:v>
                  </c:pt>
                  <c:pt idx="4">
                    <c:v>20.691829277810143</c:v>
                  </c:pt>
                  <c:pt idx="5">
                    <c:v>30.228464682986161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'4122017'!$U$28:$U$33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'4122017'!$V$28:$V$33</c:f>
              <c:numCache>
                <c:formatCode>0</c:formatCode>
                <c:ptCount val="6"/>
                <c:pt idx="0">
                  <c:v>217.24799999999999</c:v>
                </c:pt>
                <c:pt idx="1">
                  <c:v>192.38499999999999</c:v>
                </c:pt>
                <c:pt idx="2">
                  <c:v>296.447</c:v>
                </c:pt>
                <c:pt idx="3">
                  <c:v>221.4022535797375</c:v>
                </c:pt>
                <c:pt idx="4">
                  <c:v>185.51831375271624</c:v>
                </c:pt>
                <c:pt idx="5">
                  <c:v>250.0142693992469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C5-4ED6-A08D-1259022F0102}"/>
            </c:ext>
          </c:extLst>
        </c:ser>
        <c:ser>
          <c:idx val="0"/>
          <c:order val="1"/>
          <c:tx>
            <c:strRef>
              <c:f>'4122017'!$X$27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'4122017'!$X$37:$X$42</c:f>
                <c:numCache>
                  <c:formatCode>General</c:formatCode>
                  <c:ptCount val="6"/>
                  <c:pt idx="0">
                    <c:v>16.755135452130215</c:v>
                  </c:pt>
                  <c:pt idx="1">
                    <c:v>22.398285714285716</c:v>
                  </c:pt>
                  <c:pt idx="2">
                    <c:v>26.153646301824768</c:v>
                  </c:pt>
                  <c:pt idx="3">
                    <c:v>25.123985967834091</c:v>
                  </c:pt>
                  <c:pt idx="4">
                    <c:v>20.454753892478127</c:v>
                  </c:pt>
                  <c:pt idx="5">
                    <c:v>20.670369830612753</c:v>
                  </c:pt>
                </c:numCache>
              </c:numRef>
            </c:plus>
            <c:minus>
              <c:numRef>
                <c:f>'4122017'!$X$37:$X$42</c:f>
                <c:numCache>
                  <c:formatCode>General</c:formatCode>
                  <c:ptCount val="6"/>
                  <c:pt idx="0">
                    <c:v>16.755135452130215</c:v>
                  </c:pt>
                  <c:pt idx="1">
                    <c:v>22.398285714285716</c:v>
                  </c:pt>
                  <c:pt idx="2">
                    <c:v>26.153646301824768</c:v>
                  </c:pt>
                  <c:pt idx="3">
                    <c:v>25.123985967834091</c:v>
                  </c:pt>
                  <c:pt idx="4">
                    <c:v>20.454753892478127</c:v>
                  </c:pt>
                  <c:pt idx="5">
                    <c:v>20.670369830612753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'4122017'!$W$28:$W$33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'4122017'!$X$28:$X$33</c:f>
              <c:numCache>
                <c:formatCode>0</c:formatCode>
                <c:ptCount val="6"/>
                <c:pt idx="0">
                  <c:v>279.202</c:v>
                </c:pt>
                <c:pt idx="1">
                  <c:v>268.72899999999998</c:v>
                </c:pt>
                <c:pt idx="2">
                  <c:v>335.36099999999999</c:v>
                </c:pt>
                <c:pt idx="3">
                  <c:v>231.56382714960819</c:v>
                </c:pt>
                <c:pt idx="4">
                  <c:v>249.38791196885822</c:v>
                </c:pt>
                <c:pt idx="5">
                  <c:v>347.1195352880531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C5-4ED6-A08D-1259022F01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5744"/>
        <c:axId val="521638096"/>
      </c:barChart>
      <c:catAx>
        <c:axId val="52163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8096"/>
        <c:crosses val="autoZero"/>
        <c:auto val="1"/>
        <c:lblAlgn val="ctr"/>
        <c:lblOffset val="100"/>
        <c:noMultiLvlLbl val="0"/>
      </c:catAx>
      <c:valAx>
        <c:axId val="521638096"/>
        <c:scaling>
          <c:orientation val="minMax"/>
          <c:max val="550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521635744"/>
        <c:crosses val="autoZero"/>
        <c:crossBetween val="between"/>
        <c:majorUnit val="100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07809857974036"/>
          <c:y val="7.0772647523226276E-2"/>
          <c:w val="0.61348214470627771"/>
          <c:h val="0.742709386834750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'3152017'!$F$25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'3152017'!$F$35:$F$40</c:f>
                <c:numCache>
                  <c:formatCode>General</c:formatCode>
                  <c:ptCount val="6"/>
                  <c:pt idx="0">
                    <c:v>5.0270740085020167</c:v>
                  </c:pt>
                  <c:pt idx="1">
                    <c:v>4.137898078812273</c:v>
                  </c:pt>
                  <c:pt idx="2">
                    <c:v>5.3365998351009978</c:v>
                  </c:pt>
                  <c:pt idx="3">
                    <c:v>4.3430502604986501</c:v>
                  </c:pt>
                  <c:pt idx="4">
                    <c:v>4.0443307432397617</c:v>
                  </c:pt>
                  <c:pt idx="5">
                    <c:v>5.4566016090603497</c:v>
                  </c:pt>
                </c:numCache>
              </c:numRef>
            </c:plus>
            <c:minus>
              <c:numRef>
                <c:f>'3152017'!$F$35:$F$40</c:f>
                <c:numCache>
                  <c:formatCode>General</c:formatCode>
                  <c:ptCount val="6"/>
                  <c:pt idx="0">
                    <c:v>5.0270740085020167</c:v>
                  </c:pt>
                  <c:pt idx="1">
                    <c:v>4.137898078812273</c:v>
                  </c:pt>
                  <c:pt idx="2">
                    <c:v>5.3365998351009978</c:v>
                  </c:pt>
                  <c:pt idx="3">
                    <c:v>4.3430502604986501</c:v>
                  </c:pt>
                  <c:pt idx="4">
                    <c:v>4.0443307432397617</c:v>
                  </c:pt>
                  <c:pt idx="5">
                    <c:v>5.4566016090603497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'3152017'!$E$26:$E$31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'3152017'!$F$26:$F$31</c:f>
              <c:numCache>
                <c:formatCode>0</c:formatCode>
                <c:ptCount val="6"/>
                <c:pt idx="0">
                  <c:v>124.712</c:v>
                </c:pt>
                <c:pt idx="1">
                  <c:v>120.508</c:v>
                </c:pt>
                <c:pt idx="2">
                  <c:v>128.50299999999999</c:v>
                </c:pt>
                <c:pt idx="3">
                  <c:v>129.59999999999997</c:v>
                </c:pt>
                <c:pt idx="4">
                  <c:v>120.12499999999997</c:v>
                </c:pt>
                <c:pt idx="5">
                  <c:v>146.292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8D-4F32-A801-7F8F970D8DF3}"/>
            </c:ext>
          </c:extLst>
        </c:ser>
        <c:ser>
          <c:idx val="0"/>
          <c:order val="1"/>
          <c:tx>
            <c:strRef>
              <c:f>'3152017'!$H$25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'3152017'!$H$35:$H$40</c:f>
                <c:numCache>
                  <c:formatCode>General</c:formatCode>
                  <c:ptCount val="6"/>
                  <c:pt idx="0">
                    <c:v>3.9428765851795875</c:v>
                  </c:pt>
                  <c:pt idx="1">
                    <c:v>4.4231793646999771</c:v>
                  </c:pt>
                  <c:pt idx="2">
                    <c:v>5.5270961133698924</c:v>
                  </c:pt>
                  <c:pt idx="3">
                    <c:v>7.4037615524137452</c:v>
                  </c:pt>
                  <c:pt idx="4">
                    <c:v>4.7839999999999998</c:v>
                  </c:pt>
                  <c:pt idx="5">
                    <c:v>5.4592117579241366</c:v>
                  </c:pt>
                </c:numCache>
              </c:numRef>
            </c:plus>
            <c:minus>
              <c:numRef>
                <c:f>'3152017'!$H$35:$H$40</c:f>
                <c:numCache>
                  <c:formatCode>General</c:formatCode>
                  <c:ptCount val="6"/>
                  <c:pt idx="0">
                    <c:v>3.9428765851795875</c:v>
                  </c:pt>
                  <c:pt idx="1">
                    <c:v>4.4231793646999771</c:v>
                  </c:pt>
                  <c:pt idx="2">
                    <c:v>5.5270961133698924</c:v>
                  </c:pt>
                  <c:pt idx="3">
                    <c:v>7.4037615524137452</c:v>
                  </c:pt>
                  <c:pt idx="4">
                    <c:v>4.7839999999999998</c:v>
                  </c:pt>
                  <c:pt idx="5">
                    <c:v>5.4592117579241366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'3152017'!$G$26:$G$31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'3152017'!$H$26:$H$31</c:f>
              <c:numCache>
                <c:formatCode>0</c:formatCode>
                <c:ptCount val="6"/>
                <c:pt idx="0">
                  <c:v>127.895</c:v>
                </c:pt>
                <c:pt idx="1">
                  <c:v>123.919</c:v>
                </c:pt>
                <c:pt idx="2">
                  <c:v>113.244</c:v>
                </c:pt>
                <c:pt idx="3">
                  <c:v>136.114</c:v>
                </c:pt>
                <c:pt idx="4">
                  <c:v>131.25800000000001</c:v>
                </c:pt>
                <c:pt idx="5">
                  <c:v>131.946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8D-4F32-A801-7F8F970D8D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38880"/>
        <c:axId val="746373976"/>
      </c:barChart>
      <c:catAx>
        <c:axId val="52163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3976"/>
        <c:crosses val="autoZero"/>
        <c:auto val="1"/>
        <c:lblAlgn val="ctr"/>
        <c:lblOffset val="100"/>
        <c:noMultiLvlLbl val="0"/>
      </c:catAx>
      <c:valAx>
        <c:axId val="746373976"/>
        <c:scaling>
          <c:orientation val="minMax"/>
          <c:max val="175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Ear weight (g) </a:t>
                </a:r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521638880"/>
        <c:crosses val="autoZero"/>
        <c:crossBetween val="between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56707227110015E-2"/>
          <c:y val="7.411529643258051E-2"/>
          <c:w val="0.86193401098005107"/>
          <c:h val="0.7347923421337039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'4122017'!$F$27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'4122017'!$F$37:$F$42</c:f>
                <c:numCache>
                  <c:formatCode>General</c:formatCode>
                  <c:ptCount val="6"/>
                  <c:pt idx="0">
                    <c:v>5.0348797293370264</c:v>
                  </c:pt>
                  <c:pt idx="1">
                    <c:v>4.2709545853562334</c:v>
                  </c:pt>
                  <c:pt idx="2">
                    <c:v>5.5423273893653278</c:v>
                  </c:pt>
                  <c:pt idx="3">
                    <c:v>5.0986967093100173</c:v>
                  </c:pt>
                  <c:pt idx="4">
                    <c:v>4.7526292857231187</c:v>
                  </c:pt>
                  <c:pt idx="5">
                    <c:v>7.2909947081241659</c:v>
                  </c:pt>
                </c:numCache>
              </c:numRef>
            </c:plus>
            <c:minus>
              <c:numRef>
                <c:f>'4122017'!$F$37:$F$42</c:f>
                <c:numCache>
                  <c:formatCode>General</c:formatCode>
                  <c:ptCount val="6"/>
                  <c:pt idx="0">
                    <c:v>5.0348797293370264</c:v>
                  </c:pt>
                  <c:pt idx="1">
                    <c:v>4.2709545853562334</c:v>
                  </c:pt>
                  <c:pt idx="2">
                    <c:v>5.5423273893653278</c:v>
                  </c:pt>
                  <c:pt idx="3">
                    <c:v>5.0986967093100173</c:v>
                  </c:pt>
                  <c:pt idx="4">
                    <c:v>4.7526292857231187</c:v>
                  </c:pt>
                  <c:pt idx="5">
                    <c:v>7.2909947081241659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'4122017'!$E$28:$E$33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'4122017'!$F$28:$F$33</c:f>
              <c:numCache>
                <c:formatCode>0</c:formatCode>
                <c:ptCount val="6"/>
                <c:pt idx="0">
                  <c:v>65.141000000000005</c:v>
                </c:pt>
                <c:pt idx="1">
                  <c:v>53.435000000000002</c:v>
                </c:pt>
                <c:pt idx="2">
                  <c:v>75.375</c:v>
                </c:pt>
                <c:pt idx="3">
                  <c:v>65.227999999999994</c:v>
                </c:pt>
                <c:pt idx="4">
                  <c:v>53.298974358974355</c:v>
                </c:pt>
                <c:pt idx="5">
                  <c:v>74.72844444444442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D3-48E7-8C69-06BDE89CEA91}"/>
            </c:ext>
          </c:extLst>
        </c:ser>
        <c:ser>
          <c:idx val="0"/>
          <c:order val="1"/>
          <c:tx>
            <c:strRef>
              <c:f>'4122017'!$H$27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'4122017'!$H$37:$H$42</c:f>
                <c:numCache>
                  <c:formatCode>General</c:formatCode>
                  <c:ptCount val="6"/>
                  <c:pt idx="0">
                    <c:v>3.8872003000973492</c:v>
                  </c:pt>
                  <c:pt idx="1">
                    <c:v>4.9562857142857144</c:v>
                  </c:pt>
                  <c:pt idx="2">
                    <c:v>5.9156818308466796</c:v>
                  </c:pt>
                  <c:pt idx="3">
                    <c:v>6.4125715865871111</c:v>
                  </c:pt>
                  <c:pt idx="4">
                    <c:v>4.8137183616668393</c:v>
                  </c:pt>
                  <c:pt idx="5">
                    <c:v>4.9007291020238259</c:v>
                  </c:pt>
                </c:numCache>
              </c:numRef>
            </c:plus>
            <c:minus>
              <c:numRef>
                <c:f>'4122017'!$H$37:$H$42</c:f>
                <c:numCache>
                  <c:formatCode>General</c:formatCode>
                  <c:ptCount val="6"/>
                  <c:pt idx="0">
                    <c:v>3.8872003000973492</c:v>
                  </c:pt>
                  <c:pt idx="1">
                    <c:v>4.9562857142857144</c:v>
                  </c:pt>
                  <c:pt idx="2">
                    <c:v>5.9156818308466796</c:v>
                  </c:pt>
                  <c:pt idx="3">
                    <c:v>6.4125715865871111</c:v>
                  </c:pt>
                  <c:pt idx="4">
                    <c:v>4.8137183616668393</c:v>
                  </c:pt>
                  <c:pt idx="5">
                    <c:v>4.9007291020238259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'4122017'!$G$28:$G$33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'4122017'!$H$28:$H$33</c:f>
              <c:numCache>
                <c:formatCode>0</c:formatCode>
                <c:ptCount val="6"/>
                <c:pt idx="0">
                  <c:v>75.793000000000006</c:v>
                </c:pt>
                <c:pt idx="1">
                  <c:v>72.195999999999998</c:v>
                </c:pt>
                <c:pt idx="2">
                  <c:v>84.757000000000005</c:v>
                </c:pt>
                <c:pt idx="3">
                  <c:v>67.988</c:v>
                </c:pt>
                <c:pt idx="4">
                  <c:v>72.643478260869557</c:v>
                </c:pt>
                <c:pt idx="5">
                  <c:v>99.366111111111124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D3-48E7-8C69-06BDE89CE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72016"/>
        <c:axId val="746381032"/>
      </c:barChart>
      <c:catAx>
        <c:axId val="74637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81032"/>
        <c:crosses val="autoZero"/>
        <c:auto val="1"/>
        <c:lblAlgn val="ctr"/>
        <c:lblOffset val="100"/>
        <c:noMultiLvlLbl val="0"/>
      </c:catAx>
      <c:valAx>
        <c:axId val="746381032"/>
        <c:scaling>
          <c:orientation val="minMax"/>
          <c:max val="175"/>
          <c:min val="0"/>
        </c:scaling>
        <c:delete val="0"/>
        <c:axPos val="l"/>
        <c:numFmt formatCode="0" sourceLinked="1"/>
        <c:majorTickMark val="out"/>
        <c:minorTickMark val="none"/>
        <c:tickLblPos val="none"/>
        <c:spPr>
          <a:ln w="12700">
            <a:solidFill>
              <a:schemeClr val="tx1"/>
            </a:solidFill>
          </a:ln>
        </c:spPr>
        <c:crossAx val="746372016"/>
        <c:crosses val="autoZero"/>
        <c:crossBetween val="between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08383282746919"/>
          <c:y val="5.2083333333333336E-2"/>
          <c:w val="0.69194914499286475"/>
          <c:h val="0.71825787401574803"/>
        </c:manualLayout>
      </c:layout>
      <c:scatterChart>
        <c:scatterStyle val="lineMarker"/>
        <c:varyColors val="0"/>
        <c:ser>
          <c:idx val="0"/>
          <c:order val="0"/>
          <c:tx>
            <c:v>pgd3</c:v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Sheet2!$J$35:$J$39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1.289517388002674</c:v>
                  </c:pt>
                  <c:pt idx="2">
                    <c:v>2.1937073767899067</c:v>
                  </c:pt>
                  <c:pt idx="3">
                    <c:v>2.1782307871200701</c:v>
                  </c:pt>
                  <c:pt idx="4">
                    <c:v>0.58811040745344445</c:v>
                  </c:pt>
                </c:numCache>
              </c:numRef>
            </c:plus>
            <c:minus>
              <c:numRef>
                <c:f>Sheet2!$J$35:$J$39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1.289517388002674</c:v>
                  </c:pt>
                  <c:pt idx="2">
                    <c:v>2.1937073767899067</c:v>
                  </c:pt>
                  <c:pt idx="3">
                    <c:v>2.1782307871200701</c:v>
                  </c:pt>
                  <c:pt idx="4">
                    <c:v>0.58811040745344445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Sheet2!$H$35:$H$39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Sheet2!$I$35:$I$39</c:f>
              <c:numCache>
                <c:formatCode>General</c:formatCode>
                <c:ptCount val="5"/>
                <c:pt idx="0">
                  <c:v>100</c:v>
                </c:pt>
                <c:pt idx="1">
                  <c:v>99.108723146264921</c:v>
                </c:pt>
                <c:pt idx="2">
                  <c:v>100.4071461925073</c:v>
                </c:pt>
                <c:pt idx="3">
                  <c:v>97.817443098891559</c:v>
                </c:pt>
                <c:pt idx="4">
                  <c:v>98.408717557397949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8FF-46EE-B4C3-9A4336391488}"/>
            </c:ext>
          </c:extLst>
        </c:ser>
        <c:ser>
          <c:idx val="1"/>
          <c:order val="1"/>
          <c:tx>
            <c:v>B73</c:v>
          </c:tx>
          <c:spPr>
            <a:ln w="12700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diamond"/>
            <c:size val="6"/>
            <c:spPr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Sheet2!$E$35:$E$39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1.3640242934687867</c:v>
                  </c:pt>
                  <c:pt idx="2">
                    <c:v>3.4912481288923853</c:v>
                  </c:pt>
                  <c:pt idx="3">
                    <c:v>1.0662737995223062</c:v>
                  </c:pt>
                  <c:pt idx="4">
                    <c:v>4.2380961111540811</c:v>
                  </c:pt>
                </c:numCache>
              </c:numRef>
            </c:plus>
            <c:minus>
              <c:numRef>
                <c:f>Sheet2!$E$35:$E$39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1.3640242934687867</c:v>
                  </c:pt>
                  <c:pt idx="2">
                    <c:v>3.4912481288923853</c:v>
                  </c:pt>
                  <c:pt idx="3">
                    <c:v>1.0662737995223062</c:v>
                  </c:pt>
                  <c:pt idx="4">
                    <c:v>4.2380961111540811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Sheet2!$C$35:$C$39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Sheet2!$D$35:$D$39</c:f>
              <c:numCache>
                <c:formatCode>General</c:formatCode>
                <c:ptCount val="5"/>
                <c:pt idx="0">
                  <c:v>100</c:v>
                </c:pt>
                <c:pt idx="1">
                  <c:v>88.42460093339956</c:v>
                </c:pt>
                <c:pt idx="2">
                  <c:v>83.879637906200514</c:v>
                </c:pt>
                <c:pt idx="3">
                  <c:v>80.524834406816936</c:v>
                </c:pt>
                <c:pt idx="4">
                  <c:v>78.726561863043756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8FF-46EE-B4C3-9A4336391488}"/>
            </c:ext>
          </c:extLst>
        </c:ser>
        <c:ser>
          <c:idx val="3"/>
          <c:order val="2"/>
          <c:tx>
            <c:v>pgd1; pgd2</c:v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chemeClr val="tx1"/>
              </a:solidFill>
              <a:ln>
                <a:noFill/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Sheet1!$Q$25:$Q$29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0.72909227170306989</c:v>
                  </c:pt>
                  <c:pt idx="2">
                    <c:v>1.7460941260869867</c:v>
                  </c:pt>
                  <c:pt idx="3">
                    <c:v>1.9079605091508931</c:v>
                  </c:pt>
                  <c:pt idx="4">
                    <c:v>0.92997864490189275</c:v>
                  </c:pt>
                </c:numCache>
              </c:numRef>
            </c:plus>
            <c:minus>
              <c:numRef>
                <c:f>Sheet1!$Q$25:$Q$29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0.72909227170306989</c:v>
                  </c:pt>
                  <c:pt idx="2">
                    <c:v>1.7460941260869867</c:v>
                  </c:pt>
                  <c:pt idx="3">
                    <c:v>1.9079605091508931</c:v>
                  </c:pt>
                  <c:pt idx="4">
                    <c:v>0.92997864490189275</c:v>
                  </c:pt>
                </c:numCache>
              </c:numRef>
            </c:minus>
          </c:errBars>
          <c:xVal>
            <c:numRef>
              <c:f>Sheet1!$O$25:$O$29</c:f>
              <c:numCache>
                <c:formatCode>General</c:formatCode>
                <c:ptCount val="5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</c:numCache>
            </c:numRef>
          </c:xVal>
          <c:yVal>
            <c:numRef>
              <c:f>Sheet1!$P$25:$P$29</c:f>
              <c:numCache>
                <c:formatCode>General</c:formatCode>
                <c:ptCount val="5"/>
                <c:pt idx="0">
                  <c:v>100</c:v>
                </c:pt>
                <c:pt idx="1">
                  <c:v>88.723018129945885</c:v>
                </c:pt>
                <c:pt idx="2">
                  <c:v>79.181003610544153</c:v>
                </c:pt>
                <c:pt idx="3">
                  <c:v>71.708254000884281</c:v>
                </c:pt>
                <c:pt idx="4">
                  <c:v>59.377816064011974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8FF-46EE-B4C3-9A4336391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1837000"/>
        <c:axId val="521840136"/>
      </c:scatterChart>
      <c:valAx>
        <c:axId val="521837000"/>
        <c:scaling>
          <c:orientation val="minMax"/>
          <c:max val="24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 at 42°C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840136"/>
        <c:crosses val="autoZero"/>
        <c:crossBetween val="midCat"/>
        <c:majorUnit val="5"/>
      </c:valAx>
      <c:valAx>
        <c:axId val="521840136"/>
        <c:scaling>
          <c:orientation val="minMax"/>
          <c:max val="11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6PGDH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8370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252594968838772"/>
          <c:y val="5.7968469060909328E-2"/>
          <c:w val="0.61898242657939362"/>
          <c:h val="0.7479027979848561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'3152017'!$J$25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'3152017'!$J$35:$J$40</c:f>
                <c:numCache>
                  <c:formatCode>General</c:formatCode>
                  <c:ptCount val="6"/>
                  <c:pt idx="0">
                    <c:v>5.4441028366161657</c:v>
                  </c:pt>
                  <c:pt idx="1">
                    <c:v>3.8521485604678971</c:v>
                  </c:pt>
                  <c:pt idx="2">
                    <c:v>5.0810918008720218</c:v>
                  </c:pt>
                  <c:pt idx="3">
                    <c:v>4.1727548011397433</c:v>
                  </c:pt>
                  <c:pt idx="4">
                    <c:v>3.8898537454143809</c:v>
                  </c:pt>
                  <c:pt idx="5">
                    <c:v>5.072359784163579</c:v>
                  </c:pt>
                </c:numCache>
              </c:numRef>
            </c:plus>
            <c:minus>
              <c:numRef>
                <c:f>'3152017'!$J$35:$J$40</c:f>
                <c:numCache>
                  <c:formatCode>General</c:formatCode>
                  <c:ptCount val="6"/>
                  <c:pt idx="0">
                    <c:v>5.4441028366161657</c:v>
                  </c:pt>
                  <c:pt idx="1">
                    <c:v>3.8521485604678971</c:v>
                  </c:pt>
                  <c:pt idx="2">
                    <c:v>5.0810918008720218</c:v>
                  </c:pt>
                  <c:pt idx="3">
                    <c:v>4.1727548011397433</c:v>
                  </c:pt>
                  <c:pt idx="4">
                    <c:v>3.8898537454143809</c:v>
                  </c:pt>
                  <c:pt idx="5">
                    <c:v>5.072359784163579</c:v>
                  </c:pt>
                </c:numCache>
              </c:numRef>
            </c:minus>
            <c:spPr>
              <a:ln w="12700"/>
            </c:spPr>
          </c:errBars>
          <c:cat>
            <c:strRef>
              <c:f>'3152017'!$I$26:$I$31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'3152017'!$J$26:$J$31</c:f>
              <c:numCache>
                <c:formatCode>0</c:formatCode>
                <c:ptCount val="6"/>
                <c:pt idx="0">
                  <c:v>101.01300000000001</c:v>
                </c:pt>
                <c:pt idx="1">
                  <c:v>103.331</c:v>
                </c:pt>
                <c:pt idx="2">
                  <c:v>107.81599999999999</c:v>
                </c:pt>
                <c:pt idx="3">
                  <c:v>107.523</c:v>
                </c:pt>
                <c:pt idx="4">
                  <c:v>98.712999999999994</c:v>
                </c:pt>
                <c:pt idx="5">
                  <c:v>121.13500000000001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A4-41AD-8D86-5588327CABBD}"/>
            </c:ext>
          </c:extLst>
        </c:ser>
        <c:ser>
          <c:idx val="0"/>
          <c:order val="1"/>
          <c:tx>
            <c:strRef>
              <c:f>'3152017'!$L$25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'3152017'!$L$35:$L$40</c:f>
                <c:numCache>
                  <c:formatCode>General</c:formatCode>
                  <c:ptCount val="6"/>
                  <c:pt idx="0">
                    <c:v>3.4530619437296575</c:v>
                  </c:pt>
                  <c:pt idx="1">
                    <c:v>4.0065995173348297</c:v>
                  </c:pt>
                  <c:pt idx="2">
                    <c:v>5.0731528939816393</c:v>
                  </c:pt>
                  <c:pt idx="3">
                    <c:v>6.7304191200288557</c:v>
                  </c:pt>
                  <c:pt idx="4">
                    <c:v>4.2677142857142858</c:v>
                  </c:pt>
                  <c:pt idx="5">
                    <c:v>5.1287432322994242</c:v>
                  </c:pt>
                </c:numCache>
              </c:numRef>
            </c:plus>
            <c:minus>
              <c:numRef>
                <c:f>'3152017'!$L$35:$L$40</c:f>
                <c:numCache>
                  <c:formatCode>General</c:formatCode>
                  <c:ptCount val="6"/>
                  <c:pt idx="0">
                    <c:v>3.4530619437296575</c:v>
                  </c:pt>
                  <c:pt idx="1">
                    <c:v>4.0065995173348297</c:v>
                  </c:pt>
                  <c:pt idx="2">
                    <c:v>5.0731528939816393</c:v>
                  </c:pt>
                  <c:pt idx="3">
                    <c:v>6.7304191200288557</c:v>
                  </c:pt>
                  <c:pt idx="4">
                    <c:v>4.2677142857142858</c:v>
                  </c:pt>
                  <c:pt idx="5">
                    <c:v>5.1287432322994242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'3152017'!$K$26:$K$31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'3152017'!$L$26:$L$31</c:f>
              <c:numCache>
                <c:formatCode>0</c:formatCode>
                <c:ptCount val="6"/>
                <c:pt idx="0">
                  <c:v>105.739</c:v>
                </c:pt>
                <c:pt idx="1">
                  <c:v>104.25580000000004</c:v>
                </c:pt>
                <c:pt idx="2">
                  <c:v>96.174000000000007</c:v>
                </c:pt>
                <c:pt idx="3">
                  <c:v>114.834</c:v>
                </c:pt>
                <c:pt idx="4">
                  <c:v>108.304</c:v>
                </c:pt>
                <c:pt idx="5">
                  <c:v>105.694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A4-41AD-8D86-5588327CA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74368"/>
        <c:axId val="746374760"/>
      </c:barChart>
      <c:catAx>
        <c:axId val="74637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4760"/>
        <c:crosses val="autoZero"/>
        <c:auto val="1"/>
        <c:lblAlgn val="ctr"/>
        <c:lblOffset val="100"/>
        <c:noMultiLvlLbl val="0"/>
      </c:catAx>
      <c:valAx>
        <c:axId val="746374760"/>
        <c:scaling>
          <c:orientation val="minMax"/>
          <c:max val="14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400" b="0"/>
                </a:pPr>
                <a:r>
                  <a:rPr lang="en-US" sz="1400" b="0"/>
                  <a:t>Grain yield (g) </a:t>
                </a:r>
              </a:p>
            </c:rich>
          </c:tx>
          <c:overlay val="0"/>
        </c:title>
        <c:numFmt formatCode="0" sourceLinked="1"/>
        <c:majorTickMark val="out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4368"/>
        <c:crosses val="autoZero"/>
        <c:crossBetween val="between"/>
        <c:majorUnit val="25"/>
        <c:minorUnit val="25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079833770778652E-2"/>
          <c:y val="5.693865472698266E-2"/>
          <c:w val="0.87802629197212423"/>
          <c:h val="0.7450972350882609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'4122017'!$J$27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'4122017'!$J$37:$J$42</c:f>
                <c:numCache>
                  <c:formatCode>General</c:formatCode>
                  <c:ptCount val="6"/>
                  <c:pt idx="0">
                    <c:v>4.4761608773590789</c:v>
                  </c:pt>
                  <c:pt idx="1">
                    <c:v>3.8424683678456923</c:v>
                  </c:pt>
                  <c:pt idx="2">
                    <c:v>5.0145637370291016</c:v>
                  </c:pt>
                  <c:pt idx="3">
                    <c:v>4.6507286421321643</c:v>
                  </c:pt>
                  <c:pt idx="4">
                    <c:v>4.4329753904278331</c:v>
                  </c:pt>
                  <c:pt idx="5">
                    <c:v>6.7761218356308488</c:v>
                  </c:pt>
                </c:numCache>
              </c:numRef>
            </c:plus>
            <c:minus>
              <c:numRef>
                <c:f>'4122017'!$J$37:$J$42</c:f>
                <c:numCache>
                  <c:formatCode>General</c:formatCode>
                  <c:ptCount val="6"/>
                  <c:pt idx="0">
                    <c:v>4.4761608773590789</c:v>
                  </c:pt>
                  <c:pt idx="1">
                    <c:v>3.8424683678456923</c:v>
                  </c:pt>
                  <c:pt idx="2">
                    <c:v>5.0145637370291016</c:v>
                  </c:pt>
                  <c:pt idx="3">
                    <c:v>4.6507286421321643</c:v>
                  </c:pt>
                  <c:pt idx="4">
                    <c:v>4.4329753904278331</c:v>
                  </c:pt>
                  <c:pt idx="5">
                    <c:v>6.7761218356308488</c:v>
                  </c:pt>
                </c:numCache>
              </c:numRef>
            </c:minus>
            <c:spPr>
              <a:ln w="12700"/>
            </c:spPr>
          </c:errBars>
          <c:cat>
            <c:strRef>
              <c:f>'4122017'!$I$28:$I$33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'4122017'!$J$28:$J$33</c:f>
              <c:numCache>
                <c:formatCode>0</c:formatCode>
                <c:ptCount val="6"/>
                <c:pt idx="0">
                  <c:v>51.095999999999997</c:v>
                </c:pt>
                <c:pt idx="1">
                  <c:v>42.561999999999998</c:v>
                </c:pt>
                <c:pt idx="2">
                  <c:v>61.414000000000001</c:v>
                </c:pt>
                <c:pt idx="3">
                  <c:v>51.224999999999973</c:v>
                </c:pt>
                <c:pt idx="4">
                  <c:v>40.807435897435901</c:v>
                </c:pt>
                <c:pt idx="5">
                  <c:v>56.367999999999988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6C-49CD-B8C9-CB91836B3B5F}"/>
            </c:ext>
          </c:extLst>
        </c:ser>
        <c:ser>
          <c:idx val="0"/>
          <c:order val="1"/>
          <c:tx>
            <c:strRef>
              <c:f>'4122017'!$L$27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'4122017'!$L$37:$L$42</c:f>
                <c:numCache>
                  <c:formatCode>General</c:formatCode>
                  <c:ptCount val="6"/>
                  <c:pt idx="0">
                    <c:v>3.3899115741814319</c:v>
                  </c:pt>
                  <c:pt idx="1">
                    <c:v>4.4302857142857146</c:v>
                  </c:pt>
                  <c:pt idx="2">
                    <c:v>5.3118928224450137</c:v>
                  </c:pt>
                  <c:pt idx="3">
                    <c:v>5.8052009226504238</c:v>
                  </c:pt>
                  <c:pt idx="4">
                    <c:v>4.3515941291701798</c:v>
                  </c:pt>
                  <c:pt idx="5">
                    <c:v>4.6292408865440446</c:v>
                  </c:pt>
                </c:numCache>
              </c:numRef>
            </c:plus>
            <c:minus>
              <c:numRef>
                <c:f>'4122017'!$L$37:$L$42</c:f>
                <c:numCache>
                  <c:formatCode>General</c:formatCode>
                  <c:ptCount val="6"/>
                  <c:pt idx="0">
                    <c:v>3.3899115741814319</c:v>
                  </c:pt>
                  <c:pt idx="1">
                    <c:v>4.4302857142857146</c:v>
                  </c:pt>
                  <c:pt idx="2">
                    <c:v>5.3118928224450137</c:v>
                  </c:pt>
                  <c:pt idx="3">
                    <c:v>5.8052009226504238</c:v>
                  </c:pt>
                  <c:pt idx="4">
                    <c:v>4.3515941291701798</c:v>
                  </c:pt>
                  <c:pt idx="5">
                    <c:v>4.6292408865440446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'4122017'!$K$28:$K$33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'4122017'!$L$28:$L$33</c:f>
              <c:numCache>
                <c:formatCode>0</c:formatCode>
                <c:ptCount val="6"/>
                <c:pt idx="0">
                  <c:v>61.155999999999999</c:v>
                </c:pt>
                <c:pt idx="1">
                  <c:v>57.585999999999999</c:v>
                </c:pt>
                <c:pt idx="2">
                  <c:v>69.040000000000006</c:v>
                </c:pt>
                <c:pt idx="3">
                  <c:v>54.356000000000002</c:v>
                </c:pt>
                <c:pt idx="4">
                  <c:v>57.172826086956526</c:v>
                </c:pt>
                <c:pt idx="5">
                  <c:v>78.594444444444434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6C-49CD-B8C9-CB91836B3B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746380248"/>
        <c:axId val="746372800"/>
      </c:barChart>
      <c:catAx>
        <c:axId val="746380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n-US"/>
          </a:p>
        </c:txPr>
        <c:crossAx val="746372800"/>
        <c:crosses val="autoZero"/>
        <c:auto val="1"/>
        <c:lblAlgn val="ctr"/>
        <c:lblOffset val="100"/>
        <c:noMultiLvlLbl val="0"/>
      </c:catAx>
      <c:valAx>
        <c:axId val="746372800"/>
        <c:scaling>
          <c:orientation val="minMax"/>
          <c:max val="140"/>
          <c:min val="0"/>
        </c:scaling>
        <c:delete val="0"/>
        <c:axPos val="l"/>
        <c:numFmt formatCode="0" sourceLinked="1"/>
        <c:majorTickMark val="out"/>
        <c:minorTickMark val="out"/>
        <c:tickLblPos val="none"/>
        <c:spPr>
          <a:ln w="12700">
            <a:solidFill>
              <a:schemeClr val="tx1"/>
            </a:solidFill>
          </a:ln>
        </c:spPr>
        <c:crossAx val="746380248"/>
        <c:crosses val="autoZero"/>
        <c:crossBetween val="between"/>
        <c:minorUnit val="25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30883639545056"/>
          <c:y val="6.2708151064450282E-2"/>
          <c:w val="0.71867279090113734"/>
          <c:h val="0.73617271799358408"/>
        </c:manualLayout>
      </c:layout>
      <c:scatterChart>
        <c:scatterStyle val="lineMarker"/>
        <c:varyColors val="0"/>
        <c:ser>
          <c:idx val="0"/>
          <c:order val="0"/>
          <c:tx>
            <c:v>Planting 1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Sheet4!$A$2:$A$5761</c:f>
              <c:numCache>
                <c:formatCode>General</c:formatCode>
                <c:ptCount val="5760"/>
                <c:pt idx="0">
                  <c:v>0</c:v>
                </c:pt>
                <c:pt idx="1">
                  <c:v>1.0416666666666666E-2</c:v>
                </c:pt>
                <c:pt idx="2">
                  <c:v>2.0833333333333332E-2</c:v>
                </c:pt>
                <c:pt idx="3">
                  <c:v>3.125E-2</c:v>
                </c:pt>
                <c:pt idx="4">
                  <c:v>4.1666666666666664E-2</c:v>
                </c:pt>
                <c:pt idx="5">
                  <c:v>5.2083333333333329E-2</c:v>
                </c:pt>
                <c:pt idx="6">
                  <c:v>6.2499999999999993E-2</c:v>
                </c:pt>
                <c:pt idx="7">
                  <c:v>7.2916666666666657E-2</c:v>
                </c:pt>
                <c:pt idx="8">
                  <c:v>8.3333333333333329E-2</c:v>
                </c:pt>
                <c:pt idx="9">
                  <c:v>9.375E-2</c:v>
                </c:pt>
                <c:pt idx="10">
                  <c:v>0.10416666666666667</c:v>
                </c:pt>
                <c:pt idx="11">
                  <c:v>0.11458333333333334</c:v>
                </c:pt>
                <c:pt idx="12">
                  <c:v>0.125</c:v>
                </c:pt>
                <c:pt idx="13">
                  <c:v>0.13541666666666666</c:v>
                </c:pt>
                <c:pt idx="14">
                  <c:v>0.14583333333333331</c:v>
                </c:pt>
                <c:pt idx="15">
                  <c:v>0.15624999999999997</c:v>
                </c:pt>
                <c:pt idx="16">
                  <c:v>0.16666666666666663</c:v>
                </c:pt>
                <c:pt idx="17">
                  <c:v>0.17708333333333329</c:v>
                </c:pt>
                <c:pt idx="18">
                  <c:v>0.18749999999999994</c:v>
                </c:pt>
                <c:pt idx="19">
                  <c:v>0.1979166666666666</c:v>
                </c:pt>
                <c:pt idx="20">
                  <c:v>0.20833333333333326</c:v>
                </c:pt>
                <c:pt idx="21">
                  <c:v>0.21874999999999992</c:v>
                </c:pt>
                <c:pt idx="22">
                  <c:v>0.22916666666666657</c:v>
                </c:pt>
                <c:pt idx="23">
                  <c:v>0.23958333333333323</c:v>
                </c:pt>
                <c:pt idx="24">
                  <c:v>0.24999999999999989</c:v>
                </c:pt>
                <c:pt idx="25">
                  <c:v>0.26041666666666657</c:v>
                </c:pt>
                <c:pt idx="26">
                  <c:v>0.27083333333333326</c:v>
                </c:pt>
                <c:pt idx="27">
                  <c:v>0.28124999999999994</c:v>
                </c:pt>
                <c:pt idx="28">
                  <c:v>0.29166666666666663</c:v>
                </c:pt>
                <c:pt idx="29">
                  <c:v>0.30208333333333331</c:v>
                </c:pt>
                <c:pt idx="30">
                  <c:v>0.3125</c:v>
                </c:pt>
                <c:pt idx="31">
                  <c:v>0.32291666666666669</c:v>
                </c:pt>
                <c:pt idx="32">
                  <c:v>0.33333333333333337</c:v>
                </c:pt>
                <c:pt idx="33">
                  <c:v>0.34375000000000006</c:v>
                </c:pt>
                <c:pt idx="34">
                  <c:v>0.35416666666666674</c:v>
                </c:pt>
                <c:pt idx="35">
                  <c:v>0.36458333333333343</c:v>
                </c:pt>
                <c:pt idx="36">
                  <c:v>0.37500000000000011</c:v>
                </c:pt>
                <c:pt idx="37">
                  <c:v>0.3854166666666668</c:v>
                </c:pt>
                <c:pt idx="38">
                  <c:v>0.39583333333333348</c:v>
                </c:pt>
                <c:pt idx="39">
                  <c:v>0.40625000000000017</c:v>
                </c:pt>
                <c:pt idx="40">
                  <c:v>0.41666666666666685</c:v>
                </c:pt>
                <c:pt idx="41">
                  <c:v>0.42708333333333354</c:v>
                </c:pt>
                <c:pt idx="42">
                  <c:v>0.43750000000000022</c:v>
                </c:pt>
                <c:pt idx="43">
                  <c:v>0.44791666666666691</c:v>
                </c:pt>
                <c:pt idx="44">
                  <c:v>0.45833333333333359</c:v>
                </c:pt>
                <c:pt idx="45">
                  <c:v>0.46875000000000028</c:v>
                </c:pt>
                <c:pt idx="46">
                  <c:v>0.47916666666666696</c:v>
                </c:pt>
                <c:pt idx="47">
                  <c:v>0.48958333333333365</c:v>
                </c:pt>
                <c:pt idx="48">
                  <c:v>0.50000000000000033</c:v>
                </c:pt>
                <c:pt idx="49">
                  <c:v>0.51041666666666696</c:v>
                </c:pt>
                <c:pt idx="50">
                  <c:v>0.52083333333333359</c:v>
                </c:pt>
                <c:pt idx="51">
                  <c:v>0.53125000000000022</c:v>
                </c:pt>
                <c:pt idx="52">
                  <c:v>0.54166666666666685</c:v>
                </c:pt>
                <c:pt idx="53">
                  <c:v>0.55208333333333348</c:v>
                </c:pt>
                <c:pt idx="54">
                  <c:v>0.56250000000000011</c:v>
                </c:pt>
                <c:pt idx="55">
                  <c:v>0.57291666666666674</c:v>
                </c:pt>
                <c:pt idx="56">
                  <c:v>0.58333333333333337</c:v>
                </c:pt>
                <c:pt idx="57">
                  <c:v>0.59375</c:v>
                </c:pt>
                <c:pt idx="58">
                  <c:v>0.60416666666666663</c:v>
                </c:pt>
                <c:pt idx="59">
                  <c:v>0.61458333333333326</c:v>
                </c:pt>
                <c:pt idx="60">
                  <c:v>0.62499999999999989</c:v>
                </c:pt>
                <c:pt idx="61">
                  <c:v>0.63541666666666652</c:v>
                </c:pt>
                <c:pt idx="62">
                  <c:v>0.64583333333333315</c:v>
                </c:pt>
                <c:pt idx="63">
                  <c:v>0.65624999999999978</c:v>
                </c:pt>
                <c:pt idx="64">
                  <c:v>0.66666666666666641</c:v>
                </c:pt>
                <c:pt idx="65">
                  <c:v>0.67708333333333304</c:v>
                </c:pt>
                <c:pt idx="66">
                  <c:v>0.68749999999999967</c:v>
                </c:pt>
                <c:pt idx="67">
                  <c:v>0.6979166666666663</c:v>
                </c:pt>
                <c:pt idx="68">
                  <c:v>0.70833333333333293</c:v>
                </c:pt>
                <c:pt idx="69">
                  <c:v>0.71874999999999956</c:v>
                </c:pt>
                <c:pt idx="70">
                  <c:v>0.72916666666666619</c:v>
                </c:pt>
                <c:pt idx="71">
                  <c:v>0.73958333333333282</c:v>
                </c:pt>
                <c:pt idx="72">
                  <c:v>0.74999999999999944</c:v>
                </c:pt>
                <c:pt idx="73">
                  <c:v>0.76041666666666607</c:v>
                </c:pt>
                <c:pt idx="74">
                  <c:v>0.7708333333333327</c:v>
                </c:pt>
                <c:pt idx="75">
                  <c:v>0.78124999999999933</c:v>
                </c:pt>
                <c:pt idx="76">
                  <c:v>0.79166666666666596</c:v>
                </c:pt>
                <c:pt idx="77">
                  <c:v>0.80208333333333259</c:v>
                </c:pt>
                <c:pt idx="78">
                  <c:v>0.81249999999999922</c:v>
                </c:pt>
                <c:pt idx="79">
                  <c:v>0.82291666666666585</c:v>
                </c:pt>
                <c:pt idx="80">
                  <c:v>0.83333333333333248</c:v>
                </c:pt>
                <c:pt idx="81">
                  <c:v>0.84374999999999911</c:v>
                </c:pt>
                <c:pt idx="82">
                  <c:v>0.85416666666666574</c:v>
                </c:pt>
                <c:pt idx="83">
                  <c:v>0.86458333333333237</c:v>
                </c:pt>
                <c:pt idx="84">
                  <c:v>0.874999999999999</c:v>
                </c:pt>
                <c:pt idx="85">
                  <c:v>0.88541666666666563</c:v>
                </c:pt>
                <c:pt idx="86">
                  <c:v>0.89583333333333226</c:v>
                </c:pt>
                <c:pt idx="87">
                  <c:v>0.90624999999999889</c:v>
                </c:pt>
                <c:pt idx="88">
                  <c:v>0.91666666666666552</c:v>
                </c:pt>
                <c:pt idx="89">
                  <c:v>0.92708333333333215</c:v>
                </c:pt>
                <c:pt idx="90">
                  <c:v>0.93749999999999878</c:v>
                </c:pt>
                <c:pt idx="91">
                  <c:v>0.94791666666666541</c:v>
                </c:pt>
                <c:pt idx="92">
                  <c:v>0.95833333333333204</c:v>
                </c:pt>
                <c:pt idx="93">
                  <c:v>0.96874999999999867</c:v>
                </c:pt>
                <c:pt idx="94">
                  <c:v>0.9791666666666653</c:v>
                </c:pt>
                <c:pt idx="95">
                  <c:v>0.98958333333333193</c:v>
                </c:pt>
                <c:pt idx="96">
                  <c:v>0.99999999999999856</c:v>
                </c:pt>
                <c:pt idx="97">
                  <c:v>1.0104166666666652</c:v>
                </c:pt>
                <c:pt idx="98">
                  <c:v>1.0208333333333319</c:v>
                </c:pt>
                <c:pt idx="99">
                  <c:v>1.0312499999999987</c:v>
                </c:pt>
                <c:pt idx="100">
                  <c:v>1.0416666666666654</c:v>
                </c:pt>
                <c:pt idx="101">
                  <c:v>1.0520833333333321</c:v>
                </c:pt>
                <c:pt idx="102">
                  <c:v>1.0624999999999989</c:v>
                </c:pt>
                <c:pt idx="103">
                  <c:v>1.0729166666666656</c:v>
                </c:pt>
                <c:pt idx="104">
                  <c:v>1.0833333333333324</c:v>
                </c:pt>
                <c:pt idx="105">
                  <c:v>1.0937499999999991</c:v>
                </c:pt>
                <c:pt idx="106">
                  <c:v>1.1041666666666659</c:v>
                </c:pt>
                <c:pt idx="107">
                  <c:v>1.1145833333333326</c:v>
                </c:pt>
                <c:pt idx="108">
                  <c:v>1.1249999999999993</c:v>
                </c:pt>
                <c:pt idx="109">
                  <c:v>1.1354166666666661</c:v>
                </c:pt>
                <c:pt idx="110">
                  <c:v>1.1458333333333328</c:v>
                </c:pt>
                <c:pt idx="111">
                  <c:v>1.1562499999999996</c:v>
                </c:pt>
                <c:pt idx="112">
                  <c:v>1.1666666666666663</c:v>
                </c:pt>
                <c:pt idx="113">
                  <c:v>1.177083333333333</c:v>
                </c:pt>
                <c:pt idx="114">
                  <c:v>1.1874999999999998</c:v>
                </c:pt>
                <c:pt idx="115">
                  <c:v>1.1979166666666665</c:v>
                </c:pt>
                <c:pt idx="116">
                  <c:v>1.2083333333333333</c:v>
                </c:pt>
                <c:pt idx="117">
                  <c:v>1.21875</c:v>
                </c:pt>
                <c:pt idx="118">
                  <c:v>1.2291666666666667</c:v>
                </c:pt>
                <c:pt idx="119">
                  <c:v>1.2395833333333335</c:v>
                </c:pt>
                <c:pt idx="120">
                  <c:v>1.2500000000000002</c:v>
                </c:pt>
                <c:pt idx="121">
                  <c:v>1.260416666666667</c:v>
                </c:pt>
                <c:pt idx="122">
                  <c:v>1.2708333333333337</c:v>
                </c:pt>
                <c:pt idx="123">
                  <c:v>1.2812500000000004</c:v>
                </c:pt>
                <c:pt idx="124">
                  <c:v>1.2916666666666672</c:v>
                </c:pt>
                <c:pt idx="125">
                  <c:v>1.3020833333333339</c:v>
                </c:pt>
                <c:pt idx="126">
                  <c:v>1.3125000000000007</c:v>
                </c:pt>
                <c:pt idx="127">
                  <c:v>1.3229166666666674</c:v>
                </c:pt>
                <c:pt idx="128">
                  <c:v>1.3333333333333341</c:v>
                </c:pt>
                <c:pt idx="129">
                  <c:v>1.3437500000000009</c:v>
                </c:pt>
                <c:pt idx="130">
                  <c:v>1.3541666666666676</c:v>
                </c:pt>
                <c:pt idx="131">
                  <c:v>1.3645833333333344</c:v>
                </c:pt>
                <c:pt idx="132">
                  <c:v>1.3750000000000011</c:v>
                </c:pt>
                <c:pt idx="133">
                  <c:v>1.3854166666666679</c:v>
                </c:pt>
                <c:pt idx="134">
                  <c:v>1.3958333333333346</c:v>
                </c:pt>
                <c:pt idx="135">
                  <c:v>1.4062500000000013</c:v>
                </c:pt>
                <c:pt idx="136">
                  <c:v>1.4166666666666681</c:v>
                </c:pt>
                <c:pt idx="137">
                  <c:v>1.4270833333333348</c:v>
                </c:pt>
                <c:pt idx="138">
                  <c:v>1.4375000000000016</c:v>
                </c:pt>
                <c:pt idx="139">
                  <c:v>1.4479166666666683</c:v>
                </c:pt>
                <c:pt idx="140">
                  <c:v>1.458333333333335</c:v>
                </c:pt>
                <c:pt idx="141">
                  <c:v>1.4687500000000018</c:v>
                </c:pt>
                <c:pt idx="142">
                  <c:v>1.4791666666666685</c:v>
                </c:pt>
                <c:pt idx="143">
                  <c:v>1.4895833333333353</c:v>
                </c:pt>
                <c:pt idx="144">
                  <c:v>1.500000000000002</c:v>
                </c:pt>
                <c:pt idx="145">
                  <c:v>1.5104166666666687</c:v>
                </c:pt>
                <c:pt idx="146">
                  <c:v>1.5208333333333355</c:v>
                </c:pt>
                <c:pt idx="147">
                  <c:v>1.5312500000000022</c:v>
                </c:pt>
                <c:pt idx="148">
                  <c:v>1.541666666666669</c:v>
                </c:pt>
                <c:pt idx="149">
                  <c:v>1.5520833333333357</c:v>
                </c:pt>
                <c:pt idx="150">
                  <c:v>1.5625000000000024</c:v>
                </c:pt>
                <c:pt idx="151">
                  <c:v>1.5729166666666692</c:v>
                </c:pt>
                <c:pt idx="152">
                  <c:v>1.5833333333333359</c:v>
                </c:pt>
                <c:pt idx="153">
                  <c:v>1.5937500000000027</c:v>
                </c:pt>
                <c:pt idx="154">
                  <c:v>1.6041666666666694</c:v>
                </c:pt>
                <c:pt idx="155">
                  <c:v>1.6145833333333361</c:v>
                </c:pt>
                <c:pt idx="156">
                  <c:v>1.6250000000000029</c:v>
                </c:pt>
                <c:pt idx="157">
                  <c:v>1.6354166666666696</c:v>
                </c:pt>
                <c:pt idx="158">
                  <c:v>1.6458333333333364</c:v>
                </c:pt>
                <c:pt idx="159">
                  <c:v>1.6562500000000031</c:v>
                </c:pt>
                <c:pt idx="160">
                  <c:v>1.6666666666666698</c:v>
                </c:pt>
                <c:pt idx="161">
                  <c:v>1.6770833333333366</c:v>
                </c:pt>
                <c:pt idx="162">
                  <c:v>1.6875000000000033</c:v>
                </c:pt>
                <c:pt idx="163">
                  <c:v>1.6979166666666701</c:v>
                </c:pt>
                <c:pt idx="164">
                  <c:v>1.7083333333333368</c:v>
                </c:pt>
                <c:pt idx="165">
                  <c:v>1.7187500000000036</c:v>
                </c:pt>
                <c:pt idx="166">
                  <c:v>1.7291666666666703</c:v>
                </c:pt>
                <c:pt idx="167">
                  <c:v>1.739583333333337</c:v>
                </c:pt>
                <c:pt idx="168">
                  <c:v>1.7500000000000038</c:v>
                </c:pt>
                <c:pt idx="169">
                  <c:v>1.7604166666666705</c:v>
                </c:pt>
                <c:pt idx="170">
                  <c:v>1.7708333333333373</c:v>
                </c:pt>
                <c:pt idx="171">
                  <c:v>1.781250000000004</c:v>
                </c:pt>
                <c:pt idx="172">
                  <c:v>1.7916666666666707</c:v>
                </c:pt>
                <c:pt idx="173">
                  <c:v>1.8020833333333375</c:v>
                </c:pt>
                <c:pt idx="174">
                  <c:v>1.8125000000000042</c:v>
                </c:pt>
                <c:pt idx="175">
                  <c:v>1.822916666666671</c:v>
                </c:pt>
                <c:pt idx="176">
                  <c:v>1.8333333333333377</c:v>
                </c:pt>
                <c:pt idx="177">
                  <c:v>1.8437500000000044</c:v>
                </c:pt>
                <c:pt idx="178">
                  <c:v>1.8541666666666712</c:v>
                </c:pt>
                <c:pt idx="179">
                  <c:v>1.8645833333333379</c:v>
                </c:pt>
                <c:pt idx="180">
                  <c:v>1.8750000000000047</c:v>
                </c:pt>
                <c:pt idx="181">
                  <c:v>1.8854166666666714</c:v>
                </c:pt>
                <c:pt idx="182">
                  <c:v>1.8958333333333381</c:v>
                </c:pt>
                <c:pt idx="183">
                  <c:v>1.9062500000000049</c:v>
                </c:pt>
                <c:pt idx="184">
                  <c:v>1.9166666666666716</c:v>
                </c:pt>
                <c:pt idx="185">
                  <c:v>1.9270833333333384</c:v>
                </c:pt>
                <c:pt idx="186">
                  <c:v>1.9375000000000051</c:v>
                </c:pt>
                <c:pt idx="187">
                  <c:v>1.9479166666666718</c:v>
                </c:pt>
                <c:pt idx="188">
                  <c:v>1.9583333333333386</c:v>
                </c:pt>
                <c:pt idx="189">
                  <c:v>1.9687500000000053</c:v>
                </c:pt>
                <c:pt idx="190">
                  <c:v>1.9791666666666721</c:v>
                </c:pt>
                <c:pt idx="191">
                  <c:v>1.9895833333333388</c:v>
                </c:pt>
                <c:pt idx="192">
                  <c:v>2.0000000000000053</c:v>
                </c:pt>
                <c:pt idx="193">
                  <c:v>2.0104166666666718</c:v>
                </c:pt>
                <c:pt idx="194">
                  <c:v>2.0208333333333384</c:v>
                </c:pt>
                <c:pt idx="195">
                  <c:v>2.0312500000000049</c:v>
                </c:pt>
                <c:pt idx="196">
                  <c:v>2.0416666666666714</c:v>
                </c:pt>
                <c:pt idx="197">
                  <c:v>2.0520833333333379</c:v>
                </c:pt>
                <c:pt idx="198">
                  <c:v>2.0625000000000044</c:v>
                </c:pt>
                <c:pt idx="199">
                  <c:v>2.072916666666671</c:v>
                </c:pt>
                <c:pt idx="200">
                  <c:v>2.0833333333333375</c:v>
                </c:pt>
                <c:pt idx="201">
                  <c:v>2.093750000000004</c:v>
                </c:pt>
                <c:pt idx="202">
                  <c:v>2.1041666666666705</c:v>
                </c:pt>
                <c:pt idx="203">
                  <c:v>2.114583333333337</c:v>
                </c:pt>
                <c:pt idx="204">
                  <c:v>2.1250000000000036</c:v>
                </c:pt>
                <c:pt idx="205">
                  <c:v>2.1354166666666701</c:v>
                </c:pt>
                <c:pt idx="206">
                  <c:v>2.1458333333333366</c:v>
                </c:pt>
                <c:pt idx="207">
                  <c:v>2.1562500000000031</c:v>
                </c:pt>
                <c:pt idx="208">
                  <c:v>2.1666666666666696</c:v>
                </c:pt>
                <c:pt idx="209">
                  <c:v>2.1770833333333361</c:v>
                </c:pt>
                <c:pt idx="210">
                  <c:v>2.1875000000000027</c:v>
                </c:pt>
                <c:pt idx="211">
                  <c:v>2.1979166666666692</c:v>
                </c:pt>
                <c:pt idx="212">
                  <c:v>2.2083333333333357</c:v>
                </c:pt>
                <c:pt idx="213">
                  <c:v>2.2187500000000022</c:v>
                </c:pt>
                <c:pt idx="214">
                  <c:v>2.2291666666666687</c:v>
                </c:pt>
                <c:pt idx="215">
                  <c:v>2.2395833333333353</c:v>
                </c:pt>
                <c:pt idx="216">
                  <c:v>2.2500000000000018</c:v>
                </c:pt>
                <c:pt idx="217">
                  <c:v>2.2604166666666683</c:v>
                </c:pt>
                <c:pt idx="218">
                  <c:v>2.2708333333333348</c:v>
                </c:pt>
                <c:pt idx="219">
                  <c:v>2.2812500000000013</c:v>
                </c:pt>
                <c:pt idx="220">
                  <c:v>2.2916666666666679</c:v>
                </c:pt>
                <c:pt idx="221">
                  <c:v>2.3020833333333344</c:v>
                </c:pt>
                <c:pt idx="222">
                  <c:v>2.3125000000000009</c:v>
                </c:pt>
                <c:pt idx="223">
                  <c:v>2.3229166666666674</c:v>
                </c:pt>
                <c:pt idx="224">
                  <c:v>2.3333333333333339</c:v>
                </c:pt>
                <c:pt idx="225">
                  <c:v>2.3437500000000004</c:v>
                </c:pt>
                <c:pt idx="226">
                  <c:v>2.354166666666667</c:v>
                </c:pt>
                <c:pt idx="227">
                  <c:v>2.3645833333333335</c:v>
                </c:pt>
                <c:pt idx="228">
                  <c:v>2.375</c:v>
                </c:pt>
                <c:pt idx="229">
                  <c:v>2.3854166666666665</c:v>
                </c:pt>
                <c:pt idx="230">
                  <c:v>2.395833333333333</c:v>
                </c:pt>
                <c:pt idx="231">
                  <c:v>2.4062499999999996</c:v>
                </c:pt>
                <c:pt idx="232">
                  <c:v>2.4166666666666661</c:v>
                </c:pt>
                <c:pt idx="233">
                  <c:v>2.4270833333333326</c:v>
                </c:pt>
                <c:pt idx="234">
                  <c:v>2.4374999999999991</c:v>
                </c:pt>
                <c:pt idx="235">
                  <c:v>2.4479166666666656</c:v>
                </c:pt>
                <c:pt idx="236">
                  <c:v>2.4583333333333321</c:v>
                </c:pt>
                <c:pt idx="237">
                  <c:v>2.4687499999999987</c:v>
                </c:pt>
                <c:pt idx="238">
                  <c:v>2.4791666666666652</c:v>
                </c:pt>
                <c:pt idx="239">
                  <c:v>2.4895833333333317</c:v>
                </c:pt>
                <c:pt idx="240">
                  <c:v>2.4999999999999982</c:v>
                </c:pt>
                <c:pt idx="241">
                  <c:v>2.5104166666666647</c:v>
                </c:pt>
                <c:pt idx="242">
                  <c:v>2.5208333333333313</c:v>
                </c:pt>
                <c:pt idx="243">
                  <c:v>2.5312499999999978</c:v>
                </c:pt>
                <c:pt idx="244">
                  <c:v>2.5416666666666643</c:v>
                </c:pt>
                <c:pt idx="245">
                  <c:v>2.5520833333333308</c:v>
                </c:pt>
                <c:pt idx="246">
                  <c:v>2.5624999999999973</c:v>
                </c:pt>
                <c:pt idx="247">
                  <c:v>2.5729166666666639</c:v>
                </c:pt>
                <c:pt idx="248">
                  <c:v>2.5833333333333304</c:v>
                </c:pt>
                <c:pt idx="249">
                  <c:v>2.5937499999999969</c:v>
                </c:pt>
                <c:pt idx="250">
                  <c:v>2.6041666666666634</c:v>
                </c:pt>
                <c:pt idx="251">
                  <c:v>2.6145833333333299</c:v>
                </c:pt>
                <c:pt idx="252">
                  <c:v>2.6249999999999964</c:v>
                </c:pt>
                <c:pt idx="253">
                  <c:v>2.635416666666663</c:v>
                </c:pt>
                <c:pt idx="254">
                  <c:v>2.6458333333333295</c:v>
                </c:pt>
                <c:pt idx="255">
                  <c:v>2.656249999999996</c:v>
                </c:pt>
                <c:pt idx="256">
                  <c:v>2.6666666666666625</c:v>
                </c:pt>
                <c:pt idx="257">
                  <c:v>2.677083333333329</c:v>
                </c:pt>
                <c:pt idx="258">
                  <c:v>2.6874999999999956</c:v>
                </c:pt>
                <c:pt idx="259">
                  <c:v>2.6979166666666621</c:v>
                </c:pt>
                <c:pt idx="260">
                  <c:v>2.7083333333333286</c:v>
                </c:pt>
                <c:pt idx="261">
                  <c:v>2.7187499999999951</c:v>
                </c:pt>
                <c:pt idx="262">
                  <c:v>2.7291666666666616</c:v>
                </c:pt>
                <c:pt idx="263">
                  <c:v>2.7395833333333282</c:v>
                </c:pt>
                <c:pt idx="264">
                  <c:v>2.7499999999999947</c:v>
                </c:pt>
                <c:pt idx="265">
                  <c:v>2.7604166666666612</c:v>
                </c:pt>
                <c:pt idx="266">
                  <c:v>2.7708333333333277</c:v>
                </c:pt>
                <c:pt idx="267">
                  <c:v>2.7812499999999942</c:v>
                </c:pt>
                <c:pt idx="268">
                  <c:v>2.7916666666666607</c:v>
                </c:pt>
                <c:pt idx="269">
                  <c:v>2.8020833333333273</c:v>
                </c:pt>
                <c:pt idx="270">
                  <c:v>2.8124999999999938</c:v>
                </c:pt>
                <c:pt idx="271">
                  <c:v>2.8229166666666603</c:v>
                </c:pt>
                <c:pt idx="272">
                  <c:v>2.8333333333333268</c:v>
                </c:pt>
                <c:pt idx="273">
                  <c:v>2.8437499999999933</c:v>
                </c:pt>
                <c:pt idx="274">
                  <c:v>2.8541666666666599</c:v>
                </c:pt>
                <c:pt idx="275">
                  <c:v>2.8645833333333264</c:v>
                </c:pt>
                <c:pt idx="276">
                  <c:v>2.8749999999999929</c:v>
                </c:pt>
                <c:pt idx="277">
                  <c:v>2.8854166666666594</c:v>
                </c:pt>
                <c:pt idx="278">
                  <c:v>2.8958333333333259</c:v>
                </c:pt>
                <c:pt idx="279">
                  <c:v>2.9062499999999925</c:v>
                </c:pt>
                <c:pt idx="280">
                  <c:v>2.916666666666659</c:v>
                </c:pt>
                <c:pt idx="281">
                  <c:v>2.9270833333333255</c:v>
                </c:pt>
                <c:pt idx="282">
                  <c:v>2.937499999999992</c:v>
                </c:pt>
                <c:pt idx="283">
                  <c:v>2.9479166666666585</c:v>
                </c:pt>
                <c:pt idx="284">
                  <c:v>2.958333333333325</c:v>
                </c:pt>
                <c:pt idx="285">
                  <c:v>2.9687499999999916</c:v>
                </c:pt>
                <c:pt idx="286">
                  <c:v>2.9791666666666581</c:v>
                </c:pt>
                <c:pt idx="287">
                  <c:v>2.9895833333333246</c:v>
                </c:pt>
                <c:pt idx="288">
                  <c:v>2.9999999999999911</c:v>
                </c:pt>
                <c:pt idx="289">
                  <c:v>3.0104166666666576</c:v>
                </c:pt>
                <c:pt idx="290">
                  <c:v>3.0208333333333242</c:v>
                </c:pt>
                <c:pt idx="291">
                  <c:v>3.0312499999999907</c:v>
                </c:pt>
                <c:pt idx="292">
                  <c:v>3.0416666666666572</c:v>
                </c:pt>
                <c:pt idx="293">
                  <c:v>3.0520833333333237</c:v>
                </c:pt>
                <c:pt idx="294">
                  <c:v>3.0624999999999902</c:v>
                </c:pt>
                <c:pt idx="295">
                  <c:v>3.0729166666666567</c:v>
                </c:pt>
                <c:pt idx="296">
                  <c:v>3.0833333333333233</c:v>
                </c:pt>
                <c:pt idx="297">
                  <c:v>3.0937499999999898</c:v>
                </c:pt>
                <c:pt idx="298">
                  <c:v>3.1041666666666563</c:v>
                </c:pt>
                <c:pt idx="299">
                  <c:v>3.1145833333333228</c:v>
                </c:pt>
                <c:pt idx="300">
                  <c:v>3.1249999999999893</c:v>
                </c:pt>
                <c:pt idx="301">
                  <c:v>3.1354166666666559</c:v>
                </c:pt>
                <c:pt idx="302">
                  <c:v>3.1458333333333224</c:v>
                </c:pt>
                <c:pt idx="303">
                  <c:v>3.1562499999999889</c:v>
                </c:pt>
                <c:pt idx="304">
                  <c:v>3.1666666666666554</c:v>
                </c:pt>
                <c:pt idx="305">
                  <c:v>3.1770833333333219</c:v>
                </c:pt>
                <c:pt idx="306">
                  <c:v>3.1874999999999885</c:v>
                </c:pt>
                <c:pt idx="307">
                  <c:v>3.197916666666655</c:v>
                </c:pt>
                <c:pt idx="308">
                  <c:v>3.2083333333333215</c:v>
                </c:pt>
                <c:pt idx="309">
                  <c:v>3.218749999999988</c:v>
                </c:pt>
                <c:pt idx="310">
                  <c:v>3.2291666666666545</c:v>
                </c:pt>
                <c:pt idx="311">
                  <c:v>3.239583333333321</c:v>
                </c:pt>
                <c:pt idx="312">
                  <c:v>3.2499999999999876</c:v>
                </c:pt>
                <c:pt idx="313">
                  <c:v>3.2604166666666541</c:v>
                </c:pt>
                <c:pt idx="314">
                  <c:v>3.2708333333333206</c:v>
                </c:pt>
                <c:pt idx="315">
                  <c:v>3.2812499999999871</c:v>
                </c:pt>
                <c:pt idx="316">
                  <c:v>3.2916666666666536</c:v>
                </c:pt>
                <c:pt idx="317">
                  <c:v>3.3020833333333202</c:v>
                </c:pt>
                <c:pt idx="318">
                  <c:v>3.3124999999999867</c:v>
                </c:pt>
                <c:pt idx="319">
                  <c:v>3.3229166666666532</c:v>
                </c:pt>
                <c:pt idx="320">
                  <c:v>3.3333333333333197</c:v>
                </c:pt>
                <c:pt idx="321">
                  <c:v>3.3437499999999862</c:v>
                </c:pt>
                <c:pt idx="322">
                  <c:v>3.3541666666666528</c:v>
                </c:pt>
                <c:pt idx="323">
                  <c:v>3.3645833333333193</c:v>
                </c:pt>
                <c:pt idx="324">
                  <c:v>3.3749999999999858</c:v>
                </c:pt>
                <c:pt idx="325">
                  <c:v>3.3854166666666523</c:v>
                </c:pt>
                <c:pt idx="326">
                  <c:v>3.3958333333333188</c:v>
                </c:pt>
                <c:pt idx="327">
                  <c:v>3.4062499999999853</c:v>
                </c:pt>
                <c:pt idx="328">
                  <c:v>3.4166666666666519</c:v>
                </c:pt>
                <c:pt idx="329">
                  <c:v>3.4270833333333184</c:v>
                </c:pt>
                <c:pt idx="330">
                  <c:v>3.4374999999999849</c:v>
                </c:pt>
                <c:pt idx="331">
                  <c:v>3.4479166666666514</c:v>
                </c:pt>
                <c:pt idx="332">
                  <c:v>3.4583333333333179</c:v>
                </c:pt>
                <c:pt idx="333">
                  <c:v>3.4687499999999845</c:v>
                </c:pt>
                <c:pt idx="334">
                  <c:v>3.479166666666651</c:v>
                </c:pt>
                <c:pt idx="335">
                  <c:v>3.4895833333333175</c:v>
                </c:pt>
                <c:pt idx="336">
                  <c:v>3.499999999999984</c:v>
                </c:pt>
                <c:pt idx="337">
                  <c:v>3.5104166666666505</c:v>
                </c:pt>
                <c:pt idx="338">
                  <c:v>3.5208333333333171</c:v>
                </c:pt>
                <c:pt idx="339">
                  <c:v>3.5312499999999836</c:v>
                </c:pt>
                <c:pt idx="340">
                  <c:v>3.5416666666666501</c:v>
                </c:pt>
                <c:pt idx="341">
                  <c:v>3.5520833333333166</c:v>
                </c:pt>
                <c:pt idx="342">
                  <c:v>3.5624999999999831</c:v>
                </c:pt>
                <c:pt idx="343">
                  <c:v>3.5729166666666496</c:v>
                </c:pt>
                <c:pt idx="344">
                  <c:v>3.5833333333333162</c:v>
                </c:pt>
                <c:pt idx="345">
                  <c:v>3.5937499999999827</c:v>
                </c:pt>
                <c:pt idx="346">
                  <c:v>3.6041666666666492</c:v>
                </c:pt>
                <c:pt idx="347">
                  <c:v>3.6145833333333157</c:v>
                </c:pt>
                <c:pt idx="348">
                  <c:v>3.6249999999999822</c:v>
                </c:pt>
                <c:pt idx="349">
                  <c:v>3.6354166666666488</c:v>
                </c:pt>
                <c:pt idx="350">
                  <c:v>3.6458333333333153</c:v>
                </c:pt>
                <c:pt idx="351">
                  <c:v>3.6562499999999818</c:v>
                </c:pt>
                <c:pt idx="352">
                  <c:v>3.6666666666666483</c:v>
                </c:pt>
                <c:pt idx="353">
                  <c:v>3.6770833333333148</c:v>
                </c:pt>
                <c:pt idx="354">
                  <c:v>3.6874999999999813</c:v>
                </c:pt>
                <c:pt idx="355">
                  <c:v>3.6979166666666479</c:v>
                </c:pt>
                <c:pt idx="356">
                  <c:v>3.7083333333333144</c:v>
                </c:pt>
                <c:pt idx="357">
                  <c:v>3.7187499999999809</c:v>
                </c:pt>
                <c:pt idx="358">
                  <c:v>3.7291666666666474</c:v>
                </c:pt>
                <c:pt idx="359">
                  <c:v>3.7395833333333139</c:v>
                </c:pt>
                <c:pt idx="360">
                  <c:v>3.7499999999999805</c:v>
                </c:pt>
                <c:pt idx="361">
                  <c:v>3.760416666666647</c:v>
                </c:pt>
                <c:pt idx="362">
                  <c:v>3.7708333333333135</c:v>
                </c:pt>
                <c:pt idx="363">
                  <c:v>3.78124999999998</c:v>
                </c:pt>
                <c:pt idx="364">
                  <c:v>3.7916666666666465</c:v>
                </c:pt>
                <c:pt idx="365">
                  <c:v>3.8020833333333131</c:v>
                </c:pt>
                <c:pt idx="366">
                  <c:v>3.8124999999999796</c:v>
                </c:pt>
                <c:pt idx="367">
                  <c:v>3.8229166666666461</c:v>
                </c:pt>
                <c:pt idx="368">
                  <c:v>3.8333333333333126</c:v>
                </c:pt>
                <c:pt idx="369">
                  <c:v>3.8437499999999791</c:v>
                </c:pt>
                <c:pt idx="370">
                  <c:v>3.8541666666666456</c:v>
                </c:pt>
                <c:pt idx="371">
                  <c:v>3.8645833333333122</c:v>
                </c:pt>
                <c:pt idx="372">
                  <c:v>3.8749999999999787</c:v>
                </c:pt>
                <c:pt idx="373">
                  <c:v>3.8854166666666452</c:v>
                </c:pt>
                <c:pt idx="374">
                  <c:v>3.8958333333333117</c:v>
                </c:pt>
                <c:pt idx="375">
                  <c:v>3.9062499999999782</c:v>
                </c:pt>
                <c:pt idx="376">
                  <c:v>3.9166666666666448</c:v>
                </c:pt>
                <c:pt idx="377">
                  <c:v>3.9270833333333113</c:v>
                </c:pt>
                <c:pt idx="378">
                  <c:v>3.9374999999999778</c:v>
                </c:pt>
                <c:pt idx="379">
                  <c:v>3.9479166666666443</c:v>
                </c:pt>
                <c:pt idx="380">
                  <c:v>3.9583333333333108</c:v>
                </c:pt>
                <c:pt idx="381">
                  <c:v>3.9687499999999774</c:v>
                </c:pt>
                <c:pt idx="382">
                  <c:v>3.9791666666666439</c:v>
                </c:pt>
                <c:pt idx="383">
                  <c:v>3.9895833333333104</c:v>
                </c:pt>
                <c:pt idx="384">
                  <c:v>3.9999999999999769</c:v>
                </c:pt>
                <c:pt idx="385">
                  <c:v>4.0104166666666439</c:v>
                </c:pt>
                <c:pt idx="386">
                  <c:v>4.0208333333333108</c:v>
                </c:pt>
                <c:pt idx="387">
                  <c:v>4.0312499999999778</c:v>
                </c:pt>
                <c:pt idx="388">
                  <c:v>4.0416666666666448</c:v>
                </c:pt>
                <c:pt idx="389">
                  <c:v>4.0520833333333117</c:v>
                </c:pt>
                <c:pt idx="390">
                  <c:v>4.0624999999999787</c:v>
                </c:pt>
                <c:pt idx="391">
                  <c:v>4.0729166666666456</c:v>
                </c:pt>
                <c:pt idx="392">
                  <c:v>4.0833333333333126</c:v>
                </c:pt>
                <c:pt idx="393">
                  <c:v>4.0937499999999796</c:v>
                </c:pt>
                <c:pt idx="394">
                  <c:v>4.1041666666666465</c:v>
                </c:pt>
                <c:pt idx="395">
                  <c:v>4.1145833333333135</c:v>
                </c:pt>
                <c:pt idx="396">
                  <c:v>4.1249999999999805</c:v>
                </c:pt>
                <c:pt idx="397">
                  <c:v>4.1354166666666474</c:v>
                </c:pt>
                <c:pt idx="398">
                  <c:v>4.1458333333333144</c:v>
                </c:pt>
                <c:pt idx="399">
                  <c:v>4.1562499999999813</c:v>
                </c:pt>
                <c:pt idx="400">
                  <c:v>4.1666666666666483</c:v>
                </c:pt>
                <c:pt idx="401">
                  <c:v>4.1770833333333153</c:v>
                </c:pt>
                <c:pt idx="402">
                  <c:v>4.1874999999999822</c:v>
                </c:pt>
                <c:pt idx="403">
                  <c:v>4.1979166666666492</c:v>
                </c:pt>
                <c:pt idx="404">
                  <c:v>4.2083333333333162</c:v>
                </c:pt>
                <c:pt idx="405">
                  <c:v>4.2187499999999831</c:v>
                </c:pt>
                <c:pt idx="406">
                  <c:v>4.2291666666666501</c:v>
                </c:pt>
                <c:pt idx="407">
                  <c:v>4.2395833333333171</c:v>
                </c:pt>
                <c:pt idx="408">
                  <c:v>4.249999999999984</c:v>
                </c:pt>
                <c:pt idx="409">
                  <c:v>4.260416666666651</c:v>
                </c:pt>
                <c:pt idx="410">
                  <c:v>4.2708333333333179</c:v>
                </c:pt>
                <c:pt idx="411">
                  <c:v>4.2812499999999849</c:v>
                </c:pt>
                <c:pt idx="412">
                  <c:v>4.2916666666666519</c:v>
                </c:pt>
                <c:pt idx="413">
                  <c:v>4.3020833333333188</c:v>
                </c:pt>
                <c:pt idx="414">
                  <c:v>4.3124999999999858</c:v>
                </c:pt>
                <c:pt idx="415">
                  <c:v>4.3229166666666528</c:v>
                </c:pt>
                <c:pt idx="416">
                  <c:v>4.3333333333333197</c:v>
                </c:pt>
                <c:pt idx="417">
                  <c:v>4.3437499999999867</c:v>
                </c:pt>
                <c:pt idx="418">
                  <c:v>4.3541666666666536</c:v>
                </c:pt>
                <c:pt idx="419">
                  <c:v>4.3645833333333206</c:v>
                </c:pt>
                <c:pt idx="420">
                  <c:v>4.3749999999999876</c:v>
                </c:pt>
                <c:pt idx="421">
                  <c:v>4.3854166666666545</c:v>
                </c:pt>
                <c:pt idx="422">
                  <c:v>4.3958333333333215</c:v>
                </c:pt>
                <c:pt idx="423">
                  <c:v>4.4062499999999885</c:v>
                </c:pt>
                <c:pt idx="424">
                  <c:v>4.4166666666666554</c:v>
                </c:pt>
                <c:pt idx="425">
                  <c:v>4.4270833333333224</c:v>
                </c:pt>
                <c:pt idx="426">
                  <c:v>4.4374999999999893</c:v>
                </c:pt>
                <c:pt idx="427">
                  <c:v>4.4479166666666563</c:v>
                </c:pt>
                <c:pt idx="428">
                  <c:v>4.4583333333333233</c:v>
                </c:pt>
                <c:pt idx="429">
                  <c:v>4.4687499999999902</c:v>
                </c:pt>
                <c:pt idx="430">
                  <c:v>4.4791666666666572</c:v>
                </c:pt>
                <c:pt idx="431">
                  <c:v>4.4895833333333242</c:v>
                </c:pt>
                <c:pt idx="432">
                  <c:v>4.4999999999999911</c:v>
                </c:pt>
                <c:pt idx="433">
                  <c:v>4.5104166666666581</c:v>
                </c:pt>
                <c:pt idx="434">
                  <c:v>4.520833333333325</c:v>
                </c:pt>
                <c:pt idx="435">
                  <c:v>4.531249999999992</c:v>
                </c:pt>
                <c:pt idx="436">
                  <c:v>4.541666666666659</c:v>
                </c:pt>
                <c:pt idx="437">
                  <c:v>4.5520833333333259</c:v>
                </c:pt>
                <c:pt idx="438">
                  <c:v>4.5624999999999929</c:v>
                </c:pt>
                <c:pt idx="439">
                  <c:v>4.5729166666666599</c:v>
                </c:pt>
                <c:pt idx="440">
                  <c:v>4.5833333333333268</c:v>
                </c:pt>
                <c:pt idx="441">
                  <c:v>4.5937499999999938</c:v>
                </c:pt>
                <c:pt idx="442">
                  <c:v>4.6041666666666607</c:v>
                </c:pt>
                <c:pt idx="443">
                  <c:v>4.6145833333333277</c:v>
                </c:pt>
                <c:pt idx="444">
                  <c:v>4.6249999999999947</c:v>
                </c:pt>
                <c:pt idx="445">
                  <c:v>4.6354166666666616</c:v>
                </c:pt>
                <c:pt idx="446">
                  <c:v>4.6458333333333286</c:v>
                </c:pt>
                <c:pt idx="447">
                  <c:v>4.6562499999999956</c:v>
                </c:pt>
                <c:pt idx="448">
                  <c:v>4.6666666666666625</c:v>
                </c:pt>
                <c:pt idx="449">
                  <c:v>4.6770833333333295</c:v>
                </c:pt>
                <c:pt idx="450">
                  <c:v>4.6874999999999964</c:v>
                </c:pt>
                <c:pt idx="451">
                  <c:v>4.6979166666666634</c:v>
                </c:pt>
                <c:pt idx="452">
                  <c:v>4.7083333333333304</c:v>
                </c:pt>
                <c:pt idx="453">
                  <c:v>4.7187499999999973</c:v>
                </c:pt>
                <c:pt idx="454">
                  <c:v>4.7291666666666643</c:v>
                </c:pt>
                <c:pt idx="455">
                  <c:v>4.7395833333333313</c:v>
                </c:pt>
                <c:pt idx="456">
                  <c:v>4.7499999999999982</c:v>
                </c:pt>
                <c:pt idx="457">
                  <c:v>4.7604166666666652</c:v>
                </c:pt>
                <c:pt idx="458">
                  <c:v>4.7708333333333321</c:v>
                </c:pt>
                <c:pt idx="459">
                  <c:v>4.7812499999999991</c:v>
                </c:pt>
                <c:pt idx="460">
                  <c:v>4.7916666666666661</c:v>
                </c:pt>
                <c:pt idx="461">
                  <c:v>4.802083333333333</c:v>
                </c:pt>
                <c:pt idx="462">
                  <c:v>4.8125</c:v>
                </c:pt>
                <c:pt idx="463">
                  <c:v>4.822916666666667</c:v>
                </c:pt>
                <c:pt idx="464">
                  <c:v>4.8333333333333339</c:v>
                </c:pt>
                <c:pt idx="465">
                  <c:v>4.8437500000000009</c:v>
                </c:pt>
                <c:pt idx="466">
                  <c:v>4.8541666666666679</c:v>
                </c:pt>
                <c:pt idx="467">
                  <c:v>4.8645833333333348</c:v>
                </c:pt>
                <c:pt idx="468">
                  <c:v>4.8750000000000018</c:v>
                </c:pt>
                <c:pt idx="469">
                  <c:v>4.8854166666666687</c:v>
                </c:pt>
                <c:pt idx="470">
                  <c:v>4.8958333333333357</c:v>
                </c:pt>
                <c:pt idx="471">
                  <c:v>4.9062500000000027</c:v>
                </c:pt>
                <c:pt idx="472">
                  <c:v>4.9166666666666696</c:v>
                </c:pt>
                <c:pt idx="473">
                  <c:v>4.9270833333333366</c:v>
                </c:pt>
                <c:pt idx="474">
                  <c:v>4.9375000000000036</c:v>
                </c:pt>
                <c:pt idx="475">
                  <c:v>4.9479166666666705</c:v>
                </c:pt>
                <c:pt idx="476">
                  <c:v>4.9583333333333375</c:v>
                </c:pt>
                <c:pt idx="477">
                  <c:v>4.9687500000000044</c:v>
                </c:pt>
                <c:pt idx="478">
                  <c:v>4.9791666666666714</c:v>
                </c:pt>
                <c:pt idx="479">
                  <c:v>4.9895833333333384</c:v>
                </c:pt>
                <c:pt idx="480">
                  <c:v>5.0000000000000053</c:v>
                </c:pt>
                <c:pt idx="481">
                  <c:v>5.0104166666666723</c:v>
                </c:pt>
                <c:pt idx="482">
                  <c:v>5.0208333333333393</c:v>
                </c:pt>
                <c:pt idx="483">
                  <c:v>5.0312500000000062</c:v>
                </c:pt>
                <c:pt idx="484">
                  <c:v>5.0416666666666732</c:v>
                </c:pt>
                <c:pt idx="485">
                  <c:v>5.0520833333333401</c:v>
                </c:pt>
                <c:pt idx="486">
                  <c:v>5.0625000000000071</c:v>
                </c:pt>
                <c:pt idx="487">
                  <c:v>5.0729166666666741</c:v>
                </c:pt>
                <c:pt idx="488">
                  <c:v>5.083333333333341</c:v>
                </c:pt>
                <c:pt idx="489">
                  <c:v>5.093750000000008</c:v>
                </c:pt>
                <c:pt idx="490">
                  <c:v>5.104166666666675</c:v>
                </c:pt>
                <c:pt idx="491">
                  <c:v>5.1145833333333419</c:v>
                </c:pt>
                <c:pt idx="492">
                  <c:v>5.1250000000000089</c:v>
                </c:pt>
                <c:pt idx="493">
                  <c:v>5.1354166666666758</c:v>
                </c:pt>
                <c:pt idx="494">
                  <c:v>5.1458333333333428</c:v>
                </c:pt>
                <c:pt idx="495">
                  <c:v>5.1562500000000098</c:v>
                </c:pt>
                <c:pt idx="496">
                  <c:v>5.1666666666666767</c:v>
                </c:pt>
                <c:pt idx="497">
                  <c:v>5.1770833333333437</c:v>
                </c:pt>
                <c:pt idx="498">
                  <c:v>5.1875000000000107</c:v>
                </c:pt>
                <c:pt idx="499">
                  <c:v>5.1979166666666776</c:v>
                </c:pt>
                <c:pt idx="500">
                  <c:v>5.2083333333333446</c:v>
                </c:pt>
                <c:pt idx="501">
                  <c:v>5.2187500000000115</c:v>
                </c:pt>
                <c:pt idx="502">
                  <c:v>5.2291666666666785</c:v>
                </c:pt>
                <c:pt idx="503">
                  <c:v>5.2395833333333455</c:v>
                </c:pt>
                <c:pt idx="504">
                  <c:v>5.2500000000000124</c:v>
                </c:pt>
                <c:pt idx="505">
                  <c:v>5.2604166666666794</c:v>
                </c:pt>
                <c:pt idx="506">
                  <c:v>5.2708333333333464</c:v>
                </c:pt>
                <c:pt idx="507">
                  <c:v>5.2812500000000133</c:v>
                </c:pt>
                <c:pt idx="508">
                  <c:v>5.2916666666666803</c:v>
                </c:pt>
                <c:pt idx="509">
                  <c:v>5.3020833333333472</c:v>
                </c:pt>
                <c:pt idx="510">
                  <c:v>5.3125000000000142</c:v>
                </c:pt>
                <c:pt idx="511">
                  <c:v>5.3229166666666812</c:v>
                </c:pt>
                <c:pt idx="512">
                  <c:v>5.3333333333333481</c:v>
                </c:pt>
                <c:pt idx="513">
                  <c:v>5.3437500000000151</c:v>
                </c:pt>
                <c:pt idx="514">
                  <c:v>5.3541666666666821</c:v>
                </c:pt>
                <c:pt idx="515">
                  <c:v>5.364583333333349</c:v>
                </c:pt>
                <c:pt idx="516">
                  <c:v>5.375000000000016</c:v>
                </c:pt>
                <c:pt idx="517">
                  <c:v>5.3854166666666829</c:v>
                </c:pt>
                <c:pt idx="518">
                  <c:v>5.3958333333333499</c:v>
                </c:pt>
                <c:pt idx="519">
                  <c:v>5.4062500000000169</c:v>
                </c:pt>
                <c:pt idx="520">
                  <c:v>5.4166666666666838</c:v>
                </c:pt>
                <c:pt idx="521">
                  <c:v>5.4270833333333508</c:v>
                </c:pt>
                <c:pt idx="522">
                  <c:v>5.4375000000000178</c:v>
                </c:pt>
                <c:pt idx="523">
                  <c:v>5.4479166666666847</c:v>
                </c:pt>
                <c:pt idx="524">
                  <c:v>5.4583333333333517</c:v>
                </c:pt>
                <c:pt idx="525">
                  <c:v>5.4687500000000187</c:v>
                </c:pt>
                <c:pt idx="526">
                  <c:v>5.4791666666666856</c:v>
                </c:pt>
                <c:pt idx="527">
                  <c:v>5.4895833333333526</c:v>
                </c:pt>
                <c:pt idx="528">
                  <c:v>5.5000000000000195</c:v>
                </c:pt>
                <c:pt idx="529">
                  <c:v>5.5104166666666865</c:v>
                </c:pt>
                <c:pt idx="530">
                  <c:v>5.5208333333333535</c:v>
                </c:pt>
                <c:pt idx="531">
                  <c:v>5.5312500000000204</c:v>
                </c:pt>
                <c:pt idx="532">
                  <c:v>5.5416666666666874</c:v>
                </c:pt>
                <c:pt idx="533">
                  <c:v>5.5520833333333544</c:v>
                </c:pt>
                <c:pt idx="534">
                  <c:v>5.5625000000000213</c:v>
                </c:pt>
                <c:pt idx="535">
                  <c:v>5.5729166666666883</c:v>
                </c:pt>
                <c:pt idx="536">
                  <c:v>5.5833333333333552</c:v>
                </c:pt>
                <c:pt idx="537">
                  <c:v>5.5937500000000222</c:v>
                </c:pt>
                <c:pt idx="538">
                  <c:v>5.6041666666666892</c:v>
                </c:pt>
                <c:pt idx="539">
                  <c:v>5.6145833333333561</c:v>
                </c:pt>
                <c:pt idx="540">
                  <c:v>5.6250000000000231</c:v>
                </c:pt>
                <c:pt idx="541">
                  <c:v>5.6354166666666901</c:v>
                </c:pt>
                <c:pt idx="542">
                  <c:v>5.645833333333357</c:v>
                </c:pt>
                <c:pt idx="543">
                  <c:v>5.656250000000024</c:v>
                </c:pt>
                <c:pt idx="544">
                  <c:v>5.6666666666666909</c:v>
                </c:pt>
                <c:pt idx="545">
                  <c:v>5.6770833333333579</c:v>
                </c:pt>
                <c:pt idx="546">
                  <c:v>5.6875000000000249</c:v>
                </c:pt>
                <c:pt idx="547">
                  <c:v>5.6979166666666918</c:v>
                </c:pt>
                <c:pt idx="548">
                  <c:v>5.7083333333333588</c:v>
                </c:pt>
                <c:pt idx="549">
                  <c:v>5.7187500000000258</c:v>
                </c:pt>
                <c:pt idx="550">
                  <c:v>5.7291666666666927</c:v>
                </c:pt>
                <c:pt idx="551">
                  <c:v>5.7395833333333597</c:v>
                </c:pt>
                <c:pt idx="552">
                  <c:v>5.7500000000000266</c:v>
                </c:pt>
                <c:pt idx="553">
                  <c:v>5.7604166666666936</c:v>
                </c:pt>
                <c:pt idx="554">
                  <c:v>5.7708333333333606</c:v>
                </c:pt>
                <c:pt idx="555">
                  <c:v>5.7812500000000275</c:v>
                </c:pt>
                <c:pt idx="556">
                  <c:v>5.7916666666666945</c:v>
                </c:pt>
                <c:pt idx="557">
                  <c:v>5.8020833333333615</c:v>
                </c:pt>
                <c:pt idx="558">
                  <c:v>5.8125000000000284</c:v>
                </c:pt>
                <c:pt idx="559">
                  <c:v>5.8229166666666954</c:v>
                </c:pt>
                <c:pt idx="560">
                  <c:v>5.8333333333333623</c:v>
                </c:pt>
                <c:pt idx="561">
                  <c:v>5.8437500000000293</c:v>
                </c:pt>
                <c:pt idx="562">
                  <c:v>5.8541666666666963</c:v>
                </c:pt>
                <c:pt idx="563">
                  <c:v>5.8645833333333632</c:v>
                </c:pt>
                <c:pt idx="564">
                  <c:v>5.8750000000000302</c:v>
                </c:pt>
                <c:pt idx="565">
                  <c:v>5.8854166666666972</c:v>
                </c:pt>
                <c:pt idx="566">
                  <c:v>5.8958333333333641</c:v>
                </c:pt>
                <c:pt idx="567">
                  <c:v>5.9062500000000311</c:v>
                </c:pt>
                <c:pt idx="568">
                  <c:v>5.916666666666698</c:v>
                </c:pt>
                <c:pt idx="569">
                  <c:v>5.927083333333365</c:v>
                </c:pt>
                <c:pt idx="570">
                  <c:v>5.937500000000032</c:v>
                </c:pt>
                <c:pt idx="571">
                  <c:v>5.9479166666666989</c:v>
                </c:pt>
                <c:pt idx="572">
                  <c:v>5.9583333333333659</c:v>
                </c:pt>
                <c:pt idx="573">
                  <c:v>5.9687500000000329</c:v>
                </c:pt>
                <c:pt idx="574">
                  <c:v>5.9791666666666998</c:v>
                </c:pt>
                <c:pt idx="575">
                  <c:v>5.9895833333333668</c:v>
                </c:pt>
                <c:pt idx="576">
                  <c:v>6.0000000000000338</c:v>
                </c:pt>
                <c:pt idx="577">
                  <c:v>6.0104166666667007</c:v>
                </c:pt>
                <c:pt idx="578">
                  <c:v>6.0208333333333677</c:v>
                </c:pt>
                <c:pt idx="579">
                  <c:v>6.0312500000000346</c:v>
                </c:pt>
                <c:pt idx="580">
                  <c:v>6.0416666666667016</c:v>
                </c:pt>
                <c:pt idx="581">
                  <c:v>6.0520833333333686</c:v>
                </c:pt>
                <c:pt idx="582">
                  <c:v>6.0625000000000355</c:v>
                </c:pt>
                <c:pt idx="583">
                  <c:v>6.0729166666667025</c:v>
                </c:pt>
                <c:pt idx="584">
                  <c:v>6.0833333333333695</c:v>
                </c:pt>
                <c:pt idx="585">
                  <c:v>6.0937500000000364</c:v>
                </c:pt>
                <c:pt idx="586">
                  <c:v>6.1041666666667034</c:v>
                </c:pt>
                <c:pt idx="587">
                  <c:v>6.1145833333333703</c:v>
                </c:pt>
                <c:pt idx="588">
                  <c:v>6.1250000000000373</c:v>
                </c:pt>
                <c:pt idx="589">
                  <c:v>6.1354166666667043</c:v>
                </c:pt>
                <c:pt idx="590">
                  <c:v>6.1458333333333712</c:v>
                </c:pt>
                <c:pt idx="591">
                  <c:v>6.1562500000000382</c:v>
                </c:pt>
                <c:pt idx="592">
                  <c:v>6.1666666666667052</c:v>
                </c:pt>
                <c:pt idx="593">
                  <c:v>6.1770833333333721</c:v>
                </c:pt>
                <c:pt idx="594">
                  <c:v>6.1875000000000391</c:v>
                </c:pt>
                <c:pt idx="595">
                  <c:v>6.197916666666706</c:v>
                </c:pt>
                <c:pt idx="596">
                  <c:v>6.208333333333373</c:v>
                </c:pt>
                <c:pt idx="597">
                  <c:v>6.21875000000004</c:v>
                </c:pt>
                <c:pt idx="598">
                  <c:v>6.2291666666667069</c:v>
                </c:pt>
                <c:pt idx="599">
                  <c:v>6.2395833333333739</c:v>
                </c:pt>
                <c:pt idx="600">
                  <c:v>6.2500000000000409</c:v>
                </c:pt>
                <c:pt idx="601">
                  <c:v>6.2604166666667078</c:v>
                </c:pt>
                <c:pt idx="602">
                  <c:v>6.2708333333333748</c:v>
                </c:pt>
                <c:pt idx="603">
                  <c:v>6.2812500000000417</c:v>
                </c:pt>
                <c:pt idx="604">
                  <c:v>6.2916666666667087</c:v>
                </c:pt>
                <c:pt idx="605">
                  <c:v>6.3020833333333757</c:v>
                </c:pt>
                <c:pt idx="606">
                  <c:v>6.3125000000000426</c:v>
                </c:pt>
                <c:pt idx="607">
                  <c:v>6.3229166666667096</c:v>
                </c:pt>
                <c:pt idx="608">
                  <c:v>6.3333333333333766</c:v>
                </c:pt>
                <c:pt idx="609">
                  <c:v>6.3437500000000435</c:v>
                </c:pt>
                <c:pt idx="610">
                  <c:v>6.3541666666667105</c:v>
                </c:pt>
                <c:pt idx="611">
                  <c:v>6.3645833333333774</c:v>
                </c:pt>
                <c:pt idx="612">
                  <c:v>6.3750000000000444</c:v>
                </c:pt>
                <c:pt idx="613">
                  <c:v>6.3854166666667114</c:v>
                </c:pt>
                <c:pt idx="614">
                  <c:v>6.3958333333333783</c:v>
                </c:pt>
                <c:pt idx="615">
                  <c:v>6.4062500000000453</c:v>
                </c:pt>
                <c:pt idx="616">
                  <c:v>6.4166666666667123</c:v>
                </c:pt>
                <c:pt idx="617">
                  <c:v>6.4270833333333792</c:v>
                </c:pt>
                <c:pt idx="618">
                  <c:v>6.4375000000000462</c:v>
                </c:pt>
                <c:pt idx="619">
                  <c:v>6.4479166666667131</c:v>
                </c:pt>
                <c:pt idx="620">
                  <c:v>6.4583333333333801</c:v>
                </c:pt>
                <c:pt idx="621">
                  <c:v>6.4687500000000471</c:v>
                </c:pt>
                <c:pt idx="622">
                  <c:v>6.479166666666714</c:v>
                </c:pt>
                <c:pt idx="623">
                  <c:v>6.489583333333381</c:v>
                </c:pt>
                <c:pt idx="624">
                  <c:v>6.500000000000048</c:v>
                </c:pt>
                <c:pt idx="625">
                  <c:v>6.5104166666667149</c:v>
                </c:pt>
                <c:pt idx="626">
                  <c:v>6.5208333333333819</c:v>
                </c:pt>
                <c:pt idx="627">
                  <c:v>6.5312500000000488</c:v>
                </c:pt>
                <c:pt idx="628">
                  <c:v>6.5416666666667158</c:v>
                </c:pt>
                <c:pt idx="629">
                  <c:v>6.5520833333333828</c:v>
                </c:pt>
                <c:pt idx="630">
                  <c:v>6.5625000000000497</c:v>
                </c:pt>
                <c:pt idx="631">
                  <c:v>6.5729166666667167</c:v>
                </c:pt>
                <c:pt idx="632">
                  <c:v>6.5833333333333837</c:v>
                </c:pt>
                <c:pt idx="633">
                  <c:v>6.5937500000000506</c:v>
                </c:pt>
                <c:pt idx="634">
                  <c:v>6.6041666666667176</c:v>
                </c:pt>
                <c:pt idx="635">
                  <c:v>6.6145833333333846</c:v>
                </c:pt>
                <c:pt idx="636">
                  <c:v>6.6250000000000515</c:v>
                </c:pt>
                <c:pt idx="637">
                  <c:v>6.6354166666667185</c:v>
                </c:pt>
                <c:pt idx="638">
                  <c:v>6.6458333333333854</c:v>
                </c:pt>
                <c:pt idx="639">
                  <c:v>6.6562500000000524</c:v>
                </c:pt>
                <c:pt idx="640">
                  <c:v>6.6666666666667194</c:v>
                </c:pt>
                <c:pt idx="641">
                  <c:v>6.6770833333333863</c:v>
                </c:pt>
                <c:pt idx="642">
                  <c:v>6.6875000000000533</c:v>
                </c:pt>
                <c:pt idx="643">
                  <c:v>6.6979166666667203</c:v>
                </c:pt>
                <c:pt idx="644">
                  <c:v>6.7083333333333872</c:v>
                </c:pt>
                <c:pt idx="645">
                  <c:v>6.7187500000000542</c:v>
                </c:pt>
                <c:pt idx="646">
                  <c:v>6.7291666666667211</c:v>
                </c:pt>
                <c:pt idx="647">
                  <c:v>6.7395833333333881</c:v>
                </c:pt>
                <c:pt idx="648">
                  <c:v>6.7500000000000551</c:v>
                </c:pt>
                <c:pt idx="649">
                  <c:v>6.760416666666722</c:v>
                </c:pt>
                <c:pt idx="650">
                  <c:v>6.770833333333389</c:v>
                </c:pt>
                <c:pt idx="651">
                  <c:v>6.781250000000056</c:v>
                </c:pt>
                <c:pt idx="652">
                  <c:v>6.7916666666667229</c:v>
                </c:pt>
                <c:pt idx="653">
                  <c:v>6.8020833333333899</c:v>
                </c:pt>
                <c:pt idx="654">
                  <c:v>6.8125000000000568</c:v>
                </c:pt>
                <c:pt idx="655">
                  <c:v>6.8229166666667238</c:v>
                </c:pt>
                <c:pt idx="656">
                  <c:v>6.8333333333333908</c:v>
                </c:pt>
                <c:pt idx="657">
                  <c:v>6.8437500000000577</c:v>
                </c:pt>
                <c:pt idx="658">
                  <c:v>6.8541666666667247</c:v>
                </c:pt>
                <c:pt idx="659">
                  <c:v>6.8645833333333917</c:v>
                </c:pt>
                <c:pt idx="660">
                  <c:v>6.8750000000000586</c:v>
                </c:pt>
                <c:pt idx="661">
                  <c:v>6.8854166666667256</c:v>
                </c:pt>
                <c:pt idx="662">
                  <c:v>6.8958333333333925</c:v>
                </c:pt>
                <c:pt idx="663">
                  <c:v>6.9062500000000595</c:v>
                </c:pt>
                <c:pt idx="664">
                  <c:v>6.9166666666667265</c:v>
                </c:pt>
                <c:pt idx="665">
                  <c:v>6.9270833333333934</c:v>
                </c:pt>
                <c:pt idx="666">
                  <c:v>6.9375000000000604</c:v>
                </c:pt>
                <c:pt idx="667">
                  <c:v>6.9479166666667274</c:v>
                </c:pt>
                <c:pt idx="668">
                  <c:v>6.9583333333333943</c:v>
                </c:pt>
                <c:pt idx="669">
                  <c:v>6.9687500000000613</c:v>
                </c:pt>
                <c:pt idx="670">
                  <c:v>6.9791666666667282</c:v>
                </c:pt>
                <c:pt idx="671">
                  <c:v>6.9895833333333952</c:v>
                </c:pt>
                <c:pt idx="672">
                  <c:v>7.0000000000000622</c:v>
                </c:pt>
                <c:pt idx="673">
                  <c:v>7.0104166666667291</c:v>
                </c:pt>
                <c:pt idx="674">
                  <c:v>7.0208333333333961</c:v>
                </c:pt>
                <c:pt idx="675">
                  <c:v>7.0312500000000631</c:v>
                </c:pt>
                <c:pt idx="676">
                  <c:v>7.04166666666673</c:v>
                </c:pt>
                <c:pt idx="677">
                  <c:v>7.052083333333397</c:v>
                </c:pt>
                <c:pt idx="678">
                  <c:v>7.0625000000000639</c:v>
                </c:pt>
                <c:pt idx="679">
                  <c:v>7.0729166666667309</c:v>
                </c:pt>
                <c:pt idx="680">
                  <c:v>7.0833333333333979</c:v>
                </c:pt>
                <c:pt idx="681">
                  <c:v>7.0937500000000648</c:v>
                </c:pt>
                <c:pt idx="682">
                  <c:v>7.1041666666667318</c:v>
                </c:pt>
                <c:pt idx="683">
                  <c:v>7.1145833333333988</c:v>
                </c:pt>
                <c:pt idx="684">
                  <c:v>7.1250000000000657</c:v>
                </c:pt>
                <c:pt idx="685">
                  <c:v>7.1354166666667327</c:v>
                </c:pt>
                <c:pt idx="686">
                  <c:v>7.1458333333333997</c:v>
                </c:pt>
                <c:pt idx="687">
                  <c:v>7.1562500000000666</c:v>
                </c:pt>
                <c:pt idx="688">
                  <c:v>7.1666666666667336</c:v>
                </c:pt>
                <c:pt idx="689">
                  <c:v>7.1770833333334005</c:v>
                </c:pt>
                <c:pt idx="690">
                  <c:v>7.1875000000000675</c:v>
                </c:pt>
                <c:pt idx="691">
                  <c:v>7.1979166666667345</c:v>
                </c:pt>
                <c:pt idx="692">
                  <c:v>7.2083333333334014</c:v>
                </c:pt>
                <c:pt idx="693">
                  <c:v>7.2187500000000684</c:v>
                </c:pt>
                <c:pt idx="694">
                  <c:v>7.2291666666667354</c:v>
                </c:pt>
                <c:pt idx="695">
                  <c:v>7.2395833333334023</c:v>
                </c:pt>
                <c:pt idx="696">
                  <c:v>7.2500000000000693</c:v>
                </c:pt>
                <c:pt idx="697">
                  <c:v>7.2604166666667362</c:v>
                </c:pt>
                <c:pt idx="698">
                  <c:v>7.2708333333334032</c:v>
                </c:pt>
                <c:pt idx="699">
                  <c:v>7.2812500000000702</c:v>
                </c:pt>
                <c:pt idx="700">
                  <c:v>7.2916666666667371</c:v>
                </c:pt>
                <c:pt idx="701">
                  <c:v>7.3020833333334041</c:v>
                </c:pt>
                <c:pt idx="702">
                  <c:v>7.3125000000000711</c:v>
                </c:pt>
                <c:pt idx="703">
                  <c:v>7.322916666666738</c:v>
                </c:pt>
                <c:pt idx="704">
                  <c:v>7.333333333333405</c:v>
                </c:pt>
                <c:pt idx="705">
                  <c:v>7.3437500000000719</c:v>
                </c:pt>
                <c:pt idx="706">
                  <c:v>7.3541666666667389</c:v>
                </c:pt>
                <c:pt idx="707">
                  <c:v>7.3645833333334059</c:v>
                </c:pt>
                <c:pt idx="708">
                  <c:v>7.3750000000000728</c:v>
                </c:pt>
                <c:pt idx="709">
                  <c:v>7.3854166666667398</c:v>
                </c:pt>
                <c:pt idx="710">
                  <c:v>7.3958333333334068</c:v>
                </c:pt>
                <c:pt idx="711">
                  <c:v>7.4062500000000737</c:v>
                </c:pt>
                <c:pt idx="712">
                  <c:v>7.4166666666667407</c:v>
                </c:pt>
                <c:pt idx="713">
                  <c:v>7.4270833333334076</c:v>
                </c:pt>
                <c:pt idx="714">
                  <c:v>7.4375000000000746</c:v>
                </c:pt>
                <c:pt idx="715">
                  <c:v>7.4479166666667416</c:v>
                </c:pt>
                <c:pt idx="716">
                  <c:v>7.4583333333334085</c:v>
                </c:pt>
                <c:pt idx="717">
                  <c:v>7.4687500000000755</c:v>
                </c:pt>
                <c:pt idx="718">
                  <c:v>7.4791666666667425</c:v>
                </c:pt>
                <c:pt idx="719">
                  <c:v>7.4895833333334094</c:v>
                </c:pt>
                <c:pt idx="720">
                  <c:v>7.5000000000000764</c:v>
                </c:pt>
                <c:pt idx="721">
                  <c:v>7.5104166666667433</c:v>
                </c:pt>
                <c:pt idx="722">
                  <c:v>7.5208333333334103</c:v>
                </c:pt>
                <c:pt idx="723">
                  <c:v>7.5312500000000773</c:v>
                </c:pt>
                <c:pt idx="724">
                  <c:v>7.5416666666667442</c:v>
                </c:pt>
                <c:pt idx="725">
                  <c:v>7.5520833333334112</c:v>
                </c:pt>
                <c:pt idx="726">
                  <c:v>7.5625000000000782</c:v>
                </c:pt>
                <c:pt idx="727">
                  <c:v>7.5729166666667451</c:v>
                </c:pt>
                <c:pt idx="728">
                  <c:v>7.5833333333334121</c:v>
                </c:pt>
                <c:pt idx="729">
                  <c:v>7.593750000000079</c:v>
                </c:pt>
                <c:pt idx="730">
                  <c:v>7.604166666666746</c:v>
                </c:pt>
                <c:pt idx="731">
                  <c:v>7.614583333333413</c:v>
                </c:pt>
                <c:pt idx="732">
                  <c:v>7.6250000000000799</c:v>
                </c:pt>
                <c:pt idx="733">
                  <c:v>7.6354166666667469</c:v>
                </c:pt>
                <c:pt idx="734">
                  <c:v>7.6458333333334139</c:v>
                </c:pt>
                <c:pt idx="735">
                  <c:v>7.6562500000000808</c:v>
                </c:pt>
                <c:pt idx="736">
                  <c:v>7.6666666666667478</c:v>
                </c:pt>
                <c:pt idx="737">
                  <c:v>7.6770833333334147</c:v>
                </c:pt>
                <c:pt idx="738">
                  <c:v>7.6875000000000817</c:v>
                </c:pt>
                <c:pt idx="739">
                  <c:v>7.6979166666667487</c:v>
                </c:pt>
                <c:pt idx="740">
                  <c:v>7.7083333333334156</c:v>
                </c:pt>
                <c:pt idx="741">
                  <c:v>7.7187500000000826</c:v>
                </c:pt>
                <c:pt idx="742">
                  <c:v>7.7291666666667496</c:v>
                </c:pt>
                <c:pt idx="743">
                  <c:v>7.7395833333334165</c:v>
                </c:pt>
                <c:pt idx="744">
                  <c:v>7.7500000000000835</c:v>
                </c:pt>
                <c:pt idx="745">
                  <c:v>7.7604166666667505</c:v>
                </c:pt>
                <c:pt idx="746">
                  <c:v>7.7708333333334174</c:v>
                </c:pt>
                <c:pt idx="747">
                  <c:v>7.7812500000000844</c:v>
                </c:pt>
                <c:pt idx="748">
                  <c:v>7.7916666666667513</c:v>
                </c:pt>
                <c:pt idx="749">
                  <c:v>7.8020833333334183</c:v>
                </c:pt>
                <c:pt idx="750">
                  <c:v>7.8125000000000853</c:v>
                </c:pt>
                <c:pt idx="751">
                  <c:v>7.8229166666667522</c:v>
                </c:pt>
                <c:pt idx="752">
                  <c:v>7.8333333333334192</c:v>
                </c:pt>
                <c:pt idx="753">
                  <c:v>7.8437500000000862</c:v>
                </c:pt>
                <c:pt idx="754">
                  <c:v>7.8541666666667531</c:v>
                </c:pt>
                <c:pt idx="755">
                  <c:v>7.8645833333334201</c:v>
                </c:pt>
                <c:pt idx="756">
                  <c:v>7.875000000000087</c:v>
                </c:pt>
                <c:pt idx="757">
                  <c:v>7.885416666666754</c:v>
                </c:pt>
                <c:pt idx="758">
                  <c:v>7.895833333333421</c:v>
                </c:pt>
                <c:pt idx="759">
                  <c:v>7.9062500000000879</c:v>
                </c:pt>
                <c:pt idx="760">
                  <c:v>7.9166666666667549</c:v>
                </c:pt>
                <c:pt idx="761">
                  <c:v>7.9270833333334219</c:v>
                </c:pt>
                <c:pt idx="762">
                  <c:v>7.9375000000000888</c:v>
                </c:pt>
                <c:pt idx="763">
                  <c:v>7.9479166666667558</c:v>
                </c:pt>
                <c:pt idx="764">
                  <c:v>7.9583333333334227</c:v>
                </c:pt>
                <c:pt idx="765">
                  <c:v>7.9687500000000897</c:v>
                </c:pt>
                <c:pt idx="766">
                  <c:v>7.9791666666667567</c:v>
                </c:pt>
                <c:pt idx="767">
                  <c:v>7.9895833333334236</c:v>
                </c:pt>
                <c:pt idx="768">
                  <c:v>8.0000000000000906</c:v>
                </c:pt>
                <c:pt idx="769">
                  <c:v>8.0104166666667567</c:v>
                </c:pt>
                <c:pt idx="770">
                  <c:v>8.0208333333334227</c:v>
                </c:pt>
                <c:pt idx="771">
                  <c:v>8.0312500000000888</c:v>
                </c:pt>
                <c:pt idx="772">
                  <c:v>8.0416666666667549</c:v>
                </c:pt>
                <c:pt idx="773">
                  <c:v>8.052083333333421</c:v>
                </c:pt>
                <c:pt idx="774">
                  <c:v>8.062500000000087</c:v>
                </c:pt>
                <c:pt idx="775">
                  <c:v>8.0729166666667531</c:v>
                </c:pt>
                <c:pt idx="776">
                  <c:v>8.0833333333334192</c:v>
                </c:pt>
                <c:pt idx="777">
                  <c:v>8.0937500000000853</c:v>
                </c:pt>
                <c:pt idx="778">
                  <c:v>8.1041666666667513</c:v>
                </c:pt>
                <c:pt idx="779">
                  <c:v>8.1145833333334174</c:v>
                </c:pt>
                <c:pt idx="780">
                  <c:v>8.1250000000000835</c:v>
                </c:pt>
                <c:pt idx="781">
                  <c:v>8.1354166666667496</c:v>
                </c:pt>
                <c:pt idx="782">
                  <c:v>8.1458333333334156</c:v>
                </c:pt>
                <c:pt idx="783">
                  <c:v>8.1562500000000817</c:v>
                </c:pt>
                <c:pt idx="784">
                  <c:v>8.1666666666667478</c:v>
                </c:pt>
                <c:pt idx="785">
                  <c:v>8.1770833333334139</c:v>
                </c:pt>
                <c:pt idx="786">
                  <c:v>8.1875000000000799</c:v>
                </c:pt>
                <c:pt idx="787">
                  <c:v>8.197916666666746</c:v>
                </c:pt>
                <c:pt idx="788">
                  <c:v>8.2083333333334121</c:v>
                </c:pt>
                <c:pt idx="789">
                  <c:v>8.2187500000000782</c:v>
                </c:pt>
                <c:pt idx="790">
                  <c:v>8.2291666666667442</c:v>
                </c:pt>
                <c:pt idx="791">
                  <c:v>8.2395833333334103</c:v>
                </c:pt>
                <c:pt idx="792">
                  <c:v>8.2500000000000764</c:v>
                </c:pt>
                <c:pt idx="793">
                  <c:v>8.2604166666667425</c:v>
                </c:pt>
                <c:pt idx="794">
                  <c:v>8.2708333333334085</c:v>
                </c:pt>
                <c:pt idx="795">
                  <c:v>8.2812500000000746</c:v>
                </c:pt>
                <c:pt idx="796">
                  <c:v>8.2916666666667407</c:v>
                </c:pt>
                <c:pt idx="797">
                  <c:v>8.3020833333334068</c:v>
                </c:pt>
                <c:pt idx="798">
                  <c:v>8.3125000000000728</c:v>
                </c:pt>
                <c:pt idx="799">
                  <c:v>8.3229166666667389</c:v>
                </c:pt>
                <c:pt idx="800">
                  <c:v>8.333333333333405</c:v>
                </c:pt>
                <c:pt idx="801">
                  <c:v>8.3437500000000711</c:v>
                </c:pt>
                <c:pt idx="802">
                  <c:v>8.3541666666667371</c:v>
                </c:pt>
                <c:pt idx="803">
                  <c:v>8.3645833333334032</c:v>
                </c:pt>
                <c:pt idx="804">
                  <c:v>8.3750000000000693</c:v>
                </c:pt>
                <c:pt idx="805">
                  <c:v>8.3854166666667354</c:v>
                </c:pt>
                <c:pt idx="806">
                  <c:v>8.3958333333334014</c:v>
                </c:pt>
                <c:pt idx="807">
                  <c:v>8.4062500000000675</c:v>
                </c:pt>
                <c:pt idx="808">
                  <c:v>8.4166666666667336</c:v>
                </c:pt>
                <c:pt idx="809">
                  <c:v>8.4270833333333997</c:v>
                </c:pt>
                <c:pt idx="810">
                  <c:v>8.4375000000000657</c:v>
                </c:pt>
                <c:pt idx="811">
                  <c:v>8.4479166666667318</c:v>
                </c:pt>
                <c:pt idx="812">
                  <c:v>8.4583333333333979</c:v>
                </c:pt>
                <c:pt idx="813">
                  <c:v>8.4687500000000639</c:v>
                </c:pt>
                <c:pt idx="814">
                  <c:v>8.47916666666673</c:v>
                </c:pt>
                <c:pt idx="815">
                  <c:v>8.4895833333333961</c:v>
                </c:pt>
                <c:pt idx="816">
                  <c:v>8.5000000000000622</c:v>
                </c:pt>
                <c:pt idx="817">
                  <c:v>8.5104166666667282</c:v>
                </c:pt>
                <c:pt idx="818">
                  <c:v>8.5208333333333943</c:v>
                </c:pt>
                <c:pt idx="819">
                  <c:v>8.5312500000000604</c:v>
                </c:pt>
                <c:pt idx="820">
                  <c:v>8.5416666666667265</c:v>
                </c:pt>
                <c:pt idx="821">
                  <c:v>8.5520833333333925</c:v>
                </c:pt>
                <c:pt idx="822">
                  <c:v>8.5625000000000586</c:v>
                </c:pt>
                <c:pt idx="823">
                  <c:v>8.5729166666667247</c:v>
                </c:pt>
                <c:pt idx="824">
                  <c:v>8.5833333333333908</c:v>
                </c:pt>
                <c:pt idx="825">
                  <c:v>8.5937500000000568</c:v>
                </c:pt>
                <c:pt idx="826">
                  <c:v>8.6041666666667229</c:v>
                </c:pt>
                <c:pt idx="827">
                  <c:v>8.614583333333389</c:v>
                </c:pt>
                <c:pt idx="828">
                  <c:v>8.6250000000000551</c:v>
                </c:pt>
                <c:pt idx="829">
                  <c:v>8.6354166666667211</c:v>
                </c:pt>
                <c:pt idx="830">
                  <c:v>8.6458333333333872</c:v>
                </c:pt>
                <c:pt idx="831">
                  <c:v>8.6562500000000533</c:v>
                </c:pt>
                <c:pt idx="832">
                  <c:v>8.6666666666667194</c:v>
                </c:pt>
                <c:pt idx="833">
                  <c:v>8.6770833333333854</c:v>
                </c:pt>
                <c:pt idx="834">
                  <c:v>8.6875000000000515</c:v>
                </c:pt>
                <c:pt idx="835">
                  <c:v>8.6979166666667176</c:v>
                </c:pt>
                <c:pt idx="836">
                  <c:v>8.7083333333333837</c:v>
                </c:pt>
                <c:pt idx="837">
                  <c:v>8.7187500000000497</c:v>
                </c:pt>
                <c:pt idx="838">
                  <c:v>8.7291666666667158</c:v>
                </c:pt>
                <c:pt idx="839">
                  <c:v>8.7395833333333819</c:v>
                </c:pt>
                <c:pt idx="840">
                  <c:v>8.750000000000048</c:v>
                </c:pt>
                <c:pt idx="841">
                  <c:v>8.760416666666714</c:v>
                </c:pt>
                <c:pt idx="842">
                  <c:v>8.7708333333333801</c:v>
                </c:pt>
                <c:pt idx="843">
                  <c:v>8.7812500000000462</c:v>
                </c:pt>
                <c:pt idx="844">
                  <c:v>8.7916666666667123</c:v>
                </c:pt>
                <c:pt idx="845">
                  <c:v>8.8020833333333783</c:v>
                </c:pt>
                <c:pt idx="846">
                  <c:v>8.8125000000000444</c:v>
                </c:pt>
                <c:pt idx="847">
                  <c:v>8.8229166666667105</c:v>
                </c:pt>
                <c:pt idx="848">
                  <c:v>8.8333333333333766</c:v>
                </c:pt>
                <c:pt idx="849">
                  <c:v>8.8437500000000426</c:v>
                </c:pt>
                <c:pt idx="850">
                  <c:v>8.8541666666667087</c:v>
                </c:pt>
                <c:pt idx="851">
                  <c:v>8.8645833333333748</c:v>
                </c:pt>
                <c:pt idx="852">
                  <c:v>8.8750000000000409</c:v>
                </c:pt>
                <c:pt idx="853">
                  <c:v>8.8854166666667069</c:v>
                </c:pt>
                <c:pt idx="854">
                  <c:v>8.895833333333373</c:v>
                </c:pt>
                <c:pt idx="855">
                  <c:v>8.9062500000000391</c:v>
                </c:pt>
                <c:pt idx="856">
                  <c:v>8.9166666666667052</c:v>
                </c:pt>
                <c:pt idx="857">
                  <c:v>8.9270833333333712</c:v>
                </c:pt>
                <c:pt idx="858">
                  <c:v>8.9375000000000373</c:v>
                </c:pt>
                <c:pt idx="859">
                  <c:v>8.9479166666667034</c:v>
                </c:pt>
                <c:pt idx="860">
                  <c:v>8.9583333333333695</c:v>
                </c:pt>
                <c:pt idx="861">
                  <c:v>8.9687500000000355</c:v>
                </c:pt>
                <c:pt idx="862">
                  <c:v>8.9791666666667016</c:v>
                </c:pt>
                <c:pt idx="863">
                  <c:v>8.9895833333333677</c:v>
                </c:pt>
                <c:pt idx="864">
                  <c:v>9.0000000000000338</c:v>
                </c:pt>
                <c:pt idx="865">
                  <c:v>9.0104166666666998</c:v>
                </c:pt>
                <c:pt idx="866">
                  <c:v>9.0208333333333659</c:v>
                </c:pt>
                <c:pt idx="867">
                  <c:v>9.031250000000032</c:v>
                </c:pt>
                <c:pt idx="868">
                  <c:v>9.041666666666698</c:v>
                </c:pt>
                <c:pt idx="869">
                  <c:v>9.0520833333333641</c:v>
                </c:pt>
                <c:pt idx="870">
                  <c:v>9.0625000000000302</c:v>
                </c:pt>
                <c:pt idx="871">
                  <c:v>9.0729166666666963</c:v>
                </c:pt>
                <c:pt idx="872">
                  <c:v>9.0833333333333623</c:v>
                </c:pt>
                <c:pt idx="873">
                  <c:v>9.0937500000000284</c:v>
                </c:pt>
                <c:pt idx="874">
                  <c:v>9.1041666666666945</c:v>
                </c:pt>
                <c:pt idx="875">
                  <c:v>9.1145833333333606</c:v>
                </c:pt>
                <c:pt idx="876">
                  <c:v>9.1250000000000266</c:v>
                </c:pt>
                <c:pt idx="877">
                  <c:v>9.1354166666666927</c:v>
                </c:pt>
                <c:pt idx="878">
                  <c:v>9.1458333333333588</c:v>
                </c:pt>
                <c:pt idx="879">
                  <c:v>9.1562500000000249</c:v>
                </c:pt>
                <c:pt idx="880">
                  <c:v>9.1666666666666909</c:v>
                </c:pt>
                <c:pt idx="881">
                  <c:v>9.177083333333357</c:v>
                </c:pt>
                <c:pt idx="882">
                  <c:v>9.1875000000000231</c:v>
                </c:pt>
                <c:pt idx="883">
                  <c:v>9.1979166666666892</c:v>
                </c:pt>
                <c:pt idx="884">
                  <c:v>9.2083333333333552</c:v>
                </c:pt>
                <c:pt idx="885">
                  <c:v>9.2187500000000213</c:v>
                </c:pt>
                <c:pt idx="886">
                  <c:v>9.2291666666666874</c:v>
                </c:pt>
                <c:pt idx="887">
                  <c:v>9.2395833333333535</c:v>
                </c:pt>
                <c:pt idx="888">
                  <c:v>9.2500000000000195</c:v>
                </c:pt>
                <c:pt idx="889">
                  <c:v>9.2604166666666856</c:v>
                </c:pt>
                <c:pt idx="890">
                  <c:v>9.2708333333333517</c:v>
                </c:pt>
                <c:pt idx="891">
                  <c:v>9.2812500000000178</c:v>
                </c:pt>
                <c:pt idx="892">
                  <c:v>9.2916666666666838</c:v>
                </c:pt>
                <c:pt idx="893">
                  <c:v>9.3020833333333499</c:v>
                </c:pt>
                <c:pt idx="894">
                  <c:v>9.312500000000016</c:v>
                </c:pt>
                <c:pt idx="895">
                  <c:v>9.3229166666666821</c:v>
                </c:pt>
                <c:pt idx="896">
                  <c:v>9.3333333333333481</c:v>
                </c:pt>
                <c:pt idx="897">
                  <c:v>9.3437500000000142</c:v>
                </c:pt>
                <c:pt idx="898">
                  <c:v>9.3541666666666803</c:v>
                </c:pt>
                <c:pt idx="899">
                  <c:v>9.3645833333333464</c:v>
                </c:pt>
                <c:pt idx="900">
                  <c:v>9.3750000000000124</c:v>
                </c:pt>
                <c:pt idx="901">
                  <c:v>9.3854166666666785</c:v>
                </c:pt>
                <c:pt idx="902">
                  <c:v>9.3958333333333446</c:v>
                </c:pt>
                <c:pt idx="903">
                  <c:v>9.4062500000000107</c:v>
                </c:pt>
                <c:pt idx="904">
                  <c:v>9.4166666666666767</c:v>
                </c:pt>
                <c:pt idx="905">
                  <c:v>9.4270833333333428</c:v>
                </c:pt>
                <c:pt idx="906">
                  <c:v>9.4375000000000089</c:v>
                </c:pt>
                <c:pt idx="907">
                  <c:v>9.447916666666675</c:v>
                </c:pt>
                <c:pt idx="908">
                  <c:v>9.458333333333341</c:v>
                </c:pt>
                <c:pt idx="909">
                  <c:v>9.4687500000000071</c:v>
                </c:pt>
                <c:pt idx="910">
                  <c:v>9.4791666666666732</c:v>
                </c:pt>
                <c:pt idx="911">
                  <c:v>9.4895833333333393</c:v>
                </c:pt>
                <c:pt idx="912">
                  <c:v>9.5000000000000053</c:v>
                </c:pt>
                <c:pt idx="913">
                  <c:v>9.5104166666666714</c:v>
                </c:pt>
                <c:pt idx="914">
                  <c:v>9.5208333333333375</c:v>
                </c:pt>
                <c:pt idx="915">
                  <c:v>9.5312500000000036</c:v>
                </c:pt>
                <c:pt idx="916">
                  <c:v>9.5416666666666696</c:v>
                </c:pt>
                <c:pt idx="917">
                  <c:v>9.5520833333333357</c:v>
                </c:pt>
                <c:pt idx="918">
                  <c:v>9.5625000000000018</c:v>
                </c:pt>
                <c:pt idx="919">
                  <c:v>9.5729166666666679</c:v>
                </c:pt>
                <c:pt idx="920">
                  <c:v>9.5833333333333339</c:v>
                </c:pt>
                <c:pt idx="921">
                  <c:v>9.59375</c:v>
                </c:pt>
                <c:pt idx="922">
                  <c:v>9.6041666666666661</c:v>
                </c:pt>
                <c:pt idx="923">
                  <c:v>9.6145833333333321</c:v>
                </c:pt>
                <c:pt idx="924">
                  <c:v>9.6249999999999982</c:v>
                </c:pt>
                <c:pt idx="925">
                  <c:v>9.6354166666666643</c:v>
                </c:pt>
                <c:pt idx="926">
                  <c:v>9.6458333333333304</c:v>
                </c:pt>
                <c:pt idx="927">
                  <c:v>9.6562499999999964</c:v>
                </c:pt>
                <c:pt idx="928">
                  <c:v>9.6666666666666625</c:v>
                </c:pt>
                <c:pt idx="929">
                  <c:v>9.6770833333333286</c:v>
                </c:pt>
                <c:pt idx="930">
                  <c:v>9.6874999999999947</c:v>
                </c:pt>
                <c:pt idx="931">
                  <c:v>9.6979166666666607</c:v>
                </c:pt>
                <c:pt idx="932">
                  <c:v>9.7083333333333268</c:v>
                </c:pt>
                <c:pt idx="933">
                  <c:v>9.7187499999999929</c:v>
                </c:pt>
                <c:pt idx="934">
                  <c:v>9.729166666666659</c:v>
                </c:pt>
                <c:pt idx="935">
                  <c:v>9.739583333333325</c:v>
                </c:pt>
                <c:pt idx="936">
                  <c:v>9.7499999999999911</c:v>
                </c:pt>
                <c:pt idx="937">
                  <c:v>9.7604166666666572</c:v>
                </c:pt>
                <c:pt idx="938">
                  <c:v>9.7708333333333233</c:v>
                </c:pt>
                <c:pt idx="939">
                  <c:v>9.7812499999999893</c:v>
                </c:pt>
                <c:pt idx="940">
                  <c:v>9.7916666666666554</c:v>
                </c:pt>
                <c:pt idx="941">
                  <c:v>9.8020833333333215</c:v>
                </c:pt>
                <c:pt idx="942">
                  <c:v>9.8124999999999876</c:v>
                </c:pt>
                <c:pt idx="943">
                  <c:v>9.8229166666666536</c:v>
                </c:pt>
                <c:pt idx="944">
                  <c:v>9.8333333333333197</c:v>
                </c:pt>
                <c:pt idx="945">
                  <c:v>9.8437499999999858</c:v>
                </c:pt>
                <c:pt idx="946">
                  <c:v>9.8541666666666519</c:v>
                </c:pt>
                <c:pt idx="947">
                  <c:v>9.8645833333333179</c:v>
                </c:pt>
                <c:pt idx="948">
                  <c:v>9.874999999999984</c:v>
                </c:pt>
                <c:pt idx="949">
                  <c:v>9.8854166666666501</c:v>
                </c:pt>
                <c:pt idx="950">
                  <c:v>9.8958333333333162</c:v>
                </c:pt>
                <c:pt idx="951">
                  <c:v>9.9062499999999822</c:v>
                </c:pt>
                <c:pt idx="952">
                  <c:v>9.9166666666666483</c:v>
                </c:pt>
                <c:pt idx="953">
                  <c:v>9.9270833333333144</c:v>
                </c:pt>
                <c:pt idx="954">
                  <c:v>9.9374999999999805</c:v>
                </c:pt>
                <c:pt idx="955">
                  <c:v>9.9479166666666465</c:v>
                </c:pt>
                <c:pt idx="956">
                  <c:v>9.9583333333333126</c:v>
                </c:pt>
                <c:pt idx="957">
                  <c:v>9.9687499999999787</c:v>
                </c:pt>
                <c:pt idx="958">
                  <c:v>9.9791666666666448</c:v>
                </c:pt>
                <c:pt idx="959">
                  <c:v>9.9895833333333108</c:v>
                </c:pt>
                <c:pt idx="960">
                  <c:v>9.9999999999999769</c:v>
                </c:pt>
                <c:pt idx="961">
                  <c:v>10.010416666666643</c:v>
                </c:pt>
                <c:pt idx="962">
                  <c:v>10.020833333333309</c:v>
                </c:pt>
                <c:pt idx="963">
                  <c:v>10.031249999999975</c:v>
                </c:pt>
                <c:pt idx="964">
                  <c:v>10.041666666666641</c:v>
                </c:pt>
                <c:pt idx="965">
                  <c:v>10.052083333333307</c:v>
                </c:pt>
                <c:pt idx="966">
                  <c:v>10.062499999999973</c:v>
                </c:pt>
                <c:pt idx="967">
                  <c:v>10.072916666666639</c:v>
                </c:pt>
                <c:pt idx="968">
                  <c:v>10.083333333333306</c:v>
                </c:pt>
                <c:pt idx="969">
                  <c:v>10.093749999999972</c:v>
                </c:pt>
                <c:pt idx="970">
                  <c:v>10.104166666666638</c:v>
                </c:pt>
                <c:pt idx="971">
                  <c:v>10.114583333333304</c:v>
                </c:pt>
                <c:pt idx="972">
                  <c:v>10.12499999999997</c:v>
                </c:pt>
                <c:pt idx="973">
                  <c:v>10.135416666666636</c:v>
                </c:pt>
                <c:pt idx="974">
                  <c:v>10.145833333333302</c:v>
                </c:pt>
                <c:pt idx="975">
                  <c:v>10.156249999999968</c:v>
                </c:pt>
                <c:pt idx="976">
                  <c:v>10.166666666666634</c:v>
                </c:pt>
                <c:pt idx="977">
                  <c:v>10.1770833333333</c:v>
                </c:pt>
                <c:pt idx="978">
                  <c:v>10.187499999999966</c:v>
                </c:pt>
                <c:pt idx="979">
                  <c:v>10.197916666666632</c:v>
                </c:pt>
                <c:pt idx="980">
                  <c:v>10.208333333333298</c:v>
                </c:pt>
                <c:pt idx="981">
                  <c:v>10.218749999999964</c:v>
                </c:pt>
                <c:pt idx="982">
                  <c:v>10.229166666666631</c:v>
                </c:pt>
                <c:pt idx="983">
                  <c:v>10.239583333333297</c:v>
                </c:pt>
                <c:pt idx="984">
                  <c:v>10.249999999999963</c:v>
                </c:pt>
                <c:pt idx="985">
                  <c:v>10.260416666666629</c:v>
                </c:pt>
                <c:pt idx="986">
                  <c:v>10.270833333333295</c:v>
                </c:pt>
                <c:pt idx="987">
                  <c:v>10.281249999999961</c:v>
                </c:pt>
                <c:pt idx="988">
                  <c:v>10.291666666666627</c:v>
                </c:pt>
                <c:pt idx="989">
                  <c:v>10.302083333333293</c:v>
                </c:pt>
                <c:pt idx="990">
                  <c:v>10.312499999999959</c:v>
                </c:pt>
                <c:pt idx="991">
                  <c:v>10.322916666666625</c:v>
                </c:pt>
                <c:pt idx="992">
                  <c:v>10.333333333333291</c:v>
                </c:pt>
                <c:pt idx="993">
                  <c:v>10.343749999999957</c:v>
                </c:pt>
                <c:pt idx="994">
                  <c:v>10.354166666666623</c:v>
                </c:pt>
                <c:pt idx="995">
                  <c:v>10.36458333333329</c:v>
                </c:pt>
                <c:pt idx="996">
                  <c:v>10.374999999999956</c:v>
                </c:pt>
                <c:pt idx="997">
                  <c:v>10.385416666666622</c:v>
                </c:pt>
                <c:pt idx="998">
                  <c:v>10.395833333333288</c:v>
                </c:pt>
                <c:pt idx="999">
                  <c:v>10.406249999999954</c:v>
                </c:pt>
                <c:pt idx="1000">
                  <c:v>10.41666666666662</c:v>
                </c:pt>
                <c:pt idx="1001">
                  <c:v>10.427083333333286</c:v>
                </c:pt>
                <c:pt idx="1002">
                  <c:v>10.437499999999952</c:v>
                </c:pt>
                <c:pt idx="1003">
                  <c:v>10.447916666666618</c:v>
                </c:pt>
                <c:pt idx="1004">
                  <c:v>10.458333333333284</c:v>
                </c:pt>
                <c:pt idx="1005">
                  <c:v>10.46874999999995</c:v>
                </c:pt>
                <c:pt idx="1006">
                  <c:v>10.479166666666616</c:v>
                </c:pt>
                <c:pt idx="1007">
                  <c:v>10.489583333333282</c:v>
                </c:pt>
                <c:pt idx="1008">
                  <c:v>10.499999999999948</c:v>
                </c:pt>
                <c:pt idx="1009">
                  <c:v>10.510416666666615</c:v>
                </c:pt>
                <c:pt idx="1010">
                  <c:v>10.520833333333281</c:v>
                </c:pt>
                <c:pt idx="1011">
                  <c:v>10.531249999999947</c:v>
                </c:pt>
                <c:pt idx="1012">
                  <c:v>10.541666666666613</c:v>
                </c:pt>
                <c:pt idx="1013">
                  <c:v>10.552083333333279</c:v>
                </c:pt>
                <c:pt idx="1014">
                  <c:v>10.562499999999945</c:v>
                </c:pt>
                <c:pt idx="1015">
                  <c:v>10.572916666666611</c:v>
                </c:pt>
                <c:pt idx="1016">
                  <c:v>10.583333333333277</c:v>
                </c:pt>
                <c:pt idx="1017">
                  <c:v>10.593749999999943</c:v>
                </c:pt>
                <c:pt idx="1018">
                  <c:v>10.604166666666609</c:v>
                </c:pt>
                <c:pt idx="1019">
                  <c:v>10.614583333333275</c:v>
                </c:pt>
                <c:pt idx="1020">
                  <c:v>10.624999999999941</c:v>
                </c:pt>
                <c:pt idx="1021">
                  <c:v>10.635416666666607</c:v>
                </c:pt>
                <c:pt idx="1022">
                  <c:v>10.645833333333274</c:v>
                </c:pt>
                <c:pt idx="1023">
                  <c:v>10.65624999999994</c:v>
                </c:pt>
                <c:pt idx="1024">
                  <c:v>10.666666666666606</c:v>
                </c:pt>
                <c:pt idx="1025">
                  <c:v>10.677083333333272</c:v>
                </c:pt>
                <c:pt idx="1026">
                  <c:v>10.687499999999938</c:v>
                </c:pt>
                <c:pt idx="1027">
                  <c:v>10.697916666666604</c:v>
                </c:pt>
                <c:pt idx="1028">
                  <c:v>10.70833333333327</c:v>
                </c:pt>
                <c:pt idx="1029">
                  <c:v>10.718749999999936</c:v>
                </c:pt>
                <c:pt idx="1030">
                  <c:v>10.729166666666602</c:v>
                </c:pt>
                <c:pt idx="1031">
                  <c:v>10.739583333333268</c:v>
                </c:pt>
                <c:pt idx="1032">
                  <c:v>10.749999999999934</c:v>
                </c:pt>
                <c:pt idx="1033">
                  <c:v>10.7604166666666</c:v>
                </c:pt>
                <c:pt idx="1034">
                  <c:v>10.770833333333266</c:v>
                </c:pt>
                <c:pt idx="1035">
                  <c:v>10.781249999999932</c:v>
                </c:pt>
                <c:pt idx="1036">
                  <c:v>10.791666666666599</c:v>
                </c:pt>
                <c:pt idx="1037">
                  <c:v>10.802083333333265</c:v>
                </c:pt>
                <c:pt idx="1038">
                  <c:v>10.812499999999931</c:v>
                </c:pt>
                <c:pt idx="1039">
                  <c:v>10.822916666666597</c:v>
                </c:pt>
                <c:pt idx="1040">
                  <c:v>10.833333333333263</c:v>
                </c:pt>
                <c:pt idx="1041">
                  <c:v>10.843749999999929</c:v>
                </c:pt>
                <c:pt idx="1042">
                  <c:v>10.854166666666595</c:v>
                </c:pt>
                <c:pt idx="1043">
                  <c:v>10.864583333333261</c:v>
                </c:pt>
                <c:pt idx="1044">
                  <c:v>10.874999999999927</c:v>
                </c:pt>
                <c:pt idx="1045">
                  <c:v>10.885416666666593</c:v>
                </c:pt>
                <c:pt idx="1046">
                  <c:v>10.895833333333259</c:v>
                </c:pt>
                <c:pt idx="1047">
                  <c:v>10.906249999999925</c:v>
                </c:pt>
                <c:pt idx="1048">
                  <c:v>10.916666666666591</c:v>
                </c:pt>
                <c:pt idx="1049">
                  <c:v>10.927083333333258</c:v>
                </c:pt>
                <c:pt idx="1050">
                  <c:v>10.937499999999924</c:v>
                </c:pt>
                <c:pt idx="1051">
                  <c:v>10.94791666666659</c:v>
                </c:pt>
                <c:pt idx="1052">
                  <c:v>10.958333333333256</c:v>
                </c:pt>
                <c:pt idx="1053">
                  <c:v>10.968749999999922</c:v>
                </c:pt>
                <c:pt idx="1054">
                  <c:v>10.979166666666588</c:v>
                </c:pt>
                <c:pt idx="1055">
                  <c:v>10.989583333333254</c:v>
                </c:pt>
                <c:pt idx="1056">
                  <c:v>10.99999999999992</c:v>
                </c:pt>
                <c:pt idx="1057">
                  <c:v>11.010416666666586</c:v>
                </c:pt>
                <c:pt idx="1058">
                  <c:v>11.020833333333252</c:v>
                </c:pt>
                <c:pt idx="1059">
                  <c:v>11.031249999999918</c:v>
                </c:pt>
                <c:pt idx="1060">
                  <c:v>11.041666666666584</c:v>
                </c:pt>
                <c:pt idx="1061">
                  <c:v>11.05208333333325</c:v>
                </c:pt>
                <c:pt idx="1062">
                  <c:v>11.062499999999917</c:v>
                </c:pt>
                <c:pt idx="1063">
                  <c:v>11.072916666666583</c:v>
                </c:pt>
                <c:pt idx="1064">
                  <c:v>11.083333333333249</c:v>
                </c:pt>
                <c:pt idx="1065">
                  <c:v>11.093749999999915</c:v>
                </c:pt>
                <c:pt idx="1066">
                  <c:v>11.104166666666581</c:v>
                </c:pt>
                <c:pt idx="1067">
                  <c:v>11.114583333333247</c:v>
                </c:pt>
                <c:pt idx="1068">
                  <c:v>11.124999999999913</c:v>
                </c:pt>
                <c:pt idx="1069">
                  <c:v>11.135416666666579</c:v>
                </c:pt>
                <c:pt idx="1070">
                  <c:v>11.145833333333245</c:v>
                </c:pt>
                <c:pt idx="1071">
                  <c:v>11.156249999999911</c:v>
                </c:pt>
                <c:pt idx="1072">
                  <c:v>11.166666666666577</c:v>
                </c:pt>
                <c:pt idx="1073">
                  <c:v>11.177083333333243</c:v>
                </c:pt>
                <c:pt idx="1074">
                  <c:v>11.187499999999909</c:v>
                </c:pt>
                <c:pt idx="1075">
                  <c:v>11.197916666666575</c:v>
                </c:pt>
                <c:pt idx="1076">
                  <c:v>11.208333333333242</c:v>
                </c:pt>
                <c:pt idx="1077">
                  <c:v>11.218749999999908</c:v>
                </c:pt>
                <c:pt idx="1078">
                  <c:v>11.229166666666574</c:v>
                </c:pt>
                <c:pt idx="1079">
                  <c:v>11.23958333333324</c:v>
                </c:pt>
                <c:pt idx="1080">
                  <c:v>11.249999999999906</c:v>
                </c:pt>
                <c:pt idx="1081">
                  <c:v>11.260416666666572</c:v>
                </c:pt>
                <c:pt idx="1082">
                  <c:v>11.270833333333238</c:v>
                </c:pt>
                <c:pt idx="1083">
                  <c:v>11.281249999999904</c:v>
                </c:pt>
                <c:pt idx="1084">
                  <c:v>11.29166666666657</c:v>
                </c:pt>
                <c:pt idx="1085">
                  <c:v>11.302083333333236</c:v>
                </c:pt>
                <c:pt idx="1086">
                  <c:v>11.312499999999902</c:v>
                </c:pt>
                <c:pt idx="1087">
                  <c:v>11.322916666666568</c:v>
                </c:pt>
                <c:pt idx="1088">
                  <c:v>11.333333333333234</c:v>
                </c:pt>
                <c:pt idx="1089">
                  <c:v>11.343749999999901</c:v>
                </c:pt>
                <c:pt idx="1090">
                  <c:v>11.354166666666567</c:v>
                </c:pt>
                <c:pt idx="1091">
                  <c:v>11.364583333333233</c:v>
                </c:pt>
                <c:pt idx="1092">
                  <c:v>11.374999999999899</c:v>
                </c:pt>
                <c:pt idx="1093">
                  <c:v>11.385416666666565</c:v>
                </c:pt>
                <c:pt idx="1094">
                  <c:v>11.395833333333231</c:v>
                </c:pt>
                <c:pt idx="1095">
                  <c:v>11.406249999999897</c:v>
                </c:pt>
                <c:pt idx="1096">
                  <c:v>11.416666666666563</c:v>
                </c:pt>
                <c:pt idx="1097">
                  <c:v>11.427083333333229</c:v>
                </c:pt>
                <c:pt idx="1098">
                  <c:v>11.437499999999895</c:v>
                </c:pt>
                <c:pt idx="1099">
                  <c:v>11.447916666666561</c:v>
                </c:pt>
                <c:pt idx="1100">
                  <c:v>11.458333333333227</c:v>
                </c:pt>
                <c:pt idx="1101">
                  <c:v>11.468749999999893</c:v>
                </c:pt>
                <c:pt idx="1102">
                  <c:v>11.479166666666559</c:v>
                </c:pt>
                <c:pt idx="1103">
                  <c:v>11.489583333333226</c:v>
                </c:pt>
                <c:pt idx="1104">
                  <c:v>11.499999999999892</c:v>
                </c:pt>
                <c:pt idx="1105">
                  <c:v>11.510416666666558</c:v>
                </c:pt>
                <c:pt idx="1106">
                  <c:v>11.520833333333224</c:v>
                </c:pt>
                <c:pt idx="1107">
                  <c:v>11.53124999999989</c:v>
                </c:pt>
                <c:pt idx="1108">
                  <c:v>11.541666666666556</c:v>
                </c:pt>
                <c:pt idx="1109">
                  <c:v>11.552083333333222</c:v>
                </c:pt>
                <c:pt idx="1110">
                  <c:v>11.562499999999888</c:v>
                </c:pt>
                <c:pt idx="1111">
                  <c:v>11.572916666666554</c:v>
                </c:pt>
                <c:pt idx="1112">
                  <c:v>11.58333333333322</c:v>
                </c:pt>
                <c:pt idx="1113">
                  <c:v>11.593749999999886</c:v>
                </c:pt>
                <c:pt idx="1114">
                  <c:v>11.604166666666552</c:v>
                </c:pt>
                <c:pt idx="1115">
                  <c:v>11.614583333333218</c:v>
                </c:pt>
                <c:pt idx="1116">
                  <c:v>11.624999999999885</c:v>
                </c:pt>
                <c:pt idx="1117">
                  <c:v>11.635416666666551</c:v>
                </c:pt>
                <c:pt idx="1118">
                  <c:v>11.645833333333217</c:v>
                </c:pt>
                <c:pt idx="1119">
                  <c:v>11.656249999999883</c:v>
                </c:pt>
                <c:pt idx="1120">
                  <c:v>11.666666666666549</c:v>
                </c:pt>
                <c:pt idx="1121">
                  <c:v>11.677083333333215</c:v>
                </c:pt>
                <c:pt idx="1122">
                  <c:v>11.687499999999881</c:v>
                </c:pt>
                <c:pt idx="1123">
                  <c:v>11.697916666666547</c:v>
                </c:pt>
                <c:pt idx="1124">
                  <c:v>11.708333333333213</c:v>
                </c:pt>
                <c:pt idx="1125">
                  <c:v>11.718749999999879</c:v>
                </c:pt>
                <c:pt idx="1126">
                  <c:v>11.729166666666545</c:v>
                </c:pt>
                <c:pt idx="1127">
                  <c:v>11.739583333333211</c:v>
                </c:pt>
                <c:pt idx="1128">
                  <c:v>11.749999999999877</c:v>
                </c:pt>
                <c:pt idx="1129">
                  <c:v>11.760416666666544</c:v>
                </c:pt>
                <c:pt idx="1130">
                  <c:v>11.77083333333321</c:v>
                </c:pt>
                <c:pt idx="1131">
                  <c:v>11.781249999999876</c:v>
                </c:pt>
                <c:pt idx="1132">
                  <c:v>11.791666666666542</c:v>
                </c:pt>
                <c:pt idx="1133">
                  <c:v>11.802083333333208</c:v>
                </c:pt>
                <c:pt idx="1134">
                  <c:v>11.812499999999874</c:v>
                </c:pt>
                <c:pt idx="1135">
                  <c:v>11.82291666666654</c:v>
                </c:pt>
                <c:pt idx="1136">
                  <c:v>11.833333333333206</c:v>
                </c:pt>
                <c:pt idx="1137">
                  <c:v>11.843749999999872</c:v>
                </c:pt>
                <c:pt idx="1138">
                  <c:v>11.854166666666538</c:v>
                </c:pt>
                <c:pt idx="1139">
                  <c:v>11.864583333333204</c:v>
                </c:pt>
                <c:pt idx="1140">
                  <c:v>11.87499999999987</c:v>
                </c:pt>
                <c:pt idx="1141">
                  <c:v>11.885416666666536</c:v>
                </c:pt>
                <c:pt idx="1142">
                  <c:v>11.895833333333202</c:v>
                </c:pt>
                <c:pt idx="1143">
                  <c:v>11.906249999999869</c:v>
                </c:pt>
                <c:pt idx="1144">
                  <c:v>11.916666666666535</c:v>
                </c:pt>
                <c:pt idx="1145">
                  <c:v>11.927083333333201</c:v>
                </c:pt>
                <c:pt idx="1146">
                  <c:v>11.937499999999867</c:v>
                </c:pt>
                <c:pt idx="1147">
                  <c:v>11.947916666666533</c:v>
                </c:pt>
                <c:pt idx="1148">
                  <c:v>11.958333333333199</c:v>
                </c:pt>
                <c:pt idx="1149">
                  <c:v>11.968749999999865</c:v>
                </c:pt>
                <c:pt idx="1150">
                  <c:v>11.979166666666531</c:v>
                </c:pt>
                <c:pt idx="1151">
                  <c:v>11.989583333333197</c:v>
                </c:pt>
                <c:pt idx="1152">
                  <c:v>11.999999999999863</c:v>
                </c:pt>
                <c:pt idx="1153">
                  <c:v>12.010416666666529</c:v>
                </c:pt>
                <c:pt idx="1154">
                  <c:v>12.020833333333195</c:v>
                </c:pt>
                <c:pt idx="1155">
                  <c:v>12.031249999999861</c:v>
                </c:pt>
                <c:pt idx="1156">
                  <c:v>12.041666666666528</c:v>
                </c:pt>
                <c:pt idx="1157">
                  <c:v>12.052083333333194</c:v>
                </c:pt>
                <c:pt idx="1158">
                  <c:v>12.06249999999986</c:v>
                </c:pt>
                <c:pt idx="1159">
                  <c:v>12.072916666666526</c:v>
                </c:pt>
                <c:pt idx="1160">
                  <c:v>12.083333333333192</c:v>
                </c:pt>
                <c:pt idx="1161">
                  <c:v>12.093749999999858</c:v>
                </c:pt>
                <c:pt idx="1162">
                  <c:v>12.104166666666524</c:v>
                </c:pt>
                <c:pt idx="1163">
                  <c:v>12.11458333333319</c:v>
                </c:pt>
                <c:pt idx="1164">
                  <c:v>12.124999999999856</c:v>
                </c:pt>
                <c:pt idx="1165">
                  <c:v>12.135416666666522</c:v>
                </c:pt>
                <c:pt idx="1166">
                  <c:v>12.145833333333188</c:v>
                </c:pt>
                <c:pt idx="1167">
                  <c:v>12.156249999999854</c:v>
                </c:pt>
                <c:pt idx="1168">
                  <c:v>12.16666666666652</c:v>
                </c:pt>
                <c:pt idx="1169">
                  <c:v>12.177083333333186</c:v>
                </c:pt>
                <c:pt idx="1170">
                  <c:v>12.187499999999853</c:v>
                </c:pt>
                <c:pt idx="1171">
                  <c:v>12.197916666666519</c:v>
                </c:pt>
                <c:pt idx="1172">
                  <c:v>12.208333333333185</c:v>
                </c:pt>
                <c:pt idx="1173">
                  <c:v>12.218749999999851</c:v>
                </c:pt>
                <c:pt idx="1174">
                  <c:v>12.229166666666517</c:v>
                </c:pt>
                <c:pt idx="1175">
                  <c:v>12.239583333333183</c:v>
                </c:pt>
                <c:pt idx="1176">
                  <c:v>12.249999999999849</c:v>
                </c:pt>
                <c:pt idx="1177">
                  <c:v>12.260416666666515</c:v>
                </c:pt>
                <c:pt idx="1178">
                  <c:v>12.270833333333181</c:v>
                </c:pt>
                <c:pt idx="1179">
                  <c:v>12.281249999999847</c:v>
                </c:pt>
                <c:pt idx="1180">
                  <c:v>12.291666666666513</c:v>
                </c:pt>
                <c:pt idx="1181">
                  <c:v>12.302083333333179</c:v>
                </c:pt>
                <c:pt idx="1182">
                  <c:v>12.312499999999845</c:v>
                </c:pt>
                <c:pt idx="1183">
                  <c:v>12.322916666666512</c:v>
                </c:pt>
                <c:pt idx="1184">
                  <c:v>12.333333333333178</c:v>
                </c:pt>
                <c:pt idx="1185">
                  <c:v>12.343749999999844</c:v>
                </c:pt>
                <c:pt idx="1186">
                  <c:v>12.35416666666651</c:v>
                </c:pt>
                <c:pt idx="1187">
                  <c:v>12.364583333333176</c:v>
                </c:pt>
                <c:pt idx="1188">
                  <c:v>12.374999999999842</c:v>
                </c:pt>
                <c:pt idx="1189">
                  <c:v>12.385416666666508</c:v>
                </c:pt>
                <c:pt idx="1190">
                  <c:v>12.395833333333174</c:v>
                </c:pt>
                <c:pt idx="1191">
                  <c:v>12.40624999999984</c:v>
                </c:pt>
                <c:pt idx="1192">
                  <c:v>12.416666666666506</c:v>
                </c:pt>
                <c:pt idx="1193">
                  <c:v>12.427083333333172</c:v>
                </c:pt>
                <c:pt idx="1194">
                  <c:v>12.437499999999838</c:v>
                </c:pt>
                <c:pt idx="1195">
                  <c:v>12.447916666666504</c:v>
                </c:pt>
                <c:pt idx="1196">
                  <c:v>12.458333333333171</c:v>
                </c:pt>
                <c:pt idx="1197">
                  <c:v>12.468749999999837</c:v>
                </c:pt>
                <c:pt idx="1198">
                  <c:v>12.479166666666503</c:v>
                </c:pt>
                <c:pt idx="1199">
                  <c:v>12.489583333333169</c:v>
                </c:pt>
                <c:pt idx="1200">
                  <c:v>12.499999999999835</c:v>
                </c:pt>
                <c:pt idx="1201">
                  <c:v>12.510416666666501</c:v>
                </c:pt>
                <c:pt idx="1202">
                  <c:v>12.520833333333167</c:v>
                </c:pt>
                <c:pt idx="1203">
                  <c:v>12.531249999999833</c:v>
                </c:pt>
                <c:pt idx="1204">
                  <c:v>12.541666666666499</c:v>
                </c:pt>
                <c:pt idx="1205">
                  <c:v>12.552083333333165</c:v>
                </c:pt>
                <c:pt idx="1206">
                  <c:v>12.562499999999831</c:v>
                </c:pt>
                <c:pt idx="1207">
                  <c:v>12.572916666666497</c:v>
                </c:pt>
                <c:pt idx="1208">
                  <c:v>12.583333333333163</c:v>
                </c:pt>
                <c:pt idx="1209">
                  <c:v>12.593749999999829</c:v>
                </c:pt>
                <c:pt idx="1210">
                  <c:v>12.604166666666496</c:v>
                </c:pt>
                <c:pt idx="1211">
                  <c:v>12.614583333333162</c:v>
                </c:pt>
                <c:pt idx="1212">
                  <c:v>12.624999999999828</c:v>
                </c:pt>
                <c:pt idx="1213">
                  <c:v>12.635416666666494</c:v>
                </c:pt>
                <c:pt idx="1214">
                  <c:v>12.64583333333316</c:v>
                </c:pt>
                <c:pt idx="1215">
                  <c:v>12.656249999999826</c:v>
                </c:pt>
                <c:pt idx="1216">
                  <c:v>12.666666666666492</c:v>
                </c:pt>
                <c:pt idx="1217">
                  <c:v>12.677083333333158</c:v>
                </c:pt>
                <c:pt idx="1218">
                  <c:v>12.687499999999824</c:v>
                </c:pt>
                <c:pt idx="1219">
                  <c:v>12.69791666666649</c:v>
                </c:pt>
                <c:pt idx="1220">
                  <c:v>12.708333333333156</c:v>
                </c:pt>
                <c:pt idx="1221">
                  <c:v>12.718749999999822</c:v>
                </c:pt>
                <c:pt idx="1222">
                  <c:v>12.729166666666488</c:v>
                </c:pt>
                <c:pt idx="1223">
                  <c:v>12.739583333333155</c:v>
                </c:pt>
                <c:pt idx="1224">
                  <c:v>12.749999999999821</c:v>
                </c:pt>
                <c:pt idx="1225">
                  <c:v>12.760416666666487</c:v>
                </c:pt>
                <c:pt idx="1226">
                  <c:v>12.770833333333153</c:v>
                </c:pt>
                <c:pt idx="1227">
                  <c:v>12.781249999999819</c:v>
                </c:pt>
                <c:pt idx="1228">
                  <c:v>12.791666666666485</c:v>
                </c:pt>
                <c:pt idx="1229">
                  <c:v>12.802083333333151</c:v>
                </c:pt>
                <c:pt idx="1230">
                  <c:v>12.812499999999817</c:v>
                </c:pt>
                <c:pt idx="1231">
                  <c:v>12.822916666666483</c:v>
                </c:pt>
                <c:pt idx="1232">
                  <c:v>12.833333333333149</c:v>
                </c:pt>
                <c:pt idx="1233">
                  <c:v>12.843749999999815</c:v>
                </c:pt>
                <c:pt idx="1234">
                  <c:v>12.854166666666481</c:v>
                </c:pt>
                <c:pt idx="1235">
                  <c:v>12.864583333333147</c:v>
                </c:pt>
                <c:pt idx="1236">
                  <c:v>12.874999999999813</c:v>
                </c:pt>
                <c:pt idx="1237">
                  <c:v>12.88541666666648</c:v>
                </c:pt>
                <c:pt idx="1238">
                  <c:v>12.895833333333146</c:v>
                </c:pt>
                <c:pt idx="1239">
                  <c:v>12.906249999999812</c:v>
                </c:pt>
                <c:pt idx="1240">
                  <c:v>12.916666666666478</c:v>
                </c:pt>
                <c:pt idx="1241">
                  <c:v>12.927083333333144</c:v>
                </c:pt>
                <c:pt idx="1242">
                  <c:v>12.93749999999981</c:v>
                </c:pt>
                <c:pt idx="1243">
                  <c:v>12.947916666666476</c:v>
                </c:pt>
                <c:pt idx="1244">
                  <c:v>12.958333333333142</c:v>
                </c:pt>
                <c:pt idx="1245">
                  <c:v>12.968749999999808</c:v>
                </c:pt>
                <c:pt idx="1246">
                  <c:v>12.979166666666474</c:v>
                </c:pt>
                <c:pt idx="1247">
                  <c:v>12.98958333333314</c:v>
                </c:pt>
                <c:pt idx="1248">
                  <c:v>12.999999999999806</c:v>
                </c:pt>
                <c:pt idx="1249">
                  <c:v>13.010416666666472</c:v>
                </c:pt>
                <c:pt idx="1250">
                  <c:v>13.020833333333139</c:v>
                </c:pt>
                <c:pt idx="1251">
                  <c:v>13.031249999999805</c:v>
                </c:pt>
                <c:pt idx="1252">
                  <c:v>13.041666666666471</c:v>
                </c:pt>
                <c:pt idx="1253">
                  <c:v>13.052083333333137</c:v>
                </c:pt>
                <c:pt idx="1254">
                  <c:v>13.062499999999803</c:v>
                </c:pt>
                <c:pt idx="1255">
                  <c:v>13.072916666666469</c:v>
                </c:pt>
                <c:pt idx="1256">
                  <c:v>13.083333333333135</c:v>
                </c:pt>
                <c:pt idx="1257">
                  <c:v>13.093749999999801</c:v>
                </c:pt>
                <c:pt idx="1258">
                  <c:v>13.104166666666467</c:v>
                </c:pt>
                <c:pt idx="1259">
                  <c:v>13.114583333333133</c:v>
                </c:pt>
                <c:pt idx="1260">
                  <c:v>13.124999999999799</c:v>
                </c:pt>
                <c:pt idx="1261">
                  <c:v>13.135416666666465</c:v>
                </c:pt>
                <c:pt idx="1262">
                  <c:v>13.145833333333131</c:v>
                </c:pt>
                <c:pt idx="1263">
                  <c:v>13.156249999999797</c:v>
                </c:pt>
                <c:pt idx="1264">
                  <c:v>13.166666666666464</c:v>
                </c:pt>
                <c:pt idx="1265">
                  <c:v>13.17708333333313</c:v>
                </c:pt>
                <c:pt idx="1266">
                  <c:v>13.187499999999796</c:v>
                </c:pt>
                <c:pt idx="1267">
                  <c:v>13.197916666666462</c:v>
                </c:pt>
                <c:pt idx="1268">
                  <c:v>13.208333333333128</c:v>
                </c:pt>
                <c:pt idx="1269">
                  <c:v>13.218749999999794</c:v>
                </c:pt>
                <c:pt idx="1270">
                  <c:v>13.22916666666646</c:v>
                </c:pt>
                <c:pt idx="1271">
                  <c:v>13.239583333333126</c:v>
                </c:pt>
                <c:pt idx="1272">
                  <c:v>13.249999999999792</c:v>
                </c:pt>
                <c:pt idx="1273">
                  <c:v>13.260416666666458</c:v>
                </c:pt>
                <c:pt idx="1274">
                  <c:v>13.270833333333124</c:v>
                </c:pt>
                <c:pt idx="1275">
                  <c:v>13.28124999999979</c:v>
                </c:pt>
                <c:pt idx="1276">
                  <c:v>13.291666666666456</c:v>
                </c:pt>
                <c:pt idx="1277">
                  <c:v>13.302083333333123</c:v>
                </c:pt>
                <c:pt idx="1278">
                  <c:v>13.312499999999789</c:v>
                </c:pt>
                <c:pt idx="1279">
                  <c:v>13.322916666666455</c:v>
                </c:pt>
                <c:pt idx="1280">
                  <c:v>13.333333333333121</c:v>
                </c:pt>
                <c:pt idx="1281">
                  <c:v>13.343749999999787</c:v>
                </c:pt>
                <c:pt idx="1282">
                  <c:v>13.354166666666453</c:v>
                </c:pt>
                <c:pt idx="1283">
                  <c:v>13.364583333333119</c:v>
                </c:pt>
                <c:pt idx="1284">
                  <c:v>13.374999999999785</c:v>
                </c:pt>
                <c:pt idx="1285">
                  <c:v>13.385416666666451</c:v>
                </c:pt>
                <c:pt idx="1286">
                  <c:v>13.395833333333117</c:v>
                </c:pt>
                <c:pt idx="1287">
                  <c:v>13.406249999999783</c:v>
                </c:pt>
                <c:pt idx="1288">
                  <c:v>13.416666666666449</c:v>
                </c:pt>
                <c:pt idx="1289">
                  <c:v>13.427083333333115</c:v>
                </c:pt>
                <c:pt idx="1290">
                  <c:v>13.437499999999782</c:v>
                </c:pt>
                <c:pt idx="1291">
                  <c:v>13.447916666666448</c:v>
                </c:pt>
                <c:pt idx="1292">
                  <c:v>13.458333333333114</c:v>
                </c:pt>
                <c:pt idx="1293">
                  <c:v>13.46874999999978</c:v>
                </c:pt>
                <c:pt idx="1294">
                  <c:v>13.479166666666446</c:v>
                </c:pt>
                <c:pt idx="1295">
                  <c:v>13.489583333333112</c:v>
                </c:pt>
                <c:pt idx="1296">
                  <c:v>13.499999999999778</c:v>
                </c:pt>
                <c:pt idx="1297">
                  <c:v>13.510416666666444</c:v>
                </c:pt>
                <c:pt idx="1298">
                  <c:v>13.52083333333311</c:v>
                </c:pt>
                <c:pt idx="1299">
                  <c:v>13.531249999999776</c:v>
                </c:pt>
                <c:pt idx="1300">
                  <c:v>13.541666666666442</c:v>
                </c:pt>
                <c:pt idx="1301">
                  <c:v>13.552083333333108</c:v>
                </c:pt>
                <c:pt idx="1302">
                  <c:v>13.562499999999774</c:v>
                </c:pt>
                <c:pt idx="1303">
                  <c:v>13.57291666666644</c:v>
                </c:pt>
                <c:pt idx="1304">
                  <c:v>13.583333333333107</c:v>
                </c:pt>
                <c:pt idx="1305">
                  <c:v>13.593749999999773</c:v>
                </c:pt>
                <c:pt idx="1306">
                  <c:v>13.604166666666439</c:v>
                </c:pt>
                <c:pt idx="1307">
                  <c:v>13.614583333333105</c:v>
                </c:pt>
                <c:pt idx="1308">
                  <c:v>13.624999999999771</c:v>
                </c:pt>
                <c:pt idx="1309">
                  <c:v>13.635416666666437</c:v>
                </c:pt>
                <c:pt idx="1310">
                  <c:v>13.645833333333103</c:v>
                </c:pt>
                <c:pt idx="1311">
                  <c:v>13.656249999999769</c:v>
                </c:pt>
                <c:pt idx="1312">
                  <c:v>13.666666666666435</c:v>
                </c:pt>
                <c:pt idx="1313">
                  <c:v>13.677083333333101</c:v>
                </c:pt>
                <c:pt idx="1314">
                  <c:v>13.687499999999767</c:v>
                </c:pt>
                <c:pt idx="1315">
                  <c:v>13.697916666666433</c:v>
                </c:pt>
                <c:pt idx="1316">
                  <c:v>13.708333333333099</c:v>
                </c:pt>
                <c:pt idx="1317">
                  <c:v>13.718749999999766</c:v>
                </c:pt>
                <c:pt idx="1318">
                  <c:v>13.729166666666432</c:v>
                </c:pt>
                <c:pt idx="1319">
                  <c:v>13.739583333333098</c:v>
                </c:pt>
                <c:pt idx="1320">
                  <c:v>13.749999999999764</c:v>
                </c:pt>
                <c:pt idx="1321">
                  <c:v>13.76041666666643</c:v>
                </c:pt>
                <c:pt idx="1322">
                  <c:v>13.770833333333096</c:v>
                </c:pt>
                <c:pt idx="1323">
                  <c:v>13.781249999999762</c:v>
                </c:pt>
                <c:pt idx="1324">
                  <c:v>13.791666666666428</c:v>
                </c:pt>
                <c:pt idx="1325">
                  <c:v>13.802083333333094</c:v>
                </c:pt>
                <c:pt idx="1326">
                  <c:v>13.81249999999976</c:v>
                </c:pt>
                <c:pt idx="1327">
                  <c:v>13.822916666666426</c:v>
                </c:pt>
                <c:pt idx="1328">
                  <c:v>13.833333333333092</c:v>
                </c:pt>
                <c:pt idx="1329">
                  <c:v>13.843749999999758</c:v>
                </c:pt>
                <c:pt idx="1330">
                  <c:v>13.854166666666424</c:v>
                </c:pt>
                <c:pt idx="1331">
                  <c:v>13.864583333333091</c:v>
                </c:pt>
                <c:pt idx="1332">
                  <c:v>13.874999999999757</c:v>
                </c:pt>
                <c:pt idx="1333">
                  <c:v>13.885416666666423</c:v>
                </c:pt>
                <c:pt idx="1334">
                  <c:v>13.895833333333089</c:v>
                </c:pt>
                <c:pt idx="1335">
                  <c:v>13.906249999999755</c:v>
                </c:pt>
                <c:pt idx="1336">
                  <c:v>13.916666666666421</c:v>
                </c:pt>
                <c:pt idx="1337">
                  <c:v>13.927083333333087</c:v>
                </c:pt>
                <c:pt idx="1338">
                  <c:v>13.937499999999753</c:v>
                </c:pt>
                <c:pt idx="1339">
                  <c:v>13.947916666666419</c:v>
                </c:pt>
                <c:pt idx="1340">
                  <c:v>13.958333333333085</c:v>
                </c:pt>
                <c:pt idx="1341">
                  <c:v>13.968749999999751</c:v>
                </c:pt>
                <c:pt idx="1342">
                  <c:v>13.979166666666417</c:v>
                </c:pt>
                <c:pt idx="1343">
                  <c:v>13.989583333333083</c:v>
                </c:pt>
                <c:pt idx="1344">
                  <c:v>13.99999999999975</c:v>
                </c:pt>
                <c:pt idx="1345">
                  <c:v>14.010416666666416</c:v>
                </c:pt>
                <c:pt idx="1346">
                  <c:v>14.020833333333082</c:v>
                </c:pt>
                <c:pt idx="1347">
                  <c:v>14.031249999999748</c:v>
                </c:pt>
                <c:pt idx="1348">
                  <c:v>14.041666666666414</c:v>
                </c:pt>
                <c:pt idx="1349">
                  <c:v>14.05208333333308</c:v>
                </c:pt>
                <c:pt idx="1350">
                  <c:v>14.062499999999746</c:v>
                </c:pt>
                <c:pt idx="1351">
                  <c:v>14.072916666666412</c:v>
                </c:pt>
                <c:pt idx="1352">
                  <c:v>14.083333333333078</c:v>
                </c:pt>
                <c:pt idx="1353">
                  <c:v>14.093749999999744</c:v>
                </c:pt>
                <c:pt idx="1354">
                  <c:v>14.10416666666641</c:v>
                </c:pt>
                <c:pt idx="1355">
                  <c:v>14.114583333333076</c:v>
                </c:pt>
                <c:pt idx="1356">
                  <c:v>14.124999999999742</c:v>
                </c:pt>
                <c:pt idx="1357">
                  <c:v>14.135416666666409</c:v>
                </c:pt>
                <c:pt idx="1358">
                  <c:v>14.145833333333075</c:v>
                </c:pt>
                <c:pt idx="1359">
                  <c:v>14.156249999999741</c:v>
                </c:pt>
                <c:pt idx="1360">
                  <c:v>14.166666666666407</c:v>
                </c:pt>
                <c:pt idx="1361">
                  <c:v>14.177083333333073</c:v>
                </c:pt>
                <c:pt idx="1362">
                  <c:v>14.187499999999739</c:v>
                </c:pt>
                <c:pt idx="1363">
                  <c:v>14.197916666666405</c:v>
                </c:pt>
                <c:pt idx="1364">
                  <c:v>14.208333333333071</c:v>
                </c:pt>
                <c:pt idx="1365">
                  <c:v>14.218749999999737</c:v>
                </c:pt>
                <c:pt idx="1366">
                  <c:v>14.229166666666403</c:v>
                </c:pt>
                <c:pt idx="1367">
                  <c:v>14.239583333333069</c:v>
                </c:pt>
                <c:pt idx="1368">
                  <c:v>14.249999999999735</c:v>
                </c:pt>
                <c:pt idx="1369">
                  <c:v>14.260416666666401</c:v>
                </c:pt>
                <c:pt idx="1370">
                  <c:v>14.270833333333067</c:v>
                </c:pt>
                <c:pt idx="1371">
                  <c:v>14.281249999999734</c:v>
                </c:pt>
                <c:pt idx="1372">
                  <c:v>14.2916666666664</c:v>
                </c:pt>
                <c:pt idx="1373">
                  <c:v>14.302083333333066</c:v>
                </c:pt>
                <c:pt idx="1374">
                  <c:v>14.312499999999732</c:v>
                </c:pt>
                <c:pt idx="1375">
                  <c:v>14.322916666666398</c:v>
                </c:pt>
                <c:pt idx="1376">
                  <c:v>14.333333333333064</c:v>
                </c:pt>
                <c:pt idx="1377">
                  <c:v>14.34374999999973</c:v>
                </c:pt>
                <c:pt idx="1378">
                  <c:v>14.354166666666396</c:v>
                </c:pt>
                <c:pt idx="1379">
                  <c:v>14.364583333333062</c:v>
                </c:pt>
                <c:pt idx="1380">
                  <c:v>14.374999999999728</c:v>
                </c:pt>
                <c:pt idx="1381">
                  <c:v>14.385416666666394</c:v>
                </c:pt>
                <c:pt idx="1382">
                  <c:v>14.39583333333306</c:v>
                </c:pt>
                <c:pt idx="1383">
                  <c:v>14.406249999999726</c:v>
                </c:pt>
                <c:pt idx="1384">
                  <c:v>14.416666666666393</c:v>
                </c:pt>
                <c:pt idx="1385">
                  <c:v>14.427083333333059</c:v>
                </c:pt>
                <c:pt idx="1386">
                  <c:v>14.437499999999725</c:v>
                </c:pt>
                <c:pt idx="1387">
                  <c:v>14.447916666666391</c:v>
                </c:pt>
                <c:pt idx="1388">
                  <c:v>14.458333333333057</c:v>
                </c:pt>
                <c:pt idx="1389">
                  <c:v>14.468749999999723</c:v>
                </c:pt>
                <c:pt idx="1390">
                  <c:v>14.479166666666389</c:v>
                </c:pt>
                <c:pt idx="1391">
                  <c:v>14.489583333333055</c:v>
                </c:pt>
                <c:pt idx="1392">
                  <c:v>14.499999999999721</c:v>
                </c:pt>
                <c:pt idx="1393">
                  <c:v>14.510416666666387</c:v>
                </c:pt>
                <c:pt idx="1394">
                  <c:v>14.520833333333053</c:v>
                </c:pt>
                <c:pt idx="1395">
                  <c:v>14.531249999999719</c:v>
                </c:pt>
                <c:pt idx="1396">
                  <c:v>14.541666666666385</c:v>
                </c:pt>
                <c:pt idx="1397">
                  <c:v>14.552083333333051</c:v>
                </c:pt>
                <c:pt idx="1398">
                  <c:v>14.562499999999718</c:v>
                </c:pt>
                <c:pt idx="1399">
                  <c:v>14.572916666666384</c:v>
                </c:pt>
                <c:pt idx="1400">
                  <c:v>14.58333333333305</c:v>
                </c:pt>
                <c:pt idx="1401">
                  <c:v>14.593749999999716</c:v>
                </c:pt>
                <c:pt idx="1402">
                  <c:v>14.604166666666382</c:v>
                </c:pt>
                <c:pt idx="1403">
                  <c:v>14.614583333333048</c:v>
                </c:pt>
                <c:pt idx="1404">
                  <c:v>14.624999999999714</c:v>
                </c:pt>
                <c:pt idx="1405">
                  <c:v>14.63541666666638</c:v>
                </c:pt>
                <c:pt idx="1406">
                  <c:v>14.645833333333046</c:v>
                </c:pt>
                <c:pt idx="1407">
                  <c:v>14.656249999999712</c:v>
                </c:pt>
                <c:pt idx="1408">
                  <c:v>14.666666666666378</c:v>
                </c:pt>
                <c:pt idx="1409">
                  <c:v>14.677083333333044</c:v>
                </c:pt>
                <c:pt idx="1410">
                  <c:v>14.68749999999971</c:v>
                </c:pt>
                <c:pt idx="1411">
                  <c:v>14.697916666666377</c:v>
                </c:pt>
                <c:pt idx="1412">
                  <c:v>14.708333333333043</c:v>
                </c:pt>
                <c:pt idx="1413">
                  <c:v>14.718749999999709</c:v>
                </c:pt>
                <c:pt idx="1414">
                  <c:v>14.729166666666375</c:v>
                </c:pt>
                <c:pt idx="1415">
                  <c:v>14.739583333333041</c:v>
                </c:pt>
                <c:pt idx="1416">
                  <c:v>14.749999999999707</c:v>
                </c:pt>
                <c:pt idx="1417">
                  <c:v>14.760416666666373</c:v>
                </c:pt>
                <c:pt idx="1418">
                  <c:v>14.770833333333039</c:v>
                </c:pt>
                <c:pt idx="1419">
                  <c:v>14.781249999999705</c:v>
                </c:pt>
                <c:pt idx="1420">
                  <c:v>14.791666666666371</c:v>
                </c:pt>
                <c:pt idx="1421">
                  <c:v>14.802083333333037</c:v>
                </c:pt>
                <c:pt idx="1422">
                  <c:v>14.812499999999703</c:v>
                </c:pt>
                <c:pt idx="1423">
                  <c:v>14.822916666666369</c:v>
                </c:pt>
                <c:pt idx="1424">
                  <c:v>14.833333333333035</c:v>
                </c:pt>
                <c:pt idx="1425">
                  <c:v>14.843749999999702</c:v>
                </c:pt>
                <c:pt idx="1426">
                  <c:v>14.854166666666368</c:v>
                </c:pt>
                <c:pt idx="1427">
                  <c:v>14.864583333333034</c:v>
                </c:pt>
                <c:pt idx="1428">
                  <c:v>14.8749999999997</c:v>
                </c:pt>
                <c:pt idx="1429">
                  <c:v>14.885416666666366</c:v>
                </c:pt>
                <c:pt idx="1430">
                  <c:v>14.895833333333032</c:v>
                </c:pt>
                <c:pt idx="1431">
                  <c:v>14.906249999999698</c:v>
                </c:pt>
                <c:pt idx="1432">
                  <c:v>14.916666666666364</c:v>
                </c:pt>
                <c:pt idx="1433">
                  <c:v>14.92708333333303</c:v>
                </c:pt>
                <c:pt idx="1434">
                  <c:v>14.937499999999696</c:v>
                </c:pt>
                <c:pt idx="1435">
                  <c:v>14.947916666666362</c:v>
                </c:pt>
                <c:pt idx="1436">
                  <c:v>14.958333333333028</c:v>
                </c:pt>
                <c:pt idx="1437">
                  <c:v>14.968749999999694</c:v>
                </c:pt>
                <c:pt idx="1438">
                  <c:v>14.979166666666361</c:v>
                </c:pt>
                <c:pt idx="1439">
                  <c:v>14.989583333333027</c:v>
                </c:pt>
                <c:pt idx="1440">
                  <c:v>14.999999999999693</c:v>
                </c:pt>
                <c:pt idx="1441">
                  <c:v>15.010416666666359</c:v>
                </c:pt>
                <c:pt idx="1442">
                  <c:v>15.020833333333025</c:v>
                </c:pt>
                <c:pt idx="1443">
                  <c:v>15.031249999999691</c:v>
                </c:pt>
                <c:pt idx="1444">
                  <c:v>15.041666666666357</c:v>
                </c:pt>
                <c:pt idx="1445">
                  <c:v>15.052083333333023</c:v>
                </c:pt>
                <c:pt idx="1446">
                  <c:v>15.062499999999689</c:v>
                </c:pt>
                <c:pt idx="1447">
                  <c:v>15.072916666666355</c:v>
                </c:pt>
                <c:pt idx="1448">
                  <c:v>15.083333333333021</c:v>
                </c:pt>
                <c:pt idx="1449">
                  <c:v>15.093749999999687</c:v>
                </c:pt>
                <c:pt idx="1450">
                  <c:v>15.104166666666353</c:v>
                </c:pt>
                <c:pt idx="1451">
                  <c:v>15.11458333333302</c:v>
                </c:pt>
                <c:pt idx="1452">
                  <c:v>15.124999999999686</c:v>
                </c:pt>
                <c:pt idx="1453">
                  <c:v>15.135416666666352</c:v>
                </c:pt>
                <c:pt idx="1454">
                  <c:v>15.145833333333018</c:v>
                </c:pt>
                <c:pt idx="1455">
                  <c:v>15.156249999999684</c:v>
                </c:pt>
                <c:pt idx="1456">
                  <c:v>15.16666666666635</c:v>
                </c:pt>
                <c:pt idx="1457">
                  <c:v>15.177083333333016</c:v>
                </c:pt>
                <c:pt idx="1458">
                  <c:v>15.187499999999682</c:v>
                </c:pt>
                <c:pt idx="1459">
                  <c:v>15.197916666666348</c:v>
                </c:pt>
                <c:pt idx="1460">
                  <c:v>15.208333333333014</c:v>
                </c:pt>
                <c:pt idx="1461">
                  <c:v>15.21874999999968</c:v>
                </c:pt>
                <c:pt idx="1462">
                  <c:v>15.229166666666346</c:v>
                </c:pt>
                <c:pt idx="1463">
                  <c:v>15.239583333333012</c:v>
                </c:pt>
                <c:pt idx="1464">
                  <c:v>15.249999999999678</c:v>
                </c:pt>
                <c:pt idx="1465">
                  <c:v>15.260416666666345</c:v>
                </c:pt>
                <c:pt idx="1466">
                  <c:v>15.270833333333011</c:v>
                </c:pt>
                <c:pt idx="1467">
                  <c:v>15.281249999999677</c:v>
                </c:pt>
                <c:pt idx="1468">
                  <c:v>15.291666666666343</c:v>
                </c:pt>
                <c:pt idx="1469">
                  <c:v>15.302083333333009</c:v>
                </c:pt>
                <c:pt idx="1470">
                  <c:v>15.312499999999675</c:v>
                </c:pt>
                <c:pt idx="1471">
                  <c:v>15.322916666666341</c:v>
                </c:pt>
                <c:pt idx="1472">
                  <c:v>15.333333333333007</c:v>
                </c:pt>
                <c:pt idx="1473">
                  <c:v>15.343749999999673</c:v>
                </c:pt>
                <c:pt idx="1474">
                  <c:v>15.354166666666339</c:v>
                </c:pt>
                <c:pt idx="1475">
                  <c:v>15.364583333333005</c:v>
                </c:pt>
                <c:pt idx="1476">
                  <c:v>15.374999999999671</c:v>
                </c:pt>
                <c:pt idx="1477">
                  <c:v>15.385416666666337</c:v>
                </c:pt>
                <c:pt idx="1478">
                  <c:v>15.395833333333004</c:v>
                </c:pt>
                <c:pt idx="1479">
                  <c:v>15.40624999999967</c:v>
                </c:pt>
                <c:pt idx="1480">
                  <c:v>15.416666666666336</c:v>
                </c:pt>
                <c:pt idx="1481">
                  <c:v>15.427083333333002</c:v>
                </c:pt>
                <c:pt idx="1482">
                  <c:v>15.437499999999668</c:v>
                </c:pt>
                <c:pt idx="1483">
                  <c:v>15.447916666666334</c:v>
                </c:pt>
                <c:pt idx="1484">
                  <c:v>15.458333333333</c:v>
                </c:pt>
                <c:pt idx="1485">
                  <c:v>15.468749999999666</c:v>
                </c:pt>
                <c:pt idx="1486">
                  <c:v>15.479166666666332</c:v>
                </c:pt>
                <c:pt idx="1487">
                  <c:v>15.489583333332998</c:v>
                </c:pt>
                <c:pt idx="1488">
                  <c:v>15.499999999999664</c:v>
                </c:pt>
                <c:pt idx="1489">
                  <c:v>15.51041666666633</c:v>
                </c:pt>
                <c:pt idx="1490">
                  <c:v>15.520833333332996</c:v>
                </c:pt>
                <c:pt idx="1491">
                  <c:v>15.531249999999662</c:v>
                </c:pt>
                <c:pt idx="1492">
                  <c:v>15.541666666666329</c:v>
                </c:pt>
                <c:pt idx="1493">
                  <c:v>15.552083333332995</c:v>
                </c:pt>
                <c:pt idx="1494">
                  <c:v>15.562499999999661</c:v>
                </c:pt>
                <c:pt idx="1495">
                  <c:v>15.572916666666327</c:v>
                </c:pt>
                <c:pt idx="1496">
                  <c:v>15.583333333332993</c:v>
                </c:pt>
                <c:pt idx="1497">
                  <c:v>15.593749999999659</c:v>
                </c:pt>
                <c:pt idx="1498">
                  <c:v>15.604166666666325</c:v>
                </c:pt>
                <c:pt idx="1499">
                  <c:v>15.614583333332991</c:v>
                </c:pt>
                <c:pt idx="1500">
                  <c:v>15.624999999999657</c:v>
                </c:pt>
                <c:pt idx="1501">
                  <c:v>15.635416666666323</c:v>
                </c:pt>
                <c:pt idx="1502">
                  <c:v>15.645833333332989</c:v>
                </c:pt>
                <c:pt idx="1503">
                  <c:v>15.656249999999655</c:v>
                </c:pt>
                <c:pt idx="1504">
                  <c:v>15.666666666666321</c:v>
                </c:pt>
                <c:pt idx="1505">
                  <c:v>15.677083333332988</c:v>
                </c:pt>
                <c:pt idx="1506">
                  <c:v>15.687499999999654</c:v>
                </c:pt>
                <c:pt idx="1507">
                  <c:v>15.69791666666632</c:v>
                </c:pt>
                <c:pt idx="1508">
                  <c:v>15.708333333332986</c:v>
                </c:pt>
                <c:pt idx="1509">
                  <c:v>15.718749999999652</c:v>
                </c:pt>
                <c:pt idx="1510">
                  <c:v>15.729166666666318</c:v>
                </c:pt>
                <c:pt idx="1511">
                  <c:v>15.739583333332984</c:v>
                </c:pt>
                <c:pt idx="1512">
                  <c:v>15.74999999999965</c:v>
                </c:pt>
                <c:pt idx="1513">
                  <c:v>15.760416666666316</c:v>
                </c:pt>
                <c:pt idx="1514">
                  <c:v>15.770833333332982</c:v>
                </c:pt>
                <c:pt idx="1515">
                  <c:v>15.781249999999648</c:v>
                </c:pt>
                <c:pt idx="1516">
                  <c:v>15.791666666666314</c:v>
                </c:pt>
                <c:pt idx="1517">
                  <c:v>15.80208333333298</c:v>
                </c:pt>
                <c:pt idx="1518">
                  <c:v>15.812499999999647</c:v>
                </c:pt>
                <c:pt idx="1519">
                  <c:v>15.822916666666313</c:v>
                </c:pt>
                <c:pt idx="1520">
                  <c:v>15.833333333332979</c:v>
                </c:pt>
                <c:pt idx="1521">
                  <c:v>15.843749999999645</c:v>
                </c:pt>
                <c:pt idx="1522">
                  <c:v>15.854166666666311</c:v>
                </c:pt>
                <c:pt idx="1523">
                  <c:v>15.864583333332977</c:v>
                </c:pt>
                <c:pt idx="1524">
                  <c:v>15.874999999999643</c:v>
                </c:pt>
                <c:pt idx="1525">
                  <c:v>15.885416666666309</c:v>
                </c:pt>
                <c:pt idx="1526">
                  <c:v>15.895833333332975</c:v>
                </c:pt>
                <c:pt idx="1527">
                  <c:v>15.906249999999641</c:v>
                </c:pt>
                <c:pt idx="1528">
                  <c:v>15.916666666666307</c:v>
                </c:pt>
                <c:pt idx="1529">
                  <c:v>15.927083333332973</c:v>
                </c:pt>
                <c:pt idx="1530">
                  <c:v>15.937499999999639</c:v>
                </c:pt>
                <c:pt idx="1531">
                  <c:v>15.947916666666305</c:v>
                </c:pt>
                <c:pt idx="1532">
                  <c:v>15.958333333332972</c:v>
                </c:pt>
                <c:pt idx="1533">
                  <c:v>15.968749999999638</c:v>
                </c:pt>
                <c:pt idx="1534">
                  <c:v>15.979166666666304</c:v>
                </c:pt>
                <c:pt idx="1535">
                  <c:v>15.98958333333297</c:v>
                </c:pt>
                <c:pt idx="1536">
                  <c:v>15.999999999999636</c:v>
                </c:pt>
                <c:pt idx="1537">
                  <c:v>16.010416666666302</c:v>
                </c:pt>
                <c:pt idx="1538">
                  <c:v>16.02083333333297</c:v>
                </c:pt>
                <c:pt idx="1539">
                  <c:v>16.031249999999638</c:v>
                </c:pt>
                <c:pt idx="1540">
                  <c:v>16.041666666666305</c:v>
                </c:pt>
                <c:pt idx="1541">
                  <c:v>16.052083333332973</c:v>
                </c:pt>
                <c:pt idx="1542">
                  <c:v>16.062499999999641</c:v>
                </c:pt>
                <c:pt idx="1543">
                  <c:v>16.072916666666309</c:v>
                </c:pt>
                <c:pt idx="1544">
                  <c:v>16.083333333332977</c:v>
                </c:pt>
                <c:pt idx="1545">
                  <c:v>16.093749999999645</c:v>
                </c:pt>
                <c:pt idx="1546">
                  <c:v>16.104166666666313</c:v>
                </c:pt>
                <c:pt idx="1547">
                  <c:v>16.11458333333298</c:v>
                </c:pt>
                <c:pt idx="1548">
                  <c:v>16.124999999999648</c:v>
                </c:pt>
                <c:pt idx="1549">
                  <c:v>16.135416666666316</c:v>
                </c:pt>
                <c:pt idx="1550">
                  <c:v>16.145833333332984</c:v>
                </c:pt>
                <c:pt idx="1551">
                  <c:v>16.156249999999652</c:v>
                </c:pt>
                <c:pt idx="1552">
                  <c:v>16.16666666666632</c:v>
                </c:pt>
                <c:pt idx="1553">
                  <c:v>16.177083333332988</c:v>
                </c:pt>
                <c:pt idx="1554">
                  <c:v>16.187499999999655</c:v>
                </c:pt>
                <c:pt idx="1555">
                  <c:v>16.197916666666323</c:v>
                </c:pt>
                <c:pt idx="1556">
                  <c:v>16.208333333332991</c:v>
                </c:pt>
                <c:pt idx="1557">
                  <c:v>16.218749999999659</c:v>
                </c:pt>
                <c:pt idx="1558">
                  <c:v>16.229166666666327</c:v>
                </c:pt>
                <c:pt idx="1559">
                  <c:v>16.239583333332995</c:v>
                </c:pt>
                <c:pt idx="1560">
                  <c:v>16.249999999999662</c:v>
                </c:pt>
                <c:pt idx="1561">
                  <c:v>16.26041666666633</c:v>
                </c:pt>
                <c:pt idx="1562">
                  <c:v>16.270833333332998</c:v>
                </c:pt>
                <c:pt idx="1563">
                  <c:v>16.281249999999666</c:v>
                </c:pt>
                <c:pt idx="1564">
                  <c:v>16.291666666666334</c:v>
                </c:pt>
                <c:pt idx="1565">
                  <c:v>16.302083333333002</c:v>
                </c:pt>
                <c:pt idx="1566">
                  <c:v>16.31249999999967</c:v>
                </c:pt>
                <c:pt idx="1567">
                  <c:v>16.322916666666337</c:v>
                </c:pt>
                <c:pt idx="1568">
                  <c:v>16.333333333333005</c:v>
                </c:pt>
                <c:pt idx="1569">
                  <c:v>16.343749999999673</c:v>
                </c:pt>
                <c:pt idx="1570">
                  <c:v>16.354166666666341</c:v>
                </c:pt>
                <c:pt idx="1571">
                  <c:v>16.364583333333009</c:v>
                </c:pt>
                <c:pt idx="1572">
                  <c:v>16.374999999999677</c:v>
                </c:pt>
                <c:pt idx="1573">
                  <c:v>16.385416666666345</c:v>
                </c:pt>
                <c:pt idx="1574">
                  <c:v>16.395833333333012</c:v>
                </c:pt>
                <c:pt idx="1575">
                  <c:v>16.40624999999968</c:v>
                </c:pt>
                <c:pt idx="1576">
                  <c:v>16.416666666666348</c:v>
                </c:pt>
                <c:pt idx="1577">
                  <c:v>16.427083333333016</c:v>
                </c:pt>
                <c:pt idx="1578">
                  <c:v>16.437499999999684</c:v>
                </c:pt>
                <c:pt idx="1579">
                  <c:v>16.447916666666352</c:v>
                </c:pt>
                <c:pt idx="1580">
                  <c:v>16.45833333333302</c:v>
                </c:pt>
                <c:pt idx="1581">
                  <c:v>16.468749999999687</c:v>
                </c:pt>
                <c:pt idx="1582">
                  <c:v>16.479166666666355</c:v>
                </c:pt>
                <c:pt idx="1583">
                  <c:v>16.489583333333023</c:v>
                </c:pt>
                <c:pt idx="1584">
                  <c:v>16.499999999999691</c:v>
                </c:pt>
                <c:pt idx="1585">
                  <c:v>16.510416666666359</c:v>
                </c:pt>
                <c:pt idx="1586">
                  <c:v>16.520833333333027</c:v>
                </c:pt>
                <c:pt idx="1587">
                  <c:v>16.531249999999694</c:v>
                </c:pt>
                <c:pt idx="1588">
                  <c:v>16.541666666666362</c:v>
                </c:pt>
                <c:pt idx="1589">
                  <c:v>16.55208333333303</c:v>
                </c:pt>
                <c:pt idx="1590">
                  <c:v>16.562499999999698</c:v>
                </c:pt>
                <c:pt idx="1591">
                  <c:v>16.572916666666366</c:v>
                </c:pt>
                <c:pt idx="1592">
                  <c:v>16.583333333333034</c:v>
                </c:pt>
                <c:pt idx="1593">
                  <c:v>16.593749999999702</c:v>
                </c:pt>
                <c:pt idx="1594">
                  <c:v>16.604166666666369</c:v>
                </c:pt>
                <c:pt idx="1595">
                  <c:v>16.614583333333037</c:v>
                </c:pt>
                <c:pt idx="1596">
                  <c:v>16.624999999999705</c:v>
                </c:pt>
                <c:pt idx="1597">
                  <c:v>16.635416666666373</c:v>
                </c:pt>
                <c:pt idx="1598">
                  <c:v>16.645833333333041</c:v>
                </c:pt>
                <c:pt idx="1599">
                  <c:v>16.656249999999709</c:v>
                </c:pt>
                <c:pt idx="1600">
                  <c:v>16.666666666666377</c:v>
                </c:pt>
                <c:pt idx="1601">
                  <c:v>16.677083333333044</c:v>
                </c:pt>
                <c:pt idx="1602">
                  <c:v>16.687499999999712</c:v>
                </c:pt>
                <c:pt idx="1603">
                  <c:v>16.69791666666638</c:v>
                </c:pt>
                <c:pt idx="1604">
                  <c:v>16.708333333333048</c:v>
                </c:pt>
                <c:pt idx="1605">
                  <c:v>16.718749999999716</c:v>
                </c:pt>
                <c:pt idx="1606">
                  <c:v>16.729166666666384</c:v>
                </c:pt>
                <c:pt idx="1607">
                  <c:v>16.739583333333051</c:v>
                </c:pt>
                <c:pt idx="1608">
                  <c:v>16.749999999999719</c:v>
                </c:pt>
                <c:pt idx="1609">
                  <c:v>16.760416666666387</c:v>
                </c:pt>
                <c:pt idx="1610">
                  <c:v>16.770833333333055</c:v>
                </c:pt>
                <c:pt idx="1611">
                  <c:v>16.781249999999723</c:v>
                </c:pt>
                <c:pt idx="1612">
                  <c:v>16.791666666666391</c:v>
                </c:pt>
                <c:pt idx="1613">
                  <c:v>16.802083333333059</c:v>
                </c:pt>
                <c:pt idx="1614">
                  <c:v>16.812499999999726</c:v>
                </c:pt>
                <c:pt idx="1615">
                  <c:v>16.822916666666394</c:v>
                </c:pt>
                <c:pt idx="1616">
                  <c:v>16.833333333333062</c:v>
                </c:pt>
                <c:pt idx="1617">
                  <c:v>16.84374999999973</c:v>
                </c:pt>
                <c:pt idx="1618">
                  <c:v>16.854166666666398</c:v>
                </c:pt>
                <c:pt idx="1619">
                  <c:v>16.864583333333066</c:v>
                </c:pt>
                <c:pt idx="1620">
                  <c:v>16.874999999999734</c:v>
                </c:pt>
                <c:pt idx="1621">
                  <c:v>16.885416666666401</c:v>
                </c:pt>
                <c:pt idx="1622">
                  <c:v>16.895833333333069</c:v>
                </c:pt>
                <c:pt idx="1623">
                  <c:v>16.906249999999737</c:v>
                </c:pt>
                <c:pt idx="1624">
                  <c:v>16.916666666666405</c:v>
                </c:pt>
                <c:pt idx="1625">
                  <c:v>16.927083333333073</c:v>
                </c:pt>
                <c:pt idx="1626">
                  <c:v>16.937499999999741</c:v>
                </c:pt>
                <c:pt idx="1627">
                  <c:v>16.947916666666409</c:v>
                </c:pt>
                <c:pt idx="1628">
                  <c:v>16.958333333333076</c:v>
                </c:pt>
                <c:pt idx="1629">
                  <c:v>16.968749999999744</c:v>
                </c:pt>
                <c:pt idx="1630">
                  <c:v>16.979166666666412</c:v>
                </c:pt>
                <c:pt idx="1631">
                  <c:v>16.98958333333308</c:v>
                </c:pt>
                <c:pt idx="1632">
                  <c:v>16.999999999999748</c:v>
                </c:pt>
                <c:pt idx="1633">
                  <c:v>17.010416666666416</c:v>
                </c:pt>
                <c:pt idx="1634">
                  <c:v>17.020833333333083</c:v>
                </c:pt>
                <c:pt idx="1635">
                  <c:v>17.031249999999751</c:v>
                </c:pt>
                <c:pt idx="1636">
                  <c:v>17.041666666666419</c:v>
                </c:pt>
                <c:pt idx="1637">
                  <c:v>17.052083333333087</c:v>
                </c:pt>
                <c:pt idx="1638">
                  <c:v>17.062499999999755</c:v>
                </c:pt>
                <c:pt idx="1639">
                  <c:v>17.072916666666423</c:v>
                </c:pt>
                <c:pt idx="1640">
                  <c:v>17.083333333333091</c:v>
                </c:pt>
                <c:pt idx="1641">
                  <c:v>17.093749999999758</c:v>
                </c:pt>
                <c:pt idx="1642">
                  <c:v>17.104166666666426</c:v>
                </c:pt>
                <c:pt idx="1643">
                  <c:v>17.114583333333094</c:v>
                </c:pt>
                <c:pt idx="1644">
                  <c:v>17.124999999999762</c:v>
                </c:pt>
                <c:pt idx="1645">
                  <c:v>17.13541666666643</c:v>
                </c:pt>
                <c:pt idx="1646">
                  <c:v>17.145833333333098</c:v>
                </c:pt>
                <c:pt idx="1647">
                  <c:v>17.156249999999766</c:v>
                </c:pt>
                <c:pt idx="1648">
                  <c:v>17.166666666666433</c:v>
                </c:pt>
                <c:pt idx="1649">
                  <c:v>17.177083333333101</c:v>
                </c:pt>
                <c:pt idx="1650">
                  <c:v>17.187499999999769</c:v>
                </c:pt>
                <c:pt idx="1651">
                  <c:v>17.197916666666437</c:v>
                </c:pt>
                <c:pt idx="1652">
                  <c:v>17.208333333333105</c:v>
                </c:pt>
                <c:pt idx="1653">
                  <c:v>17.218749999999773</c:v>
                </c:pt>
                <c:pt idx="1654">
                  <c:v>17.22916666666644</c:v>
                </c:pt>
                <c:pt idx="1655">
                  <c:v>17.239583333333108</c:v>
                </c:pt>
                <c:pt idx="1656">
                  <c:v>17.249999999999776</c:v>
                </c:pt>
                <c:pt idx="1657">
                  <c:v>17.260416666666444</c:v>
                </c:pt>
                <c:pt idx="1658">
                  <c:v>17.270833333333112</c:v>
                </c:pt>
                <c:pt idx="1659">
                  <c:v>17.28124999999978</c:v>
                </c:pt>
                <c:pt idx="1660">
                  <c:v>17.291666666666448</c:v>
                </c:pt>
                <c:pt idx="1661">
                  <c:v>17.302083333333115</c:v>
                </c:pt>
                <c:pt idx="1662">
                  <c:v>17.312499999999783</c:v>
                </c:pt>
                <c:pt idx="1663">
                  <c:v>17.322916666666451</c:v>
                </c:pt>
                <c:pt idx="1664">
                  <c:v>17.333333333333119</c:v>
                </c:pt>
                <c:pt idx="1665">
                  <c:v>17.343749999999787</c:v>
                </c:pt>
                <c:pt idx="1666">
                  <c:v>17.354166666666455</c:v>
                </c:pt>
                <c:pt idx="1667">
                  <c:v>17.364583333333123</c:v>
                </c:pt>
                <c:pt idx="1668">
                  <c:v>17.37499999999979</c:v>
                </c:pt>
                <c:pt idx="1669">
                  <c:v>17.385416666666458</c:v>
                </c:pt>
                <c:pt idx="1670">
                  <c:v>17.395833333333126</c:v>
                </c:pt>
                <c:pt idx="1671">
                  <c:v>17.406249999999794</c:v>
                </c:pt>
                <c:pt idx="1672">
                  <c:v>17.416666666666462</c:v>
                </c:pt>
                <c:pt idx="1673">
                  <c:v>17.42708333333313</c:v>
                </c:pt>
                <c:pt idx="1674">
                  <c:v>17.437499999999797</c:v>
                </c:pt>
                <c:pt idx="1675">
                  <c:v>17.447916666666465</c:v>
                </c:pt>
                <c:pt idx="1676">
                  <c:v>17.458333333333133</c:v>
                </c:pt>
                <c:pt idx="1677">
                  <c:v>17.468749999999801</c:v>
                </c:pt>
                <c:pt idx="1678">
                  <c:v>17.479166666666469</c:v>
                </c:pt>
                <c:pt idx="1679">
                  <c:v>17.489583333333137</c:v>
                </c:pt>
                <c:pt idx="1680">
                  <c:v>17.499999999999805</c:v>
                </c:pt>
                <c:pt idx="1681">
                  <c:v>17.510416666666472</c:v>
                </c:pt>
                <c:pt idx="1682">
                  <c:v>17.52083333333314</c:v>
                </c:pt>
                <c:pt idx="1683">
                  <c:v>17.531249999999808</c:v>
                </c:pt>
                <c:pt idx="1684">
                  <c:v>17.541666666666476</c:v>
                </c:pt>
                <c:pt idx="1685">
                  <c:v>17.552083333333144</c:v>
                </c:pt>
                <c:pt idx="1686">
                  <c:v>17.562499999999812</c:v>
                </c:pt>
                <c:pt idx="1687">
                  <c:v>17.57291666666648</c:v>
                </c:pt>
                <c:pt idx="1688">
                  <c:v>17.583333333333147</c:v>
                </c:pt>
                <c:pt idx="1689">
                  <c:v>17.593749999999815</c:v>
                </c:pt>
                <c:pt idx="1690">
                  <c:v>17.604166666666483</c:v>
                </c:pt>
                <c:pt idx="1691">
                  <c:v>17.614583333333151</c:v>
                </c:pt>
                <c:pt idx="1692">
                  <c:v>17.624999999999819</c:v>
                </c:pt>
                <c:pt idx="1693">
                  <c:v>17.635416666666487</c:v>
                </c:pt>
                <c:pt idx="1694">
                  <c:v>17.645833333333155</c:v>
                </c:pt>
                <c:pt idx="1695">
                  <c:v>17.656249999999822</c:v>
                </c:pt>
                <c:pt idx="1696">
                  <c:v>17.66666666666649</c:v>
                </c:pt>
                <c:pt idx="1697">
                  <c:v>17.677083333333158</c:v>
                </c:pt>
                <c:pt idx="1698">
                  <c:v>17.687499999999826</c:v>
                </c:pt>
                <c:pt idx="1699">
                  <c:v>17.697916666666494</c:v>
                </c:pt>
                <c:pt idx="1700">
                  <c:v>17.708333333333162</c:v>
                </c:pt>
                <c:pt idx="1701">
                  <c:v>17.718749999999829</c:v>
                </c:pt>
                <c:pt idx="1702">
                  <c:v>17.729166666666497</c:v>
                </c:pt>
                <c:pt idx="1703">
                  <c:v>17.739583333333165</c:v>
                </c:pt>
                <c:pt idx="1704">
                  <c:v>17.749999999999833</c:v>
                </c:pt>
                <c:pt idx="1705">
                  <c:v>17.760416666666501</c:v>
                </c:pt>
                <c:pt idx="1706">
                  <c:v>17.770833333333169</c:v>
                </c:pt>
                <c:pt idx="1707">
                  <c:v>17.781249999999837</c:v>
                </c:pt>
                <c:pt idx="1708">
                  <c:v>17.791666666666504</c:v>
                </c:pt>
                <c:pt idx="1709">
                  <c:v>17.802083333333172</c:v>
                </c:pt>
                <c:pt idx="1710">
                  <c:v>17.81249999999984</c:v>
                </c:pt>
                <c:pt idx="1711">
                  <c:v>17.822916666666508</c:v>
                </c:pt>
                <c:pt idx="1712">
                  <c:v>17.833333333333176</c:v>
                </c:pt>
                <c:pt idx="1713">
                  <c:v>17.843749999999844</c:v>
                </c:pt>
                <c:pt idx="1714">
                  <c:v>17.854166666666512</c:v>
                </c:pt>
                <c:pt idx="1715">
                  <c:v>17.864583333333179</c:v>
                </c:pt>
                <c:pt idx="1716">
                  <c:v>17.874999999999847</c:v>
                </c:pt>
                <c:pt idx="1717">
                  <c:v>17.885416666666515</c:v>
                </c:pt>
                <c:pt idx="1718">
                  <c:v>17.895833333333183</c:v>
                </c:pt>
                <c:pt idx="1719">
                  <c:v>17.906249999999851</c:v>
                </c:pt>
                <c:pt idx="1720">
                  <c:v>17.916666666666519</c:v>
                </c:pt>
                <c:pt idx="1721">
                  <c:v>17.927083333333186</c:v>
                </c:pt>
                <c:pt idx="1722">
                  <c:v>17.937499999999854</c:v>
                </c:pt>
                <c:pt idx="1723">
                  <c:v>17.947916666666522</c:v>
                </c:pt>
                <c:pt idx="1724">
                  <c:v>17.95833333333319</c:v>
                </c:pt>
                <c:pt idx="1725">
                  <c:v>17.968749999999858</c:v>
                </c:pt>
                <c:pt idx="1726">
                  <c:v>17.979166666666526</c:v>
                </c:pt>
                <c:pt idx="1727">
                  <c:v>17.989583333333194</c:v>
                </c:pt>
                <c:pt idx="1728">
                  <c:v>17.999999999999861</c:v>
                </c:pt>
                <c:pt idx="1729">
                  <c:v>18.010416666666529</c:v>
                </c:pt>
                <c:pt idx="1730">
                  <c:v>18.020833333333197</c:v>
                </c:pt>
                <c:pt idx="1731">
                  <c:v>18.031249999999865</c:v>
                </c:pt>
                <c:pt idx="1732">
                  <c:v>18.041666666666533</c:v>
                </c:pt>
                <c:pt idx="1733">
                  <c:v>18.052083333333201</c:v>
                </c:pt>
                <c:pt idx="1734">
                  <c:v>18.062499999999869</c:v>
                </c:pt>
                <c:pt idx="1735">
                  <c:v>18.072916666666536</c:v>
                </c:pt>
                <c:pt idx="1736">
                  <c:v>18.083333333333204</c:v>
                </c:pt>
                <c:pt idx="1737">
                  <c:v>18.093749999999872</c:v>
                </c:pt>
                <c:pt idx="1738">
                  <c:v>18.10416666666654</c:v>
                </c:pt>
                <c:pt idx="1739">
                  <c:v>18.114583333333208</c:v>
                </c:pt>
                <c:pt idx="1740">
                  <c:v>18.124999999999876</c:v>
                </c:pt>
                <c:pt idx="1741">
                  <c:v>18.135416666666544</c:v>
                </c:pt>
                <c:pt idx="1742">
                  <c:v>18.145833333333211</c:v>
                </c:pt>
                <c:pt idx="1743">
                  <c:v>18.156249999999879</c:v>
                </c:pt>
                <c:pt idx="1744">
                  <c:v>18.166666666666547</c:v>
                </c:pt>
                <c:pt idx="1745">
                  <c:v>18.177083333333215</c:v>
                </c:pt>
                <c:pt idx="1746">
                  <c:v>18.187499999999883</c:v>
                </c:pt>
                <c:pt idx="1747">
                  <c:v>18.197916666666551</c:v>
                </c:pt>
                <c:pt idx="1748">
                  <c:v>18.208333333333218</c:v>
                </c:pt>
                <c:pt idx="1749">
                  <c:v>18.218749999999886</c:v>
                </c:pt>
                <c:pt idx="1750">
                  <c:v>18.229166666666554</c:v>
                </c:pt>
                <c:pt idx="1751">
                  <c:v>18.239583333333222</c:v>
                </c:pt>
                <c:pt idx="1752">
                  <c:v>18.24999999999989</c:v>
                </c:pt>
                <c:pt idx="1753">
                  <c:v>18.260416666666558</c:v>
                </c:pt>
                <c:pt idx="1754">
                  <c:v>18.270833333333226</c:v>
                </c:pt>
                <c:pt idx="1755">
                  <c:v>18.281249999999893</c:v>
                </c:pt>
                <c:pt idx="1756">
                  <c:v>18.291666666666561</c:v>
                </c:pt>
                <c:pt idx="1757">
                  <c:v>18.302083333333229</c:v>
                </c:pt>
                <c:pt idx="1758">
                  <c:v>18.312499999999897</c:v>
                </c:pt>
                <c:pt idx="1759">
                  <c:v>18.322916666666565</c:v>
                </c:pt>
                <c:pt idx="1760">
                  <c:v>18.333333333333233</c:v>
                </c:pt>
                <c:pt idx="1761">
                  <c:v>18.343749999999901</c:v>
                </c:pt>
                <c:pt idx="1762">
                  <c:v>18.354166666666568</c:v>
                </c:pt>
                <c:pt idx="1763">
                  <c:v>18.364583333333236</c:v>
                </c:pt>
                <c:pt idx="1764">
                  <c:v>18.374999999999904</c:v>
                </c:pt>
                <c:pt idx="1765">
                  <c:v>18.385416666666572</c:v>
                </c:pt>
                <c:pt idx="1766">
                  <c:v>18.39583333333324</c:v>
                </c:pt>
                <c:pt idx="1767">
                  <c:v>18.406249999999908</c:v>
                </c:pt>
                <c:pt idx="1768">
                  <c:v>18.416666666666575</c:v>
                </c:pt>
                <c:pt idx="1769">
                  <c:v>18.427083333333243</c:v>
                </c:pt>
                <c:pt idx="1770">
                  <c:v>18.437499999999911</c:v>
                </c:pt>
                <c:pt idx="1771">
                  <c:v>18.447916666666579</c:v>
                </c:pt>
                <c:pt idx="1772">
                  <c:v>18.458333333333247</c:v>
                </c:pt>
                <c:pt idx="1773">
                  <c:v>18.468749999999915</c:v>
                </c:pt>
                <c:pt idx="1774">
                  <c:v>18.479166666666583</c:v>
                </c:pt>
                <c:pt idx="1775">
                  <c:v>18.48958333333325</c:v>
                </c:pt>
                <c:pt idx="1776">
                  <c:v>18.499999999999918</c:v>
                </c:pt>
                <c:pt idx="1777">
                  <c:v>18.510416666666586</c:v>
                </c:pt>
                <c:pt idx="1778">
                  <c:v>18.520833333333254</c:v>
                </c:pt>
                <c:pt idx="1779">
                  <c:v>18.531249999999922</c:v>
                </c:pt>
                <c:pt idx="1780">
                  <c:v>18.54166666666659</c:v>
                </c:pt>
                <c:pt idx="1781">
                  <c:v>18.552083333333258</c:v>
                </c:pt>
                <c:pt idx="1782">
                  <c:v>18.562499999999925</c:v>
                </c:pt>
                <c:pt idx="1783">
                  <c:v>18.572916666666593</c:v>
                </c:pt>
                <c:pt idx="1784">
                  <c:v>18.583333333333261</c:v>
                </c:pt>
                <c:pt idx="1785">
                  <c:v>18.593749999999929</c:v>
                </c:pt>
                <c:pt idx="1786">
                  <c:v>18.604166666666597</c:v>
                </c:pt>
                <c:pt idx="1787">
                  <c:v>18.614583333333265</c:v>
                </c:pt>
                <c:pt idx="1788">
                  <c:v>18.624999999999932</c:v>
                </c:pt>
                <c:pt idx="1789">
                  <c:v>18.6354166666666</c:v>
                </c:pt>
                <c:pt idx="1790">
                  <c:v>18.645833333333268</c:v>
                </c:pt>
                <c:pt idx="1791">
                  <c:v>18.656249999999936</c:v>
                </c:pt>
                <c:pt idx="1792">
                  <c:v>18.666666666666604</c:v>
                </c:pt>
                <c:pt idx="1793">
                  <c:v>18.677083333333272</c:v>
                </c:pt>
                <c:pt idx="1794">
                  <c:v>18.68749999999994</c:v>
                </c:pt>
                <c:pt idx="1795">
                  <c:v>18.697916666666607</c:v>
                </c:pt>
                <c:pt idx="1796">
                  <c:v>18.708333333333275</c:v>
                </c:pt>
                <c:pt idx="1797">
                  <c:v>18.718749999999943</c:v>
                </c:pt>
                <c:pt idx="1798">
                  <c:v>18.729166666666611</c:v>
                </c:pt>
                <c:pt idx="1799">
                  <c:v>18.739583333333279</c:v>
                </c:pt>
                <c:pt idx="1800">
                  <c:v>18.749999999999947</c:v>
                </c:pt>
                <c:pt idx="1801">
                  <c:v>18.760416666666615</c:v>
                </c:pt>
                <c:pt idx="1802">
                  <c:v>18.770833333333282</c:v>
                </c:pt>
                <c:pt idx="1803">
                  <c:v>18.78124999999995</c:v>
                </c:pt>
                <c:pt idx="1804">
                  <c:v>18.791666666666618</c:v>
                </c:pt>
                <c:pt idx="1805">
                  <c:v>18.802083333333286</c:v>
                </c:pt>
                <c:pt idx="1806">
                  <c:v>18.812499999999954</c:v>
                </c:pt>
                <c:pt idx="1807">
                  <c:v>18.822916666666622</c:v>
                </c:pt>
                <c:pt idx="1808">
                  <c:v>18.83333333333329</c:v>
                </c:pt>
                <c:pt idx="1809">
                  <c:v>18.843749999999957</c:v>
                </c:pt>
                <c:pt idx="1810">
                  <c:v>18.854166666666625</c:v>
                </c:pt>
                <c:pt idx="1811">
                  <c:v>18.864583333333293</c:v>
                </c:pt>
                <c:pt idx="1812">
                  <c:v>18.874999999999961</c:v>
                </c:pt>
                <c:pt idx="1813">
                  <c:v>18.885416666666629</c:v>
                </c:pt>
                <c:pt idx="1814">
                  <c:v>18.895833333333297</c:v>
                </c:pt>
                <c:pt idx="1815">
                  <c:v>18.906249999999964</c:v>
                </c:pt>
                <c:pt idx="1816">
                  <c:v>18.916666666666632</c:v>
                </c:pt>
                <c:pt idx="1817">
                  <c:v>18.9270833333333</c:v>
                </c:pt>
                <c:pt idx="1818">
                  <c:v>18.937499999999968</c:v>
                </c:pt>
                <c:pt idx="1819">
                  <c:v>18.947916666666636</c:v>
                </c:pt>
                <c:pt idx="1820">
                  <c:v>18.958333333333304</c:v>
                </c:pt>
                <c:pt idx="1821">
                  <c:v>18.968749999999972</c:v>
                </c:pt>
                <c:pt idx="1822">
                  <c:v>18.979166666666639</c:v>
                </c:pt>
                <c:pt idx="1823">
                  <c:v>18.989583333333307</c:v>
                </c:pt>
                <c:pt idx="1824">
                  <c:v>18.999999999999975</c:v>
                </c:pt>
                <c:pt idx="1825">
                  <c:v>19.010416666666643</c:v>
                </c:pt>
                <c:pt idx="1826">
                  <c:v>19.020833333333311</c:v>
                </c:pt>
                <c:pt idx="1827">
                  <c:v>19.031249999999979</c:v>
                </c:pt>
                <c:pt idx="1828">
                  <c:v>19.041666666666647</c:v>
                </c:pt>
                <c:pt idx="1829">
                  <c:v>19.052083333333314</c:v>
                </c:pt>
                <c:pt idx="1830">
                  <c:v>19.062499999999982</c:v>
                </c:pt>
                <c:pt idx="1831">
                  <c:v>19.07291666666665</c:v>
                </c:pt>
                <c:pt idx="1832">
                  <c:v>19.083333333333318</c:v>
                </c:pt>
                <c:pt idx="1833">
                  <c:v>19.093749999999986</c:v>
                </c:pt>
                <c:pt idx="1834">
                  <c:v>19.104166666666654</c:v>
                </c:pt>
                <c:pt idx="1835">
                  <c:v>19.114583333333321</c:v>
                </c:pt>
                <c:pt idx="1836">
                  <c:v>19.124999999999989</c:v>
                </c:pt>
                <c:pt idx="1837">
                  <c:v>19.135416666666657</c:v>
                </c:pt>
                <c:pt idx="1838">
                  <c:v>19.145833333333325</c:v>
                </c:pt>
                <c:pt idx="1839">
                  <c:v>19.156249999999993</c:v>
                </c:pt>
                <c:pt idx="1840">
                  <c:v>19.166666666666661</c:v>
                </c:pt>
                <c:pt idx="1841">
                  <c:v>19.177083333333329</c:v>
                </c:pt>
                <c:pt idx="1842">
                  <c:v>19.187499999999996</c:v>
                </c:pt>
                <c:pt idx="1843">
                  <c:v>19.197916666666664</c:v>
                </c:pt>
                <c:pt idx="1844">
                  <c:v>19.208333333333332</c:v>
                </c:pt>
                <c:pt idx="1845">
                  <c:v>19.21875</c:v>
                </c:pt>
                <c:pt idx="1846">
                  <c:v>19.229166666666668</c:v>
                </c:pt>
                <c:pt idx="1847">
                  <c:v>19.239583333333336</c:v>
                </c:pt>
                <c:pt idx="1848">
                  <c:v>19.250000000000004</c:v>
                </c:pt>
                <c:pt idx="1849">
                  <c:v>19.260416666666671</c:v>
                </c:pt>
                <c:pt idx="1850">
                  <c:v>19.270833333333339</c:v>
                </c:pt>
                <c:pt idx="1851">
                  <c:v>19.281250000000007</c:v>
                </c:pt>
                <c:pt idx="1852">
                  <c:v>19.291666666666675</c:v>
                </c:pt>
                <c:pt idx="1853">
                  <c:v>19.302083333333343</c:v>
                </c:pt>
                <c:pt idx="1854">
                  <c:v>19.312500000000011</c:v>
                </c:pt>
                <c:pt idx="1855">
                  <c:v>19.322916666666679</c:v>
                </c:pt>
                <c:pt idx="1856">
                  <c:v>19.333333333333346</c:v>
                </c:pt>
                <c:pt idx="1857">
                  <c:v>19.343750000000014</c:v>
                </c:pt>
                <c:pt idx="1858">
                  <c:v>19.354166666666682</c:v>
                </c:pt>
                <c:pt idx="1859">
                  <c:v>19.36458333333335</c:v>
                </c:pt>
                <c:pt idx="1860">
                  <c:v>19.375000000000018</c:v>
                </c:pt>
                <c:pt idx="1861">
                  <c:v>19.385416666666686</c:v>
                </c:pt>
                <c:pt idx="1862">
                  <c:v>19.395833333333353</c:v>
                </c:pt>
                <c:pt idx="1863">
                  <c:v>19.406250000000021</c:v>
                </c:pt>
                <c:pt idx="1864">
                  <c:v>19.416666666666689</c:v>
                </c:pt>
                <c:pt idx="1865">
                  <c:v>19.427083333333357</c:v>
                </c:pt>
                <c:pt idx="1866">
                  <c:v>19.437500000000025</c:v>
                </c:pt>
                <c:pt idx="1867">
                  <c:v>19.447916666666693</c:v>
                </c:pt>
                <c:pt idx="1868">
                  <c:v>19.458333333333361</c:v>
                </c:pt>
                <c:pt idx="1869">
                  <c:v>19.468750000000028</c:v>
                </c:pt>
                <c:pt idx="1870">
                  <c:v>19.479166666666696</c:v>
                </c:pt>
                <c:pt idx="1871">
                  <c:v>19.489583333333364</c:v>
                </c:pt>
                <c:pt idx="1872">
                  <c:v>19.500000000000032</c:v>
                </c:pt>
                <c:pt idx="1873">
                  <c:v>19.5104166666667</c:v>
                </c:pt>
                <c:pt idx="1874">
                  <c:v>19.520833333333368</c:v>
                </c:pt>
                <c:pt idx="1875">
                  <c:v>19.531250000000036</c:v>
                </c:pt>
                <c:pt idx="1876">
                  <c:v>19.541666666666703</c:v>
                </c:pt>
                <c:pt idx="1877">
                  <c:v>19.552083333333371</c:v>
                </c:pt>
                <c:pt idx="1878">
                  <c:v>19.562500000000039</c:v>
                </c:pt>
                <c:pt idx="1879">
                  <c:v>19.572916666666707</c:v>
                </c:pt>
                <c:pt idx="1880">
                  <c:v>19.583333333333375</c:v>
                </c:pt>
                <c:pt idx="1881">
                  <c:v>19.593750000000043</c:v>
                </c:pt>
                <c:pt idx="1882">
                  <c:v>19.60416666666671</c:v>
                </c:pt>
                <c:pt idx="1883">
                  <c:v>19.614583333333378</c:v>
                </c:pt>
                <c:pt idx="1884">
                  <c:v>19.625000000000046</c:v>
                </c:pt>
                <c:pt idx="1885">
                  <c:v>19.635416666666714</c:v>
                </c:pt>
                <c:pt idx="1886">
                  <c:v>19.645833333333382</c:v>
                </c:pt>
                <c:pt idx="1887">
                  <c:v>19.65625000000005</c:v>
                </c:pt>
                <c:pt idx="1888">
                  <c:v>19.666666666666718</c:v>
                </c:pt>
                <c:pt idx="1889">
                  <c:v>19.677083333333385</c:v>
                </c:pt>
                <c:pt idx="1890">
                  <c:v>19.687500000000053</c:v>
                </c:pt>
                <c:pt idx="1891">
                  <c:v>19.697916666666721</c:v>
                </c:pt>
                <c:pt idx="1892">
                  <c:v>19.708333333333389</c:v>
                </c:pt>
                <c:pt idx="1893">
                  <c:v>19.718750000000057</c:v>
                </c:pt>
                <c:pt idx="1894">
                  <c:v>19.729166666666725</c:v>
                </c:pt>
                <c:pt idx="1895">
                  <c:v>19.739583333333393</c:v>
                </c:pt>
                <c:pt idx="1896">
                  <c:v>19.75000000000006</c:v>
                </c:pt>
                <c:pt idx="1897">
                  <c:v>19.760416666666728</c:v>
                </c:pt>
                <c:pt idx="1898">
                  <c:v>19.770833333333396</c:v>
                </c:pt>
                <c:pt idx="1899">
                  <c:v>19.781250000000064</c:v>
                </c:pt>
                <c:pt idx="1900">
                  <c:v>19.791666666666732</c:v>
                </c:pt>
                <c:pt idx="1901">
                  <c:v>19.8020833333334</c:v>
                </c:pt>
                <c:pt idx="1902">
                  <c:v>19.812500000000068</c:v>
                </c:pt>
                <c:pt idx="1903">
                  <c:v>19.822916666666735</c:v>
                </c:pt>
                <c:pt idx="1904">
                  <c:v>19.833333333333403</c:v>
                </c:pt>
                <c:pt idx="1905">
                  <c:v>19.843750000000071</c:v>
                </c:pt>
                <c:pt idx="1906">
                  <c:v>19.854166666666739</c:v>
                </c:pt>
                <c:pt idx="1907">
                  <c:v>19.864583333333407</c:v>
                </c:pt>
                <c:pt idx="1908">
                  <c:v>19.875000000000075</c:v>
                </c:pt>
                <c:pt idx="1909">
                  <c:v>19.885416666666742</c:v>
                </c:pt>
                <c:pt idx="1910">
                  <c:v>19.89583333333341</c:v>
                </c:pt>
                <c:pt idx="1911">
                  <c:v>19.906250000000078</c:v>
                </c:pt>
                <c:pt idx="1912">
                  <c:v>19.916666666666746</c:v>
                </c:pt>
                <c:pt idx="1913">
                  <c:v>19.927083333333414</c:v>
                </c:pt>
                <c:pt idx="1914">
                  <c:v>19.937500000000082</c:v>
                </c:pt>
                <c:pt idx="1915">
                  <c:v>19.94791666666675</c:v>
                </c:pt>
                <c:pt idx="1916">
                  <c:v>19.958333333333417</c:v>
                </c:pt>
                <c:pt idx="1917">
                  <c:v>19.968750000000085</c:v>
                </c:pt>
                <c:pt idx="1918">
                  <c:v>19.979166666666753</c:v>
                </c:pt>
                <c:pt idx="1919">
                  <c:v>19.989583333333421</c:v>
                </c:pt>
                <c:pt idx="1920">
                  <c:v>20.000000000000089</c:v>
                </c:pt>
                <c:pt idx="1921">
                  <c:v>20.010416666666757</c:v>
                </c:pt>
                <c:pt idx="1922">
                  <c:v>20.020833333333425</c:v>
                </c:pt>
                <c:pt idx="1923">
                  <c:v>20.031250000000092</c:v>
                </c:pt>
                <c:pt idx="1924">
                  <c:v>20.04166666666676</c:v>
                </c:pt>
                <c:pt idx="1925">
                  <c:v>20.052083333333428</c:v>
                </c:pt>
                <c:pt idx="1926">
                  <c:v>20.062500000000096</c:v>
                </c:pt>
                <c:pt idx="1927">
                  <c:v>20.072916666666764</c:v>
                </c:pt>
                <c:pt idx="1928">
                  <c:v>20.083333333333432</c:v>
                </c:pt>
                <c:pt idx="1929">
                  <c:v>20.093750000000099</c:v>
                </c:pt>
                <c:pt idx="1930">
                  <c:v>20.104166666666767</c:v>
                </c:pt>
                <c:pt idx="1931">
                  <c:v>20.114583333333435</c:v>
                </c:pt>
                <c:pt idx="1932">
                  <c:v>20.125000000000103</c:v>
                </c:pt>
                <c:pt idx="1933">
                  <c:v>20.135416666666771</c:v>
                </c:pt>
                <c:pt idx="1934">
                  <c:v>20.145833333333439</c:v>
                </c:pt>
                <c:pt idx="1935">
                  <c:v>20.156250000000107</c:v>
                </c:pt>
                <c:pt idx="1936">
                  <c:v>20.166666666666774</c:v>
                </c:pt>
                <c:pt idx="1937">
                  <c:v>20.177083333333442</c:v>
                </c:pt>
                <c:pt idx="1938">
                  <c:v>20.18750000000011</c:v>
                </c:pt>
                <c:pt idx="1939">
                  <c:v>20.197916666666778</c:v>
                </c:pt>
                <c:pt idx="1940">
                  <c:v>20.208333333333446</c:v>
                </c:pt>
                <c:pt idx="1941">
                  <c:v>20.218750000000114</c:v>
                </c:pt>
                <c:pt idx="1942">
                  <c:v>20.229166666666782</c:v>
                </c:pt>
                <c:pt idx="1943">
                  <c:v>20.239583333333449</c:v>
                </c:pt>
                <c:pt idx="1944">
                  <c:v>20.250000000000117</c:v>
                </c:pt>
                <c:pt idx="1945">
                  <c:v>20.260416666666785</c:v>
                </c:pt>
                <c:pt idx="1946">
                  <c:v>20.270833333333453</c:v>
                </c:pt>
                <c:pt idx="1947">
                  <c:v>20.281250000000121</c:v>
                </c:pt>
                <c:pt idx="1948">
                  <c:v>20.291666666666789</c:v>
                </c:pt>
                <c:pt idx="1949">
                  <c:v>20.302083333333456</c:v>
                </c:pt>
                <c:pt idx="1950">
                  <c:v>20.312500000000124</c:v>
                </c:pt>
                <c:pt idx="1951">
                  <c:v>20.322916666666792</c:v>
                </c:pt>
                <c:pt idx="1952">
                  <c:v>20.33333333333346</c:v>
                </c:pt>
                <c:pt idx="1953">
                  <c:v>20.343750000000128</c:v>
                </c:pt>
                <c:pt idx="1954">
                  <c:v>20.354166666666796</c:v>
                </c:pt>
                <c:pt idx="1955">
                  <c:v>20.364583333333464</c:v>
                </c:pt>
                <c:pt idx="1956">
                  <c:v>20.375000000000131</c:v>
                </c:pt>
                <c:pt idx="1957">
                  <c:v>20.385416666666799</c:v>
                </c:pt>
                <c:pt idx="1958">
                  <c:v>20.395833333333467</c:v>
                </c:pt>
                <c:pt idx="1959">
                  <c:v>20.406250000000135</c:v>
                </c:pt>
                <c:pt idx="1960">
                  <c:v>20.416666666666803</c:v>
                </c:pt>
                <c:pt idx="1961">
                  <c:v>20.427083333333471</c:v>
                </c:pt>
                <c:pt idx="1962">
                  <c:v>20.437500000000139</c:v>
                </c:pt>
                <c:pt idx="1963">
                  <c:v>20.447916666666806</c:v>
                </c:pt>
                <c:pt idx="1964">
                  <c:v>20.458333333333474</c:v>
                </c:pt>
                <c:pt idx="1965">
                  <c:v>20.468750000000142</c:v>
                </c:pt>
                <c:pt idx="1966">
                  <c:v>20.47916666666681</c:v>
                </c:pt>
                <c:pt idx="1967">
                  <c:v>20.489583333333478</c:v>
                </c:pt>
                <c:pt idx="1968">
                  <c:v>20.500000000000146</c:v>
                </c:pt>
                <c:pt idx="1969">
                  <c:v>20.510416666666814</c:v>
                </c:pt>
                <c:pt idx="1970">
                  <c:v>20.520833333333481</c:v>
                </c:pt>
                <c:pt idx="1971">
                  <c:v>20.531250000000149</c:v>
                </c:pt>
                <c:pt idx="1972">
                  <c:v>20.541666666666817</c:v>
                </c:pt>
                <c:pt idx="1973">
                  <c:v>20.552083333333485</c:v>
                </c:pt>
                <c:pt idx="1974">
                  <c:v>20.562500000000153</c:v>
                </c:pt>
                <c:pt idx="1975">
                  <c:v>20.572916666666821</c:v>
                </c:pt>
                <c:pt idx="1976">
                  <c:v>20.583333333333488</c:v>
                </c:pt>
                <c:pt idx="1977">
                  <c:v>20.593750000000156</c:v>
                </c:pt>
                <c:pt idx="1978">
                  <c:v>20.604166666666824</c:v>
                </c:pt>
                <c:pt idx="1979">
                  <c:v>20.614583333333492</c:v>
                </c:pt>
                <c:pt idx="1980">
                  <c:v>20.62500000000016</c:v>
                </c:pt>
                <c:pt idx="1981">
                  <c:v>20.635416666666828</c:v>
                </c:pt>
                <c:pt idx="1982">
                  <c:v>20.645833333333496</c:v>
                </c:pt>
                <c:pt idx="1983">
                  <c:v>20.656250000000163</c:v>
                </c:pt>
                <c:pt idx="1984">
                  <c:v>20.666666666666831</c:v>
                </c:pt>
                <c:pt idx="1985">
                  <c:v>20.677083333333499</c:v>
                </c:pt>
                <c:pt idx="1986">
                  <c:v>20.687500000000167</c:v>
                </c:pt>
                <c:pt idx="1987">
                  <c:v>20.697916666666835</c:v>
                </c:pt>
                <c:pt idx="1988">
                  <c:v>20.708333333333503</c:v>
                </c:pt>
                <c:pt idx="1989">
                  <c:v>20.718750000000171</c:v>
                </c:pt>
                <c:pt idx="1990">
                  <c:v>20.729166666666838</c:v>
                </c:pt>
                <c:pt idx="1991">
                  <c:v>20.739583333333506</c:v>
                </c:pt>
                <c:pt idx="1992">
                  <c:v>20.750000000000174</c:v>
                </c:pt>
                <c:pt idx="1993">
                  <c:v>20.760416666666842</c:v>
                </c:pt>
                <c:pt idx="1994">
                  <c:v>20.77083333333351</c:v>
                </c:pt>
                <c:pt idx="1995">
                  <c:v>20.781250000000178</c:v>
                </c:pt>
                <c:pt idx="1996">
                  <c:v>20.791666666666845</c:v>
                </c:pt>
                <c:pt idx="1997">
                  <c:v>20.802083333333513</c:v>
                </c:pt>
                <c:pt idx="1998">
                  <c:v>20.812500000000181</c:v>
                </c:pt>
                <c:pt idx="1999">
                  <c:v>20.822916666666849</c:v>
                </c:pt>
                <c:pt idx="2000">
                  <c:v>20.833333333333517</c:v>
                </c:pt>
                <c:pt idx="2001">
                  <c:v>20.843750000000185</c:v>
                </c:pt>
                <c:pt idx="2002">
                  <c:v>20.854166666666853</c:v>
                </c:pt>
                <c:pt idx="2003">
                  <c:v>20.86458333333352</c:v>
                </c:pt>
                <c:pt idx="2004">
                  <c:v>20.875000000000188</c:v>
                </c:pt>
                <c:pt idx="2005">
                  <c:v>20.885416666666856</c:v>
                </c:pt>
                <c:pt idx="2006">
                  <c:v>20.895833333333524</c:v>
                </c:pt>
                <c:pt idx="2007">
                  <c:v>20.906250000000192</c:v>
                </c:pt>
                <c:pt idx="2008">
                  <c:v>20.91666666666686</c:v>
                </c:pt>
                <c:pt idx="2009">
                  <c:v>20.927083333333528</c:v>
                </c:pt>
                <c:pt idx="2010">
                  <c:v>20.937500000000195</c:v>
                </c:pt>
                <c:pt idx="2011">
                  <c:v>20.947916666666863</c:v>
                </c:pt>
                <c:pt idx="2012">
                  <c:v>20.958333333333531</c:v>
                </c:pt>
                <c:pt idx="2013">
                  <c:v>20.968750000000199</c:v>
                </c:pt>
                <c:pt idx="2014">
                  <c:v>20.979166666666867</c:v>
                </c:pt>
                <c:pt idx="2015">
                  <c:v>20.989583333333535</c:v>
                </c:pt>
                <c:pt idx="2016">
                  <c:v>21.000000000000203</c:v>
                </c:pt>
                <c:pt idx="2017">
                  <c:v>21.01041666666687</c:v>
                </c:pt>
                <c:pt idx="2018">
                  <c:v>21.020833333333538</c:v>
                </c:pt>
                <c:pt idx="2019">
                  <c:v>21.031250000000206</c:v>
                </c:pt>
                <c:pt idx="2020">
                  <c:v>21.041666666666874</c:v>
                </c:pt>
                <c:pt idx="2021">
                  <c:v>21.052083333333542</c:v>
                </c:pt>
                <c:pt idx="2022">
                  <c:v>21.06250000000021</c:v>
                </c:pt>
                <c:pt idx="2023">
                  <c:v>21.072916666666877</c:v>
                </c:pt>
                <c:pt idx="2024">
                  <c:v>21.083333333333545</c:v>
                </c:pt>
                <c:pt idx="2025">
                  <c:v>21.093750000000213</c:v>
                </c:pt>
                <c:pt idx="2026">
                  <c:v>21.104166666666881</c:v>
                </c:pt>
                <c:pt idx="2027">
                  <c:v>21.114583333333549</c:v>
                </c:pt>
                <c:pt idx="2028">
                  <c:v>21.125000000000217</c:v>
                </c:pt>
                <c:pt idx="2029">
                  <c:v>21.135416666666885</c:v>
                </c:pt>
                <c:pt idx="2030">
                  <c:v>21.145833333333552</c:v>
                </c:pt>
                <c:pt idx="2031">
                  <c:v>21.15625000000022</c:v>
                </c:pt>
                <c:pt idx="2032">
                  <c:v>21.166666666666888</c:v>
                </c:pt>
                <c:pt idx="2033">
                  <c:v>21.177083333333556</c:v>
                </c:pt>
                <c:pt idx="2034">
                  <c:v>21.187500000000224</c:v>
                </c:pt>
                <c:pt idx="2035">
                  <c:v>21.197916666666892</c:v>
                </c:pt>
                <c:pt idx="2036">
                  <c:v>21.20833333333356</c:v>
                </c:pt>
                <c:pt idx="2037">
                  <c:v>21.218750000000227</c:v>
                </c:pt>
                <c:pt idx="2038">
                  <c:v>21.229166666666895</c:v>
                </c:pt>
                <c:pt idx="2039">
                  <c:v>21.239583333333563</c:v>
                </c:pt>
                <c:pt idx="2040">
                  <c:v>21.250000000000231</c:v>
                </c:pt>
                <c:pt idx="2041">
                  <c:v>21.260416666666899</c:v>
                </c:pt>
                <c:pt idx="2042">
                  <c:v>21.270833333333567</c:v>
                </c:pt>
                <c:pt idx="2043">
                  <c:v>21.281250000000234</c:v>
                </c:pt>
                <c:pt idx="2044">
                  <c:v>21.291666666666902</c:v>
                </c:pt>
                <c:pt idx="2045">
                  <c:v>21.30208333333357</c:v>
                </c:pt>
                <c:pt idx="2046">
                  <c:v>21.312500000000238</c:v>
                </c:pt>
                <c:pt idx="2047">
                  <c:v>21.322916666666906</c:v>
                </c:pt>
                <c:pt idx="2048">
                  <c:v>21.333333333333574</c:v>
                </c:pt>
                <c:pt idx="2049">
                  <c:v>21.343750000000242</c:v>
                </c:pt>
                <c:pt idx="2050">
                  <c:v>21.354166666666909</c:v>
                </c:pt>
                <c:pt idx="2051">
                  <c:v>21.364583333333577</c:v>
                </c:pt>
                <c:pt idx="2052">
                  <c:v>21.375000000000245</c:v>
                </c:pt>
                <c:pt idx="2053">
                  <c:v>21.385416666666913</c:v>
                </c:pt>
                <c:pt idx="2054">
                  <c:v>21.395833333333581</c:v>
                </c:pt>
                <c:pt idx="2055">
                  <c:v>21.406250000000249</c:v>
                </c:pt>
                <c:pt idx="2056">
                  <c:v>21.416666666666917</c:v>
                </c:pt>
                <c:pt idx="2057">
                  <c:v>21.427083333333584</c:v>
                </c:pt>
                <c:pt idx="2058">
                  <c:v>21.437500000000252</c:v>
                </c:pt>
                <c:pt idx="2059">
                  <c:v>21.44791666666692</c:v>
                </c:pt>
                <c:pt idx="2060">
                  <c:v>21.458333333333588</c:v>
                </c:pt>
                <c:pt idx="2061">
                  <c:v>21.468750000000256</c:v>
                </c:pt>
                <c:pt idx="2062">
                  <c:v>21.479166666666924</c:v>
                </c:pt>
                <c:pt idx="2063">
                  <c:v>21.489583333333591</c:v>
                </c:pt>
                <c:pt idx="2064">
                  <c:v>21.500000000000259</c:v>
                </c:pt>
                <c:pt idx="2065">
                  <c:v>21.510416666666927</c:v>
                </c:pt>
                <c:pt idx="2066">
                  <c:v>21.520833333333595</c:v>
                </c:pt>
                <c:pt idx="2067">
                  <c:v>21.531250000000263</c:v>
                </c:pt>
                <c:pt idx="2068">
                  <c:v>21.541666666666931</c:v>
                </c:pt>
                <c:pt idx="2069">
                  <c:v>21.552083333333599</c:v>
                </c:pt>
                <c:pt idx="2070">
                  <c:v>21.562500000000266</c:v>
                </c:pt>
                <c:pt idx="2071">
                  <c:v>21.572916666666934</c:v>
                </c:pt>
                <c:pt idx="2072">
                  <c:v>21.583333333333602</c:v>
                </c:pt>
                <c:pt idx="2073">
                  <c:v>21.59375000000027</c:v>
                </c:pt>
                <c:pt idx="2074">
                  <c:v>21.604166666666938</c:v>
                </c:pt>
                <c:pt idx="2075">
                  <c:v>21.614583333333606</c:v>
                </c:pt>
                <c:pt idx="2076">
                  <c:v>21.625000000000274</c:v>
                </c:pt>
                <c:pt idx="2077">
                  <c:v>21.635416666666941</c:v>
                </c:pt>
                <c:pt idx="2078">
                  <c:v>21.645833333333609</c:v>
                </c:pt>
                <c:pt idx="2079">
                  <c:v>21.656250000000277</c:v>
                </c:pt>
                <c:pt idx="2080">
                  <c:v>21.666666666666945</c:v>
                </c:pt>
                <c:pt idx="2081">
                  <c:v>21.677083333333613</c:v>
                </c:pt>
                <c:pt idx="2082">
                  <c:v>21.687500000000281</c:v>
                </c:pt>
                <c:pt idx="2083">
                  <c:v>21.697916666666949</c:v>
                </c:pt>
                <c:pt idx="2084">
                  <c:v>21.708333333333616</c:v>
                </c:pt>
                <c:pt idx="2085">
                  <c:v>21.718750000000284</c:v>
                </c:pt>
                <c:pt idx="2086">
                  <c:v>21.729166666666952</c:v>
                </c:pt>
                <c:pt idx="2087">
                  <c:v>21.73958333333362</c:v>
                </c:pt>
                <c:pt idx="2088">
                  <c:v>21.750000000000288</c:v>
                </c:pt>
                <c:pt idx="2089">
                  <c:v>21.760416666666956</c:v>
                </c:pt>
                <c:pt idx="2090">
                  <c:v>21.770833333333623</c:v>
                </c:pt>
                <c:pt idx="2091">
                  <c:v>21.781250000000291</c:v>
                </c:pt>
                <c:pt idx="2092">
                  <c:v>21.791666666666959</c:v>
                </c:pt>
                <c:pt idx="2093">
                  <c:v>21.802083333333627</c:v>
                </c:pt>
                <c:pt idx="2094">
                  <c:v>21.812500000000295</c:v>
                </c:pt>
                <c:pt idx="2095">
                  <c:v>21.822916666666963</c:v>
                </c:pt>
                <c:pt idx="2096">
                  <c:v>21.833333333333631</c:v>
                </c:pt>
                <c:pt idx="2097">
                  <c:v>21.843750000000298</c:v>
                </c:pt>
                <c:pt idx="2098">
                  <c:v>21.854166666666966</c:v>
                </c:pt>
                <c:pt idx="2099">
                  <c:v>21.864583333333634</c:v>
                </c:pt>
                <c:pt idx="2100">
                  <c:v>21.875000000000302</c:v>
                </c:pt>
                <c:pt idx="2101">
                  <c:v>21.88541666666697</c:v>
                </c:pt>
                <c:pt idx="2102">
                  <c:v>21.895833333333638</c:v>
                </c:pt>
                <c:pt idx="2103">
                  <c:v>21.906250000000306</c:v>
                </c:pt>
                <c:pt idx="2104">
                  <c:v>21.916666666666973</c:v>
                </c:pt>
                <c:pt idx="2105">
                  <c:v>21.927083333333641</c:v>
                </c:pt>
                <c:pt idx="2106">
                  <c:v>21.937500000000309</c:v>
                </c:pt>
                <c:pt idx="2107">
                  <c:v>21.947916666666977</c:v>
                </c:pt>
                <c:pt idx="2108">
                  <c:v>21.958333333333645</c:v>
                </c:pt>
                <c:pt idx="2109">
                  <c:v>21.968750000000313</c:v>
                </c:pt>
                <c:pt idx="2110">
                  <c:v>21.97916666666698</c:v>
                </c:pt>
                <c:pt idx="2111">
                  <c:v>21.989583333333648</c:v>
                </c:pt>
                <c:pt idx="2112">
                  <c:v>22.000000000000316</c:v>
                </c:pt>
                <c:pt idx="2113">
                  <c:v>22.010416666666984</c:v>
                </c:pt>
                <c:pt idx="2114">
                  <c:v>22.020833333333652</c:v>
                </c:pt>
                <c:pt idx="2115">
                  <c:v>22.03125000000032</c:v>
                </c:pt>
                <c:pt idx="2116">
                  <c:v>22.041666666666988</c:v>
                </c:pt>
                <c:pt idx="2117">
                  <c:v>22.052083333333655</c:v>
                </c:pt>
                <c:pt idx="2118">
                  <c:v>22.062500000000323</c:v>
                </c:pt>
                <c:pt idx="2119">
                  <c:v>22.072916666666991</c:v>
                </c:pt>
                <c:pt idx="2120">
                  <c:v>22.083333333333659</c:v>
                </c:pt>
                <c:pt idx="2121">
                  <c:v>22.093750000000327</c:v>
                </c:pt>
                <c:pt idx="2122">
                  <c:v>22.104166666666995</c:v>
                </c:pt>
                <c:pt idx="2123">
                  <c:v>22.114583333333663</c:v>
                </c:pt>
                <c:pt idx="2124">
                  <c:v>22.12500000000033</c:v>
                </c:pt>
                <c:pt idx="2125">
                  <c:v>22.135416666666998</c:v>
                </c:pt>
                <c:pt idx="2126">
                  <c:v>22.145833333333666</c:v>
                </c:pt>
                <c:pt idx="2127">
                  <c:v>22.156250000000334</c:v>
                </c:pt>
                <c:pt idx="2128">
                  <c:v>22.166666666667002</c:v>
                </c:pt>
                <c:pt idx="2129">
                  <c:v>22.17708333333367</c:v>
                </c:pt>
                <c:pt idx="2130">
                  <c:v>22.187500000000338</c:v>
                </c:pt>
                <c:pt idx="2131">
                  <c:v>22.197916666667005</c:v>
                </c:pt>
                <c:pt idx="2132">
                  <c:v>22.208333333333673</c:v>
                </c:pt>
                <c:pt idx="2133">
                  <c:v>22.218750000000341</c:v>
                </c:pt>
                <c:pt idx="2134">
                  <c:v>22.229166666667009</c:v>
                </c:pt>
                <c:pt idx="2135">
                  <c:v>22.239583333333677</c:v>
                </c:pt>
                <c:pt idx="2136">
                  <c:v>22.250000000000345</c:v>
                </c:pt>
                <c:pt idx="2137">
                  <c:v>22.260416666667012</c:v>
                </c:pt>
                <c:pt idx="2138">
                  <c:v>22.27083333333368</c:v>
                </c:pt>
                <c:pt idx="2139">
                  <c:v>22.281250000000348</c:v>
                </c:pt>
                <c:pt idx="2140">
                  <c:v>22.291666666667016</c:v>
                </c:pt>
                <c:pt idx="2141">
                  <c:v>22.302083333333684</c:v>
                </c:pt>
                <c:pt idx="2142">
                  <c:v>22.312500000000352</c:v>
                </c:pt>
                <c:pt idx="2143">
                  <c:v>22.32291666666702</c:v>
                </c:pt>
                <c:pt idx="2144">
                  <c:v>22.333333333333687</c:v>
                </c:pt>
                <c:pt idx="2145">
                  <c:v>22.343750000000355</c:v>
                </c:pt>
                <c:pt idx="2146">
                  <c:v>22.354166666667023</c:v>
                </c:pt>
                <c:pt idx="2147">
                  <c:v>22.364583333333691</c:v>
                </c:pt>
                <c:pt idx="2148">
                  <c:v>22.375000000000359</c:v>
                </c:pt>
                <c:pt idx="2149">
                  <c:v>22.385416666667027</c:v>
                </c:pt>
                <c:pt idx="2150">
                  <c:v>22.395833333333695</c:v>
                </c:pt>
                <c:pt idx="2151">
                  <c:v>22.406250000000362</c:v>
                </c:pt>
                <c:pt idx="2152">
                  <c:v>22.41666666666703</c:v>
                </c:pt>
                <c:pt idx="2153">
                  <c:v>22.427083333333698</c:v>
                </c:pt>
                <c:pt idx="2154">
                  <c:v>22.437500000000366</c:v>
                </c:pt>
                <c:pt idx="2155">
                  <c:v>22.447916666667034</c:v>
                </c:pt>
                <c:pt idx="2156">
                  <c:v>22.458333333333702</c:v>
                </c:pt>
                <c:pt idx="2157">
                  <c:v>22.468750000000369</c:v>
                </c:pt>
                <c:pt idx="2158">
                  <c:v>22.479166666667037</c:v>
                </c:pt>
                <c:pt idx="2159">
                  <c:v>22.489583333333705</c:v>
                </c:pt>
                <c:pt idx="2160">
                  <c:v>22.500000000000373</c:v>
                </c:pt>
                <c:pt idx="2161">
                  <c:v>22.510416666667041</c:v>
                </c:pt>
                <c:pt idx="2162">
                  <c:v>22.520833333333709</c:v>
                </c:pt>
                <c:pt idx="2163">
                  <c:v>22.531250000000377</c:v>
                </c:pt>
                <c:pt idx="2164">
                  <c:v>22.541666666667044</c:v>
                </c:pt>
                <c:pt idx="2165">
                  <c:v>22.552083333333712</c:v>
                </c:pt>
                <c:pt idx="2166">
                  <c:v>22.56250000000038</c:v>
                </c:pt>
                <c:pt idx="2167">
                  <c:v>22.572916666667048</c:v>
                </c:pt>
                <c:pt idx="2168">
                  <c:v>22.583333333333716</c:v>
                </c:pt>
                <c:pt idx="2169">
                  <c:v>22.593750000000384</c:v>
                </c:pt>
                <c:pt idx="2170">
                  <c:v>22.604166666667052</c:v>
                </c:pt>
                <c:pt idx="2171">
                  <c:v>22.614583333333719</c:v>
                </c:pt>
                <c:pt idx="2172">
                  <c:v>22.625000000000387</c:v>
                </c:pt>
                <c:pt idx="2173">
                  <c:v>22.635416666667055</c:v>
                </c:pt>
                <c:pt idx="2174">
                  <c:v>22.645833333333723</c:v>
                </c:pt>
                <c:pt idx="2175">
                  <c:v>22.656250000000391</c:v>
                </c:pt>
                <c:pt idx="2176">
                  <c:v>22.666666666667059</c:v>
                </c:pt>
                <c:pt idx="2177">
                  <c:v>22.677083333333727</c:v>
                </c:pt>
                <c:pt idx="2178">
                  <c:v>22.687500000000394</c:v>
                </c:pt>
                <c:pt idx="2179">
                  <c:v>22.697916666667062</c:v>
                </c:pt>
                <c:pt idx="2180">
                  <c:v>22.70833333333373</c:v>
                </c:pt>
                <c:pt idx="2181">
                  <c:v>22.718750000000398</c:v>
                </c:pt>
                <c:pt idx="2182">
                  <c:v>22.729166666667066</c:v>
                </c:pt>
                <c:pt idx="2183">
                  <c:v>22.739583333333734</c:v>
                </c:pt>
                <c:pt idx="2184">
                  <c:v>22.750000000000401</c:v>
                </c:pt>
                <c:pt idx="2185">
                  <c:v>22.760416666667069</c:v>
                </c:pt>
                <c:pt idx="2186">
                  <c:v>22.770833333333737</c:v>
                </c:pt>
                <c:pt idx="2187">
                  <c:v>22.781250000000405</c:v>
                </c:pt>
                <c:pt idx="2188">
                  <c:v>22.791666666667073</c:v>
                </c:pt>
                <c:pt idx="2189">
                  <c:v>22.802083333333741</c:v>
                </c:pt>
                <c:pt idx="2190">
                  <c:v>22.812500000000409</c:v>
                </c:pt>
                <c:pt idx="2191">
                  <c:v>22.822916666667076</c:v>
                </c:pt>
                <c:pt idx="2192">
                  <c:v>22.833333333333744</c:v>
                </c:pt>
                <c:pt idx="2193">
                  <c:v>22.843750000000412</c:v>
                </c:pt>
                <c:pt idx="2194">
                  <c:v>22.85416666666708</c:v>
                </c:pt>
                <c:pt idx="2195">
                  <c:v>22.864583333333748</c:v>
                </c:pt>
                <c:pt idx="2196">
                  <c:v>22.875000000000416</c:v>
                </c:pt>
                <c:pt idx="2197">
                  <c:v>22.885416666667084</c:v>
                </c:pt>
                <c:pt idx="2198">
                  <c:v>22.895833333333751</c:v>
                </c:pt>
                <c:pt idx="2199">
                  <c:v>22.906250000000419</c:v>
                </c:pt>
                <c:pt idx="2200">
                  <c:v>22.916666666667087</c:v>
                </c:pt>
                <c:pt idx="2201">
                  <c:v>22.927083333333755</c:v>
                </c:pt>
                <c:pt idx="2202">
                  <c:v>22.937500000000423</c:v>
                </c:pt>
                <c:pt idx="2203">
                  <c:v>22.947916666667091</c:v>
                </c:pt>
                <c:pt idx="2204">
                  <c:v>22.958333333333758</c:v>
                </c:pt>
                <c:pt idx="2205">
                  <c:v>22.968750000000426</c:v>
                </c:pt>
                <c:pt idx="2206">
                  <c:v>22.979166666667094</c:v>
                </c:pt>
                <c:pt idx="2207">
                  <c:v>22.989583333333762</c:v>
                </c:pt>
                <c:pt idx="2208">
                  <c:v>23.00000000000043</c:v>
                </c:pt>
                <c:pt idx="2209">
                  <c:v>23.010416666667098</c:v>
                </c:pt>
                <c:pt idx="2210">
                  <c:v>23.020833333333766</c:v>
                </c:pt>
                <c:pt idx="2211">
                  <c:v>23.031250000000433</c:v>
                </c:pt>
                <c:pt idx="2212">
                  <c:v>23.041666666667101</c:v>
                </c:pt>
                <c:pt idx="2213">
                  <c:v>23.052083333333769</c:v>
                </c:pt>
                <c:pt idx="2214">
                  <c:v>23.062500000000437</c:v>
                </c:pt>
                <c:pt idx="2215">
                  <c:v>23.072916666667105</c:v>
                </c:pt>
                <c:pt idx="2216">
                  <c:v>23.083333333333773</c:v>
                </c:pt>
                <c:pt idx="2217">
                  <c:v>23.093750000000441</c:v>
                </c:pt>
                <c:pt idx="2218">
                  <c:v>23.104166666667108</c:v>
                </c:pt>
                <c:pt idx="2219">
                  <c:v>23.114583333333776</c:v>
                </c:pt>
                <c:pt idx="2220">
                  <c:v>23.125000000000444</c:v>
                </c:pt>
                <c:pt idx="2221">
                  <c:v>23.135416666667112</c:v>
                </c:pt>
                <c:pt idx="2222">
                  <c:v>23.14583333333378</c:v>
                </c:pt>
                <c:pt idx="2223">
                  <c:v>23.156250000000448</c:v>
                </c:pt>
                <c:pt idx="2224">
                  <c:v>23.166666666667115</c:v>
                </c:pt>
                <c:pt idx="2225">
                  <c:v>23.177083333333783</c:v>
                </c:pt>
                <c:pt idx="2226">
                  <c:v>23.187500000000451</c:v>
                </c:pt>
                <c:pt idx="2227">
                  <c:v>23.197916666667119</c:v>
                </c:pt>
                <c:pt idx="2228">
                  <c:v>23.208333333333787</c:v>
                </c:pt>
                <c:pt idx="2229">
                  <c:v>23.218750000000455</c:v>
                </c:pt>
                <c:pt idx="2230">
                  <c:v>23.229166666667123</c:v>
                </c:pt>
                <c:pt idx="2231">
                  <c:v>23.23958333333379</c:v>
                </c:pt>
                <c:pt idx="2232">
                  <c:v>23.250000000000458</c:v>
                </c:pt>
                <c:pt idx="2233">
                  <c:v>23.260416666667126</c:v>
                </c:pt>
                <c:pt idx="2234">
                  <c:v>23.270833333333794</c:v>
                </c:pt>
                <c:pt idx="2235">
                  <c:v>23.281250000000462</c:v>
                </c:pt>
                <c:pt idx="2236">
                  <c:v>23.29166666666713</c:v>
                </c:pt>
                <c:pt idx="2237">
                  <c:v>23.302083333333798</c:v>
                </c:pt>
                <c:pt idx="2238">
                  <c:v>23.312500000000465</c:v>
                </c:pt>
                <c:pt idx="2239">
                  <c:v>23.322916666667133</c:v>
                </c:pt>
                <c:pt idx="2240">
                  <c:v>23.333333333333801</c:v>
                </c:pt>
                <c:pt idx="2241">
                  <c:v>23.343750000000469</c:v>
                </c:pt>
                <c:pt idx="2242">
                  <c:v>23.354166666667137</c:v>
                </c:pt>
                <c:pt idx="2243">
                  <c:v>23.364583333333805</c:v>
                </c:pt>
                <c:pt idx="2244">
                  <c:v>23.375000000000473</c:v>
                </c:pt>
                <c:pt idx="2245">
                  <c:v>23.38541666666714</c:v>
                </c:pt>
                <c:pt idx="2246">
                  <c:v>23.395833333333808</c:v>
                </c:pt>
                <c:pt idx="2247">
                  <c:v>23.406250000000476</c:v>
                </c:pt>
                <c:pt idx="2248">
                  <c:v>23.416666666667144</c:v>
                </c:pt>
                <c:pt idx="2249">
                  <c:v>23.427083333333812</c:v>
                </c:pt>
                <c:pt idx="2250">
                  <c:v>23.43750000000048</c:v>
                </c:pt>
                <c:pt idx="2251">
                  <c:v>23.447916666667147</c:v>
                </c:pt>
                <c:pt idx="2252">
                  <c:v>23.458333333333815</c:v>
                </c:pt>
                <c:pt idx="2253">
                  <c:v>23.468750000000483</c:v>
                </c:pt>
                <c:pt idx="2254">
                  <c:v>23.479166666667151</c:v>
                </c:pt>
                <c:pt idx="2255">
                  <c:v>23.489583333333819</c:v>
                </c:pt>
                <c:pt idx="2256">
                  <c:v>23.500000000000487</c:v>
                </c:pt>
                <c:pt idx="2257">
                  <c:v>23.510416666667155</c:v>
                </c:pt>
                <c:pt idx="2258">
                  <c:v>23.520833333333822</c:v>
                </c:pt>
                <c:pt idx="2259">
                  <c:v>23.53125000000049</c:v>
                </c:pt>
                <c:pt idx="2260">
                  <c:v>23.541666666667158</c:v>
                </c:pt>
                <c:pt idx="2261">
                  <c:v>23.552083333333826</c:v>
                </c:pt>
                <c:pt idx="2262">
                  <c:v>23.562500000000494</c:v>
                </c:pt>
                <c:pt idx="2263">
                  <c:v>23.572916666667162</c:v>
                </c:pt>
                <c:pt idx="2264">
                  <c:v>23.58333333333383</c:v>
                </c:pt>
                <c:pt idx="2265">
                  <c:v>23.593750000000497</c:v>
                </c:pt>
                <c:pt idx="2266">
                  <c:v>23.604166666667165</c:v>
                </c:pt>
                <c:pt idx="2267">
                  <c:v>23.614583333333833</c:v>
                </c:pt>
                <c:pt idx="2268">
                  <c:v>23.625000000000501</c:v>
                </c:pt>
                <c:pt idx="2269">
                  <c:v>23.635416666667169</c:v>
                </c:pt>
                <c:pt idx="2270">
                  <c:v>23.645833333333837</c:v>
                </c:pt>
                <c:pt idx="2271">
                  <c:v>23.656250000000504</c:v>
                </c:pt>
                <c:pt idx="2272">
                  <c:v>23.666666666667172</c:v>
                </c:pt>
                <c:pt idx="2273">
                  <c:v>23.67708333333384</c:v>
                </c:pt>
                <c:pt idx="2274">
                  <c:v>23.687500000000508</c:v>
                </c:pt>
                <c:pt idx="2275">
                  <c:v>23.697916666667176</c:v>
                </c:pt>
                <c:pt idx="2276">
                  <c:v>23.708333333333844</c:v>
                </c:pt>
                <c:pt idx="2277">
                  <c:v>23.718750000000512</c:v>
                </c:pt>
                <c:pt idx="2278">
                  <c:v>23.729166666667179</c:v>
                </c:pt>
                <c:pt idx="2279">
                  <c:v>23.739583333333847</c:v>
                </c:pt>
                <c:pt idx="2280">
                  <c:v>23.750000000000515</c:v>
                </c:pt>
                <c:pt idx="2281">
                  <c:v>23.760416666667183</c:v>
                </c:pt>
                <c:pt idx="2282">
                  <c:v>23.770833333333851</c:v>
                </c:pt>
                <c:pt idx="2283">
                  <c:v>23.781250000000519</c:v>
                </c:pt>
                <c:pt idx="2284">
                  <c:v>23.791666666667187</c:v>
                </c:pt>
                <c:pt idx="2285">
                  <c:v>23.802083333333854</c:v>
                </c:pt>
                <c:pt idx="2286">
                  <c:v>23.812500000000522</c:v>
                </c:pt>
                <c:pt idx="2287">
                  <c:v>23.82291666666719</c:v>
                </c:pt>
                <c:pt idx="2288">
                  <c:v>23.833333333333858</c:v>
                </c:pt>
                <c:pt idx="2289">
                  <c:v>23.843750000000526</c:v>
                </c:pt>
                <c:pt idx="2290">
                  <c:v>23.854166666667194</c:v>
                </c:pt>
                <c:pt idx="2291">
                  <c:v>23.864583333333862</c:v>
                </c:pt>
                <c:pt idx="2292">
                  <c:v>23.875000000000529</c:v>
                </c:pt>
                <c:pt idx="2293">
                  <c:v>23.885416666667197</c:v>
                </c:pt>
                <c:pt idx="2294">
                  <c:v>23.895833333333865</c:v>
                </c:pt>
                <c:pt idx="2295">
                  <c:v>23.906250000000533</c:v>
                </c:pt>
                <c:pt idx="2296">
                  <c:v>23.916666666667201</c:v>
                </c:pt>
                <c:pt idx="2297">
                  <c:v>23.927083333333869</c:v>
                </c:pt>
                <c:pt idx="2298">
                  <c:v>23.937500000000536</c:v>
                </c:pt>
                <c:pt idx="2299">
                  <c:v>23.947916666667204</c:v>
                </c:pt>
                <c:pt idx="2300">
                  <c:v>23.958333333333872</c:v>
                </c:pt>
                <c:pt idx="2301">
                  <c:v>23.96875000000054</c:v>
                </c:pt>
                <c:pt idx="2302">
                  <c:v>23.979166666667208</c:v>
                </c:pt>
                <c:pt idx="2303">
                  <c:v>23.989583333333876</c:v>
                </c:pt>
                <c:pt idx="2304">
                  <c:v>24.000000000000544</c:v>
                </c:pt>
                <c:pt idx="2305">
                  <c:v>24.010416666667211</c:v>
                </c:pt>
                <c:pt idx="2306">
                  <c:v>24.020833333333879</c:v>
                </c:pt>
                <c:pt idx="2307">
                  <c:v>24.031250000000547</c:v>
                </c:pt>
                <c:pt idx="2308">
                  <c:v>24.041666666667215</c:v>
                </c:pt>
                <c:pt idx="2309">
                  <c:v>24.052083333333883</c:v>
                </c:pt>
                <c:pt idx="2310">
                  <c:v>24.062500000000551</c:v>
                </c:pt>
                <c:pt idx="2311">
                  <c:v>24.072916666667219</c:v>
                </c:pt>
                <c:pt idx="2312">
                  <c:v>24.083333333333886</c:v>
                </c:pt>
                <c:pt idx="2313">
                  <c:v>24.093750000000554</c:v>
                </c:pt>
                <c:pt idx="2314">
                  <c:v>24.104166666667222</c:v>
                </c:pt>
                <c:pt idx="2315">
                  <c:v>24.11458333333389</c:v>
                </c:pt>
                <c:pt idx="2316">
                  <c:v>24.125000000000558</c:v>
                </c:pt>
                <c:pt idx="2317">
                  <c:v>24.135416666667226</c:v>
                </c:pt>
                <c:pt idx="2318">
                  <c:v>24.145833333333893</c:v>
                </c:pt>
                <c:pt idx="2319">
                  <c:v>24.156250000000561</c:v>
                </c:pt>
                <c:pt idx="2320">
                  <c:v>24.166666666667229</c:v>
                </c:pt>
                <c:pt idx="2321">
                  <c:v>24.177083333333897</c:v>
                </c:pt>
                <c:pt idx="2322">
                  <c:v>24.187500000000565</c:v>
                </c:pt>
                <c:pt idx="2323">
                  <c:v>24.197916666667233</c:v>
                </c:pt>
                <c:pt idx="2324">
                  <c:v>24.208333333333901</c:v>
                </c:pt>
                <c:pt idx="2325">
                  <c:v>24.218750000000568</c:v>
                </c:pt>
                <c:pt idx="2326">
                  <c:v>24.229166666667236</c:v>
                </c:pt>
                <c:pt idx="2327">
                  <c:v>24.239583333333904</c:v>
                </c:pt>
                <c:pt idx="2328">
                  <c:v>24.250000000000572</c:v>
                </c:pt>
                <c:pt idx="2329">
                  <c:v>24.26041666666724</c:v>
                </c:pt>
                <c:pt idx="2330">
                  <c:v>24.270833333333908</c:v>
                </c:pt>
                <c:pt idx="2331">
                  <c:v>24.281250000000576</c:v>
                </c:pt>
                <c:pt idx="2332">
                  <c:v>24.291666666667243</c:v>
                </c:pt>
                <c:pt idx="2333">
                  <c:v>24.302083333333911</c:v>
                </c:pt>
                <c:pt idx="2334">
                  <c:v>24.312500000000579</c:v>
                </c:pt>
                <c:pt idx="2335">
                  <c:v>24.322916666667247</c:v>
                </c:pt>
                <c:pt idx="2336">
                  <c:v>24.333333333333915</c:v>
                </c:pt>
                <c:pt idx="2337">
                  <c:v>24.343750000000583</c:v>
                </c:pt>
                <c:pt idx="2338">
                  <c:v>24.35416666666725</c:v>
                </c:pt>
                <c:pt idx="2339">
                  <c:v>24.364583333333918</c:v>
                </c:pt>
                <c:pt idx="2340">
                  <c:v>24.375000000000586</c:v>
                </c:pt>
                <c:pt idx="2341">
                  <c:v>24.385416666667254</c:v>
                </c:pt>
                <c:pt idx="2342">
                  <c:v>24.395833333333922</c:v>
                </c:pt>
                <c:pt idx="2343">
                  <c:v>24.40625000000059</c:v>
                </c:pt>
                <c:pt idx="2344">
                  <c:v>24.416666666667258</c:v>
                </c:pt>
                <c:pt idx="2345">
                  <c:v>24.427083333333925</c:v>
                </c:pt>
                <c:pt idx="2346">
                  <c:v>24.437500000000593</c:v>
                </c:pt>
                <c:pt idx="2347">
                  <c:v>24.447916666667261</c:v>
                </c:pt>
                <c:pt idx="2348">
                  <c:v>24.458333333333929</c:v>
                </c:pt>
                <c:pt idx="2349">
                  <c:v>24.468750000000597</c:v>
                </c:pt>
                <c:pt idx="2350">
                  <c:v>24.479166666667265</c:v>
                </c:pt>
                <c:pt idx="2351">
                  <c:v>24.489583333333933</c:v>
                </c:pt>
                <c:pt idx="2352">
                  <c:v>24.5000000000006</c:v>
                </c:pt>
                <c:pt idx="2353">
                  <c:v>24.510416666667268</c:v>
                </c:pt>
                <c:pt idx="2354">
                  <c:v>24.520833333333936</c:v>
                </c:pt>
                <c:pt idx="2355">
                  <c:v>24.531250000000604</c:v>
                </c:pt>
                <c:pt idx="2356">
                  <c:v>24.541666666667272</c:v>
                </c:pt>
                <c:pt idx="2357">
                  <c:v>24.55208333333394</c:v>
                </c:pt>
                <c:pt idx="2358">
                  <c:v>24.562500000000608</c:v>
                </c:pt>
                <c:pt idx="2359">
                  <c:v>24.572916666667275</c:v>
                </c:pt>
                <c:pt idx="2360">
                  <c:v>24.583333333333943</c:v>
                </c:pt>
                <c:pt idx="2361">
                  <c:v>24.593750000000611</c:v>
                </c:pt>
                <c:pt idx="2362">
                  <c:v>24.604166666667279</c:v>
                </c:pt>
                <c:pt idx="2363">
                  <c:v>24.614583333333947</c:v>
                </c:pt>
                <c:pt idx="2364">
                  <c:v>24.625000000000615</c:v>
                </c:pt>
                <c:pt idx="2365">
                  <c:v>24.635416666667282</c:v>
                </c:pt>
                <c:pt idx="2366">
                  <c:v>24.64583333333395</c:v>
                </c:pt>
                <c:pt idx="2367">
                  <c:v>24.656250000000618</c:v>
                </c:pt>
                <c:pt idx="2368">
                  <c:v>24.666666666667286</c:v>
                </c:pt>
                <c:pt idx="2369">
                  <c:v>24.677083333333954</c:v>
                </c:pt>
                <c:pt idx="2370">
                  <c:v>24.687500000000622</c:v>
                </c:pt>
                <c:pt idx="2371">
                  <c:v>24.69791666666729</c:v>
                </c:pt>
                <c:pt idx="2372">
                  <c:v>24.708333333333957</c:v>
                </c:pt>
                <c:pt idx="2373">
                  <c:v>24.718750000000625</c:v>
                </c:pt>
                <c:pt idx="2374">
                  <c:v>24.729166666667293</c:v>
                </c:pt>
                <c:pt idx="2375">
                  <c:v>24.739583333333961</c:v>
                </c:pt>
                <c:pt idx="2376">
                  <c:v>24.750000000000629</c:v>
                </c:pt>
                <c:pt idx="2377">
                  <c:v>24.760416666667297</c:v>
                </c:pt>
                <c:pt idx="2378">
                  <c:v>24.770833333333965</c:v>
                </c:pt>
                <c:pt idx="2379">
                  <c:v>24.781250000000632</c:v>
                </c:pt>
                <c:pt idx="2380">
                  <c:v>24.7916666666673</c:v>
                </c:pt>
                <c:pt idx="2381">
                  <c:v>24.802083333333968</c:v>
                </c:pt>
                <c:pt idx="2382">
                  <c:v>24.812500000000636</c:v>
                </c:pt>
                <c:pt idx="2383">
                  <c:v>24.822916666667304</c:v>
                </c:pt>
                <c:pt idx="2384">
                  <c:v>24.833333333333972</c:v>
                </c:pt>
                <c:pt idx="2385">
                  <c:v>24.843750000000639</c:v>
                </c:pt>
                <c:pt idx="2386">
                  <c:v>24.854166666667307</c:v>
                </c:pt>
                <c:pt idx="2387">
                  <c:v>24.864583333333975</c:v>
                </c:pt>
                <c:pt idx="2388">
                  <c:v>24.875000000000643</c:v>
                </c:pt>
                <c:pt idx="2389">
                  <c:v>24.885416666667311</c:v>
                </c:pt>
                <c:pt idx="2390">
                  <c:v>24.895833333333979</c:v>
                </c:pt>
                <c:pt idx="2391">
                  <c:v>24.906250000000647</c:v>
                </c:pt>
                <c:pt idx="2392">
                  <c:v>24.916666666667314</c:v>
                </c:pt>
                <c:pt idx="2393">
                  <c:v>24.927083333333982</c:v>
                </c:pt>
                <c:pt idx="2394">
                  <c:v>24.93750000000065</c:v>
                </c:pt>
                <c:pt idx="2395">
                  <c:v>24.947916666667318</c:v>
                </c:pt>
                <c:pt idx="2396">
                  <c:v>24.958333333333986</c:v>
                </c:pt>
                <c:pt idx="2397">
                  <c:v>24.968750000000654</c:v>
                </c:pt>
                <c:pt idx="2398">
                  <c:v>24.979166666667322</c:v>
                </c:pt>
                <c:pt idx="2399">
                  <c:v>24.989583333333989</c:v>
                </c:pt>
                <c:pt idx="2400">
                  <c:v>25.000000000000657</c:v>
                </c:pt>
                <c:pt idx="2401">
                  <c:v>25.010416666667325</c:v>
                </c:pt>
                <c:pt idx="2402">
                  <c:v>25.020833333333993</c:v>
                </c:pt>
                <c:pt idx="2403">
                  <c:v>25.031250000000661</c:v>
                </c:pt>
                <c:pt idx="2404">
                  <c:v>25.041666666667329</c:v>
                </c:pt>
                <c:pt idx="2405">
                  <c:v>25.052083333333997</c:v>
                </c:pt>
                <c:pt idx="2406">
                  <c:v>25.062500000000664</c:v>
                </c:pt>
                <c:pt idx="2407">
                  <c:v>25.072916666667332</c:v>
                </c:pt>
                <c:pt idx="2408">
                  <c:v>25.083333333334</c:v>
                </c:pt>
                <c:pt idx="2409">
                  <c:v>25.093750000000668</c:v>
                </c:pt>
                <c:pt idx="2410">
                  <c:v>25.104166666667336</c:v>
                </c:pt>
                <c:pt idx="2411">
                  <c:v>25.114583333334004</c:v>
                </c:pt>
                <c:pt idx="2412">
                  <c:v>25.125000000000671</c:v>
                </c:pt>
                <c:pt idx="2413">
                  <c:v>25.135416666667339</c:v>
                </c:pt>
                <c:pt idx="2414">
                  <c:v>25.145833333334007</c:v>
                </c:pt>
                <c:pt idx="2415">
                  <c:v>25.156250000000675</c:v>
                </c:pt>
                <c:pt idx="2416">
                  <c:v>25.166666666667343</c:v>
                </c:pt>
                <c:pt idx="2417">
                  <c:v>25.177083333334011</c:v>
                </c:pt>
                <c:pt idx="2418">
                  <c:v>25.187500000000679</c:v>
                </c:pt>
                <c:pt idx="2419">
                  <c:v>25.197916666667346</c:v>
                </c:pt>
                <c:pt idx="2420">
                  <c:v>25.208333333334014</c:v>
                </c:pt>
                <c:pt idx="2421">
                  <c:v>25.218750000000682</c:v>
                </c:pt>
                <c:pt idx="2422">
                  <c:v>25.22916666666735</c:v>
                </c:pt>
                <c:pt idx="2423">
                  <c:v>25.239583333334018</c:v>
                </c:pt>
                <c:pt idx="2424">
                  <c:v>25.250000000000686</c:v>
                </c:pt>
                <c:pt idx="2425">
                  <c:v>25.260416666667354</c:v>
                </c:pt>
                <c:pt idx="2426">
                  <c:v>25.270833333334021</c:v>
                </c:pt>
                <c:pt idx="2427">
                  <c:v>25.281250000000689</c:v>
                </c:pt>
                <c:pt idx="2428">
                  <c:v>25.291666666667357</c:v>
                </c:pt>
                <c:pt idx="2429">
                  <c:v>25.302083333334025</c:v>
                </c:pt>
                <c:pt idx="2430">
                  <c:v>25.312500000000693</c:v>
                </c:pt>
                <c:pt idx="2431">
                  <c:v>25.322916666667361</c:v>
                </c:pt>
                <c:pt idx="2432">
                  <c:v>25.333333333334028</c:v>
                </c:pt>
                <c:pt idx="2433">
                  <c:v>25.343750000000696</c:v>
                </c:pt>
                <c:pt idx="2434">
                  <c:v>25.354166666667364</c:v>
                </c:pt>
                <c:pt idx="2435">
                  <c:v>25.364583333334032</c:v>
                </c:pt>
                <c:pt idx="2436">
                  <c:v>25.3750000000007</c:v>
                </c:pt>
                <c:pt idx="2437">
                  <c:v>25.385416666667368</c:v>
                </c:pt>
                <c:pt idx="2438">
                  <c:v>25.395833333334036</c:v>
                </c:pt>
                <c:pt idx="2439">
                  <c:v>25.406250000000703</c:v>
                </c:pt>
                <c:pt idx="2440">
                  <c:v>25.416666666667371</c:v>
                </c:pt>
                <c:pt idx="2441">
                  <c:v>25.427083333334039</c:v>
                </c:pt>
                <c:pt idx="2442">
                  <c:v>25.437500000000707</c:v>
                </c:pt>
                <c:pt idx="2443">
                  <c:v>25.447916666667375</c:v>
                </c:pt>
                <c:pt idx="2444">
                  <c:v>25.458333333334043</c:v>
                </c:pt>
                <c:pt idx="2445">
                  <c:v>25.468750000000711</c:v>
                </c:pt>
                <c:pt idx="2446">
                  <c:v>25.479166666667378</c:v>
                </c:pt>
                <c:pt idx="2447">
                  <c:v>25.489583333334046</c:v>
                </c:pt>
                <c:pt idx="2448">
                  <c:v>25.500000000000714</c:v>
                </c:pt>
                <c:pt idx="2449">
                  <c:v>25.510416666667382</c:v>
                </c:pt>
                <c:pt idx="2450">
                  <c:v>25.52083333333405</c:v>
                </c:pt>
                <c:pt idx="2451">
                  <c:v>25.531250000000718</c:v>
                </c:pt>
                <c:pt idx="2452">
                  <c:v>25.541666666667385</c:v>
                </c:pt>
                <c:pt idx="2453">
                  <c:v>25.552083333334053</c:v>
                </c:pt>
                <c:pt idx="2454">
                  <c:v>25.562500000000721</c:v>
                </c:pt>
                <c:pt idx="2455">
                  <c:v>25.572916666667389</c:v>
                </c:pt>
                <c:pt idx="2456">
                  <c:v>25.583333333334057</c:v>
                </c:pt>
                <c:pt idx="2457">
                  <c:v>25.593750000000725</c:v>
                </c:pt>
                <c:pt idx="2458">
                  <c:v>25.604166666667393</c:v>
                </c:pt>
                <c:pt idx="2459">
                  <c:v>25.61458333333406</c:v>
                </c:pt>
                <c:pt idx="2460">
                  <c:v>25.625000000000728</c:v>
                </c:pt>
                <c:pt idx="2461">
                  <c:v>25.635416666667396</c:v>
                </c:pt>
                <c:pt idx="2462">
                  <c:v>25.645833333334064</c:v>
                </c:pt>
                <c:pt idx="2463">
                  <c:v>25.656250000000732</c:v>
                </c:pt>
                <c:pt idx="2464">
                  <c:v>25.6666666666674</c:v>
                </c:pt>
                <c:pt idx="2465">
                  <c:v>25.677083333334068</c:v>
                </c:pt>
                <c:pt idx="2466">
                  <c:v>25.687500000000735</c:v>
                </c:pt>
                <c:pt idx="2467">
                  <c:v>25.697916666667403</c:v>
                </c:pt>
                <c:pt idx="2468">
                  <c:v>25.708333333334071</c:v>
                </c:pt>
                <c:pt idx="2469">
                  <c:v>25.718750000000739</c:v>
                </c:pt>
                <c:pt idx="2470">
                  <c:v>25.729166666667407</c:v>
                </c:pt>
                <c:pt idx="2471">
                  <c:v>25.739583333334075</c:v>
                </c:pt>
                <c:pt idx="2472">
                  <c:v>25.750000000000743</c:v>
                </c:pt>
                <c:pt idx="2473">
                  <c:v>25.76041666666741</c:v>
                </c:pt>
                <c:pt idx="2474">
                  <c:v>25.770833333334078</c:v>
                </c:pt>
                <c:pt idx="2475">
                  <c:v>25.781250000000746</c:v>
                </c:pt>
                <c:pt idx="2476">
                  <c:v>25.791666666667414</c:v>
                </c:pt>
                <c:pt idx="2477">
                  <c:v>25.802083333334082</c:v>
                </c:pt>
                <c:pt idx="2478">
                  <c:v>25.81250000000075</c:v>
                </c:pt>
                <c:pt idx="2479">
                  <c:v>25.822916666667417</c:v>
                </c:pt>
                <c:pt idx="2480">
                  <c:v>25.833333333334085</c:v>
                </c:pt>
                <c:pt idx="2481">
                  <c:v>25.843750000000753</c:v>
                </c:pt>
                <c:pt idx="2482">
                  <c:v>25.854166666667421</c:v>
                </c:pt>
                <c:pt idx="2483">
                  <c:v>25.864583333334089</c:v>
                </c:pt>
                <c:pt idx="2484">
                  <c:v>25.875000000000757</c:v>
                </c:pt>
                <c:pt idx="2485">
                  <c:v>25.885416666667425</c:v>
                </c:pt>
                <c:pt idx="2486">
                  <c:v>25.895833333334092</c:v>
                </c:pt>
                <c:pt idx="2487">
                  <c:v>25.90625000000076</c:v>
                </c:pt>
                <c:pt idx="2488">
                  <c:v>25.916666666667428</c:v>
                </c:pt>
                <c:pt idx="2489">
                  <c:v>25.927083333334096</c:v>
                </c:pt>
                <c:pt idx="2490">
                  <c:v>25.937500000000764</c:v>
                </c:pt>
                <c:pt idx="2491">
                  <c:v>25.947916666667432</c:v>
                </c:pt>
                <c:pt idx="2492">
                  <c:v>25.9583333333341</c:v>
                </c:pt>
                <c:pt idx="2493">
                  <c:v>25.968750000000767</c:v>
                </c:pt>
                <c:pt idx="2494">
                  <c:v>25.979166666667435</c:v>
                </c:pt>
                <c:pt idx="2495">
                  <c:v>25.989583333334103</c:v>
                </c:pt>
                <c:pt idx="2496">
                  <c:v>26.000000000000771</c:v>
                </c:pt>
                <c:pt idx="2497">
                  <c:v>26.010416666667439</c:v>
                </c:pt>
                <c:pt idx="2498">
                  <c:v>26.020833333334107</c:v>
                </c:pt>
                <c:pt idx="2499">
                  <c:v>26.031250000000774</c:v>
                </c:pt>
                <c:pt idx="2500">
                  <c:v>26.041666666667442</c:v>
                </c:pt>
                <c:pt idx="2501">
                  <c:v>26.05208333333411</c:v>
                </c:pt>
                <c:pt idx="2502">
                  <c:v>26.062500000000778</c:v>
                </c:pt>
                <c:pt idx="2503">
                  <c:v>26.072916666667446</c:v>
                </c:pt>
                <c:pt idx="2504">
                  <c:v>26.083333333334114</c:v>
                </c:pt>
                <c:pt idx="2505">
                  <c:v>26.093750000000782</c:v>
                </c:pt>
                <c:pt idx="2506">
                  <c:v>26.104166666667449</c:v>
                </c:pt>
                <c:pt idx="2507">
                  <c:v>26.114583333334117</c:v>
                </c:pt>
                <c:pt idx="2508">
                  <c:v>26.125000000000785</c:v>
                </c:pt>
                <c:pt idx="2509">
                  <c:v>26.135416666667453</c:v>
                </c:pt>
                <c:pt idx="2510">
                  <c:v>26.145833333334121</c:v>
                </c:pt>
                <c:pt idx="2511">
                  <c:v>26.156250000000789</c:v>
                </c:pt>
                <c:pt idx="2512">
                  <c:v>26.166666666667457</c:v>
                </c:pt>
                <c:pt idx="2513">
                  <c:v>26.177083333334124</c:v>
                </c:pt>
                <c:pt idx="2514">
                  <c:v>26.187500000000792</c:v>
                </c:pt>
                <c:pt idx="2515">
                  <c:v>26.19791666666746</c:v>
                </c:pt>
                <c:pt idx="2516">
                  <c:v>26.208333333334128</c:v>
                </c:pt>
                <c:pt idx="2517">
                  <c:v>26.218750000000796</c:v>
                </c:pt>
                <c:pt idx="2518">
                  <c:v>26.229166666667464</c:v>
                </c:pt>
                <c:pt idx="2519">
                  <c:v>26.239583333334132</c:v>
                </c:pt>
                <c:pt idx="2520">
                  <c:v>26.250000000000799</c:v>
                </c:pt>
                <c:pt idx="2521">
                  <c:v>26.260416666667467</c:v>
                </c:pt>
                <c:pt idx="2522">
                  <c:v>26.270833333334135</c:v>
                </c:pt>
                <c:pt idx="2523">
                  <c:v>26.281250000000803</c:v>
                </c:pt>
                <c:pt idx="2524">
                  <c:v>26.291666666667471</c:v>
                </c:pt>
                <c:pt idx="2525">
                  <c:v>26.302083333334139</c:v>
                </c:pt>
                <c:pt idx="2526">
                  <c:v>26.312500000000806</c:v>
                </c:pt>
                <c:pt idx="2527">
                  <c:v>26.322916666667474</c:v>
                </c:pt>
                <c:pt idx="2528">
                  <c:v>26.333333333334142</c:v>
                </c:pt>
                <c:pt idx="2529">
                  <c:v>26.34375000000081</c:v>
                </c:pt>
                <c:pt idx="2530">
                  <c:v>26.354166666667478</c:v>
                </c:pt>
                <c:pt idx="2531">
                  <c:v>26.364583333334146</c:v>
                </c:pt>
                <c:pt idx="2532">
                  <c:v>26.375000000000814</c:v>
                </c:pt>
                <c:pt idx="2533">
                  <c:v>26.385416666667481</c:v>
                </c:pt>
                <c:pt idx="2534">
                  <c:v>26.395833333334149</c:v>
                </c:pt>
                <c:pt idx="2535">
                  <c:v>26.406250000000817</c:v>
                </c:pt>
                <c:pt idx="2536">
                  <c:v>26.416666666667485</c:v>
                </c:pt>
                <c:pt idx="2537">
                  <c:v>26.427083333334153</c:v>
                </c:pt>
                <c:pt idx="2538">
                  <c:v>26.437500000000821</c:v>
                </c:pt>
                <c:pt idx="2539">
                  <c:v>26.447916666667489</c:v>
                </c:pt>
                <c:pt idx="2540">
                  <c:v>26.458333333334156</c:v>
                </c:pt>
                <c:pt idx="2541">
                  <c:v>26.468750000000824</c:v>
                </c:pt>
                <c:pt idx="2542">
                  <c:v>26.479166666667492</c:v>
                </c:pt>
                <c:pt idx="2543">
                  <c:v>26.48958333333416</c:v>
                </c:pt>
                <c:pt idx="2544">
                  <c:v>26.500000000000828</c:v>
                </c:pt>
                <c:pt idx="2545">
                  <c:v>26.510416666667496</c:v>
                </c:pt>
                <c:pt idx="2546">
                  <c:v>26.520833333334163</c:v>
                </c:pt>
                <c:pt idx="2547">
                  <c:v>26.531250000000831</c:v>
                </c:pt>
                <c:pt idx="2548">
                  <c:v>26.541666666667499</c:v>
                </c:pt>
                <c:pt idx="2549">
                  <c:v>26.552083333334167</c:v>
                </c:pt>
                <c:pt idx="2550">
                  <c:v>26.562500000000835</c:v>
                </c:pt>
                <c:pt idx="2551">
                  <c:v>26.572916666667503</c:v>
                </c:pt>
                <c:pt idx="2552">
                  <c:v>26.583333333334171</c:v>
                </c:pt>
                <c:pt idx="2553">
                  <c:v>26.593750000000838</c:v>
                </c:pt>
                <c:pt idx="2554">
                  <c:v>26.604166666667506</c:v>
                </c:pt>
                <c:pt idx="2555">
                  <c:v>26.614583333334174</c:v>
                </c:pt>
                <c:pt idx="2556">
                  <c:v>26.625000000000842</c:v>
                </c:pt>
                <c:pt idx="2557">
                  <c:v>26.63541666666751</c:v>
                </c:pt>
                <c:pt idx="2558">
                  <c:v>26.645833333334178</c:v>
                </c:pt>
                <c:pt idx="2559">
                  <c:v>26.656250000000846</c:v>
                </c:pt>
                <c:pt idx="2560">
                  <c:v>26.666666666667513</c:v>
                </c:pt>
                <c:pt idx="2561">
                  <c:v>26.677083333334181</c:v>
                </c:pt>
                <c:pt idx="2562">
                  <c:v>26.687500000000849</c:v>
                </c:pt>
                <c:pt idx="2563">
                  <c:v>26.697916666667517</c:v>
                </c:pt>
                <c:pt idx="2564">
                  <c:v>26.708333333334185</c:v>
                </c:pt>
                <c:pt idx="2565">
                  <c:v>26.718750000000853</c:v>
                </c:pt>
                <c:pt idx="2566">
                  <c:v>26.729166666667521</c:v>
                </c:pt>
                <c:pt idx="2567">
                  <c:v>26.739583333334188</c:v>
                </c:pt>
                <c:pt idx="2568">
                  <c:v>26.750000000000856</c:v>
                </c:pt>
                <c:pt idx="2569">
                  <c:v>26.760416666667524</c:v>
                </c:pt>
                <c:pt idx="2570">
                  <c:v>26.770833333334192</c:v>
                </c:pt>
                <c:pt idx="2571">
                  <c:v>26.78125000000086</c:v>
                </c:pt>
                <c:pt idx="2572">
                  <c:v>26.791666666667528</c:v>
                </c:pt>
                <c:pt idx="2573">
                  <c:v>26.802083333334195</c:v>
                </c:pt>
                <c:pt idx="2574">
                  <c:v>26.812500000000863</c:v>
                </c:pt>
                <c:pt idx="2575">
                  <c:v>26.822916666667531</c:v>
                </c:pt>
                <c:pt idx="2576">
                  <c:v>26.833333333334199</c:v>
                </c:pt>
                <c:pt idx="2577">
                  <c:v>26.843750000000867</c:v>
                </c:pt>
                <c:pt idx="2578">
                  <c:v>26.854166666667535</c:v>
                </c:pt>
                <c:pt idx="2579">
                  <c:v>26.864583333334203</c:v>
                </c:pt>
                <c:pt idx="2580">
                  <c:v>26.87500000000087</c:v>
                </c:pt>
                <c:pt idx="2581">
                  <c:v>26.885416666667538</c:v>
                </c:pt>
                <c:pt idx="2582">
                  <c:v>26.895833333334206</c:v>
                </c:pt>
                <c:pt idx="2583">
                  <c:v>26.906250000000874</c:v>
                </c:pt>
                <c:pt idx="2584">
                  <c:v>26.916666666667542</c:v>
                </c:pt>
                <c:pt idx="2585">
                  <c:v>26.92708333333421</c:v>
                </c:pt>
                <c:pt idx="2586">
                  <c:v>26.937500000000878</c:v>
                </c:pt>
                <c:pt idx="2587">
                  <c:v>26.947916666667545</c:v>
                </c:pt>
                <c:pt idx="2588">
                  <c:v>26.958333333334213</c:v>
                </c:pt>
                <c:pt idx="2589">
                  <c:v>26.968750000000881</c:v>
                </c:pt>
                <c:pt idx="2590">
                  <c:v>26.979166666667549</c:v>
                </c:pt>
                <c:pt idx="2591">
                  <c:v>26.989583333334217</c:v>
                </c:pt>
                <c:pt idx="2592">
                  <c:v>27.000000000000885</c:v>
                </c:pt>
                <c:pt idx="2593">
                  <c:v>27.010416666667552</c:v>
                </c:pt>
                <c:pt idx="2594">
                  <c:v>27.02083333333422</c:v>
                </c:pt>
                <c:pt idx="2595">
                  <c:v>27.031250000000888</c:v>
                </c:pt>
                <c:pt idx="2596">
                  <c:v>27.041666666667556</c:v>
                </c:pt>
                <c:pt idx="2597">
                  <c:v>27.052083333334224</c:v>
                </c:pt>
                <c:pt idx="2598">
                  <c:v>27.062500000000892</c:v>
                </c:pt>
                <c:pt idx="2599">
                  <c:v>27.07291666666756</c:v>
                </c:pt>
                <c:pt idx="2600">
                  <c:v>27.083333333334227</c:v>
                </c:pt>
                <c:pt idx="2601">
                  <c:v>27.093750000000895</c:v>
                </c:pt>
                <c:pt idx="2602">
                  <c:v>27.104166666667563</c:v>
                </c:pt>
                <c:pt idx="2603">
                  <c:v>27.114583333334231</c:v>
                </c:pt>
                <c:pt idx="2604">
                  <c:v>27.125000000000899</c:v>
                </c:pt>
                <c:pt idx="2605">
                  <c:v>27.135416666667567</c:v>
                </c:pt>
                <c:pt idx="2606">
                  <c:v>27.145833333334235</c:v>
                </c:pt>
                <c:pt idx="2607">
                  <c:v>27.156250000000902</c:v>
                </c:pt>
                <c:pt idx="2608">
                  <c:v>27.16666666666757</c:v>
                </c:pt>
                <c:pt idx="2609">
                  <c:v>27.177083333334238</c:v>
                </c:pt>
                <c:pt idx="2610">
                  <c:v>27.187500000000906</c:v>
                </c:pt>
                <c:pt idx="2611">
                  <c:v>27.197916666667574</c:v>
                </c:pt>
                <c:pt idx="2612">
                  <c:v>27.208333333334242</c:v>
                </c:pt>
                <c:pt idx="2613">
                  <c:v>27.218750000000909</c:v>
                </c:pt>
                <c:pt idx="2614">
                  <c:v>27.229166666667577</c:v>
                </c:pt>
                <c:pt idx="2615">
                  <c:v>27.239583333334245</c:v>
                </c:pt>
                <c:pt idx="2616">
                  <c:v>27.250000000000913</c:v>
                </c:pt>
                <c:pt idx="2617">
                  <c:v>27.260416666667581</c:v>
                </c:pt>
                <c:pt idx="2618">
                  <c:v>27.270833333334249</c:v>
                </c:pt>
                <c:pt idx="2619">
                  <c:v>27.281250000000917</c:v>
                </c:pt>
                <c:pt idx="2620">
                  <c:v>27.291666666667584</c:v>
                </c:pt>
                <c:pt idx="2621">
                  <c:v>27.302083333334252</c:v>
                </c:pt>
                <c:pt idx="2622">
                  <c:v>27.31250000000092</c:v>
                </c:pt>
                <c:pt idx="2623">
                  <c:v>27.322916666667588</c:v>
                </c:pt>
                <c:pt idx="2624">
                  <c:v>27.333333333334256</c:v>
                </c:pt>
                <c:pt idx="2625">
                  <c:v>27.343750000000924</c:v>
                </c:pt>
                <c:pt idx="2626">
                  <c:v>27.354166666667592</c:v>
                </c:pt>
                <c:pt idx="2627">
                  <c:v>27.364583333334259</c:v>
                </c:pt>
                <c:pt idx="2628">
                  <c:v>27.375000000000927</c:v>
                </c:pt>
                <c:pt idx="2629">
                  <c:v>27.385416666667595</c:v>
                </c:pt>
                <c:pt idx="2630">
                  <c:v>27.395833333334263</c:v>
                </c:pt>
                <c:pt idx="2631">
                  <c:v>27.406250000000931</c:v>
                </c:pt>
                <c:pt idx="2632">
                  <c:v>27.416666666667599</c:v>
                </c:pt>
                <c:pt idx="2633">
                  <c:v>27.427083333334267</c:v>
                </c:pt>
                <c:pt idx="2634">
                  <c:v>27.437500000000934</c:v>
                </c:pt>
                <c:pt idx="2635">
                  <c:v>27.447916666667602</c:v>
                </c:pt>
                <c:pt idx="2636">
                  <c:v>27.45833333333427</c:v>
                </c:pt>
                <c:pt idx="2637">
                  <c:v>27.468750000000938</c:v>
                </c:pt>
                <c:pt idx="2638">
                  <c:v>27.479166666667606</c:v>
                </c:pt>
                <c:pt idx="2639">
                  <c:v>27.489583333334274</c:v>
                </c:pt>
                <c:pt idx="2640">
                  <c:v>27.500000000000941</c:v>
                </c:pt>
                <c:pt idx="2641">
                  <c:v>27.510416666667609</c:v>
                </c:pt>
                <c:pt idx="2642">
                  <c:v>27.520833333334277</c:v>
                </c:pt>
                <c:pt idx="2643">
                  <c:v>27.531250000000945</c:v>
                </c:pt>
                <c:pt idx="2644">
                  <c:v>27.541666666667613</c:v>
                </c:pt>
                <c:pt idx="2645">
                  <c:v>27.552083333334281</c:v>
                </c:pt>
                <c:pt idx="2646">
                  <c:v>27.562500000000949</c:v>
                </c:pt>
                <c:pt idx="2647">
                  <c:v>27.572916666667616</c:v>
                </c:pt>
                <c:pt idx="2648">
                  <c:v>27.583333333334284</c:v>
                </c:pt>
                <c:pt idx="2649">
                  <c:v>27.593750000000952</c:v>
                </c:pt>
                <c:pt idx="2650">
                  <c:v>27.60416666666762</c:v>
                </c:pt>
                <c:pt idx="2651">
                  <c:v>27.614583333334288</c:v>
                </c:pt>
                <c:pt idx="2652">
                  <c:v>27.625000000000956</c:v>
                </c:pt>
                <c:pt idx="2653">
                  <c:v>27.635416666667624</c:v>
                </c:pt>
                <c:pt idx="2654">
                  <c:v>27.645833333334291</c:v>
                </c:pt>
                <c:pt idx="2655">
                  <c:v>27.656250000000959</c:v>
                </c:pt>
                <c:pt idx="2656">
                  <c:v>27.666666666667627</c:v>
                </c:pt>
                <c:pt idx="2657">
                  <c:v>27.677083333334295</c:v>
                </c:pt>
                <c:pt idx="2658">
                  <c:v>27.687500000000963</c:v>
                </c:pt>
                <c:pt idx="2659">
                  <c:v>27.697916666667631</c:v>
                </c:pt>
                <c:pt idx="2660">
                  <c:v>27.708333333334298</c:v>
                </c:pt>
                <c:pt idx="2661">
                  <c:v>27.718750000000966</c:v>
                </c:pt>
                <c:pt idx="2662">
                  <c:v>27.729166666667634</c:v>
                </c:pt>
                <c:pt idx="2663">
                  <c:v>27.739583333334302</c:v>
                </c:pt>
                <c:pt idx="2664">
                  <c:v>27.75000000000097</c:v>
                </c:pt>
                <c:pt idx="2665">
                  <c:v>27.760416666667638</c:v>
                </c:pt>
                <c:pt idx="2666">
                  <c:v>27.770833333334306</c:v>
                </c:pt>
                <c:pt idx="2667">
                  <c:v>27.781250000000973</c:v>
                </c:pt>
                <c:pt idx="2668">
                  <c:v>27.791666666667641</c:v>
                </c:pt>
                <c:pt idx="2669">
                  <c:v>27.802083333334309</c:v>
                </c:pt>
                <c:pt idx="2670">
                  <c:v>27.812500000000977</c:v>
                </c:pt>
                <c:pt idx="2671">
                  <c:v>27.822916666667645</c:v>
                </c:pt>
                <c:pt idx="2672">
                  <c:v>27.833333333334313</c:v>
                </c:pt>
                <c:pt idx="2673">
                  <c:v>27.843750000000981</c:v>
                </c:pt>
                <c:pt idx="2674">
                  <c:v>27.854166666667648</c:v>
                </c:pt>
                <c:pt idx="2675">
                  <c:v>27.864583333334316</c:v>
                </c:pt>
                <c:pt idx="2676">
                  <c:v>27.875000000000984</c:v>
                </c:pt>
                <c:pt idx="2677">
                  <c:v>27.885416666667652</c:v>
                </c:pt>
                <c:pt idx="2678">
                  <c:v>27.89583333333432</c:v>
                </c:pt>
                <c:pt idx="2679">
                  <c:v>27.906250000000988</c:v>
                </c:pt>
                <c:pt idx="2680">
                  <c:v>27.916666666667656</c:v>
                </c:pt>
                <c:pt idx="2681">
                  <c:v>27.927083333334323</c:v>
                </c:pt>
                <c:pt idx="2682">
                  <c:v>27.937500000000991</c:v>
                </c:pt>
                <c:pt idx="2683">
                  <c:v>27.947916666667659</c:v>
                </c:pt>
                <c:pt idx="2684">
                  <c:v>27.958333333334327</c:v>
                </c:pt>
                <c:pt idx="2685">
                  <c:v>27.968750000000995</c:v>
                </c:pt>
                <c:pt idx="2686">
                  <c:v>27.979166666667663</c:v>
                </c:pt>
                <c:pt idx="2687">
                  <c:v>27.98958333333433</c:v>
                </c:pt>
                <c:pt idx="2688">
                  <c:v>28.000000000000998</c:v>
                </c:pt>
                <c:pt idx="2689">
                  <c:v>28.010416666667666</c:v>
                </c:pt>
                <c:pt idx="2690">
                  <c:v>28.020833333334334</c:v>
                </c:pt>
                <c:pt idx="2691">
                  <c:v>28.031250000001002</c:v>
                </c:pt>
                <c:pt idx="2692">
                  <c:v>28.04166666666767</c:v>
                </c:pt>
                <c:pt idx="2693">
                  <c:v>28.052083333334338</c:v>
                </c:pt>
                <c:pt idx="2694">
                  <c:v>28.062500000001005</c:v>
                </c:pt>
                <c:pt idx="2695">
                  <c:v>28.072916666667673</c:v>
                </c:pt>
                <c:pt idx="2696">
                  <c:v>28.083333333334341</c:v>
                </c:pt>
                <c:pt idx="2697">
                  <c:v>28.093750000001009</c:v>
                </c:pt>
                <c:pt idx="2698">
                  <c:v>28.104166666667677</c:v>
                </c:pt>
                <c:pt idx="2699">
                  <c:v>28.114583333334345</c:v>
                </c:pt>
                <c:pt idx="2700">
                  <c:v>28.125000000001013</c:v>
                </c:pt>
                <c:pt idx="2701">
                  <c:v>28.13541666666768</c:v>
                </c:pt>
                <c:pt idx="2702">
                  <c:v>28.145833333334348</c:v>
                </c:pt>
                <c:pt idx="2703">
                  <c:v>28.156250000001016</c:v>
                </c:pt>
                <c:pt idx="2704">
                  <c:v>28.166666666667684</c:v>
                </c:pt>
                <c:pt idx="2705">
                  <c:v>28.177083333334352</c:v>
                </c:pt>
                <c:pt idx="2706">
                  <c:v>28.18750000000102</c:v>
                </c:pt>
                <c:pt idx="2707">
                  <c:v>28.197916666667687</c:v>
                </c:pt>
                <c:pt idx="2708">
                  <c:v>28.208333333334355</c:v>
                </c:pt>
                <c:pt idx="2709">
                  <c:v>28.218750000001023</c:v>
                </c:pt>
                <c:pt idx="2710">
                  <c:v>28.229166666667691</c:v>
                </c:pt>
                <c:pt idx="2711">
                  <c:v>28.239583333334359</c:v>
                </c:pt>
                <c:pt idx="2712">
                  <c:v>28.250000000001027</c:v>
                </c:pt>
                <c:pt idx="2713">
                  <c:v>28.260416666667695</c:v>
                </c:pt>
                <c:pt idx="2714">
                  <c:v>28.270833333334362</c:v>
                </c:pt>
                <c:pt idx="2715">
                  <c:v>28.28125000000103</c:v>
                </c:pt>
                <c:pt idx="2716">
                  <c:v>28.291666666667698</c:v>
                </c:pt>
                <c:pt idx="2717">
                  <c:v>28.302083333334366</c:v>
                </c:pt>
                <c:pt idx="2718">
                  <c:v>28.312500000001034</c:v>
                </c:pt>
                <c:pt idx="2719">
                  <c:v>28.322916666667702</c:v>
                </c:pt>
                <c:pt idx="2720">
                  <c:v>28.33333333333437</c:v>
                </c:pt>
                <c:pt idx="2721">
                  <c:v>28.343750000001037</c:v>
                </c:pt>
                <c:pt idx="2722">
                  <c:v>28.354166666667705</c:v>
                </c:pt>
                <c:pt idx="2723">
                  <c:v>28.364583333334373</c:v>
                </c:pt>
                <c:pt idx="2724">
                  <c:v>28.375000000001041</c:v>
                </c:pt>
                <c:pt idx="2725">
                  <c:v>28.385416666667709</c:v>
                </c:pt>
                <c:pt idx="2726">
                  <c:v>28.395833333334377</c:v>
                </c:pt>
                <c:pt idx="2727">
                  <c:v>28.406250000001044</c:v>
                </c:pt>
                <c:pt idx="2728">
                  <c:v>28.416666666667712</c:v>
                </c:pt>
                <c:pt idx="2729">
                  <c:v>28.42708333333438</c:v>
                </c:pt>
                <c:pt idx="2730">
                  <c:v>28.437500000001048</c:v>
                </c:pt>
                <c:pt idx="2731">
                  <c:v>28.447916666667716</c:v>
                </c:pt>
                <c:pt idx="2732">
                  <c:v>28.458333333334384</c:v>
                </c:pt>
                <c:pt idx="2733">
                  <c:v>28.468750000001052</c:v>
                </c:pt>
                <c:pt idx="2734">
                  <c:v>28.479166666667719</c:v>
                </c:pt>
                <c:pt idx="2735">
                  <c:v>28.489583333334387</c:v>
                </c:pt>
                <c:pt idx="2736">
                  <c:v>28.500000000001055</c:v>
                </c:pt>
                <c:pt idx="2737">
                  <c:v>28.510416666667723</c:v>
                </c:pt>
                <c:pt idx="2738">
                  <c:v>28.520833333334391</c:v>
                </c:pt>
                <c:pt idx="2739">
                  <c:v>28.531250000001059</c:v>
                </c:pt>
                <c:pt idx="2740">
                  <c:v>28.541666666667727</c:v>
                </c:pt>
                <c:pt idx="2741">
                  <c:v>28.552083333334394</c:v>
                </c:pt>
                <c:pt idx="2742">
                  <c:v>28.562500000001062</c:v>
                </c:pt>
                <c:pt idx="2743">
                  <c:v>28.57291666666773</c:v>
                </c:pt>
                <c:pt idx="2744">
                  <c:v>28.583333333334398</c:v>
                </c:pt>
                <c:pt idx="2745">
                  <c:v>28.593750000001066</c:v>
                </c:pt>
                <c:pt idx="2746">
                  <c:v>28.604166666667734</c:v>
                </c:pt>
                <c:pt idx="2747">
                  <c:v>28.614583333334402</c:v>
                </c:pt>
                <c:pt idx="2748">
                  <c:v>28.625000000001069</c:v>
                </c:pt>
                <c:pt idx="2749">
                  <c:v>28.635416666667737</c:v>
                </c:pt>
                <c:pt idx="2750">
                  <c:v>28.645833333334405</c:v>
                </c:pt>
                <c:pt idx="2751">
                  <c:v>28.656250000001073</c:v>
                </c:pt>
                <c:pt idx="2752">
                  <c:v>28.666666666667741</c:v>
                </c:pt>
                <c:pt idx="2753">
                  <c:v>28.677083333334409</c:v>
                </c:pt>
                <c:pt idx="2754">
                  <c:v>28.687500000001076</c:v>
                </c:pt>
                <c:pt idx="2755">
                  <c:v>28.697916666667744</c:v>
                </c:pt>
                <c:pt idx="2756">
                  <c:v>28.708333333334412</c:v>
                </c:pt>
                <c:pt idx="2757">
                  <c:v>28.71875000000108</c:v>
                </c:pt>
                <c:pt idx="2758">
                  <c:v>28.729166666667748</c:v>
                </c:pt>
                <c:pt idx="2759">
                  <c:v>28.739583333334416</c:v>
                </c:pt>
                <c:pt idx="2760">
                  <c:v>28.750000000001084</c:v>
                </c:pt>
                <c:pt idx="2761">
                  <c:v>28.760416666667751</c:v>
                </c:pt>
                <c:pt idx="2762">
                  <c:v>28.770833333334419</c:v>
                </c:pt>
                <c:pt idx="2763">
                  <c:v>28.781250000001087</c:v>
                </c:pt>
                <c:pt idx="2764">
                  <c:v>28.791666666667755</c:v>
                </c:pt>
                <c:pt idx="2765">
                  <c:v>28.802083333334423</c:v>
                </c:pt>
                <c:pt idx="2766">
                  <c:v>28.812500000001091</c:v>
                </c:pt>
                <c:pt idx="2767">
                  <c:v>28.822916666667759</c:v>
                </c:pt>
                <c:pt idx="2768">
                  <c:v>28.833333333334426</c:v>
                </c:pt>
                <c:pt idx="2769">
                  <c:v>28.843750000001094</c:v>
                </c:pt>
                <c:pt idx="2770">
                  <c:v>28.854166666667762</c:v>
                </c:pt>
                <c:pt idx="2771">
                  <c:v>28.86458333333443</c:v>
                </c:pt>
                <c:pt idx="2772">
                  <c:v>28.875000000001098</c:v>
                </c:pt>
                <c:pt idx="2773">
                  <c:v>28.885416666667766</c:v>
                </c:pt>
                <c:pt idx="2774">
                  <c:v>28.895833333334433</c:v>
                </c:pt>
                <c:pt idx="2775">
                  <c:v>28.906250000001101</c:v>
                </c:pt>
                <c:pt idx="2776">
                  <c:v>28.916666666667769</c:v>
                </c:pt>
                <c:pt idx="2777">
                  <c:v>28.927083333334437</c:v>
                </c:pt>
                <c:pt idx="2778">
                  <c:v>28.937500000001105</c:v>
                </c:pt>
                <c:pt idx="2779">
                  <c:v>28.947916666667773</c:v>
                </c:pt>
                <c:pt idx="2780">
                  <c:v>28.958333333334441</c:v>
                </c:pt>
                <c:pt idx="2781">
                  <c:v>28.968750000001108</c:v>
                </c:pt>
                <c:pt idx="2782">
                  <c:v>28.979166666667776</c:v>
                </c:pt>
                <c:pt idx="2783">
                  <c:v>28.989583333334444</c:v>
                </c:pt>
                <c:pt idx="2784">
                  <c:v>29.000000000001112</c:v>
                </c:pt>
                <c:pt idx="2785">
                  <c:v>29.01041666666778</c:v>
                </c:pt>
                <c:pt idx="2786">
                  <c:v>29.020833333334448</c:v>
                </c:pt>
                <c:pt idx="2787">
                  <c:v>29.031250000001116</c:v>
                </c:pt>
                <c:pt idx="2788">
                  <c:v>29.041666666667783</c:v>
                </c:pt>
                <c:pt idx="2789">
                  <c:v>29.052083333334451</c:v>
                </c:pt>
                <c:pt idx="2790">
                  <c:v>29.062500000001119</c:v>
                </c:pt>
                <c:pt idx="2791">
                  <c:v>29.072916666667787</c:v>
                </c:pt>
                <c:pt idx="2792">
                  <c:v>29.083333333334455</c:v>
                </c:pt>
                <c:pt idx="2793">
                  <c:v>29.093750000001123</c:v>
                </c:pt>
                <c:pt idx="2794">
                  <c:v>29.104166666667791</c:v>
                </c:pt>
                <c:pt idx="2795">
                  <c:v>29.114583333334458</c:v>
                </c:pt>
                <c:pt idx="2796">
                  <c:v>29.125000000001126</c:v>
                </c:pt>
                <c:pt idx="2797">
                  <c:v>29.135416666667794</c:v>
                </c:pt>
                <c:pt idx="2798">
                  <c:v>29.145833333334462</c:v>
                </c:pt>
                <c:pt idx="2799">
                  <c:v>29.15625000000113</c:v>
                </c:pt>
                <c:pt idx="2800">
                  <c:v>29.166666666667798</c:v>
                </c:pt>
                <c:pt idx="2801">
                  <c:v>29.177083333334465</c:v>
                </c:pt>
                <c:pt idx="2802">
                  <c:v>29.187500000001133</c:v>
                </c:pt>
                <c:pt idx="2803">
                  <c:v>29.197916666667801</c:v>
                </c:pt>
                <c:pt idx="2804">
                  <c:v>29.208333333334469</c:v>
                </c:pt>
                <c:pt idx="2805">
                  <c:v>29.218750000001137</c:v>
                </c:pt>
                <c:pt idx="2806">
                  <c:v>29.229166666667805</c:v>
                </c:pt>
                <c:pt idx="2807">
                  <c:v>29.239583333334473</c:v>
                </c:pt>
                <c:pt idx="2808">
                  <c:v>29.25000000000114</c:v>
                </c:pt>
                <c:pt idx="2809">
                  <c:v>29.260416666667808</c:v>
                </c:pt>
                <c:pt idx="2810">
                  <c:v>29.270833333334476</c:v>
                </c:pt>
                <c:pt idx="2811">
                  <c:v>29.281250000001144</c:v>
                </c:pt>
                <c:pt idx="2812">
                  <c:v>29.291666666667812</c:v>
                </c:pt>
                <c:pt idx="2813">
                  <c:v>29.30208333333448</c:v>
                </c:pt>
                <c:pt idx="2814">
                  <c:v>29.312500000001148</c:v>
                </c:pt>
                <c:pt idx="2815">
                  <c:v>29.322916666667815</c:v>
                </c:pt>
                <c:pt idx="2816">
                  <c:v>29.333333333334483</c:v>
                </c:pt>
                <c:pt idx="2817">
                  <c:v>29.343750000001151</c:v>
                </c:pt>
                <c:pt idx="2818">
                  <c:v>29.354166666667819</c:v>
                </c:pt>
                <c:pt idx="2819">
                  <c:v>29.364583333334487</c:v>
                </c:pt>
                <c:pt idx="2820">
                  <c:v>29.375000000001155</c:v>
                </c:pt>
                <c:pt idx="2821">
                  <c:v>29.385416666667822</c:v>
                </c:pt>
                <c:pt idx="2822">
                  <c:v>29.39583333333449</c:v>
                </c:pt>
                <c:pt idx="2823">
                  <c:v>29.406250000001158</c:v>
                </c:pt>
                <c:pt idx="2824">
                  <c:v>29.416666666667826</c:v>
                </c:pt>
                <c:pt idx="2825">
                  <c:v>29.427083333334494</c:v>
                </c:pt>
                <c:pt idx="2826">
                  <c:v>29.437500000001162</c:v>
                </c:pt>
                <c:pt idx="2827">
                  <c:v>29.44791666666783</c:v>
                </c:pt>
                <c:pt idx="2828">
                  <c:v>29.458333333334497</c:v>
                </c:pt>
                <c:pt idx="2829">
                  <c:v>29.468750000001165</c:v>
                </c:pt>
                <c:pt idx="2830">
                  <c:v>29.479166666667833</c:v>
                </c:pt>
                <c:pt idx="2831">
                  <c:v>29.489583333334501</c:v>
                </c:pt>
                <c:pt idx="2832">
                  <c:v>29.500000000001169</c:v>
                </c:pt>
                <c:pt idx="2833">
                  <c:v>29.510416666667837</c:v>
                </c:pt>
                <c:pt idx="2834">
                  <c:v>29.520833333334505</c:v>
                </c:pt>
                <c:pt idx="2835">
                  <c:v>29.531250000001172</c:v>
                </c:pt>
                <c:pt idx="2836">
                  <c:v>29.54166666666784</c:v>
                </c:pt>
                <c:pt idx="2837">
                  <c:v>29.552083333334508</c:v>
                </c:pt>
                <c:pt idx="2838">
                  <c:v>29.562500000001176</c:v>
                </c:pt>
                <c:pt idx="2839">
                  <c:v>29.572916666667844</c:v>
                </c:pt>
                <c:pt idx="2840">
                  <c:v>29.583333333334512</c:v>
                </c:pt>
                <c:pt idx="2841">
                  <c:v>29.59375000000118</c:v>
                </c:pt>
                <c:pt idx="2842">
                  <c:v>29.604166666667847</c:v>
                </c:pt>
                <c:pt idx="2843">
                  <c:v>29.614583333334515</c:v>
                </c:pt>
                <c:pt idx="2844">
                  <c:v>29.625000000001183</c:v>
                </c:pt>
                <c:pt idx="2845">
                  <c:v>29.635416666667851</c:v>
                </c:pt>
                <c:pt idx="2846">
                  <c:v>29.645833333334519</c:v>
                </c:pt>
                <c:pt idx="2847">
                  <c:v>29.656250000001187</c:v>
                </c:pt>
                <c:pt idx="2848">
                  <c:v>29.666666666667854</c:v>
                </c:pt>
                <c:pt idx="2849">
                  <c:v>29.677083333334522</c:v>
                </c:pt>
                <c:pt idx="2850">
                  <c:v>29.68750000000119</c:v>
                </c:pt>
                <c:pt idx="2851">
                  <c:v>29.697916666667858</c:v>
                </c:pt>
                <c:pt idx="2852">
                  <c:v>29.708333333334526</c:v>
                </c:pt>
                <c:pt idx="2853">
                  <c:v>29.718750000001194</c:v>
                </c:pt>
                <c:pt idx="2854">
                  <c:v>29.729166666667862</c:v>
                </c:pt>
                <c:pt idx="2855">
                  <c:v>29.739583333334529</c:v>
                </c:pt>
                <c:pt idx="2856">
                  <c:v>29.750000000001197</c:v>
                </c:pt>
                <c:pt idx="2857">
                  <c:v>29.760416666667865</c:v>
                </c:pt>
                <c:pt idx="2858">
                  <c:v>29.770833333334533</c:v>
                </c:pt>
                <c:pt idx="2859">
                  <c:v>29.781250000001201</c:v>
                </c:pt>
                <c:pt idx="2860">
                  <c:v>29.791666666667869</c:v>
                </c:pt>
                <c:pt idx="2861">
                  <c:v>29.802083333334537</c:v>
                </c:pt>
                <c:pt idx="2862">
                  <c:v>29.812500000001204</c:v>
                </c:pt>
                <c:pt idx="2863">
                  <c:v>29.822916666667872</c:v>
                </c:pt>
                <c:pt idx="2864">
                  <c:v>29.83333333333454</c:v>
                </c:pt>
                <c:pt idx="2865">
                  <c:v>29.843750000001208</c:v>
                </c:pt>
                <c:pt idx="2866">
                  <c:v>29.854166666667876</c:v>
                </c:pt>
                <c:pt idx="2867">
                  <c:v>29.864583333334544</c:v>
                </c:pt>
                <c:pt idx="2868">
                  <c:v>29.875000000001211</c:v>
                </c:pt>
                <c:pt idx="2869">
                  <c:v>29.885416666667879</c:v>
                </c:pt>
                <c:pt idx="2870">
                  <c:v>29.895833333334547</c:v>
                </c:pt>
                <c:pt idx="2871">
                  <c:v>29.906250000001215</c:v>
                </c:pt>
                <c:pt idx="2872">
                  <c:v>29.916666666667883</c:v>
                </c:pt>
                <c:pt idx="2873">
                  <c:v>29.927083333334551</c:v>
                </c:pt>
                <c:pt idx="2874">
                  <c:v>29.937500000001219</c:v>
                </c:pt>
                <c:pt idx="2875">
                  <c:v>29.947916666667886</c:v>
                </c:pt>
                <c:pt idx="2876">
                  <c:v>29.958333333334554</c:v>
                </c:pt>
                <c:pt idx="2877">
                  <c:v>29.968750000001222</c:v>
                </c:pt>
                <c:pt idx="2878">
                  <c:v>29.97916666666789</c:v>
                </c:pt>
                <c:pt idx="2879">
                  <c:v>29.989583333334558</c:v>
                </c:pt>
                <c:pt idx="2880">
                  <c:v>30.000000000001226</c:v>
                </c:pt>
                <c:pt idx="2881">
                  <c:v>30.010416666667894</c:v>
                </c:pt>
                <c:pt idx="2882">
                  <c:v>30.020833333334561</c:v>
                </c:pt>
                <c:pt idx="2883">
                  <c:v>30.031250000001229</c:v>
                </c:pt>
                <c:pt idx="2884">
                  <c:v>30.041666666667897</c:v>
                </c:pt>
                <c:pt idx="2885">
                  <c:v>30.052083333334565</c:v>
                </c:pt>
                <c:pt idx="2886">
                  <c:v>30.062500000001233</c:v>
                </c:pt>
                <c:pt idx="2887">
                  <c:v>30.072916666667901</c:v>
                </c:pt>
                <c:pt idx="2888">
                  <c:v>30.083333333334568</c:v>
                </c:pt>
                <c:pt idx="2889">
                  <c:v>30.093750000001236</c:v>
                </c:pt>
                <c:pt idx="2890">
                  <c:v>30.104166666667904</c:v>
                </c:pt>
                <c:pt idx="2891">
                  <c:v>30.114583333334572</c:v>
                </c:pt>
                <c:pt idx="2892">
                  <c:v>30.12500000000124</c:v>
                </c:pt>
                <c:pt idx="2893">
                  <c:v>30.135416666667908</c:v>
                </c:pt>
                <c:pt idx="2894">
                  <c:v>30.145833333334576</c:v>
                </c:pt>
                <c:pt idx="2895">
                  <c:v>30.156250000001243</c:v>
                </c:pt>
                <c:pt idx="2896">
                  <c:v>30.166666666667911</c:v>
                </c:pt>
                <c:pt idx="2897">
                  <c:v>30.177083333334579</c:v>
                </c:pt>
                <c:pt idx="2898">
                  <c:v>30.187500000001247</c:v>
                </c:pt>
                <c:pt idx="2899">
                  <c:v>30.197916666667915</c:v>
                </c:pt>
                <c:pt idx="2900">
                  <c:v>30.208333333334583</c:v>
                </c:pt>
                <c:pt idx="2901">
                  <c:v>30.218750000001251</c:v>
                </c:pt>
                <c:pt idx="2902">
                  <c:v>30.229166666667918</c:v>
                </c:pt>
                <c:pt idx="2903">
                  <c:v>30.239583333334586</c:v>
                </c:pt>
                <c:pt idx="2904">
                  <c:v>30.250000000001254</c:v>
                </c:pt>
                <c:pt idx="2905">
                  <c:v>30.260416666667922</c:v>
                </c:pt>
                <c:pt idx="2906">
                  <c:v>30.27083333333459</c:v>
                </c:pt>
                <c:pt idx="2907">
                  <c:v>30.281250000001258</c:v>
                </c:pt>
                <c:pt idx="2908">
                  <c:v>30.291666666667926</c:v>
                </c:pt>
                <c:pt idx="2909">
                  <c:v>30.302083333334593</c:v>
                </c:pt>
                <c:pt idx="2910">
                  <c:v>30.312500000001261</c:v>
                </c:pt>
                <c:pt idx="2911">
                  <c:v>30.322916666667929</c:v>
                </c:pt>
                <c:pt idx="2912">
                  <c:v>30.333333333334597</c:v>
                </c:pt>
                <c:pt idx="2913">
                  <c:v>30.343750000001265</c:v>
                </c:pt>
                <c:pt idx="2914">
                  <c:v>30.354166666667933</c:v>
                </c:pt>
                <c:pt idx="2915">
                  <c:v>30.3645833333346</c:v>
                </c:pt>
                <c:pt idx="2916">
                  <c:v>30.375000000001268</c:v>
                </c:pt>
                <c:pt idx="2917">
                  <c:v>30.385416666667936</c:v>
                </c:pt>
                <c:pt idx="2918">
                  <c:v>30.395833333334604</c:v>
                </c:pt>
                <c:pt idx="2919">
                  <c:v>30.406250000001272</c:v>
                </c:pt>
                <c:pt idx="2920">
                  <c:v>30.41666666666794</c:v>
                </c:pt>
                <c:pt idx="2921">
                  <c:v>30.427083333334608</c:v>
                </c:pt>
                <c:pt idx="2922">
                  <c:v>30.437500000001275</c:v>
                </c:pt>
                <c:pt idx="2923">
                  <c:v>30.447916666667943</c:v>
                </c:pt>
                <c:pt idx="2924">
                  <c:v>30.458333333334611</c:v>
                </c:pt>
                <c:pt idx="2925">
                  <c:v>30.468750000001279</c:v>
                </c:pt>
                <c:pt idx="2926">
                  <c:v>30.479166666667947</c:v>
                </c:pt>
                <c:pt idx="2927">
                  <c:v>30.489583333334615</c:v>
                </c:pt>
                <c:pt idx="2928">
                  <c:v>30.500000000001283</c:v>
                </c:pt>
                <c:pt idx="2929">
                  <c:v>30.51041666666795</c:v>
                </c:pt>
                <c:pt idx="2930">
                  <c:v>30.520833333334618</c:v>
                </c:pt>
                <c:pt idx="2931">
                  <c:v>30.531250000001286</c:v>
                </c:pt>
                <c:pt idx="2932">
                  <c:v>30.541666666667954</c:v>
                </c:pt>
                <c:pt idx="2933">
                  <c:v>30.552083333334622</c:v>
                </c:pt>
                <c:pt idx="2934">
                  <c:v>30.56250000000129</c:v>
                </c:pt>
                <c:pt idx="2935">
                  <c:v>30.572916666667957</c:v>
                </c:pt>
                <c:pt idx="2936">
                  <c:v>30.583333333334625</c:v>
                </c:pt>
                <c:pt idx="2937">
                  <c:v>30.593750000001293</c:v>
                </c:pt>
                <c:pt idx="2938">
                  <c:v>30.604166666667961</c:v>
                </c:pt>
                <c:pt idx="2939">
                  <c:v>30.614583333334629</c:v>
                </c:pt>
                <c:pt idx="2940">
                  <c:v>30.625000000001297</c:v>
                </c:pt>
                <c:pt idx="2941">
                  <c:v>30.635416666667965</c:v>
                </c:pt>
                <c:pt idx="2942">
                  <c:v>30.645833333334632</c:v>
                </c:pt>
                <c:pt idx="2943">
                  <c:v>30.6562500000013</c:v>
                </c:pt>
                <c:pt idx="2944">
                  <c:v>30.666666666667968</c:v>
                </c:pt>
                <c:pt idx="2945">
                  <c:v>30.677083333334636</c:v>
                </c:pt>
                <c:pt idx="2946">
                  <c:v>30.687500000001304</c:v>
                </c:pt>
                <c:pt idx="2947">
                  <c:v>30.697916666667972</c:v>
                </c:pt>
                <c:pt idx="2948">
                  <c:v>30.70833333333464</c:v>
                </c:pt>
                <c:pt idx="2949">
                  <c:v>30.718750000001307</c:v>
                </c:pt>
                <c:pt idx="2950">
                  <c:v>30.729166666667975</c:v>
                </c:pt>
                <c:pt idx="2951">
                  <c:v>30.739583333334643</c:v>
                </c:pt>
                <c:pt idx="2952">
                  <c:v>30.750000000001311</c:v>
                </c:pt>
                <c:pt idx="2953">
                  <c:v>30.760416666667979</c:v>
                </c:pt>
                <c:pt idx="2954">
                  <c:v>30.770833333334647</c:v>
                </c:pt>
                <c:pt idx="2955">
                  <c:v>30.781250000001315</c:v>
                </c:pt>
                <c:pt idx="2956">
                  <c:v>30.791666666667982</c:v>
                </c:pt>
                <c:pt idx="2957">
                  <c:v>30.80208333333465</c:v>
                </c:pt>
                <c:pt idx="2958">
                  <c:v>30.812500000001318</c:v>
                </c:pt>
                <c:pt idx="2959">
                  <c:v>30.822916666667986</c:v>
                </c:pt>
                <c:pt idx="2960">
                  <c:v>30.833333333334654</c:v>
                </c:pt>
                <c:pt idx="2961">
                  <c:v>30.843750000001322</c:v>
                </c:pt>
                <c:pt idx="2962">
                  <c:v>30.854166666667989</c:v>
                </c:pt>
                <c:pt idx="2963">
                  <c:v>30.864583333334657</c:v>
                </c:pt>
                <c:pt idx="2964">
                  <c:v>30.875000000001325</c:v>
                </c:pt>
                <c:pt idx="2965">
                  <c:v>30.885416666667993</c:v>
                </c:pt>
                <c:pt idx="2966">
                  <c:v>30.895833333334661</c:v>
                </c:pt>
                <c:pt idx="2967">
                  <c:v>30.906250000001329</c:v>
                </c:pt>
                <c:pt idx="2968">
                  <c:v>30.916666666667997</c:v>
                </c:pt>
                <c:pt idx="2969">
                  <c:v>30.927083333334664</c:v>
                </c:pt>
                <c:pt idx="2970">
                  <c:v>30.937500000001332</c:v>
                </c:pt>
                <c:pt idx="2971">
                  <c:v>30.947916666668</c:v>
                </c:pt>
                <c:pt idx="2972">
                  <c:v>30.958333333334668</c:v>
                </c:pt>
                <c:pt idx="2973">
                  <c:v>30.968750000001336</c:v>
                </c:pt>
                <c:pt idx="2974">
                  <c:v>30.979166666668004</c:v>
                </c:pt>
                <c:pt idx="2975">
                  <c:v>30.989583333334672</c:v>
                </c:pt>
                <c:pt idx="2976">
                  <c:v>31.000000000001339</c:v>
                </c:pt>
                <c:pt idx="2977">
                  <c:v>31.010416666668007</c:v>
                </c:pt>
                <c:pt idx="2978">
                  <c:v>31.020833333334675</c:v>
                </c:pt>
                <c:pt idx="2979">
                  <c:v>31.031250000001343</c:v>
                </c:pt>
                <c:pt idx="2980">
                  <c:v>31.041666666668011</c:v>
                </c:pt>
                <c:pt idx="2981">
                  <c:v>31.052083333334679</c:v>
                </c:pt>
                <c:pt idx="2982">
                  <c:v>31.062500000001346</c:v>
                </c:pt>
                <c:pt idx="2983">
                  <c:v>31.072916666668014</c:v>
                </c:pt>
                <c:pt idx="2984">
                  <c:v>31.083333333334682</c:v>
                </c:pt>
                <c:pt idx="2985">
                  <c:v>31.09375000000135</c:v>
                </c:pt>
                <c:pt idx="2986">
                  <c:v>31.104166666668018</c:v>
                </c:pt>
                <c:pt idx="2987">
                  <c:v>31.114583333334686</c:v>
                </c:pt>
                <c:pt idx="2988">
                  <c:v>31.125000000001354</c:v>
                </c:pt>
                <c:pt idx="2989">
                  <c:v>31.135416666668021</c:v>
                </c:pt>
                <c:pt idx="2990">
                  <c:v>31.145833333334689</c:v>
                </c:pt>
                <c:pt idx="2991">
                  <c:v>31.156250000001357</c:v>
                </c:pt>
                <c:pt idx="2992">
                  <c:v>31.166666666668025</c:v>
                </c:pt>
                <c:pt idx="2993">
                  <c:v>31.177083333334693</c:v>
                </c:pt>
                <c:pt idx="2994">
                  <c:v>31.187500000001361</c:v>
                </c:pt>
                <c:pt idx="2995">
                  <c:v>31.197916666668029</c:v>
                </c:pt>
                <c:pt idx="2996">
                  <c:v>31.208333333334696</c:v>
                </c:pt>
                <c:pt idx="2997">
                  <c:v>31.218750000001364</c:v>
                </c:pt>
                <c:pt idx="2998">
                  <c:v>31.229166666668032</c:v>
                </c:pt>
                <c:pt idx="2999">
                  <c:v>31.2395833333347</c:v>
                </c:pt>
                <c:pt idx="3000">
                  <c:v>31.250000000001368</c:v>
                </c:pt>
                <c:pt idx="3001">
                  <c:v>31.260416666668036</c:v>
                </c:pt>
                <c:pt idx="3002">
                  <c:v>31.270833333334703</c:v>
                </c:pt>
                <c:pt idx="3003">
                  <c:v>31.281250000001371</c:v>
                </c:pt>
                <c:pt idx="3004">
                  <c:v>31.291666666668039</c:v>
                </c:pt>
                <c:pt idx="3005">
                  <c:v>31.302083333334707</c:v>
                </c:pt>
                <c:pt idx="3006">
                  <c:v>31.312500000001375</c:v>
                </c:pt>
                <c:pt idx="3007">
                  <c:v>31.322916666668043</c:v>
                </c:pt>
                <c:pt idx="3008">
                  <c:v>31.333333333334711</c:v>
                </c:pt>
                <c:pt idx="3009">
                  <c:v>31.343750000001378</c:v>
                </c:pt>
                <c:pt idx="3010">
                  <c:v>31.354166666668046</c:v>
                </c:pt>
                <c:pt idx="3011">
                  <c:v>31.364583333334714</c:v>
                </c:pt>
                <c:pt idx="3012">
                  <c:v>31.375000000001382</c:v>
                </c:pt>
                <c:pt idx="3013">
                  <c:v>31.38541666666805</c:v>
                </c:pt>
                <c:pt idx="3014">
                  <c:v>31.395833333334718</c:v>
                </c:pt>
                <c:pt idx="3015">
                  <c:v>31.406250000001386</c:v>
                </c:pt>
                <c:pt idx="3016">
                  <c:v>31.416666666668053</c:v>
                </c:pt>
                <c:pt idx="3017">
                  <c:v>31.427083333334721</c:v>
                </c:pt>
                <c:pt idx="3018">
                  <c:v>31.437500000001389</c:v>
                </c:pt>
                <c:pt idx="3019">
                  <c:v>31.447916666668057</c:v>
                </c:pt>
                <c:pt idx="3020">
                  <c:v>31.458333333334725</c:v>
                </c:pt>
                <c:pt idx="3021">
                  <c:v>31.468750000001393</c:v>
                </c:pt>
                <c:pt idx="3022">
                  <c:v>31.479166666668061</c:v>
                </c:pt>
                <c:pt idx="3023">
                  <c:v>31.489583333334728</c:v>
                </c:pt>
                <c:pt idx="3024">
                  <c:v>31.500000000001396</c:v>
                </c:pt>
                <c:pt idx="3025">
                  <c:v>31.510416666668064</c:v>
                </c:pt>
                <c:pt idx="3026">
                  <c:v>31.520833333334732</c:v>
                </c:pt>
                <c:pt idx="3027">
                  <c:v>31.5312500000014</c:v>
                </c:pt>
                <c:pt idx="3028">
                  <c:v>31.541666666668068</c:v>
                </c:pt>
                <c:pt idx="3029">
                  <c:v>31.552083333334735</c:v>
                </c:pt>
                <c:pt idx="3030">
                  <c:v>31.562500000001403</c:v>
                </c:pt>
                <c:pt idx="3031">
                  <c:v>31.572916666668071</c:v>
                </c:pt>
                <c:pt idx="3032">
                  <c:v>31.583333333334739</c:v>
                </c:pt>
                <c:pt idx="3033">
                  <c:v>31.593750000001407</c:v>
                </c:pt>
                <c:pt idx="3034">
                  <c:v>31.604166666668075</c:v>
                </c:pt>
                <c:pt idx="3035">
                  <c:v>31.614583333334743</c:v>
                </c:pt>
                <c:pt idx="3036">
                  <c:v>31.62500000000141</c:v>
                </c:pt>
                <c:pt idx="3037">
                  <c:v>31.635416666668078</c:v>
                </c:pt>
                <c:pt idx="3038">
                  <c:v>31.645833333334746</c:v>
                </c:pt>
                <c:pt idx="3039">
                  <c:v>31.656250000001414</c:v>
                </c:pt>
                <c:pt idx="3040">
                  <c:v>31.666666666668082</c:v>
                </c:pt>
                <c:pt idx="3041">
                  <c:v>31.67708333333475</c:v>
                </c:pt>
                <c:pt idx="3042">
                  <c:v>31.687500000001418</c:v>
                </c:pt>
                <c:pt idx="3043">
                  <c:v>31.697916666668085</c:v>
                </c:pt>
                <c:pt idx="3044">
                  <c:v>31.708333333334753</c:v>
                </c:pt>
                <c:pt idx="3045">
                  <c:v>31.718750000001421</c:v>
                </c:pt>
                <c:pt idx="3046">
                  <c:v>31.729166666668089</c:v>
                </c:pt>
                <c:pt idx="3047">
                  <c:v>31.739583333334757</c:v>
                </c:pt>
                <c:pt idx="3048">
                  <c:v>31.750000000001425</c:v>
                </c:pt>
                <c:pt idx="3049">
                  <c:v>31.760416666668092</c:v>
                </c:pt>
                <c:pt idx="3050">
                  <c:v>31.77083333333476</c:v>
                </c:pt>
                <c:pt idx="3051">
                  <c:v>31.781250000001428</c:v>
                </c:pt>
                <c:pt idx="3052">
                  <c:v>31.791666666668096</c:v>
                </c:pt>
                <c:pt idx="3053">
                  <c:v>31.802083333334764</c:v>
                </c:pt>
                <c:pt idx="3054">
                  <c:v>31.812500000001432</c:v>
                </c:pt>
                <c:pt idx="3055">
                  <c:v>31.8229166666681</c:v>
                </c:pt>
                <c:pt idx="3056">
                  <c:v>31.833333333334767</c:v>
                </c:pt>
                <c:pt idx="3057">
                  <c:v>31.843750000001435</c:v>
                </c:pt>
                <c:pt idx="3058">
                  <c:v>31.854166666668103</c:v>
                </c:pt>
                <c:pt idx="3059">
                  <c:v>31.864583333334771</c:v>
                </c:pt>
                <c:pt idx="3060">
                  <c:v>31.875000000001439</c:v>
                </c:pt>
                <c:pt idx="3061">
                  <c:v>31.885416666668107</c:v>
                </c:pt>
                <c:pt idx="3062">
                  <c:v>31.895833333334775</c:v>
                </c:pt>
                <c:pt idx="3063">
                  <c:v>31.906250000001442</c:v>
                </c:pt>
                <c:pt idx="3064">
                  <c:v>31.91666666666811</c:v>
                </c:pt>
                <c:pt idx="3065">
                  <c:v>31.927083333334778</c:v>
                </c:pt>
                <c:pt idx="3066">
                  <c:v>31.937500000001446</c:v>
                </c:pt>
                <c:pt idx="3067">
                  <c:v>31.947916666668114</c:v>
                </c:pt>
                <c:pt idx="3068">
                  <c:v>31.958333333334782</c:v>
                </c:pt>
                <c:pt idx="3069">
                  <c:v>31.96875000000145</c:v>
                </c:pt>
                <c:pt idx="3070">
                  <c:v>31.979166666668117</c:v>
                </c:pt>
                <c:pt idx="3071">
                  <c:v>31.989583333334785</c:v>
                </c:pt>
                <c:pt idx="3072">
                  <c:v>32.00000000000145</c:v>
                </c:pt>
                <c:pt idx="3073">
                  <c:v>32.010416666668114</c:v>
                </c:pt>
                <c:pt idx="3074">
                  <c:v>32.020833333334778</c:v>
                </c:pt>
                <c:pt idx="3075">
                  <c:v>32.031250000001442</c:v>
                </c:pt>
                <c:pt idx="3076">
                  <c:v>32.041666666668107</c:v>
                </c:pt>
                <c:pt idx="3077">
                  <c:v>32.052083333334771</c:v>
                </c:pt>
                <c:pt idx="3078">
                  <c:v>32.062500000001435</c:v>
                </c:pt>
                <c:pt idx="3079">
                  <c:v>32.0729166666681</c:v>
                </c:pt>
                <c:pt idx="3080">
                  <c:v>32.083333333334764</c:v>
                </c:pt>
                <c:pt idx="3081">
                  <c:v>32.093750000001428</c:v>
                </c:pt>
                <c:pt idx="3082">
                  <c:v>32.104166666668092</c:v>
                </c:pt>
                <c:pt idx="3083">
                  <c:v>32.114583333334757</c:v>
                </c:pt>
                <c:pt idx="3084">
                  <c:v>32.125000000001421</c:v>
                </c:pt>
                <c:pt idx="3085">
                  <c:v>32.135416666668085</c:v>
                </c:pt>
                <c:pt idx="3086">
                  <c:v>32.14583333333475</c:v>
                </c:pt>
                <c:pt idx="3087">
                  <c:v>32.156250000001414</c:v>
                </c:pt>
                <c:pt idx="3088">
                  <c:v>32.166666666668078</c:v>
                </c:pt>
                <c:pt idx="3089">
                  <c:v>32.177083333334743</c:v>
                </c:pt>
                <c:pt idx="3090">
                  <c:v>32.187500000001407</c:v>
                </c:pt>
                <c:pt idx="3091">
                  <c:v>32.197916666668071</c:v>
                </c:pt>
                <c:pt idx="3092">
                  <c:v>32.208333333334735</c:v>
                </c:pt>
                <c:pt idx="3093">
                  <c:v>32.2187500000014</c:v>
                </c:pt>
                <c:pt idx="3094">
                  <c:v>32.229166666668064</c:v>
                </c:pt>
                <c:pt idx="3095">
                  <c:v>32.239583333334728</c:v>
                </c:pt>
                <c:pt idx="3096">
                  <c:v>32.250000000001393</c:v>
                </c:pt>
                <c:pt idx="3097">
                  <c:v>32.260416666668057</c:v>
                </c:pt>
                <c:pt idx="3098">
                  <c:v>32.270833333334721</c:v>
                </c:pt>
                <c:pt idx="3099">
                  <c:v>32.281250000001386</c:v>
                </c:pt>
                <c:pt idx="3100">
                  <c:v>32.29166666666805</c:v>
                </c:pt>
                <c:pt idx="3101">
                  <c:v>32.302083333334714</c:v>
                </c:pt>
                <c:pt idx="3102">
                  <c:v>32.312500000001378</c:v>
                </c:pt>
                <c:pt idx="3103">
                  <c:v>32.322916666668043</c:v>
                </c:pt>
                <c:pt idx="3104">
                  <c:v>32.333333333334707</c:v>
                </c:pt>
                <c:pt idx="3105">
                  <c:v>32.343750000001371</c:v>
                </c:pt>
                <c:pt idx="3106">
                  <c:v>32.354166666668036</c:v>
                </c:pt>
                <c:pt idx="3107">
                  <c:v>32.3645833333347</c:v>
                </c:pt>
                <c:pt idx="3108">
                  <c:v>32.375000000001364</c:v>
                </c:pt>
                <c:pt idx="3109">
                  <c:v>32.385416666668029</c:v>
                </c:pt>
                <c:pt idx="3110">
                  <c:v>32.395833333334693</c:v>
                </c:pt>
                <c:pt idx="3111">
                  <c:v>32.406250000001357</c:v>
                </c:pt>
                <c:pt idx="3112">
                  <c:v>32.416666666668021</c:v>
                </c:pt>
                <c:pt idx="3113">
                  <c:v>32.427083333334686</c:v>
                </c:pt>
                <c:pt idx="3114">
                  <c:v>32.43750000000135</c:v>
                </c:pt>
                <c:pt idx="3115">
                  <c:v>32.447916666668014</c:v>
                </c:pt>
                <c:pt idx="3116">
                  <c:v>32.458333333334679</c:v>
                </c:pt>
                <c:pt idx="3117">
                  <c:v>32.468750000001343</c:v>
                </c:pt>
                <c:pt idx="3118">
                  <c:v>32.479166666668007</c:v>
                </c:pt>
                <c:pt idx="3119">
                  <c:v>32.489583333334672</c:v>
                </c:pt>
                <c:pt idx="3120">
                  <c:v>32.500000000001336</c:v>
                </c:pt>
                <c:pt idx="3121">
                  <c:v>32.510416666668</c:v>
                </c:pt>
                <c:pt idx="3122">
                  <c:v>32.520833333334664</c:v>
                </c:pt>
                <c:pt idx="3123">
                  <c:v>32.531250000001329</c:v>
                </c:pt>
                <c:pt idx="3124">
                  <c:v>32.541666666667993</c:v>
                </c:pt>
                <c:pt idx="3125">
                  <c:v>32.552083333334657</c:v>
                </c:pt>
                <c:pt idx="3126">
                  <c:v>32.562500000001322</c:v>
                </c:pt>
                <c:pt idx="3127">
                  <c:v>32.572916666667986</c:v>
                </c:pt>
                <c:pt idx="3128">
                  <c:v>32.58333333333465</c:v>
                </c:pt>
                <c:pt idx="3129">
                  <c:v>32.593750000001315</c:v>
                </c:pt>
                <c:pt idx="3130">
                  <c:v>32.604166666667979</c:v>
                </c:pt>
                <c:pt idx="3131">
                  <c:v>32.614583333334643</c:v>
                </c:pt>
                <c:pt idx="3132">
                  <c:v>32.625000000001307</c:v>
                </c:pt>
                <c:pt idx="3133">
                  <c:v>32.635416666667972</c:v>
                </c:pt>
                <c:pt idx="3134">
                  <c:v>32.645833333334636</c:v>
                </c:pt>
                <c:pt idx="3135">
                  <c:v>32.6562500000013</c:v>
                </c:pt>
                <c:pt idx="3136">
                  <c:v>32.666666666667965</c:v>
                </c:pt>
                <c:pt idx="3137">
                  <c:v>32.677083333334629</c:v>
                </c:pt>
                <c:pt idx="3138">
                  <c:v>32.687500000001293</c:v>
                </c:pt>
                <c:pt idx="3139">
                  <c:v>32.697916666667957</c:v>
                </c:pt>
                <c:pt idx="3140">
                  <c:v>32.708333333334622</c:v>
                </c:pt>
                <c:pt idx="3141">
                  <c:v>32.718750000001286</c:v>
                </c:pt>
                <c:pt idx="3142">
                  <c:v>32.72916666666795</c:v>
                </c:pt>
                <c:pt idx="3143">
                  <c:v>32.739583333334615</c:v>
                </c:pt>
                <c:pt idx="3144">
                  <c:v>32.750000000001279</c:v>
                </c:pt>
                <c:pt idx="3145">
                  <c:v>32.760416666667943</c:v>
                </c:pt>
                <c:pt idx="3146">
                  <c:v>32.770833333334608</c:v>
                </c:pt>
                <c:pt idx="3147">
                  <c:v>32.781250000001272</c:v>
                </c:pt>
                <c:pt idx="3148">
                  <c:v>32.791666666667936</c:v>
                </c:pt>
                <c:pt idx="3149">
                  <c:v>32.8020833333346</c:v>
                </c:pt>
                <c:pt idx="3150">
                  <c:v>32.812500000001265</c:v>
                </c:pt>
                <c:pt idx="3151">
                  <c:v>32.822916666667929</c:v>
                </c:pt>
                <c:pt idx="3152">
                  <c:v>32.833333333334593</c:v>
                </c:pt>
                <c:pt idx="3153">
                  <c:v>32.843750000001258</c:v>
                </c:pt>
                <c:pt idx="3154">
                  <c:v>32.854166666667922</c:v>
                </c:pt>
                <c:pt idx="3155">
                  <c:v>32.864583333334586</c:v>
                </c:pt>
                <c:pt idx="3156">
                  <c:v>32.875000000001251</c:v>
                </c:pt>
                <c:pt idx="3157">
                  <c:v>32.885416666667915</c:v>
                </c:pt>
                <c:pt idx="3158">
                  <c:v>32.895833333334579</c:v>
                </c:pt>
                <c:pt idx="3159">
                  <c:v>32.906250000001243</c:v>
                </c:pt>
                <c:pt idx="3160">
                  <c:v>32.916666666667908</c:v>
                </c:pt>
                <c:pt idx="3161">
                  <c:v>32.927083333334572</c:v>
                </c:pt>
                <c:pt idx="3162">
                  <c:v>32.937500000001236</c:v>
                </c:pt>
                <c:pt idx="3163">
                  <c:v>32.947916666667901</c:v>
                </c:pt>
                <c:pt idx="3164">
                  <c:v>32.958333333334565</c:v>
                </c:pt>
                <c:pt idx="3165">
                  <c:v>32.968750000001229</c:v>
                </c:pt>
                <c:pt idx="3166">
                  <c:v>32.979166666667894</c:v>
                </c:pt>
                <c:pt idx="3167">
                  <c:v>32.989583333334558</c:v>
                </c:pt>
                <c:pt idx="3168">
                  <c:v>33.000000000001222</c:v>
                </c:pt>
                <c:pt idx="3169">
                  <c:v>33.010416666667886</c:v>
                </c:pt>
                <c:pt idx="3170">
                  <c:v>33.020833333334551</c:v>
                </c:pt>
                <c:pt idx="3171">
                  <c:v>33.031250000001215</c:v>
                </c:pt>
                <c:pt idx="3172">
                  <c:v>33.041666666667879</c:v>
                </c:pt>
                <c:pt idx="3173">
                  <c:v>33.052083333334544</c:v>
                </c:pt>
                <c:pt idx="3174">
                  <c:v>33.062500000001208</c:v>
                </c:pt>
                <c:pt idx="3175">
                  <c:v>33.072916666667872</c:v>
                </c:pt>
                <c:pt idx="3176">
                  <c:v>33.083333333334537</c:v>
                </c:pt>
                <c:pt idx="3177">
                  <c:v>33.093750000001201</c:v>
                </c:pt>
                <c:pt idx="3178">
                  <c:v>33.104166666667865</c:v>
                </c:pt>
                <c:pt idx="3179">
                  <c:v>33.114583333334529</c:v>
                </c:pt>
                <c:pt idx="3180">
                  <c:v>33.125000000001194</c:v>
                </c:pt>
                <c:pt idx="3181">
                  <c:v>33.135416666667858</c:v>
                </c:pt>
                <c:pt idx="3182">
                  <c:v>33.145833333334522</c:v>
                </c:pt>
                <c:pt idx="3183">
                  <c:v>33.156250000001187</c:v>
                </c:pt>
                <c:pt idx="3184">
                  <c:v>33.166666666667851</c:v>
                </c:pt>
                <c:pt idx="3185">
                  <c:v>33.177083333334515</c:v>
                </c:pt>
                <c:pt idx="3186">
                  <c:v>33.18750000000118</c:v>
                </c:pt>
                <c:pt idx="3187">
                  <c:v>33.197916666667844</c:v>
                </c:pt>
                <c:pt idx="3188">
                  <c:v>33.208333333334508</c:v>
                </c:pt>
                <c:pt idx="3189">
                  <c:v>33.218750000001172</c:v>
                </c:pt>
                <c:pt idx="3190">
                  <c:v>33.229166666667837</c:v>
                </c:pt>
                <c:pt idx="3191">
                  <c:v>33.239583333334501</c:v>
                </c:pt>
                <c:pt idx="3192">
                  <c:v>33.250000000001165</c:v>
                </c:pt>
                <c:pt idx="3193">
                  <c:v>33.26041666666783</c:v>
                </c:pt>
                <c:pt idx="3194">
                  <c:v>33.270833333334494</c:v>
                </c:pt>
                <c:pt idx="3195">
                  <c:v>33.281250000001158</c:v>
                </c:pt>
                <c:pt idx="3196">
                  <c:v>33.291666666667822</c:v>
                </c:pt>
                <c:pt idx="3197">
                  <c:v>33.302083333334487</c:v>
                </c:pt>
                <c:pt idx="3198">
                  <c:v>33.312500000001151</c:v>
                </c:pt>
                <c:pt idx="3199">
                  <c:v>33.322916666667815</c:v>
                </c:pt>
                <c:pt idx="3200">
                  <c:v>33.33333333333448</c:v>
                </c:pt>
                <c:pt idx="3201">
                  <c:v>33.343750000001144</c:v>
                </c:pt>
                <c:pt idx="3202">
                  <c:v>33.354166666667808</c:v>
                </c:pt>
                <c:pt idx="3203">
                  <c:v>33.364583333334473</c:v>
                </c:pt>
                <c:pt idx="3204">
                  <c:v>33.375000000001137</c:v>
                </c:pt>
                <c:pt idx="3205">
                  <c:v>33.385416666667801</c:v>
                </c:pt>
                <c:pt idx="3206">
                  <c:v>33.395833333334465</c:v>
                </c:pt>
                <c:pt idx="3207">
                  <c:v>33.40625000000113</c:v>
                </c:pt>
                <c:pt idx="3208">
                  <c:v>33.416666666667794</c:v>
                </c:pt>
                <c:pt idx="3209">
                  <c:v>33.427083333334458</c:v>
                </c:pt>
                <c:pt idx="3210">
                  <c:v>33.437500000001123</c:v>
                </c:pt>
                <c:pt idx="3211">
                  <c:v>33.447916666667787</c:v>
                </c:pt>
                <c:pt idx="3212">
                  <c:v>33.458333333334451</c:v>
                </c:pt>
                <c:pt idx="3213">
                  <c:v>33.468750000001116</c:v>
                </c:pt>
                <c:pt idx="3214">
                  <c:v>33.47916666666778</c:v>
                </c:pt>
                <c:pt idx="3215">
                  <c:v>33.489583333334444</c:v>
                </c:pt>
                <c:pt idx="3216">
                  <c:v>33.500000000001108</c:v>
                </c:pt>
                <c:pt idx="3217">
                  <c:v>33.510416666667773</c:v>
                </c:pt>
                <c:pt idx="3218">
                  <c:v>33.520833333334437</c:v>
                </c:pt>
                <c:pt idx="3219">
                  <c:v>33.531250000001101</c:v>
                </c:pt>
                <c:pt idx="3220">
                  <c:v>33.541666666667766</c:v>
                </c:pt>
                <c:pt idx="3221">
                  <c:v>33.55208333333443</c:v>
                </c:pt>
                <c:pt idx="3222">
                  <c:v>33.562500000001094</c:v>
                </c:pt>
                <c:pt idx="3223">
                  <c:v>33.572916666667759</c:v>
                </c:pt>
                <c:pt idx="3224">
                  <c:v>33.583333333334423</c:v>
                </c:pt>
                <c:pt idx="3225">
                  <c:v>33.593750000001087</c:v>
                </c:pt>
                <c:pt idx="3226">
                  <c:v>33.604166666667751</c:v>
                </c:pt>
                <c:pt idx="3227">
                  <c:v>33.614583333334416</c:v>
                </c:pt>
                <c:pt idx="3228">
                  <c:v>33.62500000000108</c:v>
                </c:pt>
                <c:pt idx="3229">
                  <c:v>33.635416666667744</c:v>
                </c:pt>
                <c:pt idx="3230">
                  <c:v>33.645833333334409</c:v>
                </c:pt>
                <c:pt idx="3231">
                  <c:v>33.656250000001073</c:v>
                </c:pt>
                <c:pt idx="3232">
                  <c:v>33.666666666667737</c:v>
                </c:pt>
                <c:pt idx="3233">
                  <c:v>33.677083333334402</c:v>
                </c:pt>
                <c:pt idx="3234">
                  <c:v>33.687500000001066</c:v>
                </c:pt>
                <c:pt idx="3235">
                  <c:v>33.69791666666773</c:v>
                </c:pt>
                <c:pt idx="3236">
                  <c:v>33.708333333334394</c:v>
                </c:pt>
                <c:pt idx="3237">
                  <c:v>33.718750000001059</c:v>
                </c:pt>
                <c:pt idx="3238">
                  <c:v>33.729166666667723</c:v>
                </c:pt>
                <c:pt idx="3239">
                  <c:v>33.739583333334387</c:v>
                </c:pt>
                <c:pt idx="3240">
                  <c:v>33.750000000001052</c:v>
                </c:pt>
                <c:pt idx="3241">
                  <c:v>33.760416666667716</c:v>
                </c:pt>
                <c:pt idx="3242">
                  <c:v>33.77083333333438</c:v>
                </c:pt>
                <c:pt idx="3243">
                  <c:v>33.781250000001044</c:v>
                </c:pt>
                <c:pt idx="3244">
                  <c:v>33.791666666667709</c:v>
                </c:pt>
                <c:pt idx="3245">
                  <c:v>33.802083333334373</c:v>
                </c:pt>
                <c:pt idx="3246">
                  <c:v>33.812500000001037</c:v>
                </c:pt>
                <c:pt idx="3247">
                  <c:v>33.822916666667702</c:v>
                </c:pt>
                <c:pt idx="3248">
                  <c:v>33.833333333334366</c:v>
                </c:pt>
                <c:pt idx="3249">
                  <c:v>33.84375000000103</c:v>
                </c:pt>
                <c:pt idx="3250">
                  <c:v>33.854166666667695</c:v>
                </c:pt>
                <c:pt idx="3251">
                  <c:v>33.864583333334359</c:v>
                </c:pt>
                <c:pt idx="3252">
                  <c:v>33.875000000001023</c:v>
                </c:pt>
                <c:pt idx="3253">
                  <c:v>33.885416666667687</c:v>
                </c:pt>
                <c:pt idx="3254">
                  <c:v>33.895833333334352</c:v>
                </c:pt>
                <c:pt idx="3255">
                  <c:v>33.906250000001016</c:v>
                </c:pt>
                <c:pt idx="3256">
                  <c:v>33.91666666666768</c:v>
                </c:pt>
                <c:pt idx="3257">
                  <c:v>33.927083333334345</c:v>
                </c:pt>
                <c:pt idx="3258">
                  <c:v>33.937500000001009</c:v>
                </c:pt>
                <c:pt idx="3259">
                  <c:v>33.947916666667673</c:v>
                </c:pt>
                <c:pt idx="3260">
                  <c:v>33.958333333334338</c:v>
                </c:pt>
                <c:pt idx="3261">
                  <c:v>33.968750000001002</c:v>
                </c:pt>
                <c:pt idx="3262">
                  <c:v>33.979166666667666</c:v>
                </c:pt>
                <c:pt idx="3263">
                  <c:v>33.98958333333433</c:v>
                </c:pt>
                <c:pt idx="3264">
                  <c:v>34.000000000000995</c:v>
                </c:pt>
                <c:pt idx="3265">
                  <c:v>34.010416666667659</c:v>
                </c:pt>
                <c:pt idx="3266">
                  <c:v>34.020833333334323</c:v>
                </c:pt>
                <c:pt idx="3267">
                  <c:v>34.031250000000988</c:v>
                </c:pt>
                <c:pt idx="3268">
                  <c:v>34.041666666667652</c:v>
                </c:pt>
                <c:pt idx="3269">
                  <c:v>34.052083333334316</c:v>
                </c:pt>
                <c:pt idx="3270">
                  <c:v>34.062500000000981</c:v>
                </c:pt>
                <c:pt idx="3271">
                  <c:v>34.072916666667645</c:v>
                </c:pt>
                <c:pt idx="3272">
                  <c:v>34.083333333334309</c:v>
                </c:pt>
                <c:pt idx="3273">
                  <c:v>34.093750000000973</c:v>
                </c:pt>
                <c:pt idx="3274">
                  <c:v>34.104166666667638</c:v>
                </c:pt>
                <c:pt idx="3275">
                  <c:v>34.114583333334302</c:v>
                </c:pt>
                <c:pt idx="3276">
                  <c:v>34.125000000000966</c:v>
                </c:pt>
                <c:pt idx="3277">
                  <c:v>34.135416666667631</c:v>
                </c:pt>
                <c:pt idx="3278">
                  <c:v>34.145833333334295</c:v>
                </c:pt>
                <c:pt idx="3279">
                  <c:v>34.156250000000959</c:v>
                </c:pt>
                <c:pt idx="3280">
                  <c:v>34.166666666667624</c:v>
                </c:pt>
                <c:pt idx="3281">
                  <c:v>34.177083333334288</c:v>
                </c:pt>
                <c:pt idx="3282">
                  <c:v>34.187500000000952</c:v>
                </c:pt>
                <c:pt idx="3283">
                  <c:v>34.197916666667616</c:v>
                </c:pt>
                <c:pt idx="3284">
                  <c:v>34.208333333334281</c:v>
                </c:pt>
                <c:pt idx="3285">
                  <c:v>34.218750000000945</c:v>
                </c:pt>
                <c:pt idx="3286">
                  <c:v>34.229166666667609</c:v>
                </c:pt>
                <c:pt idx="3287">
                  <c:v>34.239583333334274</c:v>
                </c:pt>
                <c:pt idx="3288">
                  <c:v>34.250000000000938</c:v>
                </c:pt>
                <c:pt idx="3289">
                  <c:v>34.260416666667602</c:v>
                </c:pt>
                <c:pt idx="3290">
                  <c:v>34.270833333334267</c:v>
                </c:pt>
                <c:pt idx="3291">
                  <c:v>34.281250000000931</c:v>
                </c:pt>
                <c:pt idx="3292">
                  <c:v>34.291666666667595</c:v>
                </c:pt>
                <c:pt idx="3293">
                  <c:v>34.302083333334259</c:v>
                </c:pt>
                <c:pt idx="3294">
                  <c:v>34.312500000000924</c:v>
                </c:pt>
                <c:pt idx="3295">
                  <c:v>34.322916666667588</c:v>
                </c:pt>
                <c:pt idx="3296">
                  <c:v>34.333333333334252</c:v>
                </c:pt>
                <c:pt idx="3297">
                  <c:v>34.343750000000917</c:v>
                </c:pt>
                <c:pt idx="3298">
                  <c:v>34.354166666667581</c:v>
                </c:pt>
                <c:pt idx="3299">
                  <c:v>34.364583333334245</c:v>
                </c:pt>
                <c:pt idx="3300">
                  <c:v>34.375000000000909</c:v>
                </c:pt>
                <c:pt idx="3301">
                  <c:v>34.385416666667574</c:v>
                </c:pt>
                <c:pt idx="3302">
                  <c:v>34.395833333334238</c:v>
                </c:pt>
                <c:pt idx="3303">
                  <c:v>34.406250000000902</c:v>
                </c:pt>
                <c:pt idx="3304">
                  <c:v>34.416666666667567</c:v>
                </c:pt>
                <c:pt idx="3305">
                  <c:v>34.427083333334231</c:v>
                </c:pt>
                <c:pt idx="3306">
                  <c:v>34.437500000000895</c:v>
                </c:pt>
                <c:pt idx="3307">
                  <c:v>34.44791666666756</c:v>
                </c:pt>
                <c:pt idx="3308">
                  <c:v>34.458333333334224</c:v>
                </c:pt>
                <c:pt idx="3309">
                  <c:v>34.468750000000888</c:v>
                </c:pt>
                <c:pt idx="3310">
                  <c:v>34.479166666667552</c:v>
                </c:pt>
                <c:pt idx="3311">
                  <c:v>34.489583333334217</c:v>
                </c:pt>
                <c:pt idx="3312">
                  <c:v>34.500000000000881</c:v>
                </c:pt>
                <c:pt idx="3313">
                  <c:v>34.510416666667545</c:v>
                </c:pt>
                <c:pt idx="3314">
                  <c:v>34.52083333333421</c:v>
                </c:pt>
                <c:pt idx="3315">
                  <c:v>34.531250000000874</c:v>
                </c:pt>
                <c:pt idx="3316">
                  <c:v>34.541666666667538</c:v>
                </c:pt>
                <c:pt idx="3317">
                  <c:v>34.552083333334203</c:v>
                </c:pt>
                <c:pt idx="3318">
                  <c:v>34.562500000000867</c:v>
                </c:pt>
                <c:pt idx="3319">
                  <c:v>34.572916666667531</c:v>
                </c:pt>
                <c:pt idx="3320">
                  <c:v>34.583333333334195</c:v>
                </c:pt>
                <c:pt idx="3321">
                  <c:v>34.59375000000086</c:v>
                </c:pt>
                <c:pt idx="3322">
                  <c:v>34.604166666667524</c:v>
                </c:pt>
                <c:pt idx="3323">
                  <c:v>34.614583333334188</c:v>
                </c:pt>
                <c:pt idx="3324">
                  <c:v>34.625000000000853</c:v>
                </c:pt>
                <c:pt idx="3325">
                  <c:v>34.635416666667517</c:v>
                </c:pt>
                <c:pt idx="3326">
                  <c:v>34.645833333334181</c:v>
                </c:pt>
                <c:pt idx="3327">
                  <c:v>34.656250000000846</c:v>
                </c:pt>
                <c:pt idx="3328">
                  <c:v>34.66666666666751</c:v>
                </c:pt>
                <c:pt idx="3329">
                  <c:v>34.677083333334174</c:v>
                </c:pt>
                <c:pt idx="3330">
                  <c:v>34.687500000000838</c:v>
                </c:pt>
                <c:pt idx="3331">
                  <c:v>34.697916666667503</c:v>
                </c:pt>
                <c:pt idx="3332">
                  <c:v>34.708333333334167</c:v>
                </c:pt>
                <c:pt idx="3333">
                  <c:v>34.718750000000831</c:v>
                </c:pt>
                <c:pt idx="3334">
                  <c:v>34.729166666667496</c:v>
                </c:pt>
                <c:pt idx="3335">
                  <c:v>34.73958333333416</c:v>
                </c:pt>
                <c:pt idx="3336">
                  <c:v>34.750000000000824</c:v>
                </c:pt>
                <c:pt idx="3337">
                  <c:v>34.760416666667489</c:v>
                </c:pt>
                <c:pt idx="3338">
                  <c:v>34.770833333334153</c:v>
                </c:pt>
                <c:pt idx="3339">
                  <c:v>34.781250000000817</c:v>
                </c:pt>
                <c:pt idx="3340">
                  <c:v>34.791666666667481</c:v>
                </c:pt>
                <c:pt idx="3341">
                  <c:v>34.802083333334146</c:v>
                </c:pt>
                <c:pt idx="3342">
                  <c:v>34.81250000000081</c:v>
                </c:pt>
                <c:pt idx="3343">
                  <c:v>34.822916666667474</c:v>
                </c:pt>
                <c:pt idx="3344">
                  <c:v>34.833333333334139</c:v>
                </c:pt>
                <c:pt idx="3345">
                  <c:v>34.843750000000803</c:v>
                </c:pt>
                <c:pt idx="3346">
                  <c:v>34.854166666667467</c:v>
                </c:pt>
                <c:pt idx="3347">
                  <c:v>34.864583333334132</c:v>
                </c:pt>
                <c:pt idx="3348">
                  <c:v>34.875000000000796</c:v>
                </c:pt>
                <c:pt idx="3349">
                  <c:v>34.88541666666746</c:v>
                </c:pt>
                <c:pt idx="3350">
                  <c:v>34.895833333334124</c:v>
                </c:pt>
                <c:pt idx="3351">
                  <c:v>34.906250000000789</c:v>
                </c:pt>
                <c:pt idx="3352">
                  <c:v>34.916666666667453</c:v>
                </c:pt>
                <c:pt idx="3353">
                  <c:v>34.927083333334117</c:v>
                </c:pt>
                <c:pt idx="3354">
                  <c:v>34.937500000000782</c:v>
                </c:pt>
                <c:pt idx="3355">
                  <c:v>34.947916666667446</c:v>
                </c:pt>
                <c:pt idx="3356">
                  <c:v>34.95833333333411</c:v>
                </c:pt>
                <c:pt idx="3357">
                  <c:v>34.968750000000774</c:v>
                </c:pt>
                <c:pt idx="3358">
                  <c:v>34.979166666667439</c:v>
                </c:pt>
                <c:pt idx="3359">
                  <c:v>34.989583333334103</c:v>
                </c:pt>
                <c:pt idx="3360">
                  <c:v>35.000000000000767</c:v>
                </c:pt>
                <c:pt idx="3361">
                  <c:v>35.010416666667432</c:v>
                </c:pt>
                <c:pt idx="3362">
                  <c:v>35.020833333334096</c:v>
                </c:pt>
                <c:pt idx="3363">
                  <c:v>35.03125000000076</c:v>
                </c:pt>
                <c:pt idx="3364">
                  <c:v>35.041666666667425</c:v>
                </c:pt>
                <c:pt idx="3365">
                  <c:v>35.052083333334089</c:v>
                </c:pt>
                <c:pt idx="3366">
                  <c:v>35.062500000000753</c:v>
                </c:pt>
                <c:pt idx="3367">
                  <c:v>35.072916666667417</c:v>
                </c:pt>
                <c:pt idx="3368">
                  <c:v>35.083333333334082</c:v>
                </c:pt>
                <c:pt idx="3369">
                  <c:v>35.093750000000746</c:v>
                </c:pt>
                <c:pt idx="3370">
                  <c:v>35.10416666666741</c:v>
                </c:pt>
                <c:pt idx="3371">
                  <c:v>35.114583333334075</c:v>
                </c:pt>
                <c:pt idx="3372">
                  <c:v>35.125000000000739</c:v>
                </c:pt>
                <c:pt idx="3373">
                  <c:v>35.135416666667403</c:v>
                </c:pt>
                <c:pt idx="3374">
                  <c:v>35.145833333334068</c:v>
                </c:pt>
                <c:pt idx="3375">
                  <c:v>35.156250000000732</c:v>
                </c:pt>
                <c:pt idx="3376">
                  <c:v>35.166666666667396</c:v>
                </c:pt>
                <c:pt idx="3377">
                  <c:v>35.17708333333406</c:v>
                </c:pt>
                <c:pt idx="3378">
                  <c:v>35.187500000000725</c:v>
                </c:pt>
                <c:pt idx="3379">
                  <c:v>35.197916666667389</c:v>
                </c:pt>
                <c:pt idx="3380">
                  <c:v>35.208333333334053</c:v>
                </c:pt>
                <c:pt idx="3381">
                  <c:v>35.218750000000718</c:v>
                </c:pt>
                <c:pt idx="3382">
                  <c:v>35.229166666667382</c:v>
                </c:pt>
                <c:pt idx="3383">
                  <c:v>35.239583333334046</c:v>
                </c:pt>
                <c:pt idx="3384">
                  <c:v>35.250000000000711</c:v>
                </c:pt>
                <c:pt idx="3385">
                  <c:v>35.260416666667375</c:v>
                </c:pt>
                <c:pt idx="3386">
                  <c:v>35.270833333334039</c:v>
                </c:pt>
                <c:pt idx="3387">
                  <c:v>35.281250000000703</c:v>
                </c:pt>
                <c:pt idx="3388">
                  <c:v>35.291666666667368</c:v>
                </c:pt>
                <c:pt idx="3389">
                  <c:v>35.302083333334032</c:v>
                </c:pt>
                <c:pt idx="3390">
                  <c:v>35.312500000000696</c:v>
                </c:pt>
                <c:pt idx="3391">
                  <c:v>35.322916666667361</c:v>
                </c:pt>
                <c:pt idx="3392">
                  <c:v>35.333333333334025</c:v>
                </c:pt>
                <c:pt idx="3393">
                  <c:v>35.343750000000689</c:v>
                </c:pt>
                <c:pt idx="3394">
                  <c:v>35.354166666667354</c:v>
                </c:pt>
                <c:pt idx="3395">
                  <c:v>35.364583333334018</c:v>
                </c:pt>
                <c:pt idx="3396">
                  <c:v>35.375000000000682</c:v>
                </c:pt>
                <c:pt idx="3397">
                  <c:v>35.385416666667346</c:v>
                </c:pt>
                <c:pt idx="3398">
                  <c:v>35.395833333334011</c:v>
                </c:pt>
                <c:pt idx="3399">
                  <c:v>35.406250000000675</c:v>
                </c:pt>
                <c:pt idx="3400">
                  <c:v>35.416666666667339</c:v>
                </c:pt>
                <c:pt idx="3401">
                  <c:v>35.427083333334004</c:v>
                </c:pt>
                <c:pt idx="3402">
                  <c:v>35.437500000000668</c:v>
                </c:pt>
                <c:pt idx="3403">
                  <c:v>35.447916666667332</c:v>
                </c:pt>
                <c:pt idx="3404">
                  <c:v>35.458333333333997</c:v>
                </c:pt>
                <c:pt idx="3405">
                  <c:v>35.468750000000661</c:v>
                </c:pt>
                <c:pt idx="3406">
                  <c:v>35.479166666667325</c:v>
                </c:pt>
                <c:pt idx="3407">
                  <c:v>35.489583333333989</c:v>
                </c:pt>
                <c:pt idx="3408">
                  <c:v>35.500000000000654</c:v>
                </c:pt>
                <c:pt idx="3409">
                  <c:v>35.510416666667318</c:v>
                </c:pt>
                <c:pt idx="3410">
                  <c:v>35.520833333333982</c:v>
                </c:pt>
                <c:pt idx="3411">
                  <c:v>35.531250000000647</c:v>
                </c:pt>
                <c:pt idx="3412">
                  <c:v>35.541666666667311</c:v>
                </c:pt>
                <c:pt idx="3413">
                  <c:v>35.552083333333975</c:v>
                </c:pt>
                <c:pt idx="3414">
                  <c:v>35.562500000000639</c:v>
                </c:pt>
                <c:pt idx="3415">
                  <c:v>35.572916666667304</c:v>
                </c:pt>
                <c:pt idx="3416">
                  <c:v>35.583333333333968</c:v>
                </c:pt>
                <c:pt idx="3417">
                  <c:v>35.593750000000632</c:v>
                </c:pt>
                <c:pt idx="3418">
                  <c:v>35.604166666667297</c:v>
                </c:pt>
                <c:pt idx="3419">
                  <c:v>35.614583333333961</c:v>
                </c:pt>
                <c:pt idx="3420">
                  <c:v>35.625000000000625</c:v>
                </c:pt>
                <c:pt idx="3421">
                  <c:v>35.63541666666729</c:v>
                </c:pt>
                <c:pt idx="3422">
                  <c:v>35.645833333333954</c:v>
                </c:pt>
                <c:pt idx="3423">
                  <c:v>35.656250000000618</c:v>
                </c:pt>
                <c:pt idx="3424">
                  <c:v>35.666666666667282</c:v>
                </c:pt>
                <c:pt idx="3425">
                  <c:v>35.677083333333947</c:v>
                </c:pt>
                <c:pt idx="3426">
                  <c:v>35.687500000000611</c:v>
                </c:pt>
                <c:pt idx="3427">
                  <c:v>35.697916666667275</c:v>
                </c:pt>
                <c:pt idx="3428">
                  <c:v>35.70833333333394</c:v>
                </c:pt>
                <c:pt idx="3429">
                  <c:v>35.718750000000604</c:v>
                </c:pt>
                <c:pt idx="3430">
                  <c:v>35.729166666667268</c:v>
                </c:pt>
                <c:pt idx="3431">
                  <c:v>35.739583333333933</c:v>
                </c:pt>
                <c:pt idx="3432">
                  <c:v>35.750000000000597</c:v>
                </c:pt>
                <c:pt idx="3433">
                  <c:v>35.760416666667261</c:v>
                </c:pt>
                <c:pt idx="3434">
                  <c:v>35.770833333333925</c:v>
                </c:pt>
                <c:pt idx="3435">
                  <c:v>35.78125000000059</c:v>
                </c:pt>
                <c:pt idx="3436">
                  <c:v>35.791666666667254</c:v>
                </c:pt>
                <c:pt idx="3437">
                  <c:v>35.802083333333918</c:v>
                </c:pt>
                <c:pt idx="3438">
                  <c:v>35.812500000000583</c:v>
                </c:pt>
                <c:pt idx="3439">
                  <c:v>35.822916666667247</c:v>
                </c:pt>
                <c:pt idx="3440">
                  <c:v>35.833333333333911</c:v>
                </c:pt>
                <c:pt idx="3441">
                  <c:v>35.843750000000576</c:v>
                </c:pt>
                <c:pt idx="3442">
                  <c:v>35.85416666666724</c:v>
                </c:pt>
                <c:pt idx="3443">
                  <c:v>35.864583333333904</c:v>
                </c:pt>
                <c:pt idx="3444">
                  <c:v>35.875000000000568</c:v>
                </c:pt>
                <c:pt idx="3445">
                  <c:v>35.885416666667233</c:v>
                </c:pt>
                <c:pt idx="3446">
                  <c:v>35.895833333333897</c:v>
                </c:pt>
                <c:pt idx="3447">
                  <c:v>35.906250000000561</c:v>
                </c:pt>
                <c:pt idx="3448">
                  <c:v>35.916666666667226</c:v>
                </c:pt>
                <c:pt idx="3449">
                  <c:v>35.92708333333389</c:v>
                </c:pt>
                <c:pt idx="3450">
                  <c:v>35.937500000000554</c:v>
                </c:pt>
                <c:pt idx="3451">
                  <c:v>35.947916666667219</c:v>
                </c:pt>
                <c:pt idx="3452">
                  <c:v>35.958333333333883</c:v>
                </c:pt>
                <c:pt idx="3453">
                  <c:v>35.968750000000547</c:v>
                </c:pt>
                <c:pt idx="3454">
                  <c:v>35.979166666667211</c:v>
                </c:pt>
                <c:pt idx="3455">
                  <c:v>35.989583333333876</c:v>
                </c:pt>
                <c:pt idx="3456">
                  <c:v>36.00000000000054</c:v>
                </c:pt>
                <c:pt idx="3457">
                  <c:v>36.010416666667204</c:v>
                </c:pt>
                <c:pt idx="3458">
                  <c:v>36.020833333333869</c:v>
                </c:pt>
                <c:pt idx="3459">
                  <c:v>36.031250000000533</c:v>
                </c:pt>
                <c:pt idx="3460">
                  <c:v>36.041666666667197</c:v>
                </c:pt>
                <c:pt idx="3461">
                  <c:v>36.052083333333862</c:v>
                </c:pt>
                <c:pt idx="3462">
                  <c:v>36.062500000000526</c:v>
                </c:pt>
                <c:pt idx="3463">
                  <c:v>36.07291666666719</c:v>
                </c:pt>
                <c:pt idx="3464">
                  <c:v>36.083333333333854</c:v>
                </c:pt>
                <c:pt idx="3465">
                  <c:v>36.093750000000519</c:v>
                </c:pt>
                <c:pt idx="3466">
                  <c:v>36.104166666667183</c:v>
                </c:pt>
                <c:pt idx="3467">
                  <c:v>36.114583333333847</c:v>
                </c:pt>
                <c:pt idx="3468">
                  <c:v>36.125000000000512</c:v>
                </c:pt>
                <c:pt idx="3469">
                  <c:v>36.135416666667176</c:v>
                </c:pt>
                <c:pt idx="3470">
                  <c:v>36.14583333333384</c:v>
                </c:pt>
                <c:pt idx="3471">
                  <c:v>36.156250000000504</c:v>
                </c:pt>
                <c:pt idx="3472">
                  <c:v>36.166666666667169</c:v>
                </c:pt>
                <c:pt idx="3473">
                  <c:v>36.177083333333833</c:v>
                </c:pt>
                <c:pt idx="3474">
                  <c:v>36.187500000000497</c:v>
                </c:pt>
                <c:pt idx="3475">
                  <c:v>36.197916666667162</c:v>
                </c:pt>
                <c:pt idx="3476">
                  <c:v>36.208333333333826</c:v>
                </c:pt>
                <c:pt idx="3477">
                  <c:v>36.21875000000049</c:v>
                </c:pt>
                <c:pt idx="3478">
                  <c:v>36.229166666667155</c:v>
                </c:pt>
                <c:pt idx="3479">
                  <c:v>36.239583333333819</c:v>
                </c:pt>
                <c:pt idx="3480">
                  <c:v>36.250000000000483</c:v>
                </c:pt>
                <c:pt idx="3481">
                  <c:v>36.260416666667147</c:v>
                </c:pt>
                <c:pt idx="3482">
                  <c:v>36.270833333333812</c:v>
                </c:pt>
                <c:pt idx="3483">
                  <c:v>36.281250000000476</c:v>
                </c:pt>
                <c:pt idx="3484">
                  <c:v>36.29166666666714</c:v>
                </c:pt>
                <c:pt idx="3485">
                  <c:v>36.302083333333805</c:v>
                </c:pt>
                <c:pt idx="3486">
                  <c:v>36.312500000000469</c:v>
                </c:pt>
                <c:pt idx="3487">
                  <c:v>36.322916666667133</c:v>
                </c:pt>
                <c:pt idx="3488">
                  <c:v>36.333333333333798</c:v>
                </c:pt>
                <c:pt idx="3489">
                  <c:v>36.343750000000462</c:v>
                </c:pt>
                <c:pt idx="3490">
                  <c:v>36.354166666667126</c:v>
                </c:pt>
                <c:pt idx="3491">
                  <c:v>36.36458333333379</c:v>
                </c:pt>
                <c:pt idx="3492">
                  <c:v>36.375000000000455</c:v>
                </c:pt>
                <c:pt idx="3493">
                  <c:v>36.385416666667119</c:v>
                </c:pt>
                <c:pt idx="3494">
                  <c:v>36.395833333333783</c:v>
                </c:pt>
                <c:pt idx="3495">
                  <c:v>36.406250000000448</c:v>
                </c:pt>
                <c:pt idx="3496">
                  <c:v>36.416666666667112</c:v>
                </c:pt>
                <c:pt idx="3497">
                  <c:v>36.427083333333776</c:v>
                </c:pt>
                <c:pt idx="3498">
                  <c:v>36.437500000000441</c:v>
                </c:pt>
                <c:pt idx="3499">
                  <c:v>36.447916666667105</c:v>
                </c:pt>
                <c:pt idx="3500">
                  <c:v>36.458333333333769</c:v>
                </c:pt>
                <c:pt idx="3501">
                  <c:v>36.468750000000433</c:v>
                </c:pt>
                <c:pt idx="3502">
                  <c:v>36.479166666667098</c:v>
                </c:pt>
                <c:pt idx="3503">
                  <c:v>36.489583333333762</c:v>
                </c:pt>
                <c:pt idx="3504">
                  <c:v>36.500000000000426</c:v>
                </c:pt>
                <c:pt idx="3505">
                  <c:v>36.510416666667091</c:v>
                </c:pt>
                <c:pt idx="3506">
                  <c:v>36.520833333333755</c:v>
                </c:pt>
                <c:pt idx="3507">
                  <c:v>36.531250000000419</c:v>
                </c:pt>
                <c:pt idx="3508">
                  <c:v>36.541666666667084</c:v>
                </c:pt>
                <c:pt idx="3509">
                  <c:v>36.552083333333748</c:v>
                </c:pt>
                <c:pt idx="3510">
                  <c:v>36.562500000000412</c:v>
                </c:pt>
                <c:pt idx="3511">
                  <c:v>36.572916666667076</c:v>
                </c:pt>
                <c:pt idx="3512">
                  <c:v>36.583333333333741</c:v>
                </c:pt>
                <c:pt idx="3513">
                  <c:v>36.593750000000405</c:v>
                </c:pt>
                <c:pt idx="3514">
                  <c:v>36.604166666667069</c:v>
                </c:pt>
                <c:pt idx="3515">
                  <c:v>36.614583333333734</c:v>
                </c:pt>
                <c:pt idx="3516">
                  <c:v>36.625000000000398</c:v>
                </c:pt>
                <c:pt idx="3517">
                  <c:v>36.635416666667062</c:v>
                </c:pt>
                <c:pt idx="3518">
                  <c:v>36.645833333333727</c:v>
                </c:pt>
                <c:pt idx="3519">
                  <c:v>36.656250000000391</c:v>
                </c:pt>
                <c:pt idx="3520">
                  <c:v>36.666666666667055</c:v>
                </c:pt>
                <c:pt idx="3521">
                  <c:v>36.677083333333719</c:v>
                </c:pt>
                <c:pt idx="3522">
                  <c:v>36.687500000000384</c:v>
                </c:pt>
                <c:pt idx="3523">
                  <c:v>36.697916666667048</c:v>
                </c:pt>
                <c:pt idx="3524">
                  <c:v>36.708333333333712</c:v>
                </c:pt>
                <c:pt idx="3525">
                  <c:v>36.718750000000377</c:v>
                </c:pt>
                <c:pt idx="3526">
                  <c:v>36.729166666667041</c:v>
                </c:pt>
                <c:pt idx="3527">
                  <c:v>36.739583333333705</c:v>
                </c:pt>
                <c:pt idx="3528">
                  <c:v>36.750000000000369</c:v>
                </c:pt>
                <c:pt idx="3529">
                  <c:v>36.760416666667034</c:v>
                </c:pt>
                <c:pt idx="3530">
                  <c:v>36.770833333333698</c:v>
                </c:pt>
                <c:pt idx="3531">
                  <c:v>36.781250000000362</c:v>
                </c:pt>
                <c:pt idx="3532">
                  <c:v>36.791666666667027</c:v>
                </c:pt>
                <c:pt idx="3533">
                  <c:v>36.802083333333691</c:v>
                </c:pt>
                <c:pt idx="3534">
                  <c:v>36.812500000000355</c:v>
                </c:pt>
                <c:pt idx="3535">
                  <c:v>36.82291666666702</c:v>
                </c:pt>
                <c:pt idx="3536">
                  <c:v>36.833333333333684</c:v>
                </c:pt>
                <c:pt idx="3537">
                  <c:v>36.843750000000348</c:v>
                </c:pt>
                <c:pt idx="3538">
                  <c:v>36.854166666667012</c:v>
                </c:pt>
                <c:pt idx="3539">
                  <c:v>36.864583333333677</c:v>
                </c:pt>
                <c:pt idx="3540">
                  <c:v>36.875000000000341</c:v>
                </c:pt>
                <c:pt idx="3541">
                  <c:v>36.885416666667005</c:v>
                </c:pt>
                <c:pt idx="3542">
                  <c:v>36.89583333333367</c:v>
                </c:pt>
                <c:pt idx="3543">
                  <c:v>36.906250000000334</c:v>
                </c:pt>
                <c:pt idx="3544">
                  <c:v>36.916666666666998</c:v>
                </c:pt>
                <c:pt idx="3545">
                  <c:v>36.927083333333663</c:v>
                </c:pt>
                <c:pt idx="3546">
                  <c:v>36.937500000000327</c:v>
                </c:pt>
                <c:pt idx="3547">
                  <c:v>36.947916666666991</c:v>
                </c:pt>
                <c:pt idx="3548">
                  <c:v>36.958333333333655</c:v>
                </c:pt>
                <c:pt idx="3549">
                  <c:v>36.96875000000032</c:v>
                </c:pt>
                <c:pt idx="3550">
                  <c:v>36.979166666666984</c:v>
                </c:pt>
                <c:pt idx="3551">
                  <c:v>36.989583333333648</c:v>
                </c:pt>
                <c:pt idx="3552">
                  <c:v>37.000000000000313</c:v>
                </c:pt>
                <c:pt idx="3553">
                  <c:v>37.010416666666977</c:v>
                </c:pt>
                <c:pt idx="3554">
                  <c:v>37.020833333333641</c:v>
                </c:pt>
                <c:pt idx="3555">
                  <c:v>37.031250000000306</c:v>
                </c:pt>
                <c:pt idx="3556">
                  <c:v>37.04166666666697</c:v>
                </c:pt>
                <c:pt idx="3557">
                  <c:v>37.052083333333634</c:v>
                </c:pt>
                <c:pt idx="3558">
                  <c:v>37.062500000000298</c:v>
                </c:pt>
                <c:pt idx="3559">
                  <c:v>37.072916666666963</c:v>
                </c:pt>
                <c:pt idx="3560">
                  <c:v>37.083333333333627</c:v>
                </c:pt>
                <c:pt idx="3561">
                  <c:v>37.093750000000291</c:v>
                </c:pt>
                <c:pt idx="3562">
                  <c:v>37.104166666666956</c:v>
                </c:pt>
                <c:pt idx="3563">
                  <c:v>37.11458333333362</c:v>
                </c:pt>
                <c:pt idx="3564">
                  <c:v>37.125000000000284</c:v>
                </c:pt>
                <c:pt idx="3565">
                  <c:v>37.135416666666949</c:v>
                </c:pt>
                <c:pt idx="3566">
                  <c:v>37.145833333333613</c:v>
                </c:pt>
                <c:pt idx="3567">
                  <c:v>37.156250000000277</c:v>
                </c:pt>
                <c:pt idx="3568">
                  <c:v>37.166666666666941</c:v>
                </c:pt>
                <c:pt idx="3569">
                  <c:v>37.177083333333606</c:v>
                </c:pt>
                <c:pt idx="3570">
                  <c:v>37.18750000000027</c:v>
                </c:pt>
                <c:pt idx="3571">
                  <c:v>37.197916666666934</c:v>
                </c:pt>
                <c:pt idx="3572">
                  <c:v>37.208333333333599</c:v>
                </c:pt>
                <c:pt idx="3573">
                  <c:v>37.218750000000263</c:v>
                </c:pt>
                <c:pt idx="3574">
                  <c:v>37.229166666666927</c:v>
                </c:pt>
                <c:pt idx="3575">
                  <c:v>37.239583333333591</c:v>
                </c:pt>
                <c:pt idx="3576">
                  <c:v>37.250000000000256</c:v>
                </c:pt>
                <c:pt idx="3577">
                  <c:v>37.26041666666692</c:v>
                </c:pt>
                <c:pt idx="3578">
                  <c:v>37.270833333333584</c:v>
                </c:pt>
                <c:pt idx="3579">
                  <c:v>37.281250000000249</c:v>
                </c:pt>
                <c:pt idx="3580">
                  <c:v>37.291666666666913</c:v>
                </c:pt>
                <c:pt idx="3581">
                  <c:v>37.302083333333577</c:v>
                </c:pt>
                <c:pt idx="3582">
                  <c:v>37.312500000000242</c:v>
                </c:pt>
                <c:pt idx="3583">
                  <c:v>37.322916666666906</c:v>
                </c:pt>
                <c:pt idx="3584">
                  <c:v>37.33333333333357</c:v>
                </c:pt>
                <c:pt idx="3585">
                  <c:v>37.343750000000234</c:v>
                </c:pt>
                <c:pt idx="3586">
                  <c:v>37.354166666666899</c:v>
                </c:pt>
                <c:pt idx="3587">
                  <c:v>37.364583333333563</c:v>
                </c:pt>
                <c:pt idx="3588">
                  <c:v>37.375000000000227</c:v>
                </c:pt>
                <c:pt idx="3589">
                  <c:v>37.385416666666892</c:v>
                </c:pt>
                <c:pt idx="3590">
                  <c:v>37.395833333333556</c:v>
                </c:pt>
                <c:pt idx="3591">
                  <c:v>37.40625000000022</c:v>
                </c:pt>
                <c:pt idx="3592">
                  <c:v>37.416666666666885</c:v>
                </c:pt>
                <c:pt idx="3593">
                  <c:v>37.427083333333549</c:v>
                </c:pt>
                <c:pt idx="3594">
                  <c:v>37.437500000000213</c:v>
                </c:pt>
                <c:pt idx="3595">
                  <c:v>37.447916666666877</c:v>
                </c:pt>
                <c:pt idx="3596">
                  <c:v>37.458333333333542</c:v>
                </c:pt>
                <c:pt idx="3597">
                  <c:v>37.468750000000206</c:v>
                </c:pt>
                <c:pt idx="3598">
                  <c:v>37.47916666666687</c:v>
                </c:pt>
                <c:pt idx="3599">
                  <c:v>37.489583333333535</c:v>
                </c:pt>
                <c:pt idx="3600">
                  <c:v>37.500000000000199</c:v>
                </c:pt>
                <c:pt idx="3601">
                  <c:v>37.510416666666863</c:v>
                </c:pt>
                <c:pt idx="3602">
                  <c:v>37.520833333333528</c:v>
                </c:pt>
                <c:pt idx="3603">
                  <c:v>37.531250000000192</c:v>
                </c:pt>
                <c:pt idx="3604">
                  <c:v>37.541666666666856</c:v>
                </c:pt>
                <c:pt idx="3605">
                  <c:v>37.55208333333352</c:v>
                </c:pt>
                <c:pt idx="3606">
                  <c:v>37.562500000000185</c:v>
                </c:pt>
                <c:pt idx="3607">
                  <c:v>37.572916666666849</c:v>
                </c:pt>
                <c:pt idx="3608">
                  <c:v>37.583333333333513</c:v>
                </c:pt>
                <c:pt idx="3609">
                  <c:v>37.593750000000178</c:v>
                </c:pt>
                <c:pt idx="3610">
                  <c:v>37.604166666666842</c:v>
                </c:pt>
                <c:pt idx="3611">
                  <c:v>37.614583333333506</c:v>
                </c:pt>
                <c:pt idx="3612">
                  <c:v>37.625000000000171</c:v>
                </c:pt>
                <c:pt idx="3613">
                  <c:v>37.635416666666835</c:v>
                </c:pt>
                <c:pt idx="3614">
                  <c:v>37.645833333333499</c:v>
                </c:pt>
                <c:pt idx="3615">
                  <c:v>37.656250000000163</c:v>
                </c:pt>
                <c:pt idx="3616">
                  <c:v>37.666666666666828</c:v>
                </c:pt>
                <c:pt idx="3617">
                  <c:v>37.677083333333492</c:v>
                </c:pt>
                <c:pt idx="3618">
                  <c:v>37.687500000000156</c:v>
                </c:pt>
                <c:pt idx="3619">
                  <c:v>37.697916666666821</c:v>
                </c:pt>
                <c:pt idx="3620">
                  <c:v>37.708333333333485</c:v>
                </c:pt>
                <c:pt idx="3621">
                  <c:v>37.718750000000149</c:v>
                </c:pt>
                <c:pt idx="3622">
                  <c:v>37.729166666666814</c:v>
                </c:pt>
                <c:pt idx="3623">
                  <c:v>37.739583333333478</c:v>
                </c:pt>
                <c:pt idx="3624">
                  <c:v>37.750000000000142</c:v>
                </c:pt>
                <c:pt idx="3625">
                  <c:v>37.760416666666806</c:v>
                </c:pt>
                <c:pt idx="3626">
                  <c:v>37.770833333333471</c:v>
                </c:pt>
                <c:pt idx="3627">
                  <c:v>37.781250000000135</c:v>
                </c:pt>
                <c:pt idx="3628">
                  <c:v>37.791666666666799</c:v>
                </c:pt>
                <c:pt idx="3629">
                  <c:v>37.802083333333464</c:v>
                </c:pt>
                <c:pt idx="3630">
                  <c:v>37.812500000000128</c:v>
                </c:pt>
                <c:pt idx="3631">
                  <c:v>37.822916666666792</c:v>
                </c:pt>
                <c:pt idx="3632">
                  <c:v>37.833333333333456</c:v>
                </c:pt>
                <c:pt idx="3633">
                  <c:v>37.843750000000121</c:v>
                </c:pt>
                <c:pt idx="3634">
                  <c:v>37.854166666666785</c:v>
                </c:pt>
                <c:pt idx="3635">
                  <c:v>37.864583333333449</c:v>
                </c:pt>
                <c:pt idx="3636">
                  <c:v>37.875000000000114</c:v>
                </c:pt>
                <c:pt idx="3637">
                  <c:v>37.885416666666778</c:v>
                </c:pt>
                <c:pt idx="3638">
                  <c:v>37.895833333333442</c:v>
                </c:pt>
                <c:pt idx="3639">
                  <c:v>37.906250000000107</c:v>
                </c:pt>
                <c:pt idx="3640">
                  <c:v>37.916666666666771</c:v>
                </c:pt>
                <c:pt idx="3641">
                  <c:v>37.927083333333435</c:v>
                </c:pt>
                <c:pt idx="3642">
                  <c:v>37.937500000000099</c:v>
                </c:pt>
                <c:pt idx="3643">
                  <c:v>37.947916666666764</c:v>
                </c:pt>
                <c:pt idx="3644">
                  <c:v>37.958333333333428</c:v>
                </c:pt>
                <c:pt idx="3645">
                  <c:v>37.968750000000092</c:v>
                </c:pt>
                <c:pt idx="3646">
                  <c:v>37.979166666666757</c:v>
                </c:pt>
                <c:pt idx="3647">
                  <c:v>37.989583333333421</c:v>
                </c:pt>
                <c:pt idx="3648">
                  <c:v>38.000000000000085</c:v>
                </c:pt>
                <c:pt idx="3649">
                  <c:v>38.01041666666675</c:v>
                </c:pt>
                <c:pt idx="3650">
                  <c:v>38.020833333333414</c:v>
                </c:pt>
                <c:pt idx="3651">
                  <c:v>38.031250000000078</c:v>
                </c:pt>
                <c:pt idx="3652">
                  <c:v>38.041666666666742</c:v>
                </c:pt>
                <c:pt idx="3653">
                  <c:v>38.052083333333407</c:v>
                </c:pt>
                <c:pt idx="3654">
                  <c:v>38.062500000000071</c:v>
                </c:pt>
                <c:pt idx="3655">
                  <c:v>38.072916666666735</c:v>
                </c:pt>
                <c:pt idx="3656">
                  <c:v>38.0833333333334</c:v>
                </c:pt>
                <c:pt idx="3657">
                  <c:v>38.093750000000064</c:v>
                </c:pt>
                <c:pt idx="3658">
                  <c:v>38.104166666666728</c:v>
                </c:pt>
                <c:pt idx="3659">
                  <c:v>38.114583333333393</c:v>
                </c:pt>
                <c:pt idx="3660">
                  <c:v>38.125000000000057</c:v>
                </c:pt>
                <c:pt idx="3661">
                  <c:v>38.135416666666721</c:v>
                </c:pt>
                <c:pt idx="3662">
                  <c:v>38.145833333333385</c:v>
                </c:pt>
                <c:pt idx="3663">
                  <c:v>38.15625000000005</c:v>
                </c:pt>
                <c:pt idx="3664">
                  <c:v>38.166666666666714</c:v>
                </c:pt>
                <c:pt idx="3665">
                  <c:v>38.177083333333378</c:v>
                </c:pt>
                <c:pt idx="3666">
                  <c:v>38.187500000000043</c:v>
                </c:pt>
                <c:pt idx="3667">
                  <c:v>38.197916666666707</c:v>
                </c:pt>
                <c:pt idx="3668">
                  <c:v>38.208333333333371</c:v>
                </c:pt>
                <c:pt idx="3669">
                  <c:v>38.218750000000036</c:v>
                </c:pt>
                <c:pt idx="3670">
                  <c:v>38.2291666666667</c:v>
                </c:pt>
                <c:pt idx="3671">
                  <c:v>38.239583333333364</c:v>
                </c:pt>
                <c:pt idx="3672">
                  <c:v>38.250000000000028</c:v>
                </c:pt>
                <c:pt idx="3673">
                  <c:v>38.260416666666693</c:v>
                </c:pt>
                <c:pt idx="3674">
                  <c:v>38.270833333333357</c:v>
                </c:pt>
                <c:pt idx="3675">
                  <c:v>38.281250000000021</c:v>
                </c:pt>
                <c:pt idx="3676">
                  <c:v>38.291666666666686</c:v>
                </c:pt>
                <c:pt idx="3677">
                  <c:v>38.30208333333335</c:v>
                </c:pt>
                <c:pt idx="3678">
                  <c:v>38.312500000000014</c:v>
                </c:pt>
                <c:pt idx="3679">
                  <c:v>38.322916666666679</c:v>
                </c:pt>
                <c:pt idx="3680">
                  <c:v>38.333333333333343</c:v>
                </c:pt>
                <c:pt idx="3681">
                  <c:v>38.343750000000007</c:v>
                </c:pt>
                <c:pt idx="3682">
                  <c:v>38.354166666666671</c:v>
                </c:pt>
                <c:pt idx="3683">
                  <c:v>38.364583333333336</c:v>
                </c:pt>
                <c:pt idx="3684">
                  <c:v>38.375</c:v>
                </c:pt>
                <c:pt idx="3685">
                  <c:v>38.385416666666664</c:v>
                </c:pt>
                <c:pt idx="3686">
                  <c:v>38.395833333333329</c:v>
                </c:pt>
                <c:pt idx="3687">
                  <c:v>38.406249999999993</c:v>
                </c:pt>
                <c:pt idx="3688">
                  <c:v>38.416666666666657</c:v>
                </c:pt>
                <c:pt idx="3689">
                  <c:v>38.427083333333321</c:v>
                </c:pt>
                <c:pt idx="3690">
                  <c:v>38.437499999999986</c:v>
                </c:pt>
                <c:pt idx="3691">
                  <c:v>38.44791666666665</c:v>
                </c:pt>
                <c:pt idx="3692">
                  <c:v>38.458333333333314</c:v>
                </c:pt>
                <c:pt idx="3693">
                  <c:v>38.468749999999979</c:v>
                </c:pt>
                <c:pt idx="3694">
                  <c:v>38.479166666666643</c:v>
                </c:pt>
                <c:pt idx="3695">
                  <c:v>38.489583333333307</c:v>
                </c:pt>
                <c:pt idx="3696">
                  <c:v>38.499999999999972</c:v>
                </c:pt>
                <c:pt idx="3697">
                  <c:v>38.510416666666636</c:v>
                </c:pt>
                <c:pt idx="3698">
                  <c:v>38.5208333333333</c:v>
                </c:pt>
                <c:pt idx="3699">
                  <c:v>38.531249999999964</c:v>
                </c:pt>
                <c:pt idx="3700">
                  <c:v>38.541666666666629</c:v>
                </c:pt>
                <c:pt idx="3701">
                  <c:v>38.552083333333293</c:v>
                </c:pt>
                <c:pt idx="3702">
                  <c:v>38.562499999999957</c:v>
                </c:pt>
                <c:pt idx="3703">
                  <c:v>38.572916666666622</c:v>
                </c:pt>
                <c:pt idx="3704">
                  <c:v>38.583333333333286</c:v>
                </c:pt>
                <c:pt idx="3705">
                  <c:v>38.59374999999995</c:v>
                </c:pt>
                <c:pt idx="3706">
                  <c:v>38.604166666666615</c:v>
                </c:pt>
                <c:pt idx="3707">
                  <c:v>38.614583333333279</c:v>
                </c:pt>
                <c:pt idx="3708">
                  <c:v>38.624999999999943</c:v>
                </c:pt>
                <c:pt idx="3709">
                  <c:v>38.635416666666607</c:v>
                </c:pt>
                <c:pt idx="3710">
                  <c:v>38.645833333333272</c:v>
                </c:pt>
                <c:pt idx="3711">
                  <c:v>38.656249999999936</c:v>
                </c:pt>
                <c:pt idx="3712">
                  <c:v>38.6666666666666</c:v>
                </c:pt>
                <c:pt idx="3713">
                  <c:v>38.677083333333265</c:v>
                </c:pt>
                <c:pt idx="3714">
                  <c:v>38.687499999999929</c:v>
                </c:pt>
                <c:pt idx="3715">
                  <c:v>38.697916666666593</c:v>
                </c:pt>
                <c:pt idx="3716">
                  <c:v>38.708333333333258</c:v>
                </c:pt>
                <c:pt idx="3717">
                  <c:v>38.718749999999922</c:v>
                </c:pt>
                <c:pt idx="3718">
                  <c:v>38.729166666666586</c:v>
                </c:pt>
                <c:pt idx="3719">
                  <c:v>38.73958333333325</c:v>
                </c:pt>
                <c:pt idx="3720">
                  <c:v>38.749999999999915</c:v>
                </c:pt>
                <c:pt idx="3721">
                  <c:v>38.760416666666579</c:v>
                </c:pt>
                <c:pt idx="3722">
                  <c:v>38.770833333333243</c:v>
                </c:pt>
                <c:pt idx="3723">
                  <c:v>38.781249999999908</c:v>
                </c:pt>
                <c:pt idx="3724">
                  <c:v>38.791666666666572</c:v>
                </c:pt>
                <c:pt idx="3725">
                  <c:v>38.802083333333236</c:v>
                </c:pt>
                <c:pt idx="3726">
                  <c:v>38.812499999999901</c:v>
                </c:pt>
                <c:pt idx="3727">
                  <c:v>38.822916666666565</c:v>
                </c:pt>
                <c:pt idx="3728">
                  <c:v>38.833333333333229</c:v>
                </c:pt>
                <c:pt idx="3729">
                  <c:v>38.843749999999893</c:v>
                </c:pt>
                <c:pt idx="3730">
                  <c:v>38.854166666666558</c:v>
                </c:pt>
                <c:pt idx="3731">
                  <c:v>38.864583333333222</c:v>
                </c:pt>
                <c:pt idx="3732">
                  <c:v>38.874999999999886</c:v>
                </c:pt>
                <c:pt idx="3733">
                  <c:v>38.885416666666551</c:v>
                </c:pt>
                <c:pt idx="3734">
                  <c:v>38.895833333333215</c:v>
                </c:pt>
                <c:pt idx="3735">
                  <c:v>38.906249999999879</c:v>
                </c:pt>
                <c:pt idx="3736">
                  <c:v>38.916666666666544</c:v>
                </c:pt>
                <c:pt idx="3737">
                  <c:v>38.927083333333208</c:v>
                </c:pt>
                <c:pt idx="3738">
                  <c:v>38.937499999999872</c:v>
                </c:pt>
                <c:pt idx="3739">
                  <c:v>38.947916666666536</c:v>
                </c:pt>
                <c:pt idx="3740">
                  <c:v>38.958333333333201</c:v>
                </c:pt>
                <c:pt idx="3741">
                  <c:v>38.968749999999865</c:v>
                </c:pt>
                <c:pt idx="3742">
                  <c:v>38.979166666666529</c:v>
                </c:pt>
                <c:pt idx="3743">
                  <c:v>38.989583333333194</c:v>
                </c:pt>
                <c:pt idx="3744">
                  <c:v>38.999999999999858</c:v>
                </c:pt>
                <c:pt idx="3745">
                  <c:v>39.010416666666522</c:v>
                </c:pt>
                <c:pt idx="3746">
                  <c:v>39.020833333333186</c:v>
                </c:pt>
                <c:pt idx="3747">
                  <c:v>39.031249999999851</c:v>
                </c:pt>
                <c:pt idx="3748">
                  <c:v>39.041666666666515</c:v>
                </c:pt>
                <c:pt idx="3749">
                  <c:v>39.052083333333179</c:v>
                </c:pt>
                <c:pt idx="3750">
                  <c:v>39.062499999999844</c:v>
                </c:pt>
                <c:pt idx="3751">
                  <c:v>39.072916666666508</c:v>
                </c:pt>
                <c:pt idx="3752">
                  <c:v>39.083333333333172</c:v>
                </c:pt>
                <c:pt idx="3753">
                  <c:v>39.093749999999837</c:v>
                </c:pt>
                <c:pt idx="3754">
                  <c:v>39.104166666666501</c:v>
                </c:pt>
                <c:pt idx="3755">
                  <c:v>39.114583333333165</c:v>
                </c:pt>
                <c:pt idx="3756">
                  <c:v>39.124999999999829</c:v>
                </c:pt>
                <c:pt idx="3757">
                  <c:v>39.135416666666494</c:v>
                </c:pt>
                <c:pt idx="3758">
                  <c:v>39.145833333333158</c:v>
                </c:pt>
                <c:pt idx="3759">
                  <c:v>39.156249999999822</c:v>
                </c:pt>
                <c:pt idx="3760">
                  <c:v>39.166666666666487</c:v>
                </c:pt>
                <c:pt idx="3761">
                  <c:v>39.177083333333151</c:v>
                </c:pt>
                <c:pt idx="3762">
                  <c:v>39.187499999999815</c:v>
                </c:pt>
                <c:pt idx="3763">
                  <c:v>39.19791666666648</c:v>
                </c:pt>
                <c:pt idx="3764">
                  <c:v>39.208333333333144</c:v>
                </c:pt>
                <c:pt idx="3765">
                  <c:v>39.218749999999808</c:v>
                </c:pt>
                <c:pt idx="3766">
                  <c:v>39.229166666666472</c:v>
                </c:pt>
                <c:pt idx="3767">
                  <c:v>39.239583333333137</c:v>
                </c:pt>
                <c:pt idx="3768">
                  <c:v>39.249999999999801</c:v>
                </c:pt>
                <c:pt idx="3769">
                  <c:v>39.260416666666465</c:v>
                </c:pt>
                <c:pt idx="3770">
                  <c:v>39.27083333333313</c:v>
                </c:pt>
                <c:pt idx="3771">
                  <c:v>39.281249999999794</c:v>
                </c:pt>
                <c:pt idx="3772">
                  <c:v>39.291666666666458</c:v>
                </c:pt>
                <c:pt idx="3773">
                  <c:v>39.302083333333123</c:v>
                </c:pt>
                <c:pt idx="3774">
                  <c:v>39.312499999999787</c:v>
                </c:pt>
                <c:pt idx="3775">
                  <c:v>39.322916666666451</c:v>
                </c:pt>
                <c:pt idx="3776">
                  <c:v>39.333333333333115</c:v>
                </c:pt>
                <c:pt idx="3777">
                  <c:v>39.34374999999978</c:v>
                </c:pt>
                <c:pt idx="3778">
                  <c:v>39.354166666666444</c:v>
                </c:pt>
                <c:pt idx="3779">
                  <c:v>39.364583333333108</c:v>
                </c:pt>
                <c:pt idx="3780">
                  <c:v>39.374999999999773</c:v>
                </c:pt>
                <c:pt idx="3781">
                  <c:v>39.385416666666437</c:v>
                </c:pt>
                <c:pt idx="3782">
                  <c:v>39.395833333333101</c:v>
                </c:pt>
                <c:pt idx="3783">
                  <c:v>39.406249999999766</c:v>
                </c:pt>
                <c:pt idx="3784">
                  <c:v>39.41666666666643</c:v>
                </c:pt>
                <c:pt idx="3785">
                  <c:v>39.427083333333094</c:v>
                </c:pt>
                <c:pt idx="3786">
                  <c:v>39.437499999999758</c:v>
                </c:pt>
                <c:pt idx="3787">
                  <c:v>39.447916666666423</c:v>
                </c:pt>
                <c:pt idx="3788">
                  <c:v>39.458333333333087</c:v>
                </c:pt>
                <c:pt idx="3789">
                  <c:v>39.468749999999751</c:v>
                </c:pt>
                <c:pt idx="3790">
                  <c:v>39.479166666666416</c:v>
                </c:pt>
                <c:pt idx="3791">
                  <c:v>39.48958333333308</c:v>
                </c:pt>
                <c:pt idx="3792">
                  <c:v>39.499999999999744</c:v>
                </c:pt>
                <c:pt idx="3793">
                  <c:v>39.510416666666409</c:v>
                </c:pt>
                <c:pt idx="3794">
                  <c:v>39.520833333333073</c:v>
                </c:pt>
                <c:pt idx="3795">
                  <c:v>39.531249999999737</c:v>
                </c:pt>
                <c:pt idx="3796">
                  <c:v>39.541666666666401</c:v>
                </c:pt>
                <c:pt idx="3797">
                  <c:v>39.552083333333066</c:v>
                </c:pt>
                <c:pt idx="3798">
                  <c:v>39.56249999999973</c:v>
                </c:pt>
                <c:pt idx="3799">
                  <c:v>39.572916666666394</c:v>
                </c:pt>
                <c:pt idx="3800">
                  <c:v>39.583333333333059</c:v>
                </c:pt>
                <c:pt idx="3801">
                  <c:v>39.593749999999723</c:v>
                </c:pt>
                <c:pt idx="3802">
                  <c:v>39.604166666666387</c:v>
                </c:pt>
                <c:pt idx="3803">
                  <c:v>39.614583333333051</c:v>
                </c:pt>
                <c:pt idx="3804">
                  <c:v>39.624999999999716</c:v>
                </c:pt>
                <c:pt idx="3805">
                  <c:v>39.63541666666638</c:v>
                </c:pt>
                <c:pt idx="3806">
                  <c:v>39.645833333333044</c:v>
                </c:pt>
                <c:pt idx="3807">
                  <c:v>39.656249999999709</c:v>
                </c:pt>
                <c:pt idx="3808">
                  <c:v>39.666666666666373</c:v>
                </c:pt>
                <c:pt idx="3809">
                  <c:v>39.677083333333037</c:v>
                </c:pt>
                <c:pt idx="3810">
                  <c:v>39.687499999999702</c:v>
                </c:pt>
                <c:pt idx="3811">
                  <c:v>39.697916666666366</c:v>
                </c:pt>
                <c:pt idx="3812">
                  <c:v>39.70833333333303</c:v>
                </c:pt>
                <c:pt idx="3813">
                  <c:v>39.718749999999694</c:v>
                </c:pt>
                <c:pt idx="3814">
                  <c:v>39.729166666666359</c:v>
                </c:pt>
                <c:pt idx="3815">
                  <c:v>39.739583333333023</c:v>
                </c:pt>
                <c:pt idx="3816">
                  <c:v>39.749999999999687</c:v>
                </c:pt>
                <c:pt idx="3817">
                  <c:v>39.760416666666352</c:v>
                </c:pt>
                <c:pt idx="3818">
                  <c:v>39.770833333333016</c:v>
                </c:pt>
                <c:pt idx="3819">
                  <c:v>39.78124999999968</c:v>
                </c:pt>
                <c:pt idx="3820">
                  <c:v>39.791666666666345</c:v>
                </c:pt>
                <c:pt idx="3821">
                  <c:v>39.802083333333009</c:v>
                </c:pt>
                <c:pt idx="3822">
                  <c:v>39.812499999999673</c:v>
                </c:pt>
                <c:pt idx="3823">
                  <c:v>39.822916666666337</c:v>
                </c:pt>
                <c:pt idx="3824">
                  <c:v>39.833333333333002</c:v>
                </c:pt>
                <c:pt idx="3825">
                  <c:v>39.843749999999666</c:v>
                </c:pt>
                <c:pt idx="3826">
                  <c:v>39.85416666666633</c:v>
                </c:pt>
                <c:pt idx="3827">
                  <c:v>39.864583333332995</c:v>
                </c:pt>
                <c:pt idx="3828">
                  <c:v>39.874999999999659</c:v>
                </c:pt>
                <c:pt idx="3829">
                  <c:v>39.885416666666323</c:v>
                </c:pt>
                <c:pt idx="3830">
                  <c:v>39.895833333332988</c:v>
                </c:pt>
                <c:pt idx="3831">
                  <c:v>39.906249999999652</c:v>
                </c:pt>
                <c:pt idx="3832">
                  <c:v>39.916666666666316</c:v>
                </c:pt>
                <c:pt idx="3833">
                  <c:v>39.92708333333298</c:v>
                </c:pt>
                <c:pt idx="3834">
                  <c:v>39.937499999999645</c:v>
                </c:pt>
                <c:pt idx="3835">
                  <c:v>39.947916666666309</c:v>
                </c:pt>
                <c:pt idx="3836">
                  <c:v>39.958333333332973</c:v>
                </c:pt>
                <c:pt idx="3837">
                  <c:v>39.968749999999638</c:v>
                </c:pt>
                <c:pt idx="3838">
                  <c:v>39.979166666666302</c:v>
                </c:pt>
                <c:pt idx="3839">
                  <c:v>39.989583333332966</c:v>
                </c:pt>
                <c:pt idx="3840">
                  <c:v>39.999999999999631</c:v>
                </c:pt>
                <c:pt idx="3841">
                  <c:v>40.010416666666295</c:v>
                </c:pt>
                <c:pt idx="3842">
                  <c:v>40.020833333332959</c:v>
                </c:pt>
                <c:pt idx="3843">
                  <c:v>40.031249999999623</c:v>
                </c:pt>
                <c:pt idx="3844">
                  <c:v>40.041666666666288</c:v>
                </c:pt>
                <c:pt idx="3845">
                  <c:v>40.052083333332952</c:v>
                </c:pt>
                <c:pt idx="3846">
                  <c:v>40.062499999999616</c:v>
                </c:pt>
                <c:pt idx="3847">
                  <c:v>40.072916666666281</c:v>
                </c:pt>
                <c:pt idx="3848">
                  <c:v>40.083333333332945</c:v>
                </c:pt>
                <c:pt idx="3849">
                  <c:v>40.093749999999609</c:v>
                </c:pt>
                <c:pt idx="3850">
                  <c:v>40.104166666666273</c:v>
                </c:pt>
                <c:pt idx="3851">
                  <c:v>40.114583333332938</c:v>
                </c:pt>
                <c:pt idx="3852">
                  <c:v>40.124999999999602</c:v>
                </c:pt>
                <c:pt idx="3853">
                  <c:v>40.135416666666266</c:v>
                </c:pt>
                <c:pt idx="3854">
                  <c:v>40.145833333332931</c:v>
                </c:pt>
                <c:pt idx="3855">
                  <c:v>40.156249999999595</c:v>
                </c:pt>
                <c:pt idx="3856">
                  <c:v>40.166666666666259</c:v>
                </c:pt>
                <c:pt idx="3857">
                  <c:v>40.177083333332924</c:v>
                </c:pt>
                <c:pt idx="3858">
                  <c:v>40.187499999999588</c:v>
                </c:pt>
                <c:pt idx="3859">
                  <c:v>40.197916666666252</c:v>
                </c:pt>
                <c:pt idx="3860">
                  <c:v>40.208333333332916</c:v>
                </c:pt>
                <c:pt idx="3861">
                  <c:v>40.218749999999581</c:v>
                </c:pt>
                <c:pt idx="3862">
                  <c:v>40.229166666666245</c:v>
                </c:pt>
                <c:pt idx="3863">
                  <c:v>40.239583333332909</c:v>
                </c:pt>
                <c:pt idx="3864">
                  <c:v>40.249999999999574</c:v>
                </c:pt>
                <c:pt idx="3865">
                  <c:v>40.260416666666238</c:v>
                </c:pt>
                <c:pt idx="3866">
                  <c:v>40.270833333332902</c:v>
                </c:pt>
                <c:pt idx="3867">
                  <c:v>40.281249999999567</c:v>
                </c:pt>
                <c:pt idx="3868">
                  <c:v>40.291666666666231</c:v>
                </c:pt>
                <c:pt idx="3869">
                  <c:v>40.302083333332895</c:v>
                </c:pt>
                <c:pt idx="3870">
                  <c:v>40.312499999999559</c:v>
                </c:pt>
                <c:pt idx="3871">
                  <c:v>40.322916666666224</c:v>
                </c:pt>
                <c:pt idx="3872">
                  <c:v>40.333333333332888</c:v>
                </c:pt>
                <c:pt idx="3873">
                  <c:v>40.343749999999552</c:v>
                </c:pt>
                <c:pt idx="3874">
                  <c:v>40.354166666666217</c:v>
                </c:pt>
                <c:pt idx="3875">
                  <c:v>40.364583333332881</c:v>
                </c:pt>
                <c:pt idx="3876">
                  <c:v>40.374999999999545</c:v>
                </c:pt>
                <c:pt idx="3877">
                  <c:v>40.38541666666621</c:v>
                </c:pt>
                <c:pt idx="3878">
                  <c:v>40.395833333332874</c:v>
                </c:pt>
                <c:pt idx="3879">
                  <c:v>40.406249999999538</c:v>
                </c:pt>
                <c:pt idx="3880">
                  <c:v>40.416666666666202</c:v>
                </c:pt>
                <c:pt idx="3881">
                  <c:v>40.427083333332867</c:v>
                </c:pt>
                <c:pt idx="3882">
                  <c:v>40.437499999999531</c:v>
                </c:pt>
                <c:pt idx="3883">
                  <c:v>40.447916666666195</c:v>
                </c:pt>
                <c:pt idx="3884">
                  <c:v>40.45833333333286</c:v>
                </c:pt>
                <c:pt idx="3885">
                  <c:v>40.468749999999524</c:v>
                </c:pt>
                <c:pt idx="3886">
                  <c:v>40.479166666666188</c:v>
                </c:pt>
                <c:pt idx="3887">
                  <c:v>40.489583333332853</c:v>
                </c:pt>
                <c:pt idx="3888">
                  <c:v>40.499999999999517</c:v>
                </c:pt>
                <c:pt idx="3889">
                  <c:v>40.510416666666181</c:v>
                </c:pt>
                <c:pt idx="3890">
                  <c:v>40.520833333332845</c:v>
                </c:pt>
                <c:pt idx="3891">
                  <c:v>40.53124999999951</c:v>
                </c:pt>
                <c:pt idx="3892">
                  <c:v>40.541666666666174</c:v>
                </c:pt>
                <c:pt idx="3893">
                  <c:v>40.552083333332838</c:v>
                </c:pt>
                <c:pt idx="3894">
                  <c:v>40.562499999999503</c:v>
                </c:pt>
                <c:pt idx="3895">
                  <c:v>40.572916666666167</c:v>
                </c:pt>
                <c:pt idx="3896">
                  <c:v>40.583333333332831</c:v>
                </c:pt>
                <c:pt idx="3897">
                  <c:v>40.593749999999496</c:v>
                </c:pt>
                <c:pt idx="3898">
                  <c:v>40.60416666666616</c:v>
                </c:pt>
                <c:pt idx="3899">
                  <c:v>40.614583333332824</c:v>
                </c:pt>
                <c:pt idx="3900">
                  <c:v>40.624999999999488</c:v>
                </c:pt>
                <c:pt idx="3901">
                  <c:v>40.635416666666153</c:v>
                </c:pt>
                <c:pt idx="3902">
                  <c:v>40.645833333332817</c:v>
                </c:pt>
                <c:pt idx="3903">
                  <c:v>40.656249999999481</c:v>
                </c:pt>
                <c:pt idx="3904">
                  <c:v>40.666666666666146</c:v>
                </c:pt>
                <c:pt idx="3905">
                  <c:v>40.67708333333281</c:v>
                </c:pt>
                <c:pt idx="3906">
                  <c:v>40.687499999999474</c:v>
                </c:pt>
                <c:pt idx="3907">
                  <c:v>40.697916666666138</c:v>
                </c:pt>
                <c:pt idx="3908">
                  <c:v>40.708333333332803</c:v>
                </c:pt>
                <c:pt idx="3909">
                  <c:v>40.718749999999467</c:v>
                </c:pt>
                <c:pt idx="3910">
                  <c:v>40.729166666666131</c:v>
                </c:pt>
                <c:pt idx="3911">
                  <c:v>40.739583333332796</c:v>
                </c:pt>
                <c:pt idx="3912">
                  <c:v>40.74999999999946</c:v>
                </c:pt>
                <c:pt idx="3913">
                  <c:v>40.760416666666124</c:v>
                </c:pt>
                <c:pt idx="3914">
                  <c:v>40.770833333332789</c:v>
                </c:pt>
                <c:pt idx="3915">
                  <c:v>40.781249999999453</c:v>
                </c:pt>
                <c:pt idx="3916">
                  <c:v>40.791666666666117</c:v>
                </c:pt>
                <c:pt idx="3917">
                  <c:v>40.802083333332781</c:v>
                </c:pt>
                <c:pt idx="3918">
                  <c:v>40.812499999999446</c:v>
                </c:pt>
                <c:pt idx="3919">
                  <c:v>40.82291666666611</c:v>
                </c:pt>
                <c:pt idx="3920">
                  <c:v>40.833333333332774</c:v>
                </c:pt>
                <c:pt idx="3921">
                  <c:v>40.843749999999439</c:v>
                </c:pt>
                <c:pt idx="3922">
                  <c:v>40.854166666666103</c:v>
                </c:pt>
                <c:pt idx="3923">
                  <c:v>40.864583333332767</c:v>
                </c:pt>
                <c:pt idx="3924">
                  <c:v>40.874999999999432</c:v>
                </c:pt>
                <c:pt idx="3925">
                  <c:v>40.885416666666096</c:v>
                </c:pt>
                <c:pt idx="3926">
                  <c:v>40.89583333333276</c:v>
                </c:pt>
                <c:pt idx="3927">
                  <c:v>40.906249999999424</c:v>
                </c:pt>
                <c:pt idx="3928">
                  <c:v>40.916666666666089</c:v>
                </c:pt>
                <c:pt idx="3929">
                  <c:v>40.927083333332753</c:v>
                </c:pt>
                <c:pt idx="3930">
                  <c:v>40.937499999999417</c:v>
                </c:pt>
                <c:pt idx="3931">
                  <c:v>40.947916666666082</c:v>
                </c:pt>
                <c:pt idx="3932">
                  <c:v>40.958333333332746</c:v>
                </c:pt>
                <c:pt idx="3933">
                  <c:v>40.96874999999941</c:v>
                </c:pt>
                <c:pt idx="3934">
                  <c:v>40.979166666666075</c:v>
                </c:pt>
                <c:pt idx="3935">
                  <c:v>40.989583333332739</c:v>
                </c:pt>
                <c:pt idx="3936">
                  <c:v>40.999999999999403</c:v>
                </c:pt>
                <c:pt idx="3937">
                  <c:v>41.010416666666067</c:v>
                </c:pt>
                <c:pt idx="3938">
                  <c:v>41.020833333332732</c:v>
                </c:pt>
                <c:pt idx="3939">
                  <c:v>41.031249999999396</c:v>
                </c:pt>
                <c:pt idx="3940">
                  <c:v>41.04166666666606</c:v>
                </c:pt>
                <c:pt idx="3941">
                  <c:v>41.052083333332725</c:v>
                </c:pt>
                <c:pt idx="3942">
                  <c:v>41.062499999999389</c:v>
                </c:pt>
                <c:pt idx="3943">
                  <c:v>41.072916666666053</c:v>
                </c:pt>
                <c:pt idx="3944">
                  <c:v>41.083333333332718</c:v>
                </c:pt>
                <c:pt idx="3945">
                  <c:v>41.093749999999382</c:v>
                </c:pt>
                <c:pt idx="3946">
                  <c:v>41.104166666666046</c:v>
                </c:pt>
                <c:pt idx="3947">
                  <c:v>41.11458333333271</c:v>
                </c:pt>
                <c:pt idx="3948">
                  <c:v>41.124999999999375</c:v>
                </c:pt>
                <c:pt idx="3949">
                  <c:v>41.135416666666039</c:v>
                </c:pt>
                <c:pt idx="3950">
                  <c:v>41.145833333332703</c:v>
                </c:pt>
                <c:pt idx="3951">
                  <c:v>41.156249999999368</c:v>
                </c:pt>
                <c:pt idx="3952">
                  <c:v>41.166666666666032</c:v>
                </c:pt>
                <c:pt idx="3953">
                  <c:v>41.177083333332696</c:v>
                </c:pt>
                <c:pt idx="3954">
                  <c:v>41.187499999999361</c:v>
                </c:pt>
                <c:pt idx="3955">
                  <c:v>41.197916666666025</c:v>
                </c:pt>
                <c:pt idx="3956">
                  <c:v>41.208333333332689</c:v>
                </c:pt>
                <c:pt idx="3957">
                  <c:v>41.218749999999353</c:v>
                </c:pt>
                <c:pt idx="3958">
                  <c:v>41.229166666666018</c:v>
                </c:pt>
                <c:pt idx="3959">
                  <c:v>41.239583333332682</c:v>
                </c:pt>
                <c:pt idx="3960">
                  <c:v>41.249999999999346</c:v>
                </c:pt>
                <c:pt idx="3961">
                  <c:v>41.260416666666011</c:v>
                </c:pt>
                <c:pt idx="3962">
                  <c:v>41.270833333332675</c:v>
                </c:pt>
                <c:pt idx="3963">
                  <c:v>41.281249999999339</c:v>
                </c:pt>
                <c:pt idx="3964">
                  <c:v>41.291666666666003</c:v>
                </c:pt>
                <c:pt idx="3965">
                  <c:v>41.302083333332668</c:v>
                </c:pt>
                <c:pt idx="3966">
                  <c:v>41.312499999999332</c:v>
                </c:pt>
                <c:pt idx="3967">
                  <c:v>41.322916666665996</c:v>
                </c:pt>
                <c:pt idx="3968">
                  <c:v>41.333333333332661</c:v>
                </c:pt>
                <c:pt idx="3969">
                  <c:v>41.343749999999325</c:v>
                </c:pt>
                <c:pt idx="3970">
                  <c:v>41.354166666665989</c:v>
                </c:pt>
                <c:pt idx="3971">
                  <c:v>41.364583333332654</c:v>
                </c:pt>
                <c:pt idx="3972">
                  <c:v>41.374999999999318</c:v>
                </c:pt>
                <c:pt idx="3973">
                  <c:v>41.385416666665982</c:v>
                </c:pt>
                <c:pt idx="3974">
                  <c:v>41.395833333332646</c:v>
                </c:pt>
                <c:pt idx="3975">
                  <c:v>41.406249999999311</c:v>
                </c:pt>
                <c:pt idx="3976">
                  <c:v>41.416666666665975</c:v>
                </c:pt>
                <c:pt idx="3977">
                  <c:v>41.427083333332639</c:v>
                </c:pt>
                <c:pt idx="3978">
                  <c:v>41.437499999999304</c:v>
                </c:pt>
                <c:pt idx="3979">
                  <c:v>41.447916666665968</c:v>
                </c:pt>
                <c:pt idx="3980">
                  <c:v>41.458333333332632</c:v>
                </c:pt>
                <c:pt idx="3981">
                  <c:v>41.468749999999297</c:v>
                </c:pt>
                <c:pt idx="3982">
                  <c:v>41.479166666665961</c:v>
                </c:pt>
                <c:pt idx="3983">
                  <c:v>41.489583333332625</c:v>
                </c:pt>
                <c:pt idx="3984">
                  <c:v>41.499999999999289</c:v>
                </c:pt>
                <c:pt idx="3985">
                  <c:v>41.510416666665954</c:v>
                </c:pt>
                <c:pt idx="3986">
                  <c:v>41.520833333332618</c:v>
                </c:pt>
                <c:pt idx="3987">
                  <c:v>41.531249999999282</c:v>
                </c:pt>
                <c:pt idx="3988">
                  <c:v>41.541666666665947</c:v>
                </c:pt>
                <c:pt idx="3989">
                  <c:v>41.552083333332611</c:v>
                </c:pt>
                <c:pt idx="3990">
                  <c:v>41.562499999999275</c:v>
                </c:pt>
                <c:pt idx="3991">
                  <c:v>41.57291666666594</c:v>
                </c:pt>
                <c:pt idx="3992">
                  <c:v>41.583333333332604</c:v>
                </c:pt>
                <c:pt idx="3993">
                  <c:v>41.593749999999268</c:v>
                </c:pt>
                <c:pt idx="3994">
                  <c:v>41.604166666665932</c:v>
                </c:pt>
                <c:pt idx="3995">
                  <c:v>41.614583333332597</c:v>
                </c:pt>
                <c:pt idx="3996">
                  <c:v>41.624999999999261</c:v>
                </c:pt>
                <c:pt idx="3997">
                  <c:v>41.635416666665925</c:v>
                </c:pt>
                <c:pt idx="3998">
                  <c:v>41.64583333333259</c:v>
                </c:pt>
                <c:pt idx="3999">
                  <c:v>41.656249999999254</c:v>
                </c:pt>
                <c:pt idx="4000">
                  <c:v>41.666666666665918</c:v>
                </c:pt>
                <c:pt idx="4001">
                  <c:v>41.677083333332583</c:v>
                </c:pt>
                <c:pt idx="4002">
                  <c:v>41.687499999999247</c:v>
                </c:pt>
                <c:pt idx="4003">
                  <c:v>41.697916666665911</c:v>
                </c:pt>
                <c:pt idx="4004">
                  <c:v>41.708333333332575</c:v>
                </c:pt>
                <c:pt idx="4005">
                  <c:v>41.71874999999924</c:v>
                </c:pt>
                <c:pt idx="4006">
                  <c:v>41.729166666665904</c:v>
                </c:pt>
                <c:pt idx="4007">
                  <c:v>41.739583333332568</c:v>
                </c:pt>
                <c:pt idx="4008">
                  <c:v>41.749999999999233</c:v>
                </c:pt>
                <c:pt idx="4009">
                  <c:v>41.760416666665897</c:v>
                </c:pt>
                <c:pt idx="4010">
                  <c:v>41.770833333332561</c:v>
                </c:pt>
                <c:pt idx="4011">
                  <c:v>41.781249999999226</c:v>
                </c:pt>
                <c:pt idx="4012">
                  <c:v>41.79166666666589</c:v>
                </c:pt>
                <c:pt idx="4013">
                  <c:v>41.802083333332554</c:v>
                </c:pt>
                <c:pt idx="4014">
                  <c:v>41.812499999999218</c:v>
                </c:pt>
                <c:pt idx="4015">
                  <c:v>41.822916666665883</c:v>
                </c:pt>
                <c:pt idx="4016">
                  <c:v>41.833333333332547</c:v>
                </c:pt>
                <c:pt idx="4017">
                  <c:v>41.843749999999211</c:v>
                </c:pt>
                <c:pt idx="4018">
                  <c:v>41.854166666665876</c:v>
                </c:pt>
                <c:pt idx="4019">
                  <c:v>41.86458333333254</c:v>
                </c:pt>
                <c:pt idx="4020">
                  <c:v>41.874999999999204</c:v>
                </c:pt>
                <c:pt idx="4021">
                  <c:v>41.885416666665868</c:v>
                </c:pt>
                <c:pt idx="4022">
                  <c:v>41.895833333332533</c:v>
                </c:pt>
                <c:pt idx="4023">
                  <c:v>41.906249999999197</c:v>
                </c:pt>
                <c:pt idx="4024">
                  <c:v>41.916666666665861</c:v>
                </c:pt>
                <c:pt idx="4025">
                  <c:v>41.927083333332526</c:v>
                </c:pt>
                <c:pt idx="4026">
                  <c:v>41.93749999999919</c:v>
                </c:pt>
                <c:pt idx="4027">
                  <c:v>41.947916666665854</c:v>
                </c:pt>
                <c:pt idx="4028">
                  <c:v>41.958333333332519</c:v>
                </c:pt>
                <c:pt idx="4029">
                  <c:v>41.968749999999183</c:v>
                </c:pt>
                <c:pt idx="4030">
                  <c:v>41.979166666665847</c:v>
                </c:pt>
                <c:pt idx="4031">
                  <c:v>41.989583333332511</c:v>
                </c:pt>
                <c:pt idx="4032">
                  <c:v>41.999999999999176</c:v>
                </c:pt>
                <c:pt idx="4033">
                  <c:v>42.01041666666584</c:v>
                </c:pt>
                <c:pt idx="4034">
                  <c:v>42.020833333332504</c:v>
                </c:pt>
                <c:pt idx="4035">
                  <c:v>42.031249999999169</c:v>
                </c:pt>
                <c:pt idx="4036">
                  <c:v>42.041666666665833</c:v>
                </c:pt>
                <c:pt idx="4037">
                  <c:v>42.052083333332497</c:v>
                </c:pt>
                <c:pt idx="4038">
                  <c:v>42.062499999999162</c:v>
                </c:pt>
                <c:pt idx="4039">
                  <c:v>42.072916666665826</c:v>
                </c:pt>
                <c:pt idx="4040">
                  <c:v>42.08333333333249</c:v>
                </c:pt>
                <c:pt idx="4041">
                  <c:v>42.093749999999154</c:v>
                </c:pt>
                <c:pt idx="4042">
                  <c:v>42.104166666665819</c:v>
                </c:pt>
                <c:pt idx="4043">
                  <c:v>42.114583333332483</c:v>
                </c:pt>
                <c:pt idx="4044">
                  <c:v>42.124999999999147</c:v>
                </c:pt>
                <c:pt idx="4045">
                  <c:v>42.135416666665812</c:v>
                </c:pt>
                <c:pt idx="4046">
                  <c:v>42.145833333332476</c:v>
                </c:pt>
                <c:pt idx="4047">
                  <c:v>42.15624999999914</c:v>
                </c:pt>
                <c:pt idx="4048">
                  <c:v>42.166666666665805</c:v>
                </c:pt>
                <c:pt idx="4049">
                  <c:v>42.177083333332469</c:v>
                </c:pt>
                <c:pt idx="4050">
                  <c:v>42.187499999999133</c:v>
                </c:pt>
                <c:pt idx="4051">
                  <c:v>42.197916666665797</c:v>
                </c:pt>
                <c:pt idx="4052">
                  <c:v>42.208333333332462</c:v>
                </c:pt>
                <c:pt idx="4053">
                  <c:v>42.218749999999126</c:v>
                </c:pt>
                <c:pt idx="4054">
                  <c:v>42.22916666666579</c:v>
                </c:pt>
                <c:pt idx="4055">
                  <c:v>42.239583333332455</c:v>
                </c:pt>
                <c:pt idx="4056">
                  <c:v>42.249999999999119</c:v>
                </c:pt>
                <c:pt idx="4057">
                  <c:v>42.260416666665783</c:v>
                </c:pt>
                <c:pt idx="4058">
                  <c:v>42.270833333332448</c:v>
                </c:pt>
                <c:pt idx="4059">
                  <c:v>42.281249999999112</c:v>
                </c:pt>
                <c:pt idx="4060">
                  <c:v>42.291666666665776</c:v>
                </c:pt>
                <c:pt idx="4061">
                  <c:v>42.30208333333244</c:v>
                </c:pt>
                <c:pt idx="4062">
                  <c:v>42.312499999999105</c:v>
                </c:pt>
                <c:pt idx="4063">
                  <c:v>42.322916666665769</c:v>
                </c:pt>
                <c:pt idx="4064">
                  <c:v>42.333333333332433</c:v>
                </c:pt>
                <c:pt idx="4065">
                  <c:v>42.343749999999098</c:v>
                </c:pt>
                <c:pt idx="4066">
                  <c:v>42.354166666665762</c:v>
                </c:pt>
                <c:pt idx="4067">
                  <c:v>42.364583333332426</c:v>
                </c:pt>
                <c:pt idx="4068">
                  <c:v>42.374999999999091</c:v>
                </c:pt>
                <c:pt idx="4069">
                  <c:v>42.385416666665755</c:v>
                </c:pt>
                <c:pt idx="4070">
                  <c:v>42.395833333332419</c:v>
                </c:pt>
                <c:pt idx="4071">
                  <c:v>42.406249999999083</c:v>
                </c:pt>
                <c:pt idx="4072">
                  <c:v>42.416666666665748</c:v>
                </c:pt>
                <c:pt idx="4073">
                  <c:v>42.427083333332412</c:v>
                </c:pt>
                <c:pt idx="4074">
                  <c:v>42.437499999999076</c:v>
                </c:pt>
                <c:pt idx="4075">
                  <c:v>42.447916666665741</c:v>
                </c:pt>
                <c:pt idx="4076">
                  <c:v>42.458333333332405</c:v>
                </c:pt>
                <c:pt idx="4077">
                  <c:v>42.468749999999069</c:v>
                </c:pt>
                <c:pt idx="4078">
                  <c:v>42.479166666665733</c:v>
                </c:pt>
                <c:pt idx="4079">
                  <c:v>42.489583333332398</c:v>
                </c:pt>
                <c:pt idx="4080">
                  <c:v>42.499999999999062</c:v>
                </c:pt>
                <c:pt idx="4081">
                  <c:v>42.510416666665726</c:v>
                </c:pt>
                <c:pt idx="4082">
                  <c:v>42.520833333332391</c:v>
                </c:pt>
                <c:pt idx="4083">
                  <c:v>42.531249999999055</c:v>
                </c:pt>
                <c:pt idx="4084">
                  <c:v>42.541666666665719</c:v>
                </c:pt>
                <c:pt idx="4085">
                  <c:v>42.552083333332384</c:v>
                </c:pt>
                <c:pt idx="4086">
                  <c:v>42.562499999999048</c:v>
                </c:pt>
                <c:pt idx="4087">
                  <c:v>42.572916666665712</c:v>
                </c:pt>
                <c:pt idx="4088">
                  <c:v>42.583333333332376</c:v>
                </c:pt>
                <c:pt idx="4089">
                  <c:v>42.593749999999041</c:v>
                </c:pt>
                <c:pt idx="4090">
                  <c:v>42.604166666665705</c:v>
                </c:pt>
                <c:pt idx="4091">
                  <c:v>42.614583333332369</c:v>
                </c:pt>
                <c:pt idx="4092">
                  <c:v>42.624999999999034</c:v>
                </c:pt>
                <c:pt idx="4093">
                  <c:v>42.635416666665698</c:v>
                </c:pt>
                <c:pt idx="4094">
                  <c:v>42.645833333332362</c:v>
                </c:pt>
                <c:pt idx="4095">
                  <c:v>42.656249999999027</c:v>
                </c:pt>
                <c:pt idx="4096">
                  <c:v>42.666666666665691</c:v>
                </c:pt>
                <c:pt idx="4097">
                  <c:v>42.677083333332355</c:v>
                </c:pt>
                <c:pt idx="4098">
                  <c:v>42.687499999999019</c:v>
                </c:pt>
                <c:pt idx="4099">
                  <c:v>42.697916666665684</c:v>
                </c:pt>
                <c:pt idx="4100">
                  <c:v>42.708333333332348</c:v>
                </c:pt>
                <c:pt idx="4101">
                  <c:v>42.718749999999012</c:v>
                </c:pt>
                <c:pt idx="4102">
                  <c:v>42.729166666665677</c:v>
                </c:pt>
                <c:pt idx="4103">
                  <c:v>42.739583333332341</c:v>
                </c:pt>
                <c:pt idx="4104">
                  <c:v>42.749999999999005</c:v>
                </c:pt>
                <c:pt idx="4105">
                  <c:v>42.76041666666567</c:v>
                </c:pt>
                <c:pt idx="4106">
                  <c:v>42.770833333332334</c:v>
                </c:pt>
                <c:pt idx="4107">
                  <c:v>42.781249999998998</c:v>
                </c:pt>
                <c:pt idx="4108">
                  <c:v>42.791666666665662</c:v>
                </c:pt>
                <c:pt idx="4109">
                  <c:v>42.802083333332327</c:v>
                </c:pt>
                <c:pt idx="4110">
                  <c:v>42.812499999998991</c:v>
                </c:pt>
                <c:pt idx="4111">
                  <c:v>42.822916666665655</c:v>
                </c:pt>
                <c:pt idx="4112">
                  <c:v>42.83333333333232</c:v>
                </c:pt>
                <c:pt idx="4113">
                  <c:v>42.843749999998984</c:v>
                </c:pt>
                <c:pt idx="4114">
                  <c:v>42.854166666665648</c:v>
                </c:pt>
                <c:pt idx="4115">
                  <c:v>42.864583333332313</c:v>
                </c:pt>
                <c:pt idx="4116">
                  <c:v>42.874999999998977</c:v>
                </c:pt>
                <c:pt idx="4117">
                  <c:v>42.885416666665641</c:v>
                </c:pt>
                <c:pt idx="4118">
                  <c:v>42.895833333332305</c:v>
                </c:pt>
                <c:pt idx="4119">
                  <c:v>42.90624999999897</c:v>
                </c:pt>
                <c:pt idx="4120">
                  <c:v>42.916666666665634</c:v>
                </c:pt>
                <c:pt idx="4121">
                  <c:v>42.927083333332298</c:v>
                </c:pt>
                <c:pt idx="4122">
                  <c:v>42.937499999998963</c:v>
                </c:pt>
                <c:pt idx="4123">
                  <c:v>42.947916666665627</c:v>
                </c:pt>
                <c:pt idx="4124">
                  <c:v>42.958333333332291</c:v>
                </c:pt>
                <c:pt idx="4125">
                  <c:v>42.968749999998956</c:v>
                </c:pt>
                <c:pt idx="4126">
                  <c:v>42.97916666666562</c:v>
                </c:pt>
                <c:pt idx="4127">
                  <c:v>42.989583333332284</c:v>
                </c:pt>
                <c:pt idx="4128">
                  <c:v>42.999999999998948</c:v>
                </c:pt>
                <c:pt idx="4129">
                  <c:v>43.010416666665613</c:v>
                </c:pt>
                <c:pt idx="4130">
                  <c:v>43.020833333332277</c:v>
                </c:pt>
                <c:pt idx="4131">
                  <c:v>43.031249999998941</c:v>
                </c:pt>
                <c:pt idx="4132">
                  <c:v>43.041666666665606</c:v>
                </c:pt>
                <c:pt idx="4133">
                  <c:v>43.05208333333227</c:v>
                </c:pt>
                <c:pt idx="4134">
                  <c:v>43.062499999998934</c:v>
                </c:pt>
                <c:pt idx="4135">
                  <c:v>43.072916666665598</c:v>
                </c:pt>
                <c:pt idx="4136">
                  <c:v>43.083333333332263</c:v>
                </c:pt>
                <c:pt idx="4137">
                  <c:v>43.093749999998927</c:v>
                </c:pt>
                <c:pt idx="4138">
                  <c:v>43.104166666665591</c:v>
                </c:pt>
                <c:pt idx="4139">
                  <c:v>43.114583333332256</c:v>
                </c:pt>
                <c:pt idx="4140">
                  <c:v>43.12499999999892</c:v>
                </c:pt>
                <c:pt idx="4141">
                  <c:v>43.135416666665584</c:v>
                </c:pt>
                <c:pt idx="4142">
                  <c:v>43.145833333332249</c:v>
                </c:pt>
                <c:pt idx="4143">
                  <c:v>43.156249999998913</c:v>
                </c:pt>
                <c:pt idx="4144">
                  <c:v>43.166666666665577</c:v>
                </c:pt>
                <c:pt idx="4145">
                  <c:v>43.177083333332241</c:v>
                </c:pt>
                <c:pt idx="4146">
                  <c:v>43.187499999998906</c:v>
                </c:pt>
                <c:pt idx="4147">
                  <c:v>43.19791666666557</c:v>
                </c:pt>
                <c:pt idx="4148">
                  <c:v>43.208333333332234</c:v>
                </c:pt>
                <c:pt idx="4149">
                  <c:v>43.218749999998899</c:v>
                </c:pt>
                <c:pt idx="4150">
                  <c:v>43.229166666665563</c:v>
                </c:pt>
                <c:pt idx="4151">
                  <c:v>43.239583333332227</c:v>
                </c:pt>
                <c:pt idx="4152">
                  <c:v>43.249999999998892</c:v>
                </c:pt>
                <c:pt idx="4153">
                  <c:v>43.260416666665556</c:v>
                </c:pt>
                <c:pt idx="4154">
                  <c:v>43.27083333333222</c:v>
                </c:pt>
                <c:pt idx="4155">
                  <c:v>43.281249999998884</c:v>
                </c:pt>
                <c:pt idx="4156">
                  <c:v>43.291666666665549</c:v>
                </c:pt>
                <c:pt idx="4157">
                  <c:v>43.302083333332213</c:v>
                </c:pt>
                <c:pt idx="4158">
                  <c:v>43.312499999998877</c:v>
                </c:pt>
                <c:pt idx="4159">
                  <c:v>43.322916666665542</c:v>
                </c:pt>
                <c:pt idx="4160">
                  <c:v>43.333333333332206</c:v>
                </c:pt>
                <c:pt idx="4161">
                  <c:v>43.34374999999887</c:v>
                </c:pt>
                <c:pt idx="4162">
                  <c:v>43.354166666665535</c:v>
                </c:pt>
                <c:pt idx="4163">
                  <c:v>43.364583333332199</c:v>
                </c:pt>
                <c:pt idx="4164">
                  <c:v>43.374999999998863</c:v>
                </c:pt>
                <c:pt idx="4165">
                  <c:v>43.385416666665527</c:v>
                </c:pt>
                <c:pt idx="4166">
                  <c:v>43.395833333332192</c:v>
                </c:pt>
                <c:pt idx="4167">
                  <c:v>43.406249999998856</c:v>
                </c:pt>
                <c:pt idx="4168">
                  <c:v>43.41666666666552</c:v>
                </c:pt>
                <c:pt idx="4169">
                  <c:v>43.427083333332185</c:v>
                </c:pt>
                <c:pt idx="4170">
                  <c:v>43.437499999998849</c:v>
                </c:pt>
                <c:pt idx="4171">
                  <c:v>43.447916666665513</c:v>
                </c:pt>
                <c:pt idx="4172">
                  <c:v>43.458333333332178</c:v>
                </c:pt>
                <c:pt idx="4173">
                  <c:v>43.468749999998842</c:v>
                </c:pt>
                <c:pt idx="4174">
                  <c:v>43.479166666665506</c:v>
                </c:pt>
                <c:pt idx="4175">
                  <c:v>43.48958333333217</c:v>
                </c:pt>
                <c:pt idx="4176">
                  <c:v>43.499999999998835</c:v>
                </c:pt>
                <c:pt idx="4177">
                  <c:v>43.510416666665499</c:v>
                </c:pt>
                <c:pt idx="4178">
                  <c:v>43.520833333332163</c:v>
                </c:pt>
                <c:pt idx="4179">
                  <c:v>43.531249999998828</c:v>
                </c:pt>
                <c:pt idx="4180">
                  <c:v>43.541666666665492</c:v>
                </c:pt>
                <c:pt idx="4181">
                  <c:v>43.552083333332156</c:v>
                </c:pt>
                <c:pt idx="4182">
                  <c:v>43.56249999999882</c:v>
                </c:pt>
                <c:pt idx="4183">
                  <c:v>43.572916666665485</c:v>
                </c:pt>
                <c:pt idx="4184">
                  <c:v>43.583333333332149</c:v>
                </c:pt>
                <c:pt idx="4185">
                  <c:v>43.593749999998813</c:v>
                </c:pt>
                <c:pt idx="4186">
                  <c:v>43.604166666665478</c:v>
                </c:pt>
                <c:pt idx="4187">
                  <c:v>43.614583333332142</c:v>
                </c:pt>
                <c:pt idx="4188">
                  <c:v>43.624999999998806</c:v>
                </c:pt>
                <c:pt idx="4189">
                  <c:v>43.635416666665471</c:v>
                </c:pt>
                <c:pt idx="4190">
                  <c:v>43.645833333332135</c:v>
                </c:pt>
                <c:pt idx="4191">
                  <c:v>43.656249999998799</c:v>
                </c:pt>
                <c:pt idx="4192">
                  <c:v>43.666666666665463</c:v>
                </c:pt>
                <c:pt idx="4193">
                  <c:v>43.677083333332128</c:v>
                </c:pt>
                <c:pt idx="4194">
                  <c:v>43.687499999998792</c:v>
                </c:pt>
                <c:pt idx="4195">
                  <c:v>43.697916666665456</c:v>
                </c:pt>
                <c:pt idx="4196">
                  <c:v>43.708333333332121</c:v>
                </c:pt>
                <c:pt idx="4197">
                  <c:v>43.718749999998785</c:v>
                </c:pt>
                <c:pt idx="4198">
                  <c:v>43.729166666665449</c:v>
                </c:pt>
                <c:pt idx="4199">
                  <c:v>43.739583333332114</c:v>
                </c:pt>
                <c:pt idx="4200">
                  <c:v>43.749999999998778</c:v>
                </c:pt>
                <c:pt idx="4201">
                  <c:v>43.760416666665442</c:v>
                </c:pt>
                <c:pt idx="4202">
                  <c:v>43.770833333332106</c:v>
                </c:pt>
                <c:pt idx="4203">
                  <c:v>43.781249999998771</c:v>
                </c:pt>
                <c:pt idx="4204">
                  <c:v>43.791666666665435</c:v>
                </c:pt>
                <c:pt idx="4205">
                  <c:v>43.802083333332099</c:v>
                </c:pt>
                <c:pt idx="4206">
                  <c:v>43.812499999998764</c:v>
                </c:pt>
                <c:pt idx="4207">
                  <c:v>43.822916666665428</c:v>
                </c:pt>
                <c:pt idx="4208">
                  <c:v>43.833333333332092</c:v>
                </c:pt>
                <c:pt idx="4209">
                  <c:v>43.843749999998757</c:v>
                </c:pt>
                <c:pt idx="4210">
                  <c:v>43.854166666665421</c:v>
                </c:pt>
                <c:pt idx="4211">
                  <c:v>43.864583333332085</c:v>
                </c:pt>
                <c:pt idx="4212">
                  <c:v>43.874999999998749</c:v>
                </c:pt>
                <c:pt idx="4213">
                  <c:v>43.885416666665414</c:v>
                </c:pt>
                <c:pt idx="4214">
                  <c:v>43.895833333332078</c:v>
                </c:pt>
                <c:pt idx="4215">
                  <c:v>43.906249999998742</c:v>
                </c:pt>
                <c:pt idx="4216">
                  <c:v>43.916666666665407</c:v>
                </c:pt>
                <c:pt idx="4217">
                  <c:v>43.927083333332071</c:v>
                </c:pt>
                <c:pt idx="4218">
                  <c:v>43.937499999998735</c:v>
                </c:pt>
                <c:pt idx="4219">
                  <c:v>43.9479166666654</c:v>
                </c:pt>
                <c:pt idx="4220">
                  <c:v>43.958333333332064</c:v>
                </c:pt>
                <c:pt idx="4221">
                  <c:v>43.968749999998728</c:v>
                </c:pt>
                <c:pt idx="4222">
                  <c:v>43.979166666665392</c:v>
                </c:pt>
                <c:pt idx="4223">
                  <c:v>43.989583333332057</c:v>
                </c:pt>
                <c:pt idx="4224">
                  <c:v>43.999999999998721</c:v>
                </c:pt>
                <c:pt idx="4225">
                  <c:v>44.010416666665385</c:v>
                </c:pt>
                <c:pt idx="4226">
                  <c:v>44.02083333333205</c:v>
                </c:pt>
                <c:pt idx="4227">
                  <c:v>44.031249999998714</c:v>
                </c:pt>
                <c:pt idx="4228">
                  <c:v>44.041666666665378</c:v>
                </c:pt>
                <c:pt idx="4229">
                  <c:v>44.052083333332043</c:v>
                </c:pt>
                <c:pt idx="4230">
                  <c:v>44.062499999998707</c:v>
                </c:pt>
                <c:pt idx="4231">
                  <c:v>44.072916666665371</c:v>
                </c:pt>
                <c:pt idx="4232">
                  <c:v>44.083333333332035</c:v>
                </c:pt>
                <c:pt idx="4233">
                  <c:v>44.0937499999987</c:v>
                </c:pt>
                <c:pt idx="4234">
                  <c:v>44.104166666665364</c:v>
                </c:pt>
                <c:pt idx="4235">
                  <c:v>44.114583333332028</c:v>
                </c:pt>
                <c:pt idx="4236">
                  <c:v>44.124999999998693</c:v>
                </c:pt>
                <c:pt idx="4237">
                  <c:v>44.135416666665357</c:v>
                </c:pt>
                <c:pt idx="4238">
                  <c:v>44.145833333332021</c:v>
                </c:pt>
                <c:pt idx="4239">
                  <c:v>44.156249999998685</c:v>
                </c:pt>
                <c:pt idx="4240">
                  <c:v>44.16666666666535</c:v>
                </c:pt>
                <c:pt idx="4241">
                  <c:v>44.177083333332014</c:v>
                </c:pt>
                <c:pt idx="4242">
                  <c:v>44.187499999998678</c:v>
                </c:pt>
                <c:pt idx="4243">
                  <c:v>44.197916666665343</c:v>
                </c:pt>
                <c:pt idx="4244">
                  <c:v>44.208333333332007</c:v>
                </c:pt>
                <c:pt idx="4245">
                  <c:v>44.218749999998671</c:v>
                </c:pt>
                <c:pt idx="4246">
                  <c:v>44.229166666665336</c:v>
                </c:pt>
                <c:pt idx="4247">
                  <c:v>44.239583333332</c:v>
                </c:pt>
                <c:pt idx="4248">
                  <c:v>44.249999999998664</c:v>
                </c:pt>
                <c:pt idx="4249">
                  <c:v>44.260416666665328</c:v>
                </c:pt>
                <c:pt idx="4250">
                  <c:v>44.270833333331993</c:v>
                </c:pt>
                <c:pt idx="4251">
                  <c:v>44.281249999998657</c:v>
                </c:pt>
                <c:pt idx="4252">
                  <c:v>44.291666666665321</c:v>
                </c:pt>
                <c:pt idx="4253">
                  <c:v>44.302083333331986</c:v>
                </c:pt>
                <c:pt idx="4254">
                  <c:v>44.31249999999865</c:v>
                </c:pt>
                <c:pt idx="4255">
                  <c:v>44.322916666665314</c:v>
                </c:pt>
                <c:pt idx="4256">
                  <c:v>44.333333333331979</c:v>
                </c:pt>
                <c:pt idx="4257">
                  <c:v>44.343749999998643</c:v>
                </c:pt>
                <c:pt idx="4258">
                  <c:v>44.354166666665307</c:v>
                </c:pt>
                <c:pt idx="4259">
                  <c:v>44.364583333331971</c:v>
                </c:pt>
                <c:pt idx="4260">
                  <c:v>44.374999999998636</c:v>
                </c:pt>
                <c:pt idx="4261">
                  <c:v>44.3854166666653</c:v>
                </c:pt>
                <c:pt idx="4262">
                  <c:v>44.395833333331964</c:v>
                </c:pt>
                <c:pt idx="4263">
                  <c:v>44.406249999998629</c:v>
                </c:pt>
                <c:pt idx="4264">
                  <c:v>44.416666666665293</c:v>
                </c:pt>
                <c:pt idx="4265">
                  <c:v>44.427083333331957</c:v>
                </c:pt>
                <c:pt idx="4266">
                  <c:v>44.437499999998622</c:v>
                </c:pt>
                <c:pt idx="4267">
                  <c:v>44.447916666665286</c:v>
                </c:pt>
                <c:pt idx="4268">
                  <c:v>44.45833333333195</c:v>
                </c:pt>
                <c:pt idx="4269">
                  <c:v>44.468749999998614</c:v>
                </c:pt>
                <c:pt idx="4270">
                  <c:v>44.479166666665279</c:v>
                </c:pt>
                <c:pt idx="4271">
                  <c:v>44.489583333331943</c:v>
                </c:pt>
                <c:pt idx="4272">
                  <c:v>44.499999999998607</c:v>
                </c:pt>
                <c:pt idx="4273">
                  <c:v>44.510416666665272</c:v>
                </c:pt>
                <c:pt idx="4274">
                  <c:v>44.520833333331936</c:v>
                </c:pt>
                <c:pt idx="4275">
                  <c:v>44.5312499999986</c:v>
                </c:pt>
                <c:pt idx="4276">
                  <c:v>44.541666666665265</c:v>
                </c:pt>
                <c:pt idx="4277">
                  <c:v>44.552083333331929</c:v>
                </c:pt>
                <c:pt idx="4278">
                  <c:v>44.562499999998593</c:v>
                </c:pt>
                <c:pt idx="4279">
                  <c:v>44.572916666665257</c:v>
                </c:pt>
                <c:pt idx="4280">
                  <c:v>44.583333333331922</c:v>
                </c:pt>
                <c:pt idx="4281">
                  <c:v>44.593749999998586</c:v>
                </c:pt>
                <c:pt idx="4282">
                  <c:v>44.60416666666525</c:v>
                </c:pt>
                <c:pt idx="4283">
                  <c:v>44.614583333331915</c:v>
                </c:pt>
                <c:pt idx="4284">
                  <c:v>44.624999999998579</c:v>
                </c:pt>
                <c:pt idx="4285">
                  <c:v>44.635416666665243</c:v>
                </c:pt>
                <c:pt idx="4286">
                  <c:v>44.645833333331908</c:v>
                </c:pt>
                <c:pt idx="4287">
                  <c:v>44.656249999998572</c:v>
                </c:pt>
                <c:pt idx="4288">
                  <c:v>44.666666666665236</c:v>
                </c:pt>
                <c:pt idx="4289">
                  <c:v>44.6770833333319</c:v>
                </c:pt>
                <c:pt idx="4290">
                  <c:v>44.687499999998565</c:v>
                </c:pt>
                <c:pt idx="4291">
                  <c:v>44.697916666665229</c:v>
                </c:pt>
                <c:pt idx="4292">
                  <c:v>44.708333333331893</c:v>
                </c:pt>
                <c:pt idx="4293">
                  <c:v>44.718749999998558</c:v>
                </c:pt>
                <c:pt idx="4294">
                  <c:v>44.729166666665222</c:v>
                </c:pt>
                <c:pt idx="4295">
                  <c:v>44.739583333331886</c:v>
                </c:pt>
                <c:pt idx="4296">
                  <c:v>44.74999999999855</c:v>
                </c:pt>
                <c:pt idx="4297">
                  <c:v>44.760416666665215</c:v>
                </c:pt>
                <c:pt idx="4298">
                  <c:v>44.770833333331879</c:v>
                </c:pt>
                <c:pt idx="4299">
                  <c:v>44.781249999998543</c:v>
                </c:pt>
                <c:pt idx="4300">
                  <c:v>44.791666666665208</c:v>
                </c:pt>
                <c:pt idx="4301">
                  <c:v>44.802083333331872</c:v>
                </c:pt>
                <c:pt idx="4302">
                  <c:v>44.812499999998536</c:v>
                </c:pt>
                <c:pt idx="4303">
                  <c:v>44.822916666665201</c:v>
                </c:pt>
                <c:pt idx="4304">
                  <c:v>44.833333333331865</c:v>
                </c:pt>
                <c:pt idx="4305">
                  <c:v>44.843749999998529</c:v>
                </c:pt>
                <c:pt idx="4306">
                  <c:v>44.854166666665193</c:v>
                </c:pt>
                <c:pt idx="4307">
                  <c:v>44.864583333331858</c:v>
                </c:pt>
                <c:pt idx="4308">
                  <c:v>44.874999999998522</c:v>
                </c:pt>
                <c:pt idx="4309">
                  <c:v>44.885416666665186</c:v>
                </c:pt>
                <c:pt idx="4310">
                  <c:v>44.895833333331851</c:v>
                </c:pt>
                <c:pt idx="4311">
                  <c:v>44.906249999998515</c:v>
                </c:pt>
                <c:pt idx="4312">
                  <c:v>44.916666666665179</c:v>
                </c:pt>
                <c:pt idx="4313">
                  <c:v>44.927083333331844</c:v>
                </c:pt>
                <c:pt idx="4314">
                  <c:v>44.937499999998508</c:v>
                </c:pt>
                <c:pt idx="4315">
                  <c:v>44.947916666665172</c:v>
                </c:pt>
                <c:pt idx="4316">
                  <c:v>44.958333333331836</c:v>
                </c:pt>
                <c:pt idx="4317">
                  <c:v>44.968749999998501</c:v>
                </c:pt>
                <c:pt idx="4318">
                  <c:v>44.979166666665165</c:v>
                </c:pt>
                <c:pt idx="4319">
                  <c:v>44.989583333331829</c:v>
                </c:pt>
                <c:pt idx="4320">
                  <c:v>44.999999999998494</c:v>
                </c:pt>
                <c:pt idx="4321">
                  <c:v>45.010416666665158</c:v>
                </c:pt>
                <c:pt idx="4322">
                  <c:v>45.020833333331822</c:v>
                </c:pt>
                <c:pt idx="4323">
                  <c:v>45.031249999998487</c:v>
                </c:pt>
                <c:pt idx="4324">
                  <c:v>45.041666666665151</c:v>
                </c:pt>
                <c:pt idx="4325">
                  <c:v>45.052083333331815</c:v>
                </c:pt>
                <c:pt idx="4326">
                  <c:v>45.062499999998479</c:v>
                </c:pt>
                <c:pt idx="4327">
                  <c:v>45.072916666665144</c:v>
                </c:pt>
                <c:pt idx="4328">
                  <c:v>45.083333333331808</c:v>
                </c:pt>
                <c:pt idx="4329">
                  <c:v>45.093749999998472</c:v>
                </c:pt>
                <c:pt idx="4330">
                  <c:v>45.104166666665137</c:v>
                </c:pt>
                <c:pt idx="4331">
                  <c:v>45.114583333331801</c:v>
                </c:pt>
                <c:pt idx="4332">
                  <c:v>45.124999999998465</c:v>
                </c:pt>
                <c:pt idx="4333">
                  <c:v>45.13541666666513</c:v>
                </c:pt>
                <c:pt idx="4334">
                  <c:v>45.145833333331794</c:v>
                </c:pt>
                <c:pt idx="4335">
                  <c:v>45.156249999998458</c:v>
                </c:pt>
                <c:pt idx="4336">
                  <c:v>45.166666666665122</c:v>
                </c:pt>
                <c:pt idx="4337">
                  <c:v>45.177083333331787</c:v>
                </c:pt>
                <c:pt idx="4338">
                  <c:v>45.187499999998451</c:v>
                </c:pt>
                <c:pt idx="4339">
                  <c:v>45.197916666665115</c:v>
                </c:pt>
                <c:pt idx="4340">
                  <c:v>45.20833333333178</c:v>
                </c:pt>
                <c:pt idx="4341">
                  <c:v>45.218749999998444</c:v>
                </c:pt>
                <c:pt idx="4342">
                  <c:v>45.229166666665108</c:v>
                </c:pt>
                <c:pt idx="4343">
                  <c:v>45.239583333331773</c:v>
                </c:pt>
                <c:pt idx="4344">
                  <c:v>45.249999999998437</c:v>
                </c:pt>
                <c:pt idx="4345">
                  <c:v>45.260416666665101</c:v>
                </c:pt>
                <c:pt idx="4346">
                  <c:v>45.270833333331765</c:v>
                </c:pt>
                <c:pt idx="4347">
                  <c:v>45.28124999999843</c:v>
                </c:pt>
                <c:pt idx="4348">
                  <c:v>45.291666666665094</c:v>
                </c:pt>
                <c:pt idx="4349">
                  <c:v>45.302083333331758</c:v>
                </c:pt>
                <c:pt idx="4350">
                  <c:v>45.312499999998423</c:v>
                </c:pt>
                <c:pt idx="4351">
                  <c:v>45.322916666665087</c:v>
                </c:pt>
                <c:pt idx="4352">
                  <c:v>45.333333333331751</c:v>
                </c:pt>
                <c:pt idx="4353">
                  <c:v>45.343749999998415</c:v>
                </c:pt>
                <c:pt idx="4354">
                  <c:v>45.35416666666508</c:v>
                </c:pt>
                <c:pt idx="4355">
                  <c:v>45.364583333331744</c:v>
                </c:pt>
                <c:pt idx="4356">
                  <c:v>45.374999999998408</c:v>
                </c:pt>
                <c:pt idx="4357">
                  <c:v>45.385416666665073</c:v>
                </c:pt>
                <c:pt idx="4358">
                  <c:v>45.395833333331737</c:v>
                </c:pt>
                <c:pt idx="4359">
                  <c:v>45.406249999998401</c:v>
                </c:pt>
                <c:pt idx="4360">
                  <c:v>45.416666666665066</c:v>
                </c:pt>
                <c:pt idx="4361">
                  <c:v>45.42708333333173</c:v>
                </c:pt>
                <c:pt idx="4362">
                  <c:v>45.437499999998394</c:v>
                </c:pt>
                <c:pt idx="4363">
                  <c:v>45.447916666665058</c:v>
                </c:pt>
                <c:pt idx="4364">
                  <c:v>45.458333333331723</c:v>
                </c:pt>
                <c:pt idx="4365">
                  <c:v>45.468749999998387</c:v>
                </c:pt>
                <c:pt idx="4366">
                  <c:v>45.479166666665051</c:v>
                </c:pt>
                <c:pt idx="4367">
                  <c:v>45.489583333331716</c:v>
                </c:pt>
                <c:pt idx="4368">
                  <c:v>45.49999999999838</c:v>
                </c:pt>
                <c:pt idx="4369">
                  <c:v>45.510416666665044</c:v>
                </c:pt>
                <c:pt idx="4370">
                  <c:v>45.520833333331709</c:v>
                </c:pt>
                <c:pt idx="4371">
                  <c:v>45.531249999998373</c:v>
                </c:pt>
                <c:pt idx="4372">
                  <c:v>45.541666666665037</c:v>
                </c:pt>
                <c:pt idx="4373">
                  <c:v>45.552083333331701</c:v>
                </c:pt>
                <c:pt idx="4374">
                  <c:v>45.562499999998366</c:v>
                </c:pt>
                <c:pt idx="4375">
                  <c:v>45.57291666666503</c:v>
                </c:pt>
                <c:pt idx="4376">
                  <c:v>45.583333333331694</c:v>
                </c:pt>
                <c:pt idx="4377">
                  <c:v>45.593749999998359</c:v>
                </c:pt>
                <c:pt idx="4378">
                  <c:v>45.604166666665023</c:v>
                </c:pt>
                <c:pt idx="4379">
                  <c:v>45.614583333331687</c:v>
                </c:pt>
                <c:pt idx="4380">
                  <c:v>45.624999999998352</c:v>
                </c:pt>
                <c:pt idx="4381">
                  <c:v>45.635416666665016</c:v>
                </c:pt>
                <c:pt idx="4382">
                  <c:v>45.64583333333168</c:v>
                </c:pt>
                <c:pt idx="4383">
                  <c:v>45.656249999998344</c:v>
                </c:pt>
                <c:pt idx="4384">
                  <c:v>45.666666666665009</c:v>
                </c:pt>
                <c:pt idx="4385">
                  <c:v>45.677083333331673</c:v>
                </c:pt>
                <c:pt idx="4386">
                  <c:v>45.687499999998337</c:v>
                </c:pt>
                <c:pt idx="4387">
                  <c:v>45.697916666665002</c:v>
                </c:pt>
                <c:pt idx="4388">
                  <c:v>45.708333333331666</c:v>
                </c:pt>
                <c:pt idx="4389">
                  <c:v>45.71874999999833</c:v>
                </c:pt>
                <c:pt idx="4390">
                  <c:v>45.729166666664995</c:v>
                </c:pt>
                <c:pt idx="4391">
                  <c:v>45.739583333331659</c:v>
                </c:pt>
                <c:pt idx="4392">
                  <c:v>45.749999999998323</c:v>
                </c:pt>
                <c:pt idx="4393">
                  <c:v>45.760416666664987</c:v>
                </c:pt>
                <c:pt idx="4394">
                  <c:v>45.770833333331652</c:v>
                </c:pt>
                <c:pt idx="4395">
                  <c:v>45.781249999998316</c:v>
                </c:pt>
                <c:pt idx="4396">
                  <c:v>45.79166666666498</c:v>
                </c:pt>
                <c:pt idx="4397">
                  <c:v>45.802083333331645</c:v>
                </c:pt>
                <c:pt idx="4398">
                  <c:v>45.812499999998309</c:v>
                </c:pt>
                <c:pt idx="4399">
                  <c:v>45.822916666664973</c:v>
                </c:pt>
                <c:pt idx="4400">
                  <c:v>45.833333333331638</c:v>
                </c:pt>
                <c:pt idx="4401">
                  <c:v>45.843749999998302</c:v>
                </c:pt>
                <c:pt idx="4402">
                  <c:v>45.854166666664966</c:v>
                </c:pt>
                <c:pt idx="4403">
                  <c:v>45.86458333333163</c:v>
                </c:pt>
                <c:pt idx="4404">
                  <c:v>45.874999999998295</c:v>
                </c:pt>
                <c:pt idx="4405">
                  <c:v>45.885416666664959</c:v>
                </c:pt>
                <c:pt idx="4406">
                  <c:v>45.895833333331623</c:v>
                </c:pt>
                <c:pt idx="4407">
                  <c:v>45.906249999998288</c:v>
                </c:pt>
                <c:pt idx="4408">
                  <c:v>45.916666666664952</c:v>
                </c:pt>
                <c:pt idx="4409">
                  <c:v>45.927083333331616</c:v>
                </c:pt>
                <c:pt idx="4410">
                  <c:v>45.93749999999828</c:v>
                </c:pt>
                <c:pt idx="4411">
                  <c:v>45.947916666664945</c:v>
                </c:pt>
                <c:pt idx="4412">
                  <c:v>45.958333333331609</c:v>
                </c:pt>
                <c:pt idx="4413">
                  <c:v>45.968749999998273</c:v>
                </c:pt>
                <c:pt idx="4414">
                  <c:v>45.979166666664938</c:v>
                </c:pt>
                <c:pt idx="4415">
                  <c:v>45.989583333331602</c:v>
                </c:pt>
                <c:pt idx="4416">
                  <c:v>45.999999999998266</c:v>
                </c:pt>
                <c:pt idx="4417">
                  <c:v>46.010416666664931</c:v>
                </c:pt>
                <c:pt idx="4418">
                  <c:v>46.020833333331595</c:v>
                </c:pt>
                <c:pt idx="4419">
                  <c:v>46.031249999998259</c:v>
                </c:pt>
                <c:pt idx="4420">
                  <c:v>46.041666666664923</c:v>
                </c:pt>
                <c:pt idx="4421">
                  <c:v>46.052083333331588</c:v>
                </c:pt>
                <c:pt idx="4422">
                  <c:v>46.062499999998252</c:v>
                </c:pt>
                <c:pt idx="4423">
                  <c:v>46.072916666664916</c:v>
                </c:pt>
                <c:pt idx="4424">
                  <c:v>46.083333333331581</c:v>
                </c:pt>
                <c:pt idx="4425">
                  <c:v>46.093749999998245</c:v>
                </c:pt>
                <c:pt idx="4426">
                  <c:v>46.104166666664909</c:v>
                </c:pt>
                <c:pt idx="4427">
                  <c:v>46.114583333331574</c:v>
                </c:pt>
                <c:pt idx="4428">
                  <c:v>46.124999999998238</c:v>
                </c:pt>
                <c:pt idx="4429">
                  <c:v>46.135416666664902</c:v>
                </c:pt>
                <c:pt idx="4430">
                  <c:v>46.145833333331566</c:v>
                </c:pt>
                <c:pt idx="4431">
                  <c:v>46.156249999998231</c:v>
                </c:pt>
                <c:pt idx="4432">
                  <c:v>46.166666666664895</c:v>
                </c:pt>
                <c:pt idx="4433">
                  <c:v>46.177083333331559</c:v>
                </c:pt>
                <c:pt idx="4434">
                  <c:v>46.187499999998224</c:v>
                </c:pt>
                <c:pt idx="4435">
                  <c:v>46.197916666664888</c:v>
                </c:pt>
                <c:pt idx="4436">
                  <c:v>46.208333333331552</c:v>
                </c:pt>
                <c:pt idx="4437">
                  <c:v>46.218749999998217</c:v>
                </c:pt>
                <c:pt idx="4438">
                  <c:v>46.229166666664881</c:v>
                </c:pt>
                <c:pt idx="4439">
                  <c:v>46.239583333331545</c:v>
                </c:pt>
                <c:pt idx="4440">
                  <c:v>46.249999999998209</c:v>
                </c:pt>
                <c:pt idx="4441">
                  <c:v>46.260416666664874</c:v>
                </c:pt>
                <c:pt idx="4442">
                  <c:v>46.270833333331538</c:v>
                </c:pt>
                <c:pt idx="4443">
                  <c:v>46.281249999998202</c:v>
                </c:pt>
                <c:pt idx="4444">
                  <c:v>46.291666666664867</c:v>
                </c:pt>
                <c:pt idx="4445">
                  <c:v>46.302083333331531</c:v>
                </c:pt>
                <c:pt idx="4446">
                  <c:v>46.312499999998195</c:v>
                </c:pt>
                <c:pt idx="4447">
                  <c:v>46.32291666666486</c:v>
                </c:pt>
                <c:pt idx="4448">
                  <c:v>46.333333333331524</c:v>
                </c:pt>
                <c:pt idx="4449">
                  <c:v>46.343749999998188</c:v>
                </c:pt>
                <c:pt idx="4450">
                  <c:v>46.354166666664852</c:v>
                </c:pt>
                <c:pt idx="4451">
                  <c:v>46.364583333331517</c:v>
                </c:pt>
                <c:pt idx="4452">
                  <c:v>46.374999999998181</c:v>
                </c:pt>
                <c:pt idx="4453">
                  <c:v>46.385416666664845</c:v>
                </c:pt>
                <c:pt idx="4454">
                  <c:v>46.39583333333151</c:v>
                </c:pt>
                <c:pt idx="4455">
                  <c:v>46.406249999998174</c:v>
                </c:pt>
                <c:pt idx="4456">
                  <c:v>46.416666666664838</c:v>
                </c:pt>
                <c:pt idx="4457">
                  <c:v>46.427083333331503</c:v>
                </c:pt>
                <c:pt idx="4458">
                  <c:v>46.437499999998167</c:v>
                </c:pt>
                <c:pt idx="4459">
                  <c:v>46.447916666664831</c:v>
                </c:pt>
                <c:pt idx="4460">
                  <c:v>46.458333333331495</c:v>
                </c:pt>
                <c:pt idx="4461">
                  <c:v>46.46874999999816</c:v>
                </c:pt>
                <c:pt idx="4462">
                  <c:v>46.479166666664824</c:v>
                </c:pt>
                <c:pt idx="4463">
                  <c:v>46.489583333331488</c:v>
                </c:pt>
                <c:pt idx="4464">
                  <c:v>46.499999999998153</c:v>
                </c:pt>
                <c:pt idx="4465">
                  <c:v>46.510416666664817</c:v>
                </c:pt>
                <c:pt idx="4466">
                  <c:v>46.520833333331481</c:v>
                </c:pt>
                <c:pt idx="4467">
                  <c:v>46.531249999998145</c:v>
                </c:pt>
                <c:pt idx="4468">
                  <c:v>46.54166666666481</c:v>
                </c:pt>
                <c:pt idx="4469">
                  <c:v>46.552083333331474</c:v>
                </c:pt>
                <c:pt idx="4470">
                  <c:v>46.562499999998138</c:v>
                </c:pt>
                <c:pt idx="4471">
                  <c:v>46.572916666664803</c:v>
                </c:pt>
                <c:pt idx="4472">
                  <c:v>46.583333333331467</c:v>
                </c:pt>
                <c:pt idx="4473">
                  <c:v>46.593749999998131</c:v>
                </c:pt>
                <c:pt idx="4474">
                  <c:v>46.604166666664796</c:v>
                </c:pt>
                <c:pt idx="4475">
                  <c:v>46.61458333333146</c:v>
                </c:pt>
                <c:pt idx="4476">
                  <c:v>46.624999999998124</c:v>
                </c:pt>
                <c:pt idx="4477">
                  <c:v>46.635416666664788</c:v>
                </c:pt>
                <c:pt idx="4478">
                  <c:v>46.645833333331453</c:v>
                </c:pt>
                <c:pt idx="4479">
                  <c:v>46.656249999998117</c:v>
                </c:pt>
                <c:pt idx="4480">
                  <c:v>46.666666666664781</c:v>
                </c:pt>
                <c:pt idx="4481">
                  <c:v>46.677083333331446</c:v>
                </c:pt>
                <c:pt idx="4482">
                  <c:v>46.68749999999811</c:v>
                </c:pt>
                <c:pt idx="4483">
                  <c:v>46.697916666664774</c:v>
                </c:pt>
                <c:pt idx="4484">
                  <c:v>46.708333333331439</c:v>
                </c:pt>
                <c:pt idx="4485">
                  <c:v>46.718749999998103</c:v>
                </c:pt>
                <c:pt idx="4486">
                  <c:v>46.729166666664767</c:v>
                </c:pt>
                <c:pt idx="4487">
                  <c:v>46.739583333331431</c:v>
                </c:pt>
                <c:pt idx="4488">
                  <c:v>46.749999999998096</c:v>
                </c:pt>
                <c:pt idx="4489">
                  <c:v>46.76041666666476</c:v>
                </c:pt>
                <c:pt idx="4490">
                  <c:v>46.770833333331424</c:v>
                </c:pt>
                <c:pt idx="4491">
                  <c:v>46.781249999998089</c:v>
                </c:pt>
                <c:pt idx="4492">
                  <c:v>46.791666666664753</c:v>
                </c:pt>
                <c:pt idx="4493">
                  <c:v>46.802083333331417</c:v>
                </c:pt>
                <c:pt idx="4494">
                  <c:v>46.812499999998082</c:v>
                </c:pt>
                <c:pt idx="4495">
                  <c:v>46.822916666664746</c:v>
                </c:pt>
                <c:pt idx="4496">
                  <c:v>46.83333333333141</c:v>
                </c:pt>
                <c:pt idx="4497">
                  <c:v>46.843749999998074</c:v>
                </c:pt>
                <c:pt idx="4498">
                  <c:v>46.854166666664739</c:v>
                </c:pt>
                <c:pt idx="4499">
                  <c:v>46.864583333331403</c:v>
                </c:pt>
                <c:pt idx="4500">
                  <c:v>46.874999999998067</c:v>
                </c:pt>
                <c:pt idx="4501">
                  <c:v>46.885416666664732</c:v>
                </c:pt>
                <c:pt idx="4502">
                  <c:v>46.895833333331396</c:v>
                </c:pt>
                <c:pt idx="4503">
                  <c:v>46.90624999999806</c:v>
                </c:pt>
                <c:pt idx="4504">
                  <c:v>46.916666666664725</c:v>
                </c:pt>
                <c:pt idx="4505">
                  <c:v>46.927083333331389</c:v>
                </c:pt>
                <c:pt idx="4506">
                  <c:v>46.937499999998053</c:v>
                </c:pt>
                <c:pt idx="4507">
                  <c:v>46.947916666664717</c:v>
                </c:pt>
                <c:pt idx="4508">
                  <c:v>46.958333333331382</c:v>
                </c:pt>
                <c:pt idx="4509">
                  <c:v>46.968749999998046</c:v>
                </c:pt>
                <c:pt idx="4510">
                  <c:v>46.97916666666471</c:v>
                </c:pt>
                <c:pt idx="4511">
                  <c:v>46.989583333331375</c:v>
                </c:pt>
                <c:pt idx="4512">
                  <c:v>46.999999999998039</c:v>
                </c:pt>
                <c:pt idx="4513">
                  <c:v>47.010416666664703</c:v>
                </c:pt>
                <c:pt idx="4514">
                  <c:v>47.020833333331367</c:v>
                </c:pt>
                <c:pt idx="4515">
                  <c:v>47.031249999998032</c:v>
                </c:pt>
                <c:pt idx="4516">
                  <c:v>47.041666666664696</c:v>
                </c:pt>
                <c:pt idx="4517">
                  <c:v>47.05208333333136</c:v>
                </c:pt>
                <c:pt idx="4518">
                  <c:v>47.062499999998025</c:v>
                </c:pt>
                <c:pt idx="4519">
                  <c:v>47.072916666664689</c:v>
                </c:pt>
                <c:pt idx="4520">
                  <c:v>47.083333333331353</c:v>
                </c:pt>
                <c:pt idx="4521">
                  <c:v>47.093749999998018</c:v>
                </c:pt>
                <c:pt idx="4522">
                  <c:v>47.104166666664682</c:v>
                </c:pt>
                <c:pt idx="4523">
                  <c:v>47.114583333331346</c:v>
                </c:pt>
                <c:pt idx="4524">
                  <c:v>47.12499999999801</c:v>
                </c:pt>
                <c:pt idx="4525">
                  <c:v>47.135416666664675</c:v>
                </c:pt>
                <c:pt idx="4526">
                  <c:v>47.145833333331339</c:v>
                </c:pt>
                <c:pt idx="4527">
                  <c:v>47.156249999998003</c:v>
                </c:pt>
                <c:pt idx="4528">
                  <c:v>47.166666666664668</c:v>
                </c:pt>
                <c:pt idx="4529">
                  <c:v>47.177083333331332</c:v>
                </c:pt>
                <c:pt idx="4530">
                  <c:v>47.187499999997996</c:v>
                </c:pt>
                <c:pt idx="4531">
                  <c:v>47.197916666664661</c:v>
                </c:pt>
                <c:pt idx="4532">
                  <c:v>47.208333333331325</c:v>
                </c:pt>
                <c:pt idx="4533">
                  <c:v>47.218749999997989</c:v>
                </c:pt>
                <c:pt idx="4534">
                  <c:v>47.229166666664653</c:v>
                </c:pt>
                <c:pt idx="4535">
                  <c:v>47.239583333331318</c:v>
                </c:pt>
                <c:pt idx="4536">
                  <c:v>47.249999999997982</c:v>
                </c:pt>
                <c:pt idx="4537">
                  <c:v>47.260416666664646</c:v>
                </c:pt>
                <c:pt idx="4538">
                  <c:v>47.270833333331311</c:v>
                </c:pt>
                <c:pt idx="4539">
                  <c:v>47.281249999997975</c:v>
                </c:pt>
                <c:pt idx="4540">
                  <c:v>47.291666666664639</c:v>
                </c:pt>
                <c:pt idx="4541">
                  <c:v>47.302083333331304</c:v>
                </c:pt>
                <c:pt idx="4542">
                  <c:v>47.312499999997968</c:v>
                </c:pt>
                <c:pt idx="4543">
                  <c:v>47.322916666664632</c:v>
                </c:pt>
                <c:pt idx="4544">
                  <c:v>47.333333333331296</c:v>
                </c:pt>
                <c:pt idx="4545">
                  <c:v>47.343749999997961</c:v>
                </c:pt>
                <c:pt idx="4546">
                  <c:v>47.354166666664625</c:v>
                </c:pt>
                <c:pt idx="4547">
                  <c:v>47.364583333331289</c:v>
                </c:pt>
                <c:pt idx="4548">
                  <c:v>47.374999999997954</c:v>
                </c:pt>
                <c:pt idx="4549">
                  <c:v>47.385416666664618</c:v>
                </c:pt>
                <c:pt idx="4550">
                  <c:v>47.395833333331282</c:v>
                </c:pt>
                <c:pt idx="4551">
                  <c:v>47.406249999997947</c:v>
                </c:pt>
                <c:pt idx="4552">
                  <c:v>47.416666666664611</c:v>
                </c:pt>
                <c:pt idx="4553">
                  <c:v>47.427083333331275</c:v>
                </c:pt>
                <c:pt idx="4554">
                  <c:v>47.437499999997939</c:v>
                </c:pt>
                <c:pt idx="4555">
                  <c:v>47.447916666664604</c:v>
                </c:pt>
                <c:pt idx="4556">
                  <c:v>47.458333333331268</c:v>
                </c:pt>
                <c:pt idx="4557">
                  <c:v>47.468749999997932</c:v>
                </c:pt>
                <c:pt idx="4558">
                  <c:v>47.479166666664597</c:v>
                </c:pt>
                <c:pt idx="4559">
                  <c:v>47.489583333331261</c:v>
                </c:pt>
                <c:pt idx="4560">
                  <c:v>47.499999999997925</c:v>
                </c:pt>
                <c:pt idx="4561">
                  <c:v>47.51041666666459</c:v>
                </c:pt>
                <c:pt idx="4562">
                  <c:v>47.520833333331254</c:v>
                </c:pt>
                <c:pt idx="4563">
                  <c:v>47.531249999997918</c:v>
                </c:pt>
                <c:pt idx="4564">
                  <c:v>47.541666666664582</c:v>
                </c:pt>
                <c:pt idx="4565">
                  <c:v>47.552083333331247</c:v>
                </c:pt>
                <c:pt idx="4566">
                  <c:v>47.562499999997911</c:v>
                </c:pt>
                <c:pt idx="4567">
                  <c:v>47.572916666664575</c:v>
                </c:pt>
                <c:pt idx="4568">
                  <c:v>47.58333333333124</c:v>
                </c:pt>
                <c:pt idx="4569">
                  <c:v>47.593749999997904</c:v>
                </c:pt>
                <c:pt idx="4570">
                  <c:v>47.604166666664568</c:v>
                </c:pt>
                <c:pt idx="4571">
                  <c:v>47.614583333331232</c:v>
                </c:pt>
                <c:pt idx="4572">
                  <c:v>47.624999999997897</c:v>
                </c:pt>
                <c:pt idx="4573">
                  <c:v>47.635416666664561</c:v>
                </c:pt>
                <c:pt idx="4574">
                  <c:v>47.645833333331225</c:v>
                </c:pt>
                <c:pt idx="4575">
                  <c:v>47.65624999999789</c:v>
                </c:pt>
                <c:pt idx="4576">
                  <c:v>47.666666666664554</c:v>
                </c:pt>
                <c:pt idx="4577">
                  <c:v>47.677083333331218</c:v>
                </c:pt>
                <c:pt idx="4578">
                  <c:v>47.687499999997883</c:v>
                </c:pt>
                <c:pt idx="4579">
                  <c:v>47.697916666664547</c:v>
                </c:pt>
                <c:pt idx="4580">
                  <c:v>47.708333333331211</c:v>
                </c:pt>
                <c:pt idx="4581">
                  <c:v>47.718749999997875</c:v>
                </c:pt>
                <c:pt idx="4582">
                  <c:v>47.72916666666454</c:v>
                </c:pt>
                <c:pt idx="4583">
                  <c:v>47.739583333331204</c:v>
                </c:pt>
                <c:pt idx="4584">
                  <c:v>47.749999999997868</c:v>
                </c:pt>
                <c:pt idx="4585">
                  <c:v>47.760416666664533</c:v>
                </c:pt>
                <c:pt idx="4586">
                  <c:v>47.770833333331197</c:v>
                </c:pt>
                <c:pt idx="4587">
                  <c:v>47.781249999997861</c:v>
                </c:pt>
                <c:pt idx="4588">
                  <c:v>47.791666666664526</c:v>
                </c:pt>
                <c:pt idx="4589">
                  <c:v>47.80208333333119</c:v>
                </c:pt>
                <c:pt idx="4590">
                  <c:v>47.812499999997854</c:v>
                </c:pt>
                <c:pt idx="4591">
                  <c:v>47.822916666664518</c:v>
                </c:pt>
                <c:pt idx="4592">
                  <c:v>47.833333333331183</c:v>
                </c:pt>
                <c:pt idx="4593">
                  <c:v>47.843749999997847</c:v>
                </c:pt>
                <c:pt idx="4594">
                  <c:v>47.854166666664511</c:v>
                </c:pt>
                <c:pt idx="4595">
                  <c:v>47.864583333331176</c:v>
                </c:pt>
                <c:pt idx="4596">
                  <c:v>47.87499999999784</c:v>
                </c:pt>
                <c:pt idx="4597">
                  <c:v>47.885416666664504</c:v>
                </c:pt>
                <c:pt idx="4598">
                  <c:v>47.895833333331169</c:v>
                </c:pt>
                <c:pt idx="4599">
                  <c:v>47.906249999997833</c:v>
                </c:pt>
                <c:pt idx="4600">
                  <c:v>47.916666666664497</c:v>
                </c:pt>
                <c:pt idx="4601">
                  <c:v>47.927083333331161</c:v>
                </c:pt>
                <c:pt idx="4602">
                  <c:v>47.937499999997826</c:v>
                </c:pt>
                <c:pt idx="4603">
                  <c:v>47.94791666666449</c:v>
                </c:pt>
                <c:pt idx="4604">
                  <c:v>47.958333333331154</c:v>
                </c:pt>
                <c:pt idx="4605">
                  <c:v>47.968749999997819</c:v>
                </c:pt>
                <c:pt idx="4606">
                  <c:v>47.979166666664483</c:v>
                </c:pt>
                <c:pt idx="4607">
                  <c:v>47.989583333331147</c:v>
                </c:pt>
                <c:pt idx="4608">
                  <c:v>47.999999999997812</c:v>
                </c:pt>
                <c:pt idx="4609">
                  <c:v>48.010416666664476</c:v>
                </c:pt>
                <c:pt idx="4610">
                  <c:v>48.02083333333114</c:v>
                </c:pt>
                <c:pt idx="4611">
                  <c:v>48.031249999997804</c:v>
                </c:pt>
                <c:pt idx="4612">
                  <c:v>48.041666666664469</c:v>
                </c:pt>
                <c:pt idx="4613">
                  <c:v>48.052083333331133</c:v>
                </c:pt>
                <c:pt idx="4614">
                  <c:v>48.062499999997797</c:v>
                </c:pt>
                <c:pt idx="4615">
                  <c:v>48.072916666664462</c:v>
                </c:pt>
                <c:pt idx="4616">
                  <c:v>48.083333333331126</c:v>
                </c:pt>
                <c:pt idx="4617">
                  <c:v>48.09374999999779</c:v>
                </c:pt>
                <c:pt idx="4618">
                  <c:v>48.104166666664455</c:v>
                </c:pt>
                <c:pt idx="4619">
                  <c:v>48.114583333331119</c:v>
                </c:pt>
                <c:pt idx="4620">
                  <c:v>48.124999999997783</c:v>
                </c:pt>
                <c:pt idx="4621">
                  <c:v>48.135416666664447</c:v>
                </c:pt>
                <c:pt idx="4622">
                  <c:v>48.145833333331112</c:v>
                </c:pt>
                <c:pt idx="4623">
                  <c:v>48.156249999997776</c:v>
                </c:pt>
                <c:pt idx="4624">
                  <c:v>48.16666666666444</c:v>
                </c:pt>
                <c:pt idx="4625">
                  <c:v>48.177083333331105</c:v>
                </c:pt>
                <c:pt idx="4626">
                  <c:v>48.187499999997769</c:v>
                </c:pt>
                <c:pt idx="4627">
                  <c:v>48.197916666664433</c:v>
                </c:pt>
                <c:pt idx="4628">
                  <c:v>48.208333333331097</c:v>
                </c:pt>
                <c:pt idx="4629">
                  <c:v>48.218749999997762</c:v>
                </c:pt>
                <c:pt idx="4630">
                  <c:v>48.229166666664426</c:v>
                </c:pt>
                <c:pt idx="4631">
                  <c:v>48.23958333333109</c:v>
                </c:pt>
                <c:pt idx="4632">
                  <c:v>48.249999999997755</c:v>
                </c:pt>
                <c:pt idx="4633">
                  <c:v>48.260416666664419</c:v>
                </c:pt>
                <c:pt idx="4634">
                  <c:v>48.270833333331083</c:v>
                </c:pt>
                <c:pt idx="4635">
                  <c:v>48.281249999997748</c:v>
                </c:pt>
                <c:pt idx="4636">
                  <c:v>48.291666666664412</c:v>
                </c:pt>
                <c:pt idx="4637">
                  <c:v>48.302083333331076</c:v>
                </c:pt>
                <c:pt idx="4638">
                  <c:v>48.31249999999774</c:v>
                </c:pt>
                <c:pt idx="4639">
                  <c:v>48.322916666664405</c:v>
                </c:pt>
                <c:pt idx="4640">
                  <c:v>48.333333333331069</c:v>
                </c:pt>
                <c:pt idx="4641">
                  <c:v>48.343749999997733</c:v>
                </c:pt>
                <c:pt idx="4642">
                  <c:v>48.354166666664398</c:v>
                </c:pt>
                <c:pt idx="4643">
                  <c:v>48.364583333331062</c:v>
                </c:pt>
                <c:pt idx="4644">
                  <c:v>48.374999999997726</c:v>
                </c:pt>
                <c:pt idx="4645">
                  <c:v>48.385416666664391</c:v>
                </c:pt>
                <c:pt idx="4646">
                  <c:v>48.395833333331055</c:v>
                </c:pt>
                <c:pt idx="4647">
                  <c:v>48.406249999997719</c:v>
                </c:pt>
                <c:pt idx="4648">
                  <c:v>48.416666666664383</c:v>
                </c:pt>
                <c:pt idx="4649">
                  <c:v>48.427083333331048</c:v>
                </c:pt>
                <c:pt idx="4650">
                  <c:v>48.437499999997712</c:v>
                </c:pt>
                <c:pt idx="4651">
                  <c:v>48.447916666664376</c:v>
                </c:pt>
                <c:pt idx="4652">
                  <c:v>48.458333333331041</c:v>
                </c:pt>
                <c:pt idx="4653">
                  <c:v>48.468749999997705</c:v>
                </c:pt>
                <c:pt idx="4654">
                  <c:v>48.479166666664369</c:v>
                </c:pt>
                <c:pt idx="4655">
                  <c:v>48.489583333331034</c:v>
                </c:pt>
                <c:pt idx="4656">
                  <c:v>48.499999999997698</c:v>
                </c:pt>
                <c:pt idx="4657">
                  <c:v>48.510416666664362</c:v>
                </c:pt>
                <c:pt idx="4658">
                  <c:v>48.520833333331026</c:v>
                </c:pt>
                <c:pt idx="4659">
                  <c:v>48.531249999997691</c:v>
                </c:pt>
                <c:pt idx="4660">
                  <c:v>48.541666666664355</c:v>
                </c:pt>
                <c:pt idx="4661">
                  <c:v>48.552083333331019</c:v>
                </c:pt>
                <c:pt idx="4662">
                  <c:v>48.562499999997684</c:v>
                </c:pt>
                <c:pt idx="4663">
                  <c:v>48.572916666664348</c:v>
                </c:pt>
                <c:pt idx="4664">
                  <c:v>48.583333333331012</c:v>
                </c:pt>
                <c:pt idx="4665">
                  <c:v>48.593749999997677</c:v>
                </c:pt>
                <c:pt idx="4666">
                  <c:v>48.604166666664341</c:v>
                </c:pt>
                <c:pt idx="4667">
                  <c:v>48.614583333331005</c:v>
                </c:pt>
                <c:pt idx="4668">
                  <c:v>48.624999999997669</c:v>
                </c:pt>
                <c:pt idx="4669">
                  <c:v>48.635416666664334</c:v>
                </c:pt>
                <c:pt idx="4670">
                  <c:v>48.645833333330998</c:v>
                </c:pt>
                <c:pt idx="4671">
                  <c:v>48.656249999997662</c:v>
                </c:pt>
                <c:pt idx="4672">
                  <c:v>48.666666666664327</c:v>
                </c:pt>
                <c:pt idx="4673">
                  <c:v>48.677083333330991</c:v>
                </c:pt>
                <c:pt idx="4674">
                  <c:v>48.687499999997655</c:v>
                </c:pt>
                <c:pt idx="4675">
                  <c:v>48.69791666666432</c:v>
                </c:pt>
                <c:pt idx="4676">
                  <c:v>48.708333333330984</c:v>
                </c:pt>
                <c:pt idx="4677">
                  <c:v>48.718749999997648</c:v>
                </c:pt>
                <c:pt idx="4678">
                  <c:v>48.729166666664312</c:v>
                </c:pt>
                <c:pt idx="4679">
                  <c:v>48.739583333330977</c:v>
                </c:pt>
                <c:pt idx="4680">
                  <c:v>48.749999999997641</c:v>
                </c:pt>
                <c:pt idx="4681">
                  <c:v>48.760416666664305</c:v>
                </c:pt>
                <c:pt idx="4682">
                  <c:v>48.77083333333097</c:v>
                </c:pt>
                <c:pt idx="4683">
                  <c:v>48.781249999997634</c:v>
                </c:pt>
                <c:pt idx="4684">
                  <c:v>48.791666666664298</c:v>
                </c:pt>
                <c:pt idx="4685">
                  <c:v>48.802083333330962</c:v>
                </c:pt>
                <c:pt idx="4686">
                  <c:v>48.812499999997627</c:v>
                </c:pt>
                <c:pt idx="4687">
                  <c:v>48.822916666664291</c:v>
                </c:pt>
                <c:pt idx="4688">
                  <c:v>48.833333333330955</c:v>
                </c:pt>
                <c:pt idx="4689">
                  <c:v>48.84374999999762</c:v>
                </c:pt>
                <c:pt idx="4690">
                  <c:v>48.854166666664284</c:v>
                </c:pt>
                <c:pt idx="4691">
                  <c:v>48.864583333330948</c:v>
                </c:pt>
                <c:pt idx="4692">
                  <c:v>48.874999999997613</c:v>
                </c:pt>
                <c:pt idx="4693">
                  <c:v>48.885416666664277</c:v>
                </c:pt>
                <c:pt idx="4694">
                  <c:v>48.895833333330941</c:v>
                </c:pt>
                <c:pt idx="4695">
                  <c:v>48.906249999997605</c:v>
                </c:pt>
                <c:pt idx="4696">
                  <c:v>48.91666666666427</c:v>
                </c:pt>
                <c:pt idx="4697">
                  <c:v>48.927083333330934</c:v>
                </c:pt>
                <c:pt idx="4698">
                  <c:v>48.937499999997598</c:v>
                </c:pt>
                <c:pt idx="4699">
                  <c:v>48.947916666664263</c:v>
                </c:pt>
                <c:pt idx="4700">
                  <c:v>48.958333333330927</c:v>
                </c:pt>
                <c:pt idx="4701">
                  <c:v>48.968749999997591</c:v>
                </c:pt>
                <c:pt idx="4702">
                  <c:v>48.979166666664256</c:v>
                </c:pt>
                <c:pt idx="4703">
                  <c:v>48.98958333333092</c:v>
                </c:pt>
                <c:pt idx="4704">
                  <c:v>48.999999999997584</c:v>
                </c:pt>
                <c:pt idx="4705">
                  <c:v>49.010416666664248</c:v>
                </c:pt>
                <c:pt idx="4706">
                  <c:v>49.020833333330913</c:v>
                </c:pt>
                <c:pt idx="4707">
                  <c:v>49.031249999997577</c:v>
                </c:pt>
                <c:pt idx="4708">
                  <c:v>49.041666666664241</c:v>
                </c:pt>
                <c:pt idx="4709">
                  <c:v>49.052083333330906</c:v>
                </c:pt>
                <c:pt idx="4710">
                  <c:v>49.06249999999757</c:v>
                </c:pt>
                <c:pt idx="4711">
                  <c:v>49.072916666664234</c:v>
                </c:pt>
                <c:pt idx="4712">
                  <c:v>49.083333333330899</c:v>
                </c:pt>
                <c:pt idx="4713">
                  <c:v>49.093749999997563</c:v>
                </c:pt>
                <c:pt idx="4714">
                  <c:v>49.104166666664227</c:v>
                </c:pt>
                <c:pt idx="4715">
                  <c:v>49.114583333330891</c:v>
                </c:pt>
                <c:pt idx="4716">
                  <c:v>49.124999999997556</c:v>
                </c:pt>
                <c:pt idx="4717">
                  <c:v>49.13541666666422</c:v>
                </c:pt>
                <c:pt idx="4718">
                  <c:v>49.145833333330884</c:v>
                </c:pt>
                <c:pt idx="4719">
                  <c:v>49.156249999997549</c:v>
                </c:pt>
                <c:pt idx="4720">
                  <c:v>49.166666666664213</c:v>
                </c:pt>
                <c:pt idx="4721">
                  <c:v>49.177083333330877</c:v>
                </c:pt>
                <c:pt idx="4722">
                  <c:v>49.187499999997542</c:v>
                </c:pt>
                <c:pt idx="4723">
                  <c:v>49.197916666664206</c:v>
                </c:pt>
                <c:pt idx="4724">
                  <c:v>49.20833333333087</c:v>
                </c:pt>
                <c:pt idx="4725">
                  <c:v>49.218749999997534</c:v>
                </c:pt>
                <c:pt idx="4726">
                  <c:v>49.229166666664199</c:v>
                </c:pt>
                <c:pt idx="4727">
                  <c:v>49.239583333330863</c:v>
                </c:pt>
                <c:pt idx="4728">
                  <c:v>49.249999999997527</c:v>
                </c:pt>
                <c:pt idx="4729">
                  <c:v>49.260416666664192</c:v>
                </c:pt>
                <c:pt idx="4730">
                  <c:v>49.270833333330856</c:v>
                </c:pt>
                <c:pt idx="4731">
                  <c:v>49.28124999999752</c:v>
                </c:pt>
                <c:pt idx="4732">
                  <c:v>49.291666666664185</c:v>
                </c:pt>
                <c:pt idx="4733">
                  <c:v>49.302083333330849</c:v>
                </c:pt>
                <c:pt idx="4734">
                  <c:v>49.312499999997513</c:v>
                </c:pt>
                <c:pt idx="4735">
                  <c:v>49.322916666664177</c:v>
                </c:pt>
                <c:pt idx="4736">
                  <c:v>49.333333333330842</c:v>
                </c:pt>
                <c:pt idx="4737">
                  <c:v>49.343749999997506</c:v>
                </c:pt>
                <c:pt idx="4738">
                  <c:v>49.35416666666417</c:v>
                </c:pt>
                <c:pt idx="4739">
                  <c:v>49.364583333330835</c:v>
                </c:pt>
                <c:pt idx="4740">
                  <c:v>49.374999999997499</c:v>
                </c:pt>
                <c:pt idx="4741">
                  <c:v>49.385416666664163</c:v>
                </c:pt>
                <c:pt idx="4742">
                  <c:v>49.395833333330827</c:v>
                </c:pt>
                <c:pt idx="4743">
                  <c:v>49.406249999997492</c:v>
                </c:pt>
                <c:pt idx="4744">
                  <c:v>49.416666666664156</c:v>
                </c:pt>
                <c:pt idx="4745">
                  <c:v>49.42708333333082</c:v>
                </c:pt>
                <c:pt idx="4746">
                  <c:v>49.437499999997485</c:v>
                </c:pt>
                <c:pt idx="4747">
                  <c:v>49.447916666664149</c:v>
                </c:pt>
                <c:pt idx="4748">
                  <c:v>49.458333333330813</c:v>
                </c:pt>
                <c:pt idx="4749">
                  <c:v>49.468749999997478</c:v>
                </c:pt>
                <c:pt idx="4750">
                  <c:v>49.479166666664142</c:v>
                </c:pt>
                <c:pt idx="4751">
                  <c:v>49.489583333330806</c:v>
                </c:pt>
                <c:pt idx="4752">
                  <c:v>49.49999999999747</c:v>
                </c:pt>
                <c:pt idx="4753">
                  <c:v>49.510416666664135</c:v>
                </c:pt>
                <c:pt idx="4754">
                  <c:v>49.520833333330799</c:v>
                </c:pt>
                <c:pt idx="4755">
                  <c:v>49.531249999997463</c:v>
                </c:pt>
                <c:pt idx="4756">
                  <c:v>49.541666666664128</c:v>
                </c:pt>
                <c:pt idx="4757">
                  <c:v>49.552083333330792</c:v>
                </c:pt>
                <c:pt idx="4758">
                  <c:v>49.562499999997456</c:v>
                </c:pt>
                <c:pt idx="4759">
                  <c:v>49.572916666664121</c:v>
                </c:pt>
                <c:pt idx="4760">
                  <c:v>49.583333333330785</c:v>
                </c:pt>
                <c:pt idx="4761">
                  <c:v>49.593749999997449</c:v>
                </c:pt>
                <c:pt idx="4762">
                  <c:v>49.604166666664113</c:v>
                </c:pt>
                <c:pt idx="4763">
                  <c:v>49.614583333330778</c:v>
                </c:pt>
                <c:pt idx="4764">
                  <c:v>49.624999999997442</c:v>
                </c:pt>
                <c:pt idx="4765">
                  <c:v>49.635416666664106</c:v>
                </c:pt>
                <c:pt idx="4766">
                  <c:v>49.645833333330771</c:v>
                </c:pt>
                <c:pt idx="4767">
                  <c:v>49.656249999997435</c:v>
                </c:pt>
                <c:pt idx="4768">
                  <c:v>49.666666666664099</c:v>
                </c:pt>
                <c:pt idx="4769">
                  <c:v>49.677083333330764</c:v>
                </c:pt>
                <c:pt idx="4770">
                  <c:v>49.687499999997428</c:v>
                </c:pt>
                <c:pt idx="4771">
                  <c:v>49.697916666664092</c:v>
                </c:pt>
                <c:pt idx="4772">
                  <c:v>49.708333333330756</c:v>
                </c:pt>
                <c:pt idx="4773">
                  <c:v>49.718749999997421</c:v>
                </c:pt>
                <c:pt idx="4774">
                  <c:v>49.729166666664085</c:v>
                </c:pt>
                <c:pt idx="4775">
                  <c:v>49.739583333330749</c:v>
                </c:pt>
                <c:pt idx="4776">
                  <c:v>49.749999999997414</c:v>
                </c:pt>
                <c:pt idx="4777">
                  <c:v>49.760416666664078</c:v>
                </c:pt>
                <c:pt idx="4778">
                  <c:v>49.770833333330742</c:v>
                </c:pt>
                <c:pt idx="4779">
                  <c:v>49.781249999997407</c:v>
                </c:pt>
                <c:pt idx="4780">
                  <c:v>49.791666666664071</c:v>
                </c:pt>
                <c:pt idx="4781">
                  <c:v>49.802083333330735</c:v>
                </c:pt>
                <c:pt idx="4782">
                  <c:v>49.812499999997399</c:v>
                </c:pt>
                <c:pt idx="4783">
                  <c:v>49.822916666664064</c:v>
                </c:pt>
                <c:pt idx="4784">
                  <c:v>49.833333333330728</c:v>
                </c:pt>
                <c:pt idx="4785">
                  <c:v>49.843749999997392</c:v>
                </c:pt>
                <c:pt idx="4786">
                  <c:v>49.854166666664057</c:v>
                </c:pt>
                <c:pt idx="4787">
                  <c:v>49.864583333330721</c:v>
                </c:pt>
                <c:pt idx="4788">
                  <c:v>49.874999999997385</c:v>
                </c:pt>
                <c:pt idx="4789">
                  <c:v>49.88541666666405</c:v>
                </c:pt>
                <c:pt idx="4790">
                  <c:v>49.895833333330714</c:v>
                </c:pt>
                <c:pt idx="4791">
                  <c:v>49.906249999997378</c:v>
                </c:pt>
                <c:pt idx="4792">
                  <c:v>49.916666666664042</c:v>
                </c:pt>
                <c:pt idx="4793">
                  <c:v>49.927083333330707</c:v>
                </c:pt>
                <c:pt idx="4794">
                  <c:v>49.937499999997371</c:v>
                </c:pt>
                <c:pt idx="4795">
                  <c:v>49.947916666664035</c:v>
                </c:pt>
                <c:pt idx="4796">
                  <c:v>49.9583333333307</c:v>
                </c:pt>
                <c:pt idx="4797">
                  <c:v>49.968749999997364</c:v>
                </c:pt>
                <c:pt idx="4798">
                  <c:v>49.979166666664028</c:v>
                </c:pt>
                <c:pt idx="4799">
                  <c:v>49.989583333330692</c:v>
                </c:pt>
                <c:pt idx="4800">
                  <c:v>49.999999999997357</c:v>
                </c:pt>
                <c:pt idx="4801">
                  <c:v>50.010416666664021</c:v>
                </c:pt>
                <c:pt idx="4802">
                  <c:v>50.020833333330685</c:v>
                </c:pt>
                <c:pt idx="4803">
                  <c:v>50.03124999999735</c:v>
                </c:pt>
                <c:pt idx="4804">
                  <c:v>50.041666666664014</c:v>
                </c:pt>
                <c:pt idx="4805">
                  <c:v>50.052083333330678</c:v>
                </c:pt>
                <c:pt idx="4806">
                  <c:v>50.062499999997343</c:v>
                </c:pt>
                <c:pt idx="4807">
                  <c:v>50.072916666664007</c:v>
                </c:pt>
                <c:pt idx="4808">
                  <c:v>50.083333333330671</c:v>
                </c:pt>
                <c:pt idx="4809">
                  <c:v>50.093749999997335</c:v>
                </c:pt>
                <c:pt idx="4810">
                  <c:v>50.104166666664</c:v>
                </c:pt>
                <c:pt idx="4811">
                  <c:v>50.114583333330664</c:v>
                </c:pt>
                <c:pt idx="4812">
                  <c:v>50.124999999997328</c:v>
                </c:pt>
                <c:pt idx="4813">
                  <c:v>50.135416666663993</c:v>
                </c:pt>
                <c:pt idx="4814">
                  <c:v>50.145833333330657</c:v>
                </c:pt>
                <c:pt idx="4815">
                  <c:v>50.156249999997321</c:v>
                </c:pt>
                <c:pt idx="4816">
                  <c:v>50.166666666663986</c:v>
                </c:pt>
                <c:pt idx="4817">
                  <c:v>50.17708333333065</c:v>
                </c:pt>
                <c:pt idx="4818">
                  <c:v>50.187499999997314</c:v>
                </c:pt>
                <c:pt idx="4819">
                  <c:v>50.197916666663978</c:v>
                </c:pt>
                <c:pt idx="4820">
                  <c:v>50.208333333330643</c:v>
                </c:pt>
                <c:pt idx="4821">
                  <c:v>50.218749999997307</c:v>
                </c:pt>
                <c:pt idx="4822">
                  <c:v>50.229166666663971</c:v>
                </c:pt>
                <c:pt idx="4823">
                  <c:v>50.239583333330636</c:v>
                </c:pt>
                <c:pt idx="4824">
                  <c:v>50.2499999999973</c:v>
                </c:pt>
                <c:pt idx="4825">
                  <c:v>50.260416666663964</c:v>
                </c:pt>
                <c:pt idx="4826">
                  <c:v>50.270833333330629</c:v>
                </c:pt>
                <c:pt idx="4827">
                  <c:v>50.281249999997293</c:v>
                </c:pt>
                <c:pt idx="4828">
                  <c:v>50.291666666663957</c:v>
                </c:pt>
                <c:pt idx="4829">
                  <c:v>50.302083333330621</c:v>
                </c:pt>
                <c:pt idx="4830">
                  <c:v>50.312499999997286</c:v>
                </c:pt>
                <c:pt idx="4831">
                  <c:v>50.32291666666395</c:v>
                </c:pt>
                <c:pt idx="4832">
                  <c:v>50.333333333330614</c:v>
                </c:pt>
                <c:pt idx="4833">
                  <c:v>50.343749999997279</c:v>
                </c:pt>
                <c:pt idx="4834">
                  <c:v>50.354166666663943</c:v>
                </c:pt>
                <c:pt idx="4835">
                  <c:v>50.364583333330607</c:v>
                </c:pt>
                <c:pt idx="4836">
                  <c:v>50.374999999997272</c:v>
                </c:pt>
                <c:pt idx="4837">
                  <c:v>50.385416666663936</c:v>
                </c:pt>
                <c:pt idx="4838">
                  <c:v>50.3958333333306</c:v>
                </c:pt>
                <c:pt idx="4839">
                  <c:v>50.406249999997264</c:v>
                </c:pt>
                <c:pt idx="4840">
                  <c:v>50.416666666663929</c:v>
                </c:pt>
                <c:pt idx="4841">
                  <c:v>50.427083333330593</c:v>
                </c:pt>
                <c:pt idx="4842">
                  <c:v>50.437499999997257</c:v>
                </c:pt>
                <c:pt idx="4843">
                  <c:v>50.447916666663922</c:v>
                </c:pt>
                <c:pt idx="4844">
                  <c:v>50.458333333330586</c:v>
                </c:pt>
                <c:pt idx="4845">
                  <c:v>50.46874999999725</c:v>
                </c:pt>
                <c:pt idx="4846">
                  <c:v>50.479166666663914</c:v>
                </c:pt>
                <c:pt idx="4847">
                  <c:v>50.489583333330579</c:v>
                </c:pt>
                <c:pt idx="4848">
                  <c:v>50.499999999997243</c:v>
                </c:pt>
                <c:pt idx="4849">
                  <c:v>50.510416666663907</c:v>
                </c:pt>
                <c:pt idx="4850">
                  <c:v>50.520833333330572</c:v>
                </c:pt>
                <c:pt idx="4851">
                  <c:v>50.531249999997236</c:v>
                </c:pt>
                <c:pt idx="4852">
                  <c:v>50.5416666666639</c:v>
                </c:pt>
                <c:pt idx="4853">
                  <c:v>50.552083333330565</c:v>
                </c:pt>
                <c:pt idx="4854">
                  <c:v>50.562499999997229</c:v>
                </c:pt>
                <c:pt idx="4855">
                  <c:v>50.572916666663893</c:v>
                </c:pt>
                <c:pt idx="4856">
                  <c:v>50.583333333330557</c:v>
                </c:pt>
                <c:pt idx="4857">
                  <c:v>50.593749999997222</c:v>
                </c:pt>
                <c:pt idx="4858">
                  <c:v>50.604166666663886</c:v>
                </c:pt>
                <c:pt idx="4859">
                  <c:v>50.61458333333055</c:v>
                </c:pt>
                <c:pt idx="4860">
                  <c:v>50.624999999997215</c:v>
                </c:pt>
                <c:pt idx="4861">
                  <c:v>50.635416666663879</c:v>
                </c:pt>
                <c:pt idx="4862">
                  <c:v>50.645833333330543</c:v>
                </c:pt>
                <c:pt idx="4863">
                  <c:v>50.656249999997208</c:v>
                </c:pt>
                <c:pt idx="4864">
                  <c:v>50.666666666663872</c:v>
                </c:pt>
                <c:pt idx="4865">
                  <c:v>50.677083333330536</c:v>
                </c:pt>
                <c:pt idx="4866">
                  <c:v>50.6874999999972</c:v>
                </c:pt>
                <c:pt idx="4867">
                  <c:v>50.697916666663865</c:v>
                </c:pt>
                <c:pt idx="4868">
                  <c:v>50.708333333330529</c:v>
                </c:pt>
                <c:pt idx="4869">
                  <c:v>50.718749999997193</c:v>
                </c:pt>
                <c:pt idx="4870">
                  <c:v>50.729166666663858</c:v>
                </c:pt>
                <c:pt idx="4871">
                  <c:v>50.739583333330522</c:v>
                </c:pt>
                <c:pt idx="4872">
                  <c:v>50.749999999997186</c:v>
                </c:pt>
                <c:pt idx="4873">
                  <c:v>50.760416666663851</c:v>
                </c:pt>
                <c:pt idx="4874">
                  <c:v>50.770833333330515</c:v>
                </c:pt>
                <c:pt idx="4875">
                  <c:v>50.781249999997179</c:v>
                </c:pt>
                <c:pt idx="4876">
                  <c:v>50.791666666663843</c:v>
                </c:pt>
                <c:pt idx="4877">
                  <c:v>50.802083333330508</c:v>
                </c:pt>
                <c:pt idx="4878">
                  <c:v>50.812499999997172</c:v>
                </c:pt>
                <c:pt idx="4879">
                  <c:v>50.822916666663836</c:v>
                </c:pt>
                <c:pt idx="4880">
                  <c:v>50.833333333330501</c:v>
                </c:pt>
                <c:pt idx="4881">
                  <c:v>50.843749999997165</c:v>
                </c:pt>
                <c:pt idx="4882">
                  <c:v>50.854166666663829</c:v>
                </c:pt>
                <c:pt idx="4883">
                  <c:v>50.864583333330494</c:v>
                </c:pt>
                <c:pt idx="4884">
                  <c:v>50.874999999997158</c:v>
                </c:pt>
                <c:pt idx="4885">
                  <c:v>50.885416666663822</c:v>
                </c:pt>
                <c:pt idx="4886">
                  <c:v>50.895833333330486</c:v>
                </c:pt>
                <c:pt idx="4887">
                  <c:v>50.906249999997151</c:v>
                </c:pt>
                <c:pt idx="4888">
                  <c:v>50.916666666663815</c:v>
                </c:pt>
                <c:pt idx="4889">
                  <c:v>50.927083333330479</c:v>
                </c:pt>
                <c:pt idx="4890">
                  <c:v>50.937499999997144</c:v>
                </c:pt>
                <c:pt idx="4891">
                  <c:v>50.947916666663808</c:v>
                </c:pt>
                <c:pt idx="4892">
                  <c:v>50.958333333330472</c:v>
                </c:pt>
                <c:pt idx="4893">
                  <c:v>50.968749999997137</c:v>
                </c:pt>
                <c:pt idx="4894">
                  <c:v>50.979166666663801</c:v>
                </c:pt>
                <c:pt idx="4895">
                  <c:v>50.989583333330465</c:v>
                </c:pt>
                <c:pt idx="4896">
                  <c:v>50.999999999997129</c:v>
                </c:pt>
                <c:pt idx="4897">
                  <c:v>51.010416666663794</c:v>
                </c:pt>
                <c:pt idx="4898">
                  <c:v>51.020833333330458</c:v>
                </c:pt>
                <c:pt idx="4899">
                  <c:v>51.031249999997122</c:v>
                </c:pt>
                <c:pt idx="4900">
                  <c:v>51.041666666663787</c:v>
                </c:pt>
                <c:pt idx="4901">
                  <c:v>51.052083333330451</c:v>
                </c:pt>
                <c:pt idx="4902">
                  <c:v>51.062499999997115</c:v>
                </c:pt>
                <c:pt idx="4903">
                  <c:v>51.072916666663779</c:v>
                </c:pt>
                <c:pt idx="4904">
                  <c:v>51.083333333330444</c:v>
                </c:pt>
                <c:pt idx="4905">
                  <c:v>51.093749999997108</c:v>
                </c:pt>
                <c:pt idx="4906">
                  <c:v>51.104166666663772</c:v>
                </c:pt>
                <c:pt idx="4907">
                  <c:v>51.114583333330437</c:v>
                </c:pt>
                <c:pt idx="4908">
                  <c:v>51.124999999997101</c:v>
                </c:pt>
                <c:pt idx="4909">
                  <c:v>51.135416666663765</c:v>
                </c:pt>
                <c:pt idx="4910">
                  <c:v>51.14583333333043</c:v>
                </c:pt>
                <c:pt idx="4911">
                  <c:v>51.156249999997094</c:v>
                </c:pt>
                <c:pt idx="4912">
                  <c:v>51.166666666663758</c:v>
                </c:pt>
                <c:pt idx="4913">
                  <c:v>51.177083333330422</c:v>
                </c:pt>
                <c:pt idx="4914">
                  <c:v>51.187499999997087</c:v>
                </c:pt>
                <c:pt idx="4915">
                  <c:v>51.197916666663751</c:v>
                </c:pt>
                <c:pt idx="4916">
                  <c:v>51.208333333330415</c:v>
                </c:pt>
                <c:pt idx="4917">
                  <c:v>51.21874999999708</c:v>
                </c:pt>
                <c:pt idx="4918">
                  <c:v>51.229166666663744</c:v>
                </c:pt>
                <c:pt idx="4919">
                  <c:v>51.239583333330408</c:v>
                </c:pt>
                <c:pt idx="4920">
                  <c:v>51.249999999997073</c:v>
                </c:pt>
                <c:pt idx="4921">
                  <c:v>51.260416666663737</c:v>
                </c:pt>
                <c:pt idx="4922">
                  <c:v>51.270833333330401</c:v>
                </c:pt>
                <c:pt idx="4923">
                  <c:v>51.281249999997065</c:v>
                </c:pt>
                <c:pt idx="4924">
                  <c:v>51.29166666666373</c:v>
                </c:pt>
                <c:pt idx="4925">
                  <c:v>51.302083333330394</c:v>
                </c:pt>
                <c:pt idx="4926">
                  <c:v>51.312499999997058</c:v>
                </c:pt>
                <c:pt idx="4927">
                  <c:v>51.322916666663723</c:v>
                </c:pt>
                <c:pt idx="4928">
                  <c:v>51.333333333330387</c:v>
                </c:pt>
                <c:pt idx="4929">
                  <c:v>51.343749999997051</c:v>
                </c:pt>
                <c:pt idx="4930">
                  <c:v>51.354166666663716</c:v>
                </c:pt>
                <c:pt idx="4931">
                  <c:v>51.36458333333038</c:v>
                </c:pt>
                <c:pt idx="4932">
                  <c:v>51.374999999997044</c:v>
                </c:pt>
                <c:pt idx="4933">
                  <c:v>51.385416666663708</c:v>
                </c:pt>
                <c:pt idx="4934">
                  <c:v>51.395833333330373</c:v>
                </c:pt>
                <c:pt idx="4935">
                  <c:v>51.406249999997037</c:v>
                </c:pt>
                <c:pt idx="4936">
                  <c:v>51.416666666663701</c:v>
                </c:pt>
                <c:pt idx="4937">
                  <c:v>51.427083333330366</c:v>
                </c:pt>
                <c:pt idx="4938">
                  <c:v>51.43749999999703</c:v>
                </c:pt>
                <c:pt idx="4939">
                  <c:v>51.447916666663694</c:v>
                </c:pt>
                <c:pt idx="4940">
                  <c:v>51.458333333330359</c:v>
                </c:pt>
                <c:pt idx="4941">
                  <c:v>51.468749999997023</c:v>
                </c:pt>
                <c:pt idx="4942">
                  <c:v>51.479166666663687</c:v>
                </c:pt>
                <c:pt idx="4943">
                  <c:v>51.489583333330351</c:v>
                </c:pt>
                <c:pt idx="4944">
                  <c:v>51.499999999997016</c:v>
                </c:pt>
                <c:pt idx="4945">
                  <c:v>51.51041666666368</c:v>
                </c:pt>
                <c:pt idx="4946">
                  <c:v>51.520833333330344</c:v>
                </c:pt>
                <c:pt idx="4947">
                  <c:v>51.531249999997009</c:v>
                </c:pt>
                <c:pt idx="4948">
                  <c:v>51.541666666663673</c:v>
                </c:pt>
                <c:pt idx="4949">
                  <c:v>51.552083333330337</c:v>
                </c:pt>
                <c:pt idx="4950">
                  <c:v>51.562499999997002</c:v>
                </c:pt>
                <c:pt idx="4951">
                  <c:v>51.572916666663666</c:v>
                </c:pt>
                <c:pt idx="4952">
                  <c:v>51.58333333333033</c:v>
                </c:pt>
                <c:pt idx="4953">
                  <c:v>51.593749999996994</c:v>
                </c:pt>
                <c:pt idx="4954">
                  <c:v>51.604166666663659</c:v>
                </c:pt>
                <c:pt idx="4955">
                  <c:v>51.614583333330323</c:v>
                </c:pt>
                <c:pt idx="4956">
                  <c:v>51.624999999996987</c:v>
                </c:pt>
                <c:pt idx="4957">
                  <c:v>51.635416666663652</c:v>
                </c:pt>
                <c:pt idx="4958">
                  <c:v>51.645833333330316</c:v>
                </c:pt>
                <c:pt idx="4959">
                  <c:v>51.65624999999698</c:v>
                </c:pt>
                <c:pt idx="4960">
                  <c:v>51.666666666663644</c:v>
                </c:pt>
                <c:pt idx="4961">
                  <c:v>51.677083333330309</c:v>
                </c:pt>
                <c:pt idx="4962">
                  <c:v>51.687499999996973</c:v>
                </c:pt>
                <c:pt idx="4963">
                  <c:v>51.697916666663637</c:v>
                </c:pt>
                <c:pt idx="4964">
                  <c:v>51.708333333330302</c:v>
                </c:pt>
                <c:pt idx="4965">
                  <c:v>51.718749999996966</c:v>
                </c:pt>
                <c:pt idx="4966">
                  <c:v>51.72916666666363</c:v>
                </c:pt>
                <c:pt idx="4967">
                  <c:v>51.739583333330295</c:v>
                </c:pt>
                <c:pt idx="4968">
                  <c:v>51.749999999996959</c:v>
                </c:pt>
                <c:pt idx="4969">
                  <c:v>51.760416666663623</c:v>
                </c:pt>
                <c:pt idx="4970">
                  <c:v>51.770833333330287</c:v>
                </c:pt>
                <c:pt idx="4971">
                  <c:v>51.781249999996952</c:v>
                </c:pt>
                <c:pt idx="4972">
                  <c:v>51.791666666663616</c:v>
                </c:pt>
                <c:pt idx="4973">
                  <c:v>51.80208333333028</c:v>
                </c:pt>
                <c:pt idx="4974">
                  <c:v>51.812499999996945</c:v>
                </c:pt>
                <c:pt idx="4975">
                  <c:v>51.822916666663609</c:v>
                </c:pt>
                <c:pt idx="4976">
                  <c:v>51.833333333330273</c:v>
                </c:pt>
                <c:pt idx="4977">
                  <c:v>51.843749999996938</c:v>
                </c:pt>
                <c:pt idx="4978">
                  <c:v>51.854166666663602</c:v>
                </c:pt>
                <c:pt idx="4979">
                  <c:v>51.864583333330266</c:v>
                </c:pt>
                <c:pt idx="4980">
                  <c:v>51.87499999999693</c:v>
                </c:pt>
                <c:pt idx="4981">
                  <c:v>51.885416666663595</c:v>
                </c:pt>
                <c:pt idx="4982">
                  <c:v>51.895833333330259</c:v>
                </c:pt>
                <c:pt idx="4983">
                  <c:v>51.906249999996923</c:v>
                </c:pt>
                <c:pt idx="4984">
                  <c:v>51.916666666663588</c:v>
                </c:pt>
                <c:pt idx="4985">
                  <c:v>51.927083333330252</c:v>
                </c:pt>
                <c:pt idx="4986">
                  <c:v>51.937499999996916</c:v>
                </c:pt>
                <c:pt idx="4987">
                  <c:v>51.947916666663581</c:v>
                </c:pt>
                <c:pt idx="4988">
                  <c:v>51.958333333330245</c:v>
                </c:pt>
                <c:pt idx="4989">
                  <c:v>51.968749999996909</c:v>
                </c:pt>
                <c:pt idx="4990">
                  <c:v>51.979166666663573</c:v>
                </c:pt>
                <c:pt idx="4991">
                  <c:v>51.989583333330238</c:v>
                </c:pt>
                <c:pt idx="4992">
                  <c:v>51.999999999996902</c:v>
                </c:pt>
                <c:pt idx="4993">
                  <c:v>52.010416666663566</c:v>
                </c:pt>
                <c:pt idx="4994">
                  <c:v>52.020833333330231</c:v>
                </c:pt>
                <c:pt idx="4995">
                  <c:v>52.031249999996895</c:v>
                </c:pt>
                <c:pt idx="4996">
                  <c:v>52.041666666663559</c:v>
                </c:pt>
                <c:pt idx="4997">
                  <c:v>52.052083333330224</c:v>
                </c:pt>
                <c:pt idx="4998">
                  <c:v>52.062499999996888</c:v>
                </c:pt>
                <c:pt idx="4999">
                  <c:v>52.072916666663552</c:v>
                </c:pt>
                <c:pt idx="5000">
                  <c:v>52.083333333330216</c:v>
                </c:pt>
                <c:pt idx="5001">
                  <c:v>52.093749999996881</c:v>
                </c:pt>
                <c:pt idx="5002">
                  <c:v>52.104166666663545</c:v>
                </c:pt>
                <c:pt idx="5003">
                  <c:v>52.114583333330209</c:v>
                </c:pt>
                <c:pt idx="5004">
                  <c:v>52.124999999996874</c:v>
                </c:pt>
                <c:pt idx="5005">
                  <c:v>52.135416666663538</c:v>
                </c:pt>
                <c:pt idx="5006">
                  <c:v>52.145833333330202</c:v>
                </c:pt>
                <c:pt idx="5007">
                  <c:v>52.156249999996867</c:v>
                </c:pt>
                <c:pt idx="5008">
                  <c:v>52.166666666663531</c:v>
                </c:pt>
                <c:pt idx="5009">
                  <c:v>52.177083333330195</c:v>
                </c:pt>
                <c:pt idx="5010">
                  <c:v>52.187499999996859</c:v>
                </c:pt>
                <c:pt idx="5011">
                  <c:v>52.197916666663524</c:v>
                </c:pt>
                <c:pt idx="5012">
                  <c:v>52.208333333330188</c:v>
                </c:pt>
                <c:pt idx="5013">
                  <c:v>52.218749999996852</c:v>
                </c:pt>
                <c:pt idx="5014">
                  <c:v>52.229166666663517</c:v>
                </c:pt>
                <c:pt idx="5015">
                  <c:v>52.239583333330181</c:v>
                </c:pt>
                <c:pt idx="5016">
                  <c:v>52.249999999996845</c:v>
                </c:pt>
                <c:pt idx="5017">
                  <c:v>52.260416666663509</c:v>
                </c:pt>
                <c:pt idx="5018">
                  <c:v>52.270833333330174</c:v>
                </c:pt>
                <c:pt idx="5019">
                  <c:v>52.281249999996838</c:v>
                </c:pt>
                <c:pt idx="5020">
                  <c:v>52.291666666663502</c:v>
                </c:pt>
                <c:pt idx="5021">
                  <c:v>52.302083333330167</c:v>
                </c:pt>
                <c:pt idx="5022">
                  <c:v>52.312499999996831</c:v>
                </c:pt>
                <c:pt idx="5023">
                  <c:v>52.322916666663495</c:v>
                </c:pt>
                <c:pt idx="5024">
                  <c:v>52.33333333333016</c:v>
                </c:pt>
                <c:pt idx="5025">
                  <c:v>52.343749999996824</c:v>
                </c:pt>
                <c:pt idx="5026">
                  <c:v>52.354166666663488</c:v>
                </c:pt>
                <c:pt idx="5027">
                  <c:v>52.364583333330152</c:v>
                </c:pt>
                <c:pt idx="5028">
                  <c:v>52.374999999996817</c:v>
                </c:pt>
                <c:pt idx="5029">
                  <c:v>52.385416666663481</c:v>
                </c:pt>
                <c:pt idx="5030">
                  <c:v>52.395833333330145</c:v>
                </c:pt>
                <c:pt idx="5031">
                  <c:v>52.40624999999681</c:v>
                </c:pt>
                <c:pt idx="5032">
                  <c:v>52.416666666663474</c:v>
                </c:pt>
                <c:pt idx="5033">
                  <c:v>52.427083333330138</c:v>
                </c:pt>
                <c:pt idx="5034">
                  <c:v>52.437499999996803</c:v>
                </c:pt>
                <c:pt idx="5035">
                  <c:v>52.447916666663467</c:v>
                </c:pt>
                <c:pt idx="5036">
                  <c:v>52.458333333330131</c:v>
                </c:pt>
                <c:pt idx="5037">
                  <c:v>52.468749999996795</c:v>
                </c:pt>
                <c:pt idx="5038">
                  <c:v>52.47916666666346</c:v>
                </c:pt>
                <c:pt idx="5039">
                  <c:v>52.489583333330124</c:v>
                </c:pt>
                <c:pt idx="5040">
                  <c:v>52.499999999996788</c:v>
                </c:pt>
                <c:pt idx="5041">
                  <c:v>52.510416666663453</c:v>
                </c:pt>
                <c:pt idx="5042">
                  <c:v>52.520833333330117</c:v>
                </c:pt>
                <c:pt idx="5043">
                  <c:v>52.531249999996781</c:v>
                </c:pt>
                <c:pt idx="5044">
                  <c:v>52.541666666663446</c:v>
                </c:pt>
                <c:pt idx="5045">
                  <c:v>52.55208333333011</c:v>
                </c:pt>
                <c:pt idx="5046">
                  <c:v>52.562499999996774</c:v>
                </c:pt>
                <c:pt idx="5047">
                  <c:v>52.572916666663438</c:v>
                </c:pt>
                <c:pt idx="5048">
                  <c:v>52.583333333330103</c:v>
                </c:pt>
                <c:pt idx="5049">
                  <c:v>52.593749999996767</c:v>
                </c:pt>
                <c:pt idx="5050">
                  <c:v>52.604166666663431</c:v>
                </c:pt>
                <c:pt idx="5051">
                  <c:v>52.614583333330096</c:v>
                </c:pt>
                <c:pt idx="5052">
                  <c:v>52.62499999999676</c:v>
                </c:pt>
                <c:pt idx="5053">
                  <c:v>52.635416666663424</c:v>
                </c:pt>
                <c:pt idx="5054">
                  <c:v>52.645833333330089</c:v>
                </c:pt>
                <c:pt idx="5055">
                  <c:v>52.656249999996753</c:v>
                </c:pt>
                <c:pt idx="5056">
                  <c:v>52.666666666663417</c:v>
                </c:pt>
                <c:pt idx="5057">
                  <c:v>52.677083333330081</c:v>
                </c:pt>
                <c:pt idx="5058">
                  <c:v>52.687499999996746</c:v>
                </c:pt>
                <c:pt idx="5059">
                  <c:v>52.69791666666341</c:v>
                </c:pt>
                <c:pt idx="5060">
                  <c:v>52.708333333330074</c:v>
                </c:pt>
                <c:pt idx="5061">
                  <c:v>52.718749999996739</c:v>
                </c:pt>
                <c:pt idx="5062">
                  <c:v>52.729166666663403</c:v>
                </c:pt>
                <c:pt idx="5063">
                  <c:v>52.739583333330067</c:v>
                </c:pt>
                <c:pt idx="5064">
                  <c:v>52.749999999996732</c:v>
                </c:pt>
                <c:pt idx="5065">
                  <c:v>52.760416666663396</c:v>
                </c:pt>
                <c:pt idx="5066">
                  <c:v>52.77083333333006</c:v>
                </c:pt>
                <c:pt idx="5067">
                  <c:v>52.781249999996724</c:v>
                </c:pt>
                <c:pt idx="5068">
                  <c:v>52.791666666663389</c:v>
                </c:pt>
                <c:pt idx="5069">
                  <c:v>52.802083333330053</c:v>
                </c:pt>
                <c:pt idx="5070">
                  <c:v>52.812499999996717</c:v>
                </c:pt>
                <c:pt idx="5071">
                  <c:v>52.822916666663382</c:v>
                </c:pt>
                <c:pt idx="5072">
                  <c:v>52.833333333330046</c:v>
                </c:pt>
                <c:pt idx="5073">
                  <c:v>52.84374999999671</c:v>
                </c:pt>
                <c:pt idx="5074">
                  <c:v>52.854166666663374</c:v>
                </c:pt>
                <c:pt idx="5075">
                  <c:v>52.864583333330039</c:v>
                </c:pt>
                <c:pt idx="5076">
                  <c:v>52.874999999996703</c:v>
                </c:pt>
                <c:pt idx="5077">
                  <c:v>52.885416666663367</c:v>
                </c:pt>
                <c:pt idx="5078">
                  <c:v>52.895833333330032</c:v>
                </c:pt>
                <c:pt idx="5079">
                  <c:v>52.906249999996696</c:v>
                </c:pt>
                <c:pt idx="5080">
                  <c:v>52.91666666666336</c:v>
                </c:pt>
                <c:pt idx="5081">
                  <c:v>52.927083333330025</c:v>
                </c:pt>
                <c:pt idx="5082">
                  <c:v>52.937499999996689</c:v>
                </c:pt>
                <c:pt idx="5083">
                  <c:v>52.947916666663353</c:v>
                </c:pt>
                <c:pt idx="5084">
                  <c:v>52.958333333330017</c:v>
                </c:pt>
                <c:pt idx="5085">
                  <c:v>52.968749999996682</c:v>
                </c:pt>
                <c:pt idx="5086">
                  <c:v>52.979166666663346</c:v>
                </c:pt>
                <c:pt idx="5087">
                  <c:v>52.98958333333001</c:v>
                </c:pt>
                <c:pt idx="5088">
                  <c:v>52.999999999996675</c:v>
                </c:pt>
                <c:pt idx="5089">
                  <c:v>53.010416666663339</c:v>
                </c:pt>
                <c:pt idx="5090">
                  <c:v>53.020833333330003</c:v>
                </c:pt>
                <c:pt idx="5091">
                  <c:v>53.031249999996668</c:v>
                </c:pt>
                <c:pt idx="5092">
                  <c:v>53.041666666663332</c:v>
                </c:pt>
                <c:pt idx="5093">
                  <c:v>53.052083333329996</c:v>
                </c:pt>
                <c:pt idx="5094">
                  <c:v>53.06249999999666</c:v>
                </c:pt>
                <c:pt idx="5095">
                  <c:v>53.072916666663325</c:v>
                </c:pt>
                <c:pt idx="5096">
                  <c:v>53.083333333329989</c:v>
                </c:pt>
                <c:pt idx="5097">
                  <c:v>53.093749999996653</c:v>
                </c:pt>
                <c:pt idx="5098">
                  <c:v>53.104166666663318</c:v>
                </c:pt>
                <c:pt idx="5099">
                  <c:v>53.114583333329982</c:v>
                </c:pt>
                <c:pt idx="5100">
                  <c:v>53.124999999996646</c:v>
                </c:pt>
                <c:pt idx="5101">
                  <c:v>53.135416666663311</c:v>
                </c:pt>
                <c:pt idx="5102">
                  <c:v>53.145833333329975</c:v>
                </c:pt>
                <c:pt idx="5103">
                  <c:v>53.156249999996639</c:v>
                </c:pt>
                <c:pt idx="5104">
                  <c:v>53.166666666663303</c:v>
                </c:pt>
                <c:pt idx="5105">
                  <c:v>53.177083333329968</c:v>
                </c:pt>
                <c:pt idx="5106">
                  <c:v>53.187499999996632</c:v>
                </c:pt>
                <c:pt idx="5107">
                  <c:v>53.197916666663296</c:v>
                </c:pt>
                <c:pt idx="5108">
                  <c:v>53.208333333329961</c:v>
                </c:pt>
                <c:pt idx="5109">
                  <c:v>53.218749999996625</c:v>
                </c:pt>
                <c:pt idx="5110">
                  <c:v>53.229166666663289</c:v>
                </c:pt>
                <c:pt idx="5111">
                  <c:v>53.239583333329954</c:v>
                </c:pt>
                <c:pt idx="5112">
                  <c:v>53.249999999996618</c:v>
                </c:pt>
                <c:pt idx="5113">
                  <c:v>53.260416666663282</c:v>
                </c:pt>
                <c:pt idx="5114">
                  <c:v>53.270833333329946</c:v>
                </c:pt>
                <c:pt idx="5115">
                  <c:v>53.281249999996611</c:v>
                </c:pt>
                <c:pt idx="5116">
                  <c:v>53.291666666663275</c:v>
                </c:pt>
                <c:pt idx="5117">
                  <c:v>53.302083333329939</c:v>
                </c:pt>
                <c:pt idx="5118">
                  <c:v>53.312499999996604</c:v>
                </c:pt>
                <c:pt idx="5119">
                  <c:v>53.322916666663268</c:v>
                </c:pt>
                <c:pt idx="5120">
                  <c:v>53.333333333329932</c:v>
                </c:pt>
                <c:pt idx="5121">
                  <c:v>53.343749999996597</c:v>
                </c:pt>
                <c:pt idx="5122">
                  <c:v>53.354166666663261</c:v>
                </c:pt>
                <c:pt idx="5123">
                  <c:v>53.364583333329925</c:v>
                </c:pt>
                <c:pt idx="5124">
                  <c:v>53.374999999996589</c:v>
                </c:pt>
                <c:pt idx="5125">
                  <c:v>53.385416666663254</c:v>
                </c:pt>
                <c:pt idx="5126">
                  <c:v>53.395833333329918</c:v>
                </c:pt>
                <c:pt idx="5127">
                  <c:v>53.406249999996582</c:v>
                </c:pt>
                <c:pt idx="5128">
                  <c:v>53.416666666663247</c:v>
                </c:pt>
                <c:pt idx="5129">
                  <c:v>53.427083333329911</c:v>
                </c:pt>
                <c:pt idx="5130">
                  <c:v>53.437499999996575</c:v>
                </c:pt>
                <c:pt idx="5131">
                  <c:v>53.447916666663239</c:v>
                </c:pt>
                <c:pt idx="5132">
                  <c:v>53.458333333329904</c:v>
                </c:pt>
                <c:pt idx="5133">
                  <c:v>53.468749999996568</c:v>
                </c:pt>
                <c:pt idx="5134">
                  <c:v>53.479166666663232</c:v>
                </c:pt>
                <c:pt idx="5135">
                  <c:v>53.489583333329897</c:v>
                </c:pt>
                <c:pt idx="5136">
                  <c:v>53.499999999996561</c:v>
                </c:pt>
                <c:pt idx="5137">
                  <c:v>53.510416666663225</c:v>
                </c:pt>
                <c:pt idx="5138">
                  <c:v>53.52083333332989</c:v>
                </c:pt>
                <c:pt idx="5139">
                  <c:v>53.531249999996554</c:v>
                </c:pt>
                <c:pt idx="5140">
                  <c:v>53.541666666663218</c:v>
                </c:pt>
                <c:pt idx="5141">
                  <c:v>53.552083333329882</c:v>
                </c:pt>
                <c:pt idx="5142">
                  <c:v>53.562499999996547</c:v>
                </c:pt>
                <c:pt idx="5143">
                  <c:v>53.572916666663211</c:v>
                </c:pt>
                <c:pt idx="5144">
                  <c:v>53.583333333329875</c:v>
                </c:pt>
                <c:pt idx="5145">
                  <c:v>53.59374999999654</c:v>
                </c:pt>
                <c:pt idx="5146">
                  <c:v>53.604166666663204</c:v>
                </c:pt>
                <c:pt idx="5147">
                  <c:v>53.614583333329868</c:v>
                </c:pt>
                <c:pt idx="5148">
                  <c:v>53.624999999996533</c:v>
                </c:pt>
                <c:pt idx="5149">
                  <c:v>53.635416666663197</c:v>
                </c:pt>
                <c:pt idx="5150">
                  <c:v>53.645833333329861</c:v>
                </c:pt>
                <c:pt idx="5151">
                  <c:v>53.656249999996525</c:v>
                </c:pt>
                <c:pt idx="5152">
                  <c:v>53.66666666666319</c:v>
                </c:pt>
                <c:pt idx="5153">
                  <c:v>53.677083333329854</c:v>
                </c:pt>
                <c:pt idx="5154">
                  <c:v>53.687499999996518</c:v>
                </c:pt>
                <c:pt idx="5155">
                  <c:v>53.697916666663183</c:v>
                </c:pt>
                <c:pt idx="5156">
                  <c:v>53.708333333329847</c:v>
                </c:pt>
                <c:pt idx="5157">
                  <c:v>53.718749999996511</c:v>
                </c:pt>
                <c:pt idx="5158">
                  <c:v>53.729166666663176</c:v>
                </c:pt>
                <c:pt idx="5159">
                  <c:v>53.73958333332984</c:v>
                </c:pt>
                <c:pt idx="5160">
                  <c:v>53.749999999996504</c:v>
                </c:pt>
                <c:pt idx="5161">
                  <c:v>53.760416666663168</c:v>
                </c:pt>
                <c:pt idx="5162">
                  <c:v>53.770833333329833</c:v>
                </c:pt>
                <c:pt idx="5163">
                  <c:v>53.781249999996497</c:v>
                </c:pt>
                <c:pt idx="5164">
                  <c:v>53.791666666663161</c:v>
                </c:pt>
                <c:pt idx="5165">
                  <c:v>53.802083333329826</c:v>
                </c:pt>
                <c:pt idx="5166">
                  <c:v>53.81249999999649</c:v>
                </c:pt>
                <c:pt idx="5167">
                  <c:v>53.822916666663154</c:v>
                </c:pt>
                <c:pt idx="5168">
                  <c:v>53.833333333329819</c:v>
                </c:pt>
                <c:pt idx="5169">
                  <c:v>53.843749999996483</c:v>
                </c:pt>
                <c:pt idx="5170">
                  <c:v>53.854166666663147</c:v>
                </c:pt>
                <c:pt idx="5171">
                  <c:v>53.864583333329811</c:v>
                </c:pt>
                <c:pt idx="5172">
                  <c:v>53.874999999996476</c:v>
                </c:pt>
                <c:pt idx="5173">
                  <c:v>53.88541666666314</c:v>
                </c:pt>
                <c:pt idx="5174">
                  <c:v>53.895833333329804</c:v>
                </c:pt>
                <c:pt idx="5175">
                  <c:v>53.906249999996469</c:v>
                </c:pt>
                <c:pt idx="5176">
                  <c:v>53.916666666663133</c:v>
                </c:pt>
                <c:pt idx="5177">
                  <c:v>53.927083333329797</c:v>
                </c:pt>
                <c:pt idx="5178">
                  <c:v>53.937499999996461</c:v>
                </c:pt>
                <c:pt idx="5179">
                  <c:v>53.947916666663126</c:v>
                </c:pt>
                <c:pt idx="5180">
                  <c:v>53.95833333332979</c:v>
                </c:pt>
                <c:pt idx="5181">
                  <c:v>53.968749999996454</c:v>
                </c:pt>
                <c:pt idx="5182">
                  <c:v>53.979166666663119</c:v>
                </c:pt>
                <c:pt idx="5183">
                  <c:v>53.989583333329783</c:v>
                </c:pt>
                <c:pt idx="5184">
                  <c:v>53.999999999996447</c:v>
                </c:pt>
                <c:pt idx="5185">
                  <c:v>54.010416666663112</c:v>
                </c:pt>
                <c:pt idx="5186">
                  <c:v>54.020833333329776</c:v>
                </c:pt>
                <c:pt idx="5187">
                  <c:v>54.03124999999644</c:v>
                </c:pt>
                <c:pt idx="5188">
                  <c:v>54.041666666663104</c:v>
                </c:pt>
                <c:pt idx="5189">
                  <c:v>54.052083333329769</c:v>
                </c:pt>
                <c:pt idx="5190">
                  <c:v>54.062499999996433</c:v>
                </c:pt>
                <c:pt idx="5191">
                  <c:v>54.072916666663097</c:v>
                </c:pt>
                <c:pt idx="5192">
                  <c:v>54.083333333329762</c:v>
                </c:pt>
                <c:pt idx="5193">
                  <c:v>54.093749999996426</c:v>
                </c:pt>
                <c:pt idx="5194">
                  <c:v>54.10416666666309</c:v>
                </c:pt>
                <c:pt idx="5195">
                  <c:v>54.114583333329755</c:v>
                </c:pt>
                <c:pt idx="5196">
                  <c:v>54.124999999996419</c:v>
                </c:pt>
                <c:pt idx="5197">
                  <c:v>54.135416666663083</c:v>
                </c:pt>
                <c:pt idx="5198">
                  <c:v>54.145833333329747</c:v>
                </c:pt>
                <c:pt idx="5199">
                  <c:v>54.156249999996412</c:v>
                </c:pt>
                <c:pt idx="5200">
                  <c:v>54.166666666663076</c:v>
                </c:pt>
                <c:pt idx="5201">
                  <c:v>54.17708333332974</c:v>
                </c:pt>
                <c:pt idx="5202">
                  <c:v>54.187499999996405</c:v>
                </c:pt>
                <c:pt idx="5203">
                  <c:v>54.197916666663069</c:v>
                </c:pt>
                <c:pt idx="5204">
                  <c:v>54.208333333329733</c:v>
                </c:pt>
                <c:pt idx="5205">
                  <c:v>54.218749999996398</c:v>
                </c:pt>
                <c:pt idx="5206">
                  <c:v>54.229166666663062</c:v>
                </c:pt>
                <c:pt idx="5207">
                  <c:v>54.239583333329726</c:v>
                </c:pt>
                <c:pt idx="5208">
                  <c:v>54.24999999999639</c:v>
                </c:pt>
                <c:pt idx="5209">
                  <c:v>54.260416666663055</c:v>
                </c:pt>
                <c:pt idx="5210">
                  <c:v>54.270833333329719</c:v>
                </c:pt>
                <c:pt idx="5211">
                  <c:v>54.281249999996383</c:v>
                </c:pt>
                <c:pt idx="5212">
                  <c:v>54.291666666663048</c:v>
                </c:pt>
                <c:pt idx="5213">
                  <c:v>54.302083333329712</c:v>
                </c:pt>
                <c:pt idx="5214">
                  <c:v>54.312499999996376</c:v>
                </c:pt>
                <c:pt idx="5215">
                  <c:v>54.322916666663041</c:v>
                </c:pt>
                <c:pt idx="5216">
                  <c:v>54.333333333329705</c:v>
                </c:pt>
                <c:pt idx="5217">
                  <c:v>54.343749999996369</c:v>
                </c:pt>
                <c:pt idx="5218">
                  <c:v>54.354166666663033</c:v>
                </c:pt>
                <c:pt idx="5219">
                  <c:v>54.364583333329698</c:v>
                </c:pt>
                <c:pt idx="5220">
                  <c:v>54.374999999996362</c:v>
                </c:pt>
                <c:pt idx="5221">
                  <c:v>54.385416666663026</c:v>
                </c:pt>
                <c:pt idx="5222">
                  <c:v>54.395833333329691</c:v>
                </c:pt>
                <c:pt idx="5223">
                  <c:v>54.406249999996355</c:v>
                </c:pt>
                <c:pt idx="5224">
                  <c:v>54.416666666663019</c:v>
                </c:pt>
                <c:pt idx="5225">
                  <c:v>54.427083333329684</c:v>
                </c:pt>
                <c:pt idx="5226">
                  <c:v>54.437499999996348</c:v>
                </c:pt>
                <c:pt idx="5227">
                  <c:v>54.447916666663012</c:v>
                </c:pt>
                <c:pt idx="5228">
                  <c:v>54.458333333329676</c:v>
                </c:pt>
                <c:pt idx="5229">
                  <c:v>54.468749999996341</c:v>
                </c:pt>
                <c:pt idx="5230">
                  <c:v>54.479166666663005</c:v>
                </c:pt>
                <c:pt idx="5231">
                  <c:v>54.489583333329669</c:v>
                </c:pt>
                <c:pt idx="5232">
                  <c:v>54.499999999996334</c:v>
                </c:pt>
                <c:pt idx="5233">
                  <c:v>54.510416666662998</c:v>
                </c:pt>
                <c:pt idx="5234">
                  <c:v>54.520833333329662</c:v>
                </c:pt>
                <c:pt idx="5235">
                  <c:v>54.531249999996326</c:v>
                </c:pt>
                <c:pt idx="5236">
                  <c:v>54.541666666662991</c:v>
                </c:pt>
                <c:pt idx="5237">
                  <c:v>54.552083333329655</c:v>
                </c:pt>
                <c:pt idx="5238">
                  <c:v>54.562499999996319</c:v>
                </c:pt>
                <c:pt idx="5239">
                  <c:v>54.572916666662984</c:v>
                </c:pt>
                <c:pt idx="5240">
                  <c:v>54.583333333329648</c:v>
                </c:pt>
                <c:pt idx="5241">
                  <c:v>54.593749999996312</c:v>
                </c:pt>
                <c:pt idx="5242">
                  <c:v>54.604166666662977</c:v>
                </c:pt>
                <c:pt idx="5243">
                  <c:v>54.614583333329641</c:v>
                </c:pt>
                <c:pt idx="5244">
                  <c:v>54.624999999996305</c:v>
                </c:pt>
                <c:pt idx="5245">
                  <c:v>54.635416666662969</c:v>
                </c:pt>
                <c:pt idx="5246">
                  <c:v>54.645833333329634</c:v>
                </c:pt>
                <c:pt idx="5247">
                  <c:v>54.656249999996298</c:v>
                </c:pt>
                <c:pt idx="5248">
                  <c:v>54.666666666662962</c:v>
                </c:pt>
                <c:pt idx="5249">
                  <c:v>54.677083333329627</c:v>
                </c:pt>
                <c:pt idx="5250">
                  <c:v>54.687499999996291</c:v>
                </c:pt>
                <c:pt idx="5251">
                  <c:v>54.697916666662955</c:v>
                </c:pt>
                <c:pt idx="5252">
                  <c:v>54.70833333332962</c:v>
                </c:pt>
                <c:pt idx="5253">
                  <c:v>54.718749999996284</c:v>
                </c:pt>
                <c:pt idx="5254">
                  <c:v>54.729166666662948</c:v>
                </c:pt>
                <c:pt idx="5255">
                  <c:v>54.739583333329612</c:v>
                </c:pt>
                <c:pt idx="5256">
                  <c:v>54.749999999996277</c:v>
                </c:pt>
                <c:pt idx="5257">
                  <c:v>54.760416666662941</c:v>
                </c:pt>
                <c:pt idx="5258">
                  <c:v>54.770833333329605</c:v>
                </c:pt>
                <c:pt idx="5259">
                  <c:v>54.78124999999627</c:v>
                </c:pt>
                <c:pt idx="5260">
                  <c:v>54.791666666662934</c:v>
                </c:pt>
                <c:pt idx="5261">
                  <c:v>54.802083333329598</c:v>
                </c:pt>
                <c:pt idx="5262">
                  <c:v>54.812499999996263</c:v>
                </c:pt>
                <c:pt idx="5263">
                  <c:v>54.822916666662927</c:v>
                </c:pt>
                <c:pt idx="5264">
                  <c:v>54.833333333329591</c:v>
                </c:pt>
                <c:pt idx="5265">
                  <c:v>54.843749999996255</c:v>
                </c:pt>
                <c:pt idx="5266">
                  <c:v>54.85416666666292</c:v>
                </c:pt>
                <c:pt idx="5267">
                  <c:v>54.864583333329584</c:v>
                </c:pt>
                <c:pt idx="5268">
                  <c:v>54.874999999996248</c:v>
                </c:pt>
                <c:pt idx="5269">
                  <c:v>54.885416666662913</c:v>
                </c:pt>
                <c:pt idx="5270">
                  <c:v>54.895833333329577</c:v>
                </c:pt>
                <c:pt idx="5271">
                  <c:v>54.906249999996241</c:v>
                </c:pt>
                <c:pt idx="5272">
                  <c:v>54.916666666662906</c:v>
                </c:pt>
                <c:pt idx="5273">
                  <c:v>54.92708333332957</c:v>
                </c:pt>
                <c:pt idx="5274">
                  <c:v>54.937499999996234</c:v>
                </c:pt>
                <c:pt idx="5275">
                  <c:v>54.947916666662898</c:v>
                </c:pt>
                <c:pt idx="5276">
                  <c:v>54.958333333329563</c:v>
                </c:pt>
                <c:pt idx="5277">
                  <c:v>54.968749999996227</c:v>
                </c:pt>
                <c:pt idx="5278">
                  <c:v>54.979166666662891</c:v>
                </c:pt>
                <c:pt idx="5279">
                  <c:v>54.989583333329556</c:v>
                </c:pt>
                <c:pt idx="5280">
                  <c:v>54.99999999999622</c:v>
                </c:pt>
                <c:pt idx="5281">
                  <c:v>55.010416666662884</c:v>
                </c:pt>
                <c:pt idx="5282">
                  <c:v>55.020833333329549</c:v>
                </c:pt>
                <c:pt idx="5283">
                  <c:v>55.031249999996213</c:v>
                </c:pt>
                <c:pt idx="5284">
                  <c:v>55.041666666662877</c:v>
                </c:pt>
                <c:pt idx="5285">
                  <c:v>55.052083333329541</c:v>
                </c:pt>
                <c:pt idx="5286">
                  <c:v>55.062499999996206</c:v>
                </c:pt>
                <c:pt idx="5287">
                  <c:v>55.07291666666287</c:v>
                </c:pt>
                <c:pt idx="5288">
                  <c:v>55.083333333329534</c:v>
                </c:pt>
                <c:pt idx="5289">
                  <c:v>55.093749999996199</c:v>
                </c:pt>
                <c:pt idx="5290">
                  <c:v>55.104166666662863</c:v>
                </c:pt>
                <c:pt idx="5291">
                  <c:v>55.114583333329527</c:v>
                </c:pt>
                <c:pt idx="5292">
                  <c:v>55.124999999996191</c:v>
                </c:pt>
                <c:pt idx="5293">
                  <c:v>55.135416666662856</c:v>
                </c:pt>
                <c:pt idx="5294">
                  <c:v>55.14583333332952</c:v>
                </c:pt>
                <c:pt idx="5295">
                  <c:v>55.156249999996184</c:v>
                </c:pt>
                <c:pt idx="5296">
                  <c:v>55.166666666662849</c:v>
                </c:pt>
                <c:pt idx="5297">
                  <c:v>55.177083333329513</c:v>
                </c:pt>
                <c:pt idx="5298">
                  <c:v>55.187499999996177</c:v>
                </c:pt>
                <c:pt idx="5299">
                  <c:v>55.197916666662842</c:v>
                </c:pt>
                <c:pt idx="5300">
                  <c:v>55.208333333329506</c:v>
                </c:pt>
                <c:pt idx="5301">
                  <c:v>55.21874999999617</c:v>
                </c:pt>
                <c:pt idx="5302">
                  <c:v>55.229166666662834</c:v>
                </c:pt>
                <c:pt idx="5303">
                  <c:v>55.239583333329499</c:v>
                </c:pt>
                <c:pt idx="5304">
                  <c:v>55.249999999996163</c:v>
                </c:pt>
                <c:pt idx="5305">
                  <c:v>55.260416666662827</c:v>
                </c:pt>
                <c:pt idx="5306">
                  <c:v>55.270833333329492</c:v>
                </c:pt>
                <c:pt idx="5307">
                  <c:v>55.281249999996156</c:v>
                </c:pt>
                <c:pt idx="5308">
                  <c:v>55.29166666666282</c:v>
                </c:pt>
                <c:pt idx="5309">
                  <c:v>55.302083333329485</c:v>
                </c:pt>
                <c:pt idx="5310">
                  <c:v>55.312499999996149</c:v>
                </c:pt>
                <c:pt idx="5311">
                  <c:v>55.322916666662813</c:v>
                </c:pt>
                <c:pt idx="5312">
                  <c:v>55.333333333329477</c:v>
                </c:pt>
                <c:pt idx="5313">
                  <c:v>55.343749999996142</c:v>
                </c:pt>
                <c:pt idx="5314">
                  <c:v>55.354166666662806</c:v>
                </c:pt>
                <c:pt idx="5315">
                  <c:v>55.36458333332947</c:v>
                </c:pt>
                <c:pt idx="5316">
                  <c:v>55.374999999996135</c:v>
                </c:pt>
                <c:pt idx="5317">
                  <c:v>55.385416666662799</c:v>
                </c:pt>
                <c:pt idx="5318">
                  <c:v>55.395833333329463</c:v>
                </c:pt>
                <c:pt idx="5319">
                  <c:v>55.406249999996128</c:v>
                </c:pt>
                <c:pt idx="5320">
                  <c:v>55.416666666662792</c:v>
                </c:pt>
                <c:pt idx="5321">
                  <c:v>55.427083333329456</c:v>
                </c:pt>
                <c:pt idx="5322">
                  <c:v>55.43749999999612</c:v>
                </c:pt>
                <c:pt idx="5323">
                  <c:v>55.447916666662785</c:v>
                </c:pt>
                <c:pt idx="5324">
                  <c:v>55.458333333329449</c:v>
                </c:pt>
                <c:pt idx="5325">
                  <c:v>55.468749999996113</c:v>
                </c:pt>
                <c:pt idx="5326">
                  <c:v>55.479166666662778</c:v>
                </c:pt>
                <c:pt idx="5327">
                  <c:v>55.489583333329442</c:v>
                </c:pt>
                <c:pt idx="5328">
                  <c:v>55.499999999996106</c:v>
                </c:pt>
                <c:pt idx="5329">
                  <c:v>55.510416666662771</c:v>
                </c:pt>
                <c:pt idx="5330">
                  <c:v>55.520833333329435</c:v>
                </c:pt>
                <c:pt idx="5331">
                  <c:v>55.531249999996099</c:v>
                </c:pt>
                <c:pt idx="5332">
                  <c:v>55.541666666662763</c:v>
                </c:pt>
                <c:pt idx="5333">
                  <c:v>55.552083333329428</c:v>
                </c:pt>
                <c:pt idx="5334">
                  <c:v>55.562499999996092</c:v>
                </c:pt>
                <c:pt idx="5335">
                  <c:v>55.572916666662756</c:v>
                </c:pt>
                <c:pt idx="5336">
                  <c:v>55.583333333329421</c:v>
                </c:pt>
                <c:pt idx="5337">
                  <c:v>55.593749999996085</c:v>
                </c:pt>
                <c:pt idx="5338">
                  <c:v>55.604166666662749</c:v>
                </c:pt>
                <c:pt idx="5339">
                  <c:v>55.614583333329414</c:v>
                </c:pt>
                <c:pt idx="5340">
                  <c:v>55.624999999996078</c:v>
                </c:pt>
                <c:pt idx="5341">
                  <c:v>55.635416666662742</c:v>
                </c:pt>
                <c:pt idx="5342">
                  <c:v>55.645833333329406</c:v>
                </c:pt>
                <c:pt idx="5343">
                  <c:v>55.656249999996071</c:v>
                </c:pt>
                <c:pt idx="5344">
                  <c:v>55.666666666662735</c:v>
                </c:pt>
                <c:pt idx="5345">
                  <c:v>55.677083333329399</c:v>
                </c:pt>
                <c:pt idx="5346">
                  <c:v>55.687499999996064</c:v>
                </c:pt>
                <c:pt idx="5347">
                  <c:v>55.697916666662728</c:v>
                </c:pt>
                <c:pt idx="5348">
                  <c:v>55.708333333329392</c:v>
                </c:pt>
                <c:pt idx="5349">
                  <c:v>55.718749999996056</c:v>
                </c:pt>
                <c:pt idx="5350">
                  <c:v>55.729166666662721</c:v>
                </c:pt>
                <c:pt idx="5351">
                  <c:v>55.739583333329385</c:v>
                </c:pt>
                <c:pt idx="5352">
                  <c:v>55.749999999996049</c:v>
                </c:pt>
                <c:pt idx="5353">
                  <c:v>55.760416666662714</c:v>
                </c:pt>
                <c:pt idx="5354">
                  <c:v>55.770833333329378</c:v>
                </c:pt>
                <c:pt idx="5355">
                  <c:v>55.781249999996042</c:v>
                </c:pt>
                <c:pt idx="5356">
                  <c:v>55.791666666662707</c:v>
                </c:pt>
                <c:pt idx="5357">
                  <c:v>55.802083333329371</c:v>
                </c:pt>
                <c:pt idx="5358">
                  <c:v>55.812499999996035</c:v>
                </c:pt>
                <c:pt idx="5359">
                  <c:v>55.822916666662699</c:v>
                </c:pt>
                <c:pt idx="5360">
                  <c:v>55.833333333329364</c:v>
                </c:pt>
                <c:pt idx="5361">
                  <c:v>55.843749999996028</c:v>
                </c:pt>
                <c:pt idx="5362">
                  <c:v>55.854166666662692</c:v>
                </c:pt>
                <c:pt idx="5363">
                  <c:v>55.864583333329357</c:v>
                </c:pt>
                <c:pt idx="5364">
                  <c:v>55.874999999996021</c:v>
                </c:pt>
                <c:pt idx="5365">
                  <c:v>55.885416666662685</c:v>
                </c:pt>
                <c:pt idx="5366">
                  <c:v>55.89583333332935</c:v>
                </c:pt>
                <c:pt idx="5367">
                  <c:v>55.906249999996014</c:v>
                </c:pt>
                <c:pt idx="5368">
                  <c:v>55.916666666662678</c:v>
                </c:pt>
                <c:pt idx="5369">
                  <c:v>55.927083333329342</c:v>
                </c:pt>
                <c:pt idx="5370">
                  <c:v>55.937499999996007</c:v>
                </c:pt>
                <c:pt idx="5371">
                  <c:v>55.947916666662671</c:v>
                </c:pt>
                <c:pt idx="5372">
                  <c:v>55.958333333329335</c:v>
                </c:pt>
                <c:pt idx="5373">
                  <c:v>55.968749999996</c:v>
                </c:pt>
                <c:pt idx="5374">
                  <c:v>55.979166666662664</c:v>
                </c:pt>
                <c:pt idx="5375">
                  <c:v>55.989583333329328</c:v>
                </c:pt>
                <c:pt idx="5376">
                  <c:v>55.999999999995993</c:v>
                </c:pt>
                <c:pt idx="5377">
                  <c:v>56.010416666662657</c:v>
                </c:pt>
                <c:pt idx="5378">
                  <c:v>56.020833333329321</c:v>
                </c:pt>
                <c:pt idx="5379">
                  <c:v>56.031249999995985</c:v>
                </c:pt>
                <c:pt idx="5380">
                  <c:v>56.04166666666265</c:v>
                </c:pt>
                <c:pt idx="5381">
                  <c:v>56.052083333329314</c:v>
                </c:pt>
                <c:pt idx="5382">
                  <c:v>56.062499999995978</c:v>
                </c:pt>
                <c:pt idx="5383">
                  <c:v>56.072916666662643</c:v>
                </c:pt>
                <c:pt idx="5384">
                  <c:v>56.083333333329307</c:v>
                </c:pt>
                <c:pt idx="5385">
                  <c:v>56.093749999995971</c:v>
                </c:pt>
                <c:pt idx="5386">
                  <c:v>56.104166666662636</c:v>
                </c:pt>
                <c:pt idx="5387">
                  <c:v>56.1145833333293</c:v>
                </c:pt>
                <c:pt idx="5388">
                  <c:v>56.124999999995964</c:v>
                </c:pt>
                <c:pt idx="5389">
                  <c:v>56.135416666662628</c:v>
                </c:pt>
                <c:pt idx="5390">
                  <c:v>56.145833333329293</c:v>
                </c:pt>
                <c:pt idx="5391">
                  <c:v>56.156249999995957</c:v>
                </c:pt>
                <c:pt idx="5392">
                  <c:v>56.166666666662621</c:v>
                </c:pt>
                <c:pt idx="5393">
                  <c:v>56.177083333329286</c:v>
                </c:pt>
                <c:pt idx="5394">
                  <c:v>56.18749999999595</c:v>
                </c:pt>
                <c:pt idx="5395">
                  <c:v>56.197916666662614</c:v>
                </c:pt>
                <c:pt idx="5396">
                  <c:v>56.208333333329279</c:v>
                </c:pt>
                <c:pt idx="5397">
                  <c:v>56.218749999995943</c:v>
                </c:pt>
                <c:pt idx="5398">
                  <c:v>56.229166666662607</c:v>
                </c:pt>
                <c:pt idx="5399">
                  <c:v>56.239583333329271</c:v>
                </c:pt>
                <c:pt idx="5400">
                  <c:v>56.249999999995936</c:v>
                </c:pt>
                <c:pt idx="5401">
                  <c:v>56.2604166666626</c:v>
                </c:pt>
                <c:pt idx="5402">
                  <c:v>56.270833333329264</c:v>
                </c:pt>
                <c:pt idx="5403">
                  <c:v>56.281249999995929</c:v>
                </c:pt>
                <c:pt idx="5404">
                  <c:v>56.291666666662593</c:v>
                </c:pt>
                <c:pt idx="5405">
                  <c:v>56.302083333329257</c:v>
                </c:pt>
                <c:pt idx="5406">
                  <c:v>56.312499999995921</c:v>
                </c:pt>
                <c:pt idx="5407">
                  <c:v>56.322916666662586</c:v>
                </c:pt>
                <c:pt idx="5408">
                  <c:v>56.33333333332925</c:v>
                </c:pt>
                <c:pt idx="5409">
                  <c:v>56.343749999995914</c:v>
                </c:pt>
                <c:pt idx="5410">
                  <c:v>56.354166666662579</c:v>
                </c:pt>
                <c:pt idx="5411">
                  <c:v>56.364583333329243</c:v>
                </c:pt>
                <c:pt idx="5412">
                  <c:v>56.374999999995907</c:v>
                </c:pt>
                <c:pt idx="5413">
                  <c:v>56.385416666662572</c:v>
                </c:pt>
                <c:pt idx="5414">
                  <c:v>56.395833333329236</c:v>
                </c:pt>
                <c:pt idx="5415">
                  <c:v>56.4062499999959</c:v>
                </c:pt>
                <c:pt idx="5416">
                  <c:v>56.416666666662564</c:v>
                </c:pt>
                <c:pt idx="5417">
                  <c:v>56.427083333329229</c:v>
                </c:pt>
                <c:pt idx="5418">
                  <c:v>56.437499999995893</c:v>
                </c:pt>
                <c:pt idx="5419">
                  <c:v>56.447916666662557</c:v>
                </c:pt>
                <c:pt idx="5420">
                  <c:v>56.458333333329222</c:v>
                </c:pt>
                <c:pt idx="5421">
                  <c:v>56.468749999995886</c:v>
                </c:pt>
                <c:pt idx="5422">
                  <c:v>56.47916666666255</c:v>
                </c:pt>
                <c:pt idx="5423">
                  <c:v>56.489583333329215</c:v>
                </c:pt>
                <c:pt idx="5424">
                  <c:v>56.499999999995879</c:v>
                </c:pt>
                <c:pt idx="5425">
                  <c:v>56.510416666662543</c:v>
                </c:pt>
                <c:pt idx="5426">
                  <c:v>56.520833333329207</c:v>
                </c:pt>
                <c:pt idx="5427">
                  <c:v>56.531249999995872</c:v>
                </c:pt>
                <c:pt idx="5428">
                  <c:v>56.541666666662536</c:v>
                </c:pt>
                <c:pt idx="5429">
                  <c:v>56.5520833333292</c:v>
                </c:pt>
                <c:pt idx="5430">
                  <c:v>56.562499999995865</c:v>
                </c:pt>
                <c:pt idx="5431">
                  <c:v>56.572916666662529</c:v>
                </c:pt>
                <c:pt idx="5432">
                  <c:v>56.583333333329193</c:v>
                </c:pt>
                <c:pt idx="5433">
                  <c:v>56.593749999995858</c:v>
                </c:pt>
                <c:pt idx="5434">
                  <c:v>56.604166666662522</c:v>
                </c:pt>
                <c:pt idx="5435">
                  <c:v>56.614583333329186</c:v>
                </c:pt>
                <c:pt idx="5436">
                  <c:v>56.62499999999585</c:v>
                </c:pt>
                <c:pt idx="5437">
                  <c:v>56.635416666662515</c:v>
                </c:pt>
                <c:pt idx="5438">
                  <c:v>56.645833333329179</c:v>
                </c:pt>
                <c:pt idx="5439">
                  <c:v>56.656249999995843</c:v>
                </c:pt>
                <c:pt idx="5440">
                  <c:v>56.666666666662508</c:v>
                </c:pt>
                <c:pt idx="5441">
                  <c:v>56.677083333329172</c:v>
                </c:pt>
                <c:pt idx="5442">
                  <c:v>56.687499999995836</c:v>
                </c:pt>
                <c:pt idx="5443">
                  <c:v>56.697916666662501</c:v>
                </c:pt>
                <c:pt idx="5444">
                  <c:v>56.708333333329165</c:v>
                </c:pt>
                <c:pt idx="5445">
                  <c:v>56.718749999995829</c:v>
                </c:pt>
                <c:pt idx="5446">
                  <c:v>56.729166666662493</c:v>
                </c:pt>
                <c:pt idx="5447">
                  <c:v>56.739583333329158</c:v>
                </c:pt>
                <c:pt idx="5448">
                  <c:v>56.749999999995822</c:v>
                </c:pt>
                <c:pt idx="5449">
                  <c:v>56.760416666662486</c:v>
                </c:pt>
                <c:pt idx="5450">
                  <c:v>56.770833333329151</c:v>
                </c:pt>
                <c:pt idx="5451">
                  <c:v>56.781249999995815</c:v>
                </c:pt>
                <c:pt idx="5452">
                  <c:v>56.791666666662479</c:v>
                </c:pt>
                <c:pt idx="5453">
                  <c:v>56.802083333329143</c:v>
                </c:pt>
                <c:pt idx="5454">
                  <c:v>56.812499999995808</c:v>
                </c:pt>
                <c:pt idx="5455">
                  <c:v>56.822916666662472</c:v>
                </c:pt>
                <c:pt idx="5456">
                  <c:v>56.833333333329136</c:v>
                </c:pt>
                <c:pt idx="5457">
                  <c:v>56.843749999995801</c:v>
                </c:pt>
                <c:pt idx="5458">
                  <c:v>56.854166666662465</c:v>
                </c:pt>
                <c:pt idx="5459">
                  <c:v>56.864583333329129</c:v>
                </c:pt>
                <c:pt idx="5460">
                  <c:v>56.874999999995794</c:v>
                </c:pt>
                <c:pt idx="5461">
                  <c:v>56.885416666662458</c:v>
                </c:pt>
                <c:pt idx="5462">
                  <c:v>56.895833333329122</c:v>
                </c:pt>
                <c:pt idx="5463">
                  <c:v>56.906249999995786</c:v>
                </c:pt>
                <c:pt idx="5464">
                  <c:v>56.916666666662451</c:v>
                </c:pt>
                <c:pt idx="5465">
                  <c:v>56.927083333329115</c:v>
                </c:pt>
                <c:pt idx="5466">
                  <c:v>56.937499999995779</c:v>
                </c:pt>
                <c:pt idx="5467">
                  <c:v>56.947916666662444</c:v>
                </c:pt>
                <c:pt idx="5468">
                  <c:v>56.958333333329108</c:v>
                </c:pt>
                <c:pt idx="5469">
                  <c:v>56.968749999995772</c:v>
                </c:pt>
                <c:pt idx="5470">
                  <c:v>56.979166666662437</c:v>
                </c:pt>
                <c:pt idx="5471">
                  <c:v>56.989583333329101</c:v>
                </c:pt>
                <c:pt idx="5472">
                  <c:v>56.999999999995765</c:v>
                </c:pt>
                <c:pt idx="5473">
                  <c:v>57.010416666662429</c:v>
                </c:pt>
                <c:pt idx="5474">
                  <c:v>57.020833333329094</c:v>
                </c:pt>
                <c:pt idx="5475">
                  <c:v>57.031249999995758</c:v>
                </c:pt>
                <c:pt idx="5476">
                  <c:v>57.041666666662422</c:v>
                </c:pt>
                <c:pt idx="5477">
                  <c:v>57.052083333329087</c:v>
                </c:pt>
                <c:pt idx="5478">
                  <c:v>57.062499999995751</c:v>
                </c:pt>
                <c:pt idx="5479">
                  <c:v>57.072916666662415</c:v>
                </c:pt>
                <c:pt idx="5480">
                  <c:v>57.08333333332908</c:v>
                </c:pt>
                <c:pt idx="5481">
                  <c:v>57.093749999995744</c:v>
                </c:pt>
                <c:pt idx="5482">
                  <c:v>57.104166666662408</c:v>
                </c:pt>
                <c:pt idx="5483">
                  <c:v>57.114583333329072</c:v>
                </c:pt>
                <c:pt idx="5484">
                  <c:v>57.124999999995737</c:v>
                </c:pt>
                <c:pt idx="5485">
                  <c:v>57.135416666662401</c:v>
                </c:pt>
                <c:pt idx="5486">
                  <c:v>57.145833333329065</c:v>
                </c:pt>
                <c:pt idx="5487">
                  <c:v>57.15624999999573</c:v>
                </c:pt>
                <c:pt idx="5488">
                  <c:v>57.166666666662394</c:v>
                </c:pt>
                <c:pt idx="5489">
                  <c:v>57.177083333329058</c:v>
                </c:pt>
                <c:pt idx="5490">
                  <c:v>57.187499999995723</c:v>
                </c:pt>
                <c:pt idx="5491">
                  <c:v>57.197916666662387</c:v>
                </c:pt>
                <c:pt idx="5492">
                  <c:v>57.208333333329051</c:v>
                </c:pt>
                <c:pt idx="5493">
                  <c:v>57.218749999995715</c:v>
                </c:pt>
                <c:pt idx="5494">
                  <c:v>57.22916666666238</c:v>
                </c:pt>
                <c:pt idx="5495">
                  <c:v>57.239583333329044</c:v>
                </c:pt>
                <c:pt idx="5496">
                  <c:v>57.249999999995708</c:v>
                </c:pt>
                <c:pt idx="5497">
                  <c:v>57.260416666662373</c:v>
                </c:pt>
                <c:pt idx="5498">
                  <c:v>57.270833333329037</c:v>
                </c:pt>
                <c:pt idx="5499">
                  <c:v>57.281249999995701</c:v>
                </c:pt>
                <c:pt idx="5500">
                  <c:v>57.291666666662366</c:v>
                </c:pt>
                <c:pt idx="5501">
                  <c:v>57.30208333332903</c:v>
                </c:pt>
                <c:pt idx="5502">
                  <c:v>57.312499999995694</c:v>
                </c:pt>
                <c:pt idx="5503">
                  <c:v>57.322916666662358</c:v>
                </c:pt>
                <c:pt idx="5504">
                  <c:v>57.333333333329023</c:v>
                </c:pt>
                <c:pt idx="5505">
                  <c:v>57.343749999995687</c:v>
                </c:pt>
                <c:pt idx="5506">
                  <c:v>57.354166666662351</c:v>
                </c:pt>
                <c:pt idx="5507">
                  <c:v>57.364583333329016</c:v>
                </c:pt>
                <c:pt idx="5508">
                  <c:v>57.37499999999568</c:v>
                </c:pt>
                <c:pt idx="5509">
                  <c:v>57.385416666662344</c:v>
                </c:pt>
                <c:pt idx="5510">
                  <c:v>57.395833333329008</c:v>
                </c:pt>
                <c:pt idx="5511">
                  <c:v>57.406249999995673</c:v>
                </c:pt>
                <c:pt idx="5512">
                  <c:v>57.416666666662337</c:v>
                </c:pt>
                <c:pt idx="5513">
                  <c:v>57.427083333329001</c:v>
                </c:pt>
                <c:pt idx="5514">
                  <c:v>57.437499999995666</c:v>
                </c:pt>
                <c:pt idx="5515">
                  <c:v>57.44791666666233</c:v>
                </c:pt>
                <c:pt idx="5516">
                  <c:v>57.458333333328994</c:v>
                </c:pt>
                <c:pt idx="5517">
                  <c:v>57.468749999995659</c:v>
                </c:pt>
                <c:pt idx="5518">
                  <c:v>57.479166666662323</c:v>
                </c:pt>
                <c:pt idx="5519">
                  <c:v>57.489583333328987</c:v>
                </c:pt>
                <c:pt idx="5520">
                  <c:v>57.499999999995651</c:v>
                </c:pt>
                <c:pt idx="5521">
                  <c:v>57.510416666662316</c:v>
                </c:pt>
                <c:pt idx="5522">
                  <c:v>57.52083333332898</c:v>
                </c:pt>
                <c:pt idx="5523">
                  <c:v>57.531249999995644</c:v>
                </c:pt>
                <c:pt idx="5524">
                  <c:v>57.541666666662309</c:v>
                </c:pt>
                <c:pt idx="5525">
                  <c:v>57.552083333328973</c:v>
                </c:pt>
                <c:pt idx="5526">
                  <c:v>57.562499999995637</c:v>
                </c:pt>
                <c:pt idx="5527">
                  <c:v>57.572916666662302</c:v>
                </c:pt>
                <c:pt idx="5528">
                  <c:v>57.583333333328966</c:v>
                </c:pt>
                <c:pt idx="5529">
                  <c:v>57.59374999999563</c:v>
                </c:pt>
                <c:pt idx="5530">
                  <c:v>57.604166666662294</c:v>
                </c:pt>
                <c:pt idx="5531">
                  <c:v>57.614583333328959</c:v>
                </c:pt>
                <c:pt idx="5532">
                  <c:v>57.624999999995623</c:v>
                </c:pt>
                <c:pt idx="5533">
                  <c:v>57.635416666662287</c:v>
                </c:pt>
                <c:pt idx="5534">
                  <c:v>57.645833333328952</c:v>
                </c:pt>
                <c:pt idx="5535">
                  <c:v>57.656249999995616</c:v>
                </c:pt>
                <c:pt idx="5536">
                  <c:v>57.66666666666228</c:v>
                </c:pt>
                <c:pt idx="5537">
                  <c:v>57.677083333328945</c:v>
                </c:pt>
                <c:pt idx="5538">
                  <c:v>57.687499999995609</c:v>
                </c:pt>
                <c:pt idx="5539">
                  <c:v>57.697916666662273</c:v>
                </c:pt>
                <c:pt idx="5540">
                  <c:v>57.708333333328937</c:v>
                </c:pt>
                <c:pt idx="5541">
                  <c:v>57.718749999995602</c:v>
                </c:pt>
                <c:pt idx="5542">
                  <c:v>57.729166666662266</c:v>
                </c:pt>
                <c:pt idx="5543">
                  <c:v>57.73958333332893</c:v>
                </c:pt>
                <c:pt idx="5544">
                  <c:v>57.749999999995595</c:v>
                </c:pt>
                <c:pt idx="5545">
                  <c:v>57.760416666662259</c:v>
                </c:pt>
                <c:pt idx="5546">
                  <c:v>57.770833333328923</c:v>
                </c:pt>
                <c:pt idx="5547">
                  <c:v>57.781249999995588</c:v>
                </c:pt>
                <c:pt idx="5548">
                  <c:v>57.791666666662252</c:v>
                </c:pt>
                <c:pt idx="5549">
                  <c:v>57.802083333328916</c:v>
                </c:pt>
                <c:pt idx="5550">
                  <c:v>57.81249999999558</c:v>
                </c:pt>
                <c:pt idx="5551">
                  <c:v>57.822916666662245</c:v>
                </c:pt>
                <c:pt idx="5552">
                  <c:v>57.833333333328909</c:v>
                </c:pt>
                <c:pt idx="5553">
                  <c:v>57.843749999995573</c:v>
                </c:pt>
                <c:pt idx="5554">
                  <c:v>57.854166666662238</c:v>
                </c:pt>
                <c:pt idx="5555">
                  <c:v>57.864583333328902</c:v>
                </c:pt>
                <c:pt idx="5556">
                  <c:v>57.874999999995566</c:v>
                </c:pt>
                <c:pt idx="5557">
                  <c:v>57.885416666662231</c:v>
                </c:pt>
                <c:pt idx="5558">
                  <c:v>57.895833333328895</c:v>
                </c:pt>
                <c:pt idx="5559">
                  <c:v>57.906249999995559</c:v>
                </c:pt>
                <c:pt idx="5560">
                  <c:v>57.916666666662223</c:v>
                </c:pt>
                <c:pt idx="5561">
                  <c:v>57.927083333328888</c:v>
                </c:pt>
                <c:pt idx="5562">
                  <c:v>57.937499999995552</c:v>
                </c:pt>
                <c:pt idx="5563">
                  <c:v>57.947916666662216</c:v>
                </c:pt>
                <c:pt idx="5564">
                  <c:v>57.958333333328881</c:v>
                </c:pt>
                <c:pt idx="5565">
                  <c:v>57.968749999995545</c:v>
                </c:pt>
                <c:pt idx="5566">
                  <c:v>57.979166666662209</c:v>
                </c:pt>
                <c:pt idx="5567">
                  <c:v>57.989583333328873</c:v>
                </c:pt>
                <c:pt idx="5568">
                  <c:v>57.999999999995538</c:v>
                </c:pt>
                <c:pt idx="5569">
                  <c:v>58.010416666662202</c:v>
                </c:pt>
                <c:pt idx="5570">
                  <c:v>58.020833333328866</c:v>
                </c:pt>
                <c:pt idx="5571">
                  <c:v>58.031249999995531</c:v>
                </c:pt>
                <c:pt idx="5572">
                  <c:v>58.041666666662195</c:v>
                </c:pt>
                <c:pt idx="5573">
                  <c:v>58.052083333328859</c:v>
                </c:pt>
                <c:pt idx="5574">
                  <c:v>58.062499999995524</c:v>
                </c:pt>
                <c:pt idx="5575">
                  <c:v>58.072916666662188</c:v>
                </c:pt>
                <c:pt idx="5576">
                  <c:v>58.083333333328852</c:v>
                </c:pt>
                <c:pt idx="5577">
                  <c:v>58.093749999995516</c:v>
                </c:pt>
                <c:pt idx="5578">
                  <c:v>58.104166666662181</c:v>
                </c:pt>
                <c:pt idx="5579">
                  <c:v>58.114583333328845</c:v>
                </c:pt>
                <c:pt idx="5580">
                  <c:v>58.124999999995509</c:v>
                </c:pt>
                <c:pt idx="5581">
                  <c:v>58.135416666662174</c:v>
                </c:pt>
                <c:pt idx="5582">
                  <c:v>58.145833333328838</c:v>
                </c:pt>
                <c:pt idx="5583">
                  <c:v>58.156249999995502</c:v>
                </c:pt>
                <c:pt idx="5584">
                  <c:v>58.166666666662167</c:v>
                </c:pt>
                <c:pt idx="5585">
                  <c:v>58.177083333328831</c:v>
                </c:pt>
                <c:pt idx="5586">
                  <c:v>58.187499999995495</c:v>
                </c:pt>
                <c:pt idx="5587">
                  <c:v>58.197916666662159</c:v>
                </c:pt>
                <c:pt idx="5588">
                  <c:v>58.208333333328824</c:v>
                </c:pt>
                <c:pt idx="5589">
                  <c:v>58.218749999995488</c:v>
                </c:pt>
                <c:pt idx="5590">
                  <c:v>58.229166666662152</c:v>
                </c:pt>
                <c:pt idx="5591">
                  <c:v>58.239583333328817</c:v>
                </c:pt>
                <c:pt idx="5592">
                  <c:v>58.249999999995481</c:v>
                </c:pt>
                <c:pt idx="5593">
                  <c:v>58.260416666662145</c:v>
                </c:pt>
                <c:pt idx="5594">
                  <c:v>58.27083333332881</c:v>
                </c:pt>
                <c:pt idx="5595">
                  <c:v>58.281249999995474</c:v>
                </c:pt>
                <c:pt idx="5596">
                  <c:v>58.291666666662138</c:v>
                </c:pt>
                <c:pt idx="5597">
                  <c:v>58.302083333328802</c:v>
                </c:pt>
                <c:pt idx="5598">
                  <c:v>58.312499999995467</c:v>
                </c:pt>
                <c:pt idx="5599">
                  <c:v>58.322916666662131</c:v>
                </c:pt>
                <c:pt idx="5600">
                  <c:v>58.333333333328795</c:v>
                </c:pt>
                <c:pt idx="5601">
                  <c:v>58.34374999999546</c:v>
                </c:pt>
                <c:pt idx="5602">
                  <c:v>58.354166666662124</c:v>
                </c:pt>
                <c:pt idx="5603">
                  <c:v>58.364583333328788</c:v>
                </c:pt>
                <c:pt idx="5604">
                  <c:v>58.374999999995453</c:v>
                </c:pt>
                <c:pt idx="5605">
                  <c:v>58.385416666662117</c:v>
                </c:pt>
                <c:pt idx="5606">
                  <c:v>58.395833333328781</c:v>
                </c:pt>
                <c:pt idx="5607">
                  <c:v>58.406249999995445</c:v>
                </c:pt>
                <c:pt idx="5608">
                  <c:v>58.41666666666211</c:v>
                </c:pt>
                <c:pt idx="5609">
                  <c:v>58.427083333328774</c:v>
                </c:pt>
                <c:pt idx="5610">
                  <c:v>58.437499999995438</c:v>
                </c:pt>
                <c:pt idx="5611">
                  <c:v>58.447916666662103</c:v>
                </c:pt>
                <c:pt idx="5612">
                  <c:v>58.458333333328767</c:v>
                </c:pt>
                <c:pt idx="5613">
                  <c:v>58.468749999995431</c:v>
                </c:pt>
                <c:pt idx="5614">
                  <c:v>58.479166666662096</c:v>
                </c:pt>
                <c:pt idx="5615">
                  <c:v>58.48958333332876</c:v>
                </c:pt>
                <c:pt idx="5616">
                  <c:v>58.499999999995424</c:v>
                </c:pt>
                <c:pt idx="5617">
                  <c:v>58.510416666662088</c:v>
                </c:pt>
                <c:pt idx="5618">
                  <c:v>58.520833333328753</c:v>
                </c:pt>
                <c:pt idx="5619">
                  <c:v>58.531249999995417</c:v>
                </c:pt>
                <c:pt idx="5620">
                  <c:v>58.541666666662081</c:v>
                </c:pt>
                <c:pt idx="5621">
                  <c:v>58.552083333328746</c:v>
                </c:pt>
                <c:pt idx="5622">
                  <c:v>58.56249999999541</c:v>
                </c:pt>
                <c:pt idx="5623">
                  <c:v>58.572916666662074</c:v>
                </c:pt>
                <c:pt idx="5624">
                  <c:v>58.583333333328738</c:v>
                </c:pt>
                <c:pt idx="5625">
                  <c:v>58.593749999995403</c:v>
                </c:pt>
                <c:pt idx="5626">
                  <c:v>58.604166666662067</c:v>
                </c:pt>
                <c:pt idx="5627">
                  <c:v>58.614583333328731</c:v>
                </c:pt>
                <c:pt idx="5628">
                  <c:v>58.624999999995396</c:v>
                </c:pt>
                <c:pt idx="5629">
                  <c:v>58.63541666666206</c:v>
                </c:pt>
                <c:pt idx="5630">
                  <c:v>58.645833333328724</c:v>
                </c:pt>
                <c:pt idx="5631">
                  <c:v>58.656249999995389</c:v>
                </c:pt>
                <c:pt idx="5632">
                  <c:v>58.666666666662053</c:v>
                </c:pt>
                <c:pt idx="5633">
                  <c:v>58.677083333328717</c:v>
                </c:pt>
                <c:pt idx="5634">
                  <c:v>58.687499999995381</c:v>
                </c:pt>
                <c:pt idx="5635">
                  <c:v>58.697916666662046</c:v>
                </c:pt>
                <c:pt idx="5636">
                  <c:v>58.70833333332871</c:v>
                </c:pt>
                <c:pt idx="5637">
                  <c:v>58.718749999995374</c:v>
                </c:pt>
                <c:pt idx="5638">
                  <c:v>58.729166666662039</c:v>
                </c:pt>
                <c:pt idx="5639">
                  <c:v>58.739583333328703</c:v>
                </c:pt>
                <c:pt idx="5640">
                  <c:v>58.749999999995367</c:v>
                </c:pt>
                <c:pt idx="5641">
                  <c:v>58.760416666662032</c:v>
                </c:pt>
                <c:pt idx="5642">
                  <c:v>58.770833333328696</c:v>
                </c:pt>
                <c:pt idx="5643">
                  <c:v>58.78124999999536</c:v>
                </c:pt>
                <c:pt idx="5644">
                  <c:v>58.791666666662024</c:v>
                </c:pt>
                <c:pt idx="5645">
                  <c:v>58.802083333328689</c:v>
                </c:pt>
                <c:pt idx="5646">
                  <c:v>58.812499999995353</c:v>
                </c:pt>
                <c:pt idx="5647">
                  <c:v>58.822916666662017</c:v>
                </c:pt>
                <c:pt idx="5648">
                  <c:v>58.833333333328682</c:v>
                </c:pt>
                <c:pt idx="5649">
                  <c:v>58.843749999995346</c:v>
                </c:pt>
                <c:pt idx="5650">
                  <c:v>58.85416666666201</c:v>
                </c:pt>
                <c:pt idx="5651">
                  <c:v>58.864583333328675</c:v>
                </c:pt>
                <c:pt idx="5652">
                  <c:v>58.874999999995339</c:v>
                </c:pt>
                <c:pt idx="5653">
                  <c:v>58.885416666662003</c:v>
                </c:pt>
                <c:pt idx="5654">
                  <c:v>58.895833333328667</c:v>
                </c:pt>
                <c:pt idx="5655">
                  <c:v>58.906249999995332</c:v>
                </c:pt>
                <c:pt idx="5656">
                  <c:v>58.916666666661996</c:v>
                </c:pt>
                <c:pt idx="5657">
                  <c:v>58.92708333332866</c:v>
                </c:pt>
                <c:pt idx="5658">
                  <c:v>58.937499999995325</c:v>
                </c:pt>
                <c:pt idx="5659">
                  <c:v>58.947916666661989</c:v>
                </c:pt>
                <c:pt idx="5660">
                  <c:v>58.958333333328653</c:v>
                </c:pt>
                <c:pt idx="5661">
                  <c:v>58.968749999995318</c:v>
                </c:pt>
                <c:pt idx="5662">
                  <c:v>58.979166666661982</c:v>
                </c:pt>
                <c:pt idx="5663">
                  <c:v>58.989583333328646</c:v>
                </c:pt>
                <c:pt idx="5664">
                  <c:v>58.99999999999531</c:v>
                </c:pt>
                <c:pt idx="5665">
                  <c:v>59.010416666661975</c:v>
                </c:pt>
                <c:pt idx="5666">
                  <c:v>59.020833333328639</c:v>
                </c:pt>
                <c:pt idx="5667">
                  <c:v>59.031249999995303</c:v>
                </c:pt>
                <c:pt idx="5668">
                  <c:v>59.041666666661968</c:v>
                </c:pt>
                <c:pt idx="5669">
                  <c:v>59.052083333328632</c:v>
                </c:pt>
                <c:pt idx="5670">
                  <c:v>59.062499999995296</c:v>
                </c:pt>
                <c:pt idx="5671">
                  <c:v>59.072916666661961</c:v>
                </c:pt>
                <c:pt idx="5672">
                  <c:v>59.083333333328625</c:v>
                </c:pt>
                <c:pt idx="5673">
                  <c:v>59.093749999995289</c:v>
                </c:pt>
                <c:pt idx="5674">
                  <c:v>59.104166666661953</c:v>
                </c:pt>
                <c:pt idx="5675">
                  <c:v>59.114583333328618</c:v>
                </c:pt>
                <c:pt idx="5676">
                  <c:v>59.124999999995282</c:v>
                </c:pt>
                <c:pt idx="5677">
                  <c:v>59.135416666661946</c:v>
                </c:pt>
                <c:pt idx="5678">
                  <c:v>59.145833333328611</c:v>
                </c:pt>
                <c:pt idx="5679">
                  <c:v>59.156249999995275</c:v>
                </c:pt>
                <c:pt idx="5680">
                  <c:v>59.166666666661939</c:v>
                </c:pt>
                <c:pt idx="5681">
                  <c:v>59.177083333328603</c:v>
                </c:pt>
                <c:pt idx="5682">
                  <c:v>59.187499999995268</c:v>
                </c:pt>
                <c:pt idx="5683">
                  <c:v>59.197916666661932</c:v>
                </c:pt>
                <c:pt idx="5684">
                  <c:v>59.208333333328596</c:v>
                </c:pt>
                <c:pt idx="5685">
                  <c:v>59.218749999995261</c:v>
                </c:pt>
                <c:pt idx="5686">
                  <c:v>59.229166666661925</c:v>
                </c:pt>
                <c:pt idx="5687">
                  <c:v>59.239583333328589</c:v>
                </c:pt>
                <c:pt idx="5688">
                  <c:v>59.249999999995254</c:v>
                </c:pt>
                <c:pt idx="5689">
                  <c:v>59.260416666661918</c:v>
                </c:pt>
                <c:pt idx="5690">
                  <c:v>59.270833333328582</c:v>
                </c:pt>
                <c:pt idx="5691">
                  <c:v>59.281249999995246</c:v>
                </c:pt>
                <c:pt idx="5692">
                  <c:v>59.291666666661911</c:v>
                </c:pt>
                <c:pt idx="5693">
                  <c:v>59.302083333328575</c:v>
                </c:pt>
                <c:pt idx="5694">
                  <c:v>59.312499999995239</c:v>
                </c:pt>
                <c:pt idx="5695">
                  <c:v>59.322916666661904</c:v>
                </c:pt>
                <c:pt idx="5696">
                  <c:v>59.333333333328568</c:v>
                </c:pt>
                <c:pt idx="5697">
                  <c:v>59.343749999995232</c:v>
                </c:pt>
                <c:pt idx="5698">
                  <c:v>59.354166666661897</c:v>
                </c:pt>
                <c:pt idx="5699">
                  <c:v>59.364583333328561</c:v>
                </c:pt>
                <c:pt idx="5700">
                  <c:v>59.374999999995225</c:v>
                </c:pt>
                <c:pt idx="5701">
                  <c:v>59.385416666661889</c:v>
                </c:pt>
                <c:pt idx="5702">
                  <c:v>59.395833333328554</c:v>
                </c:pt>
                <c:pt idx="5703">
                  <c:v>59.406249999995218</c:v>
                </c:pt>
                <c:pt idx="5704">
                  <c:v>59.416666666661882</c:v>
                </c:pt>
                <c:pt idx="5705">
                  <c:v>59.427083333328547</c:v>
                </c:pt>
                <c:pt idx="5706">
                  <c:v>59.437499999995211</c:v>
                </c:pt>
                <c:pt idx="5707">
                  <c:v>59.447916666661875</c:v>
                </c:pt>
                <c:pt idx="5708">
                  <c:v>59.45833333332854</c:v>
                </c:pt>
                <c:pt idx="5709">
                  <c:v>59.468749999995204</c:v>
                </c:pt>
                <c:pt idx="5710">
                  <c:v>59.479166666661868</c:v>
                </c:pt>
                <c:pt idx="5711">
                  <c:v>59.489583333328532</c:v>
                </c:pt>
                <c:pt idx="5712">
                  <c:v>59.499999999995197</c:v>
                </c:pt>
                <c:pt idx="5713">
                  <c:v>59.510416666661861</c:v>
                </c:pt>
                <c:pt idx="5714">
                  <c:v>59.520833333328525</c:v>
                </c:pt>
                <c:pt idx="5715">
                  <c:v>59.53124999999519</c:v>
                </c:pt>
                <c:pt idx="5716">
                  <c:v>59.541666666661854</c:v>
                </c:pt>
                <c:pt idx="5717">
                  <c:v>59.552083333328518</c:v>
                </c:pt>
                <c:pt idx="5718">
                  <c:v>59.562499999995183</c:v>
                </c:pt>
                <c:pt idx="5719">
                  <c:v>59.572916666661847</c:v>
                </c:pt>
                <c:pt idx="5720">
                  <c:v>59.583333333328511</c:v>
                </c:pt>
                <c:pt idx="5721">
                  <c:v>59.593749999995175</c:v>
                </c:pt>
                <c:pt idx="5722">
                  <c:v>59.60416666666184</c:v>
                </c:pt>
                <c:pt idx="5723">
                  <c:v>59.614583333328504</c:v>
                </c:pt>
                <c:pt idx="5724">
                  <c:v>59.624999999995168</c:v>
                </c:pt>
                <c:pt idx="5725">
                  <c:v>59.635416666661833</c:v>
                </c:pt>
                <c:pt idx="5726">
                  <c:v>59.645833333328497</c:v>
                </c:pt>
                <c:pt idx="5727">
                  <c:v>59.656249999995161</c:v>
                </c:pt>
                <c:pt idx="5728">
                  <c:v>59.666666666661826</c:v>
                </c:pt>
                <c:pt idx="5729">
                  <c:v>59.67708333332849</c:v>
                </c:pt>
                <c:pt idx="5730">
                  <c:v>59.687499999995154</c:v>
                </c:pt>
                <c:pt idx="5731">
                  <c:v>59.697916666661818</c:v>
                </c:pt>
                <c:pt idx="5732">
                  <c:v>59.708333333328483</c:v>
                </c:pt>
                <c:pt idx="5733">
                  <c:v>59.718749999995147</c:v>
                </c:pt>
                <c:pt idx="5734">
                  <c:v>59.729166666661811</c:v>
                </c:pt>
                <c:pt idx="5735">
                  <c:v>59.739583333328476</c:v>
                </c:pt>
                <c:pt idx="5736">
                  <c:v>59.74999999999514</c:v>
                </c:pt>
                <c:pt idx="5737">
                  <c:v>59.760416666661804</c:v>
                </c:pt>
                <c:pt idx="5738">
                  <c:v>59.770833333328468</c:v>
                </c:pt>
                <c:pt idx="5739">
                  <c:v>59.781249999995133</c:v>
                </c:pt>
                <c:pt idx="5740">
                  <c:v>59.791666666661797</c:v>
                </c:pt>
                <c:pt idx="5741">
                  <c:v>59.802083333328461</c:v>
                </c:pt>
                <c:pt idx="5742">
                  <c:v>59.812499999995126</c:v>
                </c:pt>
                <c:pt idx="5743">
                  <c:v>59.82291666666179</c:v>
                </c:pt>
                <c:pt idx="5744">
                  <c:v>59.833333333328454</c:v>
                </c:pt>
                <c:pt idx="5745">
                  <c:v>59.843749999995119</c:v>
                </c:pt>
                <c:pt idx="5746">
                  <c:v>59.854166666661783</c:v>
                </c:pt>
                <c:pt idx="5747">
                  <c:v>59.864583333328447</c:v>
                </c:pt>
                <c:pt idx="5748">
                  <c:v>59.874999999995111</c:v>
                </c:pt>
                <c:pt idx="5749">
                  <c:v>59.885416666661776</c:v>
                </c:pt>
                <c:pt idx="5750">
                  <c:v>59.89583333332844</c:v>
                </c:pt>
                <c:pt idx="5751">
                  <c:v>59.906249999995104</c:v>
                </c:pt>
                <c:pt idx="5752">
                  <c:v>59.916666666661769</c:v>
                </c:pt>
                <c:pt idx="5753">
                  <c:v>59.927083333328433</c:v>
                </c:pt>
                <c:pt idx="5754">
                  <c:v>59.937499999995097</c:v>
                </c:pt>
                <c:pt idx="5755">
                  <c:v>59.947916666661762</c:v>
                </c:pt>
                <c:pt idx="5756">
                  <c:v>59.958333333328426</c:v>
                </c:pt>
                <c:pt idx="5757">
                  <c:v>59.96874999999509</c:v>
                </c:pt>
                <c:pt idx="5758">
                  <c:v>59.979166666661754</c:v>
                </c:pt>
                <c:pt idx="5759">
                  <c:v>59.989583333328419</c:v>
                </c:pt>
              </c:numCache>
            </c:numRef>
          </c:xVal>
          <c:yVal>
            <c:numRef>
              <c:f>Sheet4!$B$2:$B$5761</c:f>
              <c:numCache>
                <c:formatCode>General</c:formatCode>
                <c:ptCount val="57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0.25</c:v>
                </c:pt>
                <c:pt idx="1315">
                  <c:v>0.5</c:v>
                </c:pt>
                <c:pt idx="1316">
                  <c:v>0.75</c:v>
                </c:pt>
                <c:pt idx="1317">
                  <c:v>1</c:v>
                </c:pt>
                <c:pt idx="1318">
                  <c:v>1.25</c:v>
                </c:pt>
                <c:pt idx="1319">
                  <c:v>1.5</c:v>
                </c:pt>
                <c:pt idx="1320">
                  <c:v>1.75</c:v>
                </c:pt>
                <c:pt idx="1321">
                  <c:v>2</c:v>
                </c:pt>
                <c:pt idx="1322">
                  <c:v>2.25</c:v>
                </c:pt>
                <c:pt idx="1323">
                  <c:v>2.5</c:v>
                </c:pt>
                <c:pt idx="1324">
                  <c:v>2.5</c:v>
                </c:pt>
                <c:pt idx="1325">
                  <c:v>2.5</c:v>
                </c:pt>
                <c:pt idx="1326">
                  <c:v>2.5</c:v>
                </c:pt>
                <c:pt idx="1327">
                  <c:v>2.5</c:v>
                </c:pt>
                <c:pt idx="1328">
                  <c:v>2.5</c:v>
                </c:pt>
                <c:pt idx="1329">
                  <c:v>2.5</c:v>
                </c:pt>
                <c:pt idx="1330">
                  <c:v>2.5</c:v>
                </c:pt>
                <c:pt idx="1331">
                  <c:v>2.5</c:v>
                </c:pt>
                <c:pt idx="1332">
                  <c:v>2.5</c:v>
                </c:pt>
                <c:pt idx="1333">
                  <c:v>2.5</c:v>
                </c:pt>
                <c:pt idx="1334">
                  <c:v>2.5</c:v>
                </c:pt>
                <c:pt idx="1335">
                  <c:v>2.5</c:v>
                </c:pt>
                <c:pt idx="1336">
                  <c:v>2.5</c:v>
                </c:pt>
                <c:pt idx="1337">
                  <c:v>2.5</c:v>
                </c:pt>
                <c:pt idx="1338">
                  <c:v>2.5</c:v>
                </c:pt>
                <c:pt idx="1339">
                  <c:v>2.5</c:v>
                </c:pt>
                <c:pt idx="1340">
                  <c:v>2.5</c:v>
                </c:pt>
                <c:pt idx="1341">
                  <c:v>2.5</c:v>
                </c:pt>
                <c:pt idx="1342">
                  <c:v>2.5</c:v>
                </c:pt>
                <c:pt idx="1343">
                  <c:v>2.5</c:v>
                </c:pt>
                <c:pt idx="1344">
                  <c:v>2.5</c:v>
                </c:pt>
                <c:pt idx="1345">
                  <c:v>2.5</c:v>
                </c:pt>
                <c:pt idx="1346">
                  <c:v>2.5</c:v>
                </c:pt>
                <c:pt idx="1347">
                  <c:v>2.5</c:v>
                </c:pt>
                <c:pt idx="1348">
                  <c:v>2.5</c:v>
                </c:pt>
                <c:pt idx="1349">
                  <c:v>2.5</c:v>
                </c:pt>
                <c:pt idx="1350">
                  <c:v>2.5</c:v>
                </c:pt>
                <c:pt idx="1351">
                  <c:v>2.5</c:v>
                </c:pt>
                <c:pt idx="1352">
                  <c:v>2.5</c:v>
                </c:pt>
                <c:pt idx="1353">
                  <c:v>2.5</c:v>
                </c:pt>
                <c:pt idx="1354">
                  <c:v>2.5</c:v>
                </c:pt>
                <c:pt idx="1355">
                  <c:v>2.5</c:v>
                </c:pt>
                <c:pt idx="1356">
                  <c:v>2.5</c:v>
                </c:pt>
                <c:pt idx="1357">
                  <c:v>2.5</c:v>
                </c:pt>
                <c:pt idx="1358">
                  <c:v>2.5</c:v>
                </c:pt>
                <c:pt idx="1359">
                  <c:v>2.5</c:v>
                </c:pt>
                <c:pt idx="1360">
                  <c:v>2.5</c:v>
                </c:pt>
                <c:pt idx="1361">
                  <c:v>2.5</c:v>
                </c:pt>
                <c:pt idx="1362">
                  <c:v>2.5</c:v>
                </c:pt>
                <c:pt idx="1363">
                  <c:v>2.5</c:v>
                </c:pt>
                <c:pt idx="1364">
                  <c:v>2.5</c:v>
                </c:pt>
                <c:pt idx="1365">
                  <c:v>2.5</c:v>
                </c:pt>
                <c:pt idx="1366">
                  <c:v>2.5</c:v>
                </c:pt>
                <c:pt idx="1367">
                  <c:v>2.5</c:v>
                </c:pt>
                <c:pt idx="1368">
                  <c:v>2.5</c:v>
                </c:pt>
                <c:pt idx="1369">
                  <c:v>2.5</c:v>
                </c:pt>
                <c:pt idx="1370">
                  <c:v>2.5</c:v>
                </c:pt>
                <c:pt idx="1371">
                  <c:v>2.5</c:v>
                </c:pt>
                <c:pt idx="1372">
                  <c:v>2.5</c:v>
                </c:pt>
                <c:pt idx="1373">
                  <c:v>2.5</c:v>
                </c:pt>
                <c:pt idx="1374">
                  <c:v>2.5</c:v>
                </c:pt>
                <c:pt idx="1375">
                  <c:v>2.5</c:v>
                </c:pt>
                <c:pt idx="1376">
                  <c:v>2.5</c:v>
                </c:pt>
                <c:pt idx="1377">
                  <c:v>2.5</c:v>
                </c:pt>
                <c:pt idx="1378">
                  <c:v>2.5</c:v>
                </c:pt>
                <c:pt idx="1379">
                  <c:v>2.5</c:v>
                </c:pt>
                <c:pt idx="1380">
                  <c:v>2.5</c:v>
                </c:pt>
                <c:pt idx="1381">
                  <c:v>2.5</c:v>
                </c:pt>
                <c:pt idx="1382">
                  <c:v>2.5</c:v>
                </c:pt>
                <c:pt idx="1383">
                  <c:v>2.5</c:v>
                </c:pt>
                <c:pt idx="1384">
                  <c:v>2.5</c:v>
                </c:pt>
                <c:pt idx="1385">
                  <c:v>2.5</c:v>
                </c:pt>
                <c:pt idx="1386">
                  <c:v>2.5</c:v>
                </c:pt>
                <c:pt idx="1387">
                  <c:v>2.5</c:v>
                </c:pt>
                <c:pt idx="1388">
                  <c:v>2.5</c:v>
                </c:pt>
                <c:pt idx="1389">
                  <c:v>2.5</c:v>
                </c:pt>
                <c:pt idx="1390">
                  <c:v>2.5</c:v>
                </c:pt>
                <c:pt idx="1391">
                  <c:v>2.5</c:v>
                </c:pt>
                <c:pt idx="1392">
                  <c:v>2.5</c:v>
                </c:pt>
                <c:pt idx="1393">
                  <c:v>2.5</c:v>
                </c:pt>
                <c:pt idx="1394">
                  <c:v>2.5</c:v>
                </c:pt>
                <c:pt idx="1395">
                  <c:v>2.5</c:v>
                </c:pt>
                <c:pt idx="1396">
                  <c:v>2.5</c:v>
                </c:pt>
                <c:pt idx="1397">
                  <c:v>2.5</c:v>
                </c:pt>
                <c:pt idx="1398">
                  <c:v>2.5</c:v>
                </c:pt>
                <c:pt idx="1399">
                  <c:v>2.5</c:v>
                </c:pt>
                <c:pt idx="1400">
                  <c:v>2.5</c:v>
                </c:pt>
                <c:pt idx="1401">
                  <c:v>2.5</c:v>
                </c:pt>
                <c:pt idx="1402">
                  <c:v>2.5</c:v>
                </c:pt>
                <c:pt idx="1403">
                  <c:v>2.5</c:v>
                </c:pt>
                <c:pt idx="1404">
                  <c:v>2.5</c:v>
                </c:pt>
                <c:pt idx="1405">
                  <c:v>2.5</c:v>
                </c:pt>
                <c:pt idx="1406">
                  <c:v>2.5</c:v>
                </c:pt>
                <c:pt idx="1407">
                  <c:v>2.5</c:v>
                </c:pt>
                <c:pt idx="1408">
                  <c:v>2.5</c:v>
                </c:pt>
                <c:pt idx="1409">
                  <c:v>2.5</c:v>
                </c:pt>
                <c:pt idx="1410">
                  <c:v>2.5</c:v>
                </c:pt>
                <c:pt idx="1411">
                  <c:v>2.5</c:v>
                </c:pt>
                <c:pt idx="1412">
                  <c:v>2.5</c:v>
                </c:pt>
                <c:pt idx="1413">
                  <c:v>2.5</c:v>
                </c:pt>
                <c:pt idx="1414">
                  <c:v>2.5</c:v>
                </c:pt>
                <c:pt idx="1415">
                  <c:v>2.5</c:v>
                </c:pt>
                <c:pt idx="1416">
                  <c:v>2.5</c:v>
                </c:pt>
                <c:pt idx="1417">
                  <c:v>2.5</c:v>
                </c:pt>
                <c:pt idx="1418">
                  <c:v>2.5</c:v>
                </c:pt>
                <c:pt idx="1419">
                  <c:v>2.5</c:v>
                </c:pt>
                <c:pt idx="1420">
                  <c:v>2.5</c:v>
                </c:pt>
                <c:pt idx="1421">
                  <c:v>2.5</c:v>
                </c:pt>
                <c:pt idx="1422">
                  <c:v>2.5</c:v>
                </c:pt>
                <c:pt idx="1423">
                  <c:v>2.5</c:v>
                </c:pt>
                <c:pt idx="1424">
                  <c:v>2.5</c:v>
                </c:pt>
                <c:pt idx="1425">
                  <c:v>2.5</c:v>
                </c:pt>
                <c:pt idx="1426">
                  <c:v>2.5</c:v>
                </c:pt>
                <c:pt idx="1427">
                  <c:v>2.5</c:v>
                </c:pt>
                <c:pt idx="1428">
                  <c:v>2.5</c:v>
                </c:pt>
                <c:pt idx="1429">
                  <c:v>2.5</c:v>
                </c:pt>
                <c:pt idx="1430">
                  <c:v>2.5</c:v>
                </c:pt>
                <c:pt idx="1431">
                  <c:v>2.5</c:v>
                </c:pt>
                <c:pt idx="1432">
                  <c:v>2.5</c:v>
                </c:pt>
                <c:pt idx="1433">
                  <c:v>2.5</c:v>
                </c:pt>
                <c:pt idx="1434">
                  <c:v>2.5</c:v>
                </c:pt>
                <c:pt idx="1435">
                  <c:v>2.5</c:v>
                </c:pt>
                <c:pt idx="1436">
                  <c:v>2.5</c:v>
                </c:pt>
                <c:pt idx="1437">
                  <c:v>2.5</c:v>
                </c:pt>
                <c:pt idx="1438">
                  <c:v>2.5</c:v>
                </c:pt>
                <c:pt idx="1439">
                  <c:v>2.5</c:v>
                </c:pt>
                <c:pt idx="1440">
                  <c:v>2.5</c:v>
                </c:pt>
                <c:pt idx="1441">
                  <c:v>2.5</c:v>
                </c:pt>
                <c:pt idx="1442">
                  <c:v>2.5</c:v>
                </c:pt>
                <c:pt idx="1443">
                  <c:v>2.5</c:v>
                </c:pt>
                <c:pt idx="1444">
                  <c:v>2.5</c:v>
                </c:pt>
                <c:pt idx="1445">
                  <c:v>2.5</c:v>
                </c:pt>
                <c:pt idx="1446">
                  <c:v>2.5</c:v>
                </c:pt>
                <c:pt idx="1447">
                  <c:v>2.5</c:v>
                </c:pt>
                <c:pt idx="1448">
                  <c:v>2.5</c:v>
                </c:pt>
                <c:pt idx="1449">
                  <c:v>2.5</c:v>
                </c:pt>
                <c:pt idx="1450">
                  <c:v>2.5</c:v>
                </c:pt>
                <c:pt idx="1451">
                  <c:v>2.5</c:v>
                </c:pt>
                <c:pt idx="1452">
                  <c:v>2.5</c:v>
                </c:pt>
                <c:pt idx="1453">
                  <c:v>2.5</c:v>
                </c:pt>
                <c:pt idx="1454">
                  <c:v>2.5</c:v>
                </c:pt>
                <c:pt idx="1455">
                  <c:v>2.5</c:v>
                </c:pt>
                <c:pt idx="1456">
                  <c:v>2.5</c:v>
                </c:pt>
                <c:pt idx="1457">
                  <c:v>2.5</c:v>
                </c:pt>
                <c:pt idx="1458">
                  <c:v>2.5</c:v>
                </c:pt>
                <c:pt idx="1459">
                  <c:v>2.5</c:v>
                </c:pt>
                <c:pt idx="1460">
                  <c:v>2.5</c:v>
                </c:pt>
                <c:pt idx="1461">
                  <c:v>2.5</c:v>
                </c:pt>
                <c:pt idx="1462">
                  <c:v>2.5</c:v>
                </c:pt>
                <c:pt idx="1463">
                  <c:v>2.5</c:v>
                </c:pt>
                <c:pt idx="1464">
                  <c:v>2.5</c:v>
                </c:pt>
                <c:pt idx="1465">
                  <c:v>2.5</c:v>
                </c:pt>
                <c:pt idx="1466">
                  <c:v>2.5</c:v>
                </c:pt>
                <c:pt idx="1467">
                  <c:v>2.5</c:v>
                </c:pt>
                <c:pt idx="1468">
                  <c:v>2.5</c:v>
                </c:pt>
                <c:pt idx="1469">
                  <c:v>2.5</c:v>
                </c:pt>
                <c:pt idx="1470">
                  <c:v>2.5</c:v>
                </c:pt>
                <c:pt idx="1471">
                  <c:v>2.5</c:v>
                </c:pt>
                <c:pt idx="1472">
                  <c:v>2.5</c:v>
                </c:pt>
                <c:pt idx="1473">
                  <c:v>2.5</c:v>
                </c:pt>
                <c:pt idx="1474">
                  <c:v>2.5</c:v>
                </c:pt>
                <c:pt idx="1475">
                  <c:v>2.5</c:v>
                </c:pt>
                <c:pt idx="1476">
                  <c:v>2.5</c:v>
                </c:pt>
                <c:pt idx="1477">
                  <c:v>2.5</c:v>
                </c:pt>
                <c:pt idx="1478">
                  <c:v>2.5</c:v>
                </c:pt>
                <c:pt idx="1479">
                  <c:v>2.5</c:v>
                </c:pt>
                <c:pt idx="1480">
                  <c:v>2.5</c:v>
                </c:pt>
                <c:pt idx="1481">
                  <c:v>2.5</c:v>
                </c:pt>
                <c:pt idx="1482">
                  <c:v>2.5</c:v>
                </c:pt>
                <c:pt idx="1483">
                  <c:v>2.5</c:v>
                </c:pt>
                <c:pt idx="1484">
                  <c:v>2.5</c:v>
                </c:pt>
                <c:pt idx="1485">
                  <c:v>2.5</c:v>
                </c:pt>
                <c:pt idx="1486">
                  <c:v>2.5</c:v>
                </c:pt>
                <c:pt idx="1487">
                  <c:v>2.5</c:v>
                </c:pt>
                <c:pt idx="1488">
                  <c:v>2.5</c:v>
                </c:pt>
                <c:pt idx="1489">
                  <c:v>2.5</c:v>
                </c:pt>
                <c:pt idx="1490">
                  <c:v>2.5</c:v>
                </c:pt>
                <c:pt idx="1491">
                  <c:v>2.5</c:v>
                </c:pt>
                <c:pt idx="1492">
                  <c:v>2.5</c:v>
                </c:pt>
                <c:pt idx="1493">
                  <c:v>2.5</c:v>
                </c:pt>
                <c:pt idx="1494">
                  <c:v>2.5</c:v>
                </c:pt>
                <c:pt idx="1495">
                  <c:v>2.5</c:v>
                </c:pt>
                <c:pt idx="1496">
                  <c:v>2.5</c:v>
                </c:pt>
                <c:pt idx="1497">
                  <c:v>2.5</c:v>
                </c:pt>
                <c:pt idx="1498">
                  <c:v>2.5</c:v>
                </c:pt>
                <c:pt idx="1499">
                  <c:v>2.5</c:v>
                </c:pt>
                <c:pt idx="1500">
                  <c:v>2.5</c:v>
                </c:pt>
                <c:pt idx="1501">
                  <c:v>2.5</c:v>
                </c:pt>
                <c:pt idx="1502">
                  <c:v>2.5</c:v>
                </c:pt>
                <c:pt idx="1503">
                  <c:v>2.5</c:v>
                </c:pt>
                <c:pt idx="1504">
                  <c:v>2.5</c:v>
                </c:pt>
                <c:pt idx="1505">
                  <c:v>2.5</c:v>
                </c:pt>
                <c:pt idx="1506">
                  <c:v>2.5</c:v>
                </c:pt>
                <c:pt idx="1507">
                  <c:v>2.5</c:v>
                </c:pt>
                <c:pt idx="1508">
                  <c:v>2.5</c:v>
                </c:pt>
                <c:pt idx="1509">
                  <c:v>2.5</c:v>
                </c:pt>
                <c:pt idx="1510">
                  <c:v>2.5</c:v>
                </c:pt>
                <c:pt idx="1511">
                  <c:v>2.5</c:v>
                </c:pt>
                <c:pt idx="1512">
                  <c:v>2.5</c:v>
                </c:pt>
                <c:pt idx="1513">
                  <c:v>2.5</c:v>
                </c:pt>
                <c:pt idx="1514">
                  <c:v>2.5</c:v>
                </c:pt>
                <c:pt idx="1515">
                  <c:v>2.5</c:v>
                </c:pt>
                <c:pt idx="1516">
                  <c:v>2.5</c:v>
                </c:pt>
                <c:pt idx="1517">
                  <c:v>2.5</c:v>
                </c:pt>
                <c:pt idx="1518">
                  <c:v>2.5</c:v>
                </c:pt>
                <c:pt idx="1519">
                  <c:v>2.5</c:v>
                </c:pt>
                <c:pt idx="1520">
                  <c:v>2.5</c:v>
                </c:pt>
                <c:pt idx="1521">
                  <c:v>2.5</c:v>
                </c:pt>
                <c:pt idx="1522">
                  <c:v>2.5</c:v>
                </c:pt>
                <c:pt idx="1523">
                  <c:v>2.5</c:v>
                </c:pt>
                <c:pt idx="1524">
                  <c:v>2.5</c:v>
                </c:pt>
                <c:pt idx="1525">
                  <c:v>2.5</c:v>
                </c:pt>
                <c:pt idx="1526">
                  <c:v>2.5</c:v>
                </c:pt>
                <c:pt idx="1527">
                  <c:v>2.5</c:v>
                </c:pt>
                <c:pt idx="1528">
                  <c:v>2.5</c:v>
                </c:pt>
                <c:pt idx="1529">
                  <c:v>2.5</c:v>
                </c:pt>
                <c:pt idx="1530">
                  <c:v>2.5</c:v>
                </c:pt>
                <c:pt idx="1531">
                  <c:v>2.5</c:v>
                </c:pt>
                <c:pt idx="1532">
                  <c:v>2.5</c:v>
                </c:pt>
                <c:pt idx="1533">
                  <c:v>2.5</c:v>
                </c:pt>
                <c:pt idx="1534">
                  <c:v>2.5</c:v>
                </c:pt>
                <c:pt idx="1535">
                  <c:v>2.5</c:v>
                </c:pt>
                <c:pt idx="1536">
                  <c:v>2.5</c:v>
                </c:pt>
                <c:pt idx="1537">
                  <c:v>2.5</c:v>
                </c:pt>
                <c:pt idx="1538">
                  <c:v>2.5</c:v>
                </c:pt>
                <c:pt idx="1539">
                  <c:v>2.5</c:v>
                </c:pt>
                <c:pt idx="1540">
                  <c:v>2.5</c:v>
                </c:pt>
                <c:pt idx="1541">
                  <c:v>2.5</c:v>
                </c:pt>
                <c:pt idx="1542">
                  <c:v>2.5</c:v>
                </c:pt>
                <c:pt idx="1543">
                  <c:v>2.5</c:v>
                </c:pt>
                <c:pt idx="1544">
                  <c:v>2.5</c:v>
                </c:pt>
                <c:pt idx="1545">
                  <c:v>2.5</c:v>
                </c:pt>
                <c:pt idx="1546">
                  <c:v>2.5</c:v>
                </c:pt>
                <c:pt idx="1547">
                  <c:v>2.5</c:v>
                </c:pt>
                <c:pt idx="1548">
                  <c:v>2.5</c:v>
                </c:pt>
                <c:pt idx="1549">
                  <c:v>2.5</c:v>
                </c:pt>
                <c:pt idx="1550">
                  <c:v>2.5</c:v>
                </c:pt>
                <c:pt idx="1551">
                  <c:v>2.5</c:v>
                </c:pt>
                <c:pt idx="1552">
                  <c:v>2.5</c:v>
                </c:pt>
                <c:pt idx="1553">
                  <c:v>2.5</c:v>
                </c:pt>
                <c:pt idx="1554">
                  <c:v>2.5</c:v>
                </c:pt>
                <c:pt idx="1555">
                  <c:v>2.5</c:v>
                </c:pt>
                <c:pt idx="1556">
                  <c:v>2.5</c:v>
                </c:pt>
                <c:pt idx="1557">
                  <c:v>2.5</c:v>
                </c:pt>
                <c:pt idx="1558">
                  <c:v>2.5</c:v>
                </c:pt>
                <c:pt idx="1559">
                  <c:v>2.5</c:v>
                </c:pt>
                <c:pt idx="1560">
                  <c:v>2.5</c:v>
                </c:pt>
                <c:pt idx="1561">
                  <c:v>2.5</c:v>
                </c:pt>
                <c:pt idx="1562">
                  <c:v>2.5</c:v>
                </c:pt>
                <c:pt idx="1563">
                  <c:v>2.5</c:v>
                </c:pt>
                <c:pt idx="1564">
                  <c:v>2.5</c:v>
                </c:pt>
                <c:pt idx="1565">
                  <c:v>2.5</c:v>
                </c:pt>
                <c:pt idx="1566">
                  <c:v>2.5</c:v>
                </c:pt>
                <c:pt idx="1567">
                  <c:v>2.5</c:v>
                </c:pt>
                <c:pt idx="1568">
                  <c:v>2.5</c:v>
                </c:pt>
                <c:pt idx="1569">
                  <c:v>2.5</c:v>
                </c:pt>
                <c:pt idx="1570">
                  <c:v>2.5</c:v>
                </c:pt>
                <c:pt idx="1571">
                  <c:v>2.5</c:v>
                </c:pt>
                <c:pt idx="1572">
                  <c:v>2.5</c:v>
                </c:pt>
                <c:pt idx="1573">
                  <c:v>2.5</c:v>
                </c:pt>
                <c:pt idx="1574">
                  <c:v>2.5</c:v>
                </c:pt>
                <c:pt idx="1575">
                  <c:v>2.5</c:v>
                </c:pt>
                <c:pt idx="1576">
                  <c:v>2.5</c:v>
                </c:pt>
                <c:pt idx="1577">
                  <c:v>2.5</c:v>
                </c:pt>
                <c:pt idx="1578">
                  <c:v>2.5</c:v>
                </c:pt>
                <c:pt idx="1579">
                  <c:v>2.5</c:v>
                </c:pt>
                <c:pt idx="1580">
                  <c:v>2.5</c:v>
                </c:pt>
                <c:pt idx="1581">
                  <c:v>2.5</c:v>
                </c:pt>
                <c:pt idx="1582">
                  <c:v>2.5</c:v>
                </c:pt>
                <c:pt idx="1583">
                  <c:v>2.5</c:v>
                </c:pt>
                <c:pt idx="1584">
                  <c:v>2.5</c:v>
                </c:pt>
                <c:pt idx="1585">
                  <c:v>2.5</c:v>
                </c:pt>
                <c:pt idx="1586">
                  <c:v>2.5</c:v>
                </c:pt>
                <c:pt idx="1587">
                  <c:v>2.5</c:v>
                </c:pt>
                <c:pt idx="1588">
                  <c:v>2.5</c:v>
                </c:pt>
                <c:pt idx="1589">
                  <c:v>2.5</c:v>
                </c:pt>
                <c:pt idx="1590">
                  <c:v>2.5</c:v>
                </c:pt>
                <c:pt idx="1591">
                  <c:v>2.5</c:v>
                </c:pt>
                <c:pt idx="1592">
                  <c:v>2.5</c:v>
                </c:pt>
                <c:pt idx="1593">
                  <c:v>2.5</c:v>
                </c:pt>
                <c:pt idx="1594">
                  <c:v>2.5</c:v>
                </c:pt>
                <c:pt idx="1595">
                  <c:v>2.5</c:v>
                </c:pt>
                <c:pt idx="1596">
                  <c:v>2.5</c:v>
                </c:pt>
                <c:pt idx="1597">
                  <c:v>2.75</c:v>
                </c:pt>
                <c:pt idx="1598">
                  <c:v>3</c:v>
                </c:pt>
                <c:pt idx="1599">
                  <c:v>3.25</c:v>
                </c:pt>
                <c:pt idx="1600">
                  <c:v>3.25</c:v>
                </c:pt>
                <c:pt idx="1601">
                  <c:v>3.5</c:v>
                </c:pt>
                <c:pt idx="1602">
                  <c:v>3.75</c:v>
                </c:pt>
                <c:pt idx="1603">
                  <c:v>3.75</c:v>
                </c:pt>
                <c:pt idx="1604">
                  <c:v>3.75</c:v>
                </c:pt>
                <c:pt idx="1605">
                  <c:v>3.75</c:v>
                </c:pt>
                <c:pt idx="1606">
                  <c:v>3.75</c:v>
                </c:pt>
                <c:pt idx="1607">
                  <c:v>3.75</c:v>
                </c:pt>
                <c:pt idx="1608">
                  <c:v>3.75</c:v>
                </c:pt>
                <c:pt idx="1609">
                  <c:v>3.75</c:v>
                </c:pt>
                <c:pt idx="1610">
                  <c:v>3.75</c:v>
                </c:pt>
                <c:pt idx="1611">
                  <c:v>3.75</c:v>
                </c:pt>
                <c:pt idx="1612">
                  <c:v>3.75</c:v>
                </c:pt>
                <c:pt idx="1613">
                  <c:v>3.75</c:v>
                </c:pt>
                <c:pt idx="1614">
                  <c:v>3.75</c:v>
                </c:pt>
                <c:pt idx="1615">
                  <c:v>3.75</c:v>
                </c:pt>
                <c:pt idx="1616">
                  <c:v>3.75</c:v>
                </c:pt>
                <c:pt idx="1617">
                  <c:v>3.75</c:v>
                </c:pt>
                <c:pt idx="1618">
                  <c:v>3.75</c:v>
                </c:pt>
                <c:pt idx="1619">
                  <c:v>3.75</c:v>
                </c:pt>
                <c:pt idx="1620">
                  <c:v>3.75</c:v>
                </c:pt>
                <c:pt idx="1621">
                  <c:v>3.75</c:v>
                </c:pt>
                <c:pt idx="1622">
                  <c:v>3.75</c:v>
                </c:pt>
                <c:pt idx="1623">
                  <c:v>3.75</c:v>
                </c:pt>
                <c:pt idx="1624">
                  <c:v>3.75</c:v>
                </c:pt>
                <c:pt idx="1625">
                  <c:v>3.75</c:v>
                </c:pt>
                <c:pt idx="1626">
                  <c:v>3.75</c:v>
                </c:pt>
                <c:pt idx="1627">
                  <c:v>3.75</c:v>
                </c:pt>
                <c:pt idx="1628">
                  <c:v>3.75</c:v>
                </c:pt>
                <c:pt idx="1629">
                  <c:v>3.75</c:v>
                </c:pt>
                <c:pt idx="1630">
                  <c:v>3.75</c:v>
                </c:pt>
                <c:pt idx="1631">
                  <c:v>3.75</c:v>
                </c:pt>
                <c:pt idx="1632">
                  <c:v>3.75</c:v>
                </c:pt>
                <c:pt idx="1633">
                  <c:v>3.75</c:v>
                </c:pt>
                <c:pt idx="1634">
                  <c:v>3.75</c:v>
                </c:pt>
                <c:pt idx="1635">
                  <c:v>3.75</c:v>
                </c:pt>
                <c:pt idx="1636">
                  <c:v>3.75</c:v>
                </c:pt>
                <c:pt idx="1637">
                  <c:v>3.75</c:v>
                </c:pt>
                <c:pt idx="1638">
                  <c:v>3.75</c:v>
                </c:pt>
                <c:pt idx="1639">
                  <c:v>3.75</c:v>
                </c:pt>
                <c:pt idx="1640">
                  <c:v>3.75</c:v>
                </c:pt>
                <c:pt idx="1641">
                  <c:v>3.75</c:v>
                </c:pt>
                <c:pt idx="1642">
                  <c:v>3.75</c:v>
                </c:pt>
                <c:pt idx="1643">
                  <c:v>3.75</c:v>
                </c:pt>
                <c:pt idx="1644">
                  <c:v>3.75</c:v>
                </c:pt>
                <c:pt idx="1645">
                  <c:v>3.75</c:v>
                </c:pt>
                <c:pt idx="1646">
                  <c:v>3.75</c:v>
                </c:pt>
                <c:pt idx="1647">
                  <c:v>3.75</c:v>
                </c:pt>
                <c:pt idx="1648">
                  <c:v>3.75</c:v>
                </c:pt>
                <c:pt idx="1649">
                  <c:v>3.75</c:v>
                </c:pt>
                <c:pt idx="1650">
                  <c:v>3.75</c:v>
                </c:pt>
                <c:pt idx="1651">
                  <c:v>3.75</c:v>
                </c:pt>
                <c:pt idx="1652">
                  <c:v>3.75</c:v>
                </c:pt>
                <c:pt idx="1653">
                  <c:v>3.75</c:v>
                </c:pt>
                <c:pt idx="1654">
                  <c:v>3.75</c:v>
                </c:pt>
                <c:pt idx="1655">
                  <c:v>3.75</c:v>
                </c:pt>
                <c:pt idx="1656">
                  <c:v>3.75</c:v>
                </c:pt>
                <c:pt idx="1657">
                  <c:v>3.75</c:v>
                </c:pt>
                <c:pt idx="1658">
                  <c:v>3.75</c:v>
                </c:pt>
                <c:pt idx="1659">
                  <c:v>3.75</c:v>
                </c:pt>
                <c:pt idx="1660">
                  <c:v>3.75</c:v>
                </c:pt>
                <c:pt idx="1661">
                  <c:v>3.75</c:v>
                </c:pt>
                <c:pt idx="1662">
                  <c:v>3.75</c:v>
                </c:pt>
                <c:pt idx="1663">
                  <c:v>3.75</c:v>
                </c:pt>
                <c:pt idx="1664">
                  <c:v>3.75</c:v>
                </c:pt>
                <c:pt idx="1665">
                  <c:v>3.75</c:v>
                </c:pt>
                <c:pt idx="1666">
                  <c:v>3.75</c:v>
                </c:pt>
                <c:pt idx="1667">
                  <c:v>3.75</c:v>
                </c:pt>
                <c:pt idx="1668">
                  <c:v>3.75</c:v>
                </c:pt>
                <c:pt idx="1669">
                  <c:v>3.75</c:v>
                </c:pt>
                <c:pt idx="1670">
                  <c:v>3.75</c:v>
                </c:pt>
                <c:pt idx="1671">
                  <c:v>3.75</c:v>
                </c:pt>
                <c:pt idx="1672">
                  <c:v>3.75</c:v>
                </c:pt>
                <c:pt idx="1673">
                  <c:v>3.75</c:v>
                </c:pt>
                <c:pt idx="1674">
                  <c:v>3.75</c:v>
                </c:pt>
                <c:pt idx="1675">
                  <c:v>3.75</c:v>
                </c:pt>
                <c:pt idx="1676">
                  <c:v>3.75</c:v>
                </c:pt>
                <c:pt idx="1677">
                  <c:v>3.75</c:v>
                </c:pt>
                <c:pt idx="1678">
                  <c:v>3.75</c:v>
                </c:pt>
                <c:pt idx="1679">
                  <c:v>3.75</c:v>
                </c:pt>
                <c:pt idx="1680">
                  <c:v>3.75</c:v>
                </c:pt>
                <c:pt idx="1681">
                  <c:v>3.75</c:v>
                </c:pt>
                <c:pt idx="1682">
                  <c:v>3.75</c:v>
                </c:pt>
                <c:pt idx="1683">
                  <c:v>3.75</c:v>
                </c:pt>
                <c:pt idx="1684">
                  <c:v>4</c:v>
                </c:pt>
                <c:pt idx="1685">
                  <c:v>4.25</c:v>
                </c:pt>
                <c:pt idx="1686">
                  <c:v>4.5</c:v>
                </c:pt>
                <c:pt idx="1687">
                  <c:v>4.75</c:v>
                </c:pt>
                <c:pt idx="1688">
                  <c:v>5</c:v>
                </c:pt>
                <c:pt idx="1689">
                  <c:v>5.25</c:v>
                </c:pt>
                <c:pt idx="1690">
                  <c:v>5.5</c:v>
                </c:pt>
                <c:pt idx="1691">
                  <c:v>5.75</c:v>
                </c:pt>
                <c:pt idx="1692">
                  <c:v>6</c:v>
                </c:pt>
                <c:pt idx="1693">
                  <c:v>6.25</c:v>
                </c:pt>
                <c:pt idx="1694">
                  <c:v>6.5</c:v>
                </c:pt>
                <c:pt idx="1695">
                  <c:v>6.75</c:v>
                </c:pt>
                <c:pt idx="1696">
                  <c:v>7</c:v>
                </c:pt>
                <c:pt idx="1697">
                  <c:v>7.25</c:v>
                </c:pt>
                <c:pt idx="1698">
                  <c:v>7.5</c:v>
                </c:pt>
                <c:pt idx="1699">
                  <c:v>7.75</c:v>
                </c:pt>
                <c:pt idx="1700">
                  <c:v>8</c:v>
                </c:pt>
                <c:pt idx="1701">
                  <c:v>8.25</c:v>
                </c:pt>
                <c:pt idx="1702">
                  <c:v>8.5</c:v>
                </c:pt>
                <c:pt idx="1703">
                  <c:v>8.75</c:v>
                </c:pt>
                <c:pt idx="1704">
                  <c:v>9</c:v>
                </c:pt>
                <c:pt idx="1705">
                  <c:v>9.25</c:v>
                </c:pt>
                <c:pt idx="1706">
                  <c:v>9.5</c:v>
                </c:pt>
                <c:pt idx="1707">
                  <c:v>9.5</c:v>
                </c:pt>
                <c:pt idx="1708">
                  <c:v>9.5</c:v>
                </c:pt>
                <c:pt idx="1709">
                  <c:v>9.5</c:v>
                </c:pt>
                <c:pt idx="1710">
                  <c:v>9.5</c:v>
                </c:pt>
                <c:pt idx="1711">
                  <c:v>9.5</c:v>
                </c:pt>
                <c:pt idx="1712">
                  <c:v>9.5</c:v>
                </c:pt>
                <c:pt idx="1713">
                  <c:v>9.5</c:v>
                </c:pt>
                <c:pt idx="1714">
                  <c:v>9.5</c:v>
                </c:pt>
                <c:pt idx="1715">
                  <c:v>9.5</c:v>
                </c:pt>
                <c:pt idx="1716">
                  <c:v>9.5</c:v>
                </c:pt>
                <c:pt idx="1717">
                  <c:v>9.5</c:v>
                </c:pt>
                <c:pt idx="1718">
                  <c:v>9.5</c:v>
                </c:pt>
                <c:pt idx="1719">
                  <c:v>9.5</c:v>
                </c:pt>
                <c:pt idx="1720">
                  <c:v>9.5</c:v>
                </c:pt>
                <c:pt idx="1721">
                  <c:v>9.5</c:v>
                </c:pt>
                <c:pt idx="1722">
                  <c:v>9.5</c:v>
                </c:pt>
                <c:pt idx="1723">
                  <c:v>9.5</c:v>
                </c:pt>
                <c:pt idx="1724">
                  <c:v>9.5</c:v>
                </c:pt>
                <c:pt idx="1725">
                  <c:v>9.5</c:v>
                </c:pt>
                <c:pt idx="1726">
                  <c:v>9.5</c:v>
                </c:pt>
                <c:pt idx="1727">
                  <c:v>9.5</c:v>
                </c:pt>
                <c:pt idx="1728">
                  <c:v>9.5</c:v>
                </c:pt>
                <c:pt idx="1729">
                  <c:v>9.5</c:v>
                </c:pt>
                <c:pt idx="1730">
                  <c:v>9.5</c:v>
                </c:pt>
                <c:pt idx="1731">
                  <c:v>9.5</c:v>
                </c:pt>
                <c:pt idx="1732">
                  <c:v>9.5</c:v>
                </c:pt>
                <c:pt idx="1733">
                  <c:v>9.5</c:v>
                </c:pt>
                <c:pt idx="1734">
                  <c:v>9.5</c:v>
                </c:pt>
                <c:pt idx="1735">
                  <c:v>9.5</c:v>
                </c:pt>
                <c:pt idx="1736">
                  <c:v>9.5</c:v>
                </c:pt>
                <c:pt idx="1737">
                  <c:v>9.5</c:v>
                </c:pt>
                <c:pt idx="1738">
                  <c:v>9.5</c:v>
                </c:pt>
                <c:pt idx="1739">
                  <c:v>9.5</c:v>
                </c:pt>
                <c:pt idx="1740">
                  <c:v>9.5</c:v>
                </c:pt>
                <c:pt idx="1741">
                  <c:v>9.5</c:v>
                </c:pt>
                <c:pt idx="1742">
                  <c:v>9.5</c:v>
                </c:pt>
                <c:pt idx="1743">
                  <c:v>9.5</c:v>
                </c:pt>
                <c:pt idx="1744">
                  <c:v>9.5</c:v>
                </c:pt>
                <c:pt idx="1745">
                  <c:v>9.5</c:v>
                </c:pt>
                <c:pt idx="1746">
                  <c:v>9.5</c:v>
                </c:pt>
                <c:pt idx="1747">
                  <c:v>9.5</c:v>
                </c:pt>
                <c:pt idx="1748">
                  <c:v>9.5</c:v>
                </c:pt>
                <c:pt idx="1749">
                  <c:v>9.5</c:v>
                </c:pt>
                <c:pt idx="1750">
                  <c:v>9.5</c:v>
                </c:pt>
                <c:pt idx="1751">
                  <c:v>9.5</c:v>
                </c:pt>
                <c:pt idx="1752">
                  <c:v>9.5</c:v>
                </c:pt>
                <c:pt idx="1753">
                  <c:v>9.5</c:v>
                </c:pt>
                <c:pt idx="1754">
                  <c:v>9.5</c:v>
                </c:pt>
                <c:pt idx="1755">
                  <c:v>9.5</c:v>
                </c:pt>
                <c:pt idx="1756">
                  <c:v>9.5</c:v>
                </c:pt>
                <c:pt idx="1757">
                  <c:v>9.5</c:v>
                </c:pt>
                <c:pt idx="1758">
                  <c:v>9.5</c:v>
                </c:pt>
                <c:pt idx="1759">
                  <c:v>9.5</c:v>
                </c:pt>
                <c:pt idx="1760">
                  <c:v>9.5</c:v>
                </c:pt>
                <c:pt idx="1761">
                  <c:v>9.5</c:v>
                </c:pt>
                <c:pt idx="1762">
                  <c:v>9.5</c:v>
                </c:pt>
                <c:pt idx="1763">
                  <c:v>9.5</c:v>
                </c:pt>
                <c:pt idx="1764">
                  <c:v>9.5</c:v>
                </c:pt>
                <c:pt idx="1765">
                  <c:v>9.5</c:v>
                </c:pt>
                <c:pt idx="1766">
                  <c:v>9.5</c:v>
                </c:pt>
                <c:pt idx="1767">
                  <c:v>9.5</c:v>
                </c:pt>
                <c:pt idx="1768">
                  <c:v>9.5</c:v>
                </c:pt>
                <c:pt idx="1769">
                  <c:v>9.5</c:v>
                </c:pt>
                <c:pt idx="1770">
                  <c:v>9.5</c:v>
                </c:pt>
                <c:pt idx="1771">
                  <c:v>9.5</c:v>
                </c:pt>
                <c:pt idx="1772">
                  <c:v>9.5</c:v>
                </c:pt>
                <c:pt idx="1773">
                  <c:v>9.5</c:v>
                </c:pt>
                <c:pt idx="1774">
                  <c:v>9.5</c:v>
                </c:pt>
                <c:pt idx="1775">
                  <c:v>9.5</c:v>
                </c:pt>
                <c:pt idx="1776">
                  <c:v>9.75</c:v>
                </c:pt>
                <c:pt idx="1777">
                  <c:v>10</c:v>
                </c:pt>
                <c:pt idx="1778">
                  <c:v>10.25</c:v>
                </c:pt>
                <c:pt idx="1779">
                  <c:v>10.5</c:v>
                </c:pt>
                <c:pt idx="1780">
                  <c:v>10.75</c:v>
                </c:pt>
                <c:pt idx="1781">
                  <c:v>11</c:v>
                </c:pt>
                <c:pt idx="1782">
                  <c:v>11.25</c:v>
                </c:pt>
                <c:pt idx="1783">
                  <c:v>11.5</c:v>
                </c:pt>
                <c:pt idx="1784">
                  <c:v>11.75</c:v>
                </c:pt>
                <c:pt idx="1785">
                  <c:v>12</c:v>
                </c:pt>
                <c:pt idx="1786">
                  <c:v>12.25</c:v>
                </c:pt>
                <c:pt idx="1787">
                  <c:v>12.5</c:v>
                </c:pt>
                <c:pt idx="1788">
                  <c:v>12.75</c:v>
                </c:pt>
                <c:pt idx="1789">
                  <c:v>13</c:v>
                </c:pt>
                <c:pt idx="1790">
                  <c:v>13.25</c:v>
                </c:pt>
                <c:pt idx="1791">
                  <c:v>13.5</c:v>
                </c:pt>
                <c:pt idx="1792">
                  <c:v>13.75</c:v>
                </c:pt>
                <c:pt idx="1793">
                  <c:v>14</c:v>
                </c:pt>
                <c:pt idx="1794">
                  <c:v>14.25</c:v>
                </c:pt>
                <c:pt idx="1795">
                  <c:v>14.5</c:v>
                </c:pt>
                <c:pt idx="1796">
                  <c:v>14.5</c:v>
                </c:pt>
                <c:pt idx="1797">
                  <c:v>14.75</c:v>
                </c:pt>
                <c:pt idx="1798">
                  <c:v>14.75</c:v>
                </c:pt>
                <c:pt idx="1799">
                  <c:v>14.75</c:v>
                </c:pt>
                <c:pt idx="1800">
                  <c:v>14.75</c:v>
                </c:pt>
                <c:pt idx="1801">
                  <c:v>14.75</c:v>
                </c:pt>
                <c:pt idx="1802">
                  <c:v>14.75</c:v>
                </c:pt>
                <c:pt idx="1803">
                  <c:v>14.75</c:v>
                </c:pt>
                <c:pt idx="1804">
                  <c:v>14.75</c:v>
                </c:pt>
                <c:pt idx="1805">
                  <c:v>14.75</c:v>
                </c:pt>
                <c:pt idx="1806">
                  <c:v>14.75</c:v>
                </c:pt>
                <c:pt idx="1807">
                  <c:v>14.75</c:v>
                </c:pt>
                <c:pt idx="1808">
                  <c:v>14.75</c:v>
                </c:pt>
                <c:pt idx="1809">
                  <c:v>14.75</c:v>
                </c:pt>
                <c:pt idx="1810">
                  <c:v>14.75</c:v>
                </c:pt>
                <c:pt idx="1811">
                  <c:v>14.75</c:v>
                </c:pt>
                <c:pt idx="1812">
                  <c:v>14.75</c:v>
                </c:pt>
                <c:pt idx="1813">
                  <c:v>14.75</c:v>
                </c:pt>
                <c:pt idx="1814">
                  <c:v>14.75</c:v>
                </c:pt>
                <c:pt idx="1815">
                  <c:v>14.75</c:v>
                </c:pt>
                <c:pt idx="1816">
                  <c:v>14.75</c:v>
                </c:pt>
                <c:pt idx="1817">
                  <c:v>14.75</c:v>
                </c:pt>
                <c:pt idx="1818">
                  <c:v>14.75</c:v>
                </c:pt>
                <c:pt idx="1819">
                  <c:v>14.75</c:v>
                </c:pt>
                <c:pt idx="1820">
                  <c:v>14.75</c:v>
                </c:pt>
                <c:pt idx="1821">
                  <c:v>14.75</c:v>
                </c:pt>
                <c:pt idx="1822">
                  <c:v>14.75</c:v>
                </c:pt>
                <c:pt idx="1823">
                  <c:v>14.75</c:v>
                </c:pt>
                <c:pt idx="1824">
                  <c:v>14.75</c:v>
                </c:pt>
                <c:pt idx="1825">
                  <c:v>14.75</c:v>
                </c:pt>
                <c:pt idx="1826">
                  <c:v>14.75</c:v>
                </c:pt>
                <c:pt idx="1827">
                  <c:v>14.75</c:v>
                </c:pt>
                <c:pt idx="1828">
                  <c:v>14.75</c:v>
                </c:pt>
                <c:pt idx="1829">
                  <c:v>14.75</c:v>
                </c:pt>
                <c:pt idx="1830">
                  <c:v>14.75</c:v>
                </c:pt>
                <c:pt idx="1831">
                  <c:v>14.75</c:v>
                </c:pt>
                <c:pt idx="1832">
                  <c:v>14.75</c:v>
                </c:pt>
                <c:pt idx="1833">
                  <c:v>14.75</c:v>
                </c:pt>
                <c:pt idx="1834">
                  <c:v>14.75</c:v>
                </c:pt>
                <c:pt idx="1835">
                  <c:v>14.75</c:v>
                </c:pt>
                <c:pt idx="1836">
                  <c:v>14.75</c:v>
                </c:pt>
                <c:pt idx="1837">
                  <c:v>14.75</c:v>
                </c:pt>
                <c:pt idx="1838">
                  <c:v>14.75</c:v>
                </c:pt>
                <c:pt idx="1839">
                  <c:v>14.75</c:v>
                </c:pt>
                <c:pt idx="1840">
                  <c:v>14.75</c:v>
                </c:pt>
                <c:pt idx="1841">
                  <c:v>14.75</c:v>
                </c:pt>
                <c:pt idx="1842">
                  <c:v>14.75</c:v>
                </c:pt>
                <c:pt idx="1843">
                  <c:v>14.75</c:v>
                </c:pt>
                <c:pt idx="1844">
                  <c:v>14.75</c:v>
                </c:pt>
                <c:pt idx="1845">
                  <c:v>14.75</c:v>
                </c:pt>
                <c:pt idx="1846">
                  <c:v>14.75</c:v>
                </c:pt>
                <c:pt idx="1847">
                  <c:v>14.75</c:v>
                </c:pt>
                <c:pt idx="1848">
                  <c:v>14.75</c:v>
                </c:pt>
                <c:pt idx="1849">
                  <c:v>14.75</c:v>
                </c:pt>
                <c:pt idx="1850">
                  <c:v>14.75</c:v>
                </c:pt>
                <c:pt idx="1851">
                  <c:v>14.75</c:v>
                </c:pt>
                <c:pt idx="1852">
                  <c:v>14.75</c:v>
                </c:pt>
                <c:pt idx="1853">
                  <c:v>14.75</c:v>
                </c:pt>
                <c:pt idx="1854">
                  <c:v>14.75</c:v>
                </c:pt>
                <c:pt idx="1855">
                  <c:v>14.75</c:v>
                </c:pt>
                <c:pt idx="1856">
                  <c:v>14.75</c:v>
                </c:pt>
                <c:pt idx="1857">
                  <c:v>14.75</c:v>
                </c:pt>
                <c:pt idx="1858">
                  <c:v>14.75</c:v>
                </c:pt>
                <c:pt idx="1859">
                  <c:v>14.75</c:v>
                </c:pt>
                <c:pt idx="1860">
                  <c:v>14.75</c:v>
                </c:pt>
                <c:pt idx="1861">
                  <c:v>14.75</c:v>
                </c:pt>
                <c:pt idx="1862">
                  <c:v>14.75</c:v>
                </c:pt>
                <c:pt idx="1863">
                  <c:v>14.75</c:v>
                </c:pt>
                <c:pt idx="1864">
                  <c:v>14.75</c:v>
                </c:pt>
                <c:pt idx="1865">
                  <c:v>14.75</c:v>
                </c:pt>
                <c:pt idx="1866">
                  <c:v>14.75</c:v>
                </c:pt>
                <c:pt idx="1867">
                  <c:v>14.75</c:v>
                </c:pt>
                <c:pt idx="1868">
                  <c:v>14.75</c:v>
                </c:pt>
                <c:pt idx="1869">
                  <c:v>14.75</c:v>
                </c:pt>
                <c:pt idx="1870">
                  <c:v>14.75</c:v>
                </c:pt>
                <c:pt idx="1871">
                  <c:v>14.75</c:v>
                </c:pt>
                <c:pt idx="1872">
                  <c:v>14.75</c:v>
                </c:pt>
                <c:pt idx="1873">
                  <c:v>14.75</c:v>
                </c:pt>
                <c:pt idx="1874">
                  <c:v>15</c:v>
                </c:pt>
                <c:pt idx="1875">
                  <c:v>15.25</c:v>
                </c:pt>
                <c:pt idx="1876">
                  <c:v>15.5</c:v>
                </c:pt>
                <c:pt idx="1877">
                  <c:v>15.75</c:v>
                </c:pt>
                <c:pt idx="1878">
                  <c:v>16</c:v>
                </c:pt>
                <c:pt idx="1879">
                  <c:v>16.25</c:v>
                </c:pt>
                <c:pt idx="1880">
                  <c:v>16.5</c:v>
                </c:pt>
                <c:pt idx="1881">
                  <c:v>16.75</c:v>
                </c:pt>
                <c:pt idx="1882">
                  <c:v>17</c:v>
                </c:pt>
                <c:pt idx="1883">
                  <c:v>17.25</c:v>
                </c:pt>
                <c:pt idx="1884">
                  <c:v>17.5</c:v>
                </c:pt>
                <c:pt idx="1885">
                  <c:v>17.75</c:v>
                </c:pt>
                <c:pt idx="1886">
                  <c:v>18</c:v>
                </c:pt>
                <c:pt idx="1887">
                  <c:v>18.25</c:v>
                </c:pt>
                <c:pt idx="1888">
                  <c:v>18.5</c:v>
                </c:pt>
                <c:pt idx="1889">
                  <c:v>18.5</c:v>
                </c:pt>
                <c:pt idx="1890">
                  <c:v>18.5</c:v>
                </c:pt>
                <c:pt idx="1891">
                  <c:v>18.5</c:v>
                </c:pt>
                <c:pt idx="1892">
                  <c:v>18.5</c:v>
                </c:pt>
                <c:pt idx="1893">
                  <c:v>18.5</c:v>
                </c:pt>
                <c:pt idx="1894">
                  <c:v>18.5</c:v>
                </c:pt>
                <c:pt idx="1895">
                  <c:v>18.5</c:v>
                </c:pt>
                <c:pt idx="1896">
                  <c:v>18.5</c:v>
                </c:pt>
                <c:pt idx="1897">
                  <c:v>18.5</c:v>
                </c:pt>
                <c:pt idx="1898">
                  <c:v>18.5</c:v>
                </c:pt>
                <c:pt idx="1899">
                  <c:v>18.5</c:v>
                </c:pt>
                <c:pt idx="1900">
                  <c:v>18.5</c:v>
                </c:pt>
                <c:pt idx="1901">
                  <c:v>18.5</c:v>
                </c:pt>
                <c:pt idx="1902">
                  <c:v>18.5</c:v>
                </c:pt>
                <c:pt idx="1903">
                  <c:v>18.5</c:v>
                </c:pt>
                <c:pt idx="1904">
                  <c:v>18.5</c:v>
                </c:pt>
                <c:pt idx="1905">
                  <c:v>18.5</c:v>
                </c:pt>
                <c:pt idx="1906">
                  <c:v>18.5</c:v>
                </c:pt>
                <c:pt idx="1907">
                  <c:v>18.5</c:v>
                </c:pt>
                <c:pt idx="1908">
                  <c:v>18.5</c:v>
                </c:pt>
                <c:pt idx="1909">
                  <c:v>18.5</c:v>
                </c:pt>
                <c:pt idx="1910">
                  <c:v>18.5</c:v>
                </c:pt>
                <c:pt idx="1911">
                  <c:v>18.5</c:v>
                </c:pt>
                <c:pt idx="1912">
                  <c:v>18.5</c:v>
                </c:pt>
                <c:pt idx="1913">
                  <c:v>18.5</c:v>
                </c:pt>
                <c:pt idx="1914">
                  <c:v>18.5</c:v>
                </c:pt>
                <c:pt idx="1915">
                  <c:v>18.5</c:v>
                </c:pt>
                <c:pt idx="1916">
                  <c:v>18.5</c:v>
                </c:pt>
                <c:pt idx="1917">
                  <c:v>18.5</c:v>
                </c:pt>
                <c:pt idx="1918">
                  <c:v>18.5</c:v>
                </c:pt>
                <c:pt idx="1919">
                  <c:v>18.5</c:v>
                </c:pt>
                <c:pt idx="1920">
                  <c:v>18.5</c:v>
                </c:pt>
                <c:pt idx="1921">
                  <c:v>18.5</c:v>
                </c:pt>
                <c:pt idx="1922">
                  <c:v>18.5</c:v>
                </c:pt>
                <c:pt idx="1923">
                  <c:v>18.5</c:v>
                </c:pt>
                <c:pt idx="1924">
                  <c:v>18.5</c:v>
                </c:pt>
                <c:pt idx="1925">
                  <c:v>18.5</c:v>
                </c:pt>
                <c:pt idx="1926">
                  <c:v>18.5</c:v>
                </c:pt>
                <c:pt idx="1927">
                  <c:v>18.5</c:v>
                </c:pt>
                <c:pt idx="1928">
                  <c:v>18.5</c:v>
                </c:pt>
                <c:pt idx="1929">
                  <c:v>18.5</c:v>
                </c:pt>
                <c:pt idx="1930">
                  <c:v>18.5</c:v>
                </c:pt>
                <c:pt idx="1931">
                  <c:v>18.5</c:v>
                </c:pt>
                <c:pt idx="1932">
                  <c:v>18.5</c:v>
                </c:pt>
                <c:pt idx="1933">
                  <c:v>18.5</c:v>
                </c:pt>
                <c:pt idx="1934">
                  <c:v>18.5</c:v>
                </c:pt>
                <c:pt idx="1935">
                  <c:v>18.5</c:v>
                </c:pt>
                <c:pt idx="1936">
                  <c:v>18.5</c:v>
                </c:pt>
                <c:pt idx="1937">
                  <c:v>18.5</c:v>
                </c:pt>
                <c:pt idx="1938">
                  <c:v>18.5</c:v>
                </c:pt>
                <c:pt idx="1939">
                  <c:v>18.5</c:v>
                </c:pt>
                <c:pt idx="1940">
                  <c:v>18.5</c:v>
                </c:pt>
                <c:pt idx="1941">
                  <c:v>18.5</c:v>
                </c:pt>
                <c:pt idx="1942">
                  <c:v>18.5</c:v>
                </c:pt>
                <c:pt idx="1943">
                  <c:v>18.5</c:v>
                </c:pt>
                <c:pt idx="1944">
                  <c:v>18.5</c:v>
                </c:pt>
                <c:pt idx="1945">
                  <c:v>18.5</c:v>
                </c:pt>
                <c:pt idx="1946">
                  <c:v>18.5</c:v>
                </c:pt>
                <c:pt idx="1947">
                  <c:v>18.5</c:v>
                </c:pt>
                <c:pt idx="1948">
                  <c:v>18.5</c:v>
                </c:pt>
                <c:pt idx="1949">
                  <c:v>18.5</c:v>
                </c:pt>
                <c:pt idx="1950">
                  <c:v>18.5</c:v>
                </c:pt>
                <c:pt idx="1951">
                  <c:v>18.5</c:v>
                </c:pt>
                <c:pt idx="1952">
                  <c:v>18.5</c:v>
                </c:pt>
                <c:pt idx="1953">
                  <c:v>18.5</c:v>
                </c:pt>
                <c:pt idx="1954">
                  <c:v>18.5</c:v>
                </c:pt>
                <c:pt idx="1955">
                  <c:v>18.5</c:v>
                </c:pt>
                <c:pt idx="1956">
                  <c:v>18.5</c:v>
                </c:pt>
                <c:pt idx="1957">
                  <c:v>18.5</c:v>
                </c:pt>
                <c:pt idx="1958">
                  <c:v>18.5</c:v>
                </c:pt>
                <c:pt idx="1959">
                  <c:v>18.5</c:v>
                </c:pt>
                <c:pt idx="1960">
                  <c:v>18.5</c:v>
                </c:pt>
                <c:pt idx="1961">
                  <c:v>18.5</c:v>
                </c:pt>
                <c:pt idx="1962">
                  <c:v>18.5</c:v>
                </c:pt>
                <c:pt idx="1963">
                  <c:v>18.5</c:v>
                </c:pt>
                <c:pt idx="1964">
                  <c:v>18.5</c:v>
                </c:pt>
                <c:pt idx="1965">
                  <c:v>18.5</c:v>
                </c:pt>
                <c:pt idx="1966">
                  <c:v>18.5</c:v>
                </c:pt>
                <c:pt idx="1967">
                  <c:v>18.5</c:v>
                </c:pt>
                <c:pt idx="1968">
                  <c:v>18.5</c:v>
                </c:pt>
                <c:pt idx="1969">
                  <c:v>18.5</c:v>
                </c:pt>
                <c:pt idx="1970">
                  <c:v>18.5</c:v>
                </c:pt>
                <c:pt idx="1971">
                  <c:v>18.5</c:v>
                </c:pt>
                <c:pt idx="1972">
                  <c:v>18.5</c:v>
                </c:pt>
                <c:pt idx="1973">
                  <c:v>18.5</c:v>
                </c:pt>
                <c:pt idx="1974">
                  <c:v>18.5</c:v>
                </c:pt>
                <c:pt idx="1975">
                  <c:v>18.5</c:v>
                </c:pt>
                <c:pt idx="1976">
                  <c:v>18.5</c:v>
                </c:pt>
                <c:pt idx="1977">
                  <c:v>18.5</c:v>
                </c:pt>
                <c:pt idx="1978">
                  <c:v>18.5</c:v>
                </c:pt>
                <c:pt idx="1979">
                  <c:v>18.5</c:v>
                </c:pt>
                <c:pt idx="1980">
                  <c:v>18.5</c:v>
                </c:pt>
                <c:pt idx="1981">
                  <c:v>18.75</c:v>
                </c:pt>
                <c:pt idx="1982">
                  <c:v>18.75</c:v>
                </c:pt>
                <c:pt idx="1983">
                  <c:v>18.75</c:v>
                </c:pt>
                <c:pt idx="1984">
                  <c:v>18.75</c:v>
                </c:pt>
                <c:pt idx="1985">
                  <c:v>18.75</c:v>
                </c:pt>
                <c:pt idx="1986">
                  <c:v>18.75</c:v>
                </c:pt>
                <c:pt idx="1987">
                  <c:v>18.75</c:v>
                </c:pt>
                <c:pt idx="1988">
                  <c:v>18.75</c:v>
                </c:pt>
                <c:pt idx="1989">
                  <c:v>18.75</c:v>
                </c:pt>
                <c:pt idx="1990">
                  <c:v>18.75</c:v>
                </c:pt>
                <c:pt idx="1991">
                  <c:v>18.75</c:v>
                </c:pt>
                <c:pt idx="1992">
                  <c:v>18.75</c:v>
                </c:pt>
                <c:pt idx="1993">
                  <c:v>18.75</c:v>
                </c:pt>
                <c:pt idx="1994">
                  <c:v>18.75</c:v>
                </c:pt>
                <c:pt idx="1995">
                  <c:v>18.75</c:v>
                </c:pt>
                <c:pt idx="1996">
                  <c:v>18.75</c:v>
                </c:pt>
                <c:pt idx="1997">
                  <c:v>18.75</c:v>
                </c:pt>
                <c:pt idx="1998">
                  <c:v>18.75</c:v>
                </c:pt>
                <c:pt idx="1999">
                  <c:v>18.75</c:v>
                </c:pt>
                <c:pt idx="2000">
                  <c:v>18.75</c:v>
                </c:pt>
                <c:pt idx="2001">
                  <c:v>18.75</c:v>
                </c:pt>
                <c:pt idx="2002">
                  <c:v>18.75</c:v>
                </c:pt>
                <c:pt idx="2003">
                  <c:v>18.75</c:v>
                </c:pt>
                <c:pt idx="2004">
                  <c:v>18.75</c:v>
                </c:pt>
                <c:pt idx="2005">
                  <c:v>18.75</c:v>
                </c:pt>
                <c:pt idx="2006">
                  <c:v>18.75</c:v>
                </c:pt>
                <c:pt idx="2007">
                  <c:v>18.75</c:v>
                </c:pt>
                <c:pt idx="2008">
                  <c:v>18.75</c:v>
                </c:pt>
                <c:pt idx="2009">
                  <c:v>18.75</c:v>
                </c:pt>
                <c:pt idx="2010">
                  <c:v>18.75</c:v>
                </c:pt>
                <c:pt idx="2011">
                  <c:v>18.75</c:v>
                </c:pt>
                <c:pt idx="2012">
                  <c:v>18.75</c:v>
                </c:pt>
                <c:pt idx="2013">
                  <c:v>18.75</c:v>
                </c:pt>
                <c:pt idx="2014">
                  <c:v>18.75</c:v>
                </c:pt>
                <c:pt idx="2015">
                  <c:v>18.75</c:v>
                </c:pt>
                <c:pt idx="2016">
                  <c:v>18.75</c:v>
                </c:pt>
                <c:pt idx="2017">
                  <c:v>18.75</c:v>
                </c:pt>
                <c:pt idx="2018">
                  <c:v>18.75</c:v>
                </c:pt>
                <c:pt idx="2019">
                  <c:v>18.75</c:v>
                </c:pt>
                <c:pt idx="2020">
                  <c:v>18.75</c:v>
                </c:pt>
                <c:pt idx="2021">
                  <c:v>18.75</c:v>
                </c:pt>
                <c:pt idx="2022">
                  <c:v>18.75</c:v>
                </c:pt>
                <c:pt idx="2023">
                  <c:v>18.75</c:v>
                </c:pt>
                <c:pt idx="2024">
                  <c:v>18.75</c:v>
                </c:pt>
                <c:pt idx="2025">
                  <c:v>18.75</c:v>
                </c:pt>
                <c:pt idx="2026">
                  <c:v>18.75</c:v>
                </c:pt>
                <c:pt idx="2027">
                  <c:v>18.75</c:v>
                </c:pt>
                <c:pt idx="2028">
                  <c:v>18.75</c:v>
                </c:pt>
                <c:pt idx="2029">
                  <c:v>18.75</c:v>
                </c:pt>
                <c:pt idx="2030">
                  <c:v>18.75</c:v>
                </c:pt>
                <c:pt idx="2031">
                  <c:v>18.75</c:v>
                </c:pt>
                <c:pt idx="2032">
                  <c:v>18.75</c:v>
                </c:pt>
                <c:pt idx="2033">
                  <c:v>18.75</c:v>
                </c:pt>
                <c:pt idx="2034">
                  <c:v>18.75</c:v>
                </c:pt>
                <c:pt idx="2035">
                  <c:v>18.75</c:v>
                </c:pt>
                <c:pt idx="2036">
                  <c:v>18.75</c:v>
                </c:pt>
                <c:pt idx="2037">
                  <c:v>18.75</c:v>
                </c:pt>
                <c:pt idx="2038">
                  <c:v>18.75</c:v>
                </c:pt>
                <c:pt idx="2039">
                  <c:v>18.75</c:v>
                </c:pt>
                <c:pt idx="2040">
                  <c:v>18.75</c:v>
                </c:pt>
                <c:pt idx="2041">
                  <c:v>18.75</c:v>
                </c:pt>
                <c:pt idx="2042">
                  <c:v>18.75</c:v>
                </c:pt>
                <c:pt idx="2043">
                  <c:v>18.75</c:v>
                </c:pt>
                <c:pt idx="2044">
                  <c:v>18.75</c:v>
                </c:pt>
                <c:pt idx="2045">
                  <c:v>18.75</c:v>
                </c:pt>
                <c:pt idx="2046">
                  <c:v>18.75</c:v>
                </c:pt>
                <c:pt idx="2047">
                  <c:v>18.75</c:v>
                </c:pt>
                <c:pt idx="2048">
                  <c:v>18.75</c:v>
                </c:pt>
                <c:pt idx="2049">
                  <c:v>18.75</c:v>
                </c:pt>
                <c:pt idx="2050">
                  <c:v>18.75</c:v>
                </c:pt>
                <c:pt idx="2051">
                  <c:v>18.75</c:v>
                </c:pt>
                <c:pt idx="2052">
                  <c:v>18.75</c:v>
                </c:pt>
                <c:pt idx="2053">
                  <c:v>18.75</c:v>
                </c:pt>
                <c:pt idx="2054">
                  <c:v>18.75</c:v>
                </c:pt>
                <c:pt idx="2055">
                  <c:v>18.75</c:v>
                </c:pt>
                <c:pt idx="2056">
                  <c:v>18.75</c:v>
                </c:pt>
                <c:pt idx="2057">
                  <c:v>18.75</c:v>
                </c:pt>
                <c:pt idx="2058">
                  <c:v>18.75</c:v>
                </c:pt>
                <c:pt idx="2059">
                  <c:v>18.75</c:v>
                </c:pt>
                <c:pt idx="2060">
                  <c:v>18.75</c:v>
                </c:pt>
                <c:pt idx="2061">
                  <c:v>18.75</c:v>
                </c:pt>
                <c:pt idx="2062">
                  <c:v>18.75</c:v>
                </c:pt>
                <c:pt idx="2063">
                  <c:v>18.75</c:v>
                </c:pt>
                <c:pt idx="2064">
                  <c:v>18.75</c:v>
                </c:pt>
                <c:pt idx="2065">
                  <c:v>18.75</c:v>
                </c:pt>
                <c:pt idx="2066">
                  <c:v>18.75</c:v>
                </c:pt>
                <c:pt idx="2067">
                  <c:v>18.75</c:v>
                </c:pt>
                <c:pt idx="2068">
                  <c:v>18.75</c:v>
                </c:pt>
                <c:pt idx="2069">
                  <c:v>18.75</c:v>
                </c:pt>
                <c:pt idx="2070">
                  <c:v>18.75</c:v>
                </c:pt>
                <c:pt idx="2071">
                  <c:v>18.75</c:v>
                </c:pt>
                <c:pt idx="2072">
                  <c:v>18.75</c:v>
                </c:pt>
                <c:pt idx="2073">
                  <c:v>18.75</c:v>
                </c:pt>
                <c:pt idx="2074">
                  <c:v>18.75</c:v>
                </c:pt>
                <c:pt idx="2075">
                  <c:v>18.75</c:v>
                </c:pt>
                <c:pt idx="2076">
                  <c:v>18.75</c:v>
                </c:pt>
                <c:pt idx="2077">
                  <c:v>18.75</c:v>
                </c:pt>
                <c:pt idx="2078">
                  <c:v>18.75</c:v>
                </c:pt>
                <c:pt idx="2079">
                  <c:v>18.75</c:v>
                </c:pt>
                <c:pt idx="2080">
                  <c:v>18.75</c:v>
                </c:pt>
                <c:pt idx="2081">
                  <c:v>18.75</c:v>
                </c:pt>
                <c:pt idx="2082">
                  <c:v>18.75</c:v>
                </c:pt>
                <c:pt idx="2083">
                  <c:v>18.75</c:v>
                </c:pt>
                <c:pt idx="2084">
                  <c:v>18.75</c:v>
                </c:pt>
                <c:pt idx="2085">
                  <c:v>18.75</c:v>
                </c:pt>
                <c:pt idx="2086">
                  <c:v>18.75</c:v>
                </c:pt>
                <c:pt idx="2087">
                  <c:v>18.75</c:v>
                </c:pt>
                <c:pt idx="2088">
                  <c:v>18.75</c:v>
                </c:pt>
                <c:pt idx="2089">
                  <c:v>18.75</c:v>
                </c:pt>
                <c:pt idx="2090">
                  <c:v>18.75</c:v>
                </c:pt>
                <c:pt idx="2091">
                  <c:v>18.75</c:v>
                </c:pt>
                <c:pt idx="2092">
                  <c:v>18.75</c:v>
                </c:pt>
                <c:pt idx="2093">
                  <c:v>18.75</c:v>
                </c:pt>
                <c:pt idx="2094">
                  <c:v>18.75</c:v>
                </c:pt>
                <c:pt idx="2095">
                  <c:v>18.75</c:v>
                </c:pt>
                <c:pt idx="2096">
                  <c:v>18.75</c:v>
                </c:pt>
                <c:pt idx="2097">
                  <c:v>18.75</c:v>
                </c:pt>
                <c:pt idx="2098">
                  <c:v>18.75</c:v>
                </c:pt>
                <c:pt idx="2099">
                  <c:v>18.75</c:v>
                </c:pt>
                <c:pt idx="2100">
                  <c:v>18.75</c:v>
                </c:pt>
                <c:pt idx="2101">
                  <c:v>18.75</c:v>
                </c:pt>
                <c:pt idx="2102">
                  <c:v>18.75</c:v>
                </c:pt>
                <c:pt idx="2103">
                  <c:v>18.75</c:v>
                </c:pt>
                <c:pt idx="2104">
                  <c:v>18.75</c:v>
                </c:pt>
                <c:pt idx="2105">
                  <c:v>18.75</c:v>
                </c:pt>
                <c:pt idx="2106">
                  <c:v>18.75</c:v>
                </c:pt>
                <c:pt idx="2107">
                  <c:v>18.75</c:v>
                </c:pt>
                <c:pt idx="2108">
                  <c:v>18.75</c:v>
                </c:pt>
                <c:pt idx="2109">
                  <c:v>18.75</c:v>
                </c:pt>
                <c:pt idx="2110">
                  <c:v>18.75</c:v>
                </c:pt>
                <c:pt idx="2111">
                  <c:v>18.75</c:v>
                </c:pt>
                <c:pt idx="2112">
                  <c:v>18.75</c:v>
                </c:pt>
                <c:pt idx="2113">
                  <c:v>18.75</c:v>
                </c:pt>
                <c:pt idx="2114">
                  <c:v>18.75</c:v>
                </c:pt>
                <c:pt idx="2115">
                  <c:v>18.75</c:v>
                </c:pt>
                <c:pt idx="2116">
                  <c:v>18.75</c:v>
                </c:pt>
                <c:pt idx="2117">
                  <c:v>18.75</c:v>
                </c:pt>
                <c:pt idx="2118">
                  <c:v>18.75</c:v>
                </c:pt>
                <c:pt idx="2119">
                  <c:v>18.75</c:v>
                </c:pt>
                <c:pt idx="2120">
                  <c:v>18.75</c:v>
                </c:pt>
                <c:pt idx="2121">
                  <c:v>18.75</c:v>
                </c:pt>
                <c:pt idx="2122">
                  <c:v>18.75</c:v>
                </c:pt>
                <c:pt idx="2123">
                  <c:v>18.75</c:v>
                </c:pt>
                <c:pt idx="2124">
                  <c:v>18.75</c:v>
                </c:pt>
                <c:pt idx="2125">
                  <c:v>18.75</c:v>
                </c:pt>
                <c:pt idx="2126">
                  <c:v>18.75</c:v>
                </c:pt>
                <c:pt idx="2127">
                  <c:v>18.75</c:v>
                </c:pt>
                <c:pt idx="2128">
                  <c:v>18.75</c:v>
                </c:pt>
                <c:pt idx="2129">
                  <c:v>18.75</c:v>
                </c:pt>
                <c:pt idx="2130">
                  <c:v>18.75</c:v>
                </c:pt>
                <c:pt idx="2131">
                  <c:v>18.75</c:v>
                </c:pt>
                <c:pt idx="2132">
                  <c:v>18.75</c:v>
                </c:pt>
                <c:pt idx="2133">
                  <c:v>18.75</c:v>
                </c:pt>
                <c:pt idx="2134">
                  <c:v>18.75</c:v>
                </c:pt>
                <c:pt idx="2135">
                  <c:v>18.75</c:v>
                </c:pt>
                <c:pt idx="2136">
                  <c:v>18.75</c:v>
                </c:pt>
                <c:pt idx="2137">
                  <c:v>18.75</c:v>
                </c:pt>
                <c:pt idx="2138">
                  <c:v>18.75</c:v>
                </c:pt>
                <c:pt idx="2139">
                  <c:v>18.75</c:v>
                </c:pt>
                <c:pt idx="2140">
                  <c:v>18.75</c:v>
                </c:pt>
                <c:pt idx="2141">
                  <c:v>18.75</c:v>
                </c:pt>
                <c:pt idx="2142">
                  <c:v>18.75</c:v>
                </c:pt>
                <c:pt idx="2143">
                  <c:v>18.75</c:v>
                </c:pt>
                <c:pt idx="2144">
                  <c:v>18.75</c:v>
                </c:pt>
                <c:pt idx="2145">
                  <c:v>18.75</c:v>
                </c:pt>
                <c:pt idx="2146">
                  <c:v>18.75</c:v>
                </c:pt>
                <c:pt idx="2147">
                  <c:v>18.75</c:v>
                </c:pt>
                <c:pt idx="2148">
                  <c:v>18.75</c:v>
                </c:pt>
                <c:pt idx="2149">
                  <c:v>18.75</c:v>
                </c:pt>
                <c:pt idx="2150">
                  <c:v>18.75</c:v>
                </c:pt>
                <c:pt idx="2151">
                  <c:v>18.75</c:v>
                </c:pt>
                <c:pt idx="2152">
                  <c:v>18.75</c:v>
                </c:pt>
                <c:pt idx="2153">
                  <c:v>18.75</c:v>
                </c:pt>
                <c:pt idx="2154">
                  <c:v>18.75</c:v>
                </c:pt>
                <c:pt idx="2155">
                  <c:v>18.75</c:v>
                </c:pt>
                <c:pt idx="2156">
                  <c:v>18.75</c:v>
                </c:pt>
                <c:pt idx="2157">
                  <c:v>18.75</c:v>
                </c:pt>
                <c:pt idx="2158">
                  <c:v>18.75</c:v>
                </c:pt>
                <c:pt idx="2159">
                  <c:v>18.75</c:v>
                </c:pt>
                <c:pt idx="2160">
                  <c:v>18.75</c:v>
                </c:pt>
                <c:pt idx="2161">
                  <c:v>18.75</c:v>
                </c:pt>
                <c:pt idx="2162">
                  <c:v>18.75</c:v>
                </c:pt>
                <c:pt idx="2163">
                  <c:v>18.75</c:v>
                </c:pt>
                <c:pt idx="2164">
                  <c:v>18.75</c:v>
                </c:pt>
                <c:pt idx="2165">
                  <c:v>18.75</c:v>
                </c:pt>
                <c:pt idx="2166">
                  <c:v>18.75</c:v>
                </c:pt>
                <c:pt idx="2167">
                  <c:v>18.75</c:v>
                </c:pt>
                <c:pt idx="2168">
                  <c:v>18.75</c:v>
                </c:pt>
                <c:pt idx="2169">
                  <c:v>18.75</c:v>
                </c:pt>
                <c:pt idx="2170">
                  <c:v>18.75</c:v>
                </c:pt>
                <c:pt idx="2171">
                  <c:v>18.75</c:v>
                </c:pt>
                <c:pt idx="2172">
                  <c:v>18.75</c:v>
                </c:pt>
                <c:pt idx="2173">
                  <c:v>18.75</c:v>
                </c:pt>
                <c:pt idx="2174">
                  <c:v>18.75</c:v>
                </c:pt>
                <c:pt idx="2175">
                  <c:v>18.75</c:v>
                </c:pt>
                <c:pt idx="2176">
                  <c:v>18.75</c:v>
                </c:pt>
                <c:pt idx="2177">
                  <c:v>18.75</c:v>
                </c:pt>
                <c:pt idx="2178">
                  <c:v>18.75</c:v>
                </c:pt>
                <c:pt idx="2179">
                  <c:v>18.75</c:v>
                </c:pt>
                <c:pt idx="2180">
                  <c:v>18.75</c:v>
                </c:pt>
                <c:pt idx="2181">
                  <c:v>18.75</c:v>
                </c:pt>
                <c:pt idx="2182">
                  <c:v>18.75</c:v>
                </c:pt>
                <c:pt idx="2183">
                  <c:v>18.75</c:v>
                </c:pt>
                <c:pt idx="2184">
                  <c:v>18.75</c:v>
                </c:pt>
                <c:pt idx="2185">
                  <c:v>18.75</c:v>
                </c:pt>
                <c:pt idx="2186">
                  <c:v>18.75</c:v>
                </c:pt>
                <c:pt idx="2187">
                  <c:v>18.75</c:v>
                </c:pt>
                <c:pt idx="2188">
                  <c:v>18.75</c:v>
                </c:pt>
                <c:pt idx="2189">
                  <c:v>18.75</c:v>
                </c:pt>
                <c:pt idx="2190">
                  <c:v>18.75</c:v>
                </c:pt>
                <c:pt idx="2191">
                  <c:v>18.75</c:v>
                </c:pt>
                <c:pt idx="2192">
                  <c:v>18.75</c:v>
                </c:pt>
                <c:pt idx="2193">
                  <c:v>18.75</c:v>
                </c:pt>
                <c:pt idx="2194">
                  <c:v>18.75</c:v>
                </c:pt>
                <c:pt idx="2195">
                  <c:v>18.75</c:v>
                </c:pt>
                <c:pt idx="2196">
                  <c:v>18.75</c:v>
                </c:pt>
                <c:pt idx="2197">
                  <c:v>18.75</c:v>
                </c:pt>
                <c:pt idx="2198">
                  <c:v>18.75</c:v>
                </c:pt>
                <c:pt idx="2199">
                  <c:v>18.75</c:v>
                </c:pt>
                <c:pt idx="2200">
                  <c:v>18.75</c:v>
                </c:pt>
                <c:pt idx="2201">
                  <c:v>18.75</c:v>
                </c:pt>
                <c:pt idx="2202">
                  <c:v>18.75</c:v>
                </c:pt>
                <c:pt idx="2203">
                  <c:v>18.75</c:v>
                </c:pt>
                <c:pt idx="2204">
                  <c:v>18.75</c:v>
                </c:pt>
                <c:pt idx="2205">
                  <c:v>18.75</c:v>
                </c:pt>
                <c:pt idx="2206">
                  <c:v>18.75</c:v>
                </c:pt>
                <c:pt idx="2207">
                  <c:v>18.75</c:v>
                </c:pt>
                <c:pt idx="2208">
                  <c:v>18.75</c:v>
                </c:pt>
                <c:pt idx="2209">
                  <c:v>18.75</c:v>
                </c:pt>
                <c:pt idx="2210">
                  <c:v>18.75</c:v>
                </c:pt>
                <c:pt idx="2211">
                  <c:v>18.75</c:v>
                </c:pt>
                <c:pt idx="2212">
                  <c:v>18.75</c:v>
                </c:pt>
                <c:pt idx="2213">
                  <c:v>18.75</c:v>
                </c:pt>
                <c:pt idx="2214">
                  <c:v>18.75</c:v>
                </c:pt>
                <c:pt idx="2215">
                  <c:v>18.75</c:v>
                </c:pt>
                <c:pt idx="2216">
                  <c:v>18.75</c:v>
                </c:pt>
                <c:pt idx="2217">
                  <c:v>18.75</c:v>
                </c:pt>
                <c:pt idx="2218">
                  <c:v>18.75</c:v>
                </c:pt>
                <c:pt idx="2219">
                  <c:v>18.75</c:v>
                </c:pt>
                <c:pt idx="2220">
                  <c:v>18.75</c:v>
                </c:pt>
                <c:pt idx="2221">
                  <c:v>18.75</c:v>
                </c:pt>
                <c:pt idx="2222">
                  <c:v>18.75</c:v>
                </c:pt>
                <c:pt idx="2223">
                  <c:v>18.75</c:v>
                </c:pt>
                <c:pt idx="2224">
                  <c:v>18.75</c:v>
                </c:pt>
                <c:pt idx="2225">
                  <c:v>18.75</c:v>
                </c:pt>
                <c:pt idx="2226">
                  <c:v>18.75</c:v>
                </c:pt>
                <c:pt idx="2227">
                  <c:v>18.75</c:v>
                </c:pt>
                <c:pt idx="2228">
                  <c:v>18.75</c:v>
                </c:pt>
                <c:pt idx="2229">
                  <c:v>18.75</c:v>
                </c:pt>
                <c:pt idx="2230">
                  <c:v>18.75</c:v>
                </c:pt>
                <c:pt idx="2231">
                  <c:v>18.75</c:v>
                </c:pt>
                <c:pt idx="2232">
                  <c:v>18.75</c:v>
                </c:pt>
                <c:pt idx="2233">
                  <c:v>18.75</c:v>
                </c:pt>
                <c:pt idx="2234">
                  <c:v>18.75</c:v>
                </c:pt>
                <c:pt idx="2235">
                  <c:v>18.75</c:v>
                </c:pt>
                <c:pt idx="2236">
                  <c:v>18.75</c:v>
                </c:pt>
                <c:pt idx="2237">
                  <c:v>18.75</c:v>
                </c:pt>
                <c:pt idx="2238">
                  <c:v>18.75</c:v>
                </c:pt>
                <c:pt idx="2239">
                  <c:v>18.75</c:v>
                </c:pt>
                <c:pt idx="2240">
                  <c:v>18.75</c:v>
                </c:pt>
                <c:pt idx="2241">
                  <c:v>18.75</c:v>
                </c:pt>
                <c:pt idx="2242">
                  <c:v>18.75</c:v>
                </c:pt>
                <c:pt idx="2243">
                  <c:v>18.75</c:v>
                </c:pt>
                <c:pt idx="2244">
                  <c:v>18.75</c:v>
                </c:pt>
                <c:pt idx="2245">
                  <c:v>18.75</c:v>
                </c:pt>
                <c:pt idx="2246">
                  <c:v>18.75</c:v>
                </c:pt>
                <c:pt idx="2247">
                  <c:v>18.75</c:v>
                </c:pt>
                <c:pt idx="2248">
                  <c:v>18.75</c:v>
                </c:pt>
                <c:pt idx="2249">
                  <c:v>18.75</c:v>
                </c:pt>
                <c:pt idx="2250">
                  <c:v>18.75</c:v>
                </c:pt>
                <c:pt idx="2251">
                  <c:v>18.75</c:v>
                </c:pt>
                <c:pt idx="2252">
                  <c:v>18.75</c:v>
                </c:pt>
                <c:pt idx="2253">
                  <c:v>18.75</c:v>
                </c:pt>
                <c:pt idx="2254">
                  <c:v>18.75</c:v>
                </c:pt>
                <c:pt idx="2255">
                  <c:v>18.75</c:v>
                </c:pt>
                <c:pt idx="2256">
                  <c:v>18.75</c:v>
                </c:pt>
                <c:pt idx="2257">
                  <c:v>18.75</c:v>
                </c:pt>
                <c:pt idx="2258">
                  <c:v>18.75</c:v>
                </c:pt>
                <c:pt idx="2259">
                  <c:v>18.75</c:v>
                </c:pt>
                <c:pt idx="2260">
                  <c:v>18.75</c:v>
                </c:pt>
                <c:pt idx="2261">
                  <c:v>18.75</c:v>
                </c:pt>
                <c:pt idx="2262">
                  <c:v>18.75</c:v>
                </c:pt>
                <c:pt idx="2263">
                  <c:v>18.75</c:v>
                </c:pt>
                <c:pt idx="2264">
                  <c:v>18.75</c:v>
                </c:pt>
                <c:pt idx="2265">
                  <c:v>18.75</c:v>
                </c:pt>
                <c:pt idx="2266">
                  <c:v>18.75</c:v>
                </c:pt>
                <c:pt idx="2267">
                  <c:v>19</c:v>
                </c:pt>
                <c:pt idx="2268">
                  <c:v>19.25</c:v>
                </c:pt>
                <c:pt idx="2269">
                  <c:v>19.25</c:v>
                </c:pt>
                <c:pt idx="2270">
                  <c:v>19.25</c:v>
                </c:pt>
                <c:pt idx="2271">
                  <c:v>19.25</c:v>
                </c:pt>
                <c:pt idx="2272">
                  <c:v>19.5</c:v>
                </c:pt>
                <c:pt idx="2273">
                  <c:v>19.5</c:v>
                </c:pt>
                <c:pt idx="2274">
                  <c:v>19.5</c:v>
                </c:pt>
                <c:pt idx="2275">
                  <c:v>19.5</c:v>
                </c:pt>
                <c:pt idx="2276">
                  <c:v>19.5</c:v>
                </c:pt>
                <c:pt idx="2277">
                  <c:v>19.5</c:v>
                </c:pt>
                <c:pt idx="2278">
                  <c:v>19.5</c:v>
                </c:pt>
                <c:pt idx="2279">
                  <c:v>19.5</c:v>
                </c:pt>
                <c:pt idx="2280">
                  <c:v>19.5</c:v>
                </c:pt>
                <c:pt idx="2281">
                  <c:v>19.5</c:v>
                </c:pt>
                <c:pt idx="2282">
                  <c:v>19.5</c:v>
                </c:pt>
                <c:pt idx="2283">
                  <c:v>19.5</c:v>
                </c:pt>
                <c:pt idx="2284">
                  <c:v>19.5</c:v>
                </c:pt>
                <c:pt idx="2285">
                  <c:v>19.5</c:v>
                </c:pt>
                <c:pt idx="2286">
                  <c:v>19.5</c:v>
                </c:pt>
                <c:pt idx="2287">
                  <c:v>19.5</c:v>
                </c:pt>
                <c:pt idx="2288">
                  <c:v>19.5</c:v>
                </c:pt>
                <c:pt idx="2289">
                  <c:v>19.5</c:v>
                </c:pt>
                <c:pt idx="2290">
                  <c:v>19.5</c:v>
                </c:pt>
                <c:pt idx="2291">
                  <c:v>19.5</c:v>
                </c:pt>
                <c:pt idx="2292">
                  <c:v>19.5</c:v>
                </c:pt>
                <c:pt idx="2293">
                  <c:v>19.5</c:v>
                </c:pt>
                <c:pt idx="2294">
                  <c:v>19.5</c:v>
                </c:pt>
                <c:pt idx="2295">
                  <c:v>19.5</c:v>
                </c:pt>
                <c:pt idx="2296">
                  <c:v>19.5</c:v>
                </c:pt>
                <c:pt idx="2297">
                  <c:v>19.5</c:v>
                </c:pt>
                <c:pt idx="2298">
                  <c:v>19.5</c:v>
                </c:pt>
                <c:pt idx="2299">
                  <c:v>19.5</c:v>
                </c:pt>
                <c:pt idx="2300">
                  <c:v>19.5</c:v>
                </c:pt>
                <c:pt idx="2301">
                  <c:v>19.5</c:v>
                </c:pt>
                <c:pt idx="2302">
                  <c:v>19.5</c:v>
                </c:pt>
                <c:pt idx="2303">
                  <c:v>19.5</c:v>
                </c:pt>
                <c:pt idx="2304">
                  <c:v>19.5</c:v>
                </c:pt>
                <c:pt idx="2305">
                  <c:v>19.5</c:v>
                </c:pt>
                <c:pt idx="2306">
                  <c:v>19.5</c:v>
                </c:pt>
                <c:pt idx="2307">
                  <c:v>19.5</c:v>
                </c:pt>
                <c:pt idx="2308">
                  <c:v>19.5</c:v>
                </c:pt>
                <c:pt idx="2309">
                  <c:v>19.5</c:v>
                </c:pt>
                <c:pt idx="2310">
                  <c:v>19.5</c:v>
                </c:pt>
                <c:pt idx="2311">
                  <c:v>19.5</c:v>
                </c:pt>
                <c:pt idx="2312">
                  <c:v>19.5</c:v>
                </c:pt>
                <c:pt idx="2313">
                  <c:v>19.5</c:v>
                </c:pt>
                <c:pt idx="2314">
                  <c:v>19.5</c:v>
                </c:pt>
                <c:pt idx="2315">
                  <c:v>19.5</c:v>
                </c:pt>
                <c:pt idx="2316">
                  <c:v>19.5</c:v>
                </c:pt>
                <c:pt idx="2317">
                  <c:v>19.5</c:v>
                </c:pt>
                <c:pt idx="2318">
                  <c:v>19.5</c:v>
                </c:pt>
                <c:pt idx="2319">
                  <c:v>19.5</c:v>
                </c:pt>
                <c:pt idx="2320">
                  <c:v>19.5</c:v>
                </c:pt>
                <c:pt idx="2321">
                  <c:v>19.5</c:v>
                </c:pt>
                <c:pt idx="2322">
                  <c:v>19.5</c:v>
                </c:pt>
                <c:pt idx="2323">
                  <c:v>19.5</c:v>
                </c:pt>
                <c:pt idx="2324">
                  <c:v>19.5</c:v>
                </c:pt>
                <c:pt idx="2325">
                  <c:v>19.5</c:v>
                </c:pt>
                <c:pt idx="2326">
                  <c:v>19.5</c:v>
                </c:pt>
                <c:pt idx="2327">
                  <c:v>19.5</c:v>
                </c:pt>
                <c:pt idx="2328">
                  <c:v>19.5</c:v>
                </c:pt>
                <c:pt idx="2329">
                  <c:v>19.5</c:v>
                </c:pt>
                <c:pt idx="2330">
                  <c:v>19.5</c:v>
                </c:pt>
                <c:pt idx="2331">
                  <c:v>19.5</c:v>
                </c:pt>
                <c:pt idx="2332">
                  <c:v>19.5</c:v>
                </c:pt>
                <c:pt idx="2333">
                  <c:v>19.5</c:v>
                </c:pt>
                <c:pt idx="2334">
                  <c:v>19.5</c:v>
                </c:pt>
                <c:pt idx="2335">
                  <c:v>19.5</c:v>
                </c:pt>
                <c:pt idx="2336">
                  <c:v>19.5</c:v>
                </c:pt>
                <c:pt idx="2337">
                  <c:v>19.5</c:v>
                </c:pt>
                <c:pt idx="2338">
                  <c:v>19.5</c:v>
                </c:pt>
                <c:pt idx="2339">
                  <c:v>19.5</c:v>
                </c:pt>
                <c:pt idx="2340">
                  <c:v>19.5</c:v>
                </c:pt>
                <c:pt idx="2341">
                  <c:v>19.5</c:v>
                </c:pt>
                <c:pt idx="2342">
                  <c:v>19.5</c:v>
                </c:pt>
                <c:pt idx="2343">
                  <c:v>19.5</c:v>
                </c:pt>
                <c:pt idx="2344">
                  <c:v>19.5</c:v>
                </c:pt>
                <c:pt idx="2345">
                  <c:v>19.5</c:v>
                </c:pt>
                <c:pt idx="2346">
                  <c:v>19.5</c:v>
                </c:pt>
                <c:pt idx="2347">
                  <c:v>19.5</c:v>
                </c:pt>
                <c:pt idx="2348">
                  <c:v>19.5</c:v>
                </c:pt>
                <c:pt idx="2349">
                  <c:v>19.5</c:v>
                </c:pt>
                <c:pt idx="2350">
                  <c:v>19.5</c:v>
                </c:pt>
                <c:pt idx="2351">
                  <c:v>19.5</c:v>
                </c:pt>
                <c:pt idx="2352">
                  <c:v>19.5</c:v>
                </c:pt>
                <c:pt idx="2353">
                  <c:v>19.5</c:v>
                </c:pt>
                <c:pt idx="2354">
                  <c:v>19.5</c:v>
                </c:pt>
                <c:pt idx="2355">
                  <c:v>19.5</c:v>
                </c:pt>
                <c:pt idx="2356">
                  <c:v>19.5</c:v>
                </c:pt>
                <c:pt idx="2357">
                  <c:v>19.5</c:v>
                </c:pt>
                <c:pt idx="2358">
                  <c:v>19.5</c:v>
                </c:pt>
                <c:pt idx="2359">
                  <c:v>19.5</c:v>
                </c:pt>
                <c:pt idx="2360">
                  <c:v>19.5</c:v>
                </c:pt>
                <c:pt idx="2361">
                  <c:v>19.5</c:v>
                </c:pt>
                <c:pt idx="2362">
                  <c:v>19.5</c:v>
                </c:pt>
                <c:pt idx="2363">
                  <c:v>19.5</c:v>
                </c:pt>
                <c:pt idx="2364">
                  <c:v>19.5</c:v>
                </c:pt>
                <c:pt idx="2365">
                  <c:v>19.5</c:v>
                </c:pt>
                <c:pt idx="2366">
                  <c:v>19.5</c:v>
                </c:pt>
                <c:pt idx="2367">
                  <c:v>19.5</c:v>
                </c:pt>
                <c:pt idx="2368">
                  <c:v>19.5</c:v>
                </c:pt>
                <c:pt idx="2369">
                  <c:v>19.5</c:v>
                </c:pt>
                <c:pt idx="2370">
                  <c:v>19.5</c:v>
                </c:pt>
                <c:pt idx="2371">
                  <c:v>19.5</c:v>
                </c:pt>
                <c:pt idx="2372">
                  <c:v>19.5</c:v>
                </c:pt>
                <c:pt idx="2373">
                  <c:v>19.5</c:v>
                </c:pt>
                <c:pt idx="2374">
                  <c:v>19.5</c:v>
                </c:pt>
                <c:pt idx="2375">
                  <c:v>19.5</c:v>
                </c:pt>
                <c:pt idx="2376">
                  <c:v>19.5</c:v>
                </c:pt>
                <c:pt idx="2377">
                  <c:v>19.5</c:v>
                </c:pt>
                <c:pt idx="2378">
                  <c:v>19.5</c:v>
                </c:pt>
                <c:pt idx="2379">
                  <c:v>19.5</c:v>
                </c:pt>
                <c:pt idx="2380">
                  <c:v>19.5</c:v>
                </c:pt>
                <c:pt idx="2381">
                  <c:v>19.5</c:v>
                </c:pt>
                <c:pt idx="2382">
                  <c:v>19.5</c:v>
                </c:pt>
                <c:pt idx="2383">
                  <c:v>19.5</c:v>
                </c:pt>
                <c:pt idx="2384">
                  <c:v>19.5</c:v>
                </c:pt>
                <c:pt idx="2385">
                  <c:v>19.5</c:v>
                </c:pt>
                <c:pt idx="2386">
                  <c:v>19.5</c:v>
                </c:pt>
                <c:pt idx="2387">
                  <c:v>19.5</c:v>
                </c:pt>
                <c:pt idx="2388">
                  <c:v>19.5</c:v>
                </c:pt>
                <c:pt idx="2389">
                  <c:v>19.5</c:v>
                </c:pt>
                <c:pt idx="2390">
                  <c:v>19.5</c:v>
                </c:pt>
                <c:pt idx="2391">
                  <c:v>19.5</c:v>
                </c:pt>
                <c:pt idx="2392">
                  <c:v>19.5</c:v>
                </c:pt>
                <c:pt idx="2393">
                  <c:v>19.5</c:v>
                </c:pt>
                <c:pt idx="2394">
                  <c:v>19.5</c:v>
                </c:pt>
                <c:pt idx="2395">
                  <c:v>19.5</c:v>
                </c:pt>
                <c:pt idx="2396">
                  <c:v>19.5</c:v>
                </c:pt>
                <c:pt idx="2397">
                  <c:v>19.5</c:v>
                </c:pt>
                <c:pt idx="2398">
                  <c:v>19.5</c:v>
                </c:pt>
                <c:pt idx="2399">
                  <c:v>19.5</c:v>
                </c:pt>
                <c:pt idx="2400">
                  <c:v>19.5</c:v>
                </c:pt>
                <c:pt idx="2401">
                  <c:v>19.5</c:v>
                </c:pt>
                <c:pt idx="2402">
                  <c:v>19.5</c:v>
                </c:pt>
                <c:pt idx="2403">
                  <c:v>19.5</c:v>
                </c:pt>
                <c:pt idx="2404">
                  <c:v>19.5</c:v>
                </c:pt>
                <c:pt idx="2405">
                  <c:v>19.5</c:v>
                </c:pt>
                <c:pt idx="2406">
                  <c:v>19.5</c:v>
                </c:pt>
                <c:pt idx="2407">
                  <c:v>19.5</c:v>
                </c:pt>
                <c:pt idx="2408">
                  <c:v>19.5</c:v>
                </c:pt>
                <c:pt idx="2409">
                  <c:v>19.5</c:v>
                </c:pt>
                <c:pt idx="2410">
                  <c:v>19.5</c:v>
                </c:pt>
                <c:pt idx="2411">
                  <c:v>19.5</c:v>
                </c:pt>
                <c:pt idx="2412">
                  <c:v>19.5</c:v>
                </c:pt>
                <c:pt idx="2413">
                  <c:v>19.5</c:v>
                </c:pt>
                <c:pt idx="2414">
                  <c:v>19.5</c:v>
                </c:pt>
                <c:pt idx="2415">
                  <c:v>19.5</c:v>
                </c:pt>
                <c:pt idx="2416">
                  <c:v>19.5</c:v>
                </c:pt>
                <c:pt idx="2417">
                  <c:v>19.5</c:v>
                </c:pt>
                <c:pt idx="2418">
                  <c:v>19.5</c:v>
                </c:pt>
                <c:pt idx="2419">
                  <c:v>19.5</c:v>
                </c:pt>
                <c:pt idx="2420">
                  <c:v>19.5</c:v>
                </c:pt>
                <c:pt idx="2421">
                  <c:v>19.5</c:v>
                </c:pt>
                <c:pt idx="2422">
                  <c:v>19.5</c:v>
                </c:pt>
                <c:pt idx="2423">
                  <c:v>19.5</c:v>
                </c:pt>
                <c:pt idx="2424">
                  <c:v>19.5</c:v>
                </c:pt>
                <c:pt idx="2425">
                  <c:v>19.5</c:v>
                </c:pt>
                <c:pt idx="2426">
                  <c:v>19.5</c:v>
                </c:pt>
                <c:pt idx="2427">
                  <c:v>19.5</c:v>
                </c:pt>
                <c:pt idx="2428">
                  <c:v>19.5</c:v>
                </c:pt>
                <c:pt idx="2429">
                  <c:v>19.5</c:v>
                </c:pt>
                <c:pt idx="2430">
                  <c:v>19.5</c:v>
                </c:pt>
                <c:pt idx="2431">
                  <c:v>19.5</c:v>
                </c:pt>
                <c:pt idx="2432">
                  <c:v>19.5</c:v>
                </c:pt>
                <c:pt idx="2433">
                  <c:v>19.5</c:v>
                </c:pt>
                <c:pt idx="2434">
                  <c:v>19.5</c:v>
                </c:pt>
                <c:pt idx="2435">
                  <c:v>19.5</c:v>
                </c:pt>
                <c:pt idx="2436">
                  <c:v>19.5</c:v>
                </c:pt>
                <c:pt idx="2437">
                  <c:v>19.5</c:v>
                </c:pt>
                <c:pt idx="2438">
                  <c:v>19.5</c:v>
                </c:pt>
                <c:pt idx="2439">
                  <c:v>19.5</c:v>
                </c:pt>
                <c:pt idx="2440">
                  <c:v>19.5</c:v>
                </c:pt>
                <c:pt idx="2441">
                  <c:v>19.5</c:v>
                </c:pt>
                <c:pt idx="2442">
                  <c:v>19.5</c:v>
                </c:pt>
                <c:pt idx="2443">
                  <c:v>19.5</c:v>
                </c:pt>
                <c:pt idx="2444">
                  <c:v>19.5</c:v>
                </c:pt>
                <c:pt idx="2445">
                  <c:v>19.5</c:v>
                </c:pt>
                <c:pt idx="2446">
                  <c:v>19.5</c:v>
                </c:pt>
                <c:pt idx="2447">
                  <c:v>19.5</c:v>
                </c:pt>
                <c:pt idx="2448">
                  <c:v>19.5</c:v>
                </c:pt>
                <c:pt idx="2449">
                  <c:v>19.5</c:v>
                </c:pt>
                <c:pt idx="2450">
                  <c:v>19.5</c:v>
                </c:pt>
                <c:pt idx="2451">
                  <c:v>19.5</c:v>
                </c:pt>
                <c:pt idx="2452">
                  <c:v>19.5</c:v>
                </c:pt>
                <c:pt idx="2453">
                  <c:v>19.5</c:v>
                </c:pt>
                <c:pt idx="2454">
                  <c:v>19.5</c:v>
                </c:pt>
                <c:pt idx="2455">
                  <c:v>19.5</c:v>
                </c:pt>
                <c:pt idx="2456">
                  <c:v>19.5</c:v>
                </c:pt>
                <c:pt idx="2457">
                  <c:v>19.5</c:v>
                </c:pt>
                <c:pt idx="2458">
                  <c:v>19.5</c:v>
                </c:pt>
                <c:pt idx="2459">
                  <c:v>19.5</c:v>
                </c:pt>
                <c:pt idx="2460">
                  <c:v>19.5</c:v>
                </c:pt>
                <c:pt idx="2461">
                  <c:v>19.5</c:v>
                </c:pt>
                <c:pt idx="2462">
                  <c:v>19.5</c:v>
                </c:pt>
                <c:pt idx="2463">
                  <c:v>19.5</c:v>
                </c:pt>
                <c:pt idx="2464">
                  <c:v>19.5</c:v>
                </c:pt>
                <c:pt idx="2465">
                  <c:v>19.5</c:v>
                </c:pt>
                <c:pt idx="2466">
                  <c:v>19.5</c:v>
                </c:pt>
                <c:pt idx="2467">
                  <c:v>19.5</c:v>
                </c:pt>
                <c:pt idx="2468">
                  <c:v>19.5</c:v>
                </c:pt>
                <c:pt idx="2469">
                  <c:v>19.5</c:v>
                </c:pt>
                <c:pt idx="2470">
                  <c:v>19.5</c:v>
                </c:pt>
                <c:pt idx="2471">
                  <c:v>19.5</c:v>
                </c:pt>
                <c:pt idx="2472">
                  <c:v>19.5</c:v>
                </c:pt>
                <c:pt idx="2473">
                  <c:v>19.5</c:v>
                </c:pt>
                <c:pt idx="2474">
                  <c:v>19.5</c:v>
                </c:pt>
                <c:pt idx="2475">
                  <c:v>19.5</c:v>
                </c:pt>
                <c:pt idx="2476">
                  <c:v>19.5</c:v>
                </c:pt>
                <c:pt idx="2477">
                  <c:v>19.5</c:v>
                </c:pt>
                <c:pt idx="2478">
                  <c:v>19.5</c:v>
                </c:pt>
                <c:pt idx="2479">
                  <c:v>19.5</c:v>
                </c:pt>
                <c:pt idx="2480">
                  <c:v>19.5</c:v>
                </c:pt>
                <c:pt idx="2481">
                  <c:v>19.5</c:v>
                </c:pt>
                <c:pt idx="2482">
                  <c:v>19.5</c:v>
                </c:pt>
                <c:pt idx="2483">
                  <c:v>19.5</c:v>
                </c:pt>
                <c:pt idx="2484">
                  <c:v>19.5</c:v>
                </c:pt>
                <c:pt idx="2485">
                  <c:v>19.5</c:v>
                </c:pt>
                <c:pt idx="2486">
                  <c:v>19.5</c:v>
                </c:pt>
                <c:pt idx="2487">
                  <c:v>19.5</c:v>
                </c:pt>
                <c:pt idx="2488">
                  <c:v>19.5</c:v>
                </c:pt>
                <c:pt idx="2489">
                  <c:v>19.5</c:v>
                </c:pt>
                <c:pt idx="2490">
                  <c:v>19.5</c:v>
                </c:pt>
                <c:pt idx="2491">
                  <c:v>19.5</c:v>
                </c:pt>
                <c:pt idx="2492">
                  <c:v>19.5</c:v>
                </c:pt>
                <c:pt idx="2493">
                  <c:v>19.5</c:v>
                </c:pt>
                <c:pt idx="2494">
                  <c:v>19.5</c:v>
                </c:pt>
                <c:pt idx="2495">
                  <c:v>19.5</c:v>
                </c:pt>
                <c:pt idx="2496">
                  <c:v>19.5</c:v>
                </c:pt>
                <c:pt idx="2497">
                  <c:v>19.5</c:v>
                </c:pt>
                <c:pt idx="2498">
                  <c:v>19.5</c:v>
                </c:pt>
                <c:pt idx="2499">
                  <c:v>19.5</c:v>
                </c:pt>
                <c:pt idx="2500">
                  <c:v>19.5</c:v>
                </c:pt>
                <c:pt idx="2501">
                  <c:v>19.5</c:v>
                </c:pt>
                <c:pt idx="2502">
                  <c:v>19.5</c:v>
                </c:pt>
                <c:pt idx="2503">
                  <c:v>19.5</c:v>
                </c:pt>
                <c:pt idx="2504">
                  <c:v>19.5</c:v>
                </c:pt>
                <c:pt idx="2505">
                  <c:v>19.5</c:v>
                </c:pt>
                <c:pt idx="2506">
                  <c:v>19.5</c:v>
                </c:pt>
                <c:pt idx="2507">
                  <c:v>19.5</c:v>
                </c:pt>
                <c:pt idx="2508">
                  <c:v>19.5</c:v>
                </c:pt>
                <c:pt idx="2509">
                  <c:v>19.5</c:v>
                </c:pt>
                <c:pt idx="2510">
                  <c:v>19.5</c:v>
                </c:pt>
                <c:pt idx="2511">
                  <c:v>19.5</c:v>
                </c:pt>
                <c:pt idx="2512">
                  <c:v>19.5</c:v>
                </c:pt>
                <c:pt idx="2513">
                  <c:v>19.5</c:v>
                </c:pt>
                <c:pt idx="2514">
                  <c:v>19.5</c:v>
                </c:pt>
                <c:pt idx="2515">
                  <c:v>19.5</c:v>
                </c:pt>
                <c:pt idx="2516">
                  <c:v>19.5</c:v>
                </c:pt>
                <c:pt idx="2517">
                  <c:v>19.5</c:v>
                </c:pt>
                <c:pt idx="2518">
                  <c:v>19.5</c:v>
                </c:pt>
                <c:pt idx="2519">
                  <c:v>19.5</c:v>
                </c:pt>
                <c:pt idx="2520">
                  <c:v>19.5</c:v>
                </c:pt>
                <c:pt idx="2521">
                  <c:v>19.5</c:v>
                </c:pt>
                <c:pt idx="2522">
                  <c:v>19.5</c:v>
                </c:pt>
                <c:pt idx="2523">
                  <c:v>19.5</c:v>
                </c:pt>
                <c:pt idx="2524">
                  <c:v>19.5</c:v>
                </c:pt>
                <c:pt idx="2525">
                  <c:v>19.5</c:v>
                </c:pt>
                <c:pt idx="2526">
                  <c:v>19.5</c:v>
                </c:pt>
                <c:pt idx="2527">
                  <c:v>19.5</c:v>
                </c:pt>
                <c:pt idx="2528">
                  <c:v>19.5</c:v>
                </c:pt>
                <c:pt idx="2529">
                  <c:v>19.5</c:v>
                </c:pt>
                <c:pt idx="2530">
                  <c:v>19.5</c:v>
                </c:pt>
                <c:pt idx="2531">
                  <c:v>19.5</c:v>
                </c:pt>
                <c:pt idx="2532">
                  <c:v>19.5</c:v>
                </c:pt>
                <c:pt idx="2533">
                  <c:v>19.5</c:v>
                </c:pt>
                <c:pt idx="2534">
                  <c:v>19.5</c:v>
                </c:pt>
                <c:pt idx="2535">
                  <c:v>19.5</c:v>
                </c:pt>
                <c:pt idx="2536">
                  <c:v>19.5</c:v>
                </c:pt>
                <c:pt idx="2537">
                  <c:v>19.5</c:v>
                </c:pt>
                <c:pt idx="2538">
                  <c:v>19.5</c:v>
                </c:pt>
                <c:pt idx="2539">
                  <c:v>19.5</c:v>
                </c:pt>
                <c:pt idx="2540">
                  <c:v>19.5</c:v>
                </c:pt>
                <c:pt idx="2541">
                  <c:v>19.5</c:v>
                </c:pt>
                <c:pt idx="2542">
                  <c:v>19.5</c:v>
                </c:pt>
                <c:pt idx="2543">
                  <c:v>19.5</c:v>
                </c:pt>
                <c:pt idx="2544">
                  <c:v>19.5</c:v>
                </c:pt>
                <c:pt idx="2545">
                  <c:v>19.5</c:v>
                </c:pt>
                <c:pt idx="2546">
                  <c:v>19.5</c:v>
                </c:pt>
                <c:pt idx="2547">
                  <c:v>19.5</c:v>
                </c:pt>
                <c:pt idx="2548">
                  <c:v>19.5</c:v>
                </c:pt>
                <c:pt idx="2549">
                  <c:v>19.5</c:v>
                </c:pt>
                <c:pt idx="2550">
                  <c:v>19.5</c:v>
                </c:pt>
                <c:pt idx="2551">
                  <c:v>19.5</c:v>
                </c:pt>
                <c:pt idx="2552">
                  <c:v>19.5</c:v>
                </c:pt>
                <c:pt idx="2553">
                  <c:v>19.5</c:v>
                </c:pt>
                <c:pt idx="2554">
                  <c:v>19.5</c:v>
                </c:pt>
                <c:pt idx="2555">
                  <c:v>19.5</c:v>
                </c:pt>
                <c:pt idx="2556">
                  <c:v>19.75</c:v>
                </c:pt>
                <c:pt idx="2557">
                  <c:v>19.75</c:v>
                </c:pt>
                <c:pt idx="2558">
                  <c:v>20</c:v>
                </c:pt>
                <c:pt idx="2559">
                  <c:v>20</c:v>
                </c:pt>
                <c:pt idx="2560">
                  <c:v>20</c:v>
                </c:pt>
                <c:pt idx="2561">
                  <c:v>20</c:v>
                </c:pt>
                <c:pt idx="2562">
                  <c:v>20</c:v>
                </c:pt>
                <c:pt idx="2563">
                  <c:v>20</c:v>
                </c:pt>
                <c:pt idx="2564">
                  <c:v>20</c:v>
                </c:pt>
                <c:pt idx="2565">
                  <c:v>20</c:v>
                </c:pt>
                <c:pt idx="2566">
                  <c:v>20</c:v>
                </c:pt>
                <c:pt idx="2567">
                  <c:v>20</c:v>
                </c:pt>
                <c:pt idx="2568">
                  <c:v>20</c:v>
                </c:pt>
                <c:pt idx="2569">
                  <c:v>20</c:v>
                </c:pt>
                <c:pt idx="2570">
                  <c:v>20</c:v>
                </c:pt>
                <c:pt idx="2571">
                  <c:v>20</c:v>
                </c:pt>
                <c:pt idx="2572">
                  <c:v>20</c:v>
                </c:pt>
                <c:pt idx="2573">
                  <c:v>20</c:v>
                </c:pt>
                <c:pt idx="2574">
                  <c:v>20</c:v>
                </c:pt>
                <c:pt idx="2575">
                  <c:v>20</c:v>
                </c:pt>
                <c:pt idx="2576">
                  <c:v>20</c:v>
                </c:pt>
                <c:pt idx="2577">
                  <c:v>20</c:v>
                </c:pt>
                <c:pt idx="2578">
                  <c:v>20</c:v>
                </c:pt>
                <c:pt idx="2579">
                  <c:v>20</c:v>
                </c:pt>
                <c:pt idx="2580">
                  <c:v>20</c:v>
                </c:pt>
                <c:pt idx="2581">
                  <c:v>20</c:v>
                </c:pt>
                <c:pt idx="2582">
                  <c:v>20</c:v>
                </c:pt>
                <c:pt idx="2583">
                  <c:v>20</c:v>
                </c:pt>
                <c:pt idx="2584">
                  <c:v>20</c:v>
                </c:pt>
                <c:pt idx="2585">
                  <c:v>20</c:v>
                </c:pt>
                <c:pt idx="2586">
                  <c:v>20</c:v>
                </c:pt>
                <c:pt idx="2587">
                  <c:v>20</c:v>
                </c:pt>
                <c:pt idx="2588">
                  <c:v>20</c:v>
                </c:pt>
                <c:pt idx="2589">
                  <c:v>20</c:v>
                </c:pt>
                <c:pt idx="2590">
                  <c:v>20</c:v>
                </c:pt>
                <c:pt idx="2591">
                  <c:v>20</c:v>
                </c:pt>
                <c:pt idx="2592">
                  <c:v>20</c:v>
                </c:pt>
                <c:pt idx="2593">
                  <c:v>20</c:v>
                </c:pt>
                <c:pt idx="2594">
                  <c:v>20</c:v>
                </c:pt>
                <c:pt idx="2595">
                  <c:v>20</c:v>
                </c:pt>
                <c:pt idx="2596">
                  <c:v>20</c:v>
                </c:pt>
                <c:pt idx="2597">
                  <c:v>20</c:v>
                </c:pt>
                <c:pt idx="2598">
                  <c:v>20</c:v>
                </c:pt>
                <c:pt idx="2599">
                  <c:v>20</c:v>
                </c:pt>
                <c:pt idx="2600">
                  <c:v>20</c:v>
                </c:pt>
                <c:pt idx="2601">
                  <c:v>20</c:v>
                </c:pt>
                <c:pt idx="2602">
                  <c:v>20</c:v>
                </c:pt>
                <c:pt idx="2603">
                  <c:v>20</c:v>
                </c:pt>
                <c:pt idx="2604">
                  <c:v>20</c:v>
                </c:pt>
                <c:pt idx="2605">
                  <c:v>20</c:v>
                </c:pt>
                <c:pt idx="2606">
                  <c:v>20</c:v>
                </c:pt>
                <c:pt idx="2607">
                  <c:v>20</c:v>
                </c:pt>
                <c:pt idx="2608">
                  <c:v>20</c:v>
                </c:pt>
                <c:pt idx="2609">
                  <c:v>20</c:v>
                </c:pt>
                <c:pt idx="2610">
                  <c:v>20</c:v>
                </c:pt>
                <c:pt idx="2611">
                  <c:v>20</c:v>
                </c:pt>
                <c:pt idx="2612">
                  <c:v>20</c:v>
                </c:pt>
                <c:pt idx="2613">
                  <c:v>20</c:v>
                </c:pt>
                <c:pt idx="2614">
                  <c:v>20</c:v>
                </c:pt>
                <c:pt idx="2615">
                  <c:v>20</c:v>
                </c:pt>
                <c:pt idx="2616">
                  <c:v>20</c:v>
                </c:pt>
                <c:pt idx="2617">
                  <c:v>20</c:v>
                </c:pt>
                <c:pt idx="2618">
                  <c:v>20</c:v>
                </c:pt>
                <c:pt idx="2619">
                  <c:v>20</c:v>
                </c:pt>
                <c:pt idx="2620">
                  <c:v>20</c:v>
                </c:pt>
                <c:pt idx="2621">
                  <c:v>20</c:v>
                </c:pt>
                <c:pt idx="2622">
                  <c:v>20</c:v>
                </c:pt>
                <c:pt idx="2623">
                  <c:v>20</c:v>
                </c:pt>
                <c:pt idx="2624">
                  <c:v>20</c:v>
                </c:pt>
                <c:pt idx="2625">
                  <c:v>20</c:v>
                </c:pt>
                <c:pt idx="2626">
                  <c:v>20</c:v>
                </c:pt>
                <c:pt idx="2627">
                  <c:v>20</c:v>
                </c:pt>
                <c:pt idx="2628">
                  <c:v>20</c:v>
                </c:pt>
                <c:pt idx="2629">
                  <c:v>20</c:v>
                </c:pt>
                <c:pt idx="2630">
                  <c:v>20</c:v>
                </c:pt>
                <c:pt idx="2631">
                  <c:v>20</c:v>
                </c:pt>
                <c:pt idx="2632">
                  <c:v>20</c:v>
                </c:pt>
                <c:pt idx="2633">
                  <c:v>20</c:v>
                </c:pt>
                <c:pt idx="2634">
                  <c:v>20</c:v>
                </c:pt>
                <c:pt idx="2635">
                  <c:v>20</c:v>
                </c:pt>
                <c:pt idx="2636">
                  <c:v>20</c:v>
                </c:pt>
                <c:pt idx="2637">
                  <c:v>20</c:v>
                </c:pt>
                <c:pt idx="2638">
                  <c:v>20</c:v>
                </c:pt>
                <c:pt idx="2639">
                  <c:v>20</c:v>
                </c:pt>
                <c:pt idx="2640">
                  <c:v>20</c:v>
                </c:pt>
                <c:pt idx="2641">
                  <c:v>20.25</c:v>
                </c:pt>
                <c:pt idx="2642">
                  <c:v>20.25</c:v>
                </c:pt>
                <c:pt idx="2643">
                  <c:v>20.25</c:v>
                </c:pt>
                <c:pt idx="2644">
                  <c:v>20.5</c:v>
                </c:pt>
                <c:pt idx="2645">
                  <c:v>20.5</c:v>
                </c:pt>
                <c:pt idx="2646">
                  <c:v>20.75</c:v>
                </c:pt>
                <c:pt idx="2647">
                  <c:v>21</c:v>
                </c:pt>
                <c:pt idx="2648">
                  <c:v>21.25</c:v>
                </c:pt>
                <c:pt idx="2649">
                  <c:v>21.5</c:v>
                </c:pt>
                <c:pt idx="2650">
                  <c:v>21.75</c:v>
                </c:pt>
                <c:pt idx="2651">
                  <c:v>22</c:v>
                </c:pt>
                <c:pt idx="2652">
                  <c:v>22.25</c:v>
                </c:pt>
                <c:pt idx="2653">
                  <c:v>22.5</c:v>
                </c:pt>
                <c:pt idx="2654">
                  <c:v>22.75</c:v>
                </c:pt>
                <c:pt idx="2655">
                  <c:v>23</c:v>
                </c:pt>
                <c:pt idx="2656">
                  <c:v>23.25</c:v>
                </c:pt>
                <c:pt idx="2657">
                  <c:v>23.5</c:v>
                </c:pt>
                <c:pt idx="2658">
                  <c:v>23.75</c:v>
                </c:pt>
                <c:pt idx="2659">
                  <c:v>23.75</c:v>
                </c:pt>
                <c:pt idx="2660">
                  <c:v>23.75</c:v>
                </c:pt>
                <c:pt idx="2661">
                  <c:v>23.75</c:v>
                </c:pt>
                <c:pt idx="2662">
                  <c:v>23.75</c:v>
                </c:pt>
                <c:pt idx="2663">
                  <c:v>23.75</c:v>
                </c:pt>
                <c:pt idx="2664">
                  <c:v>23.75</c:v>
                </c:pt>
                <c:pt idx="2665">
                  <c:v>23.75</c:v>
                </c:pt>
                <c:pt idx="2666">
                  <c:v>23.75</c:v>
                </c:pt>
                <c:pt idx="2667">
                  <c:v>23.75</c:v>
                </c:pt>
                <c:pt idx="2668">
                  <c:v>23.75</c:v>
                </c:pt>
                <c:pt idx="2669">
                  <c:v>23.75</c:v>
                </c:pt>
                <c:pt idx="2670">
                  <c:v>23.75</c:v>
                </c:pt>
                <c:pt idx="2671">
                  <c:v>23.75</c:v>
                </c:pt>
                <c:pt idx="2672">
                  <c:v>23.75</c:v>
                </c:pt>
                <c:pt idx="2673">
                  <c:v>23.75</c:v>
                </c:pt>
                <c:pt idx="2674">
                  <c:v>23.75</c:v>
                </c:pt>
                <c:pt idx="2675">
                  <c:v>23.75</c:v>
                </c:pt>
                <c:pt idx="2676">
                  <c:v>23.75</c:v>
                </c:pt>
                <c:pt idx="2677">
                  <c:v>23.75</c:v>
                </c:pt>
                <c:pt idx="2678">
                  <c:v>23.75</c:v>
                </c:pt>
                <c:pt idx="2679">
                  <c:v>23.75</c:v>
                </c:pt>
                <c:pt idx="2680">
                  <c:v>23.75</c:v>
                </c:pt>
                <c:pt idx="2681">
                  <c:v>23.75</c:v>
                </c:pt>
                <c:pt idx="2682">
                  <c:v>23.75</c:v>
                </c:pt>
                <c:pt idx="2683">
                  <c:v>23.75</c:v>
                </c:pt>
                <c:pt idx="2684">
                  <c:v>23.75</c:v>
                </c:pt>
                <c:pt idx="2685">
                  <c:v>23.75</c:v>
                </c:pt>
                <c:pt idx="2686">
                  <c:v>23.75</c:v>
                </c:pt>
                <c:pt idx="2687">
                  <c:v>23.75</c:v>
                </c:pt>
                <c:pt idx="2688">
                  <c:v>23.75</c:v>
                </c:pt>
                <c:pt idx="2689">
                  <c:v>23.75</c:v>
                </c:pt>
                <c:pt idx="2690">
                  <c:v>23.75</c:v>
                </c:pt>
                <c:pt idx="2691">
                  <c:v>23.75</c:v>
                </c:pt>
                <c:pt idx="2692">
                  <c:v>23.75</c:v>
                </c:pt>
                <c:pt idx="2693">
                  <c:v>23.75</c:v>
                </c:pt>
                <c:pt idx="2694">
                  <c:v>23.75</c:v>
                </c:pt>
                <c:pt idx="2695">
                  <c:v>23.75</c:v>
                </c:pt>
                <c:pt idx="2696">
                  <c:v>23.75</c:v>
                </c:pt>
                <c:pt idx="2697">
                  <c:v>23.75</c:v>
                </c:pt>
                <c:pt idx="2698">
                  <c:v>23.75</c:v>
                </c:pt>
                <c:pt idx="2699">
                  <c:v>23.75</c:v>
                </c:pt>
                <c:pt idx="2700">
                  <c:v>23.75</c:v>
                </c:pt>
                <c:pt idx="2701">
                  <c:v>23.75</c:v>
                </c:pt>
                <c:pt idx="2702">
                  <c:v>23.75</c:v>
                </c:pt>
                <c:pt idx="2703">
                  <c:v>23.75</c:v>
                </c:pt>
                <c:pt idx="2704">
                  <c:v>23.75</c:v>
                </c:pt>
                <c:pt idx="2705">
                  <c:v>23.75</c:v>
                </c:pt>
                <c:pt idx="2706">
                  <c:v>23.75</c:v>
                </c:pt>
                <c:pt idx="2707">
                  <c:v>23.75</c:v>
                </c:pt>
                <c:pt idx="2708">
                  <c:v>23.75</c:v>
                </c:pt>
                <c:pt idx="2709">
                  <c:v>23.75</c:v>
                </c:pt>
                <c:pt idx="2710">
                  <c:v>23.75</c:v>
                </c:pt>
                <c:pt idx="2711">
                  <c:v>23.75</c:v>
                </c:pt>
                <c:pt idx="2712">
                  <c:v>23.75</c:v>
                </c:pt>
                <c:pt idx="2713">
                  <c:v>23.75</c:v>
                </c:pt>
                <c:pt idx="2714">
                  <c:v>23.75</c:v>
                </c:pt>
                <c:pt idx="2715">
                  <c:v>23.75</c:v>
                </c:pt>
                <c:pt idx="2716">
                  <c:v>23.75</c:v>
                </c:pt>
                <c:pt idx="2717">
                  <c:v>23.75</c:v>
                </c:pt>
                <c:pt idx="2718">
                  <c:v>23.75</c:v>
                </c:pt>
                <c:pt idx="2719">
                  <c:v>23.75</c:v>
                </c:pt>
                <c:pt idx="2720">
                  <c:v>23.75</c:v>
                </c:pt>
                <c:pt idx="2721">
                  <c:v>23.75</c:v>
                </c:pt>
                <c:pt idx="2722">
                  <c:v>23.75</c:v>
                </c:pt>
                <c:pt idx="2723">
                  <c:v>23.75</c:v>
                </c:pt>
                <c:pt idx="2724">
                  <c:v>23.75</c:v>
                </c:pt>
                <c:pt idx="2725">
                  <c:v>23.75</c:v>
                </c:pt>
                <c:pt idx="2726">
                  <c:v>23.75</c:v>
                </c:pt>
                <c:pt idx="2727">
                  <c:v>23.75</c:v>
                </c:pt>
                <c:pt idx="2728">
                  <c:v>23.75</c:v>
                </c:pt>
                <c:pt idx="2729">
                  <c:v>23.75</c:v>
                </c:pt>
                <c:pt idx="2730">
                  <c:v>23.75</c:v>
                </c:pt>
                <c:pt idx="2731">
                  <c:v>23.75</c:v>
                </c:pt>
                <c:pt idx="2732">
                  <c:v>23.75</c:v>
                </c:pt>
                <c:pt idx="2733">
                  <c:v>23.75</c:v>
                </c:pt>
                <c:pt idx="2734">
                  <c:v>23.75</c:v>
                </c:pt>
                <c:pt idx="2735">
                  <c:v>23.75</c:v>
                </c:pt>
                <c:pt idx="2736">
                  <c:v>23.75</c:v>
                </c:pt>
                <c:pt idx="2737">
                  <c:v>23.75</c:v>
                </c:pt>
                <c:pt idx="2738">
                  <c:v>23.75</c:v>
                </c:pt>
                <c:pt idx="2739">
                  <c:v>23.75</c:v>
                </c:pt>
                <c:pt idx="2740">
                  <c:v>23.75</c:v>
                </c:pt>
                <c:pt idx="2741">
                  <c:v>23.75</c:v>
                </c:pt>
                <c:pt idx="2742">
                  <c:v>23.75</c:v>
                </c:pt>
                <c:pt idx="2743">
                  <c:v>23.75</c:v>
                </c:pt>
                <c:pt idx="2744">
                  <c:v>23.75</c:v>
                </c:pt>
                <c:pt idx="2745">
                  <c:v>23.75</c:v>
                </c:pt>
                <c:pt idx="2746">
                  <c:v>23.75</c:v>
                </c:pt>
                <c:pt idx="2747">
                  <c:v>23.75</c:v>
                </c:pt>
                <c:pt idx="2748">
                  <c:v>23.75</c:v>
                </c:pt>
                <c:pt idx="2749">
                  <c:v>23.75</c:v>
                </c:pt>
                <c:pt idx="2750">
                  <c:v>23.75</c:v>
                </c:pt>
                <c:pt idx="2751">
                  <c:v>23.75</c:v>
                </c:pt>
                <c:pt idx="2752">
                  <c:v>23.75</c:v>
                </c:pt>
                <c:pt idx="2753">
                  <c:v>23.75</c:v>
                </c:pt>
                <c:pt idx="2754">
                  <c:v>23.75</c:v>
                </c:pt>
                <c:pt idx="2755">
                  <c:v>23.75</c:v>
                </c:pt>
                <c:pt idx="2756">
                  <c:v>23.75</c:v>
                </c:pt>
                <c:pt idx="2757">
                  <c:v>23.75</c:v>
                </c:pt>
                <c:pt idx="2758">
                  <c:v>23.75</c:v>
                </c:pt>
                <c:pt idx="2759">
                  <c:v>23.75</c:v>
                </c:pt>
                <c:pt idx="2760">
                  <c:v>23.75</c:v>
                </c:pt>
                <c:pt idx="2761">
                  <c:v>23.75</c:v>
                </c:pt>
                <c:pt idx="2762">
                  <c:v>23.75</c:v>
                </c:pt>
                <c:pt idx="2763">
                  <c:v>23.75</c:v>
                </c:pt>
                <c:pt idx="2764">
                  <c:v>23.75</c:v>
                </c:pt>
                <c:pt idx="2765">
                  <c:v>23.75</c:v>
                </c:pt>
                <c:pt idx="2766">
                  <c:v>23.75</c:v>
                </c:pt>
                <c:pt idx="2767">
                  <c:v>23.75</c:v>
                </c:pt>
                <c:pt idx="2768">
                  <c:v>23.75</c:v>
                </c:pt>
                <c:pt idx="2769">
                  <c:v>23.75</c:v>
                </c:pt>
                <c:pt idx="2770">
                  <c:v>23.75</c:v>
                </c:pt>
                <c:pt idx="2771">
                  <c:v>23.75</c:v>
                </c:pt>
                <c:pt idx="2772">
                  <c:v>23.75</c:v>
                </c:pt>
                <c:pt idx="2773">
                  <c:v>23.75</c:v>
                </c:pt>
                <c:pt idx="2774">
                  <c:v>23.75</c:v>
                </c:pt>
                <c:pt idx="2775">
                  <c:v>23.75</c:v>
                </c:pt>
                <c:pt idx="2776">
                  <c:v>23.75</c:v>
                </c:pt>
                <c:pt idx="2777">
                  <c:v>23.75</c:v>
                </c:pt>
                <c:pt idx="2778">
                  <c:v>23.75</c:v>
                </c:pt>
                <c:pt idx="2779">
                  <c:v>23.75</c:v>
                </c:pt>
                <c:pt idx="2780">
                  <c:v>23.75</c:v>
                </c:pt>
                <c:pt idx="2781">
                  <c:v>23.75</c:v>
                </c:pt>
                <c:pt idx="2782">
                  <c:v>23.75</c:v>
                </c:pt>
                <c:pt idx="2783">
                  <c:v>23.75</c:v>
                </c:pt>
                <c:pt idx="2784">
                  <c:v>23.75</c:v>
                </c:pt>
                <c:pt idx="2785">
                  <c:v>23.75</c:v>
                </c:pt>
                <c:pt idx="2786">
                  <c:v>23.75</c:v>
                </c:pt>
                <c:pt idx="2787">
                  <c:v>23.75</c:v>
                </c:pt>
                <c:pt idx="2788">
                  <c:v>23.75</c:v>
                </c:pt>
                <c:pt idx="2789">
                  <c:v>23.75</c:v>
                </c:pt>
                <c:pt idx="2790">
                  <c:v>23.75</c:v>
                </c:pt>
                <c:pt idx="2791">
                  <c:v>23.75</c:v>
                </c:pt>
                <c:pt idx="2792">
                  <c:v>23.75</c:v>
                </c:pt>
                <c:pt idx="2793">
                  <c:v>23.75</c:v>
                </c:pt>
                <c:pt idx="2794">
                  <c:v>23.75</c:v>
                </c:pt>
                <c:pt idx="2795">
                  <c:v>23.75</c:v>
                </c:pt>
                <c:pt idx="2796">
                  <c:v>23.75</c:v>
                </c:pt>
                <c:pt idx="2797">
                  <c:v>23.75</c:v>
                </c:pt>
                <c:pt idx="2798">
                  <c:v>23.75</c:v>
                </c:pt>
                <c:pt idx="2799">
                  <c:v>23.75</c:v>
                </c:pt>
                <c:pt idx="2800">
                  <c:v>23.75</c:v>
                </c:pt>
                <c:pt idx="2801">
                  <c:v>23.75</c:v>
                </c:pt>
                <c:pt idx="2802">
                  <c:v>23.75</c:v>
                </c:pt>
                <c:pt idx="2803">
                  <c:v>23.75</c:v>
                </c:pt>
                <c:pt idx="2804">
                  <c:v>23.75</c:v>
                </c:pt>
                <c:pt idx="2805">
                  <c:v>23.75</c:v>
                </c:pt>
                <c:pt idx="2806">
                  <c:v>23.75</c:v>
                </c:pt>
                <c:pt idx="2807">
                  <c:v>23.75</c:v>
                </c:pt>
                <c:pt idx="2808">
                  <c:v>23.75</c:v>
                </c:pt>
                <c:pt idx="2809">
                  <c:v>23.75</c:v>
                </c:pt>
                <c:pt idx="2810">
                  <c:v>23.75</c:v>
                </c:pt>
                <c:pt idx="2811">
                  <c:v>23.75</c:v>
                </c:pt>
                <c:pt idx="2812">
                  <c:v>23.75</c:v>
                </c:pt>
                <c:pt idx="2813">
                  <c:v>23.75</c:v>
                </c:pt>
                <c:pt idx="2814">
                  <c:v>23.75</c:v>
                </c:pt>
                <c:pt idx="2815">
                  <c:v>23.75</c:v>
                </c:pt>
                <c:pt idx="2816">
                  <c:v>23.75</c:v>
                </c:pt>
                <c:pt idx="2817">
                  <c:v>23.75</c:v>
                </c:pt>
                <c:pt idx="2818">
                  <c:v>23.75</c:v>
                </c:pt>
                <c:pt idx="2819">
                  <c:v>23.75</c:v>
                </c:pt>
                <c:pt idx="2820">
                  <c:v>23.75</c:v>
                </c:pt>
                <c:pt idx="2821">
                  <c:v>23.75</c:v>
                </c:pt>
                <c:pt idx="2822">
                  <c:v>23.75</c:v>
                </c:pt>
                <c:pt idx="2823">
                  <c:v>23.75</c:v>
                </c:pt>
                <c:pt idx="2824">
                  <c:v>23.75</c:v>
                </c:pt>
                <c:pt idx="2825">
                  <c:v>23.75</c:v>
                </c:pt>
                <c:pt idx="2826">
                  <c:v>23.75</c:v>
                </c:pt>
                <c:pt idx="2827">
                  <c:v>23.75</c:v>
                </c:pt>
                <c:pt idx="2828">
                  <c:v>23.75</c:v>
                </c:pt>
                <c:pt idx="2829">
                  <c:v>23.75</c:v>
                </c:pt>
                <c:pt idx="2830">
                  <c:v>23.75</c:v>
                </c:pt>
                <c:pt idx="2831">
                  <c:v>23.75</c:v>
                </c:pt>
                <c:pt idx="2832">
                  <c:v>23.75</c:v>
                </c:pt>
                <c:pt idx="2833">
                  <c:v>23.75</c:v>
                </c:pt>
                <c:pt idx="2834">
                  <c:v>23.75</c:v>
                </c:pt>
                <c:pt idx="2835">
                  <c:v>23.75</c:v>
                </c:pt>
                <c:pt idx="2836">
                  <c:v>23.75</c:v>
                </c:pt>
                <c:pt idx="2837">
                  <c:v>23.75</c:v>
                </c:pt>
                <c:pt idx="2838">
                  <c:v>23.75</c:v>
                </c:pt>
                <c:pt idx="2839">
                  <c:v>23.75</c:v>
                </c:pt>
                <c:pt idx="2840">
                  <c:v>23.75</c:v>
                </c:pt>
                <c:pt idx="2841">
                  <c:v>23.75</c:v>
                </c:pt>
                <c:pt idx="2842">
                  <c:v>23.75</c:v>
                </c:pt>
                <c:pt idx="2843">
                  <c:v>23.75</c:v>
                </c:pt>
                <c:pt idx="2844">
                  <c:v>23.75</c:v>
                </c:pt>
                <c:pt idx="2845">
                  <c:v>23.75</c:v>
                </c:pt>
                <c:pt idx="2846">
                  <c:v>23.75</c:v>
                </c:pt>
                <c:pt idx="2847">
                  <c:v>23.75</c:v>
                </c:pt>
                <c:pt idx="2848">
                  <c:v>23.75</c:v>
                </c:pt>
                <c:pt idx="2849">
                  <c:v>23.75</c:v>
                </c:pt>
                <c:pt idx="2850">
                  <c:v>23.75</c:v>
                </c:pt>
                <c:pt idx="2851">
                  <c:v>23.75</c:v>
                </c:pt>
                <c:pt idx="2852">
                  <c:v>23.75</c:v>
                </c:pt>
                <c:pt idx="2853">
                  <c:v>23.75</c:v>
                </c:pt>
                <c:pt idx="2854">
                  <c:v>23.75</c:v>
                </c:pt>
                <c:pt idx="2855">
                  <c:v>23.75</c:v>
                </c:pt>
                <c:pt idx="2856">
                  <c:v>23.75</c:v>
                </c:pt>
                <c:pt idx="2857">
                  <c:v>23.75</c:v>
                </c:pt>
                <c:pt idx="2858">
                  <c:v>23.75</c:v>
                </c:pt>
                <c:pt idx="2859">
                  <c:v>23.75</c:v>
                </c:pt>
                <c:pt idx="2860">
                  <c:v>23.75</c:v>
                </c:pt>
                <c:pt idx="2861">
                  <c:v>23.75</c:v>
                </c:pt>
                <c:pt idx="2862">
                  <c:v>23.75</c:v>
                </c:pt>
                <c:pt idx="2863">
                  <c:v>23.75</c:v>
                </c:pt>
                <c:pt idx="2864">
                  <c:v>23.75</c:v>
                </c:pt>
                <c:pt idx="2865">
                  <c:v>23.75</c:v>
                </c:pt>
                <c:pt idx="2866">
                  <c:v>23.75</c:v>
                </c:pt>
                <c:pt idx="2867">
                  <c:v>23.75</c:v>
                </c:pt>
                <c:pt idx="2868">
                  <c:v>23.75</c:v>
                </c:pt>
                <c:pt idx="2869">
                  <c:v>23.75</c:v>
                </c:pt>
                <c:pt idx="2870">
                  <c:v>23.75</c:v>
                </c:pt>
                <c:pt idx="2871">
                  <c:v>23.75</c:v>
                </c:pt>
                <c:pt idx="2872">
                  <c:v>23.75</c:v>
                </c:pt>
                <c:pt idx="2873">
                  <c:v>23.75</c:v>
                </c:pt>
                <c:pt idx="2874">
                  <c:v>23.75</c:v>
                </c:pt>
                <c:pt idx="2875">
                  <c:v>23.75</c:v>
                </c:pt>
                <c:pt idx="2876">
                  <c:v>23.75</c:v>
                </c:pt>
                <c:pt idx="2877">
                  <c:v>23.75</c:v>
                </c:pt>
                <c:pt idx="2878">
                  <c:v>23.75</c:v>
                </c:pt>
                <c:pt idx="2879">
                  <c:v>23.75</c:v>
                </c:pt>
                <c:pt idx="2880">
                  <c:v>23.75</c:v>
                </c:pt>
                <c:pt idx="2881">
                  <c:v>23.75</c:v>
                </c:pt>
                <c:pt idx="2882">
                  <c:v>23.75</c:v>
                </c:pt>
                <c:pt idx="2883">
                  <c:v>23.75</c:v>
                </c:pt>
                <c:pt idx="2884">
                  <c:v>23.75</c:v>
                </c:pt>
                <c:pt idx="2885">
                  <c:v>23.75</c:v>
                </c:pt>
                <c:pt idx="2886">
                  <c:v>23.75</c:v>
                </c:pt>
                <c:pt idx="2887">
                  <c:v>23.75</c:v>
                </c:pt>
                <c:pt idx="2888">
                  <c:v>23.75</c:v>
                </c:pt>
                <c:pt idx="2889">
                  <c:v>23.75</c:v>
                </c:pt>
                <c:pt idx="2890">
                  <c:v>23.75</c:v>
                </c:pt>
                <c:pt idx="2891">
                  <c:v>23.75</c:v>
                </c:pt>
                <c:pt idx="2892">
                  <c:v>23.75</c:v>
                </c:pt>
                <c:pt idx="2893">
                  <c:v>23.75</c:v>
                </c:pt>
                <c:pt idx="2894">
                  <c:v>23.75</c:v>
                </c:pt>
                <c:pt idx="2895">
                  <c:v>23.75</c:v>
                </c:pt>
                <c:pt idx="2896">
                  <c:v>23.75</c:v>
                </c:pt>
                <c:pt idx="2897">
                  <c:v>23.75</c:v>
                </c:pt>
                <c:pt idx="2898">
                  <c:v>23.75</c:v>
                </c:pt>
                <c:pt idx="2899">
                  <c:v>23.75</c:v>
                </c:pt>
                <c:pt idx="2900">
                  <c:v>23.75</c:v>
                </c:pt>
                <c:pt idx="2901">
                  <c:v>23.75</c:v>
                </c:pt>
                <c:pt idx="2902">
                  <c:v>23.75</c:v>
                </c:pt>
                <c:pt idx="2903">
                  <c:v>23.75</c:v>
                </c:pt>
                <c:pt idx="2904">
                  <c:v>23.75</c:v>
                </c:pt>
                <c:pt idx="2905">
                  <c:v>23.75</c:v>
                </c:pt>
                <c:pt idx="2906">
                  <c:v>23.75</c:v>
                </c:pt>
                <c:pt idx="2907">
                  <c:v>23.75</c:v>
                </c:pt>
                <c:pt idx="2908">
                  <c:v>23.75</c:v>
                </c:pt>
                <c:pt idx="2909">
                  <c:v>23.75</c:v>
                </c:pt>
                <c:pt idx="2910">
                  <c:v>23.75</c:v>
                </c:pt>
                <c:pt idx="2911">
                  <c:v>23.75</c:v>
                </c:pt>
                <c:pt idx="2912">
                  <c:v>23.75</c:v>
                </c:pt>
                <c:pt idx="2913">
                  <c:v>23.75</c:v>
                </c:pt>
                <c:pt idx="2914">
                  <c:v>23.75</c:v>
                </c:pt>
                <c:pt idx="2915">
                  <c:v>23.75</c:v>
                </c:pt>
                <c:pt idx="2916">
                  <c:v>23.75</c:v>
                </c:pt>
                <c:pt idx="2917">
                  <c:v>23.75</c:v>
                </c:pt>
                <c:pt idx="2918">
                  <c:v>23.75</c:v>
                </c:pt>
                <c:pt idx="2919">
                  <c:v>23.75</c:v>
                </c:pt>
                <c:pt idx="2920">
                  <c:v>23.75</c:v>
                </c:pt>
                <c:pt idx="2921">
                  <c:v>23.75</c:v>
                </c:pt>
                <c:pt idx="2922">
                  <c:v>23.75</c:v>
                </c:pt>
                <c:pt idx="2923">
                  <c:v>23.75</c:v>
                </c:pt>
                <c:pt idx="2924">
                  <c:v>23.75</c:v>
                </c:pt>
                <c:pt idx="2925">
                  <c:v>23.75</c:v>
                </c:pt>
                <c:pt idx="2926">
                  <c:v>23.75</c:v>
                </c:pt>
                <c:pt idx="2927">
                  <c:v>23.75</c:v>
                </c:pt>
                <c:pt idx="2928">
                  <c:v>23.75</c:v>
                </c:pt>
                <c:pt idx="2929">
                  <c:v>23.75</c:v>
                </c:pt>
                <c:pt idx="2930">
                  <c:v>23.75</c:v>
                </c:pt>
                <c:pt idx="2931">
                  <c:v>23.75</c:v>
                </c:pt>
                <c:pt idx="2932">
                  <c:v>23.75</c:v>
                </c:pt>
                <c:pt idx="2933">
                  <c:v>23.75</c:v>
                </c:pt>
                <c:pt idx="2934">
                  <c:v>23.75</c:v>
                </c:pt>
                <c:pt idx="2935">
                  <c:v>23.75</c:v>
                </c:pt>
                <c:pt idx="2936">
                  <c:v>23.75</c:v>
                </c:pt>
                <c:pt idx="2937">
                  <c:v>23.75</c:v>
                </c:pt>
                <c:pt idx="2938">
                  <c:v>23.75</c:v>
                </c:pt>
                <c:pt idx="2939">
                  <c:v>23.75</c:v>
                </c:pt>
                <c:pt idx="2940">
                  <c:v>23.75</c:v>
                </c:pt>
                <c:pt idx="2941">
                  <c:v>23.75</c:v>
                </c:pt>
                <c:pt idx="2942">
                  <c:v>23.75</c:v>
                </c:pt>
                <c:pt idx="2943">
                  <c:v>23.75</c:v>
                </c:pt>
                <c:pt idx="2944">
                  <c:v>23.75</c:v>
                </c:pt>
                <c:pt idx="2945">
                  <c:v>23.75</c:v>
                </c:pt>
                <c:pt idx="2946">
                  <c:v>23.75</c:v>
                </c:pt>
                <c:pt idx="2947">
                  <c:v>23.75</c:v>
                </c:pt>
                <c:pt idx="2948">
                  <c:v>23.75</c:v>
                </c:pt>
                <c:pt idx="2949">
                  <c:v>23.75</c:v>
                </c:pt>
                <c:pt idx="2950">
                  <c:v>23.75</c:v>
                </c:pt>
                <c:pt idx="2951">
                  <c:v>23.75</c:v>
                </c:pt>
                <c:pt idx="2952">
                  <c:v>23.75</c:v>
                </c:pt>
                <c:pt idx="2953">
                  <c:v>23.75</c:v>
                </c:pt>
                <c:pt idx="2954">
                  <c:v>23.75</c:v>
                </c:pt>
                <c:pt idx="2955">
                  <c:v>23.75</c:v>
                </c:pt>
                <c:pt idx="2956">
                  <c:v>23.75</c:v>
                </c:pt>
                <c:pt idx="2957">
                  <c:v>23.75</c:v>
                </c:pt>
                <c:pt idx="2958">
                  <c:v>23.75</c:v>
                </c:pt>
                <c:pt idx="2959">
                  <c:v>23.75</c:v>
                </c:pt>
                <c:pt idx="2960">
                  <c:v>23.75</c:v>
                </c:pt>
                <c:pt idx="2961">
                  <c:v>23.75</c:v>
                </c:pt>
                <c:pt idx="2962">
                  <c:v>23.75</c:v>
                </c:pt>
                <c:pt idx="2963">
                  <c:v>23.75</c:v>
                </c:pt>
                <c:pt idx="2964">
                  <c:v>23.75</c:v>
                </c:pt>
                <c:pt idx="2965">
                  <c:v>23.75</c:v>
                </c:pt>
                <c:pt idx="2966">
                  <c:v>23.75</c:v>
                </c:pt>
                <c:pt idx="2967">
                  <c:v>23.75</c:v>
                </c:pt>
                <c:pt idx="2968">
                  <c:v>23.75</c:v>
                </c:pt>
                <c:pt idx="2969">
                  <c:v>23.75</c:v>
                </c:pt>
                <c:pt idx="2970">
                  <c:v>23.75</c:v>
                </c:pt>
                <c:pt idx="2971">
                  <c:v>23.75</c:v>
                </c:pt>
                <c:pt idx="2972">
                  <c:v>23.75</c:v>
                </c:pt>
                <c:pt idx="2973">
                  <c:v>23.75</c:v>
                </c:pt>
                <c:pt idx="2974">
                  <c:v>23.75</c:v>
                </c:pt>
                <c:pt idx="2975">
                  <c:v>23.75</c:v>
                </c:pt>
                <c:pt idx="2976">
                  <c:v>23.75</c:v>
                </c:pt>
                <c:pt idx="2977">
                  <c:v>23.75</c:v>
                </c:pt>
                <c:pt idx="2978">
                  <c:v>23.75</c:v>
                </c:pt>
                <c:pt idx="2979">
                  <c:v>23.75</c:v>
                </c:pt>
                <c:pt idx="2980">
                  <c:v>23.75</c:v>
                </c:pt>
                <c:pt idx="2981">
                  <c:v>23.75</c:v>
                </c:pt>
                <c:pt idx="2982">
                  <c:v>23.75</c:v>
                </c:pt>
                <c:pt idx="2983">
                  <c:v>23.75</c:v>
                </c:pt>
                <c:pt idx="2984">
                  <c:v>23.75</c:v>
                </c:pt>
                <c:pt idx="2985">
                  <c:v>23.75</c:v>
                </c:pt>
                <c:pt idx="2986">
                  <c:v>23.75</c:v>
                </c:pt>
                <c:pt idx="2987">
                  <c:v>23.75</c:v>
                </c:pt>
                <c:pt idx="2988">
                  <c:v>23.75</c:v>
                </c:pt>
                <c:pt idx="2989">
                  <c:v>23.75</c:v>
                </c:pt>
                <c:pt idx="2990">
                  <c:v>23.75</c:v>
                </c:pt>
                <c:pt idx="2991">
                  <c:v>23.75</c:v>
                </c:pt>
                <c:pt idx="2992">
                  <c:v>23.75</c:v>
                </c:pt>
                <c:pt idx="2993">
                  <c:v>23.75</c:v>
                </c:pt>
                <c:pt idx="2994">
                  <c:v>23.75</c:v>
                </c:pt>
                <c:pt idx="2995">
                  <c:v>23.75</c:v>
                </c:pt>
                <c:pt idx="2996">
                  <c:v>23.75</c:v>
                </c:pt>
                <c:pt idx="2997">
                  <c:v>23.75</c:v>
                </c:pt>
                <c:pt idx="2998">
                  <c:v>23.75</c:v>
                </c:pt>
                <c:pt idx="2999">
                  <c:v>23.75</c:v>
                </c:pt>
                <c:pt idx="3000">
                  <c:v>23.75</c:v>
                </c:pt>
                <c:pt idx="3001">
                  <c:v>23.75</c:v>
                </c:pt>
                <c:pt idx="3002">
                  <c:v>23.75</c:v>
                </c:pt>
                <c:pt idx="3003">
                  <c:v>23.75</c:v>
                </c:pt>
                <c:pt idx="3004">
                  <c:v>23.75</c:v>
                </c:pt>
                <c:pt idx="3005">
                  <c:v>23.75</c:v>
                </c:pt>
                <c:pt idx="3006">
                  <c:v>23.75</c:v>
                </c:pt>
                <c:pt idx="3007">
                  <c:v>23.75</c:v>
                </c:pt>
                <c:pt idx="3008">
                  <c:v>23.75</c:v>
                </c:pt>
                <c:pt idx="3009">
                  <c:v>23.75</c:v>
                </c:pt>
                <c:pt idx="3010">
                  <c:v>23.75</c:v>
                </c:pt>
                <c:pt idx="3011">
                  <c:v>23.75</c:v>
                </c:pt>
                <c:pt idx="3012">
                  <c:v>23.75</c:v>
                </c:pt>
                <c:pt idx="3013">
                  <c:v>23.75</c:v>
                </c:pt>
                <c:pt idx="3014">
                  <c:v>23.75</c:v>
                </c:pt>
                <c:pt idx="3015">
                  <c:v>23.75</c:v>
                </c:pt>
                <c:pt idx="3016">
                  <c:v>23.75</c:v>
                </c:pt>
                <c:pt idx="3017">
                  <c:v>23.75</c:v>
                </c:pt>
                <c:pt idx="3018">
                  <c:v>23.75</c:v>
                </c:pt>
                <c:pt idx="3019">
                  <c:v>23.75</c:v>
                </c:pt>
                <c:pt idx="3020">
                  <c:v>23.75</c:v>
                </c:pt>
                <c:pt idx="3021">
                  <c:v>23.75</c:v>
                </c:pt>
                <c:pt idx="3022">
                  <c:v>23.75</c:v>
                </c:pt>
                <c:pt idx="3023">
                  <c:v>23.75</c:v>
                </c:pt>
                <c:pt idx="3024">
                  <c:v>23.75</c:v>
                </c:pt>
                <c:pt idx="3025">
                  <c:v>23.75</c:v>
                </c:pt>
                <c:pt idx="3026">
                  <c:v>23.75</c:v>
                </c:pt>
                <c:pt idx="3027">
                  <c:v>23.75</c:v>
                </c:pt>
                <c:pt idx="3028">
                  <c:v>23.75</c:v>
                </c:pt>
                <c:pt idx="3029">
                  <c:v>23.75</c:v>
                </c:pt>
                <c:pt idx="3030">
                  <c:v>23.75</c:v>
                </c:pt>
                <c:pt idx="3031">
                  <c:v>23.75</c:v>
                </c:pt>
                <c:pt idx="3032">
                  <c:v>23.75</c:v>
                </c:pt>
                <c:pt idx="3033">
                  <c:v>23.75</c:v>
                </c:pt>
                <c:pt idx="3034">
                  <c:v>23.75</c:v>
                </c:pt>
                <c:pt idx="3035">
                  <c:v>23.75</c:v>
                </c:pt>
                <c:pt idx="3036">
                  <c:v>23.75</c:v>
                </c:pt>
                <c:pt idx="3037">
                  <c:v>23.75</c:v>
                </c:pt>
                <c:pt idx="3038">
                  <c:v>23.75</c:v>
                </c:pt>
                <c:pt idx="3039">
                  <c:v>23.75</c:v>
                </c:pt>
                <c:pt idx="3040">
                  <c:v>23.75</c:v>
                </c:pt>
                <c:pt idx="3041">
                  <c:v>23.75</c:v>
                </c:pt>
                <c:pt idx="3042">
                  <c:v>23.75</c:v>
                </c:pt>
                <c:pt idx="3043">
                  <c:v>23.75</c:v>
                </c:pt>
                <c:pt idx="3044">
                  <c:v>23.75</c:v>
                </c:pt>
                <c:pt idx="3045">
                  <c:v>23.75</c:v>
                </c:pt>
                <c:pt idx="3046">
                  <c:v>23.75</c:v>
                </c:pt>
                <c:pt idx="3047">
                  <c:v>23.75</c:v>
                </c:pt>
                <c:pt idx="3048">
                  <c:v>23.75</c:v>
                </c:pt>
                <c:pt idx="3049">
                  <c:v>23.75</c:v>
                </c:pt>
                <c:pt idx="3050">
                  <c:v>23.75</c:v>
                </c:pt>
                <c:pt idx="3051">
                  <c:v>23.75</c:v>
                </c:pt>
                <c:pt idx="3052">
                  <c:v>23.75</c:v>
                </c:pt>
                <c:pt idx="3053">
                  <c:v>23.75</c:v>
                </c:pt>
                <c:pt idx="3054">
                  <c:v>23.75</c:v>
                </c:pt>
                <c:pt idx="3055">
                  <c:v>23.75</c:v>
                </c:pt>
                <c:pt idx="3056">
                  <c:v>23.75</c:v>
                </c:pt>
                <c:pt idx="3057">
                  <c:v>23.75</c:v>
                </c:pt>
                <c:pt idx="3058">
                  <c:v>23.75</c:v>
                </c:pt>
                <c:pt idx="3059">
                  <c:v>23.75</c:v>
                </c:pt>
                <c:pt idx="3060">
                  <c:v>23.75</c:v>
                </c:pt>
                <c:pt idx="3061">
                  <c:v>23.75</c:v>
                </c:pt>
                <c:pt idx="3062">
                  <c:v>23.75</c:v>
                </c:pt>
                <c:pt idx="3063">
                  <c:v>23.75</c:v>
                </c:pt>
                <c:pt idx="3064">
                  <c:v>23.75</c:v>
                </c:pt>
                <c:pt idx="3065">
                  <c:v>23.75</c:v>
                </c:pt>
                <c:pt idx="3066">
                  <c:v>23.75</c:v>
                </c:pt>
                <c:pt idx="3067">
                  <c:v>23.75</c:v>
                </c:pt>
                <c:pt idx="3068">
                  <c:v>23.75</c:v>
                </c:pt>
                <c:pt idx="3069">
                  <c:v>23.75</c:v>
                </c:pt>
                <c:pt idx="3070">
                  <c:v>23.75</c:v>
                </c:pt>
                <c:pt idx="3071">
                  <c:v>23.75</c:v>
                </c:pt>
                <c:pt idx="3072">
                  <c:v>23.75</c:v>
                </c:pt>
                <c:pt idx="3073">
                  <c:v>23.75</c:v>
                </c:pt>
                <c:pt idx="3074">
                  <c:v>23.75</c:v>
                </c:pt>
                <c:pt idx="3075">
                  <c:v>23.75</c:v>
                </c:pt>
                <c:pt idx="3076">
                  <c:v>23.75</c:v>
                </c:pt>
                <c:pt idx="3077">
                  <c:v>23.75</c:v>
                </c:pt>
                <c:pt idx="3078">
                  <c:v>23.75</c:v>
                </c:pt>
                <c:pt idx="3079">
                  <c:v>23.75</c:v>
                </c:pt>
                <c:pt idx="3080">
                  <c:v>23.75</c:v>
                </c:pt>
                <c:pt idx="3081">
                  <c:v>23.75</c:v>
                </c:pt>
                <c:pt idx="3082">
                  <c:v>23.75</c:v>
                </c:pt>
                <c:pt idx="3083">
                  <c:v>23.75</c:v>
                </c:pt>
                <c:pt idx="3084">
                  <c:v>23.75</c:v>
                </c:pt>
                <c:pt idx="3085">
                  <c:v>23.75</c:v>
                </c:pt>
                <c:pt idx="3086">
                  <c:v>23.75</c:v>
                </c:pt>
                <c:pt idx="3087">
                  <c:v>23.75</c:v>
                </c:pt>
                <c:pt idx="3088">
                  <c:v>23.75</c:v>
                </c:pt>
                <c:pt idx="3089">
                  <c:v>23.75</c:v>
                </c:pt>
                <c:pt idx="3090">
                  <c:v>23.75</c:v>
                </c:pt>
                <c:pt idx="3091">
                  <c:v>23.75</c:v>
                </c:pt>
                <c:pt idx="3092">
                  <c:v>23.75</c:v>
                </c:pt>
                <c:pt idx="3093">
                  <c:v>23.75</c:v>
                </c:pt>
                <c:pt idx="3094">
                  <c:v>23.75</c:v>
                </c:pt>
                <c:pt idx="3095">
                  <c:v>23.75</c:v>
                </c:pt>
                <c:pt idx="3096">
                  <c:v>23.75</c:v>
                </c:pt>
                <c:pt idx="3097">
                  <c:v>23.75</c:v>
                </c:pt>
                <c:pt idx="3098">
                  <c:v>23.75</c:v>
                </c:pt>
                <c:pt idx="3099">
                  <c:v>23.75</c:v>
                </c:pt>
                <c:pt idx="3100">
                  <c:v>23.75</c:v>
                </c:pt>
                <c:pt idx="3101">
                  <c:v>23.75</c:v>
                </c:pt>
                <c:pt idx="3102">
                  <c:v>23.75</c:v>
                </c:pt>
                <c:pt idx="3103">
                  <c:v>23.75</c:v>
                </c:pt>
                <c:pt idx="3104">
                  <c:v>23.75</c:v>
                </c:pt>
                <c:pt idx="3105">
                  <c:v>23.75</c:v>
                </c:pt>
                <c:pt idx="3106">
                  <c:v>23.75</c:v>
                </c:pt>
                <c:pt idx="3107">
                  <c:v>23.75</c:v>
                </c:pt>
                <c:pt idx="3108">
                  <c:v>23.75</c:v>
                </c:pt>
                <c:pt idx="3109">
                  <c:v>23.75</c:v>
                </c:pt>
                <c:pt idx="3110">
                  <c:v>23.75</c:v>
                </c:pt>
                <c:pt idx="3111">
                  <c:v>23.75</c:v>
                </c:pt>
                <c:pt idx="3112">
                  <c:v>23.75</c:v>
                </c:pt>
                <c:pt idx="3113">
                  <c:v>23.75</c:v>
                </c:pt>
                <c:pt idx="3114">
                  <c:v>23.75</c:v>
                </c:pt>
                <c:pt idx="3115">
                  <c:v>23.75</c:v>
                </c:pt>
                <c:pt idx="3116">
                  <c:v>23.75</c:v>
                </c:pt>
                <c:pt idx="3117">
                  <c:v>23.75</c:v>
                </c:pt>
                <c:pt idx="3118">
                  <c:v>23.75</c:v>
                </c:pt>
                <c:pt idx="3119">
                  <c:v>23.75</c:v>
                </c:pt>
                <c:pt idx="3120">
                  <c:v>23.75</c:v>
                </c:pt>
                <c:pt idx="3121">
                  <c:v>23.75</c:v>
                </c:pt>
                <c:pt idx="3122">
                  <c:v>23.75</c:v>
                </c:pt>
                <c:pt idx="3123">
                  <c:v>23.75</c:v>
                </c:pt>
                <c:pt idx="3124">
                  <c:v>23.75</c:v>
                </c:pt>
                <c:pt idx="3125">
                  <c:v>23.75</c:v>
                </c:pt>
                <c:pt idx="3126">
                  <c:v>23.75</c:v>
                </c:pt>
                <c:pt idx="3127">
                  <c:v>23.75</c:v>
                </c:pt>
                <c:pt idx="3128">
                  <c:v>23.75</c:v>
                </c:pt>
                <c:pt idx="3129">
                  <c:v>23.75</c:v>
                </c:pt>
                <c:pt idx="3130">
                  <c:v>23.75</c:v>
                </c:pt>
                <c:pt idx="3131">
                  <c:v>23.75</c:v>
                </c:pt>
                <c:pt idx="3132">
                  <c:v>23.75</c:v>
                </c:pt>
                <c:pt idx="3133">
                  <c:v>23.75</c:v>
                </c:pt>
                <c:pt idx="3134">
                  <c:v>23.75</c:v>
                </c:pt>
                <c:pt idx="3135">
                  <c:v>23.75</c:v>
                </c:pt>
                <c:pt idx="3136">
                  <c:v>23.75</c:v>
                </c:pt>
                <c:pt idx="3137">
                  <c:v>23.75</c:v>
                </c:pt>
                <c:pt idx="3138">
                  <c:v>23.75</c:v>
                </c:pt>
                <c:pt idx="3139">
                  <c:v>23.75</c:v>
                </c:pt>
                <c:pt idx="3140">
                  <c:v>23.75</c:v>
                </c:pt>
                <c:pt idx="3141">
                  <c:v>23.75</c:v>
                </c:pt>
                <c:pt idx="3142">
                  <c:v>23.75</c:v>
                </c:pt>
                <c:pt idx="3143">
                  <c:v>23.75</c:v>
                </c:pt>
                <c:pt idx="3144">
                  <c:v>23.75</c:v>
                </c:pt>
                <c:pt idx="3145">
                  <c:v>23.75</c:v>
                </c:pt>
                <c:pt idx="3146">
                  <c:v>23.75</c:v>
                </c:pt>
                <c:pt idx="3147">
                  <c:v>23.75</c:v>
                </c:pt>
                <c:pt idx="3148">
                  <c:v>23.75</c:v>
                </c:pt>
                <c:pt idx="3149">
                  <c:v>23.75</c:v>
                </c:pt>
                <c:pt idx="3150">
                  <c:v>23.75</c:v>
                </c:pt>
                <c:pt idx="3151">
                  <c:v>23.75</c:v>
                </c:pt>
                <c:pt idx="3152">
                  <c:v>23.75</c:v>
                </c:pt>
                <c:pt idx="3153">
                  <c:v>23.75</c:v>
                </c:pt>
                <c:pt idx="3154">
                  <c:v>23.75</c:v>
                </c:pt>
                <c:pt idx="3155">
                  <c:v>23.75</c:v>
                </c:pt>
                <c:pt idx="3156">
                  <c:v>23.75</c:v>
                </c:pt>
                <c:pt idx="3157">
                  <c:v>23.75</c:v>
                </c:pt>
                <c:pt idx="3158">
                  <c:v>23.75</c:v>
                </c:pt>
                <c:pt idx="3159">
                  <c:v>23.75</c:v>
                </c:pt>
                <c:pt idx="3160">
                  <c:v>23.75</c:v>
                </c:pt>
                <c:pt idx="3161">
                  <c:v>23.75</c:v>
                </c:pt>
                <c:pt idx="3162">
                  <c:v>23.75</c:v>
                </c:pt>
                <c:pt idx="3163">
                  <c:v>23.75</c:v>
                </c:pt>
                <c:pt idx="3164">
                  <c:v>23.75</c:v>
                </c:pt>
                <c:pt idx="3165">
                  <c:v>23.75</c:v>
                </c:pt>
                <c:pt idx="3166">
                  <c:v>23.75</c:v>
                </c:pt>
                <c:pt idx="3167">
                  <c:v>23.75</c:v>
                </c:pt>
                <c:pt idx="3168">
                  <c:v>23.75</c:v>
                </c:pt>
                <c:pt idx="3169">
                  <c:v>23.75</c:v>
                </c:pt>
                <c:pt idx="3170">
                  <c:v>23.75</c:v>
                </c:pt>
                <c:pt idx="3171">
                  <c:v>23.75</c:v>
                </c:pt>
                <c:pt idx="3172">
                  <c:v>23.75</c:v>
                </c:pt>
                <c:pt idx="3173">
                  <c:v>23.75</c:v>
                </c:pt>
                <c:pt idx="3174">
                  <c:v>23.75</c:v>
                </c:pt>
                <c:pt idx="3175">
                  <c:v>23.75</c:v>
                </c:pt>
                <c:pt idx="3176">
                  <c:v>23.75</c:v>
                </c:pt>
                <c:pt idx="3177">
                  <c:v>23.75</c:v>
                </c:pt>
                <c:pt idx="3178">
                  <c:v>23.75</c:v>
                </c:pt>
                <c:pt idx="3179">
                  <c:v>23.75</c:v>
                </c:pt>
                <c:pt idx="3180">
                  <c:v>23.75</c:v>
                </c:pt>
                <c:pt idx="3181">
                  <c:v>23.75</c:v>
                </c:pt>
                <c:pt idx="3182">
                  <c:v>23.75</c:v>
                </c:pt>
                <c:pt idx="3183">
                  <c:v>23.75</c:v>
                </c:pt>
                <c:pt idx="3184">
                  <c:v>23.75</c:v>
                </c:pt>
                <c:pt idx="3185">
                  <c:v>23.75</c:v>
                </c:pt>
                <c:pt idx="3186">
                  <c:v>23.75</c:v>
                </c:pt>
                <c:pt idx="3187">
                  <c:v>23.75</c:v>
                </c:pt>
                <c:pt idx="3188">
                  <c:v>23.75</c:v>
                </c:pt>
                <c:pt idx="3189">
                  <c:v>23.75</c:v>
                </c:pt>
                <c:pt idx="3190">
                  <c:v>23.75</c:v>
                </c:pt>
                <c:pt idx="3191">
                  <c:v>23.75</c:v>
                </c:pt>
                <c:pt idx="3192">
                  <c:v>23.75</c:v>
                </c:pt>
                <c:pt idx="3193">
                  <c:v>23.75</c:v>
                </c:pt>
                <c:pt idx="3194">
                  <c:v>23.75</c:v>
                </c:pt>
                <c:pt idx="3195">
                  <c:v>23.75</c:v>
                </c:pt>
                <c:pt idx="3196">
                  <c:v>23.75</c:v>
                </c:pt>
                <c:pt idx="3197">
                  <c:v>23.75</c:v>
                </c:pt>
                <c:pt idx="3198">
                  <c:v>23.75</c:v>
                </c:pt>
                <c:pt idx="3199">
                  <c:v>23.75</c:v>
                </c:pt>
                <c:pt idx="3200">
                  <c:v>23.75</c:v>
                </c:pt>
                <c:pt idx="3201">
                  <c:v>23.75</c:v>
                </c:pt>
                <c:pt idx="3202">
                  <c:v>23.75</c:v>
                </c:pt>
                <c:pt idx="3203">
                  <c:v>23.75</c:v>
                </c:pt>
                <c:pt idx="3204">
                  <c:v>23.75</c:v>
                </c:pt>
                <c:pt idx="3205">
                  <c:v>23.75</c:v>
                </c:pt>
                <c:pt idx="3206">
                  <c:v>23.75</c:v>
                </c:pt>
                <c:pt idx="3207">
                  <c:v>23.75</c:v>
                </c:pt>
                <c:pt idx="3208">
                  <c:v>23.75</c:v>
                </c:pt>
                <c:pt idx="3209">
                  <c:v>23.75</c:v>
                </c:pt>
                <c:pt idx="3210">
                  <c:v>23.75</c:v>
                </c:pt>
                <c:pt idx="3211">
                  <c:v>23.75</c:v>
                </c:pt>
                <c:pt idx="3212">
                  <c:v>23.75</c:v>
                </c:pt>
                <c:pt idx="3213">
                  <c:v>23.75</c:v>
                </c:pt>
                <c:pt idx="3214">
                  <c:v>23.75</c:v>
                </c:pt>
                <c:pt idx="3215">
                  <c:v>23.75</c:v>
                </c:pt>
                <c:pt idx="3216">
                  <c:v>23.75</c:v>
                </c:pt>
                <c:pt idx="3217">
                  <c:v>23.75</c:v>
                </c:pt>
                <c:pt idx="3218">
                  <c:v>23.75</c:v>
                </c:pt>
                <c:pt idx="3219">
                  <c:v>23.75</c:v>
                </c:pt>
                <c:pt idx="3220">
                  <c:v>23.75</c:v>
                </c:pt>
                <c:pt idx="3221">
                  <c:v>23.75</c:v>
                </c:pt>
                <c:pt idx="3222">
                  <c:v>23.75</c:v>
                </c:pt>
                <c:pt idx="3223">
                  <c:v>23.75</c:v>
                </c:pt>
                <c:pt idx="3224">
                  <c:v>23.75</c:v>
                </c:pt>
                <c:pt idx="3225">
                  <c:v>23.75</c:v>
                </c:pt>
                <c:pt idx="3226">
                  <c:v>23.75</c:v>
                </c:pt>
                <c:pt idx="3227">
                  <c:v>23.75</c:v>
                </c:pt>
                <c:pt idx="3228">
                  <c:v>23.75</c:v>
                </c:pt>
                <c:pt idx="3229">
                  <c:v>23.75</c:v>
                </c:pt>
                <c:pt idx="3230">
                  <c:v>23.75</c:v>
                </c:pt>
                <c:pt idx="3231">
                  <c:v>23.75</c:v>
                </c:pt>
                <c:pt idx="3232">
                  <c:v>23.75</c:v>
                </c:pt>
                <c:pt idx="3233">
                  <c:v>23.75</c:v>
                </c:pt>
                <c:pt idx="3234">
                  <c:v>23.75</c:v>
                </c:pt>
                <c:pt idx="3235">
                  <c:v>23.75</c:v>
                </c:pt>
                <c:pt idx="3236">
                  <c:v>23.75</c:v>
                </c:pt>
                <c:pt idx="3237">
                  <c:v>23.75</c:v>
                </c:pt>
                <c:pt idx="3238">
                  <c:v>23.75</c:v>
                </c:pt>
                <c:pt idx="3239">
                  <c:v>23.75</c:v>
                </c:pt>
                <c:pt idx="3240">
                  <c:v>23.75</c:v>
                </c:pt>
                <c:pt idx="3241">
                  <c:v>23.75</c:v>
                </c:pt>
                <c:pt idx="3242">
                  <c:v>23.75</c:v>
                </c:pt>
                <c:pt idx="3243">
                  <c:v>23.75</c:v>
                </c:pt>
                <c:pt idx="3244">
                  <c:v>23.75</c:v>
                </c:pt>
                <c:pt idx="3245">
                  <c:v>23.75</c:v>
                </c:pt>
                <c:pt idx="3246">
                  <c:v>23.75</c:v>
                </c:pt>
                <c:pt idx="3247">
                  <c:v>23.75</c:v>
                </c:pt>
                <c:pt idx="3248">
                  <c:v>23.75</c:v>
                </c:pt>
                <c:pt idx="3249">
                  <c:v>23.75</c:v>
                </c:pt>
                <c:pt idx="3250">
                  <c:v>23.75</c:v>
                </c:pt>
                <c:pt idx="3251">
                  <c:v>23.75</c:v>
                </c:pt>
                <c:pt idx="3252">
                  <c:v>23.75</c:v>
                </c:pt>
                <c:pt idx="3253">
                  <c:v>23.75</c:v>
                </c:pt>
                <c:pt idx="3254">
                  <c:v>23.75</c:v>
                </c:pt>
                <c:pt idx="3255">
                  <c:v>23.75</c:v>
                </c:pt>
                <c:pt idx="3256">
                  <c:v>23.75</c:v>
                </c:pt>
                <c:pt idx="3257">
                  <c:v>23.75</c:v>
                </c:pt>
                <c:pt idx="3258">
                  <c:v>23.75</c:v>
                </c:pt>
                <c:pt idx="3259">
                  <c:v>23.75</c:v>
                </c:pt>
                <c:pt idx="3260">
                  <c:v>23.75</c:v>
                </c:pt>
                <c:pt idx="3261">
                  <c:v>23.75</c:v>
                </c:pt>
                <c:pt idx="3262">
                  <c:v>23.75</c:v>
                </c:pt>
                <c:pt idx="3263">
                  <c:v>23.75</c:v>
                </c:pt>
                <c:pt idx="3264">
                  <c:v>23.75</c:v>
                </c:pt>
                <c:pt idx="3265">
                  <c:v>23.75</c:v>
                </c:pt>
                <c:pt idx="3266">
                  <c:v>23.75</c:v>
                </c:pt>
                <c:pt idx="3267">
                  <c:v>23.75</c:v>
                </c:pt>
                <c:pt idx="3268">
                  <c:v>23.75</c:v>
                </c:pt>
                <c:pt idx="3269">
                  <c:v>23.75</c:v>
                </c:pt>
                <c:pt idx="3270">
                  <c:v>23.75</c:v>
                </c:pt>
                <c:pt idx="3271">
                  <c:v>23.75</c:v>
                </c:pt>
                <c:pt idx="3272">
                  <c:v>23.75</c:v>
                </c:pt>
                <c:pt idx="3273">
                  <c:v>23.75</c:v>
                </c:pt>
                <c:pt idx="3274">
                  <c:v>23.75</c:v>
                </c:pt>
                <c:pt idx="3275">
                  <c:v>23.75</c:v>
                </c:pt>
                <c:pt idx="3276">
                  <c:v>23.75</c:v>
                </c:pt>
                <c:pt idx="3277">
                  <c:v>23.75</c:v>
                </c:pt>
                <c:pt idx="3278">
                  <c:v>23.75</c:v>
                </c:pt>
                <c:pt idx="3279">
                  <c:v>23.75</c:v>
                </c:pt>
                <c:pt idx="3280">
                  <c:v>23.75</c:v>
                </c:pt>
                <c:pt idx="3281">
                  <c:v>23.75</c:v>
                </c:pt>
                <c:pt idx="3282">
                  <c:v>23.75</c:v>
                </c:pt>
                <c:pt idx="3283">
                  <c:v>23.75</c:v>
                </c:pt>
                <c:pt idx="3284">
                  <c:v>23.75</c:v>
                </c:pt>
                <c:pt idx="3285">
                  <c:v>23.75</c:v>
                </c:pt>
                <c:pt idx="3286">
                  <c:v>23.75</c:v>
                </c:pt>
                <c:pt idx="3287">
                  <c:v>23.75</c:v>
                </c:pt>
                <c:pt idx="3288">
                  <c:v>23.75</c:v>
                </c:pt>
                <c:pt idx="3289">
                  <c:v>23.75</c:v>
                </c:pt>
                <c:pt idx="3290">
                  <c:v>23.75</c:v>
                </c:pt>
                <c:pt idx="3291">
                  <c:v>23.75</c:v>
                </c:pt>
                <c:pt idx="3292">
                  <c:v>23.75</c:v>
                </c:pt>
                <c:pt idx="3293">
                  <c:v>23.75</c:v>
                </c:pt>
                <c:pt idx="3294">
                  <c:v>23.75</c:v>
                </c:pt>
                <c:pt idx="3295">
                  <c:v>23.75</c:v>
                </c:pt>
                <c:pt idx="3296">
                  <c:v>23.75</c:v>
                </c:pt>
                <c:pt idx="3297">
                  <c:v>23.75</c:v>
                </c:pt>
                <c:pt idx="3298">
                  <c:v>23.75</c:v>
                </c:pt>
                <c:pt idx="3299">
                  <c:v>23.75</c:v>
                </c:pt>
                <c:pt idx="3300">
                  <c:v>23.75</c:v>
                </c:pt>
                <c:pt idx="3301">
                  <c:v>23.75</c:v>
                </c:pt>
                <c:pt idx="3302">
                  <c:v>23.75</c:v>
                </c:pt>
                <c:pt idx="3303">
                  <c:v>23.75</c:v>
                </c:pt>
                <c:pt idx="3304">
                  <c:v>23.75</c:v>
                </c:pt>
                <c:pt idx="3305">
                  <c:v>23.75</c:v>
                </c:pt>
                <c:pt idx="3306">
                  <c:v>23.75</c:v>
                </c:pt>
                <c:pt idx="3307">
                  <c:v>23.75</c:v>
                </c:pt>
                <c:pt idx="3308">
                  <c:v>23.75</c:v>
                </c:pt>
                <c:pt idx="3309">
                  <c:v>23.75</c:v>
                </c:pt>
                <c:pt idx="3310">
                  <c:v>23.75</c:v>
                </c:pt>
                <c:pt idx="3311">
                  <c:v>23.75</c:v>
                </c:pt>
                <c:pt idx="3312">
                  <c:v>23.75</c:v>
                </c:pt>
                <c:pt idx="3313">
                  <c:v>23.75</c:v>
                </c:pt>
                <c:pt idx="3314">
                  <c:v>23.75</c:v>
                </c:pt>
                <c:pt idx="3315">
                  <c:v>23.75</c:v>
                </c:pt>
                <c:pt idx="3316">
                  <c:v>23.75</c:v>
                </c:pt>
                <c:pt idx="3317">
                  <c:v>23.75</c:v>
                </c:pt>
                <c:pt idx="3318">
                  <c:v>23.75</c:v>
                </c:pt>
                <c:pt idx="3319">
                  <c:v>23.75</c:v>
                </c:pt>
                <c:pt idx="3320">
                  <c:v>23.75</c:v>
                </c:pt>
                <c:pt idx="3321">
                  <c:v>23.75</c:v>
                </c:pt>
                <c:pt idx="3322">
                  <c:v>23.75</c:v>
                </c:pt>
                <c:pt idx="3323">
                  <c:v>23.75</c:v>
                </c:pt>
                <c:pt idx="3324">
                  <c:v>23.75</c:v>
                </c:pt>
                <c:pt idx="3325">
                  <c:v>23.75</c:v>
                </c:pt>
                <c:pt idx="3326">
                  <c:v>23.75</c:v>
                </c:pt>
                <c:pt idx="3327">
                  <c:v>23.75</c:v>
                </c:pt>
                <c:pt idx="3328">
                  <c:v>23.75</c:v>
                </c:pt>
                <c:pt idx="3329">
                  <c:v>23.75</c:v>
                </c:pt>
                <c:pt idx="3330">
                  <c:v>23.75</c:v>
                </c:pt>
                <c:pt idx="3331">
                  <c:v>23.75</c:v>
                </c:pt>
                <c:pt idx="3332">
                  <c:v>23.75</c:v>
                </c:pt>
                <c:pt idx="3333">
                  <c:v>23.75</c:v>
                </c:pt>
                <c:pt idx="3334">
                  <c:v>23.75</c:v>
                </c:pt>
                <c:pt idx="3335">
                  <c:v>23.75</c:v>
                </c:pt>
                <c:pt idx="3336">
                  <c:v>23.75</c:v>
                </c:pt>
                <c:pt idx="3337">
                  <c:v>23.75</c:v>
                </c:pt>
                <c:pt idx="3338">
                  <c:v>23.75</c:v>
                </c:pt>
                <c:pt idx="3339">
                  <c:v>23.75</c:v>
                </c:pt>
                <c:pt idx="3340">
                  <c:v>23.75</c:v>
                </c:pt>
                <c:pt idx="3341">
                  <c:v>23.75</c:v>
                </c:pt>
                <c:pt idx="3342">
                  <c:v>23.75</c:v>
                </c:pt>
                <c:pt idx="3343">
                  <c:v>23.75</c:v>
                </c:pt>
                <c:pt idx="3344">
                  <c:v>23.75</c:v>
                </c:pt>
                <c:pt idx="3345">
                  <c:v>23.75</c:v>
                </c:pt>
                <c:pt idx="3346">
                  <c:v>23.75</c:v>
                </c:pt>
                <c:pt idx="3347">
                  <c:v>23.75</c:v>
                </c:pt>
                <c:pt idx="3348">
                  <c:v>23.75</c:v>
                </c:pt>
                <c:pt idx="3349">
                  <c:v>23.75</c:v>
                </c:pt>
                <c:pt idx="3350">
                  <c:v>23.75</c:v>
                </c:pt>
                <c:pt idx="3351">
                  <c:v>23.75</c:v>
                </c:pt>
                <c:pt idx="3352">
                  <c:v>23.75</c:v>
                </c:pt>
                <c:pt idx="3353">
                  <c:v>23.75</c:v>
                </c:pt>
                <c:pt idx="3354">
                  <c:v>23.75</c:v>
                </c:pt>
                <c:pt idx="3355">
                  <c:v>23.75</c:v>
                </c:pt>
                <c:pt idx="3356">
                  <c:v>23.75</c:v>
                </c:pt>
                <c:pt idx="3357">
                  <c:v>23.75</c:v>
                </c:pt>
                <c:pt idx="3358">
                  <c:v>23.75</c:v>
                </c:pt>
                <c:pt idx="3359">
                  <c:v>23.75</c:v>
                </c:pt>
                <c:pt idx="3360">
                  <c:v>23.75</c:v>
                </c:pt>
                <c:pt idx="3361">
                  <c:v>23.75</c:v>
                </c:pt>
                <c:pt idx="3362">
                  <c:v>23.75</c:v>
                </c:pt>
                <c:pt idx="3363">
                  <c:v>23.75</c:v>
                </c:pt>
                <c:pt idx="3364">
                  <c:v>23.75</c:v>
                </c:pt>
                <c:pt idx="3365">
                  <c:v>23.75</c:v>
                </c:pt>
                <c:pt idx="3366">
                  <c:v>23.75</c:v>
                </c:pt>
                <c:pt idx="3367">
                  <c:v>23.75</c:v>
                </c:pt>
                <c:pt idx="3368">
                  <c:v>23.75</c:v>
                </c:pt>
                <c:pt idx="3369">
                  <c:v>23.75</c:v>
                </c:pt>
                <c:pt idx="3370">
                  <c:v>23.75</c:v>
                </c:pt>
                <c:pt idx="3371">
                  <c:v>23.75</c:v>
                </c:pt>
                <c:pt idx="3372">
                  <c:v>23.75</c:v>
                </c:pt>
                <c:pt idx="3373">
                  <c:v>23.75</c:v>
                </c:pt>
                <c:pt idx="3374">
                  <c:v>23.75</c:v>
                </c:pt>
                <c:pt idx="3375">
                  <c:v>23.75</c:v>
                </c:pt>
                <c:pt idx="3376">
                  <c:v>23.75</c:v>
                </c:pt>
                <c:pt idx="3377">
                  <c:v>23.75</c:v>
                </c:pt>
                <c:pt idx="3378">
                  <c:v>23.75</c:v>
                </c:pt>
                <c:pt idx="3379">
                  <c:v>23.75</c:v>
                </c:pt>
                <c:pt idx="3380">
                  <c:v>23.75</c:v>
                </c:pt>
                <c:pt idx="3381">
                  <c:v>23.75</c:v>
                </c:pt>
                <c:pt idx="3382">
                  <c:v>23.75</c:v>
                </c:pt>
                <c:pt idx="3383">
                  <c:v>23.75</c:v>
                </c:pt>
                <c:pt idx="3384">
                  <c:v>23.75</c:v>
                </c:pt>
                <c:pt idx="3385">
                  <c:v>23.75</c:v>
                </c:pt>
                <c:pt idx="3386">
                  <c:v>23.75</c:v>
                </c:pt>
                <c:pt idx="3387">
                  <c:v>23.75</c:v>
                </c:pt>
                <c:pt idx="3388">
                  <c:v>23.75</c:v>
                </c:pt>
                <c:pt idx="3389">
                  <c:v>23.75</c:v>
                </c:pt>
                <c:pt idx="3390">
                  <c:v>23.75</c:v>
                </c:pt>
                <c:pt idx="3391">
                  <c:v>23.75</c:v>
                </c:pt>
                <c:pt idx="3392">
                  <c:v>23.75</c:v>
                </c:pt>
                <c:pt idx="3393">
                  <c:v>23.75</c:v>
                </c:pt>
                <c:pt idx="3394">
                  <c:v>23.75</c:v>
                </c:pt>
                <c:pt idx="3395">
                  <c:v>23.75</c:v>
                </c:pt>
                <c:pt idx="3396">
                  <c:v>23.75</c:v>
                </c:pt>
                <c:pt idx="3397">
                  <c:v>23.75</c:v>
                </c:pt>
                <c:pt idx="3398">
                  <c:v>23.75</c:v>
                </c:pt>
                <c:pt idx="3399">
                  <c:v>23.75</c:v>
                </c:pt>
                <c:pt idx="3400">
                  <c:v>23.75</c:v>
                </c:pt>
                <c:pt idx="3401">
                  <c:v>23.75</c:v>
                </c:pt>
                <c:pt idx="3402">
                  <c:v>23.75</c:v>
                </c:pt>
                <c:pt idx="3403">
                  <c:v>23.75</c:v>
                </c:pt>
                <c:pt idx="3404">
                  <c:v>23.75</c:v>
                </c:pt>
                <c:pt idx="3405">
                  <c:v>23.75</c:v>
                </c:pt>
                <c:pt idx="3406">
                  <c:v>23.75</c:v>
                </c:pt>
                <c:pt idx="3407">
                  <c:v>23.75</c:v>
                </c:pt>
                <c:pt idx="3408">
                  <c:v>23.75</c:v>
                </c:pt>
                <c:pt idx="3409">
                  <c:v>23.75</c:v>
                </c:pt>
                <c:pt idx="3410">
                  <c:v>23.75</c:v>
                </c:pt>
                <c:pt idx="3411">
                  <c:v>23.75</c:v>
                </c:pt>
                <c:pt idx="3412">
                  <c:v>23.75</c:v>
                </c:pt>
                <c:pt idx="3413">
                  <c:v>23.75</c:v>
                </c:pt>
                <c:pt idx="3414">
                  <c:v>23.75</c:v>
                </c:pt>
                <c:pt idx="3415">
                  <c:v>23.75</c:v>
                </c:pt>
                <c:pt idx="3416">
                  <c:v>23.75</c:v>
                </c:pt>
                <c:pt idx="3417">
                  <c:v>23.75</c:v>
                </c:pt>
                <c:pt idx="3418">
                  <c:v>23.75</c:v>
                </c:pt>
                <c:pt idx="3419">
                  <c:v>23.75</c:v>
                </c:pt>
                <c:pt idx="3420">
                  <c:v>23.75</c:v>
                </c:pt>
                <c:pt idx="3421">
                  <c:v>23.75</c:v>
                </c:pt>
                <c:pt idx="3422">
                  <c:v>23.75</c:v>
                </c:pt>
                <c:pt idx="3423">
                  <c:v>23.75</c:v>
                </c:pt>
                <c:pt idx="3424">
                  <c:v>23.75</c:v>
                </c:pt>
                <c:pt idx="3425">
                  <c:v>23.75</c:v>
                </c:pt>
                <c:pt idx="3426">
                  <c:v>23.75</c:v>
                </c:pt>
                <c:pt idx="3427">
                  <c:v>23.75</c:v>
                </c:pt>
                <c:pt idx="3428">
                  <c:v>23.75</c:v>
                </c:pt>
                <c:pt idx="3429">
                  <c:v>23.75</c:v>
                </c:pt>
                <c:pt idx="3430">
                  <c:v>23.75</c:v>
                </c:pt>
                <c:pt idx="3431">
                  <c:v>23.75</c:v>
                </c:pt>
                <c:pt idx="3432">
                  <c:v>23.75</c:v>
                </c:pt>
                <c:pt idx="3433">
                  <c:v>23.75</c:v>
                </c:pt>
                <c:pt idx="3434">
                  <c:v>23.75</c:v>
                </c:pt>
                <c:pt idx="3435">
                  <c:v>23.75</c:v>
                </c:pt>
                <c:pt idx="3436">
                  <c:v>23.75</c:v>
                </c:pt>
                <c:pt idx="3437">
                  <c:v>23.75</c:v>
                </c:pt>
                <c:pt idx="3438">
                  <c:v>23.75</c:v>
                </c:pt>
                <c:pt idx="3439">
                  <c:v>23.75</c:v>
                </c:pt>
                <c:pt idx="3440">
                  <c:v>23.75</c:v>
                </c:pt>
                <c:pt idx="3441">
                  <c:v>23.75</c:v>
                </c:pt>
                <c:pt idx="3442">
                  <c:v>23.75</c:v>
                </c:pt>
                <c:pt idx="3443">
                  <c:v>23.75</c:v>
                </c:pt>
                <c:pt idx="3444">
                  <c:v>23.75</c:v>
                </c:pt>
                <c:pt idx="3445">
                  <c:v>23.75</c:v>
                </c:pt>
                <c:pt idx="3446">
                  <c:v>23.75</c:v>
                </c:pt>
                <c:pt idx="3447">
                  <c:v>23.75</c:v>
                </c:pt>
                <c:pt idx="3448">
                  <c:v>23.75</c:v>
                </c:pt>
                <c:pt idx="3449">
                  <c:v>23.75</c:v>
                </c:pt>
                <c:pt idx="3450">
                  <c:v>23.75</c:v>
                </c:pt>
                <c:pt idx="3451">
                  <c:v>23.75</c:v>
                </c:pt>
                <c:pt idx="3452">
                  <c:v>23.75</c:v>
                </c:pt>
                <c:pt idx="3453">
                  <c:v>23.75</c:v>
                </c:pt>
                <c:pt idx="3454">
                  <c:v>23.75</c:v>
                </c:pt>
                <c:pt idx="3455">
                  <c:v>23.75</c:v>
                </c:pt>
                <c:pt idx="3456">
                  <c:v>23.75</c:v>
                </c:pt>
                <c:pt idx="3457">
                  <c:v>23.75</c:v>
                </c:pt>
                <c:pt idx="3458">
                  <c:v>23.75</c:v>
                </c:pt>
                <c:pt idx="3459">
                  <c:v>23.75</c:v>
                </c:pt>
                <c:pt idx="3460">
                  <c:v>23.75</c:v>
                </c:pt>
                <c:pt idx="3461">
                  <c:v>23.75</c:v>
                </c:pt>
                <c:pt idx="3462">
                  <c:v>23.75</c:v>
                </c:pt>
                <c:pt idx="3463">
                  <c:v>23.75</c:v>
                </c:pt>
                <c:pt idx="3464">
                  <c:v>23.75</c:v>
                </c:pt>
                <c:pt idx="3465">
                  <c:v>23.75</c:v>
                </c:pt>
                <c:pt idx="3466">
                  <c:v>23.75</c:v>
                </c:pt>
                <c:pt idx="3467">
                  <c:v>23.75</c:v>
                </c:pt>
                <c:pt idx="3468">
                  <c:v>23.75</c:v>
                </c:pt>
                <c:pt idx="3469">
                  <c:v>23.75</c:v>
                </c:pt>
                <c:pt idx="3470">
                  <c:v>23.75</c:v>
                </c:pt>
                <c:pt idx="3471">
                  <c:v>23.75</c:v>
                </c:pt>
                <c:pt idx="3472">
                  <c:v>23.75</c:v>
                </c:pt>
                <c:pt idx="3473">
                  <c:v>23.75</c:v>
                </c:pt>
                <c:pt idx="3474">
                  <c:v>23.75</c:v>
                </c:pt>
                <c:pt idx="3475">
                  <c:v>23.75</c:v>
                </c:pt>
                <c:pt idx="3476">
                  <c:v>23.75</c:v>
                </c:pt>
                <c:pt idx="3477">
                  <c:v>23.75</c:v>
                </c:pt>
                <c:pt idx="3478">
                  <c:v>23.75</c:v>
                </c:pt>
                <c:pt idx="3479">
                  <c:v>23.75</c:v>
                </c:pt>
                <c:pt idx="3480">
                  <c:v>23.75</c:v>
                </c:pt>
                <c:pt idx="3481">
                  <c:v>23.75</c:v>
                </c:pt>
                <c:pt idx="3482">
                  <c:v>23.75</c:v>
                </c:pt>
                <c:pt idx="3483">
                  <c:v>23.75</c:v>
                </c:pt>
                <c:pt idx="3484">
                  <c:v>23.75</c:v>
                </c:pt>
                <c:pt idx="3485">
                  <c:v>23.75</c:v>
                </c:pt>
                <c:pt idx="3486">
                  <c:v>23.75</c:v>
                </c:pt>
                <c:pt idx="3487">
                  <c:v>23.75</c:v>
                </c:pt>
                <c:pt idx="3488">
                  <c:v>23.75</c:v>
                </c:pt>
                <c:pt idx="3489">
                  <c:v>23.75</c:v>
                </c:pt>
                <c:pt idx="3490">
                  <c:v>23.75</c:v>
                </c:pt>
                <c:pt idx="3491">
                  <c:v>23.75</c:v>
                </c:pt>
                <c:pt idx="3492">
                  <c:v>23.75</c:v>
                </c:pt>
                <c:pt idx="3493">
                  <c:v>23.75</c:v>
                </c:pt>
                <c:pt idx="3494">
                  <c:v>23.75</c:v>
                </c:pt>
                <c:pt idx="3495">
                  <c:v>23.75</c:v>
                </c:pt>
                <c:pt idx="3496">
                  <c:v>23.75</c:v>
                </c:pt>
                <c:pt idx="3497">
                  <c:v>23.75</c:v>
                </c:pt>
                <c:pt idx="3498">
                  <c:v>23.75</c:v>
                </c:pt>
                <c:pt idx="3499">
                  <c:v>23.75</c:v>
                </c:pt>
                <c:pt idx="3500">
                  <c:v>23.75</c:v>
                </c:pt>
                <c:pt idx="3501">
                  <c:v>23.75</c:v>
                </c:pt>
                <c:pt idx="3502">
                  <c:v>23.75</c:v>
                </c:pt>
                <c:pt idx="3503">
                  <c:v>23.75</c:v>
                </c:pt>
                <c:pt idx="3504">
                  <c:v>23.75</c:v>
                </c:pt>
                <c:pt idx="3505">
                  <c:v>23.75</c:v>
                </c:pt>
                <c:pt idx="3506">
                  <c:v>23.75</c:v>
                </c:pt>
                <c:pt idx="3507">
                  <c:v>23.75</c:v>
                </c:pt>
                <c:pt idx="3508">
                  <c:v>23.75</c:v>
                </c:pt>
                <c:pt idx="3509">
                  <c:v>23.75</c:v>
                </c:pt>
                <c:pt idx="3510">
                  <c:v>23.75</c:v>
                </c:pt>
                <c:pt idx="3511">
                  <c:v>23.75</c:v>
                </c:pt>
                <c:pt idx="3512">
                  <c:v>23.75</c:v>
                </c:pt>
                <c:pt idx="3513">
                  <c:v>23.75</c:v>
                </c:pt>
                <c:pt idx="3514">
                  <c:v>23.75</c:v>
                </c:pt>
                <c:pt idx="3515">
                  <c:v>23.75</c:v>
                </c:pt>
                <c:pt idx="3516">
                  <c:v>23.75</c:v>
                </c:pt>
                <c:pt idx="3517">
                  <c:v>23.75</c:v>
                </c:pt>
                <c:pt idx="3518">
                  <c:v>23.75</c:v>
                </c:pt>
                <c:pt idx="3519">
                  <c:v>23.75</c:v>
                </c:pt>
                <c:pt idx="3520">
                  <c:v>23.75</c:v>
                </c:pt>
                <c:pt idx="3521">
                  <c:v>23.75</c:v>
                </c:pt>
                <c:pt idx="3522">
                  <c:v>23.75</c:v>
                </c:pt>
                <c:pt idx="3523">
                  <c:v>23.75</c:v>
                </c:pt>
                <c:pt idx="3524">
                  <c:v>23.75</c:v>
                </c:pt>
                <c:pt idx="3525">
                  <c:v>23.75</c:v>
                </c:pt>
                <c:pt idx="3526">
                  <c:v>23.75</c:v>
                </c:pt>
                <c:pt idx="3527">
                  <c:v>23.75</c:v>
                </c:pt>
                <c:pt idx="3528">
                  <c:v>23.75</c:v>
                </c:pt>
                <c:pt idx="3529">
                  <c:v>23.75</c:v>
                </c:pt>
                <c:pt idx="3530">
                  <c:v>23.75</c:v>
                </c:pt>
                <c:pt idx="3531">
                  <c:v>23.75</c:v>
                </c:pt>
                <c:pt idx="3532">
                  <c:v>23.75</c:v>
                </c:pt>
                <c:pt idx="3533">
                  <c:v>23.75</c:v>
                </c:pt>
                <c:pt idx="3534">
                  <c:v>23.75</c:v>
                </c:pt>
                <c:pt idx="3535">
                  <c:v>23.75</c:v>
                </c:pt>
                <c:pt idx="3536">
                  <c:v>23.75</c:v>
                </c:pt>
                <c:pt idx="3537">
                  <c:v>23.75</c:v>
                </c:pt>
                <c:pt idx="3538">
                  <c:v>23.75</c:v>
                </c:pt>
                <c:pt idx="3539">
                  <c:v>23.75</c:v>
                </c:pt>
                <c:pt idx="3540">
                  <c:v>23.75</c:v>
                </c:pt>
                <c:pt idx="3541">
                  <c:v>23.75</c:v>
                </c:pt>
                <c:pt idx="3542">
                  <c:v>23.75</c:v>
                </c:pt>
                <c:pt idx="3543">
                  <c:v>23.75</c:v>
                </c:pt>
                <c:pt idx="3544">
                  <c:v>23.75</c:v>
                </c:pt>
                <c:pt idx="3545">
                  <c:v>23.75</c:v>
                </c:pt>
                <c:pt idx="3546">
                  <c:v>23.75</c:v>
                </c:pt>
                <c:pt idx="3547">
                  <c:v>23.75</c:v>
                </c:pt>
                <c:pt idx="3548">
                  <c:v>23.75</c:v>
                </c:pt>
                <c:pt idx="3549">
                  <c:v>23.75</c:v>
                </c:pt>
                <c:pt idx="3550">
                  <c:v>23.75</c:v>
                </c:pt>
                <c:pt idx="3551">
                  <c:v>23.75</c:v>
                </c:pt>
                <c:pt idx="3552">
                  <c:v>23.75</c:v>
                </c:pt>
                <c:pt idx="3553">
                  <c:v>23.75</c:v>
                </c:pt>
                <c:pt idx="3554">
                  <c:v>23.75</c:v>
                </c:pt>
                <c:pt idx="3555">
                  <c:v>23.75</c:v>
                </c:pt>
                <c:pt idx="3556">
                  <c:v>23.75</c:v>
                </c:pt>
                <c:pt idx="3557">
                  <c:v>23.75</c:v>
                </c:pt>
                <c:pt idx="3558">
                  <c:v>23.75</c:v>
                </c:pt>
                <c:pt idx="3559">
                  <c:v>23.75</c:v>
                </c:pt>
                <c:pt idx="3560">
                  <c:v>23.75</c:v>
                </c:pt>
                <c:pt idx="3561">
                  <c:v>23.75</c:v>
                </c:pt>
                <c:pt idx="3562">
                  <c:v>23.75</c:v>
                </c:pt>
                <c:pt idx="3563">
                  <c:v>23.75</c:v>
                </c:pt>
                <c:pt idx="3564">
                  <c:v>23.75</c:v>
                </c:pt>
                <c:pt idx="3565">
                  <c:v>23.75</c:v>
                </c:pt>
                <c:pt idx="3566">
                  <c:v>23.75</c:v>
                </c:pt>
                <c:pt idx="3567">
                  <c:v>23.75</c:v>
                </c:pt>
                <c:pt idx="3568">
                  <c:v>23.75</c:v>
                </c:pt>
                <c:pt idx="3569">
                  <c:v>23.75</c:v>
                </c:pt>
                <c:pt idx="3570">
                  <c:v>23.75</c:v>
                </c:pt>
                <c:pt idx="3571">
                  <c:v>23.75</c:v>
                </c:pt>
                <c:pt idx="3572">
                  <c:v>23.75</c:v>
                </c:pt>
                <c:pt idx="3573">
                  <c:v>23.75</c:v>
                </c:pt>
                <c:pt idx="3574">
                  <c:v>23.75</c:v>
                </c:pt>
                <c:pt idx="3575">
                  <c:v>23.75</c:v>
                </c:pt>
                <c:pt idx="3576">
                  <c:v>23.75</c:v>
                </c:pt>
                <c:pt idx="3577">
                  <c:v>23.75</c:v>
                </c:pt>
                <c:pt idx="3578">
                  <c:v>23.75</c:v>
                </c:pt>
                <c:pt idx="3579">
                  <c:v>23.75</c:v>
                </c:pt>
                <c:pt idx="3580">
                  <c:v>23.75</c:v>
                </c:pt>
                <c:pt idx="3581">
                  <c:v>23.75</c:v>
                </c:pt>
                <c:pt idx="3582">
                  <c:v>23.75</c:v>
                </c:pt>
                <c:pt idx="3583">
                  <c:v>23.75</c:v>
                </c:pt>
                <c:pt idx="3584">
                  <c:v>23.75</c:v>
                </c:pt>
                <c:pt idx="3585">
                  <c:v>23.75</c:v>
                </c:pt>
                <c:pt idx="3586">
                  <c:v>23.75</c:v>
                </c:pt>
                <c:pt idx="3587">
                  <c:v>23.75</c:v>
                </c:pt>
                <c:pt idx="3588">
                  <c:v>23.75</c:v>
                </c:pt>
                <c:pt idx="3589">
                  <c:v>23.75</c:v>
                </c:pt>
                <c:pt idx="3590">
                  <c:v>23.75</c:v>
                </c:pt>
                <c:pt idx="3591">
                  <c:v>23.75</c:v>
                </c:pt>
                <c:pt idx="3592">
                  <c:v>23.75</c:v>
                </c:pt>
                <c:pt idx="3593">
                  <c:v>23.75</c:v>
                </c:pt>
                <c:pt idx="3594">
                  <c:v>23.75</c:v>
                </c:pt>
                <c:pt idx="3595">
                  <c:v>23.75</c:v>
                </c:pt>
                <c:pt idx="3596">
                  <c:v>23.75</c:v>
                </c:pt>
                <c:pt idx="3597">
                  <c:v>23.75</c:v>
                </c:pt>
                <c:pt idx="3598">
                  <c:v>23.75</c:v>
                </c:pt>
                <c:pt idx="3599">
                  <c:v>23.75</c:v>
                </c:pt>
                <c:pt idx="3600">
                  <c:v>23.75</c:v>
                </c:pt>
                <c:pt idx="3601">
                  <c:v>23.75</c:v>
                </c:pt>
                <c:pt idx="3602">
                  <c:v>23.75</c:v>
                </c:pt>
                <c:pt idx="3603">
                  <c:v>23.75</c:v>
                </c:pt>
                <c:pt idx="3604">
                  <c:v>23.75</c:v>
                </c:pt>
                <c:pt idx="3605">
                  <c:v>24</c:v>
                </c:pt>
                <c:pt idx="3606">
                  <c:v>24</c:v>
                </c:pt>
                <c:pt idx="3607">
                  <c:v>24.25</c:v>
                </c:pt>
                <c:pt idx="3608">
                  <c:v>24.5</c:v>
                </c:pt>
                <c:pt idx="3609">
                  <c:v>24.75</c:v>
                </c:pt>
                <c:pt idx="3610">
                  <c:v>25</c:v>
                </c:pt>
                <c:pt idx="3611">
                  <c:v>25.25</c:v>
                </c:pt>
                <c:pt idx="3612">
                  <c:v>25.5</c:v>
                </c:pt>
                <c:pt idx="3613">
                  <c:v>25.75</c:v>
                </c:pt>
                <c:pt idx="3614">
                  <c:v>25.75</c:v>
                </c:pt>
                <c:pt idx="3615">
                  <c:v>25.75</c:v>
                </c:pt>
                <c:pt idx="3616">
                  <c:v>25.75</c:v>
                </c:pt>
                <c:pt idx="3617">
                  <c:v>25.75</c:v>
                </c:pt>
                <c:pt idx="3618">
                  <c:v>25.75</c:v>
                </c:pt>
                <c:pt idx="3619">
                  <c:v>25.75</c:v>
                </c:pt>
                <c:pt idx="3620">
                  <c:v>25.75</c:v>
                </c:pt>
                <c:pt idx="3621">
                  <c:v>25.75</c:v>
                </c:pt>
                <c:pt idx="3622">
                  <c:v>25.75</c:v>
                </c:pt>
                <c:pt idx="3623">
                  <c:v>25.75</c:v>
                </c:pt>
                <c:pt idx="3624">
                  <c:v>25.75</c:v>
                </c:pt>
                <c:pt idx="3625">
                  <c:v>25.75</c:v>
                </c:pt>
                <c:pt idx="3626">
                  <c:v>25.75</c:v>
                </c:pt>
                <c:pt idx="3627">
                  <c:v>25.75</c:v>
                </c:pt>
                <c:pt idx="3628">
                  <c:v>25.75</c:v>
                </c:pt>
                <c:pt idx="3629">
                  <c:v>25.75</c:v>
                </c:pt>
                <c:pt idx="3630">
                  <c:v>25.75</c:v>
                </c:pt>
                <c:pt idx="3631">
                  <c:v>25.75</c:v>
                </c:pt>
                <c:pt idx="3632">
                  <c:v>25.75</c:v>
                </c:pt>
                <c:pt idx="3633">
                  <c:v>25.75</c:v>
                </c:pt>
                <c:pt idx="3634">
                  <c:v>25.75</c:v>
                </c:pt>
                <c:pt idx="3635">
                  <c:v>25.75</c:v>
                </c:pt>
                <c:pt idx="3636">
                  <c:v>25.75</c:v>
                </c:pt>
                <c:pt idx="3637">
                  <c:v>25.75</c:v>
                </c:pt>
                <c:pt idx="3638">
                  <c:v>25.75</c:v>
                </c:pt>
                <c:pt idx="3639">
                  <c:v>25.75</c:v>
                </c:pt>
                <c:pt idx="3640">
                  <c:v>25.75</c:v>
                </c:pt>
                <c:pt idx="3641">
                  <c:v>25.75</c:v>
                </c:pt>
                <c:pt idx="3642">
                  <c:v>25.75</c:v>
                </c:pt>
                <c:pt idx="3643">
                  <c:v>25.75</c:v>
                </c:pt>
                <c:pt idx="3644">
                  <c:v>25.75</c:v>
                </c:pt>
                <c:pt idx="3645">
                  <c:v>25.75</c:v>
                </c:pt>
                <c:pt idx="3646">
                  <c:v>25.75</c:v>
                </c:pt>
                <c:pt idx="3647">
                  <c:v>25.75</c:v>
                </c:pt>
                <c:pt idx="3648">
                  <c:v>25.75</c:v>
                </c:pt>
                <c:pt idx="3649">
                  <c:v>25.75</c:v>
                </c:pt>
                <c:pt idx="3650">
                  <c:v>25.75</c:v>
                </c:pt>
                <c:pt idx="3651">
                  <c:v>25.75</c:v>
                </c:pt>
                <c:pt idx="3652">
                  <c:v>25.75</c:v>
                </c:pt>
                <c:pt idx="3653">
                  <c:v>25.75</c:v>
                </c:pt>
                <c:pt idx="3654">
                  <c:v>25.75</c:v>
                </c:pt>
                <c:pt idx="3655">
                  <c:v>25.75</c:v>
                </c:pt>
                <c:pt idx="3656">
                  <c:v>25.75</c:v>
                </c:pt>
                <c:pt idx="3657">
                  <c:v>25.75</c:v>
                </c:pt>
                <c:pt idx="3658">
                  <c:v>25.75</c:v>
                </c:pt>
                <c:pt idx="3659">
                  <c:v>25.75</c:v>
                </c:pt>
                <c:pt idx="3660">
                  <c:v>25.75</c:v>
                </c:pt>
                <c:pt idx="3661">
                  <c:v>25.75</c:v>
                </c:pt>
                <c:pt idx="3662">
                  <c:v>25.75</c:v>
                </c:pt>
                <c:pt idx="3663">
                  <c:v>25.75</c:v>
                </c:pt>
                <c:pt idx="3664">
                  <c:v>25.75</c:v>
                </c:pt>
                <c:pt idx="3665">
                  <c:v>25.75</c:v>
                </c:pt>
                <c:pt idx="3666">
                  <c:v>25.75</c:v>
                </c:pt>
                <c:pt idx="3667">
                  <c:v>25.75</c:v>
                </c:pt>
                <c:pt idx="3668">
                  <c:v>25.75</c:v>
                </c:pt>
                <c:pt idx="3669">
                  <c:v>25.75</c:v>
                </c:pt>
                <c:pt idx="3670">
                  <c:v>25.75</c:v>
                </c:pt>
                <c:pt idx="3671">
                  <c:v>25.75</c:v>
                </c:pt>
                <c:pt idx="3672">
                  <c:v>25.75</c:v>
                </c:pt>
                <c:pt idx="3673">
                  <c:v>25.75</c:v>
                </c:pt>
                <c:pt idx="3674">
                  <c:v>25.75</c:v>
                </c:pt>
                <c:pt idx="3675">
                  <c:v>25.75</c:v>
                </c:pt>
                <c:pt idx="3676">
                  <c:v>25.75</c:v>
                </c:pt>
                <c:pt idx="3677">
                  <c:v>25.75</c:v>
                </c:pt>
                <c:pt idx="3678">
                  <c:v>25.75</c:v>
                </c:pt>
                <c:pt idx="3679">
                  <c:v>25.75</c:v>
                </c:pt>
                <c:pt idx="3680">
                  <c:v>25.75</c:v>
                </c:pt>
                <c:pt idx="3681">
                  <c:v>25.75</c:v>
                </c:pt>
                <c:pt idx="3682">
                  <c:v>25.75</c:v>
                </c:pt>
                <c:pt idx="3683">
                  <c:v>25.75</c:v>
                </c:pt>
                <c:pt idx="3684">
                  <c:v>25.75</c:v>
                </c:pt>
                <c:pt idx="3685">
                  <c:v>25.75</c:v>
                </c:pt>
                <c:pt idx="3686">
                  <c:v>25.75</c:v>
                </c:pt>
                <c:pt idx="3687">
                  <c:v>25.75</c:v>
                </c:pt>
                <c:pt idx="3688">
                  <c:v>25.75</c:v>
                </c:pt>
                <c:pt idx="3689">
                  <c:v>25.75</c:v>
                </c:pt>
                <c:pt idx="3690">
                  <c:v>25.75</c:v>
                </c:pt>
                <c:pt idx="3691">
                  <c:v>25.75</c:v>
                </c:pt>
                <c:pt idx="3692">
                  <c:v>25.75</c:v>
                </c:pt>
                <c:pt idx="3693">
                  <c:v>25.75</c:v>
                </c:pt>
                <c:pt idx="3694">
                  <c:v>25.75</c:v>
                </c:pt>
                <c:pt idx="3695">
                  <c:v>25.75</c:v>
                </c:pt>
                <c:pt idx="3696">
                  <c:v>25.75</c:v>
                </c:pt>
                <c:pt idx="3697">
                  <c:v>25.75</c:v>
                </c:pt>
                <c:pt idx="3698">
                  <c:v>25.75</c:v>
                </c:pt>
                <c:pt idx="3699">
                  <c:v>25.75</c:v>
                </c:pt>
                <c:pt idx="3700">
                  <c:v>25.75</c:v>
                </c:pt>
                <c:pt idx="3701">
                  <c:v>25.75</c:v>
                </c:pt>
                <c:pt idx="3702">
                  <c:v>26</c:v>
                </c:pt>
                <c:pt idx="3703">
                  <c:v>26</c:v>
                </c:pt>
                <c:pt idx="3704">
                  <c:v>26</c:v>
                </c:pt>
                <c:pt idx="3705">
                  <c:v>26.25</c:v>
                </c:pt>
                <c:pt idx="3706">
                  <c:v>26.5</c:v>
                </c:pt>
                <c:pt idx="3707">
                  <c:v>26.75</c:v>
                </c:pt>
                <c:pt idx="3708">
                  <c:v>27</c:v>
                </c:pt>
                <c:pt idx="3709">
                  <c:v>27.25</c:v>
                </c:pt>
                <c:pt idx="3710">
                  <c:v>27.5</c:v>
                </c:pt>
                <c:pt idx="3711">
                  <c:v>27.5</c:v>
                </c:pt>
                <c:pt idx="3712">
                  <c:v>27.5</c:v>
                </c:pt>
                <c:pt idx="3713">
                  <c:v>27.5</c:v>
                </c:pt>
                <c:pt idx="3714">
                  <c:v>27.5</c:v>
                </c:pt>
                <c:pt idx="3715">
                  <c:v>27.5</c:v>
                </c:pt>
                <c:pt idx="3716">
                  <c:v>27.5</c:v>
                </c:pt>
                <c:pt idx="3717">
                  <c:v>27.5</c:v>
                </c:pt>
                <c:pt idx="3718">
                  <c:v>27.5</c:v>
                </c:pt>
                <c:pt idx="3719">
                  <c:v>27.5</c:v>
                </c:pt>
                <c:pt idx="3720">
                  <c:v>27.5</c:v>
                </c:pt>
                <c:pt idx="3721">
                  <c:v>27.5</c:v>
                </c:pt>
                <c:pt idx="3722">
                  <c:v>27.5</c:v>
                </c:pt>
                <c:pt idx="3723">
                  <c:v>27.5</c:v>
                </c:pt>
                <c:pt idx="3724">
                  <c:v>27.5</c:v>
                </c:pt>
                <c:pt idx="3725">
                  <c:v>27.5</c:v>
                </c:pt>
                <c:pt idx="3726">
                  <c:v>27.5</c:v>
                </c:pt>
                <c:pt idx="3727">
                  <c:v>27.5</c:v>
                </c:pt>
                <c:pt idx="3728">
                  <c:v>27.5</c:v>
                </c:pt>
                <c:pt idx="3729">
                  <c:v>27.5</c:v>
                </c:pt>
                <c:pt idx="3730">
                  <c:v>27.5</c:v>
                </c:pt>
                <c:pt idx="3731">
                  <c:v>27.5</c:v>
                </c:pt>
                <c:pt idx="3732">
                  <c:v>27.5</c:v>
                </c:pt>
                <c:pt idx="3733">
                  <c:v>27.5</c:v>
                </c:pt>
                <c:pt idx="3734">
                  <c:v>27.5</c:v>
                </c:pt>
                <c:pt idx="3735">
                  <c:v>27.5</c:v>
                </c:pt>
                <c:pt idx="3736">
                  <c:v>27.5</c:v>
                </c:pt>
                <c:pt idx="3737">
                  <c:v>27.5</c:v>
                </c:pt>
                <c:pt idx="3738">
                  <c:v>27.5</c:v>
                </c:pt>
                <c:pt idx="3739">
                  <c:v>27.5</c:v>
                </c:pt>
                <c:pt idx="3740">
                  <c:v>27.5</c:v>
                </c:pt>
                <c:pt idx="3741">
                  <c:v>27.5</c:v>
                </c:pt>
                <c:pt idx="3742">
                  <c:v>27.5</c:v>
                </c:pt>
                <c:pt idx="3743">
                  <c:v>27.5</c:v>
                </c:pt>
                <c:pt idx="3744">
                  <c:v>27.5</c:v>
                </c:pt>
                <c:pt idx="3745">
                  <c:v>27.5</c:v>
                </c:pt>
                <c:pt idx="3746">
                  <c:v>27.5</c:v>
                </c:pt>
                <c:pt idx="3747">
                  <c:v>27.5</c:v>
                </c:pt>
                <c:pt idx="3748">
                  <c:v>27.5</c:v>
                </c:pt>
                <c:pt idx="3749">
                  <c:v>27.5</c:v>
                </c:pt>
                <c:pt idx="3750">
                  <c:v>27.5</c:v>
                </c:pt>
                <c:pt idx="3751">
                  <c:v>27.5</c:v>
                </c:pt>
                <c:pt idx="3752">
                  <c:v>27.5</c:v>
                </c:pt>
                <c:pt idx="3753">
                  <c:v>27.5</c:v>
                </c:pt>
                <c:pt idx="3754">
                  <c:v>27.5</c:v>
                </c:pt>
                <c:pt idx="3755">
                  <c:v>27.5</c:v>
                </c:pt>
                <c:pt idx="3756">
                  <c:v>27.5</c:v>
                </c:pt>
                <c:pt idx="3757">
                  <c:v>27.5</c:v>
                </c:pt>
                <c:pt idx="3758">
                  <c:v>27.5</c:v>
                </c:pt>
                <c:pt idx="3759">
                  <c:v>27.5</c:v>
                </c:pt>
                <c:pt idx="3760">
                  <c:v>27.5</c:v>
                </c:pt>
                <c:pt idx="3761">
                  <c:v>27.5</c:v>
                </c:pt>
                <c:pt idx="3762">
                  <c:v>27.5</c:v>
                </c:pt>
                <c:pt idx="3763">
                  <c:v>27.5</c:v>
                </c:pt>
                <c:pt idx="3764">
                  <c:v>27.5</c:v>
                </c:pt>
                <c:pt idx="3765">
                  <c:v>27.5</c:v>
                </c:pt>
                <c:pt idx="3766">
                  <c:v>27.5</c:v>
                </c:pt>
                <c:pt idx="3767">
                  <c:v>27.5</c:v>
                </c:pt>
                <c:pt idx="3768">
                  <c:v>27.5</c:v>
                </c:pt>
                <c:pt idx="3769">
                  <c:v>27.5</c:v>
                </c:pt>
                <c:pt idx="3770">
                  <c:v>27.5</c:v>
                </c:pt>
                <c:pt idx="3771">
                  <c:v>27.5</c:v>
                </c:pt>
                <c:pt idx="3772">
                  <c:v>27.5</c:v>
                </c:pt>
                <c:pt idx="3773">
                  <c:v>27.5</c:v>
                </c:pt>
                <c:pt idx="3774">
                  <c:v>27.5</c:v>
                </c:pt>
                <c:pt idx="3775">
                  <c:v>27.5</c:v>
                </c:pt>
                <c:pt idx="3776">
                  <c:v>27.5</c:v>
                </c:pt>
                <c:pt idx="3777">
                  <c:v>27.5</c:v>
                </c:pt>
                <c:pt idx="3778">
                  <c:v>27.5</c:v>
                </c:pt>
                <c:pt idx="3779">
                  <c:v>27.5</c:v>
                </c:pt>
                <c:pt idx="3780">
                  <c:v>27.5</c:v>
                </c:pt>
                <c:pt idx="3781">
                  <c:v>27.5</c:v>
                </c:pt>
                <c:pt idx="3782">
                  <c:v>27.5</c:v>
                </c:pt>
                <c:pt idx="3783">
                  <c:v>27.5</c:v>
                </c:pt>
                <c:pt idx="3784">
                  <c:v>27.5</c:v>
                </c:pt>
                <c:pt idx="3785">
                  <c:v>27.5</c:v>
                </c:pt>
                <c:pt idx="3786">
                  <c:v>27.5</c:v>
                </c:pt>
                <c:pt idx="3787">
                  <c:v>27.5</c:v>
                </c:pt>
                <c:pt idx="3788">
                  <c:v>27.5</c:v>
                </c:pt>
                <c:pt idx="3789">
                  <c:v>27.5</c:v>
                </c:pt>
                <c:pt idx="3790">
                  <c:v>27.5</c:v>
                </c:pt>
                <c:pt idx="3791">
                  <c:v>27.5</c:v>
                </c:pt>
                <c:pt idx="3792">
                  <c:v>27.5</c:v>
                </c:pt>
                <c:pt idx="3793">
                  <c:v>27.5</c:v>
                </c:pt>
                <c:pt idx="3794">
                  <c:v>27.5</c:v>
                </c:pt>
                <c:pt idx="3795">
                  <c:v>27.5</c:v>
                </c:pt>
                <c:pt idx="3796">
                  <c:v>27.5</c:v>
                </c:pt>
                <c:pt idx="3797">
                  <c:v>27.5</c:v>
                </c:pt>
                <c:pt idx="3798">
                  <c:v>27.5</c:v>
                </c:pt>
                <c:pt idx="3799">
                  <c:v>27.5</c:v>
                </c:pt>
                <c:pt idx="3800">
                  <c:v>27.5</c:v>
                </c:pt>
                <c:pt idx="3801">
                  <c:v>27.5</c:v>
                </c:pt>
                <c:pt idx="3802">
                  <c:v>27.5</c:v>
                </c:pt>
                <c:pt idx="3803">
                  <c:v>27.5</c:v>
                </c:pt>
                <c:pt idx="3804">
                  <c:v>27.5</c:v>
                </c:pt>
                <c:pt idx="3805">
                  <c:v>27.5</c:v>
                </c:pt>
                <c:pt idx="3806">
                  <c:v>27.5</c:v>
                </c:pt>
                <c:pt idx="3807">
                  <c:v>27.75</c:v>
                </c:pt>
                <c:pt idx="3808">
                  <c:v>28</c:v>
                </c:pt>
                <c:pt idx="3809">
                  <c:v>28</c:v>
                </c:pt>
                <c:pt idx="3810">
                  <c:v>28</c:v>
                </c:pt>
                <c:pt idx="3811">
                  <c:v>28</c:v>
                </c:pt>
                <c:pt idx="3812">
                  <c:v>28</c:v>
                </c:pt>
                <c:pt idx="3813">
                  <c:v>28.25</c:v>
                </c:pt>
                <c:pt idx="3814">
                  <c:v>28.25</c:v>
                </c:pt>
                <c:pt idx="3815">
                  <c:v>28.5</c:v>
                </c:pt>
                <c:pt idx="3816">
                  <c:v>28.5</c:v>
                </c:pt>
                <c:pt idx="3817">
                  <c:v>28.5</c:v>
                </c:pt>
                <c:pt idx="3818">
                  <c:v>28.5</c:v>
                </c:pt>
                <c:pt idx="3819">
                  <c:v>28.5</c:v>
                </c:pt>
                <c:pt idx="3820">
                  <c:v>28.5</c:v>
                </c:pt>
                <c:pt idx="3821">
                  <c:v>28.5</c:v>
                </c:pt>
                <c:pt idx="3822">
                  <c:v>28.5</c:v>
                </c:pt>
                <c:pt idx="3823">
                  <c:v>28.5</c:v>
                </c:pt>
                <c:pt idx="3824">
                  <c:v>28.5</c:v>
                </c:pt>
                <c:pt idx="3825">
                  <c:v>28.5</c:v>
                </c:pt>
                <c:pt idx="3826">
                  <c:v>28.5</c:v>
                </c:pt>
                <c:pt idx="3827">
                  <c:v>28.5</c:v>
                </c:pt>
                <c:pt idx="3828">
                  <c:v>28.5</c:v>
                </c:pt>
                <c:pt idx="3829">
                  <c:v>28.5</c:v>
                </c:pt>
                <c:pt idx="3830">
                  <c:v>28.5</c:v>
                </c:pt>
                <c:pt idx="3831">
                  <c:v>28.5</c:v>
                </c:pt>
                <c:pt idx="3832">
                  <c:v>28.5</c:v>
                </c:pt>
                <c:pt idx="3833">
                  <c:v>28.5</c:v>
                </c:pt>
                <c:pt idx="3834">
                  <c:v>28.5</c:v>
                </c:pt>
                <c:pt idx="3835">
                  <c:v>28.5</c:v>
                </c:pt>
                <c:pt idx="3836">
                  <c:v>28.5</c:v>
                </c:pt>
                <c:pt idx="3837">
                  <c:v>28.5</c:v>
                </c:pt>
                <c:pt idx="3838">
                  <c:v>28.5</c:v>
                </c:pt>
                <c:pt idx="3839">
                  <c:v>28.5</c:v>
                </c:pt>
                <c:pt idx="3840">
                  <c:v>28.5</c:v>
                </c:pt>
                <c:pt idx="3841">
                  <c:v>28.5</c:v>
                </c:pt>
                <c:pt idx="3842">
                  <c:v>28.5</c:v>
                </c:pt>
                <c:pt idx="3843">
                  <c:v>28.5</c:v>
                </c:pt>
                <c:pt idx="3844">
                  <c:v>28.5</c:v>
                </c:pt>
                <c:pt idx="3845">
                  <c:v>28.5</c:v>
                </c:pt>
                <c:pt idx="3846">
                  <c:v>28.5</c:v>
                </c:pt>
                <c:pt idx="3847">
                  <c:v>28.5</c:v>
                </c:pt>
                <c:pt idx="3848">
                  <c:v>28.5</c:v>
                </c:pt>
                <c:pt idx="3849">
                  <c:v>28.5</c:v>
                </c:pt>
                <c:pt idx="3850">
                  <c:v>28.5</c:v>
                </c:pt>
                <c:pt idx="3851">
                  <c:v>28.5</c:v>
                </c:pt>
                <c:pt idx="3852">
                  <c:v>28.5</c:v>
                </c:pt>
                <c:pt idx="3853">
                  <c:v>28.5</c:v>
                </c:pt>
                <c:pt idx="3854">
                  <c:v>28.5</c:v>
                </c:pt>
                <c:pt idx="3855">
                  <c:v>28.5</c:v>
                </c:pt>
                <c:pt idx="3856">
                  <c:v>28.5</c:v>
                </c:pt>
                <c:pt idx="3857">
                  <c:v>28.5</c:v>
                </c:pt>
                <c:pt idx="3858">
                  <c:v>28.5</c:v>
                </c:pt>
                <c:pt idx="3859">
                  <c:v>28.5</c:v>
                </c:pt>
                <c:pt idx="3860">
                  <c:v>28.5</c:v>
                </c:pt>
                <c:pt idx="3861">
                  <c:v>28.5</c:v>
                </c:pt>
                <c:pt idx="3862">
                  <c:v>28.5</c:v>
                </c:pt>
                <c:pt idx="3863">
                  <c:v>28.5</c:v>
                </c:pt>
                <c:pt idx="3864">
                  <c:v>28.5</c:v>
                </c:pt>
                <c:pt idx="3865">
                  <c:v>28.5</c:v>
                </c:pt>
                <c:pt idx="3866">
                  <c:v>28.5</c:v>
                </c:pt>
                <c:pt idx="3867">
                  <c:v>28.5</c:v>
                </c:pt>
                <c:pt idx="3868">
                  <c:v>28.5</c:v>
                </c:pt>
                <c:pt idx="3869">
                  <c:v>28.5</c:v>
                </c:pt>
                <c:pt idx="3870">
                  <c:v>28.5</c:v>
                </c:pt>
                <c:pt idx="3871">
                  <c:v>28.5</c:v>
                </c:pt>
                <c:pt idx="3872">
                  <c:v>28.5</c:v>
                </c:pt>
                <c:pt idx="3873">
                  <c:v>28.5</c:v>
                </c:pt>
                <c:pt idx="3874">
                  <c:v>28.5</c:v>
                </c:pt>
                <c:pt idx="3875">
                  <c:v>28.5</c:v>
                </c:pt>
                <c:pt idx="3876">
                  <c:v>28.5</c:v>
                </c:pt>
                <c:pt idx="3877">
                  <c:v>28.5</c:v>
                </c:pt>
                <c:pt idx="3878">
                  <c:v>28.5</c:v>
                </c:pt>
                <c:pt idx="3879">
                  <c:v>28.5</c:v>
                </c:pt>
                <c:pt idx="3880">
                  <c:v>28.5</c:v>
                </c:pt>
                <c:pt idx="3881">
                  <c:v>28.5</c:v>
                </c:pt>
                <c:pt idx="3882">
                  <c:v>28.5</c:v>
                </c:pt>
                <c:pt idx="3883">
                  <c:v>28.5</c:v>
                </c:pt>
                <c:pt idx="3884">
                  <c:v>28.5</c:v>
                </c:pt>
                <c:pt idx="3885">
                  <c:v>28.5</c:v>
                </c:pt>
                <c:pt idx="3886">
                  <c:v>28.5</c:v>
                </c:pt>
                <c:pt idx="3887">
                  <c:v>28.5</c:v>
                </c:pt>
                <c:pt idx="3888">
                  <c:v>28.5</c:v>
                </c:pt>
                <c:pt idx="3889">
                  <c:v>28.5</c:v>
                </c:pt>
                <c:pt idx="3890">
                  <c:v>28.5</c:v>
                </c:pt>
                <c:pt idx="3891">
                  <c:v>28.5</c:v>
                </c:pt>
                <c:pt idx="3892">
                  <c:v>28.5</c:v>
                </c:pt>
                <c:pt idx="3893">
                  <c:v>28.5</c:v>
                </c:pt>
                <c:pt idx="3894">
                  <c:v>28.5</c:v>
                </c:pt>
                <c:pt idx="3895">
                  <c:v>28.5</c:v>
                </c:pt>
                <c:pt idx="3896">
                  <c:v>28.5</c:v>
                </c:pt>
                <c:pt idx="3897">
                  <c:v>28.5</c:v>
                </c:pt>
                <c:pt idx="3898">
                  <c:v>28.5</c:v>
                </c:pt>
                <c:pt idx="3899">
                  <c:v>28.5</c:v>
                </c:pt>
                <c:pt idx="3900">
                  <c:v>28.5</c:v>
                </c:pt>
                <c:pt idx="3901">
                  <c:v>28.5</c:v>
                </c:pt>
                <c:pt idx="3902">
                  <c:v>28.5</c:v>
                </c:pt>
                <c:pt idx="3903">
                  <c:v>28.5</c:v>
                </c:pt>
                <c:pt idx="3904">
                  <c:v>28.5</c:v>
                </c:pt>
                <c:pt idx="3905">
                  <c:v>28.5</c:v>
                </c:pt>
                <c:pt idx="3906">
                  <c:v>28.5</c:v>
                </c:pt>
                <c:pt idx="3907">
                  <c:v>28.5</c:v>
                </c:pt>
                <c:pt idx="3908">
                  <c:v>28.5</c:v>
                </c:pt>
                <c:pt idx="3909">
                  <c:v>28.5</c:v>
                </c:pt>
                <c:pt idx="3910">
                  <c:v>28.5</c:v>
                </c:pt>
                <c:pt idx="3911">
                  <c:v>28.5</c:v>
                </c:pt>
                <c:pt idx="3912">
                  <c:v>28.5</c:v>
                </c:pt>
                <c:pt idx="3913">
                  <c:v>28.5</c:v>
                </c:pt>
                <c:pt idx="3914">
                  <c:v>28.5</c:v>
                </c:pt>
                <c:pt idx="3915">
                  <c:v>28.5</c:v>
                </c:pt>
                <c:pt idx="3916">
                  <c:v>28.5</c:v>
                </c:pt>
                <c:pt idx="3917">
                  <c:v>28.5</c:v>
                </c:pt>
                <c:pt idx="3918">
                  <c:v>28.5</c:v>
                </c:pt>
                <c:pt idx="3919">
                  <c:v>28.5</c:v>
                </c:pt>
                <c:pt idx="3920">
                  <c:v>28.5</c:v>
                </c:pt>
                <c:pt idx="3921">
                  <c:v>28.5</c:v>
                </c:pt>
                <c:pt idx="3922">
                  <c:v>28.5</c:v>
                </c:pt>
                <c:pt idx="3923">
                  <c:v>28.5</c:v>
                </c:pt>
                <c:pt idx="3924">
                  <c:v>28.5</c:v>
                </c:pt>
                <c:pt idx="3925">
                  <c:v>28.5</c:v>
                </c:pt>
                <c:pt idx="3926">
                  <c:v>28.5</c:v>
                </c:pt>
                <c:pt idx="3927">
                  <c:v>28.5</c:v>
                </c:pt>
                <c:pt idx="3928">
                  <c:v>28.5</c:v>
                </c:pt>
                <c:pt idx="3929">
                  <c:v>28.5</c:v>
                </c:pt>
                <c:pt idx="3930">
                  <c:v>28.5</c:v>
                </c:pt>
                <c:pt idx="3931">
                  <c:v>28.5</c:v>
                </c:pt>
                <c:pt idx="3932">
                  <c:v>28.5</c:v>
                </c:pt>
                <c:pt idx="3933">
                  <c:v>28.5</c:v>
                </c:pt>
                <c:pt idx="3934">
                  <c:v>28.5</c:v>
                </c:pt>
                <c:pt idx="3935">
                  <c:v>28.5</c:v>
                </c:pt>
                <c:pt idx="3936">
                  <c:v>28.5</c:v>
                </c:pt>
                <c:pt idx="3937">
                  <c:v>28.5</c:v>
                </c:pt>
                <c:pt idx="3938">
                  <c:v>28.5</c:v>
                </c:pt>
                <c:pt idx="3939">
                  <c:v>28.5</c:v>
                </c:pt>
                <c:pt idx="3940">
                  <c:v>28.5</c:v>
                </c:pt>
                <c:pt idx="3941">
                  <c:v>28.5</c:v>
                </c:pt>
                <c:pt idx="3942">
                  <c:v>28.5</c:v>
                </c:pt>
                <c:pt idx="3943">
                  <c:v>28.5</c:v>
                </c:pt>
                <c:pt idx="3944">
                  <c:v>28.5</c:v>
                </c:pt>
                <c:pt idx="3945">
                  <c:v>28.5</c:v>
                </c:pt>
                <c:pt idx="3946">
                  <c:v>28.5</c:v>
                </c:pt>
                <c:pt idx="3947">
                  <c:v>28.5</c:v>
                </c:pt>
                <c:pt idx="3948">
                  <c:v>28.5</c:v>
                </c:pt>
                <c:pt idx="3949">
                  <c:v>28.5</c:v>
                </c:pt>
                <c:pt idx="3950">
                  <c:v>28.5</c:v>
                </c:pt>
                <c:pt idx="3951">
                  <c:v>28.5</c:v>
                </c:pt>
                <c:pt idx="3952">
                  <c:v>28.5</c:v>
                </c:pt>
                <c:pt idx="3953">
                  <c:v>28.5</c:v>
                </c:pt>
                <c:pt idx="3954">
                  <c:v>28.5</c:v>
                </c:pt>
                <c:pt idx="3955">
                  <c:v>28.5</c:v>
                </c:pt>
                <c:pt idx="3956">
                  <c:v>28.5</c:v>
                </c:pt>
                <c:pt idx="3957">
                  <c:v>28.5</c:v>
                </c:pt>
                <c:pt idx="3958">
                  <c:v>28.5</c:v>
                </c:pt>
                <c:pt idx="3959">
                  <c:v>28.5</c:v>
                </c:pt>
                <c:pt idx="3960">
                  <c:v>28.5</c:v>
                </c:pt>
                <c:pt idx="3961">
                  <c:v>28.5</c:v>
                </c:pt>
                <c:pt idx="3962">
                  <c:v>28.5</c:v>
                </c:pt>
                <c:pt idx="3963">
                  <c:v>28.5</c:v>
                </c:pt>
                <c:pt idx="3964">
                  <c:v>28.5</c:v>
                </c:pt>
                <c:pt idx="3965">
                  <c:v>28.5</c:v>
                </c:pt>
                <c:pt idx="3966">
                  <c:v>28.5</c:v>
                </c:pt>
                <c:pt idx="3967">
                  <c:v>28.5</c:v>
                </c:pt>
                <c:pt idx="3968">
                  <c:v>28.5</c:v>
                </c:pt>
                <c:pt idx="3969">
                  <c:v>28.5</c:v>
                </c:pt>
                <c:pt idx="3970">
                  <c:v>28.5</c:v>
                </c:pt>
                <c:pt idx="3971">
                  <c:v>28.5</c:v>
                </c:pt>
                <c:pt idx="3972">
                  <c:v>28.5</c:v>
                </c:pt>
                <c:pt idx="3973">
                  <c:v>28.5</c:v>
                </c:pt>
                <c:pt idx="3974">
                  <c:v>28.5</c:v>
                </c:pt>
                <c:pt idx="3975">
                  <c:v>28.5</c:v>
                </c:pt>
                <c:pt idx="3976">
                  <c:v>28.5</c:v>
                </c:pt>
                <c:pt idx="3977">
                  <c:v>28.5</c:v>
                </c:pt>
                <c:pt idx="3978">
                  <c:v>28.5</c:v>
                </c:pt>
                <c:pt idx="3979">
                  <c:v>28.5</c:v>
                </c:pt>
                <c:pt idx="3980">
                  <c:v>28.5</c:v>
                </c:pt>
                <c:pt idx="3981">
                  <c:v>28.5</c:v>
                </c:pt>
                <c:pt idx="3982">
                  <c:v>28.5</c:v>
                </c:pt>
                <c:pt idx="3983">
                  <c:v>28.5</c:v>
                </c:pt>
                <c:pt idx="3984">
                  <c:v>28.5</c:v>
                </c:pt>
                <c:pt idx="3985">
                  <c:v>28.5</c:v>
                </c:pt>
                <c:pt idx="3986">
                  <c:v>28.5</c:v>
                </c:pt>
                <c:pt idx="3987">
                  <c:v>28.5</c:v>
                </c:pt>
                <c:pt idx="3988">
                  <c:v>28.5</c:v>
                </c:pt>
                <c:pt idx="3989">
                  <c:v>28.5</c:v>
                </c:pt>
                <c:pt idx="3990">
                  <c:v>28.5</c:v>
                </c:pt>
                <c:pt idx="3991">
                  <c:v>28.5</c:v>
                </c:pt>
                <c:pt idx="3992">
                  <c:v>28.5</c:v>
                </c:pt>
                <c:pt idx="3993">
                  <c:v>28.5</c:v>
                </c:pt>
                <c:pt idx="3994">
                  <c:v>28.5</c:v>
                </c:pt>
                <c:pt idx="3995">
                  <c:v>28.5</c:v>
                </c:pt>
                <c:pt idx="3996">
                  <c:v>28.5</c:v>
                </c:pt>
                <c:pt idx="3997">
                  <c:v>28.5</c:v>
                </c:pt>
                <c:pt idx="3998">
                  <c:v>28.5</c:v>
                </c:pt>
                <c:pt idx="3999">
                  <c:v>28.5</c:v>
                </c:pt>
                <c:pt idx="4000">
                  <c:v>28.5</c:v>
                </c:pt>
                <c:pt idx="4001">
                  <c:v>28.5</c:v>
                </c:pt>
                <c:pt idx="4002">
                  <c:v>28.5</c:v>
                </c:pt>
                <c:pt idx="4003">
                  <c:v>28.5</c:v>
                </c:pt>
                <c:pt idx="4004">
                  <c:v>28.5</c:v>
                </c:pt>
                <c:pt idx="4005">
                  <c:v>28.5</c:v>
                </c:pt>
                <c:pt idx="4006">
                  <c:v>28.5</c:v>
                </c:pt>
                <c:pt idx="4007">
                  <c:v>28.5</c:v>
                </c:pt>
                <c:pt idx="4008">
                  <c:v>28.5</c:v>
                </c:pt>
                <c:pt idx="4009">
                  <c:v>28.5</c:v>
                </c:pt>
                <c:pt idx="4010">
                  <c:v>28.5</c:v>
                </c:pt>
                <c:pt idx="4011">
                  <c:v>28.5</c:v>
                </c:pt>
                <c:pt idx="4012">
                  <c:v>28.5</c:v>
                </c:pt>
                <c:pt idx="4013">
                  <c:v>28.5</c:v>
                </c:pt>
                <c:pt idx="4014">
                  <c:v>28.5</c:v>
                </c:pt>
                <c:pt idx="4015">
                  <c:v>28.5</c:v>
                </c:pt>
                <c:pt idx="4016">
                  <c:v>28.5</c:v>
                </c:pt>
                <c:pt idx="4017">
                  <c:v>28.5</c:v>
                </c:pt>
                <c:pt idx="4018">
                  <c:v>28.5</c:v>
                </c:pt>
                <c:pt idx="4019">
                  <c:v>28.5</c:v>
                </c:pt>
                <c:pt idx="4020">
                  <c:v>28.5</c:v>
                </c:pt>
                <c:pt idx="4021">
                  <c:v>28.5</c:v>
                </c:pt>
                <c:pt idx="4022">
                  <c:v>28.5</c:v>
                </c:pt>
                <c:pt idx="4023">
                  <c:v>28.5</c:v>
                </c:pt>
                <c:pt idx="4024">
                  <c:v>28.5</c:v>
                </c:pt>
                <c:pt idx="4025">
                  <c:v>28.5</c:v>
                </c:pt>
                <c:pt idx="4026">
                  <c:v>28.5</c:v>
                </c:pt>
                <c:pt idx="4027">
                  <c:v>28.5</c:v>
                </c:pt>
                <c:pt idx="4028">
                  <c:v>28.5</c:v>
                </c:pt>
                <c:pt idx="4029">
                  <c:v>28.5</c:v>
                </c:pt>
                <c:pt idx="4030">
                  <c:v>28.5</c:v>
                </c:pt>
                <c:pt idx="4031">
                  <c:v>28.5</c:v>
                </c:pt>
                <c:pt idx="4032">
                  <c:v>28.5</c:v>
                </c:pt>
                <c:pt idx="4033">
                  <c:v>28.5</c:v>
                </c:pt>
                <c:pt idx="4034">
                  <c:v>28.5</c:v>
                </c:pt>
                <c:pt idx="4035">
                  <c:v>28.5</c:v>
                </c:pt>
                <c:pt idx="4036">
                  <c:v>28.5</c:v>
                </c:pt>
                <c:pt idx="4037">
                  <c:v>28.5</c:v>
                </c:pt>
                <c:pt idx="4038">
                  <c:v>28.5</c:v>
                </c:pt>
                <c:pt idx="4039">
                  <c:v>28.5</c:v>
                </c:pt>
                <c:pt idx="4040">
                  <c:v>28.5</c:v>
                </c:pt>
                <c:pt idx="4041">
                  <c:v>28.5</c:v>
                </c:pt>
                <c:pt idx="4042">
                  <c:v>28.5</c:v>
                </c:pt>
                <c:pt idx="4043">
                  <c:v>28.5</c:v>
                </c:pt>
                <c:pt idx="4044">
                  <c:v>28.5</c:v>
                </c:pt>
                <c:pt idx="4045">
                  <c:v>28.5</c:v>
                </c:pt>
                <c:pt idx="4046">
                  <c:v>28.5</c:v>
                </c:pt>
                <c:pt idx="4047">
                  <c:v>28.5</c:v>
                </c:pt>
                <c:pt idx="4048">
                  <c:v>28.5</c:v>
                </c:pt>
                <c:pt idx="4049">
                  <c:v>28.5</c:v>
                </c:pt>
                <c:pt idx="4050">
                  <c:v>28.5</c:v>
                </c:pt>
                <c:pt idx="4051">
                  <c:v>28.5</c:v>
                </c:pt>
                <c:pt idx="4052">
                  <c:v>28.5</c:v>
                </c:pt>
                <c:pt idx="4053">
                  <c:v>28.5</c:v>
                </c:pt>
                <c:pt idx="4054">
                  <c:v>28.5</c:v>
                </c:pt>
                <c:pt idx="4055">
                  <c:v>28.5</c:v>
                </c:pt>
                <c:pt idx="4056">
                  <c:v>28.5</c:v>
                </c:pt>
                <c:pt idx="4057">
                  <c:v>28.5</c:v>
                </c:pt>
                <c:pt idx="4058">
                  <c:v>28.5</c:v>
                </c:pt>
                <c:pt idx="4059">
                  <c:v>28.5</c:v>
                </c:pt>
                <c:pt idx="4060">
                  <c:v>28.5</c:v>
                </c:pt>
                <c:pt idx="4061">
                  <c:v>28.5</c:v>
                </c:pt>
                <c:pt idx="4062">
                  <c:v>28.5</c:v>
                </c:pt>
                <c:pt idx="4063">
                  <c:v>28.5</c:v>
                </c:pt>
                <c:pt idx="4064">
                  <c:v>28.5</c:v>
                </c:pt>
                <c:pt idx="4065">
                  <c:v>28.5</c:v>
                </c:pt>
                <c:pt idx="4066">
                  <c:v>28.5</c:v>
                </c:pt>
                <c:pt idx="4067">
                  <c:v>28.5</c:v>
                </c:pt>
                <c:pt idx="4068">
                  <c:v>28.5</c:v>
                </c:pt>
                <c:pt idx="4069">
                  <c:v>28.5</c:v>
                </c:pt>
                <c:pt idx="4070">
                  <c:v>28.5</c:v>
                </c:pt>
                <c:pt idx="4071">
                  <c:v>28.5</c:v>
                </c:pt>
                <c:pt idx="4072">
                  <c:v>28.5</c:v>
                </c:pt>
                <c:pt idx="4073">
                  <c:v>28.5</c:v>
                </c:pt>
                <c:pt idx="4074">
                  <c:v>28.5</c:v>
                </c:pt>
                <c:pt idx="4075">
                  <c:v>28.5</c:v>
                </c:pt>
                <c:pt idx="4076">
                  <c:v>28.5</c:v>
                </c:pt>
                <c:pt idx="4077">
                  <c:v>28.5</c:v>
                </c:pt>
                <c:pt idx="4078">
                  <c:v>28.5</c:v>
                </c:pt>
                <c:pt idx="4079">
                  <c:v>28.5</c:v>
                </c:pt>
                <c:pt idx="4080">
                  <c:v>28.5</c:v>
                </c:pt>
                <c:pt idx="4081">
                  <c:v>28.5</c:v>
                </c:pt>
                <c:pt idx="4082">
                  <c:v>28.5</c:v>
                </c:pt>
                <c:pt idx="4083">
                  <c:v>28.5</c:v>
                </c:pt>
                <c:pt idx="4084">
                  <c:v>28.5</c:v>
                </c:pt>
                <c:pt idx="4085">
                  <c:v>28.5</c:v>
                </c:pt>
                <c:pt idx="4086">
                  <c:v>28.5</c:v>
                </c:pt>
                <c:pt idx="4087">
                  <c:v>28.5</c:v>
                </c:pt>
                <c:pt idx="4088">
                  <c:v>28.5</c:v>
                </c:pt>
                <c:pt idx="4089">
                  <c:v>28.5</c:v>
                </c:pt>
                <c:pt idx="4090">
                  <c:v>28.5</c:v>
                </c:pt>
                <c:pt idx="4091">
                  <c:v>28.5</c:v>
                </c:pt>
                <c:pt idx="4092">
                  <c:v>28.5</c:v>
                </c:pt>
                <c:pt idx="4093">
                  <c:v>28.5</c:v>
                </c:pt>
                <c:pt idx="4094">
                  <c:v>28.5</c:v>
                </c:pt>
                <c:pt idx="4095">
                  <c:v>28.5</c:v>
                </c:pt>
                <c:pt idx="4096">
                  <c:v>28.5</c:v>
                </c:pt>
                <c:pt idx="4097">
                  <c:v>28.5</c:v>
                </c:pt>
                <c:pt idx="4098">
                  <c:v>28.5</c:v>
                </c:pt>
                <c:pt idx="4099">
                  <c:v>28.5</c:v>
                </c:pt>
                <c:pt idx="4100">
                  <c:v>28.5</c:v>
                </c:pt>
                <c:pt idx="4101">
                  <c:v>28.5</c:v>
                </c:pt>
                <c:pt idx="4102">
                  <c:v>28.5</c:v>
                </c:pt>
                <c:pt idx="4103">
                  <c:v>28.5</c:v>
                </c:pt>
                <c:pt idx="4104">
                  <c:v>28.5</c:v>
                </c:pt>
                <c:pt idx="4105">
                  <c:v>28.5</c:v>
                </c:pt>
                <c:pt idx="4106">
                  <c:v>28.5</c:v>
                </c:pt>
                <c:pt idx="4107">
                  <c:v>28.5</c:v>
                </c:pt>
                <c:pt idx="4108">
                  <c:v>28.5</c:v>
                </c:pt>
                <c:pt idx="4109">
                  <c:v>28.5</c:v>
                </c:pt>
                <c:pt idx="4110">
                  <c:v>28.5</c:v>
                </c:pt>
                <c:pt idx="4111">
                  <c:v>28.5</c:v>
                </c:pt>
                <c:pt idx="4112">
                  <c:v>28.5</c:v>
                </c:pt>
                <c:pt idx="4113">
                  <c:v>28.5</c:v>
                </c:pt>
                <c:pt idx="4114">
                  <c:v>28.5</c:v>
                </c:pt>
                <c:pt idx="4115">
                  <c:v>28.5</c:v>
                </c:pt>
                <c:pt idx="4116">
                  <c:v>28.5</c:v>
                </c:pt>
                <c:pt idx="4117">
                  <c:v>28.5</c:v>
                </c:pt>
                <c:pt idx="4118">
                  <c:v>28.5</c:v>
                </c:pt>
                <c:pt idx="4119">
                  <c:v>28.5</c:v>
                </c:pt>
                <c:pt idx="4120">
                  <c:v>28.5</c:v>
                </c:pt>
                <c:pt idx="4121">
                  <c:v>28.5</c:v>
                </c:pt>
                <c:pt idx="4122">
                  <c:v>28.5</c:v>
                </c:pt>
                <c:pt idx="4123">
                  <c:v>28.5</c:v>
                </c:pt>
                <c:pt idx="4124">
                  <c:v>28.5</c:v>
                </c:pt>
                <c:pt idx="4125">
                  <c:v>28.5</c:v>
                </c:pt>
                <c:pt idx="4126">
                  <c:v>28.5</c:v>
                </c:pt>
                <c:pt idx="4127">
                  <c:v>28.5</c:v>
                </c:pt>
                <c:pt idx="4128">
                  <c:v>28.5</c:v>
                </c:pt>
                <c:pt idx="4129">
                  <c:v>28.5</c:v>
                </c:pt>
                <c:pt idx="4130">
                  <c:v>28.5</c:v>
                </c:pt>
                <c:pt idx="4131">
                  <c:v>28.5</c:v>
                </c:pt>
                <c:pt idx="4132">
                  <c:v>28.5</c:v>
                </c:pt>
                <c:pt idx="4133">
                  <c:v>28.5</c:v>
                </c:pt>
                <c:pt idx="4134">
                  <c:v>28.5</c:v>
                </c:pt>
                <c:pt idx="4135">
                  <c:v>28.5</c:v>
                </c:pt>
                <c:pt idx="4136">
                  <c:v>28.5</c:v>
                </c:pt>
                <c:pt idx="4137">
                  <c:v>28.5</c:v>
                </c:pt>
                <c:pt idx="4138">
                  <c:v>28.5</c:v>
                </c:pt>
                <c:pt idx="4139">
                  <c:v>28.5</c:v>
                </c:pt>
                <c:pt idx="4140">
                  <c:v>28.5</c:v>
                </c:pt>
                <c:pt idx="4141">
                  <c:v>28.5</c:v>
                </c:pt>
                <c:pt idx="4142">
                  <c:v>28.5</c:v>
                </c:pt>
                <c:pt idx="4143">
                  <c:v>28.5</c:v>
                </c:pt>
                <c:pt idx="4144">
                  <c:v>28.5</c:v>
                </c:pt>
                <c:pt idx="4145">
                  <c:v>28.5</c:v>
                </c:pt>
                <c:pt idx="4146">
                  <c:v>28.5</c:v>
                </c:pt>
                <c:pt idx="4147">
                  <c:v>28.5</c:v>
                </c:pt>
                <c:pt idx="4148">
                  <c:v>28.5</c:v>
                </c:pt>
                <c:pt idx="4149">
                  <c:v>28.5</c:v>
                </c:pt>
                <c:pt idx="4150">
                  <c:v>28.5</c:v>
                </c:pt>
                <c:pt idx="4151">
                  <c:v>28.5</c:v>
                </c:pt>
                <c:pt idx="4152">
                  <c:v>28.5</c:v>
                </c:pt>
                <c:pt idx="4153">
                  <c:v>28.5</c:v>
                </c:pt>
                <c:pt idx="4154">
                  <c:v>28.5</c:v>
                </c:pt>
                <c:pt idx="4155">
                  <c:v>28.5</c:v>
                </c:pt>
                <c:pt idx="4156">
                  <c:v>28.5</c:v>
                </c:pt>
                <c:pt idx="4157">
                  <c:v>28.5</c:v>
                </c:pt>
                <c:pt idx="4158">
                  <c:v>28.5</c:v>
                </c:pt>
                <c:pt idx="4159">
                  <c:v>28.5</c:v>
                </c:pt>
                <c:pt idx="4160">
                  <c:v>28.5</c:v>
                </c:pt>
                <c:pt idx="4161">
                  <c:v>28.5</c:v>
                </c:pt>
                <c:pt idx="4162">
                  <c:v>28.5</c:v>
                </c:pt>
                <c:pt idx="4163">
                  <c:v>28.5</c:v>
                </c:pt>
                <c:pt idx="4164">
                  <c:v>28.5</c:v>
                </c:pt>
                <c:pt idx="4165">
                  <c:v>28.5</c:v>
                </c:pt>
                <c:pt idx="4166">
                  <c:v>28.5</c:v>
                </c:pt>
                <c:pt idx="4167">
                  <c:v>28.5</c:v>
                </c:pt>
                <c:pt idx="4168">
                  <c:v>28.5</c:v>
                </c:pt>
                <c:pt idx="4169">
                  <c:v>28.5</c:v>
                </c:pt>
                <c:pt idx="4170">
                  <c:v>28.5</c:v>
                </c:pt>
                <c:pt idx="4171">
                  <c:v>28.5</c:v>
                </c:pt>
                <c:pt idx="4172">
                  <c:v>28.5</c:v>
                </c:pt>
                <c:pt idx="4173">
                  <c:v>28.5</c:v>
                </c:pt>
                <c:pt idx="4174">
                  <c:v>28.5</c:v>
                </c:pt>
                <c:pt idx="4175">
                  <c:v>28.5</c:v>
                </c:pt>
                <c:pt idx="4176">
                  <c:v>28.5</c:v>
                </c:pt>
                <c:pt idx="4177">
                  <c:v>28.5</c:v>
                </c:pt>
                <c:pt idx="4178">
                  <c:v>28.5</c:v>
                </c:pt>
                <c:pt idx="4179">
                  <c:v>28.5</c:v>
                </c:pt>
                <c:pt idx="4180">
                  <c:v>28.5</c:v>
                </c:pt>
                <c:pt idx="4181">
                  <c:v>28.5</c:v>
                </c:pt>
                <c:pt idx="4182">
                  <c:v>28.5</c:v>
                </c:pt>
                <c:pt idx="4183">
                  <c:v>28.5</c:v>
                </c:pt>
                <c:pt idx="4184">
                  <c:v>28.5</c:v>
                </c:pt>
                <c:pt idx="4185">
                  <c:v>28.5</c:v>
                </c:pt>
                <c:pt idx="4186">
                  <c:v>28.5</c:v>
                </c:pt>
                <c:pt idx="4187">
                  <c:v>28.5</c:v>
                </c:pt>
                <c:pt idx="4188">
                  <c:v>28.5</c:v>
                </c:pt>
                <c:pt idx="4189">
                  <c:v>28.5</c:v>
                </c:pt>
                <c:pt idx="4190">
                  <c:v>28.5</c:v>
                </c:pt>
                <c:pt idx="4191">
                  <c:v>28.5</c:v>
                </c:pt>
                <c:pt idx="4192">
                  <c:v>28.5</c:v>
                </c:pt>
                <c:pt idx="4193">
                  <c:v>28.5</c:v>
                </c:pt>
                <c:pt idx="4194">
                  <c:v>28.5</c:v>
                </c:pt>
                <c:pt idx="4195">
                  <c:v>28.5</c:v>
                </c:pt>
                <c:pt idx="4196">
                  <c:v>28.5</c:v>
                </c:pt>
                <c:pt idx="4197">
                  <c:v>28.5</c:v>
                </c:pt>
                <c:pt idx="4198">
                  <c:v>28.5</c:v>
                </c:pt>
                <c:pt idx="4199">
                  <c:v>28.5</c:v>
                </c:pt>
                <c:pt idx="4200">
                  <c:v>28.5</c:v>
                </c:pt>
                <c:pt idx="4201">
                  <c:v>28.5</c:v>
                </c:pt>
                <c:pt idx="4202">
                  <c:v>28.5</c:v>
                </c:pt>
                <c:pt idx="4203">
                  <c:v>28.5</c:v>
                </c:pt>
                <c:pt idx="4204">
                  <c:v>28.5</c:v>
                </c:pt>
                <c:pt idx="4205">
                  <c:v>28.5</c:v>
                </c:pt>
                <c:pt idx="4206">
                  <c:v>28.5</c:v>
                </c:pt>
                <c:pt idx="4207">
                  <c:v>28.5</c:v>
                </c:pt>
                <c:pt idx="4208">
                  <c:v>28.5</c:v>
                </c:pt>
                <c:pt idx="4209">
                  <c:v>28.5</c:v>
                </c:pt>
                <c:pt idx="4210">
                  <c:v>28.5</c:v>
                </c:pt>
                <c:pt idx="4211">
                  <c:v>28.5</c:v>
                </c:pt>
                <c:pt idx="4212">
                  <c:v>28.5</c:v>
                </c:pt>
                <c:pt idx="4213">
                  <c:v>28.5</c:v>
                </c:pt>
                <c:pt idx="4214">
                  <c:v>28.5</c:v>
                </c:pt>
                <c:pt idx="4215">
                  <c:v>28.5</c:v>
                </c:pt>
                <c:pt idx="4216">
                  <c:v>28.5</c:v>
                </c:pt>
                <c:pt idx="4217">
                  <c:v>28.5</c:v>
                </c:pt>
                <c:pt idx="4218">
                  <c:v>28.5</c:v>
                </c:pt>
                <c:pt idx="4219">
                  <c:v>28.5</c:v>
                </c:pt>
                <c:pt idx="4220">
                  <c:v>28.5</c:v>
                </c:pt>
                <c:pt idx="4221">
                  <c:v>28.5</c:v>
                </c:pt>
                <c:pt idx="4222">
                  <c:v>28.5</c:v>
                </c:pt>
                <c:pt idx="4223">
                  <c:v>28.5</c:v>
                </c:pt>
                <c:pt idx="4224">
                  <c:v>28.5</c:v>
                </c:pt>
                <c:pt idx="4225">
                  <c:v>28.5</c:v>
                </c:pt>
                <c:pt idx="4226">
                  <c:v>28.5</c:v>
                </c:pt>
                <c:pt idx="4227">
                  <c:v>28.5</c:v>
                </c:pt>
                <c:pt idx="4228">
                  <c:v>28.5</c:v>
                </c:pt>
                <c:pt idx="4229">
                  <c:v>28.5</c:v>
                </c:pt>
                <c:pt idx="4230">
                  <c:v>28.5</c:v>
                </c:pt>
                <c:pt idx="4231">
                  <c:v>28.5</c:v>
                </c:pt>
                <c:pt idx="4232">
                  <c:v>28.5</c:v>
                </c:pt>
                <c:pt idx="4233">
                  <c:v>28.5</c:v>
                </c:pt>
                <c:pt idx="4234">
                  <c:v>28.5</c:v>
                </c:pt>
                <c:pt idx="4235">
                  <c:v>28.5</c:v>
                </c:pt>
                <c:pt idx="4236">
                  <c:v>28.5</c:v>
                </c:pt>
                <c:pt idx="4237">
                  <c:v>28.5</c:v>
                </c:pt>
                <c:pt idx="4238">
                  <c:v>28.5</c:v>
                </c:pt>
                <c:pt idx="4239">
                  <c:v>28.5</c:v>
                </c:pt>
                <c:pt idx="4240">
                  <c:v>28.5</c:v>
                </c:pt>
                <c:pt idx="4241">
                  <c:v>28.5</c:v>
                </c:pt>
                <c:pt idx="4242">
                  <c:v>28.5</c:v>
                </c:pt>
                <c:pt idx="4243">
                  <c:v>28.5</c:v>
                </c:pt>
                <c:pt idx="4244">
                  <c:v>28.5</c:v>
                </c:pt>
                <c:pt idx="4245">
                  <c:v>28.5</c:v>
                </c:pt>
                <c:pt idx="4246">
                  <c:v>28.5</c:v>
                </c:pt>
                <c:pt idx="4247">
                  <c:v>28.5</c:v>
                </c:pt>
                <c:pt idx="4248">
                  <c:v>28.5</c:v>
                </c:pt>
                <c:pt idx="4249">
                  <c:v>28.5</c:v>
                </c:pt>
                <c:pt idx="4250">
                  <c:v>28.5</c:v>
                </c:pt>
                <c:pt idx="4251">
                  <c:v>28.5</c:v>
                </c:pt>
                <c:pt idx="4252">
                  <c:v>28.5</c:v>
                </c:pt>
                <c:pt idx="4253">
                  <c:v>28.5</c:v>
                </c:pt>
                <c:pt idx="4254">
                  <c:v>28.5</c:v>
                </c:pt>
                <c:pt idx="4255">
                  <c:v>28.5</c:v>
                </c:pt>
                <c:pt idx="4256">
                  <c:v>28.5</c:v>
                </c:pt>
                <c:pt idx="4257">
                  <c:v>28.5</c:v>
                </c:pt>
                <c:pt idx="4258">
                  <c:v>28.5</c:v>
                </c:pt>
                <c:pt idx="4259">
                  <c:v>28.5</c:v>
                </c:pt>
                <c:pt idx="4260">
                  <c:v>28.5</c:v>
                </c:pt>
                <c:pt idx="4261">
                  <c:v>28.5</c:v>
                </c:pt>
                <c:pt idx="4262">
                  <c:v>28.5</c:v>
                </c:pt>
                <c:pt idx="4263">
                  <c:v>28.5</c:v>
                </c:pt>
                <c:pt idx="4264">
                  <c:v>28.5</c:v>
                </c:pt>
                <c:pt idx="4265">
                  <c:v>28.5</c:v>
                </c:pt>
                <c:pt idx="4266">
                  <c:v>28.5</c:v>
                </c:pt>
                <c:pt idx="4267">
                  <c:v>28.5</c:v>
                </c:pt>
                <c:pt idx="4268">
                  <c:v>28.5</c:v>
                </c:pt>
                <c:pt idx="4269">
                  <c:v>28.5</c:v>
                </c:pt>
                <c:pt idx="4270">
                  <c:v>28.5</c:v>
                </c:pt>
                <c:pt idx="4271">
                  <c:v>28.5</c:v>
                </c:pt>
                <c:pt idx="4272">
                  <c:v>28.5</c:v>
                </c:pt>
                <c:pt idx="4273">
                  <c:v>28.5</c:v>
                </c:pt>
                <c:pt idx="4274">
                  <c:v>28.5</c:v>
                </c:pt>
                <c:pt idx="4275">
                  <c:v>28.5</c:v>
                </c:pt>
                <c:pt idx="4276">
                  <c:v>28.5</c:v>
                </c:pt>
                <c:pt idx="4277">
                  <c:v>28.5</c:v>
                </c:pt>
                <c:pt idx="4278">
                  <c:v>28.5</c:v>
                </c:pt>
                <c:pt idx="4279">
                  <c:v>28.5</c:v>
                </c:pt>
                <c:pt idx="4280">
                  <c:v>28.5</c:v>
                </c:pt>
                <c:pt idx="4281">
                  <c:v>28.5</c:v>
                </c:pt>
                <c:pt idx="4282">
                  <c:v>28.5</c:v>
                </c:pt>
                <c:pt idx="4283">
                  <c:v>28.5</c:v>
                </c:pt>
                <c:pt idx="4284">
                  <c:v>28.5</c:v>
                </c:pt>
                <c:pt idx="4285">
                  <c:v>28.5</c:v>
                </c:pt>
                <c:pt idx="4286">
                  <c:v>28.5</c:v>
                </c:pt>
                <c:pt idx="4287">
                  <c:v>28.5</c:v>
                </c:pt>
                <c:pt idx="4288">
                  <c:v>28.5</c:v>
                </c:pt>
                <c:pt idx="4289">
                  <c:v>28.5</c:v>
                </c:pt>
                <c:pt idx="4290">
                  <c:v>28.5</c:v>
                </c:pt>
                <c:pt idx="4291">
                  <c:v>28.5</c:v>
                </c:pt>
                <c:pt idx="4292">
                  <c:v>28.5</c:v>
                </c:pt>
                <c:pt idx="4293">
                  <c:v>28.5</c:v>
                </c:pt>
                <c:pt idx="4294">
                  <c:v>28.5</c:v>
                </c:pt>
                <c:pt idx="4295">
                  <c:v>28.5</c:v>
                </c:pt>
                <c:pt idx="4296">
                  <c:v>28.5</c:v>
                </c:pt>
                <c:pt idx="4297">
                  <c:v>28.5</c:v>
                </c:pt>
                <c:pt idx="4298">
                  <c:v>28.5</c:v>
                </c:pt>
                <c:pt idx="4299">
                  <c:v>28.5</c:v>
                </c:pt>
                <c:pt idx="4300">
                  <c:v>28.5</c:v>
                </c:pt>
                <c:pt idx="4301">
                  <c:v>28.5</c:v>
                </c:pt>
                <c:pt idx="4302">
                  <c:v>28.5</c:v>
                </c:pt>
                <c:pt idx="4303">
                  <c:v>28.5</c:v>
                </c:pt>
                <c:pt idx="4304">
                  <c:v>28.5</c:v>
                </c:pt>
                <c:pt idx="4305">
                  <c:v>28.5</c:v>
                </c:pt>
                <c:pt idx="4306">
                  <c:v>28.5</c:v>
                </c:pt>
                <c:pt idx="4307">
                  <c:v>28.5</c:v>
                </c:pt>
                <c:pt idx="4308">
                  <c:v>28.5</c:v>
                </c:pt>
                <c:pt idx="4309">
                  <c:v>28.5</c:v>
                </c:pt>
                <c:pt idx="4310">
                  <c:v>28.5</c:v>
                </c:pt>
                <c:pt idx="4311">
                  <c:v>28.5</c:v>
                </c:pt>
                <c:pt idx="4312">
                  <c:v>28.5</c:v>
                </c:pt>
                <c:pt idx="4313">
                  <c:v>28.5</c:v>
                </c:pt>
                <c:pt idx="4314">
                  <c:v>28.5</c:v>
                </c:pt>
                <c:pt idx="4315">
                  <c:v>28.5</c:v>
                </c:pt>
                <c:pt idx="4316">
                  <c:v>28.5</c:v>
                </c:pt>
                <c:pt idx="4317">
                  <c:v>28.5</c:v>
                </c:pt>
                <c:pt idx="4318">
                  <c:v>28.5</c:v>
                </c:pt>
                <c:pt idx="4319">
                  <c:v>28.5</c:v>
                </c:pt>
                <c:pt idx="4320">
                  <c:v>28.5</c:v>
                </c:pt>
                <c:pt idx="4321">
                  <c:v>28.5</c:v>
                </c:pt>
                <c:pt idx="4322">
                  <c:v>28.5</c:v>
                </c:pt>
                <c:pt idx="4323">
                  <c:v>28.5</c:v>
                </c:pt>
                <c:pt idx="4324">
                  <c:v>28.5</c:v>
                </c:pt>
                <c:pt idx="4325">
                  <c:v>28.5</c:v>
                </c:pt>
                <c:pt idx="4326">
                  <c:v>28.5</c:v>
                </c:pt>
                <c:pt idx="4327">
                  <c:v>28.5</c:v>
                </c:pt>
                <c:pt idx="4328">
                  <c:v>28.5</c:v>
                </c:pt>
                <c:pt idx="4329">
                  <c:v>28.5</c:v>
                </c:pt>
                <c:pt idx="4330">
                  <c:v>28.5</c:v>
                </c:pt>
                <c:pt idx="4331">
                  <c:v>28.5</c:v>
                </c:pt>
                <c:pt idx="4332">
                  <c:v>28.5</c:v>
                </c:pt>
                <c:pt idx="4333">
                  <c:v>28.5</c:v>
                </c:pt>
                <c:pt idx="4334">
                  <c:v>28.5</c:v>
                </c:pt>
                <c:pt idx="4335">
                  <c:v>28.5</c:v>
                </c:pt>
                <c:pt idx="4336">
                  <c:v>28.5</c:v>
                </c:pt>
                <c:pt idx="4337">
                  <c:v>28.5</c:v>
                </c:pt>
                <c:pt idx="4338">
                  <c:v>28.5</c:v>
                </c:pt>
                <c:pt idx="4339">
                  <c:v>28.5</c:v>
                </c:pt>
                <c:pt idx="4340">
                  <c:v>28.5</c:v>
                </c:pt>
                <c:pt idx="4341">
                  <c:v>28.5</c:v>
                </c:pt>
                <c:pt idx="4342">
                  <c:v>28.5</c:v>
                </c:pt>
                <c:pt idx="4343">
                  <c:v>28.5</c:v>
                </c:pt>
                <c:pt idx="4344">
                  <c:v>28.5</c:v>
                </c:pt>
                <c:pt idx="4345">
                  <c:v>28.5</c:v>
                </c:pt>
                <c:pt idx="4346">
                  <c:v>28.5</c:v>
                </c:pt>
                <c:pt idx="4347">
                  <c:v>28.5</c:v>
                </c:pt>
                <c:pt idx="4348">
                  <c:v>28.5</c:v>
                </c:pt>
                <c:pt idx="4349">
                  <c:v>28.5</c:v>
                </c:pt>
                <c:pt idx="4350">
                  <c:v>28.5</c:v>
                </c:pt>
                <c:pt idx="4351">
                  <c:v>28.5</c:v>
                </c:pt>
                <c:pt idx="4352">
                  <c:v>28.5</c:v>
                </c:pt>
                <c:pt idx="4353">
                  <c:v>28.5</c:v>
                </c:pt>
                <c:pt idx="4354">
                  <c:v>28.5</c:v>
                </c:pt>
                <c:pt idx="4355">
                  <c:v>28.5</c:v>
                </c:pt>
                <c:pt idx="4356">
                  <c:v>28.5</c:v>
                </c:pt>
                <c:pt idx="4357">
                  <c:v>28.5</c:v>
                </c:pt>
                <c:pt idx="4358">
                  <c:v>28.5</c:v>
                </c:pt>
                <c:pt idx="4359">
                  <c:v>28.5</c:v>
                </c:pt>
                <c:pt idx="4360">
                  <c:v>28.5</c:v>
                </c:pt>
                <c:pt idx="4361">
                  <c:v>28.5</c:v>
                </c:pt>
                <c:pt idx="4362">
                  <c:v>28.5</c:v>
                </c:pt>
                <c:pt idx="4363">
                  <c:v>28.5</c:v>
                </c:pt>
                <c:pt idx="4364">
                  <c:v>28.5</c:v>
                </c:pt>
                <c:pt idx="4365">
                  <c:v>28.5</c:v>
                </c:pt>
                <c:pt idx="4366">
                  <c:v>28.5</c:v>
                </c:pt>
                <c:pt idx="4367">
                  <c:v>28.5</c:v>
                </c:pt>
                <c:pt idx="4368">
                  <c:v>28.5</c:v>
                </c:pt>
                <c:pt idx="4369">
                  <c:v>28.5</c:v>
                </c:pt>
                <c:pt idx="4370">
                  <c:v>28.5</c:v>
                </c:pt>
                <c:pt idx="4371">
                  <c:v>28.5</c:v>
                </c:pt>
                <c:pt idx="4372">
                  <c:v>28.5</c:v>
                </c:pt>
                <c:pt idx="4373">
                  <c:v>28.5</c:v>
                </c:pt>
                <c:pt idx="4374">
                  <c:v>28.5</c:v>
                </c:pt>
                <c:pt idx="4375">
                  <c:v>28.5</c:v>
                </c:pt>
                <c:pt idx="4376">
                  <c:v>28.5</c:v>
                </c:pt>
                <c:pt idx="4377">
                  <c:v>28.5</c:v>
                </c:pt>
                <c:pt idx="4378">
                  <c:v>28.5</c:v>
                </c:pt>
                <c:pt idx="4379">
                  <c:v>28.5</c:v>
                </c:pt>
                <c:pt idx="4380">
                  <c:v>28.5</c:v>
                </c:pt>
                <c:pt idx="4381">
                  <c:v>28.5</c:v>
                </c:pt>
                <c:pt idx="4382">
                  <c:v>28.5</c:v>
                </c:pt>
                <c:pt idx="4383">
                  <c:v>28.5</c:v>
                </c:pt>
                <c:pt idx="4384">
                  <c:v>28.5</c:v>
                </c:pt>
                <c:pt idx="4385">
                  <c:v>28.5</c:v>
                </c:pt>
                <c:pt idx="4386">
                  <c:v>28.5</c:v>
                </c:pt>
                <c:pt idx="4387">
                  <c:v>28.75</c:v>
                </c:pt>
                <c:pt idx="4388">
                  <c:v>29</c:v>
                </c:pt>
                <c:pt idx="4389">
                  <c:v>29.25</c:v>
                </c:pt>
                <c:pt idx="4390">
                  <c:v>29.25</c:v>
                </c:pt>
                <c:pt idx="4391">
                  <c:v>29.5</c:v>
                </c:pt>
                <c:pt idx="4392">
                  <c:v>29.75</c:v>
                </c:pt>
                <c:pt idx="4393">
                  <c:v>29.75</c:v>
                </c:pt>
                <c:pt idx="4394">
                  <c:v>30</c:v>
                </c:pt>
                <c:pt idx="4395">
                  <c:v>30.25</c:v>
                </c:pt>
                <c:pt idx="4396">
                  <c:v>30.25</c:v>
                </c:pt>
                <c:pt idx="4397">
                  <c:v>30.25</c:v>
                </c:pt>
                <c:pt idx="4398">
                  <c:v>30.25</c:v>
                </c:pt>
                <c:pt idx="4399">
                  <c:v>30.25</c:v>
                </c:pt>
                <c:pt idx="4400">
                  <c:v>30.25</c:v>
                </c:pt>
                <c:pt idx="4401">
                  <c:v>30.25</c:v>
                </c:pt>
                <c:pt idx="4402">
                  <c:v>30.25</c:v>
                </c:pt>
                <c:pt idx="4403">
                  <c:v>30.25</c:v>
                </c:pt>
                <c:pt idx="4404">
                  <c:v>30.25</c:v>
                </c:pt>
                <c:pt idx="4405">
                  <c:v>30.25</c:v>
                </c:pt>
                <c:pt idx="4406">
                  <c:v>30.25</c:v>
                </c:pt>
                <c:pt idx="4407">
                  <c:v>30.25</c:v>
                </c:pt>
                <c:pt idx="4408">
                  <c:v>30.25</c:v>
                </c:pt>
                <c:pt idx="4409">
                  <c:v>30.25</c:v>
                </c:pt>
                <c:pt idx="4410">
                  <c:v>30.25</c:v>
                </c:pt>
                <c:pt idx="4411">
                  <c:v>30.25</c:v>
                </c:pt>
                <c:pt idx="4412">
                  <c:v>30.25</c:v>
                </c:pt>
                <c:pt idx="4413">
                  <c:v>30.25</c:v>
                </c:pt>
                <c:pt idx="4414">
                  <c:v>30.25</c:v>
                </c:pt>
                <c:pt idx="4415">
                  <c:v>30.25</c:v>
                </c:pt>
                <c:pt idx="4416">
                  <c:v>30.25</c:v>
                </c:pt>
                <c:pt idx="4417">
                  <c:v>30.25</c:v>
                </c:pt>
                <c:pt idx="4418">
                  <c:v>30.25</c:v>
                </c:pt>
                <c:pt idx="4419">
                  <c:v>30.25</c:v>
                </c:pt>
                <c:pt idx="4420">
                  <c:v>30.25</c:v>
                </c:pt>
                <c:pt idx="4421">
                  <c:v>30.25</c:v>
                </c:pt>
                <c:pt idx="4422">
                  <c:v>30.25</c:v>
                </c:pt>
                <c:pt idx="4423">
                  <c:v>30.25</c:v>
                </c:pt>
                <c:pt idx="4424">
                  <c:v>30.25</c:v>
                </c:pt>
                <c:pt idx="4425">
                  <c:v>30.25</c:v>
                </c:pt>
                <c:pt idx="4426">
                  <c:v>30.25</c:v>
                </c:pt>
                <c:pt idx="4427">
                  <c:v>30.25</c:v>
                </c:pt>
                <c:pt idx="4428">
                  <c:v>30.25</c:v>
                </c:pt>
                <c:pt idx="4429">
                  <c:v>30.25</c:v>
                </c:pt>
                <c:pt idx="4430">
                  <c:v>30.25</c:v>
                </c:pt>
                <c:pt idx="4431">
                  <c:v>30.25</c:v>
                </c:pt>
                <c:pt idx="4432">
                  <c:v>30.25</c:v>
                </c:pt>
                <c:pt idx="4433">
                  <c:v>30.25</c:v>
                </c:pt>
                <c:pt idx="4434">
                  <c:v>30.25</c:v>
                </c:pt>
                <c:pt idx="4435">
                  <c:v>30.25</c:v>
                </c:pt>
                <c:pt idx="4436">
                  <c:v>30.25</c:v>
                </c:pt>
                <c:pt idx="4437">
                  <c:v>30.25</c:v>
                </c:pt>
                <c:pt idx="4438">
                  <c:v>30.25</c:v>
                </c:pt>
                <c:pt idx="4439">
                  <c:v>30.25</c:v>
                </c:pt>
                <c:pt idx="4440">
                  <c:v>30.25</c:v>
                </c:pt>
                <c:pt idx="4441">
                  <c:v>30.25</c:v>
                </c:pt>
                <c:pt idx="4442">
                  <c:v>30.25</c:v>
                </c:pt>
                <c:pt idx="4443">
                  <c:v>30.25</c:v>
                </c:pt>
                <c:pt idx="4444">
                  <c:v>30.25</c:v>
                </c:pt>
                <c:pt idx="4445">
                  <c:v>30.25</c:v>
                </c:pt>
                <c:pt idx="4446">
                  <c:v>30.25</c:v>
                </c:pt>
                <c:pt idx="4447">
                  <c:v>30.25</c:v>
                </c:pt>
                <c:pt idx="4448">
                  <c:v>30.25</c:v>
                </c:pt>
                <c:pt idx="4449">
                  <c:v>30.25</c:v>
                </c:pt>
                <c:pt idx="4450">
                  <c:v>30.25</c:v>
                </c:pt>
                <c:pt idx="4451">
                  <c:v>30.25</c:v>
                </c:pt>
                <c:pt idx="4452">
                  <c:v>30.25</c:v>
                </c:pt>
                <c:pt idx="4453">
                  <c:v>30.25</c:v>
                </c:pt>
                <c:pt idx="4454">
                  <c:v>30.25</c:v>
                </c:pt>
                <c:pt idx="4455">
                  <c:v>30.25</c:v>
                </c:pt>
                <c:pt idx="4456">
                  <c:v>30.25</c:v>
                </c:pt>
                <c:pt idx="4457">
                  <c:v>30.25</c:v>
                </c:pt>
                <c:pt idx="4458">
                  <c:v>30.25</c:v>
                </c:pt>
                <c:pt idx="4459">
                  <c:v>30.25</c:v>
                </c:pt>
                <c:pt idx="4460">
                  <c:v>30.25</c:v>
                </c:pt>
                <c:pt idx="4461">
                  <c:v>30.25</c:v>
                </c:pt>
                <c:pt idx="4462">
                  <c:v>30.25</c:v>
                </c:pt>
                <c:pt idx="4463">
                  <c:v>30.25</c:v>
                </c:pt>
                <c:pt idx="4464">
                  <c:v>30.25</c:v>
                </c:pt>
                <c:pt idx="4465">
                  <c:v>30.25</c:v>
                </c:pt>
                <c:pt idx="4466">
                  <c:v>30.25</c:v>
                </c:pt>
                <c:pt idx="4467">
                  <c:v>30.25</c:v>
                </c:pt>
                <c:pt idx="4468">
                  <c:v>30.25</c:v>
                </c:pt>
                <c:pt idx="4469">
                  <c:v>30.25</c:v>
                </c:pt>
                <c:pt idx="4470">
                  <c:v>30.25</c:v>
                </c:pt>
                <c:pt idx="4471">
                  <c:v>30.25</c:v>
                </c:pt>
                <c:pt idx="4472">
                  <c:v>30.25</c:v>
                </c:pt>
                <c:pt idx="4473">
                  <c:v>30.5</c:v>
                </c:pt>
                <c:pt idx="4474">
                  <c:v>30.75</c:v>
                </c:pt>
                <c:pt idx="4475">
                  <c:v>31</c:v>
                </c:pt>
                <c:pt idx="4476">
                  <c:v>31.25</c:v>
                </c:pt>
                <c:pt idx="4477">
                  <c:v>31.5</c:v>
                </c:pt>
                <c:pt idx="4478">
                  <c:v>31.75</c:v>
                </c:pt>
                <c:pt idx="4479">
                  <c:v>32</c:v>
                </c:pt>
                <c:pt idx="4480">
                  <c:v>32.25</c:v>
                </c:pt>
                <c:pt idx="4481">
                  <c:v>32.5</c:v>
                </c:pt>
                <c:pt idx="4482">
                  <c:v>32.75</c:v>
                </c:pt>
                <c:pt idx="4483">
                  <c:v>33</c:v>
                </c:pt>
                <c:pt idx="4484">
                  <c:v>33.25</c:v>
                </c:pt>
                <c:pt idx="4485">
                  <c:v>33.5</c:v>
                </c:pt>
                <c:pt idx="4486">
                  <c:v>33.75</c:v>
                </c:pt>
                <c:pt idx="4487">
                  <c:v>33.75</c:v>
                </c:pt>
                <c:pt idx="4488">
                  <c:v>33.75</c:v>
                </c:pt>
                <c:pt idx="4489">
                  <c:v>33.75</c:v>
                </c:pt>
                <c:pt idx="4490">
                  <c:v>33.75</c:v>
                </c:pt>
                <c:pt idx="4491">
                  <c:v>33.75</c:v>
                </c:pt>
                <c:pt idx="4492">
                  <c:v>33.75</c:v>
                </c:pt>
                <c:pt idx="4493">
                  <c:v>33.75</c:v>
                </c:pt>
                <c:pt idx="4494">
                  <c:v>33.75</c:v>
                </c:pt>
                <c:pt idx="4495">
                  <c:v>33.75</c:v>
                </c:pt>
                <c:pt idx="4496">
                  <c:v>33.75</c:v>
                </c:pt>
                <c:pt idx="4497">
                  <c:v>33.75</c:v>
                </c:pt>
                <c:pt idx="4498">
                  <c:v>33.75</c:v>
                </c:pt>
                <c:pt idx="4499">
                  <c:v>33.75</c:v>
                </c:pt>
                <c:pt idx="4500">
                  <c:v>33.75</c:v>
                </c:pt>
                <c:pt idx="4501">
                  <c:v>33.75</c:v>
                </c:pt>
                <c:pt idx="4502">
                  <c:v>33.75</c:v>
                </c:pt>
                <c:pt idx="4503">
                  <c:v>33.75</c:v>
                </c:pt>
                <c:pt idx="4504">
                  <c:v>33.75</c:v>
                </c:pt>
                <c:pt idx="4505">
                  <c:v>33.75</c:v>
                </c:pt>
                <c:pt idx="4506">
                  <c:v>33.75</c:v>
                </c:pt>
                <c:pt idx="4507">
                  <c:v>33.75</c:v>
                </c:pt>
                <c:pt idx="4508">
                  <c:v>33.75</c:v>
                </c:pt>
                <c:pt idx="4509">
                  <c:v>33.75</c:v>
                </c:pt>
                <c:pt idx="4510">
                  <c:v>33.75</c:v>
                </c:pt>
                <c:pt idx="4511">
                  <c:v>33.75</c:v>
                </c:pt>
                <c:pt idx="4512">
                  <c:v>33.75</c:v>
                </c:pt>
                <c:pt idx="4513">
                  <c:v>33.75</c:v>
                </c:pt>
                <c:pt idx="4514">
                  <c:v>33.75</c:v>
                </c:pt>
                <c:pt idx="4515">
                  <c:v>33.75</c:v>
                </c:pt>
                <c:pt idx="4516">
                  <c:v>33.75</c:v>
                </c:pt>
                <c:pt idx="4517">
                  <c:v>33.75</c:v>
                </c:pt>
                <c:pt idx="4518">
                  <c:v>33.75</c:v>
                </c:pt>
                <c:pt idx="4519">
                  <c:v>33.75</c:v>
                </c:pt>
                <c:pt idx="4520">
                  <c:v>33.75</c:v>
                </c:pt>
                <c:pt idx="4521">
                  <c:v>33.75</c:v>
                </c:pt>
                <c:pt idx="4522">
                  <c:v>33.75</c:v>
                </c:pt>
                <c:pt idx="4523">
                  <c:v>33.75</c:v>
                </c:pt>
                <c:pt idx="4524">
                  <c:v>33.75</c:v>
                </c:pt>
                <c:pt idx="4525">
                  <c:v>33.75</c:v>
                </c:pt>
                <c:pt idx="4526">
                  <c:v>33.75</c:v>
                </c:pt>
                <c:pt idx="4527">
                  <c:v>33.75</c:v>
                </c:pt>
                <c:pt idx="4528">
                  <c:v>33.75</c:v>
                </c:pt>
                <c:pt idx="4529">
                  <c:v>33.75</c:v>
                </c:pt>
                <c:pt idx="4530">
                  <c:v>33.75</c:v>
                </c:pt>
                <c:pt idx="4531">
                  <c:v>33.75</c:v>
                </c:pt>
                <c:pt idx="4532">
                  <c:v>33.75</c:v>
                </c:pt>
                <c:pt idx="4533">
                  <c:v>33.75</c:v>
                </c:pt>
                <c:pt idx="4534">
                  <c:v>33.75</c:v>
                </c:pt>
                <c:pt idx="4535">
                  <c:v>33.75</c:v>
                </c:pt>
                <c:pt idx="4536">
                  <c:v>33.75</c:v>
                </c:pt>
                <c:pt idx="4537">
                  <c:v>33.75</c:v>
                </c:pt>
                <c:pt idx="4538">
                  <c:v>33.75</c:v>
                </c:pt>
                <c:pt idx="4539">
                  <c:v>33.75</c:v>
                </c:pt>
                <c:pt idx="4540">
                  <c:v>33.75</c:v>
                </c:pt>
                <c:pt idx="4541">
                  <c:v>33.75</c:v>
                </c:pt>
                <c:pt idx="4542">
                  <c:v>33.75</c:v>
                </c:pt>
                <c:pt idx="4543">
                  <c:v>33.75</c:v>
                </c:pt>
                <c:pt idx="4544">
                  <c:v>33.75</c:v>
                </c:pt>
                <c:pt idx="4545">
                  <c:v>33.75</c:v>
                </c:pt>
                <c:pt idx="4546">
                  <c:v>33.75</c:v>
                </c:pt>
                <c:pt idx="4547">
                  <c:v>33.75</c:v>
                </c:pt>
                <c:pt idx="4548">
                  <c:v>33.75</c:v>
                </c:pt>
                <c:pt idx="4549">
                  <c:v>33.75</c:v>
                </c:pt>
                <c:pt idx="4550">
                  <c:v>33.75</c:v>
                </c:pt>
                <c:pt idx="4551">
                  <c:v>33.75</c:v>
                </c:pt>
                <c:pt idx="4552">
                  <c:v>33.75</c:v>
                </c:pt>
                <c:pt idx="4553">
                  <c:v>33.75</c:v>
                </c:pt>
                <c:pt idx="4554">
                  <c:v>33.75</c:v>
                </c:pt>
                <c:pt idx="4555">
                  <c:v>33.75</c:v>
                </c:pt>
                <c:pt idx="4556">
                  <c:v>33.75</c:v>
                </c:pt>
                <c:pt idx="4557">
                  <c:v>33.75</c:v>
                </c:pt>
                <c:pt idx="4558">
                  <c:v>33.75</c:v>
                </c:pt>
                <c:pt idx="4559">
                  <c:v>33.75</c:v>
                </c:pt>
                <c:pt idx="4560">
                  <c:v>33.75</c:v>
                </c:pt>
                <c:pt idx="4561">
                  <c:v>33.75</c:v>
                </c:pt>
                <c:pt idx="4562">
                  <c:v>33.75</c:v>
                </c:pt>
                <c:pt idx="4563">
                  <c:v>33.75</c:v>
                </c:pt>
                <c:pt idx="4564">
                  <c:v>33.75</c:v>
                </c:pt>
                <c:pt idx="4565">
                  <c:v>33.75</c:v>
                </c:pt>
                <c:pt idx="4566">
                  <c:v>33.75</c:v>
                </c:pt>
                <c:pt idx="4567">
                  <c:v>33.75</c:v>
                </c:pt>
                <c:pt idx="4568">
                  <c:v>33.75</c:v>
                </c:pt>
                <c:pt idx="4569">
                  <c:v>33.75</c:v>
                </c:pt>
                <c:pt idx="4570">
                  <c:v>33.75</c:v>
                </c:pt>
                <c:pt idx="4571">
                  <c:v>33.75</c:v>
                </c:pt>
                <c:pt idx="4572">
                  <c:v>33.75</c:v>
                </c:pt>
                <c:pt idx="4573">
                  <c:v>34</c:v>
                </c:pt>
                <c:pt idx="4574">
                  <c:v>34.25</c:v>
                </c:pt>
                <c:pt idx="4575">
                  <c:v>34.5</c:v>
                </c:pt>
                <c:pt idx="4576">
                  <c:v>34.75</c:v>
                </c:pt>
                <c:pt idx="4577">
                  <c:v>35</c:v>
                </c:pt>
                <c:pt idx="4578">
                  <c:v>35.25</c:v>
                </c:pt>
                <c:pt idx="4579">
                  <c:v>35.5</c:v>
                </c:pt>
                <c:pt idx="4580">
                  <c:v>35.75</c:v>
                </c:pt>
                <c:pt idx="4581">
                  <c:v>36</c:v>
                </c:pt>
                <c:pt idx="4582">
                  <c:v>36.25</c:v>
                </c:pt>
                <c:pt idx="4583">
                  <c:v>36.5</c:v>
                </c:pt>
                <c:pt idx="4584">
                  <c:v>36.75</c:v>
                </c:pt>
                <c:pt idx="4585">
                  <c:v>37</c:v>
                </c:pt>
                <c:pt idx="4586">
                  <c:v>37.25</c:v>
                </c:pt>
                <c:pt idx="4587">
                  <c:v>37.25</c:v>
                </c:pt>
                <c:pt idx="4588">
                  <c:v>37.25</c:v>
                </c:pt>
                <c:pt idx="4589">
                  <c:v>37.25</c:v>
                </c:pt>
                <c:pt idx="4590">
                  <c:v>37.25</c:v>
                </c:pt>
                <c:pt idx="4591">
                  <c:v>37.25</c:v>
                </c:pt>
                <c:pt idx="4592">
                  <c:v>37.25</c:v>
                </c:pt>
                <c:pt idx="4593">
                  <c:v>37.25</c:v>
                </c:pt>
                <c:pt idx="4594">
                  <c:v>37.25</c:v>
                </c:pt>
                <c:pt idx="4595">
                  <c:v>37.25</c:v>
                </c:pt>
                <c:pt idx="4596">
                  <c:v>37.25</c:v>
                </c:pt>
                <c:pt idx="4597">
                  <c:v>37.25</c:v>
                </c:pt>
                <c:pt idx="4598">
                  <c:v>37.25</c:v>
                </c:pt>
                <c:pt idx="4599">
                  <c:v>37.25</c:v>
                </c:pt>
                <c:pt idx="4600">
                  <c:v>37.25</c:v>
                </c:pt>
                <c:pt idx="4601">
                  <c:v>37.25</c:v>
                </c:pt>
                <c:pt idx="4602">
                  <c:v>37.25</c:v>
                </c:pt>
                <c:pt idx="4603">
                  <c:v>37.25</c:v>
                </c:pt>
                <c:pt idx="4604">
                  <c:v>37.25</c:v>
                </c:pt>
                <c:pt idx="4605">
                  <c:v>37.25</c:v>
                </c:pt>
                <c:pt idx="4606">
                  <c:v>37.25</c:v>
                </c:pt>
                <c:pt idx="4607">
                  <c:v>37.25</c:v>
                </c:pt>
                <c:pt idx="4608">
                  <c:v>37.25</c:v>
                </c:pt>
                <c:pt idx="4609">
                  <c:v>37.25</c:v>
                </c:pt>
                <c:pt idx="4610">
                  <c:v>37.25</c:v>
                </c:pt>
                <c:pt idx="4611">
                  <c:v>37.25</c:v>
                </c:pt>
                <c:pt idx="4612">
                  <c:v>37.25</c:v>
                </c:pt>
                <c:pt idx="4613">
                  <c:v>37.25</c:v>
                </c:pt>
                <c:pt idx="4614">
                  <c:v>37.25</c:v>
                </c:pt>
                <c:pt idx="4615">
                  <c:v>37.25</c:v>
                </c:pt>
                <c:pt idx="4616">
                  <c:v>37.25</c:v>
                </c:pt>
                <c:pt idx="4617">
                  <c:v>37.25</c:v>
                </c:pt>
                <c:pt idx="4618">
                  <c:v>37.25</c:v>
                </c:pt>
                <c:pt idx="4619">
                  <c:v>37.25</c:v>
                </c:pt>
                <c:pt idx="4620">
                  <c:v>37.25</c:v>
                </c:pt>
                <c:pt idx="4621">
                  <c:v>37.25</c:v>
                </c:pt>
                <c:pt idx="4622">
                  <c:v>37.25</c:v>
                </c:pt>
                <c:pt idx="4623">
                  <c:v>37.25</c:v>
                </c:pt>
                <c:pt idx="4624">
                  <c:v>37.25</c:v>
                </c:pt>
                <c:pt idx="4625">
                  <c:v>37.25</c:v>
                </c:pt>
                <c:pt idx="4626">
                  <c:v>37.25</c:v>
                </c:pt>
                <c:pt idx="4627">
                  <c:v>37.25</c:v>
                </c:pt>
                <c:pt idx="4628">
                  <c:v>37.25</c:v>
                </c:pt>
                <c:pt idx="4629">
                  <c:v>37.25</c:v>
                </c:pt>
                <c:pt idx="4630">
                  <c:v>37.25</c:v>
                </c:pt>
                <c:pt idx="4631">
                  <c:v>37.25</c:v>
                </c:pt>
                <c:pt idx="4632">
                  <c:v>37.25</c:v>
                </c:pt>
                <c:pt idx="4633">
                  <c:v>37.25</c:v>
                </c:pt>
                <c:pt idx="4634">
                  <c:v>37.25</c:v>
                </c:pt>
                <c:pt idx="4635">
                  <c:v>37.25</c:v>
                </c:pt>
                <c:pt idx="4636">
                  <c:v>37.25</c:v>
                </c:pt>
                <c:pt idx="4637">
                  <c:v>37.25</c:v>
                </c:pt>
                <c:pt idx="4638">
                  <c:v>37.25</c:v>
                </c:pt>
                <c:pt idx="4639">
                  <c:v>37.25</c:v>
                </c:pt>
                <c:pt idx="4640">
                  <c:v>37.25</c:v>
                </c:pt>
                <c:pt idx="4641">
                  <c:v>37.25</c:v>
                </c:pt>
                <c:pt idx="4642">
                  <c:v>37.25</c:v>
                </c:pt>
                <c:pt idx="4643">
                  <c:v>37.25</c:v>
                </c:pt>
                <c:pt idx="4644">
                  <c:v>37.25</c:v>
                </c:pt>
                <c:pt idx="4645">
                  <c:v>37.25</c:v>
                </c:pt>
                <c:pt idx="4646">
                  <c:v>37.25</c:v>
                </c:pt>
                <c:pt idx="4647">
                  <c:v>37.25</c:v>
                </c:pt>
                <c:pt idx="4648">
                  <c:v>37.25</c:v>
                </c:pt>
                <c:pt idx="4649">
                  <c:v>37.25</c:v>
                </c:pt>
                <c:pt idx="4650">
                  <c:v>37.25</c:v>
                </c:pt>
                <c:pt idx="4651">
                  <c:v>37.25</c:v>
                </c:pt>
                <c:pt idx="4652">
                  <c:v>37.25</c:v>
                </c:pt>
                <c:pt idx="4653">
                  <c:v>37.25</c:v>
                </c:pt>
                <c:pt idx="4654">
                  <c:v>37.25</c:v>
                </c:pt>
                <c:pt idx="4655">
                  <c:v>37.25</c:v>
                </c:pt>
                <c:pt idx="4656">
                  <c:v>37.25</c:v>
                </c:pt>
                <c:pt idx="4657">
                  <c:v>37.25</c:v>
                </c:pt>
                <c:pt idx="4658">
                  <c:v>37.25</c:v>
                </c:pt>
                <c:pt idx="4659">
                  <c:v>37.25</c:v>
                </c:pt>
                <c:pt idx="4660">
                  <c:v>37.5</c:v>
                </c:pt>
                <c:pt idx="4661">
                  <c:v>37.5</c:v>
                </c:pt>
                <c:pt idx="4662">
                  <c:v>37.5</c:v>
                </c:pt>
                <c:pt idx="4663">
                  <c:v>37.75</c:v>
                </c:pt>
                <c:pt idx="4664">
                  <c:v>37.75</c:v>
                </c:pt>
                <c:pt idx="4665">
                  <c:v>38</c:v>
                </c:pt>
                <c:pt idx="4666">
                  <c:v>38.25</c:v>
                </c:pt>
                <c:pt idx="4667">
                  <c:v>38.5</c:v>
                </c:pt>
                <c:pt idx="4668">
                  <c:v>38.75</c:v>
                </c:pt>
                <c:pt idx="4669">
                  <c:v>39</c:v>
                </c:pt>
                <c:pt idx="4670">
                  <c:v>39.25</c:v>
                </c:pt>
                <c:pt idx="4671">
                  <c:v>39.5</c:v>
                </c:pt>
                <c:pt idx="4672">
                  <c:v>39.75</c:v>
                </c:pt>
                <c:pt idx="4673">
                  <c:v>40</c:v>
                </c:pt>
                <c:pt idx="4674">
                  <c:v>40.25</c:v>
                </c:pt>
                <c:pt idx="4675">
                  <c:v>40.5</c:v>
                </c:pt>
                <c:pt idx="4676">
                  <c:v>40.75</c:v>
                </c:pt>
                <c:pt idx="4677">
                  <c:v>41</c:v>
                </c:pt>
                <c:pt idx="4678">
                  <c:v>41.25</c:v>
                </c:pt>
                <c:pt idx="4679">
                  <c:v>41.5</c:v>
                </c:pt>
                <c:pt idx="4680">
                  <c:v>41.75</c:v>
                </c:pt>
                <c:pt idx="4681">
                  <c:v>42</c:v>
                </c:pt>
                <c:pt idx="4682">
                  <c:v>42</c:v>
                </c:pt>
                <c:pt idx="4683">
                  <c:v>42</c:v>
                </c:pt>
                <c:pt idx="4684">
                  <c:v>42</c:v>
                </c:pt>
                <c:pt idx="4685">
                  <c:v>42</c:v>
                </c:pt>
                <c:pt idx="4686">
                  <c:v>42</c:v>
                </c:pt>
                <c:pt idx="4687">
                  <c:v>42</c:v>
                </c:pt>
                <c:pt idx="4688">
                  <c:v>42</c:v>
                </c:pt>
                <c:pt idx="4689">
                  <c:v>42</c:v>
                </c:pt>
                <c:pt idx="4690">
                  <c:v>42</c:v>
                </c:pt>
                <c:pt idx="4691">
                  <c:v>42</c:v>
                </c:pt>
                <c:pt idx="4692">
                  <c:v>42</c:v>
                </c:pt>
                <c:pt idx="4693">
                  <c:v>42</c:v>
                </c:pt>
                <c:pt idx="4694">
                  <c:v>42</c:v>
                </c:pt>
                <c:pt idx="4695">
                  <c:v>42</c:v>
                </c:pt>
                <c:pt idx="4696">
                  <c:v>42</c:v>
                </c:pt>
                <c:pt idx="4697">
                  <c:v>42</c:v>
                </c:pt>
                <c:pt idx="4698">
                  <c:v>42</c:v>
                </c:pt>
                <c:pt idx="4699">
                  <c:v>42</c:v>
                </c:pt>
                <c:pt idx="4700">
                  <c:v>42</c:v>
                </c:pt>
                <c:pt idx="4701">
                  <c:v>42</c:v>
                </c:pt>
                <c:pt idx="4702">
                  <c:v>42</c:v>
                </c:pt>
                <c:pt idx="4703">
                  <c:v>42</c:v>
                </c:pt>
                <c:pt idx="4704">
                  <c:v>42</c:v>
                </c:pt>
                <c:pt idx="4705">
                  <c:v>42</c:v>
                </c:pt>
                <c:pt idx="4706">
                  <c:v>42</c:v>
                </c:pt>
                <c:pt idx="4707">
                  <c:v>42</c:v>
                </c:pt>
                <c:pt idx="4708">
                  <c:v>42</c:v>
                </c:pt>
                <c:pt idx="4709">
                  <c:v>42</c:v>
                </c:pt>
                <c:pt idx="4710">
                  <c:v>42</c:v>
                </c:pt>
                <c:pt idx="4711">
                  <c:v>42</c:v>
                </c:pt>
                <c:pt idx="4712">
                  <c:v>42</c:v>
                </c:pt>
                <c:pt idx="4713">
                  <c:v>42</c:v>
                </c:pt>
                <c:pt idx="4714">
                  <c:v>42</c:v>
                </c:pt>
                <c:pt idx="4715">
                  <c:v>42</c:v>
                </c:pt>
                <c:pt idx="4716">
                  <c:v>42</c:v>
                </c:pt>
                <c:pt idx="4717">
                  <c:v>42</c:v>
                </c:pt>
                <c:pt idx="4718">
                  <c:v>42</c:v>
                </c:pt>
                <c:pt idx="4719">
                  <c:v>42</c:v>
                </c:pt>
                <c:pt idx="4720">
                  <c:v>42</c:v>
                </c:pt>
                <c:pt idx="4721">
                  <c:v>42</c:v>
                </c:pt>
                <c:pt idx="4722">
                  <c:v>42</c:v>
                </c:pt>
                <c:pt idx="4723">
                  <c:v>42</c:v>
                </c:pt>
                <c:pt idx="4724">
                  <c:v>42</c:v>
                </c:pt>
                <c:pt idx="4725">
                  <c:v>42</c:v>
                </c:pt>
                <c:pt idx="4726">
                  <c:v>42</c:v>
                </c:pt>
                <c:pt idx="4727">
                  <c:v>42</c:v>
                </c:pt>
                <c:pt idx="4728">
                  <c:v>42</c:v>
                </c:pt>
                <c:pt idx="4729">
                  <c:v>42</c:v>
                </c:pt>
                <c:pt idx="4730">
                  <c:v>42</c:v>
                </c:pt>
                <c:pt idx="4731">
                  <c:v>42</c:v>
                </c:pt>
                <c:pt idx="4732">
                  <c:v>42</c:v>
                </c:pt>
                <c:pt idx="4733">
                  <c:v>42</c:v>
                </c:pt>
                <c:pt idx="4734">
                  <c:v>42</c:v>
                </c:pt>
                <c:pt idx="4735">
                  <c:v>42</c:v>
                </c:pt>
                <c:pt idx="4736">
                  <c:v>42</c:v>
                </c:pt>
                <c:pt idx="4737">
                  <c:v>42</c:v>
                </c:pt>
                <c:pt idx="4738">
                  <c:v>42</c:v>
                </c:pt>
                <c:pt idx="4739">
                  <c:v>42</c:v>
                </c:pt>
                <c:pt idx="4740">
                  <c:v>42</c:v>
                </c:pt>
                <c:pt idx="4741">
                  <c:v>42</c:v>
                </c:pt>
                <c:pt idx="4742">
                  <c:v>42</c:v>
                </c:pt>
                <c:pt idx="4743">
                  <c:v>42</c:v>
                </c:pt>
                <c:pt idx="4744">
                  <c:v>42</c:v>
                </c:pt>
                <c:pt idx="4745">
                  <c:v>42</c:v>
                </c:pt>
                <c:pt idx="4746">
                  <c:v>42</c:v>
                </c:pt>
                <c:pt idx="4747">
                  <c:v>42</c:v>
                </c:pt>
                <c:pt idx="4748">
                  <c:v>42</c:v>
                </c:pt>
                <c:pt idx="4749">
                  <c:v>42</c:v>
                </c:pt>
                <c:pt idx="4750">
                  <c:v>42</c:v>
                </c:pt>
                <c:pt idx="4751">
                  <c:v>42</c:v>
                </c:pt>
                <c:pt idx="4752">
                  <c:v>42</c:v>
                </c:pt>
                <c:pt idx="4753">
                  <c:v>42</c:v>
                </c:pt>
                <c:pt idx="4754">
                  <c:v>42</c:v>
                </c:pt>
                <c:pt idx="4755">
                  <c:v>42</c:v>
                </c:pt>
                <c:pt idx="4756">
                  <c:v>42</c:v>
                </c:pt>
                <c:pt idx="4757">
                  <c:v>42</c:v>
                </c:pt>
                <c:pt idx="4758">
                  <c:v>42</c:v>
                </c:pt>
                <c:pt idx="4759">
                  <c:v>42.25</c:v>
                </c:pt>
                <c:pt idx="4760">
                  <c:v>42.5</c:v>
                </c:pt>
                <c:pt idx="4761">
                  <c:v>42.75</c:v>
                </c:pt>
                <c:pt idx="4762">
                  <c:v>43</c:v>
                </c:pt>
                <c:pt idx="4763">
                  <c:v>43.25</c:v>
                </c:pt>
                <c:pt idx="4764">
                  <c:v>43.5</c:v>
                </c:pt>
                <c:pt idx="4765">
                  <c:v>43.75</c:v>
                </c:pt>
                <c:pt idx="4766">
                  <c:v>44</c:v>
                </c:pt>
                <c:pt idx="4767">
                  <c:v>44.25</c:v>
                </c:pt>
                <c:pt idx="4768">
                  <c:v>44.5</c:v>
                </c:pt>
                <c:pt idx="4769">
                  <c:v>44.75</c:v>
                </c:pt>
                <c:pt idx="4770">
                  <c:v>45</c:v>
                </c:pt>
                <c:pt idx="4771">
                  <c:v>45.25</c:v>
                </c:pt>
                <c:pt idx="4772">
                  <c:v>45.5</c:v>
                </c:pt>
                <c:pt idx="4773">
                  <c:v>45.75</c:v>
                </c:pt>
                <c:pt idx="4774">
                  <c:v>46</c:v>
                </c:pt>
                <c:pt idx="4775">
                  <c:v>46.25</c:v>
                </c:pt>
                <c:pt idx="4776">
                  <c:v>46.5</c:v>
                </c:pt>
                <c:pt idx="4777">
                  <c:v>46.75</c:v>
                </c:pt>
                <c:pt idx="4778">
                  <c:v>47</c:v>
                </c:pt>
                <c:pt idx="4779">
                  <c:v>47</c:v>
                </c:pt>
                <c:pt idx="4780">
                  <c:v>47</c:v>
                </c:pt>
                <c:pt idx="4781">
                  <c:v>47</c:v>
                </c:pt>
                <c:pt idx="4782">
                  <c:v>47</c:v>
                </c:pt>
                <c:pt idx="4783">
                  <c:v>47</c:v>
                </c:pt>
                <c:pt idx="4784">
                  <c:v>47</c:v>
                </c:pt>
                <c:pt idx="4785">
                  <c:v>47</c:v>
                </c:pt>
                <c:pt idx="4786">
                  <c:v>47</c:v>
                </c:pt>
                <c:pt idx="4787">
                  <c:v>47</c:v>
                </c:pt>
                <c:pt idx="4788">
                  <c:v>47</c:v>
                </c:pt>
                <c:pt idx="4789">
                  <c:v>47</c:v>
                </c:pt>
                <c:pt idx="4790">
                  <c:v>47</c:v>
                </c:pt>
                <c:pt idx="4791">
                  <c:v>47</c:v>
                </c:pt>
                <c:pt idx="4792">
                  <c:v>47</c:v>
                </c:pt>
                <c:pt idx="4793">
                  <c:v>47</c:v>
                </c:pt>
                <c:pt idx="4794">
                  <c:v>47</c:v>
                </c:pt>
                <c:pt idx="4795">
                  <c:v>47</c:v>
                </c:pt>
                <c:pt idx="4796">
                  <c:v>47</c:v>
                </c:pt>
                <c:pt idx="4797">
                  <c:v>47</c:v>
                </c:pt>
                <c:pt idx="4798">
                  <c:v>47</c:v>
                </c:pt>
                <c:pt idx="4799">
                  <c:v>47</c:v>
                </c:pt>
                <c:pt idx="4800">
                  <c:v>47</c:v>
                </c:pt>
                <c:pt idx="4801">
                  <c:v>47</c:v>
                </c:pt>
                <c:pt idx="4802">
                  <c:v>47</c:v>
                </c:pt>
                <c:pt idx="4803">
                  <c:v>47</c:v>
                </c:pt>
                <c:pt idx="4804">
                  <c:v>47</c:v>
                </c:pt>
                <c:pt idx="4805">
                  <c:v>47</c:v>
                </c:pt>
                <c:pt idx="4806">
                  <c:v>47</c:v>
                </c:pt>
                <c:pt idx="4807">
                  <c:v>47</c:v>
                </c:pt>
                <c:pt idx="4808">
                  <c:v>47</c:v>
                </c:pt>
                <c:pt idx="4809">
                  <c:v>47</c:v>
                </c:pt>
                <c:pt idx="4810">
                  <c:v>47</c:v>
                </c:pt>
                <c:pt idx="4811">
                  <c:v>47</c:v>
                </c:pt>
                <c:pt idx="4812">
                  <c:v>47</c:v>
                </c:pt>
                <c:pt idx="4813">
                  <c:v>47</c:v>
                </c:pt>
                <c:pt idx="4814">
                  <c:v>47</c:v>
                </c:pt>
                <c:pt idx="4815">
                  <c:v>47</c:v>
                </c:pt>
                <c:pt idx="4816">
                  <c:v>47</c:v>
                </c:pt>
                <c:pt idx="4817">
                  <c:v>47</c:v>
                </c:pt>
                <c:pt idx="4818">
                  <c:v>47</c:v>
                </c:pt>
                <c:pt idx="4819">
                  <c:v>47</c:v>
                </c:pt>
                <c:pt idx="4820">
                  <c:v>47</c:v>
                </c:pt>
                <c:pt idx="4821">
                  <c:v>47</c:v>
                </c:pt>
                <c:pt idx="4822">
                  <c:v>47</c:v>
                </c:pt>
                <c:pt idx="4823">
                  <c:v>47</c:v>
                </c:pt>
                <c:pt idx="4824">
                  <c:v>47</c:v>
                </c:pt>
                <c:pt idx="4825">
                  <c:v>47</c:v>
                </c:pt>
                <c:pt idx="4826">
                  <c:v>47</c:v>
                </c:pt>
                <c:pt idx="4827">
                  <c:v>47</c:v>
                </c:pt>
                <c:pt idx="4828">
                  <c:v>47</c:v>
                </c:pt>
                <c:pt idx="4829">
                  <c:v>47</c:v>
                </c:pt>
                <c:pt idx="4830">
                  <c:v>47</c:v>
                </c:pt>
                <c:pt idx="4831">
                  <c:v>47</c:v>
                </c:pt>
                <c:pt idx="4832">
                  <c:v>47</c:v>
                </c:pt>
                <c:pt idx="4833">
                  <c:v>47</c:v>
                </c:pt>
                <c:pt idx="4834">
                  <c:v>47</c:v>
                </c:pt>
                <c:pt idx="4835">
                  <c:v>47</c:v>
                </c:pt>
                <c:pt idx="4836">
                  <c:v>47</c:v>
                </c:pt>
                <c:pt idx="4837">
                  <c:v>47</c:v>
                </c:pt>
                <c:pt idx="4838">
                  <c:v>47</c:v>
                </c:pt>
                <c:pt idx="4839">
                  <c:v>47</c:v>
                </c:pt>
                <c:pt idx="4840">
                  <c:v>47</c:v>
                </c:pt>
                <c:pt idx="4841">
                  <c:v>47</c:v>
                </c:pt>
                <c:pt idx="4842">
                  <c:v>47</c:v>
                </c:pt>
                <c:pt idx="4843">
                  <c:v>47</c:v>
                </c:pt>
                <c:pt idx="4844">
                  <c:v>47</c:v>
                </c:pt>
                <c:pt idx="4845">
                  <c:v>47</c:v>
                </c:pt>
                <c:pt idx="4846">
                  <c:v>47</c:v>
                </c:pt>
                <c:pt idx="4847">
                  <c:v>47</c:v>
                </c:pt>
                <c:pt idx="4848">
                  <c:v>47</c:v>
                </c:pt>
                <c:pt idx="4849">
                  <c:v>47.25</c:v>
                </c:pt>
                <c:pt idx="4850">
                  <c:v>47.25</c:v>
                </c:pt>
                <c:pt idx="4851">
                  <c:v>47.25</c:v>
                </c:pt>
                <c:pt idx="4852">
                  <c:v>47.5</c:v>
                </c:pt>
                <c:pt idx="4853">
                  <c:v>47.75</c:v>
                </c:pt>
                <c:pt idx="4854">
                  <c:v>47.75</c:v>
                </c:pt>
                <c:pt idx="4855">
                  <c:v>47.75</c:v>
                </c:pt>
                <c:pt idx="4856">
                  <c:v>47.75</c:v>
                </c:pt>
                <c:pt idx="4857">
                  <c:v>47.75</c:v>
                </c:pt>
                <c:pt idx="4858">
                  <c:v>47.75</c:v>
                </c:pt>
                <c:pt idx="4859">
                  <c:v>47.75</c:v>
                </c:pt>
                <c:pt idx="4860">
                  <c:v>47.75</c:v>
                </c:pt>
                <c:pt idx="4861">
                  <c:v>47.75</c:v>
                </c:pt>
                <c:pt idx="4862">
                  <c:v>47.75</c:v>
                </c:pt>
                <c:pt idx="4863">
                  <c:v>47.75</c:v>
                </c:pt>
                <c:pt idx="4864">
                  <c:v>47.75</c:v>
                </c:pt>
                <c:pt idx="4865">
                  <c:v>47.75</c:v>
                </c:pt>
                <c:pt idx="4866">
                  <c:v>47.75</c:v>
                </c:pt>
                <c:pt idx="4867">
                  <c:v>47.75</c:v>
                </c:pt>
                <c:pt idx="4868">
                  <c:v>47.75</c:v>
                </c:pt>
                <c:pt idx="4869">
                  <c:v>47.75</c:v>
                </c:pt>
                <c:pt idx="4870">
                  <c:v>47.75</c:v>
                </c:pt>
                <c:pt idx="4871">
                  <c:v>47.75</c:v>
                </c:pt>
                <c:pt idx="4872">
                  <c:v>47.75</c:v>
                </c:pt>
                <c:pt idx="4873">
                  <c:v>47.75</c:v>
                </c:pt>
                <c:pt idx="4874">
                  <c:v>47.75</c:v>
                </c:pt>
                <c:pt idx="4875">
                  <c:v>47.75</c:v>
                </c:pt>
                <c:pt idx="4876">
                  <c:v>47.75</c:v>
                </c:pt>
                <c:pt idx="4877">
                  <c:v>47.75</c:v>
                </c:pt>
                <c:pt idx="4878">
                  <c:v>47.75</c:v>
                </c:pt>
                <c:pt idx="4879">
                  <c:v>47.75</c:v>
                </c:pt>
                <c:pt idx="4880">
                  <c:v>47.75</c:v>
                </c:pt>
                <c:pt idx="4881">
                  <c:v>47.75</c:v>
                </c:pt>
                <c:pt idx="4882">
                  <c:v>47.75</c:v>
                </c:pt>
                <c:pt idx="4883">
                  <c:v>47.75</c:v>
                </c:pt>
                <c:pt idx="4884">
                  <c:v>47.75</c:v>
                </c:pt>
                <c:pt idx="4885">
                  <c:v>47.75</c:v>
                </c:pt>
                <c:pt idx="4886">
                  <c:v>47.75</c:v>
                </c:pt>
                <c:pt idx="4887">
                  <c:v>47.75</c:v>
                </c:pt>
                <c:pt idx="4888">
                  <c:v>47.75</c:v>
                </c:pt>
                <c:pt idx="4889">
                  <c:v>47.75</c:v>
                </c:pt>
                <c:pt idx="4890">
                  <c:v>47.75</c:v>
                </c:pt>
                <c:pt idx="4891">
                  <c:v>47.75</c:v>
                </c:pt>
                <c:pt idx="4892">
                  <c:v>47.75</c:v>
                </c:pt>
                <c:pt idx="4893">
                  <c:v>47.75</c:v>
                </c:pt>
                <c:pt idx="4894">
                  <c:v>47.75</c:v>
                </c:pt>
                <c:pt idx="4895">
                  <c:v>47.75</c:v>
                </c:pt>
                <c:pt idx="4896">
                  <c:v>47.75</c:v>
                </c:pt>
                <c:pt idx="4897">
                  <c:v>47.75</c:v>
                </c:pt>
                <c:pt idx="4898">
                  <c:v>47.75</c:v>
                </c:pt>
                <c:pt idx="4899">
                  <c:v>47.75</c:v>
                </c:pt>
                <c:pt idx="4900">
                  <c:v>47.75</c:v>
                </c:pt>
                <c:pt idx="4901">
                  <c:v>47.75</c:v>
                </c:pt>
                <c:pt idx="4902">
                  <c:v>47.75</c:v>
                </c:pt>
                <c:pt idx="4903">
                  <c:v>47.75</c:v>
                </c:pt>
                <c:pt idx="4904">
                  <c:v>47.75</c:v>
                </c:pt>
                <c:pt idx="4905">
                  <c:v>47.75</c:v>
                </c:pt>
                <c:pt idx="4906">
                  <c:v>47.75</c:v>
                </c:pt>
                <c:pt idx="4907">
                  <c:v>47.75</c:v>
                </c:pt>
                <c:pt idx="4908">
                  <c:v>47.75</c:v>
                </c:pt>
                <c:pt idx="4909">
                  <c:v>47.75</c:v>
                </c:pt>
                <c:pt idx="4910">
                  <c:v>47.75</c:v>
                </c:pt>
                <c:pt idx="4911">
                  <c:v>47.75</c:v>
                </c:pt>
                <c:pt idx="4912">
                  <c:v>47.75</c:v>
                </c:pt>
                <c:pt idx="4913">
                  <c:v>47.75</c:v>
                </c:pt>
                <c:pt idx="4914">
                  <c:v>47.75</c:v>
                </c:pt>
                <c:pt idx="4915">
                  <c:v>47.75</c:v>
                </c:pt>
                <c:pt idx="4916">
                  <c:v>47.75</c:v>
                </c:pt>
                <c:pt idx="4917">
                  <c:v>47.75</c:v>
                </c:pt>
                <c:pt idx="4918">
                  <c:v>47.75</c:v>
                </c:pt>
                <c:pt idx="4919">
                  <c:v>47.75</c:v>
                </c:pt>
                <c:pt idx="4920">
                  <c:v>47.75</c:v>
                </c:pt>
                <c:pt idx="4921">
                  <c:v>47.75</c:v>
                </c:pt>
                <c:pt idx="4922">
                  <c:v>47.75</c:v>
                </c:pt>
                <c:pt idx="4923">
                  <c:v>47.75</c:v>
                </c:pt>
                <c:pt idx="4924">
                  <c:v>47.75</c:v>
                </c:pt>
                <c:pt idx="4925">
                  <c:v>47.75</c:v>
                </c:pt>
                <c:pt idx="4926">
                  <c:v>47.75</c:v>
                </c:pt>
                <c:pt idx="4927">
                  <c:v>47.75</c:v>
                </c:pt>
                <c:pt idx="4928">
                  <c:v>47.75</c:v>
                </c:pt>
                <c:pt idx="4929">
                  <c:v>47.75</c:v>
                </c:pt>
                <c:pt idx="4930">
                  <c:v>47.75</c:v>
                </c:pt>
                <c:pt idx="4931">
                  <c:v>47.75</c:v>
                </c:pt>
                <c:pt idx="4932">
                  <c:v>47.75</c:v>
                </c:pt>
                <c:pt idx="4933">
                  <c:v>47.75</c:v>
                </c:pt>
                <c:pt idx="4934">
                  <c:v>47.75</c:v>
                </c:pt>
                <c:pt idx="4935">
                  <c:v>47.75</c:v>
                </c:pt>
                <c:pt idx="4936">
                  <c:v>47.75</c:v>
                </c:pt>
                <c:pt idx="4937">
                  <c:v>47.75</c:v>
                </c:pt>
                <c:pt idx="4938">
                  <c:v>47.75</c:v>
                </c:pt>
                <c:pt idx="4939">
                  <c:v>47.75</c:v>
                </c:pt>
                <c:pt idx="4940">
                  <c:v>47.75</c:v>
                </c:pt>
                <c:pt idx="4941">
                  <c:v>47.75</c:v>
                </c:pt>
                <c:pt idx="4942">
                  <c:v>47.75</c:v>
                </c:pt>
                <c:pt idx="4943">
                  <c:v>48</c:v>
                </c:pt>
                <c:pt idx="4944">
                  <c:v>48.25</c:v>
                </c:pt>
                <c:pt idx="4945">
                  <c:v>48.5</c:v>
                </c:pt>
                <c:pt idx="4946">
                  <c:v>48.75</c:v>
                </c:pt>
                <c:pt idx="4947">
                  <c:v>49</c:v>
                </c:pt>
                <c:pt idx="4948">
                  <c:v>49.25</c:v>
                </c:pt>
                <c:pt idx="4949">
                  <c:v>49.5</c:v>
                </c:pt>
                <c:pt idx="4950">
                  <c:v>49.75</c:v>
                </c:pt>
                <c:pt idx="4951">
                  <c:v>50</c:v>
                </c:pt>
                <c:pt idx="4952">
                  <c:v>50.25</c:v>
                </c:pt>
                <c:pt idx="4953">
                  <c:v>50.5</c:v>
                </c:pt>
                <c:pt idx="4954">
                  <c:v>50.75</c:v>
                </c:pt>
                <c:pt idx="4955">
                  <c:v>51</c:v>
                </c:pt>
                <c:pt idx="4956">
                  <c:v>51.25</c:v>
                </c:pt>
                <c:pt idx="4957">
                  <c:v>51.5</c:v>
                </c:pt>
                <c:pt idx="4958">
                  <c:v>51.75</c:v>
                </c:pt>
                <c:pt idx="4959">
                  <c:v>52</c:v>
                </c:pt>
                <c:pt idx="4960">
                  <c:v>52.25</c:v>
                </c:pt>
                <c:pt idx="4961">
                  <c:v>52.5</c:v>
                </c:pt>
                <c:pt idx="4962">
                  <c:v>52.75</c:v>
                </c:pt>
                <c:pt idx="4963">
                  <c:v>53</c:v>
                </c:pt>
                <c:pt idx="4964">
                  <c:v>53.25</c:v>
                </c:pt>
                <c:pt idx="4965">
                  <c:v>53.5</c:v>
                </c:pt>
                <c:pt idx="4966">
                  <c:v>53.75</c:v>
                </c:pt>
                <c:pt idx="4967">
                  <c:v>54</c:v>
                </c:pt>
                <c:pt idx="4968">
                  <c:v>54.25</c:v>
                </c:pt>
                <c:pt idx="4969">
                  <c:v>54.5</c:v>
                </c:pt>
                <c:pt idx="4970">
                  <c:v>54.75</c:v>
                </c:pt>
                <c:pt idx="4971">
                  <c:v>54.75</c:v>
                </c:pt>
                <c:pt idx="4972">
                  <c:v>54.75</c:v>
                </c:pt>
                <c:pt idx="4973">
                  <c:v>54.75</c:v>
                </c:pt>
                <c:pt idx="4974">
                  <c:v>54.75</c:v>
                </c:pt>
                <c:pt idx="4975">
                  <c:v>54.75</c:v>
                </c:pt>
                <c:pt idx="4976">
                  <c:v>54.75</c:v>
                </c:pt>
                <c:pt idx="4977">
                  <c:v>54.75</c:v>
                </c:pt>
                <c:pt idx="4978">
                  <c:v>54.75</c:v>
                </c:pt>
                <c:pt idx="4979">
                  <c:v>54.75</c:v>
                </c:pt>
                <c:pt idx="4980">
                  <c:v>54.75</c:v>
                </c:pt>
                <c:pt idx="4981">
                  <c:v>54.75</c:v>
                </c:pt>
                <c:pt idx="4982">
                  <c:v>54.75</c:v>
                </c:pt>
                <c:pt idx="4983">
                  <c:v>54.75</c:v>
                </c:pt>
                <c:pt idx="4984">
                  <c:v>54.75</c:v>
                </c:pt>
                <c:pt idx="4985">
                  <c:v>54.75</c:v>
                </c:pt>
                <c:pt idx="4986">
                  <c:v>54.75</c:v>
                </c:pt>
                <c:pt idx="4987">
                  <c:v>54.75</c:v>
                </c:pt>
                <c:pt idx="4988">
                  <c:v>54.75</c:v>
                </c:pt>
                <c:pt idx="4989">
                  <c:v>54.75</c:v>
                </c:pt>
                <c:pt idx="4990">
                  <c:v>54.75</c:v>
                </c:pt>
                <c:pt idx="4991">
                  <c:v>54.75</c:v>
                </c:pt>
                <c:pt idx="4992">
                  <c:v>54.75</c:v>
                </c:pt>
                <c:pt idx="4993">
                  <c:v>54.75</c:v>
                </c:pt>
                <c:pt idx="4994">
                  <c:v>54.75</c:v>
                </c:pt>
                <c:pt idx="4995">
                  <c:v>54.75</c:v>
                </c:pt>
                <c:pt idx="4996">
                  <c:v>54.75</c:v>
                </c:pt>
                <c:pt idx="4997">
                  <c:v>54.75</c:v>
                </c:pt>
                <c:pt idx="4998">
                  <c:v>54.75</c:v>
                </c:pt>
                <c:pt idx="4999">
                  <c:v>54.75</c:v>
                </c:pt>
                <c:pt idx="5000">
                  <c:v>54.75</c:v>
                </c:pt>
                <c:pt idx="5001">
                  <c:v>54.75</c:v>
                </c:pt>
                <c:pt idx="5002">
                  <c:v>54.75</c:v>
                </c:pt>
                <c:pt idx="5003">
                  <c:v>54.75</c:v>
                </c:pt>
                <c:pt idx="5004">
                  <c:v>54.75</c:v>
                </c:pt>
                <c:pt idx="5005">
                  <c:v>54.75</c:v>
                </c:pt>
                <c:pt idx="5006">
                  <c:v>54.75</c:v>
                </c:pt>
                <c:pt idx="5007">
                  <c:v>54.75</c:v>
                </c:pt>
                <c:pt idx="5008">
                  <c:v>54.75</c:v>
                </c:pt>
                <c:pt idx="5009">
                  <c:v>54.75</c:v>
                </c:pt>
                <c:pt idx="5010">
                  <c:v>54.75</c:v>
                </c:pt>
                <c:pt idx="5011">
                  <c:v>54.75</c:v>
                </c:pt>
                <c:pt idx="5012">
                  <c:v>54.75</c:v>
                </c:pt>
                <c:pt idx="5013">
                  <c:v>54.75</c:v>
                </c:pt>
                <c:pt idx="5014">
                  <c:v>54.75</c:v>
                </c:pt>
                <c:pt idx="5015">
                  <c:v>54.75</c:v>
                </c:pt>
                <c:pt idx="5016">
                  <c:v>54.75</c:v>
                </c:pt>
                <c:pt idx="5017">
                  <c:v>54.75</c:v>
                </c:pt>
                <c:pt idx="5018">
                  <c:v>54.75</c:v>
                </c:pt>
                <c:pt idx="5019">
                  <c:v>54.75</c:v>
                </c:pt>
                <c:pt idx="5020">
                  <c:v>54.75</c:v>
                </c:pt>
                <c:pt idx="5021">
                  <c:v>54.75</c:v>
                </c:pt>
                <c:pt idx="5022">
                  <c:v>54.75</c:v>
                </c:pt>
                <c:pt idx="5023">
                  <c:v>54.75</c:v>
                </c:pt>
                <c:pt idx="5024">
                  <c:v>54.75</c:v>
                </c:pt>
                <c:pt idx="5025">
                  <c:v>54.75</c:v>
                </c:pt>
                <c:pt idx="5026">
                  <c:v>54.75</c:v>
                </c:pt>
                <c:pt idx="5027">
                  <c:v>54.75</c:v>
                </c:pt>
                <c:pt idx="5028">
                  <c:v>54.75</c:v>
                </c:pt>
                <c:pt idx="5029">
                  <c:v>54.75</c:v>
                </c:pt>
                <c:pt idx="5030">
                  <c:v>54.75</c:v>
                </c:pt>
                <c:pt idx="5031">
                  <c:v>54.75</c:v>
                </c:pt>
                <c:pt idx="5032">
                  <c:v>54.75</c:v>
                </c:pt>
                <c:pt idx="5033">
                  <c:v>54.75</c:v>
                </c:pt>
                <c:pt idx="5034">
                  <c:v>54.75</c:v>
                </c:pt>
                <c:pt idx="5035">
                  <c:v>54.75</c:v>
                </c:pt>
                <c:pt idx="5036">
                  <c:v>54.75</c:v>
                </c:pt>
                <c:pt idx="5037">
                  <c:v>54.75</c:v>
                </c:pt>
                <c:pt idx="5038">
                  <c:v>54.75</c:v>
                </c:pt>
                <c:pt idx="5039">
                  <c:v>54.75</c:v>
                </c:pt>
                <c:pt idx="5040">
                  <c:v>55</c:v>
                </c:pt>
                <c:pt idx="5041">
                  <c:v>55.25</c:v>
                </c:pt>
                <c:pt idx="5042">
                  <c:v>55.5</c:v>
                </c:pt>
                <c:pt idx="5043">
                  <c:v>55.75</c:v>
                </c:pt>
                <c:pt idx="5044">
                  <c:v>56</c:v>
                </c:pt>
                <c:pt idx="5045">
                  <c:v>56.25</c:v>
                </c:pt>
                <c:pt idx="5046">
                  <c:v>56.5</c:v>
                </c:pt>
                <c:pt idx="5047">
                  <c:v>56.75</c:v>
                </c:pt>
                <c:pt idx="5048">
                  <c:v>57</c:v>
                </c:pt>
                <c:pt idx="5049">
                  <c:v>57.25</c:v>
                </c:pt>
                <c:pt idx="5050">
                  <c:v>57.5</c:v>
                </c:pt>
                <c:pt idx="5051">
                  <c:v>57.75</c:v>
                </c:pt>
                <c:pt idx="5052">
                  <c:v>58</c:v>
                </c:pt>
                <c:pt idx="5053">
                  <c:v>58.25</c:v>
                </c:pt>
                <c:pt idx="5054">
                  <c:v>58.5</c:v>
                </c:pt>
                <c:pt idx="5055">
                  <c:v>58.75</c:v>
                </c:pt>
                <c:pt idx="5056">
                  <c:v>59</c:v>
                </c:pt>
                <c:pt idx="5057">
                  <c:v>59.25</c:v>
                </c:pt>
                <c:pt idx="5058">
                  <c:v>59.5</c:v>
                </c:pt>
                <c:pt idx="5059">
                  <c:v>59.75</c:v>
                </c:pt>
                <c:pt idx="5060">
                  <c:v>60</c:v>
                </c:pt>
                <c:pt idx="5061">
                  <c:v>60.25</c:v>
                </c:pt>
                <c:pt idx="5062">
                  <c:v>60.5</c:v>
                </c:pt>
                <c:pt idx="5063">
                  <c:v>60.75</c:v>
                </c:pt>
                <c:pt idx="5064">
                  <c:v>61</c:v>
                </c:pt>
                <c:pt idx="5065">
                  <c:v>61.25</c:v>
                </c:pt>
                <c:pt idx="5066">
                  <c:v>61.5</c:v>
                </c:pt>
                <c:pt idx="5067">
                  <c:v>61.75</c:v>
                </c:pt>
                <c:pt idx="5068">
                  <c:v>62</c:v>
                </c:pt>
                <c:pt idx="5069">
                  <c:v>62.25</c:v>
                </c:pt>
                <c:pt idx="5070">
                  <c:v>62.5</c:v>
                </c:pt>
                <c:pt idx="5071">
                  <c:v>62.5</c:v>
                </c:pt>
                <c:pt idx="5072">
                  <c:v>62.5</c:v>
                </c:pt>
                <c:pt idx="5073">
                  <c:v>62.5</c:v>
                </c:pt>
                <c:pt idx="5074">
                  <c:v>62.5</c:v>
                </c:pt>
                <c:pt idx="5075">
                  <c:v>62.5</c:v>
                </c:pt>
                <c:pt idx="5076">
                  <c:v>62.5</c:v>
                </c:pt>
                <c:pt idx="5077">
                  <c:v>62.5</c:v>
                </c:pt>
                <c:pt idx="5078">
                  <c:v>62.5</c:v>
                </c:pt>
                <c:pt idx="5079">
                  <c:v>62.5</c:v>
                </c:pt>
                <c:pt idx="5080">
                  <c:v>62.5</c:v>
                </c:pt>
                <c:pt idx="5081">
                  <c:v>62.5</c:v>
                </c:pt>
                <c:pt idx="5082">
                  <c:v>62.5</c:v>
                </c:pt>
                <c:pt idx="5083">
                  <c:v>62.5</c:v>
                </c:pt>
                <c:pt idx="5084">
                  <c:v>62.5</c:v>
                </c:pt>
                <c:pt idx="5085">
                  <c:v>62.5</c:v>
                </c:pt>
                <c:pt idx="5086">
                  <c:v>62.5</c:v>
                </c:pt>
                <c:pt idx="5087">
                  <c:v>62.5</c:v>
                </c:pt>
                <c:pt idx="5088">
                  <c:v>62.5</c:v>
                </c:pt>
                <c:pt idx="5089">
                  <c:v>62.5</c:v>
                </c:pt>
                <c:pt idx="5090">
                  <c:v>62.5</c:v>
                </c:pt>
                <c:pt idx="5091">
                  <c:v>62.5</c:v>
                </c:pt>
                <c:pt idx="5092">
                  <c:v>62.5</c:v>
                </c:pt>
                <c:pt idx="5093">
                  <c:v>62.5</c:v>
                </c:pt>
                <c:pt idx="5094">
                  <c:v>62.5</c:v>
                </c:pt>
                <c:pt idx="5095">
                  <c:v>62.5</c:v>
                </c:pt>
                <c:pt idx="5096">
                  <c:v>62.5</c:v>
                </c:pt>
                <c:pt idx="5097">
                  <c:v>62.5</c:v>
                </c:pt>
                <c:pt idx="5098">
                  <c:v>62.5</c:v>
                </c:pt>
                <c:pt idx="5099">
                  <c:v>62.5</c:v>
                </c:pt>
                <c:pt idx="5100">
                  <c:v>62.5</c:v>
                </c:pt>
                <c:pt idx="5101">
                  <c:v>62.5</c:v>
                </c:pt>
                <c:pt idx="5102">
                  <c:v>62.5</c:v>
                </c:pt>
                <c:pt idx="5103">
                  <c:v>62.5</c:v>
                </c:pt>
                <c:pt idx="5104">
                  <c:v>62.5</c:v>
                </c:pt>
                <c:pt idx="5105">
                  <c:v>62.5</c:v>
                </c:pt>
                <c:pt idx="5106">
                  <c:v>62.5</c:v>
                </c:pt>
                <c:pt idx="5107">
                  <c:v>62.5</c:v>
                </c:pt>
                <c:pt idx="5108">
                  <c:v>62.5</c:v>
                </c:pt>
                <c:pt idx="5109">
                  <c:v>62.5</c:v>
                </c:pt>
                <c:pt idx="5110">
                  <c:v>62.5</c:v>
                </c:pt>
                <c:pt idx="5111">
                  <c:v>62.5</c:v>
                </c:pt>
                <c:pt idx="5112">
                  <c:v>62.5</c:v>
                </c:pt>
                <c:pt idx="5113">
                  <c:v>62.5</c:v>
                </c:pt>
                <c:pt idx="5114">
                  <c:v>62.5</c:v>
                </c:pt>
                <c:pt idx="5115">
                  <c:v>62.5</c:v>
                </c:pt>
                <c:pt idx="5116">
                  <c:v>62.5</c:v>
                </c:pt>
                <c:pt idx="5117">
                  <c:v>62.5</c:v>
                </c:pt>
                <c:pt idx="5118">
                  <c:v>62.5</c:v>
                </c:pt>
                <c:pt idx="5119">
                  <c:v>62.5</c:v>
                </c:pt>
                <c:pt idx="5120">
                  <c:v>62.5</c:v>
                </c:pt>
                <c:pt idx="5121">
                  <c:v>62.5</c:v>
                </c:pt>
                <c:pt idx="5122">
                  <c:v>62.5</c:v>
                </c:pt>
                <c:pt idx="5123">
                  <c:v>62.5</c:v>
                </c:pt>
                <c:pt idx="5124">
                  <c:v>62.5</c:v>
                </c:pt>
                <c:pt idx="5125">
                  <c:v>62.5</c:v>
                </c:pt>
                <c:pt idx="5126">
                  <c:v>62.5</c:v>
                </c:pt>
                <c:pt idx="5127">
                  <c:v>62.5</c:v>
                </c:pt>
                <c:pt idx="5128">
                  <c:v>62.5</c:v>
                </c:pt>
                <c:pt idx="5129">
                  <c:v>62.5</c:v>
                </c:pt>
                <c:pt idx="5130">
                  <c:v>62.5</c:v>
                </c:pt>
                <c:pt idx="5131">
                  <c:v>62.5</c:v>
                </c:pt>
                <c:pt idx="5132">
                  <c:v>62.75</c:v>
                </c:pt>
                <c:pt idx="5133">
                  <c:v>63</c:v>
                </c:pt>
                <c:pt idx="5134">
                  <c:v>63.25</c:v>
                </c:pt>
                <c:pt idx="5135">
                  <c:v>63.5</c:v>
                </c:pt>
                <c:pt idx="5136">
                  <c:v>63.75</c:v>
                </c:pt>
                <c:pt idx="5137">
                  <c:v>64</c:v>
                </c:pt>
                <c:pt idx="5138">
                  <c:v>64.25</c:v>
                </c:pt>
                <c:pt idx="5139">
                  <c:v>64.5</c:v>
                </c:pt>
                <c:pt idx="5140">
                  <c:v>64.75</c:v>
                </c:pt>
                <c:pt idx="5141">
                  <c:v>65</c:v>
                </c:pt>
                <c:pt idx="5142">
                  <c:v>65.25</c:v>
                </c:pt>
                <c:pt idx="5143">
                  <c:v>65.5</c:v>
                </c:pt>
                <c:pt idx="5144">
                  <c:v>65.75</c:v>
                </c:pt>
                <c:pt idx="5145">
                  <c:v>66</c:v>
                </c:pt>
                <c:pt idx="5146">
                  <c:v>66.25</c:v>
                </c:pt>
                <c:pt idx="5147">
                  <c:v>66.5</c:v>
                </c:pt>
                <c:pt idx="5148">
                  <c:v>66.75</c:v>
                </c:pt>
                <c:pt idx="5149">
                  <c:v>67</c:v>
                </c:pt>
                <c:pt idx="5150">
                  <c:v>67.25</c:v>
                </c:pt>
                <c:pt idx="5151">
                  <c:v>67.5</c:v>
                </c:pt>
                <c:pt idx="5152">
                  <c:v>67.75</c:v>
                </c:pt>
                <c:pt idx="5153">
                  <c:v>68</c:v>
                </c:pt>
                <c:pt idx="5154">
                  <c:v>68.25</c:v>
                </c:pt>
                <c:pt idx="5155">
                  <c:v>68.5</c:v>
                </c:pt>
                <c:pt idx="5156">
                  <c:v>68.75</c:v>
                </c:pt>
                <c:pt idx="5157">
                  <c:v>69</c:v>
                </c:pt>
                <c:pt idx="5158">
                  <c:v>69.25</c:v>
                </c:pt>
                <c:pt idx="5159">
                  <c:v>69.5</c:v>
                </c:pt>
                <c:pt idx="5160">
                  <c:v>69.75</c:v>
                </c:pt>
                <c:pt idx="5161">
                  <c:v>70</c:v>
                </c:pt>
                <c:pt idx="5162">
                  <c:v>70.25</c:v>
                </c:pt>
                <c:pt idx="5163">
                  <c:v>70.5</c:v>
                </c:pt>
                <c:pt idx="5164">
                  <c:v>70.75</c:v>
                </c:pt>
                <c:pt idx="5165">
                  <c:v>71</c:v>
                </c:pt>
                <c:pt idx="5166">
                  <c:v>71.25</c:v>
                </c:pt>
                <c:pt idx="5167">
                  <c:v>71.5</c:v>
                </c:pt>
                <c:pt idx="5168">
                  <c:v>71.5</c:v>
                </c:pt>
                <c:pt idx="5169">
                  <c:v>71.5</c:v>
                </c:pt>
                <c:pt idx="5170">
                  <c:v>71.5</c:v>
                </c:pt>
                <c:pt idx="5171">
                  <c:v>71.5</c:v>
                </c:pt>
                <c:pt idx="5172">
                  <c:v>71.5</c:v>
                </c:pt>
                <c:pt idx="5173">
                  <c:v>71.5</c:v>
                </c:pt>
                <c:pt idx="5174">
                  <c:v>71.5</c:v>
                </c:pt>
                <c:pt idx="5175">
                  <c:v>71.5</c:v>
                </c:pt>
                <c:pt idx="5176">
                  <c:v>71.5</c:v>
                </c:pt>
                <c:pt idx="5177">
                  <c:v>71.5</c:v>
                </c:pt>
                <c:pt idx="5178">
                  <c:v>71.5</c:v>
                </c:pt>
                <c:pt idx="5179">
                  <c:v>71.5</c:v>
                </c:pt>
                <c:pt idx="5180">
                  <c:v>71.5</c:v>
                </c:pt>
                <c:pt idx="5181">
                  <c:v>71.5</c:v>
                </c:pt>
                <c:pt idx="5182">
                  <c:v>71.5</c:v>
                </c:pt>
                <c:pt idx="5183">
                  <c:v>71.5</c:v>
                </c:pt>
                <c:pt idx="5184">
                  <c:v>71.5</c:v>
                </c:pt>
                <c:pt idx="5185">
                  <c:v>71.5</c:v>
                </c:pt>
                <c:pt idx="5186">
                  <c:v>71.5</c:v>
                </c:pt>
                <c:pt idx="5187">
                  <c:v>71.5</c:v>
                </c:pt>
                <c:pt idx="5188">
                  <c:v>71.5</c:v>
                </c:pt>
                <c:pt idx="5189">
                  <c:v>71.5</c:v>
                </c:pt>
                <c:pt idx="5190">
                  <c:v>71.5</c:v>
                </c:pt>
                <c:pt idx="5191">
                  <c:v>71.5</c:v>
                </c:pt>
                <c:pt idx="5192">
                  <c:v>71.5</c:v>
                </c:pt>
                <c:pt idx="5193">
                  <c:v>71.5</c:v>
                </c:pt>
                <c:pt idx="5194">
                  <c:v>71.5</c:v>
                </c:pt>
                <c:pt idx="5195">
                  <c:v>71.5</c:v>
                </c:pt>
                <c:pt idx="5196">
                  <c:v>71.5</c:v>
                </c:pt>
                <c:pt idx="5197">
                  <c:v>71.5</c:v>
                </c:pt>
                <c:pt idx="5198">
                  <c:v>71.5</c:v>
                </c:pt>
                <c:pt idx="5199">
                  <c:v>71.5</c:v>
                </c:pt>
                <c:pt idx="5200">
                  <c:v>71.5</c:v>
                </c:pt>
                <c:pt idx="5201">
                  <c:v>71.5</c:v>
                </c:pt>
                <c:pt idx="5202">
                  <c:v>71.5</c:v>
                </c:pt>
                <c:pt idx="5203">
                  <c:v>71.5</c:v>
                </c:pt>
                <c:pt idx="5204">
                  <c:v>71.5</c:v>
                </c:pt>
                <c:pt idx="5205">
                  <c:v>71.5</c:v>
                </c:pt>
                <c:pt idx="5206">
                  <c:v>71.5</c:v>
                </c:pt>
                <c:pt idx="5207">
                  <c:v>71.5</c:v>
                </c:pt>
                <c:pt idx="5208">
                  <c:v>71.5</c:v>
                </c:pt>
                <c:pt idx="5209">
                  <c:v>71.5</c:v>
                </c:pt>
                <c:pt idx="5210">
                  <c:v>71.5</c:v>
                </c:pt>
                <c:pt idx="5211">
                  <c:v>71.5</c:v>
                </c:pt>
                <c:pt idx="5212">
                  <c:v>71.5</c:v>
                </c:pt>
                <c:pt idx="5213">
                  <c:v>71.5</c:v>
                </c:pt>
                <c:pt idx="5214">
                  <c:v>71.5</c:v>
                </c:pt>
                <c:pt idx="5215">
                  <c:v>71.5</c:v>
                </c:pt>
                <c:pt idx="5216">
                  <c:v>71.5</c:v>
                </c:pt>
                <c:pt idx="5217">
                  <c:v>71.5</c:v>
                </c:pt>
                <c:pt idx="5218">
                  <c:v>71.5</c:v>
                </c:pt>
                <c:pt idx="5219">
                  <c:v>71.5</c:v>
                </c:pt>
                <c:pt idx="5220">
                  <c:v>71.5</c:v>
                </c:pt>
                <c:pt idx="5221">
                  <c:v>71.5</c:v>
                </c:pt>
                <c:pt idx="5222">
                  <c:v>71.5</c:v>
                </c:pt>
                <c:pt idx="5223">
                  <c:v>71.5</c:v>
                </c:pt>
                <c:pt idx="5224">
                  <c:v>71.5</c:v>
                </c:pt>
                <c:pt idx="5225">
                  <c:v>71.5</c:v>
                </c:pt>
                <c:pt idx="5226">
                  <c:v>71.5</c:v>
                </c:pt>
                <c:pt idx="5227">
                  <c:v>71.5</c:v>
                </c:pt>
                <c:pt idx="5228">
                  <c:v>71.5</c:v>
                </c:pt>
                <c:pt idx="5229">
                  <c:v>71.5</c:v>
                </c:pt>
                <c:pt idx="5230">
                  <c:v>71.5</c:v>
                </c:pt>
                <c:pt idx="5231">
                  <c:v>71.75</c:v>
                </c:pt>
                <c:pt idx="5232">
                  <c:v>72</c:v>
                </c:pt>
                <c:pt idx="5233">
                  <c:v>72.25</c:v>
                </c:pt>
                <c:pt idx="5234">
                  <c:v>72.5</c:v>
                </c:pt>
                <c:pt idx="5235">
                  <c:v>72.5</c:v>
                </c:pt>
                <c:pt idx="5236">
                  <c:v>72.75</c:v>
                </c:pt>
                <c:pt idx="5237">
                  <c:v>73</c:v>
                </c:pt>
                <c:pt idx="5238">
                  <c:v>73.25</c:v>
                </c:pt>
                <c:pt idx="5239">
                  <c:v>73.5</c:v>
                </c:pt>
                <c:pt idx="5240">
                  <c:v>73.75</c:v>
                </c:pt>
                <c:pt idx="5241">
                  <c:v>74</c:v>
                </c:pt>
                <c:pt idx="5242">
                  <c:v>74</c:v>
                </c:pt>
                <c:pt idx="5243">
                  <c:v>74</c:v>
                </c:pt>
                <c:pt idx="5244">
                  <c:v>74</c:v>
                </c:pt>
                <c:pt idx="5245">
                  <c:v>74</c:v>
                </c:pt>
                <c:pt idx="5246">
                  <c:v>74</c:v>
                </c:pt>
                <c:pt idx="5247">
                  <c:v>74</c:v>
                </c:pt>
                <c:pt idx="5248">
                  <c:v>74</c:v>
                </c:pt>
                <c:pt idx="5249">
                  <c:v>74</c:v>
                </c:pt>
                <c:pt idx="5250">
                  <c:v>74</c:v>
                </c:pt>
                <c:pt idx="5251">
                  <c:v>74</c:v>
                </c:pt>
                <c:pt idx="5252">
                  <c:v>74</c:v>
                </c:pt>
                <c:pt idx="5253">
                  <c:v>74</c:v>
                </c:pt>
                <c:pt idx="5254">
                  <c:v>74</c:v>
                </c:pt>
                <c:pt idx="5255">
                  <c:v>74</c:v>
                </c:pt>
                <c:pt idx="5256">
                  <c:v>74</c:v>
                </c:pt>
                <c:pt idx="5257">
                  <c:v>74</c:v>
                </c:pt>
                <c:pt idx="5258">
                  <c:v>74</c:v>
                </c:pt>
                <c:pt idx="5259">
                  <c:v>74</c:v>
                </c:pt>
                <c:pt idx="5260">
                  <c:v>74</c:v>
                </c:pt>
                <c:pt idx="5261">
                  <c:v>74</c:v>
                </c:pt>
                <c:pt idx="5262">
                  <c:v>74</c:v>
                </c:pt>
                <c:pt idx="5263">
                  <c:v>74</c:v>
                </c:pt>
                <c:pt idx="5264">
                  <c:v>74</c:v>
                </c:pt>
                <c:pt idx="5265">
                  <c:v>74</c:v>
                </c:pt>
                <c:pt idx="5266">
                  <c:v>74</c:v>
                </c:pt>
                <c:pt idx="5267">
                  <c:v>74</c:v>
                </c:pt>
                <c:pt idx="5268">
                  <c:v>74</c:v>
                </c:pt>
                <c:pt idx="5269">
                  <c:v>74</c:v>
                </c:pt>
                <c:pt idx="5270">
                  <c:v>74</c:v>
                </c:pt>
                <c:pt idx="5271">
                  <c:v>74</c:v>
                </c:pt>
                <c:pt idx="5272">
                  <c:v>74</c:v>
                </c:pt>
                <c:pt idx="5273">
                  <c:v>74</c:v>
                </c:pt>
                <c:pt idx="5274">
                  <c:v>74</c:v>
                </c:pt>
                <c:pt idx="5275">
                  <c:v>74</c:v>
                </c:pt>
                <c:pt idx="5276">
                  <c:v>74</c:v>
                </c:pt>
                <c:pt idx="5277">
                  <c:v>74</c:v>
                </c:pt>
                <c:pt idx="5278">
                  <c:v>74</c:v>
                </c:pt>
                <c:pt idx="5279">
                  <c:v>74</c:v>
                </c:pt>
                <c:pt idx="5280">
                  <c:v>74</c:v>
                </c:pt>
                <c:pt idx="5281">
                  <c:v>74</c:v>
                </c:pt>
                <c:pt idx="5282">
                  <c:v>74</c:v>
                </c:pt>
                <c:pt idx="5283">
                  <c:v>74</c:v>
                </c:pt>
                <c:pt idx="5284">
                  <c:v>74</c:v>
                </c:pt>
                <c:pt idx="5285">
                  <c:v>74</c:v>
                </c:pt>
                <c:pt idx="5286">
                  <c:v>74</c:v>
                </c:pt>
                <c:pt idx="5287">
                  <c:v>74</c:v>
                </c:pt>
                <c:pt idx="5288">
                  <c:v>74</c:v>
                </c:pt>
                <c:pt idx="5289">
                  <c:v>74</c:v>
                </c:pt>
                <c:pt idx="5290">
                  <c:v>74</c:v>
                </c:pt>
                <c:pt idx="5291">
                  <c:v>74</c:v>
                </c:pt>
                <c:pt idx="5292">
                  <c:v>74</c:v>
                </c:pt>
                <c:pt idx="5293">
                  <c:v>74</c:v>
                </c:pt>
                <c:pt idx="5294">
                  <c:v>74</c:v>
                </c:pt>
                <c:pt idx="5295">
                  <c:v>74</c:v>
                </c:pt>
                <c:pt idx="5296">
                  <c:v>74</c:v>
                </c:pt>
                <c:pt idx="5297">
                  <c:v>74</c:v>
                </c:pt>
                <c:pt idx="5298">
                  <c:v>74</c:v>
                </c:pt>
                <c:pt idx="5299">
                  <c:v>74</c:v>
                </c:pt>
                <c:pt idx="5300">
                  <c:v>74</c:v>
                </c:pt>
                <c:pt idx="5301">
                  <c:v>74</c:v>
                </c:pt>
                <c:pt idx="5302">
                  <c:v>74</c:v>
                </c:pt>
                <c:pt idx="5303">
                  <c:v>74</c:v>
                </c:pt>
                <c:pt idx="5304">
                  <c:v>74</c:v>
                </c:pt>
                <c:pt idx="5305">
                  <c:v>74</c:v>
                </c:pt>
                <c:pt idx="5306">
                  <c:v>74</c:v>
                </c:pt>
                <c:pt idx="5307">
                  <c:v>74</c:v>
                </c:pt>
                <c:pt idx="5308">
                  <c:v>74</c:v>
                </c:pt>
                <c:pt idx="5309">
                  <c:v>74</c:v>
                </c:pt>
                <c:pt idx="5310">
                  <c:v>74</c:v>
                </c:pt>
                <c:pt idx="5311">
                  <c:v>74</c:v>
                </c:pt>
                <c:pt idx="5312">
                  <c:v>74</c:v>
                </c:pt>
                <c:pt idx="5313">
                  <c:v>74</c:v>
                </c:pt>
                <c:pt idx="5314">
                  <c:v>74</c:v>
                </c:pt>
                <c:pt idx="5315">
                  <c:v>74</c:v>
                </c:pt>
                <c:pt idx="5316">
                  <c:v>74</c:v>
                </c:pt>
                <c:pt idx="5317">
                  <c:v>74</c:v>
                </c:pt>
                <c:pt idx="5318">
                  <c:v>74</c:v>
                </c:pt>
                <c:pt idx="5319">
                  <c:v>74</c:v>
                </c:pt>
                <c:pt idx="5320">
                  <c:v>74</c:v>
                </c:pt>
                <c:pt idx="5321">
                  <c:v>74</c:v>
                </c:pt>
                <c:pt idx="5322">
                  <c:v>74</c:v>
                </c:pt>
                <c:pt idx="5323">
                  <c:v>74</c:v>
                </c:pt>
                <c:pt idx="5324">
                  <c:v>74</c:v>
                </c:pt>
                <c:pt idx="5325">
                  <c:v>74.25</c:v>
                </c:pt>
                <c:pt idx="5326">
                  <c:v>74.5</c:v>
                </c:pt>
                <c:pt idx="5327">
                  <c:v>74.75</c:v>
                </c:pt>
                <c:pt idx="5328">
                  <c:v>75</c:v>
                </c:pt>
                <c:pt idx="5329">
                  <c:v>75.25</c:v>
                </c:pt>
                <c:pt idx="5330">
                  <c:v>75.5</c:v>
                </c:pt>
                <c:pt idx="5331">
                  <c:v>75.75</c:v>
                </c:pt>
                <c:pt idx="5332">
                  <c:v>76</c:v>
                </c:pt>
                <c:pt idx="5333">
                  <c:v>76.25</c:v>
                </c:pt>
                <c:pt idx="5334">
                  <c:v>76.5</c:v>
                </c:pt>
                <c:pt idx="5335">
                  <c:v>76.75</c:v>
                </c:pt>
                <c:pt idx="5336">
                  <c:v>77</c:v>
                </c:pt>
                <c:pt idx="5337">
                  <c:v>77.25</c:v>
                </c:pt>
                <c:pt idx="5338">
                  <c:v>77.5</c:v>
                </c:pt>
                <c:pt idx="5339">
                  <c:v>77.75</c:v>
                </c:pt>
                <c:pt idx="5340">
                  <c:v>78</c:v>
                </c:pt>
                <c:pt idx="5341">
                  <c:v>78.25</c:v>
                </c:pt>
                <c:pt idx="5342">
                  <c:v>78.5</c:v>
                </c:pt>
                <c:pt idx="5343">
                  <c:v>78.75</c:v>
                </c:pt>
                <c:pt idx="5344">
                  <c:v>79</c:v>
                </c:pt>
                <c:pt idx="5345">
                  <c:v>79.25</c:v>
                </c:pt>
                <c:pt idx="5346">
                  <c:v>79.5</c:v>
                </c:pt>
                <c:pt idx="5347">
                  <c:v>79.75</c:v>
                </c:pt>
                <c:pt idx="5348">
                  <c:v>80</c:v>
                </c:pt>
                <c:pt idx="5349">
                  <c:v>80.25</c:v>
                </c:pt>
                <c:pt idx="5350">
                  <c:v>80.5</c:v>
                </c:pt>
                <c:pt idx="5351">
                  <c:v>80.75</c:v>
                </c:pt>
                <c:pt idx="5352">
                  <c:v>81</c:v>
                </c:pt>
                <c:pt idx="5353">
                  <c:v>81.25</c:v>
                </c:pt>
                <c:pt idx="5354">
                  <c:v>81.5</c:v>
                </c:pt>
                <c:pt idx="5355">
                  <c:v>81.75</c:v>
                </c:pt>
                <c:pt idx="5356">
                  <c:v>82</c:v>
                </c:pt>
                <c:pt idx="5357">
                  <c:v>82.25</c:v>
                </c:pt>
                <c:pt idx="5358">
                  <c:v>82.5</c:v>
                </c:pt>
                <c:pt idx="5359">
                  <c:v>82.5</c:v>
                </c:pt>
                <c:pt idx="5360">
                  <c:v>82.5</c:v>
                </c:pt>
                <c:pt idx="5361">
                  <c:v>82.5</c:v>
                </c:pt>
                <c:pt idx="5362">
                  <c:v>82.5</c:v>
                </c:pt>
                <c:pt idx="5363">
                  <c:v>82.5</c:v>
                </c:pt>
                <c:pt idx="5364">
                  <c:v>82.5</c:v>
                </c:pt>
                <c:pt idx="5365">
                  <c:v>82.5</c:v>
                </c:pt>
                <c:pt idx="5366">
                  <c:v>82.5</c:v>
                </c:pt>
                <c:pt idx="5367">
                  <c:v>82.5</c:v>
                </c:pt>
                <c:pt idx="5368">
                  <c:v>82.5</c:v>
                </c:pt>
                <c:pt idx="5369">
                  <c:v>82.5</c:v>
                </c:pt>
                <c:pt idx="5370">
                  <c:v>82.5</c:v>
                </c:pt>
                <c:pt idx="5371">
                  <c:v>82.5</c:v>
                </c:pt>
                <c:pt idx="5372">
                  <c:v>82.5</c:v>
                </c:pt>
                <c:pt idx="5373">
                  <c:v>82.5</c:v>
                </c:pt>
                <c:pt idx="5374">
                  <c:v>82.5</c:v>
                </c:pt>
                <c:pt idx="5375">
                  <c:v>82.5</c:v>
                </c:pt>
                <c:pt idx="5376">
                  <c:v>82.5</c:v>
                </c:pt>
                <c:pt idx="5377">
                  <c:v>82.5</c:v>
                </c:pt>
                <c:pt idx="5378">
                  <c:v>82.5</c:v>
                </c:pt>
                <c:pt idx="5379">
                  <c:v>82.5</c:v>
                </c:pt>
                <c:pt idx="5380">
                  <c:v>82.5</c:v>
                </c:pt>
                <c:pt idx="5381">
                  <c:v>82.5</c:v>
                </c:pt>
                <c:pt idx="5382">
                  <c:v>82.5</c:v>
                </c:pt>
                <c:pt idx="5383">
                  <c:v>82.5</c:v>
                </c:pt>
                <c:pt idx="5384">
                  <c:v>82.5</c:v>
                </c:pt>
                <c:pt idx="5385">
                  <c:v>82.5</c:v>
                </c:pt>
                <c:pt idx="5386">
                  <c:v>82.5</c:v>
                </c:pt>
                <c:pt idx="5387">
                  <c:v>82.5</c:v>
                </c:pt>
                <c:pt idx="5388">
                  <c:v>82.5</c:v>
                </c:pt>
                <c:pt idx="5389">
                  <c:v>82.5</c:v>
                </c:pt>
                <c:pt idx="5390">
                  <c:v>82.5</c:v>
                </c:pt>
                <c:pt idx="5391">
                  <c:v>82.5</c:v>
                </c:pt>
                <c:pt idx="5392">
                  <c:v>82.5</c:v>
                </c:pt>
                <c:pt idx="5393">
                  <c:v>82.5</c:v>
                </c:pt>
                <c:pt idx="5394">
                  <c:v>82.5</c:v>
                </c:pt>
                <c:pt idx="5395">
                  <c:v>82.5</c:v>
                </c:pt>
                <c:pt idx="5396">
                  <c:v>82.5</c:v>
                </c:pt>
                <c:pt idx="5397">
                  <c:v>82.5</c:v>
                </c:pt>
                <c:pt idx="5398">
                  <c:v>82.5</c:v>
                </c:pt>
                <c:pt idx="5399">
                  <c:v>82.5</c:v>
                </c:pt>
                <c:pt idx="5400">
                  <c:v>82.5</c:v>
                </c:pt>
                <c:pt idx="5401">
                  <c:v>82.5</c:v>
                </c:pt>
                <c:pt idx="5402">
                  <c:v>82.5</c:v>
                </c:pt>
                <c:pt idx="5403">
                  <c:v>82.5</c:v>
                </c:pt>
                <c:pt idx="5404">
                  <c:v>82.5</c:v>
                </c:pt>
                <c:pt idx="5405">
                  <c:v>82.5</c:v>
                </c:pt>
                <c:pt idx="5406">
                  <c:v>82.5</c:v>
                </c:pt>
                <c:pt idx="5407">
                  <c:v>82.5</c:v>
                </c:pt>
                <c:pt idx="5408">
                  <c:v>82.5</c:v>
                </c:pt>
                <c:pt idx="5409">
                  <c:v>82.5</c:v>
                </c:pt>
                <c:pt idx="5410">
                  <c:v>82.5</c:v>
                </c:pt>
                <c:pt idx="5411">
                  <c:v>82.5</c:v>
                </c:pt>
                <c:pt idx="5412">
                  <c:v>82.5</c:v>
                </c:pt>
                <c:pt idx="5413">
                  <c:v>82.5</c:v>
                </c:pt>
                <c:pt idx="5414">
                  <c:v>82.5</c:v>
                </c:pt>
                <c:pt idx="5415">
                  <c:v>82.5</c:v>
                </c:pt>
                <c:pt idx="5416">
                  <c:v>82.5</c:v>
                </c:pt>
                <c:pt idx="5417">
                  <c:v>82.5</c:v>
                </c:pt>
                <c:pt idx="5418">
                  <c:v>82.5</c:v>
                </c:pt>
                <c:pt idx="5419">
                  <c:v>82.5</c:v>
                </c:pt>
                <c:pt idx="5420">
                  <c:v>82.5</c:v>
                </c:pt>
                <c:pt idx="5421">
                  <c:v>82.75</c:v>
                </c:pt>
                <c:pt idx="5422">
                  <c:v>82.75</c:v>
                </c:pt>
                <c:pt idx="5423">
                  <c:v>83</c:v>
                </c:pt>
                <c:pt idx="5424">
                  <c:v>83.25</c:v>
                </c:pt>
                <c:pt idx="5425">
                  <c:v>83.5</c:v>
                </c:pt>
                <c:pt idx="5426">
                  <c:v>83.75</c:v>
                </c:pt>
                <c:pt idx="5427">
                  <c:v>84</c:v>
                </c:pt>
                <c:pt idx="5428">
                  <c:v>84.25</c:v>
                </c:pt>
                <c:pt idx="5429">
                  <c:v>84.5</c:v>
                </c:pt>
                <c:pt idx="5430">
                  <c:v>84.75</c:v>
                </c:pt>
                <c:pt idx="5431">
                  <c:v>85</c:v>
                </c:pt>
                <c:pt idx="5432">
                  <c:v>85.25</c:v>
                </c:pt>
                <c:pt idx="5433">
                  <c:v>85.5</c:v>
                </c:pt>
                <c:pt idx="5434">
                  <c:v>85.75</c:v>
                </c:pt>
                <c:pt idx="5435">
                  <c:v>86</c:v>
                </c:pt>
                <c:pt idx="5436">
                  <c:v>86.25</c:v>
                </c:pt>
                <c:pt idx="5437">
                  <c:v>86.5</c:v>
                </c:pt>
                <c:pt idx="5438">
                  <c:v>86.75</c:v>
                </c:pt>
                <c:pt idx="5439">
                  <c:v>87</c:v>
                </c:pt>
                <c:pt idx="5440">
                  <c:v>87.25</c:v>
                </c:pt>
                <c:pt idx="5441">
                  <c:v>87.5</c:v>
                </c:pt>
                <c:pt idx="5442">
                  <c:v>87.75</c:v>
                </c:pt>
                <c:pt idx="5443">
                  <c:v>87.75</c:v>
                </c:pt>
                <c:pt idx="5444">
                  <c:v>87.75</c:v>
                </c:pt>
                <c:pt idx="5445">
                  <c:v>88</c:v>
                </c:pt>
                <c:pt idx="5446">
                  <c:v>88.25</c:v>
                </c:pt>
                <c:pt idx="5447">
                  <c:v>88.5</c:v>
                </c:pt>
                <c:pt idx="5448">
                  <c:v>88.75</c:v>
                </c:pt>
                <c:pt idx="5449">
                  <c:v>89</c:v>
                </c:pt>
                <c:pt idx="5450">
                  <c:v>89.25</c:v>
                </c:pt>
                <c:pt idx="5451">
                  <c:v>89.25</c:v>
                </c:pt>
                <c:pt idx="5452">
                  <c:v>89.25</c:v>
                </c:pt>
                <c:pt idx="5453">
                  <c:v>89.25</c:v>
                </c:pt>
                <c:pt idx="5454">
                  <c:v>89.25</c:v>
                </c:pt>
                <c:pt idx="5455">
                  <c:v>89.25</c:v>
                </c:pt>
                <c:pt idx="5456">
                  <c:v>89.25</c:v>
                </c:pt>
                <c:pt idx="5457">
                  <c:v>89.25</c:v>
                </c:pt>
                <c:pt idx="5458">
                  <c:v>89.25</c:v>
                </c:pt>
                <c:pt idx="5459">
                  <c:v>89.25</c:v>
                </c:pt>
                <c:pt idx="5460">
                  <c:v>89.25</c:v>
                </c:pt>
                <c:pt idx="5461">
                  <c:v>89.25</c:v>
                </c:pt>
                <c:pt idx="5462">
                  <c:v>89.25</c:v>
                </c:pt>
                <c:pt idx="5463">
                  <c:v>89.25</c:v>
                </c:pt>
                <c:pt idx="5464">
                  <c:v>89.25</c:v>
                </c:pt>
                <c:pt idx="5465">
                  <c:v>89.25</c:v>
                </c:pt>
                <c:pt idx="5466">
                  <c:v>89.25</c:v>
                </c:pt>
                <c:pt idx="5467">
                  <c:v>89.25</c:v>
                </c:pt>
                <c:pt idx="5468">
                  <c:v>89.25</c:v>
                </c:pt>
                <c:pt idx="5469">
                  <c:v>89.25</c:v>
                </c:pt>
                <c:pt idx="5470">
                  <c:v>89.25</c:v>
                </c:pt>
                <c:pt idx="5471">
                  <c:v>89.25</c:v>
                </c:pt>
                <c:pt idx="5472">
                  <c:v>89.25</c:v>
                </c:pt>
                <c:pt idx="5473">
                  <c:v>89.25</c:v>
                </c:pt>
                <c:pt idx="5474">
                  <c:v>89.25</c:v>
                </c:pt>
                <c:pt idx="5475">
                  <c:v>89.25</c:v>
                </c:pt>
                <c:pt idx="5476">
                  <c:v>89.25</c:v>
                </c:pt>
                <c:pt idx="5477">
                  <c:v>89.25</c:v>
                </c:pt>
                <c:pt idx="5478">
                  <c:v>89.25</c:v>
                </c:pt>
                <c:pt idx="5479">
                  <c:v>89.25</c:v>
                </c:pt>
                <c:pt idx="5480">
                  <c:v>89.25</c:v>
                </c:pt>
                <c:pt idx="5481">
                  <c:v>89.25</c:v>
                </c:pt>
                <c:pt idx="5482">
                  <c:v>89.25</c:v>
                </c:pt>
                <c:pt idx="5483">
                  <c:v>89.25</c:v>
                </c:pt>
                <c:pt idx="5484">
                  <c:v>89.25</c:v>
                </c:pt>
                <c:pt idx="5485">
                  <c:v>89.25</c:v>
                </c:pt>
                <c:pt idx="5486">
                  <c:v>89.25</c:v>
                </c:pt>
                <c:pt idx="5487">
                  <c:v>89.25</c:v>
                </c:pt>
                <c:pt idx="5488">
                  <c:v>89.25</c:v>
                </c:pt>
                <c:pt idx="5489">
                  <c:v>89.25</c:v>
                </c:pt>
                <c:pt idx="5490">
                  <c:v>89.25</c:v>
                </c:pt>
                <c:pt idx="5491">
                  <c:v>89.25</c:v>
                </c:pt>
                <c:pt idx="5492">
                  <c:v>89.25</c:v>
                </c:pt>
                <c:pt idx="5493">
                  <c:v>89.25</c:v>
                </c:pt>
                <c:pt idx="5494">
                  <c:v>89.25</c:v>
                </c:pt>
                <c:pt idx="5495">
                  <c:v>89.25</c:v>
                </c:pt>
                <c:pt idx="5496">
                  <c:v>89.25</c:v>
                </c:pt>
                <c:pt idx="5497">
                  <c:v>89.25</c:v>
                </c:pt>
                <c:pt idx="5498">
                  <c:v>89.25</c:v>
                </c:pt>
                <c:pt idx="5499">
                  <c:v>89.25</c:v>
                </c:pt>
                <c:pt idx="5500">
                  <c:v>89.25</c:v>
                </c:pt>
                <c:pt idx="5501">
                  <c:v>89.25</c:v>
                </c:pt>
                <c:pt idx="5502">
                  <c:v>89.25</c:v>
                </c:pt>
                <c:pt idx="5503">
                  <c:v>89.25</c:v>
                </c:pt>
                <c:pt idx="5504">
                  <c:v>89.25</c:v>
                </c:pt>
                <c:pt idx="5505">
                  <c:v>89.25</c:v>
                </c:pt>
                <c:pt idx="5506">
                  <c:v>89.25</c:v>
                </c:pt>
                <c:pt idx="5507">
                  <c:v>89.25</c:v>
                </c:pt>
                <c:pt idx="5508">
                  <c:v>89.25</c:v>
                </c:pt>
                <c:pt idx="5509">
                  <c:v>89.25</c:v>
                </c:pt>
                <c:pt idx="5510">
                  <c:v>89.25</c:v>
                </c:pt>
                <c:pt idx="5511">
                  <c:v>89.25</c:v>
                </c:pt>
                <c:pt idx="5512">
                  <c:v>89.25</c:v>
                </c:pt>
                <c:pt idx="5513">
                  <c:v>89.25</c:v>
                </c:pt>
                <c:pt idx="5514">
                  <c:v>89.25</c:v>
                </c:pt>
                <c:pt idx="5515">
                  <c:v>89.25</c:v>
                </c:pt>
                <c:pt idx="5516">
                  <c:v>89.25</c:v>
                </c:pt>
                <c:pt idx="5517">
                  <c:v>89.5</c:v>
                </c:pt>
                <c:pt idx="5518">
                  <c:v>89.75</c:v>
                </c:pt>
                <c:pt idx="5519">
                  <c:v>90</c:v>
                </c:pt>
                <c:pt idx="5520">
                  <c:v>90.25</c:v>
                </c:pt>
                <c:pt idx="5521">
                  <c:v>90.5</c:v>
                </c:pt>
                <c:pt idx="5522">
                  <c:v>90.75</c:v>
                </c:pt>
                <c:pt idx="5523">
                  <c:v>91</c:v>
                </c:pt>
                <c:pt idx="5524">
                  <c:v>91.25</c:v>
                </c:pt>
                <c:pt idx="5525">
                  <c:v>91.5</c:v>
                </c:pt>
                <c:pt idx="5526">
                  <c:v>91.75</c:v>
                </c:pt>
                <c:pt idx="5527">
                  <c:v>92</c:v>
                </c:pt>
                <c:pt idx="5528">
                  <c:v>92.25</c:v>
                </c:pt>
                <c:pt idx="5529">
                  <c:v>92.5</c:v>
                </c:pt>
                <c:pt idx="5530">
                  <c:v>92.75</c:v>
                </c:pt>
                <c:pt idx="5531">
                  <c:v>93</c:v>
                </c:pt>
                <c:pt idx="5532">
                  <c:v>93.25</c:v>
                </c:pt>
                <c:pt idx="5533">
                  <c:v>93.5</c:v>
                </c:pt>
                <c:pt idx="5534">
                  <c:v>93.75</c:v>
                </c:pt>
                <c:pt idx="5535">
                  <c:v>94</c:v>
                </c:pt>
                <c:pt idx="5536">
                  <c:v>94.25</c:v>
                </c:pt>
                <c:pt idx="5537">
                  <c:v>94.5</c:v>
                </c:pt>
                <c:pt idx="5538">
                  <c:v>94.75</c:v>
                </c:pt>
                <c:pt idx="5539">
                  <c:v>94.75</c:v>
                </c:pt>
                <c:pt idx="5540">
                  <c:v>94.75</c:v>
                </c:pt>
                <c:pt idx="5541">
                  <c:v>94.75</c:v>
                </c:pt>
                <c:pt idx="5542">
                  <c:v>94.75</c:v>
                </c:pt>
                <c:pt idx="5543">
                  <c:v>94.75</c:v>
                </c:pt>
                <c:pt idx="5544">
                  <c:v>94.75</c:v>
                </c:pt>
                <c:pt idx="5545">
                  <c:v>94.75</c:v>
                </c:pt>
                <c:pt idx="5546">
                  <c:v>94.75</c:v>
                </c:pt>
                <c:pt idx="5547">
                  <c:v>94.75</c:v>
                </c:pt>
                <c:pt idx="5548">
                  <c:v>94.75</c:v>
                </c:pt>
                <c:pt idx="5549">
                  <c:v>94.75</c:v>
                </c:pt>
                <c:pt idx="5550">
                  <c:v>94.75</c:v>
                </c:pt>
                <c:pt idx="5551">
                  <c:v>94.75</c:v>
                </c:pt>
                <c:pt idx="5552">
                  <c:v>94.75</c:v>
                </c:pt>
                <c:pt idx="5553">
                  <c:v>94.75</c:v>
                </c:pt>
                <c:pt idx="5554">
                  <c:v>94.75</c:v>
                </c:pt>
                <c:pt idx="5555">
                  <c:v>94.75</c:v>
                </c:pt>
                <c:pt idx="5556">
                  <c:v>94.75</c:v>
                </c:pt>
                <c:pt idx="5557">
                  <c:v>94.75</c:v>
                </c:pt>
                <c:pt idx="5558">
                  <c:v>94.75</c:v>
                </c:pt>
                <c:pt idx="5559">
                  <c:v>94.75</c:v>
                </c:pt>
                <c:pt idx="5560">
                  <c:v>94.75</c:v>
                </c:pt>
                <c:pt idx="5561">
                  <c:v>94.75</c:v>
                </c:pt>
                <c:pt idx="5562">
                  <c:v>94.75</c:v>
                </c:pt>
                <c:pt idx="5563">
                  <c:v>94.75</c:v>
                </c:pt>
                <c:pt idx="5564">
                  <c:v>94.75</c:v>
                </c:pt>
                <c:pt idx="5565">
                  <c:v>94.75</c:v>
                </c:pt>
                <c:pt idx="5566">
                  <c:v>94.75</c:v>
                </c:pt>
                <c:pt idx="5567">
                  <c:v>94.75</c:v>
                </c:pt>
                <c:pt idx="5568">
                  <c:v>94.75</c:v>
                </c:pt>
                <c:pt idx="5569">
                  <c:v>94.75</c:v>
                </c:pt>
                <c:pt idx="5570">
                  <c:v>94.75</c:v>
                </c:pt>
                <c:pt idx="5571">
                  <c:v>94.75</c:v>
                </c:pt>
                <c:pt idx="5572">
                  <c:v>94.75</c:v>
                </c:pt>
                <c:pt idx="5573">
                  <c:v>94.75</c:v>
                </c:pt>
                <c:pt idx="5574">
                  <c:v>94.75</c:v>
                </c:pt>
                <c:pt idx="5575">
                  <c:v>94.75</c:v>
                </c:pt>
                <c:pt idx="5576">
                  <c:v>94.75</c:v>
                </c:pt>
                <c:pt idx="5577">
                  <c:v>94.75</c:v>
                </c:pt>
                <c:pt idx="5578">
                  <c:v>94.75</c:v>
                </c:pt>
                <c:pt idx="5579">
                  <c:v>94.75</c:v>
                </c:pt>
                <c:pt idx="5580">
                  <c:v>94.75</c:v>
                </c:pt>
                <c:pt idx="5581">
                  <c:v>94.75</c:v>
                </c:pt>
                <c:pt idx="5582">
                  <c:v>94.75</c:v>
                </c:pt>
                <c:pt idx="5583">
                  <c:v>94.75</c:v>
                </c:pt>
                <c:pt idx="5584">
                  <c:v>94.75</c:v>
                </c:pt>
                <c:pt idx="5585">
                  <c:v>94.75</c:v>
                </c:pt>
                <c:pt idx="5586">
                  <c:v>94.75</c:v>
                </c:pt>
                <c:pt idx="5587">
                  <c:v>94.75</c:v>
                </c:pt>
                <c:pt idx="5588">
                  <c:v>94.75</c:v>
                </c:pt>
                <c:pt idx="5589">
                  <c:v>94.75</c:v>
                </c:pt>
                <c:pt idx="5590">
                  <c:v>94.75</c:v>
                </c:pt>
                <c:pt idx="5591">
                  <c:v>94.75</c:v>
                </c:pt>
                <c:pt idx="5592">
                  <c:v>94.75</c:v>
                </c:pt>
                <c:pt idx="5593">
                  <c:v>94.75</c:v>
                </c:pt>
                <c:pt idx="5594">
                  <c:v>94.75</c:v>
                </c:pt>
                <c:pt idx="5595">
                  <c:v>94.75</c:v>
                </c:pt>
                <c:pt idx="5596">
                  <c:v>94.75</c:v>
                </c:pt>
                <c:pt idx="5597">
                  <c:v>94.75</c:v>
                </c:pt>
                <c:pt idx="5598">
                  <c:v>94.75</c:v>
                </c:pt>
                <c:pt idx="5599">
                  <c:v>94.75</c:v>
                </c:pt>
                <c:pt idx="5600">
                  <c:v>94.75</c:v>
                </c:pt>
                <c:pt idx="5601">
                  <c:v>94.75</c:v>
                </c:pt>
                <c:pt idx="5602">
                  <c:v>94.75</c:v>
                </c:pt>
                <c:pt idx="5603">
                  <c:v>94.75</c:v>
                </c:pt>
                <c:pt idx="5604">
                  <c:v>94.75</c:v>
                </c:pt>
                <c:pt idx="5605">
                  <c:v>94.75</c:v>
                </c:pt>
                <c:pt idx="5606">
                  <c:v>94.75</c:v>
                </c:pt>
                <c:pt idx="5607">
                  <c:v>94.75</c:v>
                </c:pt>
                <c:pt idx="5608">
                  <c:v>94.75</c:v>
                </c:pt>
                <c:pt idx="5609">
                  <c:v>94.75</c:v>
                </c:pt>
                <c:pt idx="5610">
                  <c:v>94.75</c:v>
                </c:pt>
                <c:pt idx="5611">
                  <c:v>94.75</c:v>
                </c:pt>
                <c:pt idx="5612">
                  <c:v>94.75</c:v>
                </c:pt>
                <c:pt idx="5613">
                  <c:v>94.75</c:v>
                </c:pt>
                <c:pt idx="5614">
                  <c:v>94.75</c:v>
                </c:pt>
                <c:pt idx="5615">
                  <c:v>94.75</c:v>
                </c:pt>
                <c:pt idx="5616">
                  <c:v>94.75</c:v>
                </c:pt>
                <c:pt idx="5617">
                  <c:v>94.75</c:v>
                </c:pt>
                <c:pt idx="5618">
                  <c:v>94.75</c:v>
                </c:pt>
                <c:pt idx="5619">
                  <c:v>94.75</c:v>
                </c:pt>
                <c:pt idx="5620">
                  <c:v>94.75</c:v>
                </c:pt>
                <c:pt idx="5621">
                  <c:v>94.75</c:v>
                </c:pt>
                <c:pt idx="5622">
                  <c:v>94.75</c:v>
                </c:pt>
                <c:pt idx="5623">
                  <c:v>94.75</c:v>
                </c:pt>
                <c:pt idx="5624">
                  <c:v>94.75</c:v>
                </c:pt>
                <c:pt idx="5625">
                  <c:v>94.75</c:v>
                </c:pt>
                <c:pt idx="5626">
                  <c:v>94.75</c:v>
                </c:pt>
                <c:pt idx="5627">
                  <c:v>94.75</c:v>
                </c:pt>
                <c:pt idx="5628">
                  <c:v>94.75</c:v>
                </c:pt>
                <c:pt idx="5629">
                  <c:v>94.75</c:v>
                </c:pt>
                <c:pt idx="5630">
                  <c:v>94.75</c:v>
                </c:pt>
                <c:pt idx="5631">
                  <c:v>94.75</c:v>
                </c:pt>
                <c:pt idx="5632">
                  <c:v>94.75</c:v>
                </c:pt>
                <c:pt idx="5633">
                  <c:v>94.75</c:v>
                </c:pt>
                <c:pt idx="5634">
                  <c:v>94.75</c:v>
                </c:pt>
                <c:pt idx="5635">
                  <c:v>94.75</c:v>
                </c:pt>
                <c:pt idx="5636">
                  <c:v>94.75</c:v>
                </c:pt>
                <c:pt idx="5637">
                  <c:v>94.75</c:v>
                </c:pt>
                <c:pt idx="5638">
                  <c:v>94.75</c:v>
                </c:pt>
                <c:pt idx="5639">
                  <c:v>94.75</c:v>
                </c:pt>
                <c:pt idx="5640">
                  <c:v>94.75</c:v>
                </c:pt>
                <c:pt idx="5641">
                  <c:v>94.75</c:v>
                </c:pt>
                <c:pt idx="5642">
                  <c:v>94.75</c:v>
                </c:pt>
                <c:pt idx="5643">
                  <c:v>94.75</c:v>
                </c:pt>
                <c:pt idx="5644">
                  <c:v>94.75</c:v>
                </c:pt>
                <c:pt idx="5645">
                  <c:v>94.75</c:v>
                </c:pt>
                <c:pt idx="5646">
                  <c:v>94.75</c:v>
                </c:pt>
                <c:pt idx="5647">
                  <c:v>94.75</c:v>
                </c:pt>
                <c:pt idx="5648">
                  <c:v>94.75</c:v>
                </c:pt>
                <c:pt idx="5649">
                  <c:v>94.75</c:v>
                </c:pt>
                <c:pt idx="5650">
                  <c:v>94.75</c:v>
                </c:pt>
                <c:pt idx="5651">
                  <c:v>94.75</c:v>
                </c:pt>
                <c:pt idx="5652">
                  <c:v>94.75</c:v>
                </c:pt>
                <c:pt idx="5653">
                  <c:v>94.75</c:v>
                </c:pt>
                <c:pt idx="5654">
                  <c:v>94.75</c:v>
                </c:pt>
                <c:pt idx="5655">
                  <c:v>94.75</c:v>
                </c:pt>
                <c:pt idx="5656">
                  <c:v>94.75</c:v>
                </c:pt>
                <c:pt idx="5657">
                  <c:v>94.75</c:v>
                </c:pt>
                <c:pt idx="5658">
                  <c:v>94.75</c:v>
                </c:pt>
                <c:pt idx="5659">
                  <c:v>94.75</c:v>
                </c:pt>
                <c:pt idx="5660">
                  <c:v>94.75</c:v>
                </c:pt>
                <c:pt idx="5661">
                  <c:v>94.75</c:v>
                </c:pt>
                <c:pt idx="5662">
                  <c:v>94.75</c:v>
                </c:pt>
                <c:pt idx="5663">
                  <c:v>94.75</c:v>
                </c:pt>
                <c:pt idx="5664">
                  <c:v>94.75</c:v>
                </c:pt>
                <c:pt idx="5665">
                  <c:v>94.75</c:v>
                </c:pt>
                <c:pt idx="5666">
                  <c:v>94.75</c:v>
                </c:pt>
                <c:pt idx="5667">
                  <c:v>94.75</c:v>
                </c:pt>
                <c:pt idx="5668">
                  <c:v>94.75</c:v>
                </c:pt>
                <c:pt idx="5669">
                  <c:v>94.75</c:v>
                </c:pt>
                <c:pt idx="5670">
                  <c:v>94.75</c:v>
                </c:pt>
                <c:pt idx="5671">
                  <c:v>94.75</c:v>
                </c:pt>
                <c:pt idx="5672">
                  <c:v>94.75</c:v>
                </c:pt>
                <c:pt idx="5673">
                  <c:v>94.75</c:v>
                </c:pt>
                <c:pt idx="5674">
                  <c:v>94.75</c:v>
                </c:pt>
                <c:pt idx="5675">
                  <c:v>94.75</c:v>
                </c:pt>
                <c:pt idx="5676">
                  <c:v>94.75</c:v>
                </c:pt>
                <c:pt idx="5677">
                  <c:v>94.75</c:v>
                </c:pt>
                <c:pt idx="5678">
                  <c:v>94.75</c:v>
                </c:pt>
                <c:pt idx="5679">
                  <c:v>94.75</c:v>
                </c:pt>
                <c:pt idx="5680">
                  <c:v>94.75</c:v>
                </c:pt>
                <c:pt idx="5681">
                  <c:v>94.75</c:v>
                </c:pt>
                <c:pt idx="5682">
                  <c:v>94.75</c:v>
                </c:pt>
                <c:pt idx="5683">
                  <c:v>94.75</c:v>
                </c:pt>
                <c:pt idx="5684">
                  <c:v>94.75</c:v>
                </c:pt>
                <c:pt idx="5685">
                  <c:v>94.75</c:v>
                </c:pt>
                <c:pt idx="5686">
                  <c:v>94.75</c:v>
                </c:pt>
                <c:pt idx="5687">
                  <c:v>94.75</c:v>
                </c:pt>
                <c:pt idx="5688">
                  <c:v>94.75</c:v>
                </c:pt>
                <c:pt idx="5689">
                  <c:v>94.75</c:v>
                </c:pt>
                <c:pt idx="5690">
                  <c:v>94.75</c:v>
                </c:pt>
                <c:pt idx="5691">
                  <c:v>94.75</c:v>
                </c:pt>
                <c:pt idx="5692">
                  <c:v>94.75</c:v>
                </c:pt>
                <c:pt idx="5693">
                  <c:v>94.75</c:v>
                </c:pt>
                <c:pt idx="5694">
                  <c:v>94.75</c:v>
                </c:pt>
                <c:pt idx="5695">
                  <c:v>94.75</c:v>
                </c:pt>
                <c:pt idx="5696">
                  <c:v>94.75</c:v>
                </c:pt>
                <c:pt idx="5697">
                  <c:v>94.75</c:v>
                </c:pt>
                <c:pt idx="5698">
                  <c:v>94.75</c:v>
                </c:pt>
                <c:pt idx="5699">
                  <c:v>94.75</c:v>
                </c:pt>
                <c:pt idx="5700">
                  <c:v>94.75</c:v>
                </c:pt>
                <c:pt idx="5701">
                  <c:v>94.75</c:v>
                </c:pt>
                <c:pt idx="5702">
                  <c:v>94.75</c:v>
                </c:pt>
                <c:pt idx="5703">
                  <c:v>94.75</c:v>
                </c:pt>
                <c:pt idx="5704">
                  <c:v>94.75</c:v>
                </c:pt>
                <c:pt idx="5705">
                  <c:v>94.75</c:v>
                </c:pt>
                <c:pt idx="5706">
                  <c:v>94.75</c:v>
                </c:pt>
                <c:pt idx="5707">
                  <c:v>94.75</c:v>
                </c:pt>
                <c:pt idx="5708">
                  <c:v>94.75</c:v>
                </c:pt>
                <c:pt idx="5709">
                  <c:v>94.75</c:v>
                </c:pt>
                <c:pt idx="5710">
                  <c:v>94.75</c:v>
                </c:pt>
                <c:pt idx="5711">
                  <c:v>94.75</c:v>
                </c:pt>
                <c:pt idx="5712">
                  <c:v>94.75</c:v>
                </c:pt>
                <c:pt idx="5713">
                  <c:v>94.75</c:v>
                </c:pt>
                <c:pt idx="5714">
                  <c:v>94.75</c:v>
                </c:pt>
                <c:pt idx="5715">
                  <c:v>94.75</c:v>
                </c:pt>
                <c:pt idx="5716">
                  <c:v>94.75</c:v>
                </c:pt>
                <c:pt idx="5717">
                  <c:v>94.75</c:v>
                </c:pt>
                <c:pt idx="5718">
                  <c:v>94.75</c:v>
                </c:pt>
                <c:pt idx="5719">
                  <c:v>94.75</c:v>
                </c:pt>
                <c:pt idx="5720">
                  <c:v>94.75</c:v>
                </c:pt>
                <c:pt idx="5721">
                  <c:v>94.75</c:v>
                </c:pt>
                <c:pt idx="5722">
                  <c:v>94.75</c:v>
                </c:pt>
                <c:pt idx="5723">
                  <c:v>94.75</c:v>
                </c:pt>
                <c:pt idx="5724">
                  <c:v>94.75</c:v>
                </c:pt>
                <c:pt idx="5725">
                  <c:v>94.75</c:v>
                </c:pt>
                <c:pt idx="5726">
                  <c:v>94.75</c:v>
                </c:pt>
                <c:pt idx="5727">
                  <c:v>94.75</c:v>
                </c:pt>
                <c:pt idx="5728">
                  <c:v>94.75</c:v>
                </c:pt>
                <c:pt idx="5729">
                  <c:v>94.75</c:v>
                </c:pt>
                <c:pt idx="5730">
                  <c:v>94.75</c:v>
                </c:pt>
                <c:pt idx="5731">
                  <c:v>94.75</c:v>
                </c:pt>
                <c:pt idx="5732">
                  <c:v>94.75</c:v>
                </c:pt>
                <c:pt idx="5733">
                  <c:v>94.75</c:v>
                </c:pt>
                <c:pt idx="5734">
                  <c:v>94.75</c:v>
                </c:pt>
                <c:pt idx="5735">
                  <c:v>94.75</c:v>
                </c:pt>
                <c:pt idx="5736">
                  <c:v>94.75</c:v>
                </c:pt>
                <c:pt idx="5737">
                  <c:v>94.75</c:v>
                </c:pt>
                <c:pt idx="5738">
                  <c:v>94.75</c:v>
                </c:pt>
                <c:pt idx="5739">
                  <c:v>94.75</c:v>
                </c:pt>
                <c:pt idx="5740">
                  <c:v>94.75</c:v>
                </c:pt>
                <c:pt idx="5741">
                  <c:v>94.75</c:v>
                </c:pt>
                <c:pt idx="5742">
                  <c:v>94.75</c:v>
                </c:pt>
                <c:pt idx="5743">
                  <c:v>94.75</c:v>
                </c:pt>
                <c:pt idx="5744">
                  <c:v>94.75</c:v>
                </c:pt>
                <c:pt idx="5745">
                  <c:v>94.75</c:v>
                </c:pt>
                <c:pt idx="5746">
                  <c:v>94.75</c:v>
                </c:pt>
                <c:pt idx="5747">
                  <c:v>94.75</c:v>
                </c:pt>
                <c:pt idx="5748">
                  <c:v>94.75</c:v>
                </c:pt>
                <c:pt idx="5749">
                  <c:v>94.75</c:v>
                </c:pt>
                <c:pt idx="5750">
                  <c:v>94.75</c:v>
                </c:pt>
                <c:pt idx="5751">
                  <c:v>94.75</c:v>
                </c:pt>
                <c:pt idx="5752">
                  <c:v>94.75</c:v>
                </c:pt>
                <c:pt idx="5753">
                  <c:v>94.75</c:v>
                </c:pt>
                <c:pt idx="5754">
                  <c:v>94.75</c:v>
                </c:pt>
                <c:pt idx="5755">
                  <c:v>94.75</c:v>
                </c:pt>
                <c:pt idx="5756">
                  <c:v>94.75</c:v>
                </c:pt>
                <c:pt idx="5757">
                  <c:v>94.75</c:v>
                </c:pt>
                <c:pt idx="5758">
                  <c:v>94.75</c:v>
                </c:pt>
                <c:pt idx="5759">
                  <c:v>94.75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EB-48A0-9D68-7C0F70C69C8D}"/>
            </c:ext>
          </c:extLst>
        </c:ser>
        <c:ser>
          <c:idx val="1"/>
          <c:order val="1"/>
          <c:tx>
            <c:v>Planting 2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Sheet4!$A$2:$A$5761</c:f>
              <c:numCache>
                <c:formatCode>General</c:formatCode>
                <c:ptCount val="5760"/>
                <c:pt idx="0">
                  <c:v>0</c:v>
                </c:pt>
                <c:pt idx="1">
                  <c:v>1.0416666666666666E-2</c:v>
                </c:pt>
                <c:pt idx="2">
                  <c:v>2.0833333333333332E-2</c:v>
                </c:pt>
                <c:pt idx="3">
                  <c:v>3.125E-2</c:v>
                </c:pt>
                <c:pt idx="4">
                  <c:v>4.1666666666666664E-2</c:v>
                </c:pt>
                <c:pt idx="5">
                  <c:v>5.2083333333333329E-2</c:v>
                </c:pt>
                <c:pt idx="6">
                  <c:v>6.2499999999999993E-2</c:v>
                </c:pt>
                <c:pt idx="7">
                  <c:v>7.2916666666666657E-2</c:v>
                </c:pt>
                <c:pt idx="8">
                  <c:v>8.3333333333333329E-2</c:v>
                </c:pt>
                <c:pt idx="9">
                  <c:v>9.375E-2</c:v>
                </c:pt>
                <c:pt idx="10">
                  <c:v>0.10416666666666667</c:v>
                </c:pt>
                <c:pt idx="11">
                  <c:v>0.11458333333333334</c:v>
                </c:pt>
                <c:pt idx="12">
                  <c:v>0.125</c:v>
                </c:pt>
                <c:pt idx="13">
                  <c:v>0.13541666666666666</c:v>
                </c:pt>
                <c:pt idx="14">
                  <c:v>0.14583333333333331</c:v>
                </c:pt>
                <c:pt idx="15">
                  <c:v>0.15624999999999997</c:v>
                </c:pt>
                <c:pt idx="16">
                  <c:v>0.16666666666666663</c:v>
                </c:pt>
                <c:pt idx="17">
                  <c:v>0.17708333333333329</c:v>
                </c:pt>
                <c:pt idx="18">
                  <c:v>0.18749999999999994</c:v>
                </c:pt>
                <c:pt idx="19">
                  <c:v>0.1979166666666666</c:v>
                </c:pt>
                <c:pt idx="20">
                  <c:v>0.20833333333333326</c:v>
                </c:pt>
                <c:pt idx="21">
                  <c:v>0.21874999999999992</c:v>
                </c:pt>
                <c:pt idx="22">
                  <c:v>0.22916666666666657</c:v>
                </c:pt>
                <c:pt idx="23">
                  <c:v>0.23958333333333323</c:v>
                </c:pt>
                <c:pt idx="24">
                  <c:v>0.24999999999999989</c:v>
                </c:pt>
                <c:pt idx="25">
                  <c:v>0.26041666666666657</c:v>
                </c:pt>
                <c:pt idx="26">
                  <c:v>0.27083333333333326</c:v>
                </c:pt>
                <c:pt idx="27">
                  <c:v>0.28124999999999994</c:v>
                </c:pt>
                <c:pt idx="28">
                  <c:v>0.29166666666666663</c:v>
                </c:pt>
                <c:pt idx="29">
                  <c:v>0.30208333333333331</c:v>
                </c:pt>
                <c:pt idx="30">
                  <c:v>0.3125</c:v>
                </c:pt>
                <c:pt idx="31">
                  <c:v>0.32291666666666669</c:v>
                </c:pt>
                <c:pt idx="32">
                  <c:v>0.33333333333333337</c:v>
                </c:pt>
                <c:pt idx="33">
                  <c:v>0.34375000000000006</c:v>
                </c:pt>
                <c:pt idx="34">
                  <c:v>0.35416666666666674</c:v>
                </c:pt>
                <c:pt idx="35">
                  <c:v>0.36458333333333343</c:v>
                </c:pt>
                <c:pt idx="36">
                  <c:v>0.37500000000000011</c:v>
                </c:pt>
                <c:pt idx="37">
                  <c:v>0.3854166666666668</c:v>
                </c:pt>
                <c:pt idx="38">
                  <c:v>0.39583333333333348</c:v>
                </c:pt>
                <c:pt idx="39">
                  <c:v>0.40625000000000017</c:v>
                </c:pt>
                <c:pt idx="40">
                  <c:v>0.41666666666666685</c:v>
                </c:pt>
                <c:pt idx="41">
                  <c:v>0.42708333333333354</c:v>
                </c:pt>
                <c:pt idx="42">
                  <c:v>0.43750000000000022</c:v>
                </c:pt>
                <c:pt idx="43">
                  <c:v>0.44791666666666691</c:v>
                </c:pt>
                <c:pt idx="44">
                  <c:v>0.45833333333333359</c:v>
                </c:pt>
                <c:pt idx="45">
                  <c:v>0.46875000000000028</c:v>
                </c:pt>
                <c:pt idx="46">
                  <c:v>0.47916666666666696</c:v>
                </c:pt>
                <c:pt idx="47">
                  <c:v>0.48958333333333365</c:v>
                </c:pt>
                <c:pt idx="48">
                  <c:v>0.50000000000000033</c:v>
                </c:pt>
                <c:pt idx="49">
                  <c:v>0.51041666666666696</c:v>
                </c:pt>
                <c:pt idx="50">
                  <c:v>0.52083333333333359</c:v>
                </c:pt>
                <c:pt idx="51">
                  <c:v>0.53125000000000022</c:v>
                </c:pt>
                <c:pt idx="52">
                  <c:v>0.54166666666666685</c:v>
                </c:pt>
                <c:pt idx="53">
                  <c:v>0.55208333333333348</c:v>
                </c:pt>
                <c:pt idx="54">
                  <c:v>0.56250000000000011</c:v>
                </c:pt>
                <c:pt idx="55">
                  <c:v>0.57291666666666674</c:v>
                </c:pt>
                <c:pt idx="56">
                  <c:v>0.58333333333333337</c:v>
                </c:pt>
                <c:pt idx="57">
                  <c:v>0.59375</c:v>
                </c:pt>
                <c:pt idx="58">
                  <c:v>0.60416666666666663</c:v>
                </c:pt>
                <c:pt idx="59">
                  <c:v>0.61458333333333326</c:v>
                </c:pt>
                <c:pt idx="60">
                  <c:v>0.62499999999999989</c:v>
                </c:pt>
                <c:pt idx="61">
                  <c:v>0.63541666666666652</c:v>
                </c:pt>
                <c:pt idx="62">
                  <c:v>0.64583333333333315</c:v>
                </c:pt>
                <c:pt idx="63">
                  <c:v>0.65624999999999978</c:v>
                </c:pt>
                <c:pt idx="64">
                  <c:v>0.66666666666666641</c:v>
                </c:pt>
                <c:pt idx="65">
                  <c:v>0.67708333333333304</c:v>
                </c:pt>
                <c:pt idx="66">
                  <c:v>0.68749999999999967</c:v>
                </c:pt>
                <c:pt idx="67">
                  <c:v>0.6979166666666663</c:v>
                </c:pt>
                <c:pt idx="68">
                  <c:v>0.70833333333333293</c:v>
                </c:pt>
                <c:pt idx="69">
                  <c:v>0.71874999999999956</c:v>
                </c:pt>
                <c:pt idx="70">
                  <c:v>0.72916666666666619</c:v>
                </c:pt>
                <c:pt idx="71">
                  <c:v>0.73958333333333282</c:v>
                </c:pt>
                <c:pt idx="72">
                  <c:v>0.74999999999999944</c:v>
                </c:pt>
                <c:pt idx="73">
                  <c:v>0.76041666666666607</c:v>
                </c:pt>
                <c:pt idx="74">
                  <c:v>0.7708333333333327</c:v>
                </c:pt>
                <c:pt idx="75">
                  <c:v>0.78124999999999933</c:v>
                </c:pt>
                <c:pt idx="76">
                  <c:v>0.79166666666666596</c:v>
                </c:pt>
                <c:pt idx="77">
                  <c:v>0.80208333333333259</c:v>
                </c:pt>
                <c:pt idx="78">
                  <c:v>0.81249999999999922</c:v>
                </c:pt>
                <c:pt idx="79">
                  <c:v>0.82291666666666585</c:v>
                </c:pt>
                <c:pt idx="80">
                  <c:v>0.83333333333333248</c:v>
                </c:pt>
                <c:pt idx="81">
                  <c:v>0.84374999999999911</c:v>
                </c:pt>
                <c:pt idx="82">
                  <c:v>0.85416666666666574</c:v>
                </c:pt>
                <c:pt idx="83">
                  <c:v>0.86458333333333237</c:v>
                </c:pt>
                <c:pt idx="84">
                  <c:v>0.874999999999999</c:v>
                </c:pt>
                <c:pt idx="85">
                  <c:v>0.88541666666666563</c:v>
                </c:pt>
                <c:pt idx="86">
                  <c:v>0.89583333333333226</c:v>
                </c:pt>
                <c:pt idx="87">
                  <c:v>0.90624999999999889</c:v>
                </c:pt>
                <c:pt idx="88">
                  <c:v>0.91666666666666552</c:v>
                </c:pt>
                <c:pt idx="89">
                  <c:v>0.92708333333333215</c:v>
                </c:pt>
                <c:pt idx="90">
                  <c:v>0.93749999999999878</c:v>
                </c:pt>
                <c:pt idx="91">
                  <c:v>0.94791666666666541</c:v>
                </c:pt>
                <c:pt idx="92">
                  <c:v>0.95833333333333204</c:v>
                </c:pt>
                <c:pt idx="93">
                  <c:v>0.96874999999999867</c:v>
                </c:pt>
                <c:pt idx="94">
                  <c:v>0.9791666666666653</c:v>
                </c:pt>
                <c:pt idx="95">
                  <c:v>0.98958333333333193</c:v>
                </c:pt>
                <c:pt idx="96">
                  <c:v>0.99999999999999856</c:v>
                </c:pt>
                <c:pt idx="97">
                  <c:v>1.0104166666666652</c:v>
                </c:pt>
                <c:pt idx="98">
                  <c:v>1.0208333333333319</c:v>
                </c:pt>
                <c:pt idx="99">
                  <c:v>1.0312499999999987</c:v>
                </c:pt>
                <c:pt idx="100">
                  <c:v>1.0416666666666654</c:v>
                </c:pt>
                <c:pt idx="101">
                  <c:v>1.0520833333333321</c:v>
                </c:pt>
                <c:pt idx="102">
                  <c:v>1.0624999999999989</c:v>
                </c:pt>
                <c:pt idx="103">
                  <c:v>1.0729166666666656</c:v>
                </c:pt>
                <c:pt idx="104">
                  <c:v>1.0833333333333324</c:v>
                </c:pt>
                <c:pt idx="105">
                  <c:v>1.0937499999999991</c:v>
                </c:pt>
                <c:pt idx="106">
                  <c:v>1.1041666666666659</c:v>
                </c:pt>
                <c:pt idx="107">
                  <c:v>1.1145833333333326</c:v>
                </c:pt>
                <c:pt idx="108">
                  <c:v>1.1249999999999993</c:v>
                </c:pt>
                <c:pt idx="109">
                  <c:v>1.1354166666666661</c:v>
                </c:pt>
                <c:pt idx="110">
                  <c:v>1.1458333333333328</c:v>
                </c:pt>
                <c:pt idx="111">
                  <c:v>1.1562499999999996</c:v>
                </c:pt>
                <c:pt idx="112">
                  <c:v>1.1666666666666663</c:v>
                </c:pt>
                <c:pt idx="113">
                  <c:v>1.177083333333333</c:v>
                </c:pt>
                <c:pt idx="114">
                  <c:v>1.1874999999999998</c:v>
                </c:pt>
                <c:pt idx="115">
                  <c:v>1.1979166666666665</c:v>
                </c:pt>
                <c:pt idx="116">
                  <c:v>1.2083333333333333</c:v>
                </c:pt>
                <c:pt idx="117">
                  <c:v>1.21875</c:v>
                </c:pt>
                <c:pt idx="118">
                  <c:v>1.2291666666666667</c:v>
                </c:pt>
                <c:pt idx="119">
                  <c:v>1.2395833333333335</c:v>
                </c:pt>
                <c:pt idx="120">
                  <c:v>1.2500000000000002</c:v>
                </c:pt>
                <c:pt idx="121">
                  <c:v>1.260416666666667</c:v>
                </c:pt>
                <c:pt idx="122">
                  <c:v>1.2708333333333337</c:v>
                </c:pt>
                <c:pt idx="123">
                  <c:v>1.2812500000000004</c:v>
                </c:pt>
                <c:pt idx="124">
                  <c:v>1.2916666666666672</c:v>
                </c:pt>
                <c:pt idx="125">
                  <c:v>1.3020833333333339</c:v>
                </c:pt>
                <c:pt idx="126">
                  <c:v>1.3125000000000007</c:v>
                </c:pt>
                <c:pt idx="127">
                  <c:v>1.3229166666666674</c:v>
                </c:pt>
                <c:pt idx="128">
                  <c:v>1.3333333333333341</c:v>
                </c:pt>
                <c:pt idx="129">
                  <c:v>1.3437500000000009</c:v>
                </c:pt>
                <c:pt idx="130">
                  <c:v>1.3541666666666676</c:v>
                </c:pt>
                <c:pt idx="131">
                  <c:v>1.3645833333333344</c:v>
                </c:pt>
                <c:pt idx="132">
                  <c:v>1.3750000000000011</c:v>
                </c:pt>
                <c:pt idx="133">
                  <c:v>1.3854166666666679</c:v>
                </c:pt>
                <c:pt idx="134">
                  <c:v>1.3958333333333346</c:v>
                </c:pt>
                <c:pt idx="135">
                  <c:v>1.4062500000000013</c:v>
                </c:pt>
                <c:pt idx="136">
                  <c:v>1.4166666666666681</c:v>
                </c:pt>
                <c:pt idx="137">
                  <c:v>1.4270833333333348</c:v>
                </c:pt>
                <c:pt idx="138">
                  <c:v>1.4375000000000016</c:v>
                </c:pt>
                <c:pt idx="139">
                  <c:v>1.4479166666666683</c:v>
                </c:pt>
                <c:pt idx="140">
                  <c:v>1.458333333333335</c:v>
                </c:pt>
                <c:pt idx="141">
                  <c:v>1.4687500000000018</c:v>
                </c:pt>
                <c:pt idx="142">
                  <c:v>1.4791666666666685</c:v>
                </c:pt>
                <c:pt idx="143">
                  <c:v>1.4895833333333353</c:v>
                </c:pt>
                <c:pt idx="144">
                  <c:v>1.500000000000002</c:v>
                </c:pt>
                <c:pt idx="145">
                  <c:v>1.5104166666666687</c:v>
                </c:pt>
                <c:pt idx="146">
                  <c:v>1.5208333333333355</c:v>
                </c:pt>
                <c:pt idx="147">
                  <c:v>1.5312500000000022</c:v>
                </c:pt>
                <c:pt idx="148">
                  <c:v>1.541666666666669</c:v>
                </c:pt>
                <c:pt idx="149">
                  <c:v>1.5520833333333357</c:v>
                </c:pt>
                <c:pt idx="150">
                  <c:v>1.5625000000000024</c:v>
                </c:pt>
                <c:pt idx="151">
                  <c:v>1.5729166666666692</c:v>
                </c:pt>
                <c:pt idx="152">
                  <c:v>1.5833333333333359</c:v>
                </c:pt>
                <c:pt idx="153">
                  <c:v>1.5937500000000027</c:v>
                </c:pt>
                <c:pt idx="154">
                  <c:v>1.6041666666666694</c:v>
                </c:pt>
                <c:pt idx="155">
                  <c:v>1.6145833333333361</c:v>
                </c:pt>
                <c:pt idx="156">
                  <c:v>1.6250000000000029</c:v>
                </c:pt>
                <c:pt idx="157">
                  <c:v>1.6354166666666696</c:v>
                </c:pt>
                <c:pt idx="158">
                  <c:v>1.6458333333333364</c:v>
                </c:pt>
                <c:pt idx="159">
                  <c:v>1.6562500000000031</c:v>
                </c:pt>
                <c:pt idx="160">
                  <c:v>1.6666666666666698</c:v>
                </c:pt>
                <c:pt idx="161">
                  <c:v>1.6770833333333366</c:v>
                </c:pt>
                <c:pt idx="162">
                  <c:v>1.6875000000000033</c:v>
                </c:pt>
                <c:pt idx="163">
                  <c:v>1.6979166666666701</c:v>
                </c:pt>
                <c:pt idx="164">
                  <c:v>1.7083333333333368</c:v>
                </c:pt>
                <c:pt idx="165">
                  <c:v>1.7187500000000036</c:v>
                </c:pt>
                <c:pt idx="166">
                  <c:v>1.7291666666666703</c:v>
                </c:pt>
                <c:pt idx="167">
                  <c:v>1.739583333333337</c:v>
                </c:pt>
                <c:pt idx="168">
                  <c:v>1.7500000000000038</c:v>
                </c:pt>
                <c:pt idx="169">
                  <c:v>1.7604166666666705</c:v>
                </c:pt>
                <c:pt idx="170">
                  <c:v>1.7708333333333373</c:v>
                </c:pt>
                <c:pt idx="171">
                  <c:v>1.781250000000004</c:v>
                </c:pt>
                <c:pt idx="172">
                  <c:v>1.7916666666666707</c:v>
                </c:pt>
                <c:pt idx="173">
                  <c:v>1.8020833333333375</c:v>
                </c:pt>
                <c:pt idx="174">
                  <c:v>1.8125000000000042</c:v>
                </c:pt>
                <c:pt idx="175">
                  <c:v>1.822916666666671</c:v>
                </c:pt>
                <c:pt idx="176">
                  <c:v>1.8333333333333377</c:v>
                </c:pt>
                <c:pt idx="177">
                  <c:v>1.8437500000000044</c:v>
                </c:pt>
                <c:pt idx="178">
                  <c:v>1.8541666666666712</c:v>
                </c:pt>
                <c:pt idx="179">
                  <c:v>1.8645833333333379</c:v>
                </c:pt>
                <c:pt idx="180">
                  <c:v>1.8750000000000047</c:v>
                </c:pt>
                <c:pt idx="181">
                  <c:v>1.8854166666666714</c:v>
                </c:pt>
                <c:pt idx="182">
                  <c:v>1.8958333333333381</c:v>
                </c:pt>
                <c:pt idx="183">
                  <c:v>1.9062500000000049</c:v>
                </c:pt>
                <c:pt idx="184">
                  <c:v>1.9166666666666716</c:v>
                </c:pt>
                <c:pt idx="185">
                  <c:v>1.9270833333333384</c:v>
                </c:pt>
                <c:pt idx="186">
                  <c:v>1.9375000000000051</c:v>
                </c:pt>
                <c:pt idx="187">
                  <c:v>1.9479166666666718</c:v>
                </c:pt>
                <c:pt idx="188">
                  <c:v>1.9583333333333386</c:v>
                </c:pt>
                <c:pt idx="189">
                  <c:v>1.9687500000000053</c:v>
                </c:pt>
                <c:pt idx="190">
                  <c:v>1.9791666666666721</c:v>
                </c:pt>
                <c:pt idx="191">
                  <c:v>1.9895833333333388</c:v>
                </c:pt>
                <c:pt idx="192">
                  <c:v>2.0000000000000053</c:v>
                </c:pt>
                <c:pt idx="193">
                  <c:v>2.0104166666666718</c:v>
                </c:pt>
                <c:pt idx="194">
                  <c:v>2.0208333333333384</c:v>
                </c:pt>
                <c:pt idx="195">
                  <c:v>2.0312500000000049</c:v>
                </c:pt>
                <c:pt idx="196">
                  <c:v>2.0416666666666714</c:v>
                </c:pt>
                <c:pt idx="197">
                  <c:v>2.0520833333333379</c:v>
                </c:pt>
                <c:pt idx="198">
                  <c:v>2.0625000000000044</c:v>
                </c:pt>
                <c:pt idx="199">
                  <c:v>2.072916666666671</c:v>
                </c:pt>
                <c:pt idx="200">
                  <c:v>2.0833333333333375</c:v>
                </c:pt>
                <c:pt idx="201">
                  <c:v>2.093750000000004</c:v>
                </c:pt>
                <c:pt idx="202">
                  <c:v>2.1041666666666705</c:v>
                </c:pt>
                <c:pt idx="203">
                  <c:v>2.114583333333337</c:v>
                </c:pt>
                <c:pt idx="204">
                  <c:v>2.1250000000000036</c:v>
                </c:pt>
                <c:pt idx="205">
                  <c:v>2.1354166666666701</c:v>
                </c:pt>
                <c:pt idx="206">
                  <c:v>2.1458333333333366</c:v>
                </c:pt>
                <c:pt idx="207">
                  <c:v>2.1562500000000031</c:v>
                </c:pt>
                <c:pt idx="208">
                  <c:v>2.1666666666666696</c:v>
                </c:pt>
                <c:pt idx="209">
                  <c:v>2.1770833333333361</c:v>
                </c:pt>
                <c:pt idx="210">
                  <c:v>2.1875000000000027</c:v>
                </c:pt>
                <c:pt idx="211">
                  <c:v>2.1979166666666692</c:v>
                </c:pt>
                <c:pt idx="212">
                  <c:v>2.2083333333333357</c:v>
                </c:pt>
                <c:pt idx="213">
                  <c:v>2.2187500000000022</c:v>
                </c:pt>
                <c:pt idx="214">
                  <c:v>2.2291666666666687</c:v>
                </c:pt>
                <c:pt idx="215">
                  <c:v>2.2395833333333353</c:v>
                </c:pt>
                <c:pt idx="216">
                  <c:v>2.2500000000000018</c:v>
                </c:pt>
                <c:pt idx="217">
                  <c:v>2.2604166666666683</c:v>
                </c:pt>
                <c:pt idx="218">
                  <c:v>2.2708333333333348</c:v>
                </c:pt>
                <c:pt idx="219">
                  <c:v>2.2812500000000013</c:v>
                </c:pt>
                <c:pt idx="220">
                  <c:v>2.2916666666666679</c:v>
                </c:pt>
                <c:pt idx="221">
                  <c:v>2.3020833333333344</c:v>
                </c:pt>
                <c:pt idx="222">
                  <c:v>2.3125000000000009</c:v>
                </c:pt>
                <c:pt idx="223">
                  <c:v>2.3229166666666674</c:v>
                </c:pt>
                <c:pt idx="224">
                  <c:v>2.3333333333333339</c:v>
                </c:pt>
                <c:pt idx="225">
                  <c:v>2.3437500000000004</c:v>
                </c:pt>
                <c:pt idx="226">
                  <c:v>2.354166666666667</c:v>
                </c:pt>
                <c:pt idx="227">
                  <c:v>2.3645833333333335</c:v>
                </c:pt>
                <c:pt idx="228">
                  <c:v>2.375</c:v>
                </c:pt>
                <c:pt idx="229">
                  <c:v>2.3854166666666665</c:v>
                </c:pt>
                <c:pt idx="230">
                  <c:v>2.395833333333333</c:v>
                </c:pt>
                <c:pt idx="231">
                  <c:v>2.4062499999999996</c:v>
                </c:pt>
                <c:pt idx="232">
                  <c:v>2.4166666666666661</c:v>
                </c:pt>
                <c:pt idx="233">
                  <c:v>2.4270833333333326</c:v>
                </c:pt>
                <c:pt idx="234">
                  <c:v>2.4374999999999991</c:v>
                </c:pt>
                <c:pt idx="235">
                  <c:v>2.4479166666666656</c:v>
                </c:pt>
                <c:pt idx="236">
                  <c:v>2.4583333333333321</c:v>
                </c:pt>
                <c:pt idx="237">
                  <c:v>2.4687499999999987</c:v>
                </c:pt>
                <c:pt idx="238">
                  <c:v>2.4791666666666652</c:v>
                </c:pt>
                <c:pt idx="239">
                  <c:v>2.4895833333333317</c:v>
                </c:pt>
                <c:pt idx="240">
                  <c:v>2.4999999999999982</c:v>
                </c:pt>
                <c:pt idx="241">
                  <c:v>2.5104166666666647</c:v>
                </c:pt>
                <c:pt idx="242">
                  <c:v>2.5208333333333313</c:v>
                </c:pt>
                <c:pt idx="243">
                  <c:v>2.5312499999999978</c:v>
                </c:pt>
                <c:pt idx="244">
                  <c:v>2.5416666666666643</c:v>
                </c:pt>
                <c:pt idx="245">
                  <c:v>2.5520833333333308</c:v>
                </c:pt>
                <c:pt idx="246">
                  <c:v>2.5624999999999973</c:v>
                </c:pt>
                <c:pt idx="247">
                  <c:v>2.5729166666666639</c:v>
                </c:pt>
                <c:pt idx="248">
                  <c:v>2.5833333333333304</c:v>
                </c:pt>
                <c:pt idx="249">
                  <c:v>2.5937499999999969</c:v>
                </c:pt>
                <c:pt idx="250">
                  <c:v>2.6041666666666634</c:v>
                </c:pt>
                <c:pt idx="251">
                  <c:v>2.6145833333333299</c:v>
                </c:pt>
                <c:pt idx="252">
                  <c:v>2.6249999999999964</c:v>
                </c:pt>
                <c:pt idx="253">
                  <c:v>2.635416666666663</c:v>
                </c:pt>
                <c:pt idx="254">
                  <c:v>2.6458333333333295</c:v>
                </c:pt>
                <c:pt idx="255">
                  <c:v>2.656249999999996</c:v>
                </c:pt>
                <c:pt idx="256">
                  <c:v>2.6666666666666625</c:v>
                </c:pt>
                <c:pt idx="257">
                  <c:v>2.677083333333329</c:v>
                </c:pt>
                <c:pt idx="258">
                  <c:v>2.6874999999999956</c:v>
                </c:pt>
                <c:pt idx="259">
                  <c:v>2.6979166666666621</c:v>
                </c:pt>
                <c:pt idx="260">
                  <c:v>2.7083333333333286</c:v>
                </c:pt>
                <c:pt idx="261">
                  <c:v>2.7187499999999951</c:v>
                </c:pt>
                <c:pt idx="262">
                  <c:v>2.7291666666666616</c:v>
                </c:pt>
                <c:pt idx="263">
                  <c:v>2.7395833333333282</c:v>
                </c:pt>
                <c:pt idx="264">
                  <c:v>2.7499999999999947</c:v>
                </c:pt>
                <c:pt idx="265">
                  <c:v>2.7604166666666612</c:v>
                </c:pt>
                <c:pt idx="266">
                  <c:v>2.7708333333333277</c:v>
                </c:pt>
                <c:pt idx="267">
                  <c:v>2.7812499999999942</c:v>
                </c:pt>
                <c:pt idx="268">
                  <c:v>2.7916666666666607</c:v>
                </c:pt>
                <c:pt idx="269">
                  <c:v>2.8020833333333273</c:v>
                </c:pt>
                <c:pt idx="270">
                  <c:v>2.8124999999999938</c:v>
                </c:pt>
                <c:pt idx="271">
                  <c:v>2.8229166666666603</c:v>
                </c:pt>
                <c:pt idx="272">
                  <c:v>2.8333333333333268</c:v>
                </c:pt>
                <c:pt idx="273">
                  <c:v>2.8437499999999933</c:v>
                </c:pt>
                <c:pt idx="274">
                  <c:v>2.8541666666666599</c:v>
                </c:pt>
                <c:pt idx="275">
                  <c:v>2.8645833333333264</c:v>
                </c:pt>
                <c:pt idx="276">
                  <c:v>2.8749999999999929</c:v>
                </c:pt>
                <c:pt idx="277">
                  <c:v>2.8854166666666594</c:v>
                </c:pt>
                <c:pt idx="278">
                  <c:v>2.8958333333333259</c:v>
                </c:pt>
                <c:pt idx="279">
                  <c:v>2.9062499999999925</c:v>
                </c:pt>
                <c:pt idx="280">
                  <c:v>2.916666666666659</c:v>
                </c:pt>
                <c:pt idx="281">
                  <c:v>2.9270833333333255</c:v>
                </c:pt>
                <c:pt idx="282">
                  <c:v>2.937499999999992</c:v>
                </c:pt>
                <c:pt idx="283">
                  <c:v>2.9479166666666585</c:v>
                </c:pt>
                <c:pt idx="284">
                  <c:v>2.958333333333325</c:v>
                </c:pt>
                <c:pt idx="285">
                  <c:v>2.9687499999999916</c:v>
                </c:pt>
                <c:pt idx="286">
                  <c:v>2.9791666666666581</c:v>
                </c:pt>
                <c:pt idx="287">
                  <c:v>2.9895833333333246</c:v>
                </c:pt>
                <c:pt idx="288">
                  <c:v>2.9999999999999911</c:v>
                </c:pt>
                <c:pt idx="289">
                  <c:v>3.0104166666666576</c:v>
                </c:pt>
                <c:pt idx="290">
                  <c:v>3.0208333333333242</c:v>
                </c:pt>
                <c:pt idx="291">
                  <c:v>3.0312499999999907</c:v>
                </c:pt>
                <c:pt idx="292">
                  <c:v>3.0416666666666572</c:v>
                </c:pt>
                <c:pt idx="293">
                  <c:v>3.0520833333333237</c:v>
                </c:pt>
                <c:pt idx="294">
                  <c:v>3.0624999999999902</c:v>
                </c:pt>
                <c:pt idx="295">
                  <c:v>3.0729166666666567</c:v>
                </c:pt>
                <c:pt idx="296">
                  <c:v>3.0833333333333233</c:v>
                </c:pt>
                <c:pt idx="297">
                  <c:v>3.0937499999999898</c:v>
                </c:pt>
                <c:pt idx="298">
                  <c:v>3.1041666666666563</c:v>
                </c:pt>
                <c:pt idx="299">
                  <c:v>3.1145833333333228</c:v>
                </c:pt>
                <c:pt idx="300">
                  <c:v>3.1249999999999893</c:v>
                </c:pt>
                <c:pt idx="301">
                  <c:v>3.1354166666666559</c:v>
                </c:pt>
                <c:pt idx="302">
                  <c:v>3.1458333333333224</c:v>
                </c:pt>
                <c:pt idx="303">
                  <c:v>3.1562499999999889</c:v>
                </c:pt>
                <c:pt idx="304">
                  <c:v>3.1666666666666554</c:v>
                </c:pt>
                <c:pt idx="305">
                  <c:v>3.1770833333333219</c:v>
                </c:pt>
                <c:pt idx="306">
                  <c:v>3.1874999999999885</c:v>
                </c:pt>
                <c:pt idx="307">
                  <c:v>3.197916666666655</c:v>
                </c:pt>
                <c:pt idx="308">
                  <c:v>3.2083333333333215</c:v>
                </c:pt>
                <c:pt idx="309">
                  <c:v>3.218749999999988</c:v>
                </c:pt>
                <c:pt idx="310">
                  <c:v>3.2291666666666545</c:v>
                </c:pt>
                <c:pt idx="311">
                  <c:v>3.239583333333321</c:v>
                </c:pt>
                <c:pt idx="312">
                  <c:v>3.2499999999999876</c:v>
                </c:pt>
                <c:pt idx="313">
                  <c:v>3.2604166666666541</c:v>
                </c:pt>
                <c:pt idx="314">
                  <c:v>3.2708333333333206</c:v>
                </c:pt>
                <c:pt idx="315">
                  <c:v>3.2812499999999871</c:v>
                </c:pt>
                <c:pt idx="316">
                  <c:v>3.2916666666666536</c:v>
                </c:pt>
                <c:pt idx="317">
                  <c:v>3.3020833333333202</c:v>
                </c:pt>
                <c:pt idx="318">
                  <c:v>3.3124999999999867</c:v>
                </c:pt>
                <c:pt idx="319">
                  <c:v>3.3229166666666532</c:v>
                </c:pt>
                <c:pt idx="320">
                  <c:v>3.3333333333333197</c:v>
                </c:pt>
                <c:pt idx="321">
                  <c:v>3.3437499999999862</c:v>
                </c:pt>
                <c:pt idx="322">
                  <c:v>3.3541666666666528</c:v>
                </c:pt>
                <c:pt idx="323">
                  <c:v>3.3645833333333193</c:v>
                </c:pt>
                <c:pt idx="324">
                  <c:v>3.3749999999999858</c:v>
                </c:pt>
                <c:pt idx="325">
                  <c:v>3.3854166666666523</c:v>
                </c:pt>
                <c:pt idx="326">
                  <c:v>3.3958333333333188</c:v>
                </c:pt>
                <c:pt idx="327">
                  <c:v>3.4062499999999853</c:v>
                </c:pt>
                <c:pt idx="328">
                  <c:v>3.4166666666666519</c:v>
                </c:pt>
                <c:pt idx="329">
                  <c:v>3.4270833333333184</c:v>
                </c:pt>
                <c:pt idx="330">
                  <c:v>3.4374999999999849</c:v>
                </c:pt>
                <c:pt idx="331">
                  <c:v>3.4479166666666514</c:v>
                </c:pt>
                <c:pt idx="332">
                  <c:v>3.4583333333333179</c:v>
                </c:pt>
                <c:pt idx="333">
                  <c:v>3.4687499999999845</c:v>
                </c:pt>
                <c:pt idx="334">
                  <c:v>3.479166666666651</c:v>
                </c:pt>
                <c:pt idx="335">
                  <c:v>3.4895833333333175</c:v>
                </c:pt>
                <c:pt idx="336">
                  <c:v>3.499999999999984</c:v>
                </c:pt>
                <c:pt idx="337">
                  <c:v>3.5104166666666505</c:v>
                </c:pt>
                <c:pt idx="338">
                  <c:v>3.5208333333333171</c:v>
                </c:pt>
                <c:pt idx="339">
                  <c:v>3.5312499999999836</c:v>
                </c:pt>
                <c:pt idx="340">
                  <c:v>3.5416666666666501</c:v>
                </c:pt>
                <c:pt idx="341">
                  <c:v>3.5520833333333166</c:v>
                </c:pt>
                <c:pt idx="342">
                  <c:v>3.5624999999999831</c:v>
                </c:pt>
                <c:pt idx="343">
                  <c:v>3.5729166666666496</c:v>
                </c:pt>
                <c:pt idx="344">
                  <c:v>3.5833333333333162</c:v>
                </c:pt>
                <c:pt idx="345">
                  <c:v>3.5937499999999827</c:v>
                </c:pt>
                <c:pt idx="346">
                  <c:v>3.6041666666666492</c:v>
                </c:pt>
                <c:pt idx="347">
                  <c:v>3.6145833333333157</c:v>
                </c:pt>
                <c:pt idx="348">
                  <c:v>3.6249999999999822</c:v>
                </c:pt>
                <c:pt idx="349">
                  <c:v>3.6354166666666488</c:v>
                </c:pt>
                <c:pt idx="350">
                  <c:v>3.6458333333333153</c:v>
                </c:pt>
                <c:pt idx="351">
                  <c:v>3.6562499999999818</c:v>
                </c:pt>
                <c:pt idx="352">
                  <c:v>3.6666666666666483</c:v>
                </c:pt>
                <c:pt idx="353">
                  <c:v>3.6770833333333148</c:v>
                </c:pt>
                <c:pt idx="354">
                  <c:v>3.6874999999999813</c:v>
                </c:pt>
                <c:pt idx="355">
                  <c:v>3.6979166666666479</c:v>
                </c:pt>
                <c:pt idx="356">
                  <c:v>3.7083333333333144</c:v>
                </c:pt>
                <c:pt idx="357">
                  <c:v>3.7187499999999809</c:v>
                </c:pt>
                <c:pt idx="358">
                  <c:v>3.7291666666666474</c:v>
                </c:pt>
                <c:pt idx="359">
                  <c:v>3.7395833333333139</c:v>
                </c:pt>
                <c:pt idx="360">
                  <c:v>3.7499999999999805</c:v>
                </c:pt>
                <c:pt idx="361">
                  <c:v>3.760416666666647</c:v>
                </c:pt>
                <c:pt idx="362">
                  <c:v>3.7708333333333135</c:v>
                </c:pt>
                <c:pt idx="363">
                  <c:v>3.78124999999998</c:v>
                </c:pt>
                <c:pt idx="364">
                  <c:v>3.7916666666666465</c:v>
                </c:pt>
                <c:pt idx="365">
                  <c:v>3.8020833333333131</c:v>
                </c:pt>
                <c:pt idx="366">
                  <c:v>3.8124999999999796</c:v>
                </c:pt>
                <c:pt idx="367">
                  <c:v>3.8229166666666461</c:v>
                </c:pt>
                <c:pt idx="368">
                  <c:v>3.8333333333333126</c:v>
                </c:pt>
                <c:pt idx="369">
                  <c:v>3.8437499999999791</c:v>
                </c:pt>
                <c:pt idx="370">
                  <c:v>3.8541666666666456</c:v>
                </c:pt>
                <c:pt idx="371">
                  <c:v>3.8645833333333122</c:v>
                </c:pt>
                <c:pt idx="372">
                  <c:v>3.8749999999999787</c:v>
                </c:pt>
                <c:pt idx="373">
                  <c:v>3.8854166666666452</c:v>
                </c:pt>
                <c:pt idx="374">
                  <c:v>3.8958333333333117</c:v>
                </c:pt>
                <c:pt idx="375">
                  <c:v>3.9062499999999782</c:v>
                </c:pt>
                <c:pt idx="376">
                  <c:v>3.9166666666666448</c:v>
                </c:pt>
                <c:pt idx="377">
                  <c:v>3.9270833333333113</c:v>
                </c:pt>
                <c:pt idx="378">
                  <c:v>3.9374999999999778</c:v>
                </c:pt>
                <c:pt idx="379">
                  <c:v>3.9479166666666443</c:v>
                </c:pt>
                <c:pt idx="380">
                  <c:v>3.9583333333333108</c:v>
                </c:pt>
                <c:pt idx="381">
                  <c:v>3.9687499999999774</c:v>
                </c:pt>
                <c:pt idx="382">
                  <c:v>3.9791666666666439</c:v>
                </c:pt>
                <c:pt idx="383">
                  <c:v>3.9895833333333104</c:v>
                </c:pt>
                <c:pt idx="384">
                  <c:v>3.9999999999999769</c:v>
                </c:pt>
                <c:pt idx="385">
                  <c:v>4.0104166666666439</c:v>
                </c:pt>
                <c:pt idx="386">
                  <c:v>4.0208333333333108</c:v>
                </c:pt>
                <c:pt idx="387">
                  <c:v>4.0312499999999778</c:v>
                </c:pt>
                <c:pt idx="388">
                  <c:v>4.0416666666666448</c:v>
                </c:pt>
                <c:pt idx="389">
                  <c:v>4.0520833333333117</c:v>
                </c:pt>
                <c:pt idx="390">
                  <c:v>4.0624999999999787</c:v>
                </c:pt>
                <c:pt idx="391">
                  <c:v>4.0729166666666456</c:v>
                </c:pt>
                <c:pt idx="392">
                  <c:v>4.0833333333333126</c:v>
                </c:pt>
                <c:pt idx="393">
                  <c:v>4.0937499999999796</c:v>
                </c:pt>
                <c:pt idx="394">
                  <c:v>4.1041666666666465</c:v>
                </c:pt>
                <c:pt idx="395">
                  <c:v>4.1145833333333135</c:v>
                </c:pt>
                <c:pt idx="396">
                  <c:v>4.1249999999999805</c:v>
                </c:pt>
                <c:pt idx="397">
                  <c:v>4.1354166666666474</c:v>
                </c:pt>
                <c:pt idx="398">
                  <c:v>4.1458333333333144</c:v>
                </c:pt>
                <c:pt idx="399">
                  <c:v>4.1562499999999813</c:v>
                </c:pt>
                <c:pt idx="400">
                  <c:v>4.1666666666666483</c:v>
                </c:pt>
                <c:pt idx="401">
                  <c:v>4.1770833333333153</c:v>
                </c:pt>
                <c:pt idx="402">
                  <c:v>4.1874999999999822</c:v>
                </c:pt>
                <c:pt idx="403">
                  <c:v>4.1979166666666492</c:v>
                </c:pt>
                <c:pt idx="404">
                  <c:v>4.2083333333333162</c:v>
                </c:pt>
                <c:pt idx="405">
                  <c:v>4.2187499999999831</c:v>
                </c:pt>
                <c:pt idx="406">
                  <c:v>4.2291666666666501</c:v>
                </c:pt>
                <c:pt idx="407">
                  <c:v>4.2395833333333171</c:v>
                </c:pt>
                <c:pt idx="408">
                  <c:v>4.249999999999984</c:v>
                </c:pt>
                <c:pt idx="409">
                  <c:v>4.260416666666651</c:v>
                </c:pt>
                <c:pt idx="410">
                  <c:v>4.2708333333333179</c:v>
                </c:pt>
                <c:pt idx="411">
                  <c:v>4.2812499999999849</c:v>
                </c:pt>
                <c:pt idx="412">
                  <c:v>4.2916666666666519</c:v>
                </c:pt>
                <c:pt idx="413">
                  <c:v>4.3020833333333188</c:v>
                </c:pt>
                <c:pt idx="414">
                  <c:v>4.3124999999999858</c:v>
                </c:pt>
                <c:pt idx="415">
                  <c:v>4.3229166666666528</c:v>
                </c:pt>
                <c:pt idx="416">
                  <c:v>4.3333333333333197</c:v>
                </c:pt>
                <c:pt idx="417">
                  <c:v>4.3437499999999867</c:v>
                </c:pt>
                <c:pt idx="418">
                  <c:v>4.3541666666666536</c:v>
                </c:pt>
                <c:pt idx="419">
                  <c:v>4.3645833333333206</c:v>
                </c:pt>
                <c:pt idx="420">
                  <c:v>4.3749999999999876</c:v>
                </c:pt>
                <c:pt idx="421">
                  <c:v>4.3854166666666545</c:v>
                </c:pt>
                <c:pt idx="422">
                  <c:v>4.3958333333333215</c:v>
                </c:pt>
                <c:pt idx="423">
                  <c:v>4.4062499999999885</c:v>
                </c:pt>
                <c:pt idx="424">
                  <c:v>4.4166666666666554</c:v>
                </c:pt>
                <c:pt idx="425">
                  <c:v>4.4270833333333224</c:v>
                </c:pt>
                <c:pt idx="426">
                  <c:v>4.4374999999999893</c:v>
                </c:pt>
                <c:pt idx="427">
                  <c:v>4.4479166666666563</c:v>
                </c:pt>
                <c:pt idx="428">
                  <c:v>4.4583333333333233</c:v>
                </c:pt>
                <c:pt idx="429">
                  <c:v>4.4687499999999902</c:v>
                </c:pt>
                <c:pt idx="430">
                  <c:v>4.4791666666666572</c:v>
                </c:pt>
                <c:pt idx="431">
                  <c:v>4.4895833333333242</c:v>
                </c:pt>
                <c:pt idx="432">
                  <c:v>4.4999999999999911</c:v>
                </c:pt>
                <c:pt idx="433">
                  <c:v>4.5104166666666581</c:v>
                </c:pt>
                <c:pt idx="434">
                  <c:v>4.520833333333325</c:v>
                </c:pt>
                <c:pt idx="435">
                  <c:v>4.531249999999992</c:v>
                </c:pt>
                <c:pt idx="436">
                  <c:v>4.541666666666659</c:v>
                </c:pt>
                <c:pt idx="437">
                  <c:v>4.5520833333333259</c:v>
                </c:pt>
                <c:pt idx="438">
                  <c:v>4.5624999999999929</c:v>
                </c:pt>
                <c:pt idx="439">
                  <c:v>4.5729166666666599</c:v>
                </c:pt>
                <c:pt idx="440">
                  <c:v>4.5833333333333268</c:v>
                </c:pt>
                <c:pt idx="441">
                  <c:v>4.5937499999999938</c:v>
                </c:pt>
                <c:pt idx="442">
                  <c:v>4.6041666666666607</c:v>
                </c:pt>
                <c:pt idx="443">
                  <c:v>4.6145833333333277</c:v>
                </c:pt>
                <c:pt idx="444">
                  <c:v>4.6249999999999947</c:v>
                </c:pt>
                <c:pt idx="445">
                  <c:v>4.6354166666666616</c:v>
                </c:pt>
                <c:pt idx="446">
                  <c:v>4.6458333333333286</c:v>
                </c:pt>
                <c:pt idx="447">
                  <c:v>4.6562499999999956</c:v>
                </c:pt>
                <c:pt idx="448">
                  <c:v>4.6666666666666625</c:v>
                </c:pt>
                <c:pt idx="449">
                  <c:v>4.6770833333333295</c:v>
                </c:pt>
                <c:pt idx="450">
                  <c:v>4.6874999999999964</c:v>
                </c:pt>
                <c:pt idx="451">
                  <c:v>4.6979166666666634</c:v>
                </c:pt>
                <c:pt idx="452">
                  <c:v>4.7083333333333304</c:v>
                </c:pt>
                <c:pt idx="453">
                  <c:v>4.7187499999999973</c:v>
                </c:pt>
                <c:pt idx="454">
                  <c:v>4.7291666666666643</c:v>
                </c:pt>
                <c:pt idx="455">
                  <c:v>4.7395833333333313</c:v>
                </c:pt>
                <c:pt idx="456">
                  <c:v>4.7499999999999982</c:v>
                </c:pt>
                <c:pt idx="457">
                  <c:v>4.7604166666666652</c:v>
                </c:pt>
                <c:pt idx="458">
                  <c:v>4.7708333333333321</c:v>
                </c:pt>
                <c:pt idx="459">
                  <c:v>4.7812499999999991</c:v>
                </c:pt>
                <c:pt idx="460">
                  <c:v>4.7916666666666661</c:v>
                </c:pt>
                <c:pt idx="461">
                  <c:v>4.802083333333333</c:v>
                </c:pt>
                <c:pt idx="462">
                  <c:v>4.8125</c:v>
                </c:pt>
                <c:pt idx="463">
                  <c:v>4.822916666666667</c:v>
                </c:pt>
                <c:pt idx="464">
                  <c:v>4.8333333333333339</c:v>
                </c:pt>
                <c:pt idx="465">
                  <c:v>4.8437500000000009</c:v>
                </c:pt>
                <c:pt idx="466">
                  <c:v>4.8541666666666679</c:v>
                </c:pt>
                <c:pt idx="467">
                  <c:v>4.8645833333333348</c:v>
                </c:pt>
                <c:pt idx="468">
                  <c:v>4.8750000000000018</c:v>
                </c:pt>
                <c:pt idx="469">
                  <c:v>4.8854166666666687</c:v>
                </c:pt>
                <c:pt idx="470">
                  <c:v>4.8958333333333357</c:v>
                </c:pt>
                <c:pt idx="471">
                  <c:v>4.9062500000000027</c:v>
                </c:pt>
                <c:pt idx="472">
                  <c:v>4.9166666666666696</c:v>
                </c:pt>
                <c:pt idx="473">
                  <c:v>4.9270833333333366</c:v>
                </c:pt>
                <c:pt idx="474">
                  <c:v>4.9375000000000036</c:v>
                </c:pt>
                <c:pt idx="475">
                  <c:v>4.9479166666666705</c:v>
                </c:pt>
                <c:pt idx="476">
                  <c:v>4.9583333333333375</c:v>
                </c:pt>
                <c:pt idx="477">
                  <c:v>4.9687500000000044</c:v>
                </c:pt>
                <c:pt idx="478">
                  <c:v>4.9791666666666714</c:v>
                </c:pt>
                <c:pt idx="479">
                  <c:v>4.9895833333333384</c:v>
                </c:pt>
                <c:pt idx="480">
                  <c:v>5.0000000000000053</c:v>
                </c:pt>
                <c:pt idx="481">
                  <c:v>5.0104166666666723</c:v>
                </c:pt>
                <c:pt idx="482">
                  <c:v>5.0208333333333393</c:v>
                </c:pt>
                <c:pt idx="483">
                  <c:v>5.0312500000000062</c:v>
                </c:pt>
                <c:pt idx="484">
                  <c:v>5.0416666666666732</c:v>
                </c:pt>
                <c:pt idx="485">
                  <c:v>5.0520833333333401</c:v>
                </c:pt>
                <c:pt idx="486">
                  <c:v>5.0625000000000071</c:v>
                </c:pt>
                <c:pt idx="487">
                  <c:v>5.0729166666666741</c:v>
                </c:pt>
                <c:pt idx="488">
                  <c:v>5.083333333333341</c:v>
                </c:pt>
                <c:pt idx="489">
                  <c:v>5.093750000000008</c:v>
                </c:pt>
                <c:pt idx="490">
                  <c:v>5.104166666666675</c:v>
                </c:pt>
                <c:pt idx="491">
                  <c:v>5.1145833333333419</c:v>
                </c:pt>
                <c:pt idx="492">
                  <c:v>5.1250000000000089</c:v>
                </c:pt>
                <c:pt idx="493">
                  <c:v>5.1354166666666758</c:v>
                </c:pt>
                <c:pt idx="494">
                  <c:v>5.1458333333333428</c:v>
                </c:pt>
                <c:pt idx="495">
                  <c:v>5.1562500000000098</c:v>
                </c:pt>
                <c:pt idx="496">
                  <c:v>5.1666666666666767</c:v>
                </c:pt>
                <c:pt idx="497">
                  <c:v>5.1770833333333437</c:v>
                </c:pt>
                <c:pt idx="498">
                  <c:v>5.1875000000000107</c:v>
                </c:pt>
                <c:pt idx="499">
                  <c:v>5.1979166666666776</c:v>
                </c:pt>
                <c:pt idx="500">
                  <c:v>5.2083333333333446</c:v>
                </c:pt>
                <c:pt idx="501">
                  <c:v>5.2187500000000115</c:v>
                </c:pt>
                <c:pt idx="502">
                  <c:v>5.2291666666666785</c:v>
                </c:pt>
                <c:pt idx="503">
                  <c:v>5.2395833333333455</c:v>
                </c:pt>
                <c:pt idx="504">
                  <c:v>5.2500000000000124</c:v>
                </c:pt>
                <c:pt idx="505">
                  <c:v>5.2604166666666794</c:v>
                </c:pt>
                <c:pt idx="506">
                  <c:v>5.2708333333333464</c:v>
                </c:pt>
                <c:pt idx="507">
                  <c:v>5.2812500000000133</c:v>
                </c:pt>
                <c:pt idx="508">
                  <c:v>5.2916666666666803</c:v>
                </c:pt>
                <c:pt idx="509">
                  <c:v>5.3020833333333472</c:v>
                </c:pt>
                <c:pt idx="510">
                  <c:v>5.3125000000000142</c:v>
                </c:pt>
                <c:pt idx="511">
                  <c:v>5.3229166666666812</c:v>
                </c:pt>
                <c:pt idx="512">
                  <c:v>5.3333333333333481</c:v>
                </c:pt>
                <c:pt idx="513">
                  <c:v>5.3437500000000151</c:v>
                </c:pt>
                <c:pt idx="514">
                  <c:v>5.3541666666666821</c:v>
                </c:pt>
                <c:pt idx="515">
                  <c:v>5.364583333333349</c:v>
                </c:pt>
                <c:pt idx="516">
                  <c:v>5.375000000000016</c:v>
                </c:pt>
                <c:pt idx="517">
                  <c:v>5.3854166666666829</c:v>
                </c:pt>
                <c:pt idx="518">
                  <c:v>5.3958333333333499</c:v>
                </c:pt>
                <c:pt idx="519">
                  <c:v>5.4062500000000169</c:v>
                </c:pt>
                <c:pt idx="520">
                  <c:v>5.4166666666666838</c:v>
                </c:pt>
                <c:pt idx="521">
                  <c:v>5.4270833333333508</c:v>
                </c:pt>
                <c:pt idx="522">
                  <c:v>5.4375000000000178</c:v>
                </c:pt>
                <c:pt idx="523">
                  <c:v>5.4479166666666847</c:v>
                </c:pt>
                <c:pt idx="524">
                  <c:v>5.4583333333333517</c:v>
                </c:pt>
                <c:pt idx="525">
                  <c:v>5.4687500000000187</c:v>
                </c:pt>
                <c:pt idx="526">
                  <c:v>5.4791666666666856</c:v>
                </c:pt>
                <c:pt idx="527">
                  <c:v>5.4895833333333526</c:v>
                </c:pt>
                <c:pt idx="528">
                  <c:v>5.5000000000000195</c:v>
                </c:pt>
                <c:pt idx="529">
                  <c:v>5.5104166666666865</c:v>
                </c:pt>
                <c:pt idx="530">
                  <c:v>5.5208333333333535</c:v>
                </c:pt>
                <c:pt idx="531">
                  <c:v>5.5312500000000204</c:v>
                </c:pt>
                <c:pt idx="532">
                  <c:v>5.5416666666666874</c:v>
                </c:pt>
                <c:pt idx="533">
                  <c:v>5.5520833333333544</c:v>
                </c:pt>
                <c:pt idx="534">
                  <c:v>5.5625000000000213</c:v>
                </c:pt>
                <c:pt idx="535">
                  <c:v>5.5729166666666883</c:v>
                </c:pt>
                <c:pt idx="536">
                  <c:v>5.5833333333333552</c:v>
                </c:pt>
                <c:pt idx="537">
                  <c:v>5.5937500000000222</c:v>
                </c:pt>
                <c:pt idx="538">
                  <c:v>5.6041666666666892</c:v>
                </c:pt>
                <c:pt idx="539">
                  <c:v>5.6145833333333561</c:v>
                </c:pt>
                <c:pt idx="540">
                  <c:v>5.6250000000000231</c:v>
                </c:pt>
                <c:pt idx="541">
                  <c:v>5.6354166666666901</c:v>
                </c:pt>
                <c:pt idx="542">
                  <c:v>5.645833333333357</c:v>
                </c:pt>
                <c:pt idx="543">
                  <c:v>5.656250000000024</c:v>
                </c:pt>
                <c:pt idx="544">
                  <c:v>5.6666666666666909</c:v>
                </c:pt>
                <c:pt idx="545">
                  <c:v>5.6770833333333579</c:v>
                </c:pt>
                <c:pt idx="546">
                  <c:v>5.6875000000000249</c:v>
                </c:pt>
                <c:pt idx="547">
                  <c:v>5.6979166666666918</c:v>
                </c:pt>
                <c:pt idx="548">
                  <c:v>5.7083333333333588</c:v>
                </c:pt>
                <c:pt idx="549">
                  <c:v>5.7187500000000258</c:v>
                </c:pt>
                <c:pt idx="550">
                  <c:v>5.7291666666666927</c:v>
                </c:pt>
                <c:pt idx="551">
                  <c:v>5.7395833333333597</c:v>
                </c:pt>
                <c:pt idx="552">
                  <c:v>5.7500000000000266</c:v>
                </c:pt>
                <c:pt idx="553">
                  <c:v>5.7604166666666936</c:v>
                </c:pt>
                <c:pt idx="554">
                  <c:v>5.7708333333333606</c:v>
                </c:pt>
                <c:pt idx="555">
                  <c:v>5.7812500000000275</c:v>
                </c:pt>
                <c:pt idx="556">
                  <c:v>5.7916666666666945</c:v>
                </c:pt>
                <c:pt idx="557">
                  <c:v>5.8020833333333615</c:v>
                </c:pt>
                <c:pt idx="558">
                  <c:v>5.8125000000000284</c:v>
                </c:pt>
                <c:pt idx="559">
                  <c:v>5.8229166666666954</c:v>
                </c:pt>
                <c:pt idx="560">
                  <c:v>5.8333333333333623</c:v>
                </c:pt>
                <c:pt idx="561">
                  <c:v>5.8437500000000293</c:v>
                </c:pt>
                <c:pt idx="562">
                  <c:v>5.8541666666666963</c:v>
                </c:pt>
                <c:pt idx="563">
                  <c:v>5.8645833333333632</c:v>
                </c:pt>
                <c:pt idx="564">
                  <c:v>5.8750000000000302</c:v>
                </c:pt>
                <c:pt idx="565">
                  <c:v>5.8854166666666972</c:v>
                </c:pt>
                <c:pt idx="566">
                  <c:v>5.8958333333333641</c:v>
                </c:pt>
                <c:pt idx="567">
                  <c:v>5.9062500000000311</c:v>
                </c:pt>
                <c:pt idx="568">
                  <c:v>5.916666666666698</c:v>
                </c:pt>
                <c:pt idx="569">
                  <c:v>5.927083333333365</c:v>
                </c:pt>
                <c:pt idx="570">
                  <c:v>5.937500000000032</c:v>
                </c:pt>
                <c:pt idx="571">
                  <c:v>5.9479166666666989</c:v>
                </c:pt>
                <c:pt idx="572">
                  <c:v>5.9583333333333659</c:v>
                </c:pt>
                <c:pt idx="573">
                  <c:v>5.9687500000000329</c:v>
                </c:pt>
                <c:pt idx="574">
                  <c:v>5.9791666666666998</c:v>
                </c:pt>
                <c:pt idx="575">
                  <c:v>5.9895833333333668</c:v>
                </c:pt>
                <c:pt idx="576">
                  <c:v>6.0000000000000338</c:v>
                </c:pt>
                <c:pt idx="577">
                  <c:v>6.0104166666667007</c:v>
                </c:pt>
                <c:pt idx="578">
                  <c:v>6.0208333333333677</c:v>
                </c:pt>
                <c:pt idx="579">
                  <c:v>6.0312500000000346</c:v>
                </c:pt>
                <c:pt idx="580">
                  <c:v>6.0416666666667016</c:v>
                </c:pt>
                <c:pt idx="581">
                  <c:v>6.0520833333333686</c:v>
                </c:pt>
                <c:pt idx="582">
                  <c:v>6.0625000000000355</c:v>
                </c:pt>
                <c:pt idx="583">
                  <c:v>6.0729166666667025</c:v>
                </c:pt>
                <c:pt idx="584">
                  <c:v>6.0833333333333695</c:v>
                </c:pt>
                <c:pt idx="585">
                  <c:v>6.0937500000000364</c:v>
                </c:pt>
                <c:pt idx="586">
                  <c:v>6.1041666666667034</c:v>
                </c:pt>
                <c:pt idx="587">
                  <c:v>6.1145833333333703</c:v>
                </c:pt>
                <c:pt idx="588">
                  <c:v>6.1250000000000373</c:v>
                </c:pt>
                <c:pt idx="589">
                  <c:v>6.1354166666667043</c:v>
                </c:pt>
                <c:pt idx="590">
                  <c:v>6.1458333333333712</c:v>
                </c:pt>
                <c:pt idx="591">
                  <c:v>6.1562500000000382</c:v>
                </c:pt>
                <c:pt idx="592">
                  <c:v>6.1666666666667052</c:v>
                </c:pt>
                <c:pt idx="593">
                  <c:v>6.1770833333333721</c:v>
                </c:pt>
                <c:pt idx="594">
                  <c:v>6.1875000000000391</c:v>
                </c:pt>
                <c:pt idx="595">
                  <c:v>6.197916666666706</c:v>
                </c:pt>
                <c:pt idx="596">
                  <c:v>6.208333333333373</c:v>
                </c:pt>
                <c:pt idx="597">
                  <c:v>6.21875000000004</c:v>
                </c:pt>
                <c:pt idx="598">
                  <c:v>6.2291666666667069</c:v>
                </c:pt>
                <c:pt idx="599">
                  <c:v>6.2395833333333739</c:v>
                </c:pt>
                <c:pt idx="600">
                  <c:v>6.2500000000000409</c:v>
                </c:pt>
                <c:pt idx="601">
                  <c:v>6.2604166666667078</c:v>
                </c:pt>
                <c:pt idx="602">
                  <c:v>6.2708333333333748</c:v>
                </c:pt>
                <c:pt idx="603">
                  <c:v>6.2812500000000417</c:v>
                </c:pt>
                <c:pt idx="604">
                  <c:v>6.2916666666667087</c:v>
                </c:pt>
                <c:pt idx="605">
                  <c:v>6.3020833333333757</c:v>
                </c:pt>
                <c:pt idx="606">
                  <c:v>6.3125000000000426</c:v>
                </c:pt>
                <c:pt idx="607">
                  <c:v>6.3229166666667096</c:v>
                </c:pt>
                <c:pt idx="608">
                  <c:v>6.3333333333333766</c:v>
                </c:pt>
                <c:pt idx="609">
                  <c:v>6.3437500000000435</c:v>
                </c:pt>
                <c:pt idx="610">
                  <c:v>6.3541666666667105</c:v>
                </c:pt>
                <c:pt idx="611">
                  <c:v>6.3645833333333774</c:v>
                </c:pt>
                <c:pt idx="612">
                  <c:v>6.3750000000000444</c:v>
                </c:pt>
                <c:pt idx="613">
                  <c:v>6.3854166666667114</c:v>
                </c:pt>
                <c:pt idx="614">
                  <c:v>6.3958333333333783</c:v>
                </c:pt>
                <c:pt idx="615">
                  <c:v>6.4062500000000453</c:v>
                </c:pt>
                <c:pt idx="616">
                  <c:v>6.4166666666667123</c:v>
                </c:pt>
                <c:pt idx="617">
                  <c:v>6.4270833333333792</c:v>
                </c:pt>
                <c:pt idx="618">
                  <c:v>6.4375000000000462</c:v>
                </c:pt>
                <c:pt idx="619">
                  <c:v>6.4479166666667131</c:v>
                </c:pt>
                <c:pt idx="620">
                  <c:v>6.4583333333333801</c:v>
                </c:pt>
                <c:pt idx="621">
                  <c:v>6.4687500000000471</c:v>
                </c:pt>
                <c:pt idx="622">
                  <c:v>6.479166666666714</c:v>
                </c:pt>
                <c:pt idx="623">
                  <c:v>6.489583333333381</c:v>
                </c:pt>
                <c:pt idx="624">
                  <c:v>6.500000000000048</c:v>
                </c:pt>
                <c:pt idx="625">
                  <c:v>6.5104166666667149</c:v>
                </c:pt>
                <c:pt idx="626">
                  <c:v>6.5208333333333819</c:v>
                </c:pt>
                <c:pt idx="627">
                  <c:v>6.5312500000000488</c:v>
                </c:pt>
                <c:pt idx="628">
                  <c:v>6.5416666666667158</c:v>
                </c:pt>
                <c:pt idx="629">
                  <c:v>6.5520833333333828</c:v>
                </c:pt>
                <c:pt idx="630">
                  <c:v>6.5625000000000497</c:v>
                </c:pt>
                <c:pt idx="631">
                  <c:v>6.5729166666667167</c:v>
                </c:pt>
                <c:pt idx="632">
                  <c:v>6.5833333333333837</c:v>
                </c:pt>
                <c:pt idx="633">
                  <c:v>6.5937500000000506</c:v>
                </c:pt>
                <c:pt idx="634">
                  <c:v>6.6041666666667176</c:v>
                </c:pt>
                <c:pt idx="635">
                  <c:v>6.6145833333333846</c:v>
                </c:pt>
                <c:pt idx="636">
                  <c:v>6.6250000000000515</c:v>
                </c:pt>
                <c:pt idx="637">
                  <c:v>6.6354166666667185</c:v>
                </c:pt>
                <c:pt idx="638">
                  <c:v>6.6458333333333854</c:v>
                </c:pt>
                <c:pt idx="639">
                  <c:v>6.6562500000000524</c:v>
                </c:pt>
                <c:pt idx="640">
                  <c:v>6.6666666666667194</c:v>
                </c:pt>
                <c:pt idx="641">
                  <c:v>6.6770833333333863</c:v>
                </c:pt>
                <c:pt idx="642">
                  <c:v>6.6875000000000533</c:v>
                </c:pt>
                <c:pt idx="643">
                  <c:v>6.6979166666667203</c:v>
                </c:pt>
                <c:pt idx="644">
                  <c:v>6.7083333333333872</c:v>
                </c:pt>
                <c:pt idx="645">
                  <c:v>6.7187500000000542</c:v>
                </c:pt>
                <c:pt idx="646">
                  <c:v>6.7291666666667211</c:v>
                </c:pt>
                <c:pt idx="647">
                  <c:v>6.7395833333333881</c:v>
                </c:pt>
                <c:pt idx="648">
                  <c:v>6.7500000000000551</c:v>
                </c:pt>
                <c:pt idx="649">
                  <c:v>6.760416666666722</c:v>
                </c:pt>
                <c:pt idx="650">
                  <c:v>6.770833333333389</c:v>
                </c:pt>
                <c:pt idx="651">
                  <c:v>6.781250000000056</c:v>
                </c:pt>
                <c:pt idx="652">
                  <c:v>6.7916666666667229</c:v>
                </c:pt>
                <c:pt idx="653">
                  <c:v>6.8020833333333899</c:v>
                </c:pt>
                <c:pt idx="654">
                  <c:v>6.8125000000000568</c:v>
                </c:pt>
                <c:pt idx="655">
                  <c:v>6.8229166666667238</c:v>
                </c:pt>
                <c:pt idx="656">
                  <c:v>6.8333333333333908</c:v>
                </c:pt>
                <c:pt idx="657">
                  <c:v>6.8437500000000577</c:v>
                </c:pt>
                <c:pt idx="658">
                  <c:v>6.8541666666667247</c:v>
                </c:pt>
                <c:pt idx="659">
                  <c:v>6.8645833333333917</c:v>
                </c:pt>
                <c:pt idx="660">
                  <c:v>6.8750000000000586</c:v>
                </c:pt>
                <c:pt idx="661">
                  <c:v>6.8854166666667256</c:v>
                </c:pt>
                <c:pt idx="662">
                  <c:v>6.8958333333333925</c:v>
                </c:pt>
                <c:pt idx="663">
                  <c:v>6.9062500000000595</c:v>
                </c:pt>
                <c:pt idx="664">
                  <c:v>6.9166666666667265</c:v>
                </c:pt>
                <c:pt idx="665">
                  <c:v>6.9270833333333934</c:v>
                </c:pt>
                <c:pt idx="666">
                  <c:v>6.9375000000000604</c:v>
                </c:pt>
                <c:pt idx="667">
                  <c:v>6.9479166666667274</c:v>
                </c:pt>
                <c:pt idx="668">
                  <c:v>6.9583333333333943</c:v>
                </c:pt>
                <c:pt idx="669">
                  <c:v>6.9687500000000613</c:v>
                </c:pt>
                <c:pt idx="670">
                  <c:v>6.9791666666667282</c:v>
                </c:pt>
                <c:pt idx="671">
                  <c:v>6.9895833333333952</c:v>
                </c:pt>
                <c:pt idx="672">
                  <c:v>7.0000000000000622</c:v>
                </c:pt>
                <c:pt idx="673">
                  <c:v>7.0104166666667291</c:v>
                </c:pt>
                <c:pt idx="674">
                  <c:v>7.0208333333333961</c:v>
                </c:pt>
                <c:pt idx="675">
                  <c:v>7.0312500000000631</c:v>
                </c:pt>
                <c:pt idx="676">
                  <c:v>7.04166666666673</c:v>
                </c:pt>
                <c:pt idx="677">
                  <c:v>7.052083333333397</c:v>
                </c:pt>
                <c:pt idx="678">
                  <c:v>7.0625000000000639</c:v>
                </c:pt>
                <c:pt idx="679">
                  <c:v>7.0729166666667309</c:v>
                </c:pt>
                <c:pt idx="680">
                  <c:v>7.0833333333333979</c:v>
                </c:pt>
                <c:pt idx="681">
                  <c:v>7.0937500000000648</c:v>
                </c:pt>
                <c:pt idx="682">
                  <c:v>7.1041666666667318</c:v>
                </c:pt>
                <c:pt idx="683">
                  <c:v>7.1145833333333988</c:v>
                </c:pt>
                <c:pt idx="684">
                  <c:v>7.1250000000000657</c:v>
                </c:pt>
                <c:pt idx="685">
                  <c:v>7.1354166666667327</c:v>
                </c:pt>
                <c:pt idx="686">
                  <c:v>7.1458333333333997</c:v>
                </c:pt>
                <c:pt idx="687">
                  <c:v>7.1562500000000666</c:v>
                </c:pt>
                <c:pt idx="688">
                  <c:v>7.1666666666667336</c:v>
                </c:pt>
                <c:pt idx="689">
                  <c:v>7.1770833333334005</c:v>
                </c:pt>
                <c:pt idx="690">
                  <c:v>7.1875000000000675</c:v>
                </c:pt>
                <c:pt idx="691">
                  <c:v>7.1979166666667345</c:v>
                </c:pt>
                <c:pt idx="692">
                  <c:v>7.2083333333334014</c:v>
                </c:pt>
                <c:pt idx="693">
                  <c:v>7.2187500000000684</c:v>
                </c:pt>
                <c:pt idx="694">
                  <c:v>7.2291666666667354</c:v>
                </c:pt>
                <c:pt idx="695">
                  <c:v>7.2395833333334023</c:v>
                </c:pt>
                <c:pt idx="696">
                  <c:v>7.2500000000000693</c:v>
                </c:pt>
                <c:pt idx="697">
                  <c:v>7.2604166666667362</c:v>
                </c:pt>
                <c:pt idx="698">
                  <c:v>7.2708333333334032</c:v>
                </c:pt>
                <c:pt idx="699">
                  <c:v>7.2812500000000702</c:v>
                </c:pt>
                <c:pt idx="700">
                  <c:v>7.2916666666667371</c:v>
                </c:pt>
                <c:pt idx="701">
                  <c:v>7.3020833333334041</c:v>
                </c:pt>
                <c:pt idx="702">
                  <c:v>7.3125000000000711</c:v>
                </c:pt>
                <c:pt idx="703">
                  <c:v>7.322916666666738</c:v>
                </c:pt>
                <c:pt idx="704">
                  <c:v>7.333333333333405</c:v>
                </c:pt>
                <c:pt idx="705">
                  <c:v>7.3437500000000719</c:v>
                </c:pt>
                <c:pt idx="706">
                  <c:v>7.3541666666667389</c:v>
                </c:pt>
                <c:pt idx="707">
                  <c:v>7.3645833333334059</c:v>
                </c:pt>
                <c:pt idx="708">
                  <c:v>7.3750000000000728</c:v>
                </c:pt>
                <c:pt idx="709">
                  <c:v>7.3854166666667398</c:v>
                </c:pt>
                <c:pt idx="710">
                  <c:v>7.3958333333334068</c:v>
                </c:pt>
                <c:pt idx="711">
                  <c:v>7.4062500000000737</c:v>
                </c:pt>
                <c:pt idx="712">
                  <c:v>7.4166666666667407</c:v>
                </c:pt>
                <c:pt idx="713">
                  <c:v>7.4270833333334076</c:v>
                </c:pt>
                <c:pt idx="714">
                  <c:v>7.4375000000000746</c:v>
                </c:pt>
                <c:pt idx="715">
                  <c:v>7.4479166666667416</c:v>
                </c:pt>
                <c:pt idx="716">
                  <c:v>7.4583333333334085</c:v>
                </c:pt>
                <c:pt idx="717">
                  <c:v>7.4687500000000755</c:v>
                </c:pt>
                <c:pt idx="718">
                  <c:v>7.4791666666667425</c:v>
                </c:pt>
                <c:pt idx="719">
                  <c:v>7.4895833333334094</c:v>
                </c:pt>
                <c:pt idx="720">
                  <c:v>7.5000000000000764</c:v>
                </c:pt>
                <c:pt idx="721">
                  <c:v>7.5104166666667433</c:v>
                </c:pt>
                <c:pt idx="722">
                  <c:v>7.5208333333334103</c:v>
                </c:pt>
                <c:pt idx="723">
                  <c:v>7.5312500000000773</c:v>
                </c:pt>
                <c:pt idx="724">
                  <c:v>7.5416666666667442</c:v>
                </c:pt>
                <c:pt idx="725">
                  <c:v>7.5520833333334112</c:v>
                </c:pt>
                <c:pt idx="726">
                  <c:v>7.5625000000000782</c:v>
                </c:pt>
                <c:pt idx="727">
                  <c:v>7.5729166666667451</c:v>
                </c:pt>
                <c:pt idx="728">
                  <c:v>7.5833333333334121</c:v>
                </c:pt>
                <c:pt idx="729">
                  <c:v>7.593750000000079</c:v>
                </c:pt>
                <c:pt idx="730">
                  <c:v>7.604166666666746</c:v>
                </c:pt>
                <c:pt idx="731">
                  <c:v>7.614583333333413</c:v>
                </c:pt>
                <c:pt idx="732">
                  <c:v>7.6250000000000799</c:v>
                </c:pt>
                <c:pt idx="733">
                  <c:v>7.6354166666667469</c:v>
                </c:pt>
                <c:pt idx="734">
                  <c:v>7.6458333333334139</c:v>
                </c:pt>
                <c:pt idx="735">
                  <c:v>7.6562500000000808</c:v>
                </c:pt>
                <c:pt idx="736">
                  <c:v>7.6666666666667478</c:v>
                </c:pt>
                <c:pt idx="737">
                  <c:v>7.6770833333334147</c:v>
                </c:pt>
                <c:pt idx="738">
                  <c:v>7.6875000000000817</c:v>
                </c:pt>
                <c:pt idx="739">
                  <c:v>7.6979166666667487</c:v>
                </c:pt>
                <c:pt idx="740">
                  <c:v>7.7083333333334156</c:v>
                </c:pt>
                <c:pt idx="741">
                  <c:v>7.7187500000000826</c:v>
                </c:pt>
                <c:pt idx="742">
                  <c:v>7.7291666666667496</c:v>
                </c:pt>
                <c:pt idx="743">
                  <c:v>7.7395833333334165</c:v>
                </c:pt>
                <c:pt idx="744">
                  <c:v>7.7500000000000835</c:v>
                </c:pt>
                <c:pt idx="745">
                  <c:v>7.7604166666667505</c:v>
                </c:pt>
                <c:pt idx="746">
                  <c:v>7.7708333333334174</c:v>
                </c:pt>
                <c:pt idx="747">
                  <c:v>7.7812500000000844</c:v>
                </c:pt>
                <c:pt idx="748">
                  <c:v>7.7916666666667513</c:v>
                </c:pt>
                <c:pt idx="749">
                  <c:v>7.8020833333334183</c:v>
                </c:pt>
                <c:pt idx="750">
                  <c:v>7.8125000000000853</c:v>
                </c:pt>
                <c:pt idx="751">
                  <c:v>7.8229166666667522</c:v>
                </c:pt>
                <c:pt idx="752">
                  <c:v>7.8333333333334192</c:v>
                </c:pt>
                <c:pt idx="753">
                  <c:v>7.8437500000000862</c:v>
                </c:pt>
                <c:pt idx="754">
                  <c:v>7.8541666666667531</c:v>
                </c:pt>
                <c:pt idx="755">
                  <c:v>7.8645833333334201</c:v>
                </c:pt>
                <c:pt idx="756">
                  <c:v>7.875000000000087</c:v>
                </c:pt>
                <c:pt idx="757">
                  <c:v>7.885416666666754</c:v>
                </c:pt>
                <c:pt idx="758">
                  <c:v>7.895833333333421</c:v>
                </c:pt>
                <c:pt idx="759">
                  <c:v>7.9062500000000879</c:v>
                </c:pt>
                <c:pt idx="760">
                  <c:v>7.9166666666667549</c:v>
                </c:pt>
                <c:pt idx="761">
                  <c:v>7.9270833333334219</c:v>
                </c:pt>
                <c:pt idx="762">
                  <c:v>7.9375000000000888</c:v>
                </c:pt>
                <c:pt idx="763">
                  <c:v>7.9479166666667558</c:v>
                </c:pt>
                <c:pt idx="764">
                  <c:v>7.9583333333334227</c:v>
                </c:pt>
                <c:pt idx="765">
                  <c:v>7.9687500000000897</c:v>
                </c:pt>
                <c:pt idx="766">
                  <c:v>7.9791666666667567</c:v>
                </c:pt>
                <c:pt idx="767">
                  <c:v>7.9895833333334236</c:v>
                </c:pt>
                <c:pt idx="768">
                  <c:v>8.0000000000000906</c:v>
                </c:pt>
                <c:pt idx="769">
                  <c:v>8.0104166666667567</c:v>
                </c:pt>
                <c:pt idx="770">
                  <c:v>8.0208333333334227</c:v>
                </c:pt>
                <c:pt idx="771">
                  <c:v>8.0312500000000888</c:v>
                </c:pt>
                <c:pt idx="772">
                  <c:v>8.0416666666667549</c:v>
                </c:pt>
                <c:pt idx="773">
                  <c:v>8.052083333333421</c:v>
                </c:pt>
                <c:pt idx="774">
                  <c:v>8.062500000000087</c:v>
                </c:pt>
                <c:pt idx="775">
                  <c:v>8.0729166666667531</c:v>
                </c:pt>
                <c:pt idx="776">
                  <c:v>8.0833333333334192</c:v>
                </c:pt>
                <c:pt idx="777">
                  <c:v>8.0937500000000853</c:v>
                </c:pt>
                <c:pt idx="778">
                  <c:v>8.1041666666667513</c:v>
                </c:pt>
                <c:pt idx="779">
                  <c:v>8.1145833333334174</c:v>
                </c:pt>
                <c:pt idx="780">
                  <c:v>8.1250000000000835</c:v>
                </c:pt>
                <c:pt idx="781">
                  <c:v>8.1354166666667496</c:v>
                </c:pt>
                <c:pt idx="782">
                  <c:v>8.1458333333334156</c:v>
                </c:pt>
                <c:pt idx="783">
                  <c:v>8.1562500000000817</c:v>
                </c:pt>
                <c:pt idx="784">
                  <c:v>8.1666666666667478</c:v>
                </c:pt>
                <c:pt idx="785">
                  <c:v>8.1770833333334139</c:v>
                </c:pt>
                <c:pt idx="786">
                  <c:v>8.1875000000000799</c:v>
                </c:pt>
                <c:pt idx="787">
                  <c:v>8.197916666666746</c:v>
                </c:pt>
                <c:pt idx="788">
                  <c:v>8.2083333333334121</c:v>
                </c:pt>
                <c:pt idx="789">
                  <c:v>8.2187500000000782</c:v>
                </c:pt>
                <c:pt idx="790">
                  <c:v>8.2291666666667442</c:v>
                </c:pt>
                <c:pt idx="791">
                  <c:v>8.2395833333334103</c:v>
                </c:pt>
                <c:pt idx="792">
                  <c:v>8.2500000000000764</c:v>
                </c:pt>
                <c:pt idx="793">
                  <c:v>8.2604166666667425</c:v>
                </c:pt>
                <c:pt idx="794">
                  <c:v>8.2708333333334085</c:v>
                </c:pt>
                <c:pt idx="795">
                  <c:v>8.2812500000000746</c:v>
                </c:pt>
                <c:pt idx="796">
                  <c:v>8.2916666666667407</c:v>
                </c:pt>
                <c:pt idx="797">
                  <c:v>8.3020833333334068</c:v>
                </c:pt>
                <c:pt idx="798">
                  <c:v>8.3125000000000728</c:v>
                </c:pt>
                <c:pt idx="799">
                  <c:v>8.3229166666667389</c:v>
                </c:pt>
                <c:pt idx="800">
                  <c:v>8.333333333333405</c:v>
                </c:pt>
                <c:pt idx="801">
                  <c:v>8.3437500000000711</c:v>
                </c:pt>
                <c:pt idx="802">
                  <c:v>8.3541666666667371</c:v>
                </c:pt>
                <c:pt idx="803">
                  <c:v>8.3645833333334032</c:v>
                </c:pt>
                <c:pt idx="804">
                  <c:v>8.3750000000000693</c:v>
                </c:pt>
                <c:pt idx="805">
                  <c:v>8.3854166666667354</c:v>
                </c:pt>
                <c:pt idx="806">
                  <c:v>8.3958333333334014</c:v>
                </c:pt>
                <c:pt idx="807">
                  <c:v>8.4062500000000675</c:v>
                </c:pt>
                <c:pt idx="808">
                  <c:v>8.4166666666667336</c:v>
                </c:pt>
                <c:pt idx="809">
                  <c:v>8.4270833333333997</c:v>
                </c:pt>
                <c:pt idx="810">
                  <c:v>8.4375000000000657</c:v>
                </c:pt>
                <c:pt idx="811">
                  <c:v>8.4479166666667318</c:v>
                </c:pt>
                <c:pt idx="812">
                  <c:v>8.4583333333333979</c:v>
                </c:pt>
                <c:pt idx="813">
                  <c:v>8.4687500000000639</c:v>
                </c:pt>
                <c:pt idx="814">
                  <c:v>8.47916666666673</c:v>
                </c:pt>
                <c:pt idx="815">
                  <c:v>8.4895833333333961</c:v>
                </c:pt>
                <c:pt idx="816">
                  <c:v>8.5000000000000622</c:v>
                </c:pt>
                <c:pt idx="817">
                  <c:v>8.5104166666667282</c:v>
                </c:pt>
                <c:pt idx="818">
                  <c:v>8.5208333333333943</c:v>
                </c:pt>
                <c:pt idx="819">
                  <c:v>8.5312500000000604</c:v>
                </c:pt>
                <c:pt idx="820">
                  <c:v>8.5416666666667265</c:v>
                </c:pt>
                <c:pt idx="821">
                  <c:v>8.5520833333333925</c:v>
                </c:pt>
                <c:pt idx="822">
                  <c:v>8.5625000000000586</c:v>
                </c:pt>
                <c:pt idx="823">
                  <c:v>8.5729166666667247</c:v>
                </c:pt>
                <c:pt idx="824">
                  <c:v>8.5833333333333908</c:v>
                </c:pt>
                <c:pt idx="825">
                  <c:v>8.5937500000000568</c:v>
                </c:pt>
                <c:pt idx="826">
                  <c:v>8.6041666666667229</c:v>
                </c:pt>
                <c:pt idx="827">
                  <c:v>8.614583333333389</c:v>
                </c:pt>
                <c:pt idx="828">
                  <c:v>8.6250000000000551</c:v>
                </c:pt>
                <c:pt idx="829">
                  <c:v>8.6354166666667211</c:v>
                </c:pt>
                <c:pt idx="830">
                  <c:v>8.6458333333333872</c:v>
                </c:pt>
                <c:pt idx="831">
                  <c:v>8.6562500000000533</c:v>
                </c:pt>
                <c:pt idx="832">
                  <c:v>8.6666666666667194</c:v>
                </c:pt>
                <c:pt idx="833">
                  <c:v>8.6770833333333854</c:v>
                </c:pt>
                <c:pt idx="834">
                  <c:v>8.6875000000000515</c:v>
                </c:pt>
                <c:pt idx="835">
                  <c:v>8.6979166666667176</c:v>
                </c:pt>
                <c:pt idx="836">
                  <c:v>8.7083333333333837</c:v>
                </c:pt>
                <c:pt idx="837">
                  <c:v>8.7187500000000497</c:v>
                </c:pt>
                <c:pt idx="838">
                  <c:v>8.7291666666667158</c:v>
                </c:pt>
                <c:pt idx="839">
                  <c:v>8.7395833333333819</c:v>
                </c:pt>
                <c:pt idx="840">
                  <c:v>8.750000000000048</c:v>
                </c:pt>
                <c:pt idx="841">
                  <c:v>8.760416666666714</c:v>
                </c:pt>
                <c:pt idx="842">
                  <c:v>8.7708333333333801</c:v>
                </c:pt>
                <c:pt idx="843">
                  <c:v>8.7812500000000462</c:v>
                </c:pt>
                <c:pt idx="844">
                  <c:v>8.7916666666667123</c:v>
                </c:pt>
                <c:pt idx="845">
                  <c:v>8.8020833333333783</c:v>
                </c:pt>
                <c:pt idx="846">
                  <c:v>8.8125000000000444</c:v>
                </c:pt>
                <c:pt idx="847">
                  <c:v>8.8229166666667105</c:v>
                </c:pt>
                <c:pt idx="848">
                  <c:v>8.8333333333333766</c:v>
                </c:pt>
                <c:pt idx="849">
                  <c:v>8.8437500000000426</c:v>
                </c:pt>
                <c:pt idx="850">
                  <c:v>8.8541666666667087</c:v>
                </c:pt>
                <c:pt idx="851">
                  <c:v>8.8645833333333748</c:v>
                </c:pt>
                <c:pt idx="852">
                  <c:v>8.8750000000000409</c:v>
                </c:pt>
                <c:pt idx="853">
                  <c:v>8.8854166666667069</c:v>
                </c:pt>
                <c:pt idx="854">
                  <c:v>8.895833333333373</c:v>
                </c:pt>
                <c:pt idx="855">
                  <c:v>8.9062500000000391</c:v>
                </c:pt>
                <c:pt idx="856">
                  <c:v>8.9166666666667052</c:v>
                </c:pt>
                <c:pt idx="857">
                  <c:v>8.9270833333333712</c:v>
                </c:pt>
                <c:pt idx="858">
                  <c:v>8.9375000000000373</c:v>
                </c:pt>
                <c:pt idx="859">
                  <c:v>8.9479166666667034</c:v>
                </c:pt>
                <c:pt idx="860">
                  <c:v>8.9583333333333695</c:v>
                </c:pt>
                <c:pt idx="861">
                  <c:v>8.9687500000000355</c:v>
                </c:pt>
                <c:pt idx="862">
                  <c:v>8.9791666666667016</c:v>
                </c:pt>
                <c:pt idx="863">
                  <c:v>8.9895833333333677</c:v>
                </c:pt>
                <c:pt idx="864">
                  <c:v>9.0000000000000338</c:v>
                </c:pt>
                <c:pt idx="865">
                  <c:v>9.0104166666666998</c:v>
                </c:pt>
                <c:pt idx="866">
                  <c:v>9.0208333333333659</c:v>
                </c:pt>
                <c:pt idx="867">
                  <c:v>9.031250000000032</c:v>
                </c:pt>
                <c:pt idx="868">
                  <c:v>9.041666666666698</c:v>
                </c:pt>
                <c:pt idx="869">
                  <c:v>9.0520833333333641</c:v>
                </c:pt>
                <c:pt idx="870">
                  <c:v>9.0625000000000302</c:v>
                </c:pt>
                <c:pt idx="871">
                  <c:v>9.0729166666666963</c:v>
                </c:pt>
                <c:pt idx="872">
                  <c:v>9.0833333333333623</c:v>
                </c:pt>
                <c:pt idx="873">
                  <c:v>9.0937500000000284</c:v>
                </c:pt>
                <c:pt idx="874">
                  <c:v>9.1041666666666945</c:v>
                </c:pt>
                <c:pt idx="875">
                  <c:v>9.1145833333333606</c:v>
                </c:pt>
                <c:pt idx="876">
                  <c:v>9.1250000000000266</c:v>
                </c:pt>
                <c:pt idx="877">
                  <c:v>9.1354166666666927</c:v>
                </c:pt>
                <c:pt idx="878">
                  <c:v>9.1458333333333588</c:v>
                </c:pt>
                <c:pt idx="879">
                  <c:v>9.1562500000000249</c:v>
                </c:pt>
                <c:pt idx="880">
                  <c:v>9.1666666666666909</c:v>
                </c:pt>
                <c:pt idx="881">
                  <c:v>9.177083333333357</c:v>
                </c:pt>
                <c:pt idx="882">
                  <c:v>9.1875000000000231</c:v>
                </c:pt>
                <c:pt idx="883">
                  <c:v>9.1979166666666892</c:v>
                </c:pt>
                <c:pt idx="884">
                  <c:v>9.2083333333333552</c:v>
                </c:pt>
                <c:pt idx="885">
                  <c:v>9.2187500000000213</c:v>
                </c:pt>
                <c:pt idx="886">
                  <c:v>9.2291666666666874</c:v>
                </c:pt>
                <c:pt idx="887">
                  <c:v>9.2395833333333535</c:v>
                </c:pt>
                <c:pt idx="888">
                  <c:v>9.2500000000000195</c:v>
                </c:pt>
                <c:pt idx="889">
                  <c:v>9.2604166666666856</c:v>
                </c:pt>
                <c:pt idx="890">
                  <c:v>9.2708333333333517</c:v>
                </c:pt>
                <c:pt idx="891">
                  <c:v>9.2812500000000178</c:v>
                </c:pt>
                <c:pt idx="892">
                  <c:v>9.2916666666666838</c:v>
                </c:pt>
                <c:pt idx="893">
                  <c:v>9.3020833333333499</c:v>
                </c:pt>
                <c:pt idx="894">
                  <c:v>9.312500000000016</c:v>
                </c:pt>
                <c:pt idx="895">
                  <c:v>9.3229166666666821</c:v>
                </c:pt>
                <c:pt idx="896">
                  <c:v>9.3333333333333481</c:v>
                </c:pt>
                <c:pt idx="897">
                  <c:v>9.3437500000000142</c:v>
                </c:pt>
                <c:pt idx="898">
                  <c:v>9.3541666666666803</c:v>
                </c:pt>
                <c:pt idx="899">
                  <c:v>9.3645833333333464</c:v>
                </c:pt>
                <c:pt idx="900">
                  <c:v>9.3750000000000124</c:v>
                </c:pt>
                <c:pt idx="901">
                  <c:v>9.3854166666666785</c:v>
                </c:pt>
                <c:pt idx="902">
                  <c:v>9.3958333333333446</c:v>
                </c:pt>
                <c:pt idx="903">
                  <c:v>9.4062500000000107</c:v>
                </c:pt>
                <c:pt idx="904">
                  <c:v>9.4166666666666767</c:v>
                </c:pt>
                <c:pt idx="905">
                  <c:v>9.4270833333333428</c:v>
                </c:pt>
                <c:pt idx="906">
                  <c:v>9.4375000000000089</c:v>
                </c:pt>
                <c:pt idx="907">
                  <c:v>9.447916666666675</c:v>
                </c:pt>
                <c:pt idx="908">
                  <c:v>9.458333333333341</c:v>
                </c:pt>
                <c:pt idx="909">
                  <c:v>9.4687500000000071</c:v>
                </c:pt>
                <c:pt idx="910">
                  <c:v>9.4791666666666732</c:v>
                </c:pt>
                <c:pt idx="911">
                  <c:v>9.4895833333333393</c:v>
                </c:pt>
                <c:pt idx="912">
                  <c:v>9.5000000000000053</c:v>
                </c:pt>
                <c:pt idx="913">
                  <c:v>9.5104166666666714</c:v>
                </c:pt>
                <c:pt idx="914">
                  <c:v>9.5208333333333375</c:v>
                </c:pt>
                <c:pt idx="915">
                  <c:v>9.5312500000000036</c:v>
                </c:pt>
                <c:pt idx="916">
                  <c:v>9.5416666666666696</c:v>
                </c:pt>
                <c:pt idx="917">
                  <c:v>9.5520833333333357</c:v>
                </c:pt>
                <c:pt idx="918">
                  <c:v>9.5625000000000018</c:v>
                </c:pt>
                <c:pt idx="919">
                  <c:v>9.5729166666666679</c:v>
                </c:pt>
                <c:pt idx="920">
                  <c:v>9.5833333333333339</c:v>
                </c:pt>
                <c:pt idx="921">
                  <c:v>9.59375</c:v>
                </c:pt>
                <c:pt idx="922">
                  <c:v>9.6041666666666661</c:v>
                </c:pt>
                <c:pt idx="923">
                  <c:v>9.6145833333333321</c:v>
                </c:pt>
                <c:pt idx="924">
                  <c:v>9.6249999999999982</c:v>
                </c:pt>
                <c:pt idx="925">
                  <c:v>9.6354166666666643</c:v>
                </c:pt>
                <c:pt idx="926">
                  <c:v>9.6458333333333304</c:v>
                </c:pt>
                <c:pt idx="927">
                  <c:v>9.6562499999999964</c:v>
                </c:pt>
                <c:pt idx="928">
                  <c:v>9.6666666666666625</c:v>
                </c:pt>
                <c:pt idx="929">
                  <c:v>9.6770833333333286</c:v>
                </c:pt>
                <c:pt idx="930">
                  <c:v>9.6874999999999947</c:v>
                </c:pt>
                <c:pt idx="931">
                  <c:v>9.6979166666666607</c:v>
                </c:pt>
                <c:pt idx="932">
                  <c:v>9.7083333333333268</c:v>
                </c:pt>
                <c:pt idx="933">
                  <c:v>9.7187499999999929</c:v>
                </c:pt>
                <c:pt idx="934">
                  <c:v>9.729166666666659</c:v>
                </c:pt>
                <c:pt idx="935">
                  <c:v>9.739583333333325</c:v>
                </c:pt>
                <c:pt idx="936">
                  <c:v>9.7499999999999911</c:v>
                </c:pt>
                <c:pt idx="937">
                  <c:v>9.7604166666666572</c:v>
                </c:pt>
                <c:pt idx="938">
                  <c:v>9.7708333333333233</c:v>
                </c:pt>
                <c:pt idx="939">
                  <c:v>9.7812499999999893</c:v>
                </c:pt>
                <c:pt idx="940">
                  <c:v>9.7916666666666554</c:v>
                </c:pt>
                <c:pt idx="941">
                  <c:v>9.8020833333333215</c:v>
                </c:pt>
                <c:pt idx="942">
                  <c:v>9.8124999999999876</c:v>
                </c:pt>
                <c:pt idx="943">
                  <c:v>9.8229166666666536</c:v>
                </c:pt>
                <c:pt idx="944">
                  <c:v>9.8333333333333197</c:v>
                </c:pt>
                <c:pt idx="945">
                  <c:v>9.8437499999999858</c:v>
                </c:pt>
                <c:pt idx="946">
                  <c:v>9.8541666666666519</c:v>
                </c:pt>
                <c:pt idx="947">
                  <c:v>9.8645833333333179</c:v>
                </c:pt>
                <c:pt idx="948">
                  <c:v>9.874999999999984</c:v>
                </c:pt>
                <c:pt idx="949">
                  <c:v>9.8854166666666501</c:v>
                </c:pt>
                <c:pt idx="950">
                  <c:v>9.8958333333333162</c:v>
                </c:pt>
                <c:pt idx="951">
                  <c:v>9.9062499999999822</c:v>
                </c:pt>
                <c:pt idx="952">
                  <c:v>9.9166666666666483</c:v>
                </c:pt>
                <c:pt idx="953">
                  <c:v>9.9270833333333144</c:v>
                </c:pt>
                <c:pt idx="954">
                  <c:v>9.9374999999999805</c:v>
                </c:pt>
                <c:pt idx="955">
                  <c:v>9.9479166666666465</c:v>
                </c:pt>
                <c:pt idx="956">
                  <c:v>9.9583333333333126</c:v>
                </c:pt>
                <c:pt idx="957">
                  <c:v>9.9687499999999787</c:v>
                </c:pt>
                <c:pt idx="958">
                  <c:v>9.9791666666666448</c:v>
                </c:pt>
                <c:pt idx="959">
                  <c:v>9.9895833333333108</c:v>
                </c:pt>
                <c:pt idx="960">
                  <c:v>9.9999999999999769</c:v>
                </c:pt>
                <c:pt idx="961">
                  <c:v>10.010416666666643</c:v>
                </c:pt>
                <c:pt idx="962">
                  <c:v>10.020833333333309</c:v>
                </c:pt>
                <c:pt idx="963">
                  <c:v>10.031249999999975</c:v>
                </c:pt>
                <c:pt idx="964">
                  <c:v>10.041666666666641</c:v>
                </c:pt>
                <c:pt idx="965">
                  <c:v>10.052083333333307</c:v>
                </c:pt>
                <c:pt idx="966">
                  <c:v>10.062499999999973</c:v>
                </c:pt>
                <c:pt idx="967">
                  <c:v>10.072916666666639</c:v>
                </c:pt>
                <c:pt idx="968">
                  <c:v>10.083333333333306</c:v>
                </c:pt>
                <c:pt idx="969">
                  <c:v>10.093749999999972</c:v>
                </c:pt>
                <c:pt idx="970">
                  <c:v>10.104166666666638</c:v>
                </c:pt>
                <c:pt idx="971">
                  <c:v>10.114583333333304</c:v>
                </c:pt>
                <c:pt idx="972">
                  <c:v>10.12499999999997</c:v>
                </c:pt>
                <c:pt idx="973">
                  <c:v>10.135416666666636</c:v>
                </c:pt>
                <c:pt idx="974">
                  <c:v>10.145833333333302</c:v>
                </c:pt>
                <c:pt idx="975">
                  <c:v>10.156249999999968</c:v>
                </c:pt>
                <c:pt idx="976">
                  <c:v>10.166666666666634</c:v>
                </c:pt>
                <c:pt idx="977">
                  <c:v>10.1770833333333</c:v>
                </c:pt>
                <c:pt idx="978">
                  <c:v>10.187499999999966</c:v>
                </c:pt>
                <c:pt idx="979">
                  <c:v>10.197916666666632</c:v>
                </c:pt>
                <c:pt idx="980">
                  <c:v>10.208333333333298</c:v>
                </c:pt>
                <c:pt idx="981">
                  <c:v>10.218749999999964</c:v>
                </c:pt>
                <c:pt idx="982">
                  <c:v>10.229166666666631</c:v>
                </c:pt>
                <c:pt idx="983">
                  <c:v>10.239583333333297</c:v>
                </c:pt>
                <c:pt idx="984">
                  <c:v>10.249999999999963</c:v>
                </c:pt>
                <c:pt idx="985">
                  <c:v>10.260416666666629</c:v>
                </c:pt>
                <c:pt idx="986">
                  <c:v>10.270833333333295</c:v>
                </c:pt>
                <c:pt idx="987">
                  <c:v>10.281249999999961</c:v>
                </c:pt>
                <c:pt idx="988">
                  <c:v>10.291666666666627</c:v>
                </c:pt>
                <c:pt idx="989">
                  <c:v>10.302083333333293</c:v>
                </c:pt>
                <c:pt idx="990">
                  <c:v>10.312499999999959</c:v>
                </c:pt>
                <c:pt idx="991">
                  <c:v>10.322916666666625</c:v>
                </c:pt>
                <c:pt idx="992">
                  <c:v>10.333333333333291</c:v>
                </c:pt>
                <c:pt idx="993">
                  <c:v>10.343749999999957</c:v>
                </c:pt>
                <c:pt idx="994">
                  <c:v>10.354166666666623</c:v>
                </c:pt>
                <c:pt idx="995">
                  <c:v>10.36458333333329</c:v>
                </c:pt>
                <c:pt idx="996">
                  <c:v>10.374999999999956</c:v>
                </c:pt>
                <c:pt idx="997">
                  <c:v>10.385416666666622</c:v>
                </c:pt>
                <c:pt idx="998">
                  <c:v>10.395833333333288</c:v>
                </c:pt>
                <c:pt idx="999">
                  <c:v>10.406249999999954</c:v>
                </c:pt>
                <c:pt idx="1000">
                  <c:v>10.41666666666662</c:v>
                </c:pt>
                <c:pt idx="1001">
                  <c:v>10.427083333333286</c:v>
                </c:pt>
                <c:pt idx="1002">
                  <c:v>10.437499999999952</c:v>
                </c:pt>
                <c:pt idx="1003">
                  <c:v>10.447916666666618</c:v>
                </c:pt>
                <c:pt idx="1004">
                  <c:v>10.458333333333284</c:v>
                </c:pt>
                <c:pt idx="1005">
                  <c:v>10.46874999999995</c:v>
                </c:pt>
                <c:pt idx="1006">
                  <c:v>10.479166666666616</c:v>
                </c:pt>
                <c:pt idx="1007">
                  <c:v>10.489583333333282</c:v>
                </c:pt>
                <c:pt idx="1008">
                  <c:v>10.499999999999948</c:v>
                </c:pt>
                <c:pt idx="1009">
                  <c:v>10.510416666666615</c:v>
                </c:pt>
                <c:pt idx="1010">
                  <c:v>10.520833333333281</c:v>
                </c:pt>
                <c:pt idx="1011">
                  <c:v>10.531249999999947</c:v>
                </c:pt>
                <c:pt idx="1012">
                  <c:v>10.541666666666613</c:v>
                </c:pt>
                <c:pt idx="1013">
                  <c:v>10.552083333333279</c:v>
                </c:pt>
                <c:pt idx="1014">
                  <c:v>10.562499999999945</c:v>
                </c:pt>
                <c:pt idx="1015">
                  <c:v>10.572916666666611</c:v>
                </c:pt>
                <c:pt idx="1016">
                  <c:v>10.583333333333277</c:v>
                </c:pt>
                <c:pt idx="1017">
                  <c:v>10.593749999999943</c:v>
                </c:pt>
                <c:pt idx="1018">
                  <c:v>10.604166666666609</c:v>
                </c:pt>
                <c:pt idx="1019">
                  <c:v>10.614583333333275</c:v>
                </c:pt>
                <c:pt idx="1020">
                  <c:v>10.624999999999941</c:v>
                </c:pt>
                <c:pt idx="1021">
                  <c:v>10.635416666666607</c:v>
                </c:pt>
                <c:pt idx="1022">
                  <c:v>10.645833333333274</c:v>
                </c:pt>
                <c:pt idx="1023">
                  <c:v>10.65624999999994</c:v>
                </c:pt>
                <c:pt idx="1024">
                  <c:v>10.666666666666606</c:v>
                </c:pt>
                <c:pt idx="1025">
                  <c:v>10.677083333333272</c:v>
                </c:pt>
                <c:pt idx="1026">
                  <c:v>10.687499999999938</c:v>
                </c:pt>
                <c:pt idx="1027">
                  <c:v>10.697916666666604</c:v>
                </c:pt>
                <c:pt idx="1028">
                  <c:v>10.70833333333327</c:v>
                </c:pt>
                <c:pt idx="1029">
                  <c:v>10.718749999999936</c:v>
                </c:pt>
                <c:pt idx="1030">
                  <c:v>10.729166666666602</c:v>
                </c:pt>
                <c:pt idx="1031">
                  <c:v>10.739583333333268</c:v>
                </c:pt>
                <c:pt idx="1032">
                  <c:v>10.749999999999934</c:v>
                </c:pt>
                <c:pt idx="1033">
                  <c:v>10.7604166666666</c:v>
                </c:pt>
                <c:pt idx="1034">
                  <c:v>10.770833333333266</c:v>
                </c:pt>
                <c:pt idx="1035">
                  <c:v>10.781249999999932</c:v>
                </c:pt>
                <c:pt idx="1036">
                  <c:v>10.791666666666599</c:v>
                </c:pt>
                <c:pt idx="1037">
                  <c:v>10.802083333333265</c:v>
                </c:pt>
                <c:pt idx="1038">
                  <c:v>10.812499999999931</c:v>
                </c:pt>
                <c:pt idx="1039">
                  <c:v>10.822916666666597</c:v>
                </c:pt>
                <c:pt idx="1040">
                  <c:v>10.833333333333263</c:v>
                </c:pt>
                <c:pt idx="1041">
                  <c:v>10.843749999999929</c:v>
                </c:pt>
                <c:pt idx="1042">
                  <c:v>10.854166666666595</c:v>
                </c:pt>
                <c:pt idx="1043">
                  <c:v>10.864583333333261</c:v>
                </c:pt>
                <c:pt idx="1044">
                  <c:v>10.874999999999927</c:v>
                </c:pt>
                <c:pt idx="1045">
                  <c:v>10.885416666666593</c:v>
                </c:pt>
                <c:pt idx="1046">
                  <c:v>10.895833333333259</c:v>
                </c:pt>
                <c:pt idx="1047">
                  <c:v>10.906249999999925</c:v>
                </c:pt>
                <c:pt idx="1048">
                  <c:v>10.916666666666591</c:v>
                </c:pt>
                <c:pt idx="1049">
                  <c:v>10.927083333333258</c:v>
                </c:pt>
                <c:pt idx="1050">
                  <c:v>10.937499999999924</c:v>
                </c:pt>
                <c:pt idx="1051">
                  <c:v>10.94791666666659</c:v>
                </c:pt>
                <c:pt idx="1052">
                  <c:v>10.958333333333256</c:v>
                </c:pt>
                <c:pt idx="1053">
                  <c:v>10.968749999999922</c:v>
                </c:pt>
                <c:pt idx="1054">
                  <c:v>10.979166666666588</c:v>
                </c:pt>
                <c:pt idx="1055">
                  <c:v>10.989583333333254</c:v>
                </c:pt>
                <c:pt idx="1056">
                  <c:v>10.99999999999992</c:v>
                </c:pt>
                <c:pt idx="1057">
                  <c:v>11.010416666666586</c:v>
                </c:pt>
                <c:pt idx="1058">
                  <c:v>11.020833333333252</c:v>
                </c:pt>
                <c:pt idx="1059">
                  <c:v>11.031249999999918</c:v>
                </c:pt>
                <c:pt idx="1060">
                  <c:v>11.041666666666584</c:v>
                </c:pt>
                <c:pt idx="1061">
                  <c:v>11.05208333333325</c:v>
                </c:pt>
                <c:pt idx="1062">
                  <c:v>11.062499999999917</c:v>
                </c:pt>
                <c:pt idx="1063">
                  <c:v>11.072916666666583</c:v>
                </c:pt>
                <c:pt idx="1064">
                  <c:v>11.083333333333249</c:v>
                </c:pt>
                <c:pt idx="1065">
                  <c:v>11.093749999999915</c:v>
                </c:pt>
                <c:pt idx="1066">
                  <c:v>11.104166666666581</c:v>
                </c:pt>
                <c:pt idx="1067">
                  <c:v>11.114583333333247</c:v>
                </c:pt>
                <c:pt idx="1068">
                  <c:v>11.124999999999913</c:v>
                </c:pt>
                <c:pt idx="1069">
                  <c:v>11.135416666666579</c:v>
                </c:pt>
                <c:pt idx="1070">
                  <c:v>11.145833333333245</c:v>
                </c:pt>
                <c:pt idx="1071">
                  <c:v>11.156249999999911</c:v>
                </c:pt>
                <c:pt idx="1072">
                  <c:v>11.166666666666577</c:v>
                </c:pt>
                <c:pt idx="1073">
                  <c:v>11.177083333333243</c:v>
                </c:pt>
                <c:pt idx="1074">
                  <c:v>11.187499999999909</c:v>
                </c:pt>
                <c:pt idx="1075">
                  <c:v>11.197916666666575</c:v>
                </c:pt>
                <c:pt idx="1076">
                  <c:v>11.208333333333242</c:v>
                </c:pt>
                <c:pt idx="1077">
                  <c:v>11.218749999999908</c:v>
                </c:pt>
                <c:pt idx="1078">
                  <c:v>11.229166666666574</c:v>
                </c:pt>
                <c:pt idx="1079">
                  <c:v>11.23958333333324</c:v>
                </c:pt>
                <c:pt idx="1080">
                  <c:v>11.249999999999906</c:v>
                </c:pt>
                <c:pt idx="1081">
                  <c:v>11.260416666666572</c:v>
                </c:pt>
                <c:pt idx="1082">
                  <c:v>11.270833333333238</c:v>
                </c:pt>
                <c:pt idx="1083">
                  <c:v>11.281249999999904</c:v>
                </c:pt>
                <c:pt idx="1084">
                  <c:v>11.29166666666657</c:v>
                </c:pt>
                <c:pt idx="1085">
                  <c:v>11.302083333333236</c:v>
                </c:pt>
                <c:pt idx="1086">
                  <c:v>11.312499999999902</c:v>
                </c:pt>
                <c:pt idx="1087">
                  <c:v>11.322916666666568</c:v>
                </c:pt>
                <c:pt idx="1088">
                  <c:v>11.333333333333234</c:v>
                </c:pt>
                <c:pt idx="1089">
                  <c:v>11.343749999999901</c:v>
                </c:pt>
                <c:pt idx="1090">
                  <c:v>11.354166666666567</c:v>
                </c:pt>
                <c:pt idx="1091">
                  <c:v>11.364583333333233</c:v>
                </c:pt>
                <c:pt idx="1092">
                  <c:v>11.374999999999899</c:v>
                </c:pt>
                <c:pt idx="1093">
                  <c:v>11.385416666666565</c:v>
                </c:pt>
                <c:pt idx="1094">
                  <c:v>11.395833333333231</c:v>
                </c:pt>
                <c:pt idx="1095">
                  <c:v>11.406249999999897</c:v>
                </c:pt>
                <c:pt idx="1096">
                  <c:v>11.416666666666563</c:v>
                </c:pt>
                <c:pt idx="1097">
                  <c:v>11.427083333333229</c:v>
                </c:pt>
                <c:pt idx="1098">
                  <c:v>11.437499999999895</c:v>
                </c:pt>
                <c:pt idx="1099">
                  <c:v>11.447916666666561</c:v>
                </c:pt>
                <c:pt idx="1100">
                  <c:v>11.458333333333227</c:v>
                </c:pt>
                <c:pt idx="1101">
                  <c:v>11.468749999999893</c:v>
                </c:pt>
                <c:pt idx="1102">
                  <c:v>11.479166666666559</c:v>
                </c:pt>
                <c:pt idx="1103">
                  <c:v>11.489583333333226</c:v>
                </c:pt>
                <c:pt idx="1104">
                  <c:v>11.499999999999892</c:v>
                </c:pt>
                <c:pt idx="1105">
                  <c:v>11.510416666666558</c:v>
                </c:pt>
                <c:pt idx="1106">
                  <c:v>11.520833333333224</c:v>
                </c:pt>
                <c:pt idx="1107">
                  <c:v>11.53124999999989</c:v>
                </c:pt>
                <c:pt idx="1108">
                  <c:v>11.541666666666556</c:v>
                </c:pt>
                <c:pt idx="1109">
                  <c:v>11.552083333333222</c:v>
                </c:pt>
                <c:pt idx="1110">
                  <c:v>11.562499999999888</c:v>
                </c:pt>
                <c:pt idx="1111">
                  <c:v>11.572916666666554</c:v>
                </c:pt>
                <c:pt idx="1112">
                  <c:v>11.58333333333322</c:v>
                </c:pt>
                <c:pt idx="1113">
                  <c:v>11.593749999999886</c:v>
                </c:pt>
                <c:pt idx="1114">
                  <c:v>11.604166666666552</c:v>
                </c:pt>
                <c:pt idx="1115">
                  <c:v>11.614583333333218</c:v>
                </c:pt>
                <c:pt idx="1116">
                  <c:v>11.624999999999885</c:v>
                </c:pt>
                <c:pt idx="1117">
                  <c:v>11.635416666666551</c:v>
                </c:pt>
                <c:pt idx="1118">
                  <c:v>11.645833333333217</c:v>
                </c:pt>
                <c:pt idx="1119">
                  <c:v>11.656249999999883</c:v>
                </c:pt>
                <c:pt idx="1120">
                  <c:v>11.666666666666549</c:v>
                </c:pt>
                <c:pt idx="1121">
                  <c:v>11.677083333333215</c:v>
                </c:pt>
                <c:pt idx="1122">
                  <c:v>11.687499999999881</c:v>
                </c:pt>
                <c:pt idx="1123">
                  <c:v>11.697916666666547</c:v>
                </c:pt>
                <c:pt idx="1124">
                  <c:v>11.708333333333213</c:v>
                </c:pt>
                <c:pt idx="1125">
                  <c:v>11.718749999999879</c:v>
                </c:pt>
                <c:pt idx="1126">
                  <c:v>11.729166666666545</c:v>
                </c:pt>
                <c:pt idx="1127">
                  <c:v>11.739583333333211</c:v>
                </c:pt>
                <c:pt idx="1128">
                  <c:v>11.749999999999877</c:v>
                </c:pt>
                <c:pt idx="1129">
                  <c:v>11.760416666666544</c:v>
                </c:pt>
                <c:pt idx="1130">
                  <c:v>11.77083333333321</c:v>
                </c:pt>
                <c:pt idx="1131">
                  <c:v>11.781249999999876</c:v>
                </c:pt>
                <c:pt idx="1132">
                  <c:v>11.791666666666542</c:v>
                </c:pt>
                <c:pt idx="1133">
                  <c:v>11.802083333333208</c:v>
                </c:pt>
                <c:pt idx="1134">
                  <c:v>11.812499999999874</c:v>
                </c:pt>
                <c:pt idx="1135">
                  <c:v>11.82291666666654</c:v>
                </c:pt>
                <c:pt idx="1136">
                  <c:v>11.833333333333206</c:v>
                </c:pt>
                <c:pt idx="1137">
                  <c:v>11.843749999999872</c:v>
                </c:pt>
                <c:pt idx="1138">
                  <c:v>11.854166666666538</c:v>
                </c:pt>
                <c:pt idx="1139">
                  <c:v>11.864583333333204</c:v>
                </c:pt>
                <c:pt idx="1140">
                  <c:v>11.87499999999987</c:v>
                </c:pt>
                <c:pt idx="1141">
                  <c:v>11.885416666666536</c:v>
                </c:pt>
                <c:pt idx="1142">
                  <c:v>11.895833333333202</c:v>
                </c:pt>
                <c:pt idx="1143">
                  <c:v>11.906249999999869</c:v>
                </c:pt>
                <c:pt idx="1144">
                  <c:v>11.916666666666535</c:v>
                </c:pt>
                <c:pt idx="1145">
                  <c:v>11.927083333333201</c:v>
                </c:pt>
                <c:pt idx="1146">
                  <c:v>11.937499999999867</c:v>
                </c:pt>
                <c:pt idx="1147">
                  <c:v>11.947916666666533</c:v>
                </c:pt>
                <c:pt idx="1148">
                  <c:v>11.958333333333199</c:v>
                </c:pt>
                <c:pt idx="1149">
                  <c:v>11.968749999999865</c:v>
                </c:pt>
                <c:pt idx="1150">
                  <c:v>11.979166666666531</c:v>
                </c:pt>
                <c:pt idx="1151">
                  <c:v>11.989583333333197</c:v>
                </c:pt>
                <c:pt idx="1152">
                  <c:v>11.999999999999863</c:v>
                </c:pt>
                <c:pt idx="1153">
                  <c:v>12.010416666666529</c:v>
                </c:pt>
                <c:pt idx="1154">
                  <c:v>12.020833333333195</c:v>
                </c:pt>
                <c:pt idx="1155">
                  <c:v>12.031249999999861</c:v>
                </c:pt>
                <c:pt idx="1156">
                  <c:v>12.041666666666528</c:v>
                </c:pt>
                <c:pt idx="1157">
                  <c:v>12.052083333333194</c:v>
                </c:pt>
                <c:pt idx="1158">
                  <c:v>12.06249999999986</c:v>
                </c:pt>
                <c:pt idx="1159">
                  <c:v>12.072916666666526</c:v>
                </c:pt>
                <c:pt idx="1160">
                  <c:v>12.083333333333192</c:v>
                </c:pt>
                <c:pt idx="1161">
                  <c:v>12.093749999999858</c:v>
                </c:pt>
                <c:pt idx="1162">
                  <c:v>12.104166666666524</c:v>
                </c:pt>
                <c:pt idx="1163">
                  <c:v>12.11458333333319</c:v>
                </c:pt>
                <c:pt idx="1164">
                  <c:v>12.124999999999856</c:v>
                </c:pt>
                <c:pt idx="1165">
                  <c:v>12.135416666666522</c:v>
                </c:pt>
                <c:pt idx="1166">
                  <c:v>12.145833333333188</c:v>
                </c:pt>
                <c:pt idx="1167">
                  <c:v>12.156249999999854</c:v>
                </c:pt>
                <c:pt idx="1168">
                  <c:v>12.16666666666652</c:v>
                </c:pt>
                <c:pt idx="1169">
                  <c:v>12.177083333333186</c:v>
                </c:pt>
                <c:pt idx="1170">
                  <c:v>12.187499999999853</c:v>
                </c:pt>
                <c:pt idx="1171">
                  <c:v>12.197916666666519</c:v>
                </c:pt>
                <c:pt idx="1172">
                  <c:v>12.208333333333185</c:v>
                </c:pt>
                <c:pt idx="1173">
                  <c:v>12.218749999999851</c:v>
                </c:pt>
                <c:pt idx="1174">
                  <c:v>12.229166666666517</c:v>
                </c:pt>
                <c:pt idx="1175">
                  <c:v>12.239583333333183</c:v>
                </c:pt>
                <c:pt idx="1176">
                  <c:v>12.249999999999849</c:v>
                </c:pt>
                <c:pt idx="1177">
                  <c:v>12.260416666666515</c:v>
                </c:pt>
                <c:pt idx="1178">
                  <c:v>12.270833333333181</c:v>
                </c:pt>
                <c:pt idx="1179">
                  <c:v>12.281249999999847</c:v>
                </c:pt>
                <c:pt idx="1180">
                  <c:v>12.291666666666513</c:v>
                </c:pt>
                <c:pt idx="1181">
                  <c:v>12.302083333333179</c:v>
                </c:pt>
                <c:pt idx="1182">
                  <c:v>12.312499999999845</c:v>
                </c:pt>
                <c:pt idx="1183">
                  <c:v>12.322916666666512</c:v>
                </c:pt>
                <c:pt idx="1184">
                  <c:v>12.333333333333178</c:v>
                </c:pt>
                <c:pt idx="1185">
                  <c:v>12.343749999999844</c:v>
                </c:pt>
                <c:pt idx="1186">
                  <c:v>12.35416666666651</c:v>
                </c:pt>
                <c:pt idx="1187">
                  <c:v>12.364583333333176</c:v>
                </c:pt>
                <c:pt idx="1188">
                  <c:v>12.374999999999842</c:v>
                </c:pt>
                <c:pt idx="1189">
                  <c:v>12.385416666666508</c:v>
                </c:pt>
                <c:pt idx="1190">
                  <c:v>12.395833333333174</c:v>
                </c:pt>
                <c:pt idx="1191">
                  <c:v>12.40624999999984</c:v>
                </c:pt>
                <c:pt idx="1192">
                  <c:v>12.416666666666506</c:v>
                </c:pt>
                <c:pt idx="1193">
                  <c:v>12.427083333333172</c:v>
                </c:pt>
                <c:pt idx="1194">
                  <c:v>12.437499999999838</c:v>
                </c:pt>
                <c:pt idx="1195">
                  <c:v>12.447916666666504</c:v>
                </c:pt>
                <c:pt idx="1196">
                  <c:v>12.458333333333171</c:v>
                </c:pt>
                <c:pt idx="1197">
                  <c:v>12.468749999999837</c:v>
                </c:pt>
                <c:pt idx="1198">
                  <c:v>12.479166666666503</c:v>
                </c:pt>
                <c:pt idx="1199">
                  <c:v>12.489583333333169</c:v>
                </c:pt>
                <c:pt idx="1200">
                  <c:v>12.499999999999835</c:v>
                </c:pt>
                <c:pt idx="1201">
                  <c:v>12.510416666666501</c:v>
                </c:pt>
                <c:pt idx="1202">
                  <c:v>12.520833333333167</c:v>
                </c:pt>
                <c:pt idx="1203">
                  <c:v>12.531249999999833</c:v>
                </c:pt>
                <c:pt idx="1204">
                  <c:v>12.541666666666499</c:v>
                </c:pt>
                <c:pt idx="1205">
                  <c:v>12.552083333333165</c:v>
                </c:pt>
                <c:pt idx="1206">
                  <c:v>12.562499999999831</c:v>
                </c:pt>
                <c:pt idx="1207">
                  <c:v>12.572916666666497</c:v>
                </c:pt>
                <c:pt idx="1208">
                  <c:v>12.583333333333163</c:v>
                </c:pt>
                <c:pt idx="1209">
                  <c:v>12.593749999999829</c:v>
                </c:pt>
                <c:pt idx="1210">
                  <c:v>12.604166666666496</c:v>
                </c:pt>
                <c:pt idx="1211">
                  <c:v>12.614583333333162</c:v>
                </c:pt>
                <c:pt idx="1212">
                  <c:v>12.624999999999828</c:v>
                </c:pt>
                <c:pt idx="1213">
                  <c:v>12.635416666666494</c:v>
                </c:pt>
                <c:pt idx="1214">
                  <c:v>12.64583333333316</c:v>
                </c:pt>
                <c:pt idx="1215">
                  <c:v>12.656249999999826</c:v>
                </c:pt>
                <c:pt idx="1216">
                  <c:v>12.666666666666492</c:v>
                </c:pt>
                <c:pt idx="1217">
                  <c:v>12.677083333333158</c:v>
                </c:pt>
                <c:pt idx="1218">
                  <c:v>12.687499999999824</c:v>
                </c:pt>
                <c:pt idx="1219">
                  <c:v>12.69791666666649</c:v>
                </c:pt>
                <c:pt idx="1220">
                  <c:v>12.708333333333156</c:v>
                </c:pt>
                <c:pt idx="1221">
                  <c:v>12.718749999999822</c:v>
                </c:pt>
                <c:pt idx="1222">
                  <c:v>12.729166666666488</c:v>
                </c:pt>
                <c:pt idx="1223">
                  <c:v>12.739583333333155</c:v>
                </c:pt>
                <c:pt idx="1224">
                  <c:v>12.749999999999821</c:v>
                </c:pt>
                <c:pt idx="1225">
                  <c:v>12.760416666666487</c:v>
                </c:pt>
                <c:pt idx="1226">
                  <c:v>12.770833333333153</c:v>
                </c:pt>
                <c:pt idx="1227">
                  <c:v>12.781249999999819</c:v>
                </c:pt>
                <c:pt idx="1228">
                  <c:v>12.791666666666485</c:v>
                </c:pt>
                <c:pt idx="1229">
                  <c:v>12.802083333333151</c:v>
                </c:pt>
                <c:pt idx="1230">
                  <c:v>12.812499999999817</c:v>
                </c:pt>
                <c:pt idx="1231">
                  <c:v>12.822916666666483</c:v>
                </c:pt>
                <c:pt idx="1232">
                  <c:v>12.833333333333149</c:v>
                </c:pt>
                <c:pt idx="1233">
                  <c:v>12.843749999999815</c:v>
                </c:pt>
                <c:pt idx="1234">
                  <c:v>12.854166666666481</c:v>
                </c:pt>
                <c:pt idx="1235">
                  <c:v>12.864583333333147</c:v>
                </c:pt>
                <c:pt idx="1236">
                  <c:v>12.874999999999813</c:v>
                </c:pt>
                <c:pt idx="1237">
                  <c:v>12.88541666666648</c:v>
                </c:pt>
                <c:pt idx="1238">
                  <c:v>12.895833333333146</c:v>
                </c:pt>
                <c:pt idx="1239">
                  <c:v>12.906249999999812</c:v>
                </c:pt>
                <c:pt idx="1240">
                  <c:v>12.916666666666478</c:v>
                </c:pt>
                <c:pt idx="1241">
                  <c:v>12.927083333333144</c:v>
                </c:pt>
                <c:pt idx="1242">
                  <c:v>12.93749999999981</c:v>
                </c:pt>
                <c:pt idx="1243">
                  <c:v>12.947916666666476</c:v>
                </c:pt>
                <c:pt idx="1244">
                  <c:v>12.958333333333142</c:v>
                </c:pt>
                <c:pt idx="1245">
                  <c:v>12.968749999999808</c:v>
                </c:pt>
                <c:pt idx="1246">
                  <c:v>12.979166666666474</c:v>
                </c:pt>
                <c:pt idx="1247">
                  <c:v>12.98958333333314</c:v>
                </c:pt>
                <c:pt idx="1248">
                  <c:v>12.999999999999806</c:v>
                </c:pt>
                <c:pt idx="1249">
                  <c:v>13.010416666666472</c:v>
                </c:pt>
                <c:pt idx="1250">
                  <c:v>13.020833333333139</c:v>
                </c:pt>
                <c:pt idx="1251">
                  <c:v>13.031249999999805</c:v>
                </c:pt>
                <c:pt idx="1252">
                  <c:v>13.041666666666471</c:v>
                </c:pt>
                <c:pt idx="1253">
                  <c:v>13.052083333333137</c:v>
                </c:pt>
                <c:pt idx="1254">
                  <c:v>13.062499999999803</c:v>
                </c:pt>
                <c:pt idx="1255">
                  <c:v>13.072916666666469</c:v>
                </c:pt>
                <c:pt idx="1256">
                  <c:v>13.083333333333135</c:v>
                </c:pt>
                <c:pt idx="1257">
                  <c:v>13.093749999999801</c:v>
                </c:pt>
                <c:pt idx="1258">
                  <c:v>13.104166666666467</c:v>
                </c:pt>
                <c:pt idx="1259">
                  <c:v>13.114583333333133</c:v>
                </c:pt>
                <c:pt idx="1260">
                  <c:v>13.124999999999799</c:v>
                </c:pt>
                <c:pt idx="1261">
                  <c:v>13.135416666666465</c:v>
                </c:pt>
                <c:pt idx="1262">
                  <c:v>13.145833333333131</c:v>
                </c:pt>
                <c:pt idx="1263">
                  <c:v>13.156249999999797</c:v>
                </c:pt>
                <c:pt idx="1264">
                  <c:v>13.166666666666464</c:v>
                </c:pt>
                <c:pt idx="1265">
                  <c:v>13.17708333333313</c:v>
                </c:pt>
                <c:pt idx="1266">
                  <c:v>13.187499999999796</c:v>
                </c:pt>
                <c:pt idx="1267">
                  <c:v>13.197916666666462</c:v>
                </c:pt>
                <c:pt idx="1268">
                  <c:v>13.208333333333128</c:v>
                </c:pt>
                <c:pt idx="1269">
                  <c:v>13.218749999999794</c:v>
                </c:pt>
                <c:pt idx="1270">
                  <c:v>13.22916666666646</c:v>
                </c:pt>
                <c:pt idx="1271">
                  <c:v>13.239583333333126</c:v>
                </c:pt>
                <c:pt idx="1272">
                  <c:v>13.249999999999792</c:v>
                </c:pt>
                <c:pt idx="1273">
                  <c:v>13.260416666666458</c:v>
                </c:pt>
                <c:pt idx="1274">
                  <c:v>13.270833333333124</c:v>
                </c:pt>
                <c:pt idx="1275">
                  <c:v>13.28124999999979</c:v>
                </c:pt>
                <c:pt idx="1276">
                  <c:v>13.291666666666456</c:v>
                </c:pt>
                <c:pt idx="1277">
                  <c:v>13.302083333333123</c:v>
                </c:pt>
                <c:pt idx="1278">
                  <c:v>13.312499999999789</c:v>
                </c:pt>
                <c:pt idx="1279">
                  <c:v>13.322916666666455</c:v>
                </c:pt>
                <c:pt idx="1280">
                  <c:v>13.333333333333121</c:v>
                </c:pt>
                <c:pt idx="1281">
                  <c:v>13.343749999999787</c:v>
                </c:pt>
                <c:pt idx="1282">
                  <c:v>13.354166666666453</c:v>
                </c:pt>
                <c:pt idx="1283">
                  <c:v>13.364583333333119</c:v>
                </c:pt>
                <c:pt idx="1284">
                  <c:v>13.374999999999785</c:v>
                </c:pt>
                <c:pt idx="1285">
                  <c:v>13.385416666666451</c:v>
                </c:pt>
                <c:pt idx="1286">
                  <c:v>13.395833333333117</c:v>
                </c:pt>
                <c:pt idx="1287">
                  <c:v>13.406249999999783</c:v>
                </c:pt>
                <c:pt idx="1288">
                  <c:v>13.416666666666449</c:v>
                </c:pt>
                <c:pt idx="1289">
                  <c:v>13.427083333333115</c:v>
                </c:pt>
                <c:pt idx="1290">
                  <c:v>13.437499999999782</c:v>
                </c:pt>
                <c:pt idx="1291">
                  <c:v>13.447916666666448</c:v>
                </c:pt>
                <c:pt idx="1292">
                  <c:v>13.458333333333114</c:v>
                </c:pt>
                <c:pt idx="1293">
                  <c:v>13.46874999999978</c:v>
                </c:pt>
                <c:pt idx="1294">
                  <c:v>13.479166666666446</c:v>
                </c:pt>
                <c:pt idx="1295">
                  <c:v>13.489583333333112</c:v>
                </c:pt>
                <c:pt idx="1296">
                  <c:v>13.499999999999778</c:v>
                </c:pt>
                <c:pt idx="1297">
                  <c:v>13.510416666666444</c:v>
                </c:pt>
                <c:pt idx="1298">
                  <c:v>13.52083333333311</c:v>
                </c:pt>
                <c:pt idx="1299">
                  <c:v>13.531249999999776</c:v>
                </c:pt>
                <c:pt idx="1300">
                  <c:v>13.541666666666442</c:v>
                </c:pt>
                <c:pt idx="1301">
                  <c:v>13.552083333333108</c:v>
                </c:pt>
                <c:pt idx="1302">
                  <c:v>13.562499999999774</c:v>
                </c:pt>
                <c:pt idx="1303">
                  <c:v>13.57291666666644</c:v>
                </c:pt>
                <c:pt idx="1304">
                  <c:v>13.583333333333107</c:v>
                </c:pt>
                <c:pt idx="1305">
                  <c:v>13.593749999999773</c:v>
                </c:pt>
                <c:pt idx="1306">
                  <c:v>13.604166666666439</c:v>
                </c:pt>
                <c:pt idx="1307">
                  <c:v>13.614583333333105</c:v>
                </c:pt>
                <c:pt idx="1308">
                  <c:v>13.624999999999771</c:v>
                </c:pt>
                <c:pt idx="1309">
                  <c:v>13.635416666666437</c:v>
                </c:pt>
                <c:pt idx="1310">
                  <c:v>13.645833333333103</c:v>
                </c:pt>
                <c:pt idx="1311">
                  <c:v>13.656249999999769</c:v>
                </c:pt>
                <c:pt idx="1312">
                  <c:v>13.666666666666435</c:v>
                </c:pt>
                <c:pt idx="1313">
                  <c:v>13.677083333333101</c:v>
                </c:pt>
                <c:pt idx="1314">
                  <c:v>13.687499999999767</c:v>
                </c:pt>
                <c:pt idx="1315">
                  <c:v>13.697916666666433</c:v>
                </c:pt>
                <c:pt idx="1316">
                  <c:v>13.708333333333099</c:v>
                </c:pt>
                <c:pt idx="1317">
                  <c:v>13.718749999999766</c:v>
                </c:pt>
                <c:pt idx="1318">
                  <c:v>13.729166666666432</c:v>
                </c:pt>
                <c:pt idx="1319">
                  <c:v>13.739583333333098</c:v>
                </c:pt>
                <c:pt idx="1320">
                  <c:v>13.749999999999764</c:v>
                </c:pt>
                <c:pt idx="1321">
                  <c:v>13.76041666666643</c:v>
                </c:pt>
                <c:pt idx="1322">
                  <c:v>13.770833333333096</c:v>
                </c:pt>
                <c:pt idx="1323">
                  <c:v>13.781249999999762</c:v>
                </c:pt>
                <c:pt idx="1324">
                  <c:v>13.791666666666428</c:v>
                </c:pt>
                <c:pt idx="1325">
                  <c:v>13.802083333333094</c:v>
                </c:pt>
                <c:pt idx="1326">
                  <c:v>13.81249999999976</c:v>
                </c:pt>
                <c:pt idx="1327">
                  <c:v>13.822916666666426</c:v>
                </c:pt>
                <c:pt idx="1328">
                  <c:v>13.833333333333092</c:v>
                </c:pt>
                <c:pt idx="1329">
                  <c:v>13.843749999999758</c:v>
                </c:pt>
                <c:pt idx="1330">
                  <c:v>13.854166666666424</c:v>
                </c:pt>
                <c:pt idx="1331">
                  <c:v>13.864583333333091</c:v>
                </c:pt>
                <c:pt idx="1332">
                  <c:v>13.874999999999757</c:v>
                </c:pt>
                <c:pt idx="1333">
                  <c:v>13.885416666666423</c:v>
                </c:pt>
                <c:pt idx="1334">
                  <c:v>13.895833333333089</c:v>
                </c:pt>
                <c:pt idx="1335">
                  <c:v>13.906249999999755</c:v>
                </c:pt>
                <c:pt idx="1336">
                  <c:v>13.916666666666421</c:v>
                </c:pt>
                <c:pt idx="1337">
                  <c:v>13.927083333333087</c:v>
                </c:pt>
                <c:pt idx="1338">
                  <c:v>13.937499999999753</c:v>
                </c:pt>
                <c:pt idx="1339">
                  <c:v>13.947916666666419</c:v>
                </c:pt>
                <c:pt idx="1340">
                  <c:v>13.958333333333085</c:v>
                </c:pt>
                <c:pt idx="1341">
                  <c:v>13.968749999999751</c:v>
                </c:pt>
                <c:pt idx="1342">
                  <c:v>13.979166666666417</c:v>
                </c:pt>
                <c:pt idx="1343">
                  <c:v>13.989583333333083</c:v>
                </c:pt>
                <c:pt idx="1344">
                  <c:v>13.99999999999975</c:v>
                </c:pt>
                <c:pt idx="1345">
                  <c:v>14.010416666666416</c:v>
                </c:pt>
                <c:pt idx="1346">
                  <c:v>14.020833333333082</c:v>
                </c:pt>
                <c:pt idx="1347">
                  <c:v>14.031249999999748</c:v>
                </c:pt>
                <c:pt idx="1348">
                  <c:v>14.041666666666414</c:v>
                </c:pt>
                <c:pt idx="1349">
                  <c:v>14.05208333333308</c:v>
                </c:pt>
                <c:pt idx="1350">
                  <c:v>14.062499999999746</c:v>
                </c:pt>
                <c:pt idx="1351">
                  <c:v>14.072916666666412</c:v>
                </c:pt>
                <c:pt idx="1352">
                  <c:v>14.083333333333078</c:v>
                </c:pt>
                <c:pt idx="1353">
                  <c:v>14.093749999999744</c:v>
                </c:pt>
                <c:pt idx="1354">
                  <c:v>14.10416666666641</c:v>
                </c:pt>
                <c:pt idx="1355">
                  <c:v>14.114583333333076</c:v>
                </c:pt>
                <c:pt idx="1356">
                  <c:v>14.124999999999742</c:v>
                </c:pt>
                <c:pt idx="1357">
                  <c:v>14.135416666666409</c:v>
                </c:pt>
                <c:pt idx="1358">
                  <c:v>14.145833333333075</c:v>
                </c:pt>
                <c:pt idx="1359">
                  <c:v>14.156249999999741</c:v>
                </c:pt>
                <c:pt idx="1360">
                  <c:v>14.166666666666407</c:v>
                </c:pt>
                <c:pt idx="1361">
                  <c:v>14.177083333333073</c:v>
                </c:pt>
                <c:pt idx="1362">
                  <c:v>14.187499999999739</c:v>
                </c:pt>
                <c:pt idx="1363">
                  <c:v>14.197916666666405</c:v>
                </c:pt>
                <c:pt idx="1364">
                  <c:v>14.208333333333071</c:v>
                </c:pt>
                <c:pt idx="1365">
                  <c:v>14.218749999999737</c:v>
                </c:pt>
                <c:pt idx="1366">
                  <c:v>14.229166666666403</c:v>
                </c:pt>
                <c:pt idx="1367">
                  <c:v>14.239583333333069</c:v>
                </c:pt>
                <c:pt idx="1368">
                  <c:v>14.249999999999735</c:v>
                </c:pt>
                <c:pt idx="1369">
                  <c:v>14.260416666666401</c:v>
                </c:pt>
                <c:pt idx="1370">
                  <c:v>14.270833333333067</c:v>
                </c:pt>
                <c:pt idx="1371">
                  <c:v>14.281249999999734</c:v>
                </c:pt>
                <c:pt idx="1372">
                  <c:v>14.2916666666664</c:v>
                </c:pt>
                <c:pt idx="1373">
                  <c:v>14.302083333333066</c:v>
                </c:pt>
                <c:pt idx="1374">
                  <c:v>14.312499999999732</c:v>
                </c:pt>
                <c:pt idx="1375">
                  <c:v>14.322916666666398</c:v>
                </c:pt>
                <c:pt idx="1376">
                  <c:v>14.333333333333064</c:v>
                </c:pt>
                <c:pt idx="1377">
                  <c:v>14.34374999999973</c:v>
                </c:pt>
                <c:pt idx="1378">
                  <c:v>14.354166666666396</c:v>
                </c:pt>
                <c:pt idx="1379">
                  <c:v>14.364583333333062</c:v>
                </c:pt>
                <c:pt idx="1380">
                  <c:v>14.374999999999728</c:v>
                </c:pt>
                <c:pt idx="1381">
                  <c:v>14.385416666666394</c:v>
                </c:pt>
                <c:pt idx="1382">
                  <c:v>14.39583333333306</c:v>
                </c:pt>
                <c:pt idx="1383">
                  <c:v>14.406249999999726</c:v>
                </c:pt>
                <c:pt idx="1384">
                  <c:v>14.416666666666393</c:v>
                </c:pt>
                <c:pt idx="1385">
                  <c:v>14.427083333333059</c:v>
                </c:pt>
                <c:pt idx="1386">
                  <c:v>14.437499999999725</c:v>
                </c:pt>
                <c:pt idx="1387">
                  <c:v>14.447916666666391</c:v>
                </c:pt>
                <c:pt idx="1388">
                  <c:v>14.458333333333057</c:v>
                </c:pt>
                <c:pt idx="1389">
                  <c:v>14.468749999999723</c:v>
                </c:pt>
                <c:pt idx="1390">
                  <c:v>14.479166666666389</c:v>
                </c:pt>
                <c:pt idx="1391">
                  <c:v>14.489583333333055</c:v>
                </c:pt>
                <c:pt idx="1392">
                  <c:v>14.499999999999721</c:v>
                </c:pt>
                <c:pt idx="1393">
                  <c:v>14.510416666666387</c:v>
                </c:pt>
                <c:pt idx="1394">
                  <c:v>14.520833333333053</c:v>
                </c:pt>
                <c:pt idx="1395">
                  <c:v>14.531249999999719</c:v>
                </c:pt>
                <c:pt idx="1396">
                  <c:v>14.541666666666385</c:v>
                </c:pt>
                <c:pt idx="1397">
                  <c:v>14.552083333333051</c:v>
                </c:pt>
                <c:pt idx="1398">
                  <c:v>14.562499999999718</c:v>
                </c:pt>
                <c:pt idx="1399">
                  <c:v>14.572916666666384</c:v>
                </c:pt>
                <c:pt idx="1400">
                  <c:v>14.58333333333305</c:v>
                </c:pt>
                <c:pt idx="1401">
                  <c:v>14.593749999999716</c:v>
                </c:pt>
                <c:pt idx="1402">
                  <c:v>14.604166666666382</c:v>
                </c:pt>
                <c:pt idx="1403">
                  <c:v>14.614583333333048</c:v>
                </c:pt>
                <c:pt idx="1404">
                  <c:v>14.624999999999714</c:v>
                </c:pt>
                <c:pt idx="1405">
                  <c:v>14.63541666666638</c:v>
                </c:pt>
                <c:pt idx="1406">
                  <c:v>14.645833333333046</c:v>
                </c:pt>
                <c:pt idx="1407">
                  <c:v>14.656249999999712</c:v>
                </c:pt>
                <c:pt idx="1408">
                  <c:v>14.666666666666378</c:v>
                </c:pt>
                <c:pt idx="1409">
                  <c:v>14.677083333333044</c:v>
                </c:pt>
                <c:pt idx="1410">
                  <c:v>14.68749999999971</c:v>
                </c:pt>
                <c:pt idx="1411">
                  <c:v>14.697916666666377</c:v>
                </c:pt>
                <c:pt idx="1412">
                  <c:v>14.708333333333043</c:v>
                </c:pt>
                <c:pt idx="1413">
                  <c:v>14.718749999999709</c:v>
                </c:pt>
                <c:pt idx="1414">
                  <c:v>14.729166666666375</c:v>
                </c:pt>
                <c:pt idx="1415">
                  <c:v>14.739583333333041</c:v>
                </c:pt>
                <c:pt idx="1416">
                  <c:v>14.749999999999707</c:v>
                </c:pt>
                <c:pt idx="1417">
                  <c:v>14.760416666666373</c:v>
                </c:pt>
                <c:pt idx="1418">
                  <c:v>14.770833333333039</c:v>
                </c:pt>
                <c:pt idx="1419">
                  <c:v>14.781249999999705</c:v>
                </c:pt>
                <c:pt idx="1420">
                  <c:v>14.791666666666371</c:v>
                </c:pt>
                <c:pt idx="1421">
                  <c:v>14.802083333333037</c:v>
                </c:pt>
                <c:pt idx="1422">
                  <c:v>14.812499999999703</c:v>
                </c:pt>
                <c:pt idx="1423">
                  <c:v>14.822916666666369</c:v>
                </c:pt>
                <c:pt idx="1424">
                  <c:v>14.833333333333035</c:v>
                </c:pt>
                <c:pt idx="1425">
                  <c:v>14.843749999999702</c:v>
                </c:pt>
                <c:pt idx="1426">
                  <c:v>14.854166666666368</c:v>
                </c:pt>
                <c:pt idx="1427">
                  <c:v>14.864583333333034</c:v>
                </c:pt>
                <c:pt idx="1428">
                  <c:v>14.8749999999997</c:v>
                </c:pt>
                <c:pt idx="1429">
                  <c:v>14.885416666666366</c:v>
                </c:pt>
                <c:pt idx="1430">
                  <c:v>14.895833333333032</c:v>
                </c:pt>
                <c:pt idx="1431">
                  <c:v>14.906249999999698</c:v>
                </c:pt>
                <c:pt idx="1432">
                  <c:v>14.916666666666364</c:v>
                </c:pt>
                <c:pt idx="1433">
                  <c:v>14.92708333333303</c:v>
                </c:pt>
                <c:pt idx="1434">
                  <c:v>14.937499999999696</c:v>
                </c:pt>
                <c:pt idx="1435">
                  <c:v>14.947916666666362</c:v>
                </c:pt>
                <c:pt idx="1436">
                  <c:v>14.958333333333028</c:v>
                </c:pt>
                <c:pt idx="1437">
                  <c:v>14.968749999999694</c:v>
                </c:pt>
                <c:pt idx="1438">
                  <c:v>14.979166666666361</c:v>
                </c:pt>
                <c:pt idx="1439">
                  <c:v>14.989583333333027</c:v>
                </c:pt>
                <c:pt idx="1440">
                  <c:v>14.999999999999693</c:v>
                </c:pt>
                <c:pt idx="1441">
                  <c:v>15.010416666666359</c:v>
                </c:pt>
                <c:pt idx="1442">
                  <c:v>15.020833333333025</c:v>
                </c:pt>
                <c:pt idx="1443">
                  <c:v>15.031249999999691</c:v>
                </c:pt>
                <c:pt idx="1444">
                  <c:v>15.041666666666357</c:v>
                </c:pt>
                <c:pt idx="1445">
                  <c:v>15.052083333333023</c:v>
                </c:pt>
                <c:pt idx="1446">
                  <c:v>15.062499999999689</c:v>
                </c:pt>
                <c:pt idx="1447">
                  <c:v>15.072916666666355</c:v>
                </c:pt>
                <c:pt idx="1448">
                  <c:v>15.083333333333021</c:v>
                </c:pt>
                <c:pt idx="1449">
                  <c:v>15.093749999999687</c:v>
                </c:pt>
                <c:pt idx="1450">
                  <c:v>15.104166666666353</c:v>
                </c:pt>
                <c:pt idx="1451">
                  <c:v>15.11458333333302</c:v>
                </c:pt>
                <c:pt idx="1452">
                  <c:v>15.124999999999686</c:v>
                </c:pt>
                <c:pt idx="1453">
                  <c:v>15.135416666666352</c:v>
                </c:pt>
                <c:pt idx="1454">
                  <c:v>15.145833333333018</c:v>
                </c:pt>
                <c:pt idx="1455">
                  <c:v>15.156249999999684</c:v>
                </c:pt>
                <c:pt idx="1456">
                  <c:v>15.16666666666635</c:v>
                </c:pt>
                <c:pt idx="1457">
                  <c:v>15.177083333333016</c:v>
                </c:pt>
                <c:pt idx="1458">
                  <c:v>15.187499999999682</c:v>
                </c:pt>
                <c:pt idx="1459">
                  <c:v>15.197916666666348</c:v>
                </c:pt>
                <c:pt idx="1460">
                  <c:v>15.208333333333014</c:v>
                </c:pt>
                <c:pt idx="1461">
                  <c:v>15.21874999999968</c:v>
                </c:pt>
                <c:pt idx="1462">
                  <c:v>15.229166666666346</c:v>
                </c:pt>
                <c:pt idx="1463">
                  <c:v>15.239583333333012</c:v>
                </c:pt>
                <c:pt idx="1464">
                  <c:v>15.249999999999678</c:v>
                </c:pt>
                <c:pt idx="1465">
                  <c:v>15.260416666666345</c:v>
                </c:pt>
                <c:pt idx="1466">
                  <c:v>15.270833333333011</c:v>
                </c:pt>
                <c:pt idx="1467">
                  <c:v>15.281249999999677</c:v>
                </c:pt>
                <c:pt idx="1468">
                  <c:v>15.291666666666343</c:v>
                </c:pt>
                <c:pt idx="1469">
                  <c:v>15.302083333333009</c:v>
                </c:pt>
                <c:pt idx="1470">
                  <c:v>15.312499999999675</c:v>
                </c:pt>
                <c:pt idx="1471">
                  <c:v>15.322916666666341</c:v>
                </c:pt>
                <c:pt idx="1472">
                  <c:v>15.333333333333007</c:v>
                </c:pt>
                <c:pt idx="1473">
                  <c:v>15.343749999999673</c:v>
                </c:pt>
                <c:pt idx="1474">
                  <c:v>15.354166666666339</c:v>
                </c:pt>
                <c:pt idx="1475">
                  <c:v>15.364583333333005</c:v>
                </c:pt>
                <c:pt idx="1476">
                  <c:v>15.374999999999671</c:v>
                </c:pt>
                <c:pt idx="1477">
                  <c:v>15.385416666666337</c:v>
                </c:pt>
                <c:pt idx="1478">
                  <c:v>15.395833333333004</c:v>
                </c:pt>
                <c:pt idx="1479">
                  <c:v>15.40624999999967</c:v>
                </c:pt>
                <c:pt idx="1480">
                  <c:v>15.416666666666336</c:v>
                </c:pt>
                <c:pt idx="1481">
                  <c:v>15.427083333333002</c:v>
                </c:pt>
                <c:pt idx="1482">
                  <c:v>15.437499999999668</c:v>
                </c:pt>
                <c:pt idx="1483">
                  <c:v>15.447916666666334</c:v>
                </c:pt>
                <c:pt idx="1484">
                  <c:v>15.458333333333</c:v>
                </c:pt>
                <c:pt idx="1485">
                  <c:v>15.468749999999666</c:v>
                </c:pt>
                <c:pt idx="1486">
                  <c:v>15.479166666666332</c:v>
                </c:pt>
                <c:pt idx="1487">
                  <c:v>15.489583333332998</c:v>
                </c:pt>
                <c:pt idx="1488">
                  <c:v>15.499999999999664</c:v>
                </c:pt>
                <c:pt idx="1489">
                  <c:v>15.51041666666633</c:v>
                </c:pt>
                <c:pt idx="1490">
                  <c:v>15.520833333332996</c:v>
                </c:pt>
                <c:pt idx="1491">
                  <c:v>15.531249999999662</c:v>
                </c:pt>
                <c:pt idx="1492">
                  <c:v>15.541666666666329</c:v>
                </c:pt>
                <c:pt idx="1493">
                  <c:v>15.552083333332995</c:v>
                </c:pt>
                <c:pt idx="1494">
                  <c:v>15.562499999999661</c:v>
                </c:pt>
                <c:pt idx="1495">
                  <c:v>15.572916666666327</c:v>
                </c:pt>
                <c:pt idx="1496">
                  <c:v>15.583333333332993</c:v>
                </c:pt>
                <c:pt idx="1497">
                  <c:v>15.593749999999659</c:v>
                </c:pt>
                <c:pt idx="1498">
                  <c:v>15.604166666666325</c:v>
                </c:pt>
                <c:pt idx="1499">
                  <c:v>15.614583333332991</c:v>
                </c:pt>
                <c:pt idx="1500">
                  <c:v>15.624999999999657</c:v>
                </c:pt>
                <c:pt idx="1501">
                  <c:v>15.635416666666323</c:v>
                </c:pt>
                <c:pt idx="1502">
                  <c:v>15.645833333332989</c:v>
                </c:pt>
                <c:pt idx="1503">
                  <c:v>15.656249999999655</c:v>
                </c:pt>
                <c:pt idx="1504">
                  <c:v>15.666666666666321</c:v>
                </c:pt>
                <c:pt idx="1505">
                  <c:v>15.677083333332988</c:v>
                </c:pt>
                <c:pt idx="1506">
                  <c:v>15.687499999999654</c:v>
                </c:pt>
                <c:pt idx="1507">
                  <c:v>15.69791666666632</c:v>
                </c:pt>
                <c:pt idx="1508">
                  <c:v>15.708333333332986</c:v>
                </c:pt>
                <c:pt idx="1509">
                  <c:v>15.718749999999652</c:v>
                </c:pt>
                <c:pt idx="1510">
                  <c:v>15.729166666666318</c:v>
                </c:pt>
                <c:pt idx="1511">
                  <c:v>15.739583333332984</c:v>
                </c:pt>
                <c:pt idx="1512">
                  <c:v>15.74999999999965</c:v>
                </c:pt>
                <c:pt idx="1513">
                  <c:v>15.760416666666316</c:v>
                </c:pt>
                <c:pt idx="1514">
                  <c:v>15.770833333332982</c:v>
                </c:pt>
                <c:pt idx="1515">
                  <c:v>15.781249999999648</c:v>
                </c:pt>
                <c:pt idx="1516">
                  <c:v>15.791666666666314</c:v>
                </c:pt>
                <c:pt idx="1517">
                  <c:v>15.80208333333298</c:v>
                </c:pt>
                <c:pt idx="1518">
                  <c:v>15.812499999999647</c:v>
                </c:pt>
                <c:pt idx="1519">
                  <c:v>15.822916666666313</c:v>
                </c:pt>
                <c:pt idx="1520">
                  <c:v>15.833333333332979</c:v>
                </c:pt>
                <c:pt idx="1521">
                  <c:v>15.843749999999645</c:v>
                </c:pt>
                <c:pt idx="1522">
                  <c:v>15.854166666666311</c:v>
                </c:pt>
                <c:pt idx="1523">
                  <c:v>15.864583333332977</c:v>
                </c:pt>
                <c:pt idx="1524">
                  <c:v>15.874999999999643</c:v>
                </c:pt>
                <c:pt idx="1525">
                  <c:v>15.885416666666309</c:v>
                </c:pt>
                <c:pt idx="1526">
                  <c:v>15.895833333332975</c:v>
                </c:pt>
                <c:pt idx="1527">
                  <c:v>15.906249999999641</c:v>
                </c:pt>
                <c:pt idx="1528">
                  <c:v>15.916666666666307</c:v>
                </c:pt>
                <c:pt idx="1529">
                  <c:v>15.927083333332973</c:v>
                </c:pt>
                <c:pt idx="1530">
                  <c:v>15.937499999999639</c:v>
                </c:pt>
                <c:pt idx="1531">
                  <c:v>15.947916666666305</c:v>
                </c:pt>
                <c:pt idx="1532">
                  <c:v>15.958333333332972</c:v>
                </c:pt>
                <c:pt idx="1533">
                  <c:v>15.968749999999638</c:v>
                </c:pt>
                <c:pt idx="1534">
                  <c:v>15.979166666666304</c:v>
                </c:pt>
                <c:pt idx="1535">
                  <c:v>15.98958333333297</c:v>
                </c:pt>
                <c:pt idx="1536">
                  <c:v>15.999999999999636</c:v>
                </c:pt>
                <c:pt idx="1537">
                  <c:v>16.010416666666302</c:v>
                </c:pt>
                <c:pt idx="1538">
                  <c:v>16.02083333333297</c:v>
                </c:pt>
                <c:pt idx="1539">
                  <c:v>16.031249999999638</c:v>
                </c:pt>
                <c:pt idx="1540">
                  <c:v>16.041666666666305</c:v>
                </c:pt>
                <c:pt idx="1541">
                  <c:v>16.052083333332973</c:v>
                </c:pt>
                <c:pt idx="1542">
                  <c:v>16.062499999999641</c:v>
                </c:pt>
                <c:pt idx="1543">
                  <c:v>16.072916666666309</c:v>
                </c:pt>
                <c:pt idx="1544">
                  <c:v>16.083333333332977</c:v>
                </c:pt>
                <c:pt idx="1545">
                  <c:v>16.093749999999645</c:v>
                </c:pt>
                <c:pt idx="1546">
                  <c:v>16.104166666666313</c:v>
                </c:pt>
                <c:pt idx="1547">
                  <c:v>16.11458333333298</c:v>
                </c:pt>
                <c:pt idx="1548">
                  <c:v>16.124999999999648</c:v>
                </c:pt>
                <c:pt idx="1549">
                  <c:v>16.135416666666316</c:v>
                </c:pt>
                <c:pt idx="1550">
                  <c:v>16.145833333332984</c:v>
                </c:pt>
                <c:pt idx="1551">
                  <c:v>16.156249999999652</c:v>
                </c:pt>
                <c:pt idx="1552">
                  <c:v>16.16666666666632</c:v>
                </c:pt>
                <c:pt idx="1553">
                  <c:v>16.177083333332988</c:v>
                </c:pt>
                <c:pt idx="1554">
                  <c:v>16.187499999999655</c:v>
                </c:pt>
                <c:pt idx="1555">
                  <c:v>16.197916666666323</c:v>
                </c:pt>
                <c:pt idx="1556">
                  <c:v>16.208333333332991</c:v>
                </c:pt>
                <c:pt idx="1557">
                  <c:v>16.218749999999659</c:v>
                </c:pt>
                <c:pt idx="1558">
                  <c:v>16.229166666666327</c:v>
                </c:pt>
                <c:pt idx="1559">
                  <c:v>16.239583333332995</c:v>
                </c:pt>
                <c:pt idx="1560">
                  <c:v>16.249999999999662</c:v>
                </c:pt>
                <c:pt idx="1561">
                  <c:v>16.26041666666633</c:v>
                </c:pt>
                <c:pt idx="1562">
                  <c:v>16.270833333332998</c:v>
                </c:pt>
                <c:pt idx="1563">
                  <c:v>16.281249999999666</c:v>
                </c:pt>
                <c:pt idx="1564">
                  <c:v>16.291666666666334</c:v>
                </c:pt>
                <c:pt idx="1565">
                  <c:v>16.302083333333002</c:v>
                </c:pt>
                <c:pt idx="1566">
                  <c:v>16.31249999999967</c:v>
                </c:pt>
                <c:pt idx="1567">
                  <c:v>16.322916666666337</c:v>
                </c:pt>
                <c:pt idx="1568">
                  <c:v>16.333333333333005</c:v>
                </c:pt>
                <c:pt idx="1569">
                  <c:v>16.343749999999673</c:v>
                </c:pt>
                <c:pt idx="1570">
                  <c:v>16.354166666666341</c:v>
                </c:pt>
                <c:pt idx="1571">
                  <c:v>16.364583333333009</c:v>
                </c:pt>
                <c:pt idx="1572">
                  <c:v>16.374999999999677</c:v>
                </c:pt>
                <c:pt idx="1573">
                  <c:v>16.385416666666345</c:v>
                </c:pt>
                <c:pt idx="1574">
                  <c:v>16.395833333333012</c:v>
                </c:pt>
                <c:pt idx="1575">
                  <c:v>16.40624999999968</c:v>
                </c:pt>
                <c:pt idx="1576">
                  <c:v>16.416666666666348</c:v>
                </c:pt>
                <c:pt idx="1577">
                  <c:v>16.427083333333016</c:v>
                </c:pt>
                <c:pt idx="1578">
                  <c:v>16.437499999999684</c:v>
                </c:pt>
                <c:pt idx="1579">
                  <c:v>16.447916666666352</c:v>
                </c:pt>
                <c:pt idx="1580">
                  <c:v>16.45833333333302</c:v>
                </c:pt>
                <c:pt idx="1581">
                  <c:v>16.468749999999687</c:v>
                </c:pt>
                <c:pt idx="1582">
                  <c:v>16.479166666666355</c:v>
                </c:pt>
                <c:pt idx="1583">
                  <c:v>16.489583333333023</c:v>
                </c:pt>
                <c:pt idx="1584">
                  <c:v>16.499999999999691</c:v>
                </c:pt>
                <c:pt idx="1585">
                  <c:v>16.510416666666359</c:v>
                </c:pt>
                <c:pt idx="1586">
                  <c:v>16.520833333333027</c:v>
                </c:pt>
                <c:pt idx="1587">
                  <c:v>16.531249999999694</c:v>
                </c:pt>
                <c:pt idx="1588">
                  <c:v>16.541666666666362</c:v>
                </c:pt>
                <c:pt idx="1589">
                  <c:v>16.55208333333303</c:v>
                </c:pt>
                <c:pt idx="1590">
                  <c:v>16.562499999999698</c:v>
                </c:pt>
                <c:pt idx="1591">
                  <c:v>16.572916666666366</c:v>
                </c:pt>
                <c:pt idx="1592">
                  <c:v>16.583333333333034</c:v>
                </c:pt>
                <c:pt idx="1593">
                  <c:v>16.593749999999702</c:v>
                </c:pt>
                <c:pt idx="1594">
                  <c:v>16.604166666666369</c:v>
                </c:pt>
                <c:pt idx="1595">
                  <c:v>16.614583333333037</c:v>
                </c:pt>
                <c:pt idx="1596">
                  <c:v>16.624999999999705</c:v>
                </c:pt>
                <c:pt idx="1597">
                  <c:v>16.635416666666373</c:v>
                </c:pt>
                <c:pt idx="1598">
                  <c:v>16.645833333333041</c:v>
                </c:pt>
                <c:pt idx="1599">
                  <c:v>16.656249999999709</c:v>
                </c:pt>
                <c:pt idx="1600">
                  <c:v>16.666666666666377</c:v>
                </c:pt>
                <c:pt idx="1601">
                  <c:v>16.677083333333044</c:v>
                </c:pt>
                <c:pt idx="1602">
                  <c:v>16.687499999999712</c:v>
                </c:pt>
                <c:pt idx="1603">
                  <c:v>16.69791666666638</c:v>
                </c:pt>
                <c:pt idx="1604">
                  <c:v>16.708333333333048</c:v>
                </c:pt>
                <c:pt idx="1605">
                  <c:v>16.718749999999716</c:v>
                </c:pt>
                <c:pt idx="1606">
                  <c:v>16.729166666666384</c:v>
                </c:pt>
                <c:pt idx="1607">
                  <c:v>16.739583333333051</c:v>
                </c:pt>
                <c:pt idx="1608">
                  <c:v>16.749999999999719</c:v>
                </c:pt>
                <c:pt idx="1609">
                  <c:v>16.760416666666387</c:v>
                </c:pt>
                <c:pt idx="1610">
                  <c:v>16.770833333333055</c:v>
                </c:pt>
                <c:pt idx="1611">
                  <c:v>16.781249999999723</c:v>
                </c:pt>
                <c:pt idx="1612">
                  <c:v>16.791666666666391</c:v>
                </c:pt>
                <c:pt idx="1613">
                  <c:v>16.802083333333059</c:v>
                </c:pt>
                <c:pt idx="1614">
                  <c:v>16.812499999999726</c:v>
                </c:pt>
                <c:pt idx="1615">
                  <c:v>16.822916666666394</c:v>
                </c:pt>
                <c:pt idx="1616">
                  <c:v>16.833333333333062</c:v>
                </c:pt>
                <c:pt idx="1617">
                  <c:v>16.84374999999973</c:v>
                </c:pt>
                <c:pt idx="1618">
                  <c:v>16.854166666666398</c:v>
                </c:pt>
                <c:pt idx="1619">
                  <c:v>16.864583333333066</c:v>
                </c:pt>
                <c:pt idx="1620">
                  <c:v>16.874999999999734</c:v>
                </c:pt>
                <c:pt idx="1621">
                  <c:v>16.885416666666401</c:v>
                </c:pt>
                <c:pt idx="1622">
                  <c:v>16.895833333333069</c:v>
                </c:pt>
                <c:pt idx="1623">
                  <c:v>16.906249999999737</c:v>
                </c:pt>
                <c:pt idx="1624">
                  <c:v>16.916666666666405</c:v>
                </c:pt>
                <c:pt idx="1625">
                  <c:v>16.927083333333073</c:v>
                </c:pt>
                <c:pt idx="1626">
                  <c:v>16.937499999999741</c:v>
                </c:pt>
                <c:pt idx="1627">
                  <c:v>16.947916666666409</c:v>
                </c:pt>
                <c:pt idx="1628">
                  <c:v>16.958333333333076</c:v>
                </c:pt>
                <c:pt idx="1629">
                  <c:v>16.968749999999744</c:v>
                </c:pt>
                <c:pt idx="1630">
                  <c:v>16.979166666666412</c:v>
                </c:pt>
                <c:pt idx="1631">
                  <c:v>16.98958333333308</c:v>
                </c:pt>
                <c:pt idx="1632">
                  <c:v>16.999999999999748</c:v>
                </c:pt>
                <c:pt idx="1633">
                  <c:v>17.010416666666416</c:v>
                </c:pt>
                <c:pt idx="1634">
                  <c:v>17.020833333333083</c:v>
                </c:pt>
                <c:pt idx="1635">
                  <c:v>17.031249999999751</c:v>
                </c:pt>
                <c:pt idx="1636">
                  <c:v>17.041666666666419</c:v>
                </c:pt>
                <c:pt idx="1637">
                  <c:v>17.052083333333087</c:v>
                </c:pt>
                <c:pt idx="1638">
                  <c:v>17.062499999999755</c:v>
                </c:pt>
                <c:pt idx="1639">
                  <c:v>17.072916666666423</c:v>
                </c:pt>
                <c:pt idx="1640">
                  <c:v>17.083333333333091</c:v>
                </c:pt>
                <c:pt idx="1641">
                  <c:v>17.093749999999758</c:v>
                </c:pt>
                <c:pt idx="1642">
                  <c:v>17.104166666666426</c:v>
                </c:pt>
                <c:pt idx="1643">
                  <c:v>17.114583333333094</c:v>
                </c:pt>
                <c:pt idx="1644">
                  <c:v>17.124999999999762</c:v>
                </c:pt>
                <c:pt idx="1645">
                  <c:v>17.13541666666643</c:v>
                </c:pt>
                <c:pt idx="1646">
                  <c:v>17.145833333333098</c:v>
                </c:pt>
                <c:pt idx="1647">
                  <c:v>17.156249999999766</c:v>
                </c:pt>
                <c:pt idx="1648">
                  <c:v>17.166666666666433</c:v>
                </c:pt>
                <c:pt idx="1649">
                  <c:v>17.177083333333101</c:v>
                </c:pt>
                <c:pt idx="1650">
                  <c:v>17.187499999999769</c:v>
                </c:pt>
                <c:pt idx="1651">
                  <c:v>17.197916666666437</c:v>
                </c:pt>
                <c:pt idx="1652">
                  <c:v>17.208333333333105</c:v>
                </c:pt>
                <c:pt idx="1653">
                  <c:v>17.218749999999773</c:v>
                </c:pt>
                <c:pt idx="1654">
                  <c:v>17.22916666666644</c:v>
                </c:pt>
                <c:pt idx="1655">
                  <c:v>17.239583333333108</c:v>
                </c:pt>
                <c:pt idx="1656">
                  <c:v>17.249999999999776</c:v>
                </c:pt>
                <c:pt idx="1657">
                  <c:v>17.260416666666444</c:v>
                </c:pt>
                <c:pt idx="1658">
                  <c:v>17.270833333333112</c:v>
                </c:pt>
                <c:pt idx="1659">
                  <c:v>17.28124999999978</c:v>
                </c:pt>
                <c:pt idx="1660">
                  <c:v>17.291666666666448</c:v>
                </c:pt>
                <c:pt idx="1661">
                  <c:v>17.302083333333115</c:v>
                </c:pt>
                <c:pt idx="1662">
                  <c:v>17.312499999999783</c:v>
                </c:pt>
                <c:pt idx="1663">
                  <c:v>17.322916666666451</c:v>
                </c:pt>
                <c:pt idx="1664">
                  <c:v>17.333333333333119</c:v>
                </c:pt>
                <c:pt idx="1665">
                  <c:v>17.343749999999787</c:v>
                </c:pt>
                <c:pt idx="1666">
                  <c:v>17.354166666666455</c:v>
                </c:pt>
                <c:pt idx="1667">
                  <c:v>17.364583333333123</c:v>
                </c:pt>
                <c:pt idx="1668">
                  <c:v>17.37499999999979</c:v>
                </c:pt>
                <c:pt idx="1669">
                  <c:v>17.385416666666458</c:v>
                </c:pt>
                <c:pt idx="1670">
                  <c:v>17.395833333333126</c:v>
                </c:pt>
                <c:pt idx="1671">
                  <c:v>17.406249999999794</c:v>
                </c:pt>
                <c:pt idx="1672">
                  <c:v>17.416666666666462</c:v>
                </c:pt>
                <c:pt idx="1673">
                  <c:v>17.42708333333313</c:v>
                </c:pt>
                <c:pt idx="1674">
                  <c:v>17.437499999999797</c:v>
                </c:pt>
                <c:pt idx="1675">
                  <c:v>17.447916666666465</c:v>
                </c:pt>
                <c:pt idx="1676">
                  <c:v>17.458333333333133</c:v>
                </c:pt>
                <c:pt idx="1677">
                  <c:v>17.468749999999801</c:v>
                </c:pt>
                <c:pt idx="1678">
                  <c:v>17.479166666666469</c:v>
                </c:pt>
                <c:pt idx="1679">
                  <c:v>17.489583333333137</c:v>
                </c:pt>
                <c:pt idx="1680">
                  <c:v>17.499999999999805</c:v>
                </c:pt>
                <c:pt idx="1681">
                  <c:v>17.510416666666472</c:v>
                </c:pt>
                <c:pt idx="1682">
                  <c:v>17.52083333333314</c:v>
                </c:pt>
                <c:pt idx="1683">
                  <c:v>17.531249999999808</c:v>
                </c:pt>
                <c:pt idx="1684">
                  <c:v>17.541666666666476</c:v>
                </c:pt>
                <c:pt idx="1685">
                  <c:v>17.552083333333144</c:v>
                </c:pt>
                <c:pt idx="1686">
                  <c:v>17.562499999999812</c:v>
                </c:pt>
                <c:pt idx="1687">
                  <c:v>17.57291666666648</c:v>
                </c:pt>
                <c:pt idx="1688">
                  <c:v>17.583333333333147</c:v>
                </c:pt>
                <c:pt idx="1689">
                  <c:v>17.593749999999815</c:v>
                </c:pt>
                <c:pt idx="1690">
                  <c:v>17.604166666666483</c:v>
                </c:pt>
                <c:pt idx="1691">
                  <c:v>17.614583333333151</c:v>
                </c:pt>
                <c:pt idx="1692">
                  <c:v>17.624999999999819</c:v>
                </c:pt>
                <c:pt idx="1693">
                  <c:v>17.635416666666487</c:v>
                </c:pt>
                <c:pt idx="1694">
                  <c:v>17.645833333333155</c:v>
                </c:pt>
                <c:pt idx="1695">
                  <c:v>17.656249999999822</c:v>
                </c:pt>
                <c:pt idx="1696">
                  <c:v>17.66666666666649</c:v>
                </c:pt>
                <c:pt idx="1697">
                  <c:v>17.677083333333158</c:v>
                </c:pt>
                <c:pt idx="1698">
                  <c:v>17.687499999999826</c:v>
                </c:pt>
                <c:pt idx="1699">
                  <c:v>17.697916666666494</c:v>
                </c:pt>
                <c:pt idx="1700">
                  <c:v>17.708333333333162</c:v>
                </c:pt>
                <c:pt idx="1701">
                  <c:v>17.718749999999829</c:v>
                </c:pt>
                <c:pt idx="1702">
                  <c:v>17.729166666666497</c:v>
                </c:pt>
                <c:pt idx="1703">
                  <c:v>17.739583333333165</c:v>
                </c:pt>
                <c:pt idx="1704">
                  <c:v>17.749999999999833</c:v>
                </c:pt>
                <c:pt idx="1705">
                  <c:v>17.760416666666501</c:v>
                </c:pt>
                <c:pt idx="1706">
                  <c:v>17.770833333333169</c:v>
                </c:pt>
                <c:pt idx="1707">
                  <c:v>17.781249999999837</c:v>
                </c:pt>
                <c:pt idx="1708">
                  <c:v>17.791666666666504</c:v>
                </c:pt>
                <c:pt idx="1709">
                  <c:v>17.802083333333172</c:v>
                </c:pt>
                <c:pt idx="1710">
                  <c:v>17.81249999999984</c:v>
                </c:pt>
                <c:pt idx="1711">
                  <c:v>17.822916666666508</c:v>
                </c:pt>
                <c:pt idx="1712">
                  <c:v>17.833333333333176</c:v>
                </c:pt>
                <c:pt idx="1713">
                  <c:v>17.843749999999844</c:v>
                </c:pt>
                <c:pt idx="1714">
                  <c:v>17.854166666666512</c:v>
                </c:pt>
                <c:pt idx="1715">
                  <c:v>17.864583333333179</c:v>
                </c:pt>
                <c:pt idx="1716">
                  <c:v>17.874999999999847</c:v>
                </c:pt>
                <c:pt idx="1717">
                  <c:v>17.885416666666515</c:v>
                </c:pt>
                <c:pt idx="1718">
                  <c:v>17.895833333333183</c:v>
                </c:pt>
                <c:pt idx="1719">
                  <c:v>17.906249999999851</c:v>
                </c:pt>
                <c:pt idx="1720">
                  <c:v>17.916666666666519</c:v>
                </c:pt>
                <c:pt idx="1721">
                  <c:v>17.927083333333186</c:v>
                </c:pt>
                <c:pt idx="1722">
                  <c:v>17.937499999999854</c:v>
                </c:pt>
                <c:pt idx="1723">
                  <c:v>17.947916666666522</c:v>
                </c:pt>
                <c:pt idx="1724">
                  <c:v>17.95833333333319</c:v>
                </c:pt>
                <c:pt idx="1725">
                  <c:v>17.968749999999858</c:v>
                </c:pt>
                <c:pt idx="1726">
                  <c:v>17.979166666666526</c:v>
                </c:pt>
                <c:pt idx="1727">
                  <c:v>17.989583333333194</c:v>
                </c:pt>
                <c:pt idx="1728">
                  <c:v>17.999999999999861</c:v>
                </c:pt>
                <c:pt idx="1729">
                  <c:v>18.010416666666529</c:v>
                </c:pt>
                <c:pt idx="1730">
                  <c:v>18.020833333333197</c:v>
                </c:pt>
                <c:pt idx="1731">
                  <c:v>18.031249999999865</c:v>
                </c:pt>
                <c:pt idx="1732">
                  <c:v>18.041666666666533</c:v>
                </c:pt>
                <c:pt idx="1733">
                  <c:v>18.052083333333201</c:v>
                </c:pt>
                <c:pt idx="1734">
                  <c:v>18.062499999999869</c:v>
                </c:pt>
                <c:pt idx="1735">
                  <c:v>18.072916666666536</c:v>
                </c:pt>
                <c:pt idx="1736">
                  <c:v>18.083333333333204</c:v>
                </c:pt>
                <c:pt idx="1737">
                  <c:v>18.093749999999872</c:v>
                </c:pt>
                <c:pt idx="1738">
                  <c:v>18.10416666666654</c:v>
                </c:pt>
                <c:pt idx="1739">
                  <c:v>18.114583333333208</c:v>
                </c:pt>
                <c:pt idx="1740">
                  <c:v>18.124999999999876</c:v>
                </c:pt>
                <c:pt idx="1741">
                  <c:v>18.135416666666544</c:v>
                </c:pt>
                <c:pt idx="1742">
                  <c:v>18.145833333333211</c:v>
                </c:pt>
                <c:pt idx="1743">
                  <c:v>18.156249999999879</c:v>
                </c:pt>
                <c:pt idx="1744">
                  <c:v>18.166666666666547</c:v>
                </c:pt>
                <c:pt idx="1745">
                  <c:v>18.177083333333215</c:v>
                </c:pt>
                <c:pt idx="1746">
                  <c:v>18.187499999999883</c:v>
                </c:pt>
                <c:pt idx="1747">
                  <c:v>18.197916666666551</c:v>
                </c:pt>
                <c:pt idx="1748">
                  <c:v>18.208333333333218</c:v>
                </c:pt>
                <c:pt idx="1749">
                  <c:v>18.218749999999886</c:v>
                </c:pt>
                <c:pt idx="1750">
                  <c:v>18.229166666666554</c:v>
                </c:pt>
                <c:pt idx="1751">
                  <c:v>18.239583333333222</c:v>
                </c:pt>
                <c:pt idx="1752">
                  <c:v>18.24999999999989</c:v>
                </c:pt>
                <c:pt idx="1753">
                  <c:v>18.260416666666558</c:v>
                </c:pt>
                <c:pt idx="1754">
                  <c:v>18.270833333333226</c:v>
                </c:pt>
                <c:pt idx="1755">
                  <c:v>18.281249999999893</c:v>
                </c:pt>
                <c:pt idx="1756">
                  <c:v>18.291666666666561</c:v>
                </c:pt>
                <c:pt idx="1757">
                  <c:v>18.302083333333229</c:v>
                </c:pt>
                <c:pt idx="1758">
                  <c:v>18.312499999999897</c:v>
                </c:pt>
                <c:pt idx="1759">
                  <c:v>18.322916666666565</c:v>
                </c:pt>
                <c:pt idx="1760">
                  <c:v>18.333333333333233</c:v>
                </c:pt>
                <c:pt idx="1761">
                  <c:v>18.343749999999901</c:v>
                </c:pt>
                <c:pt idx="1762">
                  <c:v>18.354166666666568</c:v>
                </c:pt>
                <c:pt idx="1763">
                  <c:v>18.364583333333236</c:v>
                </c:pt>
                <c:pt idx="1764">
                  <c:v>18.374999999999904</c:v>
                </c:pt>
                <c:pt idx="1765">
                  <c:v>18.385416666666572</c:v>
                </c:pt>
                <c:pt idx="1766">
                  <c:v>18.39583333333324</c:v>
                </c:pt>
                <c:pt idx="1767">
                  <c:v>18.406249999999908</c:v>
                </c:pt>
                <c:pt idx="1768">
                  <c:v>18.416666666666575</c:v>
                </c:pt>
                <c:pt idx="1769">
                  <c:v>18.427083333333243</c:v>
                </c:pt>
                <c:pt idx="1770">
                  <c:v>18.437499999999911</c:v>
                </c:pt>
                <c:pt idx="1771">
                  <c:v>18.447916666666579</c:v>
                </c:pt>
                <c:pt idx="1772">
                  <c:v>18.458333333333247</c:v>
                </c:pt>
                <c:pt idx="1773">
                  <c:v>18.468749999999915</c:v>
                </c:pt>
                <c:pt idx="1774">
                  <c:v>18.479166666666583</c:v>
                </c:pt>
                <c:pt idx="1775">
                  <c:v>18.48958333333325</c:v>
                </c:pt>
                <c:pt idx="1776">
                  <c:v>18.499999999999918</c:v>
                </c:pt>
                <c:pt idx="1777">
                  <c:v>18.510416666666586</c:v>
                </c:pt>
                <c:pt idx="1778">
                  <c:v>18.520833333333254</c:v>
                </c:pt>
                <c:pt idx="1779">
                  <c:v>18.531249999999922</c:v>
                </c:pt>
                <c:pt idx="1780">
                  <c:v>18.54166666666659</c:v>
                </c:pt>
                <c:pt idx="1781">
                  <c:v>18.552083333333258</c:v>
                </c:pt>
                <c:pt idx="1782">
                  <c:v>18.562499999999925</c:v>
                </c:pt>
                <c:pt idx="1783">
                  <c:v>18.572916666666593</c:v>
                </c:pt>
                <c:pt idx="1784">
                  <c:v>18.583333333333261</c:v>
                </c:pt>
                <c:pt idx="1785">
                  <c:v>18.593749999999929</c:v>
                </c:pt>
                <c:pt idx="1786">
                  <c:v>18.604166666666597</c:v>
                </c:pt>
                <c:pt idx="1787">
                  <c:v>18.614583333333265</c:v>
                </c:pt>
                <c:pt idx="1788">
                  <c:v>18.624999999999932</c:v>
                </c:pt>
                <c:pt idx="1789">
                  <c:v>18.6354166666666</c:v>
                </c:pt>
                <c:pt idx="1790">
                  <c:v>18.645833333333268</c:v>
                </c:pt>
                <c:pt idx="1791">
                  <c:v>18.656249999999936</c:v>
                </c:pt>
                <c:pt idx="1792">
                  <c:v>18.666666666666604</c:v>
                </c:pt>
                <c:pt idx="1793">
                  <c:v>18.677083333333272</c:v>
                </c:pt>
                <c:pt idx="1794">
                  <c:v>18.68749999999994</c:v>
                </c:pt>
                <c:pt idx="1795">
                  <c:v>18.697916666666607</c:v>
                </c:pt>
                <c:pt idx="1796">
                  <c:v>18.708333333333275</c:v>
                </c:pt>
                <c:pt idx="1797">
                  <c:v>18.718749999999943</c:v>
                </c:pt>
                <c:pt idx="1798">
                  <c:v>18.729166666666611</c:v>
                </c:pt>
                <c:pt idx="1799">
                  <c:v>18.739583333333279</c:v>
                </c:pt>
                <c:pt idx="1800">
                  <c:v>18.749999999999947</c:v>
                </c:pt>
                <c:pt idx="1801">
                  <c:v>18.760416666666615</c:v>
                </c:pt>
                <c:pt idx="1802">
                  <c:v>18.770833333333282</c:v>
                </c:pt>
                <c:pt idx="1803">
                  <c:v>18.78124999999995</c:v>
                </c:pt>
                <c:pt idx="1804">
                  <c:v>18.791666666666618</c:v>
                </c:pt>
                <c:pt idx="1805">
                  <c:v>18.802083333333286</c:v>
                </c:pt>
                <c:pt idx="1806">
                  <c:v>18.812499999999954</c:v>
                </c:pt>
                <c:pt idx="1807">
                  <c:v>18.822916666666622</c:v>
                </c:pt>
                <c:pt idx="1808">
                  <c:v>18.83333333333329</c:v>
                </c:pt>
                <c:pt idx="1809">
                  <c:v>18.843749999999957</c:v>
                </c:pt>
                <c:pt idx="1810">
                  <c:v>18.854166666666625</c:v>
                </c:pt>
                <c:pt idx="1811">
                  <c:v>18.864583333333293</c:v>
                </c:pt>
                <c:pt idx="1812">
                  <c:v>18.874999999999961</c:v>
                </c:pt>
                <c:pt idx="1813">
                  <c:v>18.885416666666629</c:v>
                </c:pt>
                <c:pt idx="1814">
                  <c:v>18.895833333333297</c:v>
                </c:pt>
                <c:pt idx="1815">
                  <c:v>18.906249999999964</c:v>
                </c:pt>
                <c:pt idx="1816">
                  <c:v>18.916666666666632</c:v>
                </c:pt>
                <c:pt idx="1817">
                  <c:v>18.9270833333333</c:v>
                </c:pt>
                <c:pt idx="1818">
                  <c:v>18.937499999999968</c:v>
                </c:pt>
                <c:pt idx="1819">
                  <c:v>18.947916666666636</c:v>
                </c:pt>
                <c:pt idx="1820">
                  <c:v>18.958333333333304</c:v>
                </c:pt>
                <c:pt idx="1821">
                  <c:v>18.968749999999972</c:v>
                </c:pt>
                <c:pt idx="1822">
                  <c:v>18.979166666666639</c:v>
                </c:pt>
                <c:pt idx="1823">
                  <c:v>18.989583333333307</c:v>
                </c:pt>
                <c:pt idx="1824">
                  <c:v>18.999999999999975</c:v>
                </c:pt>
                <c:pt idx="1825">
                  <c:v>19.010416666666643</c:v>
                </c:pt>
                <c:pt idx="1826">
                  <c:v>19.020833333333311</c:v>
                </c:pt>
                <c:pt idx="1827">
                  <c:v>19.031249999999979</c:v>
                </c:pt>
                <c:pt idx="1828">
                  <c:v>19.041666666666647</c:v>
                </c:pt>
                <c:pt idx="1829">
                  <c:v>19.052083333333314</c:v>
                </c:pt>
                <c:pt idx="1830">
                  <c:v>19.062499999999982</c:v>
                </c:pt>
                <c:pt idx="1831">
                  <c:v>19.07291666666665</c:v>
                </c:pt>
                <c:pt idx="1832">
                  <c:v>19.083333333333318</c:v>
                </c:pt>
                <c:pt idx="1833">
                  <c:v>19.093749999999986</c:v>
                </c:pt>
                <c:pt idx="1834">
                  <c:v>19.104166666666654</c:v>
                </c:pt>
                <c:pt idx="1835">
                  <c:v>19.114583333333321</c:v>
                </c:pt>
                <c:pt idx="1836">
                  <c:v>19.124999999999989</c:v>
                </c:pt>
                <c:pt idx="1837">
                  <c:v>19.135416666666657</c:v>
                </c:pt>
                <c:pt idx="1838">
                  <c:v>19.145833333333325</c:v>
                </c:pt>
                <c:pt idx="1839">
                  <c:v>19.156249999999993</c:v>
                </c:pt>
                <c:pt idx="1840">
                  <c:v>19.166666666666661</c:v>
                </c:pt>
                <c:pt idx="1841">
                  <c:v>19.177083333333329</c:v>
                </c:pt>
                <c:pt idx="1842">
                  <c:v>19.187499999999996</c:v>
                </c:pt>
                <c:pt idx="1843">
                  <c:v>19.197916666666664</c:v>
                </c:pt>
                <c:pt idx="1844">
                  <c:v>19.208333333333332</c:v>
                </c:pt>
                <c:pt idx="1845">
                  <c:v>19.21875</c:v>
                </c:pt>
                <c:pt idx="1846">
                  <c:v>19.229166666666668</c:v>
                </c:pt>
                <c:pt idx="1847">
                  <c:v>19.239583333333336</c:v>
                </c:pt>
                <c:pt idx="1848">
                  <c:v>19.250000000000004</c:v>
                </c:pt>
                <c:pt idx="1849">
                  <c:v>19.260416666666671</c:v>
                </c:pt>
                <c:pt idx="1850">
                  <c:v>19.270833333333339</c:v>
                </c:pt>
                <c:pt idx="1851">
                  <c:v>19.281250000000007</c:v>
                </c:pt>
                <c:pt idx="1852">
                  <c:v>19.291666666666675</c:v>
                </c:pt>
                <c:pt idx="1853">
                  <c:v>19.302083333333343</c:v>
                </c:pt>
                <c:pt idx="1854">
                  <c:v>19.312500000000011</c:v>
                </c:pt>
                <c:pt idx="1855">
                  <c:v>19.322916666666679</c:v>
                </c:pt>
                <c:pt idx="1856">
                  <c:v>19.333333333333346</c:v>
                </c:pt>
                <c:pt idx="1857">
                  <c:v>19.343750000000014</c:v>
                </c:pt>
                <c:pt idx="1858">
                  <c:v>19.354166666666682</c:v>
                </c:pt>
                <c:pt idx="1859">
                  <c:v>19.36458333333335</c:v>
                </c:pt>
                <c:pt idx="1860">
                  <c:v>19.375000000000018</c:v>
                </c:pt>
                <c:pt idx="1861">
                  <c:v>19.385416666666686</c:v>
                </c:pt>
                <c:pt idx="1862">
                  <c:v>19.395833333333353</c:v>
                </c:pt>
                <c:pt idx="1863">
                  <c:v>19.406250000000021</c:v>
                </c:pt>
                <c:pt idx="1864">
                  <c:v>19.416666666666689</c:v>
                </c:pt>
                <c:pt idx="1865">
                  <c:v>19.427083333333357</c:v>
                </c:pt>
                <c:pt idx="1866">
                  <c:v>19.437500000000025</c:v>
                </c:pt>
                <c:pt idx="1867">
                  <c:v>19.447916666666693</c:v>
                </c:pt>
                <c:pt idx="1868">
                  <c:v>19.458333333333361</c:v>
                </c:pt>
                <c:pt idx="1869">
                  <c:v>19.468750000000028</c:v>
                </c:pt>
                <c:pt idx="1870">
                  <c:v>19.479166666666696</c:v>
                </c:pt>
                <c:pt idx="1871">
                  <c:v>19.489583333333364</c:v>
                </c:pt>
                <c:pt idx="1872">
                  <c:v>19.500000000000032</c:v>
                </c:pt>
                <c:pt idx="1873">
                  <c:v>19.5104166666667</c:v>
                </c:pt>
                <c:pt idx="1874">
                  <c:v>19.520833333333368</c:v>
                </c:pt>
                <c:pt idx="1875">
                  <c:v>19.531250000000036</c:v>
                </c:pt>
                <c:pt idx="1876">
                  <c:v>19.541666666666703</c:v>
                </c:pt>
                <c:pt idx="1877">
                  <c:v>19.552083333333371</c:v>
                </c:pt>
                <c:pt idx="1878">
                  <c:v>19.562500000000039</c:v>
                </c:pt>
                <c:pt idx="1879">
                  <c:v>19.572916666666707</c:v>
                </c:pt>
                <c:pt idx="1880">
                  <c:v>19.583333333333375</c:v>
                </c:pt>
                <c:pt idx="1881">
                  <c:v>19.593750000000043</c:v>
                </c:pt>
                <c:pt idx="1882">
                  <c:v>19.60416666666671</c:v>
                </c:pt>
                <c:pt idx="1883">
                  <c:v>19.614583333333378</c:v>
                </c:pt>
                <c:pt idx="1884">
                  <c:v>19.625000000000046</c:v>
                </c:pt>
                <c:pt idx="1885">
                  <c:v>19.635416666666714</c:v>
                </c:pt>
                <c:pt idx="1886">
                  <c:v>19.645833333333382</c:v>
                </c:pt>
                <c:pt idx="1887">
                  <c:v>19.65625000000005</c:v>
                </c:pt>
                <c:pt idx="1888">
                  <c:v>19.666666666666718</c:v>
                </c:pt>
                <c:pt idx="1889">
                  <c:v>19.677083333333385</c:v>
                </c:pt>
                <c:pt idx="1890">
                  <c:v>19.687500000000053</c:v>
                </c:pt>
                <c:pt idx="1891">
                  <c:v>19.697916666666721</c:v>
                </c:pt>
                <c:pt idx="1892">
                  <c:v>19.708333333333389</c:v>
                </c:pt>
                <c:pt idx="1893">
                  <c:v>19.718750000000057</c:v>
                </c:pt>
                <c:pt idx="1894">
                  <c:v>19.729166666666725</c:v>
                </c:pt>
                <c:pt idx="1895">
                  <c:v>19.739583333333393</c:v>
                </c:pt>
                <c:pt idx="1896">
                  <c:v>19.75000000000006</c:v>
                </c:pt>
                <c:pt idx="1897">
                  <c:v>19.760416666666728</c:v>
                </c:pt>
                <c:pt idx="1898">
                  <c:v>19.770833333333396</c:v>
                </c:pt>
                <c:pt idx="1899">
                  <c:v>19.781250000000064</c:v>
                </c:pt>
                <c:pt idx="1900">
                  <c:v>19.791666666666732</c:v>
                </c:pt>
                <c:pt idx="1901">
                  <c:v>19.8020833333334</c:v>
                </c:pt>
                <c:pt idx="1902">
                  <c:v>19.812500000000068</c:v>
                </c:pt>
                <c:pt idx="1903">
                  <c:v>19.822916666666735</c:v>
                </c:pt>
                <c:pt idx="1904">
                  <c:v>19.833333333333403</c:v>
                </c:pt>
                <c:pt idx="1905">
                  <c:v>19.843750000000071</c:v>
                </c:pt>
                <c:pt idx="1906">
                  <c:v>19.854166666666739</c:v>
                </c:pt>
                <c:pt idx="1907">
                  <c:v>19.864583333333407</c:v>
                </c:pt>
                <c:pt idx="1908">
                  <c:v>19.875000000000075</c:v>
                </c:pt>
                <c:pt idx="1909">
                  <c:v>19.885416666666742</c:v>
                </c:pt>
                <c:pt idx="1910">
                  <c:v>19.89583333333341</c:v>
                </c:pt>
                <c:pt idx="1911">
                  <c:v>19.906250000000078</c:v>
                </c:pt>
                <c:pt idx="1912">
                  <c:v>19.916666666666746</c:v>
                </c:pt>
                <c:pt idx="1913">
                  <c:v>19.927083333333414</c:v>
                </c:pt>
                <c:pt idx="1914">
                  <c:v>19.937500000000082</c:v>
                </c:pt>
                <c:pt idx="1915">
                  <c:v>19.94791666666675</c:v>
                </c:pt>
                <c:pt idx="1916">
                  <c:v>19.958333333333417</c:v>
                </c:pt>
                <c:pt idx="1917">
                  <c:v>19.968750000000085</c:v>
                </c:pt>
                <c:pt idx="1918">
                  <c:v>19.979166666666753</c:v>
                </c:pt>
                <c:pt idx="1919">
                  <c:v>19.989583333333421</c:v>
                </c:pt>
                <c:pt idx="1920">
                  <c:v>20.000000000000089</c:v>
                </c:pt>
                <c:pt idx="1921">
                  <c:v>20.010416666666757</c:v>
                </c:pt>
                <c:pt idx="1922">
                  <c:v>20.020833333333425</c:v>
                </c:pt>
                <c:pt idx="1923">
                  <c:v>20.031250000000092</c:v>
                </c:pt>
                <c:pt idx="1924">
                  <c:v>20.04166666666676</c:v>
                </c:pt>
                <c:pt idx="1925">
                  <c:v>20.052083333333428</c:v>
                </c:pt>
                <c:pt idx="1926">
                  <c:v>20.062500000000096</c:v>
                </c:pt>
                <c:pt idx="1927">
                  <c:v>20.072916666666764</c:v>
                </c:pt>
                <c:pt idx="1928">
                  <c:v>20.083333333333432</c:v>
                </c:pt>
                <c:pt idx="1929">
                  <c:v>20.093750000000099</c:v>
                </c:pt>
                <c:pt idx="1930">
                  <c:v>20.104166666666767</c:v>
                </c:pt>
                <c:pt idx="1931">
                  <c:v>20.114583333333435</c:v>
                </c:pt>
                <c:pt idx="1932">
                  <c:v>20.125000000000103</c:v>
                </c:pt>
                <c:pt idx="1933">
                  <c:v>20.135416666666771</c:v>
                </c:pt>
                <c:pt idx="1934">
                  <c:v>20.145833333333439</c:v>
                </c:pt>
                <c:pt idx="1935">
                  <c:v>20.156250000000107</c:v>
                </c:pt>
                <c:pt idx="1936">
                  <c:v>20.166666666666774</c:v>
                </c:pt>
                <c:pt idx="1937">
                  <c:v>20.177083333333442</c:v>
                </c:pt>
                <c:pt idx="1938">
                  <c:v>20.18750000000011</c:v>
                </c:pt>
                <c:pt idx="1939">
                  <c:v>20.197916666666778</c:v>
                </c:pt>
                <c:pt idx="1940">
                  <c:v>20.208333333333446</c:v>
                </c:pt>
                <c:pt idx="1941">
                  <c:v>20.218750000000114</c:v>
                </c:pt>
                <c:pt idx="1942">
                  <c:v>20.229166666666782</c:v>
                </c:pt>
                <c:pt idx="1943">
                  <c:v>20.239583333333449</c:v>
                </c:pt>
                <c:pt idx="1944">
                  <c:v>20.250000000000117</c:v>
                </c:pt>
                <c:pt idx="1945">
                  <c:v>20.260416666666785</c:v>
                </c:pt>
                <c:pt idx="1946">
                  <c:v>20.270833333333453</c:v>
                </c:pt>
                <c:pt idx="1947">
                  <c:v>20.281250000000121</c:v>
                </c:pt>
                <c:pt idx="1948">
                  <c:v>20.291666666666789</c:v>
                </c:pt>
                <c:pt idx="1949">
                  <c:v>20.302083333333456</c:v>
                </c:pt>
                <c:pt idx="1950">
                  <c:v>20.312500000000124</c:v>
                </c:pt>
                <c:pt idx="1951">
                  <c:v>20.322916666666792</c:v>
                </c:pt>
                <c:pt idx="1952">
                  <c:v>20.33333333333346</c:v>
                </c:pt>
                <c:pt idx="1953">
                  <c:v>20.343750000000128</c:v>
                </c:pt>
                <c:pt idx="1954">
                  <c:v>20.354166666666796</c:v>
                </c:pt>
                <c:pt idx="1955">
                  <c:v>20.364583333333464</c:v>
                </c:pt>
                <c:pt idx="1956">
                  <c:v>20.375000000000131</c:v>
                </c:pt>
                <c:pt idx="1957">
                  <c:v>20.385416666666799</c:v>
                </c:pt>
                <c:pt idx="1958">
                  <c:v>20.395833333333467</c:v>
                </c:pt>
                <c:pt idx="1959">
                  <c:v>20.406250000000135</c:v>
                </c:pt>
                <c:pt idx="1960">
                  <c:v>20.416666666666803</c:v>
                </c:pt>
                <c:pt idx="1961">
                  <c:v>20.427083333333471</c:v>
                </c:pt>
                <c:pt idx="1962">
                  <c:v>20.437500000000139</c:v>
                </c:pt>
                <c:pt idx="1963">
                  <c:v>20.447916666666806</c:v>
                </c:pt>
                <c:pt idx="1964">
                  <c:v>20.458333333333474</c:v>
                </c:pt>
                <c:pt idx="1965">
                  <c:v>20.468750000000142</c:v>
                </c:pt>
                <c:pt idx="1966">
                  <c:v>20.47916666666681</c:v>
                </c:pt>
                <c:pt idx="1967">
                  <c:v>20.489583333333478</c:v>
                </c:pt>
                <c:pt idx="1968">
                  <c:v>20.500000000000146</c:v>
                </c:pt>
                <c:pt idx="1969">
                  <c:v>20.510416666666814</c:v>
                </c:pt>
                <c:pt idx="1970">
                  <c:v>20.520833333333481</c:v>
                </c:pt>
                <c:pt idx="1971">
                  <c:v>20.531250000000149</c:v>
                </c:pt>
                <c:pt idx="1972">
                  <c:v>20.541666666666817</c:v>
                </c:pt>
                <c:pt idx="1973">
                  <c:v>20.552083333333485</c:v>
                </c:pt>
                <c:pt idx="1974">
                  <c:v>20.562500000000153</c:v>
                </c:pt>
                <c:pt idx="1975">
                  <c:v>20.572916666666821</c:v>
                </c:pt>
                <c:pt idx="1976">
                  <c:v>20.583333333333488</c:v>
                </c:pt>
                <c:pt idx="1977">
                  <c:v>20.593750000000156</c:v>
                </c:pt>
                <c:pt idx="1978">
                  <c:v>20.604166666666824</c:v>
                </c:pt>
                <c:pt idx="1979">
                  <c:v>20.614583333333492</c:v>
                </c:pt>
                <c:pt idx="1980">
                  <c:v>20.62500000000016</c:v>
                </c:pt>
                <c:pt idx="1981">
                  <c:v>20.635416666666828</c:v>
                </c:pt>
                <c:pt idx="1982">
                  <c:v>20.645833333333496</c:v>
                </c:pt>
                <c:pt idx="1983">
                  <c:v>20.656250000000163</c:v>
                </c:pt>
                <c:pt idx="1984">
                  <c:v>20.666666666666831</c:v>
                </c:pt>
                <c:pt idx="1985">
                  <c:v>20.677083333333499</c:v>
                </c:pt>
                <c:pt idx="1986">
                  <c:v>20.687500000000167</c:v>
                </c:pt>
                <c:pt idx="1987">
                  <c:v>20.697916666666835</c:v>
                </c:pt>
                <c:pt idx="1988">
                  <c:v>20.708333333333503</c:v>
                </c:pt>
                <c:pt idx="1989">
                  <c:v>20.718750000000171</c:v>
                </c:pt>
                <c:pt idx="1990">
                  <c:v>20.729166666666838</c:v>
                </c:pt>
                <c:pt idx="1991">
                  <c:v>20.739583333333506</c:v>
                </c:pt>
                <c:pt idx="1992">
                  <c:v>20.750000000000174</c:v>
                </c:pt>
                <c:pt idx="1993">
                  <c:v>20.760416666666842</c:v>
                </c:pt>
                <c:pt idx="1994">
                  <c:v>20.77083333333351</c:v>
                </c:pt>
                <c:pt idx="1995">
                  <c:v>20.781250000000178</c:v>
                </c:pt>
                <c:pt idx="1996">
                  <c:v>20.791666666666845</c:v>
                </c:pt>
                <c:pt idx="1997">
                  <c:v>20.802083333333513</c:v>
                </c:pt>
                <c:pt idx="1998">
                  <c:v>20.812500000000181</c:v>
                </c:pt>
                <c:pt idx="1999">
                  <c:v>20.822916666666849</c:v>
                </c:pt>
                <c:pt idx="2000">
                  <c:v>20.833333333333517</c:v>
                </c:pt>
                <c:pt idx="2001">
                  <c:v>20.843750000000185</c:v>
                </c:pt>
                <c:pt idx="2002">
                  <c:v>20.854166666666853</c:v>
                </c:pt>
                <c:pt idx="2003">
                  <c:v>20.86458333333352</c:v>
                </c:pt>
                <c:pt idx="2004">
                  <c:v>20.875000000000188</c:v>
                </c:pt>
                <c:pt idx="2005">
                  <c:v>20.885416666666856</c:v>
                </c:pt>
                <c:pt idx="2006">
                  <c:v>20.895833333333524</c:v>
                </c:pt>
                <c:pt idx="2007">
                  <c:v>20.906250000000192</c:v>
                </c:pt>
                <c:pt idx="2008">
                  <c:v>20.91666666666686</c:v>
                </c:pt>
                <c:pt idx="2009">
                  <c:v>20.927083333333528</c:v>
                </c:pt>
                <c:pt idx="2010">
                  <c:v>20.937500000000195</c:v>
                </c:pt>
                <c:pt idx="2011">
                  <c:v>20.947916666666863</c:v>
                </c:pt>
                <c:pt idx="2012">
                  <c:v>20.958333333333531</c:v>
                </c:pt>
                <c:pt idx="2013">
                  <c:v>20.968750000000199</c:v>
                </c:pt>
                <c:pt idx="2014">
                  <c:v>20.979166666666867</c:v>
                </c:pt>
                <c:pt idx="2015">
                  <c:v>20.989583333333535</c:v>
                </c:pt>
                <c:pt idx="2016">
                  <c:v>21.000000000000203</c:v>
                </c:pt>
                <c:pt idx="2017">
                  <c:v>21.01041666666687</c:v>
                </c:pt>
                <c:pt idx="2018">
                  <c:v>21.020833333333538</c:v>
                </c:pt>
                <c:pt idx="2019">
                  <c:v>21.031250000000206</c:v>
                </c:pt>
                <c:pt idx="2020">
                  <c:v>21.041666666666874</c:v>
                </c:pt>
                <c:pt idx="2021">
                  <c:v>21.052083333333542</c:v>
                </c:pt>
                <c:pt idx="2022">
                  <c:v>21.06250000000021</c:v>
                </c:pt>
                <c:pt idx="2023">
                  <c:v>21.072916666666877</c:v>
                </c:pt>
                <c:pt idx="2024">
                  <c:v>21.083333333333545</c:v>
                </c:pt>
                <c:pt idx="2025">
                  <c:v>21.093750000000213</c:v>
                </c:pt>
                <c:pt idx="2026">
                  <c:v>21.104166666666881</c:v>
                </c:pt>
                <c:pt idx="2027">
                  <c:v>21.114583333333549</c:v>
                </c:pt>
                <c:pt idx="2028">
                  <c:v>21.125000000000217</c:v>
                </c:pt>
                <c:pt idx="2029">
                  <c:v>21.135416666666885</c:v>
                </c:pt>
                <c:pt idx="2030">
                  <c:v>21.145833333333552</c:v>
                </c:pt>
                <c:pt idx="2031">
                  <c:v>21.15625000000022</c:v>
                </c:pt>
                <c:pt idx="2032">
                  <c:v>21.166666666666888</c:v>
                </c:pt>
                <c:pt idx="2033">
                  <c:v>21.177083333333556</c:v>
                </c:pt>
                <c:pt idx="2034">
                  <c:v>21.187500000000224</c:v>
                </c:pt>
                <c:pt idx="2035">
                  <c:v>21.197916666666892</c:v>
                </c:pt>
                <c:pt idx="2036">
                  <c:v>21.20833333333356</c:v>
                </c:pt>
                <c:pt idx="2037">
                  <c:v>21.218750000000227</c:v>
                </c:pt>
                <c:pt idx="2038">
                  <c:v>21.229166666666895</c:v>
                </c:pt>
                <c:pt idx="2039">
                  <c:v>21.239583333333563</c:v>
                </c:pt>
                <c:pt idx="2040">
                  <c:v>21.250000000000231</c:v>
                </c:pt>
                <c:pt idx="2041">
                  <c:v>21.260416666666899</c:v>
                </c:pt>
                <c:pt idx="2042">
                  <c:v>21.270833333333567</c:v>
                </c:pt>
                <c:pt idx="2043">
                  <c:v>21.281250000000234</c:v>
                </c:pt>
                <c:pt idx="2044">
                  <c:v>21.291666666666902</c:v>
                </c:pt>
                <c:pt idx="2045">
                  <c:v>21.30208333333357</c:v>
                </c:pt>
                <c:pt idx="2046">
                  <c:v>21.312500000000238</c:v>
                </c:pt>
                <c:pt idx="2047">
                  <c:v>21.322916666666906</c:v>
                </c:pt>
                <c:pt idx="2048">
                  <c:v>21.333333333333574</c:v>
                </c:pt>
                <c:pt idx="2049">
                  <c:v>21.343750000000242</c:v>
                </c:pt>
                <c:pt idx="2050">
                  <c:v>21.354166666666909</c:v>
                </c:pt>
                <c:pt idx="2051">
                  <c:v>21.364583333333577</c:v>
                </c:pt>
                <c:pt idx="2052">
                  <c:v>21.375000000000245</c:v>
                </c:pt>
                <c:pt idx="2053">
                  <c:v>21.385416666666913</c:v>
                </c:pt>
                <c:pt idx="2054">
                  <c:v>21.395833333333581</c:v>
                </c:pt>
                <c:pt idx="2055">
                  <c:v>21.406250000000249</c:v>
                </c:pt>
                <c:pt idx="2056">
                  <c:v>21.416666666666917</c:v>
                </c:pt>
                <c:pt idx="2057">
                  <c:v>21.427083333333584</c:v>
                </c:pt>
                <c:pt idx="2058">
                  <c:v>21.437500000000252</c:v>
                </c:pt>
                <c:pt idx="2059">
                  <c:v>21.44791666666692</c:v>
                </c:pt>
                <c:pt idx="2060">
                  <c:v>21.458333333333588</c:v>
                </c:pt>
                <c:pt idx="2061">
                  <c:v>21.468750000000256</c:v>
                </c:pt>
                <c:pt idx="2062">
                  <c:v>21.479166666666924</c:v>
                </c:pt>
                <c:pt idx="2063">
                  <c:v>21.489583333333591</c:v>
                </c:pt>
                <c:pt idx="2064">
                  <c:v>21.500000000000259</c:v>
                </c:pt>
                <c:pt idx="2065">
                  <c:v>21.510416666666927</c:v>
                </c:pt>
                <c:pt idx="2066">
                  <c:v>21.520833333333595</c:v>
                </c:pt>
                <c:pt idx="2067">
                  <c:v>21.531250000000263</c:v>
                </c:pt>
                <c:pt idx="2068">
                  <c:v>21.541666666666931</c:v>
                </c:pt>
                <c:pt idx="2069">
                  <c:v>21.552083333333599</c:v>
                </c:pt>
                <c:pt idx="2070">
                  <c:v>21.562500000000266</c:v>
                </c:pt>
                <c:pt idx="2071">
                  <c:v>21.572916666666934</c:v>
                </c:pt>
                <c:pt idx="2072">
                  <c:v>21.583333333333602</c:v>
                </c:pt>
                <c:pt idx="2073">
                  <c:v>21.59375000000027</c:v>
                </c:pt>
                <c:pt idx="2074">
                  <c:v>21.604166666666938</c:v>
                </c:pt>
                <c:pt idx="2075">
                  <c:v>21.614583333333606</c:v>
                </c:pt>
                <c:pt idx="2076">
                  <c:v>21.625000000000274</c:v>
                </c:pt>
                <c:pt idx="2077">
                  <c:v>21.635416666666941</c:v>
                </c:pt>
                <c:pt idx="2078">
                  <c:v>21.645833333333609</c:v>
                </c:pt>
                <c:pt idx="2079">
                  <c:v>21.656250000000277</c:v>
                </c:pt>
                <c:pt idx="2080">
                  <c:v>21.666666666666945</c:v>
                </c:pt>
                <c:pt idx="2081">
                  <c:v>21.677083333333613</c:v>
                </c:pt>
                <c:pt idx="2082">
                  <c:v>21.687500000000281</c:v>
                </c:pt>
                <c:pt idx="2083">
                  <c:v>21.697916666666949</c:v>
                </c:pt>
                <c:pt idx="2084">
                  <c:v>21.708333333333616</c:v>
                </c:pt>
                <c:pt idx="2085">
                  <c:v>21.718750000000284</c:v>
                </c:pt>
                <c:pt idx="2086">
                  <c:v>21.729166666666952</c:v>
                </c:pt>
                <c:pt idx="2087">
                  <c:v>21.73958333333362</c:v>
                </c:pt>
                <c:pt idx="2088">
                  <c:v>21.750000000000288</c:v>
                </c:pt>
                <c:pt idx="2089">
                  <c:v>21.760416666666956</c:v>
                </c:pt>
                <c:pt idx="2090">
                  <c:v>21.770833333333623</c:v>
                </c:pt>
                <c:pt idx="2091">
                  <c:v>21.781250000000291</c:v>
                </c:pt>
                <c:pt idx="2092">
                  <c:v>21.791666666666959</c:v>
                </c:pt>
                <c:pt idx="2093">
                  <c:v>21.802083333333627</c:v>
                </c:pt>
                <c:pt idx="2094">
                  <c:v>21.812500000000295</c:v>
                </c:pt>
                <c:pt idx="2095">
                  <c:v>21.822916666666963</c:v>
                </c:pt>
                <c:pt idx="2096">
                  <c:v>21.833333333333631</c:v>
                </c:pt>
                <c:pt idx="2097">
                  <c:v>21.843750000000298</c:v>
                </c:pt>
                <c:pt idx="2098">
                  <c:v>21.854166666666966</c:v>
                </c:pt>
                <c:pt idx="2099">
                  <c:v>21.864583333333634</c:v>
                </c:pt>
                <c:pt idx="2100">
                  <c:v>21.875000000000302</c:v>
                </c:pt>
                <c:pt idx="2101">
                  <c:v>21.88541666666697</c:v>
                </c:pt>
                <c:pt idx="2102">
                  <c:v>21.895833333333638</c:v>
                </c:pt>
                <c:pt idx="2103">
                  <c:v>21.906250000000306</c:v>
                </c:pt>
                <c:pt idx="2104">
                  <c:v>21.916666666666973</c:v>
                </c:pt>
                <c:pt idx="2105">
                  <c:v>21.927083333333641</c:v>
                </c:pt>
                <c:pt idx="2106">
                  <c:v>21.937500000000309</c:v>
                </c:pt>
                <c:pt idx="2107">
                  <c:v>21.947916666666977</c:v>
                </c:pt>
                <c:pt idx="2108">
                  <c:v>21.958333333333645</c:v>
                </c:pt>
                <c:pt idx="2109">
                  <c:v>21.968750000000313</c:v>
                </c:pt>
                <c:pt idx="2110">
                  <c:v>21.97916666666698</c:v>
                </c:pt>
                <c:pt idx="2111">
                  <c:v>21.989583333333648</c:v>
                </c:pt>
                <c:pt idx="2112">
                  <c:v>22.000000000000316</c:v>
                </c:pt>
                <c:pt idx="2113">
                  <c:v>22.010416666666984</c:v>
                </c:pt>
                <c:pt idx="2114">
                  <c:v>22.020833333333652</c:v>
                </c:pt>
                <c:pt idx="2115">
                  <c:v>22.03125000000032</c:v>
                </c:pt>
                <c:pt idx="2116">
                  <c:v>22.041666666666988</c:v>
                </c:pt>
                <c:pt idx="2117">
                  <c:v>22.052083333333655</c:v>
                </c:pt>
                <c:pt idx="2118">
                  <c:v>22.062500000000323</c:v>
                </c:pt>
                <c:pt idx="2119">
                  <c:v>22.072916666666991</c:v>
                </c:pt>
                <c:pt idx="2120">
                  <c:v>22.083333333333659</c:v>
                </c:pt>
                <c:pt idx="2121">
                  <c:v>22.093750000000327</c:v>
                </c:pt>
                <c:pt idx="2122">
                  <c:v>22.104166666666995</c:v>
                </c:pt>
                <c:pt idx="2123">
                  <c:v>22.114583333333663</c:v>
                </c:pt>
                <c:pt idx="2124">
                  <c:v>22.12500000000033</c:v>
                </c:pt>
                <c:pt idx="2125">
                  <c:v>22.135416666666998</c:v>
                </c:pt>
                <c:pt idx="2126">
                  <c:v>22.145833333333666</c:v>
                </c:pt>
                <c:pt idx="2127">
                  <c:v>22.156250000000334</c:v>
                </c:pt>
                <c:pt idx="2128">
                  <c:v>22.166666666667002</c:v>
                </c:pt>
                <c:pt idx="2129">
                  <c:v>22.17708333333367</c:v>
                </c:pt>
                <c:pt idx="2130">
                  <c:v>22.187500000000338</c:v>
                </c:pt>
                <c:pt idx="2131">
                  <c:v>22.197916666667005</c:v>
                </c:pt>
                <c:pt idx="2132">
                  <c:v>22.208333333333673</c:v>
                </c:pt>
                <c:pt idx="2133">
                  <c:v>22.218750000000341</c:v>
                </c:pt>
                <c:pt idx="2134">
                  <c:v>22.229166666667009</c:v>
                </c:pt>
                <c:pt idx="2135">
                  <c:v>22.239583333333677</c:v>
                </c:pt>
                <c:pt idx="2136">
                  <c:v>22.250000000000345</c:v>
                </c:pt>
                <c:pt idx="2137">
                  <c:v>22.260416666667012</c:v>
                </c:pt>
                <c:pt idx="2138">
                  <c:v>22.27083333333368</c:v>
                </c:pt>
                <c:pt idx="2139">
                  <c:v>22.281250000000348</c:v>
                </c:pt>
                <c:pt idx="2140">
                  <c:v>22.291666666667016</c:v>
                </c:pt>
                <c:pt idx="2141">
                  <c:v>22.302083333333684</c:v>
                </c:pt>
                <c:pt idx="2142">
                  <c:v>22.312500000000352</c:v>
                </c:pt>
                <c:pt idx="2143">
                  <c:v>22.32291666666702</c:v>
                </c:pt>
                <c:pt idx="2144">
                  <c:v>22.333333333333687</c:v>
                </c:pt>
                <c:pt idx="2145">
                  <c:v>22.343750000000355</c:v>
                </c:pt>
                <c:pt idx="2146">
                  <c:v>22.354166666667023</c:v>
                </c:pt>
                <c:pt idx="2147">
                  <c:v>22.364583333333691</c:v>
                </c:pt>
                <c:pt idx="2148">
                  <c:v>22.375000000000359</c:v>
                </c:pt>
                <c:pt idx="2149">
                  <c:v>22.385416666667027</c:v>
                </c:pt>
                <c:pt idx="2150">
                  <c:v>22.395833333333695</c:v>
                </c:pt>
                <c:pt idx="2151">
                  <c:v>22.406250000000362</c:v>
                </c:pt>
                <c:pt idx="2152">
                  <c:v>22.41666666666703</c:v>
                </c:pt>
                <c:pt idx="2153">
                  <c:v>22.427083333333698</c:v>
                </c:pt>
                <c:pt idx="2154">
                  <c:v>22.437500000000366</c:v>
                </c:pt>
                <c:pt idx="2155">
                  <c:v>22.447916666667034</c:v>
                </c:pt>
                <c:pt idx="2156">
                  <c:v>22.458333333333702</c:v>
                </c:pt>
                <c:pt idx="2157">
                  <c:v>22.468750000000369</c:v>
                </c:pt>
                <c:pt idx="2158">
                  <c:v>22.479166666667037</c:v>
                </c:pt>
                <c:pt idx="2159">
                  <c:v>22.489583333333705</c:v>
                </c:pt>
                <c:pt idx="2160">
                  <c:v>22.500000000000373</c:v>
                </c:pt>
                <c:pt idx="2161">
                  <c:v>22.510416666667041</c:v>
                </c:pt>
                <c:pt idx="2162">
                  <c:v>22.520833333333709</c:v>
                </c:pt>
                <c:pt idx="2163">
                  <c:v>22.531250000000377</c:v>
                </c:pt>
                <c:pt idx="2164">
                  <c:v>22.541666666667044</c:v>
                </c:pt>
                <c:pt idx="2165">
                  <c:v>22.552083333333712</c:v>
                </c:pt>
                <c:pt idx="2166">
                  <c:v>22.56250000000038</c:v>
                </c:pt>
                <c:pt idx="2167">
                  <c:v>22.572916666667048</c:v>
                </c:pt>
                <c:pt idx="2168">
                  <c:v>22.583333333333716</c:v>
                </c:pt>
                <c:pt idx="2169">
                  <c:v>22.593750000000384</c:v>
                </c:pt>
                <c:pt idx="2170">
                  <c:v>22.604166666667052</c:v>
                </c:pt>
                <c:pt idx="2171">
                  <c:v>22.614583333333719</c:v>
                </c:pt>
                <c:pt idx="2172">
                  <c:v>22.625000000000387</c:v>
                </c:pt>
                <c:pt idx="2173">
                  <c:v>22.635416666667055</c:v>
                </c:pt>
                <c:pt idx="2174">
                  <c:v>22.645833333333723</c:v>
                </c:pt>
                <c:pt idx="2175">
                  <c:v>22.656250000000391</c:v>
                </c:pt>
                <c:pt idx="2176">
                  <c:v>22.666666666667059</c:v>
                </c:pt>
                <c:pt idx="2177">
                  <c:v>22.677083333333727</c:v>
                </c:pt>
                <c:pt idx="2178">
                  <c:v>22.687500000000394</c:v>
                </c:pt>
                <c:pt idx="2179">
                  <c:v>22.697916666667062</c:v>
                </c:pt>
                <c:pt idx="2180">
                  <c:v>22.70833333333373</c:v>
                </c:pt>
                <c:pt idx="2181">
                  <c:v>22.718750000000398</c:v>
                </c:pt>
                <c:pt idx="2182">
                  <c:v>22.729166666667066</c:v>
                </c:pt>
                <c:pt idx="2183">
                  <c:v>22.739583333333734</c:v>
                </c:pt>
                <c:pt idx="2184">
                  <c:v>22.750000000000401</c:v>
                </c:pt>
                <c:pt idx="2185">
                  <c:v>22.760416666667069</c:v>
                </c:pt>
                <c:pt idx="2186">
                  <c:v>22.770833333333737</c:v>
                </c:pt>
                <c:pt idx="2187">
                  <c:v>22.781250000000405</c:v>
                </c:pt>
                <c:pt idx="2188">
                  <c:v>22.791666666667073</c:v>
                </c:pt>
                <c:pt idx="2189">
                  <c:v>22.802083333333741</c:v>
                </c:pt>
                <c:pt idx="2190">
                  <c:v>22.812500000000409</c:v>
                </c:pt>
                <c:pt idx="2191">
                  <c:v>22.822916666667076</c:v>
                </c:pt>
                <c:pt idx="2192">
                  <c:v>22.833333333333744</c:v>
                </c:pt>
                <c:pt idx="2193">
                  <c:v>22.843750000000412</c:v>
                </c:pt>
                <c:pt idx="2194">
                  <c:v>22.85416666666708</c:v>
                </c:pt>
                <c:pt idx="2195">
                  <c:v>22.864583333333748</c:v>
                </c:pt>
                <c:pt idx="2196">
                  <c:v>22.875000000000416</c:v>
                </c:pt>
                <c:pt idx="2197">
                  <c:v>22.885416666667084</c:v>
                </c:pt>
                <c:pt idx="2198">
                  <c:v>22.895833333333751</c:v>
                </c:pt>
                <c:pt idx="2199">
                  <c:v>22.906250000000419</c:v>
                </c:pt>
                <c:pt idx="2200">
                  <c:v>22.916666666667087</c:v>
                </c:pt>
                <c:pt idx="2201">
                  <c:v>22.927083333333755</c:v>
                </c:pt>
                <c:pt idx="2202">
                  <c:v>22.937500000000423</c:v>
                </c:pt>
                <c:pt idx="2203">
                  <c:v>22.947916666667091</c:v>
                </c:pt>
                <c:pt idx="2204">
                  <c:v>22.958333333333758</c:v>
                </c:pt>
                <c:pt idx="2205">
                  <c:v>22.968750000000426</c:v>
                </c:pt>
                <c:pt idx="2206">
                  <c:v>22.979166666667094</c:v>
                </c:pt>
                <c:pt idx="2207">
                  <c:v>22.989583333333762</c:v>
                </c:pt>
                <c:pt idx="2208">
                  <c:v>23.00000000000043</c:v>
                </c:pt>
                <c:pt idx="2209">
                  <c:v>23.010416666667098</c:v>
                </c:pt>
                <c:pt idx="2210">
                  <c:v>23.020833333333766</c:v>
                </c:pt>
                <c:pt idx="2211">
                  <c:v>23.031250000000433</c:v>
                </c:pt>
                <c:pt idx="2212">
                  <c:v>23.041666666667101</c:v>
                </c:pt>
                <c:pt idx="2213">
                  <c:v>23.052083333333769</c:v>
                </c:pt>
                <c:pt idx="2214">
                  <c:v>23.062500000000437</c:v>
                </c:pt>
                <c:pt idx="2215">
                  <c:v>23.072916666667105</c:v>
                </c:pt>
                <c:pt idx="2216">
                  <c:v>23.083333333333773</c:v>
                </c:pt>
                <c:pt idx="2217">
                  <c:v>23.093750000000441</c:v>
                </c:pt>
                <c:pt idx="2218">
                  <c:v>23.104166666667108</c:v>
                </c:pt>
                <c:pt idx="2219">
                  <c:v>23.114583333333776</c:v>
                </c:pt>
                <c:pt idx="2220">
                  <c:v>23.125000000000444</c:v>
                </c:pt>
                <c:pt idx="2221">
                  <c:v>23.135416666667112</c:v>
                </c:pt>
                <c:pt idx="2222">
                  <c:v>23.14583333333378</c:v>
                </c:pt>
                <c:pt idx="2223">
                  <c:v>23.156250000000448</c:v>
                </c:pt>
                <c:pt idx="2224">
                  <c:v>23.166666666667115</c:v>
                </c:pt>
                <c:pt idx="2225">
                  <c:v>23.177083333333783</c:v>
                </c:pt>
                <c:pt idx="2226">
                  <c:v>23.187500000000451</c:v>
                </c:pt>
                <c:pt idx="2227">
                  <c:v>23.197916666667119</c:v>
                </c:pt>
                <c:pt idx="2228">
                  <c:v>23.208333333333787</c:v>
                </c:pt>
                <c:pt idx="2229">
                  <c:v>23.218750000000455</c:v>
                </c:pt>
                <c:pt idx="2230">
                  <c:v>23.229166666667123</c:v>
                </c:pt>
                <c:pt idx="2231">
                  <c:v>23.23958333333379</c:v>
                </c:pt>
                <c:pt idx="2232">
                  <c:v>23.250000000000458</c:v>
                </c:pt>
                <c:pt idx="2233">
                  <c:v>23.260416666667126</c:v>
                </c:pt>
                <c:pt idx="2234">
                  <c:v>23.270833333333794</c:v>
                </c:pt>
                <c:pt idx="2235">
                  <c:v>23.281250000000462</c:v>
                </c:pt>
                <c:pt idx="2236">
                  <c:v>23.29166666666713</c:v>
                </c:pt>
                <c:pt idx="2237">
                  <c:v>23.302083333333798</c:v>
                </c:pt>
                <c:pt idx="2238">
                  <c:v>23.312500000000465</c:v>
                </c:pt>
                <c:pt idx="2239">
                  <c:v>23.322916666667133</c:v>
                </c:pt>
                <c:pt idx="2240">
                  <c:v>23.333333333333801</c:v>
                </c:pt>
                <c:pt idx="2241">
                  <c:v>23.343750000000469</c:v>
                </c:pt>
                <c:pt idx="2242">
                  <c:v>23.354166666667137</c:v>
                </c:pt>
                <c:pt idx="2243">
                  <c:v>23.364583333333805</c:v>
                </c:pt>
                <c:pt idx="2244">
                  <c:v>23.375000000000473</c:v>
                </c:pt>
                <c:pt idx="2245">
                  <c:v>23.38541666666714</c:v>
                </c:pt>
                <c:pt idx="2246">
                  <c:v>23.395833333333808</c:v>
                </c:pt>
                <c:pt idx="2247">
                  <c:v>23.406250000000476</c:v>
                </c:pt>
                <c:pt idx="2248">
                  <c:v>23.416666666667144</c:v>
                </c:pt>
                <c:pt idx="2249">
                  <c:v>23.427083333333812</c:v>
                </c:pt>
                <c:pt idx="2250">
                  <c:v>23.43750000000048</c:v>
                </c:pt>
                <c:pt idx="2251">
                  <c:v>23.447916666667147</c:v>
                </c:pt>
                <c:pt idx="2252">
                  <c:v>23.458333333333815</c:v>
                </c:pt>
                <c:pt idx="2253">
                  <c:v>23.468750000000483</c:v>
                </c:pt>
                <c:pt idx="2254">
                  <c:v>23.479166666667151</c:v>
                </c:pt>
                <c:pt idx="2255">
                  <c:v>23.489583333333819</c:v>
                </c:pt>
                <c:pt idx="2256">
                  <c:v>23.500000000000487</c:v>
                </c:pt>
                <c:pt idx="2257">
                  <c:v>23.510416666667155</c:v>
                </c:pt>
                <c:pt idx="2258">
                  <c:v>23.520833333333822</c:v>
                </c:pt>
                <c:pt idx="2259">
                  <c:v>23.53125000000049</c:v>
                </c:pt>
                <c:pt idx="2260">
                  <c:v>23.541666666667158</c:v>
                </c:pt>
                <c:pt idx="2261">
                  <c:v>23.552083333333826</c:v>
                </c:pt>
                <c:pt idx="2262">
                  <c:v>23.562500000000494</c:v>
                </c:pt>
                <c:pt idx="2263">
                  <c:v>23.572916666667162</c:v>
                </c:pt>
                <c:pt idx="2264">
                  <c:v>23.58333333333383</c:v>
                </c:pt>
                <c:pt idx="2265">
                  <c:v>23.593750000000497</c:v>
                </c:pt>
                <c:pt idx="2266">
                  <c:v>23.604166666667165</c:v>
                </c:pt>
                <c:pt idx="2267">
                  <c:v>23.614583333333833</c:v>
                </c:pt>
                <c:pt idx="2268">
                  <c:v>23.625000000000501</c:v>
                </c:pt>
                <c:pt idx="2269">
                  <c:v>23.635416666667169</c:v>
                </c:pt>
                <c:pt idx="2270">
                  <c:v>23.645833333333837</c:v>
                </c:pt>
                <c:pt idx="2271">
                  <c:v>23.656250000000504</c:v>
                </c:pt>
                <c:pt idx="2272">
                  <c:v>23.666666666667172</c:v>
                </c:pt>
                <c:pt idx="2273">
                  <c:v>23.67708333333384</c:v>
                </c:pt>
                <c:pt idx="2274">
                  <c:v>23.687500000000508</c:v>
                </c:pt>
                <c:pt idx="2275">
                  <c:v>23.697916666667176</c:v>
                </c:pt>
                <c:pt idx="2276">
                  <c:v>23.708333333333844</c:v>
                </c:pt>
                <c:pt idx="2277">
                  <c:v>23.718750000000512</c:v>
                </c:pt>
                <c:pt idx="2278">
                  <c:v>23.729166666667179</c:v>
                </c:pt>
                <c:pt idx="2279">
                  <c:v>23.739583333333847</c:v>
                </c:pt>
                <c:pt idx="2280">
                  <c:v>23.750000000000515</c:v>
                </c:pt>
                <c:pt idx="2281">
                  <c:v>23.760416666667183</c:v>
                </c:pt>
                <c:pt idx="2282">
                  <c:v>23.770833333333851</c:v>
                </c:pt>
                <c:pt idx="2283">
                  <c:v>23.781250000000519</c:v>
                </c:pt>
                <c:pt idx="2284">
                  <c:v>23.791666666667187</c:v>
                </c:pt>
                <c:pt idx="2285">
                  <c:v>23.802083333333854</c:v>
                </c:pt>
                <c:pt idx="2286">
                  <c:v>23.812500000000522</c:v>
                </c:pt>
                <c:pt idx="2287">
                  <c:v>23.82291666666719</c:v>
                </c:pt>
                <c:pt idx="2288">
                  <c:v>23.833333333333858</c:v>
                </c:pt>
                <c:pt idx="2289">
                  <c:v>23.843750000000526</c:v>
                </c:pt>
                <c:pt idx="2290">
                  <c:v>23.854166666667194</c:v>
                </c:pt>
                <c:pt idx="2291">
                  <c:v>23.864583333333862</c:v>
                </c:pt>
                <c:pt idx="2292">
                  <c:v>23.875000000000529</c:v>
                </c:pt>
                <c:pt idx="2293">
                  <c:v>23.885416666667197</c:v>
                </c:pt>
                <c:pt idx="2294">
                  <c:v>23.895833333333865</c:v>
                </c:pt>
                <c:pt idx="2295">
                  <c:v>23.906250000000533</c:v>
                </c:pt>
                <c:pt idx="2296">
                  <c:v>23.916666666667201</c:v>
                </c:pt>
                <c:pt idx="2297">
                  <c:v>23.927083333333869</c:v>
                </c:pt>
                <c:pt idx="2298">
                  <c:v>23.937500000000536</c:v>
                </c:pt>
                <c:pt idx="2299">
                  <c:v>23.947916666667204</c:v>
                </c:pt>
                <c:pt idx="2300">
                  <c:v>23.958333333333872</c:v>
                </c:pt>
                <c:pt idx="2301">
                  <c:v>23.96875000000054</c:v>
                </c:pt>
                <c:pt idx="2302">
                  <c:v>23.979166666667208</c:v>
                </c:pt>
                <c:pt idx="2303">
                  <c:v>23.989583333333876</c:v>
                </c:pt>
                <c:pt idx="2304">
                  <c:v>24.000000000000544</c:v>
                </c:pt>
                <c:pt idx="2305">
                  <c:v>24.010416666667211</c:v>
                </c:pt>
                <c:pt idx="2306">
                  <c:v>24.020833333333879</c:v>
                </c:pt>
                <c:pt idx="2307">
                  <c:v>24.031250000000547</c:v>
                </c:pt>
                <c:pt idx="2308">
                  <c:v>24.041666666667215</c:v>
                </c:pt>
                <c:pt idx="2309">
                  <c:v>24.052083333333883</c:v>
                </c:pt>
                <c:pt idx="2310">
                  <c:v>24.062500000000551</c:v>
                </c:pt>
                <c:pt idx="2311">
                  <c:v>24.072916666667219</c:v>
                </c:pt>
                <c:pt idx="2312">
                  <c:v>24.083333333333886</c:v>
                </c:pt>
                <c:pt idx="2313">
                  <c:v>24.093750000000554</c:v>
                </c:pt>
                <c:pt idx="2314">
                  <c:v>24.104166666667222</c:v>
                </c:pt>
                <c:pt idx="2315">
                  <c:v>24.11458333333389</c:v>
                </c:pt>
                <c:pt idx="2316">
                  <c:v>24.125000000000558</c:v>
                </c:pt>
                <c:pt idx="2317">
                  <c:v>24.135416666667226</c:v>
                </c:pt>
                <c:pt idx="2318">
                  <c:v>24.145833333333893</c:v>
                </c:pt>
                <c:pt idx="2319">
                  <c:v>24.156250000000561</c:v>
                </c:pt>
                <c:pt idx="2320">
                  <c:v>24.166666666667229</c:v>
                </c:pt>
                <c:pt idx="2321">
                  <c:v>24.177083333333897</c:v>
                </c:pt>
                <c:pt idx="2322">
                  <c:v>24.187500000000565</c:v>
                </c:pt>
                <c:pt idx="2323">
                  <c:v>24.197916666667233</c:v>
                </c:pt>
                <c:pt idx="2324">
                  <c:v>24.208333333333901</c:v>
                </c:pt>
                <c:pt idx="2325">
                  <c:v>24.218750000000568</c:v>
                </c:pt>
                <c:pt idx="2326">
                  <c:v>24.229166666667236</c:v>
                </c:pt>
                <c:pt idx="2327">
                  <c:v>24.239583333333904</c:v>
                </c:pt>
                <c:pt idx="2328">
                  <c:v>24.250000000000572</c:v>
                </c:pt>
                <c:pt idx="2329">
                  <c:v>24.26041666666724</c:v>
                </c:pt>
                <c:pt idx="2330">
                  <c:v>24.270833333333908</c:v>
                </c:pt>
                <c:pt idx="2331">
                  <c:v>24.281250000000576</c:v>
                </c:pt>
                <c:pt idx="2332">
                  <c:v>24.291666666667243</c:v>
                </c:pt>
                <c:pt idx="2333">
                  <c:v>24.302083333333911</c:v>
                </c:pt>
                <c:pt idx="2334">
                  <c:v>24.312500000000579</c:v>
                </c:pt>
                <c:pt idx="2335">
                  <c:v>24.322916666667247</c:v>
                </c:pt>
                <c:pt idx="2336">
                  <c:v>24.333333333333915</c:v>
                </c:pt>
                <c:pt idx="2337">
                  <c:v>24.343750000000583</c:v>
                </c:pt>
                <c:pt idx="2338">
                  <c:v>24.35416666666725</c:v>
                </c:pt>
                <c:pt idx="2339">
                  <c:v>24.364583333333918</c:v>
                </c:pt>
                <c:pt idx="2340">
                  <c:v>24.375000000000586</c:v>
                </c:pt>
                <c:pt idx="2341">
                  <c:v>24.385416666667254</c:v>
                </c:pt>
                <c:pt idx="2342">
                  <c:v>24.395833333333922</c:v>
                </c:pt>
                <c:pt idx="2343">
                  <c:v>24.40625000000059</c:v>
                </c:pt>
                <c:pt idx="2344">
                  <c:v>24.416666666667258</c:v>
                </c:pt>
                <c:pt idx="2345">
                  <c:v>24.427083333333925</c:v>
                </c:pt>
                <c:pt idx="2346">
                  <c:v>24.437500000000593</c:v>
                </c:pt>
                <c:pt idx="2347">
                  <c:v>24.447916666667261</c:v>
                </c:pt>
                <c:pt idx="2348">
                  <c:v>24.458333333333929</c:v>
                </c:pt>
                <c:pt idx="2349">
                  <c:v>24.468750000000597</c:v>
                </c:pt>
                <c:pt idx="2350">
                  <c:v>24.479166666667265</c:v>
                </c:pt>
                <c:pt idx="2351">
                  <c:v>24.489583333333933</c:v>
                </c:pt>
                <c:pt idx="2352">
                  <c:v>24.5000000000006</c:v>
                </c:pt>
                <c:pt idx="2353">
                  <c:v>24.510416666667268</c:v>
                </c:pt>
                <c:pt idx="2354">
                  <c:v>24.520833333333936</c:v>
                </c:pt>
                <c:pt idx="2355">
                  <c:v>24.531250000000604</c:v>
                </c:pt>
                <c:pt idx="2356">
                  <c:v>24.541666666667272</c:v>
                </c:pt>
                <c:pt idx="2357">
                  <c:v>24.55208333333394</c:v>
                </c:pt>
                <c:pt idx="2358">
                  <c:v>24.562500000000608</c:v>
                </c:pt>
                <c:pt idx="2359">
                  <c:v>24.572916666667275</c:v>
                </c:pt>
                <c:pt idx="2360">
                  <c:v>24.583333333333943</c:v>
                </c:pt>
                <c:pt idx="2361">
                  <c:v>24.593750000000611</c:v>
                </c:pt>
                <c:pt idx="2362">
                  <c:v>24.604166666667279</c:v>
                </c:pt>
                <c:pt idx="2363">
                  <c:v>24.614583333333947</c:v>
                </c:pt>
                <c:pt idx="2364">
                  <c:v>24.625000000000615</c:v>
                </c:pt>
                <c:pt idx="2365">
                  <c:v>24.635416666667282</c:v>
                </c:pt>
                <c:pt idx="2366">
                  <c:v>24.64583333333395</c:v>
                </c:pt>
                <c:pt idx="2367">
                  <c:v>24.656250000000618</c:v>
                </c:pt>
                <c:pt idx="2368">
                  <c:v>24.666666666667286</c:v>
                </c:pt>
                <c:pt idx="2369">
                  <c:v>24.677083333333954</c:v>
                </c:pt>
                <c:pt idx="2370">
                  <c:v>24.687500000000622</c:v>
                </c:pt>
                <c:pt idx="2371">
                  <c:v>24.69791666666729</c:v>
                </c:pt>
                <c:pt idx="2372">
                  <c:v>24.708333333333957</c:v>
                </c:pt>
                <c:pt idx="2373">
                  <c:v>24.718750000000625</c:v>
                </c:pt>
                <c:pt idx="2374">
                  <c:v>24.729166666667293</c:v>
                </c:pt>
                <c:pt idx="2375">
                  <c:v>24.739583333333961</c:v>
                </c:pt>
                <c:pt idx="2376">
                  <c:v>24.750000000000629</c:v>
                </c:pt>
                <c:pt idx="2377">
                  <c:v>24.760416666667297</c:v>
                </c:pt>
                <c:pt idx="2378">
                  <c:v>24.770833333333965</c:v>
                </c:pt>
                <c:pt idx="2379">
                  <c:v>24.781250000000632</c:v>
                </c:pt>
                <c:pt idx="2380">
                  <c:v>24.7916666666673</c:v>
                </c:pt>
                <c:pt idx="2381">
                  <c:v>24.802083333333968</c:v>
                </c:pt>
                <c:pt idx="2382">
                  <c:v>24.812500000000636</c:v>
                </c:pt>
                <c:pt idx="2383">
                  <c:v>24.822916666667304</c:v>
                </c:pt>
                <c:pt idx="2384">
                  <c:v>24.833333333333972</c:v>
                </c:pt>
                <c:pt idx="2385">
                  <c:v>24.843750000000639</c:v>
                </c:pt>
                <c:pt idx="2386">
                  <c:v>24.854166666667307</c:v>
                </c:pt>
                <c:pt idx="2387">
                  <c:v>24.864583333333975</c:v>
                </c:pt>
                <c:pt idx="2388">
                  <c:v>24.875000000000643</c:v>
                </c:pt>
                <c:pt idx="2389">
                  <c:v>24.885416666667311</c:v>
                </c:pt>
                <c:pt idx="2390">
                  <c:v>24.895833333333979</c:v>
                </c:pt>
                <c:pt idx="2391">
                  <c:v>24.906250000000647</c:v>
                </c:pt>
                <c:pt idx="2392">
                  <c:v>24.916666666667314</c:v>
                </c:pt>
                <c:pt idx="2393">
                  <c:v>24.927083333333982</c:v>
                </c:pt>
                <c:pt idx="2394">
                  <c:v>24.93750000000065</c:v>
                </c:pt>
                <c:pt idx="2395">
                  <c:v>24.947916666667318</c:v>
                </c:pt>
                <c:pt idx="2396">
                  <c:v>24.958333333333986</c:v>
                </c:pt>
                <c:pt idx="2397">
                  <c:v>24.968750000000654</c:v>
                </c:pt>
                <c:pt idx="2398">
                  <c:v>24.979166666667322</c:v>
                </c:pt>
                <c:pt idx="2399">
                  <c:v>24.989583333333989</c:v>
                </c:pt>
                <c:pt idx="2400">
                  <c:v>25.000000000000657</c:v>
                </c:pt>
                <c:pt idx="2401">
                  <c:v>25.010416666667325</c:v>
                </c:pt>
                <c:pt idx="2402">
                  <c:v>25.020833333333993</c:v>
                </c:pt>
                <c:pt idx="2403">
                  <c:v>25.031250000000661</c:v>
                </c:pt>
                <c:pt idx="2404">
                  <c:v>25.041666666667329</c:v>
                </c:pt>
                <c:pt idx="2405">
                  <c:v>25.052083333333997</c:v>
                </c:pt>
                <c:pt idx="2406">
                  <c:v>25.062500000000664</c:v>
                </c:pt>
                <c:pt idx="2407">
                  <c:v>25.072916666667332</c:v>
                </c:pt>
                <c:pt idx="2408">
                  <c:v>25.083333333334</c:v>
                </c:pt>
                <c:pt idx="2409">
                  <c:v>25.093750000000668</c:v>
                </c:pt>
                <c:pt idx="2410">
                  <c:v>25.104166666667336</c:v>
                </c:pt>
                <c:pt idx="2411">
                  <c:v>25.114583333334004</c:v>
                </c:pt>
                <c:pt idx="2412">
                  <c:v>25.125000000000671</c:v>
                </c:pt>
                <c:pt idx="2413">
                  <c:v>25.135416666667339</c:v>
                </c:pt>
                <c:pt idx="2414">
                  <c:v>25.145833333334007</c:v>
                </c:pt>
                <c:pt idx="2415">
                  <c:v>25.156250000000675</c:v>
                </c:pt>
                <c:pt idx="2416">
                  <c:v>25.166666666667343</c:v>
                </c:pt>
                <c:pt idx="2417">
                  <c:v>25.177083333334011</c:v>
                </c:pt>
                <c:pt idx="2418">
                  <c:v>25.187500000000679</c:v>
                </c:pt>
                <c:pt idx="2419">
                  <c:v>25.197916666667346</c:v>
                </c:pt>
                <c:pt idx="2420">
                  <c:v>25.208333333334014</c:v>
                </c:pt>
                <c:pt idx="2421">
                  <c:v>25.218750000000682</c:v>
                </c:pt>
                <c:pt idx="2422">
                  <c:v>25.22916666666735</c:v>
                </c:pt>
                <c:pt idx="2423">
                  <c:v>25.239583333334018</c:v>
                </c:pt>
                <c:pt idx="2424">
                  <c:v>25.250000000000686</c:v>
                </c:pt>
                <c:pt idx="2425">
                  <c:v>25.260416666667354</c:v>
                </c:pt>
                <c:pt idx="2426">
                  <c:v>25.270833333334021</c:v>
                </c:pt>
                <c:pt idx="2427">
                  <c:v>25.281250000000689</c:v>
                </c:pt>
                <c:pt idx="2428">
                  <c:v>25.291666666667357</c:v>
                </c:pt>
                <c:pt idx="2429">
                  <c:v>25.302083333334025</c:v>
                </c:pt>
                <c:pt idx="2430">
                  <c:v>25.312500000000693</c:v>
                </c:pt>
                <c:pt idx="2431">
                  <c:v>25.322916666667361</c:v>
                </c:pt>
                <c:pt idx="2432">
                  <c:v>25.333333333334028</c:v>
                </c:pt>
                <c:pt idx="2433">
                  <c:v>25.343750000000696</c:v>
                </c:pt>
                <c:pt idx="2434">
                  <c:v>25.354166666667364</c:v>
                </c:pt>
                <c:pt idx="2435">
                  <c:v>25.364583333334032</c:v>
                </c:pt>
                <c:pt idx="2436">
                  <c:v>25.3750000000007</c:v>
                </c:pt>
                <c:pt idx="2437">
                  <c:v>25.385416666667368</c:v>
                </c:pt>
                <c:pt idx="2438">
                  <c:v>25.395833333334036</c:v>
                </c:pt>
                <c:pt idx="2439">
                  <c:v>25.406250000000703</c:v>
                </c:pt>
                <c:pt idx="2440">
                  <c:v>25.416666666667371</c:v>
                </c:pt>
                <c:pt idx="2441">
                  <c:v>25.427083333334039</c:v>
                </c:pt>
                <c:pt idx="2442">
                  <c:v>25.437500000000707</c:v>
                </c:pt>
                <c:pt idx="2443">
                  <c:v>25.447916666667375</c:v>
                </c:pt>
                <c:pt idx="2444">
                  <c:v>25.458333333334043</c:v>
                </c:pt>
                <c:pt idx="2445">
                  <c:v>25.468750000000711</c:v>
                </c:pt>
                <c:pt idx="2446">
                  <c:v>25.479166666667378</c:v>
                </c:pt>
                <c:pt idx="2447">
                  <c:v>25.489583333334046</c:v>
                </c:pt>
                <c:pt idx="2448">
                  <c:v>25.500000000000714</c:v>
                </c:pt>
                <c:pt idx="2449">
                  <c:v>25.510416666667382</c:v>
                </c:pt>
                <c:pt idx="2450">
                  <c:v>25.52083333333405</c:v>
                </c:pt>
                <c:pt idx="2451">
                  <c:v>25.531250000000718</c:v>
                </c:pt>
                <c:pt idx="2452">
                  <c:v>25.541666666667385</c:v>
                </c:pt>
                <c:pt idx="2453">
                  <c:v>25.552083333334053</c:v>
                </c:pt>
                <c:pt idx="2454">
                  <c:v>25.562500000000721</c:v>
                </c:pt>
                <c:pt idx="2455">
                  <c:v>25.572916666667389</c:v>
                </c:pt>
                <c:pt idx="2456">
                  <c:v>25.583333333334057</c:v>
                </c:pt>
                <c:pt idx="2457">
                  <c:v>25.593750000000725</c:v>
                </c:pt>
                <c:pt idx="2458">
                  <c:v>25.604166666667393</c:v>
                </c:pt>
                <c:pt idx="2459">
                  <c:v>25.61458333333406</c:v>
                </c:pt>
                <c:pt idx="2460">
                  <c:v>25.625000000000728</c:v>
                </c:pt>
                <c:pt idx="2461">
                  <c:v>25.635416666667396</c:v>
                </c:pt>
                <c:pt idx="2462">
                  <c:v>25.645833333334064</c:v>
                </c:pt>
                <c:pt idx="2463">
                  <c:v>25.656250000000732</c:v>
                </c:pt>
                <c:pt idx="2464">
                  <c:v>25.6666666666674</c:v>
                </c:pt>
                <c:pt idx="2465">
                  <c:v>25.677083333334068</c:v>
                </c:pt>
                <c:pt idx="2466">
                  <c:v>25.687500000000735</c:v>
                </c:pt>
                <c:pt idx="2467">
                  <c:v>25.697916666667403</c:v>
                </c:pt>
                <c:pt idx="2468">
                  <c:v>25.708333333334071</c:v>
                </c:pt>
                <c:pt idx="2469">
                  <c:v>25.718750000000739</c:v>
                </c:pt>
                <c:pt idx="2470">
                  <c:v>25.729166666667407</c:v>
                </c:pt>
                <c:pt idx="2471">
                  <c:v>25.739583333334075</c:v>
                </c:pt>
                <c:pt idx="2472">
                  <c:v>25.750000000000743</c:v>
                </c:pt>
                <c:pt idx="2473">
                  <c:v>25.76041666666741</c:v>
                </c:pt>
                <c:pt idx="2474">
                  <c:v>25.770833333334078</c:v>
                </c:pt>
                <c:pt idx="2475">
                  <c:v>25.781250000000746</c:v>
                </c:pt>
                <c:pt idx="2476">
                  <c:v>25.791666666667414</c:v>
                </c:pt>
                <c:pt idx="2477">
                  <c:v>25.802083333334082</c:v>
                </c:pt>
                <c:pt idx="2478">
                  <c:v>25.81250000000075</c:v>
                </c:pt>
                <c:pt idx="2479">
                  <c:v>25.822916666667417</c:v>
                </c:pt>
                <c:pt idx="2480">
                  <c:v>25.833333333334085</c:v>
                </c:pt>
                <c:pt idx="2481">
                  <c:v>25.843750000000753</c:v>
                </c:pt>
                <c:pt idx="2482">
                  <c:v>25.854166666667421</c:v>
                </c:pt>
                <c:pt idx="2483">
                  <c:v>25.864583333334089</c:v>
                </c:pt>
                <c:pt idx="2484">
                  <c:v>25.875000000000757</c:v>
                </c:pt>
                <c:pt idx="2485">
                  <c:v>25.885416666667425</c:v>
                </c:pt>
                <c:pt idx="2486">
                  <c:v>25.895833333334092</c:v>
                </c:pt>
                <c:pt idx="2487">
                  <c:v>25.90625000000076</c:v>
                </c:pt>
                <c:pt idx="2488">
                  <c:v>25.916666666667428</c:v>
                </c:pt>
                <c:pt idx="2489">
                  <c:v>25.927083333334096</c:v>
                </c:pt>
                <c:pt idx="2490">
                  <c:v>25.937500000000764</c:v>
                </c:pt>
                <c:pt idx="2491">
                  <c:v>25.947916666667432</c:v>
                </c:pt>
                <c:pt idx="2492">
                  <c:v>25.9583333333341</c:v>
                </c:pt>
                <c:pt idx="2493">
                  <c:v>25.968750000000767</c:v>
                </c:pt>
                <c:pt idx="2494">
                  <c:v>25.979166666667435</c:v>
                </c:pt>
                <c:pt idx="2495">
                  <c:v>25.989583333334103</c:v>
                </c:pt>
                <c:pt idx="2496">
                  <c:v>26.000000000000771</c:v>
                </c:pt>
                <c:pt idx="2497">
                  <c:v>26.010416666667439</c:v>
                </c:pt>
                <c:pt idx="2498">
                  <c:v>26.020833333334107</c:v>
                </c:pt>
                <c:pt idx="2499">
                  <c:v>26.031250000000774</c:v>
                </c:pt>
                <c:pt idx="2500">
                  <c:v>26.041666666667442</c:v>
                </c:pt>
                <c:pt idx="2501">
                  <c:v>26.05208333333411</c:v>
                </c:pt>
                <c:pt idx="2502">
                  <c:v>26.062500000000778</c:v>
                </c:pt>
                <c:pt idx="2503">
                  <c:v>26.072916666667446</c:v>
                </c:pt>
                <c:pt idx="2504">
                  <c:v>26.083333333334114</c:v>
                </c:pt>
                <c:pt idx="2505">
                  <c:v>26.093750000000782</c:v>
                </c:pt>
                <c:pt idx="2506">
                  <c:v>26.104166666667449</c:v>
                </c:pt>
                <c:pt idx="2507">
                  <c:v>26.114583333334117</c:v>
                </c:pt>
                <c:pt idx="2508">
                  <c:v>26.125000000000785</c:v>
                </c:pt>
                <c:pt idx="2509">
                  <c:v>26.135416666667453</c:v>
                </c:pt>
                <c:pt idx="2510">
                  <c:v>26.145833333334121</c:v>
                </c:pt>
                <c:pt idx="2511">
                  <c:v>26.156250000000789</c:v>
                </c:pt>
                <c:pt idx="2512">
                  <c:v>26.166666666667457</c:v>
                </c:pt>
                <c:pt idx="2513">
                  <c:v>26.177083333334124</c:v>
                </c:pt>
                <c:pt idx="2514">
                  <c:v>26.187500000000792</c:v>
                </c:pt>
                <c:pt idx="2515">
                  <c:v>26.19791666666746</c:v>
                </c:pt>
                <c:pt idx="2516">
                  <c:v>26.208333333334128</c:v>
                </c:pt>
                <c:pt idx="2517">
                  <c:v>26.218750000000796</c:v>
                </c:pt>
                <c:pt idx="2518">
                  <c:v>26.229166666667464</c:v>
                </c:pt>
                <c:pt idx="2519">
                  <c:v>26.239583333334132</c:v>
                </c:pt>
                <c:pt idx="2520">
                  <c:v>26.250000000000799</c:v>
                </c:pt>
                <c:pt idx="2521">
                  <c:v>26.260416666667467</c:v>
                </c:pt>
                <c:pt idx="2522">
                  <c:v>26.270833333334135</c:v>
                </c:pt>
                <c:pt idx="2523">
                  <c:v>26.281250000000803</c:v>
                </c:pt>
                <c:pt idx="2524">
                  <c:v>26.291666666667471</c:v>
                </c:pt>
                <c:pt idx="2525">
                  <c:v>26.302083333334139</c:v>
                </c:pt>
                <c:pt idx="2526">
                  <c:v>26.312500000000806</c:v>
                </c:pt>
                <c:pt idx="2527">
                  <c:v>26.322916666667474</c:v>
                </c:pt>
                <c:pt idx="2528">
                  <c:v>26.333333333334142</c:v>
                </c:pt>
                <c:pt idx="2529">
                  <c:v>26.34375000000081</c:v>
                </c:pt>
                <c:pt idx="2530">
                  <c:v>26.354166666667478</c:v>
                </c:pt>
                <c:pt idx="2531">
                  <c:v>26.364583333334146</c:v>
                </c:pt>
                <c:pt idx="2532">
                  <c:v>26.375000000000814</c:v>
                </c:pt>
                <c:pt idx="2533">
                  <c:v>26.385416666667481</c:v>
                </c:pt>
                <c:pt idx="2534">
                  <c:v>26.395833333334149</c:v>
                </c:pt>
                <c:pt idx="2535">
                  <c:v>26.406250000000817</c:v>
                </c:pt>
                <c:pt idx="2536">
                  <c:v>26.416666666667485</c:v>
                </c:pt>
                <c:pt idx="2537">
                  <c:v>26.427083333334153</c:v>
                </c:pt>
                <c:pt idx="2538">
                  <c:v>26.437500000000821</c:v>
                </c:pt>
                <c:pt idx="2539">
                  <c:v>26.447916666667489</c:v>
                </c:pt>
                <c:pt idx="2540">
                  <c:v>26.458333333334156</c:v>
                </c:pt>
                <c:pt idx="2541">
                  <c:v>26.468750000000824</c:v>
                </c:pt>
                <c:pt idx="2542">
                  <c:v>26.479166666667492</c:v>
                </c:pt>
                <c:pt idx="2543">
                  <c:v>26.48958333333416</c:v>
                </c:pt>
                <c:pt idx="2544">
                  <c:v>26.500000000000828</c:v>
                </c:pt>
                <c:pt idx="2545">
                  <c:v>26.510416666667496</c:v>
                </c:pt>
                <c:pt idx="2546">
                  <c:v>26.520833333334163</c:v>
                </c:pt>
                <c:pt idx="2547">
                  <c:v>26.531250000000831</c:v>
                </c:pt>
                <c:pt idx="2548">
                  <c:v>26.541666666667499</c:v>
                </c:pt>
                <c:pt idx="2549">
                  <c:v>26.552083333334167</c:v>
                </c:pt>
                <c:pt idx="2550">
                  <c:v>26.562500000000835</c:v>
                </c:pt>
                <c:pt idx="2551">
                  <c:v>26.572916666667503</c:v>
                </c:pt>
                <c:pt idx="2552">
                  <c:v>26.583333333334171</c:v>
                </c:pt>
                <c:pt idx="2553">
                  <c:v>26.593750000000838</c:v>
                </c:pt>
                <c:pt idx="2554">
                  <c:v>26.604166666667506</c:v>
                </c:pt>
                <c:pt idx="2555">
                  <c:v>26.614583333334174</c:v>
                </c:pt>
                <c:pt idx="2556">
                  <c:v>26.625000000000842</c:v>
                </c:pt>
                <c:pt idx="2557">
                  <c:v>26.63541666666751</c:v>
                </c:pt>
                <c:pt idx="2558">
                  <c:v>26.645833333334178</c:v>
                </c:pt>
                <c:pt idx="2559">
                  <c:v>26.656250000000846</c:v>
                </c:pt>
                <c:pt idx="2560">
                  <c:v>26.666666666667513</c:v>
                </c:pt>
                <c:pt idx="2561">
                  <c:v>26.677083333334181</c:v>
                </c:pt>
                <c:pt idx="2562">
                  <c:v>26.687500000000849</c:v>
                </c:pt>
                <c:pt idx="2563">
                  <c:v>26.697916666667517</c:v>
                </c:pt>
                <c:pt idx="2564">
                  <c:v>26.708333333334185</c:v>
                </c:pt>
                <c:pt idx="2565">
                  <c:v>26.718750000000853</c:v>
                </c:pt>
                <c:pt idx="2566">
                  <c:v>26.729166666667521</c:v>
                </c:pt>
                <c:pt idx="2567">
                  <c:v>26.739583333334188</c:v>
                </c:pt>
                <c:pt idx="2568">
                  <c:v>26.750000000000856</c:v>
                </c:pt>
                <c:pt idx="2569">
                  <c:v>26.760416666667524</c:v>
                </c:pt>
                <c:pt idx="2570">
                  <c:v>26.770833333334192</c:v>
                </c:pt>
                <c:pt idx="2571">
                  <c:v>26.78125000000086</c:v>
                </c:pt>
                <c:pt idx="2572">
                  <c:v>26.791666666667528</c:v>
                </c:pt>
                <c:pt idx="2573">
                  <c:v>26.802083333334195</c:v>
                </c:pt>
                <c:pt idx="2574">
                  <c:v>26.812500000000863</c:v>
                </c:pt>
                <c:pt idx="2575">
                  <c:v>26.822916666667531</c:v>
                </c:pt>
                <c:pt idx="2576">
                  <c:v>26.833333333334199</c:v>
                </c:pt>
                <c:pt idx="2577">
                  <c:v>26.843750000000867</c:v>
                </c:pt>
                <c:pt idx="2578">
                  <c:v>26.854166666667535</c:v>
                </c:pt>
                <c:pt idx="2579">
                  <c:v>26.864583333334203</c:v>
                </c:pt>
                <c:pt idx="2580">
                  <c:v>26.87500000000087</c:v>
                </c:pt>
                <c:pt idx="2581">
                  <c:v>26.885416666667538</c:v>
                </c:pt>
                <c:pt idx="2582">
                  <c:v>26.895833333334206</c:v>
                </c:pt>
                <c:pt idx="2583">
                  <c:v>26.906250000000874</c:v>
                </c:pt>
                <c:pt idx="2584">
                  <c:v>26.916666666667542</c:v>
                </c:pt>
                <c:pt idx="2585">
                  <c:v>26.92708333333421</c:v>
                </c:pt>
                <c:pt idx="2586">
                  <c:v>26.937500000000878</c:v>
                </c:pt>
                <c:pt idx="2587">
                  <c:v>26.947916666667545</c:v>
                </c:pt>
                <c:pt idx="2588">
                  <c:v>26.958333333334213</c:v>
                </c:pt>
                <c:pt idx="2589">
                  <c:v>26.968750000000881</c:v>
                </c:pt>
                <c:pt idx="2590">
                  <c:v>26.979166666667549</c:v>
                </c:pt>
                <c:pt idx="2591">
                  <c:v>26.989583333334217</c:v>
                </c:pt>
                <c:pt idx="2592">
                  <c:v>27.000000000000885</c:v>
                </c:pt>
                <c:pt idx="2593">
                  <c:v>27.010416666667552</c:v>
                </c:pt>
                <c:pt idx="2594">
                  <c:v>27.02083333333422</c:v>
                </c:pt>
                <c:pt idx="2595">
                  <c:v>27.031250000000888</c:v>
                </c:pt>
                <c:pt idx="2596">
                  <c:v>27.041666666667556</c:v>
                </c:pt>
                <c:pt idx="2597">
                  <c:v>27.052083333334224</c:v>
                </c:pt>
                <c:pt idx="2598">
                  <c:v>27.062500000000892</c:v>
                </c:pt>
                <c:pt idx="2599">
                  <c:v>27.07291666666756</c:v>
                </c:pt>
                <c:pt idx="2600">
                  <c:v>27.083333333334227</c:v>
                </c:pt>
                <c:pt idx="2601">
                  <c:v>27.093750000000895</c:v>
                </c:pt>
                <c:pt idx="2602">
                  <c:v>27.104166666667563</c:v>
                </c:pt>
                <c:pt idx="2603">
                  <c:v>27.114583333334231</c:v>
                </c:pt>
                <c:pt idx="2604">
                  <c:v>27.125000000000899</c:v>
                </c:pt>
                <c:pt idx="2605">
                  <c:v>27.135416666667567</c:v>
                </c:pt>
                <c:pt idx="2606">
                  <c:v>27.145833333334235</c:v>
                </c:pt>
                <c:pt idx="2607">
                  <c:v>27.156250000000902</c:v>
                </c:pt>
                <c:pt idx="2608">
                  <c:v>27.16666666666757</c:v>
                </c:pt>
                <c:pt idx="2609">
                  <c:v>27.177083333334238</c:v>
                </c:pt>
                <c:pt idx="2610">
                  <c:v>27.187500000000906</c:v>
                </c:pt>
                <c:pt idx="2611">
                  <c:v>27.197916666667574</c:v>
                </c:pt>
                <c:pt idx="2612">
                  <c:v>27.208333333334242</c:v>
                </c:pt>
                <c:pt idx="2613">
                  <c:v>27.218750000000909</c:v>
                </c:pt>
                <c:pt idx="2614">
                  <c:v>27.229166666667577</c:v>
                </c:pt>
                <c:pt idx="2615">
                  <c:v>27.239583333334245</c:v>
                </c:pt>
                <c:pt idx="2616">
                  <c:v>27.250000000000913</c:v>
                </c:pt>
                <c:pt idx="2617">
                  <c:v>27.260416666667581</c:v>
                </c:pt>
                <c:pt idx="2618">
                  <c:v>27.270833333334249</c:v>
                </c:pt>
                <c:pt idx="2619">
                  <c:v>27.281250000000917</c:v>
                </c:pt>
                <c:pt idx="2620">
                  <c:v>27.291666666667584</c:v>
                </c:pt>
                <c:pt idx="2621">
                  <c:v>27.302083333334252</c:v>
                </c:pt>
                <c:pt idx="2622">
                  <c:v>27.31250000000092</c:v>
                </c:pt>
                <c:pt idx="2623">
                  <c:v>27.322916666667588</c:v>
                </c:pt>
                <c:pt idx="2624">
                  <c:v>27.333333333334256</c:v>
                </c:pt>
                <c:pt idx="2625">
                  <c:v>27.343750000000924</c:v>
                </c:pt>
                <c:pt idx="2626">
                  <c:v>27.354166666667592</c:v>
                </c:pt>
                <c:pt idx="2627">
                  <c:v>27.364583333334259</c:v>
                </c:pt>
                <c:pt idx="2628">
                  <c:v>27.375000000000927</c:v>
                </c:pt>
                <c:pt idx="2629">
                  <c:v>27.385416666667595</c:v>
                </c:pt>
                <c:pt idx="2630">
                  <c:v>27.395833333334263</c:v>
                </c:pt>
                <c:pt idx="2631">
                  <c:v>27.406250000000931</c:v>
                </c:pt>
                <c:pt idx="2632">
                  <c:v>27.416666666667599</c:v>
                </c:pt>
                <c:pt idx="2633">
                  <c:v>27.427083333334267</c:v>
                </c:pt>
                <c:pt idx="2634">
                  <c:v>27.437500000000934</c:v>
                </c:pt>
                <c:pt idx="2635">
                  <c:v>27.447916666667602</c:v>
                </c:pt>
                <c:pt idx="2636">
                  <c:v>27.45833333333427</c:v>
                </c:pt>
                <c:pt idx="2637">
                  <c:v>27.468750000000938</c:v>
                </c:pt>
                <c:pt idx="2638">
                  <c:v>27.479166666667606</c:v>
                </c:pt>
                <c:pt idx="2639">
                  <c:v>27.489583333334274</c:v>
                </c:pt>
                <c:pt idx="2640">
                  <c:v>27.500000000000941</c:v>
                </c:pt>
                <c:pt idx="2641">
                  <c:v>27.510416666667609</c:v>
                </c:pt>
                <c:pt idx="2642">
                  <c:v>27.520833333334277</c:v>
                </c:pt>
                <c:pt idx="2643">
                  <c:v>27.531250000000945</c:v>
                </c:pt>
                <c:pt idx="2644">
                  <c:v>27.541666666667613</c:v>
                </c:pt>
                <c:pt idx="2645">
                  <c:v>27.552083333334281</c:v>
                </c:pt>
                <c:pt idx="2646">
                  <c:v>27.562500000000949</c:v>
                </c:pt>
                <c:pt idx="2647">
                  <c:v>27.572916666667616</c:v>
                </c:pt>
                <c:pt idx="2648">
                  <c:v>27.583333333334284</c:v>
                </c:pt>
                <c:pt idx="2649">
                  <c:v>27.593750000000952</c:v>
                </c:pt>
                <c:pt idx="2650">
                  <c:v>27.60416666666762</c:v>
                </c:pt>
                <c:pt idx="2651">
                  <c:v>27.614583333334288</c:v>
                </c:pt>
                <c:pt idx="2652">
                  <c:v>27.625000000000956</c:v>
                </c:pt>
                <c:pt idx="2653">
                  <c:v>27.635416666667624</c:v>
                </c:pt>
                <c:pt idx="2654">
                  <c:v>27.645833333334291</c:v>
                </c:pt>
                <c:pt idx="2655">
                  <c:v>27.656250000000959</c:v>
                </c:pt>
                <c:pt idx="2656">
                  <c:v>27.666666666667627</c:v>
                </c:pt>
                <c:pt idx="2657">
                  <c:v>27.677083333334295</c:v>
                </c:pt>
                <c:pt idx="2658">
                  <c:v>27.687500000000963</c:v>
                </c:pt>
                <c:pt idx="2659">
                  <c:v>27.697916666667631</c:v>
                </c:pt>
                <c:pt idx="2660">
                  <c:v>27.708333333334298</c:v>
                </c:pt>
                <c:pt idx="2661">
                  <c:v>27.718750000000966</c:v>
                </c:pt>
                <c:pt idx="2662">
                  <c:v>27.729166666667634</c:v>
                </c:pt>
                <c:pt idx="2663">
                  <c:v>27.739583333334302</c:v>
                </c:pt>
                <c:pt idx="2664">
                  <c:v>27.75000000000097</c:v>
                </c:pt>
                <c:pt idx="2665">
                  <c:v>27.760416666667638</c:v>
                </c:pt>
                <c:pt idx="2666">
                  <c:v>27.770833333334306</c:v>
                </c:pt>
                <c:pt idx="2667">
                  <c:v>27.781250000000973</c:v>
                </c:pt>
                <c:pt idx="2668">
                  <c:v>27.791666666667641</c:v>
                </c:pt>
                <c:pt idx="2669">
                  <c:v>27.802083333334309</c:v>
                </c:pt>
                <c:pt idx="2670">
                  <c:v>27.812500000000977</c:v>
                </c:pt>
                <c:pt idx="2671">
                  <c:v>27.822916666667645</c:v>
                </c:pt>
                <c:pt idx="2672">
                  <c:v>27.833333333334313</c:v>
                </c:pt>
                <c:pt idx="2673">
                  <c:v>27.843750000000981</c:v>
                </c:pt>
                <c:pt idx="2674">
                  <c:v>27.854166666667648</c:v>
                </c:pt>
                <c:pt idx="2675">
                  <c:v>27.864583333334316</c:v>
                </c:pt>
                <c:pt idx="2676">
                  <c:v>27.875000000000984</c:v>
                </c:pt>
                <c:pt idx="2677">
                  <c:v>27.885416666667652</c:v>
                </c:pt>
                <c:pt idx="2678">
                  <c:v>27.89583333333432</c:v>
                </c:pt>
                <c:pt idx="2679">
                  <c:v>27.906250000000988</c:v>
                </c:pt>
                <c:pt idx="2680">
                  <c:v>27.916666666667656</c:v>
                </c:pt>
                <c:pt idx="2681">
                  <c:v>27.927083333334323</c:v>
                </c:pt>
                <c:pt idx="2682">
                  <c:v>27.937500000000991</c:v>
                </c:pt>
                <c:pt idx="2683">
                  <c:v>27.947916666667659</c:v>
                </c:pt>
                <c:pt idx="2684">
                  <c:v>27.958333333334327</c:v>
                </c:pt>
                <c:pt idx="2685">
                  <c:v>27.968750000000995</c:v>
                </c:pt>
                <c:pt idx="2686">
                  <c:v>27.979166666667663</c:v>
                </c:pt>
                <c:pt idx="2687">
                  <c:v>27.98958333333433</c:v>
                </c:pt>
                <c:pt idx="2688">
                  <c:v>28.000000000000998</c:v>
                </c:pt>
                <c:pt idx="2689">
                  <c:v>28.010416666667666</c:v>
                </c:pt>
                <c:pt idx="2690">
                  <c:v>28.020833333334334</c:v>
                </c:pt>
                <c:pt idx="2691">
                  <c:v>28.031250000001002</c:v>
                </c:pt>
                <c:pt idx="2692">
                  <c:v>28.04166666666767</c:v>
                </c:pt>
                <c:pt idx="2693">
                  <c:v>28.052083333334338</c:v>
                </c:pt>
                <c:pt idx="2694">
                  <c:v>28.062500000001005</c:v>
                </c:pt>
                <c:pt idx="2695">
                  <c:v>28.072916666667673</c:v>
                </c:pt>
                <c:pt idx="2696">
                  <c:v>28.083333333334341</c:v>
                </c:pt>
                <c:pt idx="2697">
                  <c:v>28.093750000001009</c:v>
                </c:pt>
                <c:pt idx="2698">
                  <c:v>28.104166666667677</c:v>
                </c:pt>
                <c:pt idx="2699">
                  <c:v>28.114583333334345</c:v>
                </c:pt>
                <c:pt idx="2700">
                  <c:v>28.125000000001013</c:v>
                </c:pt>
                <c:pt idx="2701">
                  <c:v>28.13541666666768</c:v>
                </c:pt>
                <c:pt idx="2702">
                  <c:v>28.145833333334348</c:v>
                </c:pt>
                <c:pt idx="2703">
                  <c:v>28.156250000001016</c:v>
                </c:pt>
                <c:pt idx="2704">
                  <c:v>28.166666666667684</c:v>
                </c:pt>
                <c:pt idx="2705">
                  <c:v>28.177083333334352</c:v>
                </c:pt>
                <c:pt idx="2706">
                  <c:v>28.18750000000102</c:v>
                </c:pt>
                <c:pt idx="2707">
                  <c:v>28.197916666667687</c:v>
                </c:pt>
                <c:pt idx="2708">
                  <c:v>28.208333333334355</c:v>
                </c:pt>
                <c:pt idx="2709">
                  <c:v>28.218750000001023</c:v>
                </c:pt>
                <c:pt idx="2710">
                  <c:v>28.229166666667691</c:v>
                </c:pt>
                <c:pt idx="2711">
                  <c:v>28.239583333334359</c:v>
                </c:pt>
                <c:pt idx="2712">
                  <c:v>28.250000000001027</c:v>
                </c:pt>
                <c:pt idx="2713">
                  <c:v>28.260416666667695</c:v>
                </c:pt>
                <c:pt idx="2714">
                  <c:v>28.270833333334362</c:v>
                </c:pt>
                <c:pt idx="2715">
                  <c:v>28.28125000000103</c:v>
                </c:pt>
                <c:pt idx="2716">
                  <c:v>28.291666666667698</c:v>
                </c:pt>
                <c:pt idx="2717">
                  <c:v>28.302083333334366</c:v>
                </c:pt>
                <c:pt idx="2718">
                  <c:v>28.312500000001034</c:v>
                </c:pt>
                <c:pt idx="2719">
                  <c:v>28.322916666667702</c:v>
                </c:pt>
                <c:pt idx="2720">
                  <c:v>28.33333333333437</c:v>
                </c:pt>
                <c:pt idx="2721">
                  <c:v>28.343750000001037</c:v>
                </c:pt>
                <c:pt idx="2722">
                  <c:v>28.354166666667705</c:v>
                </c:pt>
                <c:pt idx="2723">
                  <c:v>28.364583333334373</c:v>
                </c:pt>
                <c:pt idx="2724">
                  <c:v>28.375000000001041</c:v>
                </c:pt>
                <c:pt idx="2725">
                  <c:v>28.385416666667709</c:v>
                </c:pt>
                <c:pt idx="2726">
                  <c:v>28.395833333334377</c:v>
                </c:pt>
                <c:pt idx="2727">
                  <c:v>28.406250000001044</c:v>
                </c:pt>
                <c:pt idx="2728">
                  <c:v>28.416666666667712</c:v>
                </c:pt>
                <c:pt idx="2729">
                  <c:v>28.42708333333438</c:v>
                </c:pt>
                <c:pt idx="2730">
                  <c:v>28.437500000001048</c:v>
                </c:pt>
                <c:pt idx="2731">
                  <c:v>28.447916666667716</c:v>
                </c:pt>
                <c:pt idx="2732">
                  <c:v>28.458333333334384</c:v>
                </c:pt>
                <c:pt idx="2733">
                  <c:v>28.468750000001052</c:v>
                </c:pt>
                <c:pt idx="2734">
                  <c:v>28.479166666667719</c:v>
                </c:pt>
                <c:pt idx="2735">
                  <c:v>28.489583333334387</c:v>
                </c:pt>
                <c:pt idx="2736">
                  <c:v>28.500000000001055</c:v>
                </c:pt>
                <c:pt idx="2737">
                  <c:v>28.510416666667723</c:v>
                </c:pt>
                <c:pt idx="2738">
                  <c:v>28.520833333334391</c:v>
                </c:pt>
                <c:pt idx="2739">
                  <c:v>28.531250000001059</c:v>
                </c:pt>
                <c:pt idx="2740">
                  <c:v>28.541666666667727</c:v>
                </c:pt>
                <c:pt idx="2741">
                  <c:v>28.552083333334394</c:v>
                </c:pt>
                <c:pt idx="2742">
                  <c:v>28.562500000001062</c:v>
                </c:pt>
                <c:pt idx="2743">
                  <c:v>28.57291666666773</c:v>
                </c:pt>
                <c:pt idx="2744">
                  <c:v>28.583333333334398</c:v>
                </c:pt>
                <c:pt idx="2745">
                  <c:v>28.593750000001066</c:v>
                </c:pt>
                <c:pt idx="2746">
                  <c:v>28.604166666667734</c:v>
                </c:pt>
                <c:pt idx="2747">
                  <c:v>28.614583333334402</c:v>
                </c:pt>
                <c:pt idx="2748">
                  <c:v>28.625000000001069</c:v>
                </c:pt>
                <c:pt idx="2749">
                  <c:v>28.635416666667737</c:v>
                </c:pt>
                <c:pt idx="2750">
                  <c:v>28.645833333334405</c:v>
                </c:pt>
                <c:pt idx="2751">
                  <c:v>28.656250000001073</c:v>
                </c:pt>
                <c:pt idx="2752">
                  <c:v>28.666666666667741</c:v>
                </c:pt>
                <c:pt idx="2753">
                  <c:v>28.677083333334409</c:v>
                </c:pt>
                <c:pt idx="2754">
                  <c:v>28.687500000001076</c:v>
                </c:pt>
                <c:pt idx="2755">
                  <c:v>28.697916666667744</c:v>
                </c:pt>
                <c:pt idx="2756">
                  <c:v>28.708333333334412</c:v>
                </c:pt>
                <c:pt idx="2757">
                  <c:v>28.71875000000108</c:v>
                </c:pt>
                <c:pt idx="2758">
                  <c:v>28.729166666667748</c:v>
                </c:pt>
                <c:pt idx="2759">
                  <c:v>28.739583333334416</c:v>
                </c:pt>
                <c:pt idx="2760">
                  <c:v>28.750000000001084</c:v>
                </c:pt>
                <c:pt idx="2761">
                  <c:v>28.760416666667751</c:v>
                </c:pt>
                <c:pt idx="2762">
                  <c:v>28.770833333334419</c:v>
                </c:pt>
                <c:pt idx="2763">
                  <c:v>28.781250000001087</c:v>
                </c:pt>
                <c:pt idx="2764">
                  <c:v>28.791666666667755</c:v>
                </c:pt>
                <c:pt idx="2765">
                  <c:v>28.802083333334423</c:v>
                </c:pt>
                <c:pt idx="2766">
                  <c:v>28.812500000001091</c:v>
                </c:pt>
                <c:pt idx="2767">
                  <c:v>28.822916666667759</c:v>
                </c:pt>
                <c:pt idx="2768">
                  <c:v>28.833333333334426</c:v>
                </c:pt>
                <c:pt idx="2769">
                  <c:v>28.843750000001094</c:v>
                </c:pt>
                <c:pt idx="2770">
                  <c:v>28.854166666667762</c:v>
                </c:pt>
                <c:pt idx="2771">
                  <c:v>28.86458333333443</c:v>
                </c:pt>
                <c:pt idx="2772">
                  <c:v>28.875000000001098</c:v>
                </c:pt>
                <c:pt idx="2773">
                  <c:v>28.885416666667766</c:v>
                </c:pt>
                <c:pt idx="2774">
                  <c:v>28.895833333334433</c:v>
                </c:pt>
                <c:pt idx="2775">
                  <c:v>28.906250000001101</c:v>
                </c:pt>
                <c:pt idx="2776">
                  <c:v>28.916666666667769</c:v>
                </c:pt>
                <c:pt idx="2777">
                  <c:v>28.927083333334437</c:v>
                </c:pt>
                <c:pt idx="2778">
                  <c:v>28.937500000001105</c:v>
                </c:pt>
                <c:pt idx="2779">
                  <c:v>28.947916666667773</c:v>
                </c:pt>
                <c:pt idx="2780">
                  <c:v>28.958333333334441</c:v>
                </c:pt>
                <c:pt idx="2781">
                  <c:v>28.968750000001108</c:v>
                </c:pt>
                <c:pt idx="2782">
                  <c:v>28.979166666667776</c:v>
                </c:pt>
                <c:pt idx="2783">
                  <c:v>28.989583333334444</c:v>
                </c:pt>
                <c:pt idx="2784">
                  <c:v>29.000000000001112</c:v>
                </c:pt>
                <c:pt idx="2785">
                  <c:v>29.01041666666778</c:v>
                </c:pt>
                <c:pt idx="2786">
                  <c:v>29.020833333334448</c:v>
                </c:pt>
                <c:pt idx="2787">
                  <c:v>29.031250000001116</c:v>
                </c:pt>
                <c:pt idx="2788">
                  <c:v>29.041666666667783</c:v>
                </c:pt>
                <c:pt idx="2789">
                  <c:v>29.052083333334451</c:v>
                </c:pt>
                <c:pt idx="2790">
                  <c:v>29.062500000001119</c:v>
                </c:pt>
                <c:pt idx="2791">
                  <c:v>29.072916666667787</c:v>
                </c:pt>
                <c:pt idx="2792">
                  <c:v>29.083333333334455</c:v>
                </c:pt>
                <c:pt idx="2793">
                  <c:v>29.093750000001123</c:v>
                </c:pt>
                <c:pt idx="2794">
                  <c:v>29.104166666667791</c:v>
                </c:pt>
                <c:pt idx="2795">
                  <c:v>29.114583333334458</c:v>
                </c:pt>
                <c:pt idx="2796">
                  <c:v>29.125000000001126</c:v>
                </c:pt>
                <c:pt idx="2797">
                  <c:v>29.135416666667794</c:v>
                </c:pt>
                <c:pt idx="2798">
                  <c:v>29.145833333334462</c:v>
                </c:pt>
                <c:pt idx="2799">
                  <c:v>29.15625000000113</c:v>
                </c:pt>
                <c:pt idx="2800">
                  <c:v>29.166666666667798</c:v>
                </c:pt>
                <c:pt idx="2801">
                  <c:v>29.177083333334465</c:v>
                </c:pt>
                <c:pt idx="2802">
                  <c:v>29.187500000001133</c:v>
                </c:pt>
                <c:pt idx="2803">
                  <c:v>29.197916666667801</c:v>
                </c:pt>
                <c:pt idx="2804">
                  <c:v>29.208333333334469</c:v>
                </c:pt>
                <c:pt idx="2805">
                  <c:v>29.218750000001137</c:v>
                </c:pt>
                <c:pt idx="2806">
                  <c:v>29.229166666667805</c:v>
                </c:pt>
                <c:pt idx="2807">
                  <c:v>29.239583333334473</c:v>
                </c:pt>
                <c:pt idx="2808">
                  <c:v>29.25000000000114</c:v>
                </c:pt>
                <c:pt idx="2809">
                  <c:v>29.260416666667808</c:v>
                </c:pt>
                <c:pt idx="2810">
                  <c:v>29.270833333334476</c:v>
                </c:pt>
                <c:pt idx="2811">
                  <c:v>29.281250000001144</c:v>
                </c:pt>
                <c:pt idx="2812">
                  <c:v>29.291666666667812</c:v>
                </c:pt>
                <c:pt idx="2813">
                  <c:v>29.30208333333448</c:v>
                </c:pt>
                <c:pt idx="2814">
                  <c:v>29.312500000001148</c:v>
                </c:pt>
                <c:pt idx="2815">
                  <c:v>29.322916666667815</c:v>
                </c:pt>
                <c:pt idx="2816">
                  <c:v>29.333333333334483</c:v>
                </c:pt>
                <c:pt idx="2817">
                  <c:v>29.343750000001151</c:v>
                </c:pt>
                <c:pt idx="2818">
                  <c:v>29.354166666667819</c:v>
                </c:pt>
                <c:pt idx="2819">
                  <c:v>29.364583333334487</c:v>
                </c:pt>
                <c:pt idx="2820">
                  <c:v>29.375000000001155</c:v>
                </c:pt>
                <c:pt idx="2821">
                  <c:v>29.385416666667822</c:v>
                </c:pt>
                <c:pt idx="2822">
                  <c:v>29.39583333333449</c:v>
                </c:pt>
                <c:pt idx="2823">
                  <c:v>29.406250000001158</c:v>
                </c:pt>
                <c:pt idx="2824">
                  <c:v>29.416666666667826</c:v>
                </c:pt>
                <c:pt idx="2825">
                  <c:v>29.427083333334494</c:v>
                </c:pt>
                <c:pt idx="2826">
                  <c:v>29.437500000001162</c:v>
                </c:pt>
                <c:pt idx="2827">
                  <c:v>29.44791666666783</c:v>
                </c:pt>
                <c:pt idx="2828">
                  <c:v>29.458333333334497</c:v>
                </c:pt>
                <c:pt idx="2829">
                  <c:v>29.468750000001165</c:v>
                </c:pt>
                <c:pt idx="2830">
                  <c:v>29.479166666667833</c:v>
                </c:pt>
                <c:pt idx="2831">
                  <c:v>29.489583333334501</c:v>
                </c:pt>
                <c:pt idx="2832">
                  <c:v>29.500000000001169</c:v>
                </c:pt>
                <c:pt idx="2833">
                  <c:v>29.510416666667837</c:v>
                </c:pt>
                <c:pt idx="2834">
                  <c:v>29.520833333334505</c:v>
                </c:pt>
                <c:pt idx="2835">
                  <c:v>29.531250000001172</c:v>
                </c:pt>
                <c:pt idx="2836">
                  <c:v>29.54166666666784</c:v>
                </c:pt>
                <c:pt idx="2837">
                  <c:v>29.552083333334508</c:v>
                </c:pt>
                <c:pt idx="2838">
                  <c:v>29.562500000001176</c:v>
                </c:pt>
                <c:pt idx="2839">
                  <c:v>29.572916666667844</c:v>
                </c:pt>
                <c:pt idx="2840">
                  <c:v>29.583333333334512</c:v>
                </c:pt>
                <c:pt idx="2841">
                  <c:v>29.59375000000118</c:v>
                </c:pt>
                <c:pt idx="2842">
                  <c:v>29.604166666667847</c:v>
                </c:pt>
                <c:pt idx="2843">
                  <c:v>29.614583333334515</c:v>
                </c:pt>
                <c:pt idx="2844">
                  <c:v>29.625000000001183</c:v>
                </c:pt>
                <c:pt idx="2845">
                  <c:v>29.635416666667851</c:v>
                </c:pt>
                <c:pt idx="2846">
                  <c:v>29.645833333334519</c:v>
                </c:pt>
                <c:pt idx="2847">
                  <c:v>29.656250000001187</c:v>
                </c:pt>
                <c:pt idx="2848">
                  <c:v>29.666666666667854</c:v>
                </c:pt>
                <c:pt idx="2849">
                  <c:v>29.677083333334522</c:v>
                </c:pt>
                <c:pt idx="2850">
                  <c:v>29.68750000000119</c:v>
                </c:pt>
                <c:pt idx="2851">
                  <c:v>29.697916666667858</c:v>
                </c:pt>
                <c:pt idx="2852">
                  <c:v>29.708333333334526</c:v>
                </c:pt>
                <c:pt idx="2853">
                  <c:v>29.718750000001194</c:v>
                </c:pt>
                <c:pt idx="2854">
                  <c:v>29.729166666667862</c:v>
                </c:pt>
                <c:pt idx="2855">
                  <c:v>29.739583333334529</c:v>
                </c:pt>
                <c:pt idx="2856">
                  <c:v>29.750000000001197</c:v>
                </c:pt>
                <c:pt idx="2857">
                  <c:v>29.760416666667865</c:v>
                </c:pt>
                <c:pt idx="2858">
                  <c:v>29.770833333334533</c:v>
                </c:pt>
                <c:pt idx="2859">
                  <c:v>29.781250000001201</c:v>
                </c:pt>
                <c:pt idx="2860">
                  <c:v>29.791666666667869</c:v>
                </c:pt>
                <c:pt idx="2861">
                  <c:v>29.802083333334537</c:v>
                </c:pt>
                <c:pt idx="2862">
                  <c:v>29.812500000001204</c:v>
                </c:pt>
                <c:pt idx="2863">
                  <c:v>29.822916666667872</c:v>
                </c:pt>
                <c:pt idx="2864">
                  <c:v>29.83333333333454</c:v>
                </c:pt>
                <c:pt idx="2865">
                  <c:v>29.843750000001208</c:v>
                </c:pt>
                <c:pt idx="2866">
                  <c:v>29.854166666667876</c:v>
                </c:pt>
                <c:pt idx="2867">
                  <c:v>29.864583333334544</c:v>
                </c:pt>
                <c:pt idx="2868">
                  <c:v>29.875000000001211</c:v>
                </c:pt>
                <c:pt idx="2869">
                  <c:v>29.885416666667879</c:v>
                </c:pt>
                <c:pt idx="2870">
                  <c:v>29.895833333334547</c:v>
                </c:pt>
                <c:pt idx="2871">
                  <c:v>29.906250000001215</c:v>
                </c:pt>
                <c:pt idx="2872">
                  <c:v>29.916666666667883</c:v>
                </c:pt>
                <c:pt idx="2873">
                  <c:v>29.927083333334551</c:v>
                </c:pt>
                <c:pt idx="2874">
                  <c:v>29.937500000001219</c:v>
                </c:pt>
                <c:pt idx="2875">
                  <c:v>29.947916666667886</c:v>
                </c:pt>
                <c:pt idx="2876">
                  <c:v>29.958333333334554</c:v>
                </c:pt>
                <c:pt idx="2877">
                  <c:v>29.968750000001222</c:v>
                </c:pt>
                <c:pt idx="2878">
                  <c:v>29.97916666666789</c:v>
                </c:pt>
                <c:pt idx="2879">
                  <c:v>29.989583333334558</c:v>
                </c:pt>
                <c:pt idx="2880">
                  <c:v>30.000000000001226</c:v>
                </c:pt>
                <c:pt idx="2881">
                  <c:v>30.010416666667894</c:v>
                </c:pt>
                <c:pt idx="2882">
                  <c:v>30.020833333334561</c:v>
                </c:pt>
                <c:pt idx="2883">
                  <c:v>30.031250000001229</c:v>
                </c:pt>
                <c:pt idx="2884">
                  <c:v>30.041666666667897</c:v>
                </c:pt>
                <c:pt idx="2885">
                  <c:v>30.052083333334565</c:v>
                </c:pt>
                <c:pt idx="2886">
                  <c:v>30.062500000001233</c:v>
                </c:pt>
                <c:pt idx="2887">
                  <c:v>30.072916666667901</c:v>
                </c:pt>
                <c:pt idx="2888">
                  <c:v>30.083333333334568</c:v>
                </c:pt>
                <c:pt idx="2889">
                  <c:v>30.093750000001236</c:v>
                </c:pt>
                <c:pt idx="2890">
                  <c:v>30.104166666667904</c:v>
                </c:pt>
                <c:pt idx="2891">
                  <c:v>30.114583333334572</c:v>
                </c:pt>
                <c:pt idx="2892">
                  <c:v>30.12500000000124</c:v>
                </c:pt>
                <c:pt idx="2893">
                  <c:v>30.135416666667908</c:v>
                </c:pt>
                <c:pt idx="2894">
                  <c:v>30.145833333334576</c:v>
                </c:pt>
                <c:pt idx="2895">
                  <c:v>30.156250000001243</c:v>
                </c:pt>
                <c:pt idx="2896">
                  <c:v>30.166666666667911</c:v>
                </c:pt>
                <c:pt idx="2897">
                  <c:v>30.177083333334579</c:v>
                </c:pt>
                <c:pt idx="2898">
                  <c:v>30.187500000001247</c:v>
                </c:pt>
                <c:pt idx="2899">
                  <c:v>30.197916666667915</c:v>
                </c:pt>
                <c:pt idx="2900">
                  <c:v>30.208333333334583</c:v>
                </c:pt>
                <c:pt idx="2901">
                  <c:v>30.218750000001251</c:v>
                </c:pt>
                <c:pt idx="2902">
                  <c:v>30.229166666667918</c:v>
                </c:pt>
                <c:pt idx="2903">
                  <c:v>30.239583333334586</c:v>
                </c:pt>
                <c:pt idx="2904">
                  <c:v>30.250000000001254</c:v>
                </c:pt>
                <c:pt idx="2905">
                  <c:v>30.260416666667922</c:v>
                </c:pt>
                <c:pt idx="2906">
                  <c:v>30.27083333333459</c:v>
                </c:pt>
                <c:pt idx="2907">
                  <c:v>30.281250000001258</c:v>
                </c:pt>
                <c:pt idx="2908">
                  <c:v>30.291666666667926</c:v>
                </c:pt>
                <c:pt idx="2909">
                  <c:v>30.302083333334593</c:v>
                </c:pt>
                <c:pt idx="2910">
                  <c:v>30.312500000001261</c:v>
                </c:pt>
                <c:pt idx="2911">
                  <c:v>30.322916666667929</c:v>
                </c:pt>
                <c:pt idx="2912">
                  <c:v>30.333333333334597</c:v>
                </c:pt>
                <c:pt idx="2913">
                  <c:v>30.343750000001265</c:v>
                </c:pt>
                <c:pt idx="2914">
                  <c:v>30.354166666667933</c:v>
                </c:pt>
                <c:pt idx="2915">
                  <c:v>30.3645833333346</c:v>
                </c:pt>
                <c:pt idx="2916">
                  <c:v>30.375000000001268</c:v>
                </c:pt>
                <c:pt idx="2917">
                  <c:v>30.385416666667936</c:v>
                </c:pt>
                <c:pt idx="2918">
                  <c:v>30.395833333334604</c:v>
                </c:pt>
                <c:pt idx="2919">
                  <c:v>30.406250000001272</c:v>
                </c:pt>
                <c:pt idx="2920">
                  <c:v>30.41666666666794</c:v>
                </c:pt>
                <c:pt idx="2921">
                  <c:v>30.427083333334608</c:v>
                </c:pt>
                <c:pt idx="2922">
                  <c:v>30.437500000001275</c:v>
                </c:pt>
                <c:pt idx="2923">
                  <c:v>30.447916666667943</c:v>
                </c:pt>
                <c:pt idx="2924">
                  <c:v>30.458333333334611</c:v>
                </c:pt>
                <c:pt idx="2925">
                  <c:v>30.468750000001279</c:v>
                </c:pt>
                <c:pt idx="2926">
                  <c:v>30.479166666667947</c:v>
                </c:pt>
                <c:pt idx="2927">
                  <c:v>30.489583333334615</c:v>
                </c:pt>
                <c:pt idx="2928">
                  <c:v>30.500000000001283</c:v>
                </c:pt>
                <c:pt idx="2929">
                  <c:v>30.51041666666795</c:v>
                </c:pt>
                <c:pt idx="2930">
                  <c:v>30.520833333334618</c:v>
                </c:pt>
                <c:pt idx="2931">
                  <c:v>30.531250000001286</c:v>
                </c:pt>
                <c:pt idx="2932">
                  <c:v>30.541666666667954</c:v>
                </c:pt>
                <c:pt idx="2933">
                  <c:v>30.552083333334622</c:v>
                </c:pt>
                <c:pt idx="2934">
                  <c:v>30.56250000000129</c:v>
                </c:pt>
                <c:pt idx="2935">
                  <c:v>30.572916666667957</c:v>
                </c:pt>
                <c:pt idx="2936">
                  <c:v>30.583333333334625</c:v>
                </c:pt>
                <c:pt idx="2937">
                  <c:v>30.593750000001293</c:v>
                </c:pt>
                <c:pt idx="2938">
                  <c:v>30.604166666667961</c:v>
                </c:pt>
                <c:pt idx="2939">
                  <c:v>30.614583333334629</c:v>
                </c:pt>
                <c:pt idx="2940">
                  <c:v>30.625000000001297</c:v>
                </c:pt>
                <c:pt idx="2941">
                  <c:v>30.635416666667965</c:v>
                </c:pt>
                <c:pt idx="2942">
                  <c:v>30.645833333334632</c:v>
                </c:pt>
                <c:pt idx="2943">
                  <c:v>30.6562500000013</c:v>
                </c:pt>
                <c:pt idx="2944">
                  <c:v>30.666666666667968</c:v>
                </c:pt>
                <c:pt idx="2945">
                  <c:v>30.677083333334636</c:v>
                </c:pt>
                <c:pt idx="2946">
                  <c:v>30.687500000001304</c:v>
                </c:pt>
                <c:pt idx="2947">
                  <c:v>30.697916666667972</c:v>
                </c:pt>
                <c:pt idx="2948">
                  <c:v>30.70833333333464</c:v>
                </c:pt>
                <c:pt idx="2949">
                  <c:v>30.718750000001307</c:v>
                </c:pt>
                <c:pt idx="2950">
                  <c:v>30.729166666667975</c:v>
                </c:pt>
                <c:pt idx="2951">
                  <c:v>30.739583333334643</c:v>
                </c:pt>
                <c:pt idx="2952">
                  <c:v>30.750000000001311</c:v>
                </c:pt>
                <c:pt idx="2953">
                  <c:v>30.760416666667979</c:v>
                </c:pt>
                <c:pt idx="2954">
                  <c:v>30.770833333334647</c:v>
                </c:pt>
                <c:pt idx="2955">
                  <c:v>30.781250000001315</c:v>
                </c:pt>
                <c:pt idx="2956">
                  <c:v>30.791666666667982</c:v>
                </c:pt>
                <c:pt idx="2957">
                  <c:v>30.80208333333465</c:v>
                </c:pt>
                <c:pt idx="2958">
                  <c:v>30.812500000001318</c:v>
                </c:pt>
                <c:pt idx="2959">
                  <c:v>30.822916666667986</c:v>
                </c:pt>
                <c:pt idx="2960">
                  <c:v>30.833333333334654</c:v>
                </c:pt>
                <c:pt idx="2961">
                  <c:v>30.843750000001322</c:v>
                </c:pt>
                <c:pt idx="2962">
                  <c:v>30.854166666667989</c:v>
                </c:pt>
                <c:pt idx="2963">
                  <c:v>30.864583333334657</c:v>
                </c:pt>
                <c:pt idx="2964">
                  <c:v>30.875000000001325</c:v>
                </c:pt>
                <c:pt idx="2965">
                  <c:v>30.885416666667993</c:v>
                </c:pt>
                <c:pt idx="2966">
                  <c:v>30.895833333334661</c:v>
                </c:pt>
                <c:pt idx="2967">
                  <c:v>30.906250000001329</c:v>
                </c:pt>
                <c:pt idx="2968">
                  <c:v>30.916666666667997</c:v>
                </c:pt>
                <c:pt idx="2969">
                  <c:v>30.927083333334664</c:v>
                </c:pt>
                <c:pt idx="2970">
                  <c:v>30.937500000001332</c:v>
                </c:pt>
                <c:pt idx="2971">
                  <c:v>30.947916666668</c:v>
                </c:pt>
                <c:pt idx="2972">
                  <c:v>30.958333333334668</c:v>
                </c:pt>
                <c:pt idx="2973">
                  <c:v>30.968750000001336</c:v>
                </c:pt>
                <c:pt idx="2974">
                  <c:v>30.979166666668004</c:v>
                </c:pt>
                <c:pt idx="2975">
                  <c:v>30.989583333334672</c:v>
                </c:pt>
                <c:pt idx="2976">
                  <c:v>31.000000000001339</c:v>
                </c:pt>
                <c:pt idx="2977">
                  <c:v>31.010416666668007</c:v>
                </c:pt>
                <c:pt idx="2978">
                  <c:v>31.020833333334675</c:v>
                </c:pt>
                <c:pt idx="2979">
                  <c:v>31.031250000001343</c:v>
                </c:pt>
                <c:pt idx="2980">
                  <c:v>31.041666666668011</c:v>
                </c:pt>
                <c:pt idx="2981">
                  <c:v>31.052083333334679</c:v>
                </c:pt>
                <c:pt idx="2982">
                  <c:v>31.062500000001346</c:v>
                </c:pt>
                <c:pt idx="2983">
                  <c:v>31.072916666668014</c:v>
                </c:pt>
                <c:pt idx="2984">
                  <c:v>31.083333333334682</c:v>
                </c:pt>
                <c:pt idx="2985">
                  <c:v>31.09375000000135</c:v>
                </c:pt>
                <c:pt idx="2986">
                  <c:v>31.104166666668018</c:v>
                </c:pt>
                <c:pt idx="2987">
                  <c:v>31.114583333334686</c:v>
                </c:pt>
                <c:pt idx="2988">
                  <c:v>31.125000000001354</c:v>
                </c:pt>
                <c:pt idx="2989">
                  <c:v>31.135416666668021</c:v>
                </c:pt>
                <c:pt idx="2990">
                  <c:v>31.145833333334689</c:v>
                </c:pt>
                <c:pt idx="2991">
                  <c:v>31.156250000001357</c:v>
                </c:pt>
                <c:pt idx="2992">
                  <c:v>31.166666666668025</c:v>
                </c:pt>
                <c:pt idx="2993">
                  <c:v>31.177083333334693</c:v>
                </c:pt>
                <c:pt idx="2994">
                  <c:v>31.187500000001361</c:v>
                </c:pt>
                <c:pt idx="2995">
                  <c:v>31.197916666668029</c:v>
                </c:pt>
                <c:pt idx="2996">
                  <c:v>31.208333333334696</c:v>
                </c:pt>
                <c:pt idx="2997">
                  <c:v>31.218750000001364</c:v>
                </c:pt>
                <c:pt idx="2998">
                  <c:v>31.229166666668032</c:v>
                </c:pt>
                <c:pt idx="2999">
                  <c:v>31.2395833333347</c:v>
                </c:pt>
                <c:pt idx="3000">
                  <c:v>31.250000000001368</c:v>
                </c:pt>
                <c:pt idx="3001">
                  <c:v>31.260416666668036</c:v>
                </c:pt>
                <c:pt idx="3002">
                  <c:v>31.270833333334703</c:v>
                </c:pt>
                <c:pt idx="3003">
                  <c:v>31.281250000001371</c:v>
                </c:pt>
                <c:pt idx="3004">
                  <c:v>31.291666666668039</c:v>
                </c:pt>
                <c:pt idx="3005">
                  <c:v>31.302083333334707</c:v>
                </c:pt>
                <c:pt idx="3006">
                  <c:v>31.312500000001375</c:v>
                </c:pt>
                <c:pt idx="3007">
                  <c:v>31.322916666668043</c:v>
                </c:pt>
                <c:pt idx="3008">
                  <c:v>31.333333333334711</c:v>
                </c:pt>
                <c:pt idx="3009">
                  <c:v>31.343750000001378</c:v>
                </c:pt>
                <c:pt idx="3010">
                  <c:v>31.354166666668046</c:v>
                </c:pt>
                <c:pt idx="3011">
                  <c:v>31.364583333334714</c:v>
                </c:pt>
                <c:pt idx="3012">
                  <c:v>31.375000000001382</c:v>
                </c:pt>
                <c:pt idx="3013">
                  <c:v>31.38541666666805</c:v>
                </c:pt>
                <c:pt idx="3014">
                  <c:v>31.395833333334718</c:v>
                </c:pt>
                <c:pt idx="3015">
                  <c:v>31.406250000001386</c:v>
                </c:pt>
                <c:pt idx="3016">
                  <c:v>31.416666666668053</c:v>
                </c:pt>
                <c:pt idx="3017">
                  <c:v>31.427083333334721</c:v>
                </c:pt>
                <c:pt idx="3018">
                  <c:v>31.437500000001389</c:v>
                </c:pt>
                <c:pt idx="3019">
                  <c:v>31.447916666668057</c:v>
                </c:pt>
                <c:pt idx="3020">
                  <c:v>31.458333333334725</c:v>
                </c:pt>
                <c:pt idx="3021">
                  <c:v>31.468750000001393</c:v>
                </c:pt>
                <c:pt idx="3022">
                  <c:v>31.479166666668061</c:v>
                </c:pt>
                <c:pt idx="3023">
                  <c:v>31.489583333334728</c:v>
                </c:pt>
                <c:pt idx="3024">
                  <c:v>31.500000000001396</c:v>
                </c:pt>
                <c:pt idx="3025">
                  <c:v>31.510416666668064</c:v>
                </c:pt>
                <c:pt idx="3026">
                  <c:v>31.520833333334732</c:v>
                </c:pt>
                <c:pt idx="3027">
                  <c:v>31.5312500000014</c:v>
                </c:pt>
                <c:pt idx="3028">
                  <c:v>31.541666666668068</c:v>
                </c:pt>
                <c:pt idx="3029">
                  <c:v>31.552083333334735</c:v>
                </c:pt>
                <c:pt idx="3030">
                  <c:v>31.562500000001403</c:v>
                </c:pt>
                <c:pt idx="3031">
                  <c:v>31.572916666668071</c:v>
                </c:pt>
                <c:pt idx="3032">
                  <c:v>31.583333333334739</c:v>
                </c:pt>
                <c:pt idx="3033">
                  <c:v>31.593750000001407</c:v>
                </c:pt>
                <c:pt idx="3034">
                  <c:v>31.604166666668075</c:v>
                </c:pt>
                <c:pt idx="3035">
                  <c:v>31.614583333334743</c:v>
                </c:pt>
                <c:pt idx="3036">
                  <c:v>31.62500000000141</c:v>
                </c:pt>
                <c:pt idx="3037">
                  <c:v>31.635416666668078</c:v>
                </c:pt>
                <c:pt idx="3038">
                  <c:v>31.645833333334746</c:v>
                </c:pt>
                <c:pt idx="3039">
                  <c:v>31.656250000001414</c:v>
                </c:pt>
                <c:pt idx="3040">
                  <c:v>31.666666666668082</c:v>
                </c:pt>
                <c:pt idx="3041">
                  <c:v>31.67708333333475</c:v>
                </c:pt>
                <c:pt idx="3042">
                  <c:v>31.687500000001418</c:v>
                </c:pt>
                <c:pt idx="3043">
                  <c:v>31.697916666668085</c:v>
                </c:pt>
                <c:pt idx="3044">
                  <c:v>31.708333333334753</c:v>
                </c:pt>
                <c:pt idx="3045">
                  <c:v>31.718750000001421</c:v>
                </c:pt>
                <c:pt idx="3046">
                  <c:v>31.729166666668089</c:v>
                </c:pt>
                <c:pt idx="3047">
                  <c:v>31.739583333334757</c:v>
                </c:pt>
                <c:pt idx="3048">
                  <c:v>31.750000000001425</c:v>
                </c:pt>
                <c:pt idx="3049">
                  <c:v>31.760416666668092</c:v>
                </c:pt>
                <c:pt idx="3050">
                  <c:v>31.77083333333476</c:v>
                </c:pt>
                <c:pt idx="3051">
                  <c:v>31.781250000001428</c:v>
                </c:pt>
                <c:pt idx="3052">
                  <c:v>31.791666666668096</c:v>
                </c:pt>
                <c:pt idx="3053">
                  <c:v>31.802083333334764</c:v>
                </c:pt>
                <c:pt idx="3054">
                  <c:v>31.812500000001432</c:v>
                </c:pt>
                <c:pt idx="3055">
                  <c:v>31.8229166666681</c:v>
                </c:pt>
                <c:pt idx="3056">
                  <c:v>31.833333333334767</c:v>
                </c:pt>
                <c:pt idx="3057">
                  <c:v>31.843750000001435</c:v>
                </c:pt>
                <c:pt idx="3058">
                  <c:v>31.854166666668103</c:v>
                </c:pt>
                <c:pt idx="3059">
                  <c:v>31.864583333334771</c:v>
                </c:pt>
                <c:pt idx="3060">
                  <c:v>31.875000000001439</c:v>
                </c:pt>
                <c:pt idx="3061">
                  <c:v>31.885416666668107</c:v>
                </c:pt>
                <c:pt idx="3062">
                  <c:v>31.895833333334775</c:v>
                </c:pt>
                <c:pt idx="3063">
                  <c:v>31.906250000001442</c:v>
                </c:pt>
                <c:pt idx="3064">
                  <c:v>31.91666666666811</c:v>
                </c:pt>
                <c:pt idx="3065">
                  <c:v>31.927083333334778</c:v>
                </c:pt>
                <c:pt idx="3066">
                  <c:v>31.937500000001446</c:v>
                </c:pt>
                <c:pt idx="3067">
                  <c:v>31.947916666668114</c:v>
                </c:pt>
                <c:pt idx="3068">
                  <c:v>31.958333333334782</c:v>
                </c:pt>
                <c:pt idx="3069">
                  <c:v>31.96875000000145</c:v>
                </c:pt>
                <c:pt idx="3070">
                  <c:v>31.979166666668117</c:v>
                </c:pt>
                <c:pt idx="3071">
                  <c:v>31.989583333334785</c:v>
                </c:pt>
                <c:pt idx="3072">
                  <c:v>32.00000000000145</c:v>
                </c:pt>
                <c:pt idx="3073">
                  <c:v>32.010416666668114</c:v>
                </c:pt>
                <c:pt idx="3074">
                  <c:v>32.020833333334778</c:v>
                </c:pt>
                <c:pt idx="3075">
                  <c:v>32.031250000001442</c:v>
                </c:pt>
                <c:pt idx="3076">
                  <c:v>32.041666666668107</c:v>
                </c:pt>
                <c:pt idx="3077">
                  <c:v>32.052083333334771</c:v>
                </c:pt>
                <c:pt idx="3078">
                  <c:v>32.062500000001435</c:v>
                </c:pt>
                <c:pt idx="3079">
                  <c:v>32.0729166666681</c:v>
                </c:pt>
                <c:pt idx="3080">
                  <c:v>32.083333333334764</c:v>
                </c:pt>
                <c:pt idx="3081">
                  <c:v>32.093750000001428</c:v>
                </c:pt>
                <c:pt idx="3082">
                  <c:v>32.104166666668092</c:v>
                </c:pt>
                <c:pt idx="3083">
                  <c:v>32.114583333334757</c:v>
                </c:pt>
                <c:pt idx="3084">
                  <c:v>32.125000000001421</c:v>
                </c:pt>
                <c:pt idx="3085">
                  <c:v>32.135416666668085</c:v>
                </c:pt>
                <c:pt idx="3086">
                  <c:v>32.14583333333475</c:v>
                </c:pt>
                <c:pt idx="3087">
                  <c:v>32.156250000001414</c:v>
                </c:pt>
                <c:pt idx="3088">
                  <c:v>32.166666666668078</c:v>
                </c:pt>
                <c:pt idx="3089">
                  <c:v>32.177083333334743</c:v>
                </c:pt>
                <c:pt idx="3090">
                  <c:v>32.187500000001407</c:v>
                </c:pt>
                <c:pt idx="3091">
                  <c:v>32.197916666668071</c:v>
                </c:pt>
                <c:pt idx="3092">
                  <c:v>32.208333333334735</c:v>
                </c:pt>
                <c:pt idx="3093">
                  <c:v>32.2187500000014</c:v>
                </c:pt>
                <c:pt idx="3094">
                  <c:v>32.229166666668064</c:v>
                </c:pt>
                <c:pt idx="3095">
                  <c:v>32.239583333334728</c:v>
                </c:pt>
                <c:pt idx="3096">
                  <c:v>32.250000000001393</c:v>
                </c:pt>
                <c:pt idx="3097">
                  <c:v>32.260416666668057</c:v>
                </c:pt>
                <c:pt idx="3098">
                  <c:v>32.270833333334721</c:v>
                </c:pt>
                <c:pt idx="3099">
                  <c:v>32.281250000001386</c:v>
                </c:pt>
                <c:pt idx="3100">
                  <c:v>32.29166666666805</c:v>
                </c:pt>
                <c:pt idx="3101">
                  <c:v>32.302083333334714</c:v>
                </c:pt>
                <c:pt idx="3102">
                  <c:v>32.312500000001378</c:v>
                </c:pt>
                <c:pt idx="3103">
                  <c:v>32.322916666668043</c:v>
                </c:pt>
                <c:pt idx="3104">
                  <c:v>32.333333333334707</c:v>
                </c:pt>
                <c:pt idx="3105">
                  <c:v>32.343750000001371</c:v>
                </c:pt>
                <c:pt idx="3106">
                  <c:v>32.354166666668036</c:v>
                </c:pt>
                <c:pt idx="3107">
                  <c:v>32.3645833333347</c:v>
                </c:pt>
                <c:pt idx="3108">
                  <c:v>32.375000000001364</c:v>
                </c:pt>
                <c:pt idx="3109">
                  <c:v>32.385416666668029</c:v>
                </c:pt>
                <c:pt idx="3110">
                  <c:v>32.395833333334693</c:v>
                </c:pt>
                <c:pt idx="3111">
                  <c:v>32.406250000001357</c:v>
                </c:pt>
                <c:pt idx="3112">
                  <c:v>32.416666666668021</c:v>
                </c:pt>
                <c:pt idx="3113">
                  <c:v>32.427083333334686</c:v>
                </c:pt>
                <c:pt idx="3114">
                  <c:v>32.43750000000135</c:v>
                </c:pt>
                <c:pt idx="3115">
                  <c:v>32.447916666668014</c:v>
                </c:pt>
                <c:pt idx="3116">
                  <c:v>32.458333333334679</c:v>
                </c:pt>
                <c:pt idx="3117">
                  <c:v>32.468750000001343</c:v>
                </c:pt>
                <c:pt idx="3118">
                  <c:v>32.479166666668007</c:v>
                </c:pt>
                <c:pt idx="3119">
                  <c:v>32.489583333334672</c:v>
                </c:pt>
                <c:pt idx="3120">
                  <c:v>32.500000000001336</c:v>
                </c:pt>
                <c:pt idx="3121">
                  <c:v>32.510416666668</c:v>
                </c:pt>
                <c:pt idx="3122">
                  <c:v>32.520833333334664</c:v>
                </c:pt>
                <c:pt idx="3123">
                  <c:v>32.531250000001329</c:v>
                </c:pt>
                <c:pt idx="3124">
                  <c:v>32.541666666667993</c:v>
                </c:pt>
                <c:pt idx="3125">
                  <c:v>32.552083333334657</c:v>
                </c:pt>
                <c:pt idx="3126">
                  <c:v>32.562500000001322</c:v>
                </c:pt>
                <c:pt idx="3127">
                  <c:v>32.572916666667986</c:v>
                </c:pt>
                <c:pt idx="3128">
                  <c:v>32.58333333333465</c:v>
                </c:pt>
                <c:pt idx="3129">
                  <c:v>32.593750000001315</c:v>
                </c:pt>
                <c:pt idx="3130">
                  <c:v>32.604166666667979</c:v>
                </c:pt>
                <c:pt idx="3131">
                  <c:v>32.614583333334643</c:v>
                </c:pt>
                <c:pt idx="3132">
                  <c:v>32.625000000001307</c:v>
                </c:pt>
                <c:pt idx="3133">
                  <c:v>32.635416666667972</c:v>
                </c:pt>
                <c:pt idx="3134">
                  <c:v>32.645833333334636</c:v>
                </c:pt>
                <c:pt idx="3135">
                  <c:v>32.6562500000013</c:v>
                </c:pt>
                <c:pt idx="3136">
                  <c:v>32.666666666667965</c:v>
                </c:pt>
                <c:pt idx="3137">
                  <c:v>32.677083333334629</c:v>
                </c:pt>
                <c:pt idx="3138">
                  <c:v>32.687500000001293</c:v>
                </c:pt>
                <c:pt idx="3139">
                  <c:v>32.697916666667957</c:v>
                </c:pt>
                <c:pt idx="3140">
                  <c:v>32.708333333334622</c:v>
                </c:pt>
                <c:pt idx="3141">
                  <c:v>32.718750000001286</c:v>
                </c:pt>
                <c:pt idx="3142">
                  <c:v>32.72916666666795</c:v>
                </c:pt>
                <c:pt idx="3143">
                  <c:v>32.739583333334615</c:v>
                </c:pt>
                <c:pt idx="3144">
                  <c:v>32.750000000001279</c:v>
                </c:pt>
                <c:pt idx="3145">
                  <c:v>32.760416666667943</c:v>
                </c:pt>
                <c:pt idx="3146">
                  <c:v>32.770833333334608</c:v>
                </c:pt>
                <c:pt idx="3147">
                  <c:v>32.781250000001272</c:v>
                </c:pt>
                <c:pt idx="3148">
                  <c:v>32.791666666667936</c:v>
                </c:pt>
                <c:pt idx="3149">
                  <c:v>32.8020833333346</c:v>
                </c:pt>
                <c:pt idx="3150">
                  <c:v>32.812500000001265</c:v>
                </c:pt>
                <c:pt idx="3151">
                  <c:v>32.822916666667929</c:v>
                </c:pt>
                <c:pt idx="3152">
                  <c:v>32.833333333334593</c:v>
                </c:pt>
                <c:pt idx="3153">
                  <c:v>32.843750000001258</c:v>
                </c:pt>
                <c:pt idx="3154">
                  <c:v>32.854166666667922</c:v>
                </c:pt>
                <c:pt idx="3155">
                  <c:v>32.864583333334586</c:v>
                </c:pt>
                <c:pt idx="3156">
                  <c:v>32.875000000001251</c:v>
                </c:pt>
                <c:pt idx="3157">
                  <c:v>32.885416666667915</c:v>
                </c:pt>
                <c:pt idx="3158">
                  <c:v>32.895833333334579</c:v>
                </c:pt>
                <c:pt idx="3159">
                  <c:v>32.906250000001243</c:v>
                </c:pt>
                <c:pt idx="3160">
                  <c:v>32.916666666667908</c:v>
                </c:pt>
                <c:pt idx="3161">
                  <c:v>32.927083333334572</c:v>
                </c:pt>
                <c:pt idx="3162">
                  <c:v>32.937500000001236</c:v>
                </c:pt>
                <c:pt idx="3163">
                  <c:v>32.947916666667901</c:v>
                </c:pt>
                <c:pt idx="3164">
                  <c:v>32.958333333334565</c:v>
                </c:pt>
                <c:pt idx="3165">
                  <c:v>32.968750000001229</c:v>
                </c:pt>
                <c:pt idx="3166">
                  <c:v>32.979166666667894</c:v>
                </c:pt>
                <c:pt idx="3167">
                  <c:v>32.989583333334558</c:v>
                </c:pt>
                <c:pt idx="3168">
                  <c:v>33.000000000001222</c:v>
                </c:pt>
                <c:pt idx="3169">
                  <c:v>33.010416666667886</c:v>
                </c:pt>
                <c:pt idx="3170">
                  <c:v>33.020833333334551</c:v>
                </c:pt>
                <c:pt idx="3171">
                  <c:v>33.031250000001215</c:v>
                </c:pt>
                <c:pt idx="3172">
                  <c:v>33.041666666667879</c:v>
                </c:pt>
                <c:pt idx="3173">
                  <c:v>33.052083333334544</c:v>
                </c:pt>
                <c:pt idx="3174">
                  <c:v>33.062500000001208</c:v>
                </c:pt>
                <c:pt idx="3175">
                  <c:v>33.072916666667872</c:v>
                </c:pt>
                <c:pt idx="3176">
                  <c:v>33.083333333334537</c:v>
                </c:pt>
                <c:pt idx="3177">
                  <c:v>33.093750000001201</c:v>
                </c:pt>
                <c:pt idx="3178">
                  <c:v>33.104166666667865</c:v>
                </c:pt>
                <c:pt idx="3179">
                  <c:v>33.114583333334529</c:v>
                </c:pt>
                <c:pt idx="3180">
                  <c:v>33.125000000001194</c:v>
                </c:pt>
                <c:pt idx="3181">
                  <c:v>33.135416666667858</c:v>
                </c:pt>
                <c:pt idx="3182">
                  <c:v>33.145833333334522</c:v>
                </c:pt>
                <c:pt idx="3183">
                  <c:v>33.156250000001187</c:v>
                </c:pt>
                <c:pt idx="3184">
                  <c:v>33.166666666667851</c:v>
                </c:pt>
                <c:pt idx="3185">
                  <c:v>33.177083333334515</c:v>
                </c:pt>
                <c:pt idx="3186">
                  <c:v>33.18750000000118</c:v>
                </c:pt>
                <c:pt idx="3187">
                  <c:v>33.197916666667844</c:v>
                </c:pt>
                <c:pt idx="3188">
                  <c:v>33.208333333334508</c:v>
                </c:pt>
                <c:pt idx="3189">
                  <c:v>33.218750000001172</c:v>
                </c:pt>
                <c:pt idx="3190">
                  <c:v>33.229166666667837</c:v>
                </c:pt>
                <c:pt idx="3191">
                  <c:v>33.239583333334501</c:v>
                </c:pt>
                <c:pt idx="3192">
                  <c:v>33.250000000001165</c:v>
                </c:pt>
                <c:pt idx="3193">
                  <c:v>33.26041666666783</c:v>
                </c:pt>
                <c:pt idx="3194">
                  <c:v>33.270833333334494</c:v>
                </c:pt>
                <c:pt idx="3195">
                  <c:v>33.281250000001158</c:v>
                </c:pt>
                <c:pt idx="3196">
                  <c:v>33.291666666667822</c:v>
                </c:pt>
                <c:pt idx="3197">
                  <c:v>33.302083333334487</c:v>
                </c:pt>
                <c:pt idx="3198">
                  <c:v>33.312500000001151</c:v>
                </c:pt>
                <c:pt idx="3199">
                  <c:v>33.322916666667815</c:v>
                </c:pt>
                <c:pt idx="3200">
                  <c:v>33.33333333333448</c:v>
                </c:pt>
                <c:pt idx="3201">
                  <c:v>33.343750000001144</c:v>
                </c:pt>
                <c:pt idx="3202">
                  <c:v>33.354166666667808</c:v>
                </c:pt>
                <c:pt idx="3203">
                  <c:v>33.364583333334473</c:v>
                </c:pt>
                <c:pt idx="3204">
                  <c:v>33.375000000001137</c:v>
                </c:pt>
                <c:pt idx="3205">
                  <c:v>33.385416666667801</c:v>
                </c:pt>
                <c:pt idx="3206">
                  <c:v>33.395833333334465</c:v>
                </c:pt>
                <c:pt idx="3207">
                  <c:v>33.40625000000113</c:v>
                </c:pt>
                <c:pt idx="3208">
                  <c:v>33.416666666667794</c:v>
                </c:pt>
                <c:pt idx="3209">
                  <c:v>33.427083333334458</c:v>
                </c:pt>
                <c:pt idx="3210">
                  <c:v>33.437500000001123</c:v>
                </c:pt>
                <c:pt idx="3211">
                  <c:v>33.447916666667787</c:v>
                </c:pt>
                <c:pt idx="3212">
                  <c:v>33.458333333334451</c:v>
                </c:pt>
                <c:pt idx="3213">
                  <c:v>33.468750000001116</c:v>
                </c:pt>
                <c:pt idx="3214">
                  <c:v>33.47916666666778</c:v>
                </c:pt>
                <c:pt idx="3215">
                  <c:v>33.489583333334444</c:v>
                </c:pt>
                <c:pt idx="3216">
                  <c:v>33.500000000001108</c:v>
                </c:pt>
                <c:pt idx="3217">
                  <c:v>33.510416666667773</c:v>
                </c:pt>
                <c:pt idx="3218">
                  <c:v>33.520833333334437</c:v>
                </c:pt>
                <c:pt idx="3219">
                  <c:v>33.531250000001101</c:v>
                </c:pt>
                <c:pt idx="3220">
                  <c:v>33.541666666667766</c:v>
                </c:pt>
                <c:pt idx="3221">
                  <c:v>33.55208333333443</c:v>
                </c:pt>
                <c:pt idx="3222">
                  <c:v>33.562500000001094</c:v>
                </c:pt>
                <c:pt idx="3223">
                  <c:v>33.572916666667759</c:v>
                </c:pt>
                <c:pt idx="3224">
                  <c:v>33.583333333334423</c:v>
                </c:pt>
                <c:pt idx="3225">
                  <c:v>33.593750000001087</c:v>
                </c:pt>
                <c:pt idx="3226">
                  <c:v>33.604166666667751</c:v>
                </c:pt>
                <c:pt idx="3227">
                  <c:v>33.614583333334416</c:v>
                </c:pt>
                <c:pt idx="3228">
                  <c:v>33.62500000000108</c:v>
                </c:pt>
                <c:pt idx="3229">
                  <c:v>33.635416666667744</c:v>
                </c:pt>
                <c:pt idx="3230">
                  <c:v>33.645833333334409</c:v>
                </c:pt>
                <c:pt idx="3231">
                  <c:v>33.656250000001073</c:v>
                </c:pt>
                <c:pt idx="3232">
                  <c:v>33.666666666667737</c:v>
                </c:pt>
                <c:pt idx="3233">
                  <c:v>33.677083333334402</c:v>
                </c:pt>
                <c:pt idx="3234">
                  <c:v>33.687500000001066</c:v>
                </c:pt>
                <c:pt idx="3235">
                  <c:v>33.69791666666773</c:v>
                </c:pt>
                <c:pt idx="3236">
                  <c:v>33.708333333334394</c:v>
                </c:pt>
                <c:pt idx="3237">
                  <c:v>33.718750000001059</c:v>
                </c:pt>
                <c:pt idx="3238">
                  <c:v>33.729166666667723</c:v>
                </c:pt>
                <c:pt idx="3239">
                  <c:v>33.739583333334387</c:v>
                </c:pt>
                <c:pt idx="3240">
                  <c:v>33.750000000001052</c:v>
                </c:pt>
                <c:pt idx="3241">
                  <c:v>33.760416666667716</c:v>
                </c:pt>
                <c:pt idx="3242">
                  <c:v>33.77083333333438</c:v>
                </c:pt>
                <c:pt idx="3243">
                  <c:v>33.781250000001044</c:v>
                </c:pt>
                <c:pt idx="3244">
                  <c:v>33.791666666667709</c:v>
                </c:pt>
                <c:pt idx="3245">
                  <c:v>33.802083333334373</c:v>
                </c:pt>
                <c:pt idx="3246">
                  <c:v>33.812500000001037</c:v>
                </c:pt>
                <c:pt idx="3247">
                  <c:v>33.822916666667702</c:v>
                </c:pt>
                <c:pt idx="3248">
                  <c:v>33.833333333334366</c:v>
                </c:pt>
                <c:pt idx="3249">
                  <c:v>33.84375000000103</c:v>
                </c:pt>
                <c:pt idx="3250">
                  <c:v>33.854166666667695</c:v>
                </c:pt>
                <c:pt idx="3251">
                  <c:v>33.864583333334359</c:v>
                </c:pt>
                <c:pt idx="3252">
                  <c:v>33.875000000001023</c:v>
                </c:pt>
                <c:pt idx="3253">
                  <c:v>33.885416666667687</c:v>
                </c:pt>
                <c:pt idx="3254">
                  <c:v>33.895833333334352</c:v>
                </c:pt>
                <c:pt idx="3255">
                  <c:v>33.906250000001016</c:v>
                </c:pt>
                <c:pt idx="3256">
                  <c:v>33.91666666666768</c:v>
                </c:pt>
                <c:pt idx="3257">
                  <c:v>33.927083333334345</c:v>
                </c:pt>
                <c:pt idx="3258">
                  <c:v>33.937500000001009</c:v>
                </c:pt>
                <c:pt idx="3259">
                  <c:v>33.947916666667673</c:v>
                </c:pt>
                <c:pt idx="3260">
                  <c:v>33.958333333334338</c:v>
                </c:pt>
                <c:pt idx="3261">
                  <c:v>33.968750000001002</c:v>
                </c:pt>
                <c:pt idx="3262">
                  <c:v>33.979166666667666</c:v>
                </c:pt>
                <c:pt idx="3263">
                  <c:v>33.98958333333433</c:v>
                </c:pt>
                <c:pt idx="3264">
                  <c:v>34.000000000000995</c:v>
                </c:pt>
                <c:pt idx="3265">
                  <c:v>34.010416666667659</c:v>
                </c:pt>
                <c:pt idx="3266">
                  <c:v>34.020833333334323</c:v>
                </c:pt>
                <c:pt idx="3267">
                  <c:v>34.031250000000988</c:v>
                </c:pt>
                <c:pt idx="3268">
                  <c:v>34.041666666667652</c:v>
                </c:pt>
                <c:pt idx="3269">
                  <c:v>34.052083333334316</c:v>
                </c:pt>
                <c:pt idx="3270">
                  <c:v>34.062500000000981</c:v>
                </c:pt>
                <c:pt idx="3271">
                  <c:v>34.072916666667645</c:v>
                </c:pt>
                <c:pt idx="3272">
                  <c:v>34.083333333334309</c:v>
                </c:pt>
                <c:pt idx="3273">
                  <c:v>34.093750000000973</c:v>
                </c:pt>
                <c:pt idx="3274">
                  <c:v>34.104166666667638</c:v>
                </c:pt>
                <c:pt idx="3275">
                  <c:v>34.114583333334302</c:v>
                </c:pt>
                <c:pt idx="3276">
                  <c:v>34.125000000000966</c:v>
                </c:pt>
                <c:pt idx="3277">
                  <c:v>34.135416666667631</c:v>
                </c:pt>
                <c:pt idx="3278">
                  <c:v>34.145833333334295</c:v>
                </c:pt>
                <c:pt idx="3279">
                  <c:v>34.156250000000959</c:v>
                </c:pt>
                <c:pt idx="3280">
                  <c:v>34.166666666667624</c:v>
                </c:pt>
                <c:pt idx="3281">
                  <c:v>34.177083333334288</c:v>
                </c:pt>
                <c:pt idx="3282">
                  <c:v>34.187500000000952</c:v>
                </c:pt>
                <c:pt idx="3283">
                  <c:v>34.197916666667616</c:v>
                </c:pt>
                <c:pt idx="3284">
                  <c:v>34.208333333334281</c:v>
                </c:pt>
                <c:pt idx="3285">
                  <c:v>34.218750000000945</c:v>
                </c:pt>
                <c:pt idx="3286">
                  <c:v>34.229166666667609</c:v>
                </c:pt>
                <c:pt idx="3287">
                  <c:v>34.239583333334274</c:v>
                </c:pt>
                <c:pt idx="3288">
                  <c:v>34.250000000000938</c:v>
                </c:pt>
                <c:pt idx="3289">
                  <c:v>34.260416666667602</c:v>
                </c:pt>
                <c:pt idx="3290">
                  <c:v>34.270833333334267</c:v>
                </c:pt>
                <c:pt idx="3291">
                  <c:v>34.281250000000931</c:v>
                </c:pt>
                <c:pt idx="3292">
                  <c:v>34.291666666667595</c:v>
                </c:pt>
                <c:pt idx="3293">
                  <c:v>34.302083333334259</c:v>
                </c:pt>
                <c:pt idx="3294">
                  <c:v>34.312500000000924</c:v>
                </c:pt>
                <c:pt idx="3295">
                  <c:v>34.322916666667588</c:v>
                </c:pt>
                <c:pt idx="3296">
                  <c:v>34.333333333334252</c:v>
                </c:pt>
                <c:pt idx="3297">
                  <c:v>34.343750000000917</c:v>
                </c:pt>
                <c:pt idx="3298">
                  <c:v>34.354166666667581</c:v>
                </c:pt>
                <c:pt idx="3299">
                  <c:v>34.364583333334245</c:v>
                </c:pt>
                <c:pt idx="3300">
                  <c:v>34.375000000000909</c:v>
                </c:pt>
                <c:pt idx="3301">
                  <c:v>34.385416666667574</c:v>
                </c:pt>
                <c:pt idx="3302">
                  <c:v>34.395833333334238</c:v>
                </c:pt>
                <c:pt idx="3303">
                  <c:v>34.406250000000902</c:v>
                </c:pt>
                <c:pt idx="3304">
                  <c:v>34.416666666667567</c:v>
                </c:pt>
                <c:pt idx="3305">
                  <c:v>34.427083333334231</c:v>
                </c:pt>
                <c:pt idx="3306">
                  <c:v>34.437500000000895</c:v>
                </c:pt>
                <c:pt idx="3307">
                  <c:v>34.44791666666756</c:v>
                </c:pt>
                <c:pt idx="3308">
                  <c:v>34.458333333334224</c:v>
                </c:pt>
                <c:pt idx="3309">
                  <c:v>34.468750000000888</c:v>
                </c:pt>
                <c:pt idx="3310">
                  <c:v>34.479166666667552</c:v>
                </c:pt>
                <c:pt idx="3311">
                  <c:v>34.489583333334217</c:v>
                </c:pt>
                <c:pt idx="3312">
                  <c:v>34.500000000000881</c:v>
                </c:pt>
                <c:pt idx="3313">
                  <c:v>34.510416666667545</c:v>
                </c:pt>
                <c:pt idx="3314">
                  <c:v>34.52083333333421</c:v>
                </c:pt>
                <c:pt idx="3315">
                  <c:v>34.531250000000874</c:v>
                </c:pt>
                <c:pt idx="3316">
                  <c:v>34.541666666667538</c:v>
                </c:pt>
                <c:pt idx="3317">
                  <c:v>34.552083333334203</c:v>
                </c:pt>
                <c:pt idx="3318">
                  <c:v>34.562500000000867</c:v>
                </c:pt>
                <c:pt idx="3319">
                  <c:v>34.572916666667531</c:v>
                </c:pt>
                <c:pt idx="3320">
                  <c:v>34.583333333334195</c:v>
                </c:pt>
                <c:pt idx="3321">
                  <c:v>34.59375000000086</c:v>
                </c:pt>
                <c:pt idx="3322">
                  <c:v>34.604166666667524</c:v>
                </c:pt>
                <c:pt idx="3323">
                  <c:v>34.614583333334188</c:v>
                </c:pt>
                <c:pt idx="3324">
                  <c:v>34.625000000000853</c:v>
                </c:pt>
                <c:pt idx="3325">
                  <c:v>34.635416666667517</c:v>
                </c:pt>
                <c:pt idx="3326">
                  <c:v>34.645833333334181</c:v>
                </c:pt>
                <c:pt idx="3327">
                  <c:v>34.656250000000846</c:v>
                </c:pt>
                <c:pt idx="3328">
                  <c:v>34.66666666666751</c:v>
                </c:pt>
                <c:pt idx="3329">
                  <c:v>34.677083333334174</c:v>
                </c:pt>
                <c:pt idx="3330">
                  <c:v>34.687500000000838</c:v>
                </c:pt>
                <c:pt idx="3331">
                  <c:v>34.697916666667503</c:v>
                </c:pt>
                <c:pt idx="3332">
                  <c:v>34.708333333334167</c:v>
                </c:pt>
                <c:pt idx="3333">
                  <c:v>34.718750000000831</c:v>
                </c:pt>
                <c:pt idx="3334">
                  <c:v>34.729166666667496</c:v>
                </c:pt>
                <c:pt idx="3335">
                  <c:v>34.73958333333416</c:v>
                </c:pt>
                <c:pt idx="3336">
                  <c:v>34.750000000000824</c:v>
                </c:pt>
                <c:pt idx="3337">
                  <c:v>34.760416666667489</c:v>
                </c:pt>
                <c:pt idx="3338">
                  <c:v>34.770833333334153</c:v>
                </c:pt>
                <c:pt idx="3339">
                  <c:v>34.781250000000817</c:v>
                </c:pt>
                <c:pt idx="3340">
                  <c:v>34.791666666667481</c:v>
                </c:pt>
                <c:pt idx="3341">
                  <c:v>34.802083333334146</c:v>
                </c:pt>
                <c:pt idx="3342">
                  <c:v>34.81250000000081</c:v>
                </c:pt>
                <c:pt idx="3343">
                  <c:v>34.822916666667474</c:v>
                </c:pt>
                <c:pt idx="3344">
                  <c:v>34.833333333334139</c:v>
                </c:pt>
                <c:pt idx="3345">
                  <c:v>34.843750000000803</c:v>
                </c:pt>
                <c:pt idx="3346">
                  <c:v>34.854166666667467</c:v>
                </c:pt>
                <c:pt idx="3347">
                  <c:v>34.864583333334132</c:v>
                </c:pt>
                <c:pt idx="3348">
                  <c:v>34.875000000000796</c:v>
                </c:pt>
                <c:pt idx="3349">
                  <c:v>34.88541666666746</c:v>
                </c:pt>
                <c:pt idx="3350">
                  <c:v>34.895833333334124</c:v>
                </c:pt>
                <c:pt idx="3351">
                  <c:v>34.906250000000789</c:v>
                </c:pt>
                <c:pt idx="3352">
                  <c:v>34.916666666667453</c:v>
                </c:pt>
                <c:pt idx="3353">
                  <c:v>34.927083333334117</c:v>
                </c:pt>
                <c:pt idx="3354">
                  <c:v>34.937500000000782</c:v>
                </c:pt>
                <c:pt idx="3355">
                  <c:v>34.947916666667446</c:v>
                </c:pt>
                <c:pt idx="3356">
                  <c:v>34.95833333333411</c:v>
                </c:pt>
                <c:pt idx="3357">
                  <c:v>34.968750000000774</c:v>
                </c:pt>
                <c:pt idx="3358">
                  <c:v>34.979166666667439</c:v>
                </c:pt>
                <c:pt idx="3359">
                  <c:v>34.989583333334103</c:v>
                </c:pt>
                <c:pt idx="3360">
                  <c:v>35.000000000000767</c:v>
                </c:pt>
                <c:pt idx="3361">
                  <c:v>35.010416666667432</c:v>
                </c:pt>
                <c:pt idx="3362">
                  <c:v>35.020833333334096</c:v>
                </c:pt>
                <c:pt idx="3363">
                  <c:v>35.03125000000076</c:v>
                </c:pt>
                <c:pt idx="3364">
                  <c:v>35.041666666667425</c:v>
                </c:pt>
                <c:pt idx="3365">
                  <c:v>35.052083333334089</c:v>
                </c:pt>
                <c:pt idx="3366">
                  <c:v>35.062500000000753</c:v>
                </c:pt>
                <c:pt idx="3367">
                  <c:v>35.072916666667417</c:v>
                </c:pt>
                <c:pt idx="3368">
                  <c:v>35.083333333334082</c:v>
                </c:pt>
                <c:pt idx="3369">
                  <c:v>35.093750000000746</c:v>
                </c:pt>
                <c:pt idx="3370">
                  <c:v>35.10416666666741</c:v>
                </c:pt>
                <c:pt idx="3371">
                  <c:v>35.114583333334075</c:v>
                </c:pt>
                <c:pt idx="3372">
                  <c:v>35.125000000000739</c:v>
                </c:pt>
                <c:pt idx="3373">
                  <c:v>35.135416666667403</c:v>
                </c:pt>
                <c:pt idx="3374">
                  <c:v>35.145833333334068</c:v>
                </c:pt>
                <c:pt idx="3375">
                  <c:v>35.156250000000732</c:v>
                </c:pt>
                <c:pt idx="3376">
                  <c:v>35.166666666667396</c:v>
                </c:pt>
                <c:pt idx="3377">
                  <c:v>35.17708333333406</c:v>
                </c:pt>
                <c:pt idx="3378">
                  <c:v>35.187500000000725</c:v>
                </c:pt>
                <c:pt idx="3379">
                  <c:v>35.197916666667389</c:v>
                </c:pt>
                <c:pt idx="3380">
                  <c:v>35.208333333334053</c:v>
                </c:pt>
                <c:pt idx="3381">
                  <c:v>35.218750000000718</c:v>
                </c:pt>
                <c:pt idx="3382">
                  <c:v>35.229166666667382</c:v>
                </c:pt>
                <c:pt idx="3383">
                  <c:v>35.239583333334046</c:v>
                </c:pt>
                <c:pt idx="3384">
                  <c:v>35.250000000000711</c:v>
                </c:pt>
                <c:pt idx="3385">
                  <c:v>35.260416666667375</c:v>
                </c:pt>
                <c:pt idx="3386">
                  <c:v>35.270833333334039</c:v>
                </c:pt>
                <c:pt idx="3387">
                  <c:v>35.281250000000703</c:v>
                </c:pt>
                <c:pt idx="3388">
                  <c:v>35.291666666667368</c:v>
                </c:pt>
                <c:pt idx="3389">
                  <c:v>35.302083333334032</c:v>
                </c:pt>
                <c:pt idx="3390">
                  <c:v>35.312500000000696</c:v>
                </c:pt>
                <c:pt idx="3391">
                  <c:v>35.322916666667361</c:v>
                </c:pt>
                <c:pt idx="3392">
                  <c:v>35.333333333334025</c:v>
                </c:pt>
                <c:pt idx="3393">
                  <c:v>35.343750000000689</c:v>
                </c:pt>
                <c:pt idx="3394">
                  <c:v>35.354166666667354</c:v>
                </c:pt>
                <c:pt idx="3395">
                  <c:v>35.364583333334018</c:v>
                </c:pt>
                <c:pt idx="3396">
                  <c:v>35.375000000000682</c:v>
                </c:pt>
                <c:pt idx="3397">
                  <c:v>35.385416666667346</c:v>
                </c:pt>
                <c:pt idx="3398">
                  <c:v>35.395833333334011</c:v>
                </c:pt>
                <c:pt idx="3399">
                  <c:v>35.406250000000675</c:v>
                </c:pt>
                <c:pt idx="3400">
                  <c:v>35.416666666667339</c:v>
                </c:pt>
                <c:pt idx="3401">
                  <c:v>35.427083333334004</c:v>
                </c:pt>
                <c:pt idx="3402">
                  <c:v>35.437500000000668</c:v>
                </c:pt>
                <c:pt idx="3403">
                  <c:v>35.447916666667332</c:v>
                </c:pt>
                <c:pt idx="3404">
                  <c:v>35.458333333333997</c:v>
                </c:pt>
                <c:pt idx="3405">
                  <c:v>35.468750000000661</c:v>
                </c:pt>
                <c:pt idx="3406">
                  <c:v>35.479166666667325</c:v>
                </c:pt>
                <c:pt idx="3407">
                  <c:v>35.489583333333989</c:v>
                </c:pt>
                <c:pt idx="3408">
                  <c:v>35.500000000000654</c:v>
                </c:pt>
                <c:pt idx="3409">
                  <c:v>35.510416666667318</c:v>
                </c:pt>
                <c:pt idx="3410">
                  <c:v>35.520833333333982</c:v>
                </c:pt>
                <c:pt idx="3411">
                  <c:v>35.531250000000647</c:v>
                </c:pt>
                <c:pt idx="3412">
                  <c:v>35.541666666667311</c:v>
                </c:pt>
                <c:pt idx="3413">
                  <c:v>35.552083333333975</c:v>
                </c:pt>
                <c:pt idx="3414">
                  <c:v>35.562500000000639</c:v>
                </c:pt>
                <c:pt idx="3415">
                  <c:v>35.572916666667304</c:v>
                </c:pt>
                <c:pt idx="3416">
                  <c:v>35.583333333333968</c:v>
                </c:pt>
                <c:pt idx="3417">
                  <c:v>35.593750000000632</c:v>
                </c:pt>
                <c:pt idx="3418">
                  <c:v>35.604166666667297</c:v>
                </c:pt>
                <c:pt idx="3419">
                  <c:v>35.614583333333961</c:v>
                </c:pt>
                <c:pt idx="3420">
                  <c:v>35.625000000000625</c:v>
                </c:pt>
                <c:pt idx="3421">
                  <c:v>35.63541666666729</c:v>
                </c:pt>
                <c:pt idx="3422">
                  <c:v>35.645833333333954</c:v>
                </c:pt>
                <c:pt idx="3423">
                  <c:v>35.656250000000618</c:v>
                </c:pt>
                <c:pt idx="3424">
                  <c:v>35.666666666667282</c:v>
                </c:pt>
                <c:pt idx="3425">
                  <c:v>35.677083333333947</c:v>
                </c:pt>
                <c:pt idx="3426">
                  <c:v>35.687500000000611</c:v>
                </c:pt>
                <c:pt idx="3427">
                  <c:v>35.697916666667275</c:v>
                </c:pt>
                <c:pt idx="3428">
                  <c:v>35.70833333333394</c:v>
                </c:pt>
                <c:pt idx="3429">
                  <c:v>35.718750000000604</c:v>
                </c:pt>
                <c:pt idx="3430">
                  <c:v>35.729166666667268</c:v>
                </c:pt>
                <c:pt idx="3431">
                  <c:v>35.739583333333933</c:v>
                </c:pt>
                <c:pt idx="3432">
                  <c:v>35.750000000000597</c:v>
                </c:pt>
                <c:pt idx="3433">
                  <c:v>35.760416666667261</c:v>
                </c:pt>
                <c:pt idx="3434">
                  <c:v>35.770833333333925</c:v>
                </c:pt>
                <c:pt idx="3435">
                  <c:v>35.78125000000059</c:v>
                </c:pt>
                <c:pt idx="3436">
                  <c:v>35.791666666667254</c:v>
                </c:pt>
                <c:pt idx="3437">
                  <c:v>35.802083333333918</c:v>
                </c:pt>
                <c:pt idx="3438">
                  <c:v>35.812500000000583</c:v>
                </c:pt>
                <c:pt idx="3439">
                  <c:v>35.822916666667247</c:v>
                </c:pt>
                <c:pt idx="3440">
                  <c:v>35.833333333333911</c:v>
                </c:pt>
                <c:pt idx="3441">
                  <c:v>35.843750000000576</c:v>
                </c:pt>
                <c:pt idx="3442">
                  <c:v>35.85416666666724</c:v>
                </c:pt>
                <c:pt idx="3443">
                  <c:v>35.864583333333904</c:v>
                </c:pt>
                <c:pt idx="3444">
                  <c:v>35.875000000000568</c:v>
                </c:pt>
                <c:pt idx="3445">
                  <c:v>35.885416666667233</c:v>
                </c:pt>
                <c:pt idx="3446">
                  <c:v>35.895833333333897</c:v>
                </c:pt>
                <c:pt idx="3447">
                  <c:v>35.906250000000561</c:v>
                </c:pt>
                <c:pt idx="3448">
                  <c:v>35.916666666667226</c:v>
                </c:pt>
                <c:pt idx="3449">
                  <c:v>35.92708333333389</c:v>
                </c:pt>
                <c:pt idx="3450">
                  <c:v>35.937500000000554</c:v>
                </c:pt>
                <c:pt idx="3451">
                  <c:v>35.947916666667219</c:v>
                </c:pt>
                <c:pt idx="3452">
                  <c:v>35.958333333333883</c:v>
                </c:pt>
                <c:pt idx="3453">
                  <c:v>35.968750000000547</c:v>
                </c:pt>
                <c:pt idx="3454">
                  <c:v>35.979166666667211</c:v>
                </c:pt>
                <c:pt idx="3455">
                  <c:v>35.989583333333876</c:v>
                </c:pt>
                <c:pt idx="3456">
                  <c:v>36.00000000000054</c:v>
                </c:pt>
                <c:pt idx="3457">
                  <c:v>36.010416666667204</c:v>
                </c:pt>
                <c:pt idx="3458">
                  <c:v>36.020833333333869</c:v>
                </c:pt>
                <c:pt idx="3459">
                  <c:v>36.031250000000533</c:v>
                </c:pt>
                <c:pt idx="3460">
                  <c:v>36.041666666667197</c:v>
                </c:pt>
                <c:pt idx="3461">
                  <c:v>36.052083333333862</c:v>
                </c:pt>
                <c:pt idx="3462">
                  <c:v>36.062500000000526</c:v>
                </c:pt>
                <c:pt idx="3463">
                  <c:v>36.07291666666719</c:v>
                </c:pt>
                <c:pt idx="3464">
                  <c:v>36.083333333333854</c:v>
                </c:pt>
                <c:pt idx="3465">
                  <c:v>36.093750000000519</c:v>
                </c:pt>
                <c:pt idx="3466">
                  <c:v>36.104166666667183</c:v>
                </c:pt>
                <c:pt idx="3467">
                  <c:v>36.114583333333847</c:v>
                </c:pt>
                <c:pt idx="3468">
                  <c:v>36.125000000000512</c:v>
                </c:pt>
                <c:pt idx="3469">
                  <c:v>36.135416666667176</c:v>
                </c:pt>
                <c:pt idx="3470">
                  <c:v>36.14583333333384</c:v>
                </c:pt>
                <c:pt idx="3471">
                  <c:v>36.156250000000504</c:v>
                </c:pt>
                <c:pt idx="3472">
                  <c:v>36.166666666667169</c:v>
                </c:pt>
                <c:pt idx="3473">
                  <c:v>36.177083333333833</c:v>
                </c:pt>
                <c:pt idx="3474">
                  <c:v>36.187500000000497</c:v>
                </c:pt>
                <c:pt idx="3475">
                  <c:v>36.197916666667162</c:v>
                </c:pt>
                <c:pt idx="3476">
                  <c:v>36.208333333333826</c:v>
                </c:pt>
                <c:pt idx="3477">
                  <c:v>36.21875000000049</c:v>
                </c:pt>
                <c:pt idx="3478">
                  <c:v>36.229166666667155</c:v>
                </c:pt>
                <c:pt idx="3479">
                  <c:v>36.239583333333819</c:v>
                </c:pt>
                <c:pt idx="3480">
                  <c:v>36.250000000000483</c:v>
                </c:pt>
                <c:pt idx="3481">
                  <c:v>36.260416666667147</c:v>
                </c:pt>
                <c:pt idx="3482">
                  <c:v>36.270833333333812</c:v>
                </c:pt>
                <c:pt idx="3483">
                  <c:v>36.281250000000476</c:v>
                </c:pt>
                <c:pt idx="3484">
                  <c:v>36.29166666666714</c:v>
                </c:pt>
                <c:pt idx="3485">
                  <c:v>36.302083333333805</c:v>
                </c:pt>
                <c:pt idx="3486">
                  <c:v>36.312500000000469</c:v>
                </c:pt>
                <c:pt idx="3487">
                  <c:v>36.322916666667133</c:v>
                </c:pt>
                <c:pt idx="3488">
                  <c:v>36.333333333333798</c:v>
                </c:pt>
                <c:pt idx="3489">
                  <c:v>36.343750000000462</c:v>
                </c:pt>
                <c:pt idx="3490">
                  <c:v>36.354166666667126</c:v>
                </c:pt>
                <c:pt idx="3491">
                  <c:v>36.36458333333379</c:v>
                </c:pt>
                <c:pt idx="3492">
                  <c:v>36.375000000000455</c:v>
                </c:pt>
                <c:pt idx="3493">
                  <c:v>36.385416666667119</c:v>
                </c:pt>
                <c:pt idx="3494">
                  <c:v>36.395833333333783</c:v>
                </c:pt>
                <c:pt idx="3495">
                  <c:v>36.406250000000448</c:v>
                </c:pt>
                <c:pt idx="3496">
                  <c:v>36.416666666667112</c:v>
                </c:pt>
                <c:pt idx="3497">
                  <c:v>36.427083333333776</c:v>
                </c:pt>
                <c:pt idx="3498">
                  <c:v>36.437500000000441</c:v>
                </c:pt>
                <c:pt idx="3499">
                  <c:v>36.447916666667105</c:v>
                </c:pt>
                <c:pt idx="3500">
                  <c:v>36.458333333333769</c:v>
                </c:pt>
                <c:pt idx="3501">
                  <c:v>36.468750000000433</c:v>
                </c:pt>
                <c:pt idx="3502">
                  <c:v>36.479166666667098</c:v>
                </c:pt>
                <c:pt idx="3503">
                  <c:v>36.489583333333762</c:v>
                </c:pt>
                <c:pt idx="3504">
                  <c:v>36.500000000000426</c:v>
                </c:pt>
                <c:pt idx="3505">
                  <c:v>36.510416666667091</c:v>
                </c:pt>
                <c:pt idx="3506">
                  <c:v>36.520833333333755</c:v>
                </c:pt>
                <c:pt idx="3507">
                  <c:v>36.531250000000419</c:v>
                </c:pt>
                <c:pt idx="3508">
                  <c:v>36.541666666667084</c:v>
                </c:pt>
                <c:pt idx="3509">
                  <c:v>36.552083333333748</c:v>
                </c:pt>
                <c:pt idx="3510">
                  <c:v>36.562500000000412</c:v>
                </c:pt>
                <c:pt idx="3511">
                  <c:v>36.572916666667076</c:v>
                </c:pt>
                <c:pt idx="3512">
                  <c:v>36.583333333333741</c:v>
                </c:pt>
                <c:pt idx="3513">
                  <c:v>36.593750000000405</c:v>
                </c:pt>
                <c:pt idx="3514">
                  <c:v>36.604166666667069</c:v>
                </c:pt>
                <c:pt idx="3515">
                  <c:v>36.614583333333734</c:v>
                </c:pt>
                <c:pt idx="3516">
                  <c:v>36.625000000000398</c:v>
                </c:pt>
                <c:pt idx="3517">
                  <c:v>36.635416666667062</c:v>
                </c:pt>
                <c:pt idx="3518">
                  <c:v>36.645833333333727</c:v>
                </c:pt>
                <c:pt idx="3519">
                  <c:v>36.656250000000391</c:v>
                </c:pt>
                <c:pt idx="3520">
                  <c:v>36.666666666667055</c:v>
                </c:pt>
                <c:pt idx="3521">
                  <c:v>36.677083333333719</c:v>
                </c:pt>
                <c:pt idx="3522">
                  <c:v>36.687500000000384</c:v>
                </c:pt>
                <c:pt idx="3523">
                  <c:v>36.697916666667048</c:v>
                </c:pt>
                <c:pt idx="3524">
                  <c:v>36.708333333333712</c:v>
                </c:pt>
                <c:pt idx="3525">
                  <c:v>36.718750000000377</c:v>
                </c:pt>
                <c:pt idx="3526">
                  <c:v>36.729166666667041</c:v>
                </c:pt>
                <c:pt idx="3527">
                  <c:v>36.739583333333705</c:v>
                </c:pt>
                <c:pt idx="3528">
                  <c:v>36.750000000000369</c:v>
                </c:pt>
                <c:pt idx="3529">
                  <c:v>36.760416666667034</c:v>
                </c:pt>
                <c:pt idx="3530">
                  <c:v>36.770833333333698</c:v>
                </c:pt>
                <c:pt idx="3531">
                  <c:v>36.781250000000362</c:v>
                </c:pt>
                <c:pt idx="3532">
                  <c:v>36.791666666667027</c:v>
                </c:pt>
                <c:pt idx="3533">
                  <c:v>36.802083333333691</c:v>
                </c:pt>
                <c:pt idx="3534">
                  <c:v>36.812500000000355</c:v>
                </c:pt>
                <c:pt idx="3535">
                  <c:v>36.82291666666702</c:v>
                </c:pt>
                <c:pt idx="3536">
                  <c:v>36.833333333333684</c:v>
                </c:pt>
                <c:pt idx="3537">
                  <c:v>36.843750000000348</c:v>
                </c:pt>
                <c:pt idx="3538">
                  <c:v>36.854166666667012</c:v>
                </c:pt>
                <c:pt idx="3539">
                  <c:v>36.864583333333677</c:v>
                </c:pt>
                <c:pt idx="3540">
                  <c:v>36.875000000000341</c:v>
                </c:pt>
                <c:pt idx="3541">
                  <c:v>36.885416666667005</c:v>
                </c:pt>
                <c:pt idx="3542">
                  <c:v>36.89583333333367</c:v>
                </c:pt>
                <c:pt idx="3543">
                  <c:v>36.906250000000334</c:v>
                </c:pt>
                <c:pt idx="3544">
                  <c:v>36.916666666666998</c:v>
                </c:pt>
                <c:pt idx="3545">
                  <c:v>36.927083333333663</c:v>
                </c:pt>
                <c:pt idx="3546">
                  <c:v>36.937500000000327</c:v>
                </c:pt>
                <c:pt idx="3547">
                  <c:v>36.947916666666991</c:v>
                </c:pt>
                <c:pt idx="3548">
                  <c:v>36.958333333333655</c:v>
                </c:pt>
                <c:pt idx="3549">
                  <c:v>36.96875000000032</c:v>
                </c:pt>
                <c:pt idx="3550">
                  <c:v>36.979166666666984</c:v>
                </c:pt>
                <c:pt idx="3551">
                  <c:v>36.989583333333648</c:v>
                </c:pt>
                <c:pt idx="3552">
                  <c:v>37.000000000000313</c:v>
                </c:pt>
                <c:pt idx="3553">
                  <c:v>37.010416666666977</c:v>
                </c:pt>
                <c:pt idx="3554">
                  <c:v>37.020833333333641</c:v>
                </c:pt>
                <c:pt idx="3555">
                  <c:v>37.031250000000306</c:v>
                </c:pt>
                <c:pt idx="3556">
                  <c:v>37.04166666666697</c:v>
                </c:pt>
                <c:pt idx="3557">
                  <c:v>37.052083333333634</c:v>
                </c:pt>
                <c:pt idx="3558">
                  <c:v>37.062500000000298</c:v>
                </c:pt>
                <c:pt idx="3559">
                  <c:v>37.072916666666963</c:v>
                </c:pt>
                <c:pt idx="3560">
                  <c:v>37.083333333333627</c:v>
                </c:pt>
                <c:pt idx="3561">
                  <c:v>37.093750000000291</c:v>
                </c:pt>
                <c:pt idx="3562">
                  <c:v>37.104166666666956</c:v>
                </c:pt>
                <c:pt idx="3563">
                  <c:v>37.11458333333362</c:v>
                </c:pt>
                <c:pt idx="3564">
                  <c:v>37.125000000000284</c:v>
                </c:pt>
                <c:pt idx="3565">
                  <c:v>37.135416666666949</c:v>
                </c:pt>
                <c:pt idx="3566">
                  <c:v>37.145833333333613</c:v>
                </c:pt>
                <c:pt idx="3567">
                  <c:v>37.156250000000277</c:v>
                </c:pt>
                <c:pt idx="3568">
                  <c:v>37.166666666666941</c:v>
                </c:pt>
                <c:pt idx="3569">
                  <c:v>37.177083333333606</c:v>
                </c:pt>
                <c:pt idx="3570">
                  <c:v>37.18750000000027</c:v>
                </c:pt>
                <c:pt idx="3571">
                  <c:v>37.197916666666934</c:v>
                </c:pt>
                <c:pt idx="3572">
                  <c:v>37.208333333333599</c:v>
                </c:pt>
                <c:pt idx="3573">
                  <c:v>37.218750000000263</c:v>
                </c:pt>
                <c:pt idx="3574">
                  <c:v>37.229166666666927</c:v>
                </c:pt>
                <c:pt idx="3575">
                  <c:v>37.239583333333591</c:v>
                </c:pt>
                <c:pt idx="3576">
                  <c:v>37.250000000000256</c:v>
                </c:pt>
                <c:pt idx="3577">
                  <c:v>37.26041666666692</c:v>
                </c:pt>
                <c:pt idx="3578">
                  <c:v>37.270833333333584</c:v>
                </c:pt>
                <c:pt idx="3579">
                  <c:v>37.281250000000249</c:v>
                </c:pt>
                <c:pt idx="3580">
                  <c:v>37.291666666666913</c:v>
                </c:pt>
                <c:pt idx="3581">
                  <c:v>37.302083333333577</c:v>
                </c:pt>
                <c:pt idx="3582">
                  <c:v>37.312500000000242</c:v>
                </c:pt>
                <c:pt idx="3583">
                  <c:v>37.322916666666906</c:v>
                </c:pt>
                <c:pt idx="3584">
                  <c:v>37.33333333333357</c:v>
                </c:pt>
                <c:pt idx="3585">
                  <c:v>37.343750000000234</c:v>
                </c:pt>
                <c:pt idx="3586">
                  <c:v>37.354166666666899</c:v>
                </c:pt>
                <c:pt idx="3587">
                  <c:v>37.364583333333563</c:v>
                </c:pt>
                <c:pt idx="3588">
                  <c:v>37.375000000000227</c:v>
                </c:pt>
                <c:pt idx="3589">
                  <c:v>37.385416666666892</c:v>
                </c:pt>
                <c:pt idx="3590">
                  <c:v>37.395833333333556</c:v>
                </c:pt>
                <c:pt idx="3591">
                  <c:v>37.40625000000022</c:v>
                </c:pt>
                <c:pt idx="3592">
                  <c:v>37.416666666666885</c:v>
                </c:pt>
                <c:pt idx="3593">
                  <c:v>37.427083333333549</c:v>
                </c:pt>
                <c:pt idx="3594">
                  <c:v>37.437500000000213</c:v>
                </c:pt>
                <c:pt idx="3595">
                  <c:v>37.447916666666877</c:v>
                </c:pt>
                <c:pt idx="3596">
                  <c:v>37.458333333333542</c:v>
                </c:pt>
                <c:pt idx="3597">
                  <c:v>37.468750000000206</c:v>
                </c:pt>
                <c:pt idx="3598">
                  <c:v>37.47916666666687</c:v>
                </c:pt>
                <c:pt idx="3599">
                  <c:v>37.489583333333535</c:v>
                </c:pt>
                <c:pt idx="3600">
                  <c:v>37.500000000000199</c:v>
                </c:pt>
                <c:pt idx="3601">
                  <c:v>37.510416666666863</c:v>
                </c:pt>
                <c:pt idx="3602">
                  <c:v>37.520833333333528</c:v>
                </c:pt>
                <c:pt idx="3603">
                  <c:v>37.531250000000192</c:v>
                </c:pt>
                <c:pt idx="3604">
                  <c:v>37.541666666666856</c:v>
                </c:pt>
                <c:pt idx="3605">
                  <c:v>37.55208333333352</c:v>
                </c:pt>
                <c:pt idx="3606">
                  <c:v>37.562500000000185</c:v>
                </c:pt>
                <c:pt idx="3607">
                  <c:v>37.572916666666849</c:v>
                </c:pt>
                <c:pt idx="3608">
                  <c:v>37.583333333333513</c:v>
                </c:pt>
                <c:pt idx="3609">
                  <c:v>37.593750000000178</c:v>
                </c:pt>
                <c:pt idx="3610">
                  <c:v>37.604166666666842</c:v>
                </c:pt>
                <c:pt idx="3611">
                  <c:v>37.614583333333506</c:v>
                </c:pt>
                <c:pt idx="3612">
                  <c:v>37.625000000000171</c:v>
                </c:pt>
                <c:pt idx="3613">
                  <c:v>37.635416666666835</c:v>
                </c:pt>
                <c:pt idx="3614">
                  <c:v>37.645833333333499</c:v>
                </c:pt>
                <c:pt idx="3615">
                  <c:v>37.656250000000163</c:v>
                </c:pt>
                <c:pt idx="3616">
                  <c:v>37.666666666666828</c:v>
                </c:pt>
                <c:pt idx="3617">
                  <c:v>37.677083333333492</c:v>
                </c:pt>
                <c:pt idx="3618">
                  <c:v>37.687500000000156</c:v>
                </c:pt>
                <c:pt idx="3619">
                  <c:v>37.697916666666821</c:v>
                </c:pt>
                <c:pt idx="3620">
                  <c:v>37.708333333333485</c:v>
                </c:pt>
                <c:pt idx="3621">
                  <c:v>37.718750000000149</c:v>
                </c:pt>
                <c:pt idx="3622">
                  <c:v>37.729166666666814</c:v>
                </c:pt>
                <c:pt idx="3623">
                  <c:v>37.739583333333478</c:v>
                </c:pt>
                <c:pt idx="3624">
                  <c:v>37.750000000000142</c:v>
                </c:pt>
                <c:pt idx="3625">
                  <c:v>37.760416666666806</c:v>
                </c:pt>
                <c:pt idx="3626">
                  <c:v>37.770833333333471</c:v>
                </c:pt>
                <c:pt idx="3627">
                  <c:v>37.781250000000135</c:v>
                </c:pt>
                <c:pt idx="3628">
                  <c:v>37.791666666666799</c:v>
                </c:pt>
                <c:pt idx="3629">
                  <c:v>37.802083333333464</c:v>
                </c:pt>
                <c:pt idx="3630">
                  <c:v>37.812500000000128</c:v>
                </c:pt>
                <c:pt idx="3631">
                  <c:v>37.822916666666792</c:v>
                </c:pt>
                <c:pt idx="3632">
                  <c:v>37.833333333333456</c:v>
                </c:pt>
                <c:pt idx="3633">
                  <c:v>37.843750000000121</c:v>
                </c:pt>
                <c:pt idx="3634">
                  <c:v>37.854166666666785</c:v>
                </c:pt>
                <c:pt idx="3635">
                  <c:v>37.864583333333449</c:v>
                </c:pt>
                <c:pt idx="3636">
                  <c:v>37.875000000000114</c:v>
                </c:pt>
                <c:pt idx="3637">
                  <c:v>37.885416666666778</c:v>
                </c:pt>
                <c:pt idx="3638">
                  <c:v>37.895833333333442</c:v>
                </c:pt>
                <c:pt idx="3639">
                  <c:v>37.906250000000107</c:v>
                </c:pt>
                <c:pt idx="3640">
                  <c:v>37.916666666666771</c:v>
                </c:pt>
                <c:pt idx="3641">
                  <c:v>37.927083333333435</c:v>
                </c:pt>
                <c:pt idx="3642">
                  <c:v>37.937500000000099</c:v>
                </c:pt>
                <c:pt idx="3643">
                  <c:v>37.947916666666764</c:v>
                </c:pt>
                <c:pt idx="3644">
                  <c:v>37.958333333333428</c:v>
                </c:pt>
                <c:pt idx="3645">
                  <c:v>37.968750000000092</c:v>
                </c:pt>
                <c:pt idx="3646">
                  <c:v>37.979166666666757</c:v>
                </c:pt>
                <c:pt idx="3647">
                  <c:v>37.989583333333421</c:v>
                </c:pt>
                <c:pt idx="3648">
                  <c:v>38.000000000000085</c:v>
                </c:pt>
                <c:pt idx="3649">
                  <c:v>38.01041666666675</c:v>
                </c:pt>
                <c:pt idx="3650">
                  <c:v>38.020833333333414</c:v>
                </c:pt>
                <c:pt idx="3651">
                  <c:v>38.031250000000078</c:v>
                </c:pt>
                <c:pt idx="3652">
                  <c:v>38.041666666666742</c:v>
                </c:pt>
                <c:pt idx="3653">
                  <c:v>38.052083333333407</c:v>
                </c:pt>
                <c:pt idx="3654">
                  <c:v>38.062500000000071</c:v>
                </c:pt>
                <c:pt idx="3655">
                  <c:v>38.072916666666735</c:v>
                </c:pt>
                <c:pt idx="3656">
                  <c:v>38.0833333333334</c:v>
                </c:pt>
                <c:pt idx="3657">
                  <c:v>38.093750000000064</c:v>
                </c:pt>
                <c:pt idx="3658">
                  <c:v>38.104166666666728</c:v>
                </c:pt>
                <c:pt idx="3659">
                  <c:v>38.114583333333393</c:v>
                </c:pt>
                <c:pt idx="3660">
                  <c:v>38.125000000000057</c:v>
                </c:pt>
                <c:pt idx="3661">
                  <c:v>38.135416666666721</c:v>
                </c:pt>
                <c:pt idx="3662">
                  <c:v>38.145833333333385</c:v>
                </c:pt>
                <c:pt idx="3663">
                  <c:v>38.15625000000005</c:v>
                </c:pt>
                <c:pt idx="3664">
                  <c:v>38.166666666666714</c:v>
                </c:pt>
                <c:pt idx="3665">
                  <c:v>38.177083333333378</c:v>
                </c:pt>
                <c:pt idx="3666">
                  <c:v>38.187500000000043</c:v>
                </c:pt>
                <c:pt idx="3667">
                  <c:v>38.197916666666707</c:v>
                </c:pt>
                <c:pt idx="3668">
                  <c:v>38.208333333333371</c:v>
                </c:pt>
                <c:pt idx="3669">
                  <c:v>38.218750000000036</c:v>
                </c:pt>
                <c:pt idx="3670">
                  <c:v>38.2291666666667</c:v>
                </c:pt>
                <c:pt idx="3671">
                  <c:v>38.239583333333364</c:v>
                </c:pt>
                <c:pt idx="3672">
                  <c:v>38.250000000000028</c:v>
                </c:pt>
                <c:pt idx="3673">
                  <c:v>38.260416666666693</c:v>
                </c:pt>
                <c:pt idx="3674">
                  <c:v>38.270833333333357</c:v>
                </c:pt>
                <c:pt idx="3675">
                  <c:v>38.281250000000021</c:v>
                </c:pt>
                <c:pt idx="3676">
                  <c:v>38.291666666666686</c:v>
                </c:pt>
                <c:pt idx="3677">
                  <c:v>38.30208333333335</c:v>
                </c:pt>
                <c:pt idx="3678">
                  <c:v>38.312500000000014</c:v>
                </c:pt>
                <c:pt idx="3679">
                  <c:v>38.322916666666679</c:v>
                </c:pt>
                <c:pt idx="3680">
                  <c:v>38.333333333333343</c:v>
                </c:pt>
                <c:pt idx="3681">
                  <c:v>38.343750000000007</c:v>
                </c:pt>
                <c:pt idx="3682">
                  <c:v>38.354166666666671</c:v>
                </c:pt>
                <c:pt idx="3683">
                  <c:v>38.364583333333336</c:v>
                </c:pt>
                <c:pt idx="3684">
                  <c:v>38.375</c:v>
                </c:pt>
                <c:pt idx="3685">
                  <c:v>38.385416666666664</c:v>
                </c:pt>
                <c:pt idx="3686">
                  <c:v>38.395833333333329</c:v>
                </c:pt>
                <c:pt idx="3687">
                  <c:v>38.406249999999993</c:v>
                </c:pt>
                <c:pt idx="3688">
                  <c:v>38.416666666666657</c:v>
                </c:pt>
                <c:pt idx="3689">
                  <c:v>38.427083333333321</c:v>
                </c:pt>
                <c:pt idx="3690">
                  <c:v>38.437499999999986</c:v>
                </c:pt>
                <c:pt idx="3691">
                  <c:v>38.44791666666665</c:v>
                </c:pt>
                <c:pt idx="3692">
                  <c:v>38.458333333333314</c:v>
                </c:pt>
                <c:pt idx="3693">
                  <c:v>38.468749999999979</c:v>
                </c:pt>
                <c:pt idx="3694">
                  <c:v>38.479166666666643</c:v>
                </c:pt>
                <c:pt idx="3695">
                  <c:v>38.489583333333307</c:v>
                </c:pt>
                <c:pt idx="3696">
                  <c:v>38.499999999999972</c:v>
                </c:pt>
                <c:pt idx="3697">
                  <c:v>38.510416666666636</c:v>
                </c:pt>
                <c:pt idx="3698">
                  <c:v>38.5208333333333</c:v>
                </c:pt>
                <c:pt idx="3699">
                  <c:v>38.531249999999964</c:v>
                </c:pt>
                <c:pt idx="3700">
                  <c:v>38.541666666666629</c:v>
                </c:pt>
                <c:pt idx="3701">
                  <c:v>38.552083333333293</c:v>
                </c:pt>
                <c:pt idx="3702">
                  <c:v>38.562499999999957</c:v>
                </c:pt>
                <c:pt idx="3703">
                  <c:v>38.572916666666622</c:v>
                </c:pt>
                <c:pt idx="3704">
                  <c:v>38.583333333333286</c:v>
                </c:pt>
                <c:pt idx="3705">
                  <c:v>38.59374999999995</c:v>
                </c:pt>
                <c:pt idx="3706">
                  <c:v>38.604166666666615</c:v>
                </c:pt>
                <c:pt idx="3707">
                  <c:v>38.614583333333279</c:v>
                </c:pt>
                <c:pt idx="3708">
                  <c:v>38.624999999999943</c:v>
                </c:pt>
                <c:pt idx="3709">
                  <c:v>38.635416666666607</c:v>
                </c:pt>
                <c:pt idx="3710">
                  <c:v>38.645833333333272</c:v>
                </c:pt>
                <c:pt idx="3711">
                  <c:v>38.656249999999936</c:v>
                </c:pt>
                <c:pt idx="3712">
                  <c:v>38.6666666666666</c:v>
                </c:pt>
                <c:pt idx="3713">
                  <c:v>38.677083333333265</c:v>
                </c:pt>
                <c:pt idx="3714">
                  <c:v>38.687499999999929</c:v>
                </c:pt>
                <c:pt idx="3715">
                  <c:v>38.697916666666593</c:v>
                </c:pt>
                <c:pt idx="3716">
                  <c:v>38.708333333333258</c:v>
                </c:pt>
                <c:pt idx="3717">
                  <c:v>38.718749999999922</c:v>
                </c:pt>
                <c:pt idx="3718">
                  <c:v>38.729166666666586</c:v>
                </c:pt>
                <c:pt idx="3719">
                  <c:v>38.73958333333325</c:v>
                </c:pt>
                <c:pt idx="3720">
                  <c:v>38.749999999999915</c:v>
                </c:pt>
                <c:pt idx="3721">
                  <c:v>38.760416666666579</c:v>
                </c:pt>
                <c:pt idx="3722">
                  <c:v>38.770833333333243</c:v>
                </c:pt>
                <c:pt idx="3723">
                  <c:v>38.781249999999908</c:v>
                </c:pt>
                <c:pt idx="3724">
                  <c:v>38.791666666666572</c:v>
                </c:pt>
                <c:pt idx="3725">
                  <c:v>38.802083333333236</c:v>
                </c:pt>
                <c:pt idx="3726">
                  <c:v>38.812499999999901</c:v>
                </c:pt>
                <c:pt idx="3727">
                  <c:v>38.822916666666565</c:v>
                </c:pt>
                <c:pt idx="3728">
                  <c:v>38.833333333333229</c:v>
                </c:pt>
                <c:pt idx="3729">
                  <c:v>38.843749999999893</c:v>
                </c:pt>
                <c:pt idx="3730">
                  <c:v>38.854166666666558</c:v>
                </c:pt>
                <c:pt idx="3731">
                  <c:v>38.864583333333222</c:v>
                </c:pt>
                <c:pt idx="3732">
                  <c:v>38.874999999999886</c:v>
                </c:pt>
                <c:pt idx="3733">
                  <c:v>38.885416666666551</c:v>
                </c:pt>
                <c:pt idx="3734">
                  <c:v>38.895833333333215</c:v>
                </c:pt>
                <c:pt idx="3735">
                  <c:v>38.906249999999879</c:v>
                </c:pt>
                <c:pt idx="3736">
                  <c:v>38.916666666666544</c:v>
                </c:pt>
                <c:pt idx="3737">
                  <c:v>38.927083333333208</c:v>
                </c:pt>
                <c:pt idx="3738">
                  <c:v>38.937499999999872</c:v>
                </c:pt>
                <c:pt idx="3739">
                  <c:v>38.947916666666536</c:v>
                </c:pt>
                <c:pt idx="3740">
                  <c:v>38.958333333333201</c:v>
                </c:pt>
                <c:pt idx="3741">
                  <c:v>38.968749999999865</c:v>
                </c:pt>
                <c:pt idx="3742">
                  <c:v>38.979166666666529</c:v>
                </c:pt>
                <c:pt idx="3743">
                  <c:v>38.989583333333194</c:v>
                </c:pt>
                <c:pt idx="3744">
                  <c:v>38.999999999999858</c:v>
                </c:pt>
                <c:pt idx="3745">
                  <c:v>39.010416666666522</c:v>
                </c:pt>
                <c:pt idx="3746">
                  <c:v>39.020833333333186</c:v>
                </c:pt>
                <c:pt idx="3747">
                  <c:v>39.031249999999851</c:v>
                </c:pt>
                <c:pt idx="3748">
                  <c:v>39.041666666666515</c:v>
                </c:pt>
                <c:pt idx="3749">
                  <c:v>39.052083333333179</c:v>
                </c:pt>
                <c:pt idx="3750">
                  <c:v>39.062499999999844</c:v>
                </c:pt>
                <c:pt idx="3751">
                  <c:v>39.072916666666508</c:v>
                </c:pt>
                <c:pt idx="3752">
                  <c:v>39.083333333333172</c:v>
                </c:pt>
                <c:pt idx="3753">
                  <c:v>39.093749999999837</c:v>
                </c:pt>
                <c:pt idx="3754">
                  <c:v>39.104166666666501</c:v>
                </c:pt>
                <c:pt idx="3755">
                  <c:v>39.114583333333165</c:v>
                </c:pt>
                <c:pt idx="3756">
                  <c:v>39.124999999999829</c:v>
                </c:pt>
                <c:pt idx="3757">
                  <c:v>39.135416666666494</c:v>
                </c:pt>
                <c:pt idx="3758">
                  <c:v>39.145833333333158</c:v>
                </c:pt>
                <c:pt idx="3759">
                  <c:v>39.156249999999822</c:v>
                </c:pt>
                <c:pt idx="3760">
                  <c:v>39.166666666666487</c:v>
                </c:pt>
                <c:pt idx="3761">
                  <c:v>39.177083333333151</c:v>
                </c:pt>
                <c:pt idx="3762">
                  <c:v>39.187499999999815</c:v>
                </c:pt>
                <c:pt idx="3763">
                  <c:v>39.19791666666648</c:v>
                </c:pt>
                <c:pt idx="3764">
                  <c:v>39.208333333333144</c:v>
                </c:pt>
                <c:pt idx="3765">
                  <c:v>39.218749999999808</c:v>
                </c:pt>
                <c:pt idx="3766">
                  <c:v>39.229166666666472</c:v>
                </c:pt>
                <c:pt idx="3767">
                  <c:v>39.239583333333137</c:v>
                </c:pt>
                <c:pt idx="3768">
                  <c:v>39.249999999999801</c:v>
                </c:pt>
                <c:pt idx="3769">
                  <c:v>39.260416666666465</c:v>
                </c:pt>
                <c:pt idx="3770">
                  <c:v>39.27083333333313</c:v>
                </c:pt>
                <c:pt idx="3771">
                  <c:v>39.281249999999794</c:v>
                </c:pt>
                <c:pt idx="3772">
                  <c:v>39.291666666666458</c:v>
                </c:pt>
                <c:pt idx="3773">
                  <c:v>39.302083333333123</c:v>
                </c:pt>
                <c:pt idx="3774">
                  <c:v>39.312499999999787</c:v>
                </c:pt>
                <c:pt idx="3775">
                  <c:v>39.322916666666451</c:v>
                </c:pt>
                <c:pt idx="3776">
                  <c:v>39.333333333333115</c:v>
                </c:pt>
                <c:pt idx="3777">
                  <c:v>39.34374999999978</c:v>
                </c:pt>
                <c:pt idx="3778">
                  <c:v>39.354166666666444</c:v>
                </c:pt>
                <c:pt idx="3779">
                  <c:v>39.364583333333108</c:v>
                </c:pt>
                <c:pt idx="3780">
                  <c:v>39.374999999999773</c:v>
                </c:pt>
                <c:pt idx="3781">
                  <c:v>39.385416666666437</c:v>
                </c:pt>
                <c:pt idx="3782">
                  <c:v>39.395833333333101</c:v>
                </c:pt>
                <c:pt idx="3783">
                  <c:v>39.406249999999766</c:v>
                </c:pt>
                <c:pt idx="3784">
                  <c:v>39.41666666666643</c:v>
                </c:pt>
                <c:pt idx="3785">
                  <c:v>39.427083333333094</c:v>
                </c:pt>
                <c:pt idx="3786">
                  <c:v>39.437499999999758</c:v>
                </c:pt>
                <c:pt idx="3787">
                  <c:v>39.447916666666423</c:v>
                </c:pt>
                <c:pt idx="3788">
                  <c:v>39.458333333333087</c:v>
                </c:pt>
                <c:pt idx="3789">
                  <c:v>39.468749999999751</c:v>
                </c:pt>
                <c:pt idx="3790">
                  <c:v>39.479166666666416</c:v>
                </c:pt>
                <c:pt idx="3791">
                  <c:v>39.48958333333308</c:v>
                </c:pt>
                <c:pt idx="3792">
                  <c:v>39.499999999999744</c:v>
                </c:pt>
                <c:pt idx="3793">
                  <c:v>39.510416666666409</c:v>
                </c:pt>
                <c:pt idx="3794">
                  <c:v>39.520833333333073</c:v>
                </c:pt>
                <c:pt idx="3795">
                  <c:v>39.531249999999737</c:v>
                </c:pt>
                <c:pt idx="3796">
                  <c:v>39.541666666666401</c:v>
                </c:pt>
                <c:pt idx="3797">
                  <c:v>39.552083333333066</c:v>
                </c:pt>
                <c:pt idx="3798">
                  <c:v>39.56249999999973</c:v>
                </c:pt>
                <c:pt idx="3799">
                  <c:v>39.572916666666394</c:v>
                </c:pt>
                <c:pt idx="3800">
                  <c:v>39.583333333333059</c:v>
                </c:pt>
                <c:pt idx="3801">
                  <c:v>39.593749999999723</c:v>
                </c:pt>
                <c:pt idx="3802">
                  <c:v>39.604166666666387</c:v>
                </c:pt>
                <c:pt idx="3803">
                  <c:v>39.614583333333051</c:v>
                </c:pt>
                <c:pt idx="3804">
                  <c:v>39.624999999999716</c:v>
                </c:pt>
                <c:pt idx="3805">
                  <c:v>39.63541666666638</c:v>
                </c:pt>
                <c:pt idx="3806">
                  <c:v>39.645833333333044</c:v>
                </c:pt>
                <c:pt idx="3807">
                  <c:v>39.656249999999709</c:v>
                </c:pt>
                <c:pt idx="3808">
                  <c:v>39.666666666666373</c:v>
                </c:pt>
                <c:pt idx="3809">
                  <c:v>39.677083333333037</c:v>
                </c:pt>
                <c:pt idx="3810">
                  <c:v>39.687499999999702</c:v>
                </c:pt>
                <c:pt idx="3811">
                  <c:v>39.697916666666366</c:v>
                </c:pt>
                <c:pt idx="3812">
                  <c:v>39.70833333333303</c:v>
                </c:pt>
                <c:pt idx="3813">
                  <c:v>39.718749999999694</c:v>
                </c:pt>
                <c:pt idx="3814">
                  <c:v>39.729166666666359</c:v>
                </c:pt>
                <c:pt idx="3815">
                  <c:v>39.739583333333023</c:v>
                </c:pt>
                <c:pt idx="3816">
                  <c:v>39.749999999999687</c:v>
                </c:pt>
                <c:pt idx="3817">
                  <c:v>39.760416666666352</c:v>
                </c:pt>
                <c:pt idx="3818">
                  <c:v>39.770833333333016</c:v>
                </c:pt>
                <c:pt idx="3819">
                  <c:v>39.78124999999968</c:v>
                </c:pt>
                <c:pt idx="3820">
                  <c:v>39.791666666666345</c:v>
                </c:pt>
                <c:pt idx="3821">
                  <c:v>39.802083333333009</c:v>
                </c:pt>
                <c:pt idx="3822">
                  <c:v>39.812499999999673</c:v>
                </c:pt>
                <c:pt idx="3823">
                  <c:v>39.822916666666337</c:v>
                </c:pt>
                <c:pt idx="3824">
                  <c:v>39.833333333333002</c:v>
                </c:pt>
                <c:pt idx="3825">
                  <c:v>39.843749999999666</c:v>
                </c:pt>
                <c:pt idx="3826">
                  <c:v>39.85416666666633</c:v>
                </c:pt>
                <c:pt idx="3827">
                  <c:v>39.864583333332995</c:v>
                </c:pt>
                <c:pt idx="3828">
                  <c:v>39.874999999999659</c:v>
                </c:pt>
                <c:pt idx="3829">
                  <c:v>39.885416666666323</c:v>
                </c:pt>
                <c:pt idx="3830">
                  <c:v>39.895833333332988</c:v>
                </c:pt>
                <c:pt idx="3831">
                  <c:v>39.906249999999652</c:v>
                </c:pt>
                <c:pt idx="3832">
                  <c:v>39.916666666666316</c:v>
                </c:pt>
                <c:pt idx="3833">
                  <c:v>39.92708333333298</c:v>
                </c:pt>
                <c:pt idx="3834">
                  <c:v>39.937499999999645</c:v>
                </c:pt>
                <c:pt idx="3835">
                  <c:v>39.947916666666309</c:v>
                </c:pt>
                <c:pt idx="3836">
                  <c:v>39.958333333332973</c:v>
                </c:pt>
                <c:pt idx="3837">
                  <c:v>39.968749999999638</c:v>
                </c:pt>
                <c:pt idx="3838">
                  <c:v>39.979166666666302</c:v>
                </c:pt>
                <c:pt idx="3839">
                  <c:v>39.989583333332966</c:v>
                </c:pt>
                <c:pt idx="3840">
                  <c:v>39.999999999999631</c:v>
                </c:pt>
                <c:pt idx="3841">
                  <c:v>40.010416666666295</c:v>
                </c:pt>
                <c:pt idx="3842">
                  <c:v>40.020833333332959</c:v>
                </c:pt>
                <c:pt idx="3843">
                  <c:v>40.031249999999623</c:v>
                </c:pt>
                <c:pt idx="3844">
                  <c:v>40.041666666666288</c:v>
                </c:pt>
                <c:pt idx="3845">
                  <c:v>40.052083333332952</c:v>
                </c:pt>
                <c:pt idx="3846">
                  <c:v>40.062499999999616</c:v>
                </c:pt>
                <c:pt idx="3847">
                  <c:v>40.072916666666281</c:v>
                </c:pt>
                <c:pt idx="3848">
                  <c:v>40.083333333332945</c:v>
                </c:pt>
                <c:pt idx="3849">
                  <c:v>40.093749999999609</c:v>
                </c:pt>
                <c:pt idx="3850">
                  <c:v>40.104166666666273</c:v>
                </c:pt>
                <c:pt idx="3851">
                  <c:v>40.114583333332938</c:v>
                </c:pt>
                <c:pt idx="3852">
                  <c:v>40.124999999999602</c:v>
                </c:pt>
                <c:pt idx="3853">
                  <c:v>40.135416666666266</c:v>
                </c:pt>
                <c:pt idx="3854">
                  <c:v>40.145833333332931</c:v>
                </c:pt>
                <c:pt idx="3855">
                  <c:v>40.156249999999595</c:v>
                </c:pt>
                <c:pt idx="3856">
                  <c:v>40.166666666666259</c:v>
                </c:pt>
                <c:pt idx="3857">
                  <c:v>40.177083333332924</c:v>
                </c:pt>
                <c:pt idx="3858">
                  <c:v>40.187499999999588</c:v>
                </c:pt>
                <c:pt idx="3859">
                  <c:v>40.197916666666252</c:v>
                </c:pt>
                <c:pt idx="3860">
                  <c:v>40.208333333332916</c:v>
                </c:pt>
                <c:pt idx="3861">
                  <c:v>40.218749999999581</c:v>
                </c:pt>
                <c:pt idx="3862">
                  <c:v>40.229166666666245</c:v>
                </c:pt>
                <c:pt idx="3863">
                  <c:v>40.239583333332909</c:v>
                </c:pt>
                <c:pt idx="3864">
                  <c:v>40.249999999999574</c:v>
                </c:pt>
                <c:pt idx="3865">
                  <c:v>40.260416666666238</c:v>
                </c:pt>
                <c:pt idx="3866">
                  <c:v>40.270833333332902</c:v>
                </c:pt>
                <c:pt idx="3867">
                  <c:v>40.281249999999567</c:v>
                </c:pt>
                <c:pt idx="3868">
                  <c:v>40.291666666666231</c:v>
                </c:pt>
                <c:pt idx="3869">
                  <c:v>40.302083333332895</c:v>
                </c:pt>
                <c:pt idx="3870">
                  <c:v>40.312499999999559</c:v>
                </c:pt>
                <c:pt idx="3871">
                  <c:v>40.322916666666224</c:v>
                </c:pt>
                <c:pt idx="3872">
                  <c:v>40.333333333332888</c:v>
                </c:pt>
                <c:pt idx="3873">
                  <c:v>40.343749999999552</c:v>
                </c:pt>
                <c:pt idx="3874">
                  <c:v>40.354166666666217</c:v>
                </c:pt>
                <c:pt idx="3875">
                  <c:v>40.364583333332881</c:v>
                </c:pt>
                <c:pt idx="3876">
                  <c:v>40.374999999999545</c:v>
                </c:pt>
                <c:pt idx="3877">
                  <c:v>40.38541666666621</c:v>
                </c:pt>
                <c:pt idx="3878">
                  <c:v>40.395833333332874</c:v>
                </c:pt>
                <c:pt idx="3879">
                  <c:v>40.406249999999538</c:v>
                </c:pt>
                <c:pt idx="3880">
                  <c:v>40.416666666666202</c:v>
                </c:pt>
                <c:pt idx="3881">
                  <c:v>40.427083333332867</c:v>
                </c:pt>
                <c:pt idx="3882">
                  <c:v>40.437499999999531</c:v>
                </c:pt>
                <c:pt idx="3883">
                  <c:v>40.447916666666195</c:v>
                </c:pt>
                <c:pt idx="3884">
                  <c:v>40.45833333333286</c:v>
                </c:pt>
                <c:pt idx="3885">
                  <c:v>40.468749999999524</c:v>
                </c:pt>
                <c:pt idx="3886">
                  <c:v>40.479166666666188</c:v>
                </c:pt>
                <c:pt idx="3887">
                  <c:v>40.489583333332853</c:v>
                </c:pt>
                <c:pt idx="3888">
                  <c:v>40.499999999999517</c:v>
                </c:pt>
                <c:pt idx="3889">
                  <c:v>40.510416666666181</c:v>
                </c:pt>
                <c:pt idx="3890">
                  <c:v>40.520833333332845</c:v>
                </c:pt>
                <c:pt idx="3891">
                  <c:v>40.53124999999951</c:v>
                </c:pt>
                <c:pt idx="3892">
                  <c:v>40.541666666666174</c:v>
                </c:pt>
                <c:pt idx="3893">
                  <c:v>40.552083333332838</c:v>
                </c:pt>
                <c:pt idx="3894">
                  <c:v>40.562499999999503</c:v>
                </c:pt>
                <c:pt idx="3895">
                  <c:v>40.572916666666167</c:v>
                </c:pt>
                <c:pt idx="3896">
                  <c:v>40.583333333332831</c:v>
                </c:pt>
                <c:pt idx="3897">
                  <c:v>40.593749999999496</c:v>
                </c:pt>
                <c:pt idx="3898">
                  <c:v>40.60416666666616</c:v>
                </c:pt>
                <c:pt idx="3899">
                  <c:v>40.614583333332824</c:v>
                </c:pt>
                <c:pt idx="3900">
                  <c:v>40.624999999999488</c:v>
                </c:pt>
                <c:pt idx="3901">
                  <c:v>40.635416666666153</c:v>
                </c:pt>
                <c:pt idx="3902">
                  <c:v>40.645833333332817</c:v>
                </c:pt>
                <c:pt idx="3903">
                  <c:v>40.656249999999481</c:v>
                </c:pt>
                <c:pt idx="3904">
                  <c:v>40.666666666666146</c:v>
                </c:pt>
                <c:pt idx="3905">
                  <c:v>40.67708333333281</c:v>
                </c:pt>
                <c:pt idx="3906">
                  <c:v>40.687499999999474</c:v>
                </c:pt>
                <c:pt idx="3907">
                  <c:v>40.697916666666138</c:v>
                </c:pt>
                <c:pt idx="3908">
                  <c:v>40.708333333332803</c:v>
                </c:pt>
                <c:pt idx="3909">
                  <c:v>40.718749999999467</c:v>
                </c:pt>
                <c:pt idx="3910">
                  <c:v>40.729166666666131</c:v>
                </c:pt>
                <c:pt idx="3911">
                  <c:v>40.739583333332796</c:v>
                </c:pt>
                <c:pt idx="3912">
                  <c:v>40.74999999999946</c:v>
                </c:pt>
                <c:pt idx="3913">
                  <c:v>40.760416666666124</c:v>
                </c:pt>
                <c:pt idx="3914">
                  <c:v>40.770833333332789</c:v>
                </c:pt>
                <c:pt idx="3915">
                  <c:v>40.781249999999453</c:v>
                </c:pt>
                <c:pt idx="3916">
                  <c:v>40.791666666666117</c:v>
                </c:pt>
                <c:pt idx="3917">
                  <c:v>40.802083333332781</c:v>
                </c:pt>
                <c:pt idx="3918">
                  <c:v>40.812499999999446</c:v>
                </c:pt>
                <c:pt idx="3919">
                  <c:v>40.82291666666611</c:v>
                </c:pt>
                <c:pt idx="3920">
                  <c:v>40.833333333332774</c:v>
                </c:pt>
                <c:pt idx="3921">
                  <c:v>40.843749999999439</c:v>
                </c:pt>
                <c:pt idx="3922">
                  <c:v>40.854166666666103</c:v>
                </c:pt>
                <c:pt idx="3923">
                  <c:v>40.864583333332767</c:v>
                </c:pt>
                <c:pt idx="3924">
                  <c:v>40.874999999999432</c:v>
                </c:pt>
                <c:pt idx="3925">
                  <c:v>40.885416666666096</c:v>
                </c:pt>
                <c:pt idx="3926">
                  <c:v>40.89583333333276</c:v>
                </c:pt>
                <c:pt idx="3927">
                  <c:v>40.906249999999424</c:v>
                </c:pt>
                <c:pt idx="3928">
                  <c:v>40.916666666666089</c:v>
                </c:pt>
                <c:pt idx="3929">
                  <c:v>40.927083333332753</c:v>
                </c:pt>
                <c:pt idx="3930">
                  <c:v>40.937499999999417</c:v>
                </c:pt>
                <c:pt idx="3931">
                  <c:v>40.947916666666082</c:v>
                </c:pt>
                <c:pt idx="3932">
                  <c:v>40.958333333332746</c:v>
                </c:pt>
                <c:pt idx="3933">
                  <c:v>40.96874999999941</c:v>
                </c:pt>
                <c:pt idx="3934">
                  <c:v>40.979166666666075</c:v>
                </c:pt>
                <c:pt idx="3935">
                  <c:v>40.989583333332739</c:v>
                </c:pt>
                <c:pt idx="3936">
                  <c:v>40.999999999999403</c:v>
                </c:pt>
                <c:pt idx="3937">
                  <c:v>41.010416666666067</c:v>
                </c:pt>
                <c:pt idx="3938">
                  <c:v>41.020833333332732</c:v>
                </c:pt>
                <c:pt idx="3939">
                  <c:v>41.031249999999396</c:v>
                </c:pt>
                <c:pt idx="3940">
                  <c:v>41.04166666666606</c:v>
                </c:pt>
                <c:pt idx="3941">
                  <c:v>41.052083333332725</c:v>
                </c:pt>
                <c:pt idx="3942">
                  <c:v>41.062499999999389</c:v>
                </c:pt>
                <c:pt idx="3943">
                  <c:v>41.072916666666053</c:v>
                </c:pt>
                <c:pt idx="3944">
                  <c:v>41.083333333332718</c:v>
                </c:pt>
                <c:pt idx="3945">
                  <c:v>41.093749999999382</c:v>
                </c:pt>
                <c:pt idx="3946">
                  <c:v>41.104166666666046</c:v>
                </c:pt>
                <c:pt idx="3947">
                  <c:v>41.11458333333271</c:v>
                </c:pt>
                <c:pt idx="3948">
                  <c:v>41.124999999999375</c:v>
                </c:pt>
                <c:pt idx="3949">
                  <c:v>41.135416666666039</c:v>
                </c:pt>
                <c:pt idx="3950">
                  <c:v>41.145833333332703</c:v>
                </c:pt>
                <c:pt idx="3951">
                  <c:v>41.156249999999368</c:v>
                </c:pt>
                <c:pt idx="3952">
                  <c:v>41.166666666666032</c:v>
                </c:pt>
                <c:pt idx="3953">
                  <c:v>41.177083333332696</c:v>
                </c:pt>
                <c:pt idx="3954">
                  <c:v>41.187499999999361</c:v>
                </c:pt>
                <c:pt idx="3955">
                  <c:v>41.197916666666025</c:v>
                </c:pt>
                <c:pt idx="3956">
                  <c:v>41.208333333332689</c:v>
                </c:pt>
                <c:pt idx="3957">
                  <c:v>41.218749999999353</c:v>
                </c:pt>
                <c:pt idx="3958">
                  <c:v>41.229166666666018</c:v>
                </c:pt>
                <c:pt idx="3959">
                  <c:v>41.239583333332682</c:v>
                </c:pt>
                <c:pt idx="3960">
                  <c:v>41.249999999999346</c:v>
                </c:pt>
                <c:pt idx="3961">
                  <c:v>41.260416666666011</c:v>
                </c:pt>
                <c:pt idx="3962">
                  <c:v>41.270833333332675</c:v>
                </c:pt>
                <c:pt idx="3963">
                  <c:v>41.281249999999339</c:v>
                </c:pt>
                <c:pt idx="3964">
                  <c:v>41.291666666666003</c:v>
                </c:pt>
                <c:pt idx="3965">
                  <c:v>41.302083333332668</c:v>
                </c:pt>
                <c:pt idx="3966">
                  <c:v>41.312499999999332</c:v>
                </c:pt>
                <c:pt idx="3967">
                  <c:v>41.322916666665996</c:v>
                </c:pt>
                <c:pt idx="3968">
                  <c:v>41.333333333332661</c:v>
                </c:pt>
                <c:pt idx="3969">
                  <c:v>41.343749999999325</c:v>
                </c:pt>
                <c:pt idx="3970">
                  <c:v>41.354166666665989</c:v>
                </c:pt>
                <c:pt idx="3971">
                  <c:v>41.364583333332654</c:v>
                </c:pt>
                <c:pt idx="3972">
                  <c:v>41.374999999999318</c:v>
                </c:pt>
                <c:pt idx="3973">
                  <c:v>41.385416666665982</c:v>
                </c:pt>
                <c:pt idx="3974">
                  <c:v>41.395833333332646</c:v>
                </c:pt>
                <c:pt idx="3975">
                  <c:v>41.406249999999311</c:v>
                </c:pt>
                <c:pt idx="3976">
                  <c:v>41.416666666665975</c:v>
                </c:pt>
                <c:pt idx="3977">
                  <c:v>41.427083333332639</c:v>
                </c:pt>
                <c:pt idx="3978">
                  <c:v>41.437499999999304</c:v>
                </c:pt>
                <c:pt idx="3979">
                  <c:v>41.447916666665968</c:v>
                </c:pt>
                <c:pt idx="3980">
                  <c:v>41.458333333332632</c:v>
                </c:pt>
                <c:pt idx="3981">
                  <c:v>41.468749999999297</c:v>
                </c:pt>
                <c:pt idx="3982">
                  <c:v>41.479166666665961</c:v>
                </c:pt>
                <c:pt idx="3983">
                  <c:v>41.489583333332625</c:v>
                </c:pt>
                <c:pt idx="3984">
                  <c:v>41.499999999999289</c:v>
                </c:pt>
                <c:pt idx="3985">
                  <c:v>41.510416666665954</c:v>
                </c:pt>
                <c:pt idx="3986">
                  <c:v>41.520833333332618</c:v>
                </c:pt>
                <c:pt idx="3987">
                  <c:v>41.531249999999282</c:v>
                </c:pt>
                <c:pt idx="3988">
                  <c:v>41.541666666665947</c:v>
                </c:pt>
                <c:pt idx="3989">
                  <c:v>41.552083333332611</c:v>
                </c:pt>
                <c:pt idx="3990">
                  <c:v>41.562499999999275</c:v>
                </c:pt>
                <c:pt idx="3991">
                  <c:v>41.57291666666594</c:v>
                </c:pt>
                <c:pt idx="3992">
                  <c:v>41.583333333332604</c:v>
                </c:pt>
                <c:pt idx="3993">
                  <c:v>41.593749999999268</c:v>
                </c:pt>
                <c:pt idx="3994">
                  <c:v>41.604166666665932</c:v>
                </c:pt>
                <c:pt idx="3995">
                  <c:v>41.614583333332597</c:v>
                </c:pt>
                <c:pt idx="3996">
                  <c:v>41.624999999999261</c:v>
                </c:pt>
                <c:pt idx="3997">
                  <c:v>41.635416666665925</c:v>
                </c:pt>
                <c:pt idx="3998">
                  <c:v>41.64583333333259</c:v>
                </c:pt>
                <c:pt idx="3999">
                  <c:v>41.656249999999254</c:v>
                </c:pt>
                <c:pt idx="4000">
                  <c:v>41.666666666665918</c:v>
                </c:pt>
                <c:pt idx="4001">
                  <c:v>41.677083333332583</c:v>
                </c:pt>
                <c:pt idx="4002">
                  <c:v>41.687499999999247</c:v>
                </c:pt>
                <c:pt idx="4003">
                  <c:v>41.697916666665911</c:v>
                </c:pt>
                <c:pt idx="4004">
                  <c:v>41.708333333332575</c:v>
                </c:pt>
                <c:pt idx="4005">
                  <c:v>41.71874999999924</c:v>
                </c:pt>
                <c:pt idx="4006">
                  <c:v>41.729166666665904</c:v>
                </c:pt>
                <c:pt idx="4007">
                  <c:v>41.739583333332568</c:v>
                </c:pt>
                <c:pt idx="4008">
                  <c:v>41.749999999999233</c:v>
                </c:pt>
                <c:pt idx="4009">
                  <c:v>41.760416666665897</c:v>
                </c:pt>
                <c:pt idx="4010">
                  <c:v>41.770833333332561</c:v>
                </c:pt>
                <c:pt idx="4011">
                  <c:v>41.781249999999226</c:v>
                </c:pt>
                <c:pt idx="4012">
                  <c:v>41.79166666666589</c:v>
                </c:pt>
                <c:pt idx="4013">
                  <c:v>41.802083333332554</c:v>
                </c:pt>
                <c:pt idx="4014">
                  <c:v>41.812499999999218</c:v>
                </c:pt>
                <c:pt idx="4015">
                  <c:v>41.822916666665883</c:v>
                </c:pt>
                <c:pt idx="4016">
                  <c:v>41.833333333332547</c:v>
                </c:pt>
                <c:pt idx="4017">
                  <c:v>41.843749999999211</c:v>
                </c:pt>
                <c:pt idx="4018">
                  <c:v>41.854166666665876</c:v>
                </c:pt>
                <c:pt idx="4019">
                  <c:v>41.86458333333254</c:v>
                </c:pt>
                <c:pt idx="4020">
                  <c:v>41.874999999999204</c:v>
                </c:pt>
                <c:pt idx="4021">
                  <c:v>41.885416666665868</c:v>
                </c:pt>
                <c:pt idx="4022">
                  <c:v>41.895833333332533</c:v>
                </c:pt>
                <c:pt idx="4023">
                  <c:v>41.906249999999197</c:v>
                </c:pt>
                <c:pt idx="4024">
                  <c:v>41.916666666665861</c:v>
                </c:pt>
                <c:pt idx="4025">
                  <c:v>41.927083333332526</c:v>
                </c:pt>
                <c:pt idx="4026">
                  <c:v>41.93749999999919</c:v>
                </c:pt>
                <c:pt idx="4027">
                  <c:v>41.947916666665854</c:v>
                </c:pt>
                <c:pt idx="4028">
                  <c:v>41.958333333332519</c:v>
                </c:pt>
                <c:pt idx="4029">
                  <c:v>41.968749999999183</c:v>
                </c:pt>
                <c:pt idx="4030">
                  <c:v>41.979166666665847</c:v>
                </c:pt>
                <c:pt idx="4031">
                  <c:v>41.989583333332511</c:v>
                </c:pt>
                <c:pt idx="4032">
                  <c:v>41.999999999999176</c:v>
                </c:pt>
                <c:pt idx="4033">
                  <c:v>42.01041666666584</c:v>
                </c:pt>
                <c:pt idx="4034">
                  <c:v>42.020833333332504</c:v>
                </c:pt>
                <c:pt idx="4035">
                  <c:v>42.031249999999169</c:v>
                </c:pt>
                <c:pt idx="4036">
                  <c:v>42.041666666665833</c:v>
                </c:pt>
                <c:pt idx="4037">
                  <c:v>42.052083333332497</c:v>
                </c:pt>
                <c:pt idx="4038">
                  <c:v>42.062499999999162</c:v>
                </c:pt>
                <c:pt idx="4039">
                  <c:v>42.072916666665826</c:v>
                </c:pt>
                <c:pt idx="4040">
                  <c:v>42.08333333333249</c:v>
                </c:pt>
                <c:pt idx="4041">
                  <c:v>42.093749999999154</c:v>
                </c:pt>
                <c:pt idx="4042">
                  <c:v>42.104166666665819</c:v>
                </c:pt>
                <c:pt idx="4043">
                  <c:v>42.114583333332483</c:v>
                </c:pt>
                <c:pt idx="4044">
                  <c:v>42.124999999999147</c:v>
                </c:pt>
                <c:pt idx="4045">
                  <c:v>42.135416666665812</c:v>
                </c:pt>
                <c:pt idx="4046">
                  <c:v>42.145833333332476</c:v>
                </c:pt>
                <c:pt idx="4047">
                  <c:v>42.15624999999914</c:v>
                </c:pt>
                <c:pt idx="4048">
                  <c:v>42.166666666665805</c:v>
                </c:pt>
                <c:pt idx="4049">
                  <c:v>42.177083333332469</c:v>
                </c:pt>
                <c:pt idx="4050">
                  <c:v>42.187499999999133</c:v>
                </c:pt>
                <c:pt idx="4051">
                  <c:v>42.197916666665797</c:v>
                </c:pt>
                <c:pt idx="4052">
                  <c:v>42.208333333332462</c:v>
                </c:pt>
                <c:pt idx="4053">
                  <c:v>42.218749999999126</c:v>
                </c:pt>
                <c:pt idx="4054">
                  <c:v>42.22916666666579</c:v>
                </c:pt>
                <c:pt idx="4055">
                  <c:v>42.239583333332455</c:v>
                </c:pt>
                <c:pt idx="4056">
                  <c:v>42.249999999999119</c:v>
                </c:pt>
                <c:pt idx="4057">
                  <c:v>42.260416666665783</c:v>
                </c:pt>
                <c:pt idx="4058">
                  <c:v>42.270833333332448</c:v>
                </c:pt>
                <c:pt idx="4059">
                  <c:v>42.281249999999112</c:v>
                </c:pt>
                <c:pt idx="4060">
                  <c:v>42.291666666665776</c:v>
                </c:pt>
                <c:pt idx="4061">
                  <c:v>42.30208333333244</c:v>
                </c:pt>
                <c:pt idx="4062">
                  <c:v>42.312499999999105</c:v>
                </c:pt>
                <c:pt idx="4063">
                  <c:v>42.322916666665769</c:v>
                </c:pt>
                <c:pt idx="4064">
                  <c:v>42.333333333332433</c:v>
                </c:pt>
                <c:pt idx="4065">
                  <c:v>42.343749999999098</c:v>
                </c:pt>
                <c:pt idx="4066">
                  <c:v>42.354166666665762</c:v>
                </c:pt>
                <c:pt idx="4067">
                  <c:v>42.364583333332426</c:v>
                </c:pt>
                <c:pt idx="4068">
                  <c:v>42.374999999999091</c:v>
                </c:pt>
                <c:pt idx="4069">
                  <c:v>42.385416666665755</c:v>
                </c:pt>
                <c:pt idx="4070">
                  <c:v>42.395833333332419</c:v>
                </c:pt>
                <c:pt idx="4071">
                  <c:v>42.406249999999083</c:v>
                </c:pt>
                <c:pt idx="4072">
                  <c:v>42.416666666665748</c:v>
                </c:pt>
                <c:pt idx="4073">
                  <c:v>42.427083333332412</c:v>
                </c:pt>
                <c:pt idx="4074">
                  <c:v>42.437499999999076</c:v>
                </c:pt>
                <c:pt idx="4075">
                  <c:v>42.447916666665741</c:v>
                </c:pt>
                <c:pt idx="4076">
                  <c:v>42.458333333332405</c:v>
                </c:pt>
                <c:pt idx="4077">
                  <c:v>42.468749999999069</c:v>
                </c:pt>
                <c:pt idx="4078">
                  <c:v>42.479166666665733</c:v>
                </c:pt>
                <c:pt idx="4079">
                  <c:v>42.489583333332398</c:v>
                </c:pt>
                <c:pt idx="4080">
                  <c:v>42.499999999999062</c:v>
                </c:pt>
                <c:pt idx="4081">
                  <c:v>42.510416666665726</c:v>
                </c:pt>
                <c:pt idx="4082">
                  <c:v>42.520833333332391</c:v>
                </c:pt>
                <c:pt idx="4083">
                  <c:v>42.531249999999055</c:v>
                </c:pt>
                <c:pt idx="4084">
                  <c:v>42.541666666665719</c:v>
                </c:pt>
                <c:pt idx="4085">
                  <c:v>42.552083333332384</c:v>
                </c:pt>
                <c:pt idx="4086">
                  <c:v>42.562499999999048</c:v>
                </c:pt>
                <c:pt idx="4087">
                  <c:v>42.572916666665712</c:v>
                </c:pt>
                <c:pt idx="4088">
                  <c:v>42.583333333332376</c:v>
                </c:pt>
                <c:pt idx="4089">
                  <c:v>42.593749999999041</c:v>
                </c:pt>
                <c:pt idx="4090">
                  <c:v>42.604166666665705</c:v>
                </c:pt>
                <c:pt idx="4091">
                  <c:v>42.614583333332369</c:v>
                </c:pt>
                <c:pt idx="4092">
                  <c:v>42.624999999999034</c:v>
                </c:pt>
                <c:pt idx="4093">
                  <c:v>42.635416666665698</c:v>
                </c:pt>
                <c:pt idx="4094">
                  <c:v>42.645833333332362</c:v>
                </c:pt>
                <c:pt idx="4095">
                  <c:v>42.656249999999027</c:v>
                </c:pt>
                <c:pt idx="4096">
                  <c:v>42.666666666665691</c:v>
                </c:pt>
                <c:pt idx="4097">
                  <c:v>42.677083333332355</c:v>
                </c:pt>
                <c:pt idx="4098">
                  <c:v>42.687499999999019</c:v>
                </c:pt>
                <c:pt idx="4099">
                  <c:v>42.697916666665684</c:v>
                </c:pt>
                <c:pt idx="4100">
                  <c:v>42.708333333332348</c:v>
                </c:pt>
                <c:pt idx="4101">
                  <c:v>42.718749999999012</c:v>
                </c:pt>
                <c:pt idx="4102">
                  <c:v>42.729166666665677</c:v>
                </c:pt>
                <c:pt idx="4103">
                  <c:v>42.739583333332341</c:v>
                </c:pt>
                <c:pt idx="4104">
                  <c:v>42.749999999999005</c:v>
                </c:pt>
                <c:pt idx="4105">
                  <c:v>42.76041666666567</c:v>
                </c:pt>
                <c:pt idx="4106">
                  <c:v>42.770833333332334</c:v>
                </c:pt>
                <c:pt idx="4107">
                  <c:v>42.781249999998998</c:v>
                </c:pt>
                <c:pt idx="4108">
                  <c:v>42.791666666665662</c:v>
                </c:pt>
                <c:pt idx="4109">
                  <c:v>42.802083333332327</c:v>
                </c:pt>
                <c:pt idx="4110">
                  <c:v>42.812499999998991</c:v>
                </c:pt>
                <c:pt idx="4111">
                  <c:v>42.822916666665655</c:v>
                </c:pt>
                <c:pt idx="4112">
                  <c:v>42.83333333333232</c:v>
                </c:pt>
                <c:pt idx="4113">
                  <c:v>42.843749999998984</c:v>
                </c:pt>
                <c:pt idx="4114">
                  <c:v>42.854166666665648</c:v>
                </c:pt>
                <c:pt idx="4115">
                  <c:v>42.864583333332313</c:v>
                </c:pt>
                <c:pt idx="4116">
                  <c:v>42.874999999998977</c:v>
                </c:pt>
                <c:pt idx="4117">
                  <c:v>42.885416666665641</c:v>
                </c:pt>
                <c:pt idx="4118">
                  <c:v>42.895833333332305</c:v>
                </c:pt>
                <c:pt idx="4119">
                  <c:v>42.90624999999897</c:v>
                </c:pt>
                <c:pt idx="4120">
                  <c:v>42.916666666665634</c:v>
                </c:pt>
                <c:pt idx="4121">
                  <c:v>42.927083333332298</c:v>
                </c:pt>
                <c:pt idx="4122">
                  <c:v>42.937499999998963</c:v>
                </c:pt>
                <c:pt idx="4123">
                  <c:v>42.947916666665627</c:v>
                </c:pt>
                <c:pt idx="4124">
                  <c:v>42.958333333332291</c:v>
                </c:pt>
                <c:pt idx="4125">
                  <c:v>42.968749999998956</c:v>
                </c:pt>
                <c:pt idx="4126">
                  <c:v>42.97916666666562</c:v>
                </c:pt>
                <c:pt idx="4127">
                  <c:v>42.989583333332284</c:v>
                </c:pt>
                <c:pt idx="4128">
                  <c:v>42.999999999998948</c:v>
                </c:pt>
                <c:pt idx="4129">
                  <c:v>43.010416666665613</c:v>
                </c:pt>
                <c:pt idx="4130">
                  <c:v>43.020833333332277</c:v>
                </c:pt>
                <c:pt idx="4131">
                  <c:v>43.031249999998941</c:v>
                </c:pt>
                <c:pt idx="4132">
                  <c:v>43.041666666665606</c:v>
                </c:pt>
                <c:pt idx="4133">
                  <c:v>43.05208333333227</c:v>
                </c:pt>
                <c:pt idx="4134">
                  <c:v>43.062499999998934</c:v>
                </c:pt>
                <c:pt idx="4135">
                  <c:v>43.072916666665598</c:v>
                </c:pt>
                <c:pt idx="4136">
                  <c:v>43.083333333332263</c:v>
                </c:pt>
                <c:pt idx="4137">
                  <c:v>43.093749999998927</c:v>
                </c:pt>
                <c:pt idx="4138">
                  <c:v>43.104166666665591</c:v>
                </c:pt>
                <c:pt idx="4139">
                  <c:v>43.114583333332256</c:v>
                </c:pt>
                <c:pt idx="4140">
                  <c:v>43.12499999999892</c:v>
                </c:pt>
                <c:pt idx="4141">
                  <c:v>43.135416666665584</c:v>
                </c:pt>
                <c:pt idx="4142">
                  <c:v>43.145833333332249</c:v>
                </c:pt>
                <c:pt idx="4143">
                  <c:v>43.156249999998913</c:v>
                </c:pt>
                <c:pt idx="4144">
                  <c:v>43.166666666665577</c:v>
                </c:pt>
                <c:pt idx="4145">
                  <c:v>43.177083333332241</c:v>
                </c:pt>
                <c:pt idx="4146">
                  <c:v>43.187499999998906</c:v>
                </c:pt>
                <c:pt idx="4147">
                  <c:v>43.19791666666557</c:v>
                </c:pt>
                <c:pt idx="4148">
                  <c:v>43.208333333332234</c:v>
                </c:pt>
                <c:pt idx="4149">
                  <c:v>43.218749999998899</c:v>
                </c:pt>
                <c:pt idx="4150">
                  <c:v>43.229166666665563</c:v>
                </c:pt>
                <c:pt idx="4151">
                  <c:v>43.239583333332227</c:v>
                </c:pt>
                <c:pt idx="4152">
                  <c:v>43.249999999998892</c:v>
                </c:pt>
                <c:pt idx="4153">
                  <c:v>43.260416666665556</c:v>
                </c:pt>
                <c:pt idx="4154">
                  <c:v>43.27083333333222</c:v>
                </c:pt>
                <c:pt idx="4155">
                  <c:v>43.281249999998884</c:v>
                </c:pt>
                <c:pt idx="4156">
                  <c:v>43.291666666665549</c:v>
                </c:pt>
                <c:pt idx="4157">
                  <c:v>43.302083333332213</c:v>
                </c:pt>
                <c:pt idx="4158">
                  <c:v>43.312499999998877</c:v>
                </c:pt>
                <c:pt idx="4159">
                  <c:v>43.322916666665542</c:v>
                </c:pt>
                <c:pt idx="4160">
                  <c:v>43.333333333332206</c:v>
                </c:pt>
                <c:pt idx="4161">
                  <c:v>43.34374999999887</c:v>
                </c:pt>
                <c:pt idx="4162">
                  <c:v>43.354166666665535</c:v>
                </c:pt>
                <c:pt idx="4163">
                  <c:v>43.364583333332199</c:v>
                </c:pt>
                <c:pt idx="4164">
                  <c:v>43.374999999998863</c:v>
                </c:pt>
                <c:pt idx="4165">
                  <c:v>43.385416666665527</c:v>
                </c:pt>
                <c:pt idx="4166">
                  <c:v>43.395833333332192</c:v>
                </c:pt>
                <c:pt idx="4167">
                  <c:v>43.406249999998856</c:v>
                </c:pt>
                <c:pt idx="4168">
                  <c:v>43.41666666666552</c:v>
                </c:pt>
                <c:pt idx="4169">
                  <c:v>43.427083333332185</c:v>
                </c:pt>
                <c:pt idx="4170">
                  <c:v>43.437499999998849</c:v>
                </c:pt>
                <c:pt idx="4171">
                  <c:v>43.447916666665513</c:v>
                </c:pt>
                <c:pt idx="4172">
                  <c:v>43.458333333332178</c:v>
                </c:pt>
                <c:pt idx="4173">
                  <c:v>43.468749999998842</c:v>
                </c:pt>
                <c:pt idx="4174">
                  <c:v>43.479166666665506</c:v>
                </c:pt>
                <c:pt idx="4175">
                  <c:v>43.48958333333217</c:v>
                </c:pt>
                <c:pt idx="4176">
                  <c:v>43.499999999998835</c:v>
                </c:pt>
                <c:pt idx="4177">
                  <c:v>43.510416666665499</c:v>
                </c:pt>
                <c:pt idx="4178">
                  <c:v>43.520833333332163</c:v>
                </c:pt>
                <c:pt idx="4179">
                  <c:v>43.531249999998828</c:v>
                </c:pt>
                <c:pt idx="4180">
                  <c:v>43.541666666665492</c:v>
                </c:pt>
                <c:pt idx="4181">
                  <c:v>43.552083333332156</c:v>
                </c:pt>
                <c:pt idx="4182">
                  <c:v>43.56249999999882</c:v>
                </c:pt>
                <c:pt idx="4183">
                  <c:v>43.572916666665485</c:v>
                </c:pt>
                <c:pt idx="4184">
                  <c:v>43.583333333332149</c:v>
                </c:pt>
                <c:pt idx="4185">
                  <c:v>43.593749999998813</c:v>
                </c:pt>
                <c:pt idx="4186">
                  <c:v>43.604166666665478</c:v>
                </c:pt>
                <c:pt idx="4187">
                  <c:v>43.614583333332142</c:v>
                </c:pt>
                <c:pt idx="4188">
                  <c:v>43.624999999998806</c:v>
                </c:pt>
                <c:pt idx="4189">
                  <c:v>43.635416666665471</c:v>
                </c:pt>
                <c:pt idx="4190">
                  <c:v>43.645833333332135</c:v>
                </c:pt>
                <c:pt idx="4191">
                  <c:v>43.656249999998799</c:v>
                </c:pt>
                <c:pt idx="4192">
                  <c:v>43.666666666665463</c:v>
                </c:pt>
                <c:pt idx="4193">
                  <c:v>43.677083333332128</c:v>
                </c:pt>
                <c:pt idx="4194">
                  <c:v>43.687499999998792</c:v>
                </c:pt>
                <c:pt idx="4195">
                  <c:v>43.697916666665456</c:v>
                </c:pt>
                <c:pt idx="4196">
                  <c:v>43.708333333332121</c:v>
                </c:pt>
                <c:pt idx="4197">
                  <c:v>43.718749999998785</c:v>
                </c:pt>
                <c:pt idx="4198">
                  <c:v>43.729166666665449</c:v>
                </c:pt>
                <c:pt idx="4199">
                  <c:v>43.739583333332114</c:v>
                </c:pt>
                <c:pt idx="4200">
                  <c:v>43.749999999998778</c:v>
                </c:pt>
                <c:pt idx="4201">
                  <c:v>43.760416666665442</c:v>
                </c:pt>
                <c:pt idx="4202">
                  <c:v>43.770833333332106</c:v>
                </c:pt>
                <c:pt idx="4203">
                  <c:v>43.781249999998771</c:v>
                </c:pt>
                <c:pt idx="4204">
                  <c:v>43.791666666665435</c:v>
                </c:pt>
                <c:pt idx="4205">
                  <c:v>43.802083333332099</c:v>
                </c:pt>
                <c:pt idx="4206">
                  <c:v>43.812499999998764</c:v>
                </c:pt>
                <c:pt idx="4207">
                  <c:v>43.822916666665428</c:v>
                </c:pt>
                <c:pt idx="4208">
                  <c:v>43.833333333332092</c:v>
                </c:pt>
                <c:pt idx="4209">
                  <c:v>43.843749999998757</c:v>
                </c:pt>
                <c:pt idx="4210">
                  <c:v>43.854166666665421</c:v>
                </c:pt>
                <c:pt idx="4211">
                  <c:v>43.864583333332085</c:v>
                </c:pt>
                <c:pt idx="4212">
                  <c:v>43.874999999998749</c:v>
                </c:pt>
                <c:pt idx="4213">
                  <c:v>43.885416666665414</c:v>
                </c:pt>
                <c:pt idx="4214">
                  <c:v>43.895833333332078</c:v>
                </c:pt>
                <c:pt idx="4215">
                  <c:v>43.906249999998742</c:v>
                </c:pt>
                <c:pt idx="4216">
                  <c:v>43.916666666665407</c:v>
                </c:pt>
                <c:pt idx="4217">
                  <c:v>43.927083333332071</c:v>
                </c:pt>
                <c:pt idx="4218">
                  <c:v>43.937499999998735</c:v>
                </c:pt>
                <c:pt idx="4219">
                  <c:v>43.9479166666654</c:v>
                </c:pt>
                <c:pt idx="4220">
                  <c:v>43.958333333332064</c:v>
                </c:pt>
                <c:pt idx="4221">
                  <c:v>43.968749999998728</c:v>
                </c:pt>
                <c:pt idx="4222">
                  <c:v>43.979166666665392</c:v>
                </c:pt>
                <c:pt idx="4223">
                  <c:v>43.989583333332057</c:v>
                </c:pt>
                <c:pt idx="4224">
                  <c:v>43.999999999998721</c:v>
                </c:pt>
                <c:pt idx="4225">
                  <c:v>44.010416666665385</c:v>
                </c:pt>
                <c:pt idx="4226">
                  <c:v>44.02083333333205</c:v>
                </c:pt>
                <c:pt idx="4227">
                  <c:v>44.031249999998714</c:v>
                </c:pt>
                <c:pt idx="4228">
                  <c:v>44.041666666665378</c:v>
                </c:pt>
                <c:pt idx="4229">
                  <c:v>44.052083333332043</c:v>
                </c:pt>
                <c:pt idx="4230">
                  <c:v>44.062499999998707</c:v>
                </c:pt>
                <c:pt idx="4231">
                  <c:v>44.072916666665371</c:v>
                </c:pt>
                <c:pt idx="4232">
                  <c:v>44.083333333332035</c:v>
                </c:pt>
                <c:pt idx="4233">
                  <c:v>44.0937499999987</c:v>
                </c:pt>
                <c:pt idx="4234">
                  <c:v>44.104166666665364</c:v>
                </c:pt>
                <c:pt idx="4235">
                  <c:v>44.114583333332028</c:v>
                </c:pt>
                <c:pt idx="4236">
                  <c:v>44.124999999998693</c:v>
                </c:pt>
                <c:pt idx="4237">
                  <c:v>44.135416666665357</c:v>
                </c:pt>
                <c:pt idx="4238">
                  <c:v>44.145833333332021</c:v>
                </c:pt>
                <c:pt idx="4239">
                  <c:v>44.156249999998685</c:v>
                </c:pt>
                <c:pt idx="4240">
                  <c:v>44.16666666666535</c:v>
                </c:pt>
                <c:pt idx="4241">
                  <c:v>44.177083333332014</c:v>
                </c:pt>
                <c:pt idx="4242">
                  <c:v>44.187499999998678</c:v>
                </c:pt>
                <c:pt idx="4243">
                  <c:v>44.197916666665343</c:v>
                </c:pt>
                <c:pt idx="4244">
                  <c:v>44.208333333332007</c:v>
                </c:pt>
                <c:pt idx="4245">
                  <c:v>44.218749999998671</c:v>
                </c:pt>
                <c:pt idx="4246">
                  <c:v>44.229166666665336</c:v>
                </c:pt>
                <c:pt idx="4247">
                  <c:v>44.239583333332</c:v>
                </c:pt>
                <c:pt idx="4248">
                  <c:v>44.249999999998664</c:v>
                </c:pt>
                <c:pt idx="4249">
                  <c:v>44.260416666665328</c:v>
                </c:pt>
                <c:pt idx="4250">
                  <c:v>44.270833333331993</c:v>
                </c:pt>
                <c:pt idx="4251">
                  <c:v>44.281249999998657</c:v>
                </c:pt>
                <c:pt idx="4252">
                  <c:v>44.291666666665321</c:v>
                </c:pt>
                <c:pt idx="4253">
                  <c:v>44.302083333331986</c:v>
                </c:pt>
                <c:pt idx="4254">
                  <c:v>44.31249999999865</c:v>
                </c:pt>
                <c:pt idx="4255">
                  <c:v>44.322916666665314</c:v>
                </c:pt>
                <c:pt idx="4256">
                  <c:v>44.333333333331979</c:v>
                </c:pt>
                <c:pt idx="4257">
                  <c:v>44.343749999998643</c:v>
                </c:pt>
                <c:pt idx="4258">
                  <c:v>44.354166666665307</c:v>
                </c:pt>
                <c:pt idx="4259">
                  <c:v>44.364583333331971</c:v>
                </c:pt>
                <c:pt idx="4260">
                  <c:v>44.374999999998636</c:v>
                </c:pt>
                <c:pt idx="4261">
                  <c:v>44.3854166666653</c:v>
                </c:pt>
                <c:pt idx="4262">
                  <c:v>44.395833333331964</c:v>
                </c:pt>
                <c:pt idx="4263">
                  <c:v>44.406249999998629</c:v>
                </c:pt>
                <c:pt idx="4264">
                  <c:v>44.416666666665293</c:v>
                </c:pt>
                <c:pt idx="4265">
                  <c:v>44.427083333331957</c:v>
                </c:pt>
                <c:pt idx="4266">
                  <c:v>44.437499999998622</c:v>
                </c:pt>
                <c:pt idx="4267">
                  <c:v>44.447916666665286</c:v>
                </c:pt>
                <c:pt idx="4268">
                  <c:v>44.45833333333195</c:v>
                </c:pt>
                <c:pt idx="4269">
                  <c:v>44.468749999998614</c:v>
                </c:pt>
                <c:pt idx="4270">
                  <c:v>44.479166666665279</c:v>
                </c:pt>
                <c:pt idx="4271">
                  <c:v>44.489583333331943</c:v>
                </c:pt>
                <c:pt idx="4272">
                  <c:v>44.499999999998607</c:v>
                </c:pt>
                <c:pt idx="4273">
                  <c:v>44.510416666665272</c:v>
                </c:pt>
                <c:pt idx="4274">
                  <c:v>44.520833333331936</c:v>
                </c:pt>
                <c:pt idx="4275">
                  <c:v>44.5312499999986</c:v>
                </c:pt>
                <c:pt idx="4276">
                  <c:v>44.541666666665265</c:v>
                </c:pt>
                <c:pt idx="4277">
                  <c:v>44.552083333331929</c:v>
                </c:pt>
                <c:pt idx="4278">
                  <c:v>44.562499999998593</c:v>
                </c:pt>
                <c:pt idx="4279">
                  <c:v>44.572916666665257</c:v>
                </c:pt>
                <c:pt idx="4280">
                  <c:v>44.583333333331922</c:v>
                </c:pt>
                <c:pt idx="4281">
                  <c:v>44.593749999998586</c:v>
                </c:pt>
                <c:pt idx="4282">
                  <c:v>44.60416666666525</c:v>
                </c:pt>
                <c:pt idx="4283">
                  <c:v>44.614583333331915</c:v>
                </c:pt>
                <c:pt idx="4284">
                  <c:v>44.624999999998579</c:v>
                </c:pt>
                <c:pt idx="4285">
                  <c:v>44.635416666665243</c:v>
                </c:pt>
                <c:pt idx="4286">
                  <c:v>44.645833333331908</c:v>
                </c:pt>
                <c:pt idx="4287">
                  <c:v>44.656249999998572</c:v>
                </c:pt>
                <c:pt idx="4288">
                  <c:v>44.666666666665236</c:v>
                </c:pt>
                <c:pt idx="4289">
                  <c:v>44.6770833333319</c:v>
                </c:pt>
                <c:pt idx="4290">
                  <c:v>44.687499999998565</c:v>
                </c:pt>
                <c:pt idx="4291">
                  <c:v>44.697916666665229</c:v>
                </c:pt>
                <c:pt idx="4292">
                  <c:v>44.708333333331893</c:v>
                </c:pt>
                <c:pt idx="4293">
                  <c:v>44.718749999998558</c:v>
                </c:pt>
                <c:pt idx="4294">
                  <c:v>44.729166666665222</c:v>
                </c:pt>
                <c:pt idx="4295">
                  <c:v>44.739583333331886</c:v>
                </c:pt>
                <c:pt idx="4296">
                  <c:v>44.74999999999855</c:v>
                </c:pt>
                <c:pt idx="4297">
                  <c:v>44.760416666665215</c:v>
                </c:pt>
                <c:pt idx="4298">
                  <c:v>44.770833333331879</c:v>
                </c:pt>
                <c:pt idx="4299">
                  <c:v>44.781249999998543</c:v>
                </c:pt>
                <c:pt idx="4300">
                  <c:v>44.791666666665208</c:v>
                </c:pt>
                <c:pt idx="4301">
                  <c:v>44.802083333331872</c:v>
                </c:pt>
                <c:pt idx="4302">
                  <c:v>44.812499999998536</c:v>
                </c:pt>
                <c:pt idx="4303">
                  <c:v>44.822916666665201</c:v>
                </c:pt>
                <c:pt idx="4304">
                  <c:v>44.833333333331865</c:v>
                </c:pt>
                <c:pt idx="4305">
                  <c:v>44.843749999998529</c:v>
                </c:pt>
                <c:pt idx="4306">
                  <c:v>44.854166666665193</c:v>
                </c:pt>
                <c:pt idx="4307">
                  <c:v>44.864583333331858</c:v>
                </c:pt>
                <c:pt idx="4308">
                  <c:v>44.874999999998522</c:v>
                </c:pt>
                <c:pt idx="4309">
                  <c:v>44.885416666665186</c:v>
                </c:pt>
                <c:pt idx="4310">
                  <c:v>44.895833333331851</c:v>
                </c:pt>
                <c:pt idx="4311">
                  <c:v>44.906249999998515</c:v>
                </c:pt>
                <c:pt idx="4312">
                  <c:v>44.916666666665179</c:v>
                </c:pt>
                <c:pt idx="4313">
                  <c:v>44.927083333331844</c:v>
                </c:pt>
                <c:pt idx="4314">
                  <c:v>44.937499999998508</c:v>
                </c:pt>
                <c:pt idx="4315">
                  <c:v>44.947916666665172</c:v>
                </c:pt>
                <c:pt idx="4316">
                  <c:v>44.958333333331836</c:v>
                </c:pt>
                <c:pt idx="4317">
                  <c:v>44.968749999998501</c:v>
                </c:pt>
                <c:pt idx="4318">
                  <c:v>44.979166666665165</c:v>
                </c:pt>
                <c:pt idx="4319">
                  <c:v>44.989583333331829</c:v>
                </c:pt>
                <c:pt idx="4320">
                  <c:v>44.999999999998494</c:v>
                </c:pt>
                <c:pt idx="4321">
                  <c:v>45.010416666665158</c:v>
                </c:pt>
                <c:pt idx="4322">
                  <c:v>45.020833333331822</c:v>
                </c:pt>
                <c:pt idx="4323">
                  <c:v>45.031249999998487</c:v>
                </c:pt>
                <c:pt idx="4324">
                  <c:v>45.041666666665151</c:v>
                </c:pt>
                <c:pt idx="4325">
                  <c:v>45.052083333331815</c:v>
                </c:pt>
                <c:pt idx="4326">
                  <c:v>45.062499999998479</c:v>
                </c:pt>
                <c:pt idx="4327">
                  <c:v>45.072916666665144</c:v>
                </c:pt>
                <c:pt idx="4328">
                  <c:v>45.083333333331808</c:v>
                </c:pt>
                <c:pt idx="4329">
                  <c:v>45.093749999998472</c:v>
                </c:pt>
                <c:pt idx="4330">
                  <c:v>45.104166666665137</c:v>
                </c:pt>
                <c:pt idx="4331">
                  <c:v>45.114583333331801</c:v>
                </c:pt>
                <c:pt idx="4332">
                  <c:v>45.124999999998465</c:v>
                </c:pt>
                <c:pt idx="4333">
                  <c:v>45.13541666666513</c:v>
                </c:pt>
                <c:pt idx="4334">
                  <c:v>45.145833333331794</c:v>
                </c:pt>
                <c:pt idx="4335">
                  <c:v>45.156249999998458</c:v>
                </c:pt>
                <c:pt idx="4336">
                  <c:v>45.166666666665122</c:v>
                </c:pt>
                <c:pt idx="4337">
                  <c:v>45.177083333331787</c:v>
                </c:pt>
                <c:pt idx="4338">
                  <c:v>45.187499999998451</c:v>
                </c:pt>
                <c:pt idx="4339">
                  <c:v>45.197916666665115</c:v>
                </c:pt>
                <c:pt idx="4340">
                  <c:v>45.20833333333178</c:v>
                </c:pt>
                <c:pt idx="4341">
                  <c:v>45.218749999998444</c:v>
                </c:pt>
                <c:pt idx="4342">
                  <c:v>45.229166666665108</c:v>
                </c:pt>
                <c:pt idx="4343">
                  <c:v>45.239583333331773</c:v>
                </c:pt>
                <c:pt idx="4344">
                  <c:v>45.249999999998437</c:v>
                </c:pt>
                <c:pt idx="4345">
                  <c:v>45.260416666665101</c:v>
                </c:pt>
                <c:pt idx="4346">
                  <c:v>45.270833333331765</c:v>
                </c:pt>
                <c:pt idx="4347">
                  <c:v>45.28124999999843</c:v>
                </c:pt>
                <c:pt idx="4348">
                  <c:v>45.291666666665094</c:v>
                </c:pt>
                <c:pt idx="4349">
                  <c:v>45.302083333331758</c:v>
                </c:pt>
                <c:pt idx="4350">
                  <c:v>45.312499999998423</c:v>
                </c:pt>
                <c:pt idx="4351">
                  <c:v>45.322916666665087</c:v>
                </c:pt>
                <c:pt idx="4352">
                  <c:v>45.333333333331751</c:v>
                </c:pt>
                <c:pt idx="4353">
                  <c:v>45.343749999998415</c:v>
                </c:pt>
                <c:pt idx="4354">
                  <c:v>45.35416666666508</c:v>
                </c:pt>
                <c:pt idx="4355">
                  <c:v>45.364583333331744</c:v>
                </c:pt>
                <c:pt idx="4356">
                  <c:v>45.374999999998408</c:v>
                </c:pt>
                <c:pt idx="4357">
                  <c:v>45.385416666665073</c:v>
                </c:pt>
                <c:pt idx="4358">
                  <c:v>45.395833333331737</c:v>
                </c:pt>
                <c:pt idx="4359">
                  <c:v>45.406249999998401</c:v>
                </c:pt>
                <c:pt idx="4360">
                  <c:v>45.416666666665066</c:v>
                </c:pt>
                <c:pt idx="4361">
                  <c:v>45.42708333333173</c:v>
                </c:pt>
                <c:pt idx="4362">
                  <c:v>45.437499999998394</c:v>
                </c:pt>
                <c:pt idx="4363">
                  <c:v>45.447916666665058</c:v>
                </c:pt>
                <c:pt idx="4364">
                  <c:v>45.458333333331723</c:v>
                </c:pt>
                <c:pt idx="4365">
                  <c:v>45.468749999998387</c:v>
                </c:pt>
                <c:pt idx="4366">
                  <c:v>45.479166666665051</c:v>
                </c:pt>
                <c:pt idx="4367">
                  <c:v>45.489583333331716</c:v>
                </c:pt>
                <c:pt idx="4368">
                  <c:v>45.49999999999838</c:v>
                </c:pt>
                <c:pt idx="4369">
                  <c:v>45.510416666665044</c:v>
                </c:pt>
                <c:pt idx="4370">
                  <c:v>45.520833333331709</c:v>
                </c:pt>
                <c:pt idx="4371">
                  <c:v>45.531249999998373</c:v>
                </c:pt>
                <c:pt idx="4372">
                  <c:v>45.541666666665037</c:v>
                </c:pt>
                <c:pt idx="4373">
                  <c:v>45.552083333331701</c:v>
                </c:pt>
                <c:pt idx="4374">
                  <c:v>45.562499999998366</c:v>
                </c:pt>
                <c:pt idx="4375">
                  <c:v>45.57291666666503</c:v>
                </c:pt>
                <c:pt idx="4376">
                  <c:v>45.583333333331694</c:v>
                </c:pt>
                <c:pt idx="4377">
                  <c:v>45.593749999998359</c:v>
                </c:pt>
                <c:pt idx="4378">
                  <c:v>45.604166666665023</c:v>
                </c:pt>
                <c:pt idx="4379">
                  <c:v>45.614583333331687</c:v>
                </c:pt>
                <c:pt idx="4380">
                  <c:v>45.624999999998352</c:v>
                </c:pt>
                <c:pt idx="4381">
                  <c:v>45.635416666665016</c:v>
                </c:pt>
                <c:pt idx="4382">
                  <c:v>45.64583333333168</c:v>
                </c:pt>
                <c:pt idx="4383">
                  <c:v>45.656249999998344</c:v>
                </c:pt>
                <c:pt idx="4384">
                  <c:v>45.666666666665009</c:v>
                </c:pt>
                <c:pt idx="4385">
                  <c:v>45.677083333331673</c:v>
                </c:pt>
                <c:pt idx="4386">
                  <c:v>45.687499999998337</c:v>
                </c:pt>
                <c:pt idx="4387">
                  <c:v>45.697916666665002</c:v>
                </c:pt>
                <c:pt idx="4388">
                  <c:v>45.708333333331666</c:v>
                </c:pt>
                <c:pt idx="4389">
                  <c:v>45.71874999999833</c:v>
                </c:pt>
                <c:pt idx="4390">
                  <c:v>45.729166666664995</c:v>
                </c:pt>
                <c:pt idx="4391">
                  <c:v>45.739583333331659</c:v>
                </c:pt>
                <c:pt idx="4392">
                  <c:v>45.749999999998323</c:v>
                </c:pt>
                <c:pt idx="4393">
                  <c:v>45.760416666664987</c:v>
                </c:pt>
                <c:pt idx="4394">
                  <c:v>45.770833333331652</c:v>
                </c:pt>
                <c:pt idx="4395">
                  <c:v>45.781249999998316</c:v>
                </c:pt>
                <c:pt idx="4396">
                  <c:v>45.79166666666498</c:v>
                </c:pt>
                <c:pt idx="4397">
                  <c:v>45.802083333331645</c:v>
                </c:pt>
                <c:pt idx="4398">
                  <c:v>45.812499999998309</c:v>
                </c:pt>
                <c:pt idx="4399">
                  <c:v>45.822916666664973</c:v>
                </c:pt>
                <c:pt idx="4400">
                  <c:v>45.833333333331638</c:v>
                </c:pt>
                <c:pt idx="4401">
                  <c:v>45.843749999998302</c:v>
                </c:pt>
                <c:pt idx="4402">
                  <c:v>45.854166666664966</c:v>
                </c:pt>
                <c:pt idx="4403">
                  <c:v>45.86458333333163</c:v>
                </c:pt>
                <c:pt idx="4404">
                  <c:v>45.874999999998295</c:v>
                </c:pt>
                <c:pt idx="4405">
                  <c:v>45.885416666664959</c:v>
                </c:pt>
                <c:pt idx="4406">
                  <c:v>45.895833333331623</c:v>
                </c:pt>
                <c:pt idx="4407">
                  <c:v>45.906249999998288</c:v>
                </c:pt>
                <c:pt idx="4408">
                  <c:v>45.916666666664952</c:v>
                </c:pt>
                <c:pt idx="4409">
                  <c:v>45.927083333331616</c:v>
                </c:pt>
                <c:pt idx="4410">
                  <c:v>45.93749999999828</c:v>
                </c:pt>
                <c:pt idx="4411">
                  <c:v>45.947916666664945</c:v>
                </c:pt>
                <c:pt idx="4412">
                  <c:v>45.958333333331609</c:v>
                </c:pt>
                <c:pt idx="4413">
                  <c:v>45.968749999998273</c:v>
                </c:pt>
                <c:pt idx="4414">
                  <c:v>45.979166666664938</c:v>
                </c:pt>
                <c:pt idx="4415">
                  <c:v>45.989583333331602</c:v>
                </c:pt>
                <c:pt idx="4416">
                  <c:v>45.999999999998266</c:v>
                </c:pt>
                <c:pt idx="4417">
                  <c:v>46.010416666664931</c:v>
                </c:pt>
                <c:pt idx="4418">
                  <c:v>46.020833333331595</c:v>
                </c:pt>
                <c:pt idx="4419">
                  <c:v>46.031249999998259</c:v>
                </c:pt>
                <c:pt idx="4420">
                  <c:v>46.041666666664923</c:v>
                </c:pt>
                <c:pt idx="4421">
                  <c:v>46.052083333331588</c:v>
                </c:pt>
                <c:pt idx="4422">
                  <c:v>46.062499999998252</c:v>
                </c:pt>
                <c:pt idx="4423">
                  <c:v>46.072916666664916</c:v>
                </c:pt>
                <c:pt idx="4424">
                  <c:v>46.083333333331581</c:v>
                </c:pt>
                <c:pt idx="4425">
                  <c:v>46.093749999998245</c:v>
                </c:pt>
                <c:pt idx="4426">
                  <c:v>46.104166666664909</c:v>
                </c:pt>
                <c:pt idx="4427">
                  <c:v>46.114583333331574</c:v>
                </c:pt>
                <c:pt idx="4428">
                  <c:v>46.124999999998238</c:v>
                </c:pt>
                <c:pt idx="4429">
                  <c:v>46.135416666664902</c:v>
                </c:pt>
                <c:pt idx="4430">
                  <c:v>46.145833333331566</c:v>
                </c:pt>
                <c:pt idx="4431">
                  <c:v>46.156249999998231</c:v>
                </c:pt>
                <c:pt idx="4432">
                  <c:v>46.166666666664895</c:v>
                </c:pt>
                <c:pt idx="4433">
                  <c:v>46.177083333331559</c:v>
                </c:pt>
                <c:pt idx="4434">
                  <c:v>46.187499999998224</c:v>
                </c:pt>
                <c:pt idx="4435">
                  <c:v>46.197916666664888</c:v>
                </c:pt>
                <c:pt idx="4436">
                  <c:v>46.208333333331552</c:v>
                </c:pt>
                <c:pt idx="4437">
                  <c:v>46.218749999998217</c:v>
                </c:pt>
                <c:pt idx="4438">
                  <c:v>46.229166666664881</c:v>
                </c:pt>
                <c:pt idx="4439">
                  <c:v>46.239583333331545</c:v>
                </c:pt>
                <c:pt idx="4440">
                  <c:v>46.249999999998209</c:v>
                </c:pt>
                <c:pt idx="4441">
                  <c:v>46.260416666664874</c:v>
                </c:pt>
                <c:pt idx="4442">
                  <c:v>46.270833333331538</c:v>
                </c:pt>
                <c:pt idx="4443">
                  <c:v>46.281249999998202</c:v>
                </c:pt>
                <c:pt idx="4444">
                  <c:v>46.291666666664867</c:v>
                </c:pt>
                <c:pt idx="4445">
                  <c:v>46.302083333331531</c:v>
                </c:pt>
                <c:pt idx="4446">
                  <c:v>46.312499999998195</c:v>
                </c:pt>
                <c:pt idx="4447">
                  <c:v>46.32291666666486</c:v>
                </c:pt>
                <c:pt idx="4448">
                  <c:v>46.333333333331524</c:v>
                </c:pt>
                <c:pt idx="4449">
                  <c:v>46.343749999998188</c:v>
                </c:pt>
                <c:pt idx="4450">
                  <c:v>46.354166666664852</c:v>
                </c:pt>
                <c:pt idx="4451">
                  <c:v>46.364583333331517</c:v>
                </c:pt>
                <c:pt idx="4452">
                  <c:v>46.374999999998181</c:v>
                </c:pt>
                <c:pt idx="4453">
                  <c:v>46.385416666664845</c:v>
                </c:pt>
                <c:pt idx="4454">
                  <c:v>46.39583333333151</c:v>
                </c:pt>
                <c:pt idx="4455">
                  <c:v>46.406249999998174</c:v>
                </c:pt>
                <c:pt idx="4456">
                  <c:v>46.416666666664838</c:v>
                </c:pt>
                <c:pt idx="4457">
                  <c:v>46.427083333331503</c:v>
                </c:pt>
                <c:pt idx="4458">
                  <c:v>46.437499999998167</c:v>
                </c:pt>
                <c:pt idx="4459">
                  <c:v>46.447916666664831</c:v>
                </c:pt>
                <c:pt idx="4460">
                  <c:v>46.458333333331495</c:v>
                </c:pt>
                <c:pt idx="4461">
                  <c:v>46.46874999999816</c:v>
                </c:pt>
                <c:pt idx="4462">
                  <c:v>46.479166666664824</c:v>
                </c:pt>
                <c:pt idx="4463">
                  <c:v>46.489583333331488</c:v>
                </c:pt>
                <c:pt idx="4464">
                  <c:v>46.499999999998153</c:v>
                </c:pt>
                <c:pt idx="4465">
                  <c:v>46.510416666664817</c:v>
                </c:pt>
                <c:pt idx="4466">
                  <c:v>46.520833333331481</c:v>
                </c:pt>
                <c:pt idx="4467">
                  <c:v>46.531249999998145</c:v>
                </c:pt>
                <c:pt idx="4468">
                  <c:v>46.54166666666481</c:v>
                </c:pt>
                <c:pt idx="4469">
                  <c:v>46.552083333331474</c:v>
                </c:pt>
                <c:pt idx="4470">
                  <c:v>46.562499999998138</c:v>
                </c:pt>
                <c:pt idx="4471">
                  <c:v>46.572916666664803</c:v>
                </c:pt>
                <c:pt idx="4472">
                  <c:v>46.583333333331467</c:v>
                </c:pt>
                <c:pt idx="4473">
                  <c:v>46.593749999998131</c:v>
                </c:pt>
                <c:pt idx="4474">
                  <c:v>46.604166666664796</c:v>
                </c:pt>
                <c:pt idx="4475">
                  <c:v>46.61458333333146</c:v>
                </c:pt>
                <c:pt idx="4476">
                  <c:v>46.624999999998124</c:v>
                </c:pt>
                <c:pt idx="4477">
                  <c:v>46.635416666664788</c:v>
                </c:pt>
                <c:pt idx="4478">
                  <c:v>46.645833333331453</c:v>
                </c:pt>
                <c:pt idx="4479">
                  <c:v>46.656249999998117</c:v>
                </c:pt>
                <c:pt idx="4480">
                  <c:v>46.666666666664781</c:v>
                </c:pt>
                <c:pt idx="4481">
                  <c:v>46.677083333331446</c:v>
                </c:pt>
                <c:pt idx="4482">
                  <c:v>46.68749999999811</c:v>
                </c:pt>
                <c:pt idx="4483">
                  <c:v>46.697916666664774</c:v>
                </c:pt>
                <c:pt idx="4484">
                  <c:v>46.708333333331439</c:v>
                </c:pt>
                <c:pt idx="4485">
                  <c:v>46.718749999998103</c:v>
                </c:pt>
                <c:pt idx="4486">
                  <c:v>46.729166666664767</c:v>
                </c:pt>
                <c:pt idx="4487">
                  <c:v>46.739583333331431</c:v>
                </c:pt>
                <c:pt idx="4488">
                  <c:v>46.749999999998096</c:v>
                </c:pt>
                <c:pt idx="4489">
                  <c:v>46.76041666666476</c:v>
                </c:pt>
                <c:pt idx="4490">
                  <c:v>46.770833333331424</c:v>
                </c:pt>
                <c:pt idx="4491">
                  <c:v>46.781249999998089</c:v>
                </c:pt>
                <c:pt idx="4492">
                  <c:v>46.791666666664753</c:v>
                </c:pt>
                <c:pt idx="4493">
                  <c:v>46.802083333331417</c:v>
                </c:pt>
                <c:pt idx="4494">
                  <c:v>46.812499999998082</c:v>
                </c:pt>
                <c:pt idx="4495">
                  <c:v>46.822916666664746</c:v>
                </c:pt>
                <c:pt idx="4496">
                  <c:v>46.83333333333141</c:v>
                </c:pt>
                <c:pt idx="4497">
                  <c:v>46.843749999998074</c:v>
                </c:pt>
                <c:pt idx="4498">
                  <c:v>46.854166666664739</c:v>
                </c:pt>
                <c:pt idx="4499">
                  <c:v>46.864583333331403</c:v>
                </c:pt>
                <c:pt idx="4500">
                  <c:v>46.874999999998067</c:v>
                </c:pt>
                <c:pt idx="4501">
                  <c:v>46.885416666664732</c:v>
                </c:pt>
                <c:pt idx="4502">
                  <c:v>46.895833333331396</c:v>
                </c:pt>
                <c:pt idx="4503">
                  <c:v>46.90624999999806</c:v>
                </c:pt>
                <c:pt idx="4504">
                  <c:v>46.916666666664725</c:v>
                </c:pt>
                <c:pt idx="4505">
                  <c:v>46.927083333331389</c:v>
                </c:pt>
                <c:pt idx="4506">
                  <c:v>46.937499999998053</c:v>
                </c:pt>
                <c:pt idx="4507">
                  <c:v>46.947916666664717</c:v>
                </c:pt>
                <c:pt idx="4508">
                  <c:v>46.958333333331382</c:v>
                </c:pt>
                <c:pt idx="4509">
                  <c:v>46.968749999998046</c:v>
                </c:pt>
                <c:pt idx="4510">
                  <c:v>46.97916666666471</c:v>
                </c:pt>
                <c:pt idx="4511">
                  <c:v>46.989583333331375</c:v>
                </c:pt>
                <c:pt idx="4512">
                  <c:v>46.999999999998039</c:v>
                </c:pt>
                <c:pt idx="4513">
                  <c:v>47.010416666664703</c:v>
                </c:pt>
                <c:pt idx="4514">
                  <c:v>47.020833333331367</c:v>
                </c:pt>
                <c:pt idx="4515">
                  <c:v>47.031249999998032</c:v>
                </c:pt>
                <c:pt idx="4516">
                  <c:v>47.041666666664696</c:v>
                </c:pt>
                <c:pt idx="4517">
                  <c:v>47.05208333333136</c:v>
                </c:pt>
                <c:pt idx="4518">
                  <c:v>47.062499999998025</c:v>
                </c:pt>
                <c:pt idx="4519">
                  <c:v>47.072916666664689</c:v>
                </c:pt>
                <c:pt idx="4520">
                  <c:v>47.083333333331353</c:v>
                </c:pt>
                <c:pt idx="4521">
                  <c:v>47.093749999998018</c:v>
                </c:pt>
                <c:pt idx="4522">
                  <c:v>47.104166666664682</c:v>
                </c:pt>
                <c:pt idx="4523">
                  <c:v>47.114583333331346</c:v>
                </c:pt>
                <c:pt idx="4524">
                  <c:v>47.12499999999801</c:v>
                </c:pt>
                <c:pt idx="4525">
                  <c:v>47.135416666664675</c:v>
                </c:pt>
                <c:pt idx="4526">
                  <c:v>47.145833333331339</c:v>
                </c:pt>
                <c:pt idx="4527">
                  <c:v>47.156249999998003</c:v>
                </c:pt>
                <c:pt idx="4528">
                  <c:v>47.166666666664668</c:v>
                </c:pt>
                <c:pt idx="4529">
                  <c:v>47.177083333331332</c:v>
                </c:pt>
                <c:pt idx="4530">
                  <c:v>47.187499999997996</c:v>
                </c:pt>
                <c:pt idx="4531">
                  <c:v>47.197916666664661</c:v>
                </c:pt>
                <c:pt idx="4532">
                  <c:v>47.208333333331325</c:v>
                </c:pt>
                <c:pt idx="4533">
                  <c:v>47.218749999997989</c:v>
                </c:pt>
                <c:pt idx="4534">
                  <c:v>47.229166666664653</c:v>
                </c:pt>
                <c:pt idx="4535">
                  <c:v>47.239583333331318</c:v>
                </c:pt>
                <c:pt idx="4536">
                  <c:v>47.249999999997982</c:v>
                </c:pt>
                <c:pt idx="4537">
                  <c:v>47.260416666664646</c:v>
                </c:pt>
                <c:pt idx="4538">
                  <c:v>47.270833333331311</c:v>
                </c:pt>
                <c:pt idx="4539">
                  <c:v>47.281249999997975</c:v>
                </c:pt>
                <c:pt idx="4540">
                  <c:v>47.291666666664639</c:v>
                </c:pt>
                <c:pt idx="4541">
                  <c:v>47.302083333331304</c:v>
                </c:pt>
                <c:pt idx="4542">
                  <c:v>47.312499999997968</c:v>
                </c:pt>
                <c:pt idx="4543">
                  <c:v>47.322916666664632</c:v>
                </c:pt>
                <c:pt idx="4544">
                  <c:v>47.333333333331296</c:v>
                </c:pt>
                <c:pt idx="4545">
                  <c:v>47.343749999997961</c:v>
                </c:pt>
                <c:pt idx="4546">
                  <c:v>47.354166666664625</c:v>
                </c:pt>
                <c:pt idx="4547">
                  <c:v>47.364583333331289</c:v>
                </c:pt>
                <c:pt idx="4548">
                  <c:v>47.374999999997954</c:v>
                </c:pt>
                <c:pt idx="4549">
                  <c:v>47.385416666664618</c:v>
                </c:pt>
                <c:pt idx="4550">
                  <c:v>47.395833333331282</c:v>
                </c:pt>
                <c:pt idx="4551">
                  <c:v>47.406249999997947</c:v>
                </c:pt>
                <c:pt idx="4552">
                  <c:v>47.416666666664611</c:v>
                </c:pt>
                <c:pt idx="4553">
                  <c:v>47.427083333331275</c:v>
                </c:pt>
                <c:pt idx="4554">
                  <c:v>47.437499999997939</c:v>
                </c:pt>
                <c:pt idx="4555">
                  <c:v>47.447916666664604</c:v>
                </c:pt>
                <c:pt idx="4556">
                  <c:v>47.458333333331268</c:v>
                </c:pt>
                <c:pt idx="4557">
                  <c:v>47.468749999997932</c:v>
                </c:pt>
                <c:pt idx="4558">
                  <c:v>47.479166666664597</c:v>
                </c:pt>
                <c:pt idx="4559">
                  <c:v>47.489583333331261</c:v>
                </c:pt>
                <c:pt idx="4560">
                  <c:v>47.499999999997925</c:v>
                </c:pt>
                <c:pt idx="4561">
                  <c:v>47.51041666666459</c:v>
                </c:pt>
                <c:pt idx="4562">
                  <c:v>47.520833333331254</c:v>
                </c:pt>
                <c:pt idx="4563">
                  <c:v>47.531249999997918</c:v>
                </c:pt>
                <c:pt idx="4564">
                  <c:v>47.541666666664582</c:v>
                </c:pt>
                <c:pt idx="4565">
                  <c:v>47.552083333331247</c:v>
                </c:pt>
                <c:pt idx="4566">
                  <c:v>47.562499999997911</c:v>
                </c:pt>
                <c:pt idx="4567">
                  <c:v>47.572916666664575</c:v>
                </c:pt>
                <c:pt idx="4568">
                  <c:v>47.58333333333124</c:v>
                </c:pt>
                <c:pt idx="4569">
                  <c:v>47.593749999997904</c:v>
                </c:pt>
                <c:pt idx="4570">
                  <c:v>47.604166666664568</c:v>
                </c:pt>
                <c:pt idx="4571">
                  <c:v>47.614583333331232</c:v>
                </c:pt>
                <c:pt idx="4572">
                  <c:v>47.624999999997897</c:v>
                </c:pt>
                <c:pt idx="4573">
                  <c:v>47.635416666664561</c:v>
                </c:pt>
                <c:pt idx="4574">
                  <c:v>47.645833333331225</c:v>
                </c:pt>
                <c:pt idx="4575">
                  <c:v>47.65624999999789</c:v>
                </c:pt>
                <c:pt idx="4576">
                  <c:v>47.666666666664554</c:v>
                </c:pt>
                <c:pt idx="4577">
                  <c:v>47.677083333331218</c:v>
                </c:pt>
                <c:pt idx="4578">
                  <c:v>47.687499999997883</c:v>
                </c:pt>
                <c:pt idx="4579">
                  <c:v>47.697916666664547</c:v>
                </c:pt>
                <c:pt idx="4580">
                  <c:v>47.708333333331211</c:v>
                </c:pt>
                <c:pt idx="4581">
                  <c:v>47.718749999997875</c:v>
                </c:pt>
                <c:pt idx="4582">
                  <c:v>47.72916666666454</c:v>
                </c:pt>
                <c:pt idx="4583">
                  <c:v>47.739583333331204</c:v>
                </c:pt>
                <c:pt idx="4584">
                  <c:v>47.749999999997868</c:v>
                </c:pt>
                <c:pt idx="4585">
                  <c:v>47.760416666664533</c:v>
                </c:pt>
                <c:pt idx="4586">
                  <c:v>47.770833333331197</c:v>
                </c:pt>
                <c:pt idx="4587">
                  <c:v>47.781249999997861</c:v>
                </c:pt>
                <c:pt idx="4588">
                  <c:v>47.791666666664526</c:v>
                </c:pt>
                <c:pt idx="4589">
                  <c:v>47.80208333333119</c:v>
                </c:pt>
                <c:pt idx="4590">
                  <c:v>47.812499999997854</c:v>
                </c:pt>
                <c:pt idx="4591">
                  <c:v>47.822916666664518</c:v>
                </c:pt>
                <c:pt idx="4592">
                  <c:v>47.833333333331183</c:v>
                </c:pt>
                <c:pt idx="4593">
                  <c:v>47.843749999997847</c:v>
                </c:pt>
                <c:pt idx="4594">
                  <c:v>47.854166666664511</c:v>
                </c:pt>
                <c:pt idx="4595">
                  <c:v>47.864583333331176</c:v>
                </c:pt>
                <c:pt idx="4596">
                  <c:v>47.87499999999784</c:v>
                </c:pt>
                <c:pt idx="4597">
                  <c:v>47.885416666664504</c:v>
                </c:pt>
                <c:pt idx="4598">
                  <c:v>47.895833333331169</c:v>
                </c:pt>
                <c:pt idx="4599">
                  <c:v>47.906249999997833</c:v>
                </c:pt>
                <c:pt idx="4600">
                  <c:v>47.916666666664497</c:v>
                </c:pt>
                <c:pt idx="4601">
                  <c:v>47.927083333331161</c:v>
                </c:pt>
                <c:pt idx="4602">
                  <c:v>47.937499999997826</c:v>
                </c:pt>
                <c:pt idx="4603">
                  <c:v>47.94791666666449</c:v>
                </c:pt>
                <c:pt idx="4604">
                  <c:v>47.958333333331154</c:v>
                </c:pt>
                <c:pt idx="4605">
                  <c:v>47.968749999997819</c:v>
                </c:pt>
                <c:pt idx="4606">
                  <c:v>47.979166666664483</c:v>
                </c:pt>
                <c:pt idx="4607">
                  <c:v>47.989583333331147</c:v>
                </c:pt>
                <c:pt idx="4608">
                  <c:v>47.999999999997812</c:v>
                </c:pt>
                <c:pt idx="4609">
                  <c:v>48.010416666664476</c:v>
                </c:pt>
                <c:pt idx="4610">
                  <c:v>48.02083333333114</c:v>
                </c:pt>
                <c:pt idx="4611">
                  <c:v>48.031249999997804</c:v>
                </c:pt>
                <c:pt idx="4612">
                  <c:v>48.041666666664469</c:v>
                </c:pt>
                <c:pt idx="4613">
                  <c:v>48.052083333331133</c:v>
                </c:pt>
                <c:pt idx="4614">
                  <c:v>48.062499999997797</c:v>
                </c:pt>
                <c:pt idx="4615">
                  <c:v>48.072916666664462</c:v>
                </c:pt>
                <c:pt idx="4616">
                  <c:v>48.083333333331126</c:v>
                </c:pt>
                <c:pt idx="4617">
                  <c:v>48.09374999999779</c:v>
                </c:pt>
                <c:pt idx="4618">
                  <c:v>48.104166666664455</c:v>
                </c:pt>
                <c:pt idx="4619">
                  <c:v>48.114583333331119</c:v>
                </c:pt>
                <c:pt idx="4620">
                  <c:v>48.124999999997783</c:v>
                </c:pt>
                <c:pt idx="4621">
                  <c:v>48.135416666664447</c:v>
                </c:pt>
                <c:pt idx="4622">
                  <c:v>48.145833333331112</c:v>
                </c:pt>
                <c:pt idx="4623">
                  <c:v>48.156249999997776</c:v>
                </c:pt>
                <c:pt idx="4624">
                  <c:v>48.16666666666444</c:v>
                </c:pt>
                <c:pt idx="4625">
                  <c:v>48.177083333331105</c:v>
                </c:pt>
                <c:pt idx="4626">
                  <c:v>48.187499999997769</c:v>
                </c:pt>
                <c:pt idx="4627">
                  <c:v>48.197916666664433</c:v>
                </c:pt>
                <c:pt idx="4628">
                  <c:v>48.208333333331097</c:v>
                </c:pt>
                <c:pt idx="4629">
                  <c:v>48.218749999997762</c:v>
                </c:pt>
                <c:pt idx="4630">
                  <c:v>48.229166666664426</c:v>
                </c:pt>
                <c:pt idx="4631">
                  <c:v>48.23958333333109</c:v>
                </c:pt>
                <c:pt idx="4632">
                  <c:v>48.249999999997755</c:v>
                </c:pt>
                <c:pt idx="4633">
                  <c:v>48.260416666664419</c:v>
                </c:pt>
                <c:pt idx="4634">
                  <c:v>48.270833333331083</c:v>
                </c:pt>
                <c:pt idx="4635">
                  <c:v>48.281249999997748</c:v>
                </c:pt>
                <c:pt idx="4636">
                  <c:v>48.291666666664412</c:v>
                </c:pt>
                <c:pt idx="4637">
                  <c:v>48.302083333331076</c:v>
                </c:pt>
                <c:pt idx="4638">
                  <c:v>48.31249999999774</c:v>
                </c:pt>
                <c:pt idx="4639">
                  <c:v>48.322916666664405</c:v>
                </c:pt>
                <c:pt idx="4640">
                  <c:v>48.333333333331069</c:v>
                </c:pt>
                <c:pt idx="4641">
                  <c:v>48.343749999997733</c:v>
                </c:pt>
                <c:pt idx="4642">
                  <c:v>48.354166666664398</c:v>
                </c:pt>
                <c:pt idx="4643">
                  <c:v>48.364583333331062</c:v>
                </c:pt>
                <c:pt idx="4644">
                  <c:v>48.374999999997726</c:v>
                </c:pt>
                <c:pt idx="4645">
                  <c:v>48.385416666664391</c:v>
                </c:pt>
                <c:pt idx="4646">
                  <c:v>48.395833333331055</c:v>
                </c:pt>
                <c:pt idx="4647">
                  <c:v>48.406249999997719</c:v>
                </c:pt>
                <c:pt idx="4648">
                  <c:v>48.416666666664383</c:v>
                </c:pt>
                <c:pt idx="4649">
                  <c:v>48.427083333331048</c:v>
                </c:pt>
                <c:pt idx="4650">
                  <c:v>48.437499999997712</c:v>
                </c:pt>
                <c:pt idx="4651">
                  <c:v>48.447916666664376</c:v>
                </c:pt>
                <c:pt idx="4652">
                  <c:v>48.458333333331041</c:v>
                </c:pt>
                <c:pt idx="4653">
                  <c:v>48.468749999997705</c:v>
                </c:pt>
                <c:pt idx="4654">
                  <c:v>48.479166666664369</c:v>
                </c:pt>
                <c:pt idx="4655">
                  <c:v>48.489583333331034</c:v>
                </c:pt>
                <c:pt idx="4656">
                  <c:v>48.499999999997698</c:v>
                </c:pt>
                <c:pt idx="4657">
                  <c:v>48.510416666664362</c:v>
                </c:pt>
                <c:pt idx="4658">
                  <c:v>48.520833333331026</c:v>
                </c:pt>
                <c:pt idx="4659">
                  <c:v>48.531249999997691</c:v>
                </c:pt>
                <c:pt idx="4660">
                  <c:v>48.541666666664355</c:v>
                </c:pt>
                <c:pt idx="4661">
                  <c:v>48.552083333331019</c:v>
                </c:pt>
                <c:pt idx="4662">
                  <c:v>48.562499999997684</c:v>
                </c:pt>
                <c:pt idx="4663">
                  <c:v>48.572916666664348</c:v>
                </c:pt>
                <c:pt idx="4664">
                  <c:v>48.583333333331012</c:v>
                </c:pt>
                <c:pt idx="4665">
                  <c:v>48.593749999997677</c:v>
                </c:pt>
                <c:pt idx="4666">
                  <c:v>48.604166666664341</c:v>
                </c:pt>
                <c:pt idx="4667">
                  <c:v>48.614583333331005</c:v>
                </c:pt>
                <c:pt idx="4668">
                  <c:v>48.624999999997669</c:v>
                </c:pt>
                <c:pt idx="4669">
                  <c:v>48.635416666664334</c:v>
                </c:pt>
                <c:pt idx="4670">
                  <c:v>48.645833333330998</c:v>
                </c:pt>
                <c:pt idx="4671">
                  <c:v>48.656249999997662</c:v>
                </c:pt>
                <c:pt idx="4672">
                  <c:v>48.666666666664327</c:v>
                </c:pt>
                <c:pt idx="4673">
                  <c:v>48.677083333330991</c:v>
                </c:pt>
                <c:pt idx="4674">
                  <c:v>48.687499999997655</c:v>
                </c:pt>
                <c:pt idx="4675">
                  <c:v>48.69791666666432</c:v>
                </c:pt>
                <c:pt idx="4676">
                  <c:v>48.708333333330984</c:v>
                </c:pt>
                <c:pt idx="4677">
                  <c:v>48.718749999997648</c:v>
                </c:pt>
                <c:pt idx="4678">
                  <c:v>48.729166666664312</c:v>
                </c:pt>
                <c:pt idx="4679">
                  <c:v>48.739583333330977</c:v>
                </c:pt>
                <c:pt idx="4680">
                  <c:v>48.749999999997641</c:v>
                </c:pt>
                <c:pt idx="4681">
                  <c:v>48.760416666664305</c:v>
                </c:pt>
                <c:pt idx="4682">
                  <c:v>48.77083333333097</c:v>
                </c:pt>
                <c:pt idx="4683">
                  <c:v>48.781249999997634</c:v>
                </c:pt>
                <c:pt idx="4684">
                  <c:v>48.791666666664298</c:v>
                </c:pt>
                <c:pt idx="4685">
                  <c:v>48.802083333330962</c:v>
                </c:pt>
                <c:pt idx="4686">
                  <c:v>48.812499999997627</c:v>
                </c:pt>
                <c:pt idx="4687">
                  <c:v>48.822916666664291</c:v>
                </c:pt>
                <c:pt idx="4688">
                  <c:v>48.833333333330955</c:v>
                </c:pt>
                <c:pt idx="4689">
                  <c:v>48.84374999999762</c:v>
                </c:pt>
                <c:pt idx="4690">
                  <c:v>48.854166666664284</c:v>
                </c:pt>
                <c:pt idx="4691">
                  <c:v>48.864583333330948</c:v>
                </c:pt>
                <c:pt idx="4692">
                  <c:v>48.874999999997613</c:v>
                </c:pt>
                <c:pt idx="4693">
                  <c:v>48.885416666664277</c:v>
                </c:pt>
                <c:pt idx="4694">
                  <c:v>48.895833333330941</c:v>
                </c:pt>
                <c:pt idx="4695">
                  <c:v>48.906249999997605</c:v>
                </c:pt>
                <c:pt idx="4696">
                  <c:v>48.91666666666427</c:v>
                </c:pt>
                <c:pt idx="4697">
                  <c:v>48.927083333330934</c:v>
                </c:pt>
                <c:pt idx="4698">
                  <c:v>48.937499999997598</c:v>
                </c:pt>
                <c:pt idx="4699">
                  <c:v>48.947916666664263</c:v>
                </c:pt>
                <c:pt idx="4700">
                  <c:v>48.958333333330927</c:v>
                </c:pt>
                <c:pt idx="4701">
                  <c:v>48.968749999997591</c:v>
                </c:pt>
                <c:pt idx="4702">
                  <c:v>48.979166666664256</c:v>
                </c:pt>
                <c:pt idx="4703">
                  <c:v>48.98958333333092</c:v>
                </c:pt>
                <c:pt idx="4704">
                  <c:v>48.999999999997584</c:v>
                </c:pt>
                <c:pt idx="4705">
                  <c:v>49.010416666664248</c:v>
                </c:pt>
                <c:pt idx="4706">
                  <c:v>49.020833333330913</c:v>
                </c:pt>
                <c:pt idx="4707">
                  <c:v>49.031249999997577</c:v>
                </c:pt>
                <c:pt idx="4708">
                  <c:v>49.041666666664241</c:v>
                </c:pt>
                <c:pt idx="4709">
                  <c:v>49.052083333330906</c:v>
                </c:pt>
                <c:pt idx="4710">
                  <c:v>49.06249999999757</c:v>
                </c:pt>
                <c:pt idx="4711">
                  <c:v>49.072916666664234</c:v>
                </c:pt>
                <c:pt idx="4712">
                  <c:v>49.083333333330899</c:v>
                </c:pt>
                <c:pt idx="4713">
                  <c:v>49.093749999997563</c:v>
                </c:pt>
                <c:pt idx="4714">
                  <c:v>49.104166666664227</c:v>
                </c:pt>
                <c:pt idx="4715">
                  <c:v>49.114583333330891</c:v>
                </c:pt>
                <c:pt idx="4716">
                  <c:v>49.124999999997556</c:v>
                </c:pt>
                <c:pt idx="4717">
                  <c:v>49.13541666666422</c:v>
                </c:pt>
                <c:pt idx="4718">
                  <c:v>49.145833333330884</c:v>
                </c:pt>
                <c:pt idx="4719">
                  <c:v>49.156249999997549</c:v>
                </c:pt>
                <c:pt idx="4720">
                  <c:v>49.166666666664213</c:v>
                </c:pt>
                <c:pt idx="4721">
                  <c:v>49.177083333330877</c:v>
                </c:pt>
                <c:pt idx="4722">
                  <c:v>49.187499999997542</c:v>
                </c:pt>
                <c:pt idx="4723">
                  <c:v>49.197916666664206</c:v>
                </c:pt>
                <c:pt idx="4724">
                  <c:v>49.20833333333087</c:v>
                </c:pt>
                <c:pt idx="4725">
                  <c:v>49.218749999997534</c:v>
                </c:pt>
                <c:pt idx="4726">
                  <c:v>49.229166666664199</c:v>
                </c:pt>
                <c:pt idx="4727">
                  <c:v>49.239583333330863</c:v>
                </c:pt>
                <c:pt idx="4728">
                  <c:v>49.249999999997527</c:v>
                </c:pt>
                <c:pt idx="4729">
                  <c:v>49.260416666664192</c:v>
                </c:pt>
                <c:pt idx="4730">
                  <c:v>49.270833333330856</c:v>
                </c:pt>
                <c:pt idx="4731">
                  <c:v>49.28124999999752</c:v>
                </c:pt>
                <c:pt idx="4732">
                  <c:v>49.291666666664185</c:v>
                </c:pt>
                <c:pt idx="4733">
                  <c:v>49.302083333330849</c:v>
                </c:pt>
                <c:pt idx="4734">
                  <c:v>49.312499999997513</c:v>
                </c:pt>
                <c:pt idx="4735">
                  <c:v>49.322916666664177</c:v>
                </c:pt>
                <c:pt idx="4736">
                  <c:v>49.333333333330842</c:v>
                </c:pt>
                <c:pt idx="4737">
                  <c:v>49.343749999997506</c:v>
                </c:pt>
                <c:pt idx="4738">
                  <c:v>49.35416666666417</c:v>
                </c:pt>
                <c:pt idx="4739">
                  <c:v>49.364583333330835</c:v>
                </c:pt>
                <c:pt idx="4740">
                  <c:v>49.374999999997499</c:v>
                </c:pt>
                <c:pt idx="4741">
                  <c:v>49.385416666664163</c:v>
                </c:pt>
                <c:pt idx="4742">
                  <c:v>49.395833333330827</c:v>
                </c:pt>
                <c:pt idx="4743">
                  <c:v>49.406249999997492</c:v>
                </c:pt>
                <c:pt idx="4744">
                  <c:v>49.416666666664156</c:v>
                </c:pt>
                <c:pt idx="4745">
                  <c:v>49.42708333333082</c:v>
                </c:pt>
                <c:pt idx="4746">
                  <c:v>49.437499999997485</c:v>
                </c:pt>
                <c:pt idx="4747">
                  <c:v>49.447916666664149</c:v>
                </c:pt>
                <c:pt idx="4748">
                  <c:v>49.458333333330813</c:v>
                </c:pt>
                <c:pt idx="4749">
                  <c:v>49.468749999997478</c:v>
                </c:pt>
                <c:pt idx="4750">
                  <c:v>49.479166666664142</c:v>
                </c:pt>
                <c:pt idx="4751">
                  <c:v>49.489583333330806</c:v>
                </c:pt>
                <c:pt idx="4752">
                  <c:v>49.49999999999747</c:v>
                </c:pt>
                <c:pt idx="4753">
                  <c:v>49.510416666664135</c:v>
                </c:pt>
                <c:pt idx="4754">
                  <c:v>49.520833333330799</c:v>
                </c:pt>
                <c:pt idx="4755">
                  <c:v>49.531249999997463</c:v>
                </c:pt>
                <c:pt idx="4756">
                  <c:v>49.541666666664128</c:v>
                </c:pt>
                <c:pt idx="4757">
                  <c:v>49.552083333330792</c:v>
                </c:pt>
                <c:pt idx="4758">
                  <c:v>49.562499999997456</c:v>
                </c:pt>
                <c:pt idx="4759">
                  <c:v>49.572916666664121</c:v>
                </c:pt>
                <c:pt idx="4760">
                  <c:v>49.583333333330785</c:v>
                </c:pt>
                <c:pt idx="4761">
                  <c:v>49.593749999997449</c:v>
                </c:pt>
                <c:pt idx="4762">
                  <c:v>49.604166666664113</c:v>
                </c:pt>
                <c:pt idx="4763">
                  <c:v>49.614583333330778</c:v>
                </c:pt>
                <c:pt idx="4764">
                  <c:v>49.624999999997442</c:v>
                </c:pt>
                <c:pt idx="4765">
                  <c:v>49.635416666664106</c:v>
                </c:pt>
                <c:pt idx="4766">
                  <c:v>49.645833333330771</c:v>
                </c:pt>
                <c:pt idx="4767">
                  <c:v>49.656249999997435</c:v>
                </c:pt>
                <c:pt idx="4768">
                  <c:v>49.666666666664099</c:v>
                </c:pt>
                <c:pt idx="4769">
                  <c:v>49.677083333330764</c:v>
                </c:pt>
                <c:pt idx="4770">
                  <c:v>49.687499999997428</c:v>
                </c:pt>
                <c:pt idx="4771">
                  <c:v>49.697916666664092</c:v>
                </c:pt>
                <c:pt idx="4772">
                  <c:v>49.708333333330756</c:v>
                </c:pt>
                <c:pt idx="4773">
                  <c:v>49.718749999997421</c:v>
                </c:pt>
                <c:pt idx="4774">
                  <c:v>49.729166666664085</c:v>
                </c:pt>
                <c:pt idx="4775">
                  <c:v>49.739583333330749</c:v>
                </c:pt>
                <c:pt idx="4776">
                  <c:v>49.749999999997414</c:v>
                </c:pt>
                <c:pt idx="4777">
                  <c:v>49.760416666664078</c:v>
                </c:pt>
                <c:pt idx="4778">
                  <c:v>49.770833333330742</c:v>
                </c:pt>
                <c:pt idx="4779">
                  <c:v>49.781249999997407</c:v>
                </c:pt>
                <c:pt idx="4780">
                  <c:v>49.791666666664071</c:v>
                </c:pt>
                <c:pt idx="4781">
                  <c:v>49.802083333330735</c:v>
                </c:pt>
                <c:pt idx="4782">
                  <c:v>49.812499999997399</c:v>
                </c:pt>
                <c:pt idx="4783">
                  <c:v>49.822916666664064</c:v>
                </c:pt>
                <c:pt idx="4784">
                  <c:v>49.833333333330728</c:v>
                </c:pt>
                <c:pt idx="4785">
                  <c:v>49.843749999997392</c:v>
                </c:pt>
                <c:pt idx="4786">
                  <c:v>49.854166666664057</c:v>
                </c:pt>
                <c:pt idx="4787">
                  <c:v>49.864583333330721</c:v>
                </c:pt>
                <c:pt idx="4788">
                  <c:v>49.874999999997385</c:v>
                </c:pt>
                <c:pt idx="4789">
                  <c:v>49.88541666666405</c:v>
                </c:pt>
                <c:pt idx="4790">
                  <c:v>49.895833333330714</c:v>
                </c:pt>
                <c:pt idx="4791">
                  <c:v>49.906249999997378</c:v>
                </c:pt>
                <c:pt idx="4792">
                  <c:v>49.916666666664042</c:v>
                </c:pt>
                <c:pt idx="4793">
                  <c:v>49.927083333330707</c:v>
                </c:pt>
                <c:pt idx="4794">
                  <c:v>49.937499999997371</c:v>
                </c:pt>
                <c:pt idx="4795">
                  <c:v>49.947916666664035</c:v>
                </c:pt>
                <c:pt idx="4796">
                  <c:v>49.9583333333307</c:v>
                </c:pt>
                <c:pt idx="4797">
                  <c:v>49.968749999997364</c:v>
                </c:pt>
                <c:pt idx="4798">
                  <c:v>49.979166666664028</c:v>
                </c:pt>
                <c:pt idx="4799">
                  <c:v>49.989583333330692</c:v>
                </c:pt>
                <c:pt idx="4800">
                  <c:v>49.999999999997357</c:v>
                </c:pt>
                <c:pt idx="4801">
                  <c:v>50.010416666664021</c:v>
                </c:pt>
                <c:pt idx="4802">
                  <c:v>50.020833333330685</c:v>
                </c:pt>
                <c:pt idx="4803">
                  <c:v>50.03124999999735</c:v>
                </c:pt>
                <c:pt idx="4804">
                  <c:v>50.041666666664014</c:v>
                </c:pt>
                <c:pt idx="4805">
                  <c:v>50.052083333330678</c:v>
                </c:pt>
                <c:pt idx="4806">
                  <c:v>50.062499999997343</c:v>
                </c:pt>
                <c:pt idx="4807">
                  <c:v>50.072916666664007</c:v>
                </c:pt>
                <c:pt idx="4808">
                  <c:v>50.083333333330671</c:v>
                </c:pt>
                <c:pt idx="4809">
                  <c:v>50.093749999997335</c:v>
                </c:pt>
                <c:pt idx="4810">
                  <c:v>50.104166666664</c:v>
                </c:pt>
                <c:pt idx="4811">
                  <c:v>50.114583333330664</c:v>
                </c:pt>
                <c:pt idx="4812">
                  <c:v>50.124999999997328</c:v>
                </c:pt>
                <c:pt idx="4813">
                  <c:v>50.135416666663993</c:v>
                </c:pt>
                <c:pt idx="4814">
                  <c:v>50.145833333330657</c:v>
                </c:pt>
                <c:pt idx="4815">
                  <c:v>50.156249999997321</c:v>
                </c:pt>
                <c:pt idx="4816">
                  <c:v>50.166666666663986</c:v>
                </c:pt>
                <c:pt idx="4817">
                  <c:v>50.17708333333065</c:v>
                </c:pt>
                <c:pt idx="4818">
                  <c:v>50.187499999997314</c:v>
                </c:pt>
                <c:pt idx="4819">
                  <c:v>50.197916666663978</c:v>
                </c:pt>
                <c:pt idx="4820">
                  <c:v>50.208333333330643</c:v>
                </c:pt>
                <c:pt idx="4821">
                  <c:v>50.218749999997307</c:v>
                </c:pt>
                <c:pt idx="4822">
                  <c:v>50.229166666663971</c:v>
                </c:pt>
                <c:pt idx="4823">
                  <c:v>50.239583333330636</c:v>
                </c:pt>
                <c:pt idx="4824">
                  <c:v>50.2499999999973</c:v>
                </c:pt>
                <c:pt idx="4825">
                  <c:v>50.260416666663964</c:v>
                </c:pt>
                <c:pt idx="4826">
                  <c:v>50.270833333330629</c:v>
                </c:pt>
                <c:pt idx="4827">
                  <c:v>50.281249999997293</c:v>
                </c:pt>
                <c:pt idx="4828">
                  <c:v>50.291666666663957</c:v>
                </c:pt>
                <c:pt idx="4829">
                  <c:v>50.302083333330621</c:v>
                </c:pt>
                <c:pt idx="4830">
                  <c:v>50.312499999997286</c:v>
                </c:pt>
                <c:pt idx="4831">
                  <c:v>50.32291666666395</c:v>
                </c:pt>
                <c:pt idx="4832">
                  <c:v>50.333333333330614</c:v>
                </c:pt>
                <c:pt idx="4833">
                  <c:v>50.343749999997279</c:v>
                </c:pt>
                <c:pt idx="4834">
                  <c:v>50.354166666663943</c:v>
                </c:pt>
                <c:pt idx="4835">
                  <c:v>50.364583333330607</c:v>
                </c:pt>
                <c:pt idx="4836">
                  <c:v>50.374999999997272</c:v>
                </c:pt>
                <c:pt idx="4837">
                  <c:v>50.385416666663936</c:v>
                </c:pt>
                <c:pt idx="4838">
                  <c:v>50.3958333333306</c:v>
                </c:pt>
                <c:pt idx="4839">
                  <c:v>50.406249999997264</c:v>
                </c:pt>
                <c:pt idx="4840">
                  <c:v>50.416666666663929</c:v>
                </c:pt>
                <c:pt idx="4841">
                  <c:v>50.427083333330593</c:v>
                </c:pt>
                <c:pt idx="4842">
                  <c:v>50.437499999997257</c:v>
                </c:pt>
                <c:pt idx="4843">
                  <c:v>50.447916666663922</c:v>
                </c:pt>
                <c:pt idx="4844">
                  <c:v>50.458333333330586</c:v>
                </c:pt>
                <c:pt idx="4845">
                  <c:v>50.46874999999725</c:v>
                </c:pt>
                <c:pt idx="4846">
                  <c:v>50.479166666663914</c:v>
                </c:pt>
                <c:pt idx="4847">
                  <c:v>50.489583333330579</c:v>
                </c:pt>
                <c:pt idx="4848">
                  <c:v>50.499999999997243</c:v>
                </c:pt>
                <c:pt idx="4849">
                  <c:v>50.510416666663907</c:v>
                </c:pt>
                <c:pt idx="4850">
                  <c:v>50.520833333330572</c:v>
                </c:pt>
                <c:pt idx="4851">
                  <c:v>50.531249999997236</c:v>
                </c:pt>
                <c:pt idx="4852">
                  <c:v>50.5416666666639</c:v>
                </c:pt>
                <c:pt idx="4853">
                  <c:v>50.552083333330565</c:v>
                </c:pt>
                <c:pt idx="4854">
                  <c:v>50.562499999997229</c:v>
                </c:pt>
                <c:pt idx="4855">
                  <c:v>50.572916666663893</c:v>
                </c:pt>
                <c:pt idx="4856">
                  <c:v>50.583333333330557</c:v>
                </c:pt>
                <c:pt idx="4857">
                  <c:v>50.593749999997222</c:v>
                </c:pt>
                <c:pt idx="4858">
                  <c:v>50.604166666663886</c:v>
                </c:pt>
                <c:pt idx="4859">
                  <c:v>50.61458333333055</c:v>
                </c:pt>
                <c:pt idx="4860">
                  <c:v>50.624999999997215</c:v>
                </c:pt>
                <c:pt idx="4861">
                  <c:v>50.635416666663879</c:v>
                </c:pt>
                <c:pt idx="4862">
                  <c:v>50.645833333330543</c:v>
                </c:pt>
                <c:pt idx="4863">
                  <c:v>50.656249999997208</c:v>
                </c:pt>
                <c:pt idx="4864">
                  <c:v>50.666666666663872</c:v>
                </c:pt>
                <c:pt idx="4865">
                  <c:v>50.677083333330536</c:v>
                </c:pt>
                <c:pt idx="4866">
                  <c:v>50.6874999999972</c:v>
                </c:pt>
                <c:pt idx="4867">
                  <c:v>50.697916666663865</c:v>
                </c:pt>
                <c:pt idx="4868">
                  <c:v>50.708333333330529</c:v>
                </c:pt>
                <c:pt idx="4869">
                  <c:v>50.718749999997193</c:v>
                </c:pt>
                <c:pt idx="4870">
                  <c:v>50.729166666663858</c:v>
                </c:pt>
                <c:pt idx="4871">
                  <c:v>50.739583333330522</c:v>
                </c:pt>
                <c:pt idx="4872">
                  <c:v>50.749999999997186</c:v>
                </c:pt>
                <c:pt idx="4873">
                  <c:v>50.760416666663851</c:v>
                </c:pt>
                <c:pt idx="4874">
                  <c:v>50.770833333330515</c:v>
                </c:pt>
                <c:pt idx="4875">
                  <c:v>50.781249999997179</c:v>
                </c:pt>
                <c:pt idx="4876">
                  <c:v>50.791666666663843</c:v>
                </c:pt>
                <c:pt idx="4877">
                  <c:v>50.802083333330508</c:v>
                </c:pt>
                <c:pt idx="4878">
                  <c:v>50.812499999997172</c:v>
                </c:pt>
                <c:pt idx="4879">
                  <c:v>50.822916666663836</c:v>
                </c:pt>
                <c:pt idx="4880">
                  <c:v>50.833333333330501</c:v>
                </c:pt>
                <c:pt idx="4881">
                  <c:v>50.843749999997165</c:v>
                </c:pt>
                <c:pt idx="4882">
                  <c:v>50.854166666663829</c:v>
                </c:pt>
                <c:pt idx="4883">
                  <c:v>50.864583333330494</c:v>
                </c:pt>
                <c:pt idx="4884">
                  <c:v>50.874999999997158</c:v>
                </c:pt>
                <c:pt idx="4885">
                  <c:v>50.885416666663822</c:v>
                </c:pt>
                <c:pt idx="4886">
                  <c:v>50.895833333330486</c:v>
                </c:pt>
                <c:pt idx="4887">
                  <c:v>50.906249999997151</c:v>
                </c:pt>
                <c:pt idx="4888">
                  <c:v>50.916666666663815</c:v>
                </c:pt>
                <c:pt idx="4889">
                  <c:v>50.927083333330479</c:v>
                </c:pt>
                <c:pt idx="4890">
                  <c:v>50.937499999997144</c:v>
                </c:pt>
                <c:pt idx="4891">
                  <c:v>50.947916666663808</c:v>
                </c:pt>
                <c:pt idx="4892">
                  <c:v>50.958333333330472</c:v>
                </c:pt>
                <c:pt idx="4893">
                  <c:v>50.968749999997137</c:v>
                </c:pt>
                <c:pt idx="4894">
                  <c:v>50.979166666663801</c:v>
                </c:pt>
                <c:pt idx="4895">
                  <c:v>50.989583333330465</c:v>
                </c:pt>
                <c:pt idx="4896">
                  <c:v>50.999999999997129</c:v>
                </c:pt>
                <c:pt idx="4897">
                  <c:v>51.010416666663794</c:v>
                </c:pt>
                <c:pt idx="4898">
                  <c:v>51.020833333330458</c:v>
                </c:pt>
                <c:pt idx="4899">
                  <c:v>51.031249999997122</c:v>
                </c:pt>
                <c:pt idx="4900">
                  <c:v>51.041666666663787</c:v>
                </c:pt>
                <c:pt idx="4901">
                  <c:v>51.052083333330451</c:v>
                </c:pt>
                <c:pt idx="4902">
                  <c:v>51.062499999997115</c:v>
                </c:pt>
                <c:pt idx="4903">
                  <c:v>51.072916666663779</c:v>
                </c:pt>
                <c:pt idx="4904">
                  <c:v>51.083333333330444</c:v>
                </c:pt>
                <c:pt idx="4905">
                  <c:v>51.093749999997108</c:v>
                </c:pt>
                <c:pt idx="4906">
                  <c:v>51.104166666663772</c:v>
                </c:pt>
                <c:pt idx="4907">
                  <c:v>51.114583333330437</c:v>
                </c:pt>
                <c:pt idx="4908">
                  <c:v>51.124999999997101</c:v>
                </c:pt>
                <c:pt idx="4909">
                  <c:v>51.135416666663765</c:v>
                </c:pt>
                <c:pt idx="4910">
                  <c:v>51.14583333333043</c:v>
                </c:pt>
                <c:pt idx="4911">
                  <c:v>51.156249999997094</c:v>
                </c:pt>
                <c:pt idx="4912">
                  <c:v>51.166666666663758</c:v>
                </c:pt>
                <c:pt idx="4913">
                  <c:v>51.177083333330422</c:v>
                </c:pt>
                <c:pt idx="4914">
                  <c:v>51.187499999997087</c:v>
                </c:pt>
                <c:pt idx="4915">
                  <c:v>51.197916666663751</c:v>
                </c:pt>
                <c:pt idx="4916">
                  <c:v>51.208333333330415</c:v>
                </c:pt>
                <c:pt idx="4917">
                  <c:v>51.21874999999708</c:v>
                </c:pt>
                <c:pt idx="4918">
                  <c:v>51.229166666663744</c:v>
                </c:pt>
                <c:pt idx="4919">
                  <c:v>51.239583333330408</c:v>
                </c:pt>
                <c:pt idx="4920">
                  <c:v>51.249999999997073</c:v>
                </c:pt>
                <c:pt idx="4921">
                  <c:v>51.260416666663737</c:v>
                </c:pt>
                <c:pt idx="4922">
                  <c:v>51.270833333330401</c:v>
                </c:pt>
                <c:pt idx="4923">
                  <c:v>51.281249999997065</c:v>
                </c:pt>
                <c:pt idx="4924">
                  <c:v>51.29166666666373</c:v>
                </c:pt>
                <c:pt idx="4925">
                  <c:v>51.302083333330394</c:v>
                </c:pt>
                <c:pt idx="4926">
                  <c:v>51.312499999997058</c:v>
                </c:pt>
                <c:pt idx="4927">
                  <c:v>51.322916666663723</c:v>
                </c:pt>
                <c:pt idx="4928">
                  <c:v>51.333333333330387</c:v>
                </c:pt>
                <c:pt idx="4929">
                  <c:v>51.343749999997051</c:v>
                </c:pt>
                <c:pt idx="4930">
                  <c:v>51.354166666663716</c:v>
                </c:pt>
                <c:pt idx="4931">
                  <c:v>51.36458333333038</c:v>
                </c:pt>
                <c:pt idx="4932">
                  <c:v>51.374999999997044</c:v>
                </c:pt>
                <c:pt idx="4933">
                  <c:v>51.385416666663708</c:v>
                </c:pt>
                <c:pt idx="4934">
                  <c:v>51.395833333330373</c:v>
                </c:pt>
                <c:pt idx="4935">
                  <c:v>51.406249999997037</c:v>
                </c:pt>
                <c:pt idx="4936">
                  <c:v>51.416666666663701</c:v>
                </c:pt>
                <c:pt idx="4937">
                  <c:v>51.427083333330366</c:v>
                </c:pt>
                <c:pt idx="4938">
                  <c:v>51.43749999999703</c:v>
                </c:pt>
                <c:pt idx="4939">
                  <c:v>51.447916666663694</c:v>
                </c:pt>
                <c:pt idx="4940">
                  <c:v>51.458333333330359</c:v>
                </c:pt>
                <c:pt idx="4941">
                  <c:v>51.468749999997023</c:v>
                </c:pt>
                <c:pt idx="4942">
                  <c:v>51.479166666663687</c:v>
                </c:pt>
                <c:pt idx="4943">
                  <c:v>51.489583333330351</c:v>
                </c:pt>
                <c:pt idx="4944">
                  <c:v>51.499999999997016</c:v>
                </c:pt>
                <c:pt idx="4945">
                  <c:v>51.51041666666368</c:v>
                </c:pt>
                <c:pt idx="4946">
                  <c:v>51.520833333330344</c:v>
                </c:pt>
                <c:pt idx="4947">
                  <c:v>51.531249999997009</c:v>
                </c:pt>
                <c:pt idx="4948">
                  <c:v>51.541666666663673</c:v>
                </c:pt>
                <c:pt idx="4949">
                  <c:v>51.552083333330337</c:v>
                </c:pt>
                <c:pt idx="4950">
                  <c:v>51.562499999997002</c:v>
                </c:pt>
                <c:pt idx="4951">
                  <c:v>51.572916666663666</c:v>
                </c:pt>
                <c:pt idx="4952">
                  <c:v>51.58333333333033</c:v>
                </c:pt>
                <c:pt idx="4953">
                  <c:v>51.593749999996994</c:v>
                </c:pt>
                <c:pt idx="4954">
                  <c:v>51.604166666663659</c:v>
                </c:pt>
                <c:pt idx="4955">
                  <c:v>51.614583333330323</c:v>
                </c:pt>
                <c:pt idx="4956">
                  <c:v>51.624999999996987</c:v>
                </c:pt>
                <c:pt idx="4957">
                  <c:v>51.635416666663652</c:v>
                </c:pt>
                <c:pt idx="4958">
                  <c:v>51.645833333330316</c:v>
                </c:pt>
                <c:pt idx="4959">
                  <c:v>51.65624999999698</c:v>
                </c:pt>
                <c:pt idx="4960">
                  <c:v>51.666666666663644</c:v>
                </c:pt>
                <c:pt idx="4961">
                  <c:v>51.677083333330309</c:v>
                </c:pt>
                <c:pt idx="4962">
                  <c:v>51.687499999996973</c:v>
                </c:pt>
                <c:pt idx="4963">
                  <c:v>51.697916666663637</c:v>
                </c:pt>
                <c:pt idx="4964">
                  <c:v>51.708333333330302</c:v>
                </c:pt>
                <c:pt idx="4965">
                  <c:v>51.718749999996966</c:v>
                </c:pt>
                <c:pt idx="4966">
                  <c:v>51.72916666666363</c:v>
                </c:pt>
                <c:pt idx="4967">
                  <c:v>51.739583333330295</c:v>
                </c:pt>
                <c:pt idx="4968">
                  <c:v>51.749999999996959</c:v>
                </c:pt>
                <c:pt idx="4969">
                  <c:v>51.760416666663623</c:v>
                </c:pt>
                <c:pt idx="4970">
                  <c:v>51.770833333330287</c:v>
                </c:pt>
                <c:pt idx="4971">
                  <c:v>51.781249999996952</c:v>
                </c:pt>
                <c:pt idx="4972">
                  <c:v>51.791666666663616</c:v>
                </c:pt>
                <c:pt idx="4973">
                  <c:v>51.80208333333028</c:v>
                </c:pt>
                <c:pt idx="4974">
                  <c:v>51.812499999996945</c:v>
                </c:pt>
                <c:pt idx="4975">
                  <c:v>51.822916666663609</c:v>
                </c:pt>
                <c:pt idx="4976">
                  <c:v>51.833333333330273</c:v>
                </c:pt>
                <c:pt idx="4977">
                  <c:v>51.843749999996938</c:v>
                </c:pt>
                <c:pt idx="4978">
                  <c:v>51.854166666663602</c:v>
                </c:pt>
                <c:pt idx="4979">
                  <c:v>51.864583333330266</c:v>
                </c:pt>
                <c:pt idx="4980">
                  <c:v>51.87499999999693</c:v>
                </c:pt>
                <c:pt idx="4981">
                  <c:v>51.885416666663595</c:v>
                </c:pt>
                <c:pt idx="4982">
                  <c:v>51.895833333330259</c:v>
                </c:pt>
                <c:pt idx="4983">
                  <c:v>51.906249999996923</c:v>
                </c:pt>
                <c:pt idx="4984">
                  <c:v>51.916666666663588</c:v>
                </c:pt>
                <c:pt idx="4985">
                  <c:v>51.927083333330252</c:v>
                </c:pt>
                <c:pt idx="4986">
                  <c:v>51.937499999996916</c:v>
                </c:pt>
                <c:pt idx="4987">
                  <c:v>51.947916666663581</c:v>
                </c:pt>
                <c:pt idx="4988">
                  <c:v>51.958333333330245</c:v>
                </c:pt>
                <c:pt idx="4989">
                  <c:v>51.968749999996909</c:v>
                </c:pt>
                <c:pt idx="4990">
                  <c:v>51.979166666663573</c:v>
                </c:pt>
                <c:pt idx="4991">
                  <c:v>51.989583333330238</c:v>
                </c:pt>
                <c:pt idx="4992">
                  <c:v>51.999999999996902</c:v>
                </c:pt>
                <c:pt idx="4993">
                  <c:v>52.010416666663566</c:v>
                </c:pt>
                <c:pt idx="4994">
                  <c:v>52.020833333330231</c:v>
                </c:pt>
                <c:pt idx="4995">
                  <c:v>52.031249999996895</c:v>
                </c:pt>
                <c:pt idx="4996">
                  <c:v>52.041666666663559</c:v>
                </c:pt>
                <c:pt idx="4997">
                  <c:v>52.052083333330224</c:v>
                </c:pt>
                <c:pt idx="4998">
                  <c:v>52.062499999996888</c:v>
                </c:pt>
                <c:pt idx="4999">
                  <c:v>52.072916666663552</c:v>
                </c:pt>
                <c:pt idx="5000">
                  <c:v>52.083333333330216</c:v>
                </c:pt>
                <c:pt idx="5001">
                  <c:v>52.093749999996881</c:v>
                </c:pt>
                <c:pt idx="5002">
                  <c:v>52.104166666663545</c:v>
                </c:pt>
                <c:pt idx="5003">
                  <c:v>52.114583333330209</c:v>
                </c:pt>
                <c:pt idx="5004">
                  <c:v>52.124999999996874</c:v>
                </c:pt>
                <c:pt idx="5005">
                  <c:v>52.135416666663538</c:v>
                </c:pt>
                <c:pt idx="5006">
                  <c:v>52.145833333330202</c:v>
                </c:pt>
                <c:pt idx="5007">
                  <c:v>52.156249999996867</c:v>
                </c:pt>
                <c:pt idx="5008">
                  <c:v>52.166666666663531</c:v>
                </c:pt>
                <c:pt idx="5009">
                  <c:v>52.177083333330195</c:v>
                </c:pt>
                <c:pt idx="5010">
                  <c:v>52.187499999996859</c:v>
                </c:pt>
                <c:pt idx="5011">
                  <c:v>52.197916666663524</c:v>
                </c:pt>
                <c:pt idx="5012">
                  <c:v>52.208333333330188</c:v>
                </c:pt>
                <c:pt idx="5013">
                  <c:v>52.218749999996852</c:v>
                </c:pt>
                <c:pt idx="5014">
                  <c:v>52.229166666663517</c:v>
                </c:pt>
                <c:pt idx="5015">
                  <c:v>52.239583333330181</c:v>
                </c:pt>
                <c:pt idx="5016">
                  <c:v>52.249999999996845</c:v>
                </c:pt>
                <c:pt idx="5017">
                  <c:v>52.260416666663509</c:v>
                </c:pt>
                <c:pt idx="5018">
                  <c:v>52.270833333330174</c:v>
                </c:pt>
                <c:pt idx="5019">
                  <c:v>52.281249999996838</c:v>
                </c:pt>
                <c:pt idx="5020">
                  <c:v>52.291666666663502</c:v>
                </c:pt>
                <c:pt idx="5021">
                  <c:v>52.302083333330167</c:v>
                </c:pt>
                <c:pt idx="5022">
                  <c:v>52.312499999996831</c:v>
                </c:pt>
                <c:pt idx="5023">
                  <c:v>52.322916666663495</c:v>
                </c:pt>
                <c:pt idx="5024">
                  <c:v>52.33333333333016</c:v>
                </c:pt>
                <c:pt idx="5025">
                  <c:v>52.343749999996824</c:v>
                </c:pt>
                <c:pt idx="5026">
                  <c:v>52.354166666663488</c:v>
                </c:pt>
                <c:pt idx="5027">
                  <c:v>52.364583333330152</c:v>
                </c:pt>
                <c:pt idx="5028">
                  <c:v>52.374999999996817</c:v>
                </c:pt>
                <c:pt idx="5029">
                  <c:v>52.385416666663481</c:v>
                </c:pt>
                <c:pt idx="5030">
                  <c:v>52.395833333330145</c:v>
                </c:pt>
                <c:pt idx="5031">
                  <c:v>52.40624999999681</c:v>
                </c:pt>
                <c:pt idx="5032">
                  <c:v>52.416666666663474</c:v>
                </c:pt>
                <c:pt idx="5033">
                  <c:v>52.427083333330138</c:v>
                </c:pt>
                <c:pt idx="5034">
                  <c:v>52.437499999996803</c:v>
                </c:pt>
                <c:pt idx="5035">
                  <c:v>52.447916666663467</c:v>
                </c:pt>
                <c:pt idx="5036">
                  <c:v>52.458333333330131</c:v>
                </c:pt>
                <c:pt idx="5037">
                  <c:v>52.468749999996795</c:v>
                </c:pt>
                <c:pt idx="5038">
                  <c:v>52.47916666666346</c:v>
                </c:pt>
                <c:pt idx="5039">
                  <c:v>52.489583333330124</c:v>
                </c:pt>
                <c:pt idx="5040">
                  <c:v>52.499999999996788</c:v>
                </c:pt>
                <c:pt idx="5041">
                  <c:v>52.510416666663453</c:v>
                </c:pt>
                <c:pt idx="5042">
                  <c:v>52.520833333330117</c:v>
                </c:pt>
                <c:pt idx="5043">
                  <c:v>52.531249999996781</c:v>
                </c:pt>
                <c:pt idx="5044">
                  <c:v>52.541666666663446</c:v>
                </c:pt>
                <c:pt idx="5045">
                  <c:v>52.55208333333011</c:v>
                </c:pt>
                <c:pt idx="5046">
                  <c:v>52.562499999996774</c:v>
                </c:pt>
                <c:pt idx="5047">
                  <c:v>52.572916666663438</c:v>
                </c:pt>
                <c:pt idx="5048">
                  <c:v>52.583333333330103</c:v>
                </c:pt>
                <c:pt idx="5049">
                  <c:v>52.593749999996767</c:v>
                </c:pt>
                <c:pt idx="5050">
                  <c:v>52.604166666663431</c:v>
                </c:pt>
                <c:pt idx="5051">
                  <c:v>52.614583333330096</c:v>
                </c:pt>
                <c:pt idx="5052">
                  <c:v>52.62499999999676</c:v>
                </c:pt>
                <c:pt idx="5053">
                  <c:v>52.635416666663424</c:v>
                </c:pt>
                <c:pt idx="5054">
                  <c:v>52.645833333330089</c:v>
                </c:pt>
                <c:pt idx="5055">
                  <c:v>52.656249999996753</c:v>
                </c:pt>
                <c:pt idx="5056">
                  <c:v>52.666666666663417</c:v>
                </c:pt>
                <c:pt idx="5057">
                  <c:v>52.677083333330081</c:v>
                </c:pt>
                <c:pt idx="5058">
                  <c:v>52.687499999996746</c:v>
                </c:pt>
                <c:pt idx="5059">
                  <c:v>52.69791666666341</c:v>
                </c:pt>
                <c:pt idx="5060">
                  <c:v>52.708333333330074</c:v>
                </c:pt>
                <c:pt idx="5061">
                  <c:v>52.718749999996739</c:v>
                </c:pt>
                <c:pt idx="5062">
                  <c:v>52.729166666663403</c:v>
                </c:pt>
                <c:pt idx="5063">
                  <c:v>52.739583333330067</c:v>
                </c:pt>
                <c:pt idx="5064">
                  <c:v>52.749999999996732</c:v>
                </c:pt>
                <c:pt idx="5065">
                  <c:v>52.760416666663396</c:v>
                </c:pt>
                <c:pt idx="5066">
                  <c:v>52.77083333333006</c:v>
                </c:pt>
                <c:pt idx="5067">
                  <c:v>52.781249999996724</c:v>
                </c:pt>
                <c:pt idx="5068">
                  <c:v>52.791666666663389</c:v>
                </c:pt>
                <c:pt idx="5069">
                  <c:v>52.802083333330053</c:v>
                </c:pt>
                <c:pt idx="5070">
                  <c:v>52.812499999996717</c:v>
                </c:pt>
                <c:pt idx="5071">
                  <c:v>52.822916666663382</c:v>
                </c:pt>
                <c:pt idx="5072">
                  <c:v>52.833333333330046</c:v>
                </c:pt>
                <c:pt idx="5073">
                  <c:v>52.84374999999671</c:v>
                </c:pt>
                <c:pt idx="5074">
                  <c:v>52.854166666663374</c:v>
                </c:pt>
                <c:pt idx="5075">
                  <c:v>52.864583333330039</c:v>
                </c:pt>
                <c:pt idx="5076">
                  <c:v>52.874999999996703</c:v>
                </c:pt>
                <c:pt idx="5077">
                  <c:v>52.885416666663367</c:v>
                </c:pt>
                <c:pt idx="5078">
                  <c:v>52.895833333330032</c:v>
                </c:pt>
                <c:pt idx="5079">
                  <c:v>52.906249999996696</c:v>
                </c:pt>
                <c:pt idx="5080">
                  <c:v>52.91666666666336</c:v>
                </c:pt>
                <c:pt idx="5081">
                  <c:v>52.927083333330025</c:v>
                </c:pt>
                <c:pt idx="5082">
                  <c:v>52.937499999996689</c:v>
                </c:pt>
                <c:pt idx="5083">
                  <c:v>52.947916666663353</c:v>
                </c:pt>
                <c:pt idx="5084">
                  <c:v>52.958333333330017</c:v>
                </c:pt>
                <c:pt idx="5085">
                  <c:v>52.968749999996682</c:v>
                </c:pt>
                <c:pt idx="5086">
                  <c:v>52.979166666663346</c:v>
                </c:pt>
                <c:pt idx="5087">
                  <c:v>52.98958333333001</c:v>
                </c:pt>
                <c:pt idx="5088">
                  <c:v>52.999999999996675</c:v>
                </c:pt>
                <c:pt idx="5089">
                  <c:v>53.010416666663339</c:v>
                </c:pt>
                <c:pt idx="5090">
                  <c:v>53.020833333330003</c:v>
                </c:pt>
                <c:pt idx="5091">
                  <c:v>53.031249999996668</c:v>
                </c:pt>
                <c:pt idx="5092">
                  <c:v>53.041666666663332</c:v>
                </c:pt>
                <c:pt idx="5093">
                  <c:v>53.052083333329996</c:v>
                </c:pt>
                <c:pt idx="5094">
                  <c:v>53.06249999999666</c:v>
                </c:pt>
                <c:pt idx="5095">
                  <c:v>53.072916666663325</c:v>
                </c:pt>
                <c:pt idx="5096">
                  <c:v>53.083333333329989</c:v>
                </c:pt>
                <c:pt idx="5097">
                  <c:v>53.093749999996653</c:v>
                </c:pt>
                <c:pt idx="5098">
                  <c:v>53.104166666663318</c:v>
                </c:pt>
                <c:pt idx="5099">
                  <c:v>53.114583333329982</c:v>
                </c:pt>
                <c:pt idx="5100">
                  <c:v>53.124999999996646</c:v>
                </c:pt>
                <c:pt idx="5101">
                  <c:v>53.135416666663311</c:v>
                </c:pt>
                <c:pt idx="5102">
                  <c:v>53.145833333329975</c:v>
                </c:pt>
                <c:pt idx="5103">
                  <c:v>53.156249999996639</c:v>
                </c:pt>
                <c:pt idx="5104">
                  <c:v>53.166666666663303</c:v>
                </c:pt>
                <c:pt idx="5105">
                  <c:v>53.177083333329968</c:v>
                </c:pt>
                <c:pt idx="5106">
                  <c:v>53.187499999996632</c:v>
                </c:pt>
                <c:pt idx="5107">
                  <c:v>53.197916666663296</c:v>
                </c:pt>
                <c:pt idx="5108">
                  <c:v>53.208333333329961</c:v>
                </c:pt>
                <c:pt idx="5109">
                  <c:v>53.218749999996625</c:v>
                </c:pt>
                <c:pt idx="5110">
                  <c:v>53.229166666663289</c:v>
                </c:pt>
                <c:pt idx="5111">
                  <c:v>53.239583333329954</c:v>
                </c:pt>
                <c:pt idx="5112">
                  <c:v>53.249999999996618</c:v>
                </c:pt>
                <c:pt idx="5113">
                  <c:v>53.260416666663282</c:v>
                </c:pt>
                <c:pt idx="5114">
                  <c:v>53.270833333329946</c:v>
                </c:pt>
                <c:pt idx="5115">
                  <c:v>53.281249999996611</c:v>
                </c:pt>
                <c:pt idx="5116">
                  <c:v>53.291666666663275</c:v>
                </c:pt>
                <c:pt idx="5117">
                  <c:v>53.302083333329939</c:v>
                </c:pt>
                <c:pt idx="5118">
                  <c:v>53.312499999996604</c:v>
                </c:pt>
                <c:pt idx="5119">
                  <c:v>53.322916666663268</c:v>
                </c:pt>
                <c:pt idx="5120">
                  <c:v>53.333333333329932</c:v>
                </c:pt>
                <c:pt idx="5121">
                  <c:v>53.343749999996597</c:v>
                </c:pt>
                <c:pt idx="5122">
                  <c:v>53.354166666663261</c:v>
                </c:pt>
                <c:pt idx="5123">
                  <c:v>53.364583333329925</c:v>
                </c:pt>
                <c:pt idx="5124">
                  <c:v>53.374999999996589</c:v>
                </c:pt>
                <c:pt idx="5125">
                  <c:v>53.385416666663254</c:v>
                </c:pt>
                <c:pt idx="5126">
                  <c:v>53.395833333329918</c:v>
                </c:pt>
                <c:pt idx="5127">
                  <c:v>53.406249999996582</c:v>
                </c:pt>
                <c:pt idx="5128">
                  <c:v>53.416666666663247</c:v>
                </c:pt>
                <c:pt idx="5129">
                  <c:v>53.427083333329911</c:v>
                </c:pt>
                <c:pt idx="5130">
                  <c:v>53.437499999996575</c:v>
                </c:pt>
                <c:pt idx="5131">
                  <c:v>53.447916666663239</c:v>
                </c:pt>
                <c:pt idx="5132">
                  <c:v>53.458333333329904</c:v>
                </c:pt>
                <c:pt idx="5133">
                  <c:v>53.468749999996568</c:v>
                </c:pt>
                <c:pt idx="5134">
                  <c:v>53.479166666663232</c:v>
                </c:pt>
                <c:pt idx="5135">
                  <c:v>53.489583333329897</c:v>
                </c:pt>
                <c:pt idx="5136">
                  <c:v>53.499999999996561</c:v>
                </c:pt>
                <c:pt idx="5137">
                  <c:v>53.510416666663225</c:v>
                </c:pt>
                <c:pt idx="5138">
                  <c:v>53.52083333332989</c:v>
                </c:pt>
                <c:pt idx="5139">
                  <c:v>53.531249999996554</c:v>
                </c:pt>
                <c:pt idx="5140">
                  <c:v>53.541666666663218</c:v>
                </c:pt>
                <c:pt idx="5141">
                  <c:v>53.552083333329882</c:v>
                </c:pt>
                <c:pt idx="5142">
                  <c:v>53.562499999996547</c:v>
                </c:pt>
                <c:pt idx="5143">
                  <c:v>53.572916666663211</c:v>
                </c:pt>
                <c:pt idx="5144">
                  <c:v>53.583333333329875</c:v>
                </c:pt>
                <c:pt idx="5145">
                  <c:v>53.59374999999654</c:v>
                </c:pt>
                <c:pt idx="5146">
                  <c:v>53.604166666663204</c:v>
                </c:pt>
                <c:pt idx="5147">
                  <c:v>53.614583333329868</c:v>
                </c:pt>
                <c:pt idx="5148">
                  <c:v>53.624999999996533</c:v>
                </c:pt>
                <c:pt idx="5149">
                  <c:v>53.635416666663197</c:v>
                </c:pt>
                <c:pt idx="5150">
                  <c:v>53.645833333329861</c:v>
                </c:pt>
                <c:pt idx="5151">
                  <c:v>53.656249999996525</c:v>
                </c:pt>
                <c:pt idx="5152">
                  <c:v>53.66666666666319</c:v>
                </c:pt>
                <c:pt idx="5153">
                  <c:v>53.677083333329854</c:v>
                </c:pt>
                <c:pt idx="5154">
                  <c:v>53.687499999996518</c:v>
                </c:pt>
                <c:pt idx="5155">
                  <c:v>53.697916666663183</c:v>
                </c:pt>
                <c:pt idx="5156">
                  <c:v>53.708333333329847</c:v>
                </c:pt>
                <c:pt idx="5157">
                  <c:v>53.718749999996511</c:v>
                </c:pt>
                <c:pt idx="5158">
                  <c:v>53.729166666663176</c:v>
                </c:pt>
                <c:pt idx="5159">
                  <c:v>53.73958333332984</c:v>
                </c:pt>
                <c:pt idx="5160">
                  <c:v>53.749999999996504</c:v>
                </c:pt>
                <c:pt idx="5161">
                  <c:v>53.760416666663168</c:v>
                </c:pt>
                <c:pt idx="5162">
                  <c:v>53.770833333329833</c:v>
                </c:pt>
                <c:pt idx="5163">
                  <c:v>53.781249999996497</c:v>
                </c:pt>
                <c:pt idx="5164">
                  <c:v>53.791666666663161</c:v>
                </c:pt>
                <c:pt idx="5165">
                  <c:v>53.802083333329826</c:v>
                </c:pt>
                <c:pt idx="5166">
                  <c:v>53.81249999999649</c:v>
                </c:pt>
                <c:pt idx="5167">
                  <c:v>53.822916666663154</c:v>
                </c:pt>
                <c:pt idx="5168">
                  <c:v>53.833333333329819</c:v>
                </c:pt>
                <c:pt idx="5169">
                  <c:v>53.843749999996483</c:v>
                </c:pt>
                <c:pt idx="5170">
                  <c:v>53.854166666663147</c:v>
                </c:pt>
                <c:pt idx="5171">
                  <c:v>53.864583333329811</c:v>
                </c:pt>
                <c:pt idx="5172">
                  <c:v>53.874999999996476</c:v>
                </c:pt>
                <c:pt idx="5173">
                  <c:v>53.88541666666314</c:v>
                </c:pt>
                <c:pt idx="5174">
                  <c:v>53.895833333329804</c:v>
                </c:pt>
                <c:pt idx="5175">
                  <c:v>53.906249999996469</c:v>
                </c:pt>
                <c:pt idx="5176">
                  <c:v>53.916666666663133</c:v>
                </c:pt>
                <c:pt idx="5177">
                  <c:v>53.927083333329797</c:v>
                </c:pt>
                <c:pt idx="5178">
                  <c:v>53.937499999996461</c:v>
                </c:pt>
                <c:pt idx="5179">
                  <c:v>53.947916666663126</c:v>
                </c:pt>
                <c:pt idx="5180">
                  <c:v>53.95833333332979</c:v>
                </c:pt>
                <c:pt idx="5181">
                  <c:v>53.968749999996454</c:v>
                </c:pt>
                <c:pt idx="5182">
                  <c:v>53.979166666663119</c:v>
                </c:pt>
                <c:pt idx="5183">
                  <c:v>53.989583333329783</c:v>
                </c:pt>
                <c:pt idx="5184">
                  <c:v>53.999999999996447</c:v>
                </c:pt>
                <c:pt idx="5185">
                  <c:v>54.010416666663112</c:v>
                </c:pt>
                <c:pt idx="5186">
                  <c:v>54.020833333329776</c:v>
                </c:pt>
                <c:pt idx="5187">
                  <c:v>54.03124999999644</c:v>
                </c:pt>
                <c:pt idx="5188">
                  <c:v>54.041666666663104</c:v>
                </c:pt>
                <c:pt idx="5189">
                  <c:v>54.052083333329769</c:v>
                </c:pt>
                <c:pt idx="5190">
                  <c:v>54.062499999996433</c:v>
                </c:pt>
                <c:pt idx="5191">
                  <c:v>54.072916666663097</c:v>
                </c:pt>
                <c:pt idx="5192">
                  <c:v>54.083333333329762</c:v>
                </c:pt>
                <c:pt idx="5193">
                  <c:v>54.093749999996426</c:v>
                </c:pt>
                <c:pt idx="5194">
                  <c:v>54.10416666666309</c:v>
                </c:pt>
                <c:pt idx="5195">
                  <c:v>54.114583333329755</c:v>
                </c:pt>
                <c:pt idx="5196">
                  <c:v>54.124999999996419</c:v>
                </c:pt>
                <c:pt idx="5197">
                  <c:v>54.135416666663083</c:v>
                </c:pt>
                <c:pt idx="5198">
                  <c:v>54.145833333329747</c:v>
                </c:pt>
                <c:pt idx="5199">
                  <c:v>54.156249999996412</c:v>
                </c:pt>
                <c:pt idx="5200">
                  <c:v>54.166666666663076</c:v>
                </c:pt>
                <c:pt idx="5201">
                  <c:v>54.17708333332974</c:v>
                </c:pt>
                <c:pt idx="5202">
                  <c:v>54.187499999996405</c:v>
                </c:pt>
                <c:pt idx="5203">
                  <c:v>54.197916666663069</c:v>
                </c:pt>
                <c:pt idx="5204">
                  <c:v>54.208333333329733</c:v>
                </c:pt>
                <c:pt idx="5205">
                  <c:v>54.218749999996398</c:v>
                </c:pt>
                <c:pt idx="5206">
                  <c:v>54.229166666663062</c:v>
                </c:pt>
                <c:pt idx="5207">
                  <c:v>54.239583333329726</c:v>
                </c:pt>
                <c:pt idx="5208">
                  <c:v>54.24999999999639</c:v>
                </c:pt>
                <c:pt idx="5209">
                  <c:v>54.260416666663055</c:v>
                </c:pt>
                <c:pt idx="5210">
                  <c:v>54.270833333329719</c:v>
                </c:pt>
                <c:pt idx="5211">
                  <c:v>54.281249999996383</c:v>
                </c:pt>
                <c:pt idx="5212">
                  <c:v>54.291666666663048</c:v>
                </c:pt>
                <c:pt idx="5213">
                  <c:v>54.302083333329712</c:v>
                </c:pt>
                <c:pt idx="5214">
                  <c:v>54.312499999996376</c:v>
                </c:pt>
                <c:pt idx="5215">
                  <c:v>54.322916666663041</c:v>
                </c:pt>
                <c:pt idx="5216">
                  <c:v>54.333333333329705</c:v>
                </c:pt>
                <c:pt idx="5217">
                  <c:v>54.343749999996369</c:v>
                </c:pt>
                <c:pt idx="5218">
                  <c:v>54.354166666663033</c:v>
                </c:pt>
                <c:pt idx="5219">
                  <c:v>54.364583333329698</c:v>
                </c:pt>
                <c:pt idx="5220">
                  <c:v>54.374999999996362</c:v>
                </c:pt>
                <c:pt idx="5221">
                  <c:v>54.385416666663026</c:v>
                </c:pt>
                <c:pt idx="5222">
                  <c:v>54.395833333329691</c:v>
                </c:pt>
                <c:pt idx="5223">
                  <c:v>54.406249999996355</c:v>
                </c:pt>
                <c:pt idx="5224">
                  <c:v>54.416666666663019</c:v>
                </c:pt>
                <c:pt idx="5225">
                  <c:v>54.427083333329684</c:v>
                </c:pt>
                <c:pt idx="5226">
                  <c:v>54.437499999996348</c:v>
                </c:pt>
                <c:pt idx="5227">
                  <c:v>54.447916666663012</c:v>
                </c:pt>
                <c:pt idx="5228">
                  <c:v>54.458333333329676</c:v>
                </c:pt>
                <c:pt idx="5229">
                  <c:v>54.468749999996341</c:v>
                </c:pt>
                <c:pt idx="5230">
                  <c:v>54.479166666663005</c:v>
                </c:pt>
                <c:pt idx="5231">
                  <c:v>54.489583333329669</c:v>
                </c:pt>
                <c:pt idx="5232">
                  <c:v>54.499999999996334</c:v>
                </c:pt>
                <c:pt idx="5233">
                  <c:v>54.510416666662998</c:v>
                </c:pt>
                <c:pt idx="5234">
                  <c:v>54.520833333329662</c:v>
                </c:pt>
                <c:pt idx="5235">
                  <c:v>54.531249999996326</c:v>
                </c:pt>
                <c:pt idx="5236">
                  <c:v>54.541666666662991</c:v>
                </c:pt>
                <c:pt idx="5237">
                  <c:v>54.552083333329655</c:v>
                </c:pt>
                <c:pt idx="5238">
                  <c:v>54.562499999996319</c:v>
                </c:pt>
                <c:pt idx="5239">
                  <c:v>54.572916666662984</c:v>
                </c:pt>
                <c:pt idx="5240">
                  <c:v>54.583333333329648</c:v>
                </c:pt>
                <c:pt idx="5241">
                  <c:v>54.593749999996312</c:v>
                </c:pt>
                <c:pt idx="5242">
                  <c:v>54.604166666662977</c:v>
                </c:pt>
                <c:pt idx="5243">
                  <c:v>54.614583333329641</c:v>
                </c:pt>
                <c:pt idx="5244">
                  <c:v>54.624999999996305</c:v>
                </c:pt>
                <c:pt idx="5245">
                  <c:v>54.635416666662969</c:v>
                </c:pt>
                <c:pt idx="5246">
                  <c:v>54.645833333329634</c:v>
                </c:pt>
                <c:pt idx="5247">
                  <c:v>54.656249999996298</c:v>
                </c:pt>
                <c:pt idx="5248">
                  <c:v>54.666666666662962</c:v>
                </c:pt>
                <c:pt idx="5249">
                  <c:v>54.677083333329627</c:v>
                </c:pt>
                <c:pt idx="5250">
                  <c:v>54.687499999996291</c:v>
                </c:pt>
                <c:pt idx="5251">
                  <c:v>54.697916666662955</c:v>
                </c:pt>
                <c:pt idx="5252">
                  <c:v>54.70833333332962</c:v>
                </c:pt>
                <c:pt idx="5253">
                  <c:v>54.718749999996284</c:v>
                </c:pt>
                <c:pt idx="5254">
                  <c:v>54.729166666662948</c:v>
                </c:pt>
                <c:pt idx="5255">
                  <c:v>54.739583333329612</c:v>
                </c:pt>
                <c:pt idx="5256">
                  <c:v>54.749999999996277</c:v>
                </c:pt>
                <c:pt idx="5257">
                  <c:v>54.760416666662941</c:v>
                </c:pt>
                <c:pt idx="5258">
                  <c:v>54.770833333329605</c:v>
                </c:pt>
                <c:pt idx="5259">
                  <c:v>54.78124999999627</c:v>
                </c:pt>
                <c:pt idx="5260">
                  <c:v>54.791666666662934</c:v>
                </c:pt>
                <c:pt idx="5261">
                  <c:v>54.802083333329598</c:v>
                </c:pt>
                <c:pt idx="5262">
                  <c:v>54.812499999996263</c:v>
                </c:pt>
                <c:pt idx="5263">
                  <c:v>54.822916666662927</c:v>
                </c:pt>
                <c:pt idx="5264">
                  <c:v>54.833333333329591</c:v>
                </c:pt>
                <c:pt idx="5265">
                  <c:v>54.843749999996255</c:v>
                </c:pt>
                <c:pt idx="5266">
                  <c:v>54.85416666666292</c:v>
                </c:pt>
                <c:pt idx="5267">
                  <c:v>54.864583333329584</c:v>
                </c:pt>
                <c:pt idx="5268">
                  <c:v>54.874999999996248</c:v>
                </c:pt>
                <c:pt idx="5269">
                  <c:v>54.885416666662913</c:v>
                </c:pt>
                <c:pt idx="5270">
                  <c:v>54.895833333329577</c:v>
                </c:pt>
                <c:pt idx="5271">
                  <c:v>54.906249999996241</c:v>
                </c:pt>
                <c:pt idx="5272">
                  <c:v>54.916666666662906</c:v>
                </c:pt>
                <c:pt idx="5273">
                  <c:v>54.92708333332957</c:v>
                </c:pt>
                <c:pt idx="5274">
                  <c:v>54.937499999996234</c:v>
                </c:pt>
                <c:pt idx="5275">
                  <c:v>54.947916666662898</c:v>
                </c:pt>
                <c:pt idx="5276">
                  <c:v>54.958333333329563</c:v>
                </c:pt>
                <c:pt idx="5277">
                  <c:v>54.968749999996227</c:v>
                </c:pt>
                <c:pt idx="5278">
                  <c:v>54.979166666662891</c:v>
                </c:pt>
                <c:pt idx="5279">
                  <c:v>54.989583333329556</c:v>
                </c:pt>
                <c:pt idx="5280">
                  <c:v>54.99999999999622</c:v>
                </c:pt>
                <c:pt idx="5281">
                  <c:v>55.010416666662884</c:v>
                </c:pt>
                <c:pt idx="5282">
                  <c:v>55.020833333329549</c:v>
                </c:pt>
                <c:pt idx="5283">
                  <c:v>55.031249999996213</c:v>
                </c:pt>
                <c:pt idx="5284">
                  <c:v>55.041666666662877</c:v>
                </c:pt>
                <c:pt idx="5285">
                  <c:v>55.052083333329541</c:v>
                </c:pt>
                <c:pt idx="5286">
                  <c:v>55.062499999996206</c:v>
                </c:pt>
                <c:pt idx="5287">
                  <c:v>55.07291666666287</c:v>
                </c:pt>
                <c:pt idx="5288">
                  <c:v>55.083333333329534</c:v>
                </c:pt>
                <c:pt idx="5289">
                  <c:v>55.093749999996199</c:v>
                </c:pt>
                <c:pt idx="5290">
                  <c:v>55.104166666662863</c:v>
                </c:pt>
                <c:pt idx="5291">
                  <c:v>55.114583333329527</c:v>
                </c:pt>
                <c:pt idx="5292">
                  <c:v>55.124999999996191</c:v>
                </c:pt>
                <c:pt idx="5293">
                  <c:v>55.135416666662856</c:v>
                </c:pt>
                <c:pt idx="5294">
                  <c:v>55.14583333332952</c:v>
                </c:pt>
                <c:pt idx="5295">
                  <c:v>55.156249999996184</c:v>
                </c:pt>
                <c:pt idx="5296">
                  <c:v>55.166666666662849</c:v>
                </c:pt>
                <c:pt idx="5297">
                  <c:v>55.177083333329513</c:v>
                </c:pt>
                <c:pt idx="5298">
                  <c:v>55.187499999996177</c:v>
                </c:pt>
                <c:pt idx="5299">
                  <c:v>55.197916666662842</c:v>
                </c:pt>
                <c:pt idx="5300">
                  <c:v>55.208333333329506</c:v>
                </c:pt>
                <c:pt idx="5301">
                  <c:v>55.21874999999617</c:v>
                </c:pt>
                <c:pt idx="5302">
                  <c:v>55.229166666662834</c:v>
                </c:pt>
                <c:pt idx="5303">
                  <c:v>55.239583333329499</c:v>
                </c:pt>
                <c:pt idx="5304">
                  <c:v>55.249999999996163</c:v>
                </c:pt>
                <c:pt idx="5305">
                  <c:v>55.260416666662827</c:v>
                </c:pt>
                <c:pt idx="5306">
                  <c:v>55.270833333329492</c:v>
                </c:pt>
                <c:pt idx="5307">
                  <c:v>55.281249999996156</c:v>
                </c:pt>
                <c:pt idx="5308">
                  <c:v>55.29166666666282</c:v>
                </c:pt>
                <c:pt idx="5309">
                  <c:v>55.302083333329485</c:v>
                </c:pt>
                <c:pt idx="5310">
                  <c:v>55.312499999996149</c:v>
                </c:pt>
                <c:pt idx="5311">
                  <c:v>55.322916666662813</c:v>
                </c:pt>
                <c:pt idx="5312">
                  <c:v>55.333333333329477</c:v>
                </c:pt>
                <c:pt idx="5313">
                  <c:v>55.343749999996142</c:v>
                </c:pt>
                <c:pt idx="5314">
                  <c:v>55.354166666662806</c:v>
                </c:pt>
                <c:pt idx="5315">
                  <c:v>55.36458333332947</c:v>
                </c:pt>
                <c:pt idx="5316">
                  <c:v>55.374999999996135</c:v>
                </c:pt>
                <c:pt idx="5317">
                  <c:v>55.385416666662799</c:v>
                </c:pt>
                <c:pt idx="5318">
                  <c:v>55.395833333329463</c:v>
                </c:pt>
                <c:pt idx="5319">
                  <c:v>55.406249999996128</c:v>
                </c:pt>
                <c:pt idx="5320">
                  <c:v>55.416666666662792</c:v>
                </c:pt>
                <c:pt idx="5321">
                  <c:v>55.427083333329456</c:v>
                </c:pt>
                <c:pt idx="5322">
                  <c:v>55.43749999999612</c:v>
                </c:pt>
                <c:pt idx="5323">
                  <c:v>55.447916666662785</c:v>
                </c:pt>
                <c:pt idx="5324">
                  <c:v>55.458333333329449</c:v>
                </c:pt>
                <c:pt idx="5325">
                  <c:v>55.468749999996113</c:v>
                </c:pt>
                <c:pt idx="5326">
                  <c:v>55.479166666662778</c:v>
                </c:pt>
                <c:pt idx="5327">
                  <c:v>55.489583333329442</c:v>
                </c:pt>
                <c:pt idx="5328">
                  <c:v>55.499999999996106</c:v>
                </c:pt>
                <c:pt idx="5329">
                  <c:v>55.510416666662771</c:v>
                </c:pt>
                <c:pt idx="5330">
                  <c:v>55.520833333329435</c:v>
                </c:pt>
                <c:pt idx="5331">
                  <c:v>55.531249999996099</c:v>
                </c:pt>
                <c:pt idx="5332">
                  <c:v>55.541666666662763</c:v>
                </c:pt>
                <c:pt idx="5333">
                  <c:v>55.552083333329428</c:v>
                </c:pt>
                <c:pt idx="5334">
                  <c:v>55.562499999996092</c:v>
                </c:pt>
                <c:pt idx="5335">
                  <c:v>55.572916666662756</c:v>
                </c:pt>
                <c:pt idx="5336">
                  <c:v>55.583333333329421</c:v>
                </c:pt>
                <c:pt idx="5337">
                  <c:v>55.593749999996085</c:v>
                </c:pt>
                <c:pt idx="5338">
                  <c:v>55.604166666662749</c:v>
                </c:pt>
                <c:pt idx="5339">
                  <c:v>55.614583333329414</c:v>
                </c:pt>
                <c:pt idx="5340">
                  <c:v>55.624999999996078</c:v>
                </c:pt>
                <c:pt idx="5341">
                  <c:v>55.635416666662742</c:v>
                </c:pt>
                <c:pt idx="5342">
                  <c:v>55.645833333329406</c:v>
                </c:pt>
                <c:pt idx="5343">
                  <c:v>55.656249999996071</c:v>
                </c:pt>
                <c:pt idx="5344">
                  <c:v>55.666666666662735</c:v>
                </c:pt>
                <c:pt idx="5345">
                  <c:v>55.677083333329399</c:v>
                </c:pt>
                <c:pt idx="5346">
                  <c:v>55.687499999996064</c:v>
                </c:pt>
                <c:pt idx="5347">
                  <c:v>55.697916666662728</c:v>
                </c:pt>
                <c:pt idx="5348">
                  <c:v>55.708333333329392</c:v>
                </c:pt>
                <c:pt idx="5349">
                  <c:v>55.718749999996056</c:v>
                </c:pt>
                <c:pt idx="5350">
                  <c:v>55.729166666662721</c:v>
                </c:pt>
                <c:pt idx="5351">
                  <c:v>55.739583333329385</c:v>
                </c:pt>
                <c:pt idx="5352">
                  <c:v>55.749999999996049</c:v>
                </c:pt>
                <c:pt idx="5353">
                  <c:v>55.760416666662714</c:v>
                </c:pt>
                <c:pt idx="5354">
                  <c:v>55.770833333329378</c:v>
                </c:pt>
                <c:pt idx="5355">
                  <c:v>55.781249999996042</c:v>
                </c:pt>
                <c:pt idx="5356">
                  <c:v>55.791666666662707</c:v>
                </c:pt>
                <c:pt idx="5357">
                  <c:v>55.802083333329371</c:v>
                </c:pt>
                <c:pt idx="5358">
                  <c:v>55.812499999996035</c:v>
                </c:pt>
                <c:pt idx="5359">
                  <c:v>55.822916666662699</c:v>
                </c:pt>
                <c:pt idx="5360">
                  <c:v>55.833333333329364</c:v>
                </c:pt>
                <c:pt idx="5361">
                  <c:v>55.843749999996028</c:v>
                </c:pt>
                <c:pt idx="5362">
                  <c:v>55.854166666662692</c:v>
                </c:pt>
                <c:pt idx="5363">
                  <c:v>55.864583333329357</c:v>
                </c:pt>
                <c:pt idx="5364">
                  <c:v>55.874999999996021</c:v>
                </c:pt>
                <c:pt idx="5365">
                  <c:v>55.885416666662685</c:v>
                </c:pt>
                <c:pt idx="5366">
                  <c:v>55.89583333332935</c:v>
                </c:pt>
                <c:pt idx="5367">
                  <c:v>55.906249999996014</c:v>
                </c:pt>
                <c:pt idx="5368">
                  <c:v>55.916666666662678</c:v>
                </c:pt>
                <c:pt idx="5369">
                  <c:v>55.927083333329342</c:v>
                </c:pt>
                <c:pt idx="5370">
                  <c:v>55.937499999996007</c:v>
                </c:pt>
                <c:pt idx="5371">
                  <c:v>55.947916666662671</c:v>
                </c:pt>
                <c:pt idx="5372">
                  <c:v>55.958333333329335</c:v>
                </c:pt>
                <c:pt idx="5373">
                  <c:v>55.968749999996</c:v>
                </c:pt>
                <c:pt idx="5374">
                  <c:v>55.979166666662664</c:v>
                </c:pt>
                <c:pt idx="5375">
                  <c:v>55.989583333329328</c:v>
                </c:pt>
                <c:pt idx="5376">
                  <c:v>55.999999999995993</c:v>
                </c:pt>
                <c:pt idx="5377">
                  <c:v>56.010416666662657</c:v>
                </c:pt>
                <c:pt idx="5378">
                  <c:v>56.020833333329321</c:v>
                </c:pt>
                <c:pt idx="5379">
                  <c:v>56.031249999995985</c:v>
                </c:pt>
                <c:pt idx="5380">
                  <c:v>56.04166666666265</c:v>
                </c:pt>
                <c:pt idx="5381">
                  <c:v>56.052083333329314</c:v>
                </c:pt>
                <c:pt idx="5382">
                  <c:v>56.062499999995978</c:v>
                </c:pt>
                <c:pt idx="5383">
                  <c:v>56.072916666662643</c:v>
                </c:pt>
                <c:pt idx="5384">
                  <c:v>56.083333333329307</c:v>
                </c:pt>
                <c:pt idx="5385">
                  <c:v>56.093749999995971</c:v>
                </c:pt>
                <c:pt idx="5386">
                  <c:v>56.104166666662636</c:v>
                </c:pt>
                <c:pt idx="5387">
                  <c:v>56.1145833333293</c:v>
                </c:pt>
                <c:pt idx="5388">
                  <c:v>56.124999999995964</c:v>
                </c:pt>
                <c:pt idx="5389">
                  <c:v>56.135416666662628</c:v>
                </c:pt>
                <c:pt idx="5390">
                  <c:v>56.145833333329293</c:v>
                </c:pt>
                <c:pt idx="5391">
                  <c:v>56.156249999995957</c:v>
                </c:pt>
                <c:pt idx="5392">
                  <c:v>56.166666666662621</c:v>
                </c:pt>
                <c:pt idx="5393">
                  <c:v>56.177083333329286</c:v>
                </c:pt>
                <c:pt idx="5394">
                  <c:v>56.18749999999595</c:v>
                </c:pt>
                <c:pt idx="5395">
                  <c:v>56.197916666662614</c:v>
                </c:pt>
                <c:pt idx="5396">
                  <c:v>56.208333333329279</c:v>
                </c:pt>
                <c:pt idx="5397">
                  <c:v>56.218749999995943</c:v>
                </c:pt>
                <c:pt idx="5398">
                  <c:v>56.229166666662607</c:v>
                </c:pt>
                <c:pt idx="5399">
                  <c:v>56.239583333329271</c:v>
                </c:pt>
                <c:pt idx="5400">
                  <c:v>56.249999999995936</c:v>
                </c:pt>
                <c:pt idx="5401">
                  <c:v>56.2604166666626</c:v>
                </c:pt>
                <c:pt idx="5402">
                  <c:v>56.270833333329264</c:v>
                </c:pt>
                <c:pt idx="5403">
                  <c:v>56.281249999995929</c:v>
                </c:pt>
                <c:pt idx="5404">
                  <c:v>56.291666666662593</c:v>
                </c:pt>
                <c:pt idx="5405">
                  <c:v>56.302083333329257</c:v>
                </c:pt>
                <c:pt idx="5406">
                  <c:v>56.312499999995921</c:v>
                </c:pt>
                <c:pt idx="5407">
                  <c:v>56.322916666662586</c:v>
                </c:pt>
                <c:pt idx="5408">
                  <c:v>56.33333333332925</c:v>
                </c:pt>
                <c:pt idx="5409">
                  <c:v>56.343749999995914</c:v>
                </c:pt>
                <c:pt idx="5410">
                  <c:v>56.354166666662579</c:v>
                </c:pt>
                <c:pt idx="5411">
                  <c:v>56.364583333329243</c:v>
                </c:pt>
                <c:pt idx="5412">
                  <c:v>56.374999999995907</c:v>
                </c:pt>
                <c:pt idx="5413">
                  <c:v>56.385416666662572</c:v>
                </c:pt>
                <c:pt idx="5414">
                  <c:v>56.395833333329236</c:v>
                </c:pt>
                <c:pt idx="5415">
                  <c:v>56.4062499999959</c:v>
                </c:pt>
                <c:pt idx="5416">
                  <c:v>56.416666666662564</c:v>
                </c:pt>
                <c:pt idx="5417">
                  <c:v>56.427083333329229</c:v>
                </c:pt>
                <c:pt idx="5418">
                  <c:v>56.437499999995893</c:v>
                </c:pt>
                <c:pt idx="5419">
                  <c:v>56.447916666662557</c:v>
                </c:pt>
                <c:pt idx="5420">
                  <c:v>56.458333333329222</c:v>
                </c:pt>
                <c:pt idx="5421">
                  <c:v>56.468749999995886</c:v>
                </c:pt>
                <c:pt idx="5422">
                  <c:v>56.47916666666255</c:v>
                </c:pt>
                <c:pt idx="5423">
                  <c:v>56.489583333329215</c:v>
                </c:pt>
                <c:pt idx="5424">
                  <c:v>56.499999999995879</c:v>
                </c:pt>
                <c:pt idx="5425">
                  <c:v>56.510416666662543</c:v>
                </c:pt>
                <c:pt idx="5426">
                  <c:v>56.520833333329207</c:v>
                </c:pt>
                <c:pt idx="5427">
                  <c:v>56.531249999995872</c:v>
                </c:pt>
                <c:pt idx="5428">
                  <c:v>56.541666666662536</c:v>
                </c:pt>
                <c:pt idx="5429">
                  <c:v>56.5520833333292</c:v>
                </c:pt>
                <c:pt idx="5430">
                  <c:v>56.562499999995865</c:v>
                </c:pt>
                <c:pt idx="5431">
                  <c:v>56.572916666662529</c:v>
                </c:pt>
                <c:pt idx="5432">
                  <c:v>56.583333333329193</c:v>
                </c:pt>
                <c:pt idx="5433">
                  <c:v>56.593749999995858</c:v>
                </c:pt>
                <c:pt idx="5434">
                  <c:v>56.604166666662522</c:v>
                </c:pt>
                <c:pt idx="5435">
                  <c:v>56.614583333329186</c:v>
                </c:pt>
                <c:pt idx="5436">
                  <c:v>56.62499999999585</c:v>
                </c:pt>
                <c:pt idx="5437">
                  <c:v>56.635416666662515</c:v>
                </c:pt>
                <c:pt idx="5438">
                  <c:v>56.645833333329179</c:v>
                </c:pt>
                <c:pt idx="5439">
                  <c:v>56.656249999995843</c:v>
                </c:pt>
                <c:pt idx="5440">
                  <c:v>56.666666666662508</c:v>
                </c:pt>
                <c:pt idx="5441">
                  <c:v>56.677083333329172</c:v>
                </c:pt>
                <c:pt idx="5442">
                  <c:v>56.687499999995836</c:v>
                </c:pt>
                <c:pt idx="5443">
                  <c:v>56.697916666662501</c:v>
                </c:pt>
                <c:pt idx="5444">
                  <c:v>56.708333333329165</c:v>
                </c:pt>
                <c:pt idx="5445">
                  <c:v>56.718749999995829</c:v>
                </c:pt>
                <c:pt idx="5446">
                  <c:v>56.729166666662493</c:v>
                </c:pt>
                <c:pt idx="5447">
                  <c:v>56.739583333329158</c:v>
                </c:pt>
                <c:pt idx="5448">
                  <c:v>56.749999999995822</c:v>
                </c:pt>
                <c:pt idx="5449">
                  <c:v>56.760416666662486</c:v>
                </c:pt>
                <c:pt idx="5450">
                  <c:v>56.770833333329151</c:v>
                </c:pt>
                <c:pt idx="5451">
                  <c:v>56.781249999995815</c:v>
                </c:pt>
                <c:pt idx="5452">
                  <c:v>56.791666666662479</c:v>
                </c:pt>
                <c:pt idx="5453">
                  <c:v>56.802083333329143</c:v>
                </c:pt>
                <c:pt idx="5454">
                  <c:v>56.812499999995808</c:v>
                </c:pt>
                <c:pt idx="5455">
                  <c:v>56.822916666662472</c:v>
                </c:pt>
                <c:pt idx="5456">
                  <c:v>56.833333333329136</c:v>
                </c:pt>
                <c:pt idx="5457">
                  <c:v>56.843749999995801</c:v>
                </c:pt>
                <c:pt idx="5458">
                  <c:v>56.854166666662465</c:v>
                </c:pt>
                <c:pt idx="5459">
                  <c:v>56.864583333329129</c:v>
                </c:pt>
                <c:pt idx="5460">
                  <c:v>56.874999999995794</c:v>
                </c:pt>
                <c:pt idx="5461">
                  <c:v>56.885416666662458</c:v>
                </c:pt>
                <c:pt idx="5462">
                  <c:v>56.895833333329122</c:v>
                </c:pt>
                <c:pt idx="5463">
                  <c:v>56.906249999995786</c:v>
                </c:pt>
                <c:pt idx="5464">
                  <c:v>56.916666666662451</c:v>
                </c:pt>
                <c:pt idx="5465">
                  <c:v>56.927083333329115</c:v>
                </c:pt>
                <c:pt idx="5466">
                  <c:v>56.937499999995779</c:v>
                </c:pt>
                <c:pt idx="5467">
                  <c:v>56.947916666662444</c:v>
                </c:pt>
                <c:pt idx="5468">
                  <c:v>56.958333333329108</c:v>
                </c:pt>
                <c:pt idx="5469">
                  <c:v>56.968749999995772</c:v>
                </c:pt>
                <c:pt idx="5470">
                  <c:v>56.979166666662437</c:v>
                </c:pt>
                <c:pt idx="5471">
                  <c:v>56.989583333329101</c:v>
                </c:pt>
                <c:pt idx="5472">
                  <c:v>56.999999999995765</c:v>
                </c:pt>
                <c:pt idx="5473">
                  <c:v>57.010416666662429</c:v>
                </c:pt>
                <c:pt idx="5474">
                  <c:v>57.020833333329094</c:v>
                </c:pt>
                <c:pt idx="5475">
                  <c:v>57.031249999995758</c:v>
                </c:pt>
                <c:pt idx="5476">
                  <c:v>57.041666666662422</c:v>
                </c:pt>
                <c:pt idx="5477">
                  <c:v>57.052083333329087</c:v>
                </c:pt>
                <c:pt idx="5478">
                  <c:v>57.062499999995751</c:v>
                </c:pt>
                <c:pt idx="5479">
                  <c:v>57.072916666662415</c:v>
                </c:pt>
                <c:pt idx="5480">
                  <c:v>57.08333333332908</c:v>
                </c:pt>
                <c:pt idx="5481">
                  <c:v>57.093749999995744</c:v>
                </c:pt>
                <c:pt idx="5482">
                  <c:v>57.104166666662408</c:v>
                </c:pt>
                <c:pt idx="5483">
                  <c:v>57.114583333329072</c:v>
                </c:pt>
                <c:pt idx="5484">
                  <c:v>57.124999999995737</c:v>
                </c:pt>
                <c:pt idx="5485">
                  <c:v>57.135416666662401</c:v>
                </c:pt>
                <c:pt idx="5486">
                  <c:v>57.145833333329065</c:v>
                </c:pt>
                <c:pt idx="5487">
                  <c:v>57.15624999999573</c:v>
                </c:pt>
                <c:pt idx="5488">
                  <c:v>57.166666666662394</c:v>
                </c:pt>
                <c:pt idx="5489">
                  <c:v>57.177083333329058</c:v>
                </c:pt>
                <c:pt idx="5490">
                  <c:v>57.187499999995723</c:v>
                </c:pt>
                <c:pt idx="5491">
                  <c:v>57.197916666662387</c:v>
                </c:pt>
                <c:pt idx="5492">
                  <c:v>57.208333333329051</c:v>
                </c:pt>
                <c:pt idx="5493">
                  <c:v>57.218749999995715</c:v>
                </c:pt>
                <c:pt idx="5494">
                  <c:v>57.22916666666238</c:v>
                </c:pt>
                <c:pt idx="5495">
                  <c:v>57.239583333329044</c:v>
                </c:pt>
                <c:pt idx="5496">
                  <c:v>57.249999999995708</c:v>
                </c:pt>
                <c:pt idx="5497">
                  <c:v>57.260416666662373</c:v>
                </c:pt>
                <c:pt idx="5498">
                  <c:v>57.270833333329037</c:v>
                </c:pt>
                <c:pt idx="5499">
                  <c:v>57.281249999995701</c:v>
                </c:pt>
                <c:pt idx="5500">
                  <c:v>57.291666666662366</c:v>
                </c:pt>
                <c:pt idx="5501">
                  <c:v>57.30208333332903</c:v>
                </c:pt>
                <c:pt idx="5502">
                  <c:v>57.312499999995694</c:v>
                </c:pt>
                <c:pt idx="5503">
                  <c:v>57.322916666662358</c:v>
                </c:pt>
                <c:pt idx="5504">
                  <c:v>57.333333333329023</c:v>
                </c:pt>
                <c:pt idx="5505">
                  <c:v>57.343749999995687</c:v>
                </c:pt>
                <c:pt idx="5506">
                  <c:v>57.354166666662351</c:v>
                </c:pt>
                <c:pt idx="5507">
                  <c:v>57.364583333329016</c:v>
                </c:pt>
                <c:pt idx="5508">
                  <c:v>57.37499999999568</c:v>
                </c:pt>
                <c:pt idx="5509">
                  <c:v>57.385416666662344</c:v>
                </c:pt>
                <c:pt idx="5510">
                  <c:v>57.395833333329008</c:v>
                </c:pt>
                <c:pt idx="5511">
                  <c:v>57.406249999995673</c:v>
                </c:pt>
                <c:pt idx="5512">
                  <c:v>57.416666666662337</c:v>
                </c:pt>
                <c:pt idx="5513">
                  <c:v>57.427083333329001</c:v>
                </c:pt>
                <c:pt idx="5514">
                  <c:v>57.437499999995666</c:v>
                </c:pt>
                <c:pt idx="5515">
                  <c:v>57.44791666666233</c:v>
                </c:pt>
                <c:pt idx="5516">
                  <c:v>57.458333333328994</c:v>
                </c:pt>
                <c:pt idx="5517">
                  <c:v>57.468749999995659</c:v>
                </c:pt>
                <c:pt idx="5518">
                  <c:v>57.479166666662323</c:v>
                </c:pt>
                <c:pt idx="5519">
                  <c:v>57.489583333328987</c:v>
                </c:pt>
                <c:pt idx="5520">
                  <c:v>57.499999999995651</c:v>
                </c:pt>
                <c:pt idx="5521">
                  <c:v>57.510416666662316</c:v>
                </c:pt>
                <c:pt idx="5522">
                  <c:v>57.52083333332898</c:v>
                </c:pt>
                <c:pt idx="5523">
                  <c:v>57.531249999995644</c:v>
                </c:pt>
                <c:pt idx="5524">
                  <c:v>57.541666666662309</c:v>
                </c:pt>
                <c:pt idx="5525">
                  <c:v>57.552083333328973</c:v>
                </c:pt>
                <c:pt idx="5526">
                  <c:v>57.562499999995637</c:v>
                </c:pt>
                <c:pt idx="5527">
                  <c:v>57.572916666662302</c:v>
                </c:pt>
                <c:pt idx="5528">
                  <c:v>57.583333333328966</c:v>
                </c:pt>
                <c:pt idx="5529">
                  <c:v>57.59374999999563</c:v>
                </c:pt>
                <c:pt idx="5530">
                  <c:v>57.604166666662294</c:v>
                </c:pt>
                <c:pt idx="5531">
                  <c:v>57.614583333328959</c:v>
                </c:pt>
                <c:pt idx="5532">
                  <c:v>57.624999999995623</c:v>
                </c:pt>
                <c:pt idx="5533">
                  <c:v>57.635416666662287</c:v>
                </c:pt>
                <c:pt idx="5534">
                  <c:v>57.645833333328952</c:v>
                </c:pt>
                <c:pt idx="5535">
                  <c:v>57.656249999995616</c:v>
                </c:pt>
                <c:pt idx="5536">
                  <c:v>57.66666666666228</c:v>
                </c:pt>
                <c:pt idx="5537">
                  <c:v>57.677083333328945</c:v>
                </c:pt>
                <c:pt idx="5538">
                  <c:v>57.687499999995609</c:v>
                </c:pt>
                <c:pt idx="5539">
                  <c:v>57.697916666662273</c:v>
                </c:pt>
                <c:pt idx="5540">
                  <c:v>57.708333333328937</c:v>
                </c:pt>
                <c:pt idx="5541">
                  <c:v>57.718749999995602</c:v>
                </c:pt>
                <c:pt idx="5542">
                  <c:v>57.729166666662266</c:v>
                </c:pt>
                <c:pt idx="5543">
                  <c:v>57.73958333332893</c:v>
                </c:pt>
                <c:pt idx="5544">
                  <c:v>57.749999999995595</c:v>
                </c:pt>
                <c:pt idx="5545">
                  <c:v>57.760416666662259</c:v>
                </c:pt>
                <c:pt idx="5546">
                  <c:v>57.770833333328923</c:v>
                </c:pt>
                <c:pt idx="5547">
                  <c:v>57.781249999995588</c:v>
                </c:pt>
                <c:pt idx="5548">
                  <c:v>57.791666666662252</c:v>
                </c:pt>
                <c:pt idx="5549">
                  <c:v>57.802083333328916</c:v>
                </c:pt>
                <c:pt idx="5550">
                  <c:v>57.81249999999558</c:v>
                </c:pt>
                <c:pt idx="5551">
                  <c:v>57.822916666662245</c:v>
                </c:pt>
                <c:pt idx="5552">
                  <c:v>57.833333333328909</c:v>
                </c:pt>
                <c:pt idx="5553">
                  <c:v>57.843749999995573</c:v>
                </c:pt>
                <c:pt idx="5554">
                  <c:v>57.854166666662238</c:v>
                </c:pt>
                <c:pt idx="5555">
                  <c:v>57.864583333328902</c:v>
                </c:pt>
                <c:pt idx="5556">
                  <c:v>57.874999999995566</c:v>
                </c:pt>
                <c:pt idx="5557">
                  <c:v>57.885416666662231</c:v>
                </c:pt>
                <c:pt idx="5558">
                  <c:v>57.895833333328895</c:v>
                </c:pt>
                <c:pt idx="5559">
                  <c:v>57.906249999995559</c:v>
                </c:pt>
                <c:pt idx="5560">
                  <c:v>57.916666666662223</c:v>
                </c:pt>
                <c:pt idx="5561">
                  <c:v>57.927083333328888</c:v>
                </c:pt>
                <c:pt idx="5562">
                  <c:v>57.937499999995552</c:v>
                </c:pt>
                <c:pt idx="5563">
                  <c:v>57.947916666662216</c:v>
                </c:pt>
                <c:pt idx="5564">
                  <c:v>57.958333333328881</c:v>
                </c:pt>
                <c:pt idx="5565">
                  <c:v>57.968749999995545</c:v>
                </c:pt>
                <c:pt idx="5566">
                  <c:v>57.979166666662209</c:v>
                </c:pt>
                <c:pt idx="5567">
                  <c:v>57.989583333328873</c:v>
                </c:pt>
                <c:pt idx="5568">
                  <c:v>57.999999999995538</c:v>
                </c:pt>
                <c:pt idx="5569">
                  <c:v>58.010416666662202</c:v>
                </c:pt>
                <c:pt idx="5570">
                  <c:v>58.020833333328866</c:v>
                </c:pt>
                <c:pt idx="5571">
                  <c:v>58.031249999995531</c:v>
                </c:pt>
                <c:pt idx="5572">
                  <c:v>58.041666666662195</c:v>
                </c:pt>
                <c:pt idx="5573">
                  <c:v>58.052083333328859</c:v>
                </c:pt>
                <c:pt idx="5574">
                  <c:v>58.062499999995524</c:v>
                </c:pt>
                <c:pt idx="5575">
                  <c:v>58.072916666662188</c:v>
                </c:pt>
                <c:pt idx="5576">
                  <c:v>58.083333333328852</c:v>
                </c:pt>
                <c:pt idx="5577">
                  <c:v>58.093749999995516</c:v>
                </c:pt>
                <c:pt idx="5578">
                  <c:v>58.104166666662181</c:v>
                </c:pt>
                <c:pt idx="5579">
                  <c:v>58.114583333328845</c:v>
                </c:pt>
                <c:pt idx="5580">
                  <c:v>58.124999999995509</c:v>
                </c:pt>
                <c:pt idx="5581">
                  <c:v>58.135416666662174</c:v>
                </c:pt>
                <c:pt idx="5582">
                  <c:v>58.145833333328838</c:v>
                </c:pt>
                <c:pt idx="5583">
                  <c:v>58.156249999995502</c:v>
                </c:pt>
                <c:pt idx="5584">
                  <c:v>58.166666666662167</c:v>
                </c:pt>
                <c:pt idx="5585">
                  <c:v>58.177083333328831</c:v>
                </c:pt>
                <c:pt idx="5586">
                  <c:v>58.187499999995495</c:v>
                </c:pt>
                <c:pt idx="5587">
                  <c:v>58.197916666662159</c:v>
                </c:pt>
                <c:pt idx="5588">
                  <c:v>58.208333333328824</c:v>
                </c:pt>
                <c:pt idx="5589">
                  <c:v>58.218749999995488</c:v>
                </c:pt>
                <c:pt idx="5590">
                  <c:v>58.229166666662152</c:v>
                </c:pt>
                <c:pt idx="5591">
                  <c:v>58.239583333328817</c:v>
                </c:pt>
                <c:pt idx="5592">
                  <c:v>58.249999999995481</c:v>
                </c:pt>
                <c:pt idx="5593">
                  <c:v>58.260416666662145</c:v>
                </c:pt>
                <c:pt idx="5594">
                  <c:v>58.27083333332881</c:v>
                </c:pt>
                <c:pt idx="5595">
                  <c:v>58.281249999995474</c:v>
                </c:pt>
                <c:pt idx="5596">
                  <c:v>58.291666666662138</c:v>
                </c:pt>
                <c:pt idx="5597">
                  <c:v>58.302083333328802</c:v>
                </c:pt>
                <c:pt idx="5598">
                  <c:v>58.312499999995467</c:v>
                </c:pt>
                <c:pt idx="5599">
                  <c:v>58.322916666662131</c:v>
                </c:pt>
                <c:pt idx="5600">
                  <c:v>58.333333333328795</c:v>
                </c:pt>
                <c:pt idx="5601">
                  <c:v>58.34374999999546</c:v>
                </c:pt>
                <c:pt idx="5602">
                  <c:v>58.354166666662124</c:v>
                </c:pt>
                <c:pt idx="5603">
                  <c:v>58.364583333328788</c:v>
                </c:pt>
                <c:pt idx="5604">
                  <c:v>58.374999999995453</c:v>
                </c:pt>
                <c:pt idx="5605">
                  <c:v>58.385416666662117</c:v>
                </c:pt>
                <c:pt idx="5606">
                  <c:v>58.395833333328781</c:v>
                </c:pt>
                <c:pt idx="5607">
                  <c:v>58.406249999995445</c:v>
                </c:pt>
                <c:pt idx="5608">
                  <c:v>58.41666666666211</c:v>
                </c:pt>
                <c:pt idx="5609">
                  <c:v>58.427083333328774</c:v>
                </c:pt>
                <c:pt idx="5610">
                  <c:v>58.437499999995438</c:v>
                </c:pt>
                <c:pt idx="5611">
                  <c:v>58.447916666662103</c:v>
                </c:pt>
                <c:pt idx="5612">
                  <c:v>58.458333333328767</c:v>
                </c:pt>
                <c:pt idx="5613">
                  <c:v>58.468749999995431</c:v>
                </c:pt>
                <c:pt idx="5614">
                  <c:v>58.479166666662096</c:v>
                </c:pt>
                <c:pt idx="5615">
                  <c:v>58.48958333332876</c:v>
                </c:pt>
                <c:pt idx="5616">
                  <c:v>58.499999999995424</c:v>
                </c:pt>
                <c:pt idx="5617">
                  <c:v>58.510416666662088</c:v>
                </c:pt>
                <c:pt idx="5618">
                  <c:v>58.520833333328753</c:v>
                </c:pt>
                <c:pt idx="5619">
                  <c:v>58.531249999995417</c:v>
                </c:pt>
                <c:pt idx="5620">
                  <c:v>58.541666666662081</c:v>
                </c:pt>
                <c:pt idx="5621">
                  <c:v>58.552083333328746</c:v>
                </c:pt>
                <c:pt idx="5622">
                  <c:v>58.56249999999541</c:v>
                </c:pt>
                <c:pt idx="5623">
                  <c:v>58.572916666662074</c:v>
                </c:pt>
                <c:pt idx="5624">
                  <c:v>58.583333333328738</c:v>
                </c:pt>
                <c:pt idx="5625">
                  <c:v>58.593749999995403</c:v>
                </c:pt>
                <c:pt idx="5626">
                  <c:v>58.604166666662067</c:v>
                </c:pt>
                <c:pt idx="5627">
                  <c:v>58.614583333328731</c:v>
                </c:pt>
                <c:pt idx="5628">
                  <c:v>58.624999999995396</c:v>
                </c:pt>
                <c:pt idx="5629">
                  <c:v>58.63541666666206</c:v>
                </c:pt>
                <c:pt idx="5630">
                  <c:v>58.645833333328724</c:v>
                </c:pt>
                <c:pt idx="5631">
                  <c:v>58.656249999995389</c:v>
                </c:pt>
                <c:pt idx="5632">
                  <c:v>58.666666666662053</c:v>
                </c:pt>
                <c:pt idx="5633">
                  <c:v>58.677083333328717</c:v>
                </c:pt>
                <c:pt idx="5634">
                  <c:v>58.687499999995381</c:v>
                </c:pt>
                <c:pt idx="5635">
                  <c:v>58.697916666662046</c:v>
                </c:pt>
                <c:pt idx="5636">
                  <c:v>58.70833333332871</c:v>
                </c:pt>
                <c:pt idx="5637">
                  <c:v>58.718749999995374</c:v>
                </c:pt>
                <c:pt idx="5638">
                  <c:v>58.729166666662039</c:v>
                </c:pt>
                <c:pt idx="5639">
                  <c:v>58.739583333328703</c:v>
                </c:pt>
                <c:pt idx="5640">
                  <c:v>58.749999999995367</c:v>
                </c:pt>
                <c:pt idx="5641">
                  <c:v>58.760416666662032</c:v>
                </c:pt>
                <c:pt idx="5642">
                  <c:v>58.770833333328696</c:v>
                </c:pt>
                <c:pt idx="5643">
                  <c:v>58.78124999999536</c:v>
                </c:pt>
                <c:pt idx="5644">
                  <c:v>58.791666666662024</c:v>
                </c:pt>
                <c:pt idx="5645">
                  <c:v>58.802083333328689</c:v>
                </c:pt>
                <c:pt idx="5646">
                  <c:v>58.812499999995353</c:v>
                </c:pt>
                <c:pt idx="5647">
                  <c:v>58.822916666662017</c:v>
                </c:pt>
                <c:pt idx="5648">
                  <c:v>58.833333333328682</c:v>
                </c:pt>
                <c:pt idx="5649">
                  <c:v>58.843749999995346</c:v>
                </c:pt>
                <c:pt idx="5650">
                  <c:v>58.85416666666201</c:v>
                </c:pt>
                <c:pt idx="5651">
                  <c:v>58.864583333328675</c:v>
                </c:pt>
                <c:pt idx="5652">
                  <c:v>58.874999999995339</c:v>
                </c:pt>
                <c:pt idx="5653">
                  <c:v>58.885416666662003</c:v>
                </c:pt>
                <c:pt idx="5654">
                  <c:v>58.895833333328667</c:v>
                </c:pt>
                <c:pt idx="5655">
                  <c:v>58.906249999995332</c:v>
                </c:pt>
                <c:pt idx="5656">
                  <c:v>58.916666666661996</c:v>
                </c:pt>
                <c:pt idx="5657">
                  <c:v>58.92708333332866</c:v>
                </c:pt>
                <c:pt idx="5658">
                  <c:v>58.937499999995325</c:v>
                </c:pt>
                <c:pt idx="5659">
                  <c:v>58.947916666661989</c:v>
                </c:pt>
                <c:pt idx="5660">
                  <c:v>58.958333333328653</c:v>
                </c:pt>
                <c:pt idx="5661">
                  <c:v>58.968749999995318</c:v>
                </c:pt>
                <c:pt idx="5662">
                  <c:v>58.979166666661982</c:v>
                </c:pt>
                <c:pt idx="5663">
                  <c:v>58.989583333328646</c:v>
                </c:pt>
                <c:pt idx="5664">
                  <c:v>58.99999999999531</c:v>
                </c:pt>
                <c:pt idx="5665">
                  <c:v>59.010416666661975</c:v>
                </c:pt>
                <c:pt idx="5666">
                  <c:v>59.020833333328639</c:v>
                </c:pt>
                <c:pt idx="5667">
                  <c:v>59.031249999995303</c:v>
                </c:pt>
                <c:pt idx="5668">
                  <c:v>59.041666666661968</c:v>
                </c:pt>
                <c:pt idx="5669">
                  <c:v>59.052083333328632</c:v>
                </c:pt>
                <c:pt idx="5670">
                  <c:v>59.062499999995296</c:v>
                </c:pt>
                <c:pt idx="5671">
                  <c:v>59.072916666661961</c:v>
                </c:pt>
                <c:pt idx="5672">
                  <c:v>59.083333333328625</c:v>
                </c:pt>
                <c:pt idx="5673">
                  <c:v>59.093749999995289</c:v>
                </c:pt>
                <c:pt idx="5674">
                  <c:v>59.104166666661953</c:v>
                </c:pt>
                <c:pt idx="5675">
                  <c:v>59.114583333328618</c:v>
                </c:pt>
                <c:pt idx="5676">
                  <c:v>59.124999999995282</c:v>
                </c:pt>
                <c:pt idx="5677">
                  <c:v>59.135416666661946</c:v>
                </c:pt>
                <c:pt idx="5678">
                  <c:v>59.145833333328611</c:v>
                </c:pt>
                <c:pt idx="5679">
                  <c:v>59.156249999995275</c:v>
                </c:pt>
                <c:pt idx="5680">
                  <c:v>59.166666666661939</c:v>
                </c:pt>
                <c:pt idx="5681">
                  <c:v>59.177083333328603</c:v>
                </c:pt>
                <c:pt idx="5682">
                  <c:v>59.187499999995268</c:v>
                </c:pt>
                <c:pt idx="5683">
                  <c:v>59.197916666661932</c:v>
                </c:pt>
                <c:pt idx="5684">
                  <c:v>59.208333333328596</c:v>
                </c:pt>
                <c:pt idx="5685">
                  <c:v>59.218749999995261</c:v>
                </c:pt>
                <c:pt idx="5686">
                  <c:v>59.229166666661925</c:v>
                </c:pt>
                <c:pt idx="5687">
                  <c:v>59.239583333328589</c:v>
                </c:pt>
                <c:pt idx="5688">
                  <c:v>59.249999999995254</c:v>
                </c:pt>
                <c:pt idx="5689">
                  <c:v>59.260416666661918</c:v>
                </c:pt>
                <c:pt idx="5690">
                  <c:v>59.270833333328582</c:v>
                </c:pt>
                <c:pt idx="5691">
                  <c:v>59.281249999995246</c:v>
                </c:pt>
                <c:pt idx="5692">
                  <c:v>59.291666666661911</c:v>
                </c:pt>
                <c:pt idx="5693">
                  <c:v>59.302083333328575</c:v>
                </c:pt>
                <c:pt idx="5694">
                  <c:v>59.312499999995239</c:v>
                </c:pt>
                <c:pt idx="5695">
                  <c:v>59.322916666661904</c:v>
                </c:pt>
                <c:pt idx="5696">
                  <c:v>59.333333333328568</c:v>
                </c:pt>
                <c:pt idx="5697">
                  <c:v>59.343749999995232</c:v>
                </c:pt>
                <c:pt idx="5698">
                  <c:v>59.354166666661897</c:v>
                </c:pt>
                <c:pt idx="5699">
                  <c:v>59.364583333328561</c:v>
                </c:pt>
                <c:pt idx="5700">
                  <c:v>59.374999999995225</c:v>
                </c:pt>
                <c:pt idx="5701">
                  <c:v>59.385416666661889</c:v>
                </c:pt>
                <c:pt idx="5702">
                  <c:v>59.395833333328554</c:v>
                </c:pt>
                <c:pt idx="5703">
                  <c:v>59.406249999995218</c:v>
                </c:pt>
                <c:pt idx="5704">
                  <c:v>59.416666666661882</c:v>
                </c:pt>
                <c:pt idx="5705">
                  <c:v>59.427083333328547</c:v>
                </c:pt>
                <c:pt idx="5706">
                  <c:v>59.437499999995211</c:v>
                </c:pt>
                <c:pt idx="5707">
                  <c:v>59.447916666661875</c:v>
                </c:pt>
                <c:pt idx="5708">
                  <c:v>59.45833333332854</c:v>
                </c:pt>
                <c:pt idx="5709">
                  <c:v>59.468749999995204</c:v>
                </c:pt>
                <c:pt idx="5710">
                  <c:v>59.479166666661868</c:v>
                </c:pt>
                <c:pt idx="5711">
                  <c:v>59.489583333328532</c:v>
                </c:pt>
                <c:pt idx="5712">
                  <c:v>59.499999999995197</c:v>
                </c:pt>
                <c:pt idx="5713">
                  <c:v>59.510416666661861</c:v>
                </c:pt>
                <c:pt idx="5714">
                  <c:v>59.520833333328525</c:v>
                </c:pt>
                <c:pt idx="5715">
                  <c:v>59.53124999999519</c:v>
                </c:pt>
                <c:pt idx="5716">
                  <c:v>59.541666666661854</c:v>
                </c:pt>
                <c:pt idx="5717">
                  <c:v>59.552083333328518</c:v>
                </c:pt>
                <c:pt idx="5718">
                  <c:v>59.562499999995183</c:v>
                </c:pt>
                <c:pt idx="5719">
                  <c:v>59.572916666661847</c:v>
                </c:pt>
                <c:pt idx="5720">
                  <c:v>59.583333333328511</c:v>
                </c:pt>
                <c:pt idx="5721">
                  <c:v>59.593749999995175</c:v>
                </c:pt>
                <c:pt idx="5722">
                  <c:v>59.60416666666184</c:v>
                </c:pt>
                <c:pt idx="5723">
                  <c:v>59.614583333328504</c:v>
                </c:pt>
                <c:pt idx="5724">
                  <c:v>59.624999999995168</c:v>
                </c:pt>
                <c:pt idx="5725">
                  <c:v>59.635416666661833</c:v>
                </c:pt>
                <c:pt idx="5726">
                  <c:v>59.645833333328497</c:v>
                </c:pt>
                <c:pt idx="5727">
                  <c:v>59.656249999995161</c:v>
                </c:pt>
                <c:pt idx="5728">
                  <c:v>59.666666666661826</c:v>
                </c:pt>
                <c:pt idx="5729">
                  <c:v>59.67708333332849</c:v>
                </c:pt>
                <c:pt idx="5730">
                  <c:v>59.687499999995154</c:v>
                </c:pt>
                <c:pt idx="5731">
                  <c:v>59.697916666661818</c:v>
                </c:pt>
                <c:pt idx="5732">
                  <c:v>59.708333333328483</c:v>
                </c:pt>
                <c:pt idx="5733">
                  <c:v>59.718749999995147</c:v>
                </c:pt>
                <c:pt idx="5734">
                  <c:v>59.729166666661811</c:v>
                </c:pt>
                <c:pt idx="5735">
                  <c:v>59.739583333328476</c:v>
                </c:pt>
                <c:pt idx="5736">
                  <c:v>59.74999999999514</c:v>
                </c:pt>
                <c:pt idx="5737">
                  <c:v>59.760416666661804</c:v>
                </c:pt>
                <c:pt idx="5738">
                  <c:v>59.770833333328468</c:v>
                </c:pt>
                <c:pt idx="5739">
                  <c:v>59.781249999995133</c:v>
                </c:pt>
                <c:pt idx="5740">
                  <c:v>59.791666666661797</c:v>
                </c:pt>
                <c:pt idx="5741">
                  <c:v>59.802083333328461</c:v>
                </c:pt>
                <c:pt idx="5742">
                  <c:v>59.812499999995126</c:v>
                </c:pt>
                <c:pt idx="5743">
                  <c:v>59.82291666666179</c:v>
                </c:pt>
                <c:pt idx="5744">
                  <c:v>59.833333333328454</c:v>
                </c:pt>
                <c:pt idx="5745">
                  <c:v>59.843749999995119</c:v>
                </c:pt>
                <c:pt idx="5746">
                  <c:v>59.854166666661783</c:v>
                </c:pt>
                <c:pt idx="5747">
                  <c:v>59.864583333328447</c:v>
                </c:pt>
                <c:pt idx="5748">
                  <c:v>59.874999999995111</c:v>
                </c:pt>
                <c:pt idx="5749">
                  <c:v>59.885416666661776</c:v>
                </c:pt>
                <c:pt idx="5750">
                  <c:v>59.89583333332844</c:v>
                </c:pt>
                <c:pt idx="5751">
                  <c:v>59.906249999995104</c:v>
                </c:pt>
                <c:pt idx="5752">
                  <c:v>59.916666666661769</c:v>
                </c:pt>
                <c:pt idx="5753">
                  <c:v>59.927083333328433</c:v>
                </c:pt>
                <c:pt idx="5754">
                  <c:v>59.937499999995097</c:v>
                </c:pt>
                <c:pt idx="5755">
                  <c:v>59.947916666661762</c:v>
                </c:pt>
                <c:pt idx="5756">
                  <c:v>59.958333333328426</c:v>
                </c:pt>
                <c:pt idx="5757">
                  <c:v>59.96874999999509</c:v>
                </c:pt>
                <c:pt idx="5758">
                  <c:v>59.979166666661754</c:v>
                </c:pt>
                <c:pt idx="5759">
                  <c:v>59.989583333328419</c:v>
                </c:pt>
              </c:numCache>
            </c:numRef>
          </c:xVal>
          <c:yVal>
            <c:numRef>
              <c:f>Sheet4!$C$2:$C$5761</c:f>
              <c:numCache>
                <c:formatCode>General</c:formatCode>
                <c:ptCount val="57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0.25</c:v>
                </c:pt>
                <c:pt idx="57">
                  <c:v>0.5</c:v>
                </c:pt>
                <c:pt idx="58">
                  <c:v>0.75</c:v>
                </c:pt>
                <c:pt idx="59">
                  <c:v>1</c:v>
                </c:pt>
                <c:pt idx="60">
                  <c:v>1.25</c:v>
                </c:pt>
                <c:pt idx="61">
                  <c:v>1.5</c:v>
                </c:pt>
                <c:pt idx="62">
                  <c:v>1.75</c:v>
                </c:pt>
                <c:pt idx="63">
                  <c:v>2</c:v>
                </c:pt>
                <c:pt idx="64">
                  <c:v>2.25</c:v>
                </c:pt>
                <c:pt idx="65">
                  <c:v>2.5</c:v>
                </c:pt>
                <c:pt idx="66">
                  <c:v>2.75</c:v>
                </c:pt>
                <c:pt idx="67">
                  <c:v>3</c:v>
                </c:pt>
                <c:pt idx="68">
                  <c:v>3.25</c:v>
                </c:pt>
                <c:pt idx="69">
                  <c:v>3.5</c:v>
                </c:pt>
                <c:pt idx="70">
                  <c:v>3.5</c:v>
                </c:pt>
                <c:pt idx="71">
                  <c:v>3.5</c:v>
                </c:pt>
                <c:pt idx="72">
                  <c:v>3.5</c:v>
                </c:pt>
                <c:pt idx="73">
                  <c:v>3.5</c:v>
                </c:pt>
                <c:pt idx="74">
                  <c:v>3.5</c:v>
                </c:pt>
                <c:pt idx="75">
                  <c:v>3.5</c:v>
                </c:pt>
                <c:pt idx="76">
                  <c:v>3.5</c:v>
                </c:pt>
                <c:pt idx="77">
                  <c:v>3.5</c:v>
                </c:pt>
                <c:pt idx="78">
                  <c:v>3.5</c:v>
                </c:pt>
                <c:pt idx="79">
                  <c:v>3.5</c:v>
                </c:pt>
                <c:pt idx="80">
                  <c:v>3.5</c:v>
                </c:pt>
                <c:pt idx="81">
                  <c:v>3.5</c:v>
                </c:pt>
                <c:pt idx="82">
                  <c:v>3.5</c:v>
                </c:pt>
                <c:pt idx="83">
                  <c:v>3.5</c:v>
                </c:pt>
                <c:pt idx="84">
                  <c:v>3.5</c:v>
                </c:pt>
                <c:pt idx="85">
                  <c:v>3.5</c:v>
                </c:pt>
                <c:pt idx="86">
                  <c:v>3.5</c:v>
                </c:pt>
                <c:pt idx="87">
                  <c:v>3.5</c:v>
                </c:pt>
                <c:pt idx="88">
                  <c:v>3.5</c:v>
                </c:pt>
                <c:pt idx="89">
                  <c:v>3.5</c:v>
                </c:pt>
                <c:pt idx="90">
                  <c:v>3.5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3.5</c:v>
                </c:pt>
                <c:pt idx="118">
                  <c:v>3.5</c:v>
                </c:pt>
                <c:pt idx="119">
                  <c:v>3.5</c:v>
                </c:pt>
                <c:pt idx="120">
                  <c:v>3.5</c:v>
                </c:pt>
                <c:pt idx="121">
                  <c:v>3.5</c:v>
                </c:pt>
                <c:pt idx="122">
                  <c:v>3.5</c:v>
                </c:pt>
                <c:pt idx="123">
                  <c:v>3.5</c:v>
                </c:pt>
                <c:pt idx="124">
                  <c:v>3.5</c:v>
                </c:pt>
                <c:pt idx="125">
                  <c:v>3.5</c:v>
                </c:pt>
                <c:pt idx="126">
                  <c:v>3.5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3.5</c:v>
                </c:pt>
                <c:pt idx="131">
                  <c:v>3.5</c:v>
                </c:pt>
                <c:pt idx="132">
                  <c:v>3.5</c:v>
                </c:pt>
                <c:pt idx="133">
                  <c:v>3.5</c:v>
                </c:pt>
                <c:pt idx="134">
                  <c:v>3.5</c:v>
                </c:pt>
                <c:pt idx="135">
                  <c:v>3.5</c:v>
                </c:pt>
                <c:pt idx="136">
                  <c:v>3.5</c:v>
                </c:pt>
                <c:pt idx="137">
                  <c:v>3.5</c:v>
                </c:pt>
                <c:pt idx="138">
                  <c:v>3.5</c:v>
                </c:pt>
                <c:pt idx="139">
                  <c:v>3.5</c:v>
                </c:pt>
                <c:pt idx="140">
                  <c:v>3.5</c:v>
                </c:pt>
                <c:pt idx="141">
                  <c:v>3.5</c:v>
                </c:pt>
                <c:pt idx="142">
                  <c:v>3.5</c:v>
                </c:pt>
                <c:pt idx="143">
                  <c:v>3.5</c:v>
                </c:pt>
                <c:pt idx="144">
                  <c:v>3.5</c:v>
                </c:pt>
                <c:pt idx="145">
                  <c:v>3.5</c:v>
                </c:pt>
                <c:pt idx="146">
                  <c:v>3.5</c:v>
                </c:pt>
                <c:pt idx="147">
                  <c:v>3.5</c:v>
                </c:pt>
                <c:pt idx="148">
                  <c:v>3.5</c:v>
                </c:pt>
                <c:pt idx="149">
                  <c:v>3.5</c:v>
                </c:pt>
                <c:pt idx="150">
                  <c:v>3.5</c:v>
                </c:pt>
                <c:pt idx="151">
                  <c:v>3.5</c:v>
                </c:pt>
                <c:pt idx="152">
                  <c:v>3.5</c:v>
                </c:pt>
                <c:pt idx="153">
                  <c:v>3.5</c:v>
                </c:pt>
                <c:pt idx="154">
                  <c:v>3.5</c:v>
                </c:pt>
                <c:pt idx="155">
                  <c:v>3.5</c:v>
                </c:pt>
                <c:pt idx="156">
                  <c:v>3.75</c:v>
                </c:pt>
                <c:pt idx="157">
                  <c:v>4</c:v>
                </c:pt>
                <c:pt idx="158">
                  <c:v>4.25</c:v>
                </c:pt>
                <c:pt idx="159">
                  <c:v>4.5</c:v>
                </c:pt>
                <c:pt idx="160">
                  <c:v>4.75</c:v>
                </c:pt>
                <c:pt idx="161">
                  <c:v>5</c:v>
                </c:pt>
                <c:pt idx="162">
                  <c:v>5.25</c:v>
                </c:pt>
                <c:pt idx="163">
                  <c:v>5.5</c:v>
                </c:pt>
                <c:pt idx="164">
                  <c:v>5.75</c:v>
                </c:pt>
                <c:pt idx="165">
                  <c:v>6</c:v>
                </c:pt>
                <c:pt idx="166">
                  <c:v>6.25</c:v>
                </c:pt>
                <c:pt idx="167">
                  <c:v>6.5</c:v>
                </c:pt>
                <c:pt idx="168">
                  <c:v>6.75</c:v>
                </c:pt>
                <c:pt idx="169">
                  <c:v>7</c:v>
                </c:pt>
                <c:pt idx="170">
                  <c:v>7</c:v>
                </c:pt>
                <c:pt idx="171">
                  <c:v>7</c:v>
                </c:pt>
                <c:pt idx="172">
                  <c:v>7</c:v>
                </c:pt>
                <c:pt idx="173">
                  <c:v>7</c:v>
                </c:pt>
                <c:pt idx="174">
                  <c:v>7</c:v>
                </c:pt>
                <c:pt idx="175">
                  <c:v>7</c:v>
                </c:pt>
                <c:pt idx="176">
                  <c:v>7</c:v>
                </c:pt>
                <c:pt idx="177">
                  <c:v>7</c:v>
                </c:pt>
                <c:pt idx="178">
                  <c:v>7</c:v>
                </c:pt>
                <c:pt idx="179">
                  <c:v>7</c:v>
                </c:pt>
                <c:pt idx="180">
                  <c:v>7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7</c:v>
                </c:pt>
                <c:pt idx="229">
                  <c:v>7</c:v>
                </c:pt>
                <c:pt idx="230">
                  <c:v>7</c:v>
                </c:pt>
                <c:pt idx="231">
                  <c:v>7</c:v>
                </c:pt>
                <c:pt idx="232">
                  <c:v>7</c:v>
                </c:pt>
                <c:pt idx="233">
                  <c:v>7</c:v>
                </c:pt>
                <c:pt idx="234">
                  <c:v>7</c:v>
                </c:pt>
                <c:pt idx="235">
                  <c:v>7</c:v>
                </c:pt>
                <c:pt idx="236">
                  <c:v>7</c:v>
                </c:pt>
                <c:pt idx="237">
                  <c:v>7</c:v>
                </c:pt>
                <c:pt idx="238">
                  <c:v>7</c:v>
                </c:pt>
                <c:pt idx="239">
                  <c:v>7</c:v>
                </c:pt>
                <c:pt idx="240">
                  <c:v>7</c:v>
                </c:pt>
                <c:pt idx="241">
                  <c:v>7</c:v>
                </c:pt>
                <c:pt idx="242">
                  <c:v>7</c:v>
                </c:pt>
                <c:pt idx="243">
                  <c:v>7.25</c:v>
                </c:pt>
                <c:pt idx="244">
                  <c:v>7.25</c:v>
                </c:pt>
                <c:pt idx="245">
                  <c:v>7.25</c:v>
                </c:pt>
                <c:pt idx="246">
                  <c:v>7.5</c:v>
                </c:pt>
                <c:pt idx="247">
                  <c:v>7.5</c:v>
                </c:pt>
                <c:pt idx="248">
                  <c:v>7.75</c:v>
                </c:pt>
                <c:pt idx="249">
                  <c:v>8</c:v>
                </c:pt>
                <c:pt idx="250">
                  <c:v>8.25</c:v>
                </c:pt>
                <c:pt idx="251">
                  <c:v>8.5</c:v>
                </c:pt>
                <c:pt idx="252">
                  <c:v>8.75</c:v>
                </c:pt>
                <c:pt idx="253">
                  <c:v>9</c:v>
                </c:pt>
                <c:pt idx="254">
                  <c:v>9.25</c:v>
                </c:pt>
                <c:pt idx="255">
                  <c:v>9.5</c:v>
                </c:pt>
                <c:pt idx="256">
                  <c:v>9.75</c:v>
                </c:pt>
                <c:pt idx="257">
                  <c:v>10</c:v>
                </c:pt>
                <c:pt idx="258">
                  <c:v>10.25</c:v>
                </c:pt>
                <c:pt idx="259">
                  <c:v>10.5</c:v>
                </c:pt>
                <c:pt idx="260">
                  <c:v>10.75</c:v>
                </c:pt>
                <c:pt idx="261">
                  <c:v>11</c:v>
                </c:pt>
                <c:pt idx="262">
                  <c:v>11.25</c:v>
                </c:pt>
                <c:pt idx="263">
                  <c:v>11.5</c:v>
                </c:pt>
                <c:pt idx="264">
                  <c:v>11.75</c:v>
                </c:pt>
                <c:pt idx="265">
                  <c:v>11.75</c:v>
                </c:pt>
                <c:pt idx="266">
                  <c:v>11.75</c:v>
                </c:pt>
                <c:pt idx="267">
                  <c:v>11.75</c:v>
                </c:pt>
                <c:pt idx="268">
                  <c:v>11.75</c:v>
                </c:pt>
                <c:pt idx="269">
                  <c:v>11.75</c:v>
                </c:pt>
                <c:pt idx="270">
                  <c:v>11.75</c:v>
                </c:pt>
                <c:pt idx="271">
                  <c:v>11.75</c:v>
                </c:pt>
                <c:pt idx="272">
                  <c:v>11.75</c:v>
                </c:pt>
                <c:pt idx="273">
                  <c:v>11.75</c:v>
                </c:pt>
                <c:pt idx="274">
                  <c:v>11.75</c:v>
                </c:pt>
                <c:pt idx="275">
                  <c:v>11.75</c:v>
                </c:pt>
                <c:pt idx="276">
                  <c:v>11.75</c:v>
                </c:pt>
                <c:pt idx="277">
                  <c:v>11.75</c:v>
                </c:pt>
                <c:pt idx="278">
                  <c:v>11.75</c:v>
                </c:pt>
                <c:pt idx="279">
                  <c:v>11.75</c:v>
                </c:pt>
                <c:pt idx="280">
                  <c:v>11.75</c:v>
                </c:pt>
                <c:pt idx="281">
                  <c:v>11.75</c:v>
                </c:pt>
                <c:pt idx="282">
                  <c:v>11.75</c:v>
                </c:pt>
                <c:pt idx="283">
                  <c:v>11.75</c:v>
                </c:pt>
                <c:pt idx="284">
                  <c:v>11.75</c:v>
                </c:pt>
                <c:pt idx="285">
                  <c:v>11.75</c:v>
                </c:pt>
                <c:pt idx="286">
                  <c:v>11.75</c:v>
                </c:pt>
                <c:pt idx="287">
                  <c:v>11.75</c:v>
                </c:pt>
                <c:pt idx="288">
                  <c:v>11.75</c:v>
                </c:pt>
                <c:pt idx="289">
                  <c:v>11.75</c:v>
                </c:pt>
                <c:pt idx="290">
                  <c:v>11.75</c:v>
                </c:pt>
                <c:pt idx="291">
                  <c:v>11.75</c:v>
                </c:pt>
                <c:pt idx="292">
                  <c:v>11.75</c:v>
                </c:pt>
                <c:pt idx="293">
                  <c:v>11.75</c:v>
                </c:pt>
                <c:pt idx="294">
                  <c:v>11.75</c:v>
                </c:pt>
                <c:pt idx="295">
                  <c:v>11.75</c:v>
                </c:pt>
                <c:pt idx="296">
                  <c:v>11.75</c:v>
                </c:pt>
                <c:pt idx="297">
                  <c:v>11.75</c:v>
                </c:pt>
                <c:pt idx="298">
                  <c:v>11.75</c:v>
                </c:pt>
                <c:pt idx="299">
                  <c:v>11.75</c:v>
                </c:pt>
                <c:pt idx="300">
                  <c:v>11.75</c:v>
                </c:pt>
                <c:pt idx="301">
                  <c:v>11.75</c:v>
                </c:pt>
                <c:pt idx="302">
                  <c:v>11.75</c:v>
                </c:pt>
                <c:pt idx="303">
                  <c:v>11.75</c:v>
                </c:pt>
                <c:pt idx="304">
                  <c:v>11.75</c:v>
                </c:pt>
                <c:pt idx="305">
                  <c:v>11.75</c:v>
                </c:pt>
                <c:pt idx="306">
                  <c:v>11.75</c:v>
                </c:pt>
                <c:pt idx="307">
                  <c:v>11.75</c:v>
                </c:pt>
                <c:pt idx="308">
                  <c:v>11.75</c:v>
                </c:pt>
                <c:pt idx="309">
                  <c:v>11.75</c:v>
                </c:pt>
                <c:pt idx="310">
                  <c:v>11.75</c:v>
                </c:pt>
                <c:pt idx="311">
                  <c:v>11.75</c:v>
                </c:pt>
                <c:pt idx="312">
                  <c:v>11.75</c:v>
                </c:pt>
                <c:pt idx="313">
                  <c:v>11.75</c:v>
                </c:pt>
                <c:pt idx="314">
                  <c:v>11.75</c:v>
                </c:pt>
                <c:pt idx="315">
                  <c:v>11.75</c:v>
                </c:pt>
                <c:pt idx="316">
                  <c:v>11.75</c:v>
                </c:pt>
                <c:pt idx="317">
                  <c:v>11.75</c:v>
                </c:pt>
                <c:pt idx="318">
                  <c:v>11.75</c:v>
                </c:pt>
                <c:pt idx="319">
                  <c:v>11.75</c:v>
                </c:pt>
                <c:pt idx="320">
                  <c:v>11.75</c:v>
                </c:pt>
                <c:pt idx="321">
                  <c:v>11.75</c:v>
                </c:pt>
                <c:pt idx="322">
                  <c:v>11.75</c:v>
                </c:pt>
                <c:pt idx="323">
                  <c:v>11.75</c:v>
                </c:pt>
                <c:pt idx="324">
                  <c:v>11.75</c:v>
                </c:pt>
                <c:pt idx="325">
                  <c:v>11.75</c:v>
                </c:pt>
                <c:pt idx="326">
                  <c:v>11.75</c:v>
                </c:pt>
                <c:pt idx="327">
                  <c:v>11.75</c:v>
                </c:pt>
                <c:pt idx="328">
                  <c:v>11.75</c:v>
                </c:pt>
                <c:pt idx="329">
                  <c:v>11.75</c:v>
                </c:pt>
                <c:pt idx="330">
                  <c:v>11.75</c:v>
                </c:pt>
                <c:pt idx="331">
                  <c:v>11.75</c:v>
                </c:pt>
                <c:pt idx="332">
                  <c:v>11.75</c:v>
                </c:pt>
                <c:pt idx="333">
                  <c:v>11.75</c:v>
                </c:pt>
                <c:pt idx="334">
                  <c:v>11.75</c:v>
                </c:pt>
                <c:pt idx="335">
                  <c:v>11.75</c:v>
                </c:pt>
                <c:pt idx="336">
                  <c:v>11.75</c:v>
                </c:pt>
                <c:pt idx="337">
                  <c:v>11.75</c:v>
                </c:pt>
                <c:pt idx="338">
                  <c:v>11.75</c:v>
                </c:pt>
                <c:pt idx="339">
                  <c:v>11.75</c:v>
                </c:pt>
                <c:pt idx="340">
                  <c:v>11.75</c:v>
                </c:pt>
                <c:pt idx="341">
                  <c:v>11.75</c:v>
                </c:pt>
                <c:pt idx="342">
                  <c:v>12</c:v>
                </c:pt>
                <c:pt idx="343">
                  <c:v>12.25</c:v>
                </c:pt>
                <c:pt idx="344">
                  <c:v>12.5</c:v>
                </c:pt>
                <c:pt idx="345">
                  <c:v>12.75</c:v>
                </c:pt>
                <c:pt idx="346">
                  <c:v>13</c:v>
                </c:pt>
                <c:pt idx="347">
                  <c:v>13.25</c:v>
                </c:pt>
                <c:pt idx="348">
                  <c:v>13.5</c:v>
                </c:pt>
                <c:pt idx="349">
                  <c:v>13.75</c:v>
                </c:pt>
                <c:pt idx="350">
                  <c:v>14</c:v>
                </c:pt>
                <c:pt idx="351">
                  <c:v>14.25</c:v>
                </c:pt>
                <c:pt idx="352">
                  <c:v>14.5</c:v>
                </c:pt>
                <c:pt idx="353">
                  <c:v>14.75</c:v>
                </c:pt>
                <c:pt idx="354">
                  <c:v>15</c:v>
                </c:pt>
                <c:pt idx="355">
                  <c:v>15.25</c:v>
                </c:pt>
                <c:pt idx="356">
                  <c:v>15.5</c:v>
                </c:pt>
                <c:pt idx="357">
                  <c:v>15.75</c:v>
                </c:pt>
                <c:pt idx="358">
                  <c:v>16</c:v>
                </c:pt>
                <c:pt idx="359">
                  <c:v>16.25</c:v>
                </c:pt>
                <c:pt idx="360">
                  <c:v>16.5</c:v>
                </c:pt>
                <c:pt idx="361">
                  <c:v>16.75</c:v>
                </c:pt>
                <c:pt idx="362">
                  <c:v>16.75</c:v>
                </c:pt>
                <c:pt idx="363">
                  <c:v>16.75</c:v>
                </c:pt>
                <c:pt idx="364">
                  <c:v>16.75</c:v>
                </c:pt>
                <c:pt idx="365">
                  <c:v>16.75</c:v>
                </c:pt>
                <c:pt idx="366">
                  <c:v>16.75</c:v>
                </c:pt>
                <c:pt idx="367">
                  <c:v>16.75</c:v>
                </c:pt>
                <c:pt idx="368">
                  <c:v>16.75</c:v>
                </c:pt>
                <c:pt idx="369">
                  <c:v>16.75</c:v>
                </c:pt>
                <c:pt idx="370">
                  <c:v>16.75</c:v>
                </c:pt>
                <c:pt idx="371">
                  <c:v>16.75</c:v>
                </c:pt>
                <c:pt idx="372">
                  <c:v>16.75</c:v>
                </c:pt>
                <c:pt idx="373">
                  <c:v>16.75</c:v>
                </c:pt>
                <c:pt idx="374">
                  <c:v>16.75</c:v>
                </c:pt>
                <c:pt idx="375">
                  <c:v>16.75</c:v>
                </c:pt>
                <c:pt idx="376">
                  <c:v>16.75</c:v>
                </c:pt>
                <c:pt idx="377">
                  <c:v>16.75</c:v>
                </c:pt>
                <c:pt idx="378">
                  <c:v>16.75</c:v>
                </c:pt>
                <c:pt idx="379">
                  <c:v>16.75</c:v>
                </c:pt>
                <c:pt idx="380">
                  <c:v>16.75</c:v>
                </c:pt>
                <c:pt idx="381">
                  <c:v>16.75</c:v>
                </c:pt>
                <c:pt idx="382">
                  <c:v>16.75</c:v>
                </c:pt>
                <c:pt idx="383">
                  <c:v>16.75</c:v>
                </c:pt>
                <c:pt idx="384">
                  <c:v>16.75</c:v>
                </c:pt>
                <c:pt idx="385">
                  <c:v>16.75</c:v>
                </c:pt>
                <c:pt idx="386">
                  <c:v>16.75</c:v>
                </c:pt>
                <c:pt idx="387">
                  <c:v>16.75</c:v>
                </c:pt>
                <c:pt idx="388">
                  <c:v>16.75</c:v>
                </c:pt>
                <c:pt idx="389">
                  <c:v>16.75</c:v>
                </c:pt>
                <c:pt idx="390">
                  <c:v>16.75</c:v>
                </c:pt>
                <c:pt idx="391">
                  <c:v>16.75</c:v>
                </c:pt>
                <c:pt idx="392">
                  <c:v>16.75</c:v>
                </c:pt>
                <c:pt idx="393">
                  <c:v>16.75</c:v>
                </c:pt>
                <c:pt idx="394">
                  <c:v>16.75</c:v>
                </c:pt>
                <c:pt idx="395">
                  <c:v>16.75</c:v>
                </c:pt>
                <c:pt idx="396">
                  <c:v>16.75</c:v>
                </c:pt>
                <c:pt idx="397">
                  <c:v>16.75</c:v>
                </c:pt>
                <c:pt idx="398">
                  <c:v>16.75</c:v>
                </c:pt>
                <c:pt idx="399">
                  <c:v>16.75</c:v>
                </c:pt>
                <c:pt idx="400">
                  <c:v>16.75</c:v>
                </c:pt>
                <c:pt idx="401">
                  <c:v>16.75</c:v>
                </c:pt>
                <c:pt idx="402">
                  <c:v>16.75</c:v>
                </c:pt>
                <c:pt idx="403">
                  <c:v>16.75</c:v>
                </c:pt>
                <c:pt idx="404">
                  <c:v>16.75</c:v>
                </c:pt>
                <c:pt idx="405">
                  <c:v>16.75</c:v>
                </c:pt>
                <c:pt idx="406">
                  <c:v>16.75</c:v>
                </c:pt>
                <c:pt idx="407">
                  <c:v>16.75</c:v>
                </c:pt>
                <c:pt idx="408">
                  <c:v>16.75</c:v>
                </c:pt>
                <c:pt idx="409">
                  <c:v>16.75</c:v>
                </c:pt>
                <c:pt idx="410">
                  <c:v>16.75</c:v>
                </c:pt>
                <c:pt idx="411">
                  <c:v>16.75</c:v>
                </c:pt>
                <c:pt idx="412">
                  <c:v>16.75</c:v>
                </c:pt>
                <c:pt idx="413">
                  <c:v>16.75</c:v>
                </c:pt>
                <c:pt idx="414">
                  <c:v>16.75</c:v>
                </c:pt>
                <c:pt idx="415">
                  <c:v>16.75</c:v>
                </c:pt>
                <c:pt idx="416">
                  <c:v>16.75</c:v>
                </c:pt>
                <c:pt idx="417">
                  <c:v>16.75</c:v>
                </c:pt>
                <c:pt idx="418">
                  <c:v>16.75</c:v>
                </c:pt>
                <c:pt idx="419">
                  <c:v>16.75</c:v>
                </c:pt>
                <c:pt idx="420">
                  <c:v>16.75</c:v>
                </c:pt>
                <c:pt idx="421">
                  <c:v>16.75</c:v>
                </c:pt>
                <c:pt idx="422">
                  <c:v>16.75</c:v>
                </c:pt>
                <c:pt idx="423">
                  <c:v>16.75</c:v>
                </c:pt>
                <c:pt idx="424">
                  <c:v>16.75</c:v>
                </c:pt>
                <c:pt idx="425">
                  <c:v>16.75</c:v>
                </c:pt>
                <c:pt idx="426">
                  <c:v>16.75</c:v>
                </c:pt>
                <c:pt idx="427">
                  <c:v>16.75</c:v>
                </c:pt>
                <c:pt idx="428">
                  <c:v>16.75</c:v>
                </c:pt>
                <c:pt idx="429">
                  <c:v>16.75</c:v>
                </c:pt>
                <c:pt idx="430">
                  <c:v>16.75</c:v>
                </c:pt>
                <c:pt idx="431">
                  <c:v>16.75</c:v>
                </c:pt>
                <c:pt idx="432">
                  <c:v>17</c:v>
                </c:pt>
                <c:pt idx="433">
                  <c:v>17</c:v>
                </c:pt>
                <c:pt idx="434">
                  <c:v>17</c:v>
                </c:pt>
                <c:pt idx="435">
                  <c:v>17.25</c:v>
                </c:pt>
                <c:pt idx="436">
                  <c:v>17.5</c:v>
                </c:pt>
                <c:pt idx="437">
                  <c:v>17.5</c:v>
                </c:pt>
                <c:pt idx="438">
                  <c:v>17.5</c:v>
                </c:pt>
                <c:pt idx="439">
                  <c:v>17.5</c:v>
                </c:pt>
                <c:pt idx="440">
                  <c:v>17.5</c:v>
                </c:pt>
                <c:pt idx="441">
                  <c:v>17.5</c:v>
                </c:pt>
                <c:pt idx="442">
                  <c:v>17.5</c:v>
                </c:pt>
                <c:pt idx="443">
                  <c:v>17.5</c:v>
                </c:pt>
                <c:pt idx="444">
                  <c:v>17.5</c:v>
                </c:pt>
                <c:pt idx="445">
                  <c:v>17.5</c:v>
                </c:pt>
                <c:pt idx="446">
                  <c:v>17.5</c:v>
                </c:pt>
                <c:pt idx="447">
                  <c:v>17.5</c:v>
                </c:pt>
                <c:pt idx="448">
                  <c:v>17.5</c:v>
                </c:pt>
                <c:pt idx="449">
                  <c:v>17.5</c:v>
                </c:pt>
                <c:pt idx="450">
                  <c:v>17.5</c:v>
                </c:pt>
                <c:pt idx="451">
                  <c:v>17.5</c:v>
                </c:pt>
                <c:pt idx="452">
                  <c:v>17.5</c:v>
                </c:pt>
                <c:pt idx="453">
                  <c:v>17.5</c:v>
                </c:pt>
                <c:pt idx="454">
                  <c:v>17.5</c:v>
                </c:pt>
                <c:pt idx="455">
                  <c:v>17.5</c:v>
                </c:pt>
                <c:pt idx="456">
                  <c:v>17.5</c:v>
                </c:pt>
                <c:pt idx="457">
                  <c:v>17.5</c:v>
                </c:pt>
                <c:pt idx="458">
                  <c:v>17.5</c:v>
                </c:pt>
                <c:pt idx="459">
                  <c:v>17.5</c:v>
                </c:pt>
                <c:pt idx="460">
                  <c:v>17.5</c:v>
                </c:pt>
                <c:pt idx="461">
                  <c:v>17.5</c:v>
                </c:pt>
                <c:pt idx="462">
                  <c:v>17.5</c:v>
                </c:pt>
                <c:pt idx="463">
                  <c:v>17.5</c:v>
                </c:pt>
                <c:pt idx="464">
                  <c:v>17.5</c:v>
                </c:pt>
                <c:pt idx="465">
                  <c:v>17.5</c:v>
                </c:pt>
                <c:pt idx="466">
                  <c:v>17.5</c:v>
                </c:pt>
                <c:pt idx="467">
                  <c:v>17.5</c:v>
                </c:pt>
                <c:pt idx="468">
                  <c:v>17.5</c:v>
                </c:pt>
                <c:pt idx="469">
                  <c:v>17.5</c:v>
                </c:pt>
                <c:pt idx="470">
                  <c:v>17.5</c:v>
                </c:pt>
                <c:pt idx="471">
                  <c:v>17.5</c:v>
                </c:pt>
                <c:pt idx="472">
                  <c:v>17.5</c:v>
                </c:pt>
                <c:pt idx="473">
                  <c:v>17.5</c:v>
                </c:pt>
                <c:pt idx="474">
                  <c:v>17.5</c:v>
                </c:pt>
                <c:pt idx="475">
                  <c:v>17.5</c:v>
                </c:pt>
                <c:pt idx="476">
                  <c:v>17.5</c:v>
                </c:pt>
                <c:pt idx="477">
                  <c:v>17.5</c:v>
                </c:pt>
                <c:pt idx="478">
                  <c:v>17.5</c:v>
                </c:pt>
                <c:pt idx="479">
                  <c:v>17.5</c:v>
                </c:pt>
                <c:pt idx="480">
                  <c:v>17.5</c:v>
                </c:pt>
                <c:pt idx="481">
                  <c:v>17.5</c:v>
                </c:pt>
                <c:pt idx="482">
                  <c:v>17.5</c:v>
                </c:pt>
                <c:pt idx="483">
                  <c:v>17.5</c:v>
                </c:pt>
                <c:pt idx="484">
                  <c:v>17.5</c:v>
                </c:pt>
                <c:pt idx="485">
                  <c:v>17.5</c:v>
                </c:pt>
                <c:pt idx="486">
                  <c:v>17.5</c:v>
                </c:pt>
                <c:pt idx="487">
                  <c:v>17.5</c:v>
                </c:pt>
                <c:pt idx="488">
                  <c:v>17.5</c:v>
                </c:pt>
                <c:pt idx="489">
                  <c:v>17.5</c:v>
                </c:pt>
                <c:pt idx="490">
                  <c:v>17.5</c:v>
                </c:pt>
                <c:pt idx="491">
                  <c:v>17.5</c:v>
                </c:pt>
                <c:pt idx="492">
                  <c:v>17.5</c:v>
                </c:pt>
                <c:pt idx="493">
                  <c:v>17.5</c:v>
                </c:pt>
                <c:pt idx="494">
                  <c:v>17.5</c:v>
                </c:pt>
                <c:pt idx="495">
                  <c:v>17.5</c:v>
                </c:pt>
                <c:pt idx="496">
                  <c:v>17.5</c:v>
                </c:pt>
                <c:pt idx="497">
                  <c:v>17.5</c:v>
                </c:pt>
                <c:pt idx="498">
                  <c:v>17.5</c:v>
                </c:pt>
                <c:pt idx="499">
                  <c:v>17.5</c:v>
                </c:pt>
                <c:pt idx="500">
                  <c:v>17.5</c:v>
                </c:pt>
                <c:pt idx="501">
                  <c:v>17.5</c:v>
                </c:pt>
                <c:pt idx="502">
                  <c:v>17.5</c:v>
                </c:pt>
                <c:pt idx="503">
                  <c:v>17.5</c:v>
                </c:pt>
                <c:pt idx="504">
                  <c:v>17.5</c:v>
                </c:pt>
                <c:pt idx="505">
                  <c:v>17.5</c:v>
                </c:pt>
                <c:pt idx="506">
                  <c:v>17.5</c:v>
                </c:pt>
                <c:pt idx="507">
                  <c:v>17.5</c:v>
                </c:pt>
                <c:pt idx="508">
                  <c:v>17.5</c:v>
                </c:pt>
                <c:pt idx="509">
                  <c:v>17.5</c:v>
                </c:pt>
                <c:pt idx="510">
                  <c:v>17.5</c:v>
                </c:pt>
                <c:pt idx="511">
                  <c:v>17.5</c:v>
                </c:pt>
                <c:pt idx="512">
                  <c:v>17.5</c:v>
                </c:pt>
                <c:pt idx="513">
                  <c:v>17.5</c:v>
                </c:pt>
                <c:pt idx="514">
                  <c:v>17.5</c:v>
                </c:pt>
                <c:pt idx="515">
                  <c:v>17.5</c:v>
                </c:pt>
                <c:pt idx="516">
                  <c:v>17.5</c:v>
                </c:pt>
                <c:pt idx="517">
                  <c:v>17.5</c:v>
                </c:pt>
                <c:pt idx="518">
                  <c:v>17.5</c:v>
                </c:pt>
                <c:pt idx="519">
                  <c:v>17.5</c:v>
                </c:pt>
                <c:pt idx="520">
                  <c:v>17.5</c:v>
                </c:pt>
                <c:pt idx="521">
                  <c:v>17.5</c:v>
                </c:pt>
                <c:pt idx="522">
                  <c:v>17.5</c:v>
                </c:pt>
                <c:pt idx="523">
                  <c:v>17.5</c:v>
                </c:pt>
                <c:pt idx="524">
                  <c:v>17.5</c:v>
                </c:pt>
                <c:pt idx="525">
                  <c:v>17.5</c:v>
                </c:pt>
                <c:pt idx="526">
                  <c:v>17.75</c:v>
                </c:pt>
                <c:pt idx="527">
                  <c:v>18</c:v>
                </c:pt>
                <c:pt idx="528">
                  <c:v>18.25</c:v>
                </c:pt>
                <c:pt idx="529">
                  <c:v>18.5</c:v>
                </c:pt>
                <c:pt idx="530">
                  <c:v>18.75</c:v>
                </c:pt>
                <c:pt idx="531">
                  <c:v>19</c:v>
                </c:pt>
                <c:pt idx="532">
                  <c:v>19.25</c:v>
                </c:pt>
                <c:pt idx="533">
                  <c:v>19.5</c:v>
                </c:pt>
                <c:pt idx="534">
                  <c:v>19.75</c:v>
                </c:pt>
                <c:pt idx="535">
                  <c:v>20</c:v>
                </c:pt>
                <c:pt idx="536">
                  <c:v>20.25</c:v>
                </c:pt>
                <c:pt idx="537">
                  <c:v>20.5</c:v>
                </c:pt>
                <c:pt idx="538">
                  <c:v>20.75</c:v>
                </c:pt>
                <c:pt idx="539">
                  <c:v>21</c:v>
                </c:pt>
                <c:pt idx="540">
                  <c:v>21.25</c:v>
                </c:pt>
                <c:pt idx="541">
                  <c:v>21.5</c:v>
                </c:pt>
                <c:pt idx="542">
                  <c:v>21.75</c:v>
                </c:pt>
                <c:pt idx="543">
                  <c:v>22</c:v>
                </c:pt>
                <c:pt idx="544">
                  <c:v>22.25</c:v>
                </c:pt>
                <c:pt idx="545">
                  <c:v>22.5</c:v>
                </c:pt>
                <c:pt idx="546">
                  <c:v>22.75</c:v>
                </c:pt>
                <c:pt idx="547">
                  <c:v>23</c:v>
                </c:pt>
                <c:pt idx="548">
                  <c:v>23.25</c:v>
                </c:pt>
                <c:pt idx="549">
                  <c:v>23.5</c:v>
                </c:pt>
                <c:pt idx="550">
                  <c:v>23.75</c:v>
                </c:pt>
                <c:pt idx="551">
                  <c:v>24</c:v>
                </c:pt>
                <c:pt idx="552">
                  <c:v>24.25</c:v>
                </c:pt>
                <c:pt idx="553">
                  <c:v>24.5</c:v>
                </c:pt>
                <c:pt idx="554">
                  <c:v>24.5</c:v>
                </c:pt>
                <c:pt idx="555">
                  <c:v>24.5</c:v>
                </c:pt>
                <c:pt idx="556">
                  <c:v>24.5</c:v>
                </c:pt>
                <c:pt idx="557">
                  <c:v>24.5</c:v>
                </c:pt>
                <c:pt idx="558">
                  <c:v>24.5</c:v>
                </c:pt>
                <c:pt idx="559">
                  <c:v>24.5</c:v>
                </c:pt>
                <c:pt idx="560">
                  <c:v>24.5</c:v>
                </c:pt>
                <c:pt idx="561">
                  <c:v>24.5</c:v>
                </c:pt>
                <c:pt idx="562">
                  <c:v>24.5</c:v>
                </c:pt>
                <c:pt idx="563">
                  <c:v>24.5</c:v>
                </c:pt>
                <c:pt idx="564">
                  <c:v>24.5</c:v>
                </c:pt>
                <c:pt idx="565">
                  <c:v>24.5</c:v>
                </c:pt>
                <c:pt idx="566">
                  <c:v>24.5</c:v>
                </c:pt>
                <c:pt idx="567">
                  <c:v>24.5</c:v>
                </c:pt>
                <c:pt idx="568">
                  <c:v>24.5</c:v>
                </c:pt>
                <c:pt idx="569">
                  <c:v>24.5</c:v>
                </c:pt>
                <c:pt idx="570">
                  <c:v>24.5</c:v>
                </c:pt>
                <c:pt idx="571">
                  <c:v>24.5</c:v>
                </c:pt>
                <c:pt idx="572">
                  <c:v>24.5</c:v>
                </c:pt>
                <c:pt idx="573">
                  <c:v>24.5</c:v>
                </c:pt>
                <c:pt idx="574">
                  <c:v>24.5</c:v>
                </c:pt>
                <c:pt idx="575">
                  <c:v>24.5</c:v>
                </c:pt>
                <c:pt idx="576">
                  <c:v>24.5</c:v>
                </c:pt>
                <c:pt idx="577">
                  <c:v>24.5</c:v>
                </c:pt>
                <c:pt idx="578">
                  <c:v>24.5</c:v>
                </c:pt>
                <c:pt idx="579">
                  <c:v>24.5</c:v>
                </c:pt>
                <c:pt idx="580">
                  <c:v>24.5</c:v>
                </c:pt>
                <c:pt idx="581">
                  <c:v>24.5</c:v>
                </c:pt>
                <c:pt idx="582">
                  <c:v>24.5</c:v>
                </c:pt>
                <c:pt idx="583">
                  <c:v>24.5</c:v>
                </c:pt>
                <c:pt idx="584">
                  <c:v>24.5</c:v>
                </c:pt>
                <c:pt idx="585">
                  <c:v>24.5</c:v>
                </c:pt>
                <c:pt idx="586">
                  <c:v>24.5</c:v>
                </c:pt>
                <c:pt idx="587">
                  <c:v>24.5</c:v>
                </c:pt>
                <c:pt idx="588">
                  <c:v>24.5</c:v>
                </c:pt>
                <c:pt idx="589">
                  <c:v>24.5</c:v>
                </c:pt>
                <c:pt idx="590">
                  <c:v>24.5</c:v>
                </c:pt>
                <c:pt idx="591">
                  <c:v>24.5</c:v>
                </c:pt>
                <c:pt idx="592">
                  <c:v>24.5</c:v>
                </c:pt>
                <c:pt idx="593">
                  <c:v>24.5</c:v>
                </c:pt>
                <c:pt idx="594">
                  <c:v>24.5</c:v>
                </c:pt>
                <c:pt idx="595">
                  <c:v>24.5</c:v>
                </c:pt>
                <c:pt idx="596">
                  <c:v>24.5</c:v>
                </c:pt>
                <c:pt idx="597">
                  <c:v>24.5</c:v>
                </c:pt>
                <c:pt idx="598">
                  <c:v>24.5</c:v>
                </c:pt>
                <c:pt idx="599">
                  <c:v>24.5</c:v>
                </c:pt>
                <c:pt idx="600">
                  <c:v>24.5</c:v>
                </c:pt>
                <c:pt idx="601">
                  <c:v>24.5</c:v>
                </c:pt>
                <c:pt idx="602">
                  <c:v>24.5</c:v>
                </c:pt>
                <c:pt idx="603">
                  <c:v>24.5</c:v>
                </c:pt>
                <c:pt idx="604">
                  <c:v>24.5</c:v>
                </c:pt>
                <c:pt idx="605">
                  <c:v>24.5</c:v>
                </c:pt>
                <c:pt idx="606">
                  <c:v>24.5</c:v>
                </c:pt>
                <c:pt idx="607">
                  <c:v>24.5</c:v>
                </c:pt>
                <c:pt idx="608">
                  <c:v>24.5</c:v>
                </c:pt>
                <c:pt idx="609">
                  <c:v>24.5</c:v>
                </c:pt>
                <c:pt idx="610">
                  <c:v>24.5</c:v>
                </c:pt>
                <c:pt idx="611">
                  <c:v>24.5</c:v>
                </c:pt>
                <c:pt idx="612">
                  <c:v>24.5</c:v>
                </c:pt>
                <c:pt idx="613">
                  <c:v>24.5</c:v>
                </c:pt>
                <c:pt idx="614">
                  <c:v>24.5</c:v>
                </c:pt>
                <c:pt idx="615">
                  <c:v>24.5</c:v>
                </c:pt>
                <c:pt idx="616">
                  <c:v>24.5</c:v>
                </c:pt>
                <c:pt idx="617">
                  <c:v>24.5</c:v>
                </c:pt>
                <c:pt idx="618">
                  <c:v>24.5</c:v>
                </c:pt>
                <c:pt idx="619">
                  <c:v>24.5</c:v>
                </c:pt>
                <c:pt idx="620">
                  <c:v>24.5</c:v>
                </c:pt>
                <c:pt idx="621">
                  <c:v>24.5</c:v>
                </c:pt>
                <c:pt idx="622">
                  <c:v>24.5</c:v>
                </c:pt>
                <c:pt idx="623">
                  <c:v>24.75</c:v>
                </c:pt>
                <c:pt idx="624">
                  <c:v>25</c:v>
                </c:pt>
                <c:pt idx="625">
                  <c:v>25.25</c:v>
                </c:pt>
                <c:pt idx="626">
                  <c:v>25.5</c:v>
                </c:pt>
                <c:pt idx="627">
                  <c:v>25.75</c:v>
                </c:pt>
                <c:pt idx="628">
                  <c:v>26</c:v>
                </c:pt>
                <c:pt idx="629">
                  <c:v>26.25</c:v>
                </c:pt>
                <c:pt idx="630">
                  <c:v>26.5</c:v>
                </c:pt>
                <c:pt idx="631">
                  <c:v>26.75</c:v>
                </c:pt>
                <c:pt idx="632">
                  <c:v>27</c:v>
                </c:pt>
                <c:pt idx="633">
                  <c:v>27.25</c:v>
                </c:pt>
                <c:pt idx="634">
                  <c:v>27.5</c:v>
                </c:pt>
                <c:pt idx="635">
                  <c:v>27.75</c:v>
                </c:pt>
                <c:pt idx="636">
                  <c:v>28</c:v>
                </c:pt>
                <c:pt idx="637">
                  <c:v>28.25</c:v>
                </c:pt>
                <c:pt idx="638">
                  <c:v>28.5</c:v>
                </c:pt>
                <c:pt idx="639">
                  <c:v>28.75</c:v>
                </c:pt>
                <c:pt idx="640">
                  <c:v>29</c:v>
                </c:pt>
                <c:pt idx="641">
                  <c:v>29.25</c:v>
                </c:pt>
                <c:pt idx="642">
                  <c:v>29.5</c:v>
                </c:pt>
                <c:pt idx="643">
                  <c:v>29.75</c:v>
                </c:pt>
                <c:pt idx="644">
                  <c:v>30</c:v>
                </c:pt>
                <c:pt idx="645">
                  <c:v>30.25</c:v>
                </c:pt>
                <c:pt idx="646">
                  <c:v>30.5</c:v>
                </c:pt>
                <c:pt idx="647">
                  <c:v>30.75</c:v>
                </c:pt>
                <c:pt idx="648">
                  <c:v>31</c:v>
                </c:pt>
                <c:pt idx="649">
                  <c:v>31.25</c:v>
                </c:pt>
                <c:pt idx="650">
                  <c:v>31.5</c:v>
                </c:pt>
                <c:pt idx="651">
                  <c:v>31.75</c:v>
                </c:pt>
                <c:pt idx="652">
                  <c:v>32</c:v>
                </c:pt>
                <c:pt idx="653">
                  <c:v>32.25</c:v>
                </c:pt>
                <c:pt idx="654">
                  <c:v>32.25</c:v>
                </c:pt>
                <c:pt idx="655">
                  <c:v>32.25</c:v>
                </c:pt>
                <c:pt idx="656">
                  <c:v>32.25</c:v>
                </c:pt>
                <c:pt idx="657">
                  <c:v>32.25</c:v>
                </c:pt>
                <c:pt idx="658">
                  <c:v>32.25</c:v>
                </c:pt>
                <c:pt idx="659">
                  <c:v>32.25</c:v>
                </c:pt>
                <c:pt idx="660">
                  <c:v>32.25</c:v>
                </c:pt>
                <c:pt idx="661">
                  <c:v>32.25</c:v>
                </c:pt>
                <c:pt idx="662">
                  <c:v>32.25</c:v>
                </c:pt>
                <c:pt idx="663">
                  <c:v>32.25</c:v>
                </c:pt>
                <c:pt idx="664">
                  <c:v>32.25</c:v>
                </c:pt>
                <c:pt idx="665">
                  <c:v>32.25</c:v>
                </c:pt>
                <c:pt idx="666">
                  <c:v>32.25</c:v>
                </c:pt>
                <c:pt idx="667">
                  <c:v>32.25</c:v>
                </c:pt>
                <c:pt idx="668">
                  <c:v>32.25</c:v>
                </c:pt>
                <c:pt idx="669">
                  <c:v>32.25</c:v>
                </c:pt>
                <c:pt idx="670">
                  <c:v>32.25</c:v>
                </c:pt>
                <c:pt idx="671">
                  <c:v>32.25</c:v>
                </c:pt>
                <c:pt idx="672">
                  <c:v>32.25</c:v>
                </c:pt>
                <c:pt idx="673">
                  <c:v>32.25</c:v>
                </c:pt>
                <c:pt idx="674">
                  <c:v>32.25</c:v>
                </c:pt>
                <c:pt idx="675">
                  <c:v>32.25</c:v>
                </c:pt>
                <c:pt idx="676">
                  <c:v>32.25</c:v>
                </c:pt>
                <c:pt idx="677">
                  <c:v>32.25</c:v>
                </c:pt>
                <c:pt idx="678">
                  <c:v>32.25</c:v>
                </c:pt>
                <c:pt idx="679">
                  <c:v>32.25</c:v>
                </c:pt>
                <c:pt idx="680">
                  <c:v>32.25</c:v>
                </c:pt>
                <c:pt idx="681">
                  <c:v>32.25</c:v>
                </c:pt>
                <c:pt idx="682">
                  <c:v>32.25</c:v>
                </c:pt>
                <c:pt idx="683">
                  <c:v>32.25</c:v>
                </c:pt>
                <c:pt idx="684">
                  <c:v>32.25</c:v>
                </c:pt>
                <c:pt idx="685">
                  <c:v>32.25</c:v>
                </c:pt>
                <c:pt idx="686">
                  <c:v>32.25</c:v>
                </c:pt>
                <c:pt idx="687">
                  <c:v>32.25</c:v>
                </c:pt>
                <c:pt idx="688">
                  <c:v>32.25</c:v>
                </c:pt>
                <c:pt idx="689">
                  <c:v>32.25</c:v>
                </c:pt>
                <c:pt idx="690">
                  <c:v>32.25</c:v>
                </c:pt>
                <c:pt idx="691">
                  <c:v>32.25</c:v>
                </c:pt>
                <c:pt idx="692">
                  <c:v>32.25</c:v>
                </c:pt>
                <c:pt idx="693">
                  <c:v>32.25</c:v>
                </c:pt>
                <c:pt idx="694">
                  <c:v>32.25</c:v>
                </c:pt>
                <c:pt idx="695">
                  <c:v>32.25</c:v>
                </c:pt>
                <c:pt idx="696">
                  <c:v>32.25</c:v>
                </c:pt>
                <c:pt idx="697">
                  <c:v>32.25</c:v>
                </c:pt>
                <c:pt idx="698">
                  <c:v>32.25</c:v>
                </c:pt>
                <c:pt idx="699">
                  <c:v>32.25</c:v>
                </c:pt>
                <c:pt idx="700">
                  <c:v>32.25</c:v>
                </c:pt>
                <c:pt idx="701">
                  <c:v>32.25</c:v>
                </c:pt>
                <c:pt idx="702">
                  <c:v>32.25</c:v>
                </c:pt>
                <c:pt idx="703">
                  <c:v>32.25</c:v>
                </c:pt>
                <c:pt idx="704">
                  <c:v>32.25</c:v>
                </c:pt>
                <c:pt idx="705">
                  <c:v>32.25</c:v>
                </c:pt>
                <c:pt idx="706">
                  <c:v>32.25</c:v>
                </c:pt>
                <c:pt idx="707">
                  <c:v>32.25</c:v>
                </c:pt>
                <c:pt idx="708">
                  <c:v>32.25</c:v>
                </c:pt>
                <c:pt idx="709">
                  <c:v>32.25</c:v>
                </c:pt>
                <c:pt idx="710">
                  <c:v>32.25</c:v>
                </c:pt>
                <c:pt idx="711">
                  <c:v>32.25</c:v>
                </c:pt>
                <c:pt idx="712">
                  <c:v>32.25</c:v>
                </c:pt>
                <c:pt idx="713">
                  <c:v>32.25</c:v>
                </c:pt>
                <c:pt idx="714">
                  <c:v>32.25</c:v>
                </c:pt>
                <c:pt idx="715">
                  <c:v>32.5</c:v>
                </c:pt>
                <c:pt idx="716">
                  <c:v>32.75</c:v>
                </c:pt>
                <c:pt idx="717">
                  <c:v>33</c:v>
                </c:pt>
                <c:pt idx="718">
                  <c:v>33.25</c:v>
                </c:pt>
                <c:pt idx="719">
                  <c:v>33.5</c:v>
                </c:pt>
                <c:pt idx="720">
                  <c:v>33.75</c:v>
                </c:pt>
                <c:pt idx="721">
                  <c:v>34</c:v>
                </c:pt>
                <c:pt idx="722">
                  <c:v>34.25</c:v>
                </c:pt>
                <c:pt idx="723">
                  <c:v>34.5</c:v>
                </c:pt>
                <c:pt idx="724">
                  <c:v>34.75</c:v>
                </c:pt>
                <c:pt idx="725">
                  <c:v>35</c:v>
                </c:pt>
                <c:pt idx="726">
                  <c:v>35.25</c:v>
                </c:pt>
                <c:pt idx="727">
                  <c:v>35.5</c:v>
                </c:pt>
                <c:pt idx="728">
                  <c:v>35.75</c:v>
                </c:pt>
                <c:pt idx="729">
                  <c:v>36</c:v>
                </c:pt>
                <c:pt idx="730">
                  <c:v>36.25</c:v>
                </c:pt>
                <c:pt idx="731">
                  <c:v>36.5</c:v>
                </c:pt>
                <c:pt idx="732">
                  <c:v>36.75</c:v>
                </c:pt>
                <c:pt idx="733">
                  <c:v>37</c:v>
                </c:pt>
                <c:pt idx="734">
                  <c:v>37.25</c:v>
                </c:pt>
                <c:pt idx="735">
                  <c:v>37.5</c:v>
                </c:pt>
                <c:pt idx="736">
                  <c:v>37.75</c:v>
                </c:pt>
                <c:pt idx="737">
                  <c:v>38</c:v>
                </c:pt>
                <c:pt idx="738">
                  <c:v>38.25</c:v>
                </c:pt>
                <c:pt idx="739">
                  <c:v>38.5</c:v>
                </c:pt>
                <c:pt idx="740">
                  <c:v>38.75</c:v>
                </c:pt>
                <c:pt idx="741">
                  <c:v>39</c:v>
                </c:pt>
                <c:pt idx="742">
                  <c:v>39.25</c:v>
                </c:pt>
                <c:pt idx="743">
                  <c:v>39.5</c:v>
                </c:pt>
                <c:pt idx="744">
                  <c:v>39.75</c:v>
                </c:pt>
                <c:pt idx="745">
                  <c:v>40</c:v>
                </c:pt>
                <c:pt idx="746">
                  <c:v>40.25</c:v>
                </c:pt>
                <c:pt idx="747">
                  <c:v>40.5</c:v>
                </c:pt>
                <c:pt idx="748">
                  <c:v>40.75</c:v>
                </c:pt>
                <c:pt idx="749">
                  <c:v>41</c:v>
                </c:pt>
                <c:pt idx="750">
                  <c:v>41.25</c:v>
                </c:pt>
                <c:pt idx="751">
                  <c:v>41.25</c:v>
                </c:pt>
                <c:pt idx="752">
                  <c:v>41.25</c:v>
                </c:pt>
                <c:pt idx="753">
                  <c:v>41.25</c:v>
                </c:pt>
                <c:pt idx="754">
                  <c:v>41.25</c:v>
                </c:pt>
                <c:pt idx="755">
                  <c:v>41.25</c:v>
                </c:pt>
                <c:pt idx="756">
                  <c:v>41.25</c:v>
                </c:pt>
                <c:pt idx="757">
                  <c:v>41.25</c:v>
                </c:pt>
                <c:pt idx="758">
                  <c:v>41.25</c:v>
                </c:pt>
                <c:pt idx="759">
                  <c:v>41.25</c:v>
                </c:pt>
                <c:pt idx="760">
                  <c:v>41.25</c:v>
                </c:pt>
                <c:pt idx="761">
                  <c:v>41.25</c:v>
                </c:pt>
                <c:pt idx="762">
                  <c:v>41.25</c:v>
                </c:pt>
                <c:pt idx="763">
                  <c:v>41.25</c:v>
                </c:pt>
                <c:pt idx="764">
                  <c:v>41.25</c:v>
                </c:pt>
                <c:pt idx="765">
                  <c:v>41.25</c:v>
                </c:pt>
                <c:pt idx="766">
                  <c:v>41.25</c:v>
                </c:pt>
                <c:pt idx="767">
                  <c:v>41.25</c:v>
                </c:pt>
                <c:pt idx="768">
                  <c:v>41.25</c:v>
                </c:pt>
                <c:pt idx="769">
                  <c:v>41.25</c:v>
                </c:pt>
                <c:pt idx="770">
                  <c:v>41.25</c:v>
                </c:pt>
                <c:pt idx="771">
                  <c:v>41.25</c:v>
                </c:pt>
                <c:pt idx="772">
                  <c:v>41.25</c:v>
                </c:pt>
                <c:pt idx="773">
                  <c:v>41.25</c:v>
                </c:pt>
                <c:pt idx="774">
                  <c:v>41.25</c:v>
                </c:pt>
                <c:pt idx="775">
                  <c:v>41.25</c:v>
                </c:pt>
                <c:pt idx="776">
                  <c:v>41.25</c:v>
                </c:pt>
                <c:pt idx="777">
                  <c:v>41.25</c:v>
                </c:pt>
                <c:pt idx="778">
                  <c:v>41.25</c:v>
                </c:pt>
                <c:pt idx="779">
                  <c:v>41.25</c:v>
                </c:pt>
                <c:pt idx="780">
                  <c:v>41.25</c:v>
                </c:pt>
                <c:pt idx="781">
                  <c:v>41.25</c:v>
                </c:pt>
                <c:pt idx="782">
                  <c:v>41.25</c:v>
                </c:pt>
                <c:pt idx="783">
                  <c:v>41.25</c:v>
                </c:pt>
                <c:pt idx="784">
                  <c:v>41.25</c:v>
                </c:pt>
                <c:pt idx="785">
                  <c:v>41.25</c:v>
                </c:pt>
                <c:pt idx="786">
                  <c:v>41.25</c:v>
                </c:pt>
                <c:pt idx="787">
                  <c:v>41.25</c:v>
                </c:pt>
                <c:pt idx="788">
                  <c:v>41.25</c:v>
                </c:pt>
                <c:pt idx="789">
                  <c:v>41.25</c:v>
                </c:pt>
                <c:pt idx="790">
                  <c:v>41.25</c:v>
                </c:pt>
                <c:pt idx="791">
                  <c:v>41.25</c:v>
                </c:pt>
                <c:pt idx="792">
                  <c:v>41.25</c:v>
                </c:pt>
                <c:pt idx="793">
                  <c:v>41.25</c:v>
                </c:pt>
                <c:pt idx="794">
                  <c:v>41.25</c:v>
                </c:pt>
                <c:pt idx="795">
                  <c:v>41.25</c:v>
                </c:pt>
                <c:pt idx="796">
                  <c:v>41.25</c:v>
                </c:pt>
                <c:pt idx="797">
                  <c:v>41.25</c:v>
                </c:pt>
                <c:pt idx="798">
                  <c:v>41.25</c:v>
                </c:pt>
                <c:pt idx="799">
                  <c:v>41.25</c:v>
                </c:pt>
                <c:pt idx="800">
                  <c:v>41.25</c:v>
                </c:pt>
                <c:pt idx="801">
                  <c:v>41.25</c:v>
                </c:pt>
                <c:pt idx="802">
                  <c:v>41.25</c:v>
                </c:pt>
                <c:pt idx="803">
                  <c:v>41.25</c:v>
                </c:pt>
                <c:pt idx="804">
                  <c:v>41.25</c:v>
                </c:pt>
                <c:pt idx="805">
                  <c:v>41.25</c:v>
                </c:pt>
                <c:pt idx="806">
                  <c:v>41.25</c:v>
                </c:pt>
                <c:pt idx="807">
                  <c:v>41.25</c:v>
                </c:pt>
                <c:pt idx="808">
                  <c:v>41.25</c:v>
                </c:pt>
                <c:pt idx="809">
                  <c:v>41.25</c:v>
                </c:pt>
                <c:pt idx="810">
                  <c:v>41.25</c:v>
                </c:pt>
                <c:pt idx="811">
                  <c:v>41.25</c:v>
                </c:pt>
                <c:pt idx="812">
                  <c:v>41.25</c:v>
                </c:pt>
                <c:pt idx="813">
                  <c:v>41.25</c:v>
                </c:pt>
                <c:pt idx="814">
                  <c:v>41.5</c:v>
                </c:pt>
                <c:pt idx="815">
                  <c:v>41.75</c:v>
                </c:pt>
                <c:pt idx="816">
                  <c:v>42</c:v>
                </c:pt>
                <c:pt idx="817">
                  <c:v>42.25</c:v>
                </c:pt>
                <c:pt idx="818">
                  <c:v>42.25</c:v>
                </c:pt>
                <c:pt idx="819">
                  <c:v>42.5</c:v>
                </c:pt>
                <c:pt idx="820">
                  <c:v>42.75</c:v>
                </c:pt>
                <c:pt idx="821">
                  <c:v>43</c:v>
                </c:pt>
                <c:pt idx="822">
                  <c:v>43.25</c:v>
                </c:pt>
                <c:pt idx="823">
                  <c:v>43.5</c:v>
                </c:pt>
                <c:pt idx="824">
                  <c:v>43.75</c:v>
                </c:pt>
                <c:pt idx="825">
                  <c:v>43.75</c:v>
                </c:pt>
                <c:pt idx="826">
                  <c:v>43.75</c:v>
                </c:pt>
                <c:pt idx="827">
                  <c:v>43.75</c:v>
                </c:pt>
                <c:pt idx="828">
                  <c:v>43.75</c:v>
                </c:pt>
                <c:pt idx="829">
                  <c:v>43.75</c:v>
                </c:pt>
                <c:pt idx="830">
                  <c:v>43.75</c:v>
                </c:pt>
                <c:pt idx="831">
                  <c:v>43.75</c:v>
                </c:pt>
                <c:pt idx="832">
                  <c:v>43.75</c:v>
                </c:pt>
                <c:pt idx="833">
                  <c:v>43.75</c:v>
                </c:pt>
                <c:pt idx="834">
                  <c:v>43.75</c:v>
                </c:pt>
                <c:pt idx="835">
                  <c:v>43.75</c:v>
                </c:pt>
                <c:pt idx="836">
                  <c:v>43.75</c:v>
                </c:pt>
                <c:pt idx="837">
                  <c:v>43.75</c:v>
                </c:pt>
                <c:pt idx="838">
                  <c:v>43.75</c:v>
                </c:pt>
                <c:pt idx="839">
                  <c:v>43.75</c:v>
                </c:pt>
                <c:pt idx="840">
                  <c:v>43.75</c:v>
                </c:pt>
                <c:pt idx="841">
                  <c:v>43.75</c:v>
                </c:pt>
                <c:pt idx="842">
                  <c:v>43.75</c:v>
                </c:pt>
                <c:pt idx="843">
                  <c:v>43.75</c:v>
                </c:pt>
                <c:pt idx="844">
                  <c:v>43.75</c:v>
                </c:pt>
                <c:pt idx="845">
                  <c:v>43.75</c:v>
                </c:pt>
                <c:pt idx="846">
                  <c:v>43.75</c:v>
                </c:pt>
                <c:pt idx="847">
                  <c:v>43.75</c:v>
                </c:pt>
                <c:pt idx="848">
                  <c:v>43.75</c:v>
                </c:pt>
                <c:pt idx="849">
                  <c:v>43.75</c:v>
                </c:pt>
                <c:pt idx="850">
                  <c:v>43.75</c:v>
                </c:pt>
                <c:pt idx="851">
                  <c:v>43.75</c:v>
                </c:pt>
                <c:pt idx="852">
                  <c:v>43.75</c:v>
                </c:pt>
                <c:pt idx="853">
                  <c:v>43.75</c:v>
                </c:pt>
                <c:pt idx="854">
                  <c:v>43.75</c:v>
                </c:pt>
                <c:pt idx="855">
                  <c:v>43.75</c:v>
                </c:pt>
                <c:pt idx="856">
                  <c:v>43.75</c:v>
                </c:pt>
                <c:pt idx="857">
                  <c:v>43.75</c:v>
                </c:pt>
                <c:pt idx="858">
                  <c:v>43.75</c:v>
                </c:pt>
                <c:pt idx="859">
                  <c:v>43.75</c:v>
                </c:pt>
                <c:pt idx="860">
                  <c:v>43.75</c:v>
                </c:pt>
                <c:pt idx="861">
                  <c:v>43.75</c:v>
                </c:pt>
                <c:pt idx="862">
                  <c:v>43.75</c:v>
                </c:pt>
                <c:pt idx="863">
                  <c:v>43.75</c:v>
                </c:pt>
                <c:pt idx="864">
                  <c:v>43.75</c:v>
                </c:pt>
                <c:pt idx="865">
                  <c:v>43.75</c:v>
                </c:pt>
                <c:pt idx="866">
                  <c:v>43.75</c:v>
                </c:pt>
                <c:pt idx="867">
                  <c:v>43.75</c:v>
                </c:pt>
                <c:pt idx="868">
                  <c:v>43.75</c:v>
                </c:pt>
                <c:pt idx="869">
                  <c:v>43.75</c:v>
                </c:pt>
                <c:pt idx="870">
                  <c:v>43.75</c:v>
                </c:pt>
                <c:pt idx="871">
                  <c:v>43.75</c:v>
                </c:pt>
                <c:pt idx="872">
                  <c:v>43.75</c:v>
                </c:pt>
                <c:pt idx="873">
                  <c:v>43.75</c:v>
                </c:pt>
                <c:pt idx="874">
                  <c:v>43.75</c:v>
                </c:pt>
                <c:pt idx="875">
                  <c:v>43.75</c:v>
                </c:pt>
                <c:pt idx="876">
                  <c:v>43.75</c:v>
                </c:pt>
                <c:pt idx="877">
                  <c:v>43.75</c:v>
                </c:pt>
                <c:pt idx="878">
                  <c:v>43.75</c:v>
                </c:pt>
                <c:pt idx="879">
                  <c:v>43.75</c:v>
                </c:pt>
                <c:pt idx="880">
                  <c:v>43.75</c:v>
                </c:pt>
                <c:pt idx="881">
                  <c:v>43.75</c:v>
                </c:pt>
                <c:pt idx="882">
                  <c:v>43.75</c:v>
                </c:pt>
                <c:pt idx="883">
                  <c:v>43.75</c:v>
                </c:pt>
                <c:pt idx="884">
                  <c:v>43.75</c:v>
                </c:pt>
                <c:pt idx="885">
                  <c:v>43.75</c:v>
                </c:pt>
                <c:pt idx="886">
                  <c:v>43.75</c:v>
                </c:pt>
                <c:pt idx="887">
                  <c:v>43.75</c:v>
                </c:pt>
                <c:pt idx="888">
                  <c:v>43.75</c:v>
                </c:pt>
                <c:pt idx="889">
                  <c:v>43.75</c:v>
                </c:pt>
                <c:pt idx="890">
                  <c:v>43.75</c:v>
                </c:pt>
                <c:pt idx="891">
                  <c:v>43.75</c:v>
                </c:pt>
                <c:pt idx="892">
                  <c:v>43.75</c:v>
                </c:pt>
                <c:pt idx="893">
                  <c:v>43.75</c:v>
                </c:pt>
                <c:pt idx="894">
                  <c:v>43.75</c:v>
                </c:pt>
                <c:pt idx="895">
                  <c:v>43.75</c:v>
                </c:pt>
                <c:pt idx="896">
                  <c:v>43.75</c:v>
                </c:pt>
                <c:pt idx="897">
                  <c:v>43.75</c:v>
                </c:pt>
                <c:pt idx="898">
                  <c:v>43.75</c:v>
                </c:pt>
                <c:pt idx="899">
                  <c:v>43.75</c:v>
                </c:pt>
                <c:pt idx="900">
                  <c:v>43.75</c:v>
                </c:pt>
                <c:pt idx="901">
                  <c:v>43.75</c:v>
                </c:pt>
                <c:pt idx="902">
                  <c:v>43.75</c:v>
                </c:pt>
                <c:pt idx="903">
                  <c:v>43.75</c:v>
                </c:pt>
                <c:pt idx="904">
                  <c:v>43.75</c:v>
                </c:pt>
                <c:pt idx="905">
                  <c:v>43.75</c:v>
                </c:pt>
                <c:pt idx="906">
                  <c:v>43.75</c:v>
                </c:pt>
                <c:pt idx="907">
                  <c:v>43.75</c:v>
                </c:pt>
                <c:pt idx="908">
                  <c:v>44</c:v>
                </c:pt>
                <c:pt idx="909">
                  <c:v>44.25</c:v>
                </c:pt>
                <c:pt idx="910">
                  <c:v>44.5</c:v>
                </c:pt>
                <c:pt idx="911">
                  <c:v>44.75</c:v>
                </c:pt>
                <c:pt idx="912">
                  <c:v>45</c:v>
                </c:pt>
                <c:pt idx="913">
                  <c:v>45.25</c:v>
                </c:pt>
                <c:pt idx="914">
                  <c:v>45.5</c:v>
                </c:pt>
                <c:pt idx="915">
                  <c:v>45.75</c:v>
                </c:pt>
                <c:pt idx="916">
                  <c:v>46</c:v>
                </c:pt>
                <c:pt idx="917">
                  <c:v>46.25</c:v>
                </c:pt>
                <c:pt idx="918">
                  <c:v>46.5</c:v>
                </c:pt>
                <c:pt idx="919">
                  <c:v>46.75</c:v>
                </c:pt>
                <c:pt idx="920">
                  <c:v>47</c:v>
                </c:pt>
                <c:pt idx="921">
                  <c:v>47.25</c:v>
                </c:pt>
                <c:pt idx="922">
                  <c:v>47.5</c:v>
                </c:pt>
                <c:pt idx="923">
                  <c:v>47.75</c:v>
                </c:pt>
                <c:pt idx="924">
                  <c:v>48</c:v>
                </c:pt>
                <c:pt idx="925">
                  <c:v>48.25</c:v>
                </c:pt>
                <c:pt idx="926">
                  <c:v>48.5</c:v>
                </c:pt>
                <c:pt idx="927">
                  <c:v>48.75</c:v>
                </c:pt>
                <c:pt idx="928">
                  <c:v>49</c:v>
                </c:pt>
                <c:pt idx="929">
                  <c:v>49.25</c:v>
                </c:pt>
                <c:pt idx="930">
                  <c:v>49.5</c:v>
                </c:pt>
                <c:pt idx="931">
                  <c:v>49.75</c:v>
                </c:pt>
                <c:pt idx="932">
                  <c:v>50</c:v>
                </c:pt>
                <c:pt idx="933">
                  <c:v>50.25</c:v>
                </c:pt>
                <c:pt idx="934">
                  <c:v>50.5</c:v>
                </c:pt>
                <c:pt idx="935">
                  <c:v>50.75</c:v>
                </c:pt>
                <c:pt idx="936">
                  <c:v>51</c:v>
                </c:pt>
                <c:pt idx="937">
                  <c:v>51.25</c:v>
                </c:pt>
                <c:pt idx="938">
                  <c:v>51.5</c:v>
                </c:pt>
                <c:pt idx="939">
                  <c:v>51.75</c:v>
                </c:pt>
                <c:pt idx="940">
                  <c:v>52</c:v>
                </c:pt>
                <c:pt idx="941">
                  <c:v>52.25</c:v>
                </c:pt>
                <c:pt idx="942">
                  <c:v>52.25</c:v>
                </c:pt>
                <c:pt idx="943">
                  <c:v>52.25</c:v>
                </c:pt>
                <c:pt idx="944">
                  <c:v>52.25</c:v>
                </c:pt>
                <c:pt idx="945">
                  <c:v>52.25</c:v>
                </c:pt>
                <c:pt idx="946">
                  <c:v>52.25</c:v>
                </c:pt>
                <c:pt idx="947">
                  <c:v>52.25</c:v>
                </c:pt>
                <c:pt idx="948">
                  <c:v>52.25</c:v>
                </c:pt>
                <c:pt idx="949">
                  <c:v>52.25</c:v>
                </c:pt>
                <c:pt idx="950">
                  <c:v>52.25</c:v>
                </c:pt>
                <c:pt idx="951">
                  <c:v>52.25</c:v>
                </c:pt>
                <c:pt idx="952">
                  <c:v>52.25</c:v>
                </c:pt>
                <c:pt idx="953">
                  <c:v>52.25</c:v>
                </c:pt>
                <c:pt idx="954">
                  <c:v>52.25</c:v>
                </c:pt>
                <c:pt idx="955">
                  <c:v>52.25</c:v>
                </c:pt>
                <c:pt idx="956">
                  <c:v>52.25</c:v>
                </c:pt>
                <c:pt idx="957">
                  <c:v>52.25</c:v>
                </c:pt>
                <c:pt idx="958">
                  <c:v>52.25</c:v>
                </c:pt>
                <c:pt idx="959">
                  <c:v>52.25</c:v>
                </c:pt>
                <c:pt idx="960">
                  <c:v>52.25</c:v>
                </c:pt>
                <c:pt idx="961">
                  <c:v>52.25</c:v>
                </c:pt>
                <c:pt idx="962">
                  <c:v>52.25</c:v>
                </c:pt>
                <c:pt idx="963">
                  <c:v>52.25</c:v>
                </c:pt>
                <c:pt idx="964">
                  <c:v>52.25</c:v>
                </c:pt>
                <c:pt idx="965">
                  <c:v>52.25</c:v>
                </c:pt>
                <c:pt idx="966">
                  <c:v>52.25</c:v>
                </c:pt>
                <c:pt idx="967">
                  <c:v>52.25</c:v>
                </c:pt>
                <c:pt idx="968">
                  <c:v>52.25</c:v>
                </c:pt>
                <c:pt idx="969">
                  <c:v>52.25</c:v>
                </c:pt>
                <c:pt idx="970">
                  <c:v>52.25</c:v>
                </c:pt>
                <c:pt idx="971">
                  <c:v>52.25</c:v>
                </c:pt>
                <c:pt idx="972">
                  <c:v>52.25</c:v>
                </c:pt>
                <c:pt idx="973">
                  <c:v>52.25</c:v>
                </c:pt>
                <c:pt idx="974">
                  <c:v>52.25</c:v>
                </c:pt>
                <c:pt idx="975">
                  <c:v>52.25</c:v>
                </c:pt>
                <c:pt idx="976">
                  <c:v>52.25</c:v>
                </c:pt>
                <c:pt idx="977">
                  <c:v>52.25</c:v>
                </c:pt>
                <c:pt idx="978">
                  <c:v>52.25</c:v>
                </c:pt>
                <c:pt idx="979">
                  <c:v>52.25</c:v>
                </c:pt>
                <c:pt idx="980">
                  <c:v>52.25</c:v>
                </c:pt>
                <c:pt idx="981">
                  <c:v>52.25</c:v>
                </c:pt>
                <c:pt idx="982">
                  <c:v>52.25</c:v>
                </c:pt>
                <c:pt idx="983">
                  <c:v>52.25</c:v>
                </c:pt>
                <c:pt idx="984">
                  <c:v>52.25</c:v>
                </c:pt>
                <c:pt idx="985">
                  <c:v>52.25</c:v>
                </c:pt>
                <c:pt idx="986">
                  <c:v>52.25</c:v>
                </c:pt>
                <c:pt idx="987">
                  <c:v>52.25</c:v>
                </c:pt>
                <c:pt idx="988">
                  <c:v>52.25</c:v>
                </c:pt>
                <c:pt idx="989">
                  <c:v>52.25</c:v>
                </c:pt>
                <c:pt idx="990">
                  <c:v>52.25</c:v>
                </c:pt>
                <c:pt idx="991">
                  <c:v>52.25</c:v>
                </c:pt>
                <c:pt idx="992">
                  <c:v>52.25</c:v>
                </c:pt>
                <c:pt idx="993">
                  <c:v>52.25</c:v>
                </c:pt>
                <c:pt idx="994">
                  <c:v>52.25</c:v>
                </c:pt>
                <c:pt idx="995">
                  <c:v>52.25</c:v>
                </c:pt>
                <c:pt idx="996">
                  <c:v>52.25</c:v>
                </c:pt>
                <c:pt idx="997">
                  <c:v>52.25</c:v>
                </c:pt>
                <c:pt idx="998">
                  <c:v>52.25</c:v>
                </c:pt>
                <c:pt idx="999">
                  <c:v>52.25</c:v>
                </c:pt>
                <c:pt idx="1000">
                  <c:v>52.25</c:v>
                </c:pt>
                <c:pt idx="1001">
                  <c:v>52.25</c:v>
                </c:pt>
                <c:pt idx="1002">
                  <c:v>52.25</c:v>
                </c:pt>
                <c:pt idx="1003">
                  <c:v>52.25</c:v>
                </c:pt>
                <c:pt idx="1004">
                  <c:v>52.5</c:v>
                </c:pt>
                <c:pt idx="1005">
                  <c:v>52.5</c:v>
                </c:pt>
                <c:pt idx="1006">
                  <c:v>52.75</c:v>
                </c:pt>
                <c:pt idx="1007">
                  <c:v>53</c:v>
                </c:pt>
                <c:pt idx="1008">
                  <c:v>53.25</c:v>
                </c:pt>
                <c:pt idx="1009">
                  <c:v>53.5</c:v>
                </c:pt>
                <c:pt idx="1010">
                  <c:v>53.75</c:v>
                </c:pt>
                <c:pt idx="1011">
                  <c:v>54</c:v>
                </c:pt>
                <c:pt idx="1012">
                  <c:v>54.25</c:v>
                </c:pt>
                <c:pt idx="1013">
                  <c:v>54.5</c:v>
                </c:pt>
                <c:pt idx="1014">
                  <c:v>54.75</c:v>
                </c:pt>
                <c:pt idx="1015">
                  <c:v>55</c:v>
                </c:pt>
                <c:pt idx="1016">
                  <c:v>55.25</c:v>
                </c:pt>
                <c:pt idx="1017">
                  <c:v>55.5</c:v>
                </c:pt>
                <c:pt idx="1018">
                  <c:v>55.75</c:v>
                </c:pt>
                <c:pt idx="1019">
                  <c:v>56</c:v>
                </c:pt>
                <c:pt idx="1020">
                  <c:v>56.25</c:v>
                </c:pt>
                <c:pt idx="1021">
                  <c:v>56.5</c:v>
                </c:pt>
                <c:pt idx="1022">
                  <c:v>56.75</c:v>
                </c:pt>
                <c:pt idx="1023">
                  <c:v>57</c:v>
                </c:pt>
                <c:pt idx="1024">
                  <c:v>57.25</c:v>
                </c:pt>
                <c:pt idx="1025">
                  <c:v>57.5</c:v>
                </c:pt>
                <c:pt idx="1026">
                  <c:v>57.5</c:v>
                </c:pt>
                <c:pt idx="1027">
                  <c:v>57.5</c:v>
                </c:pt>
                <c:pt idx="1028">
                  <c:v>57.75</c:v>
                </c:pt>
                <c:pt idx="1029">
                  <c:v>58</c:v>
                </c:pt>
                <c:pt idx="1030">
                  <c:v>58.25</c:v>
                </c:pt>
                <c:pt idx="1031">
                  <c:v>58.5</c:v>
                </c:pt>
                <c:pt idx="1032">
                  <c:v>58.75</c:v>
                </c:pt>
                <c:pt idx="1033">
                  <c:v>59</c:v>
                </c:pt>
                <c:pt idx="1034">
                  <c:v>59</c:v>
                </c:pt>
                <c:pt idx="1035">
                  <c:v>59</c:v>
                </c:pt>
                <c:pt idx="1036">
                  <c:v>59</c:v>
                </c:pt>
                <c:pt idx="1037">
                  <c:v>59</c:v>
                </c:pt>
                <c:pt idx="1038">
                  <c:v>59</c:v>
                </c:pt>
                <c:pt idx="1039">
                  <c:v>59</c:v>
                </c:pt>
                <c:pt idx="1040">
                  <c:v>59</c:v>
                </c:pt>
                <c:pt idx="1041">
                  <c:v>59</c:v>
                </c:pt>
                <c:pt idx="1042">
                  <c:v>59</c:v>
                </c:pt>
                <c:pt idx="1043">
                  <c:v>59</c:v>
                </c:pt>
                <c:pt idx="1044">
                  <c:v>59</c:v>
                </c:pt>
                <c:pt idx="1045">
                  <c:v>59</c:v>
                </c:pt>
                <c:pt idx="1046">
                  <c:v>59</c:v>
                </c:pt>
                <c:pt idx="1047">
                  <c:v>59</c:v>
                </c:pt>
                <c:pt idx="1048">
                  <c:v>59</c:v>
                </c:pt>
                <c:pt idx="1049">
                  <c:v>59</c:v>
                </c:pt>
                <c:pt idx="1050">
                  <c:v>59</c:v>
                </c:pt>
                <c:pt idx="1051">
                  <c:v>59</c:v>
                </c:pt>
                <c:pt idx="1052">
                  <c:v>59</c:v>
                </c:pt>
                <c:pt idx="1053">
                  <c:v>59</c:v>
                </c:pt>
                <c:pt idx="1054">
                  <c:v>59</c:v>
                </c:pt>
                <c:pt idx="1055">
                  <c:v>59</c:v>
                </c:pt>
                <c:pt idx="1056">
                  <c:v>59</c:v>
                </c:pt>
                <c:pt idx="1057">
                  <c:v>59</c:v>
                </c:pt>
                <c:pt idx="1058">
                  <c:v>59</c:v>
                </c:pt>
                <c:pt idx="1059">
                  <c:v>59</c:v>
                </c:pt>
                <c:pt idx="1060">
                  <c:v>59</c:v>
                </c:pt>
                <c:pt idx="1061">
                  <c:v>59</c:v>
                </c:pt>
                <c:pt idx="1062">
                  <c:v>59</c:v>
                </c:pt>
                <c:pt idx="1063">
                  <c:v>59</c:v>
                </c:pt>
                <c:pt idx="1064">
                  <c:v>59</c:v>
                </c:pt>
                <c:pt idx="1065">
                  <c:v>59</c:v>
                </c:pt>
                <c:pt idx="1066">
                  <c:v>59</c:v>
                </c:pt>
                <c:pt idx="1067">
                  <c:v>59</c:v>
                </c:pt>
                <c:pt idx="1068">
                  <c:v>59</c:v>
                </c:pt>
                <c:pt idx="1069">
                  <c:v>59</c:v>
                </c:pt>
                <c:pt idx="1070">
                  <c:v>59</c:v>
                </c:pt>
                <c:pt idx="1071">
                  <c:v>59</c:v>
                </c:pt>
                <c:pt idx="1072">
                  <c:v>59</c:v>
                </c:pt>
                <c:pt idx="1073">
                  <c:v>59</c:v>
                </c:pt>
                <c:pt idx="1074">
                  <c:v>59</c:v>
                </c:pt>
                <c:pt idx="1075">
                  <c:v>59</c:v>
                </c:pt>
                <c:pt idx="1076">
                  <c:v>59</c:v>
                </c:pt>
                <c:pt idx="1077">
                  <c:v>59</c:v>
                </c:pt>
                <c:pt idx="1078">
                  <c:v>59</c:v>
                </c:pt>
                <c:pt idx="1079">
                  <c:v>59</c:v>
                </c:pt>
                <c:pt idx="1080">
                  <c:v>59</c:v>
                </c:pt>
                <c:pt idx="1081">
                  <c:v>59</c:v>
                </c:pt>
                <c:pt idx="1082">
                  <c:v>59</c:v>
                </c:pt>
                <c:pt idx="1083">
                  <c:v>59</c:v>
                </c:pt>
                <c:pt idx="1084">
                  <c:v>59</c:v>
                </c:pt>
                <c:pt idx="1085">
                  <c:v>59</c:v>
                </c:pt>
                <c:pt idx="1086">
                  <c:v>59</c:v>
                </c:pt>
                <c:pt idx="1087">
                  <c:v>59</c:v>
                </c:pt>
                <c:pt idx="1088">
                  <c:v>59</c:v>
                </c:pt>
                <c:pt idx="1089">
                  <c:v>59</c:v>
                </c:pt>
                <c:pt idx="1090">
                  <c:v>59</c:v>
                </c:pt>
                <c:pt idx="1091">
                  <c:v>59</c:v>
                </c:pt>
                <c:pt idx="1092">
                  <c:v>59</c:v>
                </c:pt>
                <c:pt idx="1093">
                  <c:v>59</c:v>
                </c:pt>
                <c:pt idx="1094">
                  <c:v>59</c:v>
                </c:pt>
                <c:pt idx="1095">
                  <c:v>59</c:v>
                </c:pt>
                <c:pt idx="1096">
                  <c:v>59</c:v>
                </c:pt>
                <c:pt idx="1097">
                  <c:v>59</c:v>
                </c:pt>
                <c:pt idx="1098">
                  <c:v>59</c:v>
                </c:pt>
                <c:pt idx="1099">
                  <c:v>59</c:v>
                </c:pt>
                <c:pt idx="1100">
                  <c:v>59.25</c:v>
                </c:pt>
                <c:pt idx="1101">
                  <c:v>59.5</c:v>
                </c:pt>
                <c:pt idx="1102">
                  <c:v>59.75</c:v>
                </c:pt>
                <c:pt idx="1103">
                  <c:v>60</c:v>
                </c:pt>
                <c:pt idx="1104">
                  <c:v>60.25</c:v>
                </c:pt>
                <c:pt idx="1105">
                  <c:v>60.5</c:v>
                </c:pt>
                <c:pt idx="1106">
                  <c:v>60.75</c:v>
                </c:pt>
                <c:pt idx="1107">
                  <c:v>61</c:v>
                </c:pt>
                <c:pt idx="1108">
                  <c:v>61.25</c:v>
                </c:pt>
                <c:pt idx="1109">
                  <c:v>61.5</c:v>
                </c:pt>
                <c:pt idx="1110">
                  <c:v>61.75</c:v>
                </c:pt>
                <c:pt idx="1111">
                  <c:v>62</c:v>
                </c:pt>
                <c:pt idx="1112">
                  <c:v>62.25</c:v>
                </c:pt>
                <c:pt idx="1113">
                  <c:v>62.5</c:v>
                </c:pt>
                <c:pt idx="1114">
                  <c:v>62.75</c:v>
                </c:pt>
                <c:pt idx="1115">
                  <c:v>63</c:v>
                </c:pt>
                <c:pt idx="1116">
                  <c:v>63.25</c:v>
                </c:pt>
                <c:pt idx="1117">
                  <c:v>63.5</c:v>
                </c:pt>
                <c:pt idx="1118">
                  <c:v>63.75</c:v>
                </c:pt>
                <c:pt idx="1119">
                  <c:v>64</c:v>
                </c:pt>
                <c:pt idx="1120">
                  <c:v>64.25</c:v>
                </c:pt>
                <c:pt idx="1121">
                  <c:v>64.5</c:v>
                </c:pt>
                <c:pt idx="1122">
                  <c:v>64.5</c:v>
                </c:pt>
                <c:pt idx="1123">
                  <c:v>64.5</c:v>
                </c:pt>
                <c:pt idx="1124">
                  <c:v>64.5</c:v>
                </c:pt>
                <c:pt idx="1125">
                  <c:v>64.5</c:v>
                </c:pt>
                <c:pt idx="1126">
                  <c:v>64.5</c:v>
                </c:pt>
                <c:pt idx="1127">
                  <c:v>64.5</c:v>
                </c:pt>
                <c:pt idx="1128">
                  <c:v>64.5</c:v>
                </c:pt>
                <c:pt idx="1129">
                  <c:v>64.5</c:v>
                </c:pt>
                <c:pt idx="1130">
                  <c:v>64.5</c:v>
                </c:pt>
                <c:pt idx="1131">
                  <c:v>64.5</c:v>
                </c:pt>
                <c:pt idx="1132">
                  <c:v>64.5</c:v>
                </c:pt>
                <c:pt idx="1133">
                  <c:v>64.5</c:v>
                </c:pt>
                <c:pt idx="1134">
                  <c:v>64.5</c:v>
                </c:pt>
                <c:pt idx="1135">
                  <c:v>64.5</c:v>
                </c:pt>
                <c:pt idx="1136">
                  <c:v>64.5</c:v>
                </c:pt>
                <c:pt idx="1137">
                  <c:v>64.5</c:v>
                </c:pt>
                <c:pt idx="1138">
                  <c:v>64.5</c:v>
                </c:pt>
                <c:pt idx="1139">
                  <c:v>64.5</c:v>
                </c:pt>
                <c:pt idx="1140">
                  <c:v>64.5</c:v>
                </c:pt>
                <c:pt idx="1141">
                  <c:v>64.5</c:v>
                </c:pt>
                <c:pt idx="1142">
                  <c:v>64.5</c:v>
                </c:pt>
                <c:pt idx="1143">
                  <c:v>64.5</c:v>
                </c:pt>
                <c:pt idx="1144">
                  <c:v>64.5</c:v>
                </c:pt>
                <c:pt idx="1145">
                  <c:v>64.5</c:v>
                </c:pt>
                <c:pt idx="1146">
                  <c:v>64.5</c:v>
                </c:pt>
                <c:pt idx="1147">
                  <c:v>64.5</c:v>
                </c:pt>
                <c:pt idx="1148">
                  <c:v>64.5</c:v>
                </c:pt>
                <c:pt idx="1149">
                  <c:v>64.5</c:v>
                </c:pt>
                <c:pt idx="1150">
                  <c:v>64.5</c:v>
                </c:pt>
                <c:pt idx="1151">
                  <c:v>64.5</c:v>
                </c:pt>
                <c:pt idx="1152">
                  <c:v>64.5</c:v>
                </c:pt>
                <c:pt idx="1153">
                  <c:v>64.5</c:v>
                </c:pt>
                <c:pt idx="1154">
                  <c:v>64.5</c:v>
                </c:pt>
                <c:pt idx="1155">
                  <c:v>64.5</c:v>
                </c:pt>
                <c:pt idx="1156">
                  <c:v>64.5</c:v>
                </c:pt>
                <c:pt idx="1157">
                  <c:v>64.5</c:v>
                </c:pt>
                <c:pt idx="1158">
                  <c:v>64.5</c:v>
                </c:pt>
                <c:pt idx="1159">
                  <c:v>64.5</c:v>
                </c:pt>
                <c:pt idx="1160">
                  <c:v>64.5</c:v>
                </c:pt>
                <c:pt idx="1161">
                  <c:v>64.5</c:v>
                </c:pt>
                <c:pt idx="1162">
                  <c:v>64.5</c:v>
                </c:pt>
                <c:pt idx="1163">
                  <c:v>64.5</c:v>
                </c:pt>
                <c:pt idx="1164">
                  <c:v>64.5</c:v>
                </c:pt>
                <c:pt idx="1165">
                  <c:v>64.5</c:v>
                </c:pt>
                <c:pt idx="1166">
                  <c:v>64.5</c:v>
                </c:pt>
                <c:pt idx="1167">
                  <c:v>64.5</c:v>
                </c:pt>
                <c:pt idx="1168">
                  <c:v>64.5</c:v>
                </c:pt>
                <c:pt idx="1169">
                  <c:v>64.5</c:v>
                </c:pt>
                <c:pt idx="1170">
                  <c:v>64.5</c:v>
                </c:pt>
                <c:pt idx="1171">
                  <c:v>64.5</c:v>
                </c:pt>
                <c:pt idx="1172">
                  <c:v>64.5</c:v>
                </c:pt>
                <c:pt idx="1173">
                  <c:v>64.5</c:v>
                </c:pt>
                <c:pt idx="1174">
                  <c:v>64.5</c:v>
                </c:pt>
                <c:pt idx="1175">
                  <c:v>64.5</c:v>
                </c:pt>
                <c:pt idx="1176">
                  <c:v>64.5</c:v>
                </c:pt>
                <c:pt idx="1177">
                  <c:v>64.5</c:v>
                </c:pt>
                <c:pt idx="1178">
                  <c:v>64.5</c:v>
                </c:pt>
                <c:pt idx="1179">
                  <c:v>64.5</c:v>
                </c:pt>
                <c:pt idx="1180">
                  <c:v>64.5</c:v>
                </c:pt>
                <c:pt idx="1181">
                  <c:v>64.5</c:v>
                </c:pt>
                <c:pt idx="1182">
                  <c:v>64.5</c:v>
                </c:pt>
                <c:pt idx="1183">
                  <c:v>64.5</c:v>
                </c:pt>
                <c:pt idx="1184">
                  <c:v>64.5</c:v>
                </c:pt>
                <c:pt idx="1185">
                  <c:v>64.5</c:v>
                </c:pt>
                <c:pt idx="1186">
                  <c:v>64.5</c:v>
                </c:pt>
                <c:pt idx="1187">
                  <c:v>64.5</c:v>
                </c:pt>
                <c:pt idx="1188">
                  <c:v>64.5</c:v>
                </c:pt>
                <c:pt idx="1189">
                  <c:v>64.5</c:v>
                </c:pt>
                <c:pt idx="1190">
                  <c:v>64.5</c:v>
                </c:pt>
                <c:pt idx="1191">
                  <c:v>64.5</c:v>
                </c:pt>
                <c:pt idx="1192">
                  <c:v>64.5</c:v>
                </c:pt>
                <c:pt idx="1193">
                  <c:v>64.5</c:v>
                </c:pt>
                <c:pt idx="1194">
                  <c:v>64.5</c:v>
                </c:pt>
                <c:pt idx="1195">
                  <c:v>64.5</c:v>
                </c:pt>
                <c:pt idx="1196">
                  <c:v>64.5</c:v>
                </c:pt>
                <c:pt idx="1197">
                  <c:v>64.5</c:v>
                </c:pt>
                <c:pt idx="1198">
                  <c:v>64.5</c:v>
                </c:pt>
                <c:pt idx="1199">
                  <c:v>64.5</c:v>
                </c:pt>
                <c:pt idx="1200">
                  <c:v>64.5</c:v>
                </c:pt>
                <c:pt idx="1201">
                  <c:v>64.5</c:v>
                </c:pt>
                <c:pt idx="1202">
                  <c:v>64.5</c:v>
                </c:pt>
                <c:pt idx="1203">
                  <c:v>64.5</c:v>
                </c:pt>
                <c:pt idx="1204">
                  <c:v>64.5</c:v>
                </c:pt>
                <c:pt idx="1205">
                  <c:v>64.5</c:v>
                </c:pt>
                <c:pt idx="1206">
                  <c:v>64.5</c:v>
                </c:pt>
                <c:pt idx="1207">
                  <c:v>64.5</c:v>
                </c:pt>
                <c:pt idx="1208">
                  <c:v>64.5</c:v>
                </c:pt>
                <c:pt idx="1209">
                  <c:v>64.5</c:v>
                </c:pt>
                <c:pt idx="1210">
                  <c:v>64.5</c:v>
                </c:pt>
                <c:pt idx="1211">
                  <c:v>64.5</c:v>
                </c:pt>
                <c:pt idx="1212">
                  <c:v>64.5</c:v>
                </c:pt>
                <c:pt idx="1213">
                  <c:v>64.5</c:v>
                </c:pt>
                <c:pt idx="1214">
                  <c:v>64.5</c:v>
                </c:pt>
                <c:pt idx="1215">
                  <c:v>64.5</c:v>
                </c:pt>
                <c:pt idx="1216">
                  <c:v>64.5</c:v>
                </c:pt>
                <c:pt idx="1217">
                  <c:v>64.5</c:v>
                </c:pt>
                <c:pt idx="1218">
                  <c:v>64.5</c:v>
                </c:pt>
                <c:pt idx="1219">
                  <c:v>64.5</c:v>
                </c:pt>
                <c:pt idx="1220">
                  <c:v>64.5</c:v>
                </c:pt>
                <c:pt idx="1221">
                  <c:v>64.5</c:v>
                </c:pt>
                <c:pt idx="1222">
                  <c:v>64.5</c:v>
                </c:pt>
                <c:pt idx="1223">
                  <c:v>64.5</c:v>
                </c:pt>
                <c:pt idx="1224">
                  <c:v>64.5</c:v>
                </c:pt>
                <c:pt idx="1225">
                  <c:v>64.5</c:v>
                </c:pt>
                <c:pt idx="1226">
                  <c:v>64.5</c:v>
                </c:pt>
                <c:pt idx="1227">
                  <c:v>64.5</c:v>
                </c:pt>
                <c:pt idx="1228">
                  <c:v>64.5</c:v>
                </c:pt>
                <c:pt idx="1229">
                  <c:v>64.5</c:v>
                </c:pt>
                <c:pt idx="1230">
                  <c:v>64.5</c:v>
                </c:pt>
                <c:pt idx="1231">
                  <c:v>64.5</c:v>
                </c:pt>
                <c:pt idx="1232">
                  <c:v>64.5</c:v>
                </c:pt>
                <c:pt idx="1233">
                  <c:v>64.5</c:v>
                </c:pt>
                <c:pt idx="1234">
                  <c:v>64.5</c:v>
                </c:pt>
                <c:pt idx="1235">
                  <c:v>64.5</c:v>
                </c:pt>
                <c:pt idx="1236">
                  <c:v>64.5</c:v>
                </c:pt>
                <c:pt idx="1237">
                  <c:v>64.5</c:v>
                </c:pt>
                <c:pt idx="1238">
                  <c:v>64.5</c:v>
                </c:pt>
                <c:pt idx="1239">
                  <c:v>64.5</c:v>
                </c:pt>
                <c:pt idx="1240">
                  <c:v>64.5</c:v>
                </c:pt>
                <c:pt idx="1241">
                  <c:v>64.5</c:v>
                </c:pt>
                <c:pt idx="1242">
                  <c:v>64.5</c:v>
                </c:pt>
                <c:pt idx="1243">
                  <c:v>64.5</c:v>
                </c:pt>
                <c:pt idx="1244">
                  <c:v>64.5</c:v>
                </c:pt>
                <c:pt idx="1245">
                  <c:v>64.5</c:v>
                </c:pt>
                <c:pt idx="1246">
                  <c:v>64.5</c:v>
                </c:pt>
                <c:pt idx="1247">
                  <c:v>64.5</c:v>
                </c:pt>
                <c:pt idx="1248">
                  <c:v>64.5</c:v>
                </c:pt>
                <c:pt idx="1249">
                  <c:v>64.5</c:v>
                </c:pt>
                <c:pt idx="1250">
                  <c:v>64.5</c:v>
                </c:pt>
                <c:pt idx="1251">
                  <c:v>64.5</c:v>
                </c:pt>
                <c:pt idx="1252">
                  <c:v>64.5</c:v>
                </c:pt>
                <c:pt idx="1253">
                  <c:v>64.5</c:v>
                </c:pt>
                <c:pt idx="1254">
                  <c:v>64.5</c:v>
                </c:pt>
                <c:pt idx="1255">
                  <c:v>64.5</c:v>
                </c:pt>
                <c:pt idx="1256">
                  <c:v>64.5</c:v>
                </c:pt>
                <c:pt idx="1257">
                  <c:v>64.5</c:v>
                </c:pt>
                <c:pt idx="1258">
                  <c:v>64.5</c:v>
                </c:pt>
                <c:pt idx="1259">
                  <c:v>64.5</c:v>
                </c:pt>
                <c:pt idx="1260">
                  <c:v>64.5</c:v>
                </c:pt>
                <c:pt idx="1261">
                  <c:v>64.5</c:v>
                </c:pt>
                <c:pt idx="1262">
                  <c:v>64.5</c:v>
                </c:pt>
                <c:pt idx="1263">
                  <c:v>64.5</c:v>
                </c:pt>
                <c:pt idx="1264">
                  <c:v>64.5</c:v>
                </c:pt>
                <c:pt idx="1265">
                  <c:v>64.5</c:v>
                </c:pt>
                <c:pt idx="1266">
                  <c:v>64.5</c:v>
                </c:pt>
                <c:pt idx="1267">
                  <c:v>64.5</c:v>
                </c:pt>
                <c:pt idx="1268">
                  <c:v>64.5</c:v>
                </c:pt>
                <c:pt idx="1269">
                  <c:v>64.5</c:v>
                </c:pt>
                <c:pt idx="1270">
                  <c:v>64.5</c:v>
                </c:pt>
                <c:pt idx="1271">
                  <c:v>64.5</c:v>
                </c:pt>
                <c:pt idx="1272">
                  <c:v>64.5</c:v>
                </c:pt>
                <c:pt idx="1273">
                  <c:v>64.5</c:v>
                </c:pt>
                <c:pt idx="1274">
                  <c:v>64.5</c:v>
                </c:pt>
                <c:pt idx="1275">
                  <c:v>64.5</c:v>
                </c:pt>
                <c:pt idx="1276">
                  <c:v>64.5</c:v>
                </c:pt>
                <c:pt idx="1277">
                  <c:v>64.5</c:v>
                </c:pt>
                <c:pt idx="1278">
                  <c:v>64.5</c:v>
                </c:pt>
                <c:pt idx="1279">
                  <c:v>64.5</c:v>
                </c:pt>
                <c:pt idx="1280">
                  <c:v>64.5</c:v>
                </c:pt>
                <c:pt idx="1281">
                  <c:v>64.5</c:v>
                </c:pt>
                <c:pt idx="1282">
                  <c:v>64.5</c:v>
                </c:pt>
                <c:pt idx="1283">
                  <c:v>64.5</c:v>
                </c:pt>
                <c:pt idx="1284">
                  <c:v>64.5</c:v>
                </c:pt>
                <c:pt idx="1285">
                  <c:v>64.5</c:v>
                </c:pt>
                <c:pt idx="1286">
                  <c:v>64.5</c:v>
                </c:pt>
                <c:pt idx="1287">
                  <c:v>64.5</c:v>
                </c:pt>
                <c:pt idx="1288">
                  <c:v>64.5</c:v>
                </c:pt>
                <c:pt idx="1289">
                  <c:v>64.5</c:v>
                </c:pt>
                <c:pt idx="1290">
                  <c:v>64.5</c:v>
                </c:pt>
                <c:pt idx="1291">
                  <c:v>64.5</c:v>
                </c:pt>
                <c:pt idx="1292">
                  <c:v>64.5</c:v>
                </c:pt>
                <c:pt idx="1293">
                  <c:v>64.5</c:v>
                </c:pt>
                <c:pt idx="1294">
                  <c:v>64.5</c:v>
                </c:pt>
                <c:pt idx="1295">
                  <c:v>64.5</c:v>
                </c:pt>
                <c:pt idx="1296">
                  <c:v>64.5</c:v>
                </c:pt>
                <c:pt idx="1297">
                  <c:v>64.5</c:v>
                </c:pt>
                <c:pt idx="1298">
                  <c:v>64.5</c:v>
                </c:pt>
                <c:pt idx="1299">
                  <c:v>64.5</c:v>
                </c:pt>
                <c:pt idx="1300">
                  <c:v>64.5</c:v>
                </c:pt>
                <c:pt idx="1301">
                  <c:v>64.5</c:v>
                </c:pt>
                <c:pt idx="1302">
                  <c:v>64.5</c:v>
                </c:pt>
                <c:pt idx="1303">
                  <c:v>64.5</c:v>
                </c:pt>
                <c:pt idx="1304">
                  <c:v>64.5</c:v>
                </c:pt>
                <c:pt idx="1305">
                  <c:v>64.5</c:v>
                </c:pt>
                <c:pt idx="1306">
                  <c:v>64.5</c:v>
                </c:pt>
                <c:pt idx="1307">
                  <c:v>64.5</c:v>
                </c:pt>
                <c:pt idx="1308">
                  <c:v>64.5</c:v>
                </c:pt>
                <c:pt idx="1309">
                  <c:v>64.5</c:v>
                </c:pt>
                <c:pt idx="1310">
                  <c:v>64.5</c:v>
                </c:pt>
                <c:pt idx="1311">
                  <c:v>64.5</c:v>
                </c:pt>
                <c:pt idx="1312">
                  <c:v>64.5</c:v>
                </c:pt>
                <c:pt idx="1313">
                  <c:v>64.5</c:v>
                </c:pt>
                <c:pt idx="1314">
                  <c:v>64.5</c:v>
                </c:pt>
                <c:pt idx="1315">
                  <c:v>64.5</c:v>
                </c:pt>
                <c:pt idx="1316">
                  <c:v>64.5</c:v>
                </c:pt>
                <c:pt idx="1317">
                  <c:v>64.5</c:v>
                </c:pt>
                <c:pt idx="1318">
                  <c:v>64.5</c:v>
                </c:pt>
                <c:pt idx="1319">
                  <c:v>64.5</c:v>
                </c:pt>
                <c:pt idx="1320">
                  <c:v>64.5</c:v>
                </c:pt>
                <c:pt idx="1321">
                  <c:v>64.5</c:v>
                </c:pt>
                <c:pt idx="1322">
                  <c:v>64.5</c:v>
                </c:pt>
                <c:pt idx="1323">
                  <c:v>64.5</c:v>
                </c:pt>
                <c:pt idx="1324">
                  <c:v>64.5</c:v>
                </c:pt>
                <c:pt idx="1325">
                  <c:v>64.5</c:v>
                </c:pt>
                <c:pt idx="1326">
                  <c:v>64.5</c:v>
                </c:pt>
                <c:pt idx="1327">
                  <c:v>64.5</c:v>
                </c:pt>
                <c:pt idx="1328">
                  <c:v>64.5</c:v>
                </c:pt>
                <c:pt idx="1329">
                  <c:v>64.5</c:v>
                </c:pt>
                <c:pt idx="1330">
                  <c:v>64.5</c:v>
                </c:pt>
                <c:pt idx="1331">
                  <c:v>64.5</c:v>
                </c:pt>
                <c:pt idx="1332">
                  <c:v>64.5</c:v>
                </c:pt>
                <c:pt idx="1333">
                  <c:v>64.5</c:v>
                </c:pt>
                <c:pt idx="1334">
                  <c:v>64.5</c:v>
                </c:pt>
                <c:pt idx="1335">
                  <c:v>64.5</c:v>
                </c:pt>
                <c:pt idx="1336">
                  <c:v>64.5</c:v>
                </c:pt>
                <c:pt idx="1337">
                  <c:v>64.5</c:v>
                </c:pt>
                <c:pt idx="1338">
                  <c:v>64.5</c:v>
                </c:pt>
                <c:pt idx="1339">
                  <c:v>64.5</c:v>
                </c:pt>
                <c:pt idx="1340">
                  <c:v>64.5</c:v>
                </c:pt>
                <c:pt idx="1341">
                  <c:v>64.5</c:v>
                </c:pt>
                <c:pt idx="1342">
                  <c:v>64.5</c:v>
                </c:pt>
                <c:pt idx="1343">
                  <c:v>64.5</c:v>
                </c:pt>
                <c:pt idx="1344">
                  <c:v>64.5</c:v>
                </c:pt>
                <c:pt idx="1345">
                  <c:v>64.5</c:v>
                </c:pt>
                <c:pt idx="1346">
                  <c:v>64.5</c:v>
                </c:pt>
                <c:pt idx="1347">
                  <c:v>64.5</c:v>
                </c:pt>
                <c:pt idx="1348">
                  <c:v>64.5</c:v>
                </c:pt>
                <c:pt idx="1349">
                  <c:v>64.5</c:v>
                </c:pt>
                <c:pt idx="1350">
                  <c:v>64.5</c:v>
                </c:pt>
                <c:pt idx="1351">
                  <c:v>64.5</c:v>
                </c:pt>
                <c:pt idx="1352">
                  <c:v>64.5</c:v>
                </c:pt>
                <c:pt idx="1353">
                  <c:v>64.5</c:v>
                </c:pt>
                <c:pt idx="1354">
                  <c:v>64.5</c:v>
                </c:pt>
                <c:pt idx="1355">
                  <c:v>64.5</c:v>
                </c:pt>
                <c:pt idx="1356">
                  <c:v>64.5</c:v>
                </c:pt>
                <c:pt idx="1357">
                  <c:v>64.5</c:v>
                </c:pt>
                <c:pt idx="1358">
                  <c:v>64.5</c:v>
                </c:pt>
                <c:pt idx="1359">
                  <c:v>64.5</c:v>
                </c:pt>
                <c:pt idx="1360">
                  <c:v>64.5</c:v>
                </c:pt>
                <c:pt idx="1361">
                  <c:v>64.5</c:v>
                </c:pt>
                <c:pt idx="1362">
                  <c:v>64.5</c:v>
                </c:pt>
                <c:pt idx="1363">
                  <c:v>64.5</c:v>
                </c:pt>
                <c:pt idx="1364">
                  <c:v>64.5</c:v>
                </c:pt>
                <c:pt idx="1365">
                  <c:v>64.5</c:v>
                </c:pt>
                <c:pt idx="1366">
                  <c:v>64.5</c:v>
                </c:pt>
                <c:pt idx="1367">
                  <c:v>64.5</c:v>
                </c:pt>
                <c:pt idx="1368">
                  <c:v>64.5</c:v>
                </c:pt>
                <c:pt idx="1369">
                  <c:v>64.5</c:v>
                </c:pt>
                <c:pt idx="1370">
                  <c:v>64.5</c:v>
                </c:pt>
                <c:pt idx="1371">
                  <c:v>64.5</c:v>
                </c:pt>
                <c:pt idx="1372">
                  <c:v>64.5</c:v>
                </c:pt>
                <c:pt idx="1373">
                  <c:v>64.5</c:v>
                </c:pt>
                <c:pt idx="1374">
                  <c:v>64.5</c:v>
                </c:pt>
                <c:pt idx="1375">
                  <c:v>64.5</c:v>
                </c:pt>
                <c:pt idx="1376">
                  <c:v>64.5</c:v>
                </c:pt>
                <c:pt idx="1377">
                  <c:v>64.5</c:v>
                </c:pt>
                <c:pt idx="1378">
                  <c:v>64.5</c:v>
                </c:pt>
                <c:pt idx="1379">
                  <c:v>64.5</c:v>
                </c:pt>
                <c:pt idx="1380">
                  <c:v>64.5</c:v>
                </c:pt>
                <c:pt idx="1381">
                  <c:v>64.5</c:v>
                </c:pt>
                <c:pt idx="1382">
                  <c:v>64.5</c:v>
                </c:pt>
                <c:pt idx="1383">
                  <c:v>64.5</c:v>
                </c:pt>
                <c:pt idx="1384">
                  <c:v>64.5</c:v>
                </c:pt>
                <c:pt idx="1385">
                  <c:v>64.5</c:v>
                </c:pt>
                <c:pt idx="1386">
                  <c:v>64.5</c:v>
                </c:pt>
                <c:pt idx="1387">
                  <c:v>64.5</c:v>
                </c:pt>
                <c:pt idx="1388">
                  <c:v>64.5</c:v>
                </c:pt>
                <c:pt idx="1389">
                  <c:v>64.5</c:v>
                </c:pt>
                <c:pt idx="1390">
                  <c:v>64.5</c:v>
                </c:pt>
                <c:pt idx="1391">
                  <c:v>64.5</c:v>
                </c:pt>
                <c:pt idx="1392">
                  <c:v>64.5</c:v>
                </c:pt>
                <c:pt idx="1393">
                  <c:v>64.5</c:v>
                </c:pt>
                <c:pt idx="1394">
                  <c:v>64.5</c:v>
                </c:pt>
                <c:pt idx="1395">
                  <c:v>64.5</c:v>
                </c:pt>
                <c:pt idx="1396">
                  <c:v>64.5</c:v>
                </c:pt>
                <c:pt idx="1397">
                  <c:v>64.5</c:v>
                </c:pt>
                <c:pt idx="1398">
                  <c:v>64.5</c:v>
                </c:pt>
                <c:pt idx="1399">
                  <c:v>64.5</c:v>
                </c:pt>
                <c:pt idx="1400">
                  <c:v>64.5</c:v>
                </c:pt>
                <c:pt idx="1401">
                  <c:v>64.5</c:v>
                </c:pt>
                <c:pt idx="1402">
                  <c:v>64.5</c:v>
                </c:pt>
                <c:pt idx="1403">
                  <c:v>64.5</c:v>
                </c:pt>
                <c:pt idx="1404">
                  <c:v>64.5</c:v>
                </c:pt>
                <c:pt idx="1405">
                  <c:v>64.5</c:v>
                </c:pt>
                <c:pt idx="1406">
                  <c:v>64.5</c:v>
                </c:pt>
                <c:pt idx="1407">
                  <c:v>64.5</c:v>
                </c:pt>
                <c:pt idx="1408">
                  <c:v>64.5</c:v>
                </c:pt>
                <c:pt idx="1409">
                  <c:v>64.5</c:v>
                </c:pt>
                <c:pt idx="1410">
                  <c:v>64.5</c:v>
                </c:pt>
                <c:pt idx="1411">
                  <c:v>64.5</c:v>
                </c:pt>
                <c:pt idx="1412">
                  <c:v>64.5</c:v>
                </c:pt>
                <c:pt idx="1413">
                  <c:v>64.5</c:v>
                </c:pt>
                <c:pt idx="1414">
                  <c:v>64.5</c:v>
                </c:pt>
                <c:pt idx="1415">
                  <c:v>64.5</c:v>
                </c:pt>
                <c:pt idx="1416">
                  <c:v>64.5</c:v>
                </c:pt>
                <c:pt idx="1417">
                  <c:v>64.5</c:v>
                </c:pt>
                <c:pt idx="1418">
                  <c:v>64.5</c:v>
                </c:pt>
                <c:pt idx="1419">
                  <c:v>64.5</c:v>
                </c:pt>
                <c:pt idx="1420">
                  <c:v>64.5</c:v>
                </c:pt>
                <c:pt idx="1421">
                  <c:v>64.5</c:v>
                </c:pt>
                <c:pt idx="1422">
                  <c:v>64.5</c:v>
                </c:pt>
                <c:pt idx="1423">
                  <c:v>64.5</c:v>
                </c:pt>
                <c:pt idx="1424">
                  <c:v>64.5</c:v>
                </c:pt>
                <c:pt idx="1425">
                  <c:v>64.5</c:v>
                </c:pt>
                <c:pt idx="1426">
                  <c:v>64.5</c:v>
                </c:pt>
                <c:pt idx="1427">
                  <c:v>64.5</c:v>
                </c:pt>
                <c:pt idx="1428">
                  <c:v>64.5</c:v>
                </c:pt>
                <c:pt idx="1429">
                  <c:v>64.5</c:v>
                </c:pt>
                <c:pt idx="1430">
                  <c:v>64.5</c:v>
                </c:pt>
                <c:pt idx="1431">
                  <c:v>64.5</c:v>
                </c:pt>
                <c:pt idx="1432">
                  <c:v>64.5</c:v>
                </c:pt>
                <c:pt idx="1433">
                  <c:v>64.5</c:v>
                </c:pt>
                <c:pt idx="1434">
                  <c:v>64.5</c:v>
                </c:pt>
                <c:pt idx="1435">
                  <c:v>64.5</c:v>
                </c:pt>
                <c:pt idx="1436">
                  <c:v>64.5</c:v>
                </c:pt>
                <c:pt idx="1437">
                  <c:v>64.5</c:v>
                </c:pt>
                <c:pt idx="1438">
                  <c:v>64.5</c:v>
                </c:pt>
                <c:pt idx="1439">
                  <c:v>64.5</c:v>
                </c:pt>
                <c:pt idx="1440">
                  <c:v>64.5</c:v>
                </c:pt>
                <c:pt idx="1441">
                  <c:v>64.5</c:v>
                </c:pt>
                <c:pt idx="1442">
                  <c:v>64.5</c:v>
                </c:pt>
                <c:pt idx="1443">
                  <c:v>64.5</c:v>
                </c:pt>
                <c:pt idx="1444">
                  <c:v>64.5</c:v>
                </c:pt>
                <c:pt idx="1445">
                  <c:v>64.5</c:v>
                </c:pt>
                <c:pt idx="1446">
                  <c:v>64.5</c:v>
                </c:pt>
                <c:pt idx="1447">
                  <c:v>64.5</c:v>
                </c:pt>
                <c:pt idx="1448">
                  <c:v>64.5</c:v>
                </c:pt>
                <c:pt idx="1449">
                  <c:v>64.5</c:v>
                </c:pt>
                <c:pt idx="1450">
                  <c:v>64.5</c:v>
                </c:pt>
                <c:pt idx="1451">
                  <c:v>64.5</c:v>
                </c:pt>
                <c:pt idx="1452">
                  <c:v>64.5</c:v>
                </c:pt>
                <c:pt idx="1453">
                  <c:v>64.5</c:v>
                </c:pt>
                <c:pt idx="1454">
                  <c:v>64.5</c:v>
                </c:pt>
                <c:pt idx="1455">
                  <c:v>64.5</c:v>
                </c:pt>
                <c:pt idx="1456">
                  <c:v>64.5</c:v>
                </c:pt>
                <c:pt idx="1457">
                  <c:v>64.5</c:v>
                </c:pt>
                <c:pt idx="1458">
                  <c:v>64.5</c:v>
                </c:pt>
                <c:pt idx="1459">
                  <c:v>64.5</c:v>
                </c:pt>
                <c:pt idx="1460">
                  <c:v>64.5</c:v>
                </c:pt>
                <c:pt idx="1461">
                  <c:v>64.5</c:v>
                </c:pt>
                <c:pt idx="1462">
                  <c:v>64.5</c:v>
                </c:pt>
                <c:pt idx="1463">
                  <c:v>64.5</c:v>
                </c:pt>
                <c:pt idx="1464">
                  <c:v>64.5</c:v>
                </c:pt>
                <c:pt idx="1465">
                  <c:v>64.5</c:v>
                </c:pt>
                <c:pt idx="1466">
                  <c:v>64.5</c:v>
                </c:pt>
                <c:pt idx="1467">
                  <c:v>64.5</c:v>
                </c:pt>
                <c:pt idx="1468">
                  <c:v>64.5</c:v>
                </c:pt>
                <c:pt idx="1469">
                  <c:v>64.5</c:v>
                </c:pt>
                <c:pt idx="1470">
                  <c:v>64.5</c:v>
                </c:pt>
                <c:pt idx="1471">
                  <c:v>64.5</c:v>
                </c:pt>
                <c:pt idx="1472">
                  <c:v>64.5</c:v>
                </c:pt>
                <c:pt idx="1473">
                  <c:v>64.5</c:v>
                </c:pt>
                <c:pt idx="1474">
                  <c:v>64.5</c:v>
                </c:pt>
                <c:pt idx="1475">
                  <c:v>64.5</c:v>
                </c:pt>
                <c:pt idx="1476">
                  <c:v>64.5</c:v>
                </c:pt>
                <c:pt idx="1477">
                  <c:v>64.5</c:v>
                </c:pt>
                <c:pt idx="1478">
                  <c:v>64.5</c:v>
                </c:pt>
                <c:pt idx="1479">
                  <c:v>64.5</c:v>
                </c:pt>
                <c:pt idx="1480">
                  <c:v>64.5</c:v>
                </c:pt>
                <c:pt idx="1481">
                  <c:v>64.5</c:v>
                </c:pt>
                <c:pt idx="1482">
                  <c:v>64.5</c:v>
                </c:pt>
                <c:pt idx="1483">
                  <c:v>64.5</c:v>
                </c:pt>
                <c:pt idx="1484">
                  <c:v>64.5</c:v>
                </c:pt>
                <c:pt idx="1485">
                  <c:v>64.5</c:v>
                </c:pt>
                <c:pt idx="1486">
                  <c:v>64.5</c:v>
                </c:pt>
                <c:pt idx="1487">
                  <c:v>64.5</c:v>
                </c:pt>
                <c:pt idx="1488">
                  <c:v>64.5</c:v>
                </c:pt>
                <c:pt idx="1489">
                  <c:v>64.75</c:v>
                </c:pt>
                <c:pt idx="1490">
                  <c:v>64.75</c:v>
                </c:pt>
                <c:pt idx="1491">
                  <c:v>64.75</c:v>
                </c:pt>
                <c:pt idx="1492">
                  <c:v>64.75</c:v>
                </c:pt>
                <c:pt idx="1493">
                  <c:v>64.75</c:v>
                </c:pt>
                <c:pt idx="1494">
                  <c:v>64.75</c:v>
                </c:pt>
                <c:pt idx="1495">
                  <c:v>64.75</c:v>
                </c:pt>
                <c:pt idx="1496">
                  <c:v>64.75</c:v>
                </c:pt>
                <c:pt idx="1497">
                  <c:v>64.75</c:v>
                </c:pt>
                <c:pt idx="1498">
                  <c:v>64.75</c:v>
                </c:pt>
                <c:pt idx="1499">
                  <c:v>64.75</c:v>
                </c:pt>
                <c:pt idx="1500">
                  <c:v>64.75</c:v>
                </c:pt>
                <c:pt idx="1501">
                  <c:v>64.75</c:v>
                </c:pt>
                <c:pt idx="1502">
                  <c:v>64.75</c:v>
                </c:pt>
                <c:pt idx="1503">
                  <c:v>64.75</c:v>
                </c:pt>
                <c:pt idx="1504">
                  <c:v>64.75</c:v>
                </c:pt>
                <c:pt idx="1505">
                  <c:v>64.75</c:v>
                </c:pt>
                <c:pt idx="1506">
                  <c:v>64.75</c:v>
                </c:pt>
                <c:pt idx="1507">
                  <c:v>64.75</c:v>
                </c:pt>
                <c:pt idx="1508">
                  <c:v>64.75</c:v>
                </c:pt>
                <c:pt idx="1509">
                  <c:v>64.75</c:v>
                </c:pt>
                <c:pt idx="1510">
                  <c:v>64.75</c:v>
                </c:pt>
                <c:pt idx="1511">
                  <c:v>64.75</c:v>
                </c:pt>
                <c:pt idx="1512">
                  <c:v>64.75</c:v>
                </c:pt>
                <c:pt idx="1513">
                  <c:v>64.75</c:v>
                </c:pt>
                <c:pt idx="1514">
                  <c:v>64.75</c:v>
                </c:pt>
                <c:pt idx="1515">
                  <c:v>64.75</c:v>
                </c:pt>
                <c:pt idx="1516">
                  <c:v>64.75</c:v>
                </c:pt>
                <c:pt idx="1517">
                  <c:v>64.75</c:v>
                </c:pt>
                <c:pt idx="1518">
                  <c:v>64.75</c:v>
                </c:pt>
                <c:pt idx="1519">
                  <c:v>64.75</c:v>
                </c:pt>
                <c:pt idx="1520">
                  <c:v>64.75</c:v>
                </c:pt>
                <c:pt idx="1521">
                  <c:v>64.75</c:v>
                </c:pt>
                <c:pt idx="1522">
                  <c:v>64.75</c:v>
                </c:pt>
                <c:pt idx="1523">
                  <c:v>64.75</c:v>
                </c:pt>
                <c:pt idx="1524">
                  <c:v>64.75</c:v>
                </c:pt>
                <c:pt idx="1525">
                  <c:v>64.75</c:v>
                </c:pt>
                <c:pt idx="1526">
                  <c:v>64.75</c:v>
                </c:pt>
                <c:pt idx="1527">
                  <c:v>64.75</c:v>
                </c:pt>
                <c:pt idx="1528">
                  <c:v>64.75</c:v>
                </c:pt>
                <c:pt idx="1529">
                  <c:v>64.75</c:v>
                </c:pt>
                <c:pt idx="1530">
                  <c:v>64.75</c:v>
                </c:pt>
                <c:pt idx="1531">
                  <c:v>64.75</c:v>
                </c:pt>
                <c:pt idx="1532">
                  <c:v>64.75</c:v>
                </c:pt>
                <c:pt idx="1533">
                  <c:v>64.75</c:v>
                </c:pt>
                <c:pt idx="1534">
                  <c:v>64.75</c:v>
                </c:pt>
                <c:pt idx="1535">
                  <c:v>64.75</c:v>
                </c:pt>
                <c:pt idx="1536">
                  <c:v>64.75</c:v>
                </c:pt>
                <c:pt idx="1537">
                  <c:v>64.75</c:v>
                </c:pt>
                <c:pt idx="1538">
                  <c:v>64.75</c:v>
                </c:pt>
                <c:pt idx="1539">
                  <c:v>64.75</c:v>
                </c:pt>
                <c:pt idx="1540">
                  <c:v>64.75</c:v>
                </c:pt>
                <c:pt idx="1541">
                  <c:v>64.75</c:v>
                </c:pt>
                <c:pt idx="1542">
                  <c:v>64.75</c:v>
                </c:pt>
                <c:pt idx="1543">
                  <c:v>64.75</c:v>
                </c:pt>
                <c:pt idx="1544">
                  <c:v>64.75</c:v>
                </c:pt>
                <c:pt idx="1545">
                  <c:v>64.75</c:v>
                </c:pt>
                <c:pt idx="1546">
                  <c:v>64.75</c:v>
                </c:pt>
                <c:pt idx="1547">
                  <c:v>64.75</c:v>
                </c:pt>
                <c:pt idx="1548">
                  <c:v>64.75</c:v>
                </c:pt>
                <c:pt idx="1549">
                  <c:v>64.75</c:v>
                </c:pt>
                <c:pt idx="1550">
                  <c:v>64.75</c:v>
                </c:pt>
                <c:pt idx="1551">
                  <c:v>64.75</c:v>
                </c:pt>
                <c:pt idx="1552">
                  <c:v>64.75</c:v>
                </c:pt>
                <c:pt idx="1553">
                  <c:v>64.75</c:v>
                </c:pt>
                <c:pt idx="1554">
                  <c:v>64.75</c:v>
                </c:pt>
                <c:pt idx="1555">
                  <c:v>64.75</c:v>
                </c:pt>
                <c:pt idx="1556">
                  <c:v>64.75</c:v>
                </c:pt>
                <c:pt idx="1557">
                  <c:v>64.75</c:v>
                </c:pt>
                <c:pt idx="1558">
                  <c:v>64.75</c:v>
                </c:pt>
                <c:pt idx="1559">
                  <c:v>64.75</c:v>
                </c:pt>
                <c:pt idx="1560">
                  <c:v>64.75</c:v>
                </c:pt>
                <c:pt idx="1561">
                  <c:v>64.75</c:v>
                </c:pt>
                <c:pt idx="1562">
                  <c:v>64.75</c:v>
                </c:pt>
                <c:pt idx="1563">
                  <c:v>64.75</c:v>
                </c:pt>
                <c:pt idx="1564">
                  <c:v>64.75</c:v>
                </c:pt>
                <c:pt idx="1565">
                  <c:v>64.75</c:v>
                </c:pt>
                <c:pt idx="1566">
                  <c:v>64.75</c:v>
                </c:pt>
                <c:pt idx="1567">
                  <c:v>64.75</c:v>
                </c:pt>
                <c:pt idx="1568">
                  <c:v>64.75</c:v>
                </c:pt>
                <c:pt idx="1569">
                  <c:v>64.75</c:v>
                </c:pt>
                <c:pt idx="1570">
                  <c:v>64.75</c:v>
                </c:pt>
                <c:pt idx="1571">
                  <c:v>64.75</c:v>
                </c:pt>
                <c:pt idx="1572">
                  <c:v>64.75</c:v>
                </c:pt>
                <c:pt idx="1573">
                  <c:v>64.75</c:v>
                </c:pt>
                <c:pt idx="1574">
                  <c:v>64.75</c:v>
                </c:pt>
                <c:pt idx="1575">
                  <c:v>64.75</c:v>
                </c:pt>
                <c:pt idx="1576">
                  <c:v>64.75</c:v>
                </c:pt>
                <c:pt idx="1577">
                  <c:v>64.75</c:v>
                </c:pt>
                <c:pt idx="1578">
                  <c:v>64.75</c:v>
                </c:pt>
                <c:pt idx="1579">
                  <c:v>64.75</c:v>
                </c:pt>
                <c:pt idx="1580">
                  <c:v>64.75</c:v>
                </c:pt>
                <c:pt idx="1581">
                  <c:v>64.75</c:v>
                </c:pt>
                <c:pt idx="1582">
                  <c:v>64.75</c:v>
                </c:pt>
                <c:pt idx="1583">
                  <c:v>64.75</c:v>
                </c:pt>
                <c:pt idx="1584">
                  <c:v>64.75</c:v>
                </c:pt>
                <c:pt idx="1585">
                  <c:v>64.75</c:v>
                </c:pt>
                <c:pt idx="1586">
                  <c:v>64.75</c:v>
                </c:pt>
                <c:pt idx="1587">
                  <c:v>64.75</c:v>
                </c:pt>
                <c:pt idx="1588">
                  <c:v>64.75</c:v>
                </c:pt>
                <c:pt idx="1589">
                  <c:v>64.75</c:v>
                </c:pt>
                <c:pt idx="1590">
                  <c:v>64.75</c:v>
                </c:pt>
                <c:pt idx="1591">
                  <c:v>64.75</c:v>
                </c:pt>
                <c:pt idx="1592">
                  <c:v>64.75</c:v>
                </c:pt>
                <c:pt idx="1593">
                  <c:v>64.75</c:v>
                </c:pt>
                <c:pt idx="1594">
                  <c:v>64.75</c:v>
                </c:pt>
                <c:pt idx="1595">
                  <c:v>64.75</c:v>
                </c:pt>
                <c:pt idx="1596">
                  <c:v>64.75</c:v>
                </c:pt>
                <c:pt idx="1597">
                  <c:v>64.75</c:v>
                </c:pt>
                <c:pt idx="1598">
                  <c:v>64.75</c:v>
                </c:pt>
                <c:pt idx="1599">
                  <c:v>64.75</c:v>
                </c:pt>
                <c:pt idx="1600">
                  <c:v>64.75</c:v>
                </c:pt>
                <c:pt idx="1601">
                  <c:v>64.75</c:v>
                </c:pt>
                <c:pt idx="1602">
                  <c:v>64.75</c:v>
                </c:pt>
                <c:pt idx="1603">
                  <c:v>64.75</c:v>
                </c:pt>
                <c:pt idx="1604">
                  <c:v>64.75</c:v>
                </c:pt>
                <c:pt idx="1605">
                  <c:v>64.75</c:v>
                </c:pt>
                <c:pt idx="1606">
                  <c:v>64.75</c:v>
                </c:pt>
                <c:pt idx="1607">
                  <c:v>64.75</c:v>
                </c:pt>
                <c:pt idx="1608">
                  <c:v>64.75</c:v>
                </c:pt>
                <c:pt idx="1609">
                  <c:v>64.75</c:v>
                </c:pt>
                <c:pt idx="1610">
                  <c:v>64.75</c:v>
                </c:pt>
                <c:pt idx="1611">
                  <c:v>64.75</c:v>
                </c:pt>
                <c:pt idx="1612">
                  <c:v>64.75</c:v>
                </c:pt>
                <c:pt idx="1613">
                  <c:v>64.75</c:v>
                </c:pt>
                <c:pt idx="1614">
                  <c:v>64.75</c:v>
                </c:pt>
                <c:pt idx="1615">
                  <c:v>64.75</c:v>
                </c:pt>
                <c:pt idx="1616">
                  <c:v>64.75</c:v>
                </c:pt>
                <c:pt idx="1617">
                  <c:v>64.75</c:v>
                </c:pt>
                <c:pt idx="1618">
                  <c:v>64.75</c:v>
                </c:pt>
                <c:pt idx="1619">
                  <c:v>64.75</c:v>
                </c:pt>
                <c:pt idx="1620">
                  <c:v>64.75</c:v>
                </c:pt>
                <c:pt idx="1621">
                  <c:v>64.75</c:v>
                </c:pt>
                <c:pt idx="1622">
                  <c:v>64.75</c:v>
                </c:pt>
                <c:pt idx="1623">
                  <c:v>64.75</c:v>
                </c:pt>
                <c:pt idx="1624">
                  <c:v>64.75</c:v>
                </c:pt>
                <c:pt idx="1625">
                  <c:v>64.75</c:v>
                </c:pt>
                <c:pt idx="1626">
                  <c:v>64.75</c:v>
                </c:pt>
                <c:pt idx="1627">
                  <c:v>64.75</c:v>
                </c:pt>
                <c:pt idx="1628">
                  <c:v>64.75</c:v>
                </c:pt>
                <c:pt idx="1629">
                  <c:v>64.75</c:v>
                </c:pt>
                <c:pt idx="1630">
                  <c:v>64.75</c:v>
                </c:pt>
                <c:pt idx="1631">
                  <c:v>64.75</c:v>
                </c:pt>
                <c:pt idx="1632">
                  <c:v>64.75</c:v>
                </c:pt>
                <c:pt idx="1633">
                  <c:v>64.75</c:v>
                </c:pt>
                <c:pt idx="1634">
                  <c:v>64.75</c:v>
                </c:pt>
                <c:pt idx="1635">
                  <c:v>64.75</c:v>
                </c:pt>
                <c:pt idx="1636">
                  <c:v>64.75</c:v>
                </c:pt>
                <c:pt idx="1637">
                  <c:v>64.75</c:v>
                </c:pt>
                <c:pt idx="1638">
                  <c:v>64.75</c:v>
                </c:pt>
                <c:pt idx="1639">
                  <c:v>64.75</c:v>
                </c:pt>
                <c:pt idx="1640">
                  <c:v>64.75</c:v>
                </c:pt>
                <c:pt idx="1641">
                  <c:v>64.75</c:v>
                </c:pt>
                <c:pt idx="1642">
                  <c:v>64.75</c:v>
                </c:pt>
                <c:pt idx="1643">
                  <c:v>64.75</c:v>
                </c:pt>
                <c:pt idx="1644">
                  <c:v>64.75</c:v>
                </c:pt>
                <c:pt idx="1645">
                  <c:v>64.75</c:v>
                </c:pt>
                <c:pt idx="1646">
                  <c:v>64.75</c:v>
                </c:pt>
                <c:pt idx="1647">
                  <c:v>64.75</c:v>
                </c:pt>
                <c:pt idx="1648">
                  <c:v>64.75</c:v>
                </c:pt>
                <c:pt idx="1649">
                  <c:v>64.75</c:v>
                </c:pt>
                <c:pt idx="1650">
                  <c:v>64.75</c:v>
                </c:pt>
                <c:pt idx="1651">
                  <c:v>64.75</c:v>
                </c:pt>
                <c:pt idx="1652">
                  <c:v>64.75</c:v>
                </c:pt>
                <c:pt idx="1653">
                  <c:v>64.75</c:v>
                </c:pt>
                <c:pt idx="1654">
                  <c:v>64.75</c:v>
                </c:pt>
                <c:pt idx="1655">
                  <c:v>64.75</c:v>
                </c:pt>
                <c:pt idx="1656">
                  <c:v>64.75</c:v>
                </c:pt>
                <c:pt idx="1657">
                  <c:v>64.75</c:v>
                </c:pt>
                <c:pt idx="1658">
                  <c:v>64.75</c:v>
                </c:pt>
                <c:pt idx="1659">
                  <c:v>64.75</c:v>
                </c:pt>
                <c:pt idx="1660">
                  <c:v>64.75</c:v>
                </c:pt>
                <c:pt idx="1661">
                  <c:v>64.75</c:v>
                </c:pt>
                <c:pt idx="1662">
                  <c:v>64.75</c:v>
                </c:pt>
                <c:pt idx="1663">
                  <c:v>64.75</c:v>
                </c:pt>
                <c:pt idx="1664">
                  <c:v>64.75</c:v>
                </c:pt>
                <c:pt idx="1665">
                  <c:v>64.75</c:v>
                </c:pt>
                <c:pt idx="1666">
                  <c:v>64.75</c:v>
                </c:pt>
                <c:pt idx="1667">
                  <c:v>64.75</c:v>
                </c:pt>
                <c:pt idx="1668">
                  <c:v>64.75</c:v>
                </c:pt>
                <c:pt idx="1669">
                  <c:v>64.75</c:v>
                </c:pt>
                <c:pt idx="1670">
                  <c:v>64.75</c:v>
                </c:pt>
                <c:pt idx="1671">
                  <c:v>64.75</c:v>
                </c:pt>
                <c:pt idx="1672">
                  <c:v>64.75</c:v>
                </c:pt>
                <c:pt idx="1673">
                  <c:v>64.75</c:v>
                </c:pt>
                <c:pt idx="1674">
                  <c:v>64.75</c:v>
                </c:pt>
                <c:pt idx="1675">
                  <c:v>64.75</c:v>
                </c:pt>
                <c:pt idx="1676">
                  <c:v>64.75</c:v>
                </c:pt>
                <c:pt idx="1677">
                  <c:v>64.75</c:v>
                </c:pt>
                <c:pt idx="1678">
                  <c:v>64.75</c:v>
                </c:pt>
                <c:pt idx="1679">
                  <c:v>64.75</c:v>
                </c:pt>
                <c:pt idx="1680">
                  <c:v>64.75</c:v>
                </c:pt>
                <c:pt idx="1681">
                  <c:v>64.75</c:v>
                </c:pt>
                <c:pt idx="1682">
                  <c:v>64.75</c:v>
                </c:pt>
                <c:pt idx="1683">
                  <c:v>64.75</c:v>
                </c:pt>
                <c:pt idx="1684">
                  <c:v>64.75</c:v>
                </c:pt>
                <c:pt idx="1685">
                  <c:v>64.75</c:v>
                </c:pt>
                <c:pt idx="1686">
                  <c:v>64.75</c:v>
                </c:pt>
                <c:pt idx="1687">
                  <c:v>64.75</c:v>
                </c:pt>
                <c:pt idx="1688">
                  <c:v>64.75</c:v>
                </c:pt>
                <c:pt idx="1689">
                  <c:v>64.75</c:v>
                </c:pt>
                <c:pt idx="1690">
                  <c:v>64.75</c:v>
                </c:pt>
                <c:pt idx="1691">
                  <c:v>64.75</c:v>
                </c:pt>
                <c:pt idx="1692">
                  <c:v>64.75</c:v>
                </c:pt>
                <c:pt idx="1693">
                  <c:v>64.75</c:v>
                </c:pt>
                <c:pt idx="1694">
                  <c:v>64.75</c:v>
                </c:pt>
                <c:pt idx="1695">
                  <c:v>64.75</c:v>
                </c:pt>
                <c:pt idx="1696">
                  <c:v>64.75</c:v>
                </c:pt>
                <c:pt idx="1697">
                  <c:v>64.75</c:v>
                </c:pt>
                <c:pt idx="1698">
                  <c:v>64.75</c:v>
                </c:pt>
                <c:pt idx="1699">
                  <c:v>64.75</c:v>
                </c:pt>
                <c:pt idx="1700">
                  <c:v>64.75</c:v>
                </c:pt>
                <c:pt idx="1701">
                  <c:v>64.75</c:v>
                </c:pt>
                <c:pt idx="1702">
                  <c:v>64.75</c:v>
                </c:pt>
                <c:pt idx="1703">
                  <c:v>64.75</c:v>
                </c:pt>
                <c:pt idx="1704">
                  <c:v>64.75</c:v>
                </c:pt>
                <c:pt idx="1705">
                  <c:v>64.75</c:v>
                </c:pt>
                <c:pt idx="1706">
                  <c:v>64.75</c:v>
                </c:pt>
                <c:pt idx="1707">
                  <c:v>64.75</c:v>
                </c:pt>
                <c:pt idx="1708">
                  <c:v>64.75</c:v>
                </c:pt>
                <c:pt idx="1709">
                  <c:v>64.75</c:v>
                </c:pt>
                <c:pt idx="1710">
                  <c:v>64.75</c:v>
                </c:pt>
                <c:pt idx="1711">
                  <c:v>64.75</c:v>
                </c:pt>
                <c:pt idx="1712">
                  <c:v>64.75</c:v>
                </c:pt>
                <c:pt idx="1713">
                  <c:v>64.75</c:v>
                </c:pt>
                <c:pt idx="1714">
                  <c:v>64.75</c:v>
                </c:pt>
                <c:pt idx="1715">
                  <c:v>64.75</c:v>
                </c:pt>
                <c:pt idx="1716">
                  <c:v>64.75</c:v>
                </c:pt>
                <c:pt idx="1717">
                  <c:v>64.75</c:v>
                </c:pt>
                <c:pt idx="1718">
                  <c:v>64.75</c:v>
                </c:pt>
                <c:pt idx="1719">
                  <c:v>64.75</c:v>
                </c:pt>
                <c:pt idx="1720">
                  <c:v>64.75</c:v>
                </c:pt>
                <c:pt idx="1721">
                  <c:v>64.75</c:v>
                </c:pt>
                <c:pt idx="1722">
                  <c:v>64.75</c:v>
                </c:pt>
                <c:pt idx="1723">
                  <c:v>64.75</c:v>
                </c:pt>
                <c:pt idx="1724">
                  <c:v>64.75</c:v>
                </c:pt>
                <c:pt idx="1725">
                  <c:v>64.75</c:v>
                </c:pt>
                <c:pt idx="1726">
                  <c:v>64.75</c:v>
                </c:pt>
                <c:pt idx="1727">
                  <c:v>64.75</c:v>
                </c:pt>
                <c:pt idx="1728">
                  <c:v>64.75</c:v>
                </c:pt>
                <c:pt idx="1729">
                  <c:v>64.75</c:v>
                </c:pt>
                <c:pt idx="1730">
                  <c:v>64.75</c:v>
                </c:pt>
                <c:pt idx="1731">
                  <c:v>64.75</c:v>
                </c:pt>
                <c:pt idx="1732">
                  <c:v>64.75</c:v>
                </c:pt>
                <c:pt idx="1733">
                  <c:v>64.75</c:v>
                </c:pt>
                <c:pt idx="1734">
                  <c:v>64.75</c:v>
                </c:pt>
                <c:pt idx="1735">
                  <c:v>64.75</c:v>
                </c:pt>
                <c:pt idx="1736">
                  <c:v>64.75</c:v>
                </c:pt>
                <c:pt idx="1737">
                  <c:v>64.75</c:v>
                </c:pt>
                <c:pt idx="1738">
                  <c:v>64.75</c:v>
                </c:pt>
                <c:pt idx="1739">
                  <c:v>64.75</c:v>
                </c:pt>
                <c:pt idx="1740">
                  <c:v>64.75</c:v>
                </c:pt>
                <c:pt idx="1741">
                  <c:v>64.75</c:v>
                </c:pt>
                <c:pt idx="1742">
                  <c:v>64.75</c:v>
                </c:pt>
                <c:pt idx="1743">
                  <c:v>64.75</c:v>
                </c:pt>
                <c:pt idx="1744">
                  <c:v>64.75</c:v>
                </c:pt>
                <c:pt idx="1745">
                  <c:v>64.75</c:v>
                </c:pt>
                <c:pt idx="1746">
                  <c:v>64.75</c:v>
                </c:pt>
                <c:pt idx="1747">
                  <c:v>64.75</c:v>
                </c:pt>
                <c:pt idx="1748">
                  <c:v>64.75</c:v>
                </c:pt>
                <c:pt idx="1749">
                  <c:v>64.75</c:v>
                </c:pt>
                <c:pt idx="1750">
                  <c:v>64.75</c:v>
                </c:pt>
                <c:pt idx="1751">
                  <c:v>64.75</c:v>
                </c:pt>
                <c:pt idx="1752">
                  <c:v>64.75</c:v>
                </c:pt>
                <c:pt idx="1753">
                  <c:v>64.75</c:v>
                </c:pt>
                <c:pt idx="1754">
                  <c:v>64.75</c:v>
                </c:pt>
                <c:pt idx="1755">
                  <c:v>64.75</c:v>
                </c:pt>
                <c:pt idx="1756">
                  <c:v>64.75</c:v>
                </c:pt>
                <c:pt idx="1757">
                  <c:v>64.75</c:v>
                </c:pt>
                <c:pt idx="1758">
                  <c:v>64.75</c:v>
                </c:pt>
                <c:pt idx="1759">
                  <c:v>64.75</c:v>
                </c:pt>
                <c:pt idx="1760">
                  <c:v>64.75</c:v>
                </c:pt>
                <c:pt idx="1761">
                  <c:v>64.75</c:v>
                </c:pt>
                <c:pt idx="1762">
                  <c:v>64.75</c:v>
                </c:pt>
                <c:pt idx="1763">
                  <c:v>64.75</c:v>
                </c:pt>
                <c:pt idx="1764">
                  <c:v>64.75</c:v>
                </c:pt>
                <c:pt idx="1765">
                  <c:v>64.75</c:v>
                </c:pt>
                <c:pt idx="1766">
                  <c:v>64.75</c:v>
                </c:pt>
                <c:pt idx="1767">
                  <c:v>64.75</c:v>
                </c:pt>
                <c:pt idx="1768">
                  <c:v>64.75</c:v>
                </c:pt>
                <c:pt idx="1769">
                  <c:v>64.75</c:v>
                </c:pt>
                <c:pt idx="1770">
                  <c:v>64.75</c:v>
                </c:pt>
                <c:pt idx="1771">
                  <c:v>64.75</c:v>
                </c:pt>
                <c:pt idx="1772">
                  <c:v>64.75</c:v>
                </c:pt>
                <c:pt idx="1773">
                  <c:v>64.75</c:v>
                </c:pt>
                <c:pt idx="1774">
                  <c:v>64.75</c:v>
                </c:pt>
                <c:pt idx="1775">
                  <c:v>64.75</c:v>
                </c:pt>
                <c:pt idx="1776">
                  <c:v>64.75</c:v>
                </c:pt>
                <c:pt idx="1777">
                  <c:v>64.75</c:v>
                </c:pt>
                <c:pt idx="1778">
                  <c:v>64.75</c:v>
                </c:pt>
                <c:pt idx="1779">
                  <c:v>64.75</c:v>
                </c:pt>
                <c:pt idx="1780">
                  <c:v>64.75</c:v>
                </c:pt>
                <c:pt idx="1781">
                  <c:v>64.75</c:v>
                </c:pt>
                <c:pt idx="1782">
                  <c:v>64.75</c:v>
                </c:pt>
                <c:pt idx="1783">
                  <c:v>64.75</c:v>
                </c:pt>
                <c:pt idx="1784">
                  <c:v>64.75</c:v>
                </c:pt>
                <c:pt idx="1785">
                  <c:v>64.75</c:v>
                </c:pt>
                <c:pt idx="1786">
                  <c:v>64.75</c:v>
                </c:pt>
                <c:pt idx="1787">
                  <c:v>64.75</c:v>
                </c:pt>
                <c:pt idx="1788">
                  <c:v>64.75</c:v>
                </c:pt>
                <c:pt idx="1789">
                  <c:v>64.75</c:v>
                </c:pt>
                <c:pt idx="1790">
                  <c:v>64.75</c:v>
                </c:pt>
                <c:pt idx="1791">
                  <c:v>64.75</c:v>
                </c:pt>
                <c:pt idx="1792">
                  <c:v>64.75</c:v>
                </c:pt>
                <c:pt idx="1793">
                  <c:v>64.75</c:v>
                </c:pt>
                <c:pt idx="1794">
                  <c:v>64.75</c:v>
                </c:pt>
                <c:pt idx="1795">
                  <c:v>64.75</c:v>
                </c:pt>
                <c:pt idx="1796">
                  <c:v>64.75</c:v>
                </c:pt>
                <c:pt idx="1797">
                  <c:v>64.75</c:v>
                </c:pt>
                <c:pt idx="1798">
                  <c:v>64.75</c:v>
                </c:pt>
                <c:pt idx="1799">
                  <c:v>64.75</c:v>
                </c:pt>
                <c:pt idx="1800">
                  <c:v>64.75</c:v>
                </c:pt>
                <c:pt idx="1801">
                  <c:v>64.75</c:v>
                </c:pt>
                <c:pt idx="1802">
                  <c:v>64.75</c:v>
                </c:pt>
                <c:pt idx="1803">
                  <c:v>64.75</c:v>
                </c:pt>
                <c:pt idx="1804">
                  <c:v>64.75</c:v>
                </c:pt>
                <c:pt idx="1805">
                  <c:v>64.75</c:v>
                </c:pt>
                <c:pt idx="1806">
                  <c:v>64.75</c:v>
                </c:pt>
                <c:pt idx="1807">
                  <c:v>64.75</c:v>
                </c:pt>
                <c:pt idx="1808">
                  <c:v>64.75</c:v>
                </c:pt>
                <c:pt idx="1809">
                  <c:v>64.75</c:v>
                </c:pt>
                <c:pt idx="1810">
                  <c:v>64.75</c:v>
                </c:pt>
                <c:pt idx="1811">
                  <c:v>64.75</c:v>
                </c:pt>
                <c:pt idx="1812">
                  <c:v>64.75</c:v>
                </c:pt>
                <c:pt idx="1813">
                  <c:v>64.75</c:v>
                </c:pt>
                <c:pt idx="1814">
                  <c:v>64.75</c:v>
                </c:pt>
                <c:pt idx="1815">
                  <c:v>64.75</c:v>
                </c:pt>
                <c:pt idx="1816">
                  <c:v>64.75</c:v>
                </c:pt>
                <c:pt idx="1817">
                  <c:v>64.75</c:v>
                </c:pt>
                <c:pt idx="1818">
                  <c:v>64.75</c:v>
                </c:pt>
                <c:pt idx="1819">
                  <c:v>64.75</c:v>
                </c:pt>
                <c:pt idx="1820">
                  <c:v>64.75</c:v>
                </c:pt>
                <c:pt idx="1821">
                  <c:v>64.75</c:v>
                </c:pt>
                <c:pt idx="1822">
                  <c:v>64.75</c:v>
                </c:pt>
                <c:pt idx="1823">
                  <c:v>64.75</c:v>
                </c:pt>
                <c:pt idx="1824">
                  <c:v>64.75</c:v>
                </c:pt>
                <c:pt idx="1825">
                  <c:v>64.75</c:v>
                </c:pt>
                <c:pt idx="1826">
                  <c:v>64.75</c:v>
                </c:pt>
                <c:pt idx="1827">
                  <c:v>64.75</c:v>
                </c:pt>
                <c:pt idx="1828">
                  <c:v>64.75</c:v>
                </c:pt>
                <c:pt idx="1829">
                  <c:v>64.75</c:v>
                </c:pt>
                <c:pt idx="1830">
                  <c:v>64.75</c:v>
                </c:pt>
                <c:pt idx="1831">
                  <c:v>64.75</c:v>
                </c:pt>
                <c:pt idx="1832">
                  <c:v>64.75</c:v>
                </c:pt>
                <c:pt idx="1833">
                  <c:v>64.75</c:v>
                </c:pt>
                <c:pt idx="1834">
                  <c:v>64.75</c:v>
                </c:pt>
                <c:pt idx="1835">
                  <c:v>64.75</c:v>
                </c:pt>
                <c:pt idx="1836">
                  <c:v>64.75</c:v>
                </c:pt>
                <c:pt idx="1837">
                  <c:v>64.75</c:v>
                </c:pt>
                <c:pt idx="1838">
                  <c:v>64.75</c:v>
                </c:pt>
                <c:pt idx="1839">
                  <c:v>64.75</c:v>
                </c:pt>
                <c:pt idx="1840">
                  <c:v>64.75</c:v>
                </c:pt>
                <c:pt idx="1841">
                  <c:v>64.75</c:v>
                </c:pt>
                <c:pt idx="1842">
                  <c:v>64.75</c:v>
                </c:pt>
                <c:pt idx="1843">
                  <c:v>64.75</c:v>
                </c:pt>
                <c:pt idx="1844">
                  <c:v>64.75</c:v>
                </c:pt>
                <c:pt idx="1845">
                  <c:v>64.75</c:v>
                </c:pt>
                <c:pt idx="1846">
                  <c:v>64.75</c:v>
                </c:pt>
                <c:pt idx="1847">
                  <c:v>64.75</c:v>
                </c:pt>
                <c:pt idx="1848">
                  <c:v>64.75</c:v>
                </c:pt>
                <c:pt idx="1849">
                  <c:v>64.75</c:v>
                </c:pt>
                <c:pt idx="1850">
                  <c:v>64.75</c:v>
                </c:pt>
                <c:pt idx="1851">
                  <c:v>64.75</c:v>
                </c:pt>
                <c:pt idx="1852">
                  <c:v>64.75</c:v>
                </c:pt>
                <c:pt idx="1853">
                  <c:v>64.75</c:v>
                </c:pt>
                <c:pt idx="1854">
                  <c:v>64.75</c:v>
                </c:pt>
                <c:pt idx="1855">
                  <c:v>64.75</c:v>
                </c:pt>
                <c:pt idx="1856">
                  <c:v>64.75</c:v>
                </c:pt>
                <c:pt idx="1857">
                  <c:v>64.75</c:v>
                </c:pt>
                <c:pt idx="1858">
                  <c:v>64.75</c:v>
                </c:pt>
                <c:pt idx="1859">
                  <c:v>64.75</c:v>
                </c:pt>
                <c:pt idx="1860">
                  <c:v>64.75</c:v>
                </c:pt>
                <c:pt idx="1861">
                  <c:v>64.75</c:v>
                </c:pt>
                <c:pt idx="1862">
                  <c:v>64.75</c:v>
                </c:pt>
                <c:pt idx="1863">
                  <c:v>64.75</c:v>
                </c:pt>
                <c:pt idx="1864">
                  <c:v>64.75</c:v>
                </c:pt>
                <c:pt idx="1865">
                  <c:v>64.75</c:v>
                </c:pt>
                <c:pt idx="1866">
                  <c:v>64.75</c:v>
                </c:pt>
                <c:pt idx="1867">
                  <c:v>64.75</c:v>
                </c:pt>
                <c:pt idx="1868">
                  <c:v>64.75</c:v>
                </c:pt>
                <c:pt idx="1869">
                  <c:v>64.75</c:v>
                </c:pt>
                <c:pt idx="1870">
                  <c:v>64.75</c:v>
                </c:pt>
                <c:pt idx="1871">
                  <c:v>64.75</c:v>
                </c:pt>
                <c:pt idx="1872">
                  <c:v>64.75</c:v>
                </c:pt>
                <c:pt idx="1873">
                  <c:v>64.75</c:v>
                </c:pt>
                <c:pt idx="1874">
                  <c:v>64.75</c:v>
                </c:pt>
                <c:pt idx="1875">
                  <c:v>64.75</c:v>
                </c:pt>
                <c:pt idx="1876">
                  <c:v>64.75</c:v>
                </c:pt>
                <c:pt idx="1877">
                  <c:v>64.75</c:v>
                </c:pt>
                <c:pt idx="1878">
                  <c:v>64.75</c:v>
                </c:pt>
                <c:pt idx="1879">
                  <c:v>64.75</c:v>
                </c:pt>
                <c:pt idx="1880">
                  <c:v>64.75</c:v>
                </c:pt>
                <c:pt idx="1881">
                  <c:v>64.75</c:v>
                </c:pt>
                <c:pt idx="1882">
                  <c:v>64.75</c:v>
                </c:pt>
                <c:pt idx="1883">
                  <c:v>64.75</c:v>
                </c:pt>
                <c:pt idx="1884">
                  <c:v>64.75</c:v>
                </c:pt>
                <c:pt idx="1885">
                  <c:v>64.75</c:v>
                </c:pt>
                <c:pt idx="1886">
                  <c:v>64.75</c:v>
                </c:pt>
                <c:pt idx="1887">
                  <c:v>64.75</c:v>
                </c:pt>
                <c:pt idx="1888">
                  <c:v>64.75</c:v>
                </c:pt>
                <c:pt idx="1889">
                  <c:v>64.75</c:v>
                </c:pt>
                <c:pt idx="1890">
                  <c:v>64.75</c:v>
                </c:pt>
                <c:pt idx="1891">
                  <c:v>64.75</c:v>
                </c:pt>
                <c:pt idx="1892">
                  <c:v>64.75</c:v>
                </c:pt>
                <c:pt idx="1893">
                  <c:v>64.75</c:v>
                </c:pt>
                <c:pt idx="1894">
                  <c:v>64.75</c:v>
                </c:pt>
                <c:pt idx="1895">
                  <c:v>64.75</c:v>
                </c:pt>
                <c:pt idx="1896">
                  <c:v>64.75</c:v>
                </c:pt>
                <c:pt idx="1897">
                  <c:v>64.75</c:v>
                </c:pt>
                <c:pt idx="1898">
                  <c:v>64.75</c:v>
                </c:pt>
                <c:pt idx="1899">
                  <c:v>64.75</c:v>
                </c:pt>
                <c:pt idx="1900">
                  <c:v>64.75</c:v>
                </c:pt>
                <c:pt idx="1901">
                  <c:v>64.75</c:v>
                </c:pt>
                <c:pt idx="1902">
                  <c:v>64.75</c:v>
                </c:pt>
                <c:pt idx="1903">
                  <c:v>64.75</c:v>
                </c:pt>
                <c:pt idx="1904">
                  <c:v>64.75</c:v>
                </c:pt>
                <c:pt idx="1905">
                  <c:v>64.75</c:v>
                </c:pt>
                <c:pt idx="1906">
                  <c:v>64.75</c:v>
                </c:pt>
                <c:pt idx="1907">
                  <c:v>64.75</c:v>
                </c:pt>
                <c:pt idx="1908">
                  <c:v>64.75</c:v>
                </c:pt>
                <c:pt idx="1909">
                  <c:v>64.75</c:v>
                </c:pt>
                <c:pt idx="1910">
                  <c:v>64.75</c:v>
                </c:pt>
                <c:pt idx="1911">
                  <c:v>64.75</c:v>
                </c:pt>
                <c:pt idx="1912">
                  <c:v>64.75</c:v>
                </c:pt>
                <c:pt idx="1913">
                  <c:v>64.75</c:v>
                </c:pt>
                <c:pt idx="1914">
                  <c:v>64.75</c:v>
                </c:pt>
                <c:pt idx="1915">
                  <c:v>64.75</c:v>
                </c:pt>
                <c:pt idx="1916">
                  <c:v>64.75</c:v>
                </c:pt>
                <c:pt idx="1917">
                  <c:v>64.75</c:v>
                </c:pt>
                <c:pt idx="1918">
                  <c:v>64.75</c:v>
                </c:pt>
                <c:pt idx="1919">
                  <c:v>64.75</c:v>
                </c:pt>
                <c:pt idx="1920">
                  <c:v>64.75</c:v>
                </c:pt>
                <c:pt idx="1921">
                  <c:v>64.75</c:v>
                </c:pt>
                <c:pt idx="1922">
                  <c:v>64.75</c:v>
                </c:pt>
                <c:pt idx="1923">
                  <c:v>64.75</c:v>
                </c:pt>
                <c:pt idx="1924">
                  <c:v>64.75</c:v>
                </c:pt>
                <c:pt idx="1925">
                  <c:v>64.75</c:v>
                </c:pt>
                <c:pt idx="1926">
                  <c:v>64.75</c:v>
                </c:pt>
                <c:pt idx="1927">
                  <c:v>64.75</c:v>
                </c:pt>
                <c:pt idx="1928">
                  <c:v>64.75</c:v>
                </c:pt>
                <c:pt idx="1929">
                  <c:v>64.75</c:v>
                </c:pt>
                <c:pt idx="1930">
                  <c:v>64.75</c:v>
                </c:pt>
                <c:pt idx="1931">
                  <c:v>64.75</c:v>
                </c:pt>
                <c:pt idx="1932">
                  <c:v>64.75</c:v>
                </c:pt>
                <c:pt idx="1933">
                  <c:v>64.75</c:v>
                </c:pt>
                <c:pt idx="1934">
                  <c:v>64.75</c:v>
                </c:pt>
                <c:pt idx="1935">
                  <c:v>64.75</c:v>
                </c:pt>
                <c:pt idx="1936">
                  <c:v>64.75</c:v>
                </c:pt>
                <c:pt idx="1937">
                  <c:v>64.75</c:v>
                </c:pt>
                <c:pt idx="1938">
                  <c:v>64.75</c:v>
                </c:pt>
                <c:pt idx="1939">
                  <c:v>64.75</c:v>
                </c:pt>
                <c:pt idx="1940">
                  <c:v>64.75</c:v>
                </c:pt>
                <c:pt idx="1941">
                  <c:v>64.75</c:v>
                </c:pt>
                <c:pt idx="1942">
                  <c:v>64.75</c:v>
                </c:pt>
                <c:pt idx="1943">
                  <c:v>64.75</c:v>
                </c:pt>
                <c:pt idx="1944">
                  <c:v>64.75</c:v>
                </c:pt>
                <c:pt idx="1945">
                  <c:v>64.75</c:v>
                </c:pt>
                <c:pt idx="1946">
                  <c:v>64.75</c:v>
                </c:pt>
                <c:pt idx="1947">
                  <c:v>64.75</c:v>
                </c:pt>
                <c:pt idx="1948">
                  <c:v>64.75</c:v>
                </c:pt>
                <c:pt idx="1949">
                  <c:v>64.75</c:v>
                </c:pt>
                <c:pt idx="1950">
                  <c:v>64.75</c:v>
                </c:pt>
                <c:pt idx="1951">
                  <c:v>64.75</c:v>
                </c:pt>
                <c:pt idx="1952">
                  <c:v>64.75</c:v>
                </c:pt>
                <c:pt idx="1953">
                  <c:v>64.75</c:v>
                </c:pt>
                <c:pt idx="1954">
                  <c:v>64.75</c:v>
                </c:pt>
                <c:pt idx="1955">
                  <c:v>64.75</c:v>
                </c:pt>
                <c:pt idx="1956">
                  <c:v>64.75</c:v>
                </c:pt>
                <c:pt idx="1957">
                  <c:v>64.75</c:v>
                </c:pt>
                <c:pt idx="1958">
                  <c:v>64.75</c:v>
                </c:pt>
                <c:pt idx="1959">
                  <c:v>64.75</c:v>
                </c:pt>
                <c:pt idx="1960">
                  <c:v>64.75</c:v>
                </c:pt>
                <c:pt idx="1961">
                  <c:v>64.75</c:v>
                </c:pt>
                <c:pt idx="1962">
                  <c:v>64.75</c:v>
                </c:pt>
                <c:pt idx="1963">
                  <c:v>64.75</c:v>
                </c:pt>
                <c:pt idx="1964">
                  <c:v>64.75</c:v>
                </c:pt>
                <c:pt idx="1965">
                  <c:v>64.75</c:v>
                </c:pt>
                <c:pt idx="1966">
                  <c:v>64.75</c:v>
                </c:pt>
                <c:pt idx="1967">
                  <c:v>64.75</c:v>
                </c:pt>
                <c:pt idx="1968">
                  <c:v>64.75</c:v>
                </c:pt>
                <c:pt idx="1969">
                  <c:v>64.75</c:v>
                </c:pt>
                <c:pt idx="1970">
                  <c:v>64.75</c:v>
                </c:pt>
                <c:pt idx="1971">
                  <c:v>64.75</c:v>
                </c:pt>
                <c:pt idx="1972">
                  <c:v>64.75</c:v>
                </c:pt>
                <c:pt idx="1973">
                  <c:v>64.75</c:v>
                </c:pt>
                <c:pt idx="1974">
                  <c:v>65</c:v>
                </c:pt>
                <c:pt idx="1975">
                  <c:v>65.25</c:v>
                </c:pt>
                <c:pt idx="1976">
                  <c:v>65.5</c:v>
                </c:pt>
                <c:pt idx="1977">
                  <c:v>65.75</c:v>
                </c:pt>
                <c:pt idx="1978">
                  <c:v>66</c:v>
                </c:pt>
                <c:pt idx="1979">
                  <c:v>66.25</c:v>
                </c:pt>
                <c:pt idx="1980">
                  <c:v>66.5</c:v>
                </c:pt>
                <c:pt idx="1981">
                  <c:v>66.75</c:v>
                </c:pt>
                <c:pt idx="1982">
                  <c:v>67</c:v>
                </c:pt>
                <c:pt idx="1983">
                  <c:v>67.25</c:v>
                </c:pt>
                <c:pt idx="1984">
                  <c:v>67.5</c:v>
                </c:pt>
                <c:pt idx="1985">
                  <c:v>67.75</c:v>
                </c:pt>
                <c:pt idx="1986">
                  <c:v>68</c:v>
                </c:pt>
                <c:pt idx="1987">
                  <c:v>68.25</c:v>
                </c:pt>
                <c:pt idx="1988">
                  <c:v>68.5</c:v>
                </c:pt>
                <c:pt idx="1989">
                  <c:v>68.75</c:v>
                </c:pt>
                <c:pt idx="1990">
                  <c:v>69</c:v>
                </c:pt>
                <c:pt idx="1991">
                  <c:v>69.25</c:v>
                </c:pt>
                <c:pt idx="1992">
                  <c:v>69.5</c:v>
                </c:pt>
                <c:pt idx="1993">
                  <c:v>69.75</c:v>
                </c:pt>
                <c:pt idx="1994">
                  <c:v>70</c:v>
                </c:pt>
                <c:pt idx="1995">
                  <c:v>70</c:v>
                </c:pt>
                <c:pt idx="1996">
                  <c:v>70</c:v>
                </c:pt>
                <c:pt idx="1997">
                  <c:v>70</c:v>
                </c:pt>
                <c:pt idx="1998">
                  <c:v>70</c:v>
                </c:pt>
                <c:pt idx="1999">
                  <c:v>70</c:v>
                </c:pt>
                <c:pt idx="2000">
                  <c:v>70</c:v>
                </c:pt>
                <c:pt idx="2001">
                  <c:v>70</c:v>
                </c:pt>
                <c:pt idx="2002">
                  <c:v>70</c:v>
                </c:pt>
                <c:pt idx="2003">
                  <c:v>70</c:v>
                </c:pt>
                <c:pt idx="2004">
                  <c:v>70</c:v>
                </c:pt>
                <c:pt idx="2005">
                  <c:v>70</c:v>
                </c:pt>
                <c:pt idx="2006">
                  <c:v>70</c:v>
                </c:pt>
                <c:pt idx="2007">
                  <c:v>70</c:v>
                </c:pt>
                <c:pt idx="2008">
                  <c:v>70</c:v>
                </c:pt>
                <c:pt idx="2009">
                  <c:v>70</c:v>
                </c:pt>
                <c:pt idx="2010">
                  <c:v>70</c:v>
                </c:pt>
                <c:pt idx="2011">
                  <c:v>70</c:v>
                </c:pt>
                <c:pt idx="2012">
                  <c:v>70</c:v>
                </c:pt>
                <c:pt idx="2013">
                  <c:v>70</c:v>
                </c:pt>
                <c:pt idx="2014">
                  <c:v>70</c:v>
                </c:pt>
                <c:pt idx="2015">
                  <c:v>70</c:v>
                </c:pt>
                <c:pt idx="2016">
                  <c:v>70</c:v>
                </c:pt>
                <c:pt idx="2017">
                  <c:v>70</c:v>
                </c:pt>
                <c:pt idx="2018">
                  <c:v>70</c:v>
                </c:pt>
                <c:pt idx="2019">
                  <c:v>70</c:v>
                </c:pt>
                <c:pt idx="2020">
                  <c:v>70</c:v>
                </c:pt>
                <c:pt idx="2021">
                  <c:v>70</c:v>
                </c:pt>
                <c:pt idx="2022">
                  <c:v>70</c:v>
                </c:pt>
                <c:pt idx="2023">
                  <c:v>70</c:v>
                </c:pt>
                <c:pt idx="2024">
                  <c:v>70</c:v>
                </c:pt>
                <c:pt idx="2025">
                  <c:v>70</c:v>
                </c:pt>
                <c:pt idx="2026">
                  <c:v>70</c:v>
                </c:pt>
                <c:pt idx="2027">
                  <c:v>70</c:v>
                </c:pt>
                <c:pt idx="2028">
                  <c:v>70</c:v>
                </c:pt>
                <c:pt idx="2029">
                  <c:v>70</c:v>
                </c:pt>
                <c:pt idx="2030">
                  <c:v>70</c:v>
                </c:pt>
                <c:pt idx="2031">
                  <c:v>70</c:v>
                </c:pt>
                <c:pt idx="2032">
                  <c:v>70</c:v>
                </c:pt>
                <c:pt idx="2033">
                  <c:v>70</c:v>
                </c:pt>
                <c:pt idx="2034">
                  <c:v>70</c:v>
                </c:pt>
                <c:pt idx="2035">
                  <c:v>70</c:v>
                </c:pt>
                <c:pt idx="2036">
                  <c:v>70</c:v>
                </c:pt>
                <c:pt idx="2037">
                  <c:v>70</c:v>
                </c:pt>
                <c:pt idx="2038">
                  <c:v>70</c:v>
                </c:pt>
                <c:pt idx="2039">
                  <c:v>70</c:v>
                </c:pt>
                <c:pt idx="2040">
                  <c:v>70</c:v>
                </c:pt>
                <c:pt idx="2041">
                  <c:v>70</c:v>
                </c:pt>
                <c:pt idx="2042">
                  <c:v>70</c:v>
                </c:pt>
                <c:pt idx="2043">
                  <c:v>70</c:v>
                </c:pt>
                <c:pt idx="2044">
                  <c:v>70</c:v>
                </c:pt>
                <c:pt idx="2045">
                  <c:v>70</c:v>
                </c:pt>
                <c:pt idx="2046">
                  <c:v>70</c:v>
                </c:pt>
                <c:pt idx="2047">
                  <c:v>70</c:v>
                </c:pt>
                <c:pt idx="2048">
                  <c:v>70</c:v>
                </c:pt>
                <c:pt idx="2049">
                  <c:v>70</c:v>
                </c:pt>
                <c:pt idx="2050">
                  <c:v>70</c:v>
                </c:pt>
                <c:pt idx="2051">
                  <c:v>70</c:v>
                </c:pt>
                <c:pt idx="2052">
                  <c:v>70</c:v>
                </c:pt>
                <c:pt idx="2053">
                  <c:v>70</c:v>
                </c:pt>
                <c:pt idx="2054">
                  <c:v>70</c:v>
                </c:pt>
                <c:pt idx="2055">
                  <c:v>70</c:v>
                </c:pt>
                <c:pt idx="2056">
                  <c:v>70</c:v>
                </c:pt>
                <c:pt idx="2057">
                  <c:v>70</c:v>
                </c:pt>
                <c:pt idx="2058">
                  <c:v>70</c:v>
                </c:pt>
                <c:pt idx="2059">
                  <c:v>70</c:v>
                </c:pt>
                <c:pt idx="2060">
                  <c:v>70</c:v>
                </c:pt>
                <c:pt idx="2061">
                  <c:v>70</c:v>
                </c:pt>
                <c:pt idx="2062">
                  <c:v>70.25</c:v>
                </c:pt>
                <c:pt idx="2063">
                  <c:v>70.5</c:v>
                </c:pt>
                <c:pt idx="2064">
                  <c:v>70.75</c:v>
                </c:pt>
                <c:pt idx="2065">
                  <c:v>71</c:v>
                </c:pt>
                <c:pt idx="2066">
                  <c:v>71.25</c:v>
                </c:pt>
                <c:pt idx="2067">
                  <c:v>71.5</c:v>
                </c:pt>
                <c:pt idx="2068">
                  <c:v>71.75</c:v>
                </c:pt>
                <c:pt idx="2069">
                  <c:v>72</c:v>
                </c:pt>
                <c:pt idx="2070">
                  <c:v>72.25</c:v>
                </c:pt>
                <c:pt idx="2071">
                  <c:v>72.5</c:v>
                </c:pt>
                <c:pt idx="2072">
                  <c:v>72.75</c:v>
                </c:pt>
                <c:pt idx="2073">
                  <c:v>73</c:v>
                </c:pt>
                <c:pt idx="2074">
                  <c:v>73.25</c:v>
                </c:pt>
                <c:pt idx="2075">
                  <c:v>73.5</c:v>
                </c:pt>
                <c:pt idx="2076">
                  <c:v>73.75</c:v>
                </c:pt>
                <c:pt idx="2077">
                  <c:v>74</c:v>
                </c:pt>
                <c:pt idx="2078">
                  <c:v>74.25</c:v>
                </c:pt>
                <c:pt idx="2079">
                  <c:v>74.5</c:v>
                </c:pt>
                <c:pt idx="2080">
                  <c:v>74.75</c:v>
                </c:pt>
                <c:pt idx="2081">
                  <c:v>75</c:v>
                </c:pt>
                <c:pt idx="2082">
                  <c:v>75.25</c:v>
                </c:pt>
                <c:pt idx="2083">
                  <c:v>75.5</c:v>
                </c:pt>
                <c:pt idx="2084">
                  <c:v>75.75</c:v>
                </c:pt>
                <c:pt idx="2085">
                  <c:v>75.75</c:v>
                </c:pt>
                <c:pt idx="2086">
                  <c:v>75.75</c:v>
                </c:pt>
                <c:pt idx="2087">
                  <c:v>75.75</c:v>
                </c:pt>
                <c:pt idx="2088">
                  <c:v>75.75</c:v>
                </c:pt>
                <c:pt idx="2089">
                  <c:v>75.75</c:v>
                </c:pt>
                <c:pt idx="2090">
                  <c:v>75.75</c:v>
                </c:pt>
                <c:pt idx="2091">
                  <c:v>75.75</c:v>
                </c:pt>
                <c:pt idx="2092">
                  <c:v>75.75</c:v>
                </c:pt>
                <c:pt idx="2093">
                  <c:v>75.75</c:v>
                </c:pt>
                <c:pt idx="2094">
                  <c:v>75.75</c:v>
                </c:pt>
                <c:pt idx="2095">
                  <c:v>75.75</c:v>
                </c:pt>
                <c:pt idx="2096">
                  <c:v>75.75</c:v>
                </c:pt>
                <c:pt idx="2097">
                  <c:v>75.75</c:v>
                </c:pt>
                <c:pt idx="2098">
                  <c:v>75.75</c:v>
                </c:pt>
                <c:pt idx="2099">
                  <c:v>75.75</c:v>
                </c:pt>
                <c:pt idx="2100">
                  <c:v>75.75</c:v>
                </c:pt>
                <c:pt idx="2101">
                  <c:v>75.75</c:v>
                </c:pt>
                <c:pt idx="2102">
                  <c:v>75.75</c:v>
                </c:pt>
                <c:pt idx="2103">
                  <c:v>75.75</c:v>
                </c:pt>
                <c:pt idx="2104">
                  <c:v>75.75</c:v>
                </c:pt>
                <c:pt idx="2105">
                  <c:v>75.75</c:v>
                </c:pt>
                <c:pt idx="2106">
                  <c:v>75.75</c:v>
                </c:pt>
                <c:pt idx="2107">
                  <c:v>75.75</c:v>
                </c:pt>
                <c:pt idx="2108">
                  <c:v>75.75</c:v>
                </c:pt>
                <c:pt idx="2109">
                  <c:v>75.75</c:v>
                </c:pt>
                <c:pt idx="2110">
                  <c:v>75.75</c:v>
                </c:pt>
                <c:pt idx="2111">
                  <c:v>75.75</c:v>
                </c:pt>
                <c:pt idx="2112">
                  <c:v>75.75</c:v>
                </c:pt>
                <c:pt idx="2113">
                  <c:v>75.75</c:v>
                </c:pt>
                <c:pt idx="2114">
                  <c:v>75.75</c:v>
                </c:pt>
                <c:pt idx="2115">
                  <c:v>75.75</c:v>
                </c:pt>
                <c:pt idx="2116">
                  <c:v>75.75</c:v>
                </c:pt>
                <c:pt idx="2117">
                  <c:v>75.75</c:v>
                </c:pt>
                <c:pt idx="2118">
                  <c:v>75.75</c:v>
                </c:pt>
                <c:pt idx="2119">
                  <c:v>75.75</c:v>
                </c:pt>
                <c:pt idx="2120">
                  <c:v>75.75</c:v>
                </c:pt>
                <c:pt idx="2121">
                  <c:v>75.75</c:v>
                </c:pt>
                <c:pt idx="2122">
                  <c:v>75.75</c:v>
                </c:pt>
                <c:pt idx="2123">
                  <c:v>75.75</c:v>
                </c:pt>
                <c:pt idx="2124">
                  <c:v>75.75</c:v>
                </c:pt>
                <c:pt idx="2125">
                  <c:v>75.75</c:v>
                </c:pt>
                <c:pt idx="2126">
                  <c:v>75.75</c:v>
                </c:pt>
                <c:pt idx="2127">
                  <c:v>75.75</c:v>
                </c:pt>
                <c:pt idx="2128">
                  <c:v>75.75</c:v>
                </c:pt>
                <c:pt idx="2129">
                  <c:v>75.75</c:v>
                </c:pt>
                <c:pt idx="2130">
                  <c:v>75.75</c:v>
                </c:pt>
                <c:pt idx="2131">
                  <c:v>75.75</c:v>
                </c:pt>
                <c:pt idx="2132">
                  <c:v>75.75</c:v>
                </c:pt>
                <c:pt idx="2133">
                  <c:v>75.75</c:v>
                </c:pt>
                <c:pt idx="2134">
                  <c:v>75.75</c:v>
                </c:pt>
                <c:pt idx="2135">
                  <c:v>75.75</c:v>
                </c:pt>
                <c:pt idx="2136">
                  <c:v>75.75</c:v>
                </c:pt>
                <c:pt idx="2137">
                  <c:v>75.75</c:v>
                </c:pt>
                <c:pt idx="2138">
                  <c:v>75.75</c:v>
                </c:pt>
                <c:pt idx="2139">
                  <c:v>75.75</c:v>
                </c:pt>
                <c:pt idx="2140">
                  <c:v>75.75</c:v>
                </c:pt>
                <c:pt idx="2141">
                  <c:v>75.75</c:v>
                </c:pt>
                <c:pt idx="2142">
                  <c:v>75.75</c:v>
                </c:pt>
                <c:pt idx="2143">
                  <c:v>75.75</c:v>
                </c:pt>
                <c:pt idx="2144">
                  <c:v>75.75</c:v>
                </c:pt>
                <c:pt idx="2145">
                  <c:v>75.75</c:v>
                </c:pt>
                <c:pt idx="2146">
                  <c:v>75.75</c:v>
                </c:pt>
                <c:pt idx="2147">
                  <c:v>75.75</c:v>
                </c:pt>
                <c:pt idx="2148">
                  <c:v>75.75</c:v>
                </c:pt>
                <c:pt idx="2149">
                  <c:v>75.75</c:v>
                </c:pt>
                <c:pt idx="2150">
                  <c:v>75.75</c:v>
                </c:pt>
                <c:pt idx="2151">
                  <c:v>75.75</c:v>
                </c:pt>
                <c:pt idx="2152">
                  <c:v>75.75</c:v>
                </c:pt>
                <c:pt idx="2153">
                  <c:v>75.75</c:v>
                </c:pt>
                <c:pt idx="2154">
                  <c:v>75.75</c:v>
                </c:pt>
                <c:pt idx="2155">
                  <c:v>75.75</c:v>
                </c:pt>
                <c:pt idx="2156">
                  <c:v>75.75</c:v>
                </c:pt>
                <c:pt idx="2157">
                  <c:v>75.75</c:v>
                </c:pt>
                <c:pt idx="2158">
                  <c:v>75.75</c:v>
                </c:pt>
                <c:pt idx="2159">
                  <c:v>75.75</c:v>
                </c:pt>
                <c:pt idx="2160">
                  <c:v>75.75</c:v>
                </c:pt>
                <c:pt idx="2161">
                  <c:v>75.75</c:v>
                </c:pt>
                <c:pt idx="2162">
                  <c:v>76</c:v>
                </c:pt>
                <c:pt idx="2163">
                  <c:v>76.25</c:v>
                </c:pt>
                <c:pt idx="2164">
                  <c:v>76.5</c:v>
                </c:pt>
                <c:pt idx="2165">
                  <c:v>76.75</c:v>
                </c:pt>
                <c:pt idx="2166">
                  <c:v>77</c:v>
                </c:pt>
                <c:pt idx="2167">
                  <c:v>77.25</c:v>
                </c:pt>
                <c:pt idx="2168">
                  <c:v>77.5</c:v>
                </c:pt>
                <c:pt idx="2169">
                  <c:v>77.75</c:v>
                </c:pt>
                <c:pt idx="2170">
                  <c:v>78</c:v>
                </c:pt>
                <c:pt idx="2171">
                  <c:v>78.25</c:v>
                </c:pt>
                <c:pt idx="2172">
                  <c:v>78.5</c:v>
                </c:pt>
                <c:pt idx="2173">
                  <c:v>78.75</c:v>
                </c:pt>
                <c:pt idx="2174">
                  <c:v>79</c:v>
                </c:pt>
                <c:pt idx="2175">
                  <c:v>79.25</c:v>
                </c:pt>
                <c:pt idx="2176">
                  <c:v>79.5</c:v>
                </c:pt>
                <c:pt idx="2177">
                  <c:v>79.75</c:v>
                </c:pt>
                <c:pt idx="2178">
                  <c:v>80</c:v>
                </c:pt>
                <c:pt idx="2179">
                  <c:v>80.25</c:v>
                </c:pt>
                <c:pt idx="2180">
                  <c:v>80.5</c:v>
                </c:pt>
                <c:pt idx="2181">
                  <c:v>80.75</c:v>
                </c:pt>
                <c:pt idx="2182">
                  <c:v>81</c:v>
                </c:pt>
                <c:pt idx="2183">
                  <c:v>81.25</c:v>
                </c:pt>
                <c:pt idx="2184">
                  <c:v>81.25</c:v>
                </c:pt>
                <c:pt idx="2185">
                  <c:v>81.25</c:v>
                </c:pt>
                <c:pt idx="2186">
                  <c:v>81.25</c:v>
                </c:pt>
                <c:pt idx="2187">
                  <c:v>81.25</c:v>
                </c:pt>
                <c:pt idx="2188">
                  <c:v>81.25</c:v>
                </c:pt>
                <c:pt idx="2189">
                  <c:v>81.25</c:v>
                </c:pt>
                <c:pt idx="2190">
                  <c:v>81.25</c:v>
                </c:pt>
                <c:pt idx="2191">
                  <c:v>81.25</c:v>
                </c:pt>
                <c:pt idx="2192">
                  <c:v>81.25</c:v>
                </c:pt>
                <c:pt idx="2193">
                  <c:v>81.25</c:v>
                </c:pt>
                <c:pt idx="2194">
                  <c:v>81.25</c:v>
                </c:pt>
                <c:pt idx="2195">
                  <c:v>81.25</c:v>
                </c:pt>
                <c:pt idx="2196">
                  <c:v>81.25</c:v>
                </c:pt>
                <c:pt idx="2197">
                  <c:v>81.25</c:v>
                </c:pt>
                <c:pt idx="2198">
                  <c:v>81.25</c:v>
                </c:pt>
                <c:pt idx="2199">
                  <c:v>81.25</c:v>
                </c:pt>
                <c:pt idx="2200">
                  <c:v>81.25</c:v>
                </c:pt>
                <c:pt idx="2201">
                  <c:v>81.25</c:v>
                </c:pt>
                <c:pt idx="2202">
                  <c:v>81.25</c:v>
                </c:pt>
                <c:pt idx="2203">
                  <c:v>81.25</c:v>
                </c:pt>
                <c:pt idx="2204">
                  <c:v>81.25</c:v>
                </c:pt>
                <c:pt idx="2205">
                  <c:v>81.25</c:v>
                </c:pt>
                <c:pt idx="2206">
                  <c:v>81.25</c:v>
                </c:pt>
                <c:pt idx="2207">
                  <c:v>81.25</c:v>
                </c:pt>
                <c:pt idx="2208">
                  <c:v>81.25</c:v>
                </c:pt>
                <c:pt idx="2209">
                  <c:v>81.25</c:v>
                </c:pt>
                <c:pt idx="2210">
                  <c:v>81.25</c:v>
                </c:pt>
                <c:pt idx="2211">
                  <c:v>81.25</c:v>
                </c:pt>
                <c:pt idx="2212">
                  <c:v>81.25</c:v>
                </c:pt>
                <c:pt idx="2213">
                  <c:v>81.25</c:v>
                </c:pt>
                <c:pt idx="2214">
                  <c:v>81.25</c:v>
                </c:pt>
                <c:pt idx="2215">
                  <c:v>81.25</c:v>
                </c:pt>
                <c:pt idx="2216">
                  <c:v>81.25</c:v>
                </c:pt>
                <c:pt idx="2217">
                  <c:v>81.25</c:v>
                </c:pt>
                <c:pt idx="2218">
                  <c:v>81.25</c:v>
                </c:pt>
                <c:pt idx="2219">
                  <c:v>81.25</c:v>
                </c:pt>
                <c:pt idx="2220">
                  <c:v>81.25</c:v>
                </c:pt>
                <c:pt idx="2221">
                  <c:v>81.25</c:v>
                </c:pt>
                <c:pt idx="2222">
                  <c:v>81.25</c:v>
                </c:pt>
                <c:pt idx="2223">
                  <c:v>81.25</c:v>
                </c:pt>
                <c:pt idx="2224">
                  <c:v>81.25</c:v>
                </c:pt>
                <c:pt idx="2225">
                  <c:v>81.25</c:v>
                </c:pt>
                <c:pt idx="2226">
                  <c:v>81.25</c:v>
                </c:pt>
                <c:pt idx="2227">
                  <c:v>81.25</c:v>
                </c:pt>
                <c:pt idx="2228">
                  <c:v>81.25</c:v>
                </c:pt>
                <c:pt idx="2229">
                  <c:v>81.25</c:v>
                </c:pt>
                <c:pt idx="2230">
                  <c:v>81.25</c:v>
                </c:pt>
                <c:pt idx="2231">
                  <c:v>81.25</c:v>
                </c:pt>
                <c:pt idx="2232">
                  <c:v>81.25</c:v>
                </c:pt>
                <c:pt idx="2233">
                  <c:v>81.25</c:v>
                </c:pt>
                <c:pt idx="2234">
                  <c:v>81.25</c:v>
                </c:pt>
                <c:pt idx="2235">
                  <c:v>81.25</c:v>
                </c:pt>
                <c:pt idx="2236">
                  <c:v>81.25</c:v>
                </c:pt>
                <c:pt idx="2237">
                  <c:v>81.25</c:v>
                </c:pt>
                <c:pt idx="2238">
                  <c:v>81.25</c:v>
                </c:pt>
                <c:pt idx="2239">
                  <c:v>81.25</c:v>
                </c:pt>
                <c:pt idx="2240">
                  <c:v>81.25</c:v>
                </c:pt>
                <c:pt idx="2241">
                  <c:v>81.25</c:v>
                </c:pt>
                <c:pt idx="2242">
                  <c:v>81.25</c:v>
                </c:pt>
                <c:pt idx="2243">
                  <c:v>81.25</c:v>
                </c:pt>
                <c:pt idx="2244">
                  <c:v>81.25</c:v>
                </c:pt>
                <c:pt idx="2245">
                  <c:v>81.25</c:v>
                </c:pt>
                <c:pt idx="2246">
                  <c:v>81.25</c:v>
                </c:pt>
                <c:pt idx="2247">
                  <c:v>81.25</c:v>
                </c:pt>
                <c:pt idx="2248">
                  <c:v>81.25</c:v>
                </c:pt>
                <c:pt idx="2249">
                  <c:v>81.25</c:v>
                </c:pt>
                <c:pt idx="2250">
                  <c:v>81.25</c:v>
                </c:pt>
                <c:pt idx="2251">
                  <c:v>81.25</c:v>
                </c:pt>
                <c:pt idx="2252">
                  <c:v>81.5</c:v>
                </c:pt>
                <c:pt idx="2253">
                  <c:v>81.75</c:v>
                </c:pt>
                <c:pt idx="2254">
                  <c:v>82</c:v>
                </c:pt>
                <c:pt idx="2255">
                  <c:v>82.25</c:v>
                </c:pt>
                <c:pt idx="2256">
                  <c:v>82.5</c:v>
                </c:pt>
                <c:pt idx="2257">
                  <c:v>82.75</c:v>
                </c:pt>
                <c:pt idx="2258">
                  <c:v>83</c:v>
                </c:pt>
                <c:pt idx="2259">
                  <c:v>83.25</c:v>
                </c:pt>
                <c:pt idx="2260">
                  <c:v>83.5</c:v>
                </c:pt>
                <c:pt idx="2261">
                  <c:v>83.75</c:v>
                </c:pt>
                <c:pt idx="2262">
                  <c:v>84</c:v>
                </c:pt>
                <c:pt idx="2263">
                  <c:v>84.25</c:v>
                </c:pt>
                <c:pt idx="2264">
                  <c:v>84.5</c:v>
                </c:pt>
                <c:pt idx="2265">
                  <c:v>84.75</c:v>
                </c:pt>
                <c:pt idx="2266">
                  <c:v>85</c:v>
                </c:pt>
                <c:pt idx="2267">
                  <c:v>85.25</c:v>
                </c:pt>
                <c:pt idx="2268">
                  <c:v>85.5</c:v>
                </c:pt>
                <c:pt idx="2269">
                  <c:v>85.75</c:v>
                </c:pt>
                <c:pt idx="2270">
                  <c:v>86</c:v>
                </c:pt>
                <c:pt idx="2271">
                  <c:v>86.25</c:v>
                </c:pt>
                <c:pt idx="2272">
                  <c:v>86.5</c:v>
                </c:pt>
                <c:pt idx="2273">
                  <c:v>86.75</c:v>
                </c:pt>
                <c:pt idx="2274">
                  <c:v>87</c:v>
                </c:pt>
                <c:pt idx="2275">
                  <c:v>87.25</c:v>
                </c:pt>
                <c:pt idx="2276">
                  <c:v>87.5</c:v>
                </c:pt>
                <c:pt idx="2277">
                  <c:v>87.75</c:v>
                </c:pt>
                <c:pt idx="2278">
                  <c:v>88</c:v>
                </c:pt>
                <c:pt idx="2279">
                  <c:v>88.25</c:v>
                </c:pt>
                <c:pt idx="2280">
                  <c:v>88.5</c:v>
                </c:pt>
                <c:pt idx="2281">
                  <c:v>88.75</c:v>
                </c:pt>
                <c:pt idx="2282">
                  <c:v>89</c:v>
                </c:pt>
                <c:pt idx="2283">
                  <c:v>89.25</c:v>
                </c:pt>
                <c:pt idx="2284">
                  <c:v>89.5</c:v>
                </c:pt>
                <c:pt idx="2285">
                  <c:v>89.5</c:v>
                </c:pt>
                <c:pt idx="2286">
                  <c:v>89.5</c:v>
                </c:pt>
                <c:pt idx="2287">
                  <c:v>89.5</c:v>
                </c:pt>
                <c:pt idx="2288">
                  <c:v>89.5</c:v>
                </c:pt>
                <c:pt idx="2289">
                  <c:v>89.5</c:v>
                </c:pt>
                <c:pt idx="2290">
                  <c:v>89.5</c:v>
                </c:pt>
                <c:pt idx="2291">
                  <c:v>89.5</c:v>
                </c:pt>
                <c:pt idx="2292">
                  <c:v>89.5</c:v>
                </c:pt>
                <c:pt idx="2293">
                  <c:v>89.5</c:v>
                </c:pt>
                <c:pt idx="2294">
                  <c:v>89.5</c:v>
                </c:pt>
                <c:pt idx="2295">
                  <c:v>89.5</c:v>
                </c:pt>
                <c:pt idx="2296">
                  <c:v>89.5</c:v>
                </c:pt>
                <c:pt idx="2297">
                  <c:v>89.5</c:v>
                </c:pt>
                <c:pt idx="2298">
                  <c:v>89.5</c:v>
                </c:pt>
                <c:pt idx="2299">
                  <c:v>89.5</c:v>
                </c:pt>
                <c:pt idx="2300">
                  <c:v>89.5</c:v>
                </c:pt>
                <c:pt idx="2301">
                  <c:v>89.5</c:v>
                </c:pt>
                <c:pt idx="2302">
                  <c:v>89.5</c:v>
                </c:pt>
                <c:pt idx="2303">
                  <c:v>89.5</c:v>
                </c:pt>
                <c:pt idx="2304">
                  <c:v>89.5</c:v>
                </c:pt>
                <c:pt idx="2305">
                  <c:v>89.5</c:v>
                </c:pt>
                <c:pt idx="2306">
                  <c:v>89.5</c:v>
                </c:pt>
                <c:pt idx="2307">
                  <c:v>89.5</c:v>
                </c:pt>
                <c:pt idx="2308">
                  <c:v>89.5</c:v>
                </c:pt>
                <c:pt idx="2309">
                  <c:v>89.5</c:v>
                </c:pt>
                <c:pt idx="2310">
                  <c:v>89.5</c:v>
                </c:pt>
                <c:pt idx="2311">
                  <c:v>89.5</c:v>
                </c:pt>
                <c:pt idx="2312">
                  <c:v>89.5</c:v>
                </c:pt>
                <c:pt idx="2313">
                  <c:v>89.5</c:v>
                </c:pt>
                <c:pt idx="2314">
                  <c:v>89.5</c:v>
                </c:pt>
                <c:pt idx="2315">
                  <c:v>89.5</c:v>
                </c:pt>
                <c:pt idx="2316">
                  <c:v>89.5</c:v>
                </c:pt>
                <c:pt idx="2317">
                  <c:v>89.5</c:v>
                </c:pt>
                <c:pt idx="2318">
                  <c:v>89.5</c:v>
                </c:pt>
                <c:pt idx="2319">
                  <c:v>89.5</c:v>
                </c:pt>
                <c:pt idx="2320">
                  <c:v>89.5</c:v>
                </c:pt>
                <c:pt idx="2321">
                  <c:v>89.5</c:v>
                </c:pt>
                <c:pt idx="2322">
                  <c:v>89.5</c:v>
                </c:pt>
                <c:pt idx="2323">
                  <c:v>89.5</c:v>
                </c:pt>
                <c:pt idx="2324">
                  <c:v>89.5</c:v>
                </c:pt>
                <c:pt idx="2325">
                  <c:v>89.5</c:v>
                </c:pt>
                <c:pt idx="2326">
                  <c:v>89.5</c:v>
                </c:pt>
                <c:pt idx="2327">
                  <c:v>89.5</c:v>
                </c:pt>
                <c:pt idx="2328">
                  <c:v>89.5</c:v>
                </c:pt>
                <c:pt idx="2329">
                  <c:v>89.5</c:v>
                </c:pt>
                <c:pt idx="2330">
                  <c:v>89.5</c:v>
                </c:pt>
                <c:pt idx="2331">
                  <c:v>89.5</c:v>
                </c:pt>
                <c:pt idx="2332">
                  <c:v>89.5</c:v>
                </c:pt>
                <c:pt idx="2333">
                  <c:v>89.5</c:v>
                </c:pt>
                <c:pt idx="2334">
                  <c:v>89.5</c:v>
                </c:pt>
                <c:pt idx="2335">
                  <c:v>89.5</c:v>
                </c:pt>
                <c:pt idx="2336">
                  <c:v>89.5</c:v>
                </c:pt>
                <c:pt idx="2337">
                  <c:v>89.5</c:v>
                </c:pt>
                <c:pt idx="2338">
                  <c:v>89.5</c:v>
                </c:pt>
                <c:pt idx="2339">
                  <c:v>89.5</c:v>
                </c:pt>
                <c:pt idx="2340">
                  <c:v>89.5</c:v>
                </c:pt>
                <c:pt idx="2341">
                  <c:v>89.5</c:v>
                </c:pt>
                <c:pt idx="2342">
                  <c:v>89.5</c:v>
                </c:pt>
                <c:pt idx="2343">
                  <c:v>89.5</c:v>
                </c:pt>
                <c:pt idx="2344">
                  <c:v>89.5</c:v>
                </c:pt>
                <c:pt idx="2345">
                  <c:v>89.5</c:v>
                </c:pt>
                <c:pt idx="2346">
                  <c:v>89.5</c:v>
                </c:pt>
                <c:pt idx="2347">
                  <c:v>89.5</c:v>
                </c:pt>
                <c:pt idx="2348">
                  <c:v>89.5</c:v>
                </c:pt>
                <c:pt idx="2349">
                  <c:v>89.5</c:v>
                </c:pt>
                <c:pt idx="2350">
                  <c:v>89.5</c:v>
                </c:pt>
                <c:pt idx="2351">
                  <c:v>89.5</c:v>
                </c:pt>
                <c:pt idx="2352">
                  <c:v>89.5</c:v>
                </c:pt>
                <c:pt idx="2353">
                  <c:v>89.5</c:v>
                </c:pt>
                <c:pt idx="2354">
                  <c:v>89.75</c:v>
                </c:pt>
                <c:pt idx="2355">
                  <c:v>90</c:v>
                </c:pt>
                <c:pt idx="2356">
                  <c:v>90</c:v>
                </c:pt>
                <c:pt idx="2357">
                  <c:v>90</c:v>
                </c:pt>
                <c:pt idx="2358">
                  <c:v>90</c:v>
                </c:pt>
                <c:pt idx="2359">
                  <c:v>90</c:v>
                </c:pt>
                <c:pt idx="2360">
                  <c:v>90</c:v>
                </c:pt>
                <c:pt idx="2361">
                  <c:v>90</c:v>
                </c:pt>
                <c:pt idx="2362">
                  <c:v>90</c:v>
                </c:pt>
                <c:pt idx="2363">
                  <c:v>90</c:v>
                </c:pt>
                <c:pt idx="2364">
                  <c:v>90</c:v>
                </c:pt>
                <c:pt idx="2365">
                  <c:v>90</c:v>
                </c:pt>
                <c:pt idx="2366">
                  <c:v>90</c:v>
                </c:pt>
                <c:pt idx="2367">
                  <c:v>90</c:v>
                </c:pt>
                <c:pt idx="2368">
                  <c:v>90</c:v>
                </c:pt>
                <c:pt idx="2369">
                  <c:v>90</c:v>
                </c:pt>
                <c:pt idx="2370">
                  <c:v>90</c:v>
                </c:pt>
                <c:pt idx="2371">
                  <c:v>90</c:v>
                </c:pt>
                <c:pt idx="2372">
                  <c:v>90</c:v>
                </c:pt>
                <c:pt idx="2373">
                  <c:v>90</c:v>
                </c:pt>
                <c:pt idx="2374">
                  <c:v>90</c:v>
                </c:pt>
                <c:pt idx="2375">
                  <c:v>90</c:v>
                </c:pt>
                <c:pt idx="2376">
                  <c:v>90</c:v>
                </c:pt>
                <c:pt idx="2377">
                  <c:v>90</c:v>
                </c:pt>
                <c:pt idx="2378">
                  <c:v>90</c:v>
                </c:pt>
                <c:pt idx="2379">
                  <c:v>90</c:v>
                </c:pt>
                <c:pt idx="2380">
                  <c:v>90</c:v>
                </c:pt>
                <c:pt idx="2381">
                  <c:v>90</c:v>
                </c:pt>
                <c:pt idx="2382">
                  <c:v>90</c:v>
                </c:pt>
                <c:pt idx="2383">
                  <c:v>90</c:v>
                </c:pt>
                <c:pt idx="2384">
                  <c:v>90</c:v>
                </c:pt>
                <c:pt idx="2385">
                  <c:v>90</c:v>
                </c:pt>
                <c:pt idx="2386">
                  <c:v>90</c:v>
                </c:pt>
                <c:pt idx="2387">
                  <c:v>90</c:v>
                </c:pt>
                <c:pt idx="2388">
                  <c:v>90</c:v>
                </c:pt>
                <c:pt idx="2389">
                  <c:v>90</c:v>
                </c:pt>
                <c:pt idx="2390">
                  <c:v>90</c:v>
                </c:pt>
                <c:pt idx="2391">
                  <c:v>90</c:v>
                </c:pt>
                <c:pt idx="2392">
                  <c:v>90</c:v>
                </c:pt>
                <c:pt idx="2393">
                  <c:v>90</c:v>
                </c:pt>
                <c:pt idx="2394">
                  <c:v>90</c:v>
                </c:pt>
                <c:pt idx="2395">
                  <c:v>90</c:v>
                </c:pt>
                <c:pt idx="2396">
                  <c:v>90</c:v>
                </c:pt>
                <c:pt idx="2397">
                  <c:v>90</c:v>
                </c:pt>
                <c:pt idx="2398">
                  <c:v>90</c:v>
                </c:pt>
                <c:pt idx="2399">
                  <c:v>90</c:v>
                </c:pt>
                <c:pt idx="2400">
                  <c:v>90</c:v>
                </c:pt>
                <c:pt idx="2401">
                  <c:v>90</c:v>
                </c:pt>
                <c:pt idx="2402">
                  <c:v>90</c:v>
                </c:pt>
                <c:pt idx="2403">
                  <c:v>90</c:v>
                </c:pt>
                <c:pt idx="2404">
                  <c:v>90</c:v>
                </c:pt>
                <c:pt idx="2405">
                  <c:v>90</c:v>
                </c:pt>
                <c:pt idx="2406">
                  <c:v>90</c:v>
                </c:pt>
                <c:pt idx="2407">
                  <c:v>90</c:v>
                </c:pt>
                <c:pt idx="2408">
                  <c:v>90</c:v>
                </c:pt>
                <c:pt idx="2409">
                  <c:v>90</c:v>
                </c:pt>
                <c:pt idx="2410">
                  <c:v>90</c:v>
                </c:pt>
                <c:pt idx="2411">
                  <c:v>90</c:v>
                </c:pt>
                <c:pt idx="2412">
                  <c:v>90</c:v>
                </c:pt>
                <c:pt idx="2413">
                  <c:v>90</c:v>
                </c:pt>
                <c:pt idx="2414">
                  <c:v>90</c:v>
                </c:pt>
                <c:pt idx="2415">
                  <c:v>90</c:v>
                </c:pt>
                <c:pt idx="2416">
                  <c:v>90</c:v>
                </c:pt>
                <c:pt idx="2417">
                  <c:v>90</c:v>
                </c:pt>
                <c:pt idx="2418">
                  <c:v>90</c:v>
                </c:pt>
                <c:pt idx="2419">
                  <c:v>90</c:v>
                </c:pt>
                <c:pt idx="2420">
                  <c:v>90</c:v>
                </c:pt>
                <c:pt idx="2421">
                  <c:v>90</c:v>
                </c:pt>
                <c:pt idx="2422">
                  <c:v>90</c:v>
                </c:pt>
                <c:pt idx="2423">
                  <c:v>90</c:v>
                </c:pt>
                <c:pt idx="2424">
                  <c:v>90</c:v>
                </c:pt>
                <c:pt idx="2425">
                  <c:v>90</c:v>
                </c:pt>
                <c:pt idx="2426">
                  <c:v>90</c:v>
                </c:pt>
                <c:pt idx="2427">
                  <c:v>90</c:v>
                </c:pt>
                <c:pt idx="2428">
                  <c:v>90</c:v>
                </c:pt>
                <c:pt idx="2429">
                  <c:v>90</c:v>
                </c:pt>
                <c:pt idx="2430">
                  <c:v>90</c:v>
                </c:pt>
                <c:pt idx="2431">
                  <c:v>90</c:v>
                </c:pt>
                <c:pt idx="2432">
                  <c:v>90</c:v>
                </c:pt>
                <c:pt idx="2433">
                  <c:v>90</c:v>
                </c:pt>
                <c:pt idx="2434">
                  <c:v>90</c:v>
                </c:pt>
                <c:pt idx="2435">
                  <c:v>90</c:v>
                </c:pt>
                <c:pt idx="2436">
                  <c:v>90</c:v>
                </c:pt>
                <c:pt idx="2437">
                  <c:v>90</c:v>
                </c:pt>
                <c:pt idx="2438">
                  <c:v>90</c:v>
                </c:pt>
                <c:pt idx="2439">
                  <c:v>90</c:v>
                </c:pt>
                <c:pt idx="2440">
                  <c:v>90</c:v>
                </c:pt>
                <c:pt idx="2441">
                  <c:v>90</c:v>
                </c:pt>
                <c:pt idx="2442">
                  <c:v>90</c:v>
                </c:pt>
                <c:pt idx="2443">
                  <c:v>90</c:v>
                </c:pt>
                <c:pt idx="2444">
                  <c:v>90</c:v>
                </c:pt>
                <c:pt idx="2445">
                  <c:v>90</c:v>
                </c:pt>
                <c:pt idx="2446">
                  <c:v>90</c:v>
                </c:pt>
                <c:pt idx="2447">
                  <c:v>90</c:v>
                </c:pt>
                <c:pt idx="2448">
                  <c:v>90.25</c:v>
                </c:pt>
                <c:pt idx="2449">
                  <c:v>90.5</c:v>
                </c:pt>
                <c:pt idx="2450">
                  <c:v>90.75</c:v>
                </c:pt>
                <c:pt idx="2451">
                  <c:v>91</c:v>
                </c:pt>
                <c:pt idx="2452">
                  <c:v>91.25</c:v>
                </c:pt>
                <c:pt idx="2453">
                  <c:v>91.5</c:v>
                </c:pt>
                <c:pt idx="2454">
                  <c:v>91.75</c:v>
                </c:pt>
                <c:pt idx="2455">
                  <c:v>92</c:v>
                </c:pt>
                <c:pt idx="2456">
                  <c:v>92.25</c:v>
                </c:pt>
                <c:pt idx="2457">
                  <c:v>92.5</c:v>
                </c:pt>
                <c:pt idx="2458">
                  <c:v>92.75</c:v>
                </c:pt>
                <c:pt idx="2459">
                  <c:v>93</c:v>
                </c:pt>
                <c:pt idx="2460">
                  <c:v>93.25</c:v>
                </c:pt>
                <c:pt idx="2461">
                  <c:v>93.5</c:v>
                </c:pt>
                <c:pt idx="2462">
                  <c:v>93.75</c:v>
                </c:pt>
                <c:pt idx="2463">
                  <c:v>94</c:v>
                </c:pt>
                <c:pt idx="2464">
                  <c:v>94</c:v>
                </c:pt>
                <c:pt idx="2465">
                  <c:v>94</c:v>
                </c:pt>
                <c:pt idx="2466">
                  <c:v>94</c:v>
                </c:pt>
                <c:pt idx="2467">
                  <c:v>94</c:v>
                </c:pt>
                <c:pt idx="2468">
                  <c:v>94</c:v>
                </c:pt>
                <c:pt idx="2469">
                  <c:v>94.25</c:v>
                </c:pt>
                <c:pt idx="2470">
                  <c:v>94.5</c:v>
                </c:pt>
                <c:pt idx="2471">
                  <c:v>94.5</c:v>
                </c:pt>
                <c:pt idx="2472">
                  <c:v>94.75</c:v>
                </c:pt>
                <c:pt idx="2473">
                  <c:v>95</c:v>
                </c:pt>
                <c:pt idx="2474">
                  <c:v>95</c:v>
                </c:pt>
                <c:pt idx="2475">
                  <c:v>95</c:v>
                </c:pt>
                <c:pt idx="2476">
                  <c:v>95</c:v>
                </c:pt>
                <c:pt idx="2477">
                  <c:v>95</c:v>
                </c:pt>
                <c:pt idx="2478">
                  <c:v>95</c:v>
                </c:pt>
                <c:pt idx="2479">
                  <c:v>95</c:v>
                </c:pt>
                <c:pt idx="2480">
                  <c:v>95</c:v>
                </c:pt>
                <c:pt idx="2481">
                  <c:v>95</c:v>
                </c:pt>
                <c:pt idx="2482">
                  <c:v>95</c:v>
                </c:pt>
                <c:pt idx="2483">
                  <c:v>95</c:v>
                </c:pt>
                <c:pt idx="2484">
                  <c:v>95</c:v>
                </c:pt>
                <c:pt idx="2485">
                  <c:v>95</c:v>
                </c:pt>
                <c:pt idx="2486">
                  <c:v>95</c:v>
                </c:pt>
                <c:pt idx="2487">
                  <c:v>95</c:v>
                </c:pt>
                <c:pt idx="2488">
                  <c:v>95</c:v>
                </c:pt>
                <c:pt idx="2489">
                  <c:v>95</c:v>
                </c:pt>
                <c:pt idx="2490">
                  <c:v>95</c:v>
                </c:pt>
                <c:pt idx="2491">
                  <c:v>95</c:v>
                </c:pt>
                <c:pt idx="2492">
                  <c:v>95</c:v>
                </c:pt>
                <c:pt idx="2493">
                  <c:v>95</c:v>
                </c:pt>
                <c:pt idx="2494">
                  <c:v>95</c:v>
                </c:pt>
                <c:pt idx="2495">
                  <c:v>95</c:v>
                </c:pt>
                <c:pt idx="2496">
                  <c:v>95</c:v>
                </c:pt>
                <c:pt idx="2497">
                  <c:v>95</c:v>
                </c:pt>
                <c:pt idx="2498">
                  <c:v>95</c:v>
                </c:pt>
                <c:pt idx="2499">
                  <c:v>95</c:v>
                </c:pt>
                <c:pt idx="2500">
                  <c:v>95</c:v>
                </c:pt>
                <c:pt idx="2501">
                  <c:v>95</c:v>
                </c:pt>
                <c:pt idx="2502">
                  <c:v>95</c:v>
                </c:pt>
                <c:pt idx="2503">
                  <c:v>95</c:v>
                </c:pt>
                <c:pt idx="2504">
                  <c:v>95</c:v>
                </c:pt>
                <c:pt idx="2505">
                  <c:v>95</c:v>
                </c:pt>
                <c:pt idx="2506">
                  <c:v>95</c:v>
                </c:pt>
                <c:pt idx="2507">
                  <c:v>95</c:v>
                </c:pt>
                <c:pt idx="2508">
                  <c:v>95</c:v>
                </c:pt>
                <c:pt idx="2509">
                  <c:v>95</c:v>
                </c:pt>
                <c:pt idx="2510">
                  <c:v>95</c:v>
                </c:pt>
                <c:pt idx="2511">
                  <c:v>95</c:v>
                </c:pt>
                <c:pt idx="2512">
                  <c:v>95</c:v>
                </c:pt>
                <c:pt idx="2513">
                  <c:v>95</c:v>
                </c:pt>
                <c:pt idx="2514">
                  <c:v>95</c:v>
                </c:pt>
                <c:pt idx="2515">
                  <c:v>95</c:v>
                </c:pt>
                <c:pt idx="2516">
                  <c:v>95</c:v>
                </c:pt>
                <c:pt idx="2517">
                  <c:v>95</c:v>
                </c:pt>
                <c:pt idx="2518">
                  <c:v>95</c:v>
                </c:pt>
                <c:pt idx="2519">
                  <c:v>95</c:v>
                </c:pt>
                <c:pt idx="2520">
                  <c:v>95</c:v>
                </c:pt>
                <c:pt idx="2521">
                  <c:v>95</c:v>
                </c:pt>
                <c:pt idx="2522">
                  <c:v>95</c:v>
                </c:pt>
                <c:pt idx="2523">
                  <c:v>95</c:v>
                </c:pt>
                <c:pt idx="2524">
                  <c:v>95</c:v>
                </c:pt>
                <c:pt idx="2525">
                  <c:v>95</c:v>
                </c:pt>
                <c:pt idx="2526">
                  <c:v>95</c:v>
                </c:pt>
                <c:pt idx="2527">
                  <c:v>95</c:v>
                </c:pt>
                <c:pt idx="2528">
                  <c:v>95</c:v>
                </c:pt>
                <c:pt idx="2529">
                  <c:v>95</c:v>
                </c:pt>
                <c:pt idx="2530">
                  <c:v>95</c:v>
                </c:pt>
                <c:pt idx="2531">
                  <c:v>95</c:v>
                </c:pt>
                <c:pt idx="2532">
                  <c:v>95</c:v>
                </c:pt>
                <c:pt idx="2533">
                  <c:v>95</c:v>
                </c:pt>
                <c:pt idx="2534">
                  <c:v>95</c:v>
                </c:pt>
                <c:pt idx="2535">
                  <c:v>95</c:v>
                </c:pt>
                <c:pt idx="2536">
                  <c:v>95</c:v>
                </c:pt>
                <c:pt idx="2537">
                  <c:v>95</c:v>
                </c:pt>
                <c:pt idx="2538">
                  <c:v>95</c:v>
                </c:pt>
                <c:pt idx="2539">
                  <c:v>95</c:v>
                </c:pt>
                <c:pt idx="2540">
                  <c:v>95</c:v>
                </c:pt>
                <c:pt idx="2541">
                  <c:v>95</c:v>
                </c:pt>
                <c:pt idx="2542">
                  <c:v>95.25</c:v>
                </c:pt>
                <c:pt idx="2543">
                  <c:v>95.5</c:v>
                </c:pt>
                <c:pt idx="2544">
                  <c:v>95.75</c:v>
                </c:pt>
                <c:pt idx="2545">
                  <c:v>96</c:v>
                </c:pt>
                <c:pt idx="2546">
                  <c:v>96</c:v>
                </c:pt>
                <c:pt idx="2547">
                  <c:v>96.25</c:v>
                </c:pt>
                <c:pt idx="2548">
                  <c:v>96.5</c:v>
                </c:pt>
                <c:pt idx="2549">
                  <c:v>96.75</c:v>
                </c:pt>
                <c:pt idx="2550">
                  <c:v>97</c:v>
                </c:pt>
                <c:pt idx="2551">
                  <c:v>97.25</c:v>
                </c:pt>
                <c:pt idx="2552">
                  <c:v>97.5</c:v>
                </c:pt>
                <c:pt idx="2553">
                  <c:v>97.75</c:v>
                </c:pt>
                <c:pt idx="2554">
                  <c:v>97.75</c:v>
                </c:pt>
                <c:pt idx="2555">
                  <c:v>97.75</c:v>
                </c:pt>
                <c:pt idx="2556">
                  <c:v>97.75</c:v>
                </c:pt>
                <c:pt idx="2557">
                  <c:v>97.75</c:v>
                </c:pt>
                <c:pt idx="2558">
                  <c:v>97.75</c:v>
                </c:pt>
                <c:pt idx="2559">
                  <c:v>98</c:v>
                </c:pt>
                <c:pt idx="2560">
                  <c:v>98.25</c:v>
                </c:pt>
                <c:pt idx="2561">
                  <c:v>98.5</c:v>
                </c:pt>
                <c:pt idx="2562">
                  <c:v>98.75</c:v>
                </c:pt>
                <c:pt idx="2563">
                  <c:v>99</c:v>
                </c:pt>
                <c:pt idx="2564">
                  <c:v>99.25</c:v>
                </c:pt>
                <c:pt idx="2565">
                  <c:v>99.5</c:v>
                </c:pt>
                <c:pt idx="2566">
                  <c:v>99.75</c:v>
                </c:pt>
                <c:pt idx="2567">
                  <c:v>100</c:v>
                </c:pt>
                <c:pt idx="2568">
                  <c:v>100.25</c:v>
                </c:pt>
                <c:pt idx="2569">
                  <c:v>100.5</c:v>
                </c:pt>
                <c:pt idx="2570">
                  <c:v>100.75</c:v>
                </c:pt>
                <c:pt idx="2571">
                  <c:v>101</c:v>
                </c:pt>
                <c:pt idx="2572">
                  <c:v>101</c:v>
                </c:pt>
                <c:pt idx="2573">
                  <c:v>101</c:v>
                </c:pt>
                <c:pt idx="2574">
                  <c:v>101</c:v>
                </c:pt>
                <c:pt idx="2575">
                  <c:v>101</c:v>
                </c:pt>
                <c:pt idx="2576">
                  <c:v>101</c:v>
                </c:pt>
                <c:pt idx="2577">
                  <c:v>101</c:v>
                </c:pt>
                <c:pt idx="2578">
                  <c:v>101</c:v>
                </c:pt>
                <c:pt idx="2579">
                  <c:v>101</c:v>
                </c:pt>
                <c:pt idx="2580">
                  <c:v>101</c:v>
                </c:pt>
                <c:pt idx="2581">
                  <c:v>101</c:v>
                </c:pt>
                <c:pt idx="2582">
                  <c:v>101</c:v>
                </c:pt>
                <c:pt idx="2583">
                  <c:v>101</c:v>
                </c:pt>
                <c:pt idx="2584">
                  <c:v>101</c:v>
                </c:pt>
                <c:pt idx="2585">
                  <c:v>101</c:v>
                </c:pt>
                <c:pt idx="2586">
                  <c:v>101</c:v>
                </c:pt>
                <c:pt idx="2587">
                  <c:v>101</c:v>
                </c:pt>
                <c:pt idx="2588">
                  <c:v>101</c:v>
                </c:pt>
                <c:pt idx="2589">
                  <c:v>101</c:v>
                </c:pt>
                <c:pt idx="2590">
                  <c:v>101</c:v>
                </c:pt>
                <c:pt idx="2591">
                  <c:v>101</c:v>
                </c:pt>
                <c:pt idx="2592">
                  <c:v>101</c:v>
                </c:pt>
                <c:pt idx="2593">
                  <c:v>101</c:v>
                </c:pt>
                <c:pt idx="2594">
                  <c:v>101</c:v>
                </c:pt>
                <c:pt idx="2595">
                  <c:v>101</c:v>
                </c:pt>
                <c:pt idx="2596">
                  <c:v>101</c:v>
                </c:pt>
                <c:pt idx="2597">
                  <c:v>101</c:v>
                </c:pt>
                <c:pt idx="2598">
                  <c:v>101</c:v>
                </c:pt>
                <c:pt idx="2599">
                  <c:v>101</c:v>
                </c:pt>
                <c:pt idx="2600">
                  <c:v>101</c:v>
                </c:pt>
                <c:pt idx="2601">
                  <c:v>101</c:v>
                </c:pt>
                <c:pt idx="2602">
                  <c:v>101</c:v>
                </c:pt>
                <c:pt idx="2603">
                  <c:v>101</c:v>
                </c:pt>
                <c:pt idx="2604">
                  <c:v>101</c:v>
                </c:pt>
                <c:pt idx="2605">
                  <c:v>101</c:v>
                </c:pt>
                <c:pt idx="2606">
                  <c:v>101</c:v>
                </c:pt>
                <c:pt idx="2607">
                  <c:v>101</c:v>
                </c:pt>
                <c:pt idx="2608">
                  <c:v>101</c:v>
                </c:pt>
                <c:pt idx="2609">
                  <c:v>101</c:v>
                </c:pt>
                <c:pt idx="2610">
                  <c:v>101</c:v>
                </c:pt>
                <c:pt idx="2611">
                  <c:v>101</c:v>
                </c:pt>
                <c:pt idx="2612">
                  <c:v>101</c:v>
                </c:pt>
                <c:pt idx="2613">
                  <c:v>101</c:v>
                </c:pt>
                <c:pt idx="2614">
                  <c:v>101</c:v>
                </c:pt>
                <c:pt idx="2615">
                  <c:v>101</c:v>
                </c:pt>
                <c:pt idx="2616">
                  <c:v>101</c:v>
                </c:pt>
                <c:pt idx="2617">
                  <c:v>101</c:v>
                </c:pt>
                <c:pt idx="2618">
                  <c:v>101</c:v>
                </c:pt>
                <c:pt idx="2619">
                  <c:v>101</c:v>
                </c:pt>
                <c:pt idx="2620">
                  <c:v>101</c:v>
                </c:pt>
                <c:pt idx="2621">
                  <c:v>101</c:v>
                </c:pt>
                <c:pt idx="2622">
                  <c:v>101</c:v>
                </c:pt>
                <c:pt idx="2623">
                  <c:v>101</c:v>
                </c:pt>
                <c:pt idx="2624">
                  <c:v>101</c:v>
                </c:pt>
                <c:pt idx="2625">
                  <c:v>101</c:v>
                </c:pt>
                <c:pt idx="2626">
                  <c:v>101</c:v>
                </c:pt>
                <c:pt idx="2627">
                  <c:v>101</c:v>
                </c:pt>
                <c:pt idx="2628">
                  <c:v>101</c:v>
                </c:pt>
                <c:pt idx="2629">
                  <c:v>101</c:v>
                </c:pt>
                <c:pt idx="2630">
                  <c:v>101</c:v>
                </c:pt>
                <c:pt idx="2631">
                  <c:v>101</c:v>
                </c:pt>
                <c:pt idx="2632">
                  <c:v>101</c:v>
                </c:pt>
                <c:pt idx="2633">
                  <c:v>101</c:v>
                </c:pt>
                <c:pt idx="2634">
                  <c:v>101</c:v>
                </c:pt>
                <c:pt idx="2635">
                  <c:v>101</c:v>
                </c:pt>
                <c:pt idx="2636">
                  <c:v>101</c:v>
                </c:pt>
                <c:pt idx="2637">
                  <c:v>101</c:v>
                </c:pt>
                <c:pt idx="2638">
                  <c:v>101</c:v>
                </c:pt>
                <c:pt idx="2639">
                  <c:v>101</c:v>
                </c:pt>
                <c:pt idx="2640">
                  <c:v>101</c:v>
                </c:pt>
                <c:pt idx="2641">
                  <c:v>101</c:v>
                </c:pt>
                <c:pt idx="2642">
                  <c:v>101.25</c:v>
                </c:pt>
                <c:pt idx="2643">
                  <c:v>101.5</c:v>
                </c:pt>
                <c:pt idx="2644">
                  <c:v>101.75</c:v>
                </c:pt>
                <c:pt idx="2645">
                  <c:v>102</c:v>
                </c:pt>
                <c:pt idx="2646">
                  <c:v>102</c:v>
                </c:pt>
                <c:pt idx="2647">
                  <c:v>102.25</c:v>
                </c:pt>
                <c:pt idx="2648">
                  <c:v>102.5</c:v>
                </c:pt>
                <c:pt idx="2649">
                  <c:v>102.75</c:v>
                </c:pt>
                <c:pt idx="2650">
                  <c:v>103</c:v>
                </c:pt>
                <c:pt idx="2651">
                  <c:v>103</c:v>
                </c:pt>
                <c:pt idx="2652">
                  <c:v>103.25</c:v>
                </c:pt>
                <c:pt idx="2653">
                  <c:v>103.5</c:v>
                </c:pt>
                <c:pt idx="2654">
                  <c:v>103.5</c:v>
                </c:pt>
                <c:pt idx="2655">
                  <c:v>103.75</c:v>
                </c:pt>
                <c:pt idx="2656">
                  <c:v>104</c:v>
                </c:pt>
                <c:pt idx="2657">
                  <c:v>104.25</c:v>
                </c:pt>
                <c:pt idx="2658">
                  <c:v>104.5</c:v>
                </c:pt>
                <c:pt idx="2659">
                  <c:v>104.75</c:v>
                </c:pt>
                <c:pt idx="2660">
                  <c:v>104.75</c:v>
                </c:pt>
                <c:pt idx="2661">
                  <c:v>105</c:v>
                </c:pt>
                <c:pt idx="2662">
                  <c:v>105.25</c:v>
                </c:pt>
                <c:pt idx="2663">
                  <c:v>105.25</c:v>
                </c:pt>
                <c:pt idx="2664">
                  <c:v>105.25</c:v>
                </c:pt>
                <c:pt idx="2665">
                  <c:v>105.25</c:v>
                </c:pt>
                <c:pt idx="2666">
                  <c:v>105.25</c:v>
                </c:pt>
                <c:pt idx="2667">
                  <c:v>105.25</c:v>
                </c:pt>
                <c:pt idx="2668">
                  <c:v>105.25</c:v>
                </c:pt>
                <c:pt idx="2669">
                  <c:v>105.25</c:v>
                </c:pt>
                <c:pt idx="2670">
                  <c:v>105.25</c:v>
                </c:pt>
                <c:pt idx="2671">
                  <c:v>105.25</c:v>
                </c:pt>
                <c:pt idx="2672">
                  <c:v>105.25</c:v>
                </c:pt>
                <c:pt idx="2673">
                  <c:v>105.25</c:v>
                </c:pt>
                <c:pt idx="2674">
                  <c:v>105.25</c:v>
                </c:pt>
                <c:pt idx="2675">
                  <c:v>105.25</c:v>
                </c:pt>
                <c:pt idx="2676">
                  <c:v>105.25</c:v>
                </c:pt>
                <c:pt idx="2677">
                  <c:v>105.25</c:v>
                </c:pt>
                <c:pt idx="2678">
                  <c:v>105.25</c:v>
                </c:pt>
                <c:pt idx="2679">
                  <c:v>105.25</c:v>
                </c:pt>
                <c:pt idx="2680">
                  <c:v>105.25</c:v>
                </c:pt>
                <c:pt idx="2681">
                  <c:v>105.25</c:v>
                </c:pt>
                <c:pt idx="2682">
                  <c:v>105.25</c:v>
                </c:pt>
                <c:pt idx="2683">
                  <c:v>105.25</c:v>
                </c:pt>
                <c:pt idx="2684">
                  <c:v>105.25</c:v>
                </c:pt>
                <c:pt idx="2685">
                  <c:v>105.25</c:v>
                </c:pt>
                <c:pt idx="2686">
                  <c:v>105.25</c:v>
                </c:pt>
                <c:pt idx="2687">
                  <c:v>105.25</c:v>
                </c:pt>
                <c:pt idx="2688">
                  <c:v>105.25</c:v>
                </c:pt>
                <c:pt idx="2689">
                  <c:v>105.25</c:v>
                </c:pt>
                <c:pt idx="2690">
                  <c:v>105.25</c:v>
                </c:pt>
                <c:pt idx="2691">
                  <c:v>105.25</c:v>
                </c:pt>
                <c:pt idx="2692">
                  <c:v>105.25</c:v>
                </c:pt>
                <c:pt idx="2693">
                  <c:v>105.25</c:v>
                </c:pt>
                <c:pt idx="2694">
                  <c:v>105.25</c:v>
                </c:pt>
                <c:pt idx="2695">
                  <c:v>105.25</c:v>
                </c:pt>
                <c:pt idx="2696">
                  <c:v>105.25</c:v>
                </c:pt>
                <c:pt idx="2697">
                  <c:v>105.25</c:v>
                </c:pt>
                <c:pt idx="2698">
                  <c:v>105.25</c:v>
                </c:pt>
                <c:pt idx="2699">
                  <c:v>105.25</c:v>
                </c:pt>
                <c:pt idx="2700">
                  <c:v>105.25</c:v>
                </c:pt>
                <c:pt idx="2701">
                  <c:v>105.25</c:v>
                </c:pt>
                <c:pt idx="2702">
                  <c:v>105.25</c:v>
                </c:pt>
                <c:pt idx="2703">
                  <c:v>105.25</c:v>
                </c:pt>
                <c:pt idx="2704">
                  <c:v>105.25</c:v>
                </c:pt>
                <c:pt idx="2705">
                  <c:v>105.25</c:v>
                </c:pt>
                <c:pt idx="2706">
                  <c:v>105.25</c:v>
                </c:pt>
                <c:pt idx="2707">
                  <c:v>105.25</c:v>
                </c:pt>
                <c:pt idx="2708">
                  <c:v>105.25</c:v>
                </c:pt>
                <c:pt idx="2709">
                  <c:v>105.25</c:v>
                </c:pt>
                <c:pt idx="2710">
                  <c:v>105.25</c:v>
                </c:pt>
                <c:pt idx="2711">
                  <c:v>105.25</c:v>
                </c:pt>
                <c:pt idx="2712">
                  <c:v>105.25</c:v>
                </c:pt>
                <c:pt idx="2713">
                  <c:v>105.25</c:v>
                </c:pt>
                <c:pt idx="2714">
                  <c:v>105.25</c:v>
                </c:pt>
                <c:pt idx="2715">
                  <c:v>105.25</c:v>
                </c:pt>
                <c:pt idx="2716">
                  <c:v>105.25</c:v>
                </c:pt>
                <c:pt idx="2717">
                  <c:v>105.25</c:v>
                </c:pt>
                <c:pt idx="2718">
                  <c:v>105.25</c:v>
                </c:pt>
                <c:pt idx="2719">
                  <c:v>105.25</c:v>
                </c:pt>
                <c:pt idx="2720">
                  <c:v>105.25</c:v>
                </c:pt>
                <c:pt idx="2721">
                  <c:v>105.25</c:v>
                </c:pt>
                <c:pt idx="2722">
                  <c:v>105.25</c:v>
                </c:pt>
                <c:pt idx="2723">
                  <c:v>105.25</c:v>
                </c:pt>
                <c:pt idx="2724">
                  <c:v>105.25</c:v>
                </c:pt>
                <c:pt idx="2725">
                  <c:v>105.25</c:v>
                </c:pt>
                <c:pt idx="2726">
                  <c:v>105.25</c:v>
                </c:pt>
                <c:pt idx="2727">
                  <c:v>105.25</c:v>
                </c:pt>
                <c:pt idx="2728">
                  <c:v>105.25</c:v>
                </c:pt>
                <c:pt idx="2729">
                  <c:v>105.25</c:v>
                </c:pt>
                <c:pt idx="2730">
                  <c:v>105.25</c:v>
                </c:pt>
                <c:pt idx="2731">
                  <c:v>105.25</c:v>
                </c:pt>
                <c:pt idx="2732">
                  <c:v>105.25</c:v>
                </c:pt>
                <c:pt idx="2733">
                  <c:v>105.25</c:v>
                </c:pt>
                <c:pt idx="2734">
                  <c:v>105.25</c:v>
                </c:pt>
                <c:pt idx="2735">
                  <c:v>105.25</c:v>
                </c:pt>
                <c:pt idx="2736">
                  <c:v>105.25</c:v>
                </c:pt>
                <c:pt idx="2737">
                  <c:v>105.25</c:v>
                </c:pt>
                <c:pt idx="2738">
                  <c:v>105.25</c:v>
                </c:pt>
                <c:pt idx="2739">
                  <c:v>105.5</c:v>
                </c:pt>
                <c:pt idx="2740">
                  <c:v>105.75</c:v>
                </c:pt>
                <c:pt idx="2741">
                  <c:v>106</c:v>
                </c:pt>
                <c:pt idx="2742">
                  <c:v>106.25</c:v>
                </c:pt>
                <c:pt idx="2743">
                  <c:v>106.5</c:v>
                </c:pt>
                <c:pt idx="2744">
                  <c:v>106.75</c:v>
                </c:pt>
                <c:pt idx="2745">
                  <c:v>107</c:v>
                </c:pt>
                <c:pt idx="2746">
                  <c:v>107.25</c:v>
                </c:pt>
                <c:pt idx="2747">
                  <c:v>107.25</c:v>
                </c:pt>
                <c:pt idx="2748">
                  <c:v>107.25</c:v>
                </c:pt>
                <c:pt idx="2749">
                  <c:v>107.25</c:v>
                </c:pt>
                <c:pt idx="2750">
                  <c:v>107.25</c:v>
                </c:pt>
                <c:pt idx="2751">
                  <c:v>107.25</c:v>
                </c:pt>
                <c:pt idx="2752">
                  <c:v>107.25</c:v>
                </c:pt>
                <c:pt idx="2753">
                  <c:v>107.25</c:v>
                </c:pt>
                <c:pt idx="2754">
                  <c:v>107.25</c:v>
                </c:pt>
                <c:pt idx="2755">
                  <c:v>107.25</c:v>
                </c:pt>
                <c:pt idx="2756">
                  <c:v>107.25</c:v>
                </c:pt>
                <c:pt idx="2757">
                  <c:v>107.25</c:v>
                </c:pt>
                <c:pt idx="2758">
                  <c:v>107.25</c:v>
                </c:pt>
                <c:pt idx="2759">
                  <c:v>107.25</c:v>
                </c:pt>
                <c:pt idx="2760">
                  <c:v>107.25</c:v>
                </c:pt>
                <c:pt idx="2761">
                  <c:v>107.25</c:v>
                </c:pt>
                <c:pt idx="2762">
                  <c:v>107.25</c:v>
                </c:pt>
                <c:pt idx="2763">
                  <c:v>107.25</c:v>
                </c:pt>
                <c:pt idx="2764">
                  <c:v>107.25</c:v>
                </c:pt>
                <c:pt idx="2765">
                  <c:v>107.25</c:v>
                </c:pt>
                <c:pt idx="2766">
                  <c:v>107.25</c:v>
                </c:pt>
                <c:pt idx="2767">
                  <c:v>107.25</c:v>
                </c:pt>
                <c:pt idx="2768">
                  <c:v>107.25</c:v>
                </c:pt>
                <c:pt idx="2769">
                  <c:v>107.25</c:v>
                </c:pt>
                <c:pt idx="2770">
                  <c:v>107.25</c:v>
                </c:pt>
                <c:pt idx="2771">
                  <c:v>107.25</c:v>
                </c:pt>
                <c:pt idx="2772">
                  <c:v>107.25</c:v>
                </c:pt>
                <c:pt idx="2773">
                  <c:v>107.25</c:v>
                </c:pt>
                <c:pt idx="2774">
                  <c:v>107.25</c:v>
                </c:pt>
                <c:pt idx="2775">
                  <c:v>107.25</c:v>
                </c:pt>
                <c:pt idx="2776">
                  <c:v>107.25</c:v>
                </c:pt>
                <c:pt idx="2777">
                  <c:v>107.25</c:v>
                </c:pt>
                <c:pt idx="2778">
                  <c:v>107.25</c:v>
                </c:pt>
                <c:pt idx="2779">
                  <c:v>107.25</c:v>
                </c:pt>
                <c:pt idx="2780">
                  <c:v>107.25</c:v>
                </c:pt>
                <c:pt idx="2781">
                  <c:v>107.25</c:v>
                </c:pt>
                <c:pt idx="2782">
                  <c:v>107.25</c:v>
                </c:pt>
                <c:pt idx="2783">
                  <c:v>107.25</c:v>
                </c:pt>
                <c:pt idx="2784">
                  <c:v>107.25</c:v>
                </c:pt>
                <c:pt idx="2785">
                  <c:v>107.25</c:v>
                </c:pt>
                <c:pt idx="2786">
                  <c:v>107.25</c:v>
                </c:pt>
                <c:pt idx="2787">
                  <c:v>107.25</c:v>
                </c:pt>
                <c:pt idx="2788">
                  <c:v>107.25</c:v>
                </c:pt>
                <c:pt idx="2789">
                  <c:v>107.25</c:v>
                </c:pt>
                <c:pt idx="2790">
                  <c:v>107.25</c:v>
                </c:pt>
                <c:pt idx="2791">
                  <c:v>107.25</c:v>
                </c:pt>
                <c:pt idx="2792">
                  <c:v>107.25</c:v>
                </c:pt>
                <c:pt idx="2793">
                  <c:v>107.25</c:v>
                </c:pt>
                <c:pt idx="2794">
                  <c:v>107.25</c:v>
                </c:pt>
                <c:pt idx="2795">
                  <c:v>107.25</c:v>
                </c:pt>
                <c:pt idx="2796">
                  <c:v>107.25</c:v>
                </c:pt>
                <c:pt idx="2797">
                  <c:v>107.25</c:v>
                </c:pt>
                <c:pt idx="2798">
                  <c:v>107.25</c:v>
                </c:pt>
                <c:pt idx="2799">
                  <c:v>107.25</c:v>
                </c:pt>
                <c:pt idx="2800">
                  <c:v>107.25</c:v>
                </c:pt>
                <c:pt idx="2801">
                  <c:v>107.25</c:v>
                </c:pt>
                <c:pt idx="2802">
                  <c:v>107.25</c:v>
                </c:pt>
                <c:pt idx="2803">
                  <c:v>107.25</c:v>
                </c:pt>
                <c:pt idx="2804">
                  <c:v>107.25</c:v>
                </c:pt>
                <c:pt idx="2805">
                  <c:v>107.25</c:v>
                </c:pt>
                <c:pt idx="2806">
                  <c:v>107.25</c:v>
                </c:pt>
                <c:pt idx="2807">
                  <c:v>107.25</c:v>
                </c:pt>
                <c:pt idx="2808">
                  <c:v>107.25</c:v>
                </c:pt>
                <c:pt idx="2809">
                  <c:v>107.25</c:v>
                </c:pt>
                <c:pt idx="2810">
                  <c:v>107.25</c:v>
                </c:pt>
                <c:pt idx="2811">
                  <c:v>107.25</c:v>
                </c:pt>
                <c:pt idx="2812">
                  <c:v>107.25</c:v>
                </c:pt>
                <c:pt idx="2813">
                  <c:v>107.25</c:v>
                </c:pt>
                <c:pt idx="2814">
                  <c:v>107.25</c:v>
                </c:pt>
                <c:pt idx="2815">
                  <c:v>107.25</c:v>
                </c:pt>
                <c:pt idx="2816">
                  <c:v>107.25</c:v>
                </c:pt>
                <c:pt idx="2817">
                  <c:v>107.25</c:v>
                </c:pt>
                <c:pt idx="2818">
                  <c:v>107.25</c:v>
                </c:pt>
                <c:pt idx="2819">
                  <c:v>107.25</c:v>
                </c:pt>
                <c:pt idx="2820">
                  <c:v>107.25</c:v>
                </c:pt>
                <c:pt idx="2821">
                  <c:v>107.25</c:v>
                </c:pt>
                <c:pt idx="2822">
                  <c:v>107.25</c:v>
                </c:pt>
                <c:pt idx="2823">
                  <c:v>107.25</c:v>
                </c:pt>
                <c:pt idx="2824">
                  <c:v>107.25</c:v>
                </c:pt>
                <c:pt idx="2825">
                  <c:v>107.25</c:v>
                </c:pt>
                <c:pt idx="2826">
                  <c:v>107.25</c:v>
                </c:pt>
                <c:pt idx="2827">
                  <c:v>107.25</c:v>
                </c:pt>
                <c:pt idx="2828">
                  <c:v>107.25</c:v>
                </c:pt>
                <c:pt idx="2829">
                  <c:v>107.25</c:v>
                </c:pt>
                <c:pt idx="2830">
                  <c:v>107.25</c:v>
                </c:pt>
                <c:pt idx="2831">
                  <c:v>107.25</c:v>
                </c:pt>
                <c:pt idx="2832">
                  <c:v>107.25</c:v>
                </c:pt>
                <c:pt idx="2833">
                  <c:v>107.25</c:v>
                </c:pt>
                <c:pt idx="2834">
                  <c:v>107.25</c:v>
                </c:pt>
                <c:pt idx="2835">
                  <c:v>107.5</c:v>
                </c:pt>
                <c:pt idx="2836">
                  <c:v>107.75</c:v>
                </c:pt>
                <c:pt idx="2837">
                  <c:v>108</c:v>
                </c:pt>
                <c:pt idx="2838">
                  <c:v>108.25</c:v>
                </c:pt>
                <c:pt idx="2839">
                  <c:v>108.5</c:v>
                </c:pt>
                <c:pt idx="2840">
                  <c:v>108.5</c:v>
                </c:pt>
                <c:pt idx="2841">
                  <c:v>108.5</c:v>
                </c:pt>
                <c:pt idx="2842">
                  <c:v>108.5</c:v>
                </c:pt>
                <c:pt idx="2843">
                  <c:v>108.5</c:v>
                </c:pt>
                <c:pt idx="2844">
                  <c:v>108.5</c:v>
                </c:pt>
                <c:pt idx="2845">
                  <c:v>108.5</c:v>
                </c:pt>
                <c:pt idx="2846">
                  <c:v>108.5</c:v>
                </c:pt>
                <c:pt idx="2847">
                  <c:v>108.5</c:v>
                </c:pt>
                <c:pt idx="2848">
                  <c:v>108.5</c:v>
                </c:pt>
                <c:pt idx="2849">
                  <c:v>108.5</c:v>
                </c:pt>
                <c:pt idx="2850">
                  <c:v>108.5</c:v>
                </c:pt>
                <c:pt idx="2851">
                  <c:v>108.5</c:v>
                </c:pt>
                <c:pt idx="2852">
                  <c:v>108.5</c:v>
                </c:pt>
                <c:pt idx="2853">
                  <c:v>108.5</c:v>
                </c:pt>
                <c:pt idx="2854">
                  <c:v>108.5</c:v>
                </c:pt>
                <c:pt idx="2855">
                  <c:v>108.5</c:v>
                </c:pt>
                <c:pt idx="2856">
                  <c:v>108.5</c:v>
                </c:pt>
                <c:pt idx="2857">
                  <c:v>108.5</c:v>
                </c:pt>
                <c:pt idx="2858">
                  <c:v>108.5</c:v>
                </c:pt>
                <c:pt idx="2859">
                  <c:v>108.5</c:v>
                </c:pt>
                <c:pt idx="2860">
                  <c:v>108.5</c:v>
                </c:pt>
                <c:pt idx="2861">
                  <c:v>108.5</c:v>
                </c:pt>
                <c:pt idx="2862">
                  <c:v>108.5</c:v>
                </c:pt>
                <c:pt idx="2863">
                  <c:v>108.5</c:v>
                </c:pt>
                <c:pt idx="2864">
                  <c:v>108.5</c:v>
                </c:pt>
                <c:pt idx="2865">
                  <c:v>108.5</c:v>
                </c:pt>
                <c:pt idx="2866">
                  <c:v>108.5</c:v>
                </c:pt>
                <c:pt idx="2867">
                  <c:v>108.5</c:v>
                </c:pt>
                <c:pt idx="2868">
                  <c:v>108.5</c:v>
                </c:pt>
                <c:pt idx="2869">
                  <c:v>108.5</c:v>
                </c:pt>
                <c:pt idx="2870">
                  <c:v>108.5</c:v>
                </c:pt>
                <c:pt idx="2871">
                  <c:v>108.5</c:v>
                </c:pt>
                <c:pt idx="2872">
                  <c:v>108.5</c:v>
                </c:pt>
                <c:pt idx="2873">
                  <c:v>108.5</c:v>
                </c:pt>
                <c:pt idx="2874">
                  <c:v>108.5</c:v>
                </c:pt>
                <c:pt idx="2875">
                  <c:v>108.5</c:v>
                </c:pt>
                <c:pt idx="2876">
                  <c:v>108.5</c:v>
                </c:pt>
                <c:pt idx="2877">
                  <c:v>108.5</c:v>
                </c:pt>
                <c:pt idx="2878">
                  <c:v>108.5</c:v>
                </c:pt>
                <c:pt idx="2879">
                  <c:v>108.5</c:v>
                </c:pt>
                <c:pt idx="2880">
                  <c:v>108.5</c:v>
                </c:pt>
                <c:pt idx="2881">
                  <c:v>108.5</c:v>
                </c:pt>
                <c:pt idx="2882">
                  <c:v>108.5</c:v>
                </c:pt>
                <c:pt idx="2883">
                  <c:v>108.5</c:v>
                </c:pt>
                <c:pt idx="2884">
                  <c:v>108.5</c:v>
                </c:pt>
                <c:pt idx="2885">
                  <c:v>108.5</c:v>
                </c:pt>
                <c:pt idx="2886">
                  <c:v>108.5</c:v>
                </c:pt>
                <c:pt idx="2887">
                  <c:v>108.5</c:v>
                </c:pt>
                <c:pt idx="2888">
                  <c:v>108.5</c:v>
                </c:pt>
                <c:pt idx="2889">
                  <c:v>108.5</c:v>
                </c:pt>
                <c:pt idx="2890">
                  <c:v>108.5</c:v>
                </c:pt>
                <c:pt idx="2891">
                  <c:v>108.5</c:v>
                </c:pt>
                <c:pt idx="2892">
                  <c:v>108.5</c:v>
                </c:pt>
                <c:pt idx="2893">
                  <c:v>108.5</c:v>
                </c:pt>
                <c:pt idx="2894">
                  <c:v>108.5</c:v>
                </c:pt>
                <c:pt idx="2895">
                  <c:v>108.5</c:v>
                </c:pt>
                <c:pt idx="2896">
                  <c:v>108.5</c:v>
                </c:pt>
                <c:pt idx="2897">
                  <c:v>108.5</c:v>
                </c:pt>
                <c:pt idx="2898">
                  <c:v>108.5</c:v>
                </c:pt>
                <c:pt idx="2899">
                  <c:v>108.5</c:v>
                </c:pt>
                <c:pt idx="2900">
                  <c:v>108.5</c:v>
                </c:pt>
                <c:pt idx="2901">
                  <c:v>108.5</c:v>
                </c:pt>
                <c:pt idx="2902">
                  <c:v>108.5</c:v>
                </c:pt>
                <c:pt idx="2903">
                  <c:v>108.5</c:v>
                </c:pt>
                <c:pt idx="2904">
                  <c:v>108.5</c:v>
                </c:pt>
                <c:pt idx="2905">
                  <c:v>108.5</c:v>
                </c:pt>
                <c:pt idx="2906">
                  <c:v>108.5</c:v>
                </c:pt>
                <c:pt idx="2907">
                  <c:v>108.5</c:v>
                </c:pt>
                <c:pt idx="2908">
                  <c:v>108.5</c:v>
                </c:pt>
                <c:pt idx="2909">
                  <c:v>108.5</c:v>
                </c:pt>
                <c:pt idx="2910">
                  <c:v>108.5</c:v>
                </c:pt>
                <c:pt idx="2911">
                  <c:v>108.5</c:v>
                </c:pt>
                <c:pt idx="2912">
                  <c:v>108.5</c:v>
                </c:pt>
                <c:pt idx="2913">
                  <c:v>108.5</c:v>
                </c:pt>
                <c:pt idx="2914">
                  <c:v>108.5</c:v>
                </c:pt>
                <c:pt idx="2915">
                  <c:v>108.5</c:v>
                </c:pt>
                <c:pt idx="2916">
                  <c:v>108.5</c:v>
                </c:pt>
                <c:pt idx="2917">
                  <c:v>108.5</c:v>
                </c:pt>
                <c:pt idx="2918">
                  <c:v>108.5</c:v>
                </c:pt>
                <c:pt idx="2919">
                  <c:v>108.5</c:v>
                </c:pt>
                <c:pt idx="2920">
                  <c:v>108.5</c:v>
                </c:pt>
                <c:pt idx="2921">
                  <c:v>108.5</c:v>
                </c:pt>
                <c:pt idx="2922">
                  <c:v>108.5</c:v>
                </c:pt>
                <c:pt idx="2923">
                  <c:v>108.5</c:v>
                </c:pt>
                <c:pt idx="2924">
                  <c:v>108.5</c:v>
                </c:pt>
                <c:pt idx="2925">
                  <c:v>108.5</c:v>
                </c:pt>
                <c:pt idx="2926">
                  <c:v>108.5</c:v>
                </c:pt>
                <c:pt idx="2927">
                  <c:v>108.5</c:v>
                </c:pt>
                <c:pt idx="2928">
                  <c:v>108.5</c:v>
                </c:pt>
                <c:pt idx="2929">
                  <c:v>108.5</c:v>
                </c:pt>
                <c:pt idx="2930">
                  <c:v>108.75</c:v>
                </c:pt>
                <c:pt idx="2931">
                  <c:v>109</c:v>
                </c:pt>
                <c:pt idx="2932">
                  <c:v>109.25</c:v>
                </c:pt>
                <c:pt idx="2933">
                  <c:v>109.5</c:v>
                </c:pt>
                <c:pt idx="2934">
                  <c:v>109.75</c:v>
                </c:pt>
                <c:pt idx="2935">
                  <c:v>110</c:v>
                </c:pt>
                <c:pt idx="2936">
                  <c:v>110.25</c:v>
                </c:pt>
                <c:pt idx="2937">
                  <c:v>110.5</c:v>
                </c:pt>
                <c:pt idx="2938">
                  <c:v>110.75</c:v>
                </c:pt>
                <c:pt idx="2939">
                  <c:v>111</c:v>
                </c:pt>
                <c:pt idx="2940">
                  <c:v>111.25</c:v>
                </c:pt>
                <c:pt idx="2941">
                  <c:v>111.5</c:v>
                </c:pt>
                <c:pt idx="2942">
                  <c:v>111.75</c:v>
                </c:pt>
                <c:pt idx="2943">
                  <c:v>112</c:v>
                </c:pt>
                <c:pt idx="2944">
                  <c:v>112.25</c:v>
                </c:pt>
                <c:pt idx="2945">
                  <c:v>112.5</c:v>
                </c:pt>
                <c:pt idx="2946">
                  <c:v>112.75</c:v>
                </c:pt>
                <c:pt idx="2947">
                  <c:v>113</c:v>
                </c:pt>
                <c:pt idx="2948">
                  <c:v>113.25</c:v>
                </c:pt>
                <c:pt idx="2949">
                  <c:v>113.5</c:v>
                </c:pt>
                <c:pt idx="2950">
                  <c:v>113.75</c:v>
                </c:pt>
                <c:pt idx="2951">
                  <c:v>114</c:v>
                </c:pt>
                <c:pt idx="2952">
                  <c:v>114</c:v>
                </c:pt>
                <c:pt idx="2953">
                  <c:v>114</c:v>
                </c:pt>
                <c:pt idx="2954">
                  <c:v>114.25</c:v>
                </c:pt>
                <c:pt idx="2955">
                  <c:v>114.5</c:v>
                </c:pt>
                <c:pt idx="2956">
                  <c:v>114.5</c:v>
                </c:pt>
                <c:pt idx="2957">
                  <c:v>114.5</c:v>
                </c:pt>
                <c:pt idx="2958">
                  <c:v>114.5</c:v>
                </c:pt>
                <c:pt idx="2959">
                  <c:v>114.5</c:v>
                </c:pt>
                <c:pt idx="2960">
                  <c:v>114.5</c:v>
                </c:pt>
                <c:pt idx="2961">
                  <c:v>114.5</c:v>
                </c:pt>
                <c:pt idx="2962">
                  <c:v>114.5</c:v>
                </c:pt>
                <c:pt idx="2963">
                  <c:v>114.5</c:v>
                </c:pt>
                <c:pt idx="2964">
                  <c:v>114.5</c:v>
                </c:pt>
                <c:pt idx="2965">
                  <c:v>114.5</c:v>
                </c:pt>
                <c:pt idx="2966">
                  <c:v>114.5</c:v>
                </c:pt>
                <c:pt idx="2967">
                  <c:v>114.5</c:v>
                </c:pt>
                <c:pt idx="2968">
                  <c:v>114.5</c:v>
                </c:pt>
                <c:pt idx="2969">
                  <c:v>114.5</c:v>
                </c:pt>
                <c:pt idx="2970">
                  <c:v>114.5</c:v>
                </c:pt>
                <c:pt idx="2971">
                  <c:v>114.5</c:v>
                </c:pt>
                <c:pt idx="2972">
                  <c:v>114.5</c:v>
                </c:pt>
                <c:pt idx="2973">
                  <c:v>114.5</c:v>
                </c:pt>
                <c:pt idx="2974">
                  <c:v>114.5</c:v>
                </c:pt>
                <c:pt idx="2975">
                  <c:v>114.5</c:v>
                </c:pt>
                <c:pt idx="2976">
                  <c:v>114.5</c:v>
                </c:pt>
                <c:pt idx="2977">
                  <c:v>114.5</c:v>
                </c:pt>
                <c:pt idx="2978">
                  <c:v>114.5</c:v>
                </c:pt>
                <c:pt idx="2979">
                  <c:v>114.5</c:v>
                </c:pt>
                <c:pt idx="2980">
                  <c:v>114.5</c:v>
                </c:pt>
                <c:pt idx="2981">
                  <c:v>114.5</c:v>
                </c:pt>
                <c:pt idx="2982">
                  <c:v>114.5</c:v>
                </c:pt>
                <c:pt idx="2983">
                  <c:v>114.5</c:v>
                </c:pt>
                <c:pt idx="2984">
                  <c:v>114.5</c:v>
                </c:pt>
                <c:pt idx="2985">
                  <c:v>114.5</c:v>
                </c:pt>
                <c:pt idx="2986">
                  <c:v>114.5</c:v>
                </c:pt>
                <c:pt idx="2987">
                  <c:v>114.5</c:v>
                </c:pt>
                <c:pt idx="2988">
                  <c:v>114.5</c:v>
                </c:pt>
                <c:pt idx="2989">
                  <c:v>114.5</c:v>
                </c:pt>
                <c:pt idx="2990">
                  <c:v>114.5</c:v>
                </c:pt>
                <c:pt idx="2991">
                  <c:v>114.5</c:v>
                </c:pt>
                <c:pt idx="2992">
                  <c:v>114.5</c:v>
                </c:pt>
                <c:pt idx="2993">
                  <c:v>114.5</c:v>
                </c:pt>
                <c:pt idx="2994">
                  <c:v>114.5</c:v>
                </c:pt>
                <c:pt idx="2995">
                  <c:v>114.5</c:v>
                </c:pt>
                <c:pt idx="2996">
                  <c:v>114.5</c:v>
                </c:pt>
                <c:pt idx="2997">
                  <c:v>114.5</c:v>
                </c:pt>
                <c:pt idx="2998">
                  <c:v>114.5</c:v>
                </c:pt>
                <c:pt idx="2999">
                  <c:v>114.5</c:v>
                </c:pt>
                <c:pt idx="3000">
                  <c:v>114.5</c:v>
                </c:pt>
                <c:pt idx="3001">
                  <c:v>114.5</c:v>
                </c:pt>
                <c:pt idx="3002">
                  <c:v>114.5</c:v>
                </c:pt>
                <c:pt idx="3003">
                  <c:v>114.5</c:v>
                </c:pt>
                <c:pt idx="3004">
                  <c:v>114.5</c:v>
                </c:pt>
                <c:pt idx="3005">
                  <c:v>114.5</c:v>
                </c:pt>
                <c:pt idx="3006">
                  <c:v>114.5</c:v>
                </c:pt>
                <c:pt idx="3007">
                  <c:v>114.5</c:v>
                </c:pt>
                <c:pt idx="3008">
                  <c:v>114.5</c:v>
                </c:pt>
                <c:pt idx="3009">
                  <c:v>114.5</c:v>
                </c:pt>
                <c:pt idx="3010">
                  <c:v>114.5</c:v>
                </c:pt>
                <c:pt idx="3011">
                  <c:v>114.5</c:v>
                </c:pt>
                <c:pt idx="3012">
                  <c:v>114.5</c:v>
                </c:pt>
                <c:pt idx="3013">
                  <c:v>114.5</c:v>
                </c:pt>
                <c:pt idx="3014">
                  <c:v>114.5</c:v>
                </c:pt>
                <c:pt idx="3015">
                  <c:v>114.5</c:v>
                </c:pt>
                <c:pt idx="3016">
                  <c:v>114.5</c:v>
                </c:pt>
                <c:pt idx="3017">
                  <c:v>114.5</c:v>
                </c:pt>
                <c:pt idx="3018">
                  <c:v>114.5</c:v>
                </c:pt>
                <c:pt idx="3019">
                  <c:v>114.5</c:v>
                </c:pt>
                <c:pt idx="3020">
                  <c:v>114.5</c:v>
                </c:pt>
                <c:pt idx="3021">
                  <c:v>114.5</c:v>
                </c:pt>
                <c:pt idx="3022">
                  <c:v>114.5</c:v>
                </c:pt>
                <c:pt idx="3023">
                  <c:v>114.5</c:v>
                </c:pt>
                <c:pt idx="3024">
                  <c:v>114.75</c:v>
                </c:pt>
                <c:pt idx="3025">
                  <c:v>114.75</c:v>
                </c:pt>
                <c:pt idx="3026">
                  <c:v>115</c:v>
                </c:pt>
                <c:pt idx="3027">
                  <c:v>115.25</c:v>
                </c:pt>
                <c:pt idx="3028">
                  <c:v>115.5</c:v>
                </c:pt>
                <c:pt idx="3029">
                  <c:v>115.75</c:v>
                </c:pt>
                <c:pt idx="3030">
                  <c:v>116</c:v>
                </c:pt>
                <c:pt idx="3031">
                  <c:v>116.25</c:v>
                </c:pt>
                <c:pt idx="3032">
                  <c:v>116.5</c:v>
                </c:pt>
                <c:pt idx="3033">
                  <c:v>116.75</c:v>
                </c:pt>
                <c:pt idx="3034">
                  <c:v>117</c:v>
                </c:pt>
                <c:pt idx="3035">
                  <c:v>117</c:v>
                </c:pt>
                <c:pt idx="3036">
                  <c:v>117.25</c:v>
                </c:pt>
                <c:pt idx="3037">
                  <c:v>117.5</c:v>
                </c:pt>
                <c:pt idx="3038">
                  <c:v>117.75</c:v>
                </c:pt>
                <c:pt idx="3039">
                  <c:v>118</c:v>
                </c:pt>
                <c:pt idx="3040">
                  <c:v>118.25</c:v>
                </c:pt>
                <c:pt idx="3041">
                  <c:v>118.5</c:v>
                </c:pt>
                <c:pt idx="3042">
                  <c:v>118.75</c:v>
                </c:pt>
                <c:pt idx="3043">
                  <c:v>119</c:v>
                </c:pt>
                <c:pt idx="3044">
                  <c:v>119</c:v>
                </c:pt>
                <c:pt idx="3045">
                  <c:v>119.25</c:v>
                </c:pt>
                <c:pt idx="3046">
                  <c:v>119.5</c:v>
                </c:pt>
                <c:pt idx="3047">
                  <c:v>119.75</c:v>
                </c:pt>
                <c:pt idx="3048">
                  <c:v>119.75</c:v>
                </c:pt>
                <c:pt idx="3049">
                  <c:v>119.75</c:v>
                </c:pt>
                <c:pt idx="3050">
                  <c:v>119.75</c:v>
                </c:pt>
                <c:pt idx="3051">
                  <c:v>119.75</c:v>
                </c:pt>
                <c:pt idx="3052">
                  <c:v>119.75</c:v>
                </c:pt>
                <c:pt idx="3053">
                  <c:v>119.75</c:v>
                </c:pt>
                <c:pt idx="3054">
                  <c:v>119.75</c:v>
                </c:pt>
                <c:pt idx="3055">
                  <c:v>119.75</c:v>
                </c:pt>
                <c:pt idx="3056">
                  <c:v>119.75</c:v>
                </c:pt>
                <c:pt idx="3057">
                  <c:v>119.75</c:v>
                </c:pt>
                <c:pt idx="3058">
                  <c:v>119.75</c:v>
                </c:pt>
                <c:pt idx="3059">
                  <c:v>119.75</c:v>
                </c:pt>
                <c:pt idx="3060">
                  <c:v>119.75</c:v>
                </c:pt>
                <c:pt idx="3061">
                  <c:v>119.75</c:v>
                </c:pt>
                <c:pt idx="3062">
                  <c:v>119.75</c:v>
                </c:pt>
                <c:pt idx="3063">
                  <c:v>119.75</c:v>
                </c:pt>
                <c:pt idx="3064">
                  <c:v>119.75</c:v>
                </c:pt>
                <c:pt idx="3065">
                  <c:v>119.75</c:v>
                </c:pt>
                <c:pt idx="3066">
                  <c:v>119.75</c:v>
                </c:pt>
                <c:pt idx="3067">
                  <c:v>119.75</c:v>
                </c:pt>
                <c:pt idx="3068">
                  <c:v>119.75</c:v>
                </c:pt>
                <c:pt idx="3069">
                  <c:v>119.75</c:v>
                </c:pt>
                <c:pt idx="3070">
                  <c:v>119.75</c:v>
                </c:pt>
                <c:pt idx="3071">
                  <c:v>119.75</c:v>
                </c:pt>
                <c:pt idx="3072">
                  <c:v>119.75</c:v>
                </c:pt>
                <c:pt idx="3073">
                  <c:v>119.75</c:v>
                </c:pt>
                <c:pt idx="3074">
                  <c:v>119.75</c:v>
                </c:pt>
                <c:pt idx="3075">
                  <c:v>119.75</c:v>
                </c:pt>
                <c:pt idx="3076">
                  <c:v>119.75</c:v>
                </c:pt>
                <c:pt idx="3077">
                  <c:v>119.75</c:v>
                </c:pt>
                <c:pt idx="3078">
                  <c:v>119.75</c:v>
                </c:pt>
                <c:pt idx="3079">
                  <c:v>119.75</c:v>
                </c:pt>
                <c:pt idx="3080">
                  <c:v>119.75</c:v>
                </c:pt>
                <c:pt idx="3081">
                  <c:v>119.75</c:v>
                </c:pt>
                <c:pt idx="3082">
                  <c:v>119.75</c:v>
                </c:pt>
                <c:pt idx="3083">
                  <c:v>119.75</c:v>
                </c:pt>
                <c:pt idx="3084">
                  <c:v>119.75</c:v>
                </c:pt>
                <c:pt idx="3085">
                  <c:v>119.75</c:v>
                </c:pt>
                <c:pt idx="3086">
                  <c:v>119.75</c:v>
                </c:pt>
                <c:pt idx="3087">
                  <c:v>119.75</c:v>
                </c:pt>
                <c:pt idx="3088">
                  <c:v>119.75</c:v>
                </c:pt>
                <c:pt idx="3089">
                  <c:v>119.75</c:v>
                </c:pt>
                <c:pt idx="3090">
                  <c:v>119.75</c:v>
                </c:pt>
                <c:pt idx="3091">
                  <c:v>119.75</c:v>
                </c:pt>
                <c:pt idx="3092">
                  <c:v>119.75</c:v>
                </c:pt>
                <c:pt idx="3093">
                  <c:v>119.75</c:v>
                </c:pt>
                <c:pt idx="3094">
                  <c:v>119.75</c:v>
                </c:pt>
                <c:pt idx="3095">
                  <c:v>119.75</c:v>
                </c:pt>
                <c:pt idx="3096">
                  <c:v>119.75</c:v>
                </c:pt>
                <c:pt idx="3097">
                  <c:v>119.75</c:v>
                </c:pt>
                <c:pt idx="3098">
                  <c:v>119.75</c:v>
                </c:pt>
                <c:pt idx="3099">
                  <c:v>119.75</c:v>
                </c:pt>
                <c:pt idx="3100">
                  <c:v>119.75</c:v>
                </c:pt>
                <c:pt idx="3101">
                  <c:v>119.75</c:v>
                </c:pt>
                <c:pt idx="3102">
                  <c:v>119.75</c:v>
                </c:pt>
                <c:pt idx="3103">
                  <c:v>119.75</c:v>
                </c:pt>
                <c:pt idx="3104">
                  <c:v>119.75</c:v>
                </c:pt>
                <c:pt idx="3105">
                  <c:v>119.75</c:v>
                </c:pt>
                <c:pt idx="3106">
                  <c:v>119.75</c:v>
                </c:pt>
                <c:pt idx="3107">
                  <c:v>119.75</c:v>
                </c:pt>
                <c:pt idx="3108">
                  <c:v>119.75</c:v>
                </c:pt>
                <c:pt idx="3109">
                  <c:v>119.75</c:v>
                </c:pt>
                <c:pt idx="3110">
                  <c:v>119.75</c:v>
                </c:pt>
                <c:pt idx="3111">
                  <c:v>119.75</c:v>
                </c:pt>
                <c:pt idx="3112">
                  <c:v>119.75</c:v>
                </c:pt>
                <c:pt idx="3113">
                  <c:v>119.75</c:v>
                </c:pt>
                <c:pt idx="3114">
                  <c:v>119.75</c:v>
                </c:pt>
                <c:pt idx="3115">
                  <c:v>119.75</c:v>
                </c:pt>
                <c:pt idx="3116">
                  <c:v>119.75</c:v>
                </c:pt>
                <c:pt idx="3117">
                  <c:v>119.75</c:v>
                </c:pt>
                <c:pt idx="3118">
                  <c:v>119.75</c:v>
                </c:pt>
                <c:pt idx="3119">
                  <c:v>120</c:v>
                </c:pt>
                <c:pt idx="3120">
                  <c:v>120.25</c:v>
                </c:pt>
                <c:pt idx="3121">
                  <c:v>120.25</c:v>
                </c:pt>
                <c:pt idx="3122">
                  <c:v>120.5</c:v>
                </c:pt>
                <c:pt idx="3123">
                  <c:v>120.75</c:v>
                </c:pt>
                <c:pt idx="3124">
                  <c:v>121</c:v>
                </c:pt>
                <c:pt idx="3125">
                  <c:v>121.25</c:v>
                </c:pt>
                <c:pt idx="3126">
                  <c:v>121.5</c:v>
                </c:pt>
                <c:pt idx="3127">
                  <c:v>121.75</c:v>
                </c:pt>
                <c:pt idx="3128">
                  <c:v>122</c:v>
                </c:pt>
                <c:pt idx="3129">
                  <c:v>122.25</c:v>
                </c:pt>
                <c:pt idx="3130">
                  <c:v>122.5</c:v>
                </c:pt>
                <c:pt idx="3131">
                  <c:v>122.5</c:v>
                </c:pt>
                <c:pt idx="3132">
                  <c:v>122.5</c:v>
                </c:pt>
                <c:pt idx="3133">
                  <c:v>122.5</c:v>
                </c:pt>
                <c:pt idx="3134">
                  <c:v>122.5</c:v>
                </c:pt>
                <c:pt idx="3135">
                  <c:v>122.5</c:v>
                </c:pt>
                <c:pt idx="3136">
                  <c:v>122.5</c:v>
                </c:pt>
                <c:pt idx="3137">
                  <c:v>122.5</c:v>
                </c:pt>
                <c:pt idx="3138">
                  <c:v>122.5</c:v>
                </c:pt>
                <c:pt idx="3139">
                  <c:v>122.5</c:v>
                </c:pt>
                <c:pt idx="3140">
                  <c:v>122.5</c:v>
                </c:pt>
                <c:pt idx="3141">
                  <c:v>122.5</c:v>
                </c:pt>
                <c:pt idx="3142">
                  <c:v>122.5</c:v>
                </c:pt>
                <c:pt idx="3143">
                  <c:v>122.5</c:v>
                </c:pt>
                <c:pt idx="3144">
                  <c:v>122.5</c:v>
                </c:pt>
                <c:pt idx="3145">
                  <c:v>122.5</c:v>
                </c:pt>
                <c:pt idx="3146">
                  <c:v>122.5</c:v>
                </c:pt>
                <c:pt idx="3147">
                  <c:v>122.5</c:v>
                </c:pt>
                <c:pt idx="3148">
                  <c:v>122.5</c:v>
                </c:pt>
                <c:pt idx="3149">
                  <c:v>122.5</c:v>
                </c:pt>
                <c:pt idx="3150">
                  <c:v>122.5</c:v>
                </c:pt>
                <c:pt idx="3151">
                  <c:v>122.5</c:v>
                </c:pt>
                <c:pt idx="3152">
                  <c:v>122.5</c:v>
                </c:pt>
                <c:pt idx="3153">
                  <c:v>122.5</c:v>
                </c:pt>
                <c:pt idx="3154">
                  <c:v>122.5</c:v>
                </c:pt>
                <c:pt idx="3155">
                  <c:v>122.5</c:v>
                </c:pt>
                <c:pt idx="3156">
                  <c:v>122.5</c:v>
                </c:pt>
                <c:pt idx="3157">
                  <c:v>122.5</c:v>
                </c:pt>
                <c:pt idx="3158">
                  <c:v>122.5</c:v>
                </c:pt>
                <c:pt idx="3159">
                  <c:v>122.5</c:v>
                </c:pt>
                <c:pt idx="3160">
                  <c:v>122.5</c:v>
                </c:pt>
                <c:pt idx="3161">
                  <c:v>122.5</c:v>
                </c:pt>
                <c:pt idx="3162">
                  <c:v>122.5</c:v>
                </c:pt>
                <c:pt idx="3163">
                  <c:v>122.5</c:v>
                </c:pt>
                <c:pt idx="3164">
                  <c:v>122.5</c:v>
                </c:pt>
                <c:pt idx="3165">
                  <c:v>122.5</c:v>
                </c:pt>
                <c:pt idx="3166">
                  <c:v>122.5</c:v>
                </c:pt>
                <c:pt idx="3167">
                  <c:v>122.5</c:v>
                </c:pt>
                <c:pt idx="3168">
                  <c:v>122.5</c:v>
                </c:pt>
                <c:pt idx="3169">
                  <c:v>122.5</c:v>
                </c:pt>
                <c:pt idx="3170">
                  <c:v>122.5</c:v>
                </c:pt>
                <c:pt idx="3171">
                  <c:v>122.5</c:v>
                </c:pt>
                <c:pt idx="3172">
                  <c:v>122.5</c:v>
                </c:pt>
                <c:pt idx="3173">
                  <c:v>122.5</c:v>
                </c:pt>
                <c:pt idx="3174">
                  <c:v>122.5</c:v>
                </c:pt>
                <c:pt idx="3175">
                  <c:v>122.5</c:v>
                </c:pt>
                <c:pt idx="3176">
                  <c:v>122.5</c:v>
                </c:pt>
                <c:pt idx="3177">
                  <c:v>122.5</c:v>
                </c:pt>
                <c:pt idx="3178">
                  <c:v>122.5</c:v>
                </c:pt>
                <c:pt idx="3179">
                  <c:v>122.5</c:v>
                </c:pt>
                <c:pt idx="3180">
                  <c:v>122.5</c:v>
                </c:pt>
                <c:pt idx="3181">
                  <c:v>122.5</c:v>
                </c:pt>
                <c:pt idx="3182">
                  <c:v>122.5</c:v>
                </c:pt>
                <c:pt idx="3183">
                  <c:v>122.5</c:v>
                </c:pt>
                <c:pt idx="3184">
                  <c:v>122.5</c:v>
                </c:pt>
                <c:pt idx="3185">
                  <c:v>122.5</c:v>
                </c:pt>
                <c:pt idx="3186">
                  <c:v>122.5</c:v>
                </c:pt>
                <c:pt idx="3187">
                  <c:v>122.5</c:v>
                </c:pt>
                <c:pt idx="3188">
                  <c:v>122.5</c:v>
                </c:pt>
                <c:pt idx="3189">
                  <c:v>122.5</c:v>
                </c:pt>
                <c:pt idx="3190">
                  <c:v>122.5</c:v>
                </c:pt>
                <c:pt idx="3191">
                  <c:v>122.5</c:v>
                </c:pt>
                <c:pt idx="3192">
                  <c:v>122.5</c:v>
                </c:pt>
                <c:pt idx="3193">
                  <c:v>122.5</c:v>
                </c:pt>
                <c:pt idx="3194">
                  <c:v>122.5</c:v>
                </c:pt>
                <c:pt idx="3195">
                  <c:v>122.5</c:v>
                </c:pt>
                <c:pt idx="3196">
                  <c:v>122.5</c:v>
                </c:pt>
                <c:pt idx="3197">
                  <c:v>122.5</c:v>
                </c:pt>
                <c:pt idx="3198">
                  <c:v>122.5</c:v>
                </c:pt>
                <c:pt idx="3199">
                  <c:v>122.5</c:v>
                </c:pt>
                <c:pt idx="3200">
                  <c:v>122.5</c:v>
                </c:pt>
                <c:pt idx="3201">
                  <c:v>122.5</c:v>
                </c:pt>
                <c:pt idx="3202">
                  <c:v>122.5</c:v>
                </c:pt>
                <c:pt idx="3203">
                  <c:v>122.5</c:v>
                </c:pt>
                <c:pt idx="3204">
                  <c:v>122.5</c:v>
                </c:pt>
                <c:pt idx="3205">
                  <c:v>122.5</c:v>
                </c:pt>
                <c:pt idx="3206">
                  <c:v>122.5</c:v>
                </c:pt>
                <c:pt idx="3207">
                  <c:v>122.5</c:v>
                </c:pt>
                <c:pt idx="3208">
                  <c:v>122.5</c:v>
                </c:pt>
                <c:pt idx="3209">
                  <c:v>122.5</c:v>
                </c:pt>
                <c:pt idx="3210">
                  <c:v>122.5</c:v>
                </c:pt>
                <c:pt idx="3211">
                  <c:v>122.5</c:v>
                </c:pt>
                <c:pt idx="3212">
                  <c:v>122.5</c:v>
                </c:pt>
                <c:pt idx="3213">
                  <c:v>122.5</c:v>
                </c:pt>
                <c:pt idx="3214">
                  <c:v>122.5</c:v>
                </c:pt>
                <c:pt idx="3215">
                  <c:v>122.5</c:v>
                </c:pt>
                <c:pt idx="3216">
                  <c:v>122.75</c:v>
                </c:pt>
                <c:pt idx="3217">
                  <c:v>123</c:v>
                </c:pt>
                <c:pt idx="3218">
                  <c:v>123.25</c:v>
                </c:pt>
                <c:pt idx="3219">
                  <c:v>123.25</c:v>
                </c:pt>
                <c:pt idx="3220">
                  <c:v>123.25</c:v>
                </c:pt>
                <c:pt idx="3221">
                  <c:v>123.25</c:v>
                </c:pt>
                <c:pt idx="3222">
                  <c:v>123.25</c:v>
                </c:pt>
                <c:pt idx="3223">
                  <c:v>123.5</c:v>
                </c:pt>
                <c:pt idx="3224">
                  <c:v>123.5</c:v>
                </c:pt>
                <c:pt idx="3225">
                  <c:v>123.5</c:v>
                </c:pt>
                <c:pt idx="3226">
                  <c:v>123.5</c:v>
                </c:pt>
                <c:pt idx="3227">
                  <c:v>123.5</c:v>
                </c:pt>
                <c:pt idx="3228">
                  <c:v>123.5</c:v>
                </c:pt>
                <c:pt idx="3229">
                  <c:v>123.5</c:v>
                </c:pt>
                <c:pt idx="3230">
                  <c:v>123.5</c:v>
                </c:pt>
                <c:pt idx="3231">
                  <c:v>123.5</c:v>
                </c:pt>
                <c:pt idx="3232">
                  <c:v>123.5</c:v>
                </c:pt>
                <c:pt idx="3233">
                  <c:v>123.5</c:v>
                </c:pt>
                <c:pt idx="3234">
                  <c:v>123.5</c:v>
                </c:pt>
                <c:pt idx="3235">
                  <c:v>123.5</c:v>
                </c:pt>
                <c:pt idx="3236">
                  <c:v>123.5</c:v>
                </c:pt>
                <c:pt idx="3237">
                  <c:v>123.5</c:v>
                </c:pt>
                <c:pt idx="3238">
                  <c:v>123.5</c:v>
                </c:pt>
                <c:pt idx="3239">
                  <c:v>123.5</c:v>
                </c:pt>
                <c:pt idx="3240">
                  <c:v>123.5</c:v>
                </c:pt>
                <c:pt idx="3241">
                  <c:v>123.5</c:v>
                </c:pt>
                <c:pt idx="3242">
                  <c:v>123.5</c:v>
                </c:pt>
                <c:pt idx="3243">
                  <c:v>123.5</c:v>
                </c:pt>
                <c:pt idx="3244">
                  <c:v>123.5</c:v>
                </c:pt>
                <c:pt idx="3245">
                  <c:v>123.5</c:v>
                </c:pt>
                <c:pt idx="3246">
                  <c:v>123.5</c:v>
                </c:pt>
                <c:pt idx="3247">
                  <c:v>123.5</c:v>
                </c:pt>
                <c:pt idx="3248">
                  <c:v>123.5</c:v>
                </c:pt>
                <c:pt idx="3249">
                  <c:v>123.5</c:v>
                </c:pt>
                <c:pt idx="3250">
                  <c:v>123.5</c:v>
                </c:pt>
                <c:pt idx="3251">
                  <c:v>123.5</c:v>
                </c:pt>
                <c:pt idx="3252">
                  <c:v>123.5</c:v>
                </c:pt>
                <c:pt idx="3253">
                  <c:v>123.5</c:v>
                </c:pt>
                <c:pt idx="3254">
                  <c:v>123.5</c:v>
                </c:pt>
                <c:pt idx="3255">
                  <c:v>123.5</c:v>
                </c:pt>
                <c:pt idx="3256">
                  <c:v>123.5</c:v>
                </c:pt>
                <c:pt idx="3257">
                  <c:v>123.5</c:v>
                </c:pt>
                <c:pt idx="3258">
                  <c:v>123.5</c:v>
                </c:pt>
                <c:pt idx="3259">
                  <c:v>123.5</c:v>
                </c:pt>
                <c:pt idx="3260">
                  <c:v>123.5</c:v>
                </c:pt>
                <c:pt idx="3261">
                  <c:v>123.5</c:v>
                </c:pt>
                <c:pt idx="3262">
                  <c:v>123.5</c:v>
                </c:pt>
                <c:pt idx="3263">
                  <c:v>123.5</c:v>
                </c:pt>
                <c:pt idx="3264">
                  <c:v>123.5</c:v>
                </c:pt>
                <c:pt idx="3265">
                  <c:v>123.5</c:v>
                </c:pt>
                <c:pt idx="3266">
                  <c:v>123.5</c:v>
                </c:pt>
                <c:pt idx="3267">
                  <c:v>123.5</c:v>
                </c:pt>
                <c:pt idx="3268">
                  <c:v>123.5</c:v>
                </c:pt>
                <c:pt idx="3269">
                  <c:v>123.5</c:v>
                </c:pt>
                <c:pt idx="3270">
                  <c:v>123.5</c:v>
                </c:pt>
                <c:pt idx="3271">
                  <c:v>123.5</c:v>
                </c:pt>
                <c:pt idx="3272">
                  <c:v>123.5</c:v>
                </c:pt>
                <c:pt idx="3273">
                  <c:v>123.5</c:v>
                </c:pt>
                <c:pt idx="3274">
                  <c:v>123.5</c:v>
                </c:pt>
                <c:pt idx="3275">
                  <c:v>123.5</c:v>
                </c:pt>
                <c:pt idx="3276">
                  <c:v>123.5</c:v>
                </c:pt>
                <c:pt idx="3277">
                  <c:v>123.5</c:v>
                </c:pt>
                <c:pt idx="3278">
                  <c:v>123.5</c:v>
                </c:pt>
                <c:pt idx="3279">
                  <c:v>123.5</c:v>
                </c:pt>
                <c:pt idx="3280">
                  <c:v>123.5</c:v>
                </c:pt>
                <c:pt idx="3281">
                  <c:v>123.5</c:v>
                </c:pt>
                <c:pt idx="3282">
                  <c:v>123.5</c:v>
                </c:pt>
                <c:pt idx="3283">
                  <c:v>123.5</c:v>
                </c:pt>
                <c:pt idx="3284">
                  <c:v>123.5</c:v>
                </c:pt>
                <c:pt idx="3285">
                  <c:v>123.5</c:v>
                </c:pt>
                <c:pt idx="3286">
                  <c:v>123.5</c:v>
                </c:pt>
                <c:pt idx="3287">
                  <c:v>123.5</c:v>
                </c:pt>
                <c:pt idx="3288">
                  <c:v>123.5</c:v>
                </c:pt>
                <c:pt idx="3289">
                  <c:v>123.5</c:v>
                </c:pt>
                <c:pt idx="3290">
                  <c:v>123.5</c:v>
                </c:pt>
                <c:pt idx="3291">
                  <c:v>123.5</c:v>
                </c:pt>
                <c:pt idx="3292">
                  <c:v>123.5</c:v>
                </c:pt>
                <c:pt idx="3293">
                  <c:v>123.5</c:v>
                </c:pt>
                <c:pt idx="3294">
                  <c:v>123.5</c:v>
                </c:pt>
                <c:pt idx="3295">
                  <c:v>123.5</c:v>
                </c:pt>
                <c:pt idx="3296">
                  <c:v>123.5</c:v>
                </c:pt>
                <c:pt idx="3297">
                  <c:v>123.5</c:v>
                </c:pt>
                <c:pt idx="3298">
                  <c:v>123.5</c:v>
                </c:pt>
                <c:pt idx="3299">
                  <c:v>123.5</c:v>
                </c:pt>
                <c:pt idx="3300">
                  <c:v>123.5</c:v>
                </c:pt>
                <c:pt idx="3301">
                  <c:v>123.5</c:v>
                </c:pt>
                <c:pt idx="3302">
                  <c:v>123.5</c:v>
                </c:pt>
                <c:pt idx="3303">
                  <c:v>123.5</c:v>
                </c:pt>
                <c:pt idx="3304">
                  <c:v>123.5</c:v>
                </c:pt>
                <c:pt idx="3305">
                  <c:v>123.5</c:v>
                </c:pt>
                <c:pt idx="3306">
                  <c:v>123.5</c:v>
                </c:pt>
                <c:pt idx="3307">
                  <c:v>123.5</c:v>
                </c:pt>
                <c:pt idx="3308">
                  <c:v>123.5</c:v>
                </c:pt>
                <c:pt idx="3309">
                  <c:v>123.5</c:v>
                </c:pt>
                <c:pt idx="3310">
                  <c:v>123.5</c:v>
                </c:pt>
                <c:pt idx="3311">
                  <c:v>123.5</c:v>
                </c:pt>
                <c:pt idx="3312">
                  <c:v>123.5</c:v>
                </c:pt>
                <c:pt idx="3313">
                  <c:v>123.5</c:v>
                </c:pt>
                <c:pt idx="3314">
                  <c:v>123.5</c:v>
                </c:pt>
                <c:pt idx="3315">
                  <c:v>123.5</c:v>
                </c:pt>
                <c:pt idx="3316">
                  <c:v>123.5</c:v>
                </c:pt>
                <c:pt idx="3317">
                  <c:v>123.5</c:v>
                </c:pt>
                <c:pt idx="3318">
                  <c:v>123.5</c:v>
                </c:pt>
                <c:pt idx="3319">
                  <c:v>123.5</c:v>
                </c:pt>
                <c:pt idx="3320">
                  <c:v>123.5</c:v>
                </c:pt>
                <c:pt idx="3321">
                  <c:v>123.5</c:v>
                </c:pt>
                <c:pt idx="3322">
                  <c:v>123.5</c:v>
                </c:pt>
                <c:pt idx="3323">
                  <c:v>123.5</c:v>
                </c:pt>
                <c:pt idx="3324">
                  <c:v>123.5</c:v>
                </c:pt>
                <c:pt idx="3325">
                  <c:v>123.5</c:v>
                </c:pt>
                <c:pt idx="3326">
                  <c:v>123.5</c:v>
                </c:pt>
                <c:pt idx="3327">
                  <c:v>123.5</c:v>
                </c:pt>
                <c:pt idx="3328">
                  <c:v>123.5</c:v>
                </c:pt>
                <c:pt idx="3329">
                  <c:v>123.5</c:v>
                </c:pt>
                <c:pt idx="3330">
                  <c:v>123.5</c:v>
                </c:pt>
                <c:pt idx="3331">
                  <c:v>123.5</c:v>
                </c:pt>
                <c:pt idx="3332">
                  <c:v>123.5</c:v>
                </c:pt>
                <c:pt idx="3333">
                  <c:v>123.5</c:v>
                </c:pt>
                <c:pt idx="3334">
                  <c:v>123.5</c:v>
                </c:pt>
                <c:pt idx="3335">
                  <c:v>123.5</c:v>
                </c:pt>
                <c:pt idx="3336">
                  <c:v>123.5</c:v>
                </c:pt>
                <c:pt idx="3337">
                  <c:v>123.5</c:v>
                </c:pt>
                <c:pt idx="3338">
                  <c:v>123.5</c:v>
                </c:pt>
                <c:pt idx="3339">
                  <c:v>123.5</c:v>
                </c:pt>
                <c:pt idx="3340">
                  <c:v>123.5</c:v>
                </c:pt>
                <c:pt idx="3341">
                  <c:v>123.5</c:v>
                </c:pt>
                <c:pt idx="3342">
                  <c:v>123.5</c:v>
                </c:pt>
                <c:pt idx="3343">
                  <c:v>123.5</c:v>
                </c:pt>
                <c:pt idx="3344">
                  <c:v>123.5</c:v>
                </c:pt>
                <c:pt idx="3345">
                  <c:v>123.5</c:v>
                </c:pt>
                <c:pt idx="3346">
                  <c:v>123.5</c:v>
                </c:pt>
                <c:pt idx="3347">
                  <c:v>123.5</c:v>
                </c:pt>
                <c:pt idx="3348">
                  <c:v>123.5</c:v>
                </c:pt>
                <c:pt idx="3349">
                  <c:v>123.5</c:v>
                </c:pt>
                <c:pt idx="3350">
                  <c:v>123.5</c:v>
                </c:pt>
                <c:pt idx="3351">
                  <c:v>123.5</c:v>
                </c:pt>
                <c:pt idx="3352">
                  <c:v>123.5</c:v>
                </c:pt>
                <c:pt idx="3353">
                  <c:v>123.5</c:v>
                </c:pt>
                <c:pt idx="3354">
                  <c:v>123.5</c:v>
                </c:pt>
                <c:pt idx="3355">
                  <c:v>123.5</c:v>
                </c:pt>
                <c:pt idx="3356">
                  <c:v>123.5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EB-48A0-9D68-7C0F70C69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429071"/>
        <c:axId val="2012420751"/>
      </c:scatterChart>
      <c:valAx>
        <c:axId val="2012429071"/>
        <c:scaling>
          <c:orientation val="minMax"/>
          <c:max val="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DAP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420751"/>
        <c:crosses val="autoZero"/>
        <c:crossBetween val="midCat"/>
        <c:majorUnit val="10"/>
      </c:valAx>
      <c:valAx>
        <c:axId val="20124207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Cumulative h &gt;33°C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429071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0918547681539804"/>
          <c:y val="6.0763342082239734E-2"/>
          <c:w val="0.32236978710994457"/>
          <c:h val="0.212384806065908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30883639545056"/>
          <c:y val="6.2708151064450282E-2"/>
          <c:w val="0.71867279090113734"/>
          <c:h val="0.73617271799358408"/>
        </c:manualLayout>
      </c:layout>
      <c:scatterChart>
        <c:scatterStyle val="lineMarker"/>
        <c:varyColors val="0"/>
        <c:ser>
          <c:idx val="0"/>
          <c:order val="0"/>
          <c:tx>
            <c:v>Planting 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Sheet4!$A$2:$A$5761</c:f>
              <c:numCache>
                <c:formatCode>General</c:formatCode>
                <c:ptCount val="5760"/>
                <c:pt idx="0">
                  <c:v>0</c:v>
                </c:pt>
                <c:pt idx="1">
                  <c:v>1.0416666666666666E-2</c:v>
                </c:pt>
                <c:pt idx="2">
                  <c:v>2.0833333333333332E-2</c:v>
                </c:pt>
                <c:pt idx="3">
                  <c:v>3.125E-2</c:v>
                </c:pt>
                <c:pt idx="4">
                  <c:v>4.1666666666666664E-2</c:v>
                </c:pt>
                <c:pt idx="5">
                  <c:v>5.2083333333333329E-2</c:v>
                </c:pt>
                <c:pt idx="6">
                  <c:v>6.2499999999999993E-2</c:v>
                </c:pt>
                <c:pt idx="7">
                  <c:v>7.2916666666666657E-2</c:v>
                </c:pt>
                <c:pt idx="8">
                  <c:v>8.3333333333333329E-2</c:v>
                </c:pt>
                <c:pt idx="9">
                  <c:v>9.375E-2</c:v>
                </c:pt>
                <c:pt idx="10">
                  <c:v>0.10416666666666667</c:v>
                </c:pt>
                <c:pt idx="11">
                  <c:v>0.11458333333333334</c:v>
                </c:pt>
                <c:pt idx="12">
                  <c:v>0.125</c:v>
                </c:pt>
                <c:pt idx="13">
                  <c:v>0.13541666666666666</c:v>
                </c:pt>
                <c:pt idx="14">
                  <c:v>0.14583333333333331</c:v>
                </c:pt>
                <c:pt idx="15">
                  <c:v>0.15624999999999997</c:v>
                </c:pt>
                <c:pt idx="16">
                  <c:v>0.16666666666666663</c:v>
                </c:pt>
                <c:pt idx="17">
                  <c:v>0.17708333333333329</c:v>
                </c:pt>
                <c:pt idx="18">
                  <c:v>0.18749999999999994</c:v>
                </c:pt>
                <c:pt idx="19">
                  <c:v>0.1979166666666666</c:v>
                </c:pt>
                <c:pt idx="20">
                  <c:v>0.20833333333333326</c:v>
                </c:pt>
                <c:pt idx="21">
                  <c:v>0.21874999999999992</c:v>
                </c:pt>
                <c:pt idx="22">
                  <c:v>0.22916666666666657</c:v>
                </c:pt>
                <c:pt idx="23">
                  <c:v>0.23958333333333323</c:v>
                </c:pt>
                <c:pt idx="24">
                  <c:v>0.24999999999999989</c:v>
                </c:pt>
                <c:pt idx="25">
                  <c:v>0.26041666666666657</c:v>
                </c:pt>
                <c:pt idx="26">
                  <c:v>0.27083333333333326</c:v>
                </c:pt>
                <c:pt idx="27">
                  <c:v>0.28124999999999994</c:v>
                </c:pt>
                <c:pt idx="28">
                  <c:v>0.29166666666666663</c:v>
                </c:pt>
                <c:pt idx="29">
                  <c:v>0.30208333333333331</c:v>
                </c:pt>
                <c:pt idx="30">
                  <c:v>0.3125</c:v>
                </c:pt>
                <c:pt idx="31">
                  <c:v>0.32291666666666669</c:v>
                </c:pt>
                <c:pt idx="32">
                  <c:v>0.33333333333333337</c:v>
                </c:pt>
                <c:pt idx="33">
                  <c:v>0.34375000000000006</c:v>
                </c:pt>
                <c:pt idx="34">
                  <c:v>0.35416666666666674</c:v>
                </c:pt>
                <c:pt idx="35">
                  <c:v>0.36458333333333343</c:v>
                </c:pt>
                <c:pt idx="36">
                  <c:v>0.37500000000000011</c:v>
                </c:pt>
                <c:pt idx="37">
                  <c:v>0.3854166666666668</c:v>
                </c:pt>
                <c:pt idx="38">
                  <c:v>0.39583333333333348</c:v>
                </c:pt>
                <c:pt idx="39">
                  <c:v>0.40625000000000017</c:v>
                </c:pt>
                <c:pt idx="40">
                  <c:v>0.41666666666666685</c:v>
                </c:pt>
                <c:pt idx="41">
                  <c:v>0.42708333333333354</c:v>
                </c:pt>
                <c:pt idx="42">
                  <c:v>0.43750000000000022</c:v>
                </c:pt>
                <c:pt idx="43">
                  <c:v>0.44791666666666691</c:v>
                </c:pt>
                <c:pt idx="44">
                  <c:v>0.45833333333333359</c:v>
                </c:pt>
                <c:pt idx="45">
                  <c:v>0.46875000000000028</c:v>
                </c:pt>
                <c:pt idx="46">
                  <c:v>0.47916666666666696</c:v>
                </c:pt>
                <c:pt idx="47">
                  <c:v>0.48958333333333365</c:v>
                </c:pt>
                <c:pt idx="48">
                  <c:v>0.50000000000000033</c:v>
                </c:pt>
                <c:pt idx="49">
                  <c:v>0.51041666666666696</c:v>
                </c:pt>
                <c:pt idx="50">
                  <c:v>0.52083333333333359</c:v>
                </c:pt>
                <c:pt idx="51">
                  <c:v>0.53125000000000022</c:v>
                </c:pt>
                <c:pt idx="52">
                  <c:v>0.54166666666666685</c:v>
                </c:pt>
                <c:pt idx="53">
                  <c:v>0.55208333333333348</c:v>
                </c:pt>
                <c:pt idx="54">
                  <c:v>0.56250000000000011</c:v>
                </c:pt>
                <c:pt idx="55">
                  <c:v>0.57291666666666674</c:v>
                </c:pt>
                <c:pt idx="56">
                  <c:v>0.58333333333333337</c:v>
                </c:pt>
                <c:pt idx="57">
                  <c:v>0.59375</c:v>
                </c:pt>
                <c:pt idx="58">
                  <c:v>0.60416666666666663</c:v>
                </c:pt>
                <c:pt idx="59">
                  <c:v>0.61458333333333326</c:v>
                </c:pt>
                <c:pt idx="60">
                  <c:v>0.62499999999999989</c:v>
                </c:pt>
                <c:pt idx="61">
                  <c:v>0.63541666666666652</c:v>
                </c:pt>
                <c:pt idx="62">
                  <c:v>0.64583333333333315</c:v>
                </c:pt>
                <c:pt idx="63">
                  <c:v>0.65624999999999978</c:v>
                </c:pt>
                <c:pt idx="64">
                  <c:v>0.66666666666666641</c:v>
                </c:pt>
                <c:pt idx="65">
                  <c:v>0.67708333333333304</c:v>
                </c:pt>
                <c:pt idx="66">
                  <c:v>0.68749999999999967</c:v>
                </c:pt>
                <c:pt idx="67">
                  <c:v>0.6979166666666663</c:v>
                </c:pt>
                <c:pt idx="68">
                  <c:v>0.70833333333333293</c:v>
                </c:pt>
                <c:pt idx="69">
                  <c:v>0.71874999999999956</c:v>
                </c:pt>
                <c:pt idx="70">
                  <c:v>0.72916666666666619</c:v>
                </c:pt>
                <c:pt idx="71">
                  <c:v>0.73958333333333282</c:v>
                </c:pt>
                <c:pt idx="72">
                  <c:v>0.74999999999999944</c:v>
                </c:pt>
                <c:pt idx="73">
                  <c:v>0.76041666666666607</c:v>
                </c:pt>
                <c:pt idx="74">
                  <c:v>0.7708333333333327</c:v>
                </c:pt>
                <c:pt idx="75">
                  <c:v>0.78124999999999933</c:v>
                </c:pt>
                <c:pt idx="76">
                  <c:v>0.79166666666666596</c:v>
                </c:pt>
                <c:pt idx="77">
                  <c:v>0.80208333333333259</c:v>
                </c:pt>
                <c:pt idx="78">
                  <c:v>0.81249999999999922</c:v>
                </c:pt>
                <c:pt idx="79">
                  <c:v>0.82291666666666585</c:v>
                </c:pt>
                <c:pt idx="80">
                  <c:v>0.83333333333333248</c:v>
                </c:pt>
                <c:pt idx="81">
                  <c:v>0.84374999999999911</c:v>
                </c:pt>
                <c:pt idx="82">
                  <c:v>0.85416666666666574</c:v>
                </c:pt>
                <c:pt idx="83">
                  <c:v>0.86458333333333237</c:v>
                </c:pt>
                <c:pt idx="84">
                  <c:v>0.874999999999999</c:v>
                </c:pt>
                <c:pt idx="85">
                  <c:v>0.88541666666666563</c:v>
                </c:pt>
                <c:pt idx="86">
                  <c:v>0.89583333333333226</c:v>
                </c:pt>
                <c:pt idx="87">
                  <c:v>0.90624999999999889</c:v>
                </c:pt>
                <c:pt idx="88">
                  <c:v>0.91666666666666552</c:v>
                </c:pt>
                <c:pt idx="89">
                  <c:v>0.92708333333333215</c:v>
                </c:pt>
                <c:pt idx="90">
                  <c:v>0.93749999999999878</c:v>
                </c:pt>
                <c:pt idx="91">
                  <c:v>0.94791666666666541</c:v>
                </c:pt>
                <c:pt idx="92">
                  <c:v>0.95833333333333204</c:v>
                </c:pt>
                <c:pt idx="93">
                  <c:v>0.96874999999999867</c:v>
                </c:pt>
                <c:pt idx="94">
                  <c:v>0.9791666666666653</c:v>
                </c:pt>
                <c:pt idx="95">
                  <c:v>0.98958333333333193</c:v>
                </c:pt>
                <c:pt idx="96">
                  <c:v>0.99999999999999856</c:v>
                </c:pt>
                <c:pt idx="97">
                  <c:v>1.0104166666666652</c:v>
                </c:pt>
                <c:pt idx="98">
                  <c:v>1.0208333333333319</c:v>
                </c:pt>
                <c:pt idx="99">
                  <c:v>1.0312499999999987</c:v>
                </c:pt>
                <c:pt idx="100">
                  <c:v>1.0416666666666654</c:v>
                </c:pt>
                <c:pt idx="101">
                  <c:v>1.0520833333333321</c:v>
                </c:pt>
                <c:pt idx="102">
                  <c:v>1.0624999999999989</c:v>
                </c:pt>
                <c:pt idx="103">
                  <c:v>1.0729166666666656</c:v>
                </c:pt>
                <c:pt idx="104">
                  <c:v>1.0833333333333324</c:v>
                </c:pt>
                <c:pt idx="105">
                  <c:v>1.0937499999999991</c:v>
                </c:pt>
                <c:pt idx="106">
                  <c:v>1.1041666666666659</c:v>
                </c:pt>
                <c:pt idx="107">
                  <c:v>1.1145833333333326</c:v>
                </c:pt>
                <c:pt idx="108">
                  <c:v>1.1249999999999993</c:v>
                </c:pt>
                <c:pt idx="109">
                  <c:v>1.1354166666666661</c:v>
                </c:pt>
                <c:pt idx="110">
                  <c:v>1.1458333333333328</c:v>
                </c:pt>
                <c:pt idx="111">
                  <c:v>1.1562499999999996</c:v>
                </c:pt>
                <c:pt idx="112">
                  <c:v>1.1666666666666663</c:v>
                </c:pt>
                <c:pt idx="113">
                  <c:v>1.177083333333333</c:v>
                </c:pt>
                <c:pt idx="114">
                  <c:v>1.1874999999999998</c:v>
                </c:pt>
                <c:pt idx="115">
                  <c:v>1.1979166666666665</c:v>
                </c:pt>
                <c:pt idx="116">
                  <c:v>1.2083333333333333</c:v>
                </c:pt>
                <c:pt idx="117">
                  <c:v>1.21875</c:v>
                </c:pt>
                <c:pt idx="118">
                  <c:v>1.2291666666666667</c:v>
                </c:pt>
                <c:pt idx="119">
                  <c:v>1.2395833333333335</c:v>
                </c:pt>
                <c:pt idx="120">
                  <c:v>1.2500000000000002</c:v>
                </c:pt>
                <c:pt idx="121">
                  <c:v>1.260416666666667</c:v>
                </c:pt>
                <c:pt idx="122">
                  <c:v>1.2708333333333337</c:v>
                </c:pt>
                <c:pt idx="123">
                  <c:v>1.2812500000000004</c:v>
                </c:pt>
                <c:pt idx="124">
                  <c:v>1.2916666666666672</c:v>
                </c:pt>
                <c:pt idx="125">
                  <c:v>1.3020833333333339</c:v>
                </c:pt>
                <c:pt idx="126">
                  <c:v>1.3125000000000007</c:v>
                </c:pt>
                <c:pt idx="127">
                  <c:v>1.3229166666666674</c:v>
                </c:pt>
                <c:pt idx="128">
                  <c:v>1.3333333333333341</c:v>
                </c:pt>
                <c:pt idx="129">
                  <c:v>1.3437500000000009</c:v>
                </c:pt>
                <c:pt idx="130">
                  <c:v>1.3541666666666676</c:v>
                </c:pt>
                <c:pt idx="131">
                  <c:v>1.3645833333333344</c:v>
                </c:pt>
                <c:pt idx="132">
                  <c:v>1.3750000000000011</c:v>
                </c:pt>
                <c:pt idx="133">
                  <c:v>1.3854166666666679</c:v>
                </c:pt>
                <c:pt idx="134">
                  <c:v>1.3958333333333346</c:v>
                </c:pt>
                <c:pt idx="135">
                  <c:v>1.4062500000000013</c:v>
                </c:pt>
                <c:pt idx="136">
                  <c:v>1.4166666666666681</c:v>
                </c:pt>
                <c:pt idx="137">
                  <c:v>1.4270833333333348</c:v>
                </c:pt>
                <c:pt idx="138">
                  <c:v>1.4375000000000016</c:v>
                </c:pt>
                <c:pt idx="139">
                  <c:v>1.4479166666666683</c:v>
                </c:pt>
                <c:pt idx="140">
                  <c:v>1.458333333333335</c:v>
                </c:pt>
                <c:pt idx="141">
                  <c:v>1.4687500000000018</c:v>
                </c:pt>
                <c:pt idx="142">
                  <c:v>1.4791666666666685</c:v>
                </c:pt>
                <c:pt idx="143">
                  <c:v>1.4895833333333353</c:v>
                </c:pt>
                <c:pt idx="144">
                  <c:v>1.500000000000002</c:v>
                </c:pt>
                <c:pt idx="145">
                  <c:v>1.5104166666666687</c:v>
                </c:pt>
                <c:pt idx="146">
                  <c:v>1.5208333333333355</c:v>
                </c:pt>
                <c:pt idx="147">
                  <c:v>1.5312500000000022</c:v>
                </c:pt>
                <c:pt idx="148">
                  <c:v>1.541666666666669</c:v>
                </c:pt>
                <c:pt idx="149">
                  <c:v>1.5520833333333357</c:v>
                </c:pt>
                <c:pt idx="150">
                  <c:v>1.5625000000000024</c:v>
                </c:pt>
                <c:pt idx="151">
                  <c:v>1.5729166666666692</c:v>
                </c:pt>
                <c:pt idx="152">
                  <c:v>1.5833333333333359</c:v>
                </c:pt>
                <c:pt idx="153">
                  <c:v>1.5937500000000027</c:v>
                </c:pt>
                <c:pt idx="154">
                  <c:v>1.6041666666666694</c:v>
                </c:pt>
                <c:pt idx="155">
                  <c:v>1.6145833333333361</c:v>
                </c:pt>
                <c:pt idx="156">
                  <c:v>1.6250000000000029</c:v>
                </c:pt>
                <c:pt idx="157">
                  <c:v>1.6354166666666696</c:v>
                </c:pt>
                <c:pt idx="158">
                  <c:v>1.6458333333333364</c:v>
                </c:pt>
                <c:pt idx="159">
                  <c:v>1.6562500000000031</c:v>
                </c:pt>
                <c:pt idx="160">
                  <c:v>1.6666666666666698</c:v>
                </c:pt>
                <c:pt idx="161">
                  <c:v>1.6770833333333366</c:v>
                </c:pt>
                <c:pt idx="162">
                  <c:v>1.6875000000000033</c:v>
                </c:pt>
                <c:pt idx="163">
                  <c:v>1.6979166666666701</c:v>
                </c:pt>
                <c:pt idx="164">
                  <c:v>1.7083333333333368</c:v>
                </c:pt>
                <c:pt idx="165">
                  <c:v>1.7187500000000036</c:v>
                </c:pt>
                <c:pt idx="166">
                  <c:v>1.7291666666666703</c:v>
                </c:pt>
                <c:pt idx="167">
                  <c:v>1.739583333333337</c:v>
                </c:pt>
                <c:pt idx="168">
                  <c:v>1.7500000000000038</c:v>
                </c:pt>
                <c:pt idx="169">
                  <c:v>1.7604166666666705</c:v>
                </c:pt>
                <c:pt idx="170">
                  <c:v>1.7708333333333373</c:v>
                </c:pt>
                <c:pt idx="171">
                  <c:v>1.781250000000004</c:v>
                </c:pt>
                <c:pt idx="172">
                  <c:v>1.7916666666666707</c:v>
                </c:pt>
                <c:pt idx="173">
                  <c:v>1.8020833333333375</c:v>
                </c:pt>
                <c:pt idx="174">
                  <c:v>1.8125000000000042</c:v>
                </c:pt>
                <c:pt idx="175">
                  <c:v>1.822916666666671</c:v>
                </c:pt>
                <c:pt idx="176">
                  <c:v>1.8333333333333377</c:v>
                </c:pt>
                <c:pt idx="177">
                  <c:v>1.8437500000000044</c:v>
                </c:pt>
                <c:pt idx="178">
                  <c:v>1.8541666666666712</c:v>
                </c:pt>
                <c:pt idx="179">
                  <c:v>1.8645833333333379</c:v>
                </c:pt>
                <c:pt idx="180">
                  <c:v>1.8750000000000047</c:v>
                </c:pt>
                <c:pt idx="181">
                  <c:v>1.8854166666666714</c:v>
                </c:pt>
                <c:pt idx="182">
                  <c:v>1.8958333333333381</c:v>
                </c:pt>
                <c:pt idx="183">
                  <c:v>1.9062500000000049</c:v>
                </c:pt>
                <c:pt idx="184">
                  <c:v>1.9166666666666716</c:v>
                </c:pt>
                <c:pt idx="185">
                  <c:v>1.9270833333333384</c:v>
                </c:pt>
                <c:pt idx="186">
                  <c:v>1.9375000000000051</c:v>
                </c:pt>
                <c:pt idx="187">
                  <c:v>1.9479166666666718</c:v>
                </c:pt>
                <c:pt idx="188">
                  <c:v>1.9583333333333386</c:v>
                </c:pt>
                <c:pt idx="189">
                  <c:v>1.9687500000000053</c:v>
                </c:pt>
                <c:pt idx="190">
                  <c:v>1.9791666666666721</c:v>
                </c:pt>
                <c:pt idx="191">
                  <c:v>1.9895833333333388</c:v>
                </c:pt>
                <c:pt idx="192">
                  <c:v>2.0000000000000053</c:v>
                </c:pt>
                <c:pt idx="193">
                  <c:v>2.0104166666666718</c:v>
                </c:pt>
                <c:pt idx="194">
                  <c:v>2.0208333333333384</c:v>
                </c:pt>
                <c:pt idx="195">
                  <c:v>2.0312500000000049</c:v>
                </c:pt>
                <c:pt idx="196">
                  <c:v>2.0416666666666714</c:v>
                </c:pt>
                <c:pt idx="197">
                  <c:v>2.0520833333333379</c:v>
                </c:pt>
                <c:pt idx="198">
                  <c:v>2.0625000000000044</c:v>
                </c:pt>
                <c:pt idx="199">
                  <c:v>2.072916666666671</c:v>
                </c:pt>
                <c:pt idx="200">
                  <c:v>2.0833333333333375</c:v>
                </c:pt>
                <c:pt idx="201">
                  <c:v>2.093750000000004</c:v>
                </c:pt>
                <c:pt idx="202">
                  <c:v>2.1041666666666705</c:v>
                </c:pt>
                <c:pt idx="203">
                  <c:v>2.114583333333337</c:v>
                </c:pt>
                <c:pt idx="204">
                  <c:v>2.1250000000000036</c:v>
                </c:pt>
                <c:pt idx="205">
                  <c:v>2.1354166666666701</c:v>
                </c:pt>
                <c:pt idx="206">
                  <c:v>2.1458333333333366</c:v>
                </c:pt>
                <c:pt idx="207">
                  <c:v>2.1562500000000031</c:v>
                </c:pt>
                <c:pt idx="208">
                  <c:v>2.1666666666666696</c:v>
                </c:pt>
                <c:pt idx="209">
                  <c:v>2.1770833333333361</c:v>
                </c:pt>
                <c:pt idx="210">
                  <c:v>2.1875000000000027</c:v>
                </c:pt>
                <c:pt idx="211">
                  <c:v>2.1979166666666692</c:v>
                </c:pt>
                <c:pt idx="212">
                  <c:v>2.2083333333333357</c:v>
                </c:pt>
                <c:pt idx="213">
                  <c:v>2.2187500000000022</c:v>
                </c:pt>
                <c:pt idx="214">
                  <c:v>2.2291666666666687</c:v>
                </c:pt>
                <c:pt idx="215">
                  <c:v>2.2395833333333353</c:v>
                </c:pt>
                <c:pt idx="216">
                  <c:v>2.2500000000000018</c:v>
                </c:pt>
                <c:pt idx="217">
                  <c:v>2.2604166666666683</c:v>
                </c:pt>
                <c:pt idx="218">
                  <c:v>2.2708333333333348</c:v>
                </c:pt>
                <c:pt idx="219">
                  <c:v>2.2812500000000013</c:v>
                </c:pt>
                <c:pt idx="220">
                  <c:v>2.2916666666666679</c:v>
                </c:pt>
                <c:pt idx="221">
                  <c:v>2.3020833333333344</c:v>
                </c:pt>
                <c:pt idx="222">
                  <c:v>2.3125000000000009</c:v>
                </c:pt>
                <c:pt idx="223">
                  <c:v>2.3229166666666674</c:v>
                </c:pt>
                <c:pt idx="224">
                  <c:v>2.3333333333333339</c:v>
                </c:pt>
                <c:pt idx="225">
                  <c:v>2.3437500000000004</c:v>
                </c:pt>
                <c:pt idx="226">
                  <c:v>2.354166666666667</c:v>
                </c:pt>
                <c:pt idx="227">
                  <c:v>2.3645833333333335</c:v>
                </c:pt>
                <c:pt idx="228">
                  <c:v>2.375</c:v>
                </c:pt>
                <c:pt idx="229">
                  <c:v>2.3854166666666665</c:v>
                </c:pt>
                <c:pt idx="230">
                  <c:v>2.395833333333333</c:v>
                </c:pt>
                <c:pt idx="231">
                  <c:v>2.4062499999999996</c:v>
                </c:pt>
                <c:pt idx="232">
                  <c:v>2.4166666666666661</c:v>
                </c:pt>
                <c:pt idx="233">
                  <c:v>2.4270833333333326</c:v>
                </c:pt>
                <c:pt idx="234">
                  <c:v>2.4374999999999991</c:v>
                </c:pt>
                <c:pt idx="235">
                  <c:v>2.4479166666666656</c:v>
                </c:pt>
                <c:pt idx="236">
                  <c:v>2.4583333333333321</c:v>
                </c:pt>
                <c:pt idx="237">
                  <c:v>2.4687499999999987</c:v>
                </c:pt>
                <c:pt idx="238">
                  <c:v>2.4791666666666652</c:v>
                </c:pt>
                <c:pt idx="239">
                  <c:v>2.4895833333333317</c:v>
                </c:pt>
                <c:pt idx="240">
                  <c:v>2.4999999999999982</c:v>
                </c:pt>
                <c:pt idx="241">
                  <c:v>2.5104166666666647</c:v>
                </c:pt>
                <c:pt idx="242">
                  <c:v>2.5208333333333313</c:v>
                </c:pt>
                <c:pt idx="243">
                  <c:v>2.5312499999999978</c:v>
                </c:pt>
                <c:pt idx="244">
                  <c:v>2.5416666666666643</c:v>
                </c:pt>
                <c:pt idx="245">
                  <c:v>2.5520833333333308</c:v>
                </c:pt>
                <c:pt idx="246">
                  <c:v>2.5624999999999973</c:v>
                </c:pt>
                <c:pt idx="247">
                  <c:v>2.5729166666666639</c:v>
                </c:pt>
                <c:pt idx="248">
                  <c:v>2.5833333333333304</c:v>
                </c:pt>
                <c:pt idx="249">
                  <c:v>2.5937499999999969</c:v>
                </c:pt>
                <c:pt idx="250">
                  <c:v>2.6041666666666634</c:v>
                </c:pt>
                <c:pt idx="251">
                  <c:v>2.6145833333333299</c:v>
                </c:pt>
                <c:pt idx="252">
                  <c:v>2.6249999999999964</c:v>
                </c:pt>
                <c:pt idx="253">
                  <c:v>2.635416666666663</c:v>
                </c:pt>
                <c:pt idx="254">
                  <c:v>2.6458333333333295</c:v>
                </c:pt>
                <c:pt idx="255">
                  <c:v>2.656249999999996</c:v>
                </c:pt>
                <c:pt idx="256">
                  <c:v>2.6666666666666625</c:v>
                </c:pt>
                <c:pt idx="257">
                  <c:v>2.677083333333329</c:v>
                </c:pt>
                <c:pt idx="258">
                  <c:v>2.6874999999999956</c:v>
                </c:pt>
                <c:pt idx="259">
                  <c:v>2.6979166666666621</c:v>
                </c:pt>
                <c:pt idx="260">
                  <c:v>2.7083333333333286</c:v>
                </c:pt>
                <c:pt idx="261">
                  <c:v>2.7187499999999951</c:v>
                </c:pt>
                <c:pt idx="262">
                  <c:v>2.7291666666666616</c:v>
                </c:pt>
                <c:pt idx="263">
                  <c:v>2.7395833333333282</c:v>
                </c:pt>
                <c:pt idx="264">
                  <c:v>2.7499999999999947</c:v>
                </c:pt>
                <c:pt idx="265">
                  <c:v>2.7604166666666612</c:v>
                </c:pt>
                <c:pt idx="266">
                  <c:v>2.7708333333333277</c:v>
                </c:pt>
                <c:pt idx="267">
                  <c:v>2.7812499999999942</c:v>
                </c:pt>
                <c:pt idx="268">
                  <c:v>2.7916666666666607</c:v>
                </c:pt>
                <c:pt idx="269">
                  <c:v>2.8020833333333273</c:v>
                </c:pt>
                <c:pt idx="270">
                  <c:v>2.8124999999999938</c:v>
                </c:pt>
                <c:pt idx="271">
                  <c:v>2.8229166666666603</c:v>
                </c:pt>
                <c:pt idx="272">
                  <c:v>2.8333333333333268</c:v>
                </c:pt>
                <c:pt idx="273">
                  <c:v>2.8437499999999933</c:v>
                </c:pt>
                <c:pt idx="274">
                  <c:v>2.8541666666666599</c:v>
                </c:pt>
                <c:pt idx="275">
                  <c:v>2.8645833333333264</c:v>
                </c:pt>
                <c:pt idx="276">
                  <c:v>2.8749999999999929</c:v>
                </c:pt>
                <c:pt idx="277">
                  <c:v>2.8854166666666594</c:v>
                </c:pt>
                <c:pt idx="278">
                  <c:v>2.8958333333333259</c:v>
                </c:pt>
                <c:pt idx="279">
                  <c:v>2.9062499999999925</c:v>
                </c:pt>
                <c:pt idx="280">
                  <c:v>2.916666666666659</c:v>
                </c:pt>
                <c:pt idx="281">
                  <c:v>2.9270833333333255</c:v>
                </c:pt>
                <c:pt idx="282">
                  <c:v>2.937499999999992</c:v>
                </c:pt>
                <c:pt idx="283">
                  <c:v>2.9479166666666585</c:v>
                </c:pt>
                <c:pt idx="284">
                  <c:v>2.958333333333325</c:v>
                </c:pt>
                <c:pt idx="285">
                  <c:v>2.9687499999999916</c:v>
                </c:pt>
                <c:pt idx="286">
                  <c:v>2.9791666666666581</c:v>
                </c:pt>
                <c:pt idx="287">
                  <c:v>2.9895833333333246</c:v>
                </c:pt>
                <c:pt idx="288">
                  <c:v>2.9999999999999911</c:v>
                </c:pt>
                <c:pt idx="289">
                  <c:v>3.0104166666666576</c:v>
                </c:pt>
                <c:pt idx="290">
                  <c:v>3.0208333333333242</c:v>
                </c:pt>
                <c:pt idx="291">
                  <c:v>3.0312499999999907</c:v>
                </c:pt>
                <c:pt idx="292">
                  <c:v>3.0416666666666572</c:v>
                </c:pt>
                <c:pt idx="293">
                  <c:v>3.0520833333333237</c:v>
                </c:pt>
                <c:pt idx="294">
                  <c:v>3.0624999999999902</c:v>
                </c:pt>
                <c:pt idx="295">
                  <c:v>3.0729166666666567</c:v>
                </c:pt>
                <c:pt idx="296">
                  <c:v>3.0833333333333233</c:v>
                </c:pt>
                <c:pt idx="297">
                  <c:v>3.0937499999999898</c:v>
                </c:pt>
                <c:pt idx="298">
                  <c:v>3.1041666666666563</c:v>
                </c:pt>
                <c:pt idx="299">
                  <c:v>3.1145833333333228</c:v>
                </c:pt>
                <c:pt idx="300">
                  <c:v>3.1249999999999893</c:v>
                </c:pt>
                <c:pt idx="301">
                  <c:v>3.1354166666666559</c:v>
                </c:pt>
                <c:pt idx="302">
                  <c:v>3.1458333333333224</c:v>
                </c:pt>
                <c:pt idx="303">
                  <c:v>3.1562499999999889</c:v>
                </c:pt>
                <c:pt idx="304">
                  <c:v>3.1666666666666554</c:v>
                </c:pt>
                <c:pt idx="305">
                  <c:v>3.1770833333333219</c:v>
                </c:pt>
                <c:pt idx="306">
                  <c:v>3.1874999999999885</c:v>
                </c:pt>
                <c:pt idx="307">
                  <c:v>3.197916666666655</c:v>
                </c:pt>
                <c:pt idx="308">
                  <c:v>3.2083333333333215</c:v>
                </c:pt>
                <c:pt idx="309">
                  <c:v>3.218749999999988</c:v>
                </c:pt>
                <c:pt idx="310">
                  <c:v>3.2291666666666545</c:v>
                </c:pt>
                <c:pt idx="311">
                  <c:v>3.239583333333321</c:v>
                </c:pt>
                <c:pt idx="312">
                  <c:v>3.2499999999999876</c:v>
                </c:pt>
                <c:pt idx="313">
                  <c:v>3.2604166666666541</c:v>
                </c:pt>
                <c:pt idx="314">
                  <c:v>3.2708333333333206</c:v>
                </c:pt>
                <c:pt idx="315">
                  <c:v>3.2812499999999871</c:v>
                </c:pt>
                <c:pt idx="316">
                  <c:v>3.2916666666666536</c:v>
                </c:pt>
                <c:pt idx="317">
                  <c:v>3.3020833333333202</c:v>
                </c:pt>
                <c:pt idx="318">
                  <c:v>3.3124999999999867</c:v>
                </c:pt>
                <c:pt idx="319">
                  <c:v>3.3229166666666532</c:v>
                </c:pt>
                <c:pt idx="320">
                  <c:v>3.3333333333333197</c:v>
                </c:pt>
                <c:pt idx="321">
                  <c:v>3.3437499999999862</c:v>
                </c:pt>
                <c:pt idx="322">
                  <c:v>3.3541666666666528</c:v>
                </c:pt>
                <c:pt idx="323">
                  <c:v>3.3645833333333193</c:v>
                </c:pt>
                <c:pt idx="324">
                  <c:v>3.3749999999999858</c:v>
                </c:pt>
                <c:pt idx="325">
                  <c:v>3.3854166666666523</c:v>
                </c:pt>
                <c:pt idx="326">
                  <c:v>3.3958333333333188</c:v>
                </c:pt>
                <c:pt idx="327">
                  <c:v>3.4062499999999853</c:v>
                </c:pt>
                <c:pt idx="328">
                  <c:v>3.4166666666666519</c:v>
                </c:pt>
                <c:pt idx="329">
                  <c:v>3.4270833333333184</c:v>
                </c:pt>
                <c:pt idx="330">
                  <c:v>3.4374999999999849</c:v>
                </c:pt>
                <c:pt idx="331">
                  <c:v>3.4479166666666514</c:v>
                </c:pt>
                <c:pt idx="332">
                  <c:v>3.4583333333333179</c:v>
                </c:pt>
                <c:pt idx="333">
                  <c:v>3.4687499999999845</c:v>
                </c:pt>
                <c:pt idx="334">
                  <c:v>3.479166666666651</c:v>
                </c:pt>
                <c:pt idx="335">
                  <c:v>3.4895833333333175</c:v>
                </c:pt>
                <c:pt idx="336">
                  <c:v>3.499999999999984</c:v>
                </c:pt>
                <c:pt idx="337">
                  <c:v>3.5104166666666505</c:v>
                </c:pt>
                <c:pt idx="338">
                  <c:v>3.5208333333333171</c:v>
                </c:pt>
                <c:pt idx="339">
                  <c:v>3.5312499999999836</c:v>
                </c:pt>
                <c:pt idx="340">
                  <c:v>3.5416666666666501</c:v>
                </c:pt>
                <c:pt idx="341">
                  <c:v>3.5520833333333166</c:v>
                </c:pt>
                <c:pt idx="342">
                  <c:v>3.5624999999999831</c:v>
                </c:pt>
                <c:pt idx="343">
                  <c:v>3.5729166666666496</c:v>
                </c:pt>
                <c:pt idx="344">
                  <c:v>3.5833333333333162</c:v>
                </c:pt>
                <c:pt idx="345">
                  <c:v>3.5937499999999827</c:v>
                </c:pt>
                <c:pt idx="346">
                  <c:v>3.6041666666666492</c:v>
                </c:pt>
                <c:pt idx="347">
                  <c:v>3.6145833333333157</c:v>
                </c:pt>
                <c:pt idx="348">
                  <c:v>3.6249999999999822</c:v>
                </c:pt>
                <c:pt idx="349">
                  <c:v>3.6354166666666488</c:v>
                </c:pt>
                <c:pt idx="350">
                  <c:v>3.6458333333333153</c:v>
                </c:pt>
                <c:pt idx="351">
                  <c:v>3.6562499999999818</c:v>
                </c:pt>
                <c:pt idx="352">
                  <c:v>3.6666666666666483</c:v>
                </c:pt>
                <c:pt idx="353">
                  <c:v>3.6770833333333148</c:v>
                </c:pt>
                <c:pt idx="354">
                  <c:v>3.6874999999999813</c:v>
                </c:pt>
                <c:pt idx="355">
                  <c:v>3.6979166666666479</c:v>
                </c:pt>
                <c:pt idx="356">
                  <c:v>3.7083333333333144</c:v>
                </c:pt>
                <c:pt idx="357">
                  <c:v>3.7187499999999809</c:v>
                </c:pt>
                <c:pt idx="358">
                  <c:v>3.7291666666666474</c:v>
                </c:pt>
                <c:pt idx="359">
                  <c:v>3.7395833333333139</c:v>
                </c:pt>
                <c:pt idx="360">
                  <c:v>3.7499999999999805</c:v>
                </c:pt>
                <c:pt idx="361">
                  <c:v>3.760416666666647</c:v>
                </c:pt>
                <c:pt idx="362">
                  <c:v>3.7708333333333135</c:v>
                </c:pt>
                <c:pt idx="363">
                  <c:v>3.78124999999998</c:v>
                </c:pt>
                <c:pt idx="364">
                  <c:v>3.7916666666666465</c:v>
                </c:pt>
                <c:pt idx="365">
                  <c:v>3.8020833333333131</c:v>
                </c:pt>
                <c:pt idx="366">
                  <c:v>3.8124999999999796</c:v>
                </c:pt>
                <c:pt idx="367">
                  <c:v>3.8229166666666461</c:v>
                </c:pt>
                <c:pt idx="368">
                  <c:v>3.8333333333333126</c:v>
                </c:pt>
                <c:pt idx="369">
                  <c:v>3.8437499999999791</c:v>
                </c:pt>
                <c:pt idx="370">
                  <c:v>3.8541666666666456</c:v>
                </c:pt>
                <c:pt idx="371">
                  <c:v>3.8645833333333122</c:v>
                </c:pt>
                <c:pt idx="372">
                  <c:v>3.8749999999999787</c:v>
                </c:pt>
                <c:pt idx="373">
                  <c:v>3.8854166666666452</c:v>
                </c:pt>
                <c:pt idx="374">
                  <c:v>3.8958333333333117</c:v>
                </c:pt>
                <c:pt idx="375">
                  <c:v>3.9062499999999782</c:v>
                </c:pt>
                <c:pt idx="376">
                  <c:v>3.9166666666666448</c:v>
                </c:pt>
                <c:pt idx="377">
                  <c:v>3.9270833333333113</c:v>
                </c:pt>
                <c:pt idx="378">
                  <c:v>3.9374999999999778</c:v>
                </c:pt>
                <c:pt idx="379">
                  <c:v>3.9479166666666443</c:v>
                </c:pt>
                <c:pt idx="380">
                  <c:v>3.9583333333333108</c:v>
                </c:pt>
                <c:pt idx="381">
                  <c:v>3.9687499999999774</c:v>
                </c:pt>
                <c:pt idx="382">
                  <c:v>3.9791666666666439</c:v>
                </c:pt>
                <c:pt idx="383">
                  <c:v>3.9895833333333104</c:v>
                </c:pt>
                <c:pt idx="384">
                  <c:v>3.9999999999999769</c:v>
                </c:pt>
                <c:pt idx="385">
                  <c:v>4.0104166666666439</c:v>
                </c:pt>
                <c:pt idx="386">
                  <c:v>4.0208333333333108</c:v>
                </c:pt>
                <c:pt idx="387">
                  <c:v>4.0312499999999778</c:v>
                </c:pt>
                <c:pt idx="388">
                  <c:v>4.0416666666666448</c:v>
                </c:pt>
                <c:pt idx="389">
                  <c:v>4.0520833333333117</c:v>
                </c:pt>
                <c:pt idx="390">
                  <c:v>4.0624999999999787</c:v>
                </c:pt>
                <c:pt idx="391">
                  <c:v>4.0729166666666456</c:v>
                </c:pt>
                <c:pt idx="392">
                  <c:v>4.0833333333333126</c:v>
                </c:pt>
                <c:pt idx="393">
                  <c:v>4.0937499999999796</c:v>
                </c:pt>
                <c:pt idx="394">
                  <c:v>4.1041666666666465</c:v>
                </c:pt>
                <c:pt idx="395">
                  <c:v>4.1145833333333135</c:v>
                </c:pt>
                <c:pt idx="396">
                  <c:v>4.1249999999999805</c:v>
                </c:pt>
                <c:pt idx="397">
                  <c:v>4.1354166666666474</c:v>
                </c:pt>
                <c:pt idx="398">
                  <c:v>4.1458333333333144</c:v>
                </c:pt>
                <c:pt idx="399">
                  <c:v>4.1562499999999813</c:v>
                </c:pt>
                <c:pt idx="400">
                  <c:v>4.1666666666666483</c:v>
                </c:pt>
                <c:pt idx="401">
                  <c:v>4.1770833333333153</c:v>
                </c:pt>
                <c:pt idx="402">
                  <c:v>4.1874999999999822</c:v>
                </c:pt>
                <c:pt idx="403">
                  <c:v>4.1979166666666492</c:v>
                </c:pt>
                <c:pt idx="404">
                  <c:v>4.2083333333333162</c:v>
                </c:pt>
                <c:pt idx="405">
                  <c:v>4.2187499999999831</c:v>
                </c:pt>
                <c:pt idx="406">
                  <c:v>4.2291666666666501</c:v>
                </c:pt>
                <c:pt idx="407">
                  <c:v>4.2395833333333171</c:v>
                </c:pt>
                <c:pt idx="408">
                  <c:v>4.249999999999984</c:v>
                </c:pt>
                <c:pt idx="409">
                  <c:v>4.260416666666651</c:v>
                </c:pt>
                <c:pt idx="410">
                  <c:v>4.2708333333333179</c:v>
                </c:pt>
                <c:pt idx="411">
                  <c:v>4.2812499999999849</c:v>
                </c:pt>
                <c:pt idx="412">
                  <c:v>4.2916666666666519</c:v>
                </c:pt>
                <c:pt idx="413">
                  <c:v>4.3020833333333188</c:v>
                </c:pt>
                <c:pt idx="414">
                  <c:v>4.3124999999999858</c:v>
                </c:pt>
                <c:pt idx="415">
                  <c:v>4.3229166666666528</c:v>
                </c:pt>
                <c:pt idx="416">
                  <c:v>4.3333333333333197</c:v>
                </c:pt>
                <c:pt idx="417">
                  <c:v>4.3437499999999867</c:v>
                </c:pt>
                <c:pt idx="418">
                  <c:v>4.3541666666666536</c:v>
                </c:pt>
                <c:pt idx="419">
                  <c:v>4.3645833333333206</c:v>
                </c:pt>
                <c:pt idx="420">
                  <c:v>4.3749999999999876</c:v>
                </c:pt>
                <c:pt idx="421">
                  <c:v>4.3854166666666545</c:v>
                </c:pt>
                <c:pt idx="422">
                  <c:v>4.3958333333333215</c:v>
                </c:pt>
                <c:pt idx="423">
                  <c:v>4.4062499999999885</c:v>
                </c:pt>
                <c:pt idx="424">
                  <c:v>4.4166666666666554</c:v>
                </c:pt>
                <c:pt idx="425">
                  <c:v>4.4270833333333224</c:v>
                </c:pt>
                <c:pt idx="426">
                  <c:v>4.4374999999999893</c:v>
                </c:pt>
                <c:pt idx="427">
                  <c:v>4.4479166666666563</c:v>
                </c:pt>
                <c:pt idx="428">
                  <c:v>4.4583333333333233</c:v>
                </c:pt>
                <c:pt idx="429">
                  <c:v>4.4687499999999902</c:v>
                </c:pt>
                <c:pt idx="430">
                  <c:v>4.4791666666666572</c:v>
                </c:pt>
                <c:pt idx="431">
                  <c:v>4.4895833333333242</c:v>
                </c:pt>
                <c:pt idx="432">
                  <c:v>4.4999999999999911</c:v>
                </c:pt>
                <c:pt idx="433">
                  <c:v>4.5104166666666581</c:v>
                </c:pt>
                <c:pt idx="434">
                  <c:v>4.520833333333325</c:v>
                </c:pt>
                <c:pt idx="435">
                  <c:v>4.531249999999992</c:v>
                </c:pt>
                <c:pt idx="436">
                  <c:v>4.541666666666659</c:v>
                </c:pt>
                <c:pt idx="437">
                  <c:v>4.5520833333333259</c:v>
                </c:pt>
                <c:pt idx="438">
                  <c:v>4.5624999999999929</c:v>
                </c:pt>
                <c:pt idx="439">
                  <c:v>4.5729166666666599</c:v>
                </c:pt>
                <c:pt idx="440">
                  <c:v>4.5833333333333268</c:v>
                </c:pt>
                <c:pt idx="441">
                  <c:v>4.5937499999999938</c:v>
                </c:pt>
                <c:pt idx="442">
                  <c:v>4.6041666666666607</c:v>
                </c:pt>
                <c:pt idx="443">
                  <c:v>4.6145833333333277</c:v>
                </c:pt>
                <c:pt idx="444">
                  <c:v>4.6249999999999947</c:v>
                </c:pt>
                <c:pt idx="445">
                  <c:v>4.6354166666666616</c:v>
                </c:pt>
                <c:pt idx="446">
                  <c:v>4.6458333333333286</c:v>
                </c:pt>
                <c:pt idx="447">
                  <c:v>4.6562499999999956</c:v>
                </c:pt>
                <c:pt idx="448">
                  <c:v>4.6666666666666625</c:v>
                </c:pt>
                <c:pt idx="449">
                  <c:v>4.6770833333333295</c:v>
                </c:pt>
                <c:pt idx="450">
                  <c:v>4.6874999999999964</c:v>
                </c:pt>
                <c:pt idx="451">
                  <c:v>4.6979166666666634</c:v>
                </c:pt>
                <c:pt idx="452">
                  <c:v>4.7083333333333304</c:v>
                </c:pt>
                <c:pt idx="453">
                  <c:v>4.7187499999999973</c:v>
                </c:pt>
                <c:pt idx="454">
                  <c:v>4.7291666666666643</c:v>
                </c:pt>
                <c:pt idx="455">
                  <c:v>4.7395833333333313</c:v>
                </c:pt>
                <c:pt idx="456">
                  <c:v>4.7499999999999982</c:v>
                </c:pt>
                <c:pt idx="457">
                  <c:v>4.7604166666666652</c:v>
                </c:pt>
                <c:pt idx="458">
                  <c:v>4.7708333333333321</c:v>
                </c:pt>
                <c:pt idx="459">
                  <c:v>4.7812499999999991</c:v>
                </c:pt>
                <c:pt idx="460">
                  <c:v>4.7916666666666661</c:v>
                </c:pt>
                <c:pt idx="461">
                  <c:v>4.802083333333333</c:v>
                </c:pt>
                <c:pt idx="462">
                  <c:v>4.8125</c:v>
                </c:pt>
                <c:pt idx="463">
                  <c:v>4.822916666666667</c:v>
                </c:pt>
                <c:pt idx="464">
                  <c:v>4.8333333333333339</c:v>
                </c:pt>
                <c:pt idx="465">
                  <c:v>4.8437500000000009</c:v>
                </c:pt>
                <c:pt idx="466">
                  <c:v>4.8541666666666679</c:v>
                </c:pt>
                <c:pt idx="467">
                  <c:v>4.8645833333333348</c:v>
                </c:pt>
                <c:pt idx="468">
                  <c:v>4.8750000000000018</c:v>
                </c:pt>
                <c:pt idx="469">
                  <c:v>4.8854166666666687</c:v>
                </c:pt>
                <c:pt idx="470">
                  <c:v>4.8958333333333357</c:v>
                </c:pt>
                <c:pt idx="471">
                  <c:v>4.9062500000000027</c:v>
                </c:pt>
                <c:pt idx="472">
                  <c:v>4.9166666666666696</c:v>
                </c:pt>
                <c:pt idx="473">
                  <c:v>4.9270833333333366</c:v>
                </c:pt>
                <c:pt idx="474">
                  <c:v>4.9375000000000036</c:v>
                </c:pt>
                <c:pt idx="475">
                  <c:v>4.9479166666666705</c:v>
                </c:pt>
                <c:pt idx="476">
                  <c:v>4.9583333333333375</c:v>
                </c:pt>
                <c:pt idx="477">
                  <c:v>4.9687500000000044</c:v>
                </c:pt>
                <c:pt idx="478">
                  <c:v>4.9791666666666714</c:v>
                </c:pt>
                <c:pt idx="479">
                  <c:v>4.9895833333333384</c:v>
                </c:pt>
                <c:pt idx="480">
                  <c:v>5.0000000000000053</c:v>
                </c:pt>
                <c:pt idx="481">
                  <c:v>5.0104166666666723</c:v>
                </c:pt>
                <c:pt idx="482">
                  <c:v>5.0208333333333393</c:v>
                </c:pt>
                <c:pt idx="483">
                  <c:v>5.0312500000000062</c:v>
                </c:pt>
                <c:pt idx="484">
                  <c:v>5.0416666666666732</c:v>
                </c:pt>
                <c:pt idx="485">
                  <c:v>5.0520833333333401</c:v>
                </c:pt>
                <c:pt idx="486">
                  <c:v>5.0625000000000071</c:v>
                </c:pt>
                <c:pt idx="487">
                  <c:v>5.0729166666666741</c:v>
                </c:pt>
                <c:pt idx="488">
                  <c:v>5.083333333333341</c:v>
                </c:pt>
                <c:pt idx="489">
                  <c:v>5.093750000000008</c:v>
                </c:pt>
                <c:pt idx="490">
                  <c:v>5.104166666666675</c:v>
                </c:pt>
                <c:pt idx="491">
                  <c:v>5.1145833333333419</c:v>
                </c:pt>
                <c:pt idx="492">
                  <c:v>5.1250000000000089</c:v>
                </c:pt>
                <c:pt idx="493">
                  <c:v>5.1354166666666758</c:v>
                </c:pt>
                <c:pt idx="494">
                  <c:v>5.1458333333333428</c:v>
                </c:pt>
                <c:pt idx="495">
                  <c:v>5.1562500000000098</c:v>
                </c:pt>
                <c:pt idx="496">
                  <c:v>5.1666666666666767</c:v>
                </c:pt>
                <c:pt idx="497">
                  <c:v>5.1770833333333437</c:v>
                </c:pt>
                <c:pt idx="498">
                  <c:v>5.1875000000000107</c:v>
                </c:pt>
                <c:pt idx="499">
                  <c:v>5.1979166666666776</c:v>
                </c:pt>
                <c:pt idx="500">
                  <c:v>5.2083333333333446</c:v>
                </c:pt>
                <c:pt idx="501">
                  <c:v>5.2187500000000115</c:v>
                </c:pt>
                <c:pt idx="502">
                  <c:v>5.2291666666666785</c:v>
                </c:pt>
                <c:pt idx="503">
                  <c:v>5.2395833333333455</c:v>
                </c:pt>
                <c:pt idx="504">
                  <c:v>5.2500000000000124</c:v>
                </c:pt>
                <c:pt idx="505">
                  <c:v>5.2604166666666794</c:v>
                </c:pt>
                <c:pt idx="506">
                  <c:v>5.2708333333333464</c:v>
                </c:pt>
                <c:pt idx="507">
                  <c:v>5.2812500000000133</c:v>
                </c:pt>
                <c:pt idx="508">
                  <c:v>5.2916666666666803</c:v>
                </c:pt>
                <c:pt idx="509">
                  <c:v>5.3020833333333472</c:v>
                </c:pt>
                <c:pt idx="510">
                  <c:v>5.3125000000000142</c:v>
                </c:pt>
                <c:pt idx="511">
                  <c:v>5.3229166666666812</c:v>
                </c:pt>
                <c:pt idx="512">
                  <c:v>5.3333333333333481</c:v>
                </c:pt>
                <c:pt idx="513">
                  <c:v>5.3437500000000151</c:v>
                </c:pt>
                <c:pt idx="514">
                  <c:v>5.3541666666666821</c:v>
                </c:pt>
                <c:pt idx="515">
                  <c:v>5.364583333333349</c:v>
                </c:pt>
                <c:pt idx="516">
                  <c:v>5.375000000000016</c:v>
                </c:pt>
                <c:pt idx="517">
                  <c:v>5.3854166666666829</c:v>
                </c:pt>
                <c:pt idx="518">
                  <c:v>5.3958333333333499</c:v>
                </c:pt>
                <c:pt idx="519">
                  <c:v>5.4062500000000169</c:v>
                </c:pt>
                <c:pt idx="520">
                  <c:v>5.4166666666666838</c:v>
                </c:pt>
                <c:pt idx="521">
                  <c:v>5.4270833333333508</c:v>
                </c:pt>
                <c:pt idx="522">
                  <c:v>5.4375000000000178</c:v>
                </c:pt>
                <c:pt idx="523">
                  <c:v>5.4479166666666847</c:v>
                </c:pt>
                <c:pt idx="524">
                  <c:v>5.4583333333333517</c:v>
                </c:pt>
                <c:pt idx="525">
                  <c:v>5.4687500000000187</c:v>
                </c:pt>
                <c:pt idx="526">
                  <c:v>5.4791666666666856</c:v>
                </c:pt>
                <c:pt idx="527">
                  <c:v>5.4895833333333526</c:v>
                </c:pt>
                <c:pt idx="528">
                  <c:v>5.5000000000000195</c:v>
                </c:pt>
                <c:pt idx="529">
                  <c:v>5.5104166666666865</c:v>
                </c:pt>
                <c:pt idx="530">
                  <c:v>5.5208333333333535</c:v>
                </c:pt>
                <c:pt idx="531">
                  <c:v>5.5312500000000204</c:v>
                </c:pt>
                <c:pt idx="532">
                  <c:v>5.5416666666666874</c:v>
                </c:pt>
                <c:pt idx="533">
                  <c:v>5.5520833333333544</c:v>
                </c:pt>
                <c:pt idx="534">
                  <c:v>5.5625000000000213</c:v>
                </c:pt>
                <c:pt idx="535">
                  <c:v>5.5729166666666883</c:v>
                </c:pt>
                <c:pt idx="536">
                  <c:v>5.5833333333333552</c:v>
                </c:pt>
                <c:pt idx="537">
                  <c:v>5.5937500000000222</c:v>
                </c:pt>
                <c:pt idx="538">
                  <c:v>5.6041666666666892</c:v>
                </c:pt>
                <c:pt idx="539">
                  <c:v>5.6145833333333561</c:v>
                </c:pt>
                <c:pt idx="540">
                  <c:v>5.6250000000000231</c:v>
                </c:pt>
                <c:pt idx="541">
                  <c:v>5.6354166666666901</c:v>
                </c:pt>
                <c:pt idx="542">
                  <c:v>5.645833333333357</c:v>
                </c:pt>
                <c:pt idx="543">
                  <c:v>5.656250000000024</c:v>
                </c:pt>
                <c:pt idx="544">
                  <c:v>5.6666666666666909</c:v>
                </c:pt>
                <c:pt idx="545">
                  <c:v>5.6770833333333579</c:v>
                </c:pt>
                <c:pt idx="546">
                  <c:v>5.6875000000000249</c:v>
                </c:pt>
                <c:pt idx="547">
                  <c:v>5.6979166666666918</c:v>
                </c:pt>
                <c:pt idx="548">
                  <c:v>5.7083333333333588</c:v>
                </c:pt>
                <c:pt idx="549">
                  <c:v>5.7187500000000258</c:v>
                </c:pt>
                <c:pt idx="550">
                  <c:v>5.7291666666666927</c:v>
                </c:pt>
                <c:pt idx="551">
                  <c:v>5.7395833333333597</c:v>
                </c:pt>
                <c:pt idx="552">
                  <c:v>5.7500000000000266</c:v>
                </c:pt>
                <c:pt idx="553">
                  <c:v>5.7604166666666936</c:v>
                </c:pt>
                <c:pt idx="554">
                  <c:v>5.7708333333333606</c:v>
                </c:pt>
                <c:pt idx="555">
                  <c:v>5.7812500000000275</c:v>
                </c:pt>
                <c:pt idx="556">
                  <c:v>5.7916666666666945</c:v>
                </c:pt>
                <c:pt idx="557">
                  <c:v>5.8020833333333615</c:v>
                </c:pt>
                <c:pt idx="558">
                  <c:v>5.8125000000000284</c:v>
                </c:pt>
                <c:pt idx="559">
                  <c:v>5.8229166666666954</c:v>
                </c:pt>
                <c:pt idx="560">
                  <c:v>5.8333333333333623</c:v>
                </c:pt>
                <c:pt idx="561">
                  <c:v>5.8437500000000293</c:v>
                </c:pt>
                <c:pt idx="562">
                  <c:v>5.8541666666666963</c:v>
                </c:pt>
                <c:pt idx="563">
                  <c:v>5.8645833333333632</c:v>
                </c:pt>
                <c:pt idx="564">
                  <c:v>5.8750000000000302</c:v>
                </c:pt>
                <c:pt idx="565">
                  <c:v>5.8854166666666972</c:v>
                </c:pt>
                <c:pt idx="566">
                  <c:v>5.8958333333333641</c:v>
                </c:pt>
                <c:pt idx="567">
                  <c:v>5.9062500000000311</c:v>
                </c:pt>
                <c:pt idx="568">
                  <c:v>5.916666666666698</c:v>
                </c:pt>
                <c:pt idx="569">
                  <c:v>5.927083333333365</c:v>
                </c:pt>
                <c:pt idx="570">
                  <c:v>5.937500000000032</c:v>
                </c:pt>
                <c:pt idx="571">
                  <c:v>5.9479166666666989</c:v>
                </c:pt>
                <c:pt idx="572">
                  <c:v>5.9583333333333659</c:v>
                </c:pt>
                <c:pt idx="573">
                  <c:v>5.9687500000000329</c:v>
                </c:pt>
                <c:pt idx="574">
                  <c:v>5.9791666666666998</c:v>
                </c:pt>
                <c:pt idx="575">
                  <c:v>5.9895833333333668</c:v>
                </c:pt>
                <c:pt idx="576">
                  <c:v>6.0000000000000338</c:v>
                </c:pt>
                <c:pt idx="577">
                  <c:v>6.0104166666667007</c:v>
                </c:pt>
                <c:pt idx="578">
                  <c:v>6.0208333333333677</c:v>
                </c:pt>
                <c:pt idx="579">
                  <c:v>6.0312500000000346</c:v>
                </c:pt>
                <c:pt idx="580">
                  <c:v>6.0416666666667016</c:v>
                </c:pt>
                <c:pt idx="581">
                  <c:v>6.0520833333333686</c:v>
                </c:pt>
                <c:pt idx="582">
                  <c:v>6.0625000000000355</c:v>
                </c:pt>
                <c:pt idx="583">
                  <c:v>6.0729166666667025</c:v>
                </c:pt>
                <c:pt idx="584">
                  <c:v>6.0833333333333695</c:v>
                </c:pt>
                <c:pt idx="585">
                  <c:v>6.0937500000000364</c:v>
                </c:pt>
                <c:pt idx="586">
                  <c:v>6.1041666666667034</c:v>
                </c:pt>
                <c:pt idx="587">
                  <c:v>6.1145833333333703</c:v>
                </c:pt>
                <c:pt idx="588">
                  <c:v>6.1250000000000373</c:v>
                </c:pt>
                <c:pt idx="589">
                  <c:v>6.1354166666667043</c:v>
                </c:pt>
                <c:pt idx="590">
                  <c:v>6.1458333333333712</c:v>
                </c:pt>
                <c:pt idx="591">
                  <c:v>6.1562500000000382</c:v>
                </c:pt>
                <c:pt idx="592">
                  <c:v>6.1666666666667052</c:v>
                </c:pt>
                <c:pt idx="593">
                  <c:v>6.1770833333333721</c:v>
                </c:pt>
                <c:pt idx="594">
                  <c:v>6.1875000000000391</c:v>
                </c:pt>
                <c:pt idx="595">
                  <c:v>6.197916666666706</c:v>
                </c:pt>
                <c:pt idx="596">
                  <c:v>6.208333333333373</c:v>
                </c:pt>
                <c:pt idx="597">
                  <c:v>6.21875000000004</c:v>
                </c:pt>
                <c:pt idx="598">
                  <c:v>6.2291666666667069</c:v>
                </c:pt>
                <c:pt idx="599">
                  <c:v>6.2395833333333739</c:v>
                </c:pt>
                <c:pt idx="600">
                  <c:v>6.2500000000000409</c:v>
                </c:pt>
                <c:pt idx="601">
                  <c:v>6.2604166666667078</c:v>
                </c:pt>
                <c:pt idx="602">
                  <c:v>6.2708333333333748</c:v>
                </c:pt>
                <c:pt idx="603">
                  <c:v>6.2812500000000417</c:v>
                </c:pt>
                <c:pt idx="604">
                  <c:v>6.2916666666667087</c:v>
                </c:pt>
                <c:pt idx="605">
                  <c:v>6.3020833333333757</c:v>
                </c:pt>
                <c:pt idx="606">
                  <c:v>6.3125000000000426</c:v>
                </c:pt>
                <c:pt idx="607">
                  <c:v>6.3229166666667096</c:v>
                </c:pt>
                <c:pt idx="608">
                  <c:v>6.3333333333333766</c:v>
                </c:pt>
                <c:pt idx="609">
                  <c:v>6.3437500000000435</c:v>
                </c:pt>
                <c:pt idx="610">
                  <c:v>6.3541666666667105</c:v>
                </c:pt>
                <c:pt idx="611">
                  <c:v>6.3645833333333774</c:v>
                </c:pt>
                <c:pt idx="612">
                  <c:v>6.3750000000000444</c:v>
                </c:pt>
                <c:pt idx="613">
                  <c:v>6.3854166666667114</c:v>
                </c:pt>
                <c:pt idx="614">
                  <c:v>6.3958333333333783</c:v>
                </c:pt>
                <c:pt idx="615">
                  <c:v>6.4062500000000453</c:v>
                </c:pt>
                <c:pt idx="616">
                  <c:v>6.4166666666667123</c:v>
                </c:pt>
                <c:pt idx="617">
                  <c:v>6.4270833333333792</c:v>
                </c:pt>
                <c:pt idx="618">
                  <c:v>6.4375000000000462</c:v>
                </c:pt>
                <c:pt idx="619">
                  <c:v>6.4479166666667131</c:v>
                </c:pt>
                <c:pt idx="620">
                  <c:v>6.4583333333333801</c:v>
                </c:pt>
                <c:pt idx="621">
                  <c:v>6.4687500000000471</c:v>
                </c:pt>
                <c:pt idx="622">
                  <c:v>6.479166666666714</c:v>
                </c:pt>
                <c:pt idx="623">
                  <c:v>6.489583333333381</c:v>
                </c:pt>
                <c:pt idx="624">
                  <c:v>6.500000000000048</c:v>
                </c:pt>
                <c:pt idx="625">
                  <c:v>6.5104166666667149</c:v>
                </c:pt>
                <c:pt idx="626">
                  <c:v>6.5208333333333819</c:v>
                </c:pt>
                <c:pt idx="627">
                  <c:v>6.5312500000000488</c:v>
                </c:pt>
                <c:pt idx="628">
                  <c:v>6.5416666666667158</c:v>
                </c:pt>
                <c:pt idx="629">
                  <c:v>6.5520833333333828</c:v>
                </c:pt>
                <c:pt idx="630">
                  <c:v>6.5625000000000497</c:v>
                </c:pt>
                <c:pt idx="631">
                  <c:v>6.5729166666667167</c:v>
                </c:pt>
                <c:pt idx="632">
                  <c:v>6.5833333333333837</c:v>
                </c:pt>
                <c:pt idx="633">
                  <c:v>6.5937500000000506</c:v>
                </c:pt>
                <c:pt idx="634">
                  <c:v>6.6041666666667176</c:v>
                </c:pt>
                <c:pt idx="635">
                  <c:v>6.6145833333333846</c:v>
                </c:pt>
                <c:pt idx="636">
                  <c:v>6.6250000000000515</c:v>
                </c:pt>
                <c:pt idx="637">
                  <c:v>6.6354166666667185</c:v>
                </c:pt>
                <c:pt idx="638">
                  <c:v>6.6458333333333854</c:v>
                </c:pt>
                <c:pt idx="639">
                  <c:v>6.6562500000000524</c:v>
                </c:pt>
                <c:pt idx="640">
                  <c:v>6.6666666666667194</c:v>
                </c:pt>
                <c:pt idx="641">
                  <c:v>6.6770833333333863</c:v>
                </c:pt>
                <c:pt idx="642">
                  <c:v>6.6875000000000533</c:v>
                </c:pt>
                <c:pt idx="643">
                  <c:v>6.6979166666667203</c:v>
                </c:pt>
                <c:pt idx="644">
                  <c:v>6.7083333333333872</c:v>
                </c:pt>
                <c:pt idx="645">
                  <c:v>6.7187500000000542</c:v>
                </c:pt>
                <c:pt idx="646">
                  <c:v>6.7291666666667211</c:v>
                </c:pt>
                <c:pt idx="647">
                  <c:v>6.7395833333333881</c:v>
                </c:pt>
                <c:pt idx="648">
                  <c:v>6.7500000000000551</c:v>
                </c:pt>
                <c:pt idx="649">
                  <c:v>6.760416666666722</c:v>
                </c:pt>
                <c:pt idx="650">
                  <c:v>6.770833333333389</c:v>
                </c:pt>
                <c:pt idx="651">
                  <c:v>6.781250000000056</c:v>
                </c:pt>
                <c:pt idx="652">
                  <c:v>6.7916666666667229</c:v>
                </c:pt>
                <c:pt idx="653">
                  <c:v>6.8020833333333899</c:v>
                </c:pt>
                <c:pt idx="654">
                  <c:v>6.8125000000000568</c:v>
                </c:pt>
                <c:pt idx="655">
                  <c:v>6.8229166666667238</c:v>
                </c:pt>
                <c:pt idx="656">
                  <c:v>6.8333333333333908</c:v>
                </c:pt>
                <c:pt idx="657">
                  <c:v>6.8437500000000577</c:v>
                </c:pt>
                <c:pt idx="658">
                  <c:v>6.8541666666667247</c:v>
                </c:pt>
                <c:pt idx="659">
                  <c:v>6.8645833333333917</c:v>
                </c:pt>
                <c:pt idx="660">
                  <c:v>6.8750000000000586</c:v>
                </c:pt>
                <c:pt idx="661">
                  <c:v>6.8854166666667256</c:v>
                </c:pt>
                <c:pt idx="662">
                  <c:v>6.8958333333333925</c:v>
                </c:pt>
                <c:pt idx="663">
                  <c:v>6.9062500000000595</c:v>
                </c:pt>
                <c:pt idx="664">
                  <c:v>6.9166666666667265</c:v>
                </c:pt>
                <c:pt idx="665">
                  <c:v>6.9270833333333934</c:v>
                </c:pt>
                <c:pt idx="666">
                  <c:v>6.9375000000000604</c:v>
                </c:pt>
                <c:pt idx="667">
                  <c:v>6.9479166666667274</c:v>
                </c:pt>
                <c:pt idx="668">
                  <c:v>6.9583333333333943</c:v>
                </c:pt>
                <c:pt idx="669">
                  <c:v>6.9687500000000613</c:v>
                </c:pt>
                <c:pt idx="670">
                  <c:v>6.9791666666667282</c:v>
                </c:pt>
                <c:pt idx="671">
                  <c:v>6.9895833333333952</c:v>
                </c:pt>
                <c:pt idx="672">
                  <c:v>7.0000000000000622</c:v>
                </c:pt>
                <c:pt idx="673">
                  <c:v>7.0104166666667291</c:v>
                </c:pt>
                <c:pt idx="674">
                  <c:v>7.0208333333333961</c:v>
                </c:pt>
                <c:pt idx="675">
                  <c:v>7.0312500000000631</c:v>
                </c:pt>
                <c:pt idx="676">
                  <c:v>7.04166666666673</c:v>
                </c:pt>
                <c:pt idx="677">
                  <c:v>7.052083333333397</c:v>
                </c:pt>
                <c:pt idx="678">
                  <c:v>7.0625000000000639</c:v>
                </c:pt>
                <c:pt idx="679">
                  <c:v>7.0729166666667309</c:v>
                </c:pt>
                <c:pt idx="680">
                  <c:v>7.0833333333333979</c:v>
                </c:pt>
                <c:pt idx="681">
                  <c:v>7.0937500000000648</c:v>
                </c:pt>
                <c:pt idx="682">
                  <c:v>7.1041666666667318</c:v>
                </c:pt>
                <c:pt idx="683">
                  <c:v>7.1145833333333988</c:v>
                </c:pt>
                <c:pt idx="684">
                  <c:v>7.1250000000000657</c:v>
                </c:pt>
                <c:pt idx="685">
                  <c:v>7.1354166666667327</c:v>
                </c:pt>
                <c:pt idx="686">
                  <c:v>7.1458333333333997</c:v>
                </c:pt>
                <c:pt idx="687">
                  <c:v>7.1562500000000666</c:v>
                </c:pt>
                <c:pt idx="688">
                  <c:v>7.1666666666667336</c:v>
                </c:pt>
                <c:pt idx="689">
                  <c:v>7.1770833333334005</c:v>
                </c:pt>
                <c:pt idx="690">
                  <c:v>7.1875000000000675</c:v>
                </c:pt>
                <c:pt idx="691">
                  <c:v>7.1979166666667345</c:v>
                </c:pt>
                <c:pt idx="692">
                  <c:v>7.2083333333334014</c:v>
                </c:pt>
                <c:pt idx="693">
                  <c:v>7.2187500000000684</c:v>
                </c:pt>
                <c:pt idx="694">
                  <c:v>7.2291666666667354</c:v>
                </c:pt>
                <c:pt idx="695">
                  <c:v>7.2395833333334023</c:v>
                </c:pt>
                <c:pt idx="696">
                  <c:v>7.2500000000000693</c:v>
                </c:pt>
                <c:pt idx="697">
                  <c:v>7.2604166666667362</c:v>
                </c:pt>
                <c:pt idx="698">
                  <c:v>7.2708333333334032</c:v>
                </c:pt>
                <c:pt idx="699">
                  <c:v>7.2812500000000702</c:v>
                </c:pt>
                <c:pt idx="700">
                  <c:v>7.2916666666667371</c:v>
                </c:pt>
                <c:pt idx="701">
                  <c:v>7.3020833333334041</c:v>
                </c:pt>
                <c:pt idx="702">
                  <c:v>7.3125000000000711</c:v>
                </c:pt>
                <c:pt idx="703">
                  <c:v>7.322916666666738</c:v>
                </c:pt>
                <c:pt idx="704">
                  <c:v>7.333333333333405</c:v>
                </c:pt>
                <c:pt idx="705">
                  <c:v>7.3437500000000719</c:v>
                </c:pt>
                <c:pt idx="706">
                  <c:v>7.3541666666667389</c:v>
                </c:pt>
                <c:pt idx="707">
                  <c:v>7.3645833333334059</c:v>
                </c:pt>
                <c:pt idx="708">
                  <c:v>7.3750000000000728</c:v>
                </c:pt>
                <c:pt idx="709">
                  <c:v>7.3854166666667398</c:v>
                </c:pt>
                <c:pt idx="710">
                  <c:v>7.3958333333334068</c:v>
                </c:pt>
                <c:pt idx="711">
                  <c:v>7.4062500000000737</c:v>
                </c:pt>
                <c:pt idx="712">
                  <c:v>7.4166666666667407</c:v>
                </c:pt>
                <c:pt idx="713">
                  <c:v>7.4270833333334076</c:v>
                </c:pt>
                <c:pt idx="714">
                  <c:v>7.4375000000000746</c:v>
                </c:pt>
                <c:pt idx="715">
                  <c:v>7.4479166666667416</c:v>
                </c:pt>
                <c:pt idx="716">
                  <c:v>7.4583333333334085</c:v>
                </c:pt>
                <c:pt idx="717">
                  <c:v>7.4687500000000755</c:v>
                </c:pt>
                <c:pt idx="718">
                  <c:v>7.4791666666667425</c:v>
                </c:pt>
                <c:pt idx="719">
                  <c:v>7.4895833333334094</c:v>
                </c:pt>
                <c:pt idx="720">
                  <c:v>7.5000000000000764</c:v>
                </c:pt>
                <c:pt idx="721">
                  <c:v>7.5104166666667433</c:v>
                </c:pt>
                <c:pt idx="722">
                  <c:v>7.5208333333334103</c:v>
                </c:pt>
                <c:pt idx="723">
                  <c:v>7.5312500000000773</c:v>
                </c:pt>
                <c:pt idx="724">
                  <c:v>7.5416666666667442</c:v>
                </c:pt>
                <c:pt idx="725">
                  <c:v>7.5520833333334112</c:v>
                </c:pt>
                <c:pt idx="726">
                  <c:v>7.5625000000000782</c:v>
                </c:pt>
                <c:pt idx="727">
                  <c:v>7.5729166666667451</c:v>
                </c:pt>
                <c:pt idx="728">
                  <c:v>7.5833333333334121</c:v>
                </c:pt>
                <c:pt idx="729">
                  <c:v>7.593750000000079</c:v>
                </c:pt>
                <c:pt idx="730">
                  <c:v>7.604166666666746</c:v>
                </c:pt>
                <c:pt idx="731">
                  <c:v>7.614583333333413</c:v>
                </c:pt>
                <c:pt idx="732">
                  <c:v>7.6250000000000799</c:v>
                </c:pt>
                <c:pt idx="733">
                  <c:v>7.6354166666667469</c:v>
                </c:pt>
                <c:pt idx="734">
                  <c:v>7.6458333333334139</c:v>
                </c:pt>
                <c:pt idx="735">
                  <c:v>7.6562500000000808</c:v>
                </c:pt>
                <c:pt idx="736">
                  <c:v>7.6666666666667478</c:v>
                </c:pt>
                <c:pt idx="737">
                  <c:v>7.6770833333334147</c:v>
                </c:pt>
                <c:pt idx="738">
                  <c:v>7.6875000000000817</c:v>
                </c:pt>
                <c:pt idx="739">
                  <c:v>7.6979166666667487</c:v>
                </c:pt>
                <c:pt idx="740">
                  <c:v>7.7083333333334156</c:v>
                </c:pt>
                <c:pt idx="741">
                  <c:v>7.7187500000000826</c:v>
                </c:pt>
                <c:pt idx="742">
                  <c:v>7.7291666666667496</c:v>
                </c:pt>
                <c:pt idx="743">
                  <c:v>7.7395833333334165</c:v>
                </c:pt>
                <c:pt idx="744">
                  <c:v>7.7500000000000835</c:v>
                </c:pt>
                <c:pt idx="745">
                  <c:v>7.7604166666667505</c:v>
                </c:pt>
                <c:pt idx="746">
                  <c:v>7.7708333333334174</c:v>
                </c:pt>
                <c:pt idx="747">
                  <c:v>7.7812500000000844</c:v>
                </c:pt>
                <c:pt idx="748">
                  <c:v>7.7916666666667513</c:v>
                </c:pt>
                <c:pt idx="749">
                  <c:v>7.8020833333334183</c:v>
                </c:pt>
                <c:pt idx="750">
                  <c:v>7.8125000000000853</c:v>
                </c:pt>
                <c:pt idx="751">
                  <c:v>7.8229166666667522</c:v>
                </c:pt>
                <c:pt idx="752">
                  <c:v>7.8333333333334192</c:v>
                </c:pt>
                <c:pt idx="753">
                  <c:v>7.8437500000000862</c:v>
                </c:pt>
                <c:pt idx="754">
                  <c:v>7.8541666666667531</c:v>
                </c:pt>
                <c:pt idx="755">
                  <c:v>7.8645833333334201</c:v>
                </c:pt>
                <c:pt idx="756">
                  <c:v>7.875000000000087</c:v>
                </c:pt>
                <c:pt idx="757">
                  <c:v>7.885416666666754</c:v>
                </c:pt>
                <c:pt idx="758">
                  <c:v>7.895833333333421</c:v>
                </c:pt>
                <c:pt idx="759">
                  <c:v>7.9062500000000879</c:v>
                </c:pt>
                <c:pt idx="760">
                  <c:v>7.9166666666667549</c:v>
                </c:pt>
                <c:pt idx="761">
                  <c:v>7.9270833333334219</c:v>
                </c:pt>
                <c:pt idx="762">
                  <c:v>7.9375000000000888</c:v>
                </c:pt>
                <c:pt idx="763">
                  <c:v>7.9479166666667558</c:v>
                </c:pt>
                <c:pt idx="764">
                  <c:v>7.9583333333334227</c:v>
                </c:pt>
                <c:pt idx="765">
                  <c:v>7.9687500000000897</c:v>
                </c:pt>
                <c:pt idx="766">
                  <c:v>7.9791666666667567</c:v>
                </c:pt>
                <c:pt idx="767">
                  <c:v>7.9895833333334236</c:v>
                </c:pt>
                <c:pt idx="768">
                  <c:v>8.0000000000000906</c:v>
                </c:pt>
                <c:pt idx="769">
                  <c:v>8.0104166666667567</c:v>
                </c:pt>
                <c:pt idx="770">
                  <c:v>8.0208333333334227</c:v>
                </c:pt>
                <c:pt idx="771">
                  <c:v>8.0312500000000888</c:v>
                </c:pt>
                <c:pt idx="772">
                  <c:v>8.0416666666667549</c:v>
                </c:pt>
                <c:pt idx="773">
                  <c:v>8.052083333333421</c:v>
                </c:pt>
                <c:pt idx="774">
                  <c:v>8.062500000000087</c:v>
                </c:pt>
                <c:pt idx="775">
                  <c:v>8.0729166666667531</c:v>
                </c:pt>
                <c:pt idx="776">
                  <c:v>8.0833333333334192</c:v>
                </c:pt>
                <c:pt idx="777">
                  <c:v>8.0937500000000853</c:v>
                </c:pt>
                <c:pt idx="778">
                  <c:v>8.1041666666667513</c:v>
                </c:pt>
                <c:pt idx="779">
                  <c:v>8.1145833333334174</c:v>
                </c:pt>
                <c:pt idx="780">
                  <c:v>8.1250000000000835</c:v>
                </c:pt>
                <c:pt idx="781">
                  <c:v>8.1354166666667496</c:v>
                </c:pt>
                <c:pt idx="782">
                  <c:v>8.1458333333334156</c:v>
                </c:pt>
                <c:pt idx="783">
                  <c:v>8.1562500000000817</c:v>
                </c:pt>
                <c:pt idx="784">
                  <c:v>8.1666666666667478</c:v>
                </c:pt>
                <c:pt idx="785">
                  <c:v>8.1770833333334139</c:v>
                </c:pt>
                <c:pt idx="786">
                  <c:v>8.1875000000000799</c:v>
                </c:pt>
                <c:pt idx="787">
                  <c:v>8.197916666666746</c:v>
                </c:pt>
                <c:pt idx="788">
                  <c:v>8.2083333333334121</c:v>
                </c:pt>
                <c:pt idx="789">
                  <c:v>8.2187500000000782</c:v>
                </c:pt>
                <c:pt idx="790">
                  <c:v>8.2291666666667442</c:v>
                </c:pt>
                <c:pt idx="791">
                  <c:v>8.2395833333334103</c:v>
                </c:pt>
                <c:pt idx="792">
                  <c:v>8.2500000000000764</c:v>
                </c:pt>
                <c:pt idx="793">
                  <c:v>8.2604166666667425</c:v>
                </c:pt>
                <c:pt idx="794">
                  <c:v>8.2708333333334085</c:v>
                </c:pt>
                <c:pt idx="795">
                  <c:v>8.2812500000000746</c:v>
                </c:pt>
                <c:pt idx="796">
                  <c:v>8.2916666666667407</c:v>
                </c:pt>
                <c:pt idx="797">
                  <c:v>8.3020833333334068</c:v>
                </c:pt>
                <c:pt idx="798">
                  <c:v>8.3125000000000728</c:v>
                </c:pt>
                <c:pt idx="799">
                  <c:v>8.3229166666667389</c:v>
                </c:pt>
                <c:pt idx="800">
                  <c:v>8.333333333333405</c:v>
                </c:pt>
                <c:pt idx="801">
                  <c:v>8.3437500000000711</c:v>
                </c:pt>
                <c:pt idx="802">
                  <c:v>8.3541666666667371</c:v>
                </c:pt>
                <c:pt idx="803">
                  <c:v>8.3645833333334032</c:v>
                </c:pt>
                <c:pt idx="804">
                  <c:v>8.3750000000000693</c:v>
                </c:pt>
                <c:pt idx="805">
                  <c:v>8.3854166666667354</c:v>
                </c:pt>
                <c:pt idx="806">
                  <c:v>8.3958333333334014</c:v>
                </c:pt>
                <c:pt idx="807">
                  <c:v>8.4062500000000675</c:v>
                </c:pt>
                <c:pt idx="808">
                  <c:v>8.4166666666667336</c:v>
                </c:pt>
                <c:pt idx="809">
                  <c:v>8.4270833333333997</c:v>
                </c:pt>
                <c:pt idx="810">
                  <c:v>8.4375000000000657</c:v>
                </c:pt>
                <c:pt idx="811">
                  <c:v>8.4479166666667318</c:v>
                </c:pt>
                <c:pt idx="812">
                  <c:v>8.4583333333333979</c:v>
                </c:pt>
                <c:pt idx="813">
                  <c:v>8.4687500000000639</c:v>
                </c:pt>
                <c:pt idx="814">
                  <c:v>8.47916666666673</c:v>
                </c:pt>
                <c:pt idx="815">
                  <c:v>8.4895833333333961</c:v>
                </c:pt>
                <c:pt idx="816">
                  <c:v>8.5000000000000622</c:v>
                </c:pt>
                <c:pt idx="817">
                  <c:v>8.5104166666667282</c:v>
                </c:pt>
                <c:pt idx="818">
                  <c:v>8.5208333333333943</c:v>
                </c:pt>
                <c:pt idx="819">
                  <c:v>8.5312500000000604</c:v>
                </c:pt>
                <c:pt idx="820">
                  <c:v>8.5416666666667265</c:v>
                </c:pt>
                <c:pt idx="821">
                  <c:v>8.5520833333333925</c:v>
                </c:pt>
                <c:pt idx="822">
                  <c:v>8.5625000000000586</c:v>
                </c:pt>
                <c:pt idx="823">
                  <c:v>8.5729166666667247</c:v>
                </c:pt>
                <c:pt idx="824">
                  <c:v>8.5833333333333908</c:v>
                </c:pt>
                <c:pt idx="825">
                  <c:v>8.5937500000000568</c:v>
                </c:pt>
                <c:pt idx="826">
                  <c:v>8.6041666666667229</c:v>
                </c:pt>
                <c:pt idx="827">
                  <c:v>8.614583333333389</c:v>
                </c:pt>
                <c:pt idx="828">
                  <c:v>8.6250000000000551</c:v>
                </c:pt>
                <c:pt idx="829">
                  <c:v>8.6354166666667211</c:v>
                </c:pt>
                <c:pt idx="830">
                  <c:v>8.6458333333333872</c:v>
                </c:pt>
                <c:pt idx="831">
                  <c:v>8.6562500000000533</c:v>
                </c:pt>
                <c:pt idx="832">
                  <c:v>8.6666666666667194</c:v>
                </c:pt>
                <c:pt idx="833">
                  <c:v>8.6770833333333854</c:v>
                </c:pt>
                <c:pt idx="834">
                  <c:v>8.6875000000000515</c:v>
                </c:pt>
                <c:pt idx="835">
                  <c:v>8.6979166666667176</c:v>
                </c:pt>
                <c:pt idx="836">
                  <c:v>8.7083333333333837</c:v>
                </c:pt>
                <c:pt idx="837">
                  <c:v>8.7187500000000497</c:v>
                </c:pt>
                <c:pt idx="838">
                  <c:v>8.7291666666667158</c:v>
                </c:pt>
                <c:pt idx="839">
                  <c:v>8.7395833333333819</c:v>
                </c:pt>
                <c:pt idx="840">
                  <c:v>8.750000000000048</c:v>
                </c:pt>
                <c:pt idx="841">
                  <c:v>8.760416666666714</c:v>
                </c:pt>
                <c:pt idx="842">
                  <c:v>8.7708333333333801</c:v>
                </c:pt>
                <c:pt idx="843">
                  <c:v>8.7812500000000462</c:v>
                </c:pt>
                <c:pt idx="844">
                  <c:v>8.7916666666667123</c:v>
                </c:pt>
                <c:pt idx="845">
                  <c:v>8.8020833333333783</c:v>
                </c:pt>
                <c:pt idx="846">
                  <c:v>8.8125000000000444</c:v>
                </c:pt>
                <c:pt idx="847">
                  <c:v>8.8229166666667105</c:v>
                </c:pt>
                <c:pt idx="848">
                  <c:v>8.8333333333333766</c:v>
                </c:pt>
                <c:pt idx="849">
                  <c:v>8.8437500000000426</c:v>
                </c:pt>
                <c:pt idx="850">
                  <c:v>8.8541666666667087</c:v>
                </c:pt>
                <c:pt idx="851">
                  <c:v>8.8645833333333748</c:v>
                </c:pt>
                <c:pt idx="852">
                  <c:v>8.8750000000000409</c:v>
                </c:pt>
                <c:pt idx="853">
                  <c:v>8.8854166666667069</c:v>
                </c:pt>
                <c:pt idx="854">
                  <c:v>8.895833333333373</c:v>
                </c:pt>
                <c:pt idx="855">
                  <c:v>8.9062500000000391</c:v>
                </c:pt>
                <c:pt idx="856">
                  <c:v>8.9166666666667052</c:v>
                </c:pt>
                <c:pt idx="857">
                  <c:v>8.9270833333333712</c:v>
                </c:pt>
                <c:pt idx="858">
                  <c:v>8.9375000000000373</c:v>
                </c:pt>
                <c:pt idx="859">
                  <c:v>8.9479166666667034</c:v>
                </c:pt>
                <c:pt idx="860">
                  <c:v>8.9583333333333695</c:v>
                </c:pt>
                <c:pt idx="861">
                  <c:v>8.9687500000000355</c:v>
                </c:pt>
                <c:pt idx="862">
                  <c:v>8.9791666666667016</c:v>
                </c:pt>
                <c:pt idx="863">
                  <c:v>8.9895833333333677</c:v>
                </c:pt>
                <c:pt idx="864">
                  <c:v>9.0000000000000338</c:v>
                </c:pt>
                <c:pt idx="865">
                  <c:v>9.0104166666666998</c:v>
                </c:pt>
                <c:pt idx="866">
                  <c:v>9.0208333333333659</c:v>
                </c:pt>
                <c:pt idx="867">
                  <c:v>9.031250000000032</c:v>
                </c:pt>
                <c:pt idx="868">
                  <c:v>9.041666666666698</c:v>
                </c:pt>
                <c:pt idx="869">
                  <c:v>9.0520833333333641</c:v>
                </c:pt>
                <c:pt idx="870">
                  <c:v>9.0625000000000302</c:v>
                </c:pt>
                <c:pt idx="871">
                  <c:v>9.0729166666666963</c:v>
                </c:pt>
                <c:pt idx="872">
                  <c:v>9.0833333333333623</c:v>
                </c:pt>
                <c:pt idx="873">
                  <c:v>9.0937500000000284</c:v>
                </c:pt>
                <c:pt idx="874">
                  <c:v>9.1041666666666945</c:v>
                </c:pt>
                <c:pt idx="875">
                  <c:v>9.1145833333333606</c:v>
                </c:pt>
                <c:pt idx="876">
                  <c:v>9.1250000000000266</c:v>
                </c:pt>
                <c:pt idx="877">
                  <c:v>9.1354166666666927</c:v>
                </c:pt>
                <c:pt idx="878">
                  <c:v>9.1458333333333588</c:v>
                </c:pt>
                <c:pt idx="879">
                  <c:v>9.1562500000000249</c:v>
                </c:pt>
                <c:pt idx="880">
                  <c:v>9.1666666666666909</c:v>
                </c:pt>
                <c:pt idx="881">
                  <c:v>9.177083333333357</c:v>
                </c:pt>
                <c:pt idx="882">
                  <c:v>9.1875000000000231</c:v>
                </c:pt>
                <c:pt idx="883">
                  <c:v>9.1979166666666892</c:v>
                </c:pt>
                <c:pt idx="884">
                  <c:v>9.2083333333333552</c:v>
                </c:pt>
                <c:pt idx="885">
                  <c:v>9.2187500000000213</c:v>
                </c:pt>
                <c:pt idx="886">
                  <c:v>9.2291666666666874</c:v>
                </c:pt>
                <c:pt idx="887">
                  <c:v>9.2395833333333535</c:v>
                </c:pt>
                <c:pt idx="888">
                  <c:v>9.2500000000000195</c:v>
                </c:pt>
                <c:pt idx="889">
                  <c:v>9.2604166666666856</c:v>
                </c:pt>
                <c:pt idx="890">
                  <c:v>9.2708333333333517</c:v>
                </c:pt>
                <c:pt idx="891">
                  <c:v>9.2812500000000178</c:v>
                </c:pt>
                <c:pt idx="892">
                  <c:v>9.2916666666666838</c:v>
                </c:pt>
                <c:pt idx="893">
                  <c:v>9.3020833333333499</c:v>
                </c:pt>
                <c:pt idx="894">
                  <c:v>9.312500000000016</c:v>
                </c:pt>
                <c:pt idx="895">
                  <c:v>9.3229166666666821</c:v>
                </c:pt>
                <c:pt idx="896">
                  <c:v>9.3333333333333481</c:v>
                </c:pt>
                <c:pt idx="897">
                  <c:v>9.3437500000000142</c:v>
                </c:pt>
                <c:pt idx="898">
                  <c:v>9.3541666666666803</c:v>
                </c:pt>
                <c:pt idx="899">
                  <c:v>9.3645833333333464</c:v>
                </c:pt>
                <c:pt idx="900">
                  <c:v>9.3750000000000124</c:v>
                </c:pt>
                <c:pt idx="901">
                  <c:v>9.3854166666666785</c:v>
                </c:pt>
                <c:pt idx="902">
                  <c:v>9.3958333333333446</c:v>
                </c:pt>
                <c:pt idx="903">
                  <c:v>9.4062500000000107</c:v>
                </c:pt>
                <c:pt idx="904">
                  <c:v>9.4166666666666767</c:v>
                </c:pt>
                <c:pt idx="905">
                  <c:v>9.4270833333333428</c:v>
                </c:pt>
                <c:pt idx="906">
                  <c:v>9.4375000000000089</c:v>
                </c:pt>
                <c:pt idx="907">
                  <c:v>9.447916666666675</c:v>
                </c:pt>
                <c:pt idx="908">
                  <c:v>9.458333333333341</c:v>
                </c:pt>
                <c:pt idx="909">
                  <c:v>9.4687500000000071</c:v>
                </c:pt>
                <c:pt idx="910">
                  <c:v>9.4791666666666732</c:v>
                </c:pt>
                <c:pt idx="911">
                  <c:v>9.4895833333333393</c:v>
                </c:pt>
                <c:pt idx="912">
                  <c:v>9.5000000000000053</c:v>
                </c:pt>
                <c:pt idx="913">
                  <c:v>9.5104166666666714</c:v>
                </c:pt>
                <c:pt idx="914">
                  <c:v>9.5208333333333375</c:v>
                </c:pt>
                <c:pt idx="915">
                  <c:v>9.5312500000000036</c:v>
                </c:pt>
                <c:pt idx="916">
                  <c:v>9.5416666666666696</c:v>
                </c:pt>
                <c:pt idx="917">
                  <c:v>9.5520833333333357</c:v>
                </c:pt>
                <c:pt idx="918">
                  <c:v>9.5625000000000018</c:v>
                </c:pt>
                <c:pt idx="919">
                  <c:v>9.5729166666666679</c:v>
                </c:pt>
                <c:pt idx="920">
                  <c:v>9.5833333333333339</c:v>
                </c:pt>
                <c:pt idx="921">
                  <c:v>9.59375</c:v>
                </c:pt>
                <c:pt idx="922">
                  <c:v>9.6041666666666661</c:v>
                </c:pt>
                <c:pt idx="923">
                  <c:v>9.6145833333333321</c:v>
                </c:pt>
                <c:pt idx="924">
                  <c:v>9.6249999999999982</c:v>
                </c:pt>
                <c:pt idx="925">
                  <c:v>9.6354166666666643</c:v>
                </c:pt>
                <c:pt idx="926">
                  <c:v>9.6458333333333304</c:v>
                </c:pt>
                <c:pt idx="927">
                  <c:v>9.6562499999999964</c:v>
                </c:pt>
                <c:pt idx="928">
                  <c:v>9.6666666666666625</c:v>
                </c:pt>
                <c:pt idx="929">
                  <c:v>9.6770833333333286</c:v>
                </c:pt>
                <c:pt idx="930">
                  <c:v>9.6874999999999947</c:v>
                </c:pt>
                <c:pt idx="931">
                  <c:v>9.6979166666666607</c:v>
                </c:pt>
                <c:pt idx="932">
                  <c:v>9.7083333333333268</c:v>
                </c:pt>
                <c:pt idx="933">
                  <c:v>9.7187499999999929</c:v>
                </c:pt>
                <c:pt idx="934">
                  <c:v>9.729166666666659</c:v>
                </c:pt>
                <c:pt idx="935">
                  <c:v>9.739583333333325</c:v>
                </c:pt>
                <c:pt idx="936">
                  <c:v>9.7499999999999911</c:v>
                </c:pt>
                <c:pt idx="937">
                  <c:v>9.7604166666666572</c:v>
                </c:pt>
                <c:pt idx="938">
                  <c:v>9.7708333333333233</c:v>
                </c:pt>
                <c:pt idx="939">
                  <c:v>9.7812499999999893</c:v>
                </c:pt>
                <c:pt idx="940">
                  <c:v>9.7916666666666554</c:v>
                </c:pt>
                <c:pt idx="941">
                  <c:v>9.8020833333333215</c:v>
                </c:pt>
                <c:pt idx="942">
                  <c:v>9.8124999999999876</c:v>
                </c:pt>
                <c:pt idx="943">
                  <c:v>9.8229166666666536</c:v>
                </c:pt>
                <c:pt idx="944">
                  <c:v>9.8333333333333197</c:v>
                </c:pt>
                <c:pt idx="945">
                  <c:v>9.8437499999999858</c:v>
                </c:pt>
                <c:pt idx="946">
                  <c:v>9.8541666666666519</c:v>
                </c:pt>
                <c:pt idx="947">
                  <c:v>9.8645833333333179</c:v>
                </c:pt>
                <c:pt idx="948">
                  <c:v>9.874999999999984</c:v>
                </c:pt>
                <c:pt idx="949">
                  <c:v>9.8854166666666501</c:v>
                </c:pt>
                <c:pt idx="950">
                  <c:v>9.8958333333333162</c:v>
                </c:pt>
                <c:pt idx="951">
                  <c:v>9.9062499999999822</c:v>
                </c:pt>
                <c:pt idx="952">
                  <c:v>9.9166666666666483</c:v>
                </c:pt>
                <c:pt idx="953">
                  <c:v>9.9270833333333144</c:v>
                </c:pt>
                <c:pt idx="954">
                  <c:v>9.9374999999999805</c:v>
                </c:pt>
                <c:pt idx="955">
                  <c:v>9.9479166666666465</c:v>
                </c:pt>
                <c:pt idx="956">
                  <c:v>9.9583333333333126</c:v>
                </c:pt>
                <c:pt idx="957">
                  <c:v>9.9687499999999787</c:v>
                </c:pt>
                <c:pt idx="958">
                  <c:v>9.9791666666666448</c:v>
                </c:pt>
                <c:pt idx="959">
                  <c:v>9.9895833333333108</c:v>
                </c:pt>
                <c:pt idx="960">
                  <c:v>9.9999999999999769</c:v>
                </c:pt>
                <c:pt idx="961">
                  <c:v>10.010416666666643</c:v>
                </c:pt>
                <c:pt idx="962">
                  <c:v>10.020833333333309</c:v>
                </c:pt>
                <c:pt idx="963">
                  <c:v>10.031249999999975</c:v>
                </c:pt>
                <c:pt idx="964">
                  <c:v>10.041666666666641</c:v>
                </c:pt>
                <c:pt idx="965">
                  <c:v>10.052083333333307</c:v>
                </c:pt>
                <c:pt idx="966">
                  <c:v>10.062499999999973</c:v>
                </c:pt>
                <c:pt idx="967">
                  <c:v>10.072916666666639</c:v>
                </c:pt>
                <c:pt idx="968">
                  <c:v>10.083333333333306</c:v>
                </c:pt>
                <c:pt idx="969">
                  <c:v>10.093749999999972</c:v>
                </c:pt>
                <c:pt idx="970">
                  <c:v>10.104166666666638</c:v>
                </c:pt>
                <c:pt idx="971">
                  <c:v>10.114583333333304</c:v>
                </c:pt>
                <c:pt idx="972">
                  <c:v>10.12499999999997</c:v>
                </c:pt>
                <c:pt idx="973">
                  <c:v>10.135416666666636</c:v>
                </c:pt>
                <c:pt idx="974">
                  <c:v>10.145833333333302</c:v>
                </c:pt>
                <c:pt idx="975">
                  <c:v>10.156249999999968</c:v>
                </c:pt>
                <c:pt idx="976">
                  <c:v>10.166666666666634</c:v>
                </c:pt>
                <c:pt idx="977">
                  <c:v>10.1770833333333</c:v>
                </c:pt>
                <c:pt idx="978">
                  <c:v>10.187499999999966</c:v>
                </c:pt>
                <c:pt idx="979">
                  <c:v>10.197916666666632</c:v>
                </c:pt>
                <c:pt idx="980">
                  <c:v>10.208333333333298</c:v>
                </c:pt>
                <c:pt idx="981">
                  <c:v>10.218749999999964</c:v>
                </c:pt>
                <c:pt idx="982">
                  <c:v>10.229166666666631</c:v>
                </c:pt>
                <c:pt idx="983">
                  <c:v>10.239583333333297</c:v>
                </c:pt>
                <c:pt idx="984">
                  <c:v>10.249999999999963</c:v>
                </c:pt>
                <c:pt idx="985">
                  <c:v>10.260416666666629</c:v>
                </c:pt>
                <c:pt idx="986">
                  <c:v>10.270833333333295</c:v>
                </c:pt>
                <c:pt idx="987">
                  <c:v>10.281249999999961</c:v>
                </c:pt>
                <c:pt idx="988">
                  <c:v>10.291666666666627</c:v>
                </c:pt>
                <c:pt idx="989">
                  <c:v>10.302083333333293</c:v>
                </c:pt>
                <c:pt idx="990">
                  <c:v>10.312499999999959</c:v>
                </c:pt>
                <c:pt idx="991">
                  <c:v>10.322916666666625</c:v>
                </c:pt>
                <c:pt idx="992">
                  <c:v>10.333333333333291</c:v>
                </c:pt>
                <c:pt idx="993">
                  <c:v>10.343749999999957</c:v>
                </c:pt>
                <c:pt idx="994">
                  <c:v>10.354166666666623</c:v>
                </c:pt>
                <c:pt idx="995">
                  <c:v>10.36458333333329</c:v>
                </c:pt>
                <c:pt idx="996">
                  <c:v>10.374999999999956</c:v>
                </c:pt>
                <c:pt idx="997">
                  <c:v>10.385416666666622</c:v>
                </c:pt>
                <c:pt idx="998">
                  <c:v>10.395833333333288</c:v>
                </c:pt>
                <c:pt idx="999">
                  <c:v>10.406249999999954</c:v>
                </c:pt>
                <c:pt idx="1000">
                  <c:v>10.41666666666662</c:v>
                </c:pt>
                <c:pt idx="1001">
                  <c:v>10.427083333333286</c:v>
                </c:pt>
                <c:pt idx="1002">
                  <c:v>10.437499999999952</c:v>
                </c:pt>
                <c:pt idx="1003">
                  <c:v>10.447916666666618</c:v>
                </c:pt>
                <c:pt idx="1004">
                  <c:v>10.458333333333284</c:v>
                </c:pt>
                <c:pt idx="1005">
                  <c:v>10.46874999999995</c:v>
                </c:pt>
                <c:pt idx="1006">
                  <c:v>10.479166666666616</c:v>
                </c:pt>
                <c:pt idx="1007">
                  <c:v>10.489583333333282</c:v>
                </c:pt>
                <c:pt idx="1008">
                  <c:v>10.499999999999948</c:v>
                </c:pt>
                <c:pt idx="1009">
                  <c:v>10.510416666666615</c:v>
                </c:pt>
                <c:pt idx="1010">
                  <c:v>10.520833333333281</c:v>
                </c:pt>
                <c:pt idx="1011">
                  <c:v>10.531249999999947</c:v>
                </c:pt>
                <c:pt idx="1012">
                  <c:v>10.541666666666613</c:v>
                </c:pt>
                <c:pt idx="1013">
                  <c:v>10.552083333333279</c:v>
                </c:pt>
                <c:pt idx="1014">
                  <c:v>10.562499999999945</c:v>
                </c:pt>
                <c:pt idx="1015">
                  <c:v>10.572916666666611</c:v>
                </c:pt>
                <c:pt idx="1016">
                  <c:v>10.583333333333277</c:v>
                </c:pt>
                <c:pt idx="1017">
                  <c:v>10.593749999999943</c:v>
                </c:pt>
                <c:pt idx="1018">
                  <c:v>10.604166666666609</c:v>
                </c:pt>
                <c:pt idx="1019">
                  <c:v>10.614583333333275</c:v>
                </c:pt>
                <c:pt idx="1020">
                  <c:v>10.624999999999941</c:v>
                </c:pt>
                <c:pt idx="1021">
                  <c:v>10.635416666666607</c:v>
                </c:pt>
                <c:pt idx="1022">
                  <c:v>10.645833333333274</c:v>
                </c:pt>
                <c:pt idx="1023">
                  <c:v>10.65624999999994</c:v>
                </c:pt>
                <c:pt idx="1024">
                  <c:v>10.666666666666606</c:v>
                </c:pt>
                <c:pt idx="1025">
                  <c:v>10.677083333333272</c:v>
                </c:pt>
                <c:pt idx="1026">
                  <c:v>10.687499999999938</c:v>
                </c:pt>
                <c:pt idx="1027">
                  <c:v>10.697916666666604</c:v>
                </c:pt>
                <c:pt idx="1028">
                  <c:v>10.70833333333327</c:v>
                </c:pt>
                <c:pt idx="1029">
                  <c:v>10.718749999999936</c:v>
                </c:pt>
                <c:pt idx="1030">
                  <c:v>10.729166666666602</c:v>
                </c:pt>
                <c:pt idx="1031">
                  <c:v>10.739583333333268</c:v>
                </c:pt>
                <c:pt idx="1032">
                  <c:v>10.749999999999934</c:v>
                </c:pt>
                <c:pt idx="1033">
                  <c:v>10.7604166666666</c:v>
                </c:pt>
                <c:pt idx="1034">
                  <c:v>10.770833333333266</c:v>
                </c:pt>
                <c:pt idx="1035">
                  <c:v>10.781249999999932</c:v>
                </c:pt>
                <c:pt idx="1036">
                  <c:v>10.791666666666599</c:v>
                </c:pt>
                <c:pt idx="1037">
                  <c:v>10.802083333333265</c:v>
                </c:pt>
                <c:pt idx="1038">
                  <c:v>10.812499999999931</c:v>
                </c:pt>
                <c:pt idx="1039">
                  <c:v>10.822916666666597</c:v>
                </c:pt>
                <c:pt idx="1040">
                  <c:v>10.833333333333263</c:v>
                </c:pt>
                <c:pt idx="1041">
                  <c:v>10.843749999999929</c:v>
                </c:pt>
                <c:pt idx="1042">
                  <c:v>10.854166666666595</c:v>
                </c:pt>
                <c:pt idx="1043">
                  <c:v>10.864583333333261</c:v>
                </c:pt>
                <c:pt idx="1044">
                  <c:v>10.874999999999927</c:v>
                </c:pt>
                <c:pt idx="1045">
                  <c:v>10.885416666666593</c:v>
                </c:pt>
                <c:pt idx="1046">
                  <c:v>10.895833333333259</c:v>
                </c:pt>
                <c:pt idx="1047">
                  <c:v>10.906249999999925</c:v>
                </c:pt>
                <c:pt idx="1048">
                  <c:v>10.916666666666591</c:v>
                </c:pt>
                <c:pt idx="1049">
                  <c:v>10.927083333333258</c:v>
                </c:pt>
                <c:pt idx="1050">
                  <c:v>10.937499999999924</c:v>
                </c:pt>
                <c:pt idx="1051">
                  <c:v>10.94791666666659</c:v>
                </c:pt>
                <c:pt idx="1052">
                  <c:v>10.958333333333256</c:v>
                </c:pt>
                <c:pt idx="1053">
                  <c:v>10.968749999999922</c:v>
                </c:pt>
                <c:pt idx="1054">
                  <c:v>10.979166666666588</c:v>
                </c:pt>
                <c:pt idx="1055">
                  <c:v>10.989583333333254</c:v>
                </c:pt>
                <c:pt idx="1056">
                  <c:v>10.99999999999992</c:v>
                </c:pt>
                <c:pt idx="1057">
                  <c:v>11.010416666666586</c:v>
                </c:pt>
                <c:pt idx="1058">
                  <c:v>11.020833333333252</c:v>
                </c:pt>
                <c:pt idx="1059">
                  <c:v>11.031249999999918</c:v>
                </c:pt>
                <c:pt idx="1060">
                  <c:v>11.041666666666584</c:v>
                </c:pt>
                <c:pt idx="1061">
                  <c:v>11.05208333333325</c:v>
                </c:pt>
                <c:pt idx="1062">
                  <c:v>11.062499999999917</c:v>
                </c:pt>
                <c:pt idx="1063">
                  <c:v>11.072916666666583</c:v>
                </c:pt>
                <c:pt idx="1064">
                  <c:v>11.083333333333249</c:v>
                </c:pt>
                <c:pt idx="1065">
                  <c:v>11.093749999999915</c:v>
                </c:pt>
                <c:pt idx="1066">
                  <c:v>11.104166666666581</c:v>
                </c:pt>
                <c:pt idx="1067">
                  <c:v>11.114583333333247</c:v>
                </c:pt>
                <c:pt idx="1068">
                  <c:v>11.124999999999913</c:v>
                </c:pt>
                <c:pt idx="1069">
                  <c:v>11.135416666666579</c:v>
                </c:pt>
                <c:pt idx="1070">
                  <c:v>11.145833333333245</c:v>
                </c:pt>
                <c:pt idx="1071">
                  <c:v>11.156249999999911</c:v>
                </c:pt>
                <c:pt idx="1072">
                  <c:v>11.166666666666577</c:v>
                </c:pt>
                <c:pt idx="1073">
                  <c:v>11.177083333333243</c:v>
                </c:pt>
                <c:pt idx="1074">
                  <c:v>11.187499999999909</c:v>
                </c:pt>
                <c:pt idx="1075">
                  <c:v>11.197916666666575</c:v>
                </c:pt>
                <c:pt idx="1076">
                  <c:v>11.208333333333242</c:v>
                </c:pt>
                <c:pt idx="1077">
                  <c:v>11.218749999999908</c:v>
                </c:pt>
                <c:pt idx="1078">
                  <c:v>11.229166666666574</c:v>
                </c:pt>
                <c:pt idx="1079">
                  <c:v>11.23958333333324</c:v>
                </c:pt>
                <c:pt idx="1080">
                  <c:v>11.249999999999906</c:v>
                </c:pt>
                <c:pt idx="1081">
                  <c:v>11.260416666666572</c:v>
                </c:pt>
                <c:pt idx="1082">
                  <c:v>11.270833333333238</c:v>
                </c:pt>
                <c:pt idx="1083">
                  <c:v>11.281249999999904</c:v>
                </c:pt>
                <c:pt idx="1084">
                  <c:v>11.29166666666657</c:v>
                </c:pt>
                <c:pt idx="1085">
                  <c:v>11.302083333333236</c:v>
                </c:pt>
                <c:pt idx="1086">
                  <c:v>11.312499999999902</c:v>
                </c:pt>
                <c:pt idx="1087">
                  <c:v>11.322916666666568</c:v>
                </c:pt>
                <c:pt idx="1088">
                  <c:v>11.333333333333234</c:v>
                </c:pt>
                <c:pt idx="1089">
                  <c:v>11.343749999999901</c:v>
                </c:pt>
                <c:pt idx="1090">
                  <c:v>11.354166666666567</c:v>
                </c:pt>
                <c:pt idx="1091">
                  <c:v>11.364583333333233</c:v>
                </c:pt>
                <c:pt idx="1092">
                  <c:v>11.374999999999899</c:v>
                </c:pt>
                <c:pt idx="1093">
                  <c:v>11.385416666666565</c:v>
                </c:pt>
                <c:pt idx="1094">
                  <c:v>11.395833333333231</c:v>
                </c:pt>
                <c:pt idx="1095">
                  <c:v>11.406249999999897</c:v>
                </c:pt>
                <c:pt idx="1096">
                  <c:v>11.416666666666563</c:v>
                </c:pt>
                <c:pt idx="1097">
                  <c:v>11.427083333333229</c:v>
                </c:pt>
                <c:pt idx="1098">
                  <c:v>11.437499999999895</c:v>
                </c:pt>
                <c:pt idx="1099">
                  <c:v>11.447916666666561</c:v>
                </c:pt>
                <c:pt idx="1100">
                  <c:v>11.458333333333227</c:v>
                </c:pt>
                <c:pt idx="1101">
                  <c:v>11.468749999999893</c:v>
                </c:pt>
                <c:pt idx="1102">
                  <c:v>11.479166666666559</c:v>
                </c:pt>
                <c:pt idx="1103">
                  <c:v>11.489583333333226</c:v>
                </c:pt>
                <c:pt idx="1104">
                  <c:v>11.499999999999892</c:v>
                </c:pt>
                <c:pt idx="1105">
                  <c:v>11.510416666666558</c:v>
                </c:pt>
                <c:pt idx="1106">
                  <c:v>11.520833333333224</c:v>
                </c:pt>
                <c:pt idx="1107">
                  <c:v>11.53124999999989</c:v>
                </c:pt>
                <c:pt idx="1108">
                  <c:v>11.541666666666556</c:v>
                </c:pt>
                <c:pt idx="1109">
                  <c:v>11.552083333333222</c:v>
                </c:pt>
                <c:pt idx="1110">
                  <c:v>11.562499999999888</c:v>
                </c:pt>
                <c:pt idx="1111">
                  <c:v>11.572916666666554</c:v>
                </c:pt>
                <c:pt idx="1112">
                  <c:v>11.58333333333322</c:v>
                </c:pt>
                <c:pt idx="1113">
                  <c:v>11.593749999999886</c:v>
                </c:pt>
                <c:pt idx="1114">
                  <c:v>11.604166666666552</c:v>
                </c:pt>
                <c:pt idx="1115">
                  <c:v>11.614583333333218</c:v>
                </c:pt>
                <c:pt idx="1116">
                  <c:v>11.624999999999885</c:v>
                </c:pt>
                <c:pt idx="1117">
                  <c:v>11.635416666666551</c:v>
                </c:pt>
                <c:pt idx="1118">
                  <c:v>11.645833333333217</c:v>
                </c:pt>
                <c:pt idx="1119">
                  <c:v>11.656249999999883</c:v>
                </c:pt>
                <c:pt idx="1120">
                  <c:v>11.666666666666549</c:v>
                </c:pt>
                <c:pt idx="1121">
                  <c:v>11.677083333333215</c:v>
                </c:pt>
                <c:pt idx="1122">
                  <c:v>11.687499999999881</c:v>
                </c:pt>
                <c:pt idx="1123">
                  <c:v>11.697916666666547</c:v>
                </c:pt>
                <c:pt idx="1124">
                  <c:v>11.708333333333213</c:v>
                </c:pt>
                <c:pt idx="1125">
                  <c:v>11.718749999999879</c:v>
                </c:pt>
                <c:pt idx="1126">
                  <c:v>11.729166666666545</c:v>
                </c:pt>
                <c:pt idx="1127">
                  <c:v>11.739583333333211</c:v>
                </c:pt>
                <c:pt idx="1128">
                  <c:v>11.749999999999877</c:v>
                </c:pt>
                <c:pt idx="1129">
                  <c:v>11.760416666666544</c:v>
                </c:pt>
                <c:pt idx="1130">
                  <c:v>11.77083333333321</c:v>
                </c:pt>
                <c:pt idx="1131">
                  <c:v>11.781249999999876</c:v>
                </c:pt>
                <c:pt idx="1132">
                  <c:v>11.791666666666542</c:v>
                </c:pt>
                <c:pt idx="1133">
                  <c:v>11.802083333333208</c:v>
                </c:pt>
                <c:pt idx="1134">
                  <c:v>11.812499999999874</c:v>
                </c:pt>
                <c:pt idx="1135">
                  <c:v>11.82291666666654</c:v>
                </c:pt>
                <c:pt idx="1136">
                  <c:v>11.833333333333206</c:v>
                </c:pt>
                <c:pt idx="1137">
                  <c:v>11.843749999999872</c:v>
                </c:pt>
                <c:pt idx="1138">
                  <c:v>11.854166666666538</c:v>
                </c:pt>
                <c:pt idx="1139">
                  <c:v>11.864583333333204</c:v>
                </c:pt>
                <c:pt idx="1140">
                  <c:v>11.87499999999987</c:v>
                </c:pt>
                <c:pt idx="1141">
                  <c:v>11.885416666666536</c:v>
                </c:pt>
                <c:pt idx="1142">
                  <c:v>11.895833333333202</c:v>
                </c:pt>
                <c:pt idx="1143">
                  <c:v>11.906249999999869</c:v>
                </c:pt>
                <c:pt idx="1144">
                  <c:v>11.916666666666535</c:v>
                </c:pt>
                <c:pt idx="1145">
                  <c:v>11.927083333333201</c:v>
                </c:pt>
                <c:pt idx="1146">
                  <c:v>11.937499999999867</c:v>
                </c:pt>
                <c:pt idx="1147">
                  <c:v>11.947916666666533</c:v>
                </c:pt>
                <c:pt idx="1148">
                  <c:v>11.958333333333199</c:v>
                </c:pt>
                <c:pt idx="1149">
                  <c:v>11.968749999999865</c:v>
                </c:pt>
                <c:pt idx="1150">
                  <c:v>11.979166666666531</c:v>
                </c:pt>
                <c:pt idx="1151">
                  <c:v>11.989583333333197</c:v>
                </c:pt>
                <c:pt idx="1152">
                  <c:v>11.999999999999863</c:v>
                </c:pt>
                <c:pt idx="1153">
                  <c:v>12.010416666666529</c:v>
                </c:pt>
                <c:pt idx="1154">
                  <c:v>12.020833333333195</c:v>
                </c:pt>
                <c:pt idx="1155">
                  <c:v>12.031249999999861</c:v>
                </c:pt>
                <c:pt idx="1156">
                  <c:v>12.041666666666528</c:v>
                </c:pt>
                <c:pt idx="1157">
                  <c:v>12.052083333333194</c:v>
                </c:pt>
                <c:pt idx="1158">
                  <c:v>12.06249999999986</c:v>
                </c:pt>
                <c:pt idx="1159">
                  <c:v>12.072916666666526</c:v>
                </c:pt>
                <c:pt idx="1160">
                  <c:v>12.083333333333192</c:v>
                </c:pt>
                <c:pt idx="1161">
                  <c:v>12.093749999999858</c:v>
                </c:pt>
                <c:pt idx="1162">
                  <c:v>12.104166666666524</c:v>
                </c:pt>
                <c:pt idx="1163">
                  <c:v>12.11458333333319</c:v>
                </c:pt>
                <c:pt idx="1164">
                  <c:v>12.124999999999856</c:v>
                </c:pt>
                <c:pt idx="1165">
                  <c:v>12.135416666666522</c:v>
                </c:pt>
                <c:pt idx="1166">
                  <c:v>12.145833333333188</c:v>
                </c:pt>
                <c:pt idx="1167">
                  <c:v>12.156249999999854</c:v>
                </c:pt>
                <c:pt idx="1168">
                  <c:v>12.16666666666652</c:v>
                </c:pt>
                <c:pt idx="1169">
                  <c:v>12.177083333333186</c:v>
                </c:pt>
                <c:pt idx="1170">
                  <c:v>12.187499999999853</c:v>
                </c:pt>
                <c:pt idx="1171">
                  <c:v>12.197916666666519</c:v>
                </c:pt>
                <c:pt idx="1172">
                  <c:v>12.208333333333185</c:v>
                </c:pt>
                <c:pt idx="1173">
                  <c:v>12.218749999999851</c:v>
                </c:pt>
                <c:pt idx="1174">
                  <c:v>12.229166666666517</c:v>
                </c:pt>
                <c:pt idx="1175">
                  <c:v>12.239583333333183</c:v>
                </c:pt>
                <c:pt idx="1176">
                  <c:v>12.249999999999849</c:v>
                </c:pt>
                <c:pt idx="1177">
                  <c:v>12.260416666666515</c:v>
                </c:pt>
                <c:pt idx="1178">
                  <c:v>12.270833333333181</c:v>
                </c:pt>
                <c:pt idx="1179">
                  <c:v>12.281249999999847</c:v>
                </c:pt>
                <c:pt idx="1180">
                  <c:v>12.291666666666513</c:v>
                </c:pt>
                <c:pt idx="1181">
                  <c:v>12.302083333333179</c:v>
                </c:pt>
                <c:pt idx="1182">
                  <c:v>12.312499999999845</c:v>
                </c:pt>
                <c:pt idx="1183">
                  <c:v>12.322916666666512</c:v>
                </c:pt>
                <c:pt idx="1184">
                  <c:v>12.333333333333178</c:v>
                </c:pt>
                <c:pt idx="1185">
                  <c:v>12.343749999999844</c:v>
                </c:pt>
                <c:pt idx="1186">
                  <c:v>12.35416666666651</c:v>
                </c:pt>
                <c:pt idx="1187">
                  <c:v>12.364583333333176</c:v>
                </c:pt>
                <c:pt idx="1188">
                  <c:v>12.374999999999842</c:v>
                </c:pt>
                <c:pt idx="1189">
                  <c:v>12.385416666666508</c:v>
                </c:pt>
                <c:pt idx="1190">
                  <c:v>12.395833333333174</c:v>
                </c:pt>
                <c:pt idx="1191">
                  <c:v>12.40624999999984</c:v>
                </c:pt>
                <c:pt idx="1192">
                  <c:v>12.416666666666506</c:v>
                </c:pt>
                <c:pt idx="1193">
                  <c:v>12.427083333333172</c:v>
                </c:pt>
                <c:pt idx="1194">
                  <c:v>12.437499999999838</c:v>
                </c:pt>
                <c:pt idx="1195">
                  <c:v>12.447916666666504</c:v>
                </c:pt>
                <c:pt idx="1196">
                  <c:v>12.458333333333171</c:v>
                </c:pt>
                <c:pt idx="1197">
                  <c:v>12.468749999999837</c:v>
                </c:pt>
                <c:pt idx="1198">
                  <c:v>12.479166666666503</c:v>
                </c:pt>
                <c:pt idx="1199">
                  <c:v>12.489583333333169</c:v>
                </c:pt>
                <c:pt idx="1200">
                  <c:v>12.499999999999835</c:v>
                </c:pt>
                <c:pt idx="1201">
                  <c:v>12.510416666666501</c:v>
                </c:pt>
                <c:pt idx="1202">
                  <c:v>12.520833333333167</c:v>
                </c:pt>
                <c:pt idx="1203">
                  <c:v>12.531249999999833</c:v>
                </c:pt>
                <c:pt idx="1204">
                  <c:v>12.541666666666499</c:v>
                </c:pt>
                <c:pt idx="1205">
                  <c:v>12.552083333333165</c:v>
                </c:pt>
                <c:pt idx="1206">
                  <c:v>12.562499999999831</c:v>
                </c:pt>
                <c:pt idx="1207">
                  <c:v>12.572916666666497</c:v>
                </c:pt>
                <c:pt idx="1208">
                  <c:v>12.583333333333163</c:v>
                </c:pt>
                <c:pt idx="1209">
                  <c:v>12.593749999999829</c:v>
                </c:pt>
                <c:pt idx="1210">
                  <c:v>12.604166666666496</c:v>
                </c:pt>
                <c:pt idx="1211">
                  <c:v>12.614583333333162</c:v>
                </c:pt>
                <c:pt idx="1212">
                  <c:v>12.624999999999828</c:v>
                </c:pt>
                <c:pt idx="1213">
                  <c:v>12.635416666666494</c:v>
                </c:pt>
                <c:pt idx="1214">
                  <c:v>12.64583333333316</c:v>
                </c:pt>
                <c:pt idx="1215">
                  <c:v>12.656249999999826</c:v>
                </c:pt>
                <c:pt idx="1216">
                  <c:v>12.666666666666492</c:v>
                </c:pt>
                <c:pt idx="1217">
                  <c:v>12.677083333333158</c:v>
                </c:pt>
                <c:pt idx="1218">
                  <c:v>12.687499999999824</c:v>
                </c:pt>
                <c:pt idx="1219">
                  <c:v>12.69791666666649</c:v>
                </c:pt>
                <c:pt idx="1220">
                  <c:v>12.708333333333156</c:v>
                </c:pt>
                <c:pt idx="1221">
                  <c:v>12.718749999999822</c:v>
                </c:pt>
                <c:pt idx="1222">
                  <c:v>12.729166666666488</c:v>
                </c:pt>
                <c:pt idx="1223">
                  <c:v>12.739583333333155</c:v>
                </c:pt>
                <c:pt idx="1224">
                  <c:v>12.749999999999821</c:v>
                </c:pt>
                <c:pt idx="1225">
                  <c:v>12.760416666666487</c:v>
                </c:pt>
                <c:pt idx="1226">
                  <c:v>12.770833333333153</c:v>
                </c:pt>
                <c:pt idx="1227">
                  <c:v>12.781249999999819</c:v>
                </c:pt>
                <c:pt idx="1228">
                  <c:v>12.791666666666485</c:v>
                </c:pt>
                <c:pt idx="1229">
                  <c:v>12.802083333333151</c:v>
                </c:pt>
                <c:pt idx="1230">
                  <c:v>12.812499999999817</c:v>
                </c:pt>
                <c:pt idx="1231">
                  <c:v>12.822916666666483</c:v>
                </c:pt>
                <c:pt idx="1232">
                  <c:v>12.833333333333149</c:v>
                </c:pt>
                <c:pt idx="1233">
                  <c:v>12.843749999999815</c:v>
                </c:pt>
                <c:pt idx="1234">
                  <c:v>12.854166666666481</c:v>
                </c:pt>
                <c:pt idx="1235">
                  <c:v>12.864583333333147</c:v>
                </c:pt>
                <c:pt idx="1236">
                  <c:v>12.874999999999813</c:v>
                </c:pt>
                <c:pt idx="1237">
                  <c:v>12.88541666666648</c:v>
                </c:pt>
                <c:pt idx="1238">
                  <c:v>12.895833333333146</c:v>
                </c:pt>
                <c:pt idx="1239">
                  <c:v>12.906249999999812</c:v>
                </c:pt>
                <c:pt idx="1240">
                  <c:v>12.916666666666478</c:v>
                </c:pt>
                <c:pt idx="1241">
                  <c:v>12.927083333333144</c:v>
                </c:pt>
                <c:pt idx="1242">
                  <c:v>12.93749999999981</c:v>
                </c:pt>
                <c:pt idx="1243">
                  <c:v>12.947916666666476</c:v>
                </c:pt>
                <c:pt idx="1244">
                  <c:v>12.958333333333142</c:v>
                </c:pt>
                <c:pt idx="1245">
                  <c:v>12.968749999999808</c:v>
                </c:pt>
                <c:pt idx="1246">
                  <c:v>12.979166666666474</c:v>
                </c:pt>
                <c:pt idx="1247">
                  <c:v>12.98958333333314</c:v>
                </c:pt>
                <c:pt idx="1248">
                  <c:v>12.999999999999806</c:v>
                </c:pt>
                <c:pt idx="1249">
                  <c:v>13.010416666666472</c:v>
                </c:pt>
                <c:pt idx="1250">
                  <c:v>13.020833333333139</c:v>
                </c:pt>
                <c:pt idx="1251">
                  <c:v>13.031249999999805</c:v>
                </c:pt>
                <c:pt idx="1252">
                  <c:v>13.041666666666471</c:v>
                </c:pt>
                <c:pt idx="1253">
                  <c:v>13.052083333333137</c:v>
                </c:pt>
                <c:pt idx="1254">
                  <c:v>13.062499999999803</c:v>
                </c:pt>
                <c:pt idx="1255">
                  <c:v>13.072916666666469</c:v>
                </c:pt>
                <c:pt idx="1256">
                  <c:v>13.083333333333135</c:v>
                </c:pt>
                <c:pt idx="1257">
                  <c:v>13.093749999999801</c:v>
                </c:pt>
                <c:pt idx="1258">
                  <c:v>13.104166666666467</c:v>
                </c:pt>
                <c:pt idx="1259">
                  <c:v>13.114583333333133</c:v>
                </c:pt>
                <c:pt idx="1260">
                  <c:v>13.124999999999799</c:v>
                </c:pt>
                <c:pt idx="1261">
                  <c:v>13.135416666666465</c:v>
                </c:pt>
                <c:pt idx="1262">
                  <c:v>13.145833333333131</c:v>
                </c:pt>
                <c:pt idx="1263">
                  <c:v>13.156249999999797</c:v>
                </c:pt>
                <c:pt idx="1264">
                  <c:v>13.166666666666464</c:v>
                </c:pt>
                <c:pt idx="1265">
                  <c:v>13.17708333333313</c:v>
                </c:pt>
                <c:pt idx="1266">
                  <c:v>13.187499999999796</c:v>
                </c:pt>
                <c:pt idx="1267">
                  <c:v>13.197916666666462</c:v>
                </c:pt>
                <c:pt idx="1268">
                  <c:v>13.208333333333128</c:v>
                </c:pt>
                <c:pt idx="1269">
                  <c:v>13.218749999999794</c:v>
                </c:pt>
                <c:pt idx="1270">
                  <c:v>13.22916666666646</c:v>
                </c:pt>
                <c:pt idx="1271">
                  <c:v>13.239583333333126</c:v>
                </c:pt>
                <c:pt idx="1272">
                  <c:v>13.249999999999792</c:v>
                </c:pt>
                <c:pt idx="1273">
                  <c:v>13.260416666666458</c:v>
                </c:pt>
                <c:pt idx="1274">
                  <c:v>13.270833333333124</c:v>
                </c:pt>
                <c:pt idx="1275">
                  <c:v>13.28124999999979</c:v>
                </c:pt>
                <c:pt idx="1276">
                  <c:v>13.291666666666456</c:v>
                </c:pt>
                <c:pt idx="1277">
                  <c:v>13.302083333333123</c:v>
                </c:pt>
                <c:pt idx="1278">
                  <c:v>13.312499999999789</c:v>
                </c:pt>
                <c:pt idx="1279">
                  <c:v>13.322916666666455</c:v>
                </c:pt>
                <c:pt idx="1280">
                  <c:v>13.333333333333121</c:v>
                </c:pt>
                <c:pt idx="1281">
                  <c:v>13.343749999999787</c:v>
                </c:pt>
                <c:pt idx="1282">
                  <c:v>13.354166666666453</c:v>
                </c:pt>
                <c:pt idx="1283">
                  <c:v>13.364583333333119</c:v>
                </c:pt>
                <c:pt idx="1284">
                  <c:v>13.374999999999785</c:v>
                </c:pt>
                <c:pt idx="1285">
                  <c:v>13.385416666666451</c:v>
                </c:pt>
                <c:pt idx="1286">
                  <c:v>13.395833333333117</c:v>
                </c:pt>
                <c:pt idx="1287">
                  <c:v>13.406249999999783</c:v>
                </c:pt>
                <c:pt idx="1288">
                  <c:v>13.416666666666449</c:v>
                </c:pt>
                <c:pt idx="1289">
                  <c:v>13.427083333333115</c:v>
                </c:pt>
                <c:pt idx="1290">
                  <c:v>13.437499999999782</c:v>
                </c:pt>
                <c:pt idx="1291">
                  <c:v>13.447916666666448</c:v>
                </c:pt>
                <c:pt idx="1292">
                  <c:v>13.458333333333114</c:v>
                </c:pt>
                <c:pt idx="1293">
                  <c:v>13.46874999999978</c:v>
                </c:pt>
                <c:pt idx="1294">
                  <c:v>13.479166666666446</c:v>
                </c:pt>
                <c:pt idx="1295">
                  <c:v>13.489583333333112</c:v>
                </c:pt>
                <c:pt idx="1296">
                  <c:v>13.499999999999778</c:v>
                </c:pt>
                <c:pt idx="1297">
                  <c:v>13.510416666666444</c:v>
                </c:pt>
                <c:pt idx="1298">
                  <c:v>13.52083333333311</c:v>
                </c:pt>
                <c:pt idx="1299">
                  <c:v>13.531249999999776</c:v>
                </c:pt>
                <c:pt idx="1300">
                  <c:v>13.541666666666442</c:v>
                </c:pt>
                <c:pt idx="1301">
                  <c:v>13.552083333333108</c:v>
                </c:pt>
                <c:pt idx="1302">
                  <c:v>13.562499999999774</c:v>
                </c:pt>
                <c:pt idx="1303">
                  <c:v>13.57291666666644</c:v>
                </c:pt>
                <c:pt idx="1304">
                  <c:v>13.583333333333107</c:v>
                </c:pt>
                <c:pt idx="1305">
                  <c:v>13.593749999999773</c:v>
                </c:pt>
                <c:pt idx="1306">
                  <c:v>13.604166666666439</c:v>
                </c:pt>
                <c:pt idx="1307">
                  <c:v>13.614583333333105</c:v>
                </c:pt>
                <c:pt idx="1308">
                  <c:v>13.624999999999771</c:v>
                </c:pt>
                <c:pt idx="1309">
                  <c:v>13.635416666666437</c:v>
                </c:pt>
                <c:pt idx="1310">
                  <c:v>13.645833333333103</c:v>
                </c:pt>
                <c:pt idx="1311">
                  <c:v>13.656249999999769</c:v>
                </c:pt>
                <c:pt idx="1312">
                  <c:v>13.666666666666435</c:v>
                </c:pt>
                <c:pt idx="1313">
                  <c:v>13.677083333333101</c:v>
                </c:pt>
                <c:pt idx="1314">
                  <c:v>13.687499999999767</c:v>
                </c:pt>
                <c:pt idx="1315">
                  <c:v>13.697916666666433</c:v>
                </c:pt>
                <c:pt idx="1316">
                  <c:v>13.708333333333099</c:v>
                </c:pt>
                <c:pt idx="1317">
                  <c:v>13.718749999999766</c:v>
                </c:pt>
                <c:pt idx="1318">
                  <c:v>13.729166666666432</c:v>
                </c:pt>
                <c:pt idx="1319">
                  <c:v>13.739583333333098</c:v>
                </c:pt>
                <c:pt idx="1320">
                  <c:v>13.749999999999764</c:v>
                </c:pt>
                <c:pt idx="1321">
                  <c:v>13.76041666666643</c:v>
                </c:pt>
                <c:pt idx="1322">
                  <c:v>13.770833333333096</c:v>
                </c:pt>
                <c:pt idx="1323">
                  <c:v>13.781249999999762</c:v>
                </c:pt>
                <c:pt idx="1324">
                  <c:v>13.791666666666428</c:v>
                </c:pt>
                <c:pt idx="1325">
                  <c:v>13.802083333333094</c:v>
                </c:pt>
                <c:pt idx="1326">
                  <c:v>13.81249999999976</c:v>
                </c:pt>
                <c:pt idx="1327">
                  <c:v>13.822916666666426</c:v>
                </c:pt>
                <c:pt idx="1328">
                  <c:v>13.833333333333092</c:v>
                </c:pt>
                <c:pt idx="1329">
                  <c:v>13.843749999999758</c:v>
                </c:pt>
                <c:pt idx="1330">
                  <c:v>13.854166666666424</c:v>
                </c:pt>
                <c:pt idx="1331">
                  <c:v>13.864583333333091</c:v>
                </c:pt>
                <c:pt idx="1332">
                  <c:v>13.874999999999757</c:v>
                </c:pt>
                <c:pt idx="1333">
                  <c:v>13.885416666666423</c:v>
                </c:pt>
                <c:pt idx="1334">
                  <c:v>13.895833333333089</c:v>
                </c:pt>
                <c:pt idx="1335">
                  <c:v>13.906249999999755</c:v>
                </c:pt>
                <c:pt idx="1336">
                  <c:v>13.916666666666421</c:v>
                </c:pt>
                <c:pt idx="1337">
                  <c:v>13.927083333333087</c:v>
                </c:pt>
                <c:pt idx="1338">
                  <c:v>13.937499999999753</c:v>
                </c:pt>
                <c:pt idx="1339">
                  <c:v>13.947916666666419</c:v>
                </c:pt>
                <c:pt idx="1340">
                  <c:v>13.958333333333085</c:v>
                </c:pt>
                <c:pt idx="1341">
                  <c:v>13.968749999999751</c:v>
                </c:pt>
                <c:pt idx="1342">
                  <c:v>13.979166666666417</c:v>
                </c:pt>
                <c:pt idx="1343">
                  <c:v>13.989583333333083</c:v>
                </c:pt>
                <c:pt idx="1344">
                  <c:v>13.99999999999975</c:v>
                </c:pt>
                <c:pt idx="1345">
                  <c:v>14.010416666666416</c:v>
                </c:pt>
                <c:pt idx="1346">
                  <c:v>14.020833333333082</c:v>
                </c:pt>
                <c:pt idx="1347">
                  <c:v>14.031249999999748</c:v>
                </c:pt>
                <c:pt idx="1348">
                  <c:v>14.041666666666414</c:v>
                </c:pt>
                <c:pt idx="1349">
                  <c:v>14.05208333333308</c:v>
                </c:pt>
                <c:pt idx="1350">
                  <c:v>14.062499999999746</c:v>
                </c:pt>
                <c:pt idx="1351">
                  <c:v>14.072916666666412</c:v>
                </c:pt>
                <c:pt idx="1352">
                  <c:v>14.083333333333078</c:v>
                </c:pt>
                <c:pt idx="1353">
                  <c:v>14.093749999999744</c:v>
                </c:pt>
                <c:pt idx="1354">
                  <c:v>14.10416666666641</c:v>
                </c:pt>
                <c:pt idx="1355">
                  <c:v>14.114583333333076</c:v>
                </c:pt>
                <c:pt idx="1356">
                  <c:v>14.124999999999742</c:v>
                </c:pt>
                <c:pt idx="1357">
                  <c:v>14.135416666666409</c:v>
                </c:pt>
                <c:pt idx="1358">
                  <c:v>14.145833333333075</c:v>
                </c:pt>
                <c:pt idx="1359">
                  <c:v>14.156249999999741</c:v>
                </c:pt>
                <c:pt idx="1360">
                  <c:v>14.166666666666407</c:v>
                </c:pt>
                <c:pt idx="1361">
                  <c:v>14.177083333333073</c:v>
                </c:pt>
                <c:pt idx="1362">
                  <c:v>14.187499999999739</c:v>
                </c:pt>
                <c:pt idx="1363">
                  <c:v>14.197916666666405</c:v>
                </c:pt>
                <c:pt idx="1364">
                  <c:v>14.208333333333071</c:v>
                </c:pt>
                <c:pt idx="1365">
                  <c:v>14.218749999999737</c:v>
                </c:pt>
                <c:pt idx="1366">
                  <c:v>14.229166666666403</c:v>
                </c:pt>
                <c:pt idx="1367">
                  <c:v>14.239583333333069</c:v>
                </c:pt>
                <c:pt idx="1368">
                  <c:v>14.249999999999735</c:v>
                </c:pt>
                <c:pt idx="1369">
                  <c:v>14.260416666666401</c:v>
                </c:pt>
                <c:pt idx="1370">
                  <c:v>14.270833333333067</c:v>
                </c:pt>
                <c:pt idx="1371">
                  <c:v>14.281249999999734</c:v>
                </c:pt>
                <c:pt idx="1372">
                  <c:v>14.2916666666664</c:v>
                </c:pt>
                <c:pt idx="1373">
                  <c:v>14.302083333333066</c:v>
                </c:pt>
                <c:pt idx="1374">
                  <c:v>14.312499999999732</c:v>
                </c:pt>
                <c:pt idx="1375">
                  <c:v>14.322916666666398</c:v>
                </c:pt>
                <c:pt idx="1376">
                  <c:v>14.333333333333064</c:v>
                </c:pt>
                <c:pt idx="1377">
                  <c:v>14.34374999999973</c:v>
                </c:pt>
                <c:pt idx="1378">
                  <c:v>14.354166666666396</c:v>
                </c:pt>
                <c:pt idx="1379">
                  <c:v>14.364583333333062</c:v>
                </c:pt>
                <c:pt idx="1380">
                  <c:v>14.374999999999728</c:v>
                </c:pt>
                <c:pt idx="1381">
                  <c:v>14.385416666666394</c:v>
                </c:pt>
                <c:pt idx="1382">
                  <c:v>14.39583333333306</c:v>
                </c:pt>
                <c:pt idx="1383">
                  <c:v>14.406249999999726</c:v>
                </c:pt>
                <c:pt idx="1384">
                  <c:v>14.416666666666393</c:v>
                </c:pt>
                <c:pt idx="1385">
                  <c:v>14.427083333333059</c:v>
                </c:pt>
                <c:pt idx="1386">
                  <c:v>14.437499999999725</c:v>
                </c:pt>
                <c:pt idx="1387">
                  <c:v>14.447916666666391</c:v>
                </c:pt>
                <c:pt idx="1388">
                  <c:v>14.458333333333057</c:v>
                </c:pt>
                <c:pt idx="1389">
                  <c:v>14.468749999999723</c:v>
                </c:pt>
                <c:pt idx="1390">
                  <c:v>14.479166666666389</c:v>
                </c:pt>
                <c:pt idx="1391">
                  <c:v>14.489583333333055</c:v>
                </c:pt>
                <c:pt idx="1392">
                  <c:v>14.499999999999721</c:v>
                </c:pt>
                <c:pt idx="1393">
                  <c:v>14.510416666666387</c:v>
                </c:pt>
                <c:pt idx="1394">
                  <c:v>14.520833333333053</c:v>
                </c:pt>
                <c:pt idx="1395">
                  <c:v>14.531249999999719</c:v>
                </c:pt>
                <c:pt idx="1396">
                  <c:v>14.541666666666385</c:v>
                </c:pt>
                <c:pt idx="1397">
                  <c:v>14.552083333333051</c:v>
                </c:pt>
                <c:pt idx="1398">
                  <c:v>14.562499999999718</c:v>
                </c:pt>
                <c:pt idx="1399">
                  <c:v>14.572916666666384</c:v>
                </c:pt>
                <c:pt idx="1400">
                  <c:v>14.58333333333305</c:v>
                </c:pt>
                <c:pt idx="1401">
                  <c:v>14.593749999999716</c:v>
                </c:pt>
                <c:pt idx="1402">
                  <c:v>14.604166666666382</c:v>
                </c:pt>
                <c:pt idx="1403">
                  <c:v>14.614583333333048</c:v>
                </c:pt>
                <c:pt idx="1404">
                  <c:v>14.624999999999714</c:v>
                </c:pt>
                <c:pt idx="1405">
                  <c:v>14.63541666666638</c:v>
                </c:pt>
                <c:pt idx="1406">
                  <c:v>14.645833333333046</c:v>
                </c:pt>
                <c:pt idx="1407">
                  <c:v>14.656249999999712</c:v>
                </c:pt>
                <c:pt idx="1408">
                  <c:v>14.666666666666378</c:v>
                </c:pt>
                <c:pt idx="1409">
                  <c:v>14.677083333333044</c:v>
                </c:pt>
                <c:pt idx="1410">
                  <c:v>14.68749999999971</c:v>
                </c:pt>
                <c:pt idx="1411">
                  <c:v>14.697916666666377</c:v>
                </c:pt>
                <c:pt idx="1412">
                  <c:v>14.708333333333043</c:v>
                </c:pt>
                <c:pt idx="1413">
                  <c:v>14.718749999999709</c:v>
                </c:pt>
                <c:pt idx="1414">
                  <c:v>14.729166666666375</c:v>
                </c:pt>
                <c:pt idx="1415">
                  <c:v>14.739583333333041</c:v>
                </c:pt>
                <c:pt idx="1416">
                  <c:v>14.749999999999707</c:v>
                </c:pt>
                <c:pt idx="1417">
                  <c:v>14.760416666666373</c:v>
                </c:pt>
                <c:pt idx="1418">
                  <c:v>14.770833333333039</c:v>
                </c:pt>
                <c:pt idx="1419">
                  <c:v>14.781249999999705</c:v>
                </c:pt>
                <c:pt idx="1420">
                  <c:v>14.791666666666371</c:v>
                </c:pt>
                <c:pt idx="1421">
                  <c:v>14.802083333333037</c:v>
                </c:pt>
                <c:pt idx="1422">
                  <c:v>14.812499999999703</c:v>
                </c:pt>
                <c:pt idx="1423">
                  <c:v>14.822916666666369</c:v>
                </c:pt>
                <c:pt idx="1424">
                  <c:v>14.833333333333035</c:v>
                </c:pt>
                <c:pt idx="1425">
                  <c:v>14.843749999999702</c:v>
                </c:pt>
                <c:pt idx="1426">
                  <c:v>14.854166666666368</c:v>
                </c:pt>
                <c:pt idx="1427">
                  <c:v>14.864583333333034</c:v>
                </c:pt>
                <c:pt idx="1428">
                  <c:v>14.8749999999997</c:v>
                </c:pt>
                <c:pt idx="1429">
                  <c:v>14.885416666666366</c:v>
                </c:pt>
                <c:pt idx="1430">
                  <c:v>14.895833333333032</c:v>
                </c:pt>
                <c:pt idx="1431">
                  <c:v>14.906249999999698</c:v>
                </c:pt>
                <c:pt idx="1432">
                  <c:v>14.916666666666364</c:v>
                </c:pt>
                <c:pt idx="1433">
                  <c:v>14.92708333333303</c:v>
                </c:pt>
                <c:pt idx="1434">
                  <c:v>14.937499999999696</c:v>
                </c:pt>
                <c:pt idx="1435">
                  <c:v>14.947916666666362</c:v>
                </c:pt>
                <c:pt idx="1436">
                  <c:v>14.958333333333028</c:v>
                </c:pt>
                <c:pt idx="1437">
                  <c:v>14.968749999999694</c:v>
                </c:pt>
                <c:pt idx="1438">
                  <c:v>14.979166666666361</c:v>
                </c:pt>
                <c:pt idx="1439">
                  <c:v>14.989583333333027</c:v>
                </c:pt>
                <c:pt idx="1440">
                  <c:v>14.999999999999693</c:v>
                </c:pt>
                <c:pt idx="1441">
                  <c:v>15.010416666666359</c:v>
                </c:pt>
                <c:pt idx="1442">
                  <c:v>15.020833333333025</c:v>
                </c:pt>
                <c:pt idx="1443">
                  <c:v>15.031249999999691</c:v>
                </c:pt>
                <c:pt idx="1444">
                  <c:v>15.041666666666357</c:v>
                </c:pt>
                <c:pt idx="1445">
                  <c:v>15.052083333333023</c:v>
                </c:pt>
                <c:pt idx="1446">
                  <c:v>15.062499999999689</c:v>
                </c:pt>
                <c:pt idx="1447">
                  <c:v>15.072916666666355</c:v>
                </c:pt>
                <c:pt idx="1448">
                  <c:v>15.083333333333021</c:v>
                </c:pt>
                <c:pt idx="1449">
                  <c:v>15.093749999999687</c:v>
                </c:pt>
                <c:pt idx="1450">
                  <c:v>15.104166666666353</c:v>
                </c:pt>
                <c:pt idx="1451">
                  <c:v>15.11458333333302</c:v>
                </c:pt>
                <c:pt idx="1452">
                  <c:v>15.124999999999686</c:v>
                </c:pt>
                <c:pt idx="1453">
                  <c:v>15.135416666666352</c:v>
                </c:pt>
                <c:pt idx="1454">
                  <c:v>15.145833333333018</c:v>
                </c:pt>
                <c:pt idx="1455">
                  <c:v>15.156249999999684</c:v>
                </c:pt>
                <c:pt idx="1456">
                  <c:v>15.16666666666635</c:v>
                </c:pt>
                <c:pt idx="1457">
                  <c:v>15.177083333333016</c:v>
                </c:pt>
                <c:pt idx="1458">
                  <c:v>15.187499999999682</c:v>
                </c:pt>
                <c:pt idx="1459">
                  <c:v>15.197916666666348</c:v>
                </c:pt>
                <c:pt idx="1460">
                  <c:v>15.208333333333014</c:v>
                </c:pt>
                <c:pt idx="1461">
                  <c:v>15.21874999999968</c:v>
                </c:pt>
                <c:pt idx="1462">
                  <c:v>15.229166666666346</c:v>
                </c:pt>
                <c:pt idx="1463">
                  <c:v>15.239583333333012</c:v>
                </c:pt>
                <c:pt idx="1464">
                  <c:v>15.249999999999678</c:v>
                </c:pt>
                <c:pt idx="1465">
                  <c:v>15.260416666666345</c:v>
                </c:pt>
                <c:pt idx="1466">
                  <c:v>15.270833333333011</c:v>
                </c:pt>
                <c:pt idx="1467">
                  <c:v>15.281249999999677</c:v>
                </c:pt>
                <c:pt idx="1468">
                  <c:v>15.291666666666343</c:v>
                </c:pt>
                <c:pt idx="1469">
                  <c:v>15.302083333333009</c:v>
                </c:pt>
                <c:pt idx="1470">
                  <c:v>15.312499999999675</c:v>
                </c:pt>
                <c:pt idx="1471">
                  <c:v>15.322916666666341</c:v>
                </c:pt>
                <c:pt idx="1472">
                  <c:v>15.333333333333007</c:v>
                </c:pt>
                <c:pt idx="1473">
                  <c:v>15.343749999999673</c:v>
                </c:pt>
                <c:pt idx="1474">
                  <c:v>15.354166666666339</c:v>
                </c:pt>
                <c:pt idx="1475">
                  <c:v>15.364583333333005</c:v>
                </c:pt>
                <c:pt idx="1476">
                  <c:v>15.374999999999671</c:v>
                </c:pt>
                <c:pt idx="1477">
                  <c:v>15.385416666666337</c:v>
                </c:pt>
                <c:pt idx="1478">
                  <c:v>15.395833333333004</c:v>
                </c:pt>
                <c:pt idx="1479">
                  <c:v>15.40624999999967</c:v>
                </c:pt>
                <c:pt idx="1480">
                  <c:v>15.416666666666336</c:v>
                </c:pt>
                <c:pt idx="1481">
                  <c:v>15.427083333333002</c:v>
                </c:pt>
                <c:pt idx="1482">
                  <c:v>15.437499999999668</c:v>
                </c:pt>
                <c:pt idx="1483">
                  <c:v>15.447916666666334</c:v>
                </c:pt>
                <c:pt idx="1484">
                  <c:v>15.458333333333</c:v>
                </c:pt>
                <c:pt idx="1485">
                  <c:v>15.468749999999666</c:v>
                </c:pt>
                <c:pt idx="1486">
                  <c:v>15.479166666666332</c:v>
                </c:pt>
                <c:pt idx="1487">
                  <c:v>15.489583333332998</c:v>
                </c:pt>
                <c:pt idx="1488">
                  <c:v>15.499999999999664</c:v>
                </c:pt>
                <c:pt idx="1489">
                  <c:v>15.51041666666633</c:v>
                </c:pt>
                <c:pt idx="1490">
                  <c:v>15.520833333332996</c:v>
                </c:pt>
                <c:pt idx="1491">
                  <c:v>15.531249999999662</c:v>
                </c:pt>
                <c:pt idx="1492">
                  <c:v>15.541666666666329</c:v>
                </c:pt>
                <c:pt idx="1493">
                  <c:v>15.552083333332995</c:v>
                </c:pt>
                <c:pt idx="1494">
                  <c:v>15.562499999999661</c:v>
                </c:pt>
                <c:pt idx="1495">
                  <c:v>15.572916666666327</c:v>
                </c:pt>
                <c:pt idx="1496">
                  <c:v>15.583333333332993</c:v>
                </c:pt>
                <c:pt idx="1497">
                  <c:v>15.593749999999659</c:v>
                </c:pt>
                <c:pt idx="1498">
                  <c:v>15.604166666666325</c:v>
                </c:pt>
                <c:pt idx="1499">
                  <c:v>15.614583333332991</c:v>
                </c:pt>
                <c:pt idx="1500">
                  <c:v>15.624999999999657</c:v>
                </c:pt>
                <c:pt idx="1501">
                  <c:v>15.635416666666323</c:v>
                </c:pt>
                <c:pt idx="1502">
                  <c:v>15.645833333332989</c:v>
                </c:pt>
                <c:pt idx="1503">
                  <c:v>15.656249999999655</c:v>
                </c:pt>
                <c:pt idx="1504">
                  <c:v>15.666666666666321</c:v>
                </c:pt>
                <c:pt idx="1505">
                  <c:v>15.677083333332988</c:v>
                </c:pt>
                <c:pt idx="1506">
                  <c:v>15.687499999999654</c:v>
                </c:pt>
                <c:pt idx="1507">
                  <c:v>15.69791666666632</c:v>
                </c:pt>
                <c:pt idx="1508">
                  <c:v>15.708333333332986</c:v>
                </c:pt>
                <c:pt idx="1509">
                  <c:v>15.718749999999652</c:v>
                </c:pt>
                <c:pt idx="1510">
                  <c:v>15.729166666666318</c:v>
                </c:pt>
                <c:pt idx="1511">
                  <c:v>15.739583333332984</c:v>
                </c:pt>
                <c:pt idx="1512">
                  <c:v>15.74999999999965</c:v>
                </c:pt>
                <c:pt idx="1513">
                  <c:v>15.760416666666316</c:v>
                </c:pt>
                <c:pt idx="1514">
                  <c:v>15.770833333332982</c:v>
                </c:pt>
                <c:pt idx="1515">
                  <c:v>15.781249999999648</c:v>
                </c:pt>
                <c:pt idx="1516">
                  <c:v>15.791666666666314</c:v>
                </c:pt>
                <c:pt idx="1517">
                  <c:v>15.80208333333298</c:v>
                </c:pt>
                <c:pt idx="1518">
                  <c:v>15.812499999999647</c:v>
                </c:pt>
                <c:pt idx="1519">
                  <c:v>15.822916666666313</c:v>
                </c:pt>
                <c:pt idx="1520">
                  <c:v>15.833333333332979</c:v>
                </c:pt>
                <c:pt idx="1521">
                  <c:v>15.843749999999645</c:v>
                </c:pt>
                <c:pt idx="1522">
                  <c:v>15.854166666666311</c:v>
                </c:pt>
                <c:pt idx="1523">
                  <c:v>15.864583333332977</c:v>
                </c:pt>
                <c:pt idx="1524">
                  <c:v>15.874999999999643</c:v>
                </c:pt>
                <c:pt idx="1525">
                  <c:v>15.885416666666309</c:v>
                </c:pt>
                <c:pt idx="1526">
                  <c:v>15.895833333332975</c:v>
                </c:pt>
                <c:pt idx="1527">
                  <c:v>15.906249999999641</c:v>
                </c:pt>
                <c:pt idx="1528">
                  <c:v>15.916666666666307</c:v>
                </c:pt>
                <c:pt idx="1529">
                  <c:v>15.927083333332973</c:v>
                </c:pt>
                <c:pt idx="1530">
                  <c:v>15.937499999999639</c:v>
                </c:pt>
                <c:pt idx="1531">
                  <c:v>15.947916666666305</c:v>
                </c:pt>
                <c:pt idx="1532">
                  <c:v>15.958333333332972</c:v>
                </c:pt>
                <c:pt idx="1533">
                  <c:v>15.968749999999638</c:v>
                </c:pt>
                <c:pt idx="1534">
                  <c:v>15.979166666666304</c:v>
                </c:pt>
                <c:pt idx="1535">
                  <c:v>15.98958333333297</c:v>
                </c:pt>
                <c:pt idx="1536">
                  <c:v>15.999999999999636</c:v>
                </c:pt>
                <c:pt idx="1537">
                  <c:v>16.010416666666302</c:v>
                </c:pt>
                <c:pt idx="1538">
                  <c:v>16.02083333333297</c:v>
                </c:pt>
                <c:pt idx="1539">
                  <c:v>16.031249999999638</c:v>
                </c:pt>
                <c:pt idx="1540">
                  <c:v>16.041666666666305</c:v>
                </c:pt>
                <c:pt idx="1541">
                  <c:v>16.052083333332973</c:v>
                </c:pt>
                <c:pt idx="1542">
                  <c:v>16.062499999999641</c:v>
                </c:pt>
                <c:pt idx="1543">
                  <c:v>16.072916666666309</c:v>
                </c:pt>
                <c:pt idx="1544">
                  <c:v>16.083333333332977</c:v>
                </c:pt>
                <c:pt idx="1545">
                  <c:v>16.093749999999645</c:v>
                </c:pt>
                <c:pt idx="1546">
                  <c:v>16.104166666666313</c:v>
                </c:pt>
                <c:pt idx="1547">
                  <c:v>16.11458333333298</c:v>
                </c:pt>
                <c:pt idx="1548">
                  <c:v>16.124999999999648</c:v>
                </c:pt>
                <c:pt idx="1549">
                  <c:v>16.135416666666316</c:v>
                </c:pt>
                <c:pt idx="1550">
                  <c:v>16.145833333332984</c:v>
                </c:pt>
                <c:pt idx="1551">
                  <c:v>16.156249999999652</c:v>
                </c:pt>
                <c:pt idx="1552">
                  <c:v>16.16666666666632</c:v>
                </c:pt>
                <c:pt idx="1553">
                  <c:v>16.177083333332988</c:v>
                </c:pt>
                <c:pt idx="1554">
                  <c:v>16.187499999999655</c:v>
                </c:pt>
                <c:pt idx="1555">
                  <c:v>16.197916666666323</c:v>
                </c:pt>
                <c:pt idx="1556">
                  <c:v>16.208333333332991</c:v>
                </c:pt>
                <c:pt idx="1557">
                  <c:v>16.218749999999659</c:v>
                </c:pt>
                <c:pt idx="1558">
                  <c:v>16.229166666666327</c:v>
                </c:pt>
                <c:pt idx="1559">
                  <c:v>16.239583333332995</c:v>
                </c:pt>
                <c:pt idx="1560">
                  <c:v>16.249999999999662</c:v>
                </c:pt>
                <c:pt idx="1561">
                  <c:v>16.26041666666633</c:v>
                </c:pt>
                <c:pt idx="1562">
                  <c:v>16.270833333332998</c:v>
                </c:pt>
                <c:pt idx="1563">
                  <c:v>16.281249999999666</c:v>
                </c:pt>
                <c:pt idx="1564">
                  <c:v>16.291666666666334</c:v>
                </c:pt>
                <c:pt idx="1565">
                  <c:v>16.302083333333002</c:v>
                </c:pt>
                <c:pt idx="1566">
                  <c:v>16.31249999999967</c:v>
                </c:pt>
                <c:pt idx="1567">
                  <c:v>16.322916666666337</c:v>
                </c:pt>
                <c:pt idx="1568">
                  <c:v>16.333333333333005</c:v>
                </c:pt>
                <c:pt idx="1569">
                  <c:v>16.343749999999673</c:v>
                </c:pt>
                <c:pt idx="1570">
                  <c:v>16.354166666666341</c:v>
                </c:pt>
                <c:pt idx="1571">
                  <c:v>16.364583333333009</c:v>
                </c:pt>
                <c:pt idx="1572">
                  <c:v>16.374999999999677</c:v>
                </c:pt>
                <c:pt idx="1573">
                  <c:v>16.385416666666345</c:v>
                </c:pt>
                <c:pt idx="1574">
                  <c:v>16.395833333333012</c:v>
                </c:pt>
                <c:pt idx="1575">
                  <c:v>16.40624999999968</c:v>
                </c:pt>
                <c:pt idx="1576">
                  <c:v>16.416666666666348</c:v>
                </c:pt>
                <c:pt idx="1577">
                  <c:v>16.427083333333016</c:v>
                </c:pt>
                <c:pt idx="1578">
                  <c:v>16.437499999999684</c:v>
                </c:pt>
                <c:pt idx="1579">
                  <c:v>16.447916666666352</c:v>
                </c:pt>
                <c:pt idx="1580">
                  <c:v>16.45833333333302</c:v>
                </c:pt>
                <c:pt idx="1581">
                  <c:v>16.468749999999687</c:v>
                </c:pt>
                <c:pt idx="1582">
                  <c:v>16.479166666666355</c:v>
                </c:pt>
                <c:pt idx="1583">
                  <c:v>16.489583333333023</c:v>
                </c:pt>
                <c:pt idx="1584">
                  <c:v>16.499999999999691</c:v>
                </c:pt>
                <c:pt idx="1585">
                  <c:v>16.510416666666359</c:v>
                </c:pt>
                <c:pt idx="1586">
                  <c:v>16.520833333333027</c:v>
                </c:pt>
                <c:pt idx="1587">
                  <c:v>16.531249999999694</c:v>
                </c:pt>
                <c:pt idx="1588">
                  <c:v>16.541666666666362</c:v>
                </c:pt>
                <c:pt idx="1589">
                  <c:v>16.55208333333303</c:v>
                </c:pt>
                <c:pt idx="1590">
                  <c:v>16.562499999999698</c:v>
                </c:pt>
                <c:pt idx="1591">
                  <c:v>16.572916666666366</c:v>
                </c:pt>
                <c:pt idx="1592">
                  <c:v>16.583333333333034</c:v>
                </c:pt>
                <c:pt idx="1593">
                  <c:v>16.593749999999702</c:v>
                </c:pt>
                <c:pt idx="1594">
                  <c:v>16.604166666666369</c:v>
                </c:pt>
                <c:pt idx="1595">
                  <c:v>16.614583333333037</c:v>
                </c:pt>
                <c:pt idx="1596">
                  <c:v>16.624999999999705</c:v>
                </c:pt>
                <c:pt idx="1597">
                  <c:v>16.635416666666373</c:v>
                </c:pt>
                <c:pt idx="1598">
                  <c:v>16.645833333333041</c:v>
                </c:pt>
                <c:pt idx="1599">
                  <c:v>16.656249999999709</c:v>
                </c:pt>
                <c:pt idx="1600">
                  <c:v>16.666666666666377</c:v>
                </c:pt>
                <c:pt idx="1601">
                  <c:v>16.677083333333044</c:v>
                </c:pt>
                <c:pt idx="1602">
                  <c:v>16.687499999999712</c:v>
                </c:pt>
                <c:pt idx="1603">
                  <c:v>16.69791666666638</c:v>
                </c:pt>
                <c:pt idx="1604">
                  <c:v>16.708333333333048</c:v>
                </c:pt>
                <c:pt idx="1605">
                  <c:v>16.718749999999716</c:v>
                </c:pt>
                <c:pt idx="1606">
                  <c:v>16.729166666666384</c:v>
                </c:pt>
                <c:pt idx="1607">
                  <c:v>16.739583333333051</c:v>
                </c:pt>
                <c:pt idx="1608">
                  <c:v>16.749999999999719</c:v>
                </c:pt>
                <c:pt idx="1609">
                  <c:v>16.760416666666387</c:v>
                </c:pt>
                <c:pt idx="1610">
                  <c:v>16.770833333333055</c:v>
                </c:pt>
                <c:pt idx="1611">
                  <c:v>16.781249999999723</c:v>
                </c:pt>
                <c:pt idx="1612">
                  <c:v>16.791666666666391</c:v>
                </c:pt>
                <c:pt idx="1613">
                  <c:v>16.802083333333059</c:v>
                </c:pt>
                <c:pt idx="1614">
                  <c:v>16.812499999999726</c:v>
                </c:pt>
                <c:pt idx="1615">
                  <c:v>16.822916666666394</c:v>
                </c:pt>
                <c:pt idx="1616">
                  <c:v>16.833333333333062</c:v>
                </c:pt>
                <c:pt idx="1617">
                  <c:v>16.84374999999973</c:v>
                </c:pt>
                <c:pt idx="1618">
                  <c:v>16.854166666666398</c:v>
                </c:pt>
                <c:pt idx="1619">
                  <c:v>16.864583333333066</c:v>
                </c:pt>
                <c:pt idx="1620">
                  <c:v>16.874999999999734</c:v>
                </c:pt>
                <c:pt idx="1621">
                  <c:v>16.885416666666401</c:v>
                </c:pt>
                <c:pt idx="1622">
                  <c:v>16.895833333333069</c:v>
                </c:pt>
                <c:pt idx="1623">
                  <c:v>16.906249999999737</c:v>
                </c:pt>
                <c:pt idx="1624">
                  <c:v>16.916666666666405</c:v>
                </c:pt>
                <c:pt idx="1625">
                  <c:v>16.927083333333073</c:v>
                </c:pt>
                <c:pt idx="1626">
                  <c:v>16.937499999999741</c:v>
                </c:pt>
                <c:pt idx="1627">
                  <c:v>16.947916666666409</c:v>
                </c:pt>
                <c:pt idx="1628">
                  <c:v>16.958333333333076</c:v>
                </c:pt>
                <c:pt idx="1629">
                  <c:v>16.968749999999744</c:v>
                </c:pt>
                <c:pt idx="1630">
                  <c:v>16.979166666666412</c:v>
                </c:pt>
                <c:pt idx="1631">
                  <c:v>16.98958333333308</c:v>
                </c:pt>
                <c:pt idx="1632">
                  <c:v>16.999999999999748</c:v>
                </c:pt>
                <c:pt idx="1633">
                  <c:v>17.010416666666416</c:v>
                </c:pt>
                <c:pt idx="1634">
                  <c:v>17.020833333333083</c:v>
                </c:pt>
                <c:pt idx="1635">
                  <c:v>17.031249999999751</c:v>
                </c:pt>
                <c:pt idx="1636">
                  <c:v>17.041666666666419</c:v>
                </c:pt>
                <c:pt idx="1637">
                  <c:v>17.052083333333087</c:v>
                </c:pt>
                <c:pt idx="1638">
                  <c:v>17.062499999999755</c:v>
                </c:pt>
                <c:pt idx="1639">
                  <c:v>17.072916666666423</c:v>
                </c:pt>
                <c:pt idx="1640">
                  <c:v>17.083333333333091</c:v>
                </c:pt>
                <c:pt idx="1641">
                  <c:v>17.093749999999758</c:v>
                </c:pt>
                <c:pt idx="1642">
                  <c:v>17.104166666666426</c:v>
                </c:pt>
                <c:pt idx="1643">
                  <c:v>17.114583333333094</c:v>
                </c:pt>
                <c:pt idx="1644">
                  <c:v>17.124999999999762</c:v>
                </c:pt>
                <c:pt idx="1645">
                  <c:v>17.13541666666643</c:v>
                </c:pt>
                <c:pt idx="1646">
                  <c:v>17.145833333333098</c:v>
                </c:pt>
                <c:pt idx="1647">
                  <c:v>17.156249999999766</c:v>
                </c:pt>
                <c:pt idx="1648">
                  <c:v>17.166666666666433</c:v>
                </c:pt>
                <c:pt idx="1649">
                  <c:v>17.177083333333101</c:v>
                </c:pt>
                <c:pt idx="1650">
                  <c:v>17.187499999999769</c:v>
                </c:pt>
                <c:pt idx="1651">
                  <c:v>17.197916666666437</c:v>
                </c:pt>
                <c:pt idx="1652">
                  <c:v>17.208333333333105</c:v>
                </c:pt>
                <c:pt idx="1653">
                  <c:v>17.218749999999773</c:v>
                </c:pt>
                <c:pt idx="1654">
                  <c:v>17.22916666666644</c:v>
                </c:pt>
                <c:pt idx="1655">
                  <c:v>17.239583333333108</c:v>
                </c:pt>
                <c:pt idx="1656">
                  <c:v>17.249999999999776</c:v>
                </c:pt>
                <c:pt idx="1657">
                  <c:v>17.260416666666444</c:v>
                </c:pt>
                <c:pt idx="1658">
                  <c:v>17.270833333333112</c:v>
                </c:pt>
                <c:pt idx="1659">
                  <c:v>17.28124999999978</c:v>
                </c:pt>
                <c:pt idx="1660">
                  <c:v>17.291666666666448</c:v>
                </c:pt>
                <c:pt idx="1661">
                  <c:v>17.302083333333115</c:v>
                </c:pt>
                <c:pt idx="1662">
                  <c:v>17.312499999999783</c:v>
                </c:pt>
                <c:pt idx="1663">
                  <c:v>17.322916666666451</c:v>
                </c:pt>
                <c:pt idx="1664">
                  <c:v>17.333333333333119</c:v>
                </c:pt>
                <c:pt idx="1665">
                  <c:v>17.343749999999787</c:v>
                </c:pt>
                <c:pt idx="1666">
                  <c:v>17.354166666666455</c:v>
                </c:pt>
                <c:pt idx="1667">
                  <c:v>17.364583333333123</c:v>
                </c:pt>
                <c:pt idx="1668">
                  <c:v>17.37499999999979</c:v>
                </c:pt>
                <c:pt idx="1669">
                  <c:v>17.385416666666458</c:v>
                </c:pt>
                <c:pt idx="1670">
                  <c:v>17.395833333333126</c:v>
                </c:pt>
                <c:pt idx="1671">
                  <c:v>17.406249999999794</c:v>
                </c:pt>
                <c:pt idx="1672">
                  <c:v>17.416666666666462</c:v>
                </c:pt>
                <c:pt idx="1673">
                  <c:v>17.42708333333313</c:v>
                </c:pt>
                <c:pt idx="1674">
                  <c:v>17.437499999999797</c:v>
                </c:pt>
                <c:pt idx="1675">
                  <c:v>17.447916666666465</c:v>
                </c:pt>
                <c:pt idx="1676">
                  <c:v>17.458333333333133</c:v>
                </c:pt>
                <c:pt idx="1677">
                  <c:v>17.468749999999801</c:v>
                </c:pt>
                <c:pt idx="1678">
                  <c:v>17.479166666666469</c:v>
                </c:pt>
                <c:pt idx="1679">
                  <c:v>17.489583333333137</c:v>
                </c:pt>
                <c:pt idx="1680">
                  <c:v>17.499999999999805</c:v>
                </c:pt>
                <c:pt idx="1681">
                  <c:v>17.510416666666472</c:v>
                </c:pt>
                <c:pt idx="1682">
                  <c:v>17.52083333333314</c:v>
                </c:pt>
                <c:pt idx="1683">
                  <c:v>17.531249999999808</c:v>
                </c:pt>
                <c:pt idx="1684">
                  <c:v>17.541666666666476</c:v>
                </c:pt>
                <c:pt idx="1685">
                  <c:v>17.552083333333144</c:v>
                </c:pt>
                <c:pt idx="1686">
                  <c:v>17.562499999999812</c:v>
                </c:pt>
                <c:pt idx="1687">
                  <c:v>17.57291666666648</c:v>
                </c:pt>
                <c:pt idx="1688">
                  <c:v>17.583333333333147</c:v>
                </c:pt>
                <c:pt idx="1689">
                  <c:v>17.593749999999815</c:v>
                </c:pt>
                <c:pt idx="1690">
                  <c:v>17.604166666666483</c:v>
                </c:pt>
                <c:pt idx="1691">
                  <c:v>17.614583333333151</c:v>
                </c:pt>
                <c:pt idx="1692">
                  <c:v>17.624999999999819</c:v>
                </c:pt>
                <c:pt idx="1693">
                  <c:v>17.635416666666487</c:v>
                </c:pt>
                <c:pt idx="1694">
                  <c:v>17.645833333333155</c:v>
                </c:pt>
                <c:pt idx="1695">
                  <c:v>17.656249999999822</c:v>
                </c:pt>
                <c:pt idx="1696">
                  <c:v>17.66666666666649</c:v>
                </c:pt>
                <c:pt idx="1697">
                  <c:v>17.677083333333158</c:v>
                </c:pt>
                <c:pt idx="1698">
                  <c:v>17.687499999999826</c:v>
                </c:pt>
                <c:pt idx="1699">
                  <c:v>17.697916666666494</c:v>
                </c:pt>
                <c:pt idx="1700">
                  <c:v>17.708333333333162</c:v>
                </c:pt>
                <c:pt idx="1701">
                  <c:v>17.718749999999829</c:v>
                </c:pt>
                <c:pt idx="1702">
                  <c:v>17.729166666666497</c:v>
                </c:pt>
                <c:pt idx="1703">
                  <c:v>17.739583333333165</c:v>
                </c:pt>
                <c:pt idx="1704">
                  <c:v>17.749999999999833</c:v>
                </c:pt>
                <c:pt idx="1705">
                  <c:v>17.760416666666501</c:v>
                </c:pt>
                <c:pt idx="1706">
                  <c:v>17.770833333333169</c:v>
                </c:pt>
                <c:pt idx="1707">
                  <c:v>17.781249999999837</c:v>
                </c:pt>
                <c:pt idx="1708">
                  <c:v>17.791666666666504</c:v>
                </c:pt>
                <c:pt idx="1709">
                  <c:v>17.802083333333172</c:v>
                </c:pt>
                <c:pt idx="1710">
                  <c:v>17.81249999999984</c:v>
                </c:pt>
                <c:pt idx="1711">
                  <c:v>17.822916666666508</c:v>
                </c:pt>
                <c:pt idx="1712">
                  <c:v>17.833333333333176</c:v>
                </c:pt>
                <c:pt idx="1713">
                  <c:v>17.843749999999844</c:v>
                </c:pt>
                <c:pt idx="1714">
                  <c:v>17.854166666666512</c:v>
                </c:pt>
                <c:pt idx="1715">
                  <c:v>17.864583333333179</c:v>
                </c:pt>
                <c:pt idx="1716">
                  <c:v>17.874999999999847</c:v>
                </c:pt>
                <c:pt idx="1717">
                  <c:v>17.885416666666515</c:v>
                </c:pt>
                <c:pt idx="1718">
                  <c:v>17.895833333333183</c:v>
                </c:pt>
                <c:pt idx="1719">
                  <c:v>17.906249999999851</c:v>
                </c:pt>
                <c:pt idx="1720">
                  <c:v>17.916666666666519</c:v>
                </c:pt>
                <c:pt idx="1721">
                  <c:v>17.927083333333186</c:v>
                </c:pt>
                <c:pt idx="1722">
                  <c:v>17.937499999999854</c:v>
                </c:pt>
                <c:pt idx="1723">
                  <c:v>17.947916666666522</c:v>
                </c:pt>
                <c:pt idx="1724">
                  <c:v>17.95833333333319</c:v>
                </c:pt>
                <c:pt idx="1725">
                  <c:v>17.968749999999858</c:v>
                </c:pt>
                <c:pt idx="1726">
                  <c:v>17.979166666666526</c:v>
                </c:pt>
                <c:pt idx="1727">
                  <c:v>17.989583333333194</c:v>
                </c:pt>
                <c:pt idx="1728">
                  <c:v>17.999999999999861</c:v>
                </c:pt>
                <c:pt idx="1729">
                  <c:v>18.010416666666529</c:v>
                </c:pt>
                <c:pt idx="1730">
                  <c:v>18.020833333333197</c:v>
                </c:pt>
                <c:pt idx="1731">
                  <c:v>18.031249999999865</c:v>
                </c:pt>
                <c:pt idx="1732">
                  <c:v>18.041666666666533</c:v>
                </c:pt>
                <c:pt idx="1733">
                  <c:v>18.052083333333201</c:v>
                </c:pt>
                <c:pt idx="1734">
                  <c:v>18.062499999999869</c:v>
                </c:pt>
                <c:pt idx="1735">
                  <c:v>18.072916666666536</c:v>
                </c:pt>
                <c:pt idx="1736">
                  <c:v>18.083333333333204</c:v>
                </c:pt>
                <c:pt idx="1737">
                  <c:v>18.093749999999872</c:v>
                </c:pt>
                <c:pt idx="1738">
                  <c:v>18.10416666666654</c:v>
                </c:pt>
                <c:pt idx="1739">
                  <c:v>18.114583333333208</c:v>
                </c:pt>
                <c:pt idx="1740">
                  <c:v>18.124999999999876</c:v>
                </c:pt>
                <c:pt idx="1741">
                  <c:v>18.135416666666544</c:v>
                </c:pt>
                <c:pt idx="1742">
                  <c:v>18.145833333333211</c:v>
                </c:pt>
                <c:pt idx="1743">
                  <c:v>18.156249999999879</c:v>
                </c:pt>
                <c:pt idx="1744">
                  <c:v>18.166666666666547</c:v>
                </c:pt>
                <c:pt idx="1745">
                  <c:v>18.177083333333215</c:v>
                </c:pt>
                <c:pt idx="1746">
                  <c:v>18.187499999999883</c:v>
                </c:pt>
                <c:pt idx="1747">
                  <c:v>18.197916666666551</c:v>
                </c:pt>
                <c:pt idx="1748">
                  <c:v>18.208333333333218</c:v>
                </c:pt>
                <c:pt idx="1749">
                  <c:v>18.218749999999886</c:v>
                </c:pt>
                <c:pt idx="1750">
                  <c:v>18.229166666666554</c:v>
                </c:pt>
                <c:pt idx="1751">
                  <c:v>18.239583333333222</c:v>
                </c:pt>
                <c:pt idx="1752">
                  <c:v>18.24999999999989</c:v>
                </c:pt>
                <c:pt idx="1753">
                  <c:v>18.260416666666558</c:v>
                </c:pt>
                <c:pt idx="1754">
                  <c:v>18.270833333333226</c:v>
                </c:pt>
                <c:pt idx="1755">
                  <c:v>18.281249999999893</c:v>
                </c:pt>
                <c:pt idx="1756">
                  <c:v>18.291666666666561</c:v>
                </c:pt>
                <c:pt idx="1757">
                  <c:v>18.302083333333229</c:v>
                </c:pt>
                <c:pt idx="1758">
                  <c:v>18.312499999999897</c:v>
                </c:pt>
                <c:pt idx="1759">
                  <c:v>18.322916666666565</c:v>
                </c:pt>
                <c:pt idx="1760">
                  <c:v>18.333333333333233</c:v>
                </c:pt>
                <c:pt idx="1761">
                  <c:v>18.343749999999901</c:v>
                </c:pt>
                <c:pt idx="1762">
                  <c:v>18.354166666666568</c:v>
                </c:pt>
                <c:pt idx="1763">
                  <c:v>18.364583333333236</c:v>
                </c:pt>
                <c:pt idx="1764">
                  <c:v>18.374999999999904</c:v>
                </c:pt>
                <c:pt idx="1765">
                  <c:v>18.385416666666572</c:v>
                </c:pt>
                <c:pt idx="1766">
                  <c:v>18.39583333333324</c:v>
                </c:pt>
                <c:pt idx="1767">
                  <c:v>18.406249999999908</c:v>
                </c:pt>
                <c:pt idx="1768">
                  <c:v>18.416666666666575</c:v>
                </c:pt>
                <c:pt idx="1769">
                  <c:v>18.427083333333243</c:v>
                </c:pt>
                <c:pt idx="1770">
                  <c:v>18.437499999999911</c:v>
                </c:pt>
                <c:pt idx="1771">
                  <c:v>18.447916666666579</c:v>
                </c:pt>
                <c:pt idx="1772">
                  <c:v>18.458333333333247</c:v>
                </c:pt>
                <c:pt idx="1773">
                  <c:v>18.468749999999915</c:v>
                </c:pt>
                <c:pt idx="1774">
                  <c:v>18.479166666666583</c:v>
                </c:pt>
                <c:pt idx="1775">
                  <c:v>18.48958333333325</c:v>
                </c:pt>
                <c:pt idx="1776">
                  <c:v>18.499999999999918</c:v>
                </c:pt>
                <c:pt idx="1777">
                  <c:v>18.510416666666586</c:v>
                </c:pt>
                <c:pt idx="1778">
                  <c:v>18.520833333333254</c:v>
                </c:pt>
                <c:pt idx="1779">
                  <c:v>18.531249999999922</c:v>
                </c:pt>
                <c:pt idx="1780">
                  <c:v>18.54166666666659</c:v>
                </c:pt>
                <c:pt idx="1781">
                  <c:v>18.552083333333258</c:v>
                </c:pt>
                <c:pt idx="1782">
                  <c:v>18.562499999999925</c:v>
                </c:pt>
                <c:pt idx="1783">
                  <c:v>18.572916666666593</c:v>
                </c:pt>
                <c:pt idx="1784">
                  <c:v>18.583333333333261</c:v>
                </c:pt>
                <c:pt idx="1785">
                  <c:v>18.593749999999929</c:v>
                </c:pt>
                <c:pt idx="1786">
                  <c:v>18.604166666666597</c:v>
                </c:pt>
                <c:pt idx="1787">
                  <c:v>18.614583333333265</c:v>
                </c:pt>
                <c:pt idx="1788">
                  <c:v>18.624999999999932</c:v>
                </c:pt>
                <c:pt idx="1789">
                  <c:v>18.6354166666666</c:v>
                </c:pt>
                <c:pt idx="1790">
                  <c:v>18.645833333333268</c:v>
                </c:pt>
                <c:pt idx="1791">
                  <c:v>18.656249999999936</c:v>
                </c:pt>
                <c:pt idx="1792">
                  <c:v>18.666666666666604</c:v>
                </c:pt>
                <c:pt idx="1793">
                  <c:v>18.677083333333272</c:v>
                </c:pt>
                <c:pt idx="1794">
                  <c:v>18.68749999999994</c:v>
                </c:pt>
                <c:pt idx="1795">
                  <c:v>18.697916666666607</c:v>
                </c:pt>
                <c:pt idx="1796">
                  <c:v>18.708333333333275</c:v>
                </c:pt>
                <c:pt idx="1797">
                  <c:v>18.718749999999943</c:v>
                </c:pt>
                <c:pt idx="1798">
                  <c:v>18.729166666666611</c:v>
                </c:pt>
                <c:pt idx="1799">
                  <c:v>18.739583333333279</c:v>
                </c:pt>
                <c:pt idx="1800">
                  <c:v>18.749999999999947</c:v>
                </c:pt>
                <c:pt idx="1801">
                  <c:v>18.760416666666615</c:v>
                </c:pt>
                <c:pt idx="1802">
                  <c:v>18.770833333333282</c:v>
                </c:pt>
                <c:pt idx="1803">
                  <c:v>18.78124999999995</c:v>
                </c:pt>
                <c:pt idx="1804">
                  <c:v>18.791666666666618</c:v>
                </c:pt>
                <c:pt idx="1805">
                  <c:v>18.802083333333286</c:v>
                </c:pt>
                <c:pt idx="1806">
                  <c:v>18.812499999999954</c:v>
                </c:pt>
                <c:pt idx="1807">
                  <c:v>18.822916666666622</c:v>
                </c:pt>
                <c:pt idx="1808">
                  <c:v>18.83333333333329</c:v>
                </c:pt>
                <c:pt idx="1809">
                  <c:v>18.843749999999957</c:v>
                </c:pt>
                <c:pt idx="1810">
                  <c:v>18.854166666666625</c:v>
                </c:pt>
                <c:pt idx="1811">
                  <c:v>18.864583333333293</c:v>
                </c:pt>
                <c:pt idx="1812">
                  <c:v>18.874999999999961</c:v>
                </c:pt>
                <c:pt idx="1813">
                  <c:v>18.885416666666629</c:v>
                </c:pt>
                <c:pt idx="1814">
                  <c:v>18.895833333333297</c:v>
                </c:pt>
                <c:pt idx="1815">
                  <c:v>18.906249999999964</c:v>
                </c:pt>
                <c:pt idx="1816">
                  <c:v>18.916666666666632</c:v>
                </c:pt>
                <c:pt idx="1817">
                  <c:v>18.9270833333333</c:v>
                </c:pt>
                <c:pt idx="1818">
                  <c:v>18.937499999999968</c:v>
                </c:pt>
                <c:pt idx="1819">
                  <c:v>18.947916666666636</c:v>
                </c:pt>
                <c:pt idx="1820">
                  <c:v>18.958333333333304</c:v>
                </c:pt>
                <c:pt idx="1821">
                  <c:v>18.968749999999972</c:v>
                </c:pt>
                <c:pt idx="1822">
                  <c:v>18.979166666666639</c:v>
                </c:pt>
                <c:pt idx="1823">
                  <c:v>18.989583333333307</c:v>
                </c:pt>
                <c:pt idx="1824">
                  <c:v>18.999999999999975</c:v>
                </c:pt>
                <c:pt idx="1825">
                  <c:v>19.010416666666643</c:v>
                </c:pt>
                <c:pt idx="1826">
                  <c:v>19.020833333333311</c:v>
                </c:pt>
                <c:pt idx="1827">
                  <c:v>19.031249999999979</c:v>
                </c:pt>
                <c:pt idx="1828">
                  <c:v>19.041666666666647</c:v>
                </c:pt>
                <c:pt idx="1829">
                  <c:v>19.052083333333314</c:v>
                </c:pt>
                <c:pt idx="1830">
                  <c:v>19.062499999999982</c:v>
                </c:pt>
                <c:pt idx="1831">
                  <c:v>19.07291666666665</c:v>
                </c:pt>
                <c:pt idx="1832">
                  <c:v>19.083333333333318</c:v>
                </c:pt>
                <c:pt idx="1833">
                  <c:v>19.093749999999986</c:v>
                </c:pt>
                <c:pt idx="1834">
                  <c:v>19.104166666666654</c:v>
                </c:pt>
                <c:pt idx="1835">
                  <c:v>19.114583333333321</c:v>
                </c:pt>
                <c:pt idx="1836">
                  <c:v>19.124999999999989</c:v>
                </c:pt>
                <c:pt idx="1837">
                  <c:v>19.135416666666657</c:v>
                </c:pt>
                <c:pt idx="1838">
                  <c:v>19.145833333333325</c:v>
                </c:pt>
                <c:pt idx="1839">
                  <c:v>19.156249999999993</c:v>
                </c:pt>
                <c:pt idx="1840">
                  <c:v>19.166666666666661</c:v>
                </c:pt>
                <c:pt idx="1841">
                  <c:v>19.177083333333329</c:v>
                </c:pt>
                <c:pt idx="1842">
                  <c:v>19.187499999999996</c:v>
                </c:pt>
                <c:pt idx="1843">
                  <c:v>19.197916666666664</c:v>
                </c:pt>
                <c:pt idx="1844">
                  <c:v>19.208333333333332</c:v>
                </c:pt>
                <c:pt idx="1845">
                  <c:v>19.21875</c:v>
                </c:pt>
                <c:pt idx="1846">
                  <c:v>19.229166666666668</c:v>
                </c:pt>
                <c:pt idx="1847">
                  <c:v>19.239583333333336</c:v>
                </c:pt>
                <c:pt idx="1848">
                  <c:v>19.250000000000004</c:v>
                </c:pt>
                <c:pt idx="1849">
                  <c:v>19.260416666666671</c:v>
                </c:pt>
                <c:pt idx="1850">
                  <c:v>19.270833333333339</c:v>
                </c:pt>
                <c:pt idx="1851">
                  <c:v>19.281250000000007</c:v>
                </c:pt>
                <c:pt idx="1852">
                  <c:v>19.291666666666675</c:v>
                </c:pt>
                <c:pt idx="1853">
                  <c:v>19.302083333333343</c:v>
                </c:pt>
                <c:pt idx="1854">
                  <c:v>19.312500000000011</c:v>
                </c:pt>
                <c:pt idx="1855">
                  <c:v>19.322916666666679</c:v>
                </c:pt>
                <c:pt idx="1856">
                  <c:v>19.333333333333346</c:v>
                </c:pt>
                <c:pt idx="1857">
                  <c:v>19.343750000000014</c:v>
                </c:pt>
                <c:pt idx="1858">
                  <c:v>19.354166666666682</c:v>
                </c:pt>
                <c:pt idx="1859">
                  <c:v>19.36458333333335</c:v>
                </c:pt>
                <c:pt idx="1860">
                  <c:v>19.375000000000018</c:v>
                </c:pt>
                <c:pt idx="1861">
                  <c:v>19.385416666666686</c:v>
                </c:pt>
                <c:pt idx="1862">
                  <c:v>19.395833333333353</c:v>
                </c:pt>
                <c:pt idx="1863">
                  <c:v>19.406250000000021</c:v>
                </c:pt>
                <c:pt idx="1864">
                  <c:v>19.416666666666689</c:v>
                </c:pt>
                <c:pt idx="1865">
                  <c:v>19.427083333333357</c:v>
                </c:pt>
                <c:pt idx="1866">
                  <c:v>19.437500000000025</c:v>
                </c:pt>
                <c:pt idx="1867">
                  <c:v>19.447916666666693</c:v>
                </c:pt>
                <c:pt idx="1868">
                  <c:v>19.458333333333361</c:v>
                </c:pt>
                <c:pt idx="1869">
                  <c:v>19.468750000000028</c:v>
                </c:pt>
                <c:pt idx="1870">
                  <c:v>19.479166666666696</c:v>
                </c:pt>
                <c:pt idx="1871">
                  <c:v>19.489583333333364</c:v>
                </c:pt>
                <c:pt idx="1872">
                  <c:v>19.500000000000032</c:v>
                </c:pt>
                <c:pt idx="1873">
                  <c:v>19.5104166666667</c:v>
                </c:pt>
                <c:pt idx="1874">
                  <c:v>19.520833333333368</c:v>
                </c:pt>
                <c:pt idx="1875">
                  <c:v>19.531250000000036</c:v>
                </c:pt>
                <c:pt idx="1876">
                  <c:v>19.541666666666703</c:v>
                </c:pt>
                <c:pt idx="1877">
                  <c:v>19.552083333333371</c:v>
                </c:pt>
                <c:pt idx="1878">
                  <c:v>19.562500000000039</c:v>
                </c:pt>
                <c:pt idx="1879">
                  <c:v>19.572916666666707</c:v>
                </c:pt>
                <c:pt idx="1880">
                  <c:v>19.583333333333375</c:v>
                </c:pt>
                <c:pt idx="1881">
                  <c:v>19.593750000000043</c:v>
                </c:pt>
                <c:pt idx="1882">
                  <c:v>19.60416666666671</c:v>
                </c:pt>
                <c:pt idx="1883">
                  <c:v>19.614583333333378</c:v>
                </c:pt>
                <c:pt idx="1884">
                  <c:v>19.625000000000046</c:v>
                </c:pt>
                <c:pt idx="1885">
                  <c:v>19.635416666666714</c:v>
                </c:pt>
                <c:pt idx="1886">
                  <c:v>19.645833333333382</c:v>
                </c:pt>
                <c:pt idx="1887">
                  <c:v>19.65625000000005</c:v>
                </c:pt>
                <c:pt idx="1888">
                  <c:v>19.666666666666718</c:v>
                </c:pt>
                <c:pt idx="1889">
                  <c:v>19.677083333333385</c:v>
                </c:pt>
                <c:pt idx="1890">
                  <c:v>19.687500000000053</c:v>
                </c:pt>
                <c:pt idx="1891">
                  <c:v>19.697916666666721</c:v>
                </c:pt>
                <c:pt idx="1892">
                  <c:v>19.708333333333389</c:v>
                </c:pt>
                <c:pt idx="1893">
                  <c:v>19.718750000000057</c:v>
                </c:pt>
                <c:pt idx="1894">
                  <c:v>19.729166666666725</c:v>
                </c:pt>
                <c:pt idx="1895">
                  <c:v>19.739583333333393</c:v>
                </c:pt>
                <c:pt idx="1896">
                  <c:v>19.75000000000006</c:v>
                </c:pt>
                <c:pt idx="1897">
                  <c:v>19.760416666666728</c:v>
                </c:pt>
                <c:pt idx="1898">
                  <c:v>19.770833333333396</c:v>
                </c:pt>
                <c:pt idx="1899">
                  <c:v>19.781250000000064</c:v>
                </c:pt>
                <c:pt idx="1900">
                  <c:v>19.791666666666732</c:v>
                </c:pt>
                <c:pt idx="1901">
                  <c:v>19.8020833333334</c:v>
                </c:pt>
                <c:pt idx="1902">
                  <c:v>19.812500000000068</c:v>
                </c:pt>
                <c:pt idx="1903">
                  <c:v>19.822916666666735</c:v>
                </c:pt>
                <c:pt idx="1904">
                  <c:v>19.833333333333403</c:v>
                </c:pt>
                <c:pt idx="1905">
                  <c:v>19.843750000000071</c:v>
                </c:pt>
                <c:pt idx="1906">
                  <c:v>19.854166666666739</c:v>
                </c:pt>
                <c:pt idx="1907">
                  <c:v>19.864583333333407</c:v>
                </c:pt>
                <c:pt idx="1908">
                  <c:v>19.875000000000075</c:v>
                </c:pt>
                <c:pt idx="1909">
                  <c:v>19.885416666666742</c:v>
                </c:pt>
                <c:pt idx="1910">
                  <c:v>19.89583333333341</c:v>
                </c:pt>
                <c:pt idx="1911">
                  <c:v>19.906250000000078</c:v>
                </c:pt>
                <c:pt idx="1912">
                  <c:v>19.916666666666746</c:v>
                </c:pt>
                <c:pt idx="1913">
                  <c:v>19.927083333333414</c:v>
                </c:pt>
                <c:pt idx="1914">
                  <c:v>19.937500000000082</c:v>
                </c:pt>
                <c:pt idx="1915">
                  <c:v>19.94791666666675</c:v>
                </c:pt>
                <c:pt idx="1916">
                  <c:v>19.958333333333417</c:v>
                </c:pt>
                <c:pt idx="1917">
                  <c:v>19.968750000000085</c:v>
                </c:pt>
                <c:pt idx="1918">
                  <c:v>19.979166666666753</c:v>
                </c:pt>
                <c:pt idx="1919">
                  <c:v>19.989583333333421</c:v>
                </c:pt>
                <c:pt idx="1920">
                  <c:v>20.000000000000089</c:v>
                </c:pt>
                <c:pt idx="1921">
                  <c:v>20.010416666666757</c:v>
                </c:pt>
                <c:pt idx="1922">
                  <c:v>20.020833333333425</c:v>
                </c:pt>
                <c:pt idx="1923">
                  <c:v>20.031250000000092</c:v>
                </c:pt>
                <c:pt idx="1924">
                  <c:v>20.04166666666676</c:v>
                </c:pt>
                <c:pt idx="1925">
                  <c:v>20.052083333333428</c:v>
                </c:pt>
                <c:pt idx="1926">
                  <c:v>20.062500000000096</c:v>
                </c:pt>
                <c:pt idx="1927">
                  <c:v>20.072916666666764</c:v>
                </c:pt>
                <c:pt idx="1928">
                  <c:v>20.083333333333432</c:v>
                </c:pt>
                <c:pt idx="1929">
                  <c:v>20.093750000000099</c:v>
                </c:pt>
                <c:pt idx="1930">
                  <c:v>20.104166666666767</c:v>
                </c:pt>
                <c:pt idx="1931">
                  <c:v>20.114583333333435</c:v>
                </c:pt>
                <c:pt idx="1932">
                  <c:v>20.125000000000103</c:v>
                </c:pt>
                <c:pt idx="1933">
                  <c:v>20.135416666666771</c:v>
                </c:pt>
                <c:pt idx="1934">
                  <c:v>20.145833333333439</c:v>
                </c:pt>
                <c:pt idx="1935">
                  <c:v>20.156250000000107</c:v>
                </c:pt>
                <c:pt idx="1936">
                  <c:v>20.166666666666774</c:v>
                </c:pt>
                <c:pt idx="1937">
                  <c:v>20.177083333333442</c:v>
                </c:pt>
                <c:pt idx="1938">
                  <c:v>20.18750000000011</c:v>
                </c:pt>
                <c:pt idx="1939">
                  <c:v>20.197916666666778</c:v>
                </c:pt>
                <c:pt idx="1940">
                  <c:v>20.208333333333446</c:v>
                </c:pt>
                <c:pt idx="1941">
                  <c:v>20.218750000000114</c:v>
                </c:pt>
                <c:pt idx="1942">
                  <c:v>20.229166666666782</c:v>
                </c:pt>
                <c:pt idx="1943">
                  <c:v>20.239583333333449</c:v>
                </c:pt>
                <c:pt idx="1944">
                  <c:v>20.250000000000117</c:v>
                </c:pt>
                <c:pt idx="1945">
                  <c:v>20.260416666666785</c:v>
                </c:pt>
                <c:pt idx="1946">
                  <c:v>20.270833333333453</c:v>
                </c:pt>
                <c:pt idx="1947">
                  <c:v>20.281250000000121</c:v>
                </c:pt>
                <c:pt idx="1948">
                  <c:v>20.291666666666789</c:v>
                </c:pt>
                <c:pt idx="1949">
                  <c:v>20.302083333333456</c:v>
                </c:pt>
                <c:pt idx="1950">
                  <c:v>20.312500000000124</c:v>
                </c:pt>
                <c:pt idx="1951">
                  <c:v>20.322916666666792</c:v>
                </c:pt>
                <c:pt idx="1952">
                  <c:v>20.33333333333346</c:v>
                </c:pt>
                <c:pt idx="1953">
                  <c:v>20.343750000000128</c:v>
                </c:pt>
                <c:pt idx="1954">
                  <c:v>20.354166666666796</c:v>
                </c:pt>
                <c:pt idx="1955">
                  <c:v>20.364583333333464</c:v>
                </c:pt>
                <c:pt idx="1956">
                  <c:v>20.375000000000131</c:v>
                </c:pt>
                <c:pt idx="1957">
                  <c:v>20.385416666666799</c:v>
                </c:pt>
                <c:pt idx="1958">
                  <c:v>20.395833333333467</c:v>
                </c:pt>
                <c:pt idx="1959">
                  <c:v>20.406250000000135</c:v>
                </c:pt>
                <c:pt idx="1960">
                  <c:v>20.416666666666803</c:v>
                </c:pt>
                <c:pt idx="1961">
                  <c:v>20.427083333333471</c:v>
                </c:pt>
                <c:pt idx="1962">
                  <c:v>20.437500000000139</c:v>
                </c:pt>
                <c:pt idx="1963">
                  <c:v>20.447916666666806</c:v>
                </c:pt>
                <c:pt idx="1964">
                  <c:v>20.458333333333474</c:v>
                </c:pt>
                <c:pt idx="1965">
                  <c:v>20.468750000000142</c:v>
                </c:pt>
                <c:pt idx="1966">
                  <c:v>20.47916666666681</c:v>
                </c:pt>
                <c:pt idx="1967">
                  <c:v>20.489583333333478</c:v>
                </c:pt>
                <c:pt idx="1968">
                  <c:v>20.500000000000146</c:v>
                </c:pt>
                <c:pt idx="1969">
                  <c:v>20.510416666666814</c:v>
                </c:pt>
                <c:pt idx="1970">
                  <c:v>20.520833333333481</c:v>
                </c:pt>
                <c:pt idx="1971">
                  <c:v>20.531250000000149</c:v>
                </c:pt>
                <c:pt idx="1972">
                  <c:v>20.541666666666817</c:v>
                </c:pt>
                <c:pt idx="1973">
                  <c:v>20.552083333333485</c:v>
                </c:pt>
                <c:pt idx="1974">
                  <c:v>20.562500000000153</c:v>
                </c:pt>
                <c:pt idx="1975">
                  <c:v>20.572916666666821</c:v>
                </c:pt>
                <c:pt idx="1976">
                  <c:v>20.583333333333488</c:v>
                </c:pt>
                <c:pt idx="1977">
                  <c:v>20.593750000000156</c:v>
                </c:pt>
                <c:pt idx="1978">
                  <c:v>20.604166666666824</c:v>
                </c:pt>
                <c:pt idx="1979">
                  <c:v>20.614583333333492</c:v>
                </c:pt>
                <c:pt idx="1980">
                  <c:v>20.62500000000016</c:v>
                </c:pt>
                <c:pt idx="1981">
                  <c:v>20.635416666666828</c:v>
                </c:pt>
                <c:pt idx="1982">
                  <c:v>20.645833333333496</c:v>
                </c:pt>
                <c:pt idx="1983">
                  <c:v>20.656250000000163</c:v>
                </c:pt>
                <c:pt idx="1984">
                  <c:v>20.666666666666831</c:v>
                </c:pt>
                <c:pt idx="1985">
                  <c:v>20.677083333333499</c:v>
                </c:pt>
                <c:pt idx="1986">
                  <c:v>20.687500000000167</c:v>
                </c:pt>
                <c:pt idx="1987">
                  <c:v>20.697916666666835</c:v>
                </c:pt>
                <c:pt idx="1988">
                  <c:v>20.708333333333503</c:v>
                </c:pt>
                <c:pt idx="1989">
                  <c:v>20.718750000000171</c:v>
                </c:pt>
                <c:pt idx="1990">
                  <c:v>20.729166666666838</c:v>
                </c:pt>
                <c:pt idx="1991">
                  <c:v>20.739583333333506</c:v>
                </c:pt>
                <c:pt idx="1992">
                  <c:v>20.750000000000174</c:v>
                </c:pt>
                <c:pt idx="1993">
                  <c:v>20.760416666666842</c:v>
                </c:pt>
                <c:pt idx="1994">
                  <c:v>20.77083333333351</c:v>
                </c:pt>
                <c:pt idx="1995">
                  <c:v>20.781250000000178</c:v>
                </c:pt>
                <c:pt idx="1996">
                  <c:v>20.791666666666845</c:v>
                </c:pt>
                <c:pt idx="1997">
                  <c:v>20.802083333333513</c:v>
                </c:pt>
                <c:pt idx="1998">
                  <c:v>20.812500000000181</c:v>
                </c:pt>
                <c:pt idx="1999">
                  <c:v>20.822916666666849</c:v>
                </c:pt>
                <c:pt idx="2000">
                  <c:v>20.833333333333517</c:v>
                </c:pt>
                <c:pt idx="2001">
                  <c:v>20.843750000000185</c:v>
                </c:pt>
                <c:pt idx="2002">
                  <c:v>20.854166666666853</c:v>
                </c:pt>
                <c:pt idx="2003">
                  <c:v>20.86458333333352</c:v>
                </c:pt>
                <c:pt idx="2004">
                  <c:v>20.875000000000188</c:v>
                </c:pt>
                <c:pt idx="2005">
                  <c:v>20.885416666666856</c:v>
                </c:pt>
                <c:pt idx="2006">
                  <c:v>20.895833333333524</c:v>
                </c:pt>
                <c:pt idx="2007">
                  <c:v>20.906250000000192</c:v>
                </c:pt>
                <c:pt idx="2008">
                  <c:v>20.91666666666686</c:v>
                </c:pt>
                <c:pt idx="2009">
                  <c:v>20.927083333333528</c:v>
                </c:pt>
                <c:pt idx="2010">
                  <c:v>20.937500000000195</c:v>
                </c:pt>
                <c:pt idx="2011">
                  <c:v>20.947916666666863</c:v>
                </c:pt>
                <c:pt idx="2012">
                  <c:v>20.958333333333531</c:v>
                </c:pt>
                <c:pt idx="2013">
                  <c:v>20.968750000000199</c:v>
                </c:pt>
                <c:pt idx="2014">
                  <c:v>20.979166666666867</c:v>
                </c:pt>
                <c:pt idx="2015">
                  <c:v>20.989583333333535</c:v>
                </c:pt>
                <c:pt idx="2016">
                  <c:v>21.000000000000203</c:v>
                </c:pt>
                <c:pt idx="2017">
                  <c:v>21.01041666666687</c:v>
                </c:pt>
                <c:pt idx="2018">
                  <c:v>21.020833333333538</c:v>
                </c:pt>
                <c:pt idx="2019">
                  <c:v>21.031250000000206</c:v>
                </c:pt>
                <c:pt idx="2020">
                  <c:v>21.041666666666874</c:v>
                </c:pt>
                <c:pt idx="2021">
                  <c:v>21.052083333333542</c:v>
                </c:pt>
                <c:pt idx="2022">
                  <c:v>21.06250000000021</c:v>
                </c:pt>
                <c:pt idx="2023">
                  <c:v>21.072916666666877</c:v>
                </c:pt>
                <c:pt idx="2024">
                  <c:v>21.083333333333545</c:v>
                </c:pt>
                <c:pt idx="2025">
                  <c:v>21.093750000000213</c:v>
                </c:pt>
                <c:pt idx="2026">
                  <c:v>21.104166666666881</c:v>
                </c:pt>
                <c:pt idx="2027">
                  <c:v>21.114583333333549</c:v>
                </c:pt>
                <c:pt idx="2028">
                  <c:v>21.125000000000217</c:v>
                </c:pt>
                <c:pt idx="2029">
                  <c:v>21.135416666666885</c:v>
                </c:pt>
                <c:pt idx="2030">
                  <c:v>21.145833333333552</c:v>
                </c:pt>
                <c:pt idx="2031">
                  <c:v>21.15625000000022</c:v>
                </c:pt>
                <c:pt idx="2032">
                  <c:v>21.166666666666888</c:v>
                </c:pt>
                <c:pt idx="2033">
                  <c:v>21.177083333333556</c:v>
                </c:pt>
                <c:pt idx="2034">
                  <c:v>21.187500000000224</c:v>
                </c:pt>
                <c:pt idx="2035">
                  <c:v>21.197916666666892</c:v>
                </c:pt>
                <c:pt idx="2036">
                  <c:v>21.20833333333356</c:v>
                </c:pt>
                <c:pt idx="2037">
                  <c:v>21.218750000000227</c:v>
                </c:pt>
                <c:pt idx="2038">
                  <c:v>21.229166666666895</c:v>
                </c:pt>
                <c:pt idx="2039">
                  <c:v>21.239583333333563</c:v>
                </c:pt>
                <c:pt idx="2040">
                  <c:v>21.250000000000231</c:v>
                </c:pt>
                <c:pt idx="2041">
                  <c:v>21.260416666666899</c:v>
                </c:pt>
                <c:pt idx="2042">
                  <c:v>21.270833333333567</c:v>
                </c:pt>
                <c:pt idx="2043">
                  <c:v>21.281250000000234</c:v>
                </c:pt>
                <c:pt idx="2044">
                  <c:v>21.291666666666902</c:v>
                </c:pt>
                <c:pt idx="2045">
                  <c:v>21.30208333333357</c:v>
                </c:pt>
                <c:pt idx="2046">
                  <c:v>21.312500000000238</c:v>
                </c:pt>
                <c:pt idx="2047">
                  <c:v>21.322916666666906</c:v>
                </c:pt>
                <c:pt idx="2048">
                  <c:v>21.333333333333574</c:v>
                </c:pt>
                <c:pt idx="2049">
                  <c:v>21.343750000000242</c:v>
                </c:pt>
                <c:pt idx="2050">
                  <c:v>21.354166666666909</c:v>
                </c:pt>
                <c:pt idx="2051">
                  <c:v>21.364583333333577</c:v>
                </c:pt>
                <c:pt idx="2052">
                  <c:v>21.375000000000245</c:v>
                </c:pt>
                <c:pt idx="2053">
                  <c:v>21.385416666666913</c:v>
                </c:pt>
                <c:pt idx="2054">
                  <c:v>21.395833333333581</c:v>
                </c:pt>
                <c:pt idx="2055">
                  <c:v>21.406250000000249</c:v>
                </c:pt>
                <c:pt idx="2056">
                  <c:v>21.416666666666917</c:v>
                </c:pt>
                <c:pt idx="2057">
                  <c:v>21.427083333333584</c:v>
                </c:pt>
                <c:pt idx="2058">
                  <c:v>21.437500000000252</c:v>
                </c:pt>
                <c:pt idx="2059">
                  <c:v>21.44791666666692</c:v>
                </c:pt>
                <c:pt idx="2060">
                  <c:v>21.458333333333588</c:v>
                </c:pt>
                <c:pt idx="2061">
                  <c:v>21.468750000000256</c:v>
                </c:pt>
                <c:pt idx="2062">
                  <c:v>21.479166666666924</c:v>
                </c:pt>
                <c:pt idx="2063">
                  <c:v>21.489583333333591</c:v>
                </c:pt>
                <c:pt idx="2064">
                  <c:v>21.500000000000259</c:v>
                </c:pt>
                <c:pt idx="2065">
                  <c:v>21.510416666666927</c:v>
                </c:pt>
                <c:pt idx="2066">
                  <c:v>21.520833333333595</c:v>
                </c:pt>
                <c:pt idx="2067">
                  <c:v>21.531250000000263</c:v>
                </c:pt>
                <c:pt idx="2068">
                  <c:v>21.541666666666931</c:v>
                </c:pt>
                <c:pt idx="2069">
                  <c:v>21.552083333333599</c:v>
                </c:pt>
                <c:pt idx="2070">
                  <c:v>21.562500000000266</c:v>
                </c:pt>
                <c:pt idx="2071">
                  <c:v>21.572916666666934</c:v>
                </c:pt>
                <c:pt idx="2072">
                  <c:v>21.583333333333602</c:v>
                </c:pt>
                <c:pt idx="2073">
                  <c:v>21.59375000000027</c:v>
                </c:pt>
                <c:pt idx="2074">
                  <c:v>21.604166666666938</c:v>
                </c:pt>
                <c:pt idx="2075">
                  <c:v>21.614583333333606</c:v>
                </c:pt>
                <c:pt idx="2076">
                  <c:v>21.625000000000274</c:v>
                </c:pt>
                <c:pt idx="2077">
                  <c:v>21.635416666666941</c:v>
                </c:pt>
                <c:pt idx="2078">
                  <c:v>21.645833333333609</c:v>
                </c:pt>
                <c:pt idx="2079">
                  <c:v>21.656250000000277</c:v>
                </c:pt>
                <c:pt idx="2080">
                  <c:v>21.666666666666945</c:v>
                </c:pt>
                <c:pt idx="2081">
                  <c:v>21.677083333333613</c:v>
                </c:pt>
                <c:pt idx="2082">
                  <c:v>21.687500000000281</c:v>
                </c:pt>
                <c:pt idx="2083">
                  <c:v>21.697916666666949</c:v>
                </c:pt>
                <c:pt idx="2084">
                  <c:v>21.708333333333616</c:v>
                </c:pt>
                <c:pt idx="2085">
                  <c:v>21.718750000000284</c:v>
                </c:pt>
                <c:pt idx="2086">
                  <c:v>21.729166666666952</c:v>
                </c:pt>
                <c:pt idx="2087">
                  <c:v>21.73958333333362</c:v>
                </c:pt>
                <c:pt idx="2088">
                  <c:v>21.750000000000288</c:v>
                </c:pt>
                <c:pt idx="2089">
                  <c:v>21.760416666666956</c:v>
                </c:pt>
                <c:pt idx="2090">
                  <c:v>21.770833333333623</c:v>
                </c:pt>
                <c:pt idx="2091">
                  <c:v>21.781250000000291</c:v>
                </c:pt>
                <c:pt idx="2092">
                  <c:v>21.791666666666959</c:v>
                </c:pt>
                <c:pt idx="2093">
                  <c:v>21.802083333333627</c:v>
                </c:pt>
                <c:pt idx="2094">
                  <c:v>21.812500000000295</c:v>
                </c:pt>
                <c:pt idx="2095">
                  <c:v>21.822916666666963</c:v>
                </c:pt>
                <c:pt idx="2096">
                  <c:v>21.833333333333631</c:v>
                </c:pt>
                <c:pt idx="2097">
                  <c:v>21.843750000000298</c:v>
                </c:pt>
                <c:pt idx="2098">
                  <c:v>21.854166666666966</c:v>
                </c:pt>
                <c:pt idx="2099">
                  <c:v>21.864583333333634</c:v>
                </c:pt>
                <c:pt idx="2100">
                  <c:v>21.875000000000302</c:v>
                </c:pt>
                <c:pt idx="2101">
                  <c:v>21.88541666666697</c:v>
                </c:pt>
                <c:pt idx="2102">
                  <c:v>21.895833333333638</c:v>
                </c:pt>
                <c:pt idx="2103">
                  <c:v>21.906250000000306</c:v>
                </c:pt>
                <c:pt idx="2104">
                  <c:v>21.916666666666973</c:v>
                </c:pt>
                <c:pt idx="2105">
                  <c:v>21.927083333333641</c:v>
                </c:pt>
                <c:pt idx="2106">
                  <c:v>21.937500000000309</c:v>
                </c:pt>
                <c:pt idx="2107">
                  <c:v>21.947916666666977</c:v>
                </c:pt>
                <c:pt idx="2108">
                  <c:v>21.958333333333645</c:v>
                </c:pt>
                <c:pt idx="2109">
                  <c:v>21.968750000000313</c:v>
                </c:pt>
                <c:pt idx="2110">
                  <c:v>21.97916666666698</c:v>
                </c:pt>
                <c:pt idx="2111">
                  <c:v>21.989583333333648</c:v>
                </c:pt>
                <c:pt idx="2112">
                  <c:v>22.000000000000316</c:v>
                </c:pt>
                <c:pt idx="2113">
                  <c:v>22.010416666666984</c:v>
                </c:pt>
                <c:pt idx="2114">
                  <c:v>22.020833333333652</c:v>
                </c:pt>
                <c:pt idx="2115">
                  <c:v>22.03125000000032</c:v>
                </c:pt>
                <c:pt idx="2116">
                  <c:v>22.041666666666988</c:v>
                </c:pt>
                <c:pt idx="2117">
                  <c:v>22.052083333333655</c:v>
                </c:pt>
                <c:pt idx="2118">
                  <c:v>22.062500000000323</c:v>
                </c:pt>
                <c:pt idx="2119">
                  <c:v>22.072916666666991</c:v>
                </c:pt>
                <c:pt idx="2120">
                  <c:v>22.083333333333659</c:v>
                </c:pt>
                <c:pt idx="2121">
                  <c:v>22.093750000000327</c:v>
                </c:pt>
                <c:pt idx="2122">
                  <c:v>22.104166666666995</c:v>
                </c:pt>
                <c:pt idx="2123">
                  <c:v>22.114583333333663</c:v>
                </c:pt>
                <c:pt idx="2124">
                  <c:v>22.12500000000033</c:v>
                </c:pt>
                <c:pt idx="2125">
                  <c:v>22.135416666666998</c:v>
                </c:pt>
                <c:pt idx="2126">
                  <c:v>22.145833333333666</c:v>
                </c:pt>
                <c:pt idx="2127">
                  <c:v>22.156250000000334</c:v>
                </c:pt>
                <c:pt idx="2128">
                  <c:v>22.166666666667002</c:v>
                </c:pt>
                <c:pt idx="2129">
                  <c:v>22.17708333333367</c:v>
                </c:pt>
                <c:pt idx="2130">
                  <c:v>22.187500000000338</c:v>
                </c:pt>
                <c:pt idx="2131">
                  <c:v>22.197916666667005</c:v>
                </c:pt>
                <c:pt idx="2132">
                  <c:v>22.208333333333673</c:v>
                </c:pt>
                <c:pt idx="2133">
                  <c:v>22.218750000000341</c:v>
                </c:pt>
                <c:pt idx="2134">
                  <c:v>22.229166666667009</c:v>
                </c:pt>
                <c:pt idx="2135">
                  <c:v>22.239583333333677</c:v>
                </c:pt>
                <c:pt idx="2136">
                  <c:v>22.250000000000345</c:v>
                </c:pt>
                <c:pt idx="2137">
                  <c:v>22.260416666667012</c:v>
                </c:pt>
                <c:pt idx="2138">
                  <c:v>22.27083333333368</c:v>
                </c:pt>
                <c:pt idx="2139">
                  <c:v>22.281250000000348</c:v>
                </c:pt>
                <c:pt idx="2140">
                  <c:v>22.291666666667016</c:v>
                </c:pt>
                <c:pt idx="2141">
                  <c:v>22.302083333333684</c:v>
                </c:pt>
                <c:pt idx="2142">
                  <c:v>22.312500000000352</c:v>
                </c:pt>
                <c:pt idx="2143">
                  <c:v>22.32291666666702</c:v>
                </c:pt>
                <c:pt idx="2144">
                  <c:v>22.333333333333687</c:v>
                </c:pt>
                <c:pt idx="2145">
                  <c:v>22.343750000000355</c:v>
                </c:pt>
                <c:pt idx="2146">
                  <c:v>22.354166666667023</c:v>
                </c:pt>
                <c:pt idx="2147">
                  <c:v>22.364583333333691</c:v>
                </c:pt>
                <c:pt idx="2148">
                  <c:v>22.375000000000359</c:v>
                </c:pt>
                <c:pt idx="2149">
                  <c:v>22.385416666667027</c:v>
                </c:pt>
                <c:pt idx="2150">
                  <c:v>22.395833333333695</c:v>
                </c:pt>
                <c:pt idx="2151">
                  <c:v>22.406250000000362</c:v>
                </c:pt>
                <c:pt idx="2152">
                  <c:v>22.41666666666703</c:v>
                </c:pt>
                <c:pt idx="2153">
                  <c:v>22.427083333333698</c:v>
                </c:pt>
                <c:pt idx="2154">
                  <c:v>22.437500000000366</c:v>
                </c:pt>
                <c:pt idx="2155">
                  <c:v>22.447916666667034</c:v>
                </c:pt>
                <c:pt idx="2156">
                  <c:v>22.458333333333702</c:v>
                </c:pt>
                <c:pt idx="2157">
                  <c:v>22.468750000000369</c:v>
                </c:pt>
                <c:pt idx="2158">
                  <c:v>22.479166666667037</c:v>
                </c:pt>
                <c:pt idx="2159">
                  <c:v>22.489583333333705</c:v>
                </c:pt>
                <c:pt idx="2160">
                  <c:v>22.500000000000373</c:v>
                </c:pt>
                <c:pt idx="2161">
                  <c:v>22.510416666667041</c:v>
                </c:pt>
                <c:pt idx="2162">
                  <c:v>22.520833333333709</c:v>
                </c:pt>
                <c:pt idx="2163">
                  <c:v>22.531250000000377</c:v>
                </c:pt>
                <c:pt idx="2164">
                  <c:v>22.541666666667044</c:v>
                </c:pt>
                <c:pt idx="2165">
                  <c:v>22.552083333333712</c:v>
                </c:pt>
                <c:pt idx="2166">
                  <c:v>22.56250000000038</c:v>
                </c:pt>
                <c:pt idx="2167">
                  <c:v>22.572916666667048</c:v>
                </c:pt>
                <c:pt idx="2168">
                  <c:v>22.583333333333716</c:v>
                </c:pt>
                <c:pt idx="2169">
                  <c:v>22.593750000000384</c:v>
                </c:pt>
                <c:pt idx="2170">
                  <c:v>22.604166666667052</c:v>
                </c:pt>
                <c:pt idx="2171">
                  <c:v>22.614583333333719</c:v>
                </c:pt>
                <c:pt idx="2172">
                  <c:v>22.625000000000387</c:v>
                </c:pt>
                <c:pt idx="2173">
                  <c:v>22.635416666667055</c:v>
                </c:pt>
                <c:pt idx="2174">
                  <c:v>22.645833333333723</c:v>
                </c:pt>
                <c:pt idx="2175">
                  <c:v>22.656250000000391</c:v>
                </c:pt>
                <c:pt idx="2176">
                  <c:v>22.666666666667059</c:v>
                </c:pt>
                <c:pt idx="2177">
                  <c:v>22.677083333333727</c:v>
                </c:pt>
                <c:pt idx="2178">
                  <c:v>22.687500000000394</c:v>
                </c:pt>
                <c:pt idx="2179">
                  <c:v>22.697916666667062</c:v>
                </c:pt>
                <c:pt idx="2180">
                  <c:v>22.70833333333373</c:v>
                </c:pt>
                <c:pt idx="2181">
                  <c:v>22.718750000000398</c:v>
                </c:pt>
                <c:pt idx="2182">
                  <c:v>22.729166666667066</c:v>
                </c:pt>
                <c:pt idx="2183">
                  <c:v>22.739583333333734</c:v>
                </c:pt>
                <c:pt idx="2184">
                  <c:v>22.750000000000401</c:v>
                </c:pt>
                <c:pt idx="2185">
                  <c:v>22.760416666667069</c:v>
                </c:pt>
                <c:pt idx="2186">
                  <c:v>22.770833333333737</c:v>
                </c:pt>
                <c:pt idx="2187">
                  <c:v>22.781250000000405</c:v>
                </c:pt>
                <c:pt idx="2188">
                  <c:v>22.791666666667073</c:v>
                </c:pt>
                <c:pt idx="2189">
                  <c:v>22.802083333333741</c:v>
                </c:pt>
                <c:pt idx="2190">
                  <c:v>22.812500000000409</c:v>
                </c:pt>
                <c:pt idx="2191">
                  <c:v>22.822916666667076</c:v>
                </c:pt>
                <c:pt idx="2192">
                  <c:v>22.833333333333744</c:v>
                </c:pt>
                <c:pt idx="2193">
                  <c:v>22.843750000000412</c:v>
                </c:pt>
                <c:pt idx="2194">
                  <c:v>22.85416666666708</c:v>
                </c:pt>
                <c:pt idx="2195">
                  <c:v>22.864583333333748</c:v>
                </c:pt>
                <c:pt idx="2196">
                  <c:v>22.875000000000416</c:v>
                </c:pt>
                <c:pt idx="2197">
                  <c:v>22.885416666667084</c:v>
                </c:pt>
                <c:pt idx="2198">
                  <c:v>22.895833333333751</c:v>
                </c:pt>
                <c:pt idx="2199">
                  <c:v>22.906250000000419</c:v>
                </c:pt>
                <c:pt idx="2200">
                  <c:v>22.916666666667087</c:v>
                </c:pt>
                <c:pt idx="2201">
                  <c:v>22.927083333333755</c:v>
                </c:pt>
                <c:pt idx="2202">
                  <c:v>22.937500000000423</c:v>
                </c:pt>
                <c:pt idx="2203">
                  <c:v>22.947916666667091</c:v>
                </c:pt>
                <c:pt idx="2204">
                  <c:v>22.958333333333758</c:v>
                </c:pt>
                <c:pt idx="2205">
                  <c:v>22.968750000000426</c:v>
                </c:pt>
                <c:pt idx="2206">
                  <c:v>22.979166666667094</c:v>
                </c:pt>
                <c:pt idx="2207">
                  <c:v>22.989583333333762</c:v>
                </c:pt>
                <c:pt idx="2208">
                  <c:v>23.00000000000043</c:v>
                </c:pt>
                <c:pt idx="2209">
                  <c:v>23.010416666667098</c:v>
                </c:pt>
                <c:pt idx="2210">
                  <c:v>23.020833333333766</c:v>
                </c:pt>
                <c:pt idx="2211">
                  <c:v>23.031250000000433</c:v>
                </c:pt>
                <c:pt idx="2212">
                  <c:v>23.041666666667101</c:v>
                </c:pt>
                <c:pt idx="2213">
                  <c:v>23.052083333333769</c:v>
                </c:pt>
                <c:pt idx="2214">
                  <c:v>23.062500000000437</c:v>
                </c:pt>
                <c:pt idx="2215">
                  <c:v>23.072916666667105</c:v>
                </c:pt>
                <c:pt idx="2216">
                  <c:v>23.083333333333773</c:v>
                </c:pt>
                <c:pt idx="2217">
                  <c:v>23.093750000000441</c:v>
                </c:pt>
                <c:pt idx="2218">
                  <c:v>23.104166666667108</c:v>
                </c:pt>
                <c:pt idx="2219">
                  <c:v>23.114583333333776</c:v>
                </c:pt>
                <c:pt idx="2220">
                  <c:v>23.125000000000444</c:v>
                </c:pt>
                <c:pt idx="2221">
                  <c:v>23.135416666667112</c:v>
                </c:pt>
                <c:pt idx="2222">
                  <c:v>23.14583333333378</c:v>
                </c:pt>
                <c:pt idx="2223">
                  <c:v>23.156250000000448</c:v>
                </c:pt>
                <c:pt idx="2224">
                  <c:v>23.166666666667115</c:v>
                </c:pt>
                <c:pt idx="2225">
                  <c:v>23.177083333333783</c:v>
                </c:pt>
                <c:pt idx="2226">
                  <c:v>23.187500000000451</c:v>
                </c:pt>
                <c:pt idx="2227">
                  <c:v>23.197916666667119</c:v>
                </c:pt>
                <c:pt idx="2228">
                  <c:v>23.208333333333787</c:v>
                </c:pt>
                <c:pt idx="2229">
                  <c:v>23.218750000000455</c:v>
                </c:pt>
                <c:pt idx="2230">
                  <c:v>23.229166666667123</c:v>
                </c:pt>
                <c:pt idx="2231">
                  <c:v>23.23958333333379</c:v>
                </c:pt>
                <c:pt idx="2232">
                  <c:v>23.250000000000458</c:v>
                </c:pt>
                <c:pt idx="2233">
                  <c:v>23.260416666667126</c:v>
                </c:pt>
                <c:pt idx="2234">
                  <c:v>23.270833333333794</c:v>
                </c:pt>
                <c:pt idx="2235">
                  <c:v>23.281250000000462</c:v>
                </c:pt>
                <c:pt idx="2236">
                  <c:v>23.29166666666713</c:v>
                </c:pt>
                <c:pt idx="2237">
                  <c:v>23.302083333333798</c:v>
                </c:pt>
                <c:pt idx="2238">
                  <c:v>23.312500000000465</c:v>
                </c:pt>
                <c:pt idx="2239">
                  <c:v>23.322916666667133</c:v>
                </c:pt>
                <c:pt idx="2240">
                  <c:v>23.333333333333801</c:v>
                </c:pt>
                <c:pt idx="2241">
                  <c:v>23.343750000000469</c:v>
                </c:pt>
                <c:pt idx="2242">
                  <c:v>23.354166666667137</c:v>
                </c:pt>
                <c:pt idx="2243">
                  <c:v>23.364583333333805</c:v>
                </c:pt>
                <c:pt idx="2244">
                  <c:v>23.375000000000473</c:v>
                </c:pt>
                <c:pt idx="2245">
                  <c:v>23.38541666666714</c:v>
                </c:pt>
                <c:pt idx="2246">
                  <c:v>23.395833333333808</c:v>
                </c:pt>
                <c:pt idx="2247">
                  <c:v>23.406250000000476</c:v>
                </c:pt>
                <c:pt idx="2248">
                  <c:v>23.416666666667144</c:v>
                </c:pt>
                <c:pt idx="2249">
                  <c:v>23.427083333333812</c:v>
                </c:pt>
                <c:pt idx="2250">
                  <c:v>23.43750000000048</c:v>
                </c:pt>
                <c:pt idx="2251">
                  <c:v>23.447916666667147</c:v>
                </c:pt>
                <c:pt idx="2252">
                  <c:v>23.458333333333815</c:v>
                </c:pt>
                <c:pt idx="2253">
                  <c:v>23.468750000000483</c:v>
                </c:pt>
                <c:pt idx="2254">
                  <c:v>23.479166666667151</c:v>
                </c:pt>
                <c:pt idx="2255">
                  <c:v>23.489583333333819</c:v>
                </c:pt>
                <c:pt idx="2256">
                  <c:v>23.500000000000487</c:v>
                </c:pt>
                <c:pt idx="2257">
                  <c:v>23.510416666667155</c:v>
                </c:pt>
                <c:pt idx="2258">
                  <c:v>23.520833333333822</c:v>
                </c:pt>
                <c:pt idx="2259">
                  <c:v>23.53125000000049</c:v>
                </c:pt>
                <c:pt idx="2260">
                  <c:v>23.541666666667158</c:v>
                </c:pt>
                <c:pt idx="2261">
                  <c:v>23.552083333333826</c:v>
                </c:pt>
                <c:pt idx="2262">
                  <c:v>23.562500000000494</c:v>
                </c:pt>
                <c:pt idx="2263">
                  <c:v>23.572916666667162</c:v>
                </c:pt>
                <c:pt idx="2264">
                  <c:v>23.58333333333383</c:v>
                </c:pt>
                <c:pt idx="2265">
                  <c:v>23.593750000000497</c:v>
                </c:pt>
                <c:pt idx="2266">
                  <c:v>23.604166666667165</c:v>
                </c:pt>
                <c:pt idx="2267">
                  <c:v>23.614583333333833</c:v>
                </c:pt>
                <c:pt idx="2268">
                  <c:v>23.625000000000501</c:v>
                </c:pt>
                <c:pt idx="2269">
                  <c:v>23.635416666667169</c:v>
                </c:pt>
                <c:pt idx="2270">
                  <c:v>23.645833333333837</c:v>
                </c:pt>
                <c:pt idx="2271">
                  <c:v>23.656250000000504</c:v>
                </c:pt>
                <c:pt idx="2272">
                  <c:v>23.666666666667172</c:v>
                </c:pt>
                <c:pt idx="2273">
                  <c:v>23.67708333333384</c:v>
                </c:pt>
                <c:pt idx="2274">
                  <c:v>23.687500000000508</c:v>
                </c:pt>
                <c:pt idx="2275">
                  <c:v>23.697916666667176</c:v>
                </c:pt>
                <c:pt idx="2276">
                  <c:v>23.708333333333844</c:v>
                </c:pt>
                <c:pt idx="2277">
                  <c:v>23.718750000000512</c:v>
                </c:pt>
                <c:pt idx="2278">
                  <c:v>23.729166666667179</c:v>
                </c:pt>
                <c:pt idx="2279">
                  <c:v>23.739583333333847</c:v>
                </c:pt>
                <c:pt idx="2280">
                  <c:v>23.750000000000515</c:v>
                </c:pt>
                <c:pt idx="2281">
                  <c:v>23.760416666667183</c:v>
                </c:pt>
                <c:pt idx="2282">
                  <c:v>23.770833333333851</c:v>
                </c:pt>
                <c:pt idx="2283">
                  <c:v>23.781250000000519</c:v>
                </c:pt>
                <c:pt idx="2284">
                  <c:v>23.791666666667187</c:v>
                </c:pt>
                <c:pt idx="2285">
                  <c:v>23.802083333333854</c:v>
                </c:pt>
                <c:pt idx="2286">
                  <c:v>23.812500000000522</c:v>
                </c:pt>
                <c:pt idx="2287">
                  <c:v>23.82291666666719</c:v>
                </c:pt>
                <c:pt idx="2288">
                  <c:v>23.833333333333858</c:v>
                </c:pt>
                <c:pt idx="2289">
                  <c:v>23.843750000000526</c:v>
                </c:pt>
                <c:pt idx="2290">
                  <c:v>23.854166666667194</c:v>
                </c:pt>
                <c:pt idx="2291">
                  <c:v>23.864583333333862</c:v>
                </c:pt>
                <c:pt idx="2292">
                  <c:v>23.875000000000529</c:v>
                </c:pt>
                <c:pt idx="2293">
                  <c:v>23.885416666667197</c:v>
                </c:pt>
                <c:pt idx="2294">
                  <c:v>23.895833333333865</c:v>
                </c:pt>
                <c:pt idx="2295">
                  <c:v>23.906250000000533</c:v>
                </c:pt>
                <c:pt idx="2296">
                  <c:v>23.916666666667201</c:v>
                </c:pt>
                <c:pt idx="2297">
                  <c:v>23.927083333333869</c:v>
                </c:pt>
                <c:pt idx="2298">
                  <c:v>23.937500000000536</c:v>
                </c:pt>
                <c:pt idx="2299">
                  <c:v>23.947916666667204</c:v>
                </c:pt>
                <c:pt idx="2300">
                  <c:v>23.958333333333872</c:v>
                </c:pt>
                <c:pt idx="2301">
                  <c:v>23.96875000000054</c:v>
                </c:pt>
                <c:pt idx="2302">
                  <c:v>23.979166666667208</c:v>
                </c:pt>
                <c:pt idx="2303">
                  <c:v>23.989583333333876</c:v>
                </c:pt>
                <c:pt idx="2304">
                  <c:v>24.000000000000544</c:v>
                </c:pt>
                <c:pt idx="2305">
                  <c:v>24.010416666667211</c:v>
                </c:pt>
                <c:pt idx="2306">
                  <c:v>24.020833333333879</c:v>
                </c:pt>
                <c:pt idx="2307">
                  <c:v>24.031250000000547</c:v>
                </c:pt>
                <c:pt idx="2308">
                  <c:v>24.041666666667215</c:v>
                </c:pt>
                <c:pt idx="2309">
                  <c:v>24.052083333333883</c:v>
                </c:pt>
                <c:pt idx="2310">
                  <c:v>24.062500000000551</c:v>
                </c:pt>
                <c:pt idx="2311">
                  <c:v>24.072916666667219</c:v>
                </c:pt>
                <c:pt idx="2312">
                  <c:v>24.083333333333886</c:v>
                </c:pt>
                <c:pt idx="2313">
                  <c:v>24.093750000000554</c:v>
                </c:pt>
                <c:pt idx="2314">
                  <c:v>24.104166666667222</c:v>
                </c:pt>
                <c:pt idx="2315">
                  <c:v>24.11458333333389</c:v>
                </c:pt>
                <c:pt idx="2316">
                  <c:v>24.125000000000558</c:v>
                </c:pt>
                <c:pt idx="2317">
                  <c:v>24.135416666667226</c:v>
                </c:pt>
                <c:pt idx="2318">
                  <c:v>24.145833333333893</c:v>
                </c:pt>
                <c:pt idx="2319">
                  <c:v>24.156250000000561</c:v>
                </c:pt>
                <c:pt idx="2320">
                  <c:v>24.166666666667229</c:v>
                </c:pt>
                <c:pt idx="2321">
                  <c:v>24.177083333333897</c:v>
                </c:pt>
                <c:pt idx="2322">
                  <c:v>24.187500000000565</c:v>
                </c:pt>
                <c:pt idx="2323">
                  <c:v>24.197916666667233</c:v>
                </c:pt>
                <c:pt idx="2324">
                  <c:v>24.208333333333901</c:v>
                </c:pt>
                <c:pt idx="2325">
                  <c:v>24.218750000000568</c:v>
                </c:pt>
                <c:pt idx="2326">
                  <c:v>24.229166666667236</c:v>
                </c:pt>
                <c:pt idx="2327">
                  <c:v>24.239583333333904</c:v>
                </c:pt>
                <c:pt idx="2328">
                  <c:v>24.250000000000572</c:v>
                </c:pt>
                <c:pt idx="2329">
                  <c:v>24.26041666666724</c:v>
                </c:pt>
                <c:pt idx="2330">
                  <c:v>24.270833333333908</c:v>
                </c:pt>
                <c:pt idx="2331">
                  <c:v>24.281250000000576</c:v>
                </c:pt>
                <c:pt idx="2332">
                  <c:v>24.291666666667243</c:v>
                </c:pt>
                <c:pt idx="2333">
                  <c:v>24.302083333333911</c:v>
                </c:pt>
                <c:pt idx="2334">
                  <c:v>24.312500000000579</c:v>
                </c:pt>
                <c:pt idx="2335">
                  <c:v>24.322916666667247</c:v>
                </c:pt>
                <c:pt idx="2336">
                  <c:v>24.333333333333915</c:v>
                </c:pt>
                <c:pt idx="2337">
                  <c:v>24.343750000000583</c:v>
                </c:pt>
                <c:pt idx="2338">
                  <c:v>24.35416666666725</c:v>
                </c:pt>
                <c:pt idx="2339">
                  <c:v>24.364583333333918</c:v>
                </c:pt>
                <c:pt idx="2340">
                  <c:v>24.375000000000586</c:v>
                </c:pt>
                <c:pt idx="2341">
                  <c:v>24.385416666667254</c:v>
                </c:pt>
                <c:pt idx="2342">
                  <c:v>24.395833333333922</c:v>
                </c:pt>
                <c:pt idx="2343">
                  <c:v>24.40625000000059</c:v>
                </c:pt>
                <c:pt idx="2344">
                  <c:v>24.416666666667258</c:v>
                </c:pt>
                <c:pt idx="2345">
                  <c:v>24.427083333333925</c:v>
                </c:pt>
                <c:pt idx="2346">
                  <c:v>24.437500000000593</c:v>
                </c:pt>
                <c:pt idx="2347">
                  <c:v>24.447916666667261</c:v>
                </c:pt>
                <c:pt idx="2348">
                  <c:v>24.458333333333929</c:v>
                </c:pt>
                <c:pt idx="2349">
                  <c:v>24.468750000000597</c:v>
                </c:pt>
                <c:pt idx="2350">
                  <c:v>24.479166666667265</c:v>
                </c:pt>
                <c:pt idx="2351">
                  <c:v>24.489583333333933</c:v>
                </c:pt>
                <c:pt idx="2352">
                  <c:v>24.5000000000006</c:v>
                </c:pt>
                <c:pt idx="2353">
                  <c:v>24.510416666667268</c:v>
                </c:pt>
                <c:pt idx="2354">
                  <c:v>24.520833333333936</c:v>
                </c:pt>
                <c:pt idx="2355">
                  <c:v>24.531250000000604</c:v>
                </c:pt>
                <c:pt idx="2356">
                  <c:v>24.541666666667272</c:v>
                </c:pt>
                <c:pt idx="2357">
                  <c:v>24.55208333333394</c:v>
                </c:pt>
                <c:pt idx="2358">
                  <c:v>24.562500000000608</c:v>
                </c:pt>
                <c:pt idx="2359">
                  <c:v>24.572916666667275</c:v>
                </c:pt>
                <c:pt idx="2360">
                  <c:v>24.583333333333943</c:v>
                </c:pt>
                <c:pt idx="2361">
                  <c:v>24.593750000000611</c:v>
                </c:pt>
                <c:pt idx="2362">
                  <c:v>24.604166666667279</c:v>
                </c:pt>
                <c:pt idx="2363">
                  <c:v>24.614583333333947</c:v>
                </c:pt>
                <c:pt idx="2364">
                  <c:v>24.625000000000615</c:v>
                </c:pt>
                <c:pt idx="2365">
                  <c:v>24.635416666667282</c:v>
                </c:pt>
                <c:pt idx="2366">
                  <c:v>24.64583333333395</c:v>
                </c:pt>
                <c:pt idx="2367">
                  <c:v>24.656250000000618</c:v>
                </c:pt>
                <c:pt idx="2368">
                  <c:v>24.666666666667286</c:v>
                </c:pt>
                <c:pt idx="2369">
                  <c:v>24.677083333333954</c:v>
                </c:pt>
                <c:pt idx="2370">
                  <c:v>24.687500000000622</c:v>
                </c:pt>
                <c:pt idx="2371">
                  <c:v>24.69791666666729</c:v>
                </c:pt>
                <c:pt idx="2372">
                  <c:v>24.708333333333957</c:v>
                </c:pt>
                <c:pt idx="2373">
                  <c:v>24.718750000000625</c:v>
                </c:pt>
                <c:pt idx="2374">
                  <c:v>24.729166666667293</c:v>
                </c:pt>
                <c:pt idx="2375">
                  <c:v>24.739583333333961</c:v>
                </c:pt>
                <c:pt idx="2376">
                  <c:v>24.750000000000629</c:v>
                </c:pt>
                <c:pt idx="2377">
                  <c:v>24.760416666667297</c:v>
                </c:pt>
                <c:pt idx="2378">
                  <c:v>24.770833333333965</c:v>
                </c:pt>
                <c:pt idx="2379">
                  <c:v>24.781250000000632</c:v>
                </c:pt>
                <c:pt idx="2380">
                  <c:v>24.7916666666673</c:v>
                </c:pt>
                <c:pt idx="2381">
                  <c:v>24.802083333333968</c:v>
                </c:pt>
                <c:pt idx="2382">
                  <c:v>24.812500000000636</c:v>
                </c:pt>
                <c:pt idx="2383">
                  <c:v>24.822916666667304</c:v>
                </c:pt>
                <c:pt idx="2384">
                  <c:v>24.833333333333972</c:v>
                </c:pt>
                <c:pt idx="2385">
                  <c:v>24.843750000000639</c:v>
                </c:pt>
                <c:pt idx="2386">
                  <c:v>24.854166666667307</c:v>
                </c:pt>
                <c:pt idx="2387">
                  <c:v>24.864583333333975</c:v>
                </c:pt>
                <c:pt idx="2388">
                  <c:v>24.875000000000643</c:v>
                </c:pt>
                <c:pt idx="2389">
                  <c:v>24.885416666667311</c:v>
                </c:pt>
                <c:pt idx="2390">
                  <c:v>24.895833333333979</c:v>
                </c:pt>
                <c:pt idx="2391">
                  <c:v>24.906250000000647</c:v>
                </c:pt>
                <c:pt idx="2392">
                  <c:v>24.916666666667314</c:v>
                </c:pt>
                <c:pt idx="2393">
                  <c:v>24.927083333333982</c:v>
                </c:pt>
                <c:pt idx="2394">
                  <c:v>24.93750000000065</c:v>
                </c:pt>
                <c:pt idx="2395">
                  <c:v>24.947916666667318</c:v>
                </c:pt>
                <c:pt idx="2396">
                  <c:v>24.958333333333986</c:v>
                </c:pt>
                <c:pt idx="2397">
                  <c:v>24.968750000000654</c:v>
                </c:pt>
                <c:pt idx="2398">
                  <c:v>24.979166666667322</c:v>
                </c:pt>
                <c:pt idx="2399">
                  <c:v>24.989583333333989</c:v>
                </c:pt>
                <c:pt idx="2400">
                  <c:v>25.000000000000657</c:v>
                </c:pt>
                <c:pt idx="2401">
                  <c:v>25.010416666667325</c:v>
                </c:pt>
                <c:pt idx="2402">
                  <c:v>25.020833333333993</c:v>
                </c:pt>
                <c:pt idx="2403">
                  <c:v>25.031250000000661</c:v>
                </c:pt>
                <c:pt idx="2404">
                  <c:v>25.041666666667329</c:v>
                </c:pt>
                <c:pt idx="2405">
                  <c:v>25.052083333333997</c:v>
                </c:pt>
                <c:pt idx="2406">
                  <c:v>25.062500000000664</c:v>
                </c:pt>
                <c:pt idx="2407">
                  <c:v>25.072916666667332</c:v>
                </c:pt>
                <c:pt idx="2408">
                  <c:v>25.083333333334</c:v>
                </c:pt>
                <c:pt idx="2409">
                  <c:v>25.093750000000668</c:v>
                </c:pt>
                <c:pt idx="2410">
                  <c:v>25.104166666667336</c:v>
                </c:pt>
                <c:pt idx="2411">
                  <c:v>25.114583333334004</c:v>
                </c:pt>
                <c:pt idx="2412">
                  <c:v>25.125000000000671</c:v>
                </c:pt>
                <c:pt idx="2413">
                  <c:v>25.135416666667339</c:v>
                </c:pt>
                <c:pt idx="2414">
                  <c:v>25.145833333334007</c:v>
                </c:pt>
                <c:pt idx="2415">
                  <c:v>25.156250000000675</c:v>
                </c:pt>
                <c:pt idx="2416">
                  <c:v>25.166666666667343</c:v>
                </c:pt>
                <c:pt idx="2417">
                  <c:v>25.177083333334011</c:v>
                </c:pt>
                <c:pt idx="2418">
                  <c:v>25.187500000000679</c:v>
                </c:pt>
                <c:pt idx="2419">
                  <c:v>25.197916666667346</c:v>
                </c:pt>
                <c:pt idx="2420">
                  <c:v>25.208333333334014</c:v>
                </c:pt>
                <c:pt idx="2421">
                  <c:v>25.218750000000682</c:v>
                </c:pt>
                <c:pt idx="2422">
                  <c:v>25.22916666666735</c:v>
                </c:pt>
                <c:pt idx="2423">
                  <c:v>25.239583333334018</c:v>
                </c:pt>
                <c:pt idx="2424">
                  <c:v>25.250000000000686</c:v>
                </c:pt>
                <c:pt idx="2425">
                  <c:v>25.260416666667354</c:v>
                </c:pt>
                <c:pt idx="2426">
                  <c:v>25.270833333334021</c:v>
                </c:pt>
                <c:pt idx="2427">
                  <c:v>25.281250000000689</c:v>
                </c:pt>
                <c:pt idx="2428">
                  <c:v>25.291666666667357</c:v>
                </c:pt>
                <c:pt idx="2429">
                  <c:v>25.302083333334025</c:v>
                </c:pt>
                <c:pt idx="2430">
                  <c:v>25.312500000000693</c:v>
                </c:pt>
                <c:pt idx="2431">
                  <c:v>25.322916666667361</c:v>
                </c:pt>
                <c:pt idx="2432">
                  <c:v>25.333333333334028</c:v>
                </c:pt>
                <c:pt idx="2433">
                  <c:v>25.343750000000696</c:v>
                </c:pt>
                <c:pt idx="2434">
                  <c:v>25.354166666667364</c:v>
                </c:pt>
                <c:pt idx="2435">
                  <c:v>25.364583333334032</c:v>
                </c:pt>
                <c:pt idx="2436">
                  <c:v>25.3750000000007</c:v>
                </c:pt>
                <c:pt idx="2437">
                  <c:v>25.385416666667368</c:v>
                </c:pt>
                <c:pt idx="2438">
                  <c:v>25.395833333334036</c:v>
                </c:pt>
                <c:pt idx="2439">
                  <c:v>25.406250000000703</c:v>
                </c:pt>
                <c:pt idx="2440">
                  <c:v>25.416666666667371</c:v>
                </c:pt>
                <c:pt idx="2441">
                  <c:v>25.427083333334039</c:v>
                </c:pt>
                <c:pt idx="2442">
                  <c:v>25.437500000000707</c:v>
                </c:pt>
                <c:pt idx="2443">
                  <c:v>25.447916666667375</c:v>
                </c:pt>
                <c:pt idx="2444">
                  <c:v>25.458333333334043</c:v>
                </c:pt>
                <c:pt idx="2445">
                  <c:v>25.468750000000711</c:v>
                </c:pt>
                <c:pt idx="2446">
                  <c:v>25.479166666667378</c:v>
                </c:pt>
                <c:pt idx="2447">
                  <c:v>25.489583333334046</c:v>
                </c:pt>
                <c:pt idx="2448">
                  <c:v>25.500000000000714</c:v>
                </c:pt>
                <c:pt idx="2449">
                  <c:v>25.510416666667382</c:v>
                </c:pt>
                <c:pt idx="2450">
                  <c:v>25.52083333333405</c:v>
                </c:pt>
                <c:pt idx="2451">
                  <c:v>25.531250000000718</c:v>
                </c:pt>
                <c:pt idx="2452">
                  <c:v>25.541666666667385</c:v>
                </c:pt>
                <c:pt idx="2453">
                  <c:v>25.552083333334053</c:v>
                </c:pt>
                <c:pt idx="2454">
                  <c:v>25.562500000000721</c:v>
                </c:pt>
                <c:pt idx="2455">
                  <c:v>25.572916666667389</c:v>
                </c:pt>
                <c:pt idx="2456">
                  <c:v>25.583333333334057</c:v>
                </c:pt>
                <c:pt idx="2457">
                  <c:v>25.593750000000725</c:v>
                </c:pt>
                <c:pt idx="2458">
                  <c:v>25.604166666667393</c:v>
                </c:pt>
                <c:pt idx="2459">
                  <c:v>25.61458333333406</c:v>
                </c:pt>
                <c:pt idx="2460">
                  <c:v>25.625000000000728</c:v>
                </c:pt>
                <c:pt idx="2461">
                  <c:v>25.635416666667396</c:v>
                </c:pt>
                <c:pt idx="2462">
                  <c:v>25.645833333334064</c:v>
                </c:pt>
                <c:pt idx="2463">
                  <c:v>25.656250000000732</c:v>
                </c:pt>
                <c:pt idx="2464">
                  <c:v>25.6666666666674</c:v>
                </c:pt>
                <c:pt idx="2465">
                  <c:v>25.677083333334068</c:v>
                </c:pt>
                <c:pt idx="2466">
                  <c:v>25.687500000000735</c:v>
                </c:pt>
                <c:pt idx="2467">
                  <c:v>25.697916666667403</c:v>
                </c:pt>
                <c:pt idx="2468">
                  <c:v>25.708333333334071</c:v>
                </c:pt>
                <c:pt idx="2469">
                  <c:v>25.718750000000739</c:v>
                </c:pt>
                <c:pt idx="2470">
                  <c:v>25.729166666667407</c:v>
                </c:pt>
                <c:pt idx="2471">
                  <c:v>25.739583333334075</c:v>
                </c:pt>
                <c:pt idx="2472">
                  <c:v>25.750000000000743</c:v>
                </c:pt>
                <c:pt idx="2473">
                  <c:v>25.76041666666741</c:v>
                </c:pt>
                <c:pt idx="2474">
                  <c:v>25.770833333334078</c:v>
                </c:pt>
                <c:pt idx="2475">
                  <c:v>25.781250000000746</c:v>
                </c:pt>
                <c:pt idx="2476">
                  <c:v>25.791666666667414</c:v>
                </c:pt>
                <c:pt idx="2477">
                  <c:v>25.802083333334082</c:v>
                </c:pt>
                <c:pt idx="2478">
                  <c:v>25.81250000000075</c:v>
                </c:pt>
                <c:pt idx="2479">
                  <c:v>25.822916666667417</c:v>
                </c:pt>
                <c:pt idx="2480">
                  <c:v>25.833333333334085</c:v>
                </c:pt>
                <c:pt idx="2481">
                  <c:v>25.843750000000753</c:v>
                </c:pt>
                <c:pt idx="2482">
                  <c:v>25.854166666667421</c:v>
                </c:pt>
                <c:pt idx="2483">
                  <c:v>25.864583333334089</c:v>
                </c:pt>
                <c:pt idx="2484">
                  <c:v>25.875000000000757</c:v>
                </c:pt>
                <c:pt idx="2485">
                  <c:v>25.885416666667425</c:v>
                </c:pt>
                <c:pt idx="2486">
                  <c:v>25.895833333334092</c:v>
                </c:pt>
                <c:pt idx="2487">
                  <c:v>25.90625000000076</c:v>
                </c:pt>
                <c:pt idx="2488">
                  <c:v>25.916666666667428</c:v>
                </c:pt>
                <c:pt idx="2489">
                  <c:v>25.927083333334096</c:v>
                </c:pt>
                <c:pt idx="2490">
                  <c:v>25.937500000000764</c:v>
                </c:pt>
                <c:pt idx="2491">
                  <c:v>25.947916666667432</c:v>
                </c:pt>
                <c:pt idx="2492">
                  <c:v>25.9583333333341</c:v>
                </c:pt>
                <c:pt idx="2493">
                  <c:v>25.968750000000767</c:v>
                </c:pt>
                <c:pt idx="2494">
                  <c:v>25.979166666667435</c:v>
                </c:pt>
                <c:pt idx="2495">
                  <c:v>25.989583333334103</c:v>
                </c:pt>
                <c:pt idx="2496">
                  <c:v>26.000000000000771</c:v>
                </c:pt>
                <c:pt idx="2497">
                  <c:v>26.010416666667439</c:v>
                </c:pt>
                <c:pt idx="2498">
                  <c:v>26.020833333334107</c:v>
                </c:pt>
                <c:pt idx="2499">
                  <c:v>26.031250000000774</c:v>
                </c:pt>
                <c:pt idx="2500">
                  <c:v>26.041666666667442</c:v>
                </c:pt>
                <c:pt idx="2501">
                  <c:v>26.05208333333411</c:v>
                </c:pt>
                <c:pt idx="2502">
                  <c:v>26.062500000000778</c:v>
                </c:pt>
                <c:pt idx="2503">
                  <c:v>26.072916666667446</c:v>
                </c:pt>
                <c:pt idx="2504">
                  <c:v>26.083333333334114</c:v>
                </c:pt>
                <c:pt idx="2505">
                  <c:v>26.093750000000782</c:v>
                </c:pt>
                <c:pt idx="2506">
                  <c:v>26.104166666667449</c:v>
                </c:pt>
                <c:pt idx="2507">
                  <c:v>26.114583333334117</c:v>
                </c:pt>
                <c:pt idx="2508">
                  <c:v>26.125000000000785</c:v>
                </c:pt>
                <c:pt idx="2509">
                  <c:v>26.135416666667453</c:v>
                </c:pt>
                <c:pt idx="2510">
                  <c:v>26.145833333334121</c:v>
                </c:pt>
                <c:pt idx="2511">
                  <c:v>26.156250000000789</c:v>
                </c:pt>
                <c:pt idx="2512">
                  <c:v>26.166666666667457</c:v>
                </c:pt>
                <c:pt idx="2513">
                  <c:v>26.177083333334124</c:v>
                </c:pt>
                <c:pt idx="2514">
                  <c:v>26.187500000000792</c:v>
                </c:pt>
                <c:pt idx="2515">
                  <c:v>26.19791666666746</c:v>
                </c:pt>
                <c:pt idx="2516">
                  <c:v>26.208333333334128</c:v>
                </c:pt>
                <c:pt idx="2517">
                  <c:v>26.218750000000796</c:v>
                </c:pt>
                <c:pt idx="2518">
                  <c:v>26.229166666667464</c:v>
                </c:pt>
                <c:pt idx="2519">
                  <c:v>26.239583333334132</c:v>
                </c:pt>
                <c:pt idx="2520">
                  <c:v>26.250000000000799</c:v>
                </c:pt>
                <c:pt idx="2521">
                  <c:v>26.260416666667467</c:v>
                </c:pt>
                <c:pt idx="2522">
                  <c:v>26.270833333334135</c:v>
                </c:pt>
                <c:pt idx="2523">
                  <c:v>26.281250000000803</c:v>
                </c:pt>
                <c:pt idx="2524">
                  <c:v>26.291666666667471</c:v>
                </c:pt>
                <c:pt idx="2525">
                  <c:v>26.302083333334139</c:v>
                </c:pt>
                <c:pt idx="2526">
                  <c:v>26.312500000000806</c:v>
                </c:pt>
                <c:pt idx="2527">
                  <c:v>26.322916666667474</c:v>
                </c:pt>
                <c:pt idx="2528">
                  <c:v>26.333333333334142</c:v>
                </c:pt>
                <c:pt idx="2529">
                  <c:v>26.34375000000081</c:v>
                </c:pt>
                <c:pt idx="2530">
                  <c:v>26.354166666667478</c:v>
                </c:pt>
                <c:pt idx="2531">
                  <c:v>26.364583333334146</c:v>
                </c:pt>
                <c:pt idx="2532">
                  <c:v>26.375000000000814</c:v>
                </c:pt>
                <c:pt idx="2533">
                  <c:v>26.385416666667481</c:v>
                </c:pt>
                <c:pt idx="2534">
                  <c:v>26.395833333334149</c:v>
                </c:pt>
                <c:pt idx="2535">
                  <c:v>26.406250000000817</c:v>
                </c:pt>
                <c:pt idx="2536">
                  <c:v>26.416666666667485</c:v>
                </c:pt>
                <c:pt idx="2537">
                  <c:v>26.427083333334153</c:v>
                </c:pt>
                <c:pt idx="2538">
                  <c:v>26.437500000000821</c:v>
                </c:pt>
                <c:pt idx="2539">
                  <c:v>26.447916666667489</c:v>
                </c:pt>
                <c:pt idx="2540">
                  <c:v>26.458333333334156</c:v>
                </c:pt>
                <c:pt idx="2541">
                  <c:v>26.468750000000824</c:v>
                </c:pt>
                <c:pt idx="2542">
                  <c:v>26.479166666667492</c:v>
                </c:pt>
                <c:pt idx="2543">
                  <c:v>26.48958333333416</c:v>
                </c:pt>
                <c:pt idx="2544">
                  <c:v>26.500000000000828</c:v>
                </c:pt>
                <c:pt idx="2545">
                  <c:v>26.510416666667496</c:v>
                </c:pt>
                <c:pt idx="2546">
                  <c:v>26.520833333334163</c:v>
                </c:pt>
                <c:pt idx="2547">
                  <c:v>26.531250000000831</c:v>
                </c:pt>
                <c:pt idx="2548">
                  <c:v>26.541666666667499</c:v>
                </c:pt>
                <c:pt idx="2549">
                  <c:v>26.552083333334167</c:v>
                </c:pt>
                <c:pt idx="2550">
                  <c:v>26.562500000000835</c:v>
                </c:pt>
                <c:pt idx="2551">
                  <c:v>26.572916666667503</c:v>
                </c:pt>
                <c:pt idx="2552">
                  <c:v>26.583333333334171</c:v>
                </c:pt>
                <c:pt idx="2553">
                  <c:v>26.593750000000838</c:v>
                </c:pt>
                <c:pt idx="2554">
                  <c:v>26.604166666667506</c:v>
                </c:pt>
                <c:pt idx="2555">
                  <c:v>26.614583333334174</c:v>
                </c:pt>
                <c:pt idx="2556">
                  <c:v>26.625000000000842</c:v>
                </c:pt>
                <c:pt idx="2557">
                  <c:v>26.63541666666751</c:v>
                </c:pt>
                <c:pt idx="2558">
                  <c:v>26.645833333334178</c:v>
                </c:pt>
                <c:pt idx="2559">
                  <c:v>26.656250000000846</c:v>
                </c:pt>
                <c:pt idx="2560">
                  <c:v>26.666666666667513</c:v>
                </c:pt>
                <c:pt idx="2561">
                  <c:v>26.677083333334181</c:v>
                </c:pt>
                <c:pt idx="2562">
                  <c:v>26.687500000000849</c:v>
                </c:pt>
                <c:pt idx="2563">
                  <c:v>26.697916666667517</c:v>
                </c:pt>
                <c:pt idx="2564">
                  <c:v>26.708333333334185</c:v>
                </c:pt>
                <c:pt idx="2565">
                  <c:v>26.718750000000853</c:v>
                </c:pt>
                <c:pt idx="2566">
                  <c:v>26.729166666667521</c:v>
                </c:pt>
                <c:pt idx="2567">
                  <c:v>26.739583333334188</c:v>
                </c:pt>
                <c:pt idx="2568">
                  <c:v>26.750000000000856</c:v>
                </c:pt>
                <c:pt idx="2569">
                  <c:v>26.760416666667524</c:v>
                </c:pt>
                <c:pt idx="2570">
                  <c:v>26.770833333334192</c:v>
                </c:pt>
                <c:pt idx="2571">
                  <c:v>26.78125000000086</c:v>
                </c:pt>
                <c:pt idx="2572">
                  <c:v>26.791666666667528</c:v>
                </c:pt>
                <c:pt idx="2573">
                  <c:v>26.802083333334195</c:v>
                </c:pt>
                <c:pt idx="2574">
                  <c:v>26.812500000000863</c:v>
                </c:pt>
                <c:pt idx="2575">
                  <c:v>26.822916666667531</c:v>
                </c:pt>
                <c:pt idx="2576">
                  <c:v>26.833333333334199</c:v>
                </c:pt>
                <c:pt idx="2577">
                  <c:v>26.843750000000867</c:v>
                </c:pt>
                <c:pt idx="2578">
                  <c:v>26.854166666667535</c:v>
                </c:pt>
                <c:pt idx="2579">
                  <c:v>26.864583333334203</c:v>
                </c:pt>
                <c:pt idx="2580">
                  <c:v>26.87500000000087</c:v>
                </c:pt>
                <c:pt idx="2581">
                  <c:v>26.885416666667538</c:v>
                </c:pt>
                <c:pt idx="2582">
                  <c:v>26.895833333334206</c:v>
                </c:pt>
                <c:pt idx="2583">
                  <c:v>26.906250000000874</c:v>
                </c:pt>
                <c:pt idx="2584">
                  <c:v>26.916666666667542</c:v>
                </c:pt>
                <c:pt idx="2585">
                  <c:v>26.92708333333421</c:v>
                </c:pt>
                <c:pt idx="2586">
                  <c:v>26.937500000000878</c:v>
                </c:pt>
                <c:pt idx="2587">
                  <c:v>26.947916666667545</c:v>
                </c:pt>
                <c:pt idx="2588">
                  <c:v>26.958333333334213</c:v>
                </c:pt>
                <c:pt idx="2589">
                  <c:v>26.968750000000881</c:v>
                </c:pt>
                <c:pt idx="2590">
                  <c:v>26.979166666667549</c:v>
                </c:pt>
                <c:pt idx="2591">
                  <c:v>26.989583333334217</c:v>
                </c:pt>
                <c:pt idx="2592">
                  <c:v>27.000000000000885</c:v>
                </c:pt>
                <c:pt idx="2593">
                  <c:v>27.010416666667552</c:v>
                </c:pt>
                <c:pt idx="2594">
                  <c:v>27.02083333333422</c:v>
                </c:pt>
                <c:pt idx="2595">
                  <c:v>27.031250000000888</c:v>
                </c:pt>
                <c:pt idx="2596">
                  <c:v>27.041666666667556</c:v>
                </c:pt>
                <c:pt idx="2597">
                  <c:v>27.052083333334224</c:v>
                </c:pt>
                <c:pt idx="2598">
                  <c:v>27.062500000000892</c:v>
                </c:pt>
                <c:pt idx="2599">
                  <c:v>27.07291666666756</c:v>
                </c:pt>
                <c:pt idx="2600">
                  <c:v>27.083333333334227</c:v>
                </c:pt>
                <c:pt idx="2601">
                  <c:v>27.093750000000895</c:v>
                </c:pt>
                <c:pt idx="2602">
                  <c:v>27.104166666667563</c:v>
                </c:pt>
                <c:pt idx="2603">
                  <c:v>27.114583333334231</c:v>
                </c:pt>
                <c:pt idx="2604">
                  <c:v>27.125000000000899</c:v>
                </c:pt>
                <c:pt idx="2605">
                  <c:v>27.135416666667567</c:v>
                </c:pt>
                <c:pt idx="2606">
                  <c:v>27.145833333334235</c:v>
                </c:pt>
                <c:pt idx="2607">
                  <c:v>27.156250000000902</c:v>
                </c:pt>
                <c:pt idx="2608">
                  <c:v>27.16666666666757</c:v>
                </c:pt>
                <c:pt idx="2609">
                  <c:v>27.177083333334238</c:v>
                </c:pt>
                <c:pt idx="2610">
                  <c:v>27.187500000000906</c:v>
                </c:pt>
                <c:pt idx="2611">
                  <c:v>27.197916666667574</c:v>
                </c:pt>
                <c:pt idx="2612">
                  <c:v>27.208333333334242</c:v>
                </c:pt>
                <c:pt idx="2613">
                  <c:v>27.218750000000909</c:v>
                </c:pt>
                <c:pt idx="2614">
                  <c:v>27.229166666667577</c:v>
                </c:pt>
                <c:pt idx="2615">
                  <c:v>27.239583333334245</c:v>
                </c:pt>
                <c:pt idx="2616">
                  <c:v>27.250000000000913</c:v>
                </c:pt>
                <c:pt idx="2617">
                  <c:v>27.260416666667581</c:v>
                </c:pt>
                <c:pt idx="2618">
                  <c:v>27.270833333334249</c:v>
                </c:pt>
                <c:pt idx="2619">
                  <c:v>27.281250000000917</c:v>
                </c:pt>
                <c:pt idx="2620">
                  <c:v>27.291666666667584</c:v>
                </c:pt>
                <c:pt idx="2621">
                  <c:v>27.302083333334252</c:v>
                </c:pt>
                <c:pt idx="2622">
                  <c:v>27.31250000000092</c:v>
                </c:pt>
                <c:pt idx="2623">
                  <c:v>27.322916666667588</c:v>
                </c:pt>
                <c:pt idx="2624">
                  <c:v>27.333333333334256</c:v>
                </c:pt>
                <c:pt idx="2625">
                  <c:v>27.343750000000924</c:v>
                </c:pt>
                <c:pt idx="2626">
                  <c:v>27.354166666667592</c:v>
                </c:pt>
                <c:pt idx="2627">
                  <c:v>27.364583333334259</c:v>
                </c:pt>
                <c:pt idx="2628">
                  <c:v>27.375000000000927</c:v>
                </c:pt>
                <c:pt idx="2629">
                  <c:v>27.385416666667595</c:v>
                </c:pt>
                <c:pt idx="2630">
                  <c:v>27.395833333334263</c:v>
                </c:pt>
                <c:pt idx="2631">
                  <c:v>27.406250000000931</c:v>
                </c:pt>
                <c:pt idx="2632">
                  <c:v>27.416666666667599</c:v>
                </c:pt>
                <c:pt idx="2633">
                  <c:v>27.427083333334267</c:v>
                </c:pt>
                <c:pt idx="2634">
                  <c:v>27.437500000000934</c:v>
                </c:pt>
                <c:pt idx="2635">
                  <c:v>27.447916666667602</c:v>
                </c:pt>
                <c:pt idx="2636">
                  <c:v>27.45833333333427</c:v>
                </c:pt>
                <c:pt idx="2637">
                  <c:v>27.468750000000938</c:v>
                </c:pt>
                <c:pt idx="2638">
                  <c:v>27.479166666667606</c:v>
                </c:pt>
                <c:pt idx="2639">
                  <c:v>27.489583333334274</c:v>
                </c:pt>
                <c:pt idx="2640">
                  <c:v>27.500000000000941</c:v>
                </c:pt>
                <c:pt idx="2641">
                  <c:v>27.510416666667609</c:v>
                </c:pt>
                <c:pt idx="2642">
                  <c:v>27.520833333334277</c:v>
                </c:pt>
                <c:pt idx="2643">
                  <c:v>27.531250000000945</c:v>
                </c:pt>
                <c:pt idx="2644">
                  <c:v>27.541666666667613</c:v>
                </c:pt>
                <c:pt idx="2645">
                  <c:v>27.552083333334281</c:v>
                </c:pt>
                <c:pt idx="2646">
                  <c:v>27.562500000000949</c:v>
                </c:pt>
                <c:pt idx="2647">
                  <c:v>27.572916666667616</c:v>
                </c:pt>
                <c:pt idx="2648">
                  <c:v>27.583333333334284</c:v>
                </c:pt>
                <c:pt idx="2649">
                  <c:v>27.593750000000952</c:v>
                </c:pt>
                <c:pt idx="2650">
                  <c:v>27.60416666666762</c:v>
                </c:pt>
                <c:pt idx="2651">
                  <c:v>27.614583333334288</c:v>
                </c:pt>
                <c:pt idx="2652">
                  <c:v>27.625000000000956</c:v>
                </c:pt>
                <c:pt idx="2653">
                  <c:v>27.635416666667624</c:v>
                </c:pt>
                <c:pt idx="2654">
                  <c:v>27.645833333334291</c:v>
                </c:pt>
                <c:pt idx="2655">
                  <c:v>27.656250000000959</c:v>
                </c:pt>
                <c:pt idx="2656">
                  <c:v>27.666666666667627</c:v>
                </c:pt>
                <c:pt idx="2657">
                  <c:v>27.677083333334295</c:v>
                </c:pt>
                <c:pt idx="2658">
                  <c:v>27.687500000000963</c:v>
                </c:pt>
                <c:pt idx="2659">
                  <c:v>27.697916666667631</c:v>
                </c:pt>
                <c:pt idx="2660">
                  <c:v>27.708333333334298</c:v>
                </c:pt>
                <c:pt idx="2661">
                  <c:v>27.718750000000966</c:v>
                </c:pt>
                <c:pt idx="2662">
                  <c:v>27.729166666667634</c:v>
                </c:pt>
                <c:pt idx="2663">
                  <c:v>27.739583333334302</c:v>
                </c:pt>
                <c:pt idx="2664">
                  <c:v>27.75000000000097</c:v>
                </c:pt>
                <c:pt idx="2665">
                  <c:v>27.760416666667638</c:v>
                </c:pt>
                <c:pt idx="2666">
                  <c:v>27.770833333334306</c:v>
                </c:pt>
                <c:pt idx="2667">
                  <c:v>27.781250000000973</c:v>
                </c:pt>
                <c:pt idx="2668">
                  <c:v>27.791666666667641</c:v>
                </c:pt>
                <c:pt idx="2669">
                  <c:v>27.802083333334309</c:v>
                </c:pt>
                <c:pt idx="2670">
                  <c:v>27.812500000000977</c:v>
                </c:pt>
                <c:pt idx="2671">
                  <c:v>27.822916666667645</c:v>
                </c:pt>
                <c:pt idx="2672">
                  <c:v>27.833333333334313</c:v>
                </c:pt>
                <c:pt idx="2673">
                  <c:v>27.843750000000981</c:v>
                </c:pt>
                <c:pt idx="2674">
                  <c:v>27.854166666667648</c:v>
                </c:pt>
                <c:pt idx="2675">
                  <c:v>27.864583333334316</c:v>
                </c:pt>
                <c:pt idx="2676">
                  <c:v>27.875000000000984</c:v>
                </c:pt>
                <c:pt idx="2677">
                  <c:v>27.885416666667652</c:v>
                </c:pt>
                <c:pt idx="2678">
                  <c:v>27.89583333333432</c:v>
                </c:pt>
                <c:pt idx="2679">
                  <c:v>27.906250000000988</c:v>
                </c:pt>
                <c:pt idx="2680">
                  <c:v>27.916666666667656</c:v>
                </c:pt>
                <c:pt idx="2681">
                  <c:v>27.927083333334323</c:v>
                </c:pt>
                <c:pt idx="2682">
                  <c:v>27.937500000000991</c:v>
                </c:pt>
                <c:pt idx="2683">
                  <c:v>27.947916666667659</c:v>
                </c:pt>
                <c:pt idx="2684">
                  <c:v>27.958333333334327</c:v>
                </c:pt>
                <c:pt idx="2685">
                  <c:v>27.968750000000995</c:v>
                </c:pt>
                <c:pt idx="2686">
                  <c:v>27.979166666667663</c:v>
                </c:pt>
                <c:pt idx="2687">
                  <c:v>27.98958333333433</c:v>
                </c:pt>
                <c:pt idx="2688">
                  <c:v>28.000000000000998</c:v>
                </c:pt>
                <c:pt idx="2689">
                  <c:v>28.010416666667666</c:v>
                </c:pt>
                <c:pt idx="2690">
                  <c:v>28.020833333334334</c:v>
                </c:pt>
                <c:pt idx="2691">
                  <c:v>28.031250000001002</c:v>
                </c:pt>
                <c:pt idx="2692">
                  <c:v>28.04166666666767</c:v>
                </c:pt>
                <c:pt idx="2693">
                  <c:v>28.052083333334338</c:v>
                </c:pt>
                <c:pt idx="2694">
                  <c:v>28.062500000001005</c:v>
                </c:pt>
                <c:pt idx="2695">
                  <c:v>28.072916666667673</c:v>
                </c:pt>
                <c:pt idx="2696">
                  <c:v>28.083333333334341</c:v>
                </c:pt>
                <c:pt idx="2697">
                  <c:v>28.093750000001009</c:v>
                </c:pt>
                <c:pt idx="2698">
                  <c:v>28.104166666667677</c:v>
                </c:pt>
                <c:pt idx="2699">
                  <c:v>28.114583333334345</c:v>
                </c:pt>
                <c:pt idx="2700">
                  <c:v>28.125000000001013</c:v>
                </c:pt>
                <c:pt idx="2701">
                  <c:v>28.13541666666768</c:v>
                </c:pt>
                <c:pt idx="2702">
                  <c:v>28.145833333334348</c:v>
                </c:pt>
                <c:pt idx="2703">
                  <c:v>28.156250000001016</c:v>
                </c:pt>
                <c:pt idx="2704">
                  <c:v>28.166666666667684</c:v>
                </c:pt>
                <c:pt idx="2705">
                  <c:v>28.177083333334352</c:v>
                </c:pt>
                <c:pt idx="2706">
                  <c:v>28.18750000000102</c:v>
                </c:pt>
                <c:pt idx="2707">
                  <c:v>28.197916666667687</c:v>
                </c:pt>
                <c:pt idx="2708">
                  <c:v>28.208333333334355</c:v>
                </c:pt>
                <c:pt idx="2709">
                  <c:v>28.218750000001023</c:v>
                </c:pt>
                <c:pt idx="2710">
                  <c:v>28.229166666667691</c:v>
                </c:pt>
                <c:pt idx="2711">
                  <c:v>28.239583333334359</c:v>
                </c:pt>
                <c:pt idx="2712">
                  <c:v>28.250000000001027</c:v>
                </c:pt>
                <c:pt idx="2713">
                  <c:v>28.260416666667695</c:v>
                </c:pt>
                <c:pt idx="2714">
                  <c:v>28.270833333334362</c:v>
                </c:pt>
                <c:pt idx="2715">
                  <c:v>28.28125000000103</c:v>
                </c:pt>
                <c:pt idx="2716">
                  <c:v>28.291666666667698</c:v>
                </c:pt>
                <c:pt idx="2717">
                  <c:v>28.302083333334366</c:v>
                </c:pt>
                <c:pt idx="2718">
                  <c:v>28.312500000001034</c:v>
                </c:pt>
                <c:pt idx="2719">
                  <c:v>28.322916666667702</c:v>
                </c:pt>
                <c:pt idx="2720">
                  <c:v>28.33333333333437</c:v>
                </c:pt>
                <c:pt idx="2721">
                  <c:v>28.343750000001037</c:v>
                </c:pt>
                <c:pt idx="2722">
                  <c:v>28.354166666667705</c:v>
                </c:pt>
                <c:pt idx="2723">
                  <c:v>28.364583333334373</c:v>
                </c:pt>
                <c:pt idx="2724">
                  <c:v>28.375000000001041</c:v>
                </c:pt>
                <c:pt idx="2725">
                  <c:v>28.385416666667709</c:v>
                </c:pt>
                <c:pt idx="2726">
                  <c:v>28.395833333334377</c:v>
                </c:pt>
                <c:pt idx="2727">
                  <c:v>28.406250000001044</c:v>
                </c:pt>
                <c:pt idx="2728">
                  <c:v>28.416666666667712</c:v>
                </c:pt>
                <c:pt idx="2729">
                  <c:v>28.42708333333438</c:v>
                </c:pt>
                <c:pt idx="2730">
                  <c:v>28.437500000001048</c:v>
                </c:pt>
                <c:pt idx="2731">
                  <c:v>28.447916666667716</c:v>
                </c:pt>
                <c:pt idx="2732">
                  <c:v>28.458333333334384</c:v>
                </c:pt>
                <c:pt idx="2733">
                  <c:v>28.468750000001052</c:v>
                </c:pt>
                <c:pt idx="2734">
                  <c:v>28.479166666667719</c:v>
                </c:pt>
                <c:pt idx="2735">
                  <c:v>28.489583333334387</c:v>
                </c:pt>
                <c:pt idx="2736">
                  <c:v>28.500000000001055</c:v>
                </c:pt>
                <c:pt idx="2737">
                  <c:v>28.510416666667723</c:v>
                </c:pt>
                <c:pt idx="2738">
                  <c:v>28.520833333334391</c:v>
                </c:pt>
                <c:pt idx="2739">
                  <c:v>28.531250000001059</c:v>
                </c:pt>
                <c:pt idx="2740">
                  <c:v>28.541666666667727</c:v>
                </c:pt>
                <c:pt idx="2741">
                  <c:v>28.552083333334394</c:v>
                </c:pt>
                <c:pt idx="2742">
                  <c:v>28.562500000001062</c:v>
                </c:pt>
                <c:pt idx="2743">
                  <c:v>28.57291666666773</c:v>
                </c:pt>
                <c:pt idx="2744">
                  <c:v>28.583333333334398</c:v>
                </c:pt>
                <c:pt idx="2745">
                  <c:v>28.593750000001066</c:v>
                </c:pt>
                <c:pt idx="2746">
                  <c:v>28.604166666667734</c:v>
                </c:pt>
                <c:pt idx="2747">
                  <c:v>28.614583333334402</c:v>
                </c:pt>
                <c:pt idx="2748">
                  <c:v>28.625000000001069</c:v>
                </c:pt>
                <c:pt idx="2749">
                  <c:v>28.635416666667737</c:v>
                </c:pt>
                <c:pt idx="2750">
                  <c:v>28.645833333334405</c:v>
                </c:pt>
                <c:pt idx="2751">
                  <c:v>28.656250000001073</c:v>
                </c:pt>
                <c:pt idx="2752">
                  <c:v>28.666666666667741</c:v>
                </c:pt>
                <c:pt idx="2753">
                  <c:v>28.677083333334409</c:v>
                </c:pt>
                <c:pt idx="2754">
                  <c:v>28.687500000001076</c:v>
                </c:pt>
                <c:pt idx="2755">
                  <c:v>28.697916666667744</c:v>
                </c:pt>
                <c:pt idx="2756">
                  <c:v>28.708333333334412</c:v>
                </c:pt>
                <c:pt idx="2757">
                  <c:v>28.71875000000108</c:v>
                </c:pt>
                <c:pt idx="2758">
                  <c:v>28.729166666667748</c:v>
                </c:pt>
                <c:pt idx="2759">
                  <c:v>28.739583333334416</c:v>
                </c:pt>
                <c:pt idx="2760">
                  <c:v>28.750000000001084</c:v>
                </c:pt>
                <c:pt idx="2761">
                  <c:v>28.760416666667751</c:v>
                </c:pt>
                <c:pt idx="2762">
                  <c:v>28.770833333334419</c:v>
                </c:pt>
                <c:pt idx="2763">
                  <c:v>28.781250000001087</c:v>
                </c:pt>
                <c:pt idx="2764">
                  <c:v>28.791666666667755</c:v>
                </c:pt>
                <c:pt idx="2765">
                  <c:v>28.802083333334423</c:v>
                </c:pt>
                <c:pt idx="2766">
                  <c:v>28.812500000001091</c:v>
                </c:pt>
                <c:pt idx="2767">
                  <c:v>28.822916666667759</c:v>
                </c:pt>
                <c:pt idx="2768">
                  <c:v>28.833333333334426</c:v>
                </c:pt>
                <c:pt idx="2769">
                  <c:v>28.843750000001094</c:v>
                </c:pt>
                <c:pt idx="2770">
                  <c:v>28.854166666667762</c:v>
                </c:pt>
                <c:pt idx="2771">
                  <c:v>28.86458333333443</c:v>
                </c:pt>
                <c:pt idx="2772">
                  <c:v>28.875000000001098</c:v>
                </c:pt>
                <c:pt idx="2773">
                  <c:v>28.885416666667766</c:v>
                </c:pt>
                <c:pt idx="2774">
                  <c:v>28.895833333334433</c:v>
                </c:pt>
                <c:pt idx="2775">
                  <c:v>28.906250000001101</c:v>
                </c:pt>
                <c:pt idx="2776">
                  <c:v>28.916666666667769</c:v>
                </c:pt>
                <c:pt idx="2777">
                  <c:v>28.927083333334437</c:v>
                </c:pt>
                <c:pt idx="2778">
                  <c:v>28.937500000001105</c:v>
                </c:pt>
                <c:pt idx="2779">
                  <c:v>28.947916666667773</c:v>
                </c:pt>
                <c:pt idx="2780">
                  <c:v>28.958333333334441</c:v>
                </c:pt>
                <c:pt idx="2781">
                  <c:v>28.968750000001108</c:v>
                </c:pt>
                <c:pt idx="2782">
                  <c:v>28.979166666667776</c:v>
                </c:pt>
                <c:pt idx="2783">
                  <c:v>28.989583333334444</c:v>
                </c:pt>
                <c:pt idx="2784">
                  <c:v>29.000000000001112</c:v>
                </c:pt>
                <c:pt idx="2785">
                  <c:v>29.01041666666778</c:v>
                </c:pt>
                <c:pt idx="2786">
                  <c:v>29.020833333334448</c:v>
                </c:pt>
                <c:pt idx="2787">
                  <c:v>29.031250000001116</c:v>
                </c:pt>
                <c:pt idx="2788">
                  <c:v>29.041666666667783</c:v>
                </c:pt>
                <c:pt idx="2789">
                  <c:v>29.052083333334451</c:v>
                </c:pt>
                <c:pt idx="2790">
                  <c:v>29.062500000001119</c:v>
                </c:pt>
                <c:pt idx="2791">
                  <c:v>29.072916666667787</c:v>
                </c:pt>
                <c:pt idx="2792">
                  <c:v>29.083333333334455</c:v>
                </c:pt>
                <c:pt idx="2793">
                  <c:v>29.093750000001123</c:v>
                </c:pt>
                <c:pt idx="2794">
                  <c:v>29.104166666667791</c:v>
                </c:pt>
                <c:pt idx="2795">
                  <c:v>29.114583333334458</c:v>
                </c:pt>
                <c:pt idx="2796">
                  <c:v>29.125000000001126</c:v>
                </c:pt>
                <c:pt idx="2797">
                  <c:v>29.135416666667794</c:v>
                </c:pt>
                <c:pt idx="2798">
                  <c:v>29.145833333334462</c:v>
                </c:pt>
                <c:pt idx="2799">
                  <c:v>29.15625000000113</c:v>
                </c:pt>
                <c:pt idx="2800">
                  <c:v>29.166666666667798</c:v>
                </c:pt>
                <c:pt idx="2801">
                  <c:v>29.177083333334465</c:v>
                </c:pt>
                <c:pt idx="2802">
                  <c:v>29.187500000001133</c:v>
                </c:pt>
                <c:pt idx="2803">
                  <c:v>29.197916666667801</c:v>
                </c:pt>
                <c:pt idx="2804">
                  <c:v>29.208333333334469</c:v>
                </c:pt>
                <c:pt idx="2805">
                  <c:v>29.218750000001137</c:v>
                </c:pt>
                <c:pt idx="2806">
                  <c:v>29.229166666667805</c:v>
                </c:pt>
                <c:pt idx="2807">
                  <c:v>29.239583333334473</c:v>
                </c:pt>
                <c:pt idx="2808">
                  <c:v>29.25000000000114</c:v>
                </c:pt>
                <c:pt idx="2809">
                  <c:v>29.260416666667808</c:v>
                </c:pt>
                <c:pt idx="2810">
                  <c:v>29.270833333334476</c:v>
                </c:pt>
                <c:pt idx="2811">
                  <c:v>29.281250000001144</c:v>
                </c:pt>
                <c:pt idx="2812">
                  <c:v>29.291666666667812</c:v>
                </c:pt>
                <c:pt idx="2813">
                  <c:v>29.30208333333448</c:v>
                </c:pt>
                <c:pt idx="2814">
                  <c:v>29.312500000001148</c:v>
                </c:pt>
                <c:pt idx="2815">
                  <c:v>29.322916666667815</c:v>
                </c:pt>
                <c:pt idx="2816">
                  <c:v>29.333333333334483</c:v>
                </c:pt>
                <c:pt idx="2817">
                  <c:v>29.343750000001151</c:v>
                </c:pt>
                <c:pt idx="2818">
                  <c:v>29.354166666667819</c:v>
                </c:pt>
                <c:pt idx="2819">
                  <c:v>29.364583333334487</c:v>
                </c:pt>
                <c:pt idx="2820">
                  <c:v>29.375000000001155</c:v>
                </c:pt>
                <c:pt idx="2821">
                  <c:v>29.385416666667822</c:v>
                </c:pt>
                <c:pt idx="2822">
                  <c:v>29.39583333333449</c:v>
                </c:pt>
                <c:pt idx="2823">
                  <c:v>29.406250000001158</c:v>
                </c:pt>
                <c:pt idx="2824">
                  <c:v>29.416666666667826</c:v>
                </c:pt>
                <c:pt idx="2825">
                  <c:v>29.427083333334494</c:v>
                </c:pt>
                <c:pt idx="2826">
                  <c:v>29.437500000001162</c:v>
                </c:pt>
                <c:pt idx="2827">
                  <c:v>29.44791666666783</c:v>
                </c:pt>
                <c:pt idx="2828">
                  <c:v>29.458333333334497</c:v>
                </c:pt>
                <c:pt idx="2829">
                  <c:v>29.468750000001165</c:v>
                </c:pt>
                <c:pt idx="2830">
                  <c:v>29.479166666667833</c:v>
                </c:pt>
                <c:pt idx="2831">
                  <c:v>29.489583333334501</c:v>
                </c:pt>
                <c:pt idx="2832">
                  <c:v>29.500000000001169</c:v>
                </c:pt>
                <c:pt idx="2833">
                  <c:v>29.510416666667837</c:v>
                </c:pt>
                <c:pt idx="2834">
                  <c:v>29.520833333334505</c:v>
                </c:pt>
                <c:pt idx="2835">
                  <c:v>29.531250000001172</c:v>
                </c:pt>
                <c:pt idx="2836">
                  <c:v>29.54166666666784</c:v>
                </c:pt>
                <c:pt idx="2837">
                  <c:v>29.552083333334508</c:v>
                </c:pt>
                <c:pt idx="2838">
                  <c:v>29.562500000001176</c:v>
                </c:pt>
                <c:pt idx="2839">
                  <c:v>29.572916666667844</c:v>
                </c:pt>
                <c:pt idx="2840">
                  <c:v>29.583333333334512</c:v>
                </c:pt>
                <c:pt idx="2841">
                  <c:v>29.59375000000118</c:v>
                </c:pt>
                <c:pt idx="2842">
                  <c:v>29.604166666667847</c:v>
                </c:pt>
                <c:pt idx="2843">
                  <c:v>29.614583333334515</c:v>
                </c:pt>
                <c:pt idx="2844">
                  <c:v>29.625000000001183</c:v>
                </c:pt>
                <c:pt idx="2845">
                  <c:v>29.635416666667851</c:v>
                </c:pt>
                <c:pt idx="2846">
                  <c:v>29.645833333334519</c:v>
                </c:pt>
                <c:pt idx="2847">
                  <c:v>29.656250000001187</c:v>
                </c:pt>
                <c:pt idx="2848">
                  <c:v>29.666666666667854</c:v>
                </c:pt>
                <c:pt idx="2849">
                  <c:v>29.677083333334522</c:v>
                </c:pt>
                <c:pt idx="2850">
                  <c:v>29.68750000000119</c:v>
                </c:pt>
                <c:pt idx="2851">
                  <c:v>29.697916666667858</c:v>
                </c:pt>
                <c:pt idx="2852">
                  <c:v>29.708333333334526</c:v>
                </c:pt>
                <c:pt idx="2853">
                  <c:v>29.718750000001194</c:v>
                </c:pt>
                <c:pt idx="2854">
                  <c:v>29.729166666667862</c:v>
                </c:pt>
                <c:pt idx="2855">
                  <c:v>29.739583333334529</c:v>
                </c:pt>
                <c:pt idx="2856">
                  <c:v>29.750000000001197</c:v>
                </c:pt>
                <c:pt idx="2857">
                  <c:v>29.760416666667865</c:v>
                </c:pt>
                <c:pt idx="2858">
                  <c:v>29.770833333334533</c:v>
                </c:pt>
                <c:pt idx="2859">
                  <c:v>29.781250000001201</c:v>
                </c:pt>
                <c:pt idx="2860">
                  <c:v>29.791666666667869</c:v>
                </c:pt>
                <c:pt idx="2861">
                  <c:v>29.802083333334537</c:v>
                </c:pt>
                <c:pt idx="2862">
                  <c:v>29.812500000001204</c:v>
                </c:pt>
                <c:pt idx="2863">
                  <c:v>29.822916666667872</c:v>
                </c:pt>
                <c:pt idx="2864">
                  <c:v>29.83333333333454</c:v>
                </c:pt>
                <c:pt idx="2865">
                  <c:v>29.843750000001208</c:v>
                </c:pt>
                <c:pt idx="2866">
                  <c:v>29.854166666667876</c:v>
                </c:pt>
                <c:pt idx="2867">
                  <c:v>29.864583333334544</c:v>
                </c:pt>
                <c:pt idx="2868">
                  <c:v>29.875000000001211</c:v>
                </c:pt>
                <c:pt idx="2869">
                  <c:v>29.885416666667879</c:v>
                </c:pt>
                <c:pt idx="2870">
                  <c:v>29.895833333334547</c:v>
                </c:pt>
                <c:pt idx="2871">
                  <c:v>29.906250000001215</c:v>
                </c:pt>
                <c:pt idx="2872">
                  <c:v>29.916666666667883</c:v>
                </c:pt>
                <c:pt idx="2873">
                  <c:v>29.927083333334551</c:v>
                </c:pt>
                <c:pt idx="2874">
                  <c:v>29.937500000001219</c:v>
                </c:pt>
                <c:pt idx="2875">
                  <c:v>29.947916666667886</c:v>
                </c:pt>
                <c:pt idx="2876">
                  <c:v>29.958333333334554</c:v>
                </c:pt>
                <c:pt idx="2877">
                  <c:v>29.968750000001222</c:v>
                </c:pt>
                <c:pt idx="2878">
                  <c:v>29.97916666666789</c:v>
                </c:pt>
                <c:pt idx="2879">
                  <c:v>29.989583333334558</c:v>
                </c:pt>
                <c:pt idx="2880">
                  <c:v>30.000000000001226</c:v>
                </c:pt>
                <c:pt idx="2881">
                  <c:v>30.010416666667894</c:v>
                </c:pt>
                <c:pt idx="2882">
                  <c:v>30.020833333334561</c:v>
                </c:pt>
                <c:pt idx="2883">
                  <c:v>30.031250000001229</c:v>
                </c:pt>
                <c:pt idx="2884">
                  <c:v>30.041666666667897</c:v>
                </c:pt>
                <c:pt idx="2885">
                  <c:v>30.052083333334565</c:v>
                </c:pt>
                <c:pt idx="2886">
                  <c:v>30.062500000001233</c:v>
                </c:pt>
                <c:pt idx="2887">
                  <c:v>30.072916666667901</c:v>
                </c:pt>
                <c:pt idx="2888">
                  <c:v>30.083333333334568</c:v>
                </c:pt>
                <c:pt idx="2889">
                  <c:v>30.093750000001236</c:v>
                </c:pt>
                <c:pt idx="2890">
                  <c:v>30.104166666667904</c:v>
                </c:pt>
                <c:pt idx="2891">
                  <c:v>30.114583333334572</c:v>
                </c:pt>
                <c:pt idx="2892">
                  <c:v>30.12500000000124</c:v>
                </c:pt>
                <c:pt idx="2893">
                  <c:v>30.135416666667908</c:v>
                </c:pt>
                <c:pt idx="2894">
                  <c:v>30.145833333334576</c:v>
                </c:pt>
                <c:pt idx="2895">
                  <c:v>30.156250000001243</c:v>
                </c:pt>
                <c:pt idx="2896">
                  <c:v>30.166666666667911</c:v>
                </c:pt>
                <c:pt idx="2897">
                  <c:v>30.177083333334579</c:v>
                </c:pt>
                <c:pt idx="2898">
                  <c:v>30.187500000001247</c:v>
                </c:pt>
                <c:pt idx="2899">
                  <c:v>30.197916666667915</c:v>
                </c:pt>
                <c:pt idx="2900">
                  <c:v>30.208333333334583</c:v>
                </c:pt>
                <c:pt idx="2901">
                  <c:v>30.218750000001251</c:v>
                </c:pt>
                <c:pt idx="2902">
                  <c:v>30.229166666667918</c:v>
                </c:pt>
                <c:pt idx="2903">
                  <c:v>30.239583333334586</c:v>
                </c:pt>
                <c:pt idx="2904">
                  <c:v>30.250000000001254</c:v>
                </c:pt>
                <c:pt idx="2905">
                  <c:v>30.260416666667922</c:v>
                </c:pt>
                <c:pt idx="2906">
                  <c:v>30.27083333333459</c:v>
                </c:pt>
                <c:pt idx="2907">
                  <c:v>30.281250000001258</c:v>
                </c:pt>
                <c:pt idx="2908">
                  <c:v>30.291666666667926</c:v>
                </c:pt>
                <c:pt idx="2909">
                  <c:v>30.302083333334593</c:v>
                </c:pt>
                <c:pt idx="2910">
                  <c:v>30.312500000001261</c:v>
                </c:pt>
                <c:pt idx="2911">
                  <c:v>30.322916666667929</c:v>
                </c:pt>
                <c:pt idx="2912">
                  <c:v>30.333333333334597</c:v>
                </c:pt>
                <c:pt idx="2913">
                  <c:v>30.343750000001265</c:v>
                </c:pt>
                <c:pt idx="2914">
                  <c:v>30.354166666667933</c:v>
                </c:pt>
                <c:pt idx="2915">
                  <c:v>30.3645833333346</c:v>
                </c:pt>
                <c:pt idx="2916">
                  <c:v>30.375000000001268</c:v>
                </c:pt>
                <c:pt idx="2917">
                  <c:v>30.385416666667936</c:v>
                </c:pt>
                <c:pt idx="2918">
                  <c:v>30.395833333334604</c:v>
                </c:pt>
                <c:pt idx="2919">
                  <c:v>30.406250000001272</c:v>
                </c:pt>
                <c:pt idx="2920">
                  <c:v>30.41666666666794</c:v>
                </c:pt>
                <c:pt idx="2921">
                  <c:v>30.427083333334608</c:v>
                </c:pt>
                <c:pt idx="2922">
                  <c:v>30.437500000001275</c:v>
                </c:pt>
                <c:pt idx="2923">
                  <c:v>30.447916666667943</c:v>
                </c:pt>
                <c:pt idx="2924">
                  <c:v>30.458333333334611</c:v>
                </c:pt>
                <c:pt idx="2925">
                  <c:v>30.468750000001279</c:v>
                </c:pt>
                <c:pt idx="2926">
                  <c:v>30.479166666667947</c:v>
                </c:pt>
                <c:pt idx="2927">
                  <c:v>30.489583333334615</c:v>
                </c:pt>
                <c:pt idx="2928">
                  <c:v>30.500000000001283</c:v>
                </c:pt>
                <c:pt idx="2929">
                  <c:v>30.51041666666795</c:v>
                </c:pt>
                <c:pt idx="2930">
                  <c:v>30.520833333334618</c:v>
                </c:pt>
                <c:pt idx="2931">
                  <c:v>30.531250000001286</c:v>
                </c:pt>
                <c:pt idx="2932">
                  <c:v>30.541666666667954</c:v>
                </c:pt>
                <c:pt idx="2933">
                  <c:v>30.552083333334622</c:v>
                </c:pt>
                <c:pt idx="2934">
                  <c:v>30.56250000000129</c:v>
                </c:pt>
                <c:pt idx="2935">
                  <c:v>30.572916666667957</c:v>
                </c:pt>
                <c:pt idx="2936">
                  <c:v>30.583333333334625</c:v>
                </c:pt>
                <c:pt idx="2937">
                  <c:v>30.593750000001293</c:v>
                </c:pt>
                <c:pt idx="2938">
                  <c:v>30.604166666667961</c:v>
                </c:pt>
                <c:pt idx="2939">
                  <c:v>30.614583333334629</c:v>
                </c:pt>
                <c:pt idx="2940">
                  <c:v>30.625000000001297</c:v>
                </c:pt>
                <c:pt idx="2941">
                  <c:v>30.635416666667965</c:v>
                </c:pt>
                <c:pt idx="2942">
                  <c:v>30.645833333334632</c:v>
                </c:pt>
                <c:pt idx="2943">
                  <c:v>30.6562500000013</c:v>
                </c:pt>
                <c:pt idx="2944">
                  <c:v>30.666666666667968</c:v>
                </c:pt>
                <c:pt idx="2945">
                  <c:v>30.677083333334636</c:v>
                </c:pt>
                <c:pt idx="2946">
                  <c:v>30.687500000001304</c:v>
                </c:pt>
                <c:pt idx="2947">
                  <c:v>30.697916666667972</c:v>
                </c:pt>
                <c:pt idx="2948">
                  <c:v>30.70833333333464</c:v>
                </c:pt>
                <c:pt idx="2949">
                  <c:v>30.718750000001307</c:v>
                </c:pt>
                <c:pt idx="2950">
                  <c:v>30.729166666667975</c:v>
                </c:pt>
                <c:pt idx="2951">
                  <c:v>30.739583333334643</c:v>
                </c:pt>
                <c:pt idx="2952">
                  <c:v>30.750000000001311</c:v>
                </c:pt>
                <c:pt idx="2953">
                  <c:v>30.760416666667979</c:v>
                </c:pt>
                <c:pt idx="2954">
                  <c:v>30.770833333334647</c:v>
                </c:pt>
                <c:pt idx="2955">
                  <c:v>30.781250000001315</c:v>
                </c:pt>
                <c:pt idx="2956">
                  <c:v>30.791666666667982</c:v>
                </c:pt>
                <c:pt idx="2957">
                  <c:v>30.80208333333465</c:v>
                </c:pt>
                <c:pt idx="2958">
                  <c:v>30.812500000001318</c:v>
                </c:pt>
                <c:pt idx="2959">
                  <c:v>30.822916666667986</c:v>
                </c:pt>
                <c:pt idx="2960">
                  <c:v>30.833333333334654</c:v>
                </c:pt>
                <c:pt idx="2961">
                  <c:v>30.843750000001322</c:v>
                </c:pt>
                <c:pt idx="2962">
                  <c:v>30.854166666667989</c:v>
                </c:pt>
                <c:pt idx="2963">
                  <c:v>30.864583333334657</c:v>
                </c:pt>
                <c:pt idx="2964">
                  <c:v>30.875000000001325</c:v>
                </c:pt>
                <c:pt idx="2965">
                  <c:v>30.885416666667993</c:v>
                </c:pt>
                <c:pt idx="2966">
                  <c:v>30.895833333334661</c:v>
                </c:pt>
                <c:pt idx="2967">
                  <c:v>30.906250000001329</c:v>
                </c:pt>
                <c:pt idx="2968">
                  <c:v>30.916666666667997</c:v>
                </c:pt>
                <c:pt idx="2969">
                  <c:v>30.927083333334664</c:v>
                </c:pt>
                <c:pt idx="2970">
                  <c:v>30.937500000001332</c:v>
                </c:pt>
                <c:pt idx="2971">
                  <c:v>30.947916666668</c:v>
                </c:pt>
                <c:pt idx="2972">
                  <c:v>30.958333333334668</c:v>
                </c:pt>
                <c:pt idx="2973">
                  <c:v>30.968750000001336</c:v>
                </c:pt>
                <c:pt idx="2974">
                  <c:v>30.979166666668004</c:v>
                </c:pt>
                <c:pt idx="2975">
                  <c:v>30.989583333334672</c:v>
                </c:pt>
                <c:pt idx="2976">
                  <c:v>31.000000000001339</c:v>
                </c:pt>
                <c:pt idx="2977">
                  <c:v>31.010416666668007</c:v>
                </c:pt>
                <c:pt idx="2978">
                  <c:v>31.020833333334675</c:v>
                </c:pt>
                <c:pt idx="2979">
                  <c:v>31.031250000001343</c:v>
                </c:pt>
                <c:pt idx="2980">
                  <c:v>31.041666666668011</c:v>
                </c:pt>
                <c:pt idx="2981">
                  <c:v>31.052083333334679</c:v>
                </c:pt>
                <c:pt idx="2982">
                  <c:v>31.062500000001346</c:v>
                </c:pt>
                <c:pt idx="2983">
                  <c:v>31.072916666668014</c:v>
                </c:pt>
                <c:pt idx="2984">
                  <c:v>31.083333333334682</c:v>
                </c:pt>
                <c:pt idx="2985">
                  <c:v>31.09375000000135</c:v>
                </c:pt>
                <c:pt idx="2986">
                  <c:v>31.104166666668018</c:v>
                </c:pt>
                <c:pt idx="2987">
                  <c:v>31.114583333334686</c:v>
                </c:pt>
                <c:pt idx="2988">
                  <c:v>31.125000000001354</c:v>
                </c:pt>
                <c:pt idx="2989">
                  <c:v>31.135416666668021</c:v>
                </c:pt>
                <c:pt idx="2990">
                  <c:v>31.145833333334689</c:v>
                </c:pt>
                <c:pt idx="2991">
                  <c:v>31.156250000001357</c:v>
                </c:pt>
                <c:pt idx="2992">
                  <c:v>31.166666666668025</c:v>
                </c:pt>
                <c:pt idx="2993">
                  <c:v>31.177083333334693</c:v>
                </c:pt>
                <c:pt idx="2994">
                  <c:v>31.187500000001361</c:v>
                </c:pt>
                <c:pt idx="2995">
                  <c:v>31.197916666668029</c:v>
                </c:pt>
                <c:pt idx="2996">
                  <c:v>31.208333333334696</c:v>
                </c:pt>
                <c:pt idx="2997">
                  <c:v>31.218750000001364</c:v>
                </c:pt>
                <c:pt idx="2998">
                  <c:v>31.229166666668032</c:v>
                </c:pt>
                <c:pt idx="2999">
                  <c:v>31.2395833333347</c:v>
                </c:pt>
                <c:pt idx="3000">
                  <c:v>31.250000000001368</c:v>
                </c:pt>
                <c:pt idx="3001">
                  <c:v>31.260416666668036</c:v>
                </c:pt>
                <c:pt idx="3002">
                  <c:v>31.270833333334703</c:v>
                </c:pt>
                <c:pt idx="3003">
                  <c:v>31.281250000001371</c:v>
                </c:pt>
                <c:pt idx="3004">
                  <c:v>31.291666666668039</c:v>
                </c:pt>
                <c:pt idx="3005">
                  <c:v>31.302083333334707</c:v>
                </c:pt>
                <c:pt idx="3006">
                  <c:v>31.312500000001375</c:v>
                </c:pt>
                <c:pt idx="3007">
                  <c:v>31.322916666668043</c:v>
                </c:pt>
                <c:pt idx="3008">
                  <c:v>31.333333333334711</c:v>
                </c:pt>
                <c:pt idx="3009">
                  <c:v>31.343750000001378</c:v>
                </c:pt>
                <c:pt idx="3010">
                  <c:v>31.354166666668046</c:v>
                </c:pt>
                <c:pt idx="3011">
                  <c:v>31.364583333334714</c:v>
                </c:pt>
                <c:pt idx="3012">
                  <c:v>31.375000000001382</c:v>
                </c:pt>
                <c:pt idx="3013">
                  <c:v>31.38541666666805</c:v>
                </c:pt>
                <c:pt idx="3014">
                  <c:v>31.395833333334718</c:v>
                </c:pt>
                <c:pt idx="3015">
                  <c:v>31.406250000001386</c:v>
                </c:pt>
                <c:pt idx="3016">
                  <c:v>31.416666666668053</c:v>
                </c:pt>
                <c:pt idx="3017">
                  <c:v>31.427083333334721</c:v>
                </c:pt>
                <c:pt idx="3018">
                  <c:v>31.437500000001389</c:v>
                </c:pt>
                <c:pt idx="3019">
                  <c:v>31.447916666668057</c:v>
                </c:pt>
                <c:pt idx="3020">
                  <c:v>31.458333333334725</c:v>
                </c:pt>
                <c:pt idx="3021">
                  <c:v>31.468750000001393</c:v>
                </c:pt>
                <c:pt idx="3022">
                  <c:v>31.479166666668061</c:v>
                </c:pt>
                <c:pt idx="3023">
                  <c:v>31.489583333334728</c:v>
                </c:pt>
                <c:pt idx="3024">
                  <c:v>31.500000000001396</c:v>
                </c:pt>
                <c:pt idx="3025">
                  <c:v>31.510416666668064</c:v>
                </c:pt>
                <c:pt idx="3026">
                  <c:v>31.520833333334732</c:v>
                </c:pt>
                <c:pt idx="3027">
                  <c:v>31.5312500000014</c:v>
                </c:pt>
                <c:pt idx="3028">
                  <c:v>31.541666666668068</c:v>
                </c:pt>
                <c:pt idx="3029">
                  <c:v>31.552083333334735</c:v>
                </c:pt>
                <c:pt idx="3030">
                  <c:v>31.562500000001403</c:v>
                </c:pt>
                <c:pt idx="3031">
                  <c:v>31.572916666668071</c:v>
                </c:pt>
                <c:pt idx="3032">
                  <c:v>31.583333333334739</c:v>
                </c:pt>
                <c:pt idx="3033">
                  <c:v>31.593750000001407</c:v>
                </c:pt>
                <c:pt idx="3034">
                  <c:v>31.604166666668075</c:v>
                </c:pt>
                <c:pt idx="3035">
                  <c:v>31.614583333334743</c:v>
                </c:pt>
                <c:pt idx="3036">
                  <c:v>31.62500000000141</c:v>
                </c:pt>
                <c:pt idx="3037">
                  <c:v>31.635416666668078</c:v>
                </c:pt>
                <c:pt idx="3038">
                  <c:v>31.645833333334746</c:v>
                </c:pt>
                <c:pt idx="3039">
                  <c:v>31.656250000001414</c:v>
                </c:pt>
                <c:pt idx="3040">
                  <c:v>31.666666666668082</c:v>
                </c:pt>
                <c:pt idx="3041">
                  <c:v>31.67708333333475</c:v>
                </c:pt>
                <c:pt idx="3042">
                  <c:v>31.687500000001418</c:v>
                </c:pt>
                <c:pt idx="3043">
                  <c:v>31.697916666668085</c:v>
                </c:pt>
                <c:pt idx="3044">
                  <c:v>31.708333333334753</c:v>
                </c:pt>
                <c:pt idx="3045">
                  <c:v>31.718750000001421</c:v>
                </c:pt>
                <c:pt idx="3046">
                  <c:v>31.729166666668089</c:v>
                </c:pt>
                <c:pt idx="3047">
                  <c:v>31.739583333334757</c:v>
                </c:pt>
                <c:pt idx="3048">
                  <c:v>31.750000000001425</c:v>
                </c:pt>
                <c:pt idx="3049">
                  <c:v>31.760416666668092</c:v>
                </c:pt>
                <c:pt idx="3050">
                  <c:v>31.77083333333476</c:v>
                </c:pt>
                <c:pt idx="3051">
                  <c:v>31.781250000001428</c:v>
                </c:pt>
                <c:pt idx="3052">
                  <c:v>31.791666666668096</c:v>
                </c:pt>
                <c:pt idx="3053">
                  <c:v>31.802083333334764</c:v>
                </c:pt>
                <c:pt idx="3054">
                  <c:v>31.812500000001432</c:v>
                </c:pt>
                <c:pt idx="3055">
                  <c:v>31.8229166666681</c:v>
                </c:pt>
                <c:pt idx="3056">
                  <c:v>31.833333333334767</c:v>
                </c:pt>
                <c:pt idx="3057">
                  <c:v>31.843750000001435</c:v>
                </c:pt>
                <c:pt idx="3058">
                  <c:v>31.854166666668103</c:v>
                </c:pt>
                <c:pt idx="3059">
                  <c:v>31.864583333334771</c:v>
                </c:pt>
                <c:pt idx="3060">
                  <c:v>31.875000000001439</c:v>
                </c:pt>
                <c:pt idx="3061">
                  <c:v>31.885416666668107</c:v>
                </c:pt>
                <c:pt idx="3062">
                  <c:v>31.895833333334775</c:v>
                </c:pt>
                <c:pt idx="3063">
                  <c:v>31.906250000001442</c:v>
                </c:pt>
                <c:pt idx="3064">
                  <c:v>31.91666666666811</c:v>
                </c:pt>
                <c:pt idx="3065">
                  <c:v>31.927083333334778</c:v>
                </c:pt>
                <c:pt idx="3066">
                  <c:v>31.937500000001446</c:v>
                </c:pt>
                <c:pt idx="3067">
                  <c:v>31.947916666668114</c:v>
                </c:pt>
                <c:pt idx="3068">
                  <c:v>31.958333333334782</c:v>
                </c:pt>
                <c:pt idx="3069">
                  <c:v>31.96875000000145</c:v>
                </c:pt>
                <c:pt idx="3070">
                  <c:v>31.979166666668117</c:v>
                </c:pt>
                <c:pt idx="3071">
                  <c:v>31.989583333334785</c:v>
                </c:pt>
                <c:pt idx="3072">
                  <c:v>32.00000000000145</c:v>
                </c:pt>
                <c:pt idx="3073">
                  <c:v>32.010416666668114</c:v>
                </c:pt>
                <c:pt idx="3074">
                  <c:v>32.020833333334778</c:v>
                </c:pt>
                <c:pt idx="3075">
                  <c:v>32.031250000001442</c:v>
                </c:pt>
                <c:pt idx="3076">
                  <c:v>32.041666666668107</c:v>
                </c:pt>
                <c:pt idx="3077">
                  <c:v>32.052083333334771</c:v>
                </c:pt>
                <c:pt idx="3078">
                  <c:v>32.062500000001435</c:v>
                </c:pt>
                <c:pt idx="3079">
                  <c:v>32.0729166666681</c:v>
                </c:pt>
                <c:pt idx="3080">
                  <c:v>32.083333333334764</c:v>
                </c:pt>
                <c:pt idx="3081">
                  <c:v>32.093750000001428</c:v>
                </c:pt>
                <c:pt idx="3082">
                  <c:v>32.104166666668092</c:v>
                </c:pt>
                <c:pt idx="3083">
                  <c:v>32.114583333334757</c:v>
                </c:pt>
                <c:pt idx="3084">
                  <c:v>32.125000000001421</c:v>
                </c:pt>
                <c:pt idx="3085">
                  <c:v>32.135416666668085</c:v>
                </c:pt>
                <c:pt idx="3086">
                  <c:v>32.14583333333475</c:v>
                </c:pt>
                <c:pt idx="3087">
                  <c:v>32.156250000001414</c:v>
                </c:pt>
                <c:pt idx="3088">
                  <c:v>32.166666666668078</c:v>
                </c:pt>
                <c:pt idx="3089">
                  <c:v>32.177083333334743</c:v>
                </c:pt>
                <c:pt idx="3090">
                  <c:v>32.187500000001407</c:v>
                </c:pt>
                <c:pt idx="3091">
                  <c:v>32.197916666668071</c:v>
                </c:pt>
                <c:pt idx="3092">
                  <c:v>32.208333333334735</c:v>
                </c:pt>
                <c:pt idx="3093">
                  <c:v>32.2187500000014</c:v>
                </c:pt>
                <c:pt idx="3094">
                  <c:v>32.229166666668064</c:v>
                </c:pt>
                <c:pt idx="3095">
                  <c:v>32.239583333334728</c:v>
                </c:pt>
                <c:pt idx="3096">
                  <c:v>32.250000000001393</c:v>
                </c:pt>
                <c:pt idx="3097">
                  <c:v>32.260416666668057</c:v>
                </c:pt>
                <c:pt idx="3098">
                  <c:v>32.270833333334721</c:v>
                </c:pt>
                <c:pt idx="3099">
                  <c:v>32.281250000001386</c:v>
                </c:pt>
                <c:pt idx="3100">
                  <c:v>32.29166666666805</c:v>
                </c:pt>
                <c:pt idx="3101">
                  <c:v>32.302083333334714</c:v>
                </c:pt>
                <c:pt idx="3102">
                  <c:v>32.312500000001378</c:v>
                </c:pt>
                <c:pt idx="3103">
                  <c:v>32.322916666668043</c:v>
                </c:pt>
                <c:pt idx="3104">
                  <c:v>32.333333333334707</c:v>
                </c:pt>
                <c:pt idx="3105">
                  <c:v>32.343750000001371</c:v>
                </c:pt>
                <c:pt idx="3106">
                  <c:v>32.354166666668036</c:v>
                </c:pt>
                <c:pt idx="3107">
                  <c:v>32.3645833333347</c:v>
                </c:pt>
                <c:pt idx="3108">
                  <c:v>32.375000000001364</c:v>
                </c:pt>
                <c:pt idx="3109">
                  <c:v>32.385416666668029</c:v>
                </c:pt>
                <c:pt idx="3110">
                  <c:v>32.395833333334693</c:v>
                </c:pt>
                <c:pt idx="3111">
                  <c:v>32.406250000001357</c:v>
                </c:pt>
                <c:pt idx="3112">
                  <c:v>32.416666666668021</c:v>
                </c:pt>
                <c:pt idx="3113">
                  <c:v>32.427083333334686</c:v>
                </c:pt>
                <c:pt idx="3114">
                  <c:v>32.43750000000135</c:v>
                </c:pt>
                <c:pt idx="3115">
                  <c:v>32.447916666668014</c:v>
                </c:pt>
                <c:pt idx="3116">
                  <c:v>32.458333333334679</c:v>
                </c:pt>
                <c:pt idx="3117">
                  <c:v>32.468750000001343</c:v>
                </c:pt>
                <c:pt idx="3118">
                  <c:v>32.479166666668007</c:v>
                </c:pt>
                <c:pt idx="3119">
                  <c:v>32.489583333334672</c:v>
                </c:pt>
                <c:pt idx="3120">
                  <c:v>32.500000000001336</c:v>
                </c:pt>
                <c:pt idx="3121">
                  <c:v>32.510416666668</c:v>
                </c:pt>
                <c:pt idx="3122">
                  <c:v>32.520833333334664</c:v>
                </c:pt>
                <c:pt idx="3123">
                  <c:v>32.531250000001329</c:v>
                </c:pt>
                <c:pt idx="3124">
                  <c:v>32.541666666667993</c:v>
                </c:pt>
                <c:pt idx="3125">
                  <c:v>32.552083333334657</c:v>
                </c:pt>
                <c:pt idx="3126">
                  <c:v>32.562500000001322</c:v>
                </c:pt>
                <c:pt idx="3127">
                  <c:v>32.572916666667986</c:v>
                </c:pt>
                <c:pt idx="3128">
                  <c:v>32.58333333333465</c:v>
                </c:pt>
                <c:pt idx="3129">
                  <c:v>32.593750000001315</c:v>
                </c:pt>
                <c:pt idx="3130">
                  <c:v>32.604166666667979</c:v>
                </c:pt>
                <c:pt idx="3131">
                  <c:v>32.614583333334643</c:v>
                </c:pt>
                <c:pt idx="3132">
                  <c:v>32.625000000001307</c:v>
                </c:pt>
                <c:pt idx="3133">
                  <c:v>32.635416666667972</c:v>
                </c:pt>
                <c:pt idx="3134">
                  <c:v>32.645833333334636</c:v>
                </c:pt>
                <c:pt idx="3135">
                  <c:v>32.6562500000013</c:v>
                </c:pt>
                <c:pt idx="3136">
                  <c:v>32.666666666667965</c:v>
                </c:pt>
                <c:pt idx="3137">
                  <c:v>32.677083333334629</c:v>
                </c:pt>
                <c:pt idx="3138">
                  <c:v>32.687500000001293</c:v>
                </c:pt>
                <c:pt idx="3139">
                  <c:v>32.697916666667957</c:v>
                </c:pt>
                <c:pt idx="3140">
                  <c:v>32.708333333334622</c:v>
                </c:pt>
                <c:pt idx="3141">
                  <c:v>32.718750000001286</c:v>
                </c:pt>
                <c:pt idx="3142">
                  <c:v>32.72916666666795</c:v>
                </c:pt>
                <c:pt idx="3143">
                  <c:v>32.739583333334615</c:v>
                </c:pt>
                <c:pt idx="3144">
                  <c:v>32.750000000001279</c:v>
                </c:pt>
                <c:pt idx="3145">
                  <c:v>32.760416666667943</c:v>
                </c:pt>
                <c:pt idx="3146">
                  <c:v>32.770833333334608</c:v>
                </c:pt>
                <c:pt idx="3147">
                  <c:v>32.781250000001272</c:v>
                </c:pt>
                <c:pt idx="3148">
                  <c:v>32.791666666667936</c:v>
                </c:pt>
                <c:pt idx="3149">
                  <c:v>32.8020833333346</c:v>
                </c:pt>
                <c:pt idx="3150">
                  <c:v>32.812500000001265</c:v>
                </c:pt>
                <c:pt idx="3151">
                  <c:v>32.822916666667929</c:v>
                </c:pt>
                <c:pt idx="3152">
                  <c:v>32.833333333334593</c:v>
                </c:pt>
                <c:pt idx="3153">
                  <c:v>32.843750000001258</c:v>
                </c:pt>
                <c:pt idx="3154">
                  <c:v>32.854166666667922</c:v>
                </c:pt>
                <c:pt idx="3155">
                  <c:v>32.864583333334586</c:v>
                </c:pt>
                <c:pt idx="3156">
                  <c:v>32.875000000001251</c:v>
                </c:pt>
                <c:pt idx="3157">
                  <c:v>32.885416666667915</c:v>
                </c:pt>
                <c:pt idx="3158">
                  <c:v>32.895833333334579</c:v>
                </c:pt>
                <c:pt idx="3159">
                  <c:v>32.906250000001243</c:v>
                </c:pt>
                <c:pt idx="3160">
                  <c:v>32.916666666667908</c:v>
                </c:pt>
                <c:pt idx="3161">
                  <c:v>32.927083333334572</c:v>
                </c:pt>
                <c:pt idx="3162">
                  <c:v>32.937500000001236</c:v>
                </c:pt>
                <c:pt idx="3163">
                  <c:v>32.947916666667901</c:v>
                </c:pt>
                <c:pt idx="3164">
                  <c:v>32.958333333334565</c:v>
                </c:pt>
                <c:pt idx="3165">
                  <c:v>32.968750000001229</c:v>
                </c:pt>
                <c:pt idx="3166">
                  <c:v>32.979166666667894</c:v>
                </c:pt>
                <c:pt idx="3167">
                  <c:v>32.989583333334558</c:v>
                </c:pt>
                <c:pt idx="3168">
                  <c:v>33.000000000001222</c:v>
                </c:pt>
                <c:pt idx="3169">
                  <c:v>33.010416666667886</c:v>
                </c:pt>
                <c:pt idx="3170">
                  <c:v>33.020833333334551</c:v>
                </c:pt>
                <c:pt idx="3171">
                  <c:v>33.031250000001215</c:v>
                </c:pt>
                <c:pt idx="3172">
                  <c:v>33.041666666667879</c:v>
                </c:pt>
                <c:pt idx="3173">
                  <c:v>33.052083333334544</c:v>
                </c:pt>
                <c:pt idx="3174">
                  <c:v>33.062500000001208</c:v>
                </c:pt>
                <c:pt idx="3175">
                  <c:v>33.072916666667872</c:v>
                </c:pt>
                <c:pt idx="3176">
                  <c:v>33.083333333334537</c:v>
                </c:pt>
                <c:pt idx="3177">
                  <c:v>33.093750000001201</c:v>
                </c:pt>
                <c:pt idx="3178">
                  <c:v>33.104166666667865</c:v>
                </c:pt>
                <c:pt idx="3179">
                  <c:v>33.114583333334529</c:v>
                </c:pt>
                <c:pt idx="3180">
                  <c:v>33.125000000001194</c:v>
                </c:pt>
                <c:pt idx="3181">
                  <c:v>33.135416666667858</c:v>
                </c:pt>
                <c:pt idx="3182">
                  <c:v>33.145833333334522</c:v>
                </c:pt>
                <c:pt idx="3183">
                  <c:v>33.156250000001187</c:v>
                </c:pt>
                <c:pt idx="3184">
                  <c:v>33.166666666667851</c:v>
                </c:pt>
                <c:pt idx="3185">
                  <c:v>33.177083333334515</c:v>
                </c:pt>
                <c:pt idx="3186">
                  <c:v>33.18750000000118</c:v>
                </c:pt>
                <c:pt idx="3187">
                  <c:v>33.197916666667844</c:v>
                </c:pt>
                <c:pt idx="3188">
                  <c:v>33.208333333334508</c:v>
                </c:pt>
                <c:pt idx="3189">
                  <c:v>33.218750000001172</c:v>
                </c:pt>
                <c:pt idx="3190">
                  <c:v>33.229166666667837</c:v>
                </c:pt>
                <c:pt idx="3191">
                  <c:v>33.239583333334501</c:v>
                </c:pt>
                <c:pt idx="3192">
                  <c:v>33.250000000001165</c:v>
                </c:pt>
                <c:pt idx="3193">
                  <c:v>33.26041666666783</c:v>
                </c:pt>
                <c:pt idx="3194">
                  <c:v>33.270833333334494</c:v>
                </c:pt>
                <c:pt idx="3195">
                  <c:v>33.281250000001158</c:v>
                </c:pt>
                <c:pt idx="3196">
                  <c:v>33.291666666667822</c:v>
                </c:pt>
                <c:pt idx="3197">
                  <c:v>33.302083333334487</c:v>
                </c:pt>
                <c:pt idx="3198">
                  <c:v>33.312500000001151</c:v>
                </c:pt>
                <c:pt idx="3199">
                  <c:v>33.322916666667815</c:v>
                </c:pt>
                <c:pt idx="3200">
                  <c:v>33.33333333333448</c:v>
                </c:pt>
                <c:pt idx="3201">
                  <c:v>33.343750000001144</c:v>
                </c:pt>
                <c:pt idx="3202">
                  <c:v>33.354166666667808</c:v>
                </c:pt>
                <c:pt idx="3203">
                  <c:v>33.364583333334473</c:v>
                </c:pt>
                <c:pt idx="3204">
                  <c:v>33.375000000001137</c:v>
                </c:pt>
                <c:pt idx="3205">
                  <c:v>33.385416666667801</c:v>
                </c:pt>
                <c:pt idx="3206">
                  <c:v>33.395833333334465</c:v>
                </c:pt>
                <c:pt idx="3207">
                  <c:v>33.40625000000113</c:v>
                </c:pt>
                <c:pt idx="3208">
                  <c:v>33.416666666667794</c:v>
                </c:pt>
                <c:pt idx="3209">
                  <c:v>33.427083333334458</c:v>
                </c:pt>
                <c:pt idx="3210">
                  <c:v>33.437500000001123</c:v>
                </c:pt>
                <c:pt idx="3211">
                  <c:v>33.447916666667787</c:v>
                </c:pt>
                <c:pt idx="3212">
                  <c:v>33.458333333334451</c:v>
                </c:pt>
                <c:pt idx="3213">
                  <c:v>33.468750000001116</c:v>
                </c:pt>
                <c:pt idx="3214">
                  <c:v>33.47916666666778</c:v>
                </c:pt>
                <c:pt idx="3215">
                  <c:v>33.489583333334444</c:v>
                </c:pt>
                <c:pt idx="3216">
                  <c:v>33.500000000001108</c:v>
                </c:pt>
                <c:pt idx="3217">
                  <c:v>33.510416666667773</c:v>
                </c:pt>
                <c:pt idx="3218">
                  <c:v>33.520833333334437</c:v>
                </c:pt>
                <c:pt idx="3219">
                  <c:v>33.531250000001101</c:v>
                </c:pt>
                <c:pt idx="3220">
                  <c:v>33.541666666667766</c:v>
                </c:pt>
                <c:pt idx="3221">
                  <c:v>33.55208333333443</c:v>
                </c:pt>
                <c:pt idx="3222">
                  <c:v>33.562500000001094</c:v>
                </c:pt>
                <c:pt idx="3223">
                  <c:v>33.572916666667759</c:v>
                </c:pt>
                <c:pt idx="3224">
                  <c:v>33.583333333334423</c:v>
                </c:pt>
                <c:pt idx="3225">
                  <c:v>33.593750000001087</c:v>
                </c:pt>
                <c:pt idx="3226">
                  <c:v>33.604166666667751</c:v>
                </c:pt>
                <c:pt idx="3227">
                  <c:v>33.614583333334416</c:v>
                </c:pt>
                <c:pt idx="3228">
                  <c:v>33.62500000000108</c:v>
                </c:pt>
                <c:pt idx="3229">
                  <c:v>33.635416666667744</c:v>
                </c:pt>
                <c:pt idx="3230">
                  <c:v>33.645833333334409</c:v>
                </c:pt>
                <c:pt idx="3231">
                  <c:v>33.656250000001073</c:v>
                </c:pt>
                <c:pt idx="3232">
                  <c:v>33.666666666667737</c:v>
                </c:pt>
                <c:pt idx="3233">
                  <c:v>33.677083333334402</c:v>
                </c:pt>
                <c:pt idx="3234">
                  <c:v>33.687500000001066</c:v>
                </c:pt>
                <c:pt idx="3235">
                  <c:v>33.69791666666773</c:v>
                </c:pt>
                <c:pt idx="3236">
                  <c:v>33.708333333334394</c:v>
                </c:pt>
                <c:pt idx="3237">
                  <c:v>33.718750000001059</c:v>
                </c:pt>
                <c:pt idx="3238">
                  <c:v>33.729166666667723</c:v>
                </c:pt>
                <c:pt idx="3239">
                  <c:v>33.739583333334387</c:v>
                </c:pt>
                <c:pt idx="3240">
                  <c:v>33.750000000001052</c:v>
                </c:pt>
                <c:pt idx="3241">
                  <c:v>33.760416666667716</c:v>
                </c:pt>
                <c:pt idx="3242">
                  <c:v>33.77083333333438</c:v>
                </c:pt>
                <c:pt idx="3243">
                  <c:v>33.781250000001044</c:v>
                </c:pt>
                <c:pt idx="3244">
                  <c:v>33.791666666667709</c:v>
                </c:pt>
                <c:pt idx="3245">
                  <c:v>33.802083333334373</c:v>
                </c:pt>
                <c:pt idx="3246">
                  <c:v>33.812500000001037</c:v>
                </c:pt>
                <c:pt idx="3247">
                  <c:v>33.822916666667702</c:v>
                </c:pt>
                <c:pt idx="3248">
                  <c:v>33.833333333334366</c:v>
                </c:pt>
                <c:pt idx="3249">
                  <c:v>33.84375000000103</c:v>
                </c:pt>
                <c:pt idx="3250">
                  <c:v>33.854166666667695</c:v>
                </c:pt>
                <c:pt idx="3251">
                  <c:v>33.864583333334359</c:v>
                </c:pt>
                <c:pt idx="3252">
                  <c:v>33.875000000001023</c:v>
                </c:pt>
                <c:pt idx="3253">
                  <c:v>33.885416666667687</c:v>
                </c:pt>
                <c:pt idx="3254">
                  <c:v>33.895833333334352</c:v>
                </c:pt>
                <c:pt idx="3255">
                  <c:v>33.906250000001016</c:v>
                </c:pt>
                <c:pt idx="3256">
                  <c:v>33.91666666666768</c:v>
                </c:pt>
                <c:pt idx="3257">
                  <c:v>33.927083333334345</c:v>
                </c:pt>
                <c:pt idx="3258">
                  <c:v>33.937500000001009</c:v>
                </c:pt>
                <c:pt idx="3259">
                  <c:v>33.947916666667673</c:v>
                </c:pt>
                <c:pt idx="3260">
                  <c:v>33.958333333334338</c:v>
                </c:pt>
                <c:pt idx="3261">
                  <c:v>33.968750000001002</c:v>
                </c:pt>
                <c:pt idx="3262">
                  <c:v>33.979166666667666</c:v>
                </c:pt>
                <c:pt idx="3263">
                  <c:v>33.98958333333433</c:v>
                </c:pt>
                <c:pt idx="3264">
                  <c:v>34.000000000000995</c:v>
                </c:pt>
                <c:pt idx="3265">
                  <c:v>34.010416666667659</c:v>
                </c:pt>
                <c:pt idx="3266">
                  <c:v>34.020833333334323</c:v>
                </c:pt>
                <c:pt idx="3267">
                  <c:v>34.031250000000988</c:v>
                </c:pt>
                <c:pt idx="3268">
                  <c:v>34.041666666667652</c:v>
                </c:pt>
                <c:pt idx="3269">
                  <c:v>34.052083333334316</c:v>
                </c:pt>
                <c:pt idx="3270">
                  <c:v>34.062500000000981</c:v>
                </c:pt>
                <c:pt idx="3271">
                  <c:v>34.072916666667645</c:v>
                </c:pt>
                <c:pt idx="3272">
                  <c:v>34.083333333334309</c:v>
                </c:pt>
                <c:pt idx="3273">
                  <c:v>34.093750000000973</c:v>
                </c:pt>
                <c:pt idx="3274">
                  <c:v>34.104166666667638</c:v>
                </c:pt>
                <c:pt idx="3275">
                  <c:v>34.114583333334302</c:v>
                </c:pt>
                <c:pt idx="3276">
                  <c:v>34.125000000000966</c:v>
                </c:pt>
                <c:pt idx="3277">
                  <c:v>34.135416666667631</c:v>
                </c:pt>
                <c:pt idx="3278">
                  <c:v>34.145833333334295</c:v>
                </c:pt>
                <c:pt idx="3279">
                  <c:v>34.156250000000959</c:v>
                </c:pt>
                <c:pt idx="3280">
                  <c:v>34.166666666667624</c:v>
                </c:pt>
                <c:pt idx="3281">
                  <c:v>34.177083333334288</c:v>
                </c:pt>
                <c:pt idx="3282">
                  <c:v>34.187500000000952</c:v>
                </c:pt>
                <c:pt idx="3283">
                  <c:v>34.197916666667616</c:v>
                </c:pt>
                <c:pt idx="3284">
                  <c:v>34.208333333334281</c:v>
                </c:pt>
                <c:pt idx="3285">
                  <c:v>34.218750000000945</c:v>
                </c:pt>
                <c:pt idx="3286">
                  <c:v>34.229166666667609</c:v>
                </c:pt>
                <c:pt idx="3287">
                  <c:v>34.239583333334274</c:v>
                </c:pt>
                <c:pt idx="3288">
                  <c:v>34.250000000000938</c:v>
                </c:pt>
                <c:pt idx="3289">
                  <c:v>34.260416666667602</c:v>
                </c:pt>
                <c:pt idx="3290">
                  <c:v>34.270833333334267</c:v>
                </c:pt>
                <c:pt idx="3291">
                  <c:v>34.281250000000931</c:v>
                </c:pt>
                <c:pt idx="3292">
                  <c:v>34.291666666667595</c:v>
                </c:pt>
                <c:pt idx="3293">
                  <c:v>34.302083333334259</c:v>
                </c:pt>
                <c:pt idx="3294">
                  <c:v>34.312500000000924</c:v>
                </c:pt>
                <c:pt idx="3295">
                  <c:v>34.322916666667588</c:v>
                </c:pt>
                <c:pt idx="3296">
                  <c:v>34.333333333334252</c:v>
                </c:pt>
                <c:pt idx="3297">
                  <c:v>34.343750000000917</c:v>
                </c:pt>
                <c:pt idx="3298">
                  <c:v>34.354166666667581</c:v>
                </c:pt>
                <c:pt idx="3299">
                  <c:v>34.364583333334245</c:v>
                </c:pt>
                <c:pt idx="3300">
                  <c:v>34.375000000000909</c:v>
                </c:pt>
                <c:pt idx="3301">
                  <c:v>34.385416666667574</c:v>
                </c:pt>
                <c:pt idx="3302">
                  <c:v>34.395833333334238</c:v>
                </c:pt>
                <c:pt idx="3303">
                  <c:v>34.406250000000902</c:v>
                </c:pt>
                <c:pt idx="3304">
                  <c:v>34.416666666667567</c:v>
                </c:pt>
                <c:pt idx="3305">
                  <c:v>34.427083333334231</c:v>
                </c:pt>
                <c:pt idx="3306">
                  <c:v>34.437500000000895</c:v>
                </c:pt>
                <c:pt idx="3307">
                  <c:v>34.44791666666756</c:v>
                </c:pt>
                <c:pt idx="3308">
                  <c:v>34.458333333334224</c:v>
                </c:pt>
                <c:pt idx="3309">
                  <c:v>34.468750000000888</c:v>
                </c:pt>
                <c:pt idx="3310">
                  <c:v>34.479166666667552</c:v>
                </c:pt>
                <c:pt idx="3311">
                  <c:v>34.489583333334217</c:v>
                </c:pt>
                <c:pt idx="3312">
                  <c:v>34.500000000000881</c:v>
                </c:pt>
                <c:pt idx="3313">
                  <c:v>34.510416666667545</c:v>
                </c:pt>
                <c:pt idx="3314">
                  <c:v>34.52083333333421</c:v>
                </c:pt>
                <c:pt idx="3315">
                  <c:v>34.531250000000874</c:v>
                </c:pt>
                <c:pt idx="3316">
                  <c:v>34.541666666667538</c:v>
                </c:pt>
                <c:pt idx="3317">
                  <c:v>34.552083333334203</c:v>
                </c:pt>
                <c:pt idx="3318">
                  <c:v>34.562500000000867</c:v>
                </c:pt>
                <c:pt idx="3319">
                  <c:v>34.572916666667531</c:v>
                </c:pt>
                <c:pt idx="3320">
                  <c:v>34.583333333334195</c:v>
                </c:pt>
                <c:pt idx="3321">
                  <c:v>34.59375000000086</c:v>
                </c:pt>
                <c:pt idx="3322">
                  <c:v>34.604166666667524</c:v>
                </c:pt>
                <c:pt idx="3323">
                  <c:v>34.614583333334188</c:v>
                </c:pt>
                <c:pt idx="3324">
                  <c:v>34.625000000000853</c:v>
                </c:pt>
                <c:pt idx="3325">
                  <c:v>34.635416666667517</c:v>
                </c:pt>
                <c:pt idx="3326">
                  <c:v>34.645833333334181</c:v>
                </c:pt>
                <c:pt idx="3327">
                  <c:v>34.656250000000846</c:v>
                </c:pt>
                <c:pt idx="3328">
                  <c:v>34.66666666666751</c:v>
                </c:pt>
                <c:pt idx="3329">
                  <c:v>34.677083333334174</c:v>
                </c:pt>
                <c:pt idx="3330">
                  <c:v>34.687500000000838</c:v>
                </c:pt>
                <c:pt idx="3331">
                  <c:v>34.697916666667503</c:v>
                </c:pt>
                <c:pt idx="3332">
                  <c:v>34.708333333334167</c:v>
                </c:pt>
                <c:pt idx="3333">
                  <c:v>34.718750000000831</c:v>
                </c:pt>
                <c:pt idx="3334">
                  <c:v>34.729166666667496</c:v>
                </c:pt>
                <c:pt idx="3335">
                  <c:v>34.73958333333416</c:v>
                </c:pt>
                <c:pt idx="3336">
                  <c:v>34.750000000000824</c:v>
                </c:pt>
                <c:pt idx="3337">
                  <c:v>34.760416666667489</c:v>
                </c:pt>
                <c:pt idx="3338">
                  <c:v>34.770833333334153</c:v>
                </c:pt>
                <c:pt idx="3339">
                  <c:v>34.781250000000817</c:v>
                </c:pt>
                <c:pt idx="3340">
                  <c:v>34.791666666667481</c:v>
                </c:pt>
                <c:pt idx="3341">
                  <c:v>34.802083333334146</c:v>
                </c:pt>
                <c:pt idx="3342">
                  <c:v>34.81250000000081</c:v>
                </c:pt>
                <c:pt idx="3343">
                  <c:v>34.822916666667474</c:v>
                </c:pt>
                <c:pt idx="3344">
                  <c:v>34.833333333334139</c:v>
                </c:pt>
                <c:pt idx="3345">
                  <c:v>34.843750000000803</c:v>
                </c:pt>
                <c:pt idx="3346">
                  <c:v>34.854166666667467</c:v>
                </c:pt>
                <c:pt idx="3347">
                  <c:v>34.864583333334132</c:v>
                </c:pt>
                <c:pt idx="3348">
                  <c:v>34.875000000000796</c:v>
                </c:pt>
                <c:pt idx="3349">
                  <c:v>34.88541666666746</c:v>
                </c:pt>
                <c:pt idx="3350">
                  <c:v>34.895833333334124</c:v>
                </c:pt>
                <c:pt idx="3351">
                  <c:v>34.906250000000789</c:v>
                </c:pt>
                <c:pt idx="3352">
                  <c:v>34.916666666667453</c:v>
                </c:pt>
                <c:pt idx="3353">
                  <c:v>34.927083333334117</c:v>
                </c:pt>
                <c:pt idx="3354">
                  <c:v>34.937500000000782</c:v>
                </c:pt>
                <c:pt idx="3355">
                  <c:v>34.947916666667446</c:v>
                </c:pt>
                <c:pt idx="3356">
                  <c:v>34.95833333333411</c:v>
                </c:pt>
                <c:pt idx="3357">
                  <c:v>34.968750000000774</c:v>
                </c:pt>
                <c:pt idx="3358">
                  <c:v>34.979166666667439</c:v>
                </c:pt>
                <c:pt idx="3359">
                  <c:v>34.989583333334103</c:v>
                </c:pt>
                <c:pt idx="3360">
                  <c:v>35.000000000000767</c:v>
                </c:pt>
                <c:pt idx="3361">
                  <c:v>35.010416666667432</c:v>
                </c:pt>
                <c:pt idx="3362">
                  <c:v>35.020833333334096</c:v>
                </c:pt>
                <c:pt idx="3363">
                  <c:v>35.03125000000076</c:v>
                </c:pt>
                <c:pt idx="3364">
                  <c:v>35.041666666667425</c:v>
                </c:pt>
                <c:pt idx="3365">
                  <c:v>35.052083333334089</c:v>
                </c:pt>
                <c:pt idx="3366">
                  <c:v>35.062500000000753</c:v>
                </c:pt>
                <c:pt idx="3367">
                  <c:v>35.072916666667417</c:v>
                </c:pt>
                <c:pt idx="3368">
                  <c:v>35.083333333334082</c:v>
                </c:pt>
                <c:pt idx="3369">
                  <c:v>35.093750000000746</c:v>
                </c:pt>
                <c:pt idx="3370">
                  <c:v>35.10416666666741</c:v>
                </c:pt>
                <c:pt idx="3371">
                  <c:v>35.114583333334075</c:v>
                </c:pt>
                <c:pt idx="3372">
                  <c:v>35.125000000000739</c:v>
                </c:pt>
                <c:pt idx="3373">
                  <c:v>35.135416666667403</c:v>
                </c:pt>
                <c:pt idx="3374">
                  <c:v>35.145833333334068</c:v>
                </c:pt>
                <c:pt idx="3375">
                  <c:v>35.156250000000732</c:v>
                </c:pt>
                <c:pt idx="3376">
                  <c:v>35.166666666667396</c:v>
                </c:pt>
                <c:pt idx="3377">
                  <c:v>35.17708333333406</c:v>
                </c:pt>
                <c:pt idx="3378">
                  <c:v>35.187500000000725</c:v>
                </c:pt>
                <c:pt idx="3379">
                  <c:v>35.197916666667389</c:v>
                </c:pt>
                <c:pt idx="3380">
                  <c:v>35.208333333334053</c:v>
                </c:pt>
                <c:pt idx="3381">
                  <c:v>35.218750000000718</c:v>
                </c:pt>
                <c:pt idx="3382">
                  <c:v>35.229166666667382</c:v>
                </c:pt>
                <c:pt idx="3383">
                  <c:v>35.239583333334046</c:v>
                </c:pt>
                <c:pt idx="3384">
                  <c:v>35.250000000000711</c:v>
                </c:pt>
                <c:pt idx="3385">
                  <c:v>35.260416666667375</c:v>
                </c:pt>
                <c:pt idx="3386">
                  <c:v>35.270833333334039</c:v>
                </c:pt>
                <c:pt idx="3387">
                  <c:v>35.281250000000703</c:v>
                </c:pt>
                <c:pt idx="3388">
                  <c:v>35.291666666667368</c:v>
                </c:pt>
                <c:pt idx="3389">
                  <c:v>35.302083333334032</c:v>
                </c:pt>
                <c:pt idx="3390">
                  <c:v>35.312500000000696</c:v>
                </c:pt>
                <c:pt idx="3391">
                  <c:v>35.322916666667361</c:v>
                </c:pt>
                <c:pt idx="3392">
                  <c:v>35.333333333334025</c:v>
                </c:pt>
                <c:pt idx="3393">
                  <c:v>35.343750000000689</c:v>
                </c:pt>
                <c:pt idx="3394">
                  <c:v>35.354166666667354</c:v>
                </c:pt>
                <c:pt idx="3395">
                  <c:v>35.364583333334018</c:v>
                </c:pt>
                <c:pt idx="3396">
                  <c:v>35.375000000000682</c:v>
                </c:pt>
                <c:pt idx="3397">
                  <c:v>35.385416666667346</c:v>
                </c:pt>
                <c:pt idx="3398">
                  <c:v>35.395833333334011</c:v>
                </c:pt>
                <c:pt idx="3399">
                  <c:v>35.406250000000675</c:v>
                </c:pt>
                <c:pt idx="3400">
                  <c:v>35.416666666667339</c:v>
                </c:pt>
                <c:pt idx="3401">
                  <c:v>35.427083333334004</c:v>
                </c:pt>
                <c:pt idx="3402">
                  <c:v>35.437500000000668</c:v>
                </c:pt>
                <c:pt idx="3403">
                  <c:v>35.447916666667332</c:v>
                </c:pt>
                <c:pt idx="3404">
                  <c:v>35.458333333333997</c:v>
                </c:pt>
                <c:pt idx="3405">
                  <c:v>35.468750000000661</c:v>
                </c:pt>
                <c:pt idx="3406">
                  <c:v>35.479166666667325</c:v>
                </c:pt>
                <c:pt idx="3407">
                  <c:v>35.489583333333989</c:v>
                </c:pt>
                <c:pt idx="3408">
                  <c:v>35.500000000000654</c:v>
                </c:pt>
                <c:pt idx="3409">
                  <c:v>35.510416666667318</c:v>
                </c:pt>
                <c:pt idx="3410">
                  <c:v>35.520833333333982</c:v>
                </c:pt>
                <c:pt idx="3411">
                  <c:v>35.531250000000647</c:v>
                </c:pt>
                <c:pt idx="3412">
                  <c:v>35.541666666667311</c:v>
                </c:pt>
                <c:pt idx="3413">
                  <c:v>35.552083333333975</c:v>
                </c:pt>
                <c:pt idx="3414">
                  <c:v>35.562500000000639</c:v>
                </c:pt>
                <c:pt idx="3415">
                  <c:v>35.572916666667304</c:v>
                </c:pt>
                <c:pt idx="3416">
                  <c:v>35.583333333333968</c:v>
                </c:pt>
                <c:pt idx="3417">
                  <c:v>35.593750000000632</c:v>
                </c:pt>
                <c:pt idx="3418">
                  <c:v>35.604166666667297</c:v>
                </c:pt>
                <c:pt idx="3419">
                  <c:v>35.614583333333961</c:v>
                </c:pt>
                <c:pt idx="3420">
                  <c:v>35.625000000000625</c:v>
                </c:pt>
                <c:pt idx="3421">
                  <c:v>35.63541666666729</c:v>
                </c:pt>
                <c:pt idx="3422">
                  <c:v>35.645833333333954</c:v>
                </c:pt>
                <c:pt idx="3423">
                  <c:v>35.656250000000618</c:v>
                </c:pt>
                <c:pt idx="3424">
                  <c:v>35.666666666667282</c:v>
                </c:pt>
                <c:pt idx="3425">
                  <c:v>35.677083333333947</c:v>
                </c:pt>
                <c:pt idx="3426">
                  <c:v>35.687500000000611</c:v>
                </c:pt>
                <c:pt idx="3427">
                  <c:v>35.697916666667275</c:v>
                </c:pt>
                <c:pt idx="3428">
                  <c:v>35.70833333333394</c:v>
                </c:pt>
                <c:pt idx="3429">
                  <c:v>35.718750000000604</c:v>
                </c:pt>
                <c:pt idx="3430">
                  <c:v>35.729166666667268</c:v>
                </c:pt>
                <c:pt idx="3431">
                  <c:v>35.739583333333933</c:v>
                </c:pt>
                <c:pt idx="3432">
                  <c:v>35.750000000000597</c:v>
                </c:pt>
                <c:pt idx="3433">
                  <c:v>35.760416666667261</c:v>
                </c:pt>
                <c:pt idx="3434">
                  <c:v>35.770833333333925</c:v>
                </c:pt>
                <c:pt idx="3435">
                  <c:v>35.78125000000059</c:v>
                </c:pt>
                <c:pt idx="3436">
                  <c:v>35.791666666667254</c:v>
                </c:pt>
                <c:pt idx="3437">
                  <c:v>35.802083333333918</c:v>
                </c:pt>
                <c:pt idx="3438">
                  <c:v>35.812500000000583</c:v>
                </c:pt>
                <c:pt idx="3439">
                  <c:v>35.822916666667247</c:v>
                </c:pt>
                <c:pt idx="3440">
                  <c:v>35.833333333333911</c:v>
                </c:pt>
                <c:pt idx="3441">
                  <c:v>35.843750000000576</c:v>
                </c:pt>
                <c:pt idx="3442">
                  <c:v>35.85416666666724</c:v>
                </c:pt>
                <c:pt idx="3443">
                  <c:v>35.864583333333904</c:v>
                </c:pt>
                <c:pt idx="3444">
                  <c:v>35.875000000000568</c:v>
                </c:pt>
                <c:pt idx="3445">
                  <c:v>35.885416666667233</c:v>
                </c:pt>
                <c:pt idx="3446">
                  <c:v>35.895833333333897</c:v>
                </c:pt>
                <c:pt idx="3447">
                  <c:v>35.906250000000561</c:v>
                </c:pt>
                <c:pt idx="3448">
                  <c:v>35.916666666667226</c:v>
                </c:pt>
                <c:pt idx="3449">
                  <c:v>35.92708333333389</c:v>
                </c:pt>
                <c:pt idx="3450">
                  <c:v>35.937500000000554</c:v>
                </c:pt>
                <c:pt idx="3451">
                  <c:v>35.947916666667219</c:v>
                </c:pt>
                <c:pt idx="3452">
                  <c:v>35.958333333333883</c:v>
                </c:pt>
                <c:pt idx="3453">
                  <c:v>35.968750000000547</c:v>
                </c:pt>
                <c:pt idx="3454">
                  <c:v>35.979166666667211</c:v>
                </c:pt>
                <c:pt idx="3455">
                  <c:v>35.989583333333876</c:v>
                </c:pt>
                <c:pt idx="3456">
                  <c:v>36.00000000000054</c:v>
                </c:pt>
                <c:pt idx="3457">
                  <c:v>36.010416666667204</c:v>
                </c:pt>
                <c:pt idx="3458">
                  <c:v>36.020833333333869</c:v>
                </c:pt>
                <c:pt idx="3459">
                  <c:v>36.031250000000533</c:v>
                </c:pt>
                <c:pt idx="3460">
                  <c:v>36.041666666667197</c:v>
                </c:pt>
                <c:pt idx="3461">
                  <c:v>36.052083333333862</c:v>
                </c:pt>
                <c:pt idx="3462">
                  <c:v>36.062500000000526</c:v>
                </c:pt>
                <c:pt idx="3463">
                  <c:v>36.07291666666719</c:v>
                </c:pt>
                <c:pt idx="3464">
                  <c:v>36.083333333333854</c:v>
                </c:pt>
                <c:pt idx="3465">
                  <c:v>36.093750000000519</c:v>
                </c:pt>
                <c:pt idx="3466">
                  <c:v>36.104166666667183</c:v>
                </c:pt>
                <c:pt idx="3467">
                  <c:v>36.114583333333847</c:v>
                </c:pt>
                <c:pt idx="3468">
                  <c:v>36.125000000000512</c:v>
                </c:pt>
                <c:pt idx="3469">
                  <c:v>36.135416666667176</c:v>
                </c:pt>
                <c:pt idx="3470">
                  <c:v>36.14583333333384</c:v>
                </c:pt>
                <c:pt idx="3471">
                  <c:v>36.156250000000504</c:v>
                </c:pt>
                <c:pt idx="3472">
                  <c:v>36.166666666667169</c:v>
                </c:pt>
                <c:pt idx="3473">
                  <c:v>36.177083333333833</c:v>
                </c:pt>
                <c:pt idx="3474">
                  <c:v>36.187500000000497</c:v>
                </c:pt>
                <c:pt idx="3475">
                  <c:v>36.197916666667162</c:v>
                </c:pt>
                <c:pt idx="3476">
                  <c:v>36.208333333333826</c:v>
                </c:pt>
                <c:pt idx="3477">
                  <c:v>36.21875000000049</c:v>
                </c:pt>
                <c:pt idx="3478">
                  <c:v>36.229166666667155</c:v>
                </c:pt>
                <c:pt idx="3479">
                  <c:v>36.239583333333819</c:v>
                </c:pt>
                <c:pt idx="3480">
                  <c:v>36.250000000000483</c:v>
                </c:pt>
                <c:pt idx="3481">
                  <c:v>36.260416666667147</c:v>
                </c:pt>
                <c:pt idx="3482">
                  <c:v>36.270833333333812</c:v>
                </c:pt>
                <c:pt idx="3483">
                  <c:v>36.281250000000476</c:v>
                </c:pt>
                <c:pt idx="3484">
                  <c:v>36.29166666666714</c:v>
                </c:pt>
                <c:pt idx="3485">
                  <c:v>36.302083333333805</c:v>
                </c:pt>
                <c:pt idx="3486">
                  <c:v>36.312500000000469</c:v>
                </c:pt>
                <c:pt idx="3487">
                  <c:v>36.322916666667133</c:v>
                </c:pt>
                <c:pt idx="3488">
                  <c:v>36.333333333333798</c:v>
                </c:pt>
                <c:pt idx="3489">
                  <c:v>36.343750000000462</c:v>
                </c:pt>
                <c:pt idx="3490">
                  <c:v>36.354166666667126</c:v>
                </c:pt>
                <c:pt idx="3491">
                  <c:v>36.36458333333379</c:v>
                </c:pt>
                <c:pt idx="3492">
                  <c:v>36.375000000000455</c:v>
                </c:pt>
                <c:pt idx="3493">
                  <c:v>36.385416666667119</c:v>
                </c:pt>
                <c:pt idx="3494">
                  <c:v>36.395833333333783</c:v>
                </c:pt>
                <c:pt idx="3495">
                  <c:v>36.406250000000448</c:v>
                </c:pt>
                <c:pt idx="3496">
                  <c:v>36.416666666667112</c:v>
                </c:pt>
                <c:pt idx="3497">
                  <c:v>36.427083333333776</c:v>
                </c:pt>
                <c:pt idx="3498">
                  <c:v>36.437500000000441</c:v>
                </c:pt>
                <c:pt idx="3499">
                  <c:v>36.447916666667105</c:v>
                </c:pt>
                <c:pt idx="3500">
                  <c:v>36.458333333333769</c:v>
                </c:pt>
                <c:pt idx="3501">
                  <c:v>36.468750000000433</c:v>
                </c:pt>
                <c:pt idx="3502">
                  <c:v>36.479166666667098</c:v>
                </c:pt>
                <c:pt idx="3503">
                  <c:v>36.489583333333762</c:v>
                </c:pt>
                <c:pt idx="3504">
                  <c:v>36.500000000000426</c:v>
                </c:pt>
                <c:pt idx="3505">
                  <c:v>36.510416666667091</c:v>
                </c:pt>
                <c:pt idx="3506">
                  <c:v>36.520833333333755</c:v>
                </c:pt>
                <c:pt idx="3507">
                  <c:v>36.531250000000419</c:v>
                </c:pt>
                <c:pt idx="3508">
                  <c:v>36.541666666667084</c:v>
                </c:pt>
                <c:pt idx="3509">
                  <c:v>36.552083333333748</c:v>
                </c:pt>
                <c:pt idx="3510">
                  <c:v>36.562500000000412</c:v>
                </c:pt>
                <c:pt idx="3511">
                  <c:v>36.572916666667076</c:v>
                </c:pt>
                <c:pt idx="3512">
                  <c:v>36.583333333333741</c:v>
                </c:pt>
                <c:pt idx="3513">
                  <c:v>36.593750000000405</c:v>
                </c:pt>
                <c:pt idx="3514">
                  <c:v>36.604166666667069</c:v>
                </c:pt>
                <c:pt idx="3515">
                  <c:v>36.614583333333734</c:v>
                </c:pt>
                <c:pt idx="3516">
                  <c:v>36.625000000000398</c:v>
                </c:pt>
                <c:pt idx="3517">
                  <c:v>36.635416666667062</c:v>
                </c:pt>
                <c:pt idx="3518">
                  <c:v>36.645833333333727</c:v>
                </c:pt>
                <c:pt idx="3519">
                  <c:v>36.656250000000391</c:v>
                </c:pt>
                <c:pt idx="3520">
                  <c:v>36.666666666667055</c:v>
                </c:pt>
                <c:pt idx="3521">
                  <c:v>36.677083333333719</c:v>
                </c:pt>
                <c:pt idx="3522">
                  <c:v>36.687500000000384</c:v>
                </c:pt>
                <c:pt idx="3523">
                  <c:v>36.697916666667048</c:v>
                </c:pt>
                <c:pt idx="3524">
                  <c:v>36.708333333333712</c:v>
                </c:pt>
                <c:pt idx="3525">
                  <c:v>36.718750000000377</c:v>
                </c:pt>
                <c:pt idx="3526">
                  <c:v>36.729166666667041</c:v>
                </c:pt>
                <c:pt idx="3527">
                  <c:v>36.739583333333705</c:v>
                </c:pt>
                <c:pt idx="3528">
                  <c:v>36.750000000000369</c:v>
                </c:pt>
                <c:pt idx="3529">
                  <c:v>36.760416666667034</c:v>
                </c:pt>
                <c:pt idx="3530">
                  <c:v>36.770833333333698</c:v>
                </c:pt>
                <c:pt idx="3531">
                  <c:v>36.781250000000362</c:v>
                </c:pt>
                <c:pt idx="3532">
                  <c:v>36.791666666667027</c:v>
                </c:pt>
                <c:pt idx="3533">
                  <c:v>36.802083333333691</c:v>
                </c:pt>
                <c:pt idx="3534">
                  <c:v>36.812500000000355</c:v>
                </c:pt>
                <c:pt idx="3535">
                  <c:v>36.82291666666702</c:v>
                </c:pt>
                <c:pt idx="3536">
                  <c:v>36.833333333333684</c:v>
                </c:pt>
                <c:pt idx="3537">
                  <c:v>36.843750000000348</c:v>
                </c:pt>
                <c:pt idx="3538">
                  <c:v>36.854166666667012</c:v>
                </c:pt>
                <c:pt idx="3539">
                  <c:v>36.864583333333677</c:v>
                </c:pt>
                <c:pt idx="3540">
                  <c:v>36.875000000000341</c:v>
                </c:pt>
                <c:pt idx="3541">
                  <c:v>36.885416666667005</c:v>
                </c:pt>
                <c:pt idx="3542">
                  <c:v>36.89583333333367</c:v>
                </c:pt>
                <c:pt idx="3543">
                  <c:v>36.906250000000334</c:v>
                </c:pt>
                <c:pt idx="3544">
                  <c:v>36.916666666666998</c:v>
                </c:pt>
                <c:pt idx="3545">
                  <c:v>36.927083333333663</c:v>
                </c:pt>
                <c:pt idx="3546">
                  <c:v>36.937500000000327</c:v>
                </c:pt>
                <c:pt idx="3547">
                  <c:v>36.947916666666991</c:v>
                </c:pt>
                <c:pt idx="3548">
                  <c:v>36.958333333333655</c:v>
                </c:pt>
                <c:pt idx="3549">
                  <c:v>36.96875000000032</c:v>
                </c:pt>
                <c:pt idx="3550">
                  <c:v>36.979166666666984</c:v>
                </c:pt>
                <c:pt idx="3551">
                  <c:v>36.989583333333648</c:v>
                </c:pt>
                <c:pt idx="3552">
                  <c:v>37.000000000000313</c:v>
                </c:pt>
                <c:pt idx="3553">
                  <c:v>37.010416666666977</c:v>
                </c:pt>
                <c:pt idx="3554">
                  <c:v>37.020833333333641</c:v>
                </c:pt>
                <c:pt idx="3555">
                  <c:v>37.031250000000306</c:v>
                </c:pt>
                <c:pt idx="3556">
                  <c:v>37.04166666666697</c:v>
                </c:pt>
                <c:pt idx="3557">
                  <c:v>37.052083333333634</c:v>
                </c:pt>
                <c:pt idx="3558">
                  <c:v>37.062500000000298</c:v>
                </c:pt>
                <c:pt idx="3559">
                  <c:v>37.072916666666963</c:v>
                </c:pt>
                <c:pt idx="3560">
                  <c:v>37.083333333333627</c:v>
                </c:pt>
                <c:pt idx="3561">
                  <c:v>37.093750000000291</c:v>
                </c:pt>
                <c:pt idx="3562">
                  <c:v>37.104166666666956</c:v>
                </c:pt>
                <c:pt idx="3563">
                  <c:v>37.11458333333362</c:v>
                </c:pt>
                <c:pt idx="3564">
                  <c:v>37.125000000000284</c:v>
                </c:pt>
                <c:pt idx="3565">
                  <c:v>37.135416666666949</c:v>
                </c:pt>
                <c:pt idx="3566">
                  <c:v>37.145833333333613</c:v>
                </c:pt>
                <c:pt idx="3567">
                  <c:v>37.156250000000277</c:v>
                </c:pt>
                <c:pt idx="3568">
                  <c:v>37.166666666666941</c:v>
                </c:pt>
                <c:pt idx="3569">
                  <c:v>37.177083333333606</c:v>
                </c:pt>
                <c:pt idx="3570">
                  <c:v>37.18750000000027</c:v>
                </c:pt>
                <c:pt idx="3571">
                  <c:v>37.197916666666934</c:v>
                </c:pt>
                <c:pt idx="3572">
                  <c:v>37.208333333333599</c:v>
                </c:pt>
                <c:pt idx="3573">
                  <c:v>37.218750000000263</c:v>
                </c:pt>
                <c:pt idx="3574">
                  <c:v>37.229166666666927</c:v>
                </c:pt>
                <c:pt idx="3575">
                  <c:v>37.239583333333591</c:v>
                </c:pt>
                <c:pt idx="3576">
                  <c:v>37.250000000000256</c:v>
                </c:pt>
                <c:pt idx="3577">
                  <c:v>37.26041666666692</c:v>
                </c:pt>
                <c:pt idx="3578">
                  <c:v>37.270833333333584</c:v>
                </c:pt>
                <c:pt idx="3579">
                  <c:v>37.281250000000249</c:v>
                </c:pt>
                <c:pt idx="3580">
                  <c:v>37.291666666666913</c:v>
                </c:pt>
                <c:pt idx="3581">
                  <c:v>37.302083333333577</c:v>
                </c:pt>
                <c:pt idx="3582">
                  <c:v>37.312500000000242</c:v>
                </c:pt>
                <c:pt idx="3583">
                  <c:v>37.322916666666906</c:v>
                </c:pt>
                <c:pt idx="3584">
                  <c:v>37.33333333333357</c:v>
                </c:pt>
                <c:pt idx="3585">
                  <c:v>37.343750000000234</c:v>
                </c:pt>
                <c:pt idx="3586">
                  <c:v>37.354166666666899</c:v>
                </c:pt>
                <c:pt idx="3587">
                  <c:v>37.364583333333563</c:v>
                </c:pt>
                <c:pt idx="3588">
                  <c:v>37.375000000000227</c:v>
                </c:pt>
                <c:pt idx="3589">
                  <c:v>37.385416666666892</c:v>
                </c:pt>
                <c:pt idx="3590">
                  <c:v>37.395833333333556</c:v>
                </c:pt>
                <c:pt idx="3591">
                  <c:v>37.40625000000022</c:v>
                </c:pt>
                <c:pt idx="3592">
                  <c:v>37.416666666666885</c:v>
                </c:pt>
                <c:pt idx="3593">
                  <c:v>37.427083333333549</c:v>
                </c:pt>
                <c:pt idx="3594">
                  <c:v>37.437500000000213</c:v>
                </c:pt>
                <c:pt idx="3595">
                  <c:v>37.447916666666877</c:v>
                </c:pt>
                <c:pt idx="3596">
                  <c:v>37.458333333333542</c:v>
                </c:pt>
                <c:pt idx="3597">
                  <c:v>37.468750000000206</c:v>
                </c:pt>
                <c:pt idx="3598">
                  <c:v>37.47916666666687</c:v>
                </c:pt>
                <c:pt idx="3599">
                  <c:v>37.489583333333535</c:v>
                </c:pt>
                <c:pt idx="3600">
                  <c:v>37.500000000000199</c:v>
                </c:pt>
                <c:pt idx="3601">
                  <c:v>37.510416666666863</c:v>
                </c:pt>
                <c:pt idx="3602">
                  <c:v>37.520833333333528</c:v>
                </c:pt>
                <c:pt idx="3603">
                  <c:v>37.531250000000192</c:v>
                </c:pt>
                <c:pt idx="3604">
                  <c:v>37.541666666666856</c:v>
                </c:pt>
                <c:pt idx="3605">
                  <c:v>37.55208333333352</c:v>
                </c:pt>
                <c:pt idx="3606">
                  <c:v>37.562500000000185</c:v>
                </c:pt>
                <c:pt idx="3607">
                  <c:v>37.572916666666849</c:v>
                </c:pt>
                <c:pt idx="3608">
                  <c:v>37.583333333333513</c:v>
                </c:pt>
                <c:pt idx="3609">
                  <c:v>37.593750000000178</c:v>
                </c:pt>
                <c:pt idx="3610">
                  <c:v>37.604166666666842</c:v>
                </c:pt>
                <c:pt idx="3611">
                  <c:v>37.614583333333506</c:v>
                </c:pt>
                <c:pt idx="3612">
                  <c:v>37.625000000000171</c:v>
                </c:pt>
                <c:pt idx="3613">
                  <c:v>37.635416666666835</c:v>
                </c:pt>
                <c:pt idx="3614">
                  <c:v>37.645833333333499</c:v>
                </c:pt>
                <c:pt idx="3615">
                  <c:v>37.656250000000163</c:v>
                </c:pt>
                <c:pt idx="3616">
                  <c:v>37.666666666666828</c:v>
                </c:pt>
                <c:pt idx="3617">
                  <c:v>37.677083333333492</c:v>
                </c:pt>
                <c:pt idx="3618">
                  <c:v>37.687500000000156</c:v>
                </c:pt>
                <c:pt idx="3619">
                  <c:v>37.697916666666821</c:v>
                </c:pt>
                <c:pt idx="3620">
                  <c:v>37.708333333333485</c:v>
                </c:pt>
                <c:pt idx="3621">
                  <c:v>37.718750000000149</c:v>
                </c:pt>
                <c:pt idx="3622">
                  <c:v>37.729166666666814</c:v>
                </c:pt>
                <c:pt idx="3623">
                  <c:v>37.739583333333478</c:v>
                </c:pt>
                <c:pt idx="3624">
                  <c:v>37.750000000000142</c:v>
                </c:pt>
                <c:pt idx="3625">
                  <c:v>37.760416666666806</c:v>
                </c:pt>
                <c:pt idx="3626">
                  <c:v>37.770833333333471</c:v>
                </c:pt>
                <c:pt idx="3627">
                  <c:v>37.781250000000135</c:v>
                </c:pt>
                <c:pt idx="3628">
                  <c:v>37.791666666666799</c:v>
                </c:pt>
                <c:pt idx="3629">
                  <c:v>37.802083333333464</c:v>
                </c:pt>
                <c:pt idx="3630">
                  <c:v>37.812500000000128</c:v>
                </c:pt>
                <c:pt idx="3631">
                  <c:v>37.822916666666792</c:v>
                </c:pt>
                <c:pt idx="3632">
                  <c:v>37.833333333333456</c:v>
                </c:pt>
                <c:pt idx="3633">
                  <c:v>37.843750000000121</c:v>
                </c:pt>
                <c:pt idx="3634">
                  <c:v>37.854166666666785</c:v>
                </c:pt>
                <c:pt idx="3635">
                  <c:v>37.864583333333449</c:v>
                </c:pt>
                <c:pt idx="3636">
                  <c:v>37.875000000000114</c:v>
                </c:pt>
                <c:pt idx="3637">
                  <c:v>37.885416666666778</c:v>
                </c:pt>
                <c:pt idx="3638">
                  <c:v>37.895833333333442</c:v>
                </c:pt>
                <c:pt idx="3639">
                  <c:v>37.906250000000107</c:v>
                </c:pt>
                <c:pt idx="3640">
                  <c:v>37.916666666666771</c:v>
                </c:pt>
                <c:pt idx="3641">
                  <c:v>37.927083333333435</c:v>
                </c:pt>
                <c:pt idx="3642">
                  <c:v>37.937500000000099</c:v>
                </c:pt>
                <c:pt idx="3643">
                  <c:v>37.947916666666764</c:v>
                </c:pt>
                <c:pt idx="3644">
                  <c:v>37.958333333333428</c:v>
                </c:pt>
                <c:pt idx="3645">
                  <c:v>37.968750000000092</c:v>
                </c:pt>
                <c:pt idx="3646">
                  <c:v>37.979166666666757</c:v>
                </c:pt>
                <c:pt idx="3647">
                  <c:v>37.989583333333421</c:v>
                </c:pt>
                <c:pt idx="3648">
                  <c:v>38.000000000000085</c:v>
                </c:pt>
                <c:pt idx="3649">
                  <c:v>38.01041666666675</c:v>
                </c:pt>
                <c:pt idx="3650">
                  <c:v>38.020833333333414</c:v>
                </c:pt>
                <c:pt idx="3651">
                  <c:v>38.031250000000078</c:v>
                </c:pt>
                <c:pt idx="3652">
                  <c:v>38.041666666666742</c:v>
                </c:pt>
                <c:pt idx="3653">
                  <c:v>38.052083333333407</c:v>
                </c:pt>
                <c:pt idx="3654">
                  <c:v>38.062500000000071</c:v>
                </c:pt>
                <c:pt idx="3655">
                  <c:v>38.072916666666735</c:v>
                </c:pt>
                <c:pt idx="3656">
                  <c:v>38.0833333333334</c:v>
                </c:pt>
                <c:pt idx="3657">
                  <c:v>38.093750000000064</c:v>
                </c:pt>
                <c:pt idx="3658">
                  <c:v>38.104166666666728</c:v>
                </c:pt>
                <c:pt idx="3659">
                  <c:v>38.114583333333393</c:v>
                </c:pt>
                <c:pt idx="3660">
                  <c:v>38.125000000000057</c:v>
                </c:pt>
                <c:pt idx="3661">
                  <c:v>38.135416666666721</c:v>
                </c:pt>
                <c:pt idx="3662">
                  <c:v>38.145833333333385</c:v>
                </c:pt>
                <c:pt idx="3663">
                  <c:v>38.15625000000005</c:v>
                </c:pt>
                <c:pt idx="3664">
                  <c:v>38.166666666666714</c:v>
                </c:pt>
                <c:pt idx="3665">
                  <c:v>38.177083333333378</c:v>
                </c:pt>
                <c:pt idx="3666">
                  <c:v>38.187500000000043</c:v>
                </c:pt>
                <c:pt idx="3667">
                  <c:v>38.197916666666707</c:v>
                </c:pt>
                <c:pt idx="3668">
                  <c:v>38.208333333333371</c:v>
                </c:pt>
                <c:pt idx="3669">
                  <c:v>38.218750000000036</c:v>
                </c:pt>
                <c:pt idx="3670">
                  <c:v>38.2291666666667</c:v>
                </c:pt>
                <c:pt idx="3671">
                  <c:v>38.239583333333364</c:v>
                </c:pt>
                <c:pt idx="3672">
                  <c:v>38.250000000000028</c:v>
                </c:pt>
                <c:pt idx="3673">
                  <c:v>38.260416666666693</c:v>
                </c:pt>
                <c:pt idx="3674">
                  <c:v>38.270833333333357</c:v>
                </c:pt>
                <c:pt idx="3675">
                  <c:v>38.281250000000021</c:v>
                </c:pt>
                <c:pt idx="3676">
                  <c:v>38.291666666666686</c:v>
                </c:pt>
                <c:pt idx="3677">
                  <c:v>38.30208333333335</c:v>
                </c:pt>
                <c:pt idx="3678">
                  <c:v>38.312500000000014</c:v>
                </c:pt>
                <c:pt idx="3679">
                  <c:v>38.322916666666679</c:v>
                </c:pt>
                <c:pt idx="3680">
                  <c:v>38.333333333333343</c:v>
                </c:pt>
                <c:pt idx="3681">
                  <c:v>38.343750000000007</c:v>
                </c:pt>
                <c:pt idx="3682">
                  <c:v>38.354166666666671</c:v>
                </c:pt>
                <c:pt idx="3683">
                  <c:v>38.364583333333336</c:v>
                </c:pt>
                <c:pt idx="3684">
                  <c:v>38.375</c:v>
                </c:pt>
                <c:pt idx="3685">
                  <c:v>38.385416666666664</c:v>
                </c:pt>
                <c:pt idx="3686">
                  <c:v>38.395833333333329</c:v>
                </c:pt>
                <c:pt idx="3687">
                  <c:v>38.406249999999993</c:v>
                </c:pt>
                <c:pt idx="3688">
                  <c:v>38.416666666666657</c:v>
                </c:pt>
                <c:pt idx="3689">
                  <c:v>38.427083333333321</c:v>
                </c:pt>
                <c:pt idx="3690">
                  <c:v>38.437499999999986</c:v>
                </c:pt>
                <c:pt idx="3691">
                  <c:v>38.44791666666665</c:v>
                </c:pt>
                <c:pt idx="3692">
                  <c:v>38.458333333333314</c:v>
                </c:pt>
                <c:pt idx="3693">
                  <c:v>38.468749999999979</c:v>
                </c:pt>
                <c:pt idx="3694">
                  <c:v>38.479166666666643</c:v>
                </c:pt>
                <c:pt idx="3695">
                  <c:v>38.489583333333307</c:v>
                </c:pt>
                <c:pt idx="3696">
                  <c:v>38.499999999999972</c:v>
                </c:pt>
                <c:pt idx="3697">
                  <c:v>38.510416666666636</c:v>
                </c:pt>
                <c:pt idx="3698">
                  <c:v>38.5208333333333</c:v>
                </c:pt>
                <c:pt idx="3699">
                  <c:v>38.531249999999964</c:v>
                </c:pt>
                <c:pt idx="3700">
                  <c:v>38.541666666666629</c:v>
                </c:pt>
                <c:pt idx="3701">
                  <c:v>38.552083333333293</c:v>
                </c:pt>
                <c:pt idx="3702">
                  <c:v>38.562499999999957</c:v>
                </c:pt>
                <c:pt idx="3703">
                  <c:v>38.572916666666622</c:v>
                </c:pt>
                <c:pt idx="3704">
                  <c:v>38.583333333333286</c:v>
                </c:pt>
                <c:pt idx="3705">
                  <c:v>38.59374999999995</c:v>
                </c:pt>
                <c:pt idx="3706">
                  <c:v>38.604166666666615</c:v>
                </c:pt>
                <c:pt idx="3707">
                  <c:v>38.614583333333279</c:v>
                </c:pt>
                <c:pt idx="3708">
                  <c:v>38.624999999999943</c:v>
                </c:pt>
                <c:pt idx="3709">
                  <c:v>38.635416666666607</c:v>
                </c:pt>
                <c:pt idx="3710">
                  <c:v>38.645833333333272</c:v>
                </c:pt>
                <c:pt idx="3711">
                  <c:v>38.656249999999936</c:v>
                </c:pt>
                <c:pt idx="3712">
                  <c:v>38.6666666666666</c:v>
                </c:pt>
                <c:pt idx="3713">
                  <c:v>38.677083333333265</c:v>
                </c:pt>
                <c:pt idx="3714">
                  <c:v>38.687499999999929</c:v>
                </c:pt>
                <c:pt idx="3715">
                  <c:v>38.697916666666593</c:v>
                </c:pt>
                <c:pt idx="3716">
                  <c:v>38.708333333333258</c:v>
                </c:pt>
                <c:pt idx="3717">
                  <c:v>38.718749999999922</c:v>
                </c:pt>
                <c:pt idx="3718">
                  <c:v>38.729166666666586</c:v>
                </c:pt>
                <c:pt idx="3719">
                  <c:v>38.73958333333325</c:v>
                </c:pt>
                <c:pt idx="3720">
                  <c:v>38.749999999999915</c:v>
                </c:pt>
                <c:pt idx="3721">
                  <c:v>38.760416666666579</c:v>
                </c:pt>
                <c:pt idx="3722">
                  <c:v>38.770833333333243</c:v>
                </c:pt>
                <c:pt idx="3723">
                  <c:v>38.781249999999908</c:v>
                </c:pt>
                <c:pt idx="3724">
                  <c:v>38.791666666666572</c:v>
                </c:pt>
                <c:pt idx="3725">
                  <c:v>38.802083333333236</c:v>
                </c:pt>
                <c:pt idx="3726">
                  <c:v>38.812499999999901</c:v>
                </c:pt>
                <c:pt idx="3727">
                  <c:v>38.822916666666565</c:v>
                </c:pt>
                <c:pt idx="3728">
                  <c:v>38.833333333333229</c:v>
                </c:pt>
                <c:pt idx="3729">
                  <c:v>38.843749999999893</c:v>
                </c:pt>
                <c:pt idx="3730">
                  <c:v>38.854166666666558</c:v>
                </c:pt>
                <c:pt idx="3731">
                  <c:v>38.864583333333222</c:v>
                </c:pt>
                <c:pt idx="3732">
                  <c:v>38.874999999999886</c:v>
                </c:pt>
                <c:pt idx="3733">
                  <c:v>38.885416666666551</c:v>
                </c:pt>
                <c:pt idx="3734">
                  <c:v>38.895833333333215</c:v>
                </c:pt>
                <c:pt idx="3735">
                  <c:v>38.906249999999879</c:v>
                </c:pt>
                <c:pt idx="3736">
                  <c:v>38.916666666666544</c:v>
                </c:pt>
                <c:pt idx="3737">
                  <c:v>38.927083333333208</c:v>
                </c:pt>
                <c:pt idx="3738">
                  <c:v>38.937499999999872</c:v>
                </c:pt>
                <c:pt idx="3739">
                  <c:v>38.947916666666536</c:v>
                </c:pt>
                <c:pt idx="3740">
                  <c:v>38.958333333333201</c:v>
                </c:pt>
                <c:pt idx="3741">
                  <c:v>38.968749999999865</c:v>
                </c:pt>
                <c:pt idx="3742">
                  <c:v>38.979166666666529</c:v>
                </c:pt>
                <c:pt idx="3743">
                  <c:v>38.989583333333194</c:v>
                </c:pt>
                <c:pt idx="3744">
                  <c:v>38.999999999999858</c:v>
                </c:pt>
                <c:pt idx="3745">
                  <c:v>39.010416666666522</c:v>
                </c:pt>
                <c:pt idx="3746">
                  <c:v>39.020833333333186</c:v>
                </c:pt>
                <c:pt idx="3747">
                  <c:v>39.031249999999851</c:v>
                </c:pt>
                <c:pt idx="3748">
                  <c:v>39.041666666666515</c:v>
                </c:pt>
                <c:pt idx="3749">
                  <c:v>39.052083333333179</c:v>
                </c:pt>
                <c:pt idx="3750">
                  <c:v>39.062499999999844</c:v>
                </c:pt>
                <c:pt idx="3751">
                  <c:v>39.072916666666508</c:v>
                </c:pt>
                <c:pt idx="3752">
                  <c:v>39.083333333333172</c:v>
                </c:pt>
                <c:pt idx="3753">
                  <c:v>39.093749999999837</c:v>
                </c:pt>
                <c:pt idx="3754">
                  <c:v>39.104166666666501</c:v>
                </c:pt>
                <c:pt idx="3755">
                  <c:v>39.114583333333165</c:v>
                </c:pt>
                <c:pt idx="3756">
                  <c:v>39.124999999999829</c:v>
                </c:pt>
                <c:pt idx="3757">
                  <c:v>39.135416666666494</c:v>
                </c:pt>
                <c:pt idx="3758">
                  <c:v>39.145833333333158</c:v>
                </c:pt>
                <c:pt idx="3759">
                  <c:v>39.156249999999822</c:v>
                </c:pt>
                <c:pt idx="3760">
                  <c:v>39.166666666666487</c:v>
                </c:pt>
                <c:pt idx="3761">
                  <c:v>39.177083333333151</c:v>
                </c:pt>
                <c:pt idx="3762">
                  <c:v>39.187499999999815</c:v>
                </c:pt>
                <c:pt idx="3763">
                  <c:v>39.19791666666648</c:v>
                </c:pt>
                <c:pt idx="3764">
                  <c:v>39.208333333333144</c:v>
                </c:pt>
                <c:pt idx="3765">
                  <c:v>39.218749999999808</c:v>
                </c:pt>
                <c:pt idx="3766">
                  <c:v>39.229166666666472</c:v>
                </c:pt>
                <c:pt idx="3767">
                  <c:v>39.239583333333137</c:v>
                </c:pt>
                <c:pt idx="3768">
                  <c:v>39.249999999999801</c:v>
                </c:pt>
                <c:pt idx="3769">
                  <c:v>39.260416666666465</c:v>
                </c:pt>
                <c:pt idx="3770">
                  <c:v>39.27083333333313</c:v>
                </c:pt>
                <c:pt idx="3771">
                  <c:v>39.281249999999794</c:v>
                </c:pt>
                <c:pt idx="3772">
                  <c:v>39.291666666666458</c:v>
                </c:pt>
                <c:pt idx="3773">
                  <c:v>39.302083333333123</c:v>
                </c:pt>
                <c:pt idx="3774">
                  <c:v>39.312499999999787</c:v>
                </c:pt>
                <c:pt idx="3775">
                  <c:v>39.322916666666451</c:v>
                </c:pt>
                <c:pt idx="3776">
                  <c:v>39.333333333333115</c:v>
                </c:pt>
                <c:pt idx="3777">
                  <c:v>39.34374999999978</c:v>
                </c:pt>
                <c:pt idx="3778">
                  <c:v>39.354166666666444</c:v>
                </c:pt>
                <c:pt idx="3779">
                  <c:v>39.364583333333108</c:v>
                </c:pt>
                <c:pt idx="3780">
                  <c:v>39.374999999999773</c:v>
                </c:pt>
                <c:pt idx="3781">
                  <c:v>39.385416666666437</c:v>
                </c:pt>
                <c:pt idx="3782">
                  <c:v>39.395833333333101</c:v>
                </c:pt>
                <c:pt idx="3783">
                  <c:v>39.406249999999766</c:v>
                </c:pt>
                <c:pt idx="3784">
                  <c:v>39.41666666666643</c:v>
                </c:pt>
                <c:pt idx="3785">
                  <c:v>39.427083333333094</c:v>
                </c:pt>
                <c:pt idx="3786">
                  <c:v>39.437499999999758</c:v>
                </c:pt>
                <c:pt idx="3787">
                  <c:v>39.447916666666423</c:v>
                </c:pt>
                <c:pt idx="3788">
                  <c:v>39.458333333333087</c:v>
                </c:pt>
                <c:pt idx="3789">
                  <c:v>39.468749999999751</c:v>
                </c:pt>
                <c:pt idx="3790">
                  <c:v>39.479166666666416</c:v>
                </c:pt>
                <c:pt idx="3791">
                  <c:v>39.48958333333308</c:v>
                </c:pt>
                <c:pt idx="3792">
                  <c:v>39.499999999999744</c:v>
                </c:pt>
                <c:pt idx="3793">
                  <c:v>39.510416666666409</c:v>
                </c:pt>
                <c:pt idx="3794">
                  <c:v>39.520833333333073</c:v>
                </c:pt>
                <c:pt idx="3795">
                  <c:v>39.531249999999737</c:v>
                </c:pt>
                <c:pt idx="3796">
                  <c:v>39.541666666666401</c:v>
                </c:pt>
                <c:pt idx="3797">
                  <c:v>39.552083333333066</c:v>
                </c:pt>
                <c:pt idx="3798">
                  <c:v>39.56249999999973</c:v>
                </c:pt>
                <c:pt idx="3799">
                  <c:v>39.572916666666394</c:v>
                </c:pt>
                <c:pt idx="3800">
                  <c:v>39.583333333333059</c:v>
                </c:pt>
                <c:pt idx="3801">
                  <c:v>39.593749999999723</c:v>
                </c:pt>
                <c:pt idx="3802">
                  <c:v>39.604166666666387</c:v>
                </c:pt>
                <c:pt idx="3803">
                  <c:v>39.614583333333051</c:v>
                </c:pt>
                <c:pt idx="3804">
                  <c:v>39.624999999999716</c:v>
                </c:pt>
                <c:pt idx="3805">
                  <c:v>39.63541666666638</c:v>
                </c:pt>
                <c:pt idx="3806">
                  <c:v>39.645833333333044</c:v>
                </c:pt>
                <c:pt idx="3807">
                  <c:v>39.656249999999709</c:v>
                </c:pt>
                <c:pt idx="3808">
                  <c:v>39.666666666666373</c:v>
                </c:pt>
                <c:pt idx="3809">
                  <c:v>39.677083333333037</c:v>
                </c:pt>
                <c:pt idx="3810">
                  <c:v>39.687499999999702</c:v>
                </c:pt>
                <c:pt idx="3811">
                  <c:v>39.697916666666366</c:v>
                </c:pt>
                <c:pt idx="3812">
                  <c:v>39.70833333333303</c:v>
                </c:pt>
                <c:pt idx="3813">
                  <c:v>39.718749999999694</c:v>
                </c:pt>
                <c:pt idx="3814">
                  <c:v>39.729166666666359</c:v>
                </c:pt>
                <c:pt idx="3815">
                  <c:v>39.739583333333023</c:v>
                </c:pt>
                <c:pt idx="3816">
                  <c:v>39.749999999999687</c:v>
                </c:pt>
                <c:pt idx="3817">
                  <c:v>39.760416666666352</c:v>
                </c:pt>
                <c:pt idx="3818">
                  <c:v>39.770833333333016</c:v>
                </c:pt>
                <c:pt idx="3819">
                  <c:v>39.78124999999968</c:v>
                </c:pt>
                <c:pt idx="3820">
                  <c:v>39.791666666666345</c:v>
                </c:pt>
                <c:pt idx="3821">
                  <c:v>39.802083333333009</c:v>
                </c:pt>
                <c:pt idx="3822">
                  <c:v>39.812499999999673</c:v>
                </c:pt>
                <c:pt idx="3823">
                  <c:v>39.822916666666337</c:v>
                </c:pt>
                <c:pt idx="3824">
                  <c:v>39.833333333333002</c:v>
                </c:pt>
                <c:pt idx="3825">
                  <c:v>39.843749999999666</c:v>
                </c:pt>
                <c:pt idx="3826">
                  <c:v>39.85416666666633</c:v>
                </c:pt>
                <c:pt idx="3827">
                  <c:v>39.864583333332995</c:v>
                </c:pt>
                <c:pt idx="3828">
                  <c:v>39.874999999999659</c:v>
                </c:pt>
                <c:pt idx="3829">
                  <c:v>39.885416666666323</c:v>
                </c:pt>
                <c:pt idx="3830">
                  <c:v>39.895833333332988</c:v>
                </c:pt>
                <c:pt idx="3831">
                  <c:v>39.906249999999652</c:v>
                </c:pt>
                <c:pt idx="3832">
                  <c:v>39.916666666666316</c:v>
                </c:pt>
                <c:pt idx="3833">
                  <c:v>39.92708333333298</c:v>
                </c:pt>
                <c:pt idx="3834">
                  <c:v>39.937499999999645</c:v>
                </c:pt>
                <c:pt idx="3835">
                  <c:v>39.947916666666309</c:v>
                </c:pt>
                <c:pt idx="3836">
                  <c:v>39.958333333332973</c:v>
                </c:pt>
                <c:pt idx="3837">
                  <c:v>39.968749999999638</c:v>
                </c:pt>
                <c:pt idx="3838">
                  <c:v>39.979166666666302</c:v>
                </c:pt>
                <c:pt idx="3839">
                  <c:v>39.989583333332966</c:v>
                </c:pt>
                <c:pt idx="3840">
                  <c:v>39.999999999999631</c:v>
                </c:pt>
                <c:pt idx="3841">
                  <c:v>40.010416666666295</c:v>
                </c:pt>
                <c:pt idx="3842">
                  <c:v>40.020833333332959</c:v>
                </c:pt>
                <c:pt idx="3843">
                  <c:v>40.031249999999623</c:v>
                </c:pt>
                <c:pt idx="3844">
                  <c:v>40.041666666666288</c:v>
                </c:pt>
                <c:pt idx="3845">
                  <c:v>40.052083333332952</c:v>
                </c:pt>
                <c:pt idx="3846">
                  <c:v>40.062499999999616</c:v>
                </c:pt>
                <c:pt idx="3847">
                  <c:v>40.072916666666281</c:v>
                </c:pt>
                <c:pt idx="3848">
                  <c:v>40.083333333332945</c:v>
                </c:pt>
                <c:pt idx="3849">
                  <c:v>40.093749999999609</c:v>
                </c:pt>
                <c:pt idx="3850">
                  <c:v>40.104166666666273</c:v>
                </c:pt>
                <c:pt idx="3851">
                  <c:v>40.114583333332938</c:v>
                </c:pt>
                <c:pt idx="3852">
                  <c:v>40.124999999999602</c:v>
                </c:pt>
                <c:pt idx="3853">
                  <c:v>40.135416666666266</c:v>
                </c:pt>
                <c:pt idx="3854">
                  <c:v>40.145833333332931</c:v>
                </c:pt>
                <c:pt idx="3855">
                  <c:v>40.156249999999595</c:v>
                </c:pt>
                <c:pt idx="3856">
                  <c:v>40.166666666666259</c:v>
                </c:pt>
                <c:pt idx="3857">
                  <c:v>40.177083333332924</c:v>
                </c:pt>
                <c:pt idx="3858">
                  <c:v>40.187499999999588</c:v>
                </c:pt>
                <c:pt idx="3859">
                  <c:v>40.197916666666252</c:v>
                </c:pt>
                <c:pt idx="3860">
                  <c:v>40.208333333332916</c:v>
                </c:pt>
                <c:pt idx="3861">
                  <c:v>40.218749999999581</c:v>
                </c:pt>
                <c:pt idx="3862">
                  <c:v>40.229166666666245</c:v>
                </c:pt>
                <c:pt idx="3863">
                  <c:v>40.239583333332909</c:v>
                </c:pt>
                <c:pt idx="3864">
                  <c:v>40.249999999999574</c:v>
                </c:pt>
                <c:pt idx="3865">
                  <c:v>40.260416666666238</c:v>
                </c:pt>
                <c:pt idx="3866">
                  <c:v>40.270833333332902</c:v>
                </c:pt>
                <c:pt idx="3867">
                  <c:v>40.281249999999567</c:v>
                </c:pt>
                <c:pt idx="3868">
                  <c:v>40.291666666666231</c:v>
                </c:pt>
                <c:pt idx="3869">
                  <c:v>40.302083333332895</c:v>
                </c:pt>
                <c:pt idx="3870">
                  <c:v>40.312499999999559</c:v>
                </c:pt>
                <c:pt idx="3871">
                  <c:v>40.322916666666224</c:v>
                </c:pt>
                <c:pt idx="3872">
                  <c:v>40.333333333332888</c:v>
                </c:pt>
                <c:pt idx="3873">
                  <c:v>40.343749999999552</c:v>
                </c:pt>
                <c:pt idx="3874">
                  <c:v>40.354166666666217</c:v>
                </c:pt>
                <c:pt idx="3875">
                  <c:v>40.364583333332881</c:v>
                </c:pt>
                <c:pt idx="3876">
                  <c:v>40.374999999999545</c:v>
                </c:pt>
                <c:pt idx="3877">
                  <c:v>40.38541666666621</c:v>
                </c:pt>
                <c:pt idx="3878">
                  <c:v>40.395833333332874</c:v>
                </c:pt>
                <c:pt idx="3879">
                  <c:v>40.406249999999538</c:v>
                </c:pt>
                <c:pt idx="3880">
                  <c:v>40.416666666666202</c:v>
                </c:pt>
                <c:pt idx="3881">
                  <c:v>40.427083333332867</c:v>
                </c:pt>
                <c:pt idx="3882">
                  <c:v>40.437499999999531</c:v>
                </c:pt>
                <c:pt idx="3883">
                  <c:v>40.447916666666195</c:v>
                </c:pt>
                <c:pt idx="3884">
                  <c:v>40.45833333333286</c:v>
                </c:pt>
                <c:pt idx="3885">
                  <c:v>40.468749999999524</c:v>
                </c:pt>
                <c:pt idx="3886">
                  <c:v>40.479166666666188</c:v>
                </c:pt>
                <c:pt idx="3887">
                  <c:v>40.489583333332853</c:v>
                </c:pt>
                <c:pt idx="3888">
                  <c:v>40.499999999999517</c:v>
                </c:pt>
                <c:pt idx="3889">
                  <c:v>40.510416666666181</c:v>
                </c:pt>
                <c:pt idx="3890">
                  <c:v>40.520833333332845</c:v>
                </c:pt>
                <c:pt idx="3891">
                  <c:v>40.53124999999951</c:v>
                </c:pt>
                <c:pt idx="3892">
                  <c:v>40.541666666666174</c:v>
                </c:pt>
                <c:pt idx="3893">
                  <c:v>40.552083333332838</c:v>
                </c:pt>
                <c:pt idx="3894">
                  <c:v>40.562499999999503</c:v>
                </c:pt>
                <c:pt idx="3895">
                  <c:v>40.572916666666167</c:v>
                </c:pt>
                <c:pt idx="3896">
                  <c:v>40.583333333332831</c:v>
                </c:pt>
                <c:pt idx="3897">
                  <c:v>40.593749999999496</c:v>
                </c:pt>
                <c:pt idx="3898">
                  <c:v>40.60416666666616</c:v>
                </c:pt>
                <c:pt idx="3899">
                  <c:v>40.614583333332824</c:v>
                </c:pt>
                <c:pt idx="3900">
                  <c:v>40.624999999999488</c:v>
                </c:pt>
                <c:pt idx="3901">
                  <c:v>40.635416666666153</c:v>
                </c:pt>
                <c:pt idx="3902">
                  <c:v>40.645833333332817</c:v>
                </c:pt>
                <c:pt idx="3903">
                  <c:v>40.656249999999481</c:v>
                </c:pt>
                <c:pt idx="3904">
                  <c:v>40.666666666666146</c:v>
                </c:pt>
                <c:pt idx="3905">
                  <c:v>40.67708333333281</c:v>
                </c:pt>
                <c:pt idx="3906">
                  <c:v>40.687499999999474</c:v>
                </c:pt>
                <c:pt idx="3907">
                  <c:v>40.697916666666138</c:v>
                </c:pt>
                <c:pt idx="3908">
                  <c:v>40.708333333332803</c:v>
                </c:pt>
                <c:pt idx="3909">
                  <c:v>40.718749999999467</c:v>
                </c:pt>
                <c:pt idx="3910">
                  <c:v>40.729166666666131</c:v>
                </c:pt>
                <c:pt idx="3911">
                  <c:v>40.739583333332796</c:v>
                </c:pt>
                <c:pt idx="3912">
                  <c:v>40.74999999999946</c:v>
                </c:pt>
                <c:pt idx="3913">
                  <c:v>40.760416666666124</c:v>
                </c:pt>
                <c:pt idx="3914">
                  <c:v>40.770833333332789</c:v>
                </c:pt>
                <c:pt idx="3915">
                  <c:v>40.781249999999453</c:v>
                </c:pt>
                <c:pt idx="3916">
                  <c:v>40.791666666666117</c:v>
                </c:pt>
                <c:pt idx="3917">
                  <c:v>40.802083333332781</c:v>
                </c:pt>
                <c:pt idx="3918">
                  <c:v>40.812499999999446</c:v>
                </c:pt>
                <c:pt idx="3919">
                  <c:v>40.82291666666611</c:v>
                </c:pt>
                <c:pt idx="3920">
                  <c:v>40.833333333332774</c:v>
                </c:pt>
                <c:pt idx="3921">
                  <c:v>40.843749999999439</c:v>
                </c:pt>
                <c:pt idx="3922">
                  <c:v>40.854166666666103</c:v>
                </c:pt>
                <c:pt idx="3923">
                  <c:v>40.864583333332767</c:v>
                </c:pt>
                <c:pt idx="3924">
                  <c:v>40.874999999999432</c:v>
                </c:pt>
                <c:pt idx="3925">
                  <c:v>40.885416666666096</c:v>
                </c:pt>
                <c:pt idx="3926">
                  <c:v>40.89583333333276</c:v>
                </c:pt>
                <c:pt idx="3927">
                  <c:v>40.906249999999424</c:v>
                </c:pt>
                <c:pt idx="3928">
                  <c:v>40.916666666666089</c:v>
                </c:pt>
                <c:pt idx="3929">
                  <c:v>40.927083333332753</c:v>
                </c:pt>
                <c:pt idx="3930">
                  <c:v>40.937499999999417</c:v>
                </c:pt>
                <c:pt idx="3931">
                  <c:v>40.947916666666082</c:v>
                </c:pt>
                <c:pt idx="3932">
                  <c:v>40.958333333332746</c:v>
                </c:pt>
                <c:pt idx="3933">
                  <c:v>40.96874999999941</c:v>
                </c:pt>
                <c:pt idx="3934">
                  <c:v>40.979166666666075</c:v>
                </c:pt>
                <c:pt idx="3935">
                  <c:v>40.989583333332739</c:v>
                </c:pt>
                <c:pt idx="3936">
                  <c:v>40.999999999999403</c:v>
                </c:pt>
                <c:pt idx="3937">
                  <c:v>41.010416666666067</c:v>
                </c:pt>
                <c:pt idx="3938">
                  <c:v>41.020833333332732</c:v>
                </c:pt>
                <c:pt idx="3939">
                  <c:v>41.031249999999396</c:v>
                </c:pt>
                <c:pt idx="3940">
                  <c:v>41.04166666666606</c:v>
                </c:pt>
                <c:pt idx="3941">
                  <c:v>41.052083333332725</c:v>
                </c:pt>
                <c:pt idx="3942">
                  <c:v>41.062499999999389</c:v>
                </c:pt>
                <c:pt idx="3943">
                  <c:v>41.072916666666053</c:v>
                </c:pt>
                <c:pt idx="3944">
                  <c:v>41.083333333332718</c:v>
                </c:pt>
                <c:pt idx="3945">
                  <c:v>41.093749999999382</c:v>
                </c:pt>
                <c:pt idx="3946">
                  <c:v>41.104166666666046</c:v>
                </c:pt>
                <c:pt idx="3947">
                  <c:v>41.11458333333271</c:v>
                </c:pt>
                <c:pt idx="3948">
                  <c:v>41.124999999999375</c:v>
                </c:pt>
                <c:pt idx="3949">
                  <c:v>41.135416666666039</c:v>
                </c:pt>
                <c:pt idx="3950">
                  <c:v>41.145833333332703</c:v>
                </c:pt>
                <c:pt idx="3951">
                  <c:v>41.156249999999368</c:v>
                </c:pt>
                <c:pt idx="3952">
                  <c:v>41.166666666666032</c:v>
                </c:pt>
                <c:pt idx="3953">
                  <c:v>41.177083333332696</c:v>
                </c:pt>
                <c:pt idx="3954">
                  <c:v>41.187499999999361</c:v>
                </c:pt>
                <c:pt idx="3955">
                  <c:v>41.197916666666025</c:v>
                </c:pt>
                <c:pt idx="3956">
                  <c:v>41.208333333332689</c:v>
                </c:pt>
                <c:pt idx="3957">
                  <c:v>41.218749999999353</c:v>
                </c:pt>
                <c:pt idx="3958">
                  <c:v>41.229166666666018</c:v>
                </c:pt>
                <c:pt idx="3959">
                  <c:v>41.239583333332682</c:v>
                </c:pt>
                <c:pt idx="3960">
                  <c:v>41.249999999999346</c:v>
                </c:pt>
                <c:pt idx="3961">
                  <c:v>41.260416666666011</c:v>
                </c:pt>
                <c:pt idx="3962">
                  <c:v>41.270833333332675</c:v>
                </c:pt>
                <c:pt idx="3963">
                  <c:v>41.281249999999339</c:v>
                </c:pt>
                <c:pt idx="3964">
                  <c:v>41.291666666666003</c:v>
                </c:pt>
                <c:pt idx="3965">
                  <c:v>41.302083333332668</c:v>
                </c:pt>
                <c:pt idx="3966">
                  <c:v>41.312499999999332</c:v>
                </c:pt>
                <c:pt idx="3967">
                  <c:v>41.322916666665996</c:v>
                </c:pt>
                <c:pt idx="3968">
                  <c:v>41.333333333332661</c:v>
                </c:pt>
                <c:pt idx="3969">
                  <c:v>41.343749999999325</c:v>
                </c:pt>
                <c:pt idx="3970">
                  <c:v>41.354166666665989</c:v>
                </c:pt>
                <c:pt idx="3971">
                  <c:v>41.364583333332654</c:v>
                </c:pt>
                <c:pt idx="3972">
                  <c:v>41.374999999999318</c:v>
                </c:pt>
                <c:pt idx="3973">
                  <c:v>41.385416666665982</c:v>
                </c:pt>
                <c:pt idx="3974">
                  <c:v>41.395833333332646</c:v>
                </c:pt>
                <c:pt idx="3975">
                  <c:v>41.406249999999311</c:v>
                </c:pt>
                <c:pt idx="3976">
                  <c:v>41.416666666665975</c:v>
                </c:pt>
                <c:pt idx="3977">
                  <c:v>41.427083333332639</c:v>
                </c:pt>
                <c:pt idx="3978">
                  <c:v>41.437499999999304</c:v>
                </c:pt>
                <c:pt idx="3979">
                  <c:v>41.447916666665968</c:v>
                </c:pt>
                <c:pt idx="3980">
                  <c:v>41.458333333332632</c:v>
                </c:pt>
                <c:pt idx="3981">
                  <c:v>41.468749999999297</c:v>
                </c:pt>
                <c:pt idx="3982">
                  <c:v>41.479166666665961</c:v>
                </c:pt>
                <c:pt idx="3983">
                  <c:v>41.489583333332625</c:v>
                </c:pt>
                <c:pt idx="3984">
                  <c:v>41.499999999999289</c:v>
                </c:pt>
                <c:pt idx="3985">
                  <c:v>41.510416666665954</c:v>
                </c:pt>
                <c:pt idx="3986">
                  <c:v>41.520833333332618</c:v>
                </c:pt>
                <c:pt idx="3987">
                  <c:v>41.531249999999282</c:v>
                </c:pt>
                <c:pt idx="3988">
                  <c:v>41.541666666665947</c:v>
                </c:pt>
                <c:pt idx="3989">
                  <c:v>41.552083333332611</c:v>
                </c:pt>
                <c:pt idx="3990">
                  <c:v>41.562499999999275</c:v>
                </c:pt>
                <c:pt idx="3991">
                  <c:v>41.57291666666594</c:v>
                </c:pt>
                <c:pt idx="3992">
                  <c:v>41.583333333332604</c:v>
                </c:pt>
                <c:pt idx="3993">
                  <c:v>41.593749999999268</c:v>
                </c:pt>
                <c:pt idx="3994">
                  <c:v>41.604166666665932</c:v>
                </c:pt>
                <c:pt idx="3995">
                  <c:v>41.614583333332597</c:v>
                </c:pt>
                <c:pt idx="3996">
                  <c:v>41.624999999999261</c:v>
                </c:pt>
                <c:pt idx="3997">
                  <c:v>41.635416666665925</c:v>
                </c:pt>
                <c:pt idx="3998">
                  <c:v>41.64583333333259</c:v>
                </c:pt>
                <c:pt idx="3999">
                  <c:v>41.656249999999254</c:v>
                </c:pt>
                <c:pt idx="4000">
                  <c:v>41.666666666665918</c:v>
                </c:pt>
                <c:pt idx="4001">
                  <c:v>41.677083333332583</c:v>
                </c:pt>
                <c:pt idx="4002">
                  <c:v>41.687499999999247</c:v>
                </c:pt>
                <c:pt idx="4003">
                  <c:v>41.697916666665911</c:v>
                </c:pt>
                <c:pt idx="4004">
                  <c:v>41.708333333332575</c:v>
                </c:pt>
                <c:pt idx="4005">
                  <c:v>41.71874999999924</c:v>
                </c:pt>
                <c:pt idx="4006">
                  <c:v>41.729166666665904</c:v>
                </c:pt>
                <c:pt idx="4007">
                  <c:v>41.739583333332568</c:v>
                </c:pt>
                <c:pt idx="4008">
                  <c:v>41.749999999999233</c:v>
                </c:pt>
                <c:pt idx="4009">
                  <c:v>41.760416666665897</c:v>
                </c:pt>
                <c:pt idx="4010">
                  <c:v>41.770833333332561</c:v>
                </c:pt>
                <c:pt idx="4011">
                  <c:v>41.781249999999226</c:v>
                </c:pt>
                <c:pt idx="4012">
                  <c:v>41.79166666666589</c:v>
                </c:pt>
                <c:pt idx="4013">
                  <c:v>41.802083333332554</c:v>
                </c:pt>
                <c:pt idx="4014">
                  <c:v>41.812499999999218</c:v>
                </c:pt>
                <c:pt idx="4015">
                  <c:v>41.822916666665883</c:v>
                </c:pt>
                <c:pt idx="4016">
                  <c:v>41.833333333332547</c:v>
                </c:pt>
                <c:pt idx="4017">
                  <c:v>41.843749999999211</c:v>
                </c:pt>
                <c:pt idx="4018">
                  <c:v>41.854166666665876</c:v>
                </c:pt>
                <c:pt idx="4019">
                  <c:v>41.86458333333254</c:v>
                </c:pt>
                <c:pt idx="4020">
                  <c:v>41.874999999999204</c:v>
                </c:pt>
                <c:pt idx="4021">
                  <c:v>41.885416666665868</c:v>
                </c:pt>
                <c:pt idx="4022">
                  <c:v>41.895833333332533</c:v>
                </c:pt>
                <c:pt idx="4023">
                  <c:v>41.906249999999197</c:v>
                </c:pt>
                <c:pt idx="4024">
                  <c:v>41.916666666665861</c:v>
                </c:pt>
                <c:pt idx="4025">
                  <c:v>41.927083333332526</c:v>
                </c:pt>
                <c:pt idx="4026">
                  <c:v>41.93749999999919</c:v>
                </c:pt>
                <c:pt idx="4027">
                  <c:v>41.947916666665854</c:v>
                </c:pt>
                <c:pt idx="4028">
                  <c:v>41.958333333332519</c:v>
                </c:pt>
                <c:pt idx="4029">
                  <c:v>41.968749999999183</c:v>
                </c:pt>
                <c:pt idx="4030">
                  <c:v>41.979166666665847</c:v>
                </c:pt>
                <c:pt idx="4031">
                  <c:v>41.989583333332511</c:v>
                </c:pt>
                <c:pt idx="4032">
                  <c:v>41.999999999999176</c:v>
                </c:pt>
                <c:pt idx="4033">
                  <c:v>42.01041666666584</c:v>
                </c:pt>
                <c:pt idx="4034">
                  <c:v>42.020833333332504</c:v>
                </c:pt>
                <c:pt idx="4035">
                  <c:v>42.031249999999169</c:v>
                </c:pt>
                <c:pt idx="4036">
                  <c:v>42.041666666665833</c:v>
                </c:pt>
                <c:pt idx="4037">
                  <c:v>42.052083333332497</c:v>
                </c:pt>
                <c:pt idx="4038">
                  <c:v>42.062499999999162</c:v>
                </c:pt>
                <c:pt idx="4039">
                  <c:v>42.072916666665826</c:v>
                </c:pt>
                <c:pt idx="4040">
                  <c:v>42.08333333333249</c:v>
                </c:pt>
                <c:pt idx="4041">
                  <c:v>42.093749999999154</c:v>
                </c:pt>
                <c:pt idx="4042">
                  <c:v>42.104166666665819</c:v>
                </c:pt>
                <c:pt idx="4043">
                  <c:v>42.114583333332483</c:v>
                </c:pt>
                <c:pt idx="4044">
                  <c:v>42.124999999999147</c:v>
                </c:pt>
                <c:pt idx="4045">
                  <c:v>42.135416666665812</c:v>
                </c:pt>
                <c:pt idx="4046">
                  <c:v>42.145833333332476</c:v>
                </c:pt>
                <c:pt idx="4047">
                  <c:v>42.15624999999914</c:v>
                </c:pt>
                <c:pt idx="4048">
                  <c:v>42.166666666665805</c:v>
                </c:pt>
                <c:pt idx="4049">
                  <c:v>42.177083333332469</c:v>
                </c:pt>
                <c:pt idx="4050">
                  <c:v>42.187499999999133</c:v>
                </c:pt>
                <c:pt idx="4051">
                  <c:v>42.197916666665797</c:v>
                </c:pt>
                <c:pt idx="4052">
                  <c:v>42.208333333332462</c:v>
                </c:pt>
                <c:pt idx="4053">
                  <c:v>42.218749999999126</c:v>
                </c:pt>
                <c:pt idx="4054">
                  <c:v>42.22916666666579</c:v>
                </c:pt>
                <c:pt idx="4055">
                  <c:v>42.239583333332455</c:v>
                </c:pt>
                <c:pt idx="4056">
                  <c:v>42.249999999999119</c:v>
                </c:pt>
                <c:pt idx="4057">
                  <c:v>42.260416666665783</c:v>
                </c:pt>
                <c:pt idx="4058">
                  <c:v>42.270833333332448</c:v>
                </c:pt>
                <c:pt idx="4059">
                  <c:v>42.281249999999112</c:v>
                </c:pt>
                <c:pt idx="4060">
                  <c:v>42.291666666665776</c:v>
                </c:pt>
                <c:pt idx="4061">
                  <c:v>42.30208333333244</c:v>
                </c:pt>
                <c:pt idx="4062">
                  <c:v>42.312499999999105</c:v>
                </c:pt>
                <c:pt idx="4063">
                  <c:v>42.322916666665769</c:v>
                </c:pt>
                <c:pt idx="4064">
                  <c:v>42.333333333332433</c:v>
                </c:pt>
                <c:pt idx="4065">
                  <c:v>42.343749999999098</c:v>
                </c:pt>
                <c:pt idx="4066">
                  <c:v>42.354166666665762</c:v>
                </c:pt>
                <c:pt idx="4067">
                  <c:v>42.364583333332426</c:v>
                </c:pt>
                <c:pt idx="4068">
                  <c:v>42.374999999999091</c:v>
                </c:pt>
                <c:pt idx="4069">
                  <c:v>42.385416666665755</c:v>
                </c:pt>
                <c:pt idx="4070">
                  <c:v>42.395833333332419</c:v>
                </c:pt>
                <c:pt idx="4071">
                  <c:v>42.406249999999083</c:v>
                </c:pt>
                <c:pt idx="4072">
                  <c:v>42.416666666665748</c:v>
                </c:pt>
                <c:pt idx="4073">
                  <c:v>42.427083333332412</c:v>
                </c:pt>
                <c:pt idx="4074">
                  <c:v>42.437499999999076</c:v>
                </c:pt>
                <c:pt idx="4075">
                  <c:v>42.447916666665741</c:v>
                </c:pt>
                <c:pt idx="4076">
                  <c:v>42.458333333332405</c:v>
                </c:pt>
                <c:pt idx="4077">
                  <c:v>42.468749999999069</c:v>
                </c:pt>
                <c:pt idx="4078">
                  <c:v>42.479166666665733</c:v>
                </c:pt>
                <c:pt idx="4079">
                  <c:v>42.489583333332398</c:v>
                </c:pt>
                <c:pt idx="4080">
                  <c:v>42.499999999999062</c:v>
                </c:pt>
                <c:pt idx="4081">
                  <c:v>42.510416666665726</c:v>
                </c:pt>
                <c:pt idx="4082">
                  <c:v>42.520833333332391</c:v>
                </c:pt>
                <c:pt idx="4083">
                  <c:v>42.531249999999055</c:v>
                </c:pt>
                <c:pt idx="4084">
                  <c:v>42.541666666665719</c:v>
                </c:pt>
                <c:pt idx="4085">
                  <c:v>42.552083333332384</c:v>
                </c:pt>
                <c:pt idx="4086">
                  <c:v>42.562499999999048</c:v>
                </c:pt>
                <c:pt idx="4087">
                  <c:v>42.572916666665712</c:v>
                </c:pt>
                <c:pt idx="4088">
                  <c:v>42.583333333332376</c:v>
                </c:pt>
                <c:pt idx="4089">
                  <c:v>42.593749999999041</c:v>
                </c:pt>
                <c:pt idx="4090">
                  <c:v>42.604166666665705</c:v>
                </c:pt>
                <c:pt idx="4091">
                  <c:v>42.614583333332369</c:v>
                </c:pt>
                <c:pt idx="4092">
                  <c:v>42.624999999999034</c:v>
                </c:pt>
                <c:pt idx="4093">
                  <c:v>42.635416666665698</c:v>
                </c:pt>
                <c:pt idx="4094">
                  <c:v>42.645833333332362</c:v>
                </c:pt>
                <c:pt idx="4095">
                  <c:v>42.656249999999027</c:v>
                </c:pt>
                <c:pt idx="4096">
                  <c:v>42.666666666665691</c:v>
                </c:pt>
                <c:pt idx="4097">
                  <c:v>42.677083333332355</c:v>
                </c:pt>
                <c:pt idx="4098">
                  <c:v>42.687499999999019</c:v>
                </c:pt>
                <c:pt idx="4099">
                  <c:v>42.697916666665684</c:v>
                </c:pt>
                <c:pt idx="4100">
                  <c:v>42.708333333332348</c:v>
                </c:pt>
                <c:pt idx="4101">
                  <c:v>42.718749999999012</c:v>
                </c:pt>
                <c:pt idx="4102">
                  <c:v>42.729166666665677</c:v>
                </c:pt>
                <c:pt idx="4103">
                  <c:v>42.739583333332341</c:v>
                </c:pt>
                <c:pt idx="4104">
                  <c:v>42.749999999999005</c:v>
                </c:pt>
                <c:pt idx="4105">
                  <c:v>42.76041666666567</c:v>
                </c:pt>
                <c:pt idx="4106">
                  <c:v>42.770833333332334</c:v>
                </c:pt>
                <c:pt idx="4107">
                  <c:v>42.781249999998998</c:v>
                </c:pt>
                <c:pt idx="4108">
                  <c:v>42.791666666665662</c:v>
                </c:pt>
                <c:pt idx="4109">
                  <c:v>42.802083333332327</c:v>
                </c:pt>
                <c:pt idx="4110">
                  <c:v>42.812499999998991</c:v>
                </c:pt>
                <c:pt idx="4111">
                  <c:v>42.822916666665655</c:v>
                </c:pt>
                <c:pt idx="4112">
                  <c:v>42.83333333333232</c:v>
                </c:pt>
                <c:pt idx="4113">
                  <c:v>42.843749999998984</c:v>
                </c:pt>
                <c:pt idx="4114">
                  <c:v>42.854166666665648</c:v>
                </c:pt>
                <c:pt idx="4115">
                  <c:v>42.864583333332313</c:v>
                </c:pt>
                <c:pt idx="4116">
                  <c:v>42.874999999998977</c:v>
                </c:pt>
                <c:pt idx="4117">
                  <c:v>42.885416666665641</c:v>
                </c:pt>
                <c:pt idx="4118">
                  <c:v>42.895833333332305</c:v>
                </c:pt>
                <c:pt idx="4119">
                  <c:v>42.90624999999897</c:v>
                </c:pt>
                <c:pt idx="4120">
                  <c:v>42.916666666665634</c:v>
                </c:pt>
                <c:pt idx="4121">
                  <c:v>42.927083333332298</c:v>
                </c:pt>
                <c:pt idx="4122">
                  <c:v>42.937499999998963</c:v>
                </c:pt>
                <c:pt idx="4123">
                  <c:v>42.947916666665627</c:v>
                </c:pt>
                <c:pt idx="4124">
                  <c:v>42.958333333332291</c:v>
                </c:pt>
                <c:pt idx="4125">
                  <c:v>42.968749999998956</c:v>
                </c:pt>
                <c:pt idx="4126">
                  <c:v>42.97916666666562</c:v>
                </c:pt>
                <c:pt idx="4127">
                  <c:v>42.989583333332284</c:v>
                </c:pt>
                <c:pt idx="4128">
                  <c:v>42.999999999998948</c:v>
                </c:pt>
                <c:pt idx="4129">
                  <c:v>43.010416666665613</c:v>
                </c:pt>
                <c:pt idx="4130">
                  <c:v>43.020833333332277</c:v>
                </c:pt>
                <c:pt idx="4131">
                  <c:v>43.031249999998941</c:v>
                </c:pt>
                <c:pt idx="4132">
                  <c:v>43.041666666665606</c:v>
                </c:pt>
                <c:pt idx="4133">
                  <c:v>43.05208333333227</c:v>
                </c:pt>
                <c:pt idx="4134">
                  <c:v>43.062499999998934</c:v>
                </c:pt>
                <c:pt idx="4135">
                  <c:v>43.072916666665598</c:v>
                </c:pt>
                <c:pt idx="4136">
                  <c:v>43.083333333332263</c:v>
                </c:pt>
                <c:pt idx="4137">
                  <c:v>43.093749999998927</c:v>
                </c:pt>
                <c:pt idx="4138">
                  <c:v>43.104166666665591</c:v>
                </c:pt>
                <c:pt idx="4139">
                  <c:v>43.114583333332256</c:v>
                </c:pt>
                <c:pt idx="4140">
                  <c:v>43.12499999999892</c:v>
                </c:pt>
                <c:pt idx="4141">
                  <c:v>43.135416666665584</c:v>
                </c:pt>
                <c:pt idx="4142">
                  <c:v>43.145833333332249</c:v>
                </c:pt>
                <c:pt idx="4143">
                  <c:v>43.156249999998913</c:v>
                </c:pt>
                <c:pt idx="4144">
                  <c:v>43.166666666665577</c:v>
                </c:pt>
                <c:pt idx="4145">
                  <c:v>43.177083333332241</c:v>
                </c:pt>
                <c:pt idx="4146">
                  <c:v>43.187499999998906</c:v>
                </c:pt>
                <c:pt idx="4147">
                  <c:v>43.19791666666557</c:v>
                </c:pt>
                <c:pt idx="4148">
                  <c:v>43.208333333332234</c:v>
                </c:pt>
                <c:pt idx="4149">
                  <c:v>43.218749999998899</c:v>
                </c:pt>
                <c:pt idx="4150">
                  <c:v>43.229166666665563</c:v>
                </c:pt>
                <c:pt idx="4151">
                  <c:v>43.239583333332227</c:v>
                </c:pt>
                <c:pt idx="4152">
                  <c:v>43.249999999998892</c:v>
                </c:pt>
                <c:pt idx="4153">
                  <c:v>43.260416666665556</c:v>
                </c:pt>
                <c:pt idx="4154">
                  <c:v>43.27083333333222</c:v>
                </c:pt>
                <c:pt idx="4155">
                  <c:v>43.281249999998884</c:v>
                </c:pt>
                <c:pt idx="4156">
                  <c:v>43.291666666665549</c:v>
                </c:pt>
                <c:pt idx="4157">
                  <c:v>43.302083333332213</c:v>
                </c:pt>
                <c:pt idx="4158">
                  <c:v>43.312499999998877</c:v>
                </c:pt>
                <c:pt idx="4159">
                  <c:v>43.322916666665542</c:v>
                </c:pt>
                <c:pt idx="4160">
                  <c:v>43.333333333332206</c:v>
                </c:pt>
                <c:pt idx="4161">
                  <c:v>43.34374999999887</c:v>
                </c:pt>
                <c:pt idx="4162">
                  <c:v>43.354166666665535</c:v>
                </c:pt>
                <c:pt idx="4163">
                  <c:v>43.364583333332199</c:v>
                </c:pt>
                <c:pt idx="4164">
                  <c:v>43.374999999998863</c:v>
                </c:pt>
                <c:pt idx="4165">
                  <c:v>43.385416666665527</c:v>
                </c:pt>
                <c:pt idx="4166">
                  <c:v>43.395833333332192</c:v>
                </c:pt>
                <c:pt idx="4167">
                  <c:v>43.406249999998856</c:v>
                </c:pt>
                <c:pt idx="4168">
                  <c:v>43.41666666666552</c:v>
                </c:pt>
                <c:pt idx="4169">
                  <c:v>43.427083333332185</c:v>
                </c:pt>
                <c:pt idx="4170">
                  <c:v>43.437499999998849</c:v>
                </c:pt>
                <c:pt idx="4171">
                  <c:v>43.447916666665513</c:v>
                </c:pt>
                <c:pt idx="4172">
                  <c:v>43.458333333332178</c:v>
                </c:pt>
                <c:pt idx="4173">
                  <c:v>43.468749999998842</c:v>
                </c:pt>
                <c:pt idx="4174">
                  <c:v>43.479166666665506</c:v>
                </c:pt>
                <c:pt idx="4175">
                  <c:v>43.48958333333217</c:v>
                </c:pt>
                <c:pt idx="4176">
                  <c:v>43.499999999998835</c:v>
                </c:pt>
                <c:pt idx="4177">
                  <c:v>43.510416666665499</c:v>
                </c:pt>
                <c:pt idx="4178">
                  <c:v>43.520833333332163</c:v>
                </c:pt>
                <c:pt idx="4179">
                  <c:v>43.531249999998828</c:v>
                </c:pt>
                <c:pt idx="4180">
                  <c:v>43.541666666665492</c:v>
                </c:pt>
                <c:pt idx="4181">
                  <c:v>43.552083333332156</c:v>
                </c:pt>
                <c:pt idx="4182">
                  <c:v>43.56249999999882</c:v>
                </c:pt>
                <c:pt idx="4183">
                  <c:v>43.572916666665485</c:v>
                </c:pt>
                <c:pt idx="4184">
                  <c:v>43.583333333332149</c:v>
                </c:pt>
                <c:pt idx="4185">
                  <c:v>43.593749999998813</c:v>
                </c:pt>
                <c:pt idx="4186">
                  <c:v>43.604166666665478</c:v>
                </c:pt>
                <c:pt idx="4187">
                  <c:v>43.614583333332142</c:v>
                </c:pt>
                <c:pt idx="4188">
                  <c:v>43.624999999998806</c:v>
                </c:pt>
                <c:pt idx="4189">
                  <c:v>43.635416666665471</c:v>
                </c:pt>
                <c:pt idx="4190">
                  <c:v>43.645833333332135</c:v>
                </c:pt>
                <c:pt idx="4191">
                  <c:v>43.656249999998799</c:v>
                </c:pt>
                <c:pt idx="4192">
                  <c:v>43.666666666665463</c:v>
                </c:pt>
                <c:pt idx="4193">
                  <c:v>43.677083333332128</c:v>
                </c:pt>
                <c:pt idx="4194">
                  <c:v>43.687499999998792</c:v>
                </c:pt>
                <c:pt idx="4195">
                  <c:v>43.697916666665456</c:v>
                </c:pt>
                <c:pt idx="4196">
                  <c:v>43.708333333332121</c:v>
                </c:pt>
                <c:pt idx="4197">
                  <c:v>43.718749999998785</c:v>
                </c:pt>
                <c:pt idx="4198">
                  <c:v>43.729166666665449</c:v>
                </c:pt>
                <c:pt idx="4199">
                  <c:v>43.739583333332114</c:v>
                </c:pt>
                <c:pt idx="4200">
                  <c:v>43.749999999998778</c:v>
                </c:pt>
                <c:pt idx="4201">
                  <c:v>43.760416666665442</c:v>
                </c:pt>
                <c:pt idx="4202">
                  <c:v>43.770833333332106</c:v>
                </c:pt>
                <c:pt idx="4203">
                  <c:v>43.781249999998771</c:v>
                </c:pt>
                <c:pt idx="4204">
                  <c:v>43.791666666665435</c:v>
                </c:pt>
                <c:pt idx="4205">
                  <c:v>43.802083333332099</c:v>
                </c:pt>
                <c:pt idx="4206">
                  <c:v>43.812499999998764</c:v>
                </c:pt>
                <c:pt idx="4207">
                  <c:v>43.822916666665428</c:v>
                </c:pt>
                <c:pt idx="4208">
                  <c:v>43.833333333332092</c:v>
                </c:pt>
                <c:pt idx="4209">
                  <c:v>43.843749999998757</c:v>
                </c:pt>
                <c:pt idx="4210">
                  <c:v>43.854166666665421</c:v>
                </c:pt>
                <c:pt idx="4211">
                  <c:v>43.864583333332085</c:v>
                </c:pt>
                <c:pt idx="4212">
                  <c:v>43.874999999998749</c:v>
                </c:pt>
                <c:pt idx="4213">
                  <c:v>43.885416666665414</c:v>
                </c:pt>
                <c:pt idx="4214">
                  <c:v>43.895833333332078</c:v>
                </c:pt>
                <c:pt idx="4215">
                  <c:v>43.906249999998742</c:v>
                </c:pt>
                <c:pt idx="4216">
                  <c:v>43.916666666665407</c:v>
                </c:pt>
                <c:pt idx="4217">
                  <c:v>43.927083333332071</c:v>
                </c:pt>
                <c:pt idx="4218">
                  <c:v>43.937499999998735</c:v>
                </c:pt>
                <c:pt idx="4219">
                  <c:v>43.9479166666654</c:v>
                </c:pt>
                <c:pt idx="4220">
                  <c:v>43.958333333332064</c:v>
                </c:pt>
                <c:pt idx="4221">
                  <c:v>43.968749999998728</c:v>
                </c:pt>
                <c:pt idx="4222">
                  <c:v>43.979166666665392</c:v>
                </c:pt>
                <c:pt idx="4223">
                  <c:v>43.989583333332057</c:v>
                </c:pt>
                <c:pt idx="4224">
                  <c:v>43.999999999998721</c:v>
                </c:pt>
                <c:pt idx="4225">
                  <c:v>44.010416666665385</c:v>
                </c:pt>
                <c:pt idx="4226">
                  <c:v>44.02083333333205</c:v>
                </c:pt>
                <c:pt idx="4227">
                  <c:v>44.031249999998714</c:v>
                </c:pt>
                <c:pt idx="4228">
                  <c:v>44.041666666665378</c:v>
                </c:pt>
                <c:pt idx="4229">
                  <c:v>44.052083333332043</c:v>
                </c:pt>
                <c:pt idx="4230">
                  <c:v>44.062499999998707</c:v>
                </c:pt>
                <c:pt idx="4231">
                  <c:v>44.072916666665371</c:v>
                </c:pt>
                <c:pt idx="4232">
                  <c:v>44.083333333332035</c:v>
                </c:pt>
                <c:pt idx="4233">
                  <c:v>44.0937499999987</c:v>
                </c:pt>
                <c:pt idx="4234">
                  <c:v>44.104166666665364</c:v>
                </c:pt>
                <c:pt idx="4235">
                  <c:v>44.114583333332028</c:v>
                </c:pt>
                <c:pt idx="4236">
                  <c:v>44.124999999998693</c:v>
                </c:pt>
                <c:pt idx="4237">
                  <c:v>44.135416666665357</c:v>
                </c:pt>
                <c:pt idx="4238">
                  <c:v>44.145833333332021</c:v>
                </c:pt>
                <c:pt idx="4239">
                  <c:v>44.156249999998685</c:v>
                </c:pt>
                <c:pt idx="4240">
                  <c:v>44.16666666666535</c:v>
                </c:pt>
                <c:pt idx="4241">
                  <c:v>44.177083333332014</c:v>
                </c:pt>
                <c:pt idx="4242">
                  <c:v>44.187499999998678</c:v>
                </c:pt>
                <c:pt idx="4243">
                  <c:v>44.197916666665343</c:v>
                </c:pt>
                <c:pt idx="4244">
                  <c:v>44.208333333332007</c:v>
                </c:pt>
                <c:pt idx="4245">
                  <c:v>44.218749999998671</c:v>
                </c:pt>
                <c:pt idx="4246">
                  <c:v>44.229166666665336</c:v>
                </c:pt>
                <c:pt idx="4247">
                  <c:v>44.239583333332</c:v>
                </c:pt>
                <c:pt idx="4248">
                  <c:v>44.249999999998664</c:v>
                </c:pt>
                <c:pt idx="4249">
                  <c:v>44.260416666665328</c:v>
                </c:pt>
                <c:pt idx="4250">
                  <c:v>44.270833333331993</c:v>
                </c:pt>
                <c:pt idx="4251">
                  <c:v>44.281249999998657</c:v>
                </c:pt>
                <c:pt idx="4252">
                  <c:v>44.291666666665321</c:v>
                </c:pt>
                <c:pt idx="4253">
                  <c:v>44.302083333331986</c:v>
                </c:pt>
                <c:pt idx="4254">
                  <c:v>44.31249999999865</c:v>
                </c:pt>
                <c:pt idx="4255">
                  <c:v>44.322916666665314</c:v>
                </c:pt>
                <c:pt idx="4256">
                  <c:v>44.333333333331979</c:v>
                </c:pt>
                <c:pt idx="4257">
                  <c:v>44.343749999998643</c:v>
                </c:pt>
                <c:pt idx="4258">
                  <c:v>44.354166666665307</c:v>
                </c:pt>
                <c:pt idx="4259">
                  <c:v>44.364583333331971</c:v>
                </c:pt>
                <c:pt idx="4260">
                  <c:v>44.374999999998636</c:v>
                </c:pt>
                <c:pt idx="4261">
                  <c:v>44.3854166666653</c:v>
                </c:pt>
                <c:pt idx="4262">
                  <c:v>44.395833333331964</c:v>
                </c:pt>
                <c:pt idx="4263">
                  <c:v>44.406249999998629</c:v>
                </c:pt>
                <c:pt idx="4264">
                  <c:v>44.416666666665293</c:v>
                </c:pt>
                <c:pt idx="4265">
                  <c:v>44.427083333331957</c:v>
                </c:pt>
                <c:pt idx="4266">
                  <c:v>44.437499999998622</c:v>
                </c:pt>
                <c:pt idx="4267">
                  <c:v>44.447916666665286</c:v>
                </c:pt>
                <c:pt idx="4268">
                  <c:v>44.45833333333195</c:v>
                </c:pt>
                <c:pt idx="4269">
                  <c:v>44.468749999998614</c:v>
                </c:pt>
                <c:pt idx="4270">
                  <c:v>44.479166666665279</c:v>
                </c:pt>
                <c:pt idx="4271">
                  <c:v>44.489583333331943</c:v>
                </c:pt>
                <c:pt idx="4272">
                  <c:v>44.499999999998607</c:v>
                </c:pt>
                <c:pt idx="4273">
                  <c:v>44.510416666665272</c:v>
                </c:pt>
                <c:pt idx="4274">
                  <c:v>44.520833333331936</c:v>
                </c:pt>
                <c:pt idx="4275">
                  <c:v>44.5312499999986</c:v>
                </c:pt>
                <c:pt idx="4276">
                  <c:v>44.541666666665265</c:v>
                </c:pt>
                <c:pt idx="4277">
                  <c:v>44.552083333331929</c:v>
                </c:pt>
                <c:pt idx="4278">
                  <c:v>44.562499999998593</c:v>
                </c:pt>
                <c:pt idx="4279">
                  <c:v>44.572916666665257</c:v>
                </c:pt>
                <c:pt idx="4280">
                  <c:v>44.583333333331922</c:v>
                </c:pt>
                <c:pt idx="4281">
                  <c:v>44.593749999998586</c:v>
                </c:pt>
                <c:pt idx="4282">
                  <c:v>44.60416666666525</c:v>
                </c:pt>
                <c:pt idx="4283">
                  <c:v>44.614583333331915</c:v>
                </c:pt>
                <c:pt idx="4284">
                  <c:v>44.624999999998579</c:v>
                </c:pt>
                <c:pt idx="4285">
                  <c:v>44.635416666665243</c:v>
                </c:pt>
                <c:pt idx="4286">
                  <c:v>44.645833333331908</c:v>
                </c:pt>
                <c:pt idx="4287">
                  <c:v>44.656249999998572</c:v>
                </c:pt>
                <c:pt idx="4288">
                  <c:v>44.666666666665236</c:v>
                </c:pt>
                <c:pt idx="4289">
                  <c:v>44.6770833333319</c:v>
                </c:pt>
                <c:pt idx="4290">
                  <c:v>44.687499999998565</c:v>
                </c:pt>
                <c:pt idx="4291">
                  <c:v>44.697916666665229</c:v>
                </c:pt>
                <c:pt idx="4292">
                  <c:v>44.708333333331893</c:v>
                </c:pt>
                <c:pt idx="4293">
                  <c:v>44.718749999998558</c:v>
                </c:pt>
                <c:pt idx="4294">
                  <c:v>44.729166666665222</c:v>
                </c:pt>
                <c:pt idx="4295">
                  <c:v>44.739583333331886</c:v>
                </c:pt>
                <c:pt idx="4296">
                  <c:v>44.74999999999855</c:v>
                </c:pt>
                <c:pt idx="4297">
                  <c:v>44.760416666665215</c:v>
                </c:pt>
                <c:pt idx="4298">
                  <c:v>44.770833333331879</c:v>
                </c:pt>
                <c:pt idx="4299">
                  <c:v>44.781249999998543</c:v>
                </c:pt>
                <c:pt idx="4300">
                  <c:v>44.791666666665208</c:v>
                </c:pt>
                <c:pt idx="4301">
                  <c:v>44.802083333331872</c:v>
                </c:pt>
                <c:pt idx="4302">
                  <c:v>44.812499999998536</c:v>
                </c:pt>
                <c:pt idx="4303">
                  <c:v>44.822916666665201</c:v>
                </c:pt>
                <c:pt idx="4304">
                  <c:v>44.833333333331865</c:v>
                </c:pt>
                <c:pt idx="4305">
                  <c:v>44.843749999998529</c:v>
                </c:pt>
                <c:pt idx="4306">
                  <c:v>44.854166666665193</c:v>
                </c:pt>
                <c:pt idx="4307">
                  <c:v>44.864583333331858</c:v>
                </c:pt>
                <c:pt idx="4308">
                  <c:v>44.874999999998522</c:v>
                </c:pt>
                <c:pt idx="4309">
                  <c:v>44.885416666665186</c:v>
                </c:pt>
                <c:pt idx="4310">
                  <c:v>44.895833333331851</c:v>
                </c:pt>
                <c:pt idx="4311">
                  <c:v>44.906249999998515</c:v>
                </c:pt>
                <c:pt idx="4312">
                  <c:v>44.916666666665179</c:v>
                </c:pt>
                <c:pt idx="4313">
                  <c:v>44.927083333331844</c:v>
                </c:pt>
                <c:pt idx="4314">
                  <c:v>44.937499999998508</c:v>
                </c:pt>
                <c:pt idx="4315">
                  <c:v>44.947916666665172</c:v>
                </c:pt>
                <c:pt idx="4316">
                  <c:v>44.958333333331836</c:v>
                </c:pt>
                <c:pt idx="4317">
                  <c:v>44.968749999998501</c:v>
                </c:pt>
                <c:pt idx="4318">
                  <c:v>44.979166666665165</c:v>
                </c:pt>
                <c:pt idx="4319">
                  <c:v>44.989583333331829</c:v>
                </c:pt>
                <c:pt idx="4320">
                  <c:v>44.999999999998494</c:v>
                </c:pt>
                <c:pt idx="4321">
                  <c:v>45.010416666665158</c:v>
                </c:pt>
                <c:pt idx="4322">
                  <c:v>45.020833333331822</c:v>
                </c:pt>
                <c:pt idx="4323">
                  <c:v>45.031249999998487</c:v>
                </c:pt>
                <c:pt idx="4324">
                  <c:v>45.041666666665151</c:v>
                </c:pt>
                <c:pt idx="4325">
                  <c:v>45.052083333331815</c:v>
                </c:pt>
                <c:pt idx="4326">
                  <c:v>45.062499999998479</c:v>
                </c:pt>
                <c:pt idx="4327">
                  <c:v>45.072916666665144</c:v>
                </c:pt>
                <c:pt idx="4328">
                  <c:v>45.083333333331808</c:v>
                </c:pt>
                <c:pt idx="4329">
                  <c:v>45.093749999998472</c:v>
                </c:pt>
                <c:pt idx="4330">
                  <c:v>45.104166666665137</c:v>
                </c:pt>
                <c:pt idx="4331">
                  <c:v>45.114583333331801</c:v>
                </c:pt>
                <c:pt idx="4332">
                  <c:v>45.124999999998465</c:v>
                </c:pt>
                <c:pt idx="4333">
                  <c:v>45.13541666666513</c:v>
                </c:pt>
                <c:pt idx="4334">
                  <c:v>45.145833333331794</c:v>
                </c:pt>
                <c:pt idx="4335">
                  <c:v>45.156249999998458</c:v>
                </c:pt>
                <c:pt idx="4336">
                  <c:v>45.166666666665122</c:v>
                </c:pt>
                <c:pt idx="4337">
                  <c:v>45.177083333331787</c:v>
                </c:pt>
                <c:pt idx="4338">
                  <c:v>45.187499999998451</c:v>
                </c:pt>
                <c:pt idx="4339">
                  <c:v>45.197916666665115</c:v>
                </c:pt>
                <c:pt idx="4340">
                  <c:v>45.20833333333178</c:v>
                </c:pt>
                <c:pt idx="4341">
                  <c:v>45.218749999998444</c:v>
                </c:pt>
                <c:pt idx="4342">
                  <c:v>45.229166666665108</c:v>
                </c:pt>
                <c:pt idx="4343">
                  <c:v>45.239583333331773</c:v>
                </c:pt>
                <c:pt idx="4344">
                  <c:v>45.249999999998437</c:v>
                </c:pt>
                <c:pt idx="4345">
                  <c:v>45.260416666665101</c:v>
                </c:pt>
                <c:pt idx="4346">
                  <c:v>45.270833333331765</c:v>
                </c:pt>
                <c:pt idx="4347">
                  <c:v>45.28124999999843</c:v>
                </c:pt>
                <c:pt idx="4348">
                  <c:v>45.291666666665094</c:v>
                </c:pt>
                <c:pt idx="4349">
                  <c:v>45.302083333331758</c:v>
                </c:pt>
                <c:pt idx="4350">
                  <c:v>45.312499999998423</c:v>
                </c:pt>
                <c:pt idx="4351">
                  <c:v>45.322916666665087</c:v>
                </c:pt>
                <c:pt idx="4352">
                  <c:v>45.333333333331751</c:v>
                </c:pt>
                <c:pt idx="4353">
                  <c:v>45.343749999998415</c:v>
                </c:pt>
                <c:pt idx="4354">
                  <c:v>45.35416666666508</c:v>
                </c:pt>
                <c:pt idx="4355">
                  <c:v>45.364583333331744</c:v>
                </c:pt>
                <c:pt idx="4356">
                  <c:v>45.374999999998408</c:v>
                </c:pt>
                <c:pt idx="4357">
                  <c:v>45.385416666665073</c:v>
                </c:pt>
                <c:pt idx="4358">
                  <c:v>45.395833333331737</c:v>
                </c:pt>
                <c:pt idx="4359">
                  <c:v>45.406249999998401</c:v>
                </c:pt>
                <c:pt idx="4360">
                  <c:v>45.416666666665066</c:v>
                </c:pt>
                <c:pt idx="4361">
                  <c:v>45.42708333333173</c:v>
                </c:pt>
                <c:pt idx="4362">
                  <c:v>45.437499999998394</c:v>
                </c:pt>
                <c:pt idx="4363">
                  <c:v>45.447916666665058</c:v>
                </c:pt>
                <c:pt idx="4364">
                  <c:v>45.458333333331723</c:v>
                </c:pt>
                <c:pt idx="4365">
                  <c:v>45.468749999998387</c:v>
                </c:pt>
                <c:pt idx="4366">
                  <c:v>45.479166666665051</c:v>
                </c:pt>
                <c:pt idx="4367">
                  <c:v>45.489583333331716</c:v>
                </c:pt>
                <c:pt idx="4368">
                  <c:v>45.49999999999838</c:v>
                </c:pt>
                <c:pt idx="4369">
                  <c:v>45.510416666665044</c:v>
                </c:pt>
                <c:pt idx="4370">
                  <c:v>45.520833333331709</c:v>
                </c:pt>
                <c:pt idx="4371">
                  <c:v>45.531249999998373</c:v>
                </c:pt>
                <c:pt idx="4372">
                  <c:v>45.541666666665037</c:v>
                </c:pt>
                <c:pt idx="4373">
                  <c:v>45.552083333331701</c:v>
                </c:pt>
                <c:pt idx="4374">
                  <c:v>45.562499999998366</c:v>
                </c:pt>
                <c:pt idx="4375">
                  <c:v>45.57291666666503</c:v>
                </c:pt>
                <c:pt idx="4376">
                  <c:v>45.583333333331694</c:v>
                </c:pt>
                <c:pt idx="4377">
                  <c:v>45.593749999998359</c:v>
                </c:pt>
                <c:pt idx="4378">
                  <c:v>45.604166666665023</c:v>
                </c:pt>
                <c:pt idx="4379">
                  <c:v>45.614583333331687</c:v>
                </c:pt>
                <c:pt idx="4380">
                  <c:v>45.624999999998352</c:v>
                </c:pt>
                <c:pt idx="4381">
                  <c:v>45.635416666665016</c:v>
                </c:pt>
                <c:pt idx="4382">
                  <c:v>45.64583333333168</c:v>
                </c:pt>
                <c:pt idx="4383">
                  <c:v>45.656249999998344</c:v>
                </c:pt>
                <c:pt idx="4384">
                  <c:v>45.666666666665009</c:v>
                </c:pt>
                <c:pt idx="4385">
                  <c:v>45.677083333331673</c:v>
                </c:pt>
                <c:pt idx="4386">
                  <c:v>45.687499999998337</c:v>
                </c:pt>
                <c:pt idx="4387">
                  <c:v>45.697916666665002</c:v>
                </c:pt>
                <c:pt idx="4388">
                  <c:v>45.708333333331666</c:v>
                </c:pt>
                <c:pt idx="4389">
                  <c:v>45.71874999999833</c:v>
                </c:pt>
                <c:pt idx="4390">
                  <c:v>45.729166666664995</c:v>
                </c:pt>
                <c:pt idx="4391">
                  <c:v>45.739583333331659</c:v>
                </c:pt>
                <c:pt idx="4392">
                  <c:v>45.749999999998323</c:v>
                </c:pt>
                <c:pt idx="4393">
                  <c:v>45.760416666664987</c:v>
                </c:pt>
                <c:pt idx="4394">
                  <c:v>45.770833333331652</c:v>
                </c:pt>
                <c:pt idx="4395">
                  <c:v>45.781249999998316</c:v>
                </c:pt>
                <c:pt idx="4396">
                  <c:v>45.79166666666498</c:v>
                </c:pt>
                <c:pt idx="4397">
                  <c:v>45.802083333331645</c:v>
                </c:pt>
                <c:pt idx="4398">
                  <c:v>45.812499999998309</c:v>
                </c:pt>
                <c:pt idx="4399">
                  <c:v>45.822916666664973</c:v>
                </c:pt>
                <c:pt idx="4400">
                  <c:v>45.833333333331638</c:v>
                </c:pt>
                <c:pt idx="4401">
                  <c:v>45.843749999998302</c:v>
                </c:pt>
                <c:pt idx="4402">
                  <c:v>45.854166666664966</c:v>
                </c:pt>
                <c:pt idx="4403">
                  <c:v>45.86458333333163</c:v>
                </c:pt>
                <c:pt idx="4404">
                  <c:v>45.874999999998295</c:v>
                </c:pt>
                <c:pt idx="4405">
                  <c:v>45.885416666664959</c:v>
                </c:pt>
                <c:pt idx="4406">
                  <c:v>45.895833333331623</c:v>
                </c:pt>
                <c:pt idx="4407">
                  <c:v>45.906249999998288</c:v>
                </c:pt>
                <c:pt idx="4408">
                  <c:v>45.916666666664952</c:v>
                </c:pt>
                <c:pt idx="4409">
                  <c:v>45.927083333331616</c:v>
                </c:pt>
                <c:pt idx="4410">
                  <c:v>45.93749999999828</c:v>
                </c:pt>
                <c:pt idx="4411">
                  <c:v>45.947916666664945</c:v>
                </c:pt>
                <c:pt idx="4412">
                  <c:v>45.958333333331609</c:v>
                </c:pt>
                <c:pt idx="4413">
                  <c:v>45.968749999998273</c:v>
                </c:pt>
                <c:pt idx="4414">
                  <c:v>45.979166666664938</c:v>
                </c:pt>
                <c:pt idx="4415">
                  <c:v>45.989583333331602</c:v>
                </c:pt>
                <c:pt idx="4416">
                  <c:v>45.999999999998266</c:v>
                </c:pt>
                <c:pt idx="4417">
                  <c:v>46.010416666664931</c:v>
                </c:pt>
                <c:pt idx="4418">
                  <c:v>46.020833333331595</c:v>
                </c:pt>
                <c:pt idx="4419">
                  <c:v>46.031249999998259</c:v>
                </c:pt>
                <c:pt idx="4420">
                  <c:v>46.041666666664923</c:v>
                </c:pt>
                <c:pt idx="4421">
                  <c:v>46.052083333331588</c:v>
                </c:pt>
                <c:pt idx="4422">
                  <c:v>46.062499999998252</c:v>
                </c:pt>
                <c:pt idx="4423">
                  <c:v>46.072916666664916</c:v>
                </c:pt>
                <c:pt idx="4424">
                  <c:v>46.083333333331581</c:v>
                </c:pt>
                <c:pt idx="4425">
                  <c:v>46.093749999998245</c:v>
                </c:pt>
                <c:pt idx="4426">
                  <c:v>46.104166666664909</c:v>
                </c:pt>
                <c:pt idx="4427">
                  <c:v>46.114583333331574</c:v>
                </c:pt>
                <c:pt idx="4428">
                  <c:v>46.124999999998238</c:v>
                </c:pt>
                <c:pt idx="4429">
                  <c:v>46.135416666664902</c:v>
                </c:pt>
                <c:pt idx="4430">
                  <c:v>46.145833333331566</c:v>
                </c:pt>
                <c:pt idx="4431">
                  <c:v>46.156249999998231</c:v>
                </c:pt>
                <c:pt idx="4432">
                  <c:v>46.166666666664895</c:v>
                </c:pt>
                <c:pt idx="4433">
                  <c:v>46.177083333331559</c:v>
                </c:pt>
                <c:pt idx="4434">
                  <c:v>46.187499999998224</c:v>
                </c:pt>
                <c:pt idx="4435">
                  <c:v>46.197916666664888</c:v>
                </c:pt>
                <c:pt idx="4436">
                  <c:v>46.208333333331552</c:v>
                </c:pt>
                <c:pt idx="4437">
                  <c:v>46.218749999998217</c:v>
                </c:pt>
                <c:pt idx="4438">
                  <c:v>46.229166666664881</c:v>
                </c:pt>
                <c:pt idx="4439">
                  <c:v>46.239583333331545</c:v>
                </c:pt>
                <c:pt idx="4440">
                  <c:v>46.249999999998209</c:v>
                </c:pt>
                <c:pt idx="4441">
                  <c:v>46.260416666664874</c:v>
                </c:pt>
                <c:pt idx="4442">
                  <c:v>46.270833333331538</c:v>
                </c:pt>
                <c:pt idx="4443">
                  <c:v>46.281249999998202</c:v>
                </c:pt>
                <c:pt idx="4444">
                  <c:v>46.291666666664867</c:v>
                </c:pt>
                <c:pt idx="4445">
                  <c:v>46.302083333331531</c:v>
                </c:pt>
                <c:pt idx="4446">
                  <c:v>46.312499999998195</c:v>
                </c:pt>
                <c:pt idx="4447">
                  <c:v>46.32291666666486</c:v>
                </c:pt>
                <c:pt idx="4448">
                  <c:v>46.333333333331524</c:v>
                </c:pt>
                <c:pt idx="4449">
                  <c:v>46.343749999998188</c:v>
                </c:pt>
                <c:pt idx="4450">
                  <c:v>46.354166666664852</c:v>
                </c:pt>
                <c:pt idx="4451">
                  <c:v>46.364583333331517</c:v>
                </c:pt>
                <c:pt idx="4452">
                  <c:v>46.374999999998181</c:v>
                </c:pt>
                <c:pt idx="4453">
                  <c:v>46.385416666664845</c:v>
                </c:pt>
                <c:pt idx="4454">
                  <c:v>46.39583333333151</c:v>
                </c:pt>
                <c:pt idx="4455">
                  <c:v>46.406249999998174</c:v>
                </c:pt>
                <c:pt idx="4456">
                  <c:v>46.416666666664838</c:v>
                </c:pt>
                <c:pt idx="4457">
                  <c:v>46.427083333331503</c:v>
                </c:pt>
                <c:pt idx="4458">
                  <c:v>46.437499999998167</c:v>
                </c:pt>
                <c:pt idx="4459">
                  <c:v>46.447916666664831</c:v>
                </c:pt>
                <c:pt idx="4460">
                  <c:v>46.458333333331495</c:v>
                </c:pt>
                <c:pt idx="4461">
                  <c:v>46.46874999999816</c:v>
                </c:pt>
                <c:pt idx="4462">
                  <c:v>46.479166666664824</c:v>
                </c:pt>
                <c:pt idx="4463">
                  <c:v>46.489583333331488</c:v>
                </c:pt>
                <c:pt idx="4464">
                  <c:v>46.499999999998153</c:v>
                </c:pt>
                <c:pt idx="4465">
                  <c:v>46.510416666664817</c:v>
                </c:pt>
                <c:pt idx="4466">
                  <c:v>46.520833333331481</c:v>
                </c:pt>
                <c:pt idx="4467">
                  <c:v>46.531249999998145</c:v>
                </c:pt>
                <c:pt idx="4468">
                  <c:v>46.54166666666481</c:v>
                </c:pt>
                <c:pt idx="4469">
                  <c:v>46.552083333331474</c:v>
                </c:pt>
                <c:pt idx="4470">
                  <c:v>46.562499999998138</c:v>
                </c:pt>
                <c:pt idx="4471">
                  <c:v>46.572916666664803</c:v>
                </c:pt>
                <c:pt idx="4472">
                  <c:v>46.583333333331467</c:v>
                </c:pt>
                <c:pt idx="4473">
                  <c:v>46.593749999998131</c:v>
                </c:pt>
                <c:pt idx="4474">
                  <c:v>46.604166666664796</c:v>
                </c:pt>
                <c:pt idx="4475">
                  <c:v>46.61458333333146</c:v>
                </c:pt>
                <c:pt idx="4476">
                  <c:v>46.624999999998124</c:v>
                </c:pt>
                <c:pt idx="4477">
                  <c:v>46.635416666664788</c:v>
                </c:pt>
                <c:pt idx="4478">
                  <c:v>46.645833333331453</c:v>
                </c:pt>
                <c:pt idx="4479">
                  <c:v>46.656249999998117</c:v>
                </c:pt>
                <c:pt idx="4480">
                  <c:v>46.666666666664781</c:v>
                </c:pt>
                <c:pt idx="4481">
                  <c:v>46.677083333331446</c:v>
                </c:pt>
                <c:pt idx="4482">
                  <c:v>46.68749999999811</c:v>
                </c:pt>
                <c:pt idx="4483">
                  <c:v>46.697916666664774</c:v>
                </c:pt>
                <c:pt idx="4484">
                  <c:v>46.708333333331439</c:v>
                </c:pt>
                <c:pt idx="4485">
                  <c:v>46.718749999998103</c:v>
                </c:pt>
                <c:pt idx="4486">
                  <c:v>46.729166666664767</c:v>
                </c:pt>
                <c:pt idx="4487">
                  <c:v>46.739583333331431</c:v>
                </c:pt>
                <c:pt idx="4488">
                  <c:v>46.749999999998096</c:v>
                </c:pt>
                <c:pt idx="4489">
                  <c:v>46.76041666666476</c:v>
                </c:pt>
                <c:pt idx="4490">
                  <c:v>46.770833333331424</c:v>
                </c:pt>
                <c:pt idx="4491">
                  <c:v>46.781249999998089</c:v>
                </c:pt>
                <c:pt idx="4492">
                  <c:v>46.791666666664753</c:v>
                </c:pt>
                <c:pt idx="4493">
                  <c:v>46.802083333331417</c:v>
                </c:pt>
                <c:pt idx="4494">
                  <c:v>46.812499999998082</c:v>
                </c:pt>
                <c:pt idx="4495">
                  <c:v>46.822916666664746</c:v>
                </c:pt>
                <c:pt idx="4496">
                  <c:v>46.83333333333141</c:v>
                </c:pt>
                <c:pt idx="4497">
                  <c:v>46.843749999998074</c:v>
                </c:pt>
                <c:pt idx="4498">
                  <c:v>46.854166666664739</c:v>
                </c:pt>
                <c:pt idx="4499">
                  <c:v>46.864583333331403</c:v>
                </c:pt>
                <c:pt idx="4500">
                  <c:v>46.874999999998067</c:v>
                </c:pt>
                <c:pt idx="4501">
                  <c:v>46.885416666664732</c:v>
                </c:pt>
                <c:pt idx="4502">
                  <c:v>46.895833333331396</c:v>
                </c:pt>
                <c:pt idx="4503">
                  <c:v>46.90624999999806</c:v>
                </c:pt>
                <c:pt idx="4504">
                  <c:v>46.916666666664725</c:v>
                </c:pt>
                <c:pt idx="4505">
                  <c:v>46.927083333331389</c:v>
                </c:pt>
                <c:pt idx="4506">
                  <c:v>46.937499999998053</c:v>
                </c:pt>
                <c:pt idx="4507">
                  <c:v>46.947916666664717</c:v>
                </c:pt>
                <c:pt idx="4508">
                  <c:v>46.958333333331382</c:v>
                </c:pt>
                <c:pt idx="4509">
                  <c:v>46.968749999998046</c:v>
                </c:pt>
                <c:pt idx="4510">
                  <c:v>46.97916666666471</c:v>
                </c:pt>
                <c:pt idx="4511">
                  <c:v>46.989583333331375</c:v>
                </c:pt>
                <c:pt idx="4512">
                  <c:v>46.999999999998039</c:v>
                </c:pt>
                <c:pt idx="4513">
                  <c:v>47.010416666664703</c:v>
                </c:pt>
                <c:pt idx="4514">
                  <c:v>47.020833333331367</c:v>
                </c:pt>
                <c:pt idx="4515">
                  <c:v>47.031249999998032</c:v>
                </c:pt>
                <c:pt idx="4516">
                  <c:v>47.041666666664696</c:v>
                </c:pt>
                <c:pt idx="4517">
                  <c:v>47.05208333333136</c:v>
                </c:pt>
                <c:pt idx="4518">
                  <c:v>47.062499999998025</c:v>
                </c:pt>
                <c:pt idx="4519">
                  <c:v>47.072916666664689</c:v>
                </c:pt>
                <c:pt idx="4520">
                  <c:v>47.083333333331353</c:v>
                </c:pt>
                <c:pt idx="4521">
                  <c:v>47.093749999998018</c:v>
                </c:pt>
                <c:pt idx="4522">
                  <c:v>47.104166666664682</c:v>
                </c:pt>
                <c:pt idx="4523">
                  <c:v>47.114583333331346</c:v>
                </c:pt>
                <c:pt idx="4524">
                  <c:v>47.12499999999801</c:v>
                </c:pt>
                <c:pt idx="4525">
                  <c:v>47.135416666664675</c:v>
                </c:pt>
                <c:pt idx="4526">
                  <c:v>47.145833333331339</c:v>
                </c:pt>
                <c:pt idx="4527">
                  <c:v>47.156249999998003</c:v>
                </c:pt>
                <c:pt idx="4528">
                  <c:v>47.166666666664668</c:v>
                </c:pt>
                <c:pt idx="4529">
                  <c:v>47.177083333331332</c:v>
                </c:pt>
                <c:pt idx="4530">
                  <c:v>47.187499999997996</c:v>
                </c:pt>
                <c:pt idx="4531">
                  <c:v>47.197916666664661</c:v>
                </c:pt>
                <c:pt idx="4532">
                  <c:v>47.208333333331325</c:v>
                </c:pt>
                <c:pt idx="4533">
                  <c:v>47.218749999997989</c:v>
                </c:pt>
                <c:pt idx="4534">
                  <c:v>47.229166666664653</c:v>
                </c:pt>
                <c:pt idx="4535">
                  <c:v>47.239583333331318</c:v>
                </c:pt>
                <c:pt idx="4536">
                  <c:v>47.249999999997982</c:v>
                </c:pt>
                <c:pt idx="4537">
                  <c:v>47.260416666664646</c:v>
                </c:pt>
                <c:pt idx="4538">
                  <c:v>47.270833333331311</c:v>
                </c:pt>
                <c:pt idx="4539">
                  <c:v>47.281249999997975</c:v>
                </c:pt>
                <c:pt idx="4540">
                  <c:v>47.291666666664639</c:v>
                </c:pt>
                <c:pt idx="4541">
                  <c:v>47.302083333331304</c:v>
                </c:pt>
                <c:pt idx="4542">
                  <c:v>47.312499999997968</c:v>
                </c:pt>
                <c:pt idx="4543">
                  <c:v>47.322916666664632</c:v>
                </c:pt>
                <c:pt idx="4544">
                  <c:v>47.333333333331296</c:v>
                </c:pt>
                <c:pt idx="4545">
                  <c:v>47.343749999997961</c:v>
                </c:pt>
                <c:pt idx="4546">
                  <c:v>47.354166666664625</c:v>
                </c:pt>
                <c:pt idx="4547">
                  <c:v>47.364583333331289</c:v>
                </c:pt>
                <c:pt idx="4548">
                  <c:v>47.374999999997954</c:v>
                </c:pt>
                <c:pt idx="4549">
                  <c:v>47.385416666664618</c:v>
                </c:pt>
                <c:pt idx="4550">
                  <c:v>47.395833333331282</c:v>
                </c:pt>
                <c:pt idx="4551">
                  <c:v>47.406249999997947</c:v>
                </c:pt>
                <c:pt idx="4552">
                  <c:v>47.416666666664611</c:v>
                </c:pt>
                <c:pt idx="4553">
                  <c:v>47.427083333331275</c:v>
                </c:pt>
                <c:pt idx="4554">
                  <c:v>47.437499999997939</c:v>
                </c:pt>
                <c:pt idx="4555">
                  <c:v>47.447916666664604</c:v>
                </c:pt>
                <c:pt idx="4556">
                  <c:v>47.458333333331268</c:v>
                </c:pt>
                <c:pt idx="4557">
                  <c:v>47.468749999997932</c:v>
                </c:pt>
                <c:pt idx="4558">
                  <c:v>47.479166666664597</c:v>
                </c:pt>
                <c:pt idx="4559">
                  <c:v>47.489583333331261</c:v>
                </c:pt>
                <c:pt idx="4560">
                  <c:v>47.499999999997925</c:v>
                </c:pt>
                <c:pt idx="4561">
                  <c:v>47.51041666666459</c:v>
                </c:pt>
                <c:pt idx="4562">
                  <c:v>47.520833333331254</c:v>
                </c:pt>
                <c:pt idx="4563">
                  <c:v>47.531249999997918</c:v>
                </c:pt>
                <c:pt idx="4564">
                  <c:v>47.541666666664582</c:v>
                </c:pt>
                <c:pt idx="4565">
                  <c:v>47.552083333331247</c:v>
                </c:pt>
                <c:pt idx="4566">
                  <c:v>47.562499999997911</c:v>
                </c:pt>
                <c:pt idx="4567">
                  <c:v>47.572916666664575</c:v>
                </c:pt>
                <c:pt idx="4568">
                  <c:v>47.58333333333124</c:v>
                </c:pt>
                <c:pt idx="4569">
                  <c:v>47.593749999997904</c:v>
                </c:pt>
                <c:pt idx="4570">
                  <c:v>47.604166666664568</c:v>
                </c:pt>
                <c:pt idx="4571">
                  <c:v>47.614583333331232</c:v>
                </c:pt>
                <c:pt idx="4572">
                  <c:v>47.624999999997897</c:v>
                </c:pt>
                <c:pt idx="4573">
                  <c:v>47.635416666664561</c:v>
                </c:pt>
                <c:pt idx="4574">
                  <c:v>47.645833333331225</c:v>
                </c:pt>
                <c:pt idx="4575">
                  <c:v>47.65624999999789</c:v>
                </c:pt>
                <c:pt idx="4576">
                  <c:v>47.666666666664554</c:v>
                </c:pt>
                <c:pt idx="4577">
                  <c:v>47.677083333331218</c:v>
                </c:pt>
                <c:pt idx="4578">
                  <c:v>47.687499999997883</c:v>
                </c:pt>
                <c:pt idx="4579">
                  <c:v>47.697916666664547</c:v>
                </c:pt>
                <c:pt idx="4580">
                  <c:v>47.708333333331211</c:v>
                </c:pt>
                <c:pt idx="4581">
                  <c:v>47.718749999997875</c:v>
                </c:pt>
                <c:pt idx="4582">
                  <c:v>47.72916666666454</c:v>
                </c:pt>
                <c:pt idx="4583">
                  <c:v>47.739583333331204</c:v>
                </c:pt>
                <c:pt idx="4584">
                  <c:v>47.749999999997868</c:v>
                </c:pt>
                <c:pt idx="4585">
                  <c:v>47.760416666664533</c:v>
                </c:pt>
                <c:pt idx="4586">
                  <c:v>47.770833333331197</c:v>
                </c:pt>
                <c:pt idx="4587">
                  <c:v>47.781249999997861</c:v>
                </c:pt>
                <c:pt idx="4588">
                  <c:v>47.791666666664526</c:v>
                </c:pt>
                <c:pt idx="4589">
                  <c:v>47.80208333333119</c:v>
                </c:pt>
                <c:pt idx="4590">
                  <c:v>47.812499999997854</c:v>
                </c:pt>
                <c:pt idx="4591">
                  <c:v>47.822916666664518</c:v>
                </c:pt>
                <c:pt idx="4592">
                  <c:v>47.833333333331183</c:v>
                </c:pt>
                <c:pt idx="4593">
                  <c:v>47.843749999997847</c:v>
                </c:pt>
                <c:pt idx="4594">
                  <c:v>47.854166666664511</c:v>
                </c:pt>
                <c:pt idx="4595">
                  <c:v>47.864583333331176</c:v>
                </c:pt>
                <c:pt idx="4596">
                  <c:v>47.87499999999784</c:v>
                </c:pt>
                <c:pt idx="4597">
                  <c:v>47.885416666664504</c:v>
                </c:pt>
                <c:pt idx="4598">
                  <c:v>47.895833333331169</c:v>
                </c:pt>
                <c:pt idx="4599">
                  <c:v>47.906249999997833</c:v>
                </c:pt>
                <c:pt idx="4600">
                  <c:v>47.916666666664497</c:v>
                </c:pt>
                <c:pt idx="4601">
                  <c:v>47.927083333331161</c:v>
                </c:pt>
                <c:pt idx="4602">
                  <c:v>47.937499999997826</c:v>
                </c:pt>
                <c:pt idx="4603">
                  <c:v>47.94791666666449</c:v>
                </c:pt>
                <c:pt idx="4604">
                  <c:v>47.958333333331154</c:v>
                </c:pt>
                <c:pt idx="4605">
                  <c:v>47.968749999997819</c:v>
                </c:pt>
                <c:pt idx="4606">
                  <c:v>47.979166666664483</c:v>
                </c:pt>
                <c:pt idx="4607">
                  <c:v>47.989583333331147</c:v>
                </c:pt>
                <c:pt idx="4608">
                  <c:v>47.999999999997812</c:v>
                </c:pt>
                <c:pt idx="4609">
                  <c:v>48.010416666664476</c:v>
                </c:pt>
                <c:pt idx="4610">
                  <c:v>48.02083333333114</c:v>
                </c:pt>
                <c:pt idx="4611">
                  <c:v>48.031249999997804</c:v>
                </c:pt>
                <c:pt idx="4612">
                  <c:v>48.041666666664469</c:v>
                </c:pt>
                <c:pt idx="4613">
                  <c:v>48.052083333331133</c:v>
                </c:pt>
                <c:pt idx="4614">
                  <c:v>48.062499999997797</c:v>
                </c:pt>
                <c:pt idx="4615">
                  <c:v>48.072916666664462</c:v>
                </c:pt>
                <c:pt idx="4616">
                  <c:v>48.083333333331126</c:v>
                </c:pt>
                <c:pt idx="4617">
                  <c:v>48.09374999999779</c:v>
                </c:pt>
                <c:pt idx="4618">
                  <c:v>48.104166666664455</c:v>
                </c:pt>
                <c:pt idx="4619">
                  <c:v>48.114583333331119</c:v>
                </c:pt>
                <c:pt idx="4620">
                  <c:v>48.124999999997783</c:v>
                </c:pt>
                <c:pt idx="4621">
                  <c:v>48.135416666664447</c:v>
                </c:pt>
                <c:pt idx="4622">
                  <c:v>48.145833333331112</c:v>
                </c:pt>
                <c:pt idx="4623">
                  <c:v>48.156249999997776</c:v>
                </c:pt>
                <c:pt idx="4624">
                  <c:v>48.16666666666444</c:v>
                </c:pt>
                <c:pt idx="4625">
                  <c:v>48.177083333331105</c:v>
                </c:pt>
                <c:pt idx="4626">
                  <c:v>48.187499999997769</c:v>
                </c:pt>
                <c:pt idx="4627">
                  <c:v>48.197916666664433</c:v>
                </c:pt>
                <c:pt idx="4628">
                  <c:v>48.208333333331097</c:v>
                </c:pt>
                <c:pt idx="4629">
                  <c:v>48.218749999997762</c:v>
                </c:pt>
                <c:pt idx="4630">
                  <c:v>48.229166666664426</c:v>
                </c:pt>
                <c:pt idx="4631">
                  <c:v>48.23958333333109</c:v>
                </c:pt>
                <c:pt idx="4632">
                  <c:v>48.249999999997755</c:v>
                </c:pt>
                <c:pt idx="4633">
                  <c:v>48.260416666664419</c:v>
                </c:pt>
                <c:pt idx="4634">
                  <c:v>48.270833333331083</c:v>
                </c:pt>
                <c:pt idx="4635">
                  <c:v>48.281249999997748</c:v>
                </c:pt>
                <c:pt idx="4636">
                  <c:v>48.291666666664412</c:v>
                </c:pt>
                <c:pt idx="4637">
                  <c:v>48.302083333331076</c:v>
                </c:pt>
                <c:pt idx="4638">
                  <c:v>48.31249999999774</c:v>
                </c:pt>
                <c:pt idx="4639">
                  <c:v>48.322916666664405</c:v>
                </c:pt>
                <c:pt idx="4640">
                  <c:v>48.333333333331069</c:v>
                </c:pt>
                <c:pt idx="4641">
                  <c:v>48.343749999997733</c:v>
                </c:pt>
                <c:pt idx="4642">
                  <c:v>48.354166666664398</c:v>
                </c:pt>
                <c:pt idx="4643">
                  <c:v>48.364583333331062</c:v>
                </c:pt>
                <c:pt idx="4644">
                  <c:v>48.374999999997726</c:v>
                </c:pt>
                <c:pt idx="4645">
                  <c:v>48.385416666664391</c:v>
                </c:pt>
                <c:pt idx="4646">
                  <c:v>48.395833333331055</c:v>
                </c:pt>
                <c:pt idx="4647">
                  <c:v>48.406249999997719</c:v>
                </c:pt>
                <c:pt idx="4648">
                  <c:v>48.416666666664383</c:v>
                </c:pt>
                <c:pt idx="4649">
                  <c:v>48.427083333331048</c:v>
                </c:pt>
                <c:pt idx="4650">
                  <c:v>48.437499999997712</c:v>
                </c:pt>
                <c:pt idx="4651">
                  <c:v>48.447916666664376</c:v>
                </c:pt>
                <c:pt idx="4652">
                  <c:v>48.458333333331041</c:v>
                </c:pt>
                <c:pt idx="4653">
                  <c:v>48.468749999997705</c:v>
                </c:pt>
                <c:pt idx="4654">
                  <c:v>48.479166666664369</c:v>
                </c:pt>
                <c:pt idx="4655">
                  <c:v>48.489583333331034</c:v>
                </c:pt>
                <c:pt idx="4656">
                  <c:v>48.499999999997698</c:v>
                </c:pt>
                <c:pt idx="4657">
                  <c:v>48.510416666664362</c:v>
                </c:pt>
                <c:pt idx="4658">
                  <c:v>48.520833333331026</c:v>
                </c:pt>
                <c:pt idx="4659">
                  <c:v>48.531249999997691</c:v>
                </c:pt>
                <c:pt idx="4660">
                  <c:v>48.541666666664355</c:v>
                </c:pt>
                <c:pt idx="4661">
                  <c:v>48.552083333331019</c:v>
                </c:pt>
                <c:pt idx="4662">
                  <c:v>48.562499999997684</c:v>
                </c:pt>
                <c:pt idx="4663">
                  <c:v>48.572916666664348</c:v>
                </c:pt>
                <c:pt idx="4664">
                  <c:v>48.583333333331012</c:v>
                </c:pt>
                <c:pt idx="4665">
                  <c:v>48.593749999997677</c:v>
                </c:pt>
                <c:pt idx="4666">
                  <c:v>48.604166666664341</c:v>
                </c:pt>
                <c:pt idx="4667">
                  <c:v>48.614583333331005</c:v>
                </c:pt>
                <c:pt idx="4668">
                  <c:v>48.624999999997669</c:v>
                </c:pt>
                <c:pt idx="4669">
                  <c:v>48.635416666664334</c:v>
                </c:pt>
                <c:pt idx="4670">
                  <c:v>48.645833333330998</c:v>
                </c:pt>
                <c:pt idx="4671">
                  <c:v>48.656249999997662</c:v>
                </c:pt>
                <c:pt idx="4672">
                  <c:v>48.666666666664327</c:v>
                </c:pt>
                <c:pt idx="4673">
                  <c:v>48.677083333330991</c:v>
                </c:pt>
                <c:pt idx="4674">
                  <c:v>48.687499999997655</c:v>
                </c:pt>
                <c:pt idx="4675">
                  <c:v>48.69791666666432</c:v>
                </c:pt>
                <c:pt idx="4676">
                  <c:v>48.708333333330984</c:v>
                </c:pt>
                <c:pt idx="4677">
                  <c:v>48.718749999997648</c:v>
                </c:pt>
                <c:pt idx="4678">
                  <c:v>48.729166666664312</c:v>
                </c:pt>
                <c:pt idx="4679">
                  <c:v>48.739583333330977</c:v>
                </c:pt>
                <c:pt idx="4680">
                  <c:v>48.749999999997641</c:v>
                </c:pt>
                <c:pt idx="4681">
                  <c:v>48.760416666664305</c:v>
                </c:pt>
                <c:pt idx="4682">
                  <c:v>48.77083333333097</c:v>
                </c:pt>
                <c:pt idx="4683">
                  <c:v>48.781249999997634</c:v>
                </c:pt>
                <c:pt idx="4684">
                  <c:v>48.791666666664298</c:v>
                </c:pt>
                <c:pt idx="4685">
                  <c:v>48.802083333330962</c:v>
                </c:pt>
                <c:pt idx="4686">
                  <c:v>48.812499999997627</c:v>
                </c:pt>
                <c:pt idx="4687">
                  <c:v>48.822916666664291</c:v>
                </c:pt>
                <c:pt idx="4688">
                  <c:v>48.833333333330955</c:v>
                </c:pt>
                <c:pt idx="4689">
                  <c:v>48.84374999999762</c:v>
                </c:pt>
                <c:pt idx="4690">
                  <c:v>48.854166666664284</c:v>
                </c:pt>
                <c:pt idx="4691">
                  <c:v>48.864583333330948</c:v>
                </c:pt>
                <c:pt idx="4692">
                  <c:v>48.874999999997613</c:v>
                </c:pt>
                <c:pt idx="4693">
                  <c:v>48.885416666664277</c:v>
                </c:pt>
                <c:pt idx="4694">
                  <c:v>48.895833333330941</c:v>
                </c:pt>
                <c:pt idx="4695">
                  <c:v>48.906249999997605</c:v>
                </c:pt>
                <c:pt idx="4696">
                  <c:v>48.91666666666427</c:v>
                </c:pt>
                <c:pt idx="4697">
                  <c:v>48.927083333330934</c:v>
                </c:pt>
                <c:pt idx="4698">
                  <c:v>48.937499999997598</c:v>
                </c:pt>
                <c:pt idx="4699">
                  <c:v>48.947916666664263</c:v>
                </c:pt>
                <c:pt idx="4700">
                  <c:v>48.958333333330927</c:v>
                </c:pt>
                <c:pt idx="4701">
                  <c:v>48.968749999997591</c:v>
                </c:pt>
                <c:pt idx="4702">
                  <c:v>48.979166666664256</c:v>
                </c:pt>
                <c:pt idx="4703">
                  <c:v>48.98958333333092</c:v>
                </c:pt>
                <c:pt idx="4704">
                  <c:v>48.999999999997584</c:v>
                </c:pt>
                <c:pt idx="4705">
                  <c:v>49.010416666664248</c:v>
                </c:pt>
                <c:pt idx="4706">
                  <c:v>49.020833333330913</c:v>
                </c:pt>
                <c:pt idx="4707">
                  <c:v>49.031249999997577</c:v>
                </c:pt>
                <c:pt idx="4708">
                  <c:v>49.041666666664241</c:v>
                </c:pt>
                <c:pt idx="4709">
                  <c:v>49.052083333330906</c:v>
                </c:pt>
                <c:pt idx="4710">
                  <c:v>49.06249999999757</c:v>
                </c:pt>
                <c:pt idx="4711">
                  <c:v>49.072916666664234</c:v>
                </c:pt>
                <c:pt idx="4712">
                  <c:v>49.083333333330899</c:v>
                </c:pt>
                <c:pt idx="4713">
                  <c:v>49.093749999997563</c:v>
                </c:pt>
                <c:pt idx="4714">
                  <c:v>49.104166666664227</c:v>
                </c:pt>
                <c:pt idx="4715">
                  <c:v>49.114583333330891</c:v>
                </c:pt>
                <c:pt idx="4716">
                  <c:v>49.124999999997556</c:v>
                </c:pt>
                <c:pt idx="4717">
                  <c:v>49.13541666666422</c:v>
                </c:pt>
                <c:pt idx="4718">
                  <c:v>49.145833333330884</c:v>
                </c:pt>
                <c:pt idx="4719">
                  <c:v>49.156249999997549</c:v>
                </c:pt>
                <c:pt idx="4720">
                  <c:v>49.166666666664213</c:v>
                </c:pt>
                <c:pt idx="4721">
                  <c:v>49.177083333330877</c:v>
                </c:pt>
                <c:pt idx="4722">
                  <c:v>49.187499999997542</c:v>
                </c:pt>
                <c:pt idx="4723">
                  <c:v>49.197916666664206</c:v>
                </c:pt>
                <c:pt idx="4724">
                  <c:v>49.20833333333087</c:v>
                </c:pt>
                <c:pt idx="4725">
                  <c:v>49.218749999997534</c:v>
                </c:pt>
                <c:pt idx="4726">
                  <c:v>49.229166666664199</c:v>
                </c:pt>
                <c:pt idx="4727">
                  <c:v>49.239583333330863</c:v>
                </c:pt>
                <c:pt idx="4728">
                  <c:v>49.249999999997527</c:v>
                </c:pt>
                <c:pt idx="4729">
                  <c:v>49.260416666664192</c:v>
                </c:pt>
                <c:pt idx="4730">
                  <c:v>49.270833333330856</c:v>
                </c:pt>
                <c:pt idx="4731">
                  <c:v>49.28124999999752</c:v>
                </c:pt>
                <c:pt idx="4732">
                  <c:v>49.291666666664185</c:v>
                </c:pt>
                <c:pt idx="4733">
                  <c:v>49.302083333330849</c:v>
                </c:pt>
                <c:pt idx="4734">
                  <c:v>49.312499999997513</c:v>
                </c:pt>
                <c:pt idx="4735">
                  <c:v>49.322916666664177</c:v>
                </c:pt>
                <c:pt idx="4736">
                  <c:v>49.333333333330842</c:v>
                </c:pt>
                <c:pt idx="4737">
                  <c:v>49.343749999997506</c:v>
                </c:pt>
                <c:pt idx="4738">
                  <c:v>49.35416666666417</c:v>
                </c:pt>
                <c:pt idx="4739">
                  <c:v>49.364583333330835</c:v>
                </c:pt>
                <c:pt idx="4740">
                  <c:v>49.374999999997499</c:v>
                </c:pt>
                <c:pt idx="4741">
                  <c:v>49.385416666664163</c:v>
                </c:pt>
                <c:pt idx="4742">
                  <c:v>49.395833333330827</c:v>
                </c:pt>
                <c:pt idx="4743">
                  <c:v>49.406249999997492</c:v>
                </c:pt>
                <c:pt idx="4744">
                  <c:v>49.416666666664156</c:v>
                </c:pt>
                <c:pt idx="4745">
                  <c:v>49.42708333333082</c:v>
                </c:pt>
                <c:pt idx="4746">
                  <c:v>49.437499999997485</c:v>
                </c:pt>
                <c:pt idx="4747">
                  <c:v>49.447916666664149</c:v>
                </c:pt>
                <c:pt idx="4748">
                  <c:v>49.458333333330813</c:v>
                </c:pt>
                <c:pt idx="4749">
                  <c:v>49.468749999997478</c:v>
                </c:pt>
                <c:pt idx="4750">
                  <c:v>49.479166666664142</c:v>
                </c:pt>
                <c:pt idx="4751">
                  <c:v>49.489583333330806</c:v>
                </c:pt>
                <c:pt idx="4752">
                  <c:v>49.49999999999747</c:v>
                </c:pt>
                <c:pt idx="4753">
                  <c:v>49.510416666664135</c:v>
                </c:pt>
                <c:pt idx="4754">
                  <c:v>49.520833333330799</c:v>
                </c:pt>
                <c:pt idx="4755">
                  <c:v>49.531249999997463</c:v>
                </c:pt>
                <c:pt idx="4756">
                  <c:v>49.541666666664128</c:v>
                </c:pt>
                <c:pt idx="4757">
                  <c:v>49.552083333330792</c:v>
                </c:pt>
                <c:pt idx="4758">
                  <c:v>49.562499999997456</c:v>
                </c:pt>
                <c:pt idx="4759">
                  <c:v>49.572916666664121</c:v>
                </c:pt>
                <c:pt idx="4760">
                  <c:v>49.583333333330785</c:v>
                </c:pt>
                <c:pt idx="4761">
                  <c:v>49.593749999997449</c:v>
                </c:pt>
                <c:pt idx="4762">
                  <c:v>49.604166666664113</c:v>
                </c:pt>
                <c:pt idx="4763">
                  <c:v>49.614583333330778</c:v>
                </c:pt>
                <c:pt idx="4764">
                  <c:v>49.624999999997442</c:v>
                </c:pt>
                <c:pt idx="4765">
                  <c:v>49.635416666664106</c:v>
                </c:pt>
                <c:pt idx="4766">
                  <c:v>49.645833333330771</c:v>
                </c:pt>
                <c:pt idx="4767">
                  <c:v>49.656249999997435</c:v>
                </c:pt>
                <c:pt idx="4768">
                  <c:v>49.666666666664099</c:v>
                </c:pt>
                <c:pt idx="4769">
                  <c:v>49.677083333330764</c:v>
                </c:pt>
                <c:pt idx="4770">
                  <c:v>49.687499999997428</c:v>
                </c:pt>
                <c:pt idx="4771">
                  <c:v>49.697916666664092</c:v>
                </c:pt>
                <c:pt idx="4772">
                  <c:v>49.708333333330756</c:v>
                </c:pt>
                <c:pt idx="4773">
                  <c:v>49.718749999997421</c:v>
                </c:pt>
                <c:pt idx="4774">
                  <c:v>49.729166666664085</c:v>
                </c:pt>
                <c:pt idx="4775">
                  <c:v>49.739583333330749</c:v>
                </c:pt>
                <c:pt idx="4776">
                  <c:v>49.749999999997414</c:v>
                </c:pt>
                <c:pt idx="4777">
                  <c:v>49.760416666664078</c:v>
                </c:pt>
                <c:pt idx="4778">
                  <c:v>49.770833333330742</c:v>
                </c:pt>
                <c:pt idx="4779">
                  <c:v>49.781249999997407</c:v>
                </c:pt>
                <c:pt idx="4780">
                  <c:v>49.791666666664071</c:v>
                </c:pt>
                <c:pt idx="4781">
                  <c:v>49.802083333330735</c:v>
                </c:pt>
                <c:pt idx="4782">
                  <c:v>49.812499999997399</c:v>
                </c:pt>
                <c:pt idx="4783">
                  <c:v>49.822916666664064</c:v>
                </c:pt>
                <c:pt idx="4784">
                  <c:v>49.833333333330728</c:v>
                </c:pt>
                <c:pt idx="4785">
                  <c:v>49.843749999997392</c:v>
                </c:pt>
                <c:pt idx="4786">
                  <c:v>49.854166666664057</c:v>
                </c:pt>
                <c:pt idx="4787">
                  <c:v>49.864583333330721</c:v>
                </c:pt>
                <c:pt idx="4788">
                  <c:v>49.874999999997385</c:v>
                </c:pt>
                <c:pt idx="4789">
                  <c:v>49.88541666666405</c:v>
                </c:pt>
                <c:pt idx="4790">
                  <c:v>49.895833333330714</c:v>
                </c:pt>
                <c:pt idx="4791">
                  <c:v>49.906249999997378</c:v>
                </c:pt>
                <c:pt idx="4792">
                  <c:v>49.916666666664042</c:v>
                </c:pt>
                <c:pt idx="4793">
                  <c:v>49.927083333330707</c:v>
                </c:pt>
                <c:pt idx="4794">
                  <c:v>49.937499999997371</c:v>
                </c:pt>
                <c:pt idx="4795">
                  <c:v>49.947916666664035</c:v>
                </c:pt>
                <c:pt idx="4796">
                  <c:v>49.9583333333307</c:v>
                </c:pt>
                <c:pt idx="4797">
                  <c:v>49.968749999997364</c:v>
                </c:pt>
                <c:pt idx="4798">
                  <c:v>49.979166666664028</c:v>
                </c:pt>
                <c:pt idx="4799">
                  <c:v>49.989583333330692</c:v>
                </c:pt>
                <c:pt idx="4800">
                  <c:v>49.999999999997357</c:v>
                </c:pt>
                <c:pt idx="4801">
                  <c:v>50.010416666664021</c:v>
                </c:pt>
                <c:pt idx="4802">
                  <c:v>50.020833333330685</c:v>
                </c:pt>
                <c:pt idx="4803">
                  <c:v>50.03124999999735</c:v>
                </c:pt>
                <c:pt idx="4804">
                  <c:v>50.041666666664014</c:v>
                </c:pt>
                <c:pt idx="4805">
                  <c:v>50.052083333330678</c:v>
                </c:pt>
                <c:pt idx="4806">
                  <c:v>50.062499999997343</c:v>
                </c:pt>
                <c:pt idx="4807">
                  <c:v>50.072916666664007</c:v>
                </c:pt>
                <c:pt idx="4808">
                  <c:v>50.083333333330671</c:v>
                </c:pt>
                <c:pt idx="4809">
                  <c:v>50.093749999997335</c:v>
                </c:pt>
                <c:pt idx="4810">
                  <c:v>50.104166666664</c:v>
                </c:pt>
                <c:pt idx="4811">
                  <c:v>50.114583333330664</c:v>
                </c:pt>
                <c:pt idx="4812">
                  <c:v>50.124999999997328</c:v>
                </c:pt>
                <c:pt idx="4813">
                  <c:v>50.135416666663993</c:v>
                </c:pt>
                <c:pt idx="4814">
                  <c:v>50.145833333330657</c:v>
                </c:pt>
                <c:pt idx="4815">
                  <c:v>50.156249999997321</c:v>
                </c:pt>
                <c:pt idx="4816">
                  <c:v>50.166666666663986</c:v>
                </c:pt>
                <c:pt idx="4817">
                  <c:v>50.17708333333065</c:v>
                </c:pt>
                <c:pt idx="4818">
                  <c:v>50.187499999997314</c:v>
                </c:pt>
                <c:pt idx="4819">
                  <c:v>50.197916666663978</c:v>
                </c:pt>
                <c:pt idx="4820">
                  <c:v>50.208333333330643</c:v>
                </c:pt>
                <c:pt idx="4821">
                  <c:v>50.218749999997307</c:v>
                </c:pt>
                <c:pt idx="4822">
                  <c:v>50.229166666663971</c:v>
                </c:pt>
                <c:pt idx="4823">
                  <c:v>50.239583333330636</c:v>
                </c:pt>
                <c:pt idx="4824">
                  <c:v>50.2499999999973</c:v>
                </c:pt>
                <c:pt idx="4825">
                  <c:v>50.260416666663964</c:v>
                </c:pt>
                <c:pt idx="4826">
                  <c:v>50.270833333330629</c:v>
                </c:pt>
                <c:pt idx="4827">
                  <c:v>50.281249999997293</c:v>
                </c:pt>
                <c:pt idx="4828">
                  <c:v>50.291666666663957</c:v>
                </c:pt>
                <c:pt idx="4829">
                  <c:v>50.302083333330621</c:v>
                </c:pt>
                <c:pt idx="4830">
                  <c:v>50.312499999997286</c:v>
                </c:pt>
                <c:pt idx="4831">
                  <c:v>50.32291666666395</c:v>
                </c:pt>
                <c:pt idx="4832">
                  <c:v>50.333333333330614</c:v>
                </c:pt>
                <c:pt idx="4833">
                  <c:v>50.343749999997279</c:v>
                </c:pt>
                <c:pt idx="4834">
                  <c:v>50.354166666663943</c:v>
                </c:pt>
                <c:pt idx="4835">
                  <c:v>50.364583333330607</c:v>
                </c:pt>
                <c:pt idx="4836">
                  <c:v>50.374999999997272</c:v>
                </c:pt>
                <c:pt idx="4837">
                  <c:v>50.385416666663936</c:v>
                </c:pt>
                <c:pt idx="4838">
                  <c:v>50.3958333333306</c:v>
                </c:pt>
                <c:pt idx="4839">
                  <c:v>50.406249999997264</c:v>
                </c:pt>
                <c:pt idx="4840">
                  <c:v>50.416666666663929</c:v>
                </c:pt>
                <c:pt idx="4841">
                  <c:v>50.427083333330593</c:v>
                </c:pt>
                <c:pt idx="4842">
                  <c:v>50.437499999997257</c:v>
                </c:pt>
                <c:pt idx="4843">
                  <c:v>50.447916666663922</c:v>
                </c:pt>
                <c:pt idx="4844">
                  <c:v>50.458333333330586</c:v>
                </c:pt>
                <c:pt idx="4845">
                  <c:v>50.46874999999725</c:v>
                </c:pt>
                <c:pt idx="4846">
                  <c:v>50.479166666663914</c:v>
                </c:pt>
                <c:pt idx="4847">
                  <c:v>50.489583333330579</c:v>
                </c:pt>
                <c:pt idx="4848">
                  <c:v>50.499999999997243</c:v>
                </c:pt>
                <c:pt idx="4849">
                  <c:v>50.510416666663907</c:v>
                </c:pt>
                <c:pt idx="4850">
                  <c:v>50.520833333330572</c:v>
                </c:pt>
                <c:pt idx="4851">
                  <c:v>50.531249999997236</c:v>
                </c:pt>
                <c:pt idx="4852">
                  <c:v>50.5416666666639</c:v>
                </c:pt>
                <c:pt idx="4853">
                  <c:v>50.552083333330565</c:v>
                </c:pt>
                <c:pt idx="4854">
                  <c:v>50.562499999997229</c:v>
                </c:pt>
                <c:pt idx="4855">
                  <c:v>50.572916666663893</c:v>
                </c:pt>
                <c:pt idx="4856">
                  <c:v>50.583333333330557</c:v>
                </c:pt>
                <c:pt idx="4857">
                  <c:v>50.593749999997222</c:v>
                </c:pt>
                <c:pt idx="4858">
                  <c:v>50.604166666663886</c:v>
                </c:pt>
                <c:pt idx="4859">
                  <c:v>50.61458333333055</c:v>
                </c:pt>
                <c:pt idx="4860">
                  <c:v>50.624999999997215</c:v>
                </c:pt>
                <c:pt idx="4861">
                  <c:v>50.635416666663879</c:v>
                </c:pt>
                <c:pt idx="4862">
                  <c:v>50.645833333330543</c:v>
                </c:pt>
                <c:pt idx="4863">
                  <c:v>50.656249999997208</c:v>
                </c:pt>
                <c:pt idx="4864">
                  <c:v>50.666666666663872</c:v>
                </c:pt>
                <c:pt idx="4865">
                  <c:v>50.677083333330536</c:v>
                </c:pt>
                <c:pt idx="4866">
                  <c:v>50.6874999999972</c:v>
                </c:pt>
                <c:pt idx="4867">
                  <c:v>50.697916666663865</c:v>
                </c:pt>
                <c:pt idx="4868">
                  <c:v>50.708333333330529</c:v>
                </c:pt>
                <c:pt idx="4869">
                  <c:v>50.718749999997193</c:v>
                </c:pt>
                <c:pt idx="4870">
                  <c:v>50.729166666663858</c:v>
                </c:pt>
                <c:pt idx="4871">
                  <c:v>50.739583333330522</c:v>
                </c:pt>
                <c:pt idx="4872">
                  <c:v>50.749999999997186</c:v>
                </c:pt>
                <c:pt idx="4873">
                  <c:v>50.760416666663851</c:v>
                </c:pt>
                <c:pt idx="4874">
                  <c:v>50.770833333330515</c:v>
                </c:pt>
                <c:pt idx="4875">
                  <c:v>50.781249999997179</c:v>
                </c:pt>
                <c:pt idx="4876">
                  <c:v>50.791666666663843</c:v>
                </c:pt>
                <c:pt idx="4877">
                  <c:v>50.802083333330508</c:v>
                </c:pt>
                <c:pt idx="4878">
                  <c:v>50.812499999997172</c:v>
                </c:pt>
                <c:pt idx="4879">
                  <c:v>50.822916666663836</c:v>
                </c:pt>
                <c:pt idx="4880">
                  <c:v>50.833333333330501</c:v>
                </c:pt>
                <c:pt idx="4881">
                  <c:v>50.843749999997165</c:v>
                </c:pt>
                <c:pt idx="4882">
                  <c:v>50.854166666663829</c:v>
                </c:pt>
                <c:pt idx="4883">
                  <c:v>50.864583333330494</c:v>
                </c:pt>
                <c:pt idx="4884">
                  <c:v>50.874999999997158</c:v>
                </c:pt>
                <c:pt idx="4885">
                  <c:v>50.885416666663822</c:v>
                </c:pt>
                <c:pt idx="4886">
                  <c:v>50.895833333330486</c:v>
                </c:pt>
                <c:pt idx="4887">
                  <c:v>50.906249999997151</c:v>
                </c:pt>
                <c:pt idx="4888">
                  <c:v>50.916666666663815</c:v>
                </c:pt>
                <c:pt idx="4889">
                  <c:v>50.927083333330479</c:v>
                </c:pt>
                <c:pt idx="4890">
                  <c:v>50.937499999997144</c:v>
                </c:pt>
                <c:pt idx="4891">
                  <c:v>50.947916666663808</c:v>
                </c:pt>
                <c:pt idx="4892">
                  <c:v>50.958333333330472</c:v>
                </c:pt>
                <c:pt idx="4893">
                  <c:v>50.968749999997137</c:v>
                </c:pt>
                <c:pt idx="4894">
                  <c:v>50.979166666663801</c:v>
                </c:pt>
                <c:pt idx="4895">
                  <c:v>50.989583333330465</c:v>
                </c:pt>
                <c:pt idx="4896">
                  <c:v>50.999999999997129</c:v>
                </c:pt>
                <c:pt idx="4897">
                  <c:v>51.010416666663794</c:v>
                </c:pt>
                <c:pt idx="4898">
                  <c:v>51.020833333330458</c:v>
                </c:pt>
                <c:pt idx="4899">
                  <c:v>51.031249999997122</c:v>
                </c:pt>
                <c:pt idx="4900">
                  <c:v>51.041666666663787</c:v>
                </c:pt>
                <c:pt idx="4901">
                  <c:v>51.052083333330451</c:v>
                </c:pt>
                <c:pt idx="4902">
                  <c:v>51.062499999997115</c:v>
                </c:pt>
                <c:pt idx="4903">
                  <c:v>51.072916666663779</c:v>
                </c:pt>
                <c:pt idx="4904">
                  <c:v>51.083333333330444</c:v>
                </c:pt>
                <c:pt idx="4905">
                  <c:v>51.093749999997108</c:v>
                </c:pt>
                <c:pt idx="4906">
                  <c:v>51.104166666663772</c:v>
                </c:pt>
                <c:pt idx="4907">
                  <c:v>51.114583333330437</c:v>
                </c:pt>
                <c:pt idx="4908">
                  <c:v>51.124999999997101</c:v>
                </c:pt>
                <c:pt idx="4909">
                  <c:v>51.135416666663765</c:v>
                </c:pt>
                <c:pt idx="4910">
                  <c:v>51.14583333333043</c:v>
                </c:pt>
                <c:pt idx="4911">
                  <c:v>51.156249999997094</c:v>
                </c:pt>
                <c:pt idx="4912">
                  <c:v>51.166666666663758</c:v>
                </c:pt>
                <c:pt idx="4913">
                  <c:v>51.177083333330422</c:v>
                </c:pt>
                <c:pt idx="4914">
                  <c:v>51.187499999997087</c:v>
                </c:pt>
                <c:pt idx="4915">
                  <c:v>51.197916666663751</c:v>
                </c:pt>
                <c:pt idx="4916">
                  <c:v>51.208333333330415</c:v>
                </c:pt>
                <c:pt idx="4917">
                  <c:v>51.21874999999708</c:v>
                </c:pt>
                <c:pt idx="4918">
                  <c:v>51.229166666663744</c:v>
                </c:pt>
                <c:pt idx="4919">
                  <c:v>51.239583333330408</c:v>
                </c:pt>
                <c:pt idx="4920">
                  <c:v>51.249999999997073</c:v>
                </c:pt>
                <c:pt idx="4921">
                  <c:v>51.260416666663737</c:v>
                </c:pt>
                <c:pt idx="4922">
                  <c:v>51.270833333330401</c:v>
                </c:pt>
                <c:pt idx="4923">
                  <c:v>51.281249999997065</c:v>
                </c:pt>
                <c:pt idx="4924">
                  <c:v>51.29166666666373</c:v>
                </c:pt>
                <c:pt idx="4925">
                  <c:v>51.302083333330394</c:v>
                </c:pt>
                <c:pt idx="4926">
                  <c:v>51.312499999997058</c:v>
                </c:pt>
                <c:pt idx="4927">
                  <c:v>51.322916666663723</c:v>
                </c:pt>
                <c:pt idx="4928">
                  <c:v>51.333333333330387</c:v>
                </c:pt>
                <c:pt idx="4929">
                  <c:v>51.343749999997051</c:v>
                </c:pt>
                <c:pt idx="4930">
                  <c:v>51.354166666663716</c:v>
                </c:pt>
                <c:pt idx="4931">
                  <c:v>51.36458333333038</c:v>
                </c:pt>
                <c:pt idx="4932">
                  <c:v>51.374999999997044</c:v>
                </c:pt>
                <c:pt idx="4933">
                  <c:v>51.385416666663708</c:v>
                </c:pt>
                <c:pt idx="4934">
                  <c:v>51.395833333330373</c:v>
                </c:pt>
                <c:pt idx="4935">
                  <c:v>51.406249999997037</c:v>
                </c:pt>
                <c:pt idx="4936">
                  <c:v>51.416666666663701</c:v>
                </c:pt>
                <c:pt idx="4937">
                  <c:v>51.427083333330366</c:v>
                </c:pt>
                <c:pt idx="4938">
                  <c:v>51.43749999999703</c:v>
                </c:pt>
                <c:pt idx="4939">
                  <c:v>51.447916666663694</c:v>
                </c:pt>
                <c:pt idx="4940">
                  <c:v>51.458333333330359</c:v>
                </c:pt>
                <c:pt idx="4941">
                  <c:v>51.468749999997023</c:v>
                </c:pt>
                <c:pt idx="4942">
                  <c:v>51.479166666663687</c:v>
                </c:pt>
                <c:pt idx="4943">
                  <c:v>51.489583333330351</c:v>
                </c:pt>
                <c:pt idx="4944">
                  <c:v>51.499999999997016</c:v>
                </c:pt>
                <c:pt idx="4945">
                  <c:v>51.51041666666368</c:v>
                </c:pt>
                <c:pt idx="4946">
                  <c:v>51.520833333330344</c:v>
                </c:pt>
                <c:pt idx="4947">
                  <c:v>51.531249999997009</c:v>
                </c:pt>
                <c:pt idx="4948">
                  <c:v>51.541666666663673</c:v>
                </c:pt>
                <c:pt idx="4949">
                  <c:v>51.552083333330337</c:v>
                </c:pt>
                <c:pt idx="4950">
                  <c:v>51.562499999997002</c:v>
                </c:pt>
                <c:pt idx="4951">
                  <c:v>51.572916666663666</c:v>
                </c:pt>
                <c:pt idx="4952">
                  <c:v>51.58333333333033</c:v>
                </c:pt>
                <c:pt idx="4953">
                  <c:v>51.593749999996994</c:v>
                </c:pt>
                <c:pt idx="4954">
                  <c:v>51.604166666663659</c:v>
                </c:pt>
                <c:pt idx="4955">
                  <c:v>51.614583333330323</c:v>
                </c:pt>
                <c:pt idx="4956">
                  <c:v>51.624999999996987</c:v>
                </c:pt>
                <c:pt idx="4957">
                  <c:v>51.635416666663652</c:v>
                </c:pt>
                <c:pt idx="4958">
                  <c:v>51.645833333330316</c:v>
                </c:pt>
                <c:pt idx="4959">
                  <c:v>51.65624999999698</c:v>
                </c:pt>
                <c:pt idx="4960">
                  <c:v>51.666666666663644</c:v>
                </c:pt>
                <c:pt idx="4961">
                  <c:v>51.677083333330309</c:v>
                </c:pt>
                <c:pt idx="4962">
                  <c:v>51.687499999996973</c:v>
                </c:pt>
                <c:pt idx="4963">
                  <c:v>51.697916666663637</c:v>
                </c:pt>
                <c:pt idx="4964">
                  <c:v>51.708333333330302</c:v>
                </c:pt>
                <c:pt idx="4965">
                  <c:v>51.718749999996966</c:v>
                </c:pt>
                <c:pt idx="4966">
                  <c:v>51.72916666666363</c:v>
                </c:pt>
                <c:pt idx="4967">
                  <c:v>51.739583333330295</c:v>
                </c:pt>
                <c:pt idx="4968">
                  <c:v>51.749999999996959</c:v>
                </c:pt>
                <c:pt idx="4969">
                  <c:v>51.760416666663623</c:v>
                </c:pt>
                <c:pt idx="4970">
                  <c:v>51.770833333330287</c:v>
                </c:pt>
                <c:pt idx="4971">
                  <c:v>51.781249999996952</c:v>
                </c:pt>
                <c:pt idx="4972">
                  <c:v>51.791666666663616</c:v>
                </c:pt>
                <c:pt idx="4973">
                  <c:v>51.80208333333028</c:v>
                </c:pt>
                <c:pt idx="4974">
                  <c:v>51.812499999996945</c:v>
                </c:pt>
                <c:pt idx="4975">
                  <c:v>51.822916666663609</c:v>
                </c:pt>
                <c:pt idx="4976">
                  <c:v>51.833333333330273</c:v>
                </c:pt>
                <c:pt idx="4977">
                  <c:v>51.843749999996938</c:v>
                </c:pt>
                <c:pt idx="4978">
                  <c:v>51.854166666663602</c:v>
                </c:pt>
                <c:pt idx="4979">
                  <c:v>51.864583333330266</c:v>
                </c:pt>
                <c:pt idx="4980">
                  <c:v>51.87499999999693</c:v>
                </c:pt>
                <c:pt idx="4981">
                  <c:v>51.885416666663595</c:v>
                </c:pt>
                <c:pt idx="4982">
                  <c:v>51.895833333330259</c:v>
                </c:pt>
                <c:pt idx="4983">
                  <c:v>51.906249999996923</c:v>
                </c:pt>
                <c:pt idx="4984">
                  <c:v>51.916666666663588</c:v>
                </c:pt>
                <c:pt idx="4985">
                  <c:v>51.927083333330252</c:v>
                </c:pt>
                <c:pt idx="4986">
                  <c:v>51.937499999996916</c:v>
                </c:pt>
                <c:pt idx="4987">
                  <c:v>51.947916666663581</c:v>
                </c:pt>
                <c:pt idx="4988">
                  <c:v>51.958333333330245</c:v>
                </c:pt>
                <c:pt idx="4989">
                  <c:v>51.968749999996909</c:v>
                </c:pt>
                <c:pt idx="4990">
                  <c:v>51.979166666663573</c:v>
                </c:pt>
                <c:pt idx="4991">
                  <c:v>51.989583333330238</c:v>
                </c:pt>
                <c:pt idx="4992">
                  <c:v>51.999999999996902</c:v>
                </c:pt>
                <c:pt idx="4993">
                  <c:v>52.010416666663566</c:v>
                </c:pt>
                <c:pt idx="4994">
                  <c:v>52.020833333330231</c:v>
                </c:pt>
                <c:pt idx="4995">
                  <c:v>52.031249999996895</c:v>
                </c:pt>
                <c:pt idx="4996">
                  <c:v>52.041666666663559</c:v>
                </c:pt>
                <c:pt idx="4997">
                  <c:v>52.052083333330224</c:v>
                </c:pt>
                <c:pt idx="4998">
                  <c:v>52.062499999996888</c:v>
                </c:pt>
                <c:pt idx="4999">
                  <c:v>52.072916666663552</c:v>
                </c:pt>
                <c:pt idx="5000">
                  <c:v>52.083333333330216</c:v>
                </c:pt>
                <c:pt idx="5001">
                  <c:v>52.093749999996881</c:v>
                </c:pt>
                <c:pt idx="5002">
                  <c:v>52.104166666663545</c:v>
                </c:pt>
                <c:pt idx="5003">
                  <c:v>52.114583333330209</c:v>
                </c:pt>
                <c:pt idx="5004">
                  <c:v>52.124999999996874</c:v>
                </c:pt>
                <c:pt idx="5005">
                  <c:v>52.135416666663538</c:v>
                </c:pt>
                <c:pt idx="5006">
                  <c:v>52.145833333330202</c:v>
                </c:pt>
                <c:pt idx="5007">
                  <c:v>52.156249999996867</c:v>
                </c:pt>
                <c:pt idx="5008">
                  <c:v>52.166666666663531</c:v>
                </c:pt>
                <c:pt idx="5009">
                  <c:v>52.177083333330195</c:v>
                </c:pt>
                <c:pt idx="5010">
                  <c:v>52.187499999996859</c:v>
                </c:pt>
                <c:pt idx="5011">
                  <c:v>52.197916666663524</c:v>
                </c:pt>
                <c:pt idx="5012">
                  <c:v>52.208333333330188</c:v>
                </c:pt>
                <c:pt idx="5013">
                  <c:v>52.218749999996852</c:v>
                </c:pt>
                <c:pt idx="5014">
                  <c:v>52.229166666663517</c:v>
                </c:pt>
                <c:pt idx="5015">
                  <c:v>52.239583333330181</c:v>
                </c:pt>
                <c:pt idx="5016">
                  <c:v>52.249999999996845</c:v>
                </c:pt>
                <c:pt idx="5017">
                  <c:v>52.260416666663509</c:v>
                </c:pt>
                <c:pt idx="5018">
                  <c:v>52.270833333330174</c:v>
                </c:pt>
                <c:pt idx="5019">
                  <c:v>52.281249999996838</c:v>
                </c:pt>
                <c:pt idx="5020">
                  <c:v>52.291666666663502</c:v>
                </c:pt>
                <c:pt idx="5021">
                  <c:v>52.302083333330167</c:v>
                </c:pt>
                <c:pt idx="5022">
                  <c:v>52.312499999996831</c:v>
                </c:pt>
                <c:pt idx="5023">
                  <c:v>52.322916666663495</c:v>
                </c:pt>
                <c:pt idx="5024">
                  <c:v>52.33333333333016</c:v>
                </c:pt>
                <c:pt idx="5025">
                  <c:v>52.343749999996824</c:v>
                </c:pt>
                <c:pt idx="5026">
                  <c:v>52.354166666663488</c:v>
                </c:pt>
                <c:pt idx="5027">
                  <c:v>52.364583333330152</c:v>
                </c:pt>
                <c:pt idx="5028">
                  <c:v>52.374999999996817</c:v>
                </c:pt>
                <c:pt idx="5029">
                  <c:v>52.385416666663481</c:v>
                </c:pt>
                <c:pt idx="5030">
                  <c:v>52.395833333330145</c:v>
                </c:pt>
                <c:pt idx="5031">
                  <c:v>52.40624999999681</c:v>
                </c:pt>
                <c:pt idx="5032">
                  <c:v>52.416666666663474</c:v>
                </c:pt>
                <c:pt idx="5033">
                  <c:v>52.427083333330138</c:v>
                </c:pt>
                <c:pt idx="5034">
                  <c:v>52.437499999996803</c:v>
                </c:pt>
                <c:pt idx="5035">
                  <c:v>52.447916666663467</c:v>
                </c:pt>
                <c:pt idx="5036">
                  <c:v>52.458333333330131</c:v>
                </c:pt>
                <c:pt idx="5037">
                  <c:v>52.468749999996795</c:v>
                </c:pt>
                <c:pt idx="5038">
                  <c:v>52.47916666666346</c:v>
                </c:pt>
                <c:pt idx="5039">
                  <c:v>52.489583333330124</c:v>
                </c:pt>
                <c:pt idx="5040">
                  <c:v>52.499999999996788</c:v>
                </c:pt>
                <c:pt idx="5041">
                  <c:v>52.510416666663453</c:v>
                </c:pt>
                <c:pt idx="5042">
                  <c:v>52.520833333330117</c:v>
                </c:pt>
                <c:pt idx="5043">
                  <c:v>52.531249999996781</c:v>
                </c:pt>
                <c:pt idx="5044">
                  <c:v>52.541666666663446</c:v>
                </c:pt>
                <c:pt idx="5045">
                  <c:v>52.55208333333011</c:v>
                </c:pt>
                <c:pt idx="5046">
                  <c:v>52.562499999996774</c:v>
                </c:pt>
                <c:pt idx="5047">
                  <c:v>52.572916666663438</c:v>
                </c:pt>
                <c:pt idx="5048">
                  <c:v>52.583333333330103</c:v>
                </c:pt>
                <c:pt idx="5049">
                  <c:v>52.593749999996767</c:v>
                </c:pt>
                <c:pt idx="5050">
                  <c:v>52.604166666663431</c:v>
                </c:pt>
                <c:pt idx="5051">
                  <c:v>52.614583333330096</c:v>
                </c:pt>
                <c:pt idx="5052">
                  <c:v>52.62499999999676</c:v>
                </c:pt>
                <c:pt idx="5053">
                  <c:v>52.635416666663424</c:v>
                </c:pt>
                <c:pt idx="5054">
                  <c:v>52.645833333330089</c:v>
                </c:pt>
                <c:pt idx="5055">
                  <c:v>52.656249999996753</c:v>
                </c:pt>
                <c:pt idx="5056">
                  <c:v>52.666666666663417</c:v>
                </c:pt>
                <c:pt idx="5057">
                  <c:v>52.677083333330081</c:v>
                </c:pt>
                <c:pt idx="5058">
                  <c:v>52.687499999996746</c:v>
                </c:pt>
                <c:pt idx="5059">
                  <c:v>52.69791666666341</c:v>
                </c:pt>
                <c:pt idx="5060">
                  <c:v>52.708333333330074</c:v>
                </c:pt>
                <c:pt idx="5061">
                  <c:v>52.718749999996739</c:v>
                </c:pt>
                <c:pt idx="5062">
                  <c:v>52.729166666663403</c:v>
                </c:pt>
                <c:pt idx="5063">
                  <c:v>52.739583333330067</c:v>
                </c:pt>
                <c:pt idx="5064">
                  <c:v>52.749999999996732</c:v>
                </c:pt>
                <c:pt idx="5065">
                  <c:v>52.760416666663396</c:v>
                </c:pt>
                <c:pt idx="5066">
                  <c:v>52.77083333333006</c:v>
                </c:pt>
                <c:pt idx="5067">
                  <c:v>52.781249999996724</c:v>
                </c:pt>
                <c:pt idx="5068">
                  <c:v>52.791666666663389</c:v>
                </c:pt>
                <c:pt idx="5069">
                  <c:v>52.802083333330053</c:v>
                </c:pt>
                <c:pt idx="5070">
                  <c:v>52.812499999996717</c:v>
                </c:pt>
                <c:pt idx="5071">
                  <c:v>52.822916666663382</c:v>
                </c:pt>
                <c:pt idx="5072">
                  <c:v>52.833333333330046</c:v>
                </c:pt>
                <c:pt idx="5073">
                  <c:v>52.84374999999671</c:v>
                </c:pt>
                <c:pt idx="5074">
                  <c:v>52.854166666663374</c:v>
                </c:pt>
                <c:pt idx="5075">
                  <c:v>52.864583333330039</c:v>
                </c:pt>
                <c:pt idx="5076">
                  <c:v>52.874999999996703</c:v>
                </c:pt>
                <c:pt idx="5077">
                  <c:v>52.885416666663367</c:v>
                </c:pt>
                <c:pt idx="5078">
                  <c:v>52.895833333330032</c:v>
                </c:pt>
                <c:pt idx="5079">
                  <c:v>52.906249999996696</c:v>
                </c:pt>
                <c:pt idx="5080">
                  <c:v>52.91666666666336</c:v>
                </c:pt>
                <c:pt idx="5081">
                  <c:v>52.927083333330025</c:v>
                </c:pt>
                <c:pt idx="5082">
                  <c:v>52.937499999996689</c:v>
                </c:pt>
                <c:pt idx="5083">
                  <c:v>52.947916666663353</c:v>
                </c:pt>
                <c:pt idx="5084">
                  <c:v>52.958333333330017</c:v>
                </c:pt>
                <c:pt idx="5085">
                  <c:v>52.968749999996682</c:v>
                </c:pt>
                <c:pt idx="5086">
                  <c:v>52.979166666663346</c:v>
                </c:pt>
                <c:pt idx="5087">
                  <c:v>52.98958333333001</c:v>
                </c:pt>
                <c:pt idx="5088">
                  <c:v>52.999999999996675</c:v>
                </c:pt>
                <c:pt idx="5089">
                  <c:v>53.010416666663339</c:v>
                </c:pt>
                <c:pt idx="5090">
                  <c:v>53.020833333330003</c:v>
                </c:pt>
                <c:pt idx="5091">
                  <c:v>53.031249999996668</c:v>
                </c:pt>
                <c:pt idx="5092">
                  <c:v>53.041666666663332</c:v>
                </c:pt>
                <c:pt idx="5093">
                  <c:v>53.052083333329996</c:v>
                </c:pt>
                <c:pt idx="5094">
                  <c:v>53.06249999999666</c:v>
                </c:pt>
                <c:pt idx="5095">
                  <c:v>53.072916666663325</c:v>
                </c:pt>
                <c:pt idx="5096">
                  <c:v>53.083333333329989</c:v>
                </c:pt>
                <c:pt idx="5097">
                  <c:v>53.093749999996653</c:v>
                </c:pt>
                <c:pt idx="5098">
                  <c:v>53.104166666663318</c:v>
                </c:pt>
                <c:pt idx="5099">
                  <c:v>53.114583333329982</c:v>
                </c:pt>
                <c:pt idx="5100">
                  <c:v>53.124999999996646</c:v>
                </c:pt>
                <c:pt idx="5101">
                  <c:v>53.135416666663311</c:v>
                </c:pt>
                <c:pt idx="5102">
                  <c:v>53.145833333329975</c:v>
                </c:pt>
                <c:pt idx="5103">
                  <c:v>53.156249999996639</c:v>
                </c:pt>
                <c:pt idx="5104">
                  <c:v>53.166666666663303</c:v>
                </c:pt>
                <c:pt idx="5105">
                  <c:v>53.177083333329968</c:v>
                </c:pt>
                <c:pt idx="5106">
                  <c:v>53.187499999996632</c:v>
                </c:pt>
                <c:pt idx="5107">
                  <c:v>53.197916666663296</c:v>
                </c:pt>
                <c:pt idx="5108">
                  <c:v>53.208333333329961</c:v>
                </c:pt>
                <c:pt idx="5109">
                  <c:v>53.218749999996625</c:v>
                </c:pt>
                <c:pt idx="5110">
                  <c:v>53.229166666663289</c:v>
                </c:pt>
                <c:pt idx="5111">
                  <c:v>53.239583333329954</c:v>
                </c:pt>
                <c:pt idx="5112">
                  <c:v>53.249999999996618</c:v>
                </c:pt>
                <c:pt idx="5113">
                  <c:v>53.260416666663282</c:v>
                </c:pt>
                <c:pt idx="5114">
                  <c:v>53.270833333329946</c:v>
                </c:pt>
                <c:pt idx="5115">
                  <c:v>53.281249999996611</c:v>
                </c:pt>
                <c:pt idx="5116">
                  <c:v>53.291666666663275</c:v>
                </c:pt>
                <c:pt idx="5117">
                  <c:v>53.302083333329939</c:v>
                </c:pt>
                <c:pt idx="5118">
                  <c:v>53.312499999996604</c:v>
                </c:pt>
                <c:pt idx="5119">
                  <c:v>53.322916666663268</c:v>
                </c:pt>
                <c:pt idx="5120">
                  <c:v>53.333333333329932</c:v>
                </c:pt>
                <c:pt idx="5121">
                  <c:v>53.343749999996597</c:v>
                </c:pt>
                <c:pt idx="5122">
                  <c:v>53.354166666663261</c:v>
                </c:pt>
                <c:pt idx="5123">
                  <c:v>53.364583333329925</c:v>
                </c:pt>
                <c:pt idx="5124">
                  <c:v>53.374999999996589</c:v>
                </c:pt>
                <c:pt idx="5125">
                  <c:v>53.385416666663254</c:v>
                </c:pt>
                <c:pt idx="5126">
                  <c:v>53.395833333329918</c:v>
                </c:pt>
                <c:pt idx="5127">
                  <c:v>53.406249999996582</c:v>
                </c:pt>
                <c:pt idx="5128">
                  <c:v>53.416666666663247</c:v>
                </c:pt>
                <c:pt idx="5129">
                  <c:v>53.427083333329911</c:v>
                </c:pt>
                <c:pt idx="5130">
                  <c:v>53.437499999996575</c:v>
                </c:pt>
                <c:pt idx="5131">
                  <c:v>53.447916666663239</c:v>
                </c:pt>
                <c:pt idx="5132">
                  <c:v>53.458333333329904</c:v>
                </c:pt>
                <c:pt idx="5133">
                  <c:v>53.468749999996568</c:v>
                </c:pt>
                <c:pt idx="5134">
                  <c:v>53.479166666663232</c:v>
                </c:pt>
                <c:pt idx="5135">
                  <c:v>53.489583333329897</c:v>
                </c:pt>
                <c:pt idx="5136">
                  <c:v>53.499999999996561</c:v>
                </c:pt>
                <c:pt idx="5137">
                  <c:v>53.510416666663225</c:v>
                </c:pt>
                <c:pt idx="5138">
                  <c:v>53.52083333332989</c:v>
                </c:pt>
                <c:pt idx="5139">
                  <c:v>53.531249999996554</c:v>
                </c:pt>
                <c:pt idx="5140">
                  <c:v>53.541666666663218</c:v>
                </c:pt>
                <c:pt idx="5141">
                  <c:v>53.552083333329882</c:v>
                </c:pt>
                <c:pt idx="5142">
                  <c:v>53.562499999996547</c:v>
                </c:pt>
                <c:pt idx="5143">
                  <c:v>53.572916666663211</c:v>
                </c:pt>
                <c:pt idx="5144">
                  <c:v>53.583333333329875</c:v>
                </c:pt>
                <c:pt idx="5145">
                  <c:v>53.59374999999654</c:v>
                </c:pt>
                <c:pt idx="5146">
                  <c:v>53.604166666663204</c:v>
                </c:pt>
                <c:pt idx="5147">
                  <c:v>53.614583333329868</c:v>
                </c:pt>
                <c:pt idx="5148">
                  <c:v>53.624999999996533</c:v>
                </c:pt>
                <c:pt idx="5149">
                  <c:v>53.635416666663197</c:v>
                </c:pt>
                <c:pt idx="5150">
                  <c:v>53.645833333329861</c:v>
                </c:pt>
                <c:pt idx="5151">
                  <c:v>53.656249999996525</c:v>
                </c:pt>
                <c:pt idx="5152">
                  <c:v>53.66666666666319</c:v>
                </c:pt>
                <c:pt idx="5153">
                  <c:v>53.677083333329854</c:v>
                </c:pt>
                <c:pt idx="5154">
                  <c:v>53.687499999996518</c:v>
                </c:pt>
                <c:pt idx="5155">
                  <c:v>53.697916666663183</c:v>
                </c:pt>
                <c:pt idx="5156">
                  <c:v>53.708333333329847</c:v>
                </c:pt>
                <c:pt idx="5157">
                  <c:v>53.718749999996511</c:v>
                </c:pt>
                <c:pt idx="5158">
                  <c:v>53.729166666663176</c:v>
                </c:pt>
                <c:pt idx="5159">
                  <c:v>53.73958333332984</c:v>
                </c:pt>
                <c:pt idx="5160">
                  <c:v>53.749999999996504</c:v>
                </c:pt>
                <c:pt idx="5161">
                  <c:v>53.760416666663168</c:v>
                </c:pt>
                <c:pt idx="5162">
                  <c:v>53.770833333329833</c:v>
                </c:pt>
                <c:pt idx="5163">
                  <c:v>53.781249999996497</c:v>
                </c:pt>
                <c:pt idx="5164">
                  <c:v>53.791666666663161</c:v>
                </c:pt>
                <c:pt idx="5165">
                  <c:v>53.802083333329826</c:v>
                </c:pt>
                <c:pt idx="5166">
                  <c:v>53.81249999999649</c:v>
                </c:pt>
                <c:pt idx="5167">
                  <c:v>53.822916666663154</c:v>
                </c:pt>
                <c:pt idx="5168">
                  <c:v>53.833333333329819</c:v>
                </c:pt>
                <c:pt idx="5169">
                  <c:v>53.843749999996483</c:v>
                </c:pt>
                <c:pt idx="5170">
                  <c:v>53.854166666663147</c:v>
                </c:pt>
                <c:pt idx="5171">
                  <c:v>53.864583333329811</c:v>
                </c:pt>
                <c:pt idx="5172">
                  <c:v>53.874999999996476</c:v>
                </c:pt>
                <c:pt idx="5173">
                  <c:v>53.88541666666314</c:v>
                </c:pt>
                <c:pt idx="5174">
                  <c:v>53.895833333329804</c:v>
                </c:pt>
                <c:pt idx="5175">
                  <c:v>53.906249999996469</c:v>
                </c:pt>
                <c:pt idx="5176">
                  <c:v>53.916666666663133</c:v>
                </c:pt>
                <c:pt idx="5177">
                  <c:v>53.927083333329797</c:v>
                </c:pt>
                <c:pt idx="5178">
                  <c:v>53.937499999996461</c:v>
                </c:pt>
                <c:pt idx="5179">
                  <c:v>53.947916666663126</c:v>
                </c:pt>
                <c:pt idx="5180">
                  <c:v>53.95833333332979</c:v>
                </c:pt>
                <c:pt idx="5181">
                  <c:v>53.968749999996454</c:v>
                </c:pt>
                <c:pt idx="5182">
                  <c:v>53.979166666663119</c:v>
                </c:pt>
                <c:pt idx="5183">
                  <c:v>53.989583333329783</c:v>
                </c:pt>
                <c:pt idx="5184">
                  <c:v>53.999999999996447</c:v>
                </c:pt>
                <c:pt idx="5185">
                  <c:v>54.010416666663112</c:v>
                </c:pt>
                <c:pt idx="5186">
                  <c:v>54.020833333329776</c:v>
                </c:pt>
                <c:pt idx="5187">
                  <c:v>54.03124999999644</c:v>
                </c:pt>
                <c:pt idx="5188">
                  <c:v>54.041666666663104</c:v>
                </c:pt>
                <c:pt idx="5189">
                  <c:v>54.052083333329769</c:v>
                </c:pt>
                <c:pt idx="5190">
                  <c:v>54.062499999996433</c:v>
                </c:pt>
                <c:pt idx="5191">
                  <c:v>54.072916666663097</c:v>
                </c:pt>
                <c:pt idx="5192">
                  <c:v>54.083333333329762</c:v>
                </c:pt>
                <c:pt idx="5193">
                  <c:v>54.093749999996426</c:v>
                </c:pt>
                <c:pt idx="5194">
                  <c:v>54.10416666666309</c:v>
                </c:pt>
                <c:pt idx="5195">
                  <c:v>54.114583333329755</c:v>
                </c:pt>
                <c:pt idx="5196">
                  <c:v>54.124999999996419</c:v>
                </c:pt>
                <c:pt idx="5197">
                  <c:v>54.135416666663083</c:v>
                </c:pt>
                <c:pt idx="5198">
                  <c:v>54.145833333329747</c:v>
                </c:pt>
                <c:pt idx="5199">
                  <c:v>54.156249999996412</c:v>
                </c:pt>
                <c:pt idx="5200">
                  <c:v>54.166666666663076</c:v>
                </c:pt>
                <c:pt idx="5201">
                  <c:v>54.17708333332974</c:v>
                </c:pt>
                <c:pt idx="5202">
                  <c:v>54.187499999996405</c:v>
                </c:pt>
                <c:pt idx="5203">
                  <c:v>54.197916666663069</c:v>
                </c:pt>
                <c:pt idx="5204">
                  <c:v>54.208333333329733</c:v>
                </c:pt>
                <c:pt idx="5205">
                  <c:v>54.218749999996398</c:v>
                </c:pt>
                <c:pt idx="5206">
                  <c:v>54.229166666663062</c:v>
                </c:pt>
                <c:pt idx="5207">
                  <c:v>54.239583333329726</c:v>
                </c:pt>
                <c:pt idx="5208">
                  <c:v>54.24999999999639</c:v>
                </c:pt>
                <c:pt idx="5209">
                  <c:v>54.260416666663055</c:v>
                </c:pt>
                <c:pt idx="5210">
                  <c:v>54.270833333329719</c:v>
                </c:pt>
                <c:pt idx="5211">
                  <c:v>54.281249999996383</c:v>
                </c:pt>
                <c:pt idx="5212">
                  <c:v>54.291666666663048</c:v>
                </c:pt>
                <c:pt idx="5213">
                  <c:v>54.302083333329712</c:v>
                </c:pt>
                <c:pt idx="5214">
                  <c:v>54.312499999996376</c:v>
                </c:pt>
                <c:pt idx="5215">
                  <c:v>54.322916666663041</c:v>
                </c:pt>
                <c:pt idx="5216">
                  <c:v>54.333333333329705</c:v>
                </c:pt>
                <c:pt idx="5217">
                  <c:v>54.343749999996369</c:v>
                </c:pt>
                <c:pt idx="5218">
                  <c:v>54.354166666663033</c:v>
                </c:pt>
                <c:pt idx="5219">
                  <c:v>54.364583333329698</c:v>
                </c:pt>
                <c:pt idx="5220">
                  <c:v>54.374999999996362</c:v>
                </c:pt>
                <c:pt idx="5221">
                  <c:v>54.385416666663026</c:v>
                </c:pt>
                <c:pt idx="5222">
                  <c:v>54.395833333329691</c:v>
                </c:pt>
                <c:pt idx="5223">
                  <c:v>54.406249999996355</c:v>
                </c:pt>
                <c:pt idx="5224">
                  <c:v>54.416666666663019</c:v>
                </c:pt>
                <c:pt idx="5225">
                  <c:v>54.427083333329684</c:v>
                </c:pt>
                <c:pt idx="5226">
                  <c:v>54.437499999996348</c:v>
                </c:pt>
                <c:pt idx="5227">
                  <c:v>54.447916666663012</c:v>
                </c:pt>
                <c:pt idx="5228">
                  <c:v>54.458333333329676</c:v>
                </c:pt>
                <c:pt idx="5229">
                  <c:v>54.468749999996341</c:v>
                </c:pt>
                <c:pt idx="5230">
                  <c:v>54.479166666663005</c:v>
                </c:pt>
                <c:pt idx="5231">
                  <c:v>54.489583333329669</c:v>
                </c:pt>
                <c:pt idx="5232">
                  <c:v>54.499999999996334</c:v>
                </c:pt>
                <c:pt idx="5233">
                  <c:v>54.510416666662998</c:v>
                </c:pt>
                <c:pt idx="5234">
                  <c:v>54.520833333329662</c:v>
                </c:pt>
                <c:pt idx="5235">
                  <c:v>54.531249999996326</c:v>
                </c:pt>
                <c:pt idx="5236">
                  <c:v>54.541666666662991</c:v>
                </c:pt>
                <c:pt idx="5237">
                  <c:v>54.552083333329655</c:v>
                </c:pt>
                <c:pt idx="5238">
                  <c:v>54.562499999996319</c:v>
                </c:pt>
                <c:pt idx="5239">
                  <c:v>54.572916666662984</c:v>
                </c:pt>
                <c:pt idx="5240">
                  <c:v>54.583333333329648</c:v>
                </c:pt>
                <c:pt idx="5241">
                  <c:v>54.593749999996312</c:v>
                </c:pt>
                <c:pt idx="5242">
                  <c:v>54.604166666662977</c:v>
                </c:pt>
                <c:pt idx="5243">
                  <c:v>54.614583333329641</c:v>
                </c:pt>
                <c:pt idx="5244">
                  <c:v>54.624999999996305</c:v>
                </c:pt>
                <c:pt idx="5245">
                  <c:v>54.635416666662969</c:v>
                </c:pt>
                <c:pt idx="5246">
                  <c:v>54.645833333329634</c:v>
                </c:pt>
                <c:pt idx="5247">
                  <c:v>54.656249999996298</c:v>
                </c:pt>
                <c:pt idx="5248">
                  <c:v>54.666666666662962</c:v>
                </c:pt>
                <c:pt idx="5249">
                  <c:v>54.677083333329627</c:v>
                </c:pt>
                <c:pt idx="5250">
                  <c:v>54.687499999996291</c:v>
                </c:pt>
                <c:pt idx="5251">
                  <c:v>54.697916666662955</c:v>
                </c:pt>
                <c:pt idx="5252">
                  <c:v>54.70833333332962</c:v>
                </c:pt>
                <c:pt idx="5253">
                  <c:v>54.718749999996284</c:v>
                </c:pt>
                <c:pt idx="5254">
                  <c:v>54.729166666662948</c:v>
                </c:pt>
                <c:pt idx="5255">
                  <c:v>54.739583333329612</c:v>
                </c:pt>
                <c:pt idx="5256">
                  <c:v>54.749999999996277</c:v>
                </c:pt>
                <c:pt idx="5257">
                  <c:v>54.760416666662941</c:v>
                </c:pt>
                <c:pt idx="5258">
                  <c:v>54.770833333329605</c:v>
                </c:pt>
                <c:pt idx="5259">
                  <c:v>54.78124999999627</c:v>
                </c:pt>
                <c:pt idx="5260">
                  <c:v>54.791666666662934</c:v>
                </c:pt>
                <c:pt idx="5261">
                  <c:v>54.802083333329598</c:v>
                </c:pt>
                <c:pt idx="5262">
                  <c:v>54.812499999996263</c:v>
                </c:pt>
                <c:pt idx="5263">
                  <c:v>54.822916666662927</c:v>
                </c:pt>
                <c:pt idx="5264">
                  <c:v>54.833333333329591</c:v>
                </c:pt>
                <c:pt idx="5265">
                  <c:v>54.843749999996255</c:v>
                </c:pt>
                <c:pt idx="5266">
                  <c:v>54.85416666666292</c:v>
                </c:pt>
                <c:pt idx="5267">
                  <c:v>54.864583333329584</c:v>
                </c:pt>
                <c:pt idx="5268">
                  <c:v>54.874999999996248</c:v>
                </c:pt>
                <c:pt idx="5269">
                  <c:v>54.885416666662913</c:v>
                </c:pt>
                <c:pt idx="5270">
                  <c:v>54.895833333329577</c:v>
                </c:pt>
                <c:pt idx="5271">
                  <c:v>54.906249999996241</c:v>
                </c:pt>
                <c:pt idx="5272">
                  <c:v>54.916666666662906</c:v>
                </c:pt>
                <c:pt idx="5273">
                  <c:v>54.92708333332957</c:v>
                </c:pt>
                <c:pt idx="5274">
                  <c:v>54.937499999996234</c:v>
                </c:pt>
                <c:pt idx="5275">
                  <c:v>54.947916666662898</c:v>
                </c:pt>
                <c:pt idx="5276">
                  <c:v>54.958333333329563</c:v>
                </c:pt>
                <c:pt idx="5277">
                  <c:v>54.968749999996227</c:v>
                </c:pt>
                <c:pt idx="5278">
                  <c:v>54.979166666662891</c:v>
                </c:pt>
                <c:pt idx="5279">
                  <c:v>54.989583333329556</c:v>
                </c:pt>
                <c:pt idx="5280">
                  <c:v>54.99999999999622</c:v>
                </c:pt>
                <c:pt idx="5281">
                  <c:v>55.010416666662884</c:v>
                </c:pt>
                <c:pt idx="5282">
                  <c:v>55.020833333329549</c:v>
                </c:pt>
                <c:pt idx="5283">
                  <c:v>55.031249999996213</c:v>
                </c:pt>
                <c:pt idx="5284">
                  <c:v>55.041666666662877</c:v>
                </c:pt>
                <c:pt idx="5285">
                  <c:v>55.052083333329541</c:v>
                </c:pt>
                <c:pt idx="5286">
                  <c:v>55.062499999996206</c:v>
                </c:pt>
                <c:pt idx="5287">
                  <c:v>55.07291666666287</c:v>
                </c:pt>
                <c:pt idx="5288">
                  <c:v>55.083333333329534</c:v>
                </c:pt>
                <c:pt idx="5289">
                  <c:v>55.093749999996199</c:v>
                </c:pt>
                <c:pt idx="5290">
                  <c:v>55.104166666662863</c:v>
                </c:pt>
                <c:pt idx="5291">
                  <c:v>55.114583333329527</c:v>
                </c:pt>
                <c:pt idx="5292">
                  <c:v>55.124999999996191</c:v>
                </c:pt>
                <c:pt idx="5293">
                  <c:v>55.135416666662856</c:v>
                </c:pt>
                <c:pt idx="5294">
                  <c:v>55.14583333332952</c:v>
                </c:pt>
                <c:pt idx="5295">
                  <c:v>55.156249999996184</c:v>
                </c:pt>
                <c:pt idx="5296">
                  <c:v>55.166666666662849</c:v>
                </c:pt>
                <c:pt idx="5297">
                  <c:v>55.177083333329513</c:v>
                </c:pt>
                <c:pt idx="5298">
                  <c:v>55.187499999996177</c:v>
                </c:pt>
                <c:pt idx="5299">
                  <c:v>55.197916666662842</c:v>
                </c:pt>
                <c:pt idx="5300">
                  <c:v>55.208333333329506</c:v>
                </c:pt>
                <c:pt idx="5301">
                  <c:v>55.21874999999617</c:v>
                </c:pt>
                <c:pt idx="5302">
                  <c:v>55.229166666662834</c:v>
                </c:pt>
                <c:pt idx="5303">
                  <c:v>55.239583333329499</c:v>
                </c:pt>
                <c:pt idx="5304">
                  <c:v>55.249999999996163</c:v>
                </c:pt>
                <c:pt idx="5305">
                  <c:v>55.260416666662827</c:v>
                </c:pt>
                <c:pt idx="5306">
                  <c:v>55.270833333329492</c:v>
                </c:pt>
                <c:pt idx="5307">
                  <c:v>55.281249999996156</c:v>
                </c:pt>
                <c:pt idx="5308">
                  <c:v>55.29166666666282</c:v>
                </c:pt>
                <c:pt idx="5309">
                  <c:v>55.302083333329485</c:v>
                </c:pt>
                <c:pt idx="5310">
                  <c:v>55.312499999996149</c:v>
                </c:pt>
                <c:pt idx="5311">
                  <c:v>55.322916666662813</c:v>
                </c:pt>
                <c:pt idx="5312">
                  <c:v>55.333333333329477</c:v>
                </c:pt>
                <c:pt idx="5313">
                  <c:v>55.343749999996142</c:v>
                </c:pt>
                <c:pt idx="5314">
                  <c:v>55.354166666662806</c:v>
                </c:pt>
                <c:pt idx="5315">
                  <c:v>55.36458333332947</c:v>
                </c:pt>
                <c:pt idx="5316">
                  <c:v>55.374999999996135</c:v>
                </c:pt>
                <c:pt idx="5317">
                  <c:v>55.385416666662799</c:v>
                </c:pt>
                <c:pt idx="5318">
                  <c:v>55.395833333329463</c:v>
                </c:pt>
                <c:pt idx="5319">
                  <c:v>55.406249999996128</c:v>
                </c:pt>
                <c:pt idx="5320">
                  <c:v>55.416666666662792</c:v>
                </c:pt>
                <c:pt idx="5321">
                  <c:v>55.427083333329456</c:v>
                </c:pt>
                <c:pt idx="5322">
                  <c:v>55.43749999999612</c:v>
                </c:pt>
                <c:pt idx="5323">
                  <c:v>55.447916666662785</c:v>
                </c:pt>
                <c:pt idx="5324">
                  <c:v>55.458333333329449</c:v>
                </c:pt>
                <c:pt idx="5325">
                  <c:v>55.468749999996113</c:v>
                </c:pt>
                <c:pt idx="5326">
                  <c:v>55.479166666662778</c:v>
                </c:pt>
                <c:pt idx="5327">
                  <c:v>55.489583333329442</c:v>
                </c:pt>
                <c:pt idx="5328">
                  <c:v>55.499999999996106</c:v>
                </c:pt>
                <c:pt idx="5329">
                  <c:v>55.510416666662771</c:v>
                </c:pt>
                <c:pt idx="5330">
                  <c:v>55.520833333329435</c:v>
                </c:pt>
                <c:pt idx="5331">
                  <c:v>55.531249999996099</c:v>
                </c:pt>
                <c:pt idx="5332">
                  <c:v>55.541666666662763</c:v>
                </c:pt>
                <c:pt idx="5333">
                  <c:v>55.552083333329428</c:v>
                </c:pt>
                <c:pt idx="5334">
                  <c:v>55.562499999996092</c:v>
                </c:pt>
                <c:pt idx="5335">
                  <c:v>55.572916666662756</c:v>
                </c:pt>
                <c:pt idx="5336">
                  <c:v>55.583333333329421</c:v>
                </c:pt>
                <c:pt idx="5337">
                  <c:v>55.593749999996085</c:v>
                </c:pt>
                <c:pt idx="5338">
                  <c:v>55.604166666662749</c:v>
                </c:pt>
                <c:pt idx="5339">
                  <c:v>55.614583333329414</c:v>
                </c:pt>
                <c:pt idx="5340">
                  <c:v>55.624999999996078</c:v>
                </c:pt>
                <c:pt idx="5341">
                  <c:v>55.635416666662742</c:v>
                </c:pt>
                <c:pt idx="5342">
                  <c:v>55.645833333329406</c:v>
                </c:pt>
                <c:pt idx="5343">
                  <c:v>55.656249999996071</c:v>
                </c:pt>
                <c:pt idx="5344">
                  <c:v>55.666666666662735</c:v>
                </c:pt>
                <c:pt idx="5345">
                  <c:v>55.677083333329399</c:v>
                </c:pt>
                <c:pt idx="5346">
                  <c:v>55.687499999996064</c:v>
                </c:pt>
                <c:pt idx="5347">
                  <c:v>55.697916666662728</c:v>
                </c:pt>
                <c:pt idx="5348">
                  <c:v>55.708333333329392</c:v>
                </c:pt>
                <c:pt idx="5349">
                  <c:v>55.718749999996056</c:v>
                </c:pt>
                <c:pt idx="5350">
                  <c:v>55.729166666662721</c:v>
                </c:pt>
                <c:pt idx="5351">
                  <c:v>55.739583333329385</c:v>
                </c:pt>
                <c:pt idx="5352">
                  <c:v>55.749999999996049</c:v>
                </c:pt>
                <c:pt idx="5353">
                  <c:v>55.760416666662714</c:v>
                </c:pt>
                <c:pt idx="5354">
                  <c:v>55.770833333329378</c:v>
                </c:pt>
                <c:pt idx="5355">
                  <c:v>55.781249999996042</c:v>
                </c:pt>
                <c:pt idx="5356">
                  <c:v>55.791666666662707</c:v>
                </c:pt>
                <c:pt idx="5357">
                  <c:v>55.802083333329371</c:v>
                </c:pt>
                <c:pt idx="5358">
                  <c:v>55.812499999996035</c:v>
                </c:pt>
                <c:pt idx="5359">
                  <c:v>55.822916666662699</c:v>
                </c:pt>
                <c:pt idx="5360">
                  <c:v>55.833333333329364</c:v>
                </c:pt>
                <c:pt idx="5361">
                  <c:v>55.843749999996028</c:v>
                </c:pt>
                <c:pt idx="5362">
                  <c:v>55.854166666662692</c:v>
                </c:pt>
                <c:pt idx="5363">
                  <c:v>55.864583333329357</c:v>
                </c:pt>
                <c:pt idx="5364">
                  <c:v>55.874999999996021</c:v>
                </c:pt>
                <c:pt idx="5365">
                  <c:v>55.885416666662685</c:v>
                </c:pt>
                <c:pt idx="5366">
                  <c:v>55.89583333332935</c:v>
                </c:pt>
                <c:pt idx="5367">
                  <c:v>55.906249999996014</c:v>
                </c:pt>
                <c:pt idx="5368">
                  <c:v>55.916666666662678</c:v>
                </c:pt>
                <c:pt idx="5369">
                  <c:v>55.927083333329342</c:v>
                </c:pt>
                <c:pt idx="5370">
                  <c:v>55.937499999996007</c:v>
                </c:pt>
                <c:pt idx="5371">
                  <c:v>55.947916666662671</c:v>
                </c:pt>
                <c:pt idx="5372">
                  <c:v>55.958333333329335</c:v>
                </c:pt>
                <c:pt idx="5373">
                  <c:v>55.968749999996</c:v>
                </c:pt>
                <c:pt idx="5374">
                  <c:v>55.979166666662664</c:v>
                </c:pt>
                <c:pt idx="5375">
                  <c:v>55.989583333329328</c:v>
                </c:pt>
                <c:pt idx="5376">
                  <c:v>55.999999999995993</c:v>
                </c:pt>
                <c:pt idx="5377">
                  <c:v>56.010416666662657</c:v>
                </c:pt>
                <c:pt idx="5378">
                  <c:v>56.020833333329321</c:v>
                </c:pt>
                <c:pt idx="5379">
                  <c:v>56.031249999995985</c:v>
                </c:pt>
                <c:pt idx="5380">
                  <c:v>56.04166666666265</c:v>
                </c:pt>
                <c:pt idx="5381">
                  <c:v>56.052083333329314</c:v>
                </c:pt>
                <c:pt idx="5382">
                  <c:v>56.062499999995978</c:v>
                </c:pt>
                <c:pt idx="5383">
                  <c:v>56.072916666662643</c:v>
                </c:pt>
                <c:pt idx="5384">
                  <c:v>56.083333333329307</c:v>
                </c:pt>
                <c:pt idx="5385">
                  <c:v>56.093749999995971</c:v>
                </c:pt>
                <c:pt idx="5386">
                  <c:v>56.104166666662636</c:v>
                </c:pt>
                <c:pt idx="5387">
                  <c:v>56.1145833333293</c:v>
                </c:pt>
                <c:pt idx="5388">
                  <c:v>56.124999999995964</c:v>
                </c:pt>
                <c:pt idx="5389">
                  <c:v>56.135416666662628</c:v>
                </c:pt>
                <c:pt idx="5390">
                  <c:v>56.145833333329293</c:v>
                </c:pt>
                <c:pt idx="5391">
                  <c:v>56.156249999995957</c:v>
                </c:pt>
                <c:pt idx="5392">
                  <c:v>56.166666666662621</c:v>
                </c:pt>
                <c:pt idx="5393">
                  <c:v>56.177083333329286</c:v>
                </c:pt>
                <c:pt idx="5394">
                  <c:v>56.18749999999595</c:v>
                </c:pt>
                <c:pt idx="5395">
                  <c:v>56.197916666662614</c:v>
                </c:pt>
                <c:pt idx="5396">
                  <c:v>56.208333333329279</c:v>
                </c:pt>
                <c:pt idx="5397">
                  <c:v>56.218749999995943</c:v>
                </c:pt>
                <c:pt idx="5398">
                  <c:v>56.229166666662607</c:v>
                </c:pt>
                <c:pt idx="5399">
                  <c:v>56.239583333329271</c:v>
                </c:pt>
                <c:pt idx="5400">
                  <c:v>56.249999999995936</c:v>
                </c:pt>
                <c:pt idx="5401">
                  <c:v>56.2604166666626</c:v>
                </c:pt>
                <c:pt idx="5402">
                  <c:v>56.270833333329264</c:v>
                </c:pt>
                <c:pt idx="5403">
                  <c:v>56.281249999995929</c:v>
                </c:pt>
                <c:pt idx="5404">
                  <c:v>56.291666666662593</c:v>
                </c:pt>
                <c:pt idx="5405">
                  <c:v>56.302083333329257</c:v>
                </c:pt>
                <c:pt idx="5406">
                  <c:v>56.312499999995921</c:v>
                </c:pt>
                <c:pt idx="5407">
                  <c:v>56.322916666662586</c:v>
                </c:pt>
                <c:pt idx="5408">
                  <c:v>56.33333333332925</c:v>
                </c:pt>
                <c:pt idx="5409">
                  <c:v>56.343749999995914</c:v>
                </c:pt>
                <c:pt idx="5410">
                  <c:v>56.354166666662579</c:v>
                </c:pt>
                <c:pt idx="5411">
                  <c:v>56.364583333329243</c:v>
                </c:pt>
                <c:pt idx="5412">
                  <c:v>56.374999999995907</c:v>
                </c:pt>
                <c:pt idx="5413">
                  <c:v>56.385416666662572</c:v>
                </c:pt>
                <c:pt idx="5414">
                  <c:v>56.395833333329236</c:v>
                </c:pt>
                <c:pt idx="5415">
                  <c:v>56.4062499999959</c:v>
                </c:pt>
                <c:pt idx="5416">
                  <c:v>56.416666666662564</c:v>
                </c:pt>
                <c:pt idx="5417">
                  <c:v>56.427083333329229</c:v>
                </c:pt>
                <c:pt idx="5418">
                  <c:v>56.437499999995893</c:v>
                </c:pt>
                <c:pt idx="5419">
                  <c:v>56.447916666662557</c:v>
                </c:pt>
                <c:pt idx="5420">
                  <c:v>56.458333333329222</c:v>
                </c:pt>
                <c:pt idx="5421">
                  <c:v>56.468749999995886</c:v>
                </c:pt>
                <c:pt idx="5422">
                  <c:v>56.47916666666255</c:v>
                </c:pt>
                <c:pt idx="5423">
                  <c:v>56.489583333329215</c:v>
                </c:pt>
                <c:pt idx="5424">
                  <c:v>56.499999999995879</c:v>
                </c:pt>
                <c:pt idx="5425">
                  <c:v>56.510416666662543</c:v>
                </c:pt>
                <c:pt idx="5426">
                  <c:v>56.520833333329207</c:v>
                </c:pt>
                <c:pt idx="5427">
                  <c:v>56.531249999995872</c:v>
                </c:pt>
                <c:pt idx="5428">
                  <c:v>56.541666666662536</c:v>
                </c:pt>
                <c:pt idx="5429">
                  <c:v>56.5520833333292</c:v>
                </c:pt>
                <c:pt idx="5430">
                  <c:v>56.562499999995865</c:v>
                </c:pt>
                <c:pt idx="5431">
                  <c:v>56.572916666662529</c:v>
                </c:pt>
                <c:pt idx="5432">
                  <c:v>56.583333333329193</c:v>
                </c:pt>
                <c:pt idx="5433">
                  <c:v>56.593749999995858</c:v>
                </c:pt>
                <c:pt idx="5434">
                  <c:v>56.604166666662522</c:v>
                </c:pt>
                <c:pt idx="5435">
                  <c:v>56.614583333329186</c:v>
                </c:pt>
                <c:pt idx="5436">
                  <c:v>56.62499999999585</c:v>
                </c:pt>
                <c:pt idx="5437">
                  <c:v>56.635416666662515</c:v>
                </c:pt>
                <c:pt idx="5438">
                  <c:v>56.645833333329179</c:v>
                </c:pt>
                <c:pt idx="5439">
                  <c:v>56.656249999995843</c:v>
                </c:pt>
                <c:pt idx="5440">
                  <c:v>56.666666666662508</c:v>
                </c:pt>
                <c:pt idx="5441">
                  <c:v>56.677083333329172</c:v>
                </c:pt>
                <c:pt idx="5442">
                  <c:v>56.687499999995836</c:v>
                </c:pt>
                <c:pt idx="5443">
                  <c:v>56.697916666662501</c:v>
                </c:pt>
                <c:pt idx="5444">
                  <c:v>56.708333333329165</c:v>
                </c:pt>
                <c:pt idx="5445">
                  <c:v>56.718749999995829</c:v>
                </c:pt>
                <c:pt idx="5446">
                  <c:v>56.729166666662493</c:v>
                </c:pt>
                <c:pt idx="5447">
                  <c:v>56.739583333329158</c:v>
                </c:pt>
                <c:pt idx="5448">
                  <c:v>56.749999999995822</c:v>
                </c:pt>
                <c:pt idx="5449">
                  <c:v>56.760416666662486</c:v>
                </c:pt>
                <c:pt idx="5450">
                  <c:v>56.770833333329151</c:v>
                </c:pt>
                <c:pt idx="5451">
                  <c:v>56.781249999995815</c:v>
                </c:pt>
                <c:pt idx="5452">
                  <c:v>56.791666666662479</c:v>
                </c:pt>
                <c:pt idx="5453">
                  <c:v>56.802083333329143</c:v>
                </c:pt>
                <c:pt idx="5454">
                  <c:v>56.812499999995808</c:v>
                </c:pt>
                <c:pt idx="5455">
                  <c:v>56.822916666662472</c:v>
                </c:pt>
                <c:pt idx="5456">
                  <c:v>56.833333333329136</c:v>
                </c:pt>
                <c:pt idx="5457">
                  <c:v>56.843749999995801</c:v>
                </c:pt>
                <c:pt idx="5458">
                  <c:v>56.854166666662465</c:v>
                </c:pt>
                <c:pt idx="5459">
                  <c:v>56.864583333329129</c:v>
                </c:pt>
                <c:pt idx="5460">
                  <c:v>56.874999999995794</c:v>
                </c:pt>
                <c:pt idx="5461">
                  <c:v>56.885416666662458</c:v>
                </c:pt>
                <c:pt idx="5462">
                  <c:v>56.895833333329122</c:v>
                </c:pt>
                <c:pt idx="5463">
                  <c:v>56.906249999995786</c:v>
                </c:pt>
                <c:pt idx="5464">
                  <c:v>56.916666666662451</c:v>
                </c:pt>
                <c:pt idx="5465">
                  <c:v>56.927083333329115</c:v>
                </c:pt>
                <c:pt idx="5466">
                  <c:v>56.937499999995779</c:v>
                </c:pt>
                <c:pt idx="5467">
                  <c:v>56.947916666662444</c:v>
                </c:pt>
                <c:pt idx="5468">
                  <c:v>56.958333333329108</c:v>
                </c:pt>
                <c:pt idx="5469">
                  <c:v>56.968749999995772</c:v>
                </c:pt>
                <c:pt idx="5470">
                  <c:v>56.979166666662437</c:v>
                </c:pt>
                <c:pt idx="5471">
                  <c:v>56.989583333329101</c:v>
                </c:pt>
                <c:pt idx="5472">
                  <c:v>56.999999999995765</c:v>
                </c:pt>
                <c:pt idx="5473">
                  <c:v>57.010416666662429</c:v>
                </c:pt>
                <c:pt idx="5474">
                  <c:v>57.020833333329094</c:v>
                </c:pt>
                <c:pt idx="5475">
                  <c:v>57.031249999995758</c:v>
                </c:pt>
                <c:pt idx="5476">
                  <c:v>57.041666666662422</c:v>
                </c:pt>
                <c:pt idx="5477">
                  <c:v>57.052083333329087</c:v>
                </c:pt>
                <c:pt idx="5478">
                  <c:v>57.062499999995751</c:v>
                </c:pt>
                <c:pt idx="5479">
                  <c:v>57.072916666662415</c:v>
                </c:pt>
                <c:pt idx="5480">
                  <c:v>57.08333333332908</c:v>
                </c:pt>
                <c:pt idx="5481">
                  <c:v>57.093749999995744</c:v>
                </c:pt>
                <c:pt idx="5482">
                  <c:v>57.104166666662408</c:v>
                </c:pt>
                <c:pt idx="5483">
                  <c:v>57.114583333329072</c:v>
                </c:pt>
                <c:pt idx="5484">
                  <c:v>57.124999999995737</c:v>
                </c:pt>
                <c:pt idx="5485">
                  <c:v>57.135416666662401</c:v>
                </c:pt>
                <c:pt idx="5486">
                  <c:v>57.145833333329065</c:v>
                </c:pt>
                <c:pt idx="5487">
                  <c:v>57.15624999999573</c:v>
                </c:pt>
                <c:pt idx="5488">
                  <c:v>57.166666666662394</c:v>
                </c:pt>
                <c:pt idx="5489">
                  <c:v>57.177083333329058</c:v>
                </c:pt>
                <c:pt idx="5490">
                  <c:v>57.187499999995723</c:v>
                </c:pt>
                <c:pt idx="5491">
                  <c:v>57.197916666662387</c:v>
                </c:pt>
                <c:pt idx="5492">
                  <c:v>57.208333333329051</c:v>
                </c:pt>
                <c:pt idx="5493">
                  <c:v>57.218749999995715</c:v>
                </c:pt>
                <c:pt idx="5494">
                  <c:v>57.22916666666238</c:v>
                </c:pt>
                <c:pt idx="5495">
                  <c:v>57.239583333329044</c:v>
                </c:pt>
                <c:pt idx="5496">
                  <c:v>57.249999999995708</c:v>
                </c:pt>
                <c:pt idx="5497">
                  <c:v>57.260416666662373</c:v>
                </c:pt>
                <c:pt idx="5498">
                  <c:v>57.270833333329037</c:v>
                </c:pt>
                <c:pt idx="5499">
                  <c:v>57.281249999995701</c:v>
                </c:pt>
                <c:pt idx="5500">
                  <c:v>57.291666666662366</c:v>
                </c:pt>
                <c:pt idx="5501">
                  <c:v>57.30208333332903</c:v>
                </c:pt>
                <c:pt idx="5502">
                  <c:v>57.312499999995694</c:v>
                </c:pt>
                <c:pt idx="5503">
                  <c:v>57.322916666662358</c:v>
                </c:pt>
                <c:pt idx="5504">
                  <c:v>57.333333333329023</c:v>
                </c:pt>
                <c:pt idx="5505">
                  <c:v>57.343749999995687</c:v>
                </c:pt>
                <c:pt idx="5506">
                  <c:v>57.354166666662351</c:v>
                </c:pt>
                <c:pt idx="5507">
                  <c:v>57.364583333329016</c:v>
                </c:pt>
                <c:pt idx="5508">
                  <c:v>57.37499999999568</c:v>
                </c:pt>
                <c:pt idx="5509">
                  <c:v>57.385416666662344</c:v>
                </c:pt>
                <c:pt idx="5510">
                  <c:v>57.395833333329008</c:v>
                </c:pt>
                <c:pt idx="5511">
                  <c:v>57.406249999995673</c:v>
                </c:pt>
                <c:pt idx="5512">
                  <c:v>57.416666666662337</c:v>
                </c:pt>
                <c:pt idx="5513">
                  <c:v>57.427083333329001</c:v>
                </c:pt>
                <c:pt idx="5514">
                  <c:v>57.437499999995666</c:v>
                </c:pt>
                <c:pt idx="5515">
                  <c:v>57.44791666666233</c:v>
                </c:pt>
                <c:pt idx="5516">
                  <c:v>57.458333333328994</c:v>
                </c:pt>
                <c:pt idx="5517">
                  <c:v>57.468749999995659</c:v>
                </c:pt>
                <c:pt idx="5518">
                  <c:v>57.479166666662323</c:v>
                </c:pt>
                <c:pt idx="5519">
                  <c:v>57.489583333328987</c:v>
                </c:pt>
                <c:pt idx="5520">
                  <c:v>57.499999999995651</c:v>
                </c:pt>
                <c:pt idx="5521">
                  <c:v>57.510416666662316</c:v>
                </c:pt>
                <c:pt idx="5522">
                  <c:v>57.52083333332898</c:v>
                </c:pt>
                <c:pt idx="5523">
                  <c:v>57.531249999995644</c:v>
                </c:pt>
                <c:pt idx="5524">
                  <c:v>57.541666666662309</c:v>
                </c:pt>
                <c:pt idx="5525">
                  <c:v>57.552083333328973</c:v>
                </c:pt>
                <c:pt idx="5526">
                  <c:v>57.562499999995637</c:v>
                </c:pt>
                <c:pt idx="5527">
                  <c:v>57.572916666662302</c:v>
                </c:pt>
                <c:pt idx="5528">
                  <c:v>57.583333333328966</c:v>
                </c:pt>
                <c:pt idx="5529">
                  <c:v>57.59374999999563</c:v>
                </c:pt>
                <c:pt idx="5530">
                  <c:v>57.604166666662294</c:v>
                </c:pt>
                <c:pt idx="5531">
                  <c:v>57.614583333328959</c:v>
                </c:pt>
                <c:pt idx="5532">
                  <c:v>57.624999999995623</c:v>
                </c:pt>
                <c:pt idx="5533">
                  <c:v>57.635416666662287</c:v>
                </c:pt>
                <c:pt idx="5534">
                  <c:v>57.645833333328952</c:v>
                </c:pt>
                <c:pt idx="5535">
                  <c:v>57.656249999995616</c:v>
                </c:pt>
                <c:pt idx="5536">
                  <c:v>57.66666666666228</c:v>
                </c:pt>
                <c:pt idx="5537">
                  <c:v>57.677083333328945</c:v>
                </c:pt>
                <c:pt idx="5538">
                  <c:v>57.687499999995609</c:v>
                </c:pt>
                <c:pt idx="5539">
                  <c:v>57.697916666662273</c:v>
                </c:pt>
                <c:pt idx="5540">
                  <c:v>57.708333333328937</c:v>
                </c:pt>
                <c:pt idx="5541">
                  <c:v>57.718749999995602</c:v>
                </c:pt>
                <c:pt idx="5542">
                  <c:v>57.729166666662266</c:v>
                </c:pt>
                <c:pt idx="5543">
                  <c:v>57.73958333332893</c:v>
                </c:pt>
                <c:pt idx="5544">
                  <c:v>57.749999999995595</c:v>
                </c:pt>
                <c:pt idx="5545">
                  <c:v>57.760416666662259</c:v>
                </c:pt>
                <c:pt idx="5546">
                  <c:v>57.770833333328923</c:v>
                </c:pt>
                <c:pt idx="5547">
                  <c:v>57.781249999995588</c:v>
                </c:pt>
                <c:pt idx="5548">
                  <c:v>57.791666666662252</c:v>
                </c:pt>
                <c:pt idx="5549">
                  <c:v>57.802083333328916</c:v>
                </c:pt>
                <c:pt idx="5550">
                  <c:v>57.81249999999558</c:v>
                </c:pt>
                <c:pt idx="5551">
                  <c:v>57.822916666662245</c:v>
                </c:pt>
                <c:pt idx="5552">
                  <c:v>57.833333333328909</c:v>
                </c:pt>
                <c:pt idx="5553">
                  <c:v>57.843749999995573</c:v>
                </c:pt>
                <c:pt idx="5554">
                  <c:v>57.854166666662238</c:v>
                </c:pt>
                <c:pt idx="5555">
                  <c:v>57.864583333328902</c:v>
                </c:pt>
                <c:pt idx="5556">
                  <c:v>57.874999999995566</c:v>
                </c:pt>
                <c:pt idx="5557">
                  <c:v>57.885416666662231</c:v>
                </c:pt>
                <c:pt idx="5558">
                  <c:v>57.895833333328895</c:v>
                </c:pt>
                <c:pt idx="5559">
                  <c:v>57.906249999995559</c:v>
                </c:pt>
                <c:pt idx="5560">
                  <c:v>57.916666666662223</c:v>
                </c:pt>
                <c:pt idx="5561">
                  <c:v>57.927083333328888</c:v>
                </c:pt>
                <c:pt idx="5562">
                  <c:v>57.937499999995552</c:v>
                </c:pt>
                <c:pt idx="5563">
                  <c:v>57.947916666662216</c:v>
                </c:pt>
                <c:pt idx="5564">
                  <c:v>57.958333333328881</c:v>
                </c:pt>
                <c:pt idx="5565">
                  <c:v>57.968749999995545</c:v>
                </c:pt>
                <c:pt idx="5566">
                  <c:v>57.979166666662209</c:v>
                </c:pt>
                <c:pt idx="5567">
                  <c:v>57.989583333328873</c:v>
                </c:pt>
                <c:pt idx="5568">
                  <c:v>57.999999999995538</c:v>
                </c:pt>
                <c:pt idx="5569">
                  <c:v>58.010416666662202</c:v>
                </c:pt>
                <c:pt idx="5570">
                  <c:v>58.020833333328866</c:v>
                </c:pt>
                <c:pt idx="5571">
                  <c:v>58.031249999995531</c:v>
                </c:pt>
                <c:pt idx="5572">
                  <c:v>58.041666666662195</c:v>
                </c:pt>
                <c:pt idx="5573">
                  <c:v>58.052083333328859</c:v>
                </c:pt>
                <c:pt idx="5574">
                  <c:v>58.062499999995524</c:v>
                </c:pt>
                <c:pt idx="5575">
                  <c:v>58.072916666662188</c:v>
                </c:pt>
                <c:pt idx="5576">
                  <c:v>58.083333333328852</c:v>
                </c:pt>
                <c:pt idx="5577">
                  <c:v>58.093749999995516</c:v>
                </c:pt>
                <c:pt idx="5578">
                  <c:v>58.104166666662181</c:v>
                </c:pt>
                <c:pt idx="5579">
                  <c:v>58.114583333328845</c:v>
                </c:pt>
                <c:pt idx="5580">
                  <c:v>58.124999999995509</c:v>
                </c:pt>
                <c:pt idx="5581">
                  <c:v>58.135416666662174</c:v>
                </c:pt>
                <c:pt idx="5582">
                  <c:v>58.145833333328838</c:v>
                </c:pt>
                <c:pt idx="5583">
                  <c:v>58.156249999995502</c:v>
                </c:pt>
                <c:pt idx="5584">
                  <c:v>58.166666666662167</c:v>
                </c:pt>
                <c:pt idx="5585">
                  <c:v>58.177083333328831</c:v>
                </c:pt>
                <c:pt idx="5586">
                  <c:v>58.187499999995495</c:v>
                </c:pt>
                <c:pt idx="5587">
                  <c:v>58.197916666662159</c:v>
                </c:pt>
                <c:pt idx="5588">
                  <c:v>58.208333333328824</c:v>
                </c:pt>
                <c:pt idx="5589">
                  <c:v>58.218749999995488</c:v>
                </c:pt>
                <c:pt idx="5590">
                  <c:v>58.229166666662152</c:v>
                </c:pt>
                <c:pt idx="5591">
                  <c:v>58.239583333328817</c:v>
                </c:pt>
                <c:pt idx="5592">
                  <c:v>58.249999999995481</c:v>
                </c:pt>
                <c:pt idx="5593">
                  <c:v>58.260416666662145</c:v>
                </c:pt>
                <c:pt idx="5594">
                  <c:v>58.27083333332881</c:v>
                </c:pt>
                <c:pt idx="5595">
                  <c:v>58.281249999995474</c:v>
                </c:pt>
                <c:pt idx="5596">
                  <c:v>58.291666666662138</c:v>
                </c:pt>
                <c:pt idx="5597">
                  <c:v>58.302083333328802</c:v>
                </c:pt>
                <c:pt idx="5598">
                  <c:v>58.312499999995467</c:v>
                </c:pt>
                <c:pt idx="5599">
                  <c:v>58.322916666662131</c:v>
                </c:pt>
                <c:pt idx="5600">
                  <c:v>58.333333333328795</c:v>
                </c:pt>
                <c:pt idx="5601">
                  <c:v>58.34374999999546</c:v>
                </c:pt>
                <c:pt idx="5602">
                  <c:v>58.354166666662124</c:v>
                </c:pt>
                <c:pt idx="5603">
                  <c:v>58.364583333328788</c:v>
                </c:pt>
                <c:pt idx="5604">
                  <c:v>58.374999999995453</c:v>
                </c:pt>
                <c:pt idx="5605">
                  <c:v>58.385416666662117</c:v>
                </c:pt>
                <c:pt idx="5606">
                  <c:v>58.395833333328781</c:v>
                </c:pt>
                <c:pt idx="5607">
                  <c:v>58.406249999995445</c:v>
                </c:pt>
                <c:pt idx="5608">
                  <c:v>58.41666666666211</c:v>
                </c:pt>
                <c:pt idx="5609">
                  <c:v>58.427083333328774</c:v>
                </c:pt>
                <c:pt idx="5610">
                  <c:v>58.437499999995438</c:v>
                </c:pt>
                <c:pt idx="5611">
                  <c:v>58.447916666662103</c:v>
                </c:pt>
                <c:pt idx="5612">
                  <c:v>58.458333333328767</c:v>
                </c:pt>
                <c:pt idx="5613">
                  <c:v>58.468749999995431</c:v>
                </c:pt>
                <c:pt idx="5614">
                  <c:v>58.479166666662096</c:v>
                </c:pt>
                <c:pt idx="5615">
                  <c:v>58.48958333332876</c:v>
                </c:pt>
                <c:pt idx="5616">
                  <c:v>58.499999999995424</c:v>
                </c:pt>
                <c:pt idx="5617">
                  <c:v>58.510416666662088</c:v>
                </c:pt>
                <c:pt idx="5618">
                  <c:v>58.520833333328753</c:v>
                </c:pt>
                <c:pt idx="5619">
                  <c:v>58.531249999995417</c:v>
                </c:pt>
                <c:pt idx="5620">
                  <c:v>58.541666666662081</c:v>
                </c:pt>
                <c:pt idx="5621">
                  <c:v>58.552083333328746</c:v>
                </c:pt>
                <c:pt idx="5622">
                  <c:v>58.56249999999541</c:v>
                </c:pt>
                <c:pt idx="5623">
                  <c:v>58.572916666662074</c:v>
                </c:pt>
                <c:pt idx="5624">
                  <c:v>58.583333333328738</c:v>
                </c:pt>
                <c:pt idx="5625">
                  <c:v>58.593749999995403</c:v>
                </c:pt>
                <c:pt idx="5626">
                  <c:v>58.604166666662067</c:v>
                </c:pt>
                <c:pt idx="5627">
                  <c:v>58.614583333328731</c:v>
                </c:pt>
                <c:pt idx="5628">
                  <c:v>58.624999999995396</c:v>
                </c:pt>
                <c:pt idx="5629">
                  <c:v>58.63541666666206</c:v>
                </c:pt>
                <c:pt idx="5630">
                  <c:v>58.645833333328724</c:v>
                </c:pt>
                <c:pt idx="5631">
                  <c:v>58.656249999995389</c:v>
                </c:pt>
                <c:pt idx="5632">
                  <c:v>58.666666666662053</c:v>
                </c:pt>
                <c:pt idx="5633">
                  <c:v>58.677083333328717</c:v>
                </c:pt>
                <c:pt idx="5634">
                  <c:v>58.687499999995381</c:v>
                </c:pt>
                <c:pt idx="5635">
                  <c:v>58.697916666662046</c:v>
                </c:pt>
                <c:pt idx="5636">
                  <c:v>58.70833333332871</c:v>
                </c:pt>
                <c:pt idx="5637">
                  <c:v>58.718749999995374</c:v>
                </c:pt>
                <c:pt idx="5638">
                  <c:v>58.729166666662039</c:v>
                </c:pt>
                <c:pt idx="5639">
                  <c:v>58.739583333328703</c:v>
                </c:pt>
                <c:pt idx="5640">
                  <c:v>58.749999999995367</c:v>
                </c:pt>
                <c:pt idx="5641">
                  <c:v>58.760416666662032</c:v>
                </c:pt>
                <c:pt idx="5642">
                  <c:v>58.770833333328696</c:v>
                </c:pt>
                <c:pt idx="5643">
                  <c:v>58.78124999999536</c:v>
                </c:pt>
                <c:pt idx="5644">
                  <c:v>58.791666666662024</c:v>
                </c:pt>
                <c:pt idx="5645">
                  <c:v>58.802083333328689</c:v>
                </c:pt>
                <c:pt idx="5646">
                  <c:v>58.812499999995353</c:v>
                </c:pt>
                <c:pt idx="5647">
                  <c:v>58.822916666662017</c:v>
                </c:pt>
                <c:pt idx="5648">
                  <c:v>58.833333333328682</c:v>
                </c:pt>
                <c:pt idx="5649">
                  <c:v>58.843749999995346</c:v>
                </c:pt>
                <c:pt idx="5650">
                  <c:v>58.85416666666201</c:v>
                </c:pt>
                <c:pt idx="5651">
                  <c:v>58.864583333328675</c:v>
                </c:pt>
                <c:pt idx="5652">
                  <c:v>58.874999999995339</c:v>
                </c:pt>
                <c:pt idx="5653">
                  <c:v>58.885416666662003</c:v>
                </c:pt>
                <c:pt idx="5654">
                  <c:v>58.895833333328667</c:v>
                </c:pt>
                <c:pt idx="5655">
                  <c:v>58.906249999995332</c:v>
                </c:pt>
                <c:pt idx="5656">
                  <c:v>58.916666666661996</c:v>
                </c:pt>
                <c:pt idx="5657">
                  <c:v>58.92708333332866</c:v>
                </c:pt>
                <c:pt idx="5658">
                  <c:v>58.937499999995325</c:v>
                </c:pt>
                <c:pt idx="5659">
                  <c:v>58.947916666661989</c:v>
                </c:pt>
                <c:pt idx="5660">
                  <c:v>58.958333333328653</c:v>
                </c:pt>
                <c:pt idx="5661">
                  <c:v>58.968749999995318</c:v>
                </c:pt>
                <c:pt idx="5662">
                  <c:v>58.979166666661982</c:v>
                </c:pt>
                <c:pt idx="5663">
                  <c:v>58.989583333328646</c:v>
                </c:pt>
                <c:pt idx="5664">
                  <c:v>58.99999999999531</c:v>
                </c:pt>
                <c:pt idx="5665">
                  <c:v>59.010416666661975</c:v>
                </c:pt>
                <c:pt idx="5666">
                  <c:v>59.020833333328639</c:v>
                </c:pt>
                <c:pt idx="5667">
                  <c:v>59.031249999995303</c:v>
                </c:pt>
                <c:pt idx="5668">
                  <c:v>59.041666666661968</c:v>
                </c:pt>
                <c:pt idx="5669">
                  <c:v>59.052083333328632</c:v>
                </c:pt>
                <c:pt idx="5670">
                  <c:v>59.062499999995296</c:v>
                </c:pt>
                <c:pt idx="5671">
                  <c:v>59.072916666661961</c:v>
                </c:pt>
                <c:pt idx="5672">
                  <c:v>59.083333333328625</c:v>
                </c:pt>
                <c:pt idx="5673">
                  <c:v>59.093749999995289</c:v>
                </c:pt>
                <c:pt idx="5674">
                  <c:v>59.104166666661953</c:v>
                </c:pt>
                <c:pt idx="5675">
                  <c:v>59.114583333328618</c:v>
                </c:pt>
                <c:pt idx="5676">
                  <c:v>59.124999999995282</c:v>
                </c:pt>
                <c:pt idx="5677">
                  <c:v>59.135416666661946</c:v>
                </c:pt>
                <c:pt idx="5678">
                  <c:v>59.145833333328611</c:v>
                </c:pt>
                <c:pt idx="5679">
                  <c:v>59.156249999995275</c:v>
                </c:pt>
                <c:pt idx="5680">
                  <c:v>59.166666666661939</c:v>
                </c:pt>
                <c:pt idx="5681">
                  <c:v>59.177083333328603</c:v>
                </c:pt>
                <c:pt idx="5682">
                  <c:v>59.187499999995268</c:v>
                </c:pt>
                <c:pt idx="5683">
                  <c:v>59.197916666661932</c:v>
                </c:pt>
                <c:pt idx="5684">
                  <c:v>59.208333333328596</c:v>
                </c:pt>
                <c:pt idx="5685">
                  <c:v>59.218749999995261</c:v>
                </c:pt>
                <c:pt idx="5686">
                  <c:v>59.229166666661925</c:v>
                </c:pt>
                <c:pt idx="5687">
                  <c:v>59.239583333328589</c:v>
                </c:pt>
                <c:pt idx="5688">
                  <c:v>59.249999999995254</c:v>
                </c:pt>
                <c:pt idx="5689">
                  <c:v>59.260416666661918</c:v>
                </c:pt>
                <c:pt idx="5690">
                  <c:v>59.270833333328582</c:v>
                </c:pt>
                <c:pt idx="5691">
                  <c:v>59.281249999995246</c:v>
                </c:pt>
                <c:pt idx="5692">
                  <c:v>59.291666666661911</c:v>
                </c:pt>
                <c:pt idx="5693">
                  <c:v>59.302083333328575</c:v>
                </c:pt>
                <c:pt idx="5694">
                  <c:v>59.312499999995239</c:v>
                </c:pt>
                <c:pt idx="5695">
                  <c:v>59.322916666661904</c:v>
                </c:pt>
                <c:pt idx="5696">
                  <c:v>59.333333333328568</c:v>
                </c:pt>
                <c:pt idx="5697">
                  <c:v>59.343749999995232</c:v>
                </c:pt>
                <c:pt idx="5698">
                  <c:v>59.354166666661897</c:v>
                </c:pt>
                <c:pt idx="5699">
                  <c:v>59.364583333328561</c:v>
                </c:pt>
                <c:pt idx="5700">
                  <c:v>59.374999999995225</c:v>
                </c:pt>
                <c:pt idx="5701">
                  <c:v>59.385416666661889</c:v>
                </c:pt>
                <c:pt idx="5702">
                  <c:v>59.395833333328554</c:v>
                </c:pt>
                <c:pt idx="5703">
                  <c:v>59.406249999995218</c:v>
                </c:pt>
                <c:pt idx="5704">
                  <c:v>59.416666666661882</c:v>
                </c:pt>
                <c:pt idx="5705">
                  <c:v>59.427083333328547</c:v>
                </c:pt>
                <c:pt idx="5706">
                  <c:v>59.437499999995211</c:v>
                </c:pt>
                <c:pt idx="5707">
                  <c:v>59.447916666661875</c:v>
                </c:pt>
                <c:pt idx="5708">
                  <c:v>59.45833333332854</c:v>
                </c:pt>
                <c:pt idx="5709">
                  <c:v>59.468749999995204</c:v>
                </c:pt>
                <c:pt idx="5710">
                  <c:v>59.479166666661868</c:v>
                </c:pt>
                <c:pt idx="5711">
                  <c:v>59.489583333328532</c:v>
                </c:pt>
                <c:pt idx="5712">
                  <c:v>59.499999999995197</c:v>
                </c:pt>
                <c:pt idx="5713">
                  <c:v>59.510416666661861</c:v>
                </c:pt>
                <c:pt idx="5714">
                  <c:v>59.520833333328525</c:v>
                </c:pt>
                <c:pt idx="5715">
                  <c:v>59.53124999999519</c:v>
                </c:pt>
                <c:pt idx="5716">
                  <c:v>59.541666666661854</c:v>
                </c:pt>
                <c:pt idx="5717">
                  <c:v>59.552083333328518</c:v>
                </c:pt>
                <c:pt idx="5718">
                  <c:v>59.562499999995183</c:v>
                </c:pt>
                <c:pt idx="5719">
                  <c:v>59.572916666661847</c:v>
                </c:pt>
                <c:pt idx="5720">
                  <c:v>59.583333333328511</c:v>
                </c:pt>
                <c:pt idx="5721">
                  <c:v>59.593749999995175</c:v>
                </c:pt>
                <c:pt idx="5722">
                  <c:v>59.60416666666184</c:v>
                </c:pt>
                <c:pt idx="5723">
                  <c:v>59.614583333328504</c:v>
                </c:pt>
                <c:pt idx="5724">
                  <c:v>59.624999999995168</c:v>
                </c:pt>
                <c:pt idx="5725">
                  <c:v>59.635416666661833</c:v>
                </c:pt>
                <c:pt idx="5726">
                  <c:v>59.645833333328497</c:v>
                </c:pt>
                <c:pt idx="5727">
                  <c:v>59.656249999995161</c:v>
                </c:pt>
                <c:pt idx="5728">
                  <c:v>59.666666666661826</c:v>
                </c:pt>
                <c:pt idx="5729">
                  <c:v>59.67708333332849</c:v>
                </c:pt>
                <c:pt idx="5730">
                  <c:v>59.687499999995154</c:v>
                </c:pt>
                <c:pt idx="5731">
                  <c:v>59.697916666661818</c:v>
                </c:pt>
                <c:pt idx="5732">
                  <c:v>59.708333333328483</c:v>
                </c:pt>
                <c:pt idx="5733">
                  <c:v>59.718749999995147</c:v>
                </c:pt>
                <c:pt idx="5734">
                  <c:v>59.729166666661811</c:v>
                </c:pt>
                <c:pt idx="5735">
                  <c:v>59.739583333328476</c:v>
                </c:pt>
                <c:pt idx="5736">
                  <c:v>59.74999999999514</c:v>
                </c:pt>
                <c:pt idx="5737">
                  <c:v>59.760416666661804</c:v>
                </c:pt>
                <c:pt idx="5738">
                  <c:v>59.770833333328468</c:v>
                </c:pt>
                <c:pt idx="5739">
                  <c:v>59.781249999995133</c:v>
                </c:pt>
                <c:pt idx="5740">
                  <c:v>59.791666666661797</c:v>
                </c:pt>
                <c:pt idx="5741">
                  <c:v>59.802083333328461</c:v>
                </c:pt>
                <c:pt idx="5742">
                  <c:v>59.812499999995126</c:v>
                </c:pt>
                <c:pt idx="5743">
                  <c:v>59.82291666666179</c:v>
                </c:pt>
                <c:pt idx="5744">
                  <c:v>59.833333333328454</c:v>
                </c:pt>
                <c:pt idx="5745">
                  <c:v>59.843749999995119</c:v>
                </c:pt>
                <c:pt idx="5746">
                  <c:v>59.854166666661783</c:v>
                </c:pt>
                <c:pt idx="5747">
                  <c:v>59.864583333328447</c:v>
                </c:pt>
                <c:pt idx="5748">
                  <c:v>59.874999999995111</c:v>
                </c:pt>
                <c:pt idx="5749">
                  <c:v>59.885416666661776</c:v>
                </c:pt>
                <c:pt idx="5750">
                  <c:v>59.89583333332844</c:v>
                </c:pt>
                <c:pt idx="5751">
                  <c:v>59.906249999995104</c:v>
                </c:pt>
                <c:pt idx="5752">
                  <c:v>59.916666666661769</c:v>
                </c:pt>
                <c:pt idx="5753">
                  <c:v>59.927083333328433</c:v>
                </c:pt>
                <c:pt idx="5754">
                  <c:v>59.937499999995097</c:v>
                </c:pt>
                <c:pt idx="5755">
                  <c:v>59.947916666661762</c:v>
                </c:pt>
                <c:pt idx="5756">
                  <c:v>59.958333333328426</c:v>
                </c:pt>
                <c:pt idx="5757">
                  <c:v>59.96874999999509</c:v>
                </c:pt>
                <c:pt idx="5758">
                  <c:v>59.979166666661754</c:v>
                </c:pt>
                <c:pt idx="5759">
                  <c:v>59.989583333328419</c:v>
                </c:pt>
              </c:numCache>
            </c:numRef>
          </c:xVal>
          <c:yVal>
            <c:numRef>
              <c:f>Sheet4!$G$2:$G$5761</c:f>
              <c:numCache>
                <c:formatCode>General</c:formatCode>
                <c:ptCount val="5760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7.75</c:v>
                </c:pt>
                <c:pt idx="31">
                  <c:v>8</c:v>
                </c:pt>
                <c:pt idx="32">
                  <c:v>8.25</c:v>
                </c:pt>
                <c:pt idx="33">
                  <c:v>8.5</c:v>
                </c:pt>
                <c:pt idx="34">
                  <c:v>8.75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</c:v>
                </c:pt>
                <c:pt idx="44">
                  <c:v>9</c:v>
                </c:pt>
                <c:pt idx="45">
                  <c:v>9</c:v>
                </c:pt>
                <c:pt idx="46">
                  <c:v>9</c:v>
                </c:pt>
                <c:pt idx="47">
                  <c:v>9</c:v>
                </c:pt>
                <c:pt idx="48">
                  <c:v>9</c:v>
                </c:pt>
                <c:pt idx="49">
                  <c:v>9</c:v>
                </c:pt>
                <c:pt idx="50">
                  <c:v>9</c:v>
                </c:pt>
                <c:pt idx="51">
                  <c:v>9</c:v>
                </c:pt>
                <c:pt idx="52">
                  <c:v>9</c:v>
                </c:pt>
                <c:pt idx="53">
                  <c:v>9</c:v>
                </c:pt>
                <c:pt idx="54">
                  <c:v>9</c:v>
                </c:pt>
                <c:pt idx="55">
                  <c:v>9</c:v>
                </c:pt>
                <c:pt idx="56">
                  <c:v>9</c:v>
                </c:pt>
                <c:pt idx="57">
                  <c:v>9</c:v>
                </c:pt>
                <c:pt idx="58">
                  <c:v>9</c:v>
                </c:pt>
                <c:pt idx="59">
                  <c:v>9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  <c:pt idx="63">
                  <c:v>9</c:v>
                </c:pt>
                <c:pt idx="64">
                  <c:v>9</c:v>
                </c:pt>
                <c:pt idx="65">
                  <c:v>9</c:v>
                </c:pt>
                <c:pt idx="66">
                  <c:v>9</c:v>
                </c:pt>
                <c:pt idx="67">
                  <c:v>9</c:v>
                </c:pt>
                <c:pt idx="68">
                  <c:v>9</c:v>
                </c:pt>
                <c:pt idx="69">
                  <c:v>9</c:v>
                </c:pt>
                <c:pt idx="70">
                  <c:v>9</c:v>
                </c:pt>
                <c:pt idx="71">
                  <c:v>9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9</c:v>
                </c:pt>
                <c:pt idx="80">
                  <c:v>9</c:v>
                </c:pt>
                <c:pt idx="81">
                  <c:v>9</c:v>
                </c:pt>
                <c:pt idx="82">
                  <c:v>9</c:v>
                </c:pt>
                <c:pt idx="83">
                  <c:v>9</c:v>
                </c:pt>
                <c:pt idx="84">
                  <c:v>9</c:v>
                </c:pt>
                <c:pt idx="85">
                  <c:v>9</c:v>
                </c:pt>
                <c:pt idx="86">
                  <c:v>9</c:v>
                </c:pt>
                <c:pt idx="87">
                  <c:v>9</c:v>
                </c:pt>
                <c:pt idx="88">
                  <c:v>9.25</c:v>
                </c:pt>
                <c:pt idx="89">
                  <c:v>9.5</c:v>
                </c:pt>
                <c:pt idx="90">
                  <c:v>9.75</c:v>
                </c:pt>
                <c:pt idx="91">
                  <c:v>10</c:v>
                </c:pt>
                <c:pt idx="92">
                  <c:v>10.25</c:v>
                </c:pt>
                <c:pt idx="93">
                  <c:v>10.5</c:v>
                </c:pt>
                <c:pt idx="94">
                  <c:v>10.75</c:v>
                </c:pt>
                <c:pt idx="95">
                  <c:v>11</c:v>
                </c:pt>
                <c:pt idx="96">
                  <c:v>11.25</c:v>
                </c:pt>
                <c:pt idx="97">
                  <c:v>11.5</c:v>
                </c:pt>
                <c:pt idx="98">
                  <c:v>11.75</c:v>
                </c:pt>
                <c:pt idx="99">
                  <c:v>12</c:v>
                </c:pt>
                <c:pt idx="100">
                  <c:v>12.25</c:v>
                </c:pt>
                <c:pt idx="101">
                  <c:v>12.5</c:v>
                </c:pt>
                <c:pt idx="102">
                  <c:v>12.75</c:v>
                </c:pt>
                <c:pt idx="103">
                  <c:v>13</c:v>
                </c:pt>
                <c:pt idx="104">
                  <c:v>13.25</c:v>
                </c:pt>
                <c:pt idx="105">
                  <c:v>13.5</c:v>
                </c:pt>
                <c:pt idx="106">
                  <c:v>13.75</c:v>
                </c:pt>
                <c:pt idx="107">
                  <c:v>14</c:v>
                </c:pt>
                <c:pt idx="108">
                  <c:v>14.25</c:v>
                </c:pt>
                <c:pt idx="109">
                  <c:v>14.5</c:v>
                </c:pt>
                <c:pt idx="110">
                  <c:v>14.75</c:v>
                </c:pt>
                <c:pt idx="111">
                  <c:v>15</c:v>
                </c:pt>
                <c:pt idx="112">
                  <c:v>15.25</c:v>
                </c:pt>
                <c:pt idx="113">
                  <c:v>15.5</c:v>
                </c:pt>
                <c:pt idx="114">
                  <c:v>15.75</c:v>
                </c:pt>
                <c:pt idx="115">
                  <c:v>16</c:v>
                </c:pt>
                <c:pt idx="116">
                  <c:v>16.25</c:v>
                </c:pt>
                <c:pt idx="117">
                  <c:v>16.5</c:v>
                </c:pt>
                <c:pt idx="118">
                  <c:v>16.75</c:v>
                </c:pt>
                <c:pt idx="119">
                  <c:v>17</c:v>
                </c:pt>
                <c:pt idx="120">
                  <c:v>17.25</c:v>
                </c:pt>
                <c:pt idx="121">
                  <c:v>17.5</c:v>
                </c:pt>
                <c:pt idx="122">
                  <c:v>17.75</c:v>
                </c:pt>
                <c:pt idx="123">
                  <c:v>18</c:v>
                </c:pt>
                <c:pt idx="124">
                  <c:v>18.25</c:v>
                </c:pt>
                <c:pt idx="125">
                  <c:v>18.5</c:v>
                </c:pt>
                <c:pt idx="126">
                  <c:v>18.75</c:v>
                </c:pt>
                <c:pt idx="127">
                  <c:v>19</c:v>
                </c:pt>
                <c:pt idx="128">
                  <c:v>19.25</c:v>
                </c:pt>
                <c:pt idx="129">
                  <c:v>19.5</c:v>
                </c:pt>
                <c:pt idx="130">
                  <c:v>19.75</c:v>
                </c:pt>
                <c:pt idx="131">
                  <c:v>20</c:v>
                </c:pt>
                <c:pt idx="132">
                  <c:v>20.25</c:v>
                </c:pt>
                <c:pt idx="133">
                  <c:v>20.5</c:v>
                </c:pt>
                <c:pt idx="134">
                  <c:v>20.75</c:v>
                </c:pt>
                <c:pt idx="135">
                  <c:v>20.75</c:v>
                </c:pt>
                <c:pt idx="136">
                  <c:v>20.75</c:v>
                </c:pt>
                <c:pt idx="137">
                  <c:v>20.75</c:v>
                </c:pt>
                <c:pt idx="138">
                  <c:v>20.75</c:v>
                </c:pt>
                <c:pt idx="139">
                  <c:v>20.75</c:v>
                </c:pt>
                <c:pt idx="140">
                  <c:v>20.75</c:v>
                </c:pt>
                <c:pt idx="141">
                  <c:v>20.75</c:v>
                </c:pt>
                <c:pt idx="142">
                  <c:v>20.75</c:v>
                </c:pt>
                <c:pt idx="143">
                  <c:v>20.75</c:v>
                </c:pt>
                <c:pt idx="144">
                  <c:v>20.75</c:v>
                </c:pt>
                <c:pt idx="145">
                  <c:v>20.75</c:v>
                </c:pt>
                <c:pt idx="146">
                  <c:v>20.75</c:v>
                </c:pt>
                <c:pt idx="147">
                  <c:v>20.75</c:v>
                </c:pt>
                <c:pt idx="148">
                  <c:v>20.75</c:v>
                </c:pt>
                <c:pt idx="149">
                  <c:v>20.75</c:v>
                </c:pt>
                <c:pt idx="150">
                  <c:v>20.75</c:v>
                </c:pt>
                <c:pt idx="151">
                  <c:v>20.75</c:v>
                </c:pt>
                <c:pt idx="152">
                  <c:v>20.75</c:v>
                </c:pt>
                <c:pt idx="153">
                  <c:v>20.75</c:v>
                </c:pt>
                <c:pt idx="154">
                  <c:v>20.75</c:v>
                </c:pt>
                <c:pt idx="155">
                  <c:v>20.75</c:v>
                </c:pt>
                <c:pt idx="156">
                  <c:v>20.75</c:v>
                </c:pt>
                <c:pt idx="157">
                  <c:v>20.75</c:v>
                </c:pt>
                <c:pt idx="158">
                  <c:v>20.75</c:v>
                </c:pt>
                <c:pt idx="159">
                  <c:v>20.75</c:v>
                </c:pt>
                <c:pt idx="160">
                  <c:v>20.75</c:v>
                </c:pt>
                <c:pt idx="161">
                  <c:v>20.75</c:v>
                </c:pt>
                <c:pt idx="162">
                  <c:v>20.75</c:v>
                </c:pt>
                <c:pt idx="163">
                  <c:v>20.75</c:v>
                </c:pt>
                <c:pt idx="164">
                  <c:v>20.75</c:v>
                </c:pt>
                <c:pt idx="165">
                  <c:v>20.75</c:v>
                </c:pt>
                <c:pt idx="166">
                  <c:v>20.75</c:v>
                </c:pt>
                <c:pt idx="167">
                  <c:v>20.75</c:v>
                </c:pt>
                <c:pt idx="168">
                  <c:v>20.75</c:v>
                </c:pt>
                <c:pt idx="169">
                  <c:v>20.75</c:v>
                </c:pt>
                <c:pt idx="170">
                  <c:v>20.75</c:v>
                </c:pt>
                <c:pt idx="171">
                  <c:v>20.75</c:v>
                </c:pt>
                <c:pt idx="172">
                  <c:v>20.75</c:v>
                </c:pt>
                <c:pt idx="173">
                  <c:v>20.75</c:v>
                </c:pt>
                <c:pt idx="174">
                  <c:v>20.75</c:v>
                </c:pt>
                <c:pt idx="175">
                  <c:v>20.75</c:v>
                </c:pt>
                <c:pt idx="176">
                  <c:v>20.75</c:v>
                </c:pt>
                <c:pt idx="177">
                  <c:v>20.75</c:v>
                </c:pt>
                <c:pt idx="178">
                  <c:v>20.75</c:v>
                </c:pt>
                <c:pt idx="179">
                  <c:v>20.75</c:v>
                </c:pt>
                <c:pt idx="180">
                  <c:v>21</c:v>
                </c:pt>
                <c:pt idx="181">
                  <c:v>21.25</c:v>
                </c:pt>
                <c:pt idx="182">
                  <c:v>21.5</c:v>
                </c:pt>
                <c:pt idx="183">
                  <c:v>21.75</c:v>
                </c:pt>
                <c:pt idx="184">
                  <c:v>22</c:v>
                </c:pt>
                <c:pt idx="185">
                  <c:v>22.25</c:v>
                </c:pt>
                <c:pt idx="186">
                  <c:v>22.5</c:v>
                </c:pt>
                <c:pt idx="187">
                  <c:v>22.75</c:v>
                </c:pt>
                <c:pt idx="188">
                  <c:v>23</c:v>
                </c:pt>
                <c:pt idx="189">
                  <c:v>23.25</c:v>
                </c:pt>
                <c:pt idx="190">
                  <c:v>23.5</c:v>
                </c:pt>
                <c:pt idx="191">
                  <c:v>23.75</c:v>
                </c:pt>
                <c:pt idx="192">
                  <c:v>24</c:v>
                </c:pt>
                <c:pt idx="193">
                  <c:v>24.25</c:v>
                </c:pt>
                <c:pt idx="194">
                  <c:v>24.5</c:v>
                </c:pt>
                <c:pt idx="195">
                  <c:v>24.75</c:v>
                </c:pt>
                <c:pt idx="196">
                  <c:v>25</c:v>
                </c:pt>
                <c:pt idx="197">
                  <c:v>25.25</c:v>
                </c:pt>
                <c:pt idx="198">
                  <c:v>25.5</c:v>
                </c:pt>
                <c:pt idx="199">
                  <c:v>25.75</c:v>
                </c:pt>
                <c:pt idx="200">
                  <c:v>26</c:v>
                </c:pt>
                <c:pt idx="201">
                  <c:v>26.25</c:v>
                </c:pt>
                <c:pt idx="202">
                  <c:v>26.5</c:v>
                </c:pt>
                <c:pt idx="203">
                  <c:v>26.75</c:v>
                </c:pt>
                <c:pt idx="204">
                  <c:v>27</c:v>
                </c:pt>
                <c:pt idx="205">
                  <c:v>27.25</c:v>
                </c:pt>
                <c:pt idx="206">
                  <c:v>27.5</c:v>
                </c:pt>
                <c:pt idx="207">
                  <c:v>27.75</c:v>
                </c:pt>
                <c:pt idx="208">
                  <c:v>28</c:v>
                </c:pt>
                <c:pt idx="209">
                  <c:v>28.25</c:v>
                </c:pt>
                <c:pt idx="210">
                  <c:v>28.5</c:v>
                </c:pt>
                <c:pt idx="211">
                  <c:v>28.75</c:v>
                </c:pt>
                <c:pt idx="212">
                  <c:v>29</c:v>
                </c:pt>
                <c:pt idx="213">
                  <c:v>29.25</c:v>
                </c:pt>
                <c:pt idx="214">
                  <c:v>29.5</c:v>
                </c:pt>
                <c:pt idx="215">
                  <c:v>29.75</c:v>
                </c:pt>
                <c:pt idx="216">
                  <c:v>30</c:v>
                </c:pt>
                <c:pt idx="217">
                  <c:v>30.25</c:v>
                </c:pt>
                <c:pt idx="218">
                  <c:v>30.5</c:v>
                </c:pt>
                <c:pt idx="219">
                  <c:v>30.75</c:v>
                </c:pt>
                <c:pt idx="220">
                  <c:v>31</c:v>
                </c:pt>
                <c:pt idx="221">
                  <c:v>31.25</c:v>
                </c:pt>
                <c:pt idx="222">
                  <c:v>31.5</c:v>
                </c:pt>
                <c:pt idx="223">
                  <c:v>31.75</c:v>
                </c:pt>
                <c:pt idx="224">
                  <c:v>31.75</c:v>
                </c:pt>
                <c:pt idx="225">
                  <c:v>31.75</c:v>
                </c:pt>
                <c:pt idx="226">
                  <c:v>31.75</c:v>
                </c:pt>
                <c:pt idx="227">
                  <c:v>31.75</c:v>
                </c:pt>
                <c:pt idx="228">
                  <c:v>31.75</c:v>
                </c:pt>
                <c:pt idx="229">
                  <c:v>31.75</c:v>
                </c:pt>
                <c:pt idx="230">
                  <c:v>31.75</c:v>
                </c:pt>
                <c:pt idx="231">
                  <c:v>31.75</c:v>
                </c:pt>
                <c:pt idx="232">
                  <c:v>31.75</c:v>
                </c:pt>
                <c:pt idx="233">
                  <c:v>31.75</c:v>
                </c:pt>
                <c:pt idx="234">
                  <c:v>31.75</c:v>
                </c:pt>
                <c:pt idx="235">
                  <c:v>31.75</c:v>
                </c:pt>
                <c:pt idx="236">
                  <c:v>31.75</c:v>
                </c:pt>
                <c:pt idx="237">
                  <c:v>31.75</c:v>
                </c:pt>
                <c:pt idx="238">
                  <c:v>31.75</c:v>
                </c:pt>
                <c:pt idx="239">
                  <c:v>31.75</c:v>
                </c:pt>
                <c:pt idx="240">
                  <c:v>31.75</c:v>
                </c:pt>
                <c:pt idx="241">
                  <c:v>31.75</c:v>
                </c:pt>
                <c:pt idx="242">
                  <c:v>31.75</c:v>
                </c:pt>
                <c:pt idx="243">
                  <c:v>31.75</c:v>
                </c:pt>
                <c:pt idx="244">
                  <c:v>31.75</c:v>
                </c:pt>
                <c:pt idx="245">
                  <c:v>31.75</c:v>
                </c:pt>
                <c:pt idx="246">
                  <c:v>31.75</c:v>
                </c:pt>
                <c:pt idx="247">
                  <c:v>31.75</c:v>
                </c:pt>
                <c:pt idx="248">
                  <c:v>31.75</c:v>
                </c:pt>
                <c:pt idx="249">
                  <c:v>31.75</c:v>
                </c:pt>
                <c:pt idx="250">
                  <c:v>31.75</c:v>
                </c:pt>
                <c:pt idx="251">
                  <c:v>31.75</c:v>
                </c:pt>
                <c:pt idx="252">
                  <c:v>31.75</c:v>
                </c:pt>
                <c:pt idx="253">
                  <c:v>31.75</c:v>
                </c:pt>
                <c:pt idx="254">
                  <c:v>31.75</c:v>
                </c:pt>
                <c:pt idx="255">
                  <c:v>31.75</c:v>
                </c:pt>
                <c:pt idx="256">
                  <c:v>31.75</c:v>
                </c:pt>
                <c:pt idx="257">
                  <c:v>31.75</c:v>
                </c:pt>
                <c:pt idx="258">
                  <c:v>31.75</c:v>
                </c:pt>
                <c:pt idx="259">
                  <c:v>31.75</c:v>
                </c:pt>
                <c:pt idx="260">
                  <c:v>31.75</c:v>
                </c:pt>
                <c:pt idx="261">
                  <c:v>31.75</c:v>
                </c:pt>
                <c:pt idx="262">
                  <c:v>31.75</c:v>
                </c:pt>
                <c:pt idx="263">
                  <c:v>31.75</c:v>
                </c:pt>
                <c:pt idx="264">
                  <c:v>31.75</c:v>
                </c:pt>
                <c:pt idx="265">
                  <c:v>31.75</c:v>
                </c:pt>
                <c:pt idx="266">
                  <c:v>31.75</c:v>
                </c:pt>
                <c:pt idx="267">
                  <c:v>31.75</c:v>
                </c:pt>
                <c:pt idx="268">
                  <c:v>31.75</c:v>
                </c:pt>
                <c:pt idx="269">
                  <c:v>31.75</c:v>
                </c:pt>
                <c:pt idx="270">
                  <c:v>31.75</c:v>
                </c:pt>
                <c:pt idx="271">
                  <c:v>31.75</c:v>
                </c:pt>
                <c:pt idx="272">
                  <c:v>31.75</c:v>
                </c:pt>
                <c:pt idx="273">
                  <c:v>31.75</c:v>
                </c:pt>
                <c:pt idx="274">
                  <c:v>32</c:v>
                </c:pt>
                <c:pt idx="275">
                  <c:v>32.25</c:v>
                </c:pt>
                <c:pt idx="276">
                  <c:v>32.5</c:v>
                </c:pt>
                <c:pt idx="277">
                  <c:v>32.75</c:v>
                </c:pt>
                <c:pt idx="278">
                  <c:v>33</c:v>
                </c:pt>
                <c:pt idx="279">
                  <c:v>33.25</c:v>
                </c:pt>
                <c:pt idx="280">
                  <c:v>33.5</c:v>
                </c:pt>
                <c:pt idx="281">
                  <c:v>33.75</c:v>
                </c:pt>
                <c:pt idx="282">
                  <c:v>34</c:v>
                </c:pt>
                <c:pt idx="283">
                  <c:v>34.25</c:v>
                </c:pt>
                <c:pt idx="284">
                  <c:v>34.5</c:v>
                </c:pt>
                <c:pt idx="285">
                  <c:v>34.75</c:v>
                </c:pt>
                <c:pt idx="286">
                  <c:v>35</c:v>
                </c:pt>
                <c:pt idx="287">
                  <c:v>35.25</c:v>
                </c:pt>
                <c:pt idx="288">
                  <c:v>35.5</c:v>
                </c:pt>
                <c:pt idx="289">
                  <c:v>35.75</c:v>
                </c:pt>
                <c:pt idx="290">
                  <c:v>36</c:v>
                </c:pt>
                <c:pt idx="291">
                  <c:v>36.25</c:v>
                </c:pt>
                <c:pt idx="292">
                  <c:v>36.5</c:v>
                </c:pt>
                <c:pt idx="293">
                  <c:v>36.75</c:v>
                </c:pt>
                <c:pt idx="294">
                  <c:v>37</c:v>
                </c:pt>
                <c:pt idx="295">
                  <c:v>37.25</c:v>
                </c:pt>
                <c:pt idx="296">
                  <c:v>37.5</c:v>
                </c:pt>
                <c:pt idx="297">
                  <c:v>37.75</c:v>
                </c:pt>
                <c:pt idx="298">
                  <c:v>38</c:v>
                </c:pt>
                <c:pt idx="299">
                  <c:v>38.25</c:v>
                </c:pt>
                <c:pt idx="300">
                  <c:v>38.5</c:v>
                </c:pt>
                <c:pt idx="301">
                  <c:v>38.75</c:v>
                </c:pt>
                <c:pt idx="302">
                  <c:v>39</c:v>
                </c:pt>
                <c:pt idx="303">
                  <c:v>39.25</c:v>
                </c:pt>
                <c:pt idx="304">
                  <c:v>39.5</c:v>
                </c:pt>
                <c:pt idx="305">
                  <c:v>39.75</c:v>
                </c:pt>
                <c:pt idx="306">
                  <c:v>40</c:v>
                </c:pt>
                <c:pt idx="307">
                  <c:v>40.25</c:v>
                </c:pt>
                <c:pt idx="308">
                  <c:v>40.5</c:v>
                </c:pt>
                <c:pt idx="309">
                  <c:v>40.75</c:v>
                </c:pt>
                <c:pt idx="310">
                  <c:v>41</c:v>
                </c:pt>
                <c:pt idx="311">
                  <c:v>41.25</c:v>
                </c:pt>
                <c:pt idx="312">
                  <c:v>41.5</c:v>
                </c:pt>
                <c:pt idx="313">
                  <c:v>41.75</c:v>
                </c:pt>
                <c:pt idx="314">
                  <c:v>42</c:v>
                </c:pt>
                <c:pt idx="315">
                  <c:v>42.25</c:v>
                </c:pt>
                <c:pt idx="316">
                  <c:v>42.5</c:v>
                </c:pt>
                <c:pt idx="317">
                  <c:v>42.75</c:v>
                </c:pt>
                <c:pt idx="318">
                  <c:v>43</c:v>
                </c:pt>
                <c:pt idx="319">
                  <c:v>43.25</c:v>
                </c:pt>
                <c:pt idx="320">
                  <c:v>43.5</c:v>
                </c:pt>
                <c:pt idx="321">
                  <c:v>43.75</c:v>
                </c:pt>
                <c:pt idx="322">
                  <c:v>44</c:v>
                </c:pt>
                <c:pt idx="323">
                  <c:v>44.25</c:v>
                </c:pt>
                <c:pt idx="324">
                  <c:v>44.5</c:v>
                </c:pt>
                <c:pt idx="325">
                  <c:v>44.75</c:v>
                </c:pt>
                <c:pt idx="326">
                  <c:v>45</c:v>
                </c:pt>
                <c:pt idx="327">
                  <c:v>45.25</c:v>
                </c:pt>
                <c:pt idx="328">
                  <c:v>45.5</c:v>
                </c:pt>
                <c:pt idx="329">
                  <c:v>45.75</c:v>
                </c:pt>
                <c:pt idx="330">
                  <c:v>46</c:v>
                </c:pt>
                <c:pt idx="331">
                  <c:v>46.25</c:v>
                </c:pt>
                <c:pt idx="332">
                  <c:v>46.5</c:v>
                </c:pt>
                <c:pt idx="333">
                  <c:v>46.75</c:v>
                </c:pt>
                <c:pt idx="334">
                  <c:v>47</c:v>
                </c:pt>
                <c:pt idx="335">
                  <c:v>47.25</c:v>
                </c:pt>
                <c:pt idx="336">
                  <c:v>47.5</c:v>
                </c:pt>
                <c:pt idx="337">
                  <c:v>47.75</c:v>
                </c:pt>
                <c:pt idx="338">
                  <c:v>48</c:v>
                </c:pt>
                <c:pt idx="339">
                  <c:v>48.25</c:v>
                </c:pt>
                <c:pt idx="340">
                  <c:v>48.5</c:v>
                </c:pt>
                <c:pt idx="341">
                  <c:v>48.75</c:v>
                </c:pt>
                <c:pt idx="342">
                  <c:v>49</c:v>
                </c:pt>
                <c:pt idx="343">
                  <c:v>49.25</c:v>
                </c:pt>
                <c:pt idx="344">
                  <c:v>49.25</c:v>
                </c:pt>
                <c:pt idx="345">
                  <c:v>49.25</c:v>
                </c:pt>
                <c:pt idx="346">
                  <c:v>49.25</c:v>
                </c:pt>
                <c:pt idx="347">
                  <c:v>49.25</c:v>
                </c:pt>
                <c:pt idx="348">
                  <c:v>49.25</c:v>
                </c:pt>
                <c:pt idx="349">
                  <c:v>49.25</c:v>
                </c:pt>
                <c:pt idx="350">
                  <c:v>49.25</c:v>
                </c:pt>
                <c:pt idx="351">
                  <c:v>49.25</c:v>
                </c:pt>
                <c:pt idx="352">
                  <c:v>49.25</c:v>
                </c:pt>
                <c:pt idx="353">
                  <c:v>49.25</c:v>
                </c:pt>
                <c:pt idx="354">
                  <c:v>49.25</c:v>
                </c:pt>
                <c:pt idx="355">
                  <c:v>49.25</c:v>
                </c:pt>
                <c:pt idx="356">
                  <c:v>49.25</c:v>
                </c:pt>
                <c:pt idx="357">
                  <c:v>49.25</c:v>
                </c:pt>
                <c:pt idx="358">
                  <c:v>49.25</c:v>
                </c:pt>
                <c:pt idx="359">
                  <c:v>49.25</c:v>
                </c:pt>
                <c:pt idx="360">
                  <c:v>49.25</c:v>
                </c:pt>
                <c:pt idx="361">
                  <c:v>49.25</c:v>
                </c:pt>
                <c:pt idx="362">
                  <c:v>49.25</c:v>
                </c:pt>
                <c:pt idx="363">
                  <c:v>49.25</c:v>
                </c:pt>
                <c:pt idx="364">
                  <c:v>49.25</c:v>
                </c:pt>
                <c:pt idx="365">
                  <c:v>49.5</c:v>
                </c:pt>
                <c:pt idx="366">
                  <c:v>49.75</c:v>
                </c:pt>
                <c:pt idx="367">
                  <c:v>50</c:v>
                </c:pt>
                <c:pt idx="368">
                  <c:v>50.25</c:v>
                </c:pt>
                <c:pt idx="369">
                  <c:v>50.5</c:v>
                </c:pt>
                <c:pt idx="370">
                  <c:v>50.75</c:v>
                </c:pt>
                <c:pt idx="371">
                  <c:v>51</c:v>
                </c:pt>
                <c:pt idx="372">
                  <c:v>51.25</c:v>
                </c:pt>
                <c:pt idx="373">
                  <c:v>51.5</c:v>
                </c:pt>
                <c:pt idx="374">
                  <c:v>51.75</c:v>
                </c:pt>
                <c:pt idx="375">
                  <c:v>52</c:v>
                </c:pt>
                <c:pt idx="376">
                  <c:v>52.25</c:v>
                </c:pt>
                <c:pt idx="377">
                  <c:v>52.5</c:v>
                </c:pt>
                <c:pt idx="378">
                  <c:v>52.75</c:v>
                </c:pt>
                <c:pt idx="379">
                  <c:v>53</c:v>
                </c:pt>
                <c:pt idx="380">
                  <c:v>53.25</c:v>
                </c:pt>
                <c:pt idx="381">
                  <c:v>53.5</c:v>
                </c:pt>
                <c:pt idx="382">
                  <c:v>53.75</c:v>
                </c:pt>
                <c:pt idx="383">
                  <c:v>54</c:v>
                </c:pt>
                <c:pt idx="384">
                  <c:v>54.25</c:v>
                </c:pt>
                <c:pt idx="385">
                  <c:v>54.5</c:v>
                </c:pt>
                <c:pt idx="386">
                  <c:v>54.75</c:v>
                </c:pt>
                <c:pt idx="387">
                  <c:v>55</c:v>
                </c:pt>
                <c:pt idx="388">
                  <c:v>55.25</c:v>
                </c:pt>
                <c:pt idx="389">
                  <c:v>55.5</c:v>
                </c:pt>
                <c:pt idx="390">
                  <c:v>55.75</c:v>
                </c:pt>
                <c:pt idx="391">
                  <c:v>56</c:v>
                </c:pt>
                <c:pt idx="392">
                  <c:v>56.25</c:v>
                </c:pt>
                <c:pt idx="393">
                  <c:v>56.5</c:v>
                </c:pt>
                <c:pt idx="394">
                  <c:v>56.75</c:v>
                </c:pt>
                <c:pt idx="395">
                  <c:v>57</c:v>
                </c:pt>
                <c:pt idx="396">
                  <c:v>57.25</c:v>
                </c:pt>
                <c:pt idx="397">
                  <c:v>57.5</c:v>
                </c:pt>
                <c:pt idx="398">
                  <c:v>57.75</c:v>
                </c:pt>
                <c:pt idx="399">
                  <c:v>58</c:v>
                </c:pt>
                <c:pt idx="400">
                  <c:v>58.25</c:v>
                </c:pt>
                <c:pt idx="401">
                  <c:v>58.5</c:v>
                </c:pt>
                <c:pt idx="402">
                  <c:v>58.75</c:v>
                </c:pt>
                <c:pt idx="403">
                  <c:v>59</c:v>
                </c:pt>
                <c:pt idx="404">
                  <c:v>59.25</c:v>
                </c:pt>
                <c:pt idx="405">
                  <c:v>59.5</c:v>
                </c:pt>
                <c:pt idx="406">
                  <c:v>59.75</c:v>
                </c:pt>
                <c:pt idx="407">
                  <c:v>60</c:v>
                </c:pt>
                <c:pt idx="408">
                  <c:v>60.25</c:v>
                </c:pt>
                <c:pt idx="409">
                  <c:v>60.5</c:v>
                </c:pt>
                <c:pt idx="410">
                  <c:v>60.75</c:v>
                </c:pt>
                <c:pt idx="411">
                  <c:v>61</c:v>
                </c:pt>
                <c:pt idx="412">
                  <c:v>61.25</c:v>
                </c:pt>
                <c:pt idx="413">
                  <c:v>61.5</c:v>
                </c:pt>
                <c:pt idx="414">
                  <c:v>61.75</c:v>
                </c:pt>
                <c:pt idx="415">
                  <c:v>62</c:v>
                </c:pt>
                <c:pt idx="416">
                  <c:v>62.25</c:v>
                </c:pt>
                <c:pt idx="417">
                  <c:v>62.5</c:v>
                </c:pt>
                <c:pt idx="418">
                  <c:v>62.75</c:v>
                </c:pt>
                <c:pt idx="419">
                  <c:v>63</c:v>
                </c:pt>
                <c:pt idx="420">
                  <c:v>63.25</c:v>
                </c:pt>
                <c:pt idx="421">
                  <c:v>63.5</c:v>
                </c:pt>
                <c:pt idx="422">
                  <c:v>63.75</c:v>
                </c:pt>
                <c:pt idx="423">
                  <c:v>64</c:v>
                </c:pt>
                <c:pt idx="424">
                  <c:v>64.25</c:v>
                </c:pt>
                <c:pt idx="425">
                  <c:v>64.5</c:v>
                </c:pt>
                <c:pt idx="426">
                  <c:v>64.75</c:v>
                </c:pt>
                <c:pt idx="427">
                  <c:v>65</c:v>
                </c:pt>
                <c:pt idx="428">
                  <c:v>65</c:v>
                </c:pt>
                <c:pt idx="429">
                  <c:v>65</c:v>
                </c:pt>
                <c:pt idx="430">
                  <c:v>65</c:v>
                </c:pt>
                <c:pt idx="431">
                  <c:v>65</c:v>
                </c:pt>
                <c:pt idx="432">
                  <c:v>65</c:v>
                </c:pt>
                <c:pt idx="433">
                  <c:v>65</c:v>
                </c:pt>
                <c:pt idx="434">
                  <c:v>65</c:v>
                </c:pt>
                <c:pt idx="435">
                  <c:v>65</c:v>
                </c:pt>
                <c:pt idx="436">
                  <c:v>65</c:v>
                </c:pt>
                <c:pt idx="437">
                  <c:v>65</c:v>
                </c:pt>
                <c:pt idx="438">
                  <c:v>65</c:v>
                </c:pt>
                <c:pt idx="439">
                  <c:v>65</c:v>
                </c:pt>
                <c:pt idx="440">
                  <c:v>65</c:v>
                </c:pt>
                <c:pt idx="441">
                  <c:v>65</c:v>
                </c:pt>
                <c:pt idx="442">
                  <c:v>65</c:v>
                </c:pt>
                <c:pt idx="443">
                  <c:v>65</c:v>
                </c:pt>
                <c:pt idx="444">
                  <c:v>65</c:v>
                </c:pt>
                <c:pt idx="445">
                  <c:v>65</c:v>
                </c:pt>
                <c:pt idx="446">
                  <c:v>65</c:v>
                </c:pt>
                <c:pt idx="447">
                  <c:v>65</c:v>
                </c:pt>
                <c:pt idx="448">
                  <c:v>65</c:v>
                </c:pt>
                <c:pt idx="449">
                  <c:v>65</c:v>
                </c:pt>
                <c:pt idx="450">
                  <c:v>65</c:v>
                </c:pt>
                <c:pt idx="451">
                  <c:v>65</c:v>
                </c:pt>
                <c:pt idx="452">
                  <c:v>65</c:v>
                </c:pt>
                <c:pt idx="453">
                  <c:v>65</c:v>
                </c:pt>
                <c:pt idx="454">
                  <c:v>65</c:v>
                </c:pt>
                <c:pt idx="455">
                  <c:v>65</c:v>
                </c:pt>
                <c:pt idx="456">
                  <c:v>65</c:v>
                </c:pt>
                <c:pt idx="457">
                  <c:v>65</c:v>
                </c:pt>
                <c:pt idx="458">
                  <c:v>65</c:v>
                </c:pt>
                <c:pt idx="459">
                  <c:v>65</c:v>
                </c:pt>
                <c:pt idx="460">
                  <c:v>65</c:v>
                </c:pt>
                <c:pt idx="461">
                  <c:v>65</c:v>
                </c:pt>
                <c:pt idx="462">
                  <c:v>65</c:v>
                </c:pt>
                <c:pt idx="463">
                  <c:v>65</c:v>
                </c:pt>
                <c:pt idx="464">
                  <c:v>65</c:v>
                </c:pt>
                <c:pt idx="465">
                  <c:v>65.25</c:v>
                </c:pt>
                <c:pt idx="466">
                  <c:v>65.5</c:v>
                </c:pt>
                <c:pt idx="467">
                  <c:v>65.75</c:v>
                </c:pt>
                <c:pt idx="468">
                  <c:v>66</c:v>
                </c:pt>
                <c:pt idx="469">
                  <c:v>66.25</c:v>
                </c:pt>
                <c:pt idx="470">
                  <c:v>66.5</c:v>
                </c:pt>
                <c:pt idx="471">
                  <c:v>66.75</c:v>
                </c:pt>
                <c:pt idx="472">
                  <c:v>67</c:v>
                </c:pt>
                <c:pt idx="473">
                  <c:v>67.25</c:v>
                </c:pt>
                <c:pt idx="474">
                  <c:v>67.5</c:v>
                </c:pt>
                <c:pt idx="475">
                  <c:v>67.75</c:v>
                </c:pt>
                <c:pt idx="476">
                  <c:v>68</c:v>
                </c:pt>
                <c:pt idx="477">
                  <c:v>68.25</c:v>
                </c:pt>
                <c:pt idx="478">
                  <c:v>68.5</c:v>
                </c:pt>
                <c:pt idx="479">
                  <c:v>68.75</c:v>
                </c:pt>
                <c:pt idx="480">
                  <c:v>69</c:v>
                </c:pt>
                <c:pt idx="481">
                  <c:v>69.25</c:v>
                </c:pt>
                <c:pt idx="482">
                  <c:v>69.5</c:v>
                </c:pt>
                <c:pt idx="483">
                  <c:v>69.75</c:v>
                </c:pt>
                <c:pt idx="484">
                  <c:v>70</c:v>
                </c:pt>
                <c:pt idx="485">
                  <c:v>70.25</c:v>
                </c:pt>
                <c:pt idx="486">
                  <c:v>70.5</c:v>
                </c:pt>
                <c:pt idx="487">
                  <c:v>70.75</c:v>
                </c:pt>
                <c:pt idx="488">
                  <c:v>71</c:v>
                </c:pt>
                <c:pt idx="489">
                  <c:v>71.25</c:v>
                </c:pt>
                <c:pt idx="490">
                  <c:v>71.5</c:v>
                </c:pt>
                <c:pt idx="491">
                  <c:v>71.75</c:v>
                </c:pt>
                <c:pt idx="492">
                  <c:v>72</c:v>
                </c:pt>
                <c:pt idx="493">
                  <c:v>72.25</c:v>
                </c:pt>
                <c:pt idx="494">
                  <c:v>72.5</c:v>
                </c:pt>
                <c:pt idx="495">
                  <c:v>72.75</c:v>
                </c:pt>
                <c:pt idx="496">
                  <c:v>73</c:v>
                </c:pt>
                <c:pt idx="497">
                  <c:v>73.25</c:v>
                </c:pt>
                <c:pt idx="498">
                  <c:v>73.5</c:v>
                </c:pt>
                <c:pt idx="499">
                  <c:v>73.75</c:v>
                </c:pt>
                <c:pt idx="500">
                  <c:v>74</c:v>
                </c:pt>
                <c:pt idx="501">
                  <c:v>74.25</c:v>
                </c:pt>
                <c:pt idx="502">
                  <c:v>74.5</c:v>
                </c:pt>
                <c:pt idx="503">
                  <c:v>74.75</c:v>
                </c:pt>
                <c:pt idx="504">
                  <c:v>75</c:v>
                </c:pt>
                <c:pt idx="505">
                  <c:v>75.25</c:v>
                </c:pt>
                <c:pt idx="506">
                  <c:v>75.5</c:v>
                </c:pt>
                <c:pt idx="507">
                  <c:v>75.75</c:v>
                </c:pt>
                <c:pt idx="508">
                  <c:v>76</c:v>
                </c:pt>
                <c:pt idx="509">
                  <c:v>76.25</c:v>
                </c:pt>
                <c:pt idx="510">
                  <c:v>76.5</c:v>
                </c:pt>
                <c:pt idx="511">
                  <c:v>76.75</c:v>
                </c:pt>
                <c:pt idx="512">
                  <c:v>77</c:v>
                </c:pt>
                <c:pt idx="513">
                  <c:v>77.25</c:v>
                </c:pt>
                <c:pt idx="514">
                  <c:v>77.5</c:v>
                </c:pt>
                <c:pt idx="515">
                  <c:v>77.5</c:v>
                </c:pt>
                <c:pt idx="516">
                  <c:v>77.5</c:v>
                </c:pt>
                <c:pt idx="517">
                  <c:v>77.5</c:v>
                </c:pt>
                <c:pt idx="518">
                  <c:v>77.5</c:v>
                </c:pt>
                <c:pt idx="519">
                  <c:v>77.5</c:v>
                </c:pt>
                <c:pt idx="520">
                  <c:v>77.5</c:v>
                </c:pt>
                <c:pt idx="521">
                  <c:v>77.5</c:v>
                </c:pt>
                <c:pt idx="522">
                  <c:v>77.5</c:v>
                </c:pt>
                <c:pt idx="523">
                  <c:v>77.5</c:v>
                </c:pt>
                <c:pt idx="524">
                  <c:v>77.5</c:v>
                </c:pt>
                <c:pt idx="525">
                  <c:v>77.5</c:v>
                </c:pt>
                <c:pt idx="526">
                  <c:v>77.5</c:v>
                </c:pt>
                <c:pt idx="527">
                  <c:v>77.5</c:v>
                </c:pt>
                <c:pt idx="528">
                  <c:v>77.5</c:v>
                </c:pt>
                <c:pt idx="529">
                  <c:v>77.5</c:v>
                </c:pt>
                <c:pt idx="530">
                  <c:v>77.5</c:v>
                </c:pt>
                <c:pt idx="531">
                  <c:v>77.5</c:v>
                </c:pt>
                <c:pt idx="532">
                  <c:v>77.5</c:v>
                </c:pt>
                <c:pt idx="533">
                  <c:v>77.5</c:v>
                </c:pt>
                <c:pt idx="534">
                  <c:v>77.5</c:v>
                </c:pt>
                <c:pt idx="535">
                  <c:v>77.5</c:v>
                </c:pt>
                <c:pt idx="536">
                  <c:v>77.5</c:v>
                </c:pt>
                <c:pt idx="537">
                  <c:v>77.5</c:v>
                </c:pt>
                <c:pt idx="538">
                  <c:v>77.5</c:v>
                </c:pt>
                <c:pt idx="539">
                  <c:v>77.5</c:v>
                </c:pt>
                <c:pt idx="540">
                  <c:v>77.5</c:v>
                </c:pt>
                <c:pt idx="541">
                  <c:v>77.5</c:v>
                </c:pt>
                <c:pt idx="542">
                  <c:v>77.5</c:v>
                </c:pt>
                <c:pt idx="543">
                  <c:v>77.5</c:v>
                </c:pt>
                <c:pt idx="544">
                  <c:v>77.5</c:v>
                </c:pt>
                <c:pt idx="545">
                  <c:v>77.5</c:v>
                </c:pt>
                <c:pt idx="546">
                  <c:v>77.5</c:v>
                </c:pt>
                <c:pt idx="547">
                  <c:v>77.5</c:v>
                </c:pt>
                <c:pt idx="548">
                  <c:v>77.5</c:v>
                </c:pt>
                <c:pt idx="549">
                  <c:v>77.5</c:v>
                </c:pt>
                <c:pt idx="550">
                  <c:v>77.5</c:v>
                </c:pt>
                <c:pt idx="551">
                  <c:v>77.5</c:v>
                </c:pt>
                <c:pt idx="552">
                  <c:v>77.5</c:v>
                </c:pt>
                <c:pt idx="553">
                  <c:v>77.5</c:v>
                </c:pt>
                <c:pt idx="554">
                  <c:v>77.5</c:v>
                </c:pt>
                <c:pt idx="555">
                  <c:v>77.5</c:v>
                </c:pt>
                <c:pt idx="556">
                  <c:v>77.5</c:v>
                </c:pt>
                <c:pt idx="557">
                  <c:v>77.5</c:v>
                </c:pt>
                <c:pt idx="558">
                  <c:v>77.5</c:v>
                </c:pt>
                <c:pt idx="559">
                  <c:v>77.75</c:v>
                </c:pt>
                <c:pt idx="560">
                  <c:v>78</c:v>
                </c:pt>
                <c:pt idx="561">
                  <c:v>78.25</c:v>
                </c:pt>
                <c:pt idx="562">
                  <c:v>78.5</c:v>
                </c:pt>
                <c:pt idx="563">
                  <c:v>78.75</c:v>
                </c:pt>
                <c:pt idx="564">
                  <c:v>79</c:v>
                </c:pt>
                <c:pt idx="565">
                  <c:v>79.25</c:v>
                </c:pt>
                <c:pt idx="566">
                  <c:v>79.5</c:v>
                </c:pt>
                <c:pt idx="567">
                  <c:v>79.75</c:v>
                </c:pt>
                <c:pt idx="568">
                  <c:v>80</c:v>
                </c:pt>
                <c:pt idx="569">
                  <c:v>80.25</c:v>
                </c:pt>
                <c:pt idx="570">
                  <c:v>80.5</c:v>
                </c:pt>
                <c:pt idx="571">
                  <c:v>80.75</c:v>
                </c:pt>
                <c:pt idx="572">
                  <c:v>81</c:v>
                </c:pt>
                <c:pt idx="573">
                  <c:v>81.25</c:v>
                </c:pt>
                <c:pt idx="574">
                  <c:v>81.5</c:v>
                </c:pt>
                <c:pt idx="575">
                  <c:v>81.75</c:v>
                </c:pt>
                <c:pt idx="576">
                  <c:v>82</c:v>
                </c:pt>
                <c:pt idx="577">
                  <c:v>82.25</c:v>
                </c:pt>
                <c:pt idx="578">
                  <c:v>82.5</c:v>
                </c:pt>
                <c:pt idx="579">
                  <c:v>82.75</c:v>
                </c:pt>
                <c:pt idx="580">
                  <c:v>83</c:v>
                </c:pt>
                <c:pt idx="581">
                  <c:v>83.25</c:v>
                </c:pt>
                <c:pt idx="582">
                  <c:v>83.5</c:v>
                </c:pt>
                <c:pt idx="583">
                  <c:v>83.75</c:v>
                </c:pt>
                <c:pt idx="584">
                  <c:v>84</c:v>
                </c:pt>
                <c:pt idx="585">
                  <c:v>84.25</c:v>
                </c:pt>
                <c:pt idx="586">
                  <c:v>84.5</c:v>
                </c:pt>
                <c:pt idx="587">
                  <c:v>84.75</c:v>
                </c:pt>
                <c:pt idx="588">
                  <c:v>85</c:v>
                </c:pt>
                <c:pt idx="589">
                  <c:v>85.25</c:v>
                </c:pt>
                <c:pt idx="590">
                  <c:v>85.5</c:v>
                </c:pt>
                <c:pt idx="591">
                  <c:v>85.75</c:v>
                </c:pt>
                <c:pt idx="592">
                  <c:v>86</c:v>
                </c:pt>
                <c:pt idx="593">
                  <c:v>86.25</c:v>
                </c:pt>
                <c:pt idx="594">
                  <c:v>86.5</c:v>
                </c:pt>
                <c:pt idx="595">
                  <c:v>86.75</c:v>
                </c:pt>
                <c:pt idx="596">
                  <c:v>87</c:v>
                </c:pt>
                <c:pt idx="597">
                  <c:v>87.25</c:v>
                </c:pt>
                <c:pt idx="598">
                  <c:v>87.5</c:v>
                </c:pt>
                <c:pt idx="599">
                  <c:v>87.75</c:v>
                </c:pt>
                <c:pt idx="600">
                  <c:v>88</c:v>
                </c:pt>
                <c:pt idx="601">
                  <c:v>88.25</c:v>
                </c:pt>
                <c:pt idx="602">
                  <c:v>88.5</c:v>
                </c:pt>
                <c:pt idx="603">
                  <c:v>88.75</c:v>
                </c:pt>
                <c:pt idx="604">
                  <c:v>89</c:v>
                </c:pt>
                <c:pt idx="605">
                  <c:v>89.25</c:v>
                </c:pt>
                <c:pt idx="606">
                  <c:v>89.5</c:v>
                </c:pt>
                <c:pt idx="607">
                  <c:v>89.75</c:v>
                </c:pt>
                <c:pt idx="608">
                  <c:v>90</c:v>
                </c:pt>
                <c:pt idx="609">
                  <c:v>90.25</c:v>
                </c:pt>
                <c:pt idx="610">
                  <c:v>90.5</c:v>
                </c:pt>
                <c:pt idx="611">
                  <c:v>90.75</c:v>
                </c:pt>
                <c:pt idx="612">
                  <c:v>91</c:v>
                </c:pt>
                <c:pt idx="613">
                  <c:v>91.25</c:v>
                </c:pt>
                <c:pt idx="614">
                  <c:v>91.5</c:v>
                </c:pt>
                <c:pt idx="615">
                  <c:v>91.75</c:v>
                </c:pt>
                <c:pt idx="616">
                  <c:v>92</c:v>
                </c:pt>
                <c:pt idx="617">
                  <c:v>92.25</c:v>
                </c:pt>
                <c:pt idx="618">
                  <c:v>92.5</c:v>
                </c:pt>
                <c:pt idx="619">
                  <c:v>92.75</c:v>
                </c:pt>
                <c:pt idx="620">
                  <c:v>93</c:v>
                </c:pt>
                <c:pt idx="621">
                  <c:v>93.25</c:v>
                </c:pt>
                <c:pt idx="622">
                  <c:v>93.5</c:v>
                </c:pt>
                <c:pt idx="623">
                  <c:v>93.75</c:v>
                </c:pt>
                <c:pt idx="624">
                  <c:v>94</c:v>
                </c:pt>
                <c:pt idx="625">
                  <c:v>94.25</c:v>
                </c:pt>
                <c:pt idx="626">
                  <c:v>94.5</c:v>
                </c:pt>
                <c:pt idx="627">
                  <c:v>94.75</c:v>
                </c:pt>
                <c:pt idx="628">
                  <c:v>95</c:v>
                </c:pt>
                <c:pt idx="629">
                  <c:v>95.25</c:v>
                </c:pt>
                <c:pt idx="630">
                  <c:v>95.5</c:v>
                </c:pt>
                <c:pt idx="631">
                  <c:v>95.75</c:v>
                </c:pt>
                <c:pt idx="632">
                  <c:v>96</c:v>
                </c:pt>
                <c:pt idx="633">
                  <c:v>96</c:v>
                </c:pt>
                <c:pt idx="634">
                  <c:v>96</c:v>
                </c:pt>
                <c:pt idx="635">
                  <c:v>96</c:v>
                </c:pt>
                <c:pt idx="636">
                  <c:v>96</c:v>
                </c:pt>
                <c:pt idx="637">
                  <c:v>96</c:v>
                </c:pt>
                <c:pt idx="638">
                  <c:v>96</c:v>
                </c:pt>
                <c:pt idx="639">
                  <c:v>96</c:v>
                </c:pt>
                <c:pt idx="640">
                  <c:v>96</c:v>
                </c:pt>
                <c:pt idx="641">
                  <c:v>96</c:v>
                </c:pt>
                <c:pt idx="642">
                  <c:v>96</c:v>
                </c:pt>
                <c:pt idx="643">
                  <c:v>96</c:v>
                </c:pt>
                <c:pt idx="644">
                  <c:v>96</c:v>
                </c:pt>
                <c:pt idx="645">
                  <c:v>96</c:v>
                </c:pt>
                <c:pt idx="646">
                  <c:v>96</c:v>
                </c:pt>
                <c:pt idx="647">
                  <c:v>96</c:v>
                </c:pt>
                <c:pt idx="648">
                  <c:v>96</c:v>
                </c:pt>
                <c:pt idx="649">
                  <c:v>96</c:v>
                </c:pt>
                <c:pt idx="650">
                  <c:v>96</c:v>
                </c:pt>
                <c:pt idx="651">
                  <c:v>96</c:v>
                </c:pt>
                <c:pt idx="652">
                  <c:v>96</c:v>
                </c:pt>
                <c:pt idx="653">
                  <c:v>96</c:v>
                </c:pt>
                <c:pt idx="654">
                  <c:v>96</c:v>
                </c:pt>
                <c:pt idx="655">
                  <c:v>96</c:v>
                </c:pt>
                <c:pt idx="656">
                  <c:v>96</c:v>
                </c:pt>
                <c:pt idx="657">
                  <c:v>96.25</c:v>
                </c:pt>
                <c:pt idx="658">
                  <c:v>96.5</c:v>
                </c:pt>
                <c:pt idx="659">
                  <c:v>96.75</c:v>
                </c:pt>
                <c:pt idx="660">
                  <c:v>97</c:v>
                </c:pt>
                <c:pt idx="661">
                  <c:v>97.25</c:v>
                </c:pt>
                <c:pt idx="662">
                  <c:v>97.5</c:v>
                </c:pt>
                <c:pt idx="663">
                  <c:v>97.75</c:v>
                </c:pt>
                <c:pt idx="664">
                  <c:v>98</c:v>
                </c:pt>
                <c:pt idx="665">
                  <c:v>98.25</c:v>
                </c:pt>
                <c:pt idx="666">
                  <c:v>98.5</c:v>
                </c:pt>
                <c:pt idx="667">
                  <c:v>98.75</c:v>
                </c:pt>
                <c:pt idx="668">
                  <c:v>99</c:v>
                </c:pt>
                <c:pt idx="669">
                  <c:v>99.25</c:v>
                </c:pt>
                <c:pt idx="670">
                  <c:v>99.5</c:v>
                </c:pt>
                <c:pt idx="671">
                  <c:v>99.75</c:v>
                </c:pt>
                <c:pt idx="672">
                  <c:v>100</c:v>
                </c:pt>
                <c:pt idx="673">
                  <c:v>100.25</c:v>
                </c:pt>
                <c:pt idx="674">
                  <c:v>100.5</c:v>
                </c:pt>
                <c:pt idx="675">
                  <c:v>100.75</c:v>
                </c:pt>
                <c:pt idx="676">
                  <c:v>101</c:v>
                </c:pt>
                <c:pt idx="677">
                  <c:v>101.25</c:v>
                </c:pt>
                <c:pt idx="678">
                  <c:v>101.5</c:v>
                </c:pt>
                <c:pt idx="679">
                  <c:v>101.75</c:v>
                </c:pt>
                <c:pt idx="680">
                  <c:v>102</c:v>
                </c:pt>
                <c:pt idx="681">
                  <c:v>102.25</c:v>
                </c:pt>
                <c:pt idx="682">
                  <c:v>102.5</c:v>
                </c:pt>
                <c:pt idx="683">
                  <c:v>102.75</c:v>
                </c:pt>
                <c:pt idx="684">
                  <c:v>103</c:v>
                </c:pt>
                <c:pt idx="685">
                  <c:v>103.25</c:v>
                </c:pt>
                <c:pt idx="686">
                  <c:v>103.5</c:v>
                </c:pt>
                <c:pt idx="687">
                  <c:v>103.75</c:v>
                </c:pt>
                <c:pt idx="688">
                  <c:v>104</c:v>
                </c:pt>
                <c:pt idx="689">
                  <c:v>104.25</c:v>
                </c:pt>
                <c:pt idx="690">
                  <c:v>104.5</c:v>
                </c:pt>
                <c:pt idx="691">
                  <c:v>104.75</c:v>
                </c:pt>
                <c:pt idx="692">
                  <c:v>105</c:v>
                </c:pt>
                <c:pt idx="693">
                  <c:v>105.25</c:v>
                </c:pt>
                <c:pt idx="694">
                  <c:v>105.5</c:v>
                </c:pt>
                <c:pt idx="695">
                  <c:v>105.75</c:v>
                </c:pt>
                <c:pt idx="696">
                  <c:v>106</c:v>
                </c:pt>
                <c:pt idx="697">
                  <c:v>106.25</c:v>
                </c:pt>
                <c:pt idx="698">
                  <c:v>106.5</c:v>
                </c:pt>
                <c:pt idx="699">
                  <c:v>106.75</c:v>
                </c:pt>
                <c:pt idx="700">
                  <c:v>107</c:v>
                </c:pt>
                <c:pt idx="701">
                  <c:v>107.25</c:v>
                </c:pt>
                <c:pt idx="702">
                  <c:v>107.5</c:v>
                </c:pt>
                <c:pt idx="703">
                  <c:v>107.75</c:v>
                </c:pt>
                <c:pt idx="704">
                  <c:v>108</c:v>
                </c:pt>
                <c:pt idx="705">
                  <c:v>108.25</c:v>
                </c:pt>
                <c:pt idx="706">
                  <c:v>108.5</c:v>
                </c:pt>
                <c:pt idx="707">
                  <c:v>108.75</c:v>
                </c:pt>
                <c:pt idx="708">
                  <c:v>109</c:v>
                </c:pt>
                <c:pt idx="709">
                  <c:v>109.25</c:v>
                </c:pt>
                <c:pt idx="710">
                  <c:v>109.5</c:v>
                </c:pt>
                <c:pt idx="711">
                  <c:v>109.75</c:v>
                </c:pt>
                <c:pt idx="712">
                  <c:v>109.75</c:v>
                </c:pt>
                <c:pt idx="713">
                  <c:v>109.75</c:v>
                </c:pt>
                <c:pt idx="714">
                  <c:v>109.75</c:v>
                </c:pt>
                <c:pt idx="715">
                  <c:v>109.75</c:v>
                </c:pt>
                <c:pt idx="716">
                  <c:v>109.75</c:v>
                </c:pt>
                <c:pt idx="717">
                  <c:v>109.75</c:v>
                </c:pt>
                <c:pt idx="718">
                  <c:v>109.75</c:v>
                </c:pt>
                <c:pt idx="719">
                  <c:v>109.75</c:v>
                </c:pt>
                <c:pt idx="720">
                  <c:v>109.75</c:v>
                </c:pt>
                <c:pt idx="721">
                  <c:v>109.75</c:v>
                </c:pt>
                <c:pt idx="722">
                  <c:v>109.75</c:v>
                </c:pt>
                <c:pt idx="723">
                  <c:v>109.75</c:v>
                </c:pt>
                <c:pt idx="724">
                  <c:v>109.75</c:v>
                </c:pt>
                <c:pt idx="725">
                  <c:v>109.75</c:v>
                </c:pt>
                <c:pt idx="726">
                  <c:v>109.75</c:v>
                </c:pt>
                <c:pt idx="727">
                  <c:v>109.75</c:v>
                </c:pt>
                <c:pt idx="728">
                  <c:v>109.75</c:v>
                </c:pt>
                <c:pt idx="729">
                  <c:v>109.75</c:v>
                </c:pt>
                <c:pt idx="730">
                  <c:v>109.75</c:v>
                </c:pt>
                <c:pt idx="731">
                  <c:v>109.75</c:v>
                </c:pt>
                <c:pt idx="732">
                  <c:v>109.75</c:v>
                </c:pt>
                <c:pt idx="733">
                  <c:v>109.75</c:v>
                </c:pt>
                <c:pt idx="734">
                  <c:v>109.75</c:v>
                </c:pt>
                <c:pt idx="735">
                  <c:v>109.75</c:v>
                </c:pt>
                <c:pt idx="736">
                  <c:v>109.75</c:v>
                </c:pt>
                <c:pt idx="737">
                  <c:v>109.75</c:v>
                </c:pt>
                <c:pt idx="738">
                  <c:v>109.75</c:v>
                </c:pt>
                <c:pt idx="739">
                  <c:v>109.75</c:v>
                </c:pt>
                <c:pt idx="740">
                  <c:v>109.75</c:v>
                </c:pt>
                <c:pt idx="741">
                  <c:v>109.75</c:v>
                </c:pt>
                <c:pt idx="742">
                  <c:v>109.75</c:v>
                </c:pt>
                <c:pt idx="743">
                  <c:v>109.75</c:v>
                </c:pt>
                <c:pt idx="744">
                  <c:v>109.75</c:v>
                </c:pt>
                <c:pt idx="745">
                  <c:v>109.75</c:v>
                </c:pt>
                <c:pt idx="746">
                  <c:v>109.75</c:v>
                </c:pt>
                <c:pt idx="747">
                  <c:v>109.75</c:v>
                </c:pt>
                <c:pt idx="748">
                  <c:v>109.75</c:v>
                </c:pt>
                <c:pt idx="749">
                  <c:v>109.75</c:v>
                </c:pt>
                <c:pt idx="750">
                  <c:v>109.75</c:v>
                </c:pt>
                <c:pt idx="751">
                  <c:v>109.75</c:v>
                </c:pt>
                <c:pt idx="752">
                  <c:v>109.75</c:v>
                </c:pt>
                <c:pt idx="753">
                  <c:v>109.75</c:v>
                </c:pt>
                <c:pt idx="754">
                  <c:v>110</c:v>
                </c:pt>
                <c:pt idx="755">
                  <c:v>110.25</c:v>
                </c:pt>
                <c:pt idx="756">
                  <c:v>110.5</c:v>
                </c:pt>
                <c:pt idx="757">
                  <c:v>110.75</c:v>
                </c:pt>
                <c:pt idx="758">
                  <c:v>111</c:v>
                </c:pt>
                <c:pt idx="759">
                  <c:v>111.25</c:v>
                </c:pt>
                <c:pt idx="760">
                  <c:v>111.5</c:v>
                </c:pt>
                <c:pt idx="761">
                  <c:v>111.75</c:v>
                </c:pt>
                <c:pt idx="762">
                  <c:v>112</c:v>
                </c:pt>
                <c:pt idx="763">
                  <c:v>112.25</c:v>
                </c:pt>
                <c:pt idx="764">
                  <c:v>112.5</c:v>
                </c:pt>
                <c:pt idx="765">
                  <c:v>112.75</c:v>
                </c:pt>
                <c:pt idx="766">
                  <c:v>113</c:v>
                </c:pt>
                <c:pt idx="767">
                  <c:v>113.25</c:v>
                </c:pt>
                <c:pt idx="768">
                  <c:v>113.5</c:v>
                </c:pt>
                <c:pt idx="769">
                  <c:v>113.75</c:v>
                </c:pt>
                <c:pt idx="770">
                  <c:v>114</c:v>
                </c:pt>
                <c:pt idx="771">
                  <c:v>114.25</c:v>
                </c:pt>
                <c:pt idx="772">
                  <c:v>114.5</c:v>
                </c:pt>
                <c:pt idx="773">
                  <c:v>114.75</c:v>
                </c:pt>
                <c:pt idx="774">
                  <c:v>115</c:v>
                </c:pt>
                <c:pt idx="775">
                  <c:v>115.25</c:v>
                </c:pt>
                <c:pt idx="776">
                  <c:v>115.5</c:v>
                </c:pt>
                <c:pt idx="777">
                  <c:v>115.75</c:v>
                </c:pt>
                <c:pt idx="778">
                  <c:v>116</c:v>
                </c:pt>
                <c:pt idx="779">
                  <c:v>116.25</c:v>
                </c:pt>
                <c:pt idx="780">
                  <c:v>116.5</c:v>
                </c:pt>
                <c:pt idx="781">
                  <c:v>116.75</c:v>
                </c:pt>
                <c:pt idx="782">
                  <c:v>117</c:v>
                </c:pt>
                <c:pt idx="783">
                  <c:v>117.25</c:v>
                </c:pt>
                <c:pt idx="784">
                  <c:v>117.5</c:v>
                </c:pt>
                <c:pt idx="785">
                  <c:v>117.75</c:v>
                </c:pt>
                <c:pt idx="786">
                  <c:v>118</c:v>
                </c:pt>
                <c:pt idx="787">
                  <c:v>118.25</c:v>
                </c:pt>
                <c:pt idx="788">
                  <c:v>118.5</c:v>
                </c:pt>
                <c:pt idx="789">
                  <c:v>118.75</c:v>
                </c:pt>
                <c:pt idx="790">
                  <c:v>119</c:v>
                </c:pt>
                <c:pt idx="791">
                  <c:v>119.25</c:v>
                </c:pt>
                <c:pt idx="792">
                  <c:v>119.5</c:v>
                </c:pt>
                <c:pt idx="793">
                  <c:v>119.75</c:v>
                </c:pt>
                <c:pt idx="794">
                  <c:v>120</c:v>
                </c:pt>
                <c:pt idx="795">
                  <c:v>120.25</c:v>
                </c:pt>
                <c:pt idx="796">
                  <c:v>120.5</c:v>
                </c:pt>
                <c:pt idx="797">
                  <c:v>120.75</c:v>
                </c:pt>
                <c:pt idx="798">
                  <c:v>121</c:v>
                </c:pt>
                <c:pt idx="799">
                  <c:v>121.25</c:v>
                </c:pt>
                <c:pt idx="800">
                  <c:v>121.5</c:v>
                </c:pt>
                <c:pt idx="801">
                  <c:v>121.75</c:v>
                </c:pt>
                <c:pt idx="802">
                  <c:v>122</c:v>
                </c:pt>
                <c:pt idx="803">
                  <c:v>122.25</c:v>
                </c:pt>
                <c:pt idx="804">
                  <c:v>122.5</c:v>
                </c:pt>
                <c:pt idx="805">
                  <c:v>122.75</c:v>
                </c:pt>
                <c:pt idx="806">
                  <c:v>123</c:v>
                </c:pt>
                <c:pt idx="807">
                  <c:v>123</c:v>
                </c:pt>
                <c:pt idx="808">
                  <c:v>123</c:v>
                </c:pt>
                <c:pt idx="809">
                  <c:v>123</c:v>
                </c:pt>
                <c:pt idx="810">
                  <c:v>123</c:v>
                </c:pt>
                <c:pt idx="811">
                  <c:v>123</c:v>
                </c:pt>
                <c:pt idx="812">
                  <c:v>123</c:v>
                </c:pt>
                <c:pt idx="813">
                  <c:v>123</c:v>
                </c:pt>
                <c:pt idx="814">
                  <c:v>123</c:v>
                </c:pt>
                <c:pt idx="815">
                  <c:v>123</c:v>
                </c:pt>
                <c:pt idx="816">
                  <c:v>123</c:v>
                </c:pt>
                <c:pt idx="817">
                  <c:v>123</c:v>
                </c:pt>
                <c:pt idx="818">
                  <c:v>123</c:v>
                </c:pt>
                <c:pt idx="819">
                  <c:v>123</c:v>
                </c:pt>
                <c:pt idx="820">
                  <c:v>123</c:v>
                </c:pt>
                <c:pt idx="821">
                  <c:v>123</c:v>
                </c:pt>
                <c:pt idx="822">
                  <c:v>123</c:v>
                </c:pt>
                <c:pt idx="823">
                  <c:v>123</c:v>
                </c:pt>
                <c:pt idx="824">
                  <c:v>123</c:v>
                </c:pt>
                <c:pt idx="825">
                  <c:v>123</c:v>
                </c:pt>
                <c:pt idx="826">
                  <c:v>123</c:v>
                </c:pt>
                <c:pt idx="827">
                  <c:v>123</c:v>
                </c:pt>
                <c:pt idx="828">
                  <c:v>123</c:v>
                </c:pt>
                <c:pt idx="829">
                  <c:v>123</c:v>
                </c:pt>
                <c:pt idx="830">
                  <c:v>123</c:v>
                </c:pt>
                <c:pt idx="831">
                  <c:v>123</c:v>
                </c:pt>
                <c:pt idx="832">
                  <c:v>123</c:v>
                </c:pt>
                <c:pt idx="833">
                  <c:v>123</c:v>
                </c:pt>
                <c:pt idx="834">
                  <c:v>123</c:v>
                </c:pt>
                <c:pt idx="835">
                  <c:v>123</c:v>
                </c:pt>
                <c:pt idx="836">
                  <c:v>123</c:v>
                </c:pt>
                <c:pt idx="837">
                  <c:v>123</c:v>
                </c:pt>
                <c:pt idx="838">
                  <c:v>123</c:v>
                </c:pt>
                <c:pt idx="839">
                  <c:v>123</c:v>
                </c:pt>
                <c:pt idx="840">
                  <c:v>123</c:v>
                </c:pt>
                <c:pt idx="841">
                  <c:v>123</c:v>
                </c:pt>
                <c:pt idx="842">
                  <c:v>123</c:v>
                </c:pt>
                <c:pt idx="843">
                  <c:v>123</c:v>
                </c:pt>
                <c:pt idx="844">
                  <c:v>123</c:v>
                </c:pt>
                <c:pt idx="845">
                  <c:v>123</c:v>
                </c:pt>
                <c:pt idx="846">
                  <c:v>123</c:v>
                </c:pt>
                <c:pt idx="847">
                  <c:v>123</c:v>
                </c:pt>
                <c:pt idx="848">
                  <c:v>123</c:v>
                </c:pt>
                <c:pt idx="849">
                  <c:v>123.25</c:v>
                </c:pt>
                <c:pt idx="850">
                  <c:v>123.5</c:v>
                </c:pt>
                <c:pt idx="851">
                  <c:v>123.75</c:v>
                </c:pt>
                <c:pt idx="852">
                  <c:v>124</c:v>
                </c:pt>
                <c:pt idx="853">
                  <c:v>124.25</c:v>
                </c:pt>
                <c:pt idx="854">
                  <c:v>124.5</c:v>
                </c:pt>
                <c:pt idx="855">
                  <c:v>124.75</c:v>
                </c:pt>
                <c:pt idx="856">
                  <c:v>125</c:v>
                </c:pt>
                <c:pt idx="857">
                  <c:v>125.25</c:v>
                </c:pt>
                <c:pt idx="858">
                  <c:v>125.5</c:v>
                </c:pt>
                <c:pt idx="859">
                  <c:v>125.75</c:v>
                </c:pt>
                <c:pt idx="860">
                  <c:v>126</c:v>
                </c:pt>
                <c:pt idx="861">
                  <c:v>126.25</c:v>
                </c:pt>
                <c:pt idx="862">
                  <c:v>126.5</c:v>
                </c:pt>
                <c:pt idx="863">
                  <c:v>126.75</c:v>
                </c:pt>
                <c:pt idx="864">
                  <c:v>127</c:v>
                </c:pt>
                <c:pt idx="865">
                  <c:v>127.25</c:v>
                </c:pt>
                <c:pt idx="866">
                  <c:v>127.5</c:v>
                </c:pt>
                <c:pt idx="867">
                  <c:v>127.75</c:v>
                </c:pt>
                <c:pt idx="868">
                  <c:v>128</c:v>
                </c:pt>
                <c:pt idx="869">
                  <c:v>128.25</c:v>
                </c:pt>
                <c:pt idx="870">
                  <c:v>128.5</c:v>
                </c:pt>
                <c:pt idx="871">
                  <c:v>128.75</c:v>
                </c:pt>
                <c:pt idx="872">
                  <c:v>129</c:v>
                </c:pt>
                <c:pt idx="873">
                  <c:v>129.25</c:v>
                </c:pt>
                <c:pt idx="874">
                  <c:v>129.5</c:v>
                </c:pt>
                <c:pt idx="875">
                  <c:v>129.75</c:v>
                </c:pt>
                <c:pt idx="876">
                  <c:v>130</c:v>
                </c:pt>
                <c:pt idx="877">
                  <c:v>130.25</c:v>
                </c:pt>
                <c:pt idx="878">
                  <c:v>130.5</c:v>
                </c:pt>
                <c:pt idx="879">
                  <c:v>130.75</c:v>
                </c:pt>
                <c:pt idx="880">
                  <c:v>131</c:v>
                </c:pt>
                <c:pt idx="881">
                  <c:v>131.25</c:v>
                </c:pt>
                <c:pt idx="882">
                  <c:v>131.5</c:v>
                </c:pt>
                <c:pt idx="883">
                  <c:v>131.75</c:v>
                </c:pt>
                <c:pt idx="884">
                  <c:v>132</c:v>
                </c:pt>
                <c:pt idx="885">
                  <c:v>132.25</c:v>
                </c:pt>
                <c:pt idx="886">
                  <c:v>132.5</c:v>
                </c:pt>
                <c:pt idx="887">
                  <c:v>132.75</c:v>
                </c:pt>
                <c:pt idx="888">
                  <c:v>133</c:v>
                </c:pt>
                <c:pt idx="889">
                  <c:v>133.25</c:v>
                </c:pt>
                <c:pt idx="890">
                  <c:v>133.5</c:v>
                </c:pt>
                <c:pt idx="891">
                  <c:v>133.75</c:v>
                </c:pt>
                <c:pt idx="892">
                  <c:v>134</c:v>
                </c:pt>
                <c:pt idx="893">
                  <c:v>134.25</c:v>
                </c:pt>
                <c:pt idx="894">
                  <c:v>134.5</c:v>
                </c:pt>
                <c:pt idx="895">
                  <c:v>134.75</c:v>
                </c:pt>
                <c:pt idx="896">
                  <c:v>135</c:v>
                </c:pt>
                <c:pt idx="897">
                  <c:v>135.25</c:v>
                </c:pt>
                <c:pt idx="898">
                  <c:v>135.5</c:v>
                </c:pt>
                <c:pt idx="899">
                  <c:v>135.75</c:v>
                </c:pt>
                <c:pt idx="900">
                  <c:v>135.75</c:v>
                </c:pt>
                <c:pt idx="901">
                  <c:v>135.75</c:v>
                </c:pt>
                <c:pt idx="902">
                  <c:v>135.75</c:v>
                </c:pt>
                <c:pt idx="903">
                  <c:v>135.75</c:v>
                </c:pt>
                <c:pt idx="904">
                  <c:v>135.75</c:v>
                </c:pt>
                <c:pt idx="905">
                  <c:v>135.75</c:v>
                </c:pt>
                <c:pt idx="906">
                  <c:v>135.75</c:v>
                </c:pt>
                <c:pt idx="907">
                  <c:v>135.75</c:v>
                </c:pt>
                <c:pt idx="908">
                  <c:v>135.75</c:v>
                </c:pt>
                <c:pt idx="909">
                  <c:v>135.75</c:v>
                </c:pt>
                <c:pt idx="910">
                  <c:v>135.75</c:v>
                </c:pt>
                <c:pt idx="911">
                  <c:v>135.75</c:v>
                </c:pt>
                <c:pt idx="912">
                  <c:v>135.75</c:v>
                </c:pt>
                <c:pt idx="913">
                  <c:v>135.75</c:v>
                </c:pt>
                <c:pt idx="914">
                  <c:v>135.75</c:v>
                </c:pt>
                <c:pt idx="915">
                  <c:v>135.75</c:v>
                </c:pt>
                <c:pt idx="916">
                  <c:v>135.75</c:v>
                </c:pt>
                <c:pt idx="917">
                  <c:v>135.75</c:v>
                </c:pt>
                <c:pt idx="918">
                  <c:v>135.75</c:v>
                </c:pt>
                <c:pt idx="919">
                  <c:v>135.75</c:v>
                </c:pt>
                <c:pt idx="920">
                  <c:v>135.75</c:v>
                </c:pt>
                <c:pt idx="921">
                  <c:v>135.75</c:v>
                </c:pt>
                <c:pt idx="922">
                  <c:v>135.75</c:v>
                </c:pt>
                <c:pt idx="923">
                  <c:v>135.75</c:v>
                </c:pt>
                <c:pt idx="924">
                  <c:v>135.75</c:v>
                </c:pt>
                <c:pt idx="925">
                  <c:v>135.75</c:v>
                </c:pt>
                <c:pt idx="926">
                  <c:v>135.75</c:v>
                </c:pt>
                <c:pt idx="927">
                  <c:v>135.75</c:v>
                </c:pt>
                <c:pt idx="928">
                  <c:v>135.75</c:v>
                </c:pt>
                <c:pt idx="929">
                  <c:v>135.75</c:v>
                </c:pt>
                <c:pt idx="930">
                  <c:v>135.75</c:v>
                </c:pt>
                <c:pt idx="931">
                  <c:v>135.75</c:v>
                </c:pt>
                <c:pt idx="932">
                  <c:v>135.75</c:v>
                </c:pt>
                <c:pt idx="933">
                  <c:v>135.75</c:v>
                </c:pt>
                <c:pt idx="934">
                  <c:v>135.75</c:v>
                </c:pt>
                <c:pt idx="935">
                  <c:v>135.75</c:v>
                </c:pt>
                <c:pt idx="936">
                  <c:v>135.75</c:v>
                </c:pt>
                <c:pt idx="937">
                  <c:v>135.75</c:v>
                </c:pt>
                <c:pt idx="938">
                  <c:v>135.75</c:v>
                </c:pt>
                <c:pt idx="939">
                  <c:v>135.75</c:v>
                </c:pt>
                <c:pt idx="940">
                  <c:v>135.75</c:v>
                </c:pt>
                <c:pt idx="941">
                  <c:v>135.75</c:v>
                </c:pt>
                <c:pt idx="942">
                  <c:v>135.75</c:v>
                </c:pt>
                <c:pt idx="943">
                  <c:v>135.75</c:v>
                </c:pt>
                <c:pt idx="944">
                  <c:v>135.75</c:v>
                </c:pt>
                <c:pt idx="945">
                  <c:v>135.75</c:v>
                </c:pt>
                <c:pt idx="946">
                  <c:v>135.75</c:v>
                </c:pt>
                <c:pt idx="947">
                  <c:v>135.75</c:v>
                </c:pt>
                <c:pt idx="948">
                  <c:v>135.75</c:v>
                </c:pt>
                <c:pt idx="949">
                  <c:v>135.75</c:v>
                </c:pt>
                <c:pt idx="950">
                  <c:v>136</c:v>
                </c:pt>
                <c:pt idx="951">
                  <c:v>136.25</c:v>
                </c:pt>
                <c:pt idx="952">
                  <c:v>136.5</c:v>
                </c:pt>
                <c:pt idx="953">
                  <c:v>136.75</c:v>
                </c:pt>
                <c:pt idx="954">
                  <c:v>137</c:v>
                </c:pt>
                <c:pt idx="955">
                  <c:v>137.25</c:v>
                </c:pt>
                <c:pt idx="956">
                  <c:v>137.5</c:v>
                </c:pt>
                <c:pt idx="957">
                  <c:v>137.75</c:v>
                </c:pt>
                <c:pt idx="958">
                  <c:v>138</c:v>
                </c:pt>
                <c:pt idx="959">
                  <c:v>138.25</c:v>
                </c:pt>
                <c:pt idx="960">
                  <c:v>138.5</c:v>
                </c:pt>
                <c:pt idx="961">
                  <c:v>138.75</c:v>
                </c:pt>
                <c:pt idx="962">
                  <c:v>139</c:v>
                </c:pt>
                <c:pt idx="963">
                  <c:v>139.25</c:v>
                </c:pt>
                <c:pt idx="964">
                  <c:v>139.5</c:v>
                </c:pt>
                <c:pt idx="965">
                  <c:v>139.75</c:v>
                </c:pt>
                <c:pt idx="966">
                  <c:v>140</c:v>
                </c:pt>
                <c:pt idx="967">
                  <c:v>140.25</c:v>
                </c:pt>
                <c:pt idx="968">
                  <c:v>140.5</c:v>
                </c:pt>
                <c:pt idx="969">
                  <c:v>140.75</c:v>
                </c:pt>
                <c:pt idx="970">
                  <c:v>141</c:v>
                </c:pt>
                <c:pt idx="971">
                  <c:v>141.25</c:v>
                </c:pt>
                <c:pt idx="972">
                  <c:v>141.5</c:v>
                </c:pt>
                <c:pt idx="973">
                  <c:v>141.75</c:v>
                </c:pt>
                <c:pt idx="974">
                  <c:v>142</c:v>
                </c:pt>
                <c:pt idx="975">
                  <c:v>142.25</c:v>
                </c:pt>
                <c:pt idx="976">
                  <c:v>142.5</c:v>
                </c:pt>
                <c:pt idx="977">
                  <c:v>142.75</c:v>
                </c:pt>
                <c:pt idx="978">
                  <c:v>143</c:v>
                </c:pt>
                <c:pt idx="979">
                  <c:v>143.25</c:v>
                </c:pt>
                <c:pt idx="980">
                  <c:v>143.5</c:v>
                </c:pt>
                <c:pt idx="981">
                  <c:v>143.75</c:v>
                </c:pt>
                <c:pt idx="982">
                  <c:v>144</c:v>
                </c:pt>
                <c:pt idx="983">
                  <c:v>144.25</c:v>
                </c:pt>
                <c:pt idx="984">
                  <c:v>144.5</c:v>
                </c:pt>
                <c:pt idx="985">
                  <c:v>144.75</c:v>
                </c:pt>
                <c:pt idx="986">
                  <c:v>145</c:v>
                </c:pt>
                <c:pt idx="987">
                  <c:v>145.25</c:v>
                </c:pt>
                <c:pt idx="988">
                  <c:v>145.5</c:v>
                </c:pt>
                <c:pt idx="989">
                  <c:v>145.75</c:v>
                </c:pt>
                <c:pt idx="990">
                  <c:v>146</c:v>
                </c:pt>
                <c:pt idx="991">
                  <c:v>146.25</c:v>
                </c:pt>
                <c:pt idx="992">
                  <c:v>146.5</c:v>
                </c:pt>
                <c:pt idx="993">
                  <c:v>146.75</c:v>
                </c:pt>
                <c:pt idx="994">
                  <c:v>147</c:v>
                </c:pt>
                <c:pt idx="995">
                  <c:v>147</c:v>
                </c:pt>
                <c:pt idx="996">
                  <c:v>147</c:v>
                </c:pt>
                <c:pt idx="997">
                  <c:v>147</c:v>
                </c:pt>
                <c:pt idx="998">
                  <c:v>147</c:v>
                </c:pt>
                <c:pt idx="999">
                  <c:v>147</c:v>
                </c:pt>
                <c:pt idx="1000">
                  <c:v>147</c:v>
                </c:pt>
                <c:pt idx="1001">
                  <c:v>147</c:v>
                </c:pt>
                <c:pt idx="1002">
                  <c:v>147</c:v>
                </c:pt>
                <c:pt idx="1003">
                  <c:v>147</c:v>
                </c:pt>
                <c:pt idx="1004">
                  <c:v>147</c:v>
                </c:pt>
                <c:pt idx="1005">
                  <c:v>147</c:v>
                </c:pt>
                <c:pt idx="1006">
                  <c:v>147</c:v>
                </c:pt>
                <c:pt idx="1007">
                  <c:v>147</c:v>
                </c:pt>
                <c:pt idx="1008">
                  <c:v>147</c:v>
                </c:pt>
                <c:pt idx="1009">
                  <c:v>147</c:v>
                </c:pt>
                <c:pt idx="1010">
                  <c:v>147</c:v>
                </c:pt>
                <c:pt idx="1011">
                  <c:v>147</c:v>
                </c:pt>
                <c:pt idx="1012">
                  <c:v>147</c:v>
                </c:pt>
                <c:pt idx="1013">
                  <c:v>147</c:v>
                </c:pt>
                <c:pt idx="1014">
                  <c:v>147</c:v>
                </c:pt>
                <c:pt idx="1015">
                  <c:v>147</c:v>
                </c:pt>
                <c:pt idx="1016">
                  <c:v>147</c:v>
                </c:pt>
                <c:pt idx="1017">
                  <c:v>147</c:v>
                </c:pt>
                <c:pt idx="1018">
                  <c:v>147</c:v>
                </c:pt>
                <c:pt idx="1019">
                  <c:v>147</c:v>
                </c:pt>
                <c:pt idx="1020">
                  <c:v>147</c:v>
                </c:pt>
                <c:pt idx="1021">
                  <c:v>147</c:v>
                </c:pt>
                <c:pt idx="1022">
                  <c:v>147</c:v>
                </c:pt>
                <c:pt idx="1023">
                  <c:v>147</c:v>
                </c:pt>
                <c:pt idx="1024">
                  <c:v>147</c:v>
                </c:pt>
                <c:pt idx="1025">
                  <c:v>147</c:v>
                </c:pt>
                <c:pt idx="1026">
                  <c:v>147</c:v>
                </c:pt>
                <c:pt idx="1027">
                  <c:v>147</c:v>
                </c:pt>
                <c:pt idx="1028">
                  <c:v>147</c:v>
                </c:pt>
                <c:pt idx="1029">
                  <c:v>147</c:v>
                </c:pt>
                <c:pt idx="1030">
                  <c:v>147</c:v>
                </c:pt>
                <c:pt idx="1031">
                  <c:v>147</c:v>
                </c:pt>
                <c:pt idx="1032">
                  <c:v>147</c:v>
                </c:pt>
                <c:pt idx="1033">
                  <c:v>147</c:v>
                </c:pt>
                <c:pt idx="1034">
                  <c:v>147</c:v>
                </c:pt>
                <c:pt idx="1035">
                  <c:v>147</c:v>
                </c:pt>
                <c:pt idx="1036">
                  <c:v>147</c:v>
                </c:pt>
                <c:pt idx="1037">
                  <c:v>147</c:v>
                </c:pt>
                <c:pt idx="1038">
                  <c:v>147</c:v>
                </c:pt>
                <c:pt idx="1039">
                  <c:v>147</c:v>
                </c:pt>
                <c:pt idx="1040">
                  <c:v>147</c:v>
                </c:pt>
                <c:pt idx="1041">
                  <c:v>147</c:v>
                </c:pt>
                <c:pt idx="1042">
                  <c:v>147</c:v>
                </c:pt>
                <c:pt idx="1043">
                  <c:v>147</c:v>
                </c:pt>
                <c:pt idx="1044">
                  <c:v>147</c:v>
                </c:pt>
                <c:pt idx="1045">
                  <c:v>147</c:v>
                </c:pt>
                <c:pt idx="1046">
                  <c:v>147</c:v>
                </c:pt>
                <c:pt idx="1047">
                  <c:v>147</c:v>
                </c:pt>
                <c:pt idx="1048">
                  <c:v>147.25</c:v>
                </c:pt>
                <c:pt idx="1049">
                  <c:v>147.5</c:v>
                </c:pt>
                <c:pt idx="1050">
                  <c:v>147.75</c:v>
                </c:pt>
                <c:pt idx="1051">
                  <c:v>148</c:v>
                </c:pt>
                <c:pt idx="1052">
                  <c:v>148.25</c:v>
                </c:pt>
                <c:pt idx="1053">
                  <c:v>148.5</c:v>
                </c:pt>
                <c:pt idx="1054">
                  <c:v>148.75</c:v>
                </c:pt>
                <c:pt idx="1055">
                  <c:v>149</c:v>
                </c:pt>
                <c:pt idx="1056">
                  <c:v>149.25</c:v>
                </c:pt>
                <c:pt idx="1057">
                  <c:v>149.5</c:v>
                </c:pt>
                <c:pt idx="1058">
                  <c:v>149.75</c:v>
                </c:pt>
                <c:pt idx="1059">
                  <c:v>150</c:v>
                </c:pt>
                <c:pt idx="1060">
                  <c:v>150.25</c:v>
                </c:pt>
                <c:pt idx="1061">
                  <c:v>150.5</c:v>
                </c:pt>
                <c:pt idx="1062">
                  <c:v>150.75</c:v>
                </c:pt>
                <c:pt idx="1063">
                  <c:v>151</c:v>
                </c:pt>
                <c:pt idx="1064">
                  <c:v>151.25</c:v>
                </c:pt>
                <c:pt idx="1065">
                  <c:v>151.5</c:v>
                </c:pt>
                <c:pt idx="1066">
                  <c:v>151.75</c:v>
                </c:pt>
                <c:pt idx="1067">
                  <c:v>152</c:v>
                </c:pt>
                <c:pt idx="1068">
                  <c:v>152.25</c:v>
                </c:pt>
                <c:pt idx="1069">
                  <c:v>152.5</c:v>
                </c:pt>
                <c:pt idx="1070">
                  <c:v>152.75</c:v>
                </c:pt>
                <c:pt idx="1071">
                  <c:v>153</c:v>
                </c:pt>
                <c:pt idx="1072">
                  <c:v>153.25</c:v>
                </c:pt>
                <c:pt idx="1073">
                  <c:v>153.5</c:v>
                </c:pt>
                <c:pt idx="1074">
                  <c:v>153.75</c:v>
                </c:pt>
                <c:pt idx="1075">
                  <c:v>154</c:v>
                </c:pt>
                <c:pt idx="1076">
                  <c:v>154.25</c:v>
                </c:pt>
                <c:pt idx="1077">
                  <c:v>154.5</c:v>
                </c:pt>
                <c:pt idx="1078">
                  <c:v>154.75</c:v>
                </c:pt>
                <c:pt idx="1079">
                  <c:v>155</c:v>
                </c:pt>
                <c:pt idx="1080">
                  <c:v>155.25</c:v>
                </c:pt>
                <c:pt idx="1081">
                  <c:v>155.5</c:v>
                </c:pt>
                <c:pt idx="1082">
                  <c:v>155.75</c:v>
                </c:pt>
                <c:pt idx="1083">
                  <c:v>156</c:v>
                </c:pt>
                <c:pt idx="1084">
                  <c:v>156.25</c:v>
                </c:pt>
                <c:pt idx="1085">
                  <c:v>156.5</c:v>
                </c:pt>
                <c:pt idx="1086">
                  <c:v>156.75</c:v>
                </c:pt>
                <c:pt idx="1087">
                  <c:v>157</c:v>
                </c:pt>
                <c:pt idx="1088">
                  <c:v>157.25</c:v>
                </c:pt>
                <c:pt idx="1089">
                  <c:v>157.5</c:v>
                </c:pt>
                <c:pt idx="1090">
                  <c:v>157.75</c:v>
                </c:pt>
                <c:pt idx="1091">
                  <c:v>157.75</c:v>
                </c:pt>
                <c:pt idx="1092">
                  <c:v>157.75</c:v>
                </c:pt>
                <c:pt idx="1093">
                  <c:v>157.75</c:v>
                </c:pt>
                <c:pt idx="1094">
                  <c:v>157.75</c:v>
                </c:pt>
                <c:pt idx="1095">
                  <c:v>157.75</c:v>
                </c:pt>
                <c:pt idx="1096">
                  <c:v>157.75</c:v>
                </c:pt>
                <c:pt idx="1097">
                  <c:v>157.75</c:v>
                </c:pt>
                <c:pt idx="1098">
                  <c:v>157.75</c:v>
                </c:pt>
                <c:pt idx="1099">
                  <c:v>157.75</c:v>
                </c:pt>
                <c:pt idx="1100">
                  <c:v>157.75</c:v>
                </c:pt>
                <c:pt idx="1101">
                  <c:v>157.75</c:v>
                </c:pt>
                <c:pt idx="1102">
                  <c:v>157.75</c:v>
                </c:pt>
                <c:pt idx="1103">
                  <c:v>157.75</c:v>
                </c:pt>
                <c:pt idx="1104">
                  <c:v>157.75</c:v>
                </c:pt>
                <c:pt idx="1105">
                  <c:v>157.75</c:v>
                </c:pt>
                <c:pt idx="1106">
                  <c:v>157.75</c:v>
                </c:pt>
                <c:pt idx="1107">
                  <c:v>157.75</c:v>
                </c:pt>
                <c:pt idx="1108">
                  <c:v>157.75</c:v>
                </c:pt>
                <c:pt idx="1109">
                  <c:v>157.75</c:v>
                </c:pt>
                <c:pt idx="1110">
                  <c:v>157.75</c:v>
                </c:pt>
                <c:pt idx="1111">
                  <c:v>157.75</c:v>
                </c:pt>
                <c:pt idx="1112">
                  <c:v>157.75</c:v>
                </c:pt>
                <c:pt idx="1113">
                  <c:v>157.75</c:v>
                </c:pt>
                <c:pt idx="1114">
                  <c:v>157.75</c:v>
                </c:pt>
                <c:pt idx="1115">
                  <c:v>157.75</c:v>
                </c:pt>
                <c:pt idx="1116">
                  <c:v>157.75</c:v>
                </c:pt>
                <c:pt idx="1117">
                  <c:v>157.75</c:v>
                </c:pt>
                <c:pt idx="1118">
                  <c:v>157.75</c:v>
                </c:pt>
                <c:pt idx="1119">
                  <c:v>157.75</c:v>
                </c:pt>
                <c:pt idx="1120">
                  <c:v>157.75</c:v>
                </c:pt>
                <c:pt idx="1121">
                  <c:v>157.75</c:v>
                </c:pt>
                <c:pt idx="1122">
                  <c:v>157.75</c:v>
                </c:pt>
                <c:pt idx="1123">
                  <c:v>157.75</c:v>
                </c:pt>
                <c:pt idx="1124">
                  <c:v>157.75</c:v>
                </c:pt>
                <c:pt idx="1125">
                  <c:v>157.75</c:v>
                </c:pt>
                <c:pt idx="1126">
                  <c:v>157.75</c:v>
                </c:pt>
                <c:pt idx="1127">
                  <c:v>157.75</c:v>
                </c:pt>
                <c:pt idx="1128">
                  <c:v>157.75</c:v>
                </c:pt>
                <c:pt idx="1129">
                  <c:v>157.75</c:v>
                </c:pt>
                <c:pt idx="1130">
                  <c:v>157.75</c:v>
                </c:pt>
                <c:pt idx="1131">
                  <c:v>157.75</c:v>
                </c:pt>
                <c:pt idx="1132">
                  <c:v>157.75</c:v>
                </c:pt>
                <c:pt idx="1133">
                  <c:v>157.75</c:v>
                </c:pt>
                <c:pt idx="1134">
                  <c:v>157.75</c:v>
                </c:pt>
                <c:pt idx="1135">
                  <c:v>157.75</c:v>
                </c:pt>
                <c:pt idx="1136">
                  <c:v>157.75</c:v>
                </c:pt>
                <c:pt idx="1137">
                  <c:v>157.75</c:v>
                </c:pt>
                <c:pt idx="1138">
                  <c:v>157.75</c:v>
                </c:pt>
                <c:pt idx="1139">
                  <c:v>157.75</c:v>
                </c:pt>
                <c:pt idx="1140">
                  <c:v>157.75</c:v>
                </c:pt>
                <c:pt idx="1141">
                  <c:v>157.75</c:v>
                </c:pt>
                <c:pt idx="1142">
                  <c:v>157.75</c:v>
                </c:pt>
                <c:pt idx="1143">
                  <c:v>157.75</c:v>
                </c:pt>
                <c:pt idx="1144">
                  <c:v>157.75</c:v>
                </c:pt>
                <c:pt idx="1145">
                  <c:v>157.75</c:v>
                </c:pt>
                <c:pt idx="1146">
                  <c:v>157.75</c:v>
                </c:pt>
                <c:pt idx="1147">
                  <c:v>157.75</c:v>
                </c:pt>
                <c:pt idx="1148">
                  <c:v>157.75</c:v>
                </c:pt>
                <c:pt idx="1149">
                  <c:v>158</c:v>
                </c:pt>
                <c:pt idx="1150">
                  <c:v>158.25</c:v>
                </c:pt>
                <c:pt idx="1151">
                  <c:v>158.5</c:v>
                </c:pt>
                <c:pt idx="1152">
                  <c:v>158.75</c:v>
                </c:pt>
                <c:pt idx="1153">
                  <c:v>159</c:v>
                </c:pt>
                <c:pt idx="1154">
                  <c:v>159.25</c:v>
                </c:pt>
                <c:pt idx="1155">
                  <c:v>159.5</c:v>
                </c:pt>
                <c:pt idx="1156">
                  <c:v>159.75</c:v>
                </c:pt>
                <c:pt idx="1157">
                  <c:v>160</c:v>
                </c:pt>
                <c:pt idx="1158">
                  <c:v>160.25</c:v>
                </c:pt>
                <c:pt idx="1159">
                  <c:v>160.5</c:v>
                </c:pt>
                <c:pt idx="1160">
                  <c:v>160.75</c:v>
                </c:pt>
                <c:pt idx="1161">
                  <c:v>161</c:v>
                </c:pt>
                <c:pt idx="1162">
                  <c:v>161.25</c:v>
                </c:pt>
                <c:pt idx="1163">
                  <c:v>161.5</c:v>
                </c:pt>
                <c:pt idx="1164">
                  <c:v>161.75</c:v>
                </c:pt>
                <c:pt idx="1165">
                  <c:v>162</c:v>
                </c:pt>
                <c:pt idx="1166">
                  <c:v>162.25</c:v>
                </c:pt>
                <c:pt idx="1167">
                  <c:v>162.5</c:v>
                </c:pt>
                <c:pt idx="1168">
                  <c:v>162.75</c:v>
                </c:pt>
                <c:pt idx="1169">
                  <c:v>163</c:v>
                </c:pt>
                <c:pt idx="1170">
                  <c:v>163.25</c:v>
                </c:pt>
                <c:pt idx="1171">
                  <c:v>163.5</c:v>
                </c:pt>
                <c:pt idx="1172">
                  <c:v>163.75</c:v>
                </c:pt>
                <c:pt idx="1173">
                  <c:v>164</c:v>
                </c:pt>
                <c:pt idx="1174">
                  <c:v>164.25</c:v>
                </c:pt>
                <c:pt idx="1175">
                  <c:v>164.5</c:v>
                </c:pt>
                <c:pt idx="1176">
                  <c:v>164.75</c:v>
                </c:pt>
                <c:pt idx="1177">
                  <c:v>165</c:v>
                </c:pt>
                <c:pt idx="1178">
                  <c:v>165.25</c:v>
                </c:pt>
                <c:pt idx="1179">
                  <c:v>165.5</c:v>
                </c:pt>
                <c:pt idx="1180">
                  <c:v>165.75</c:v>
                </c:pt>
                <c:pt idx="1181">
                  <c:v>166</c:v>
                </c:pt>
                <c:pt idx="1182">
                  <c:v>166.25</c:v>
                </c:pt>
                <c:pt idx="1183">
                  <c:v>166.25</c:v>
                </c:pt>
                <c:pt idx="1184">
                  <c:v>166.25</c:v>
                </c:pt>
                <c:pt idx="1185">
                  <c:v>166.25</c:v>
                </c:pt>
                <c:pt idx="1186">
                  <c:v>166.25</c:v>
                </c:pt>
                <c:pt idx="1187">
                  <c:v>166.25</c:v>
                </c:pt>
                <c:pt idx="1188">
                  <c:v>166.25</c:v>
                </c:pt>
                <c:pt idx="1189">
                  <c:v>166.25</c:v>
                </c:pt>
                <c:pt idx="1190">
                  <c:v>166.25</c:v>
                </c:pt>
                <c:pt idx="1191">
                  <c:v>166.25</c:v>
                </c:pt>
                <c:pt idx="1192">
                  <c:v>166.25</c:v>
                </c:pt>
                <c:pt idx="1193">
                  <c:v>166.25</c:v>
                </c:pt>
                <c:pt idx="1194">
                  <c:v>166.25</c:v>
                </c:pt>
                <c:pt idx="1195">
                  <c:v>166.25</c:v>
                </c:pt>
                <c:pt idx="1196">
                  <c:v>166.25</c:v>
                </c:pt>
                <c:pt idx="1197">
                  <c:v>166.25</c:v>
                </c:pt>
                <c:pt idx="1198">
                  <c:v>166.25</c:v>
                </c:pt>
                <c:pt idx="1199">
                  <c:v>166.25</c:v>
                </c:pt>
                <c:pt idx="1200">
                  <c:v>166.25</c:v>
                </c:pt>
                <c:pt idx="1201">
                  <c:v>166.25</c:v>
                </c:pt>
                <c:pt idx="1202">
                  <c:v>166.25</c:v>
                </c:pt>
                <c:pt idx="1203">
                  <c:v>166.25</c:v>
                </c:pt>
                <c:pt idx="1204">
                  <c:v>166.25</c:v>
                </c:pt>
                <c:pt idx="1205">
                  <c:v>166.25</c:v>
                </c:pt>
                <c:pt idx="1206">
                  <c:v>166.25</c:v>
                </c:pt>
                <c:pt idx="1207">
                  <c:v>166.25</c:v>
                </c:pt>
                <c:pt idx="1208">
                  <c:v>166.25</c:v>
                </c:pt>
                <c:pt idx="1209">
                  <c:v>166.25</c:v>
                </c:pt>
                <c:pt idx="1210">
                  <c:v>166.25</c:v>
                </c:pt>
                <c:pt idx="1211">
                  <c:v>166.25</c:v>
                </c:pt>
                <c:pt idx="1212">
                  <c:v>166.25</c:v>
                </c:pt>
                <c:pt idx="1213">
                  <c:v>166.25</c:v>
                </c:pt>
                <c:pt idx="1214">
                  <c:v>166.25</c:v>
                </c:pt>
                <c:pt idx="1215">
                  <c:v>166.25</c:v>
                </c:pt>
                <c:pt idx="1216">
                  <c:v>166.25</c:v>
                </c:pt>
                <c:pt idx="1217">
                  <c:v>166.25</c:v>
                </c:pt>
                <c:pt idx="1218">
                  <c:v>166.25</c:v>
                </c:pt>
                <c:pt idx="1219">
                  <c:v>166.25</c:v>
                </c:pt>
                <c:pt idx="1220">
                  <c:v>166.25</c:v>
                </c:pt>
                <c:pt idx="1221">
                  <c:v>166.25</c:v>
                </c:pt>
                <c:pt idx="1222">
                  <c:v>166.25</c:v>
                </c:pt>
                <c:pt idx="1223">
                  <c:v>166.25</c:v>
                </c:pt>
                <c:pt idx="1224">
                  <c:v>166.25</c:v>
                </c:pt>
                <c:pt idx="1225">
                  <c:v>166.25</c:v>
                </c:pt>
                <c:pt idx="1226">
                  <c:v>166.25</c:v>
                </c:pt>
                <c:pt idx="1227">
                  <c:v>166.25</c:v>
                </c:pt>
                <c:pt idx="1228">
                  <c:v>166.25</c:v>
                </c:pt>
                <c:pt idx="1229">
                  <c:v>166.25</c:v>
                </c:pt>
                <c:pt idx="1230">
                  <c:v>166.25</c:v>
                </c:pt>
                <c:pt idx="1231">
                  <c:v>166.25</c:v>
                </c:pt>
                <c:pt idx="1232">
                  <c:v>166.25</c:v>
                </c:pt>
                <c:pt idx="1233">
                  <c:v>166.25</c:v>
                </c:pt>
                <c:pt idx="1234">
                  <c:v>166.25</c:v>
                </c:pt>
                <c:pt idx="1235">
                  <c:v>166.25</c:v>
                </c:pt>
                <c:pt idx="1236">
                  <c:v>166.25</c:v>
                </c:pt>
                <c:pt idx="1237">
                  <c:v>166.25</c:v>
                </c:pt>
                <c:pt idx="1238">
                  <c:v>166.25</c:v>
                </c:pt>
                <c:pt idx="1239">
                  <c:v>166.25</c:v>
                </c:pt>
                <c:pt idx="1240">
                  <c:v>166.25</c:v>
                </c:pt>
                <c:pt idx="1241">
                  <c:v>166.25</c:v>
                </c:pt>
                <c:pt idx="1242">
                  <c:v>166.25</c:v>
                </c:pt>
                <c:pt idx="1243">
                  <c:v>166.25</c:v>
                </c:pt>
                <c:pt idx="1244">
                  <c:v>166.25</c:v>
                </c:pt>
                <c:pt idx="1245">
                  <c:v>166.25</c:v>
                </c:pt>
                <c:pt idx="1246">
                  <c:v>166.25</c:v>
                </c:pt>
                <c:pt idx="1247">
                  <c:v>166.25</c:v>
                </c:pt>
                <c:pt idx="1248">
                  <c:v>166.5</c:v>
                </c:pt>
                <c:pt idx="1249">
                  <c:v>166.75</c:v>
                </c:pt>
                <c:pt idx="1250">
                  <c:v>167</c:v>
                </c:pt>
                <c:pt idx="1251">
                  <c:v>167.25</c:v>
                </c:pt>
                <c:pt idx="1252">
                  <c:v>167.5</c:v>
                </c:pt>
                <c:pt idx="1253">
                  <c:v>167.75</c:v>
                </c:pt>
                <c:pt idx="1254">
                  <c:v>168</c:v>
                </c:pt>
                <c:pt idx="1255">
                  <c:v>168.25</c:v>
                </c:pt>
                <c:pt idx="1256">
                  <c:v>168.5</c:v>
                </c:pt>
                <c:pt idx="1257">
                  <c:v>168.75</c:v>
                </c:pt>
                <c:pt idx="1258">
                  <c:v>169</c:v>
                </c:pt>
                <c:pt idx="1259">
                  <c:v>169.25</c:v>
                </c:pt>
                <c:pt idx="1260">
                  <c:v>169.5</c:v>
                </c:pt>
                <c:pt idx="1261">
                  <c:v>169.75</c:v>
                </c:pt>
                <c:pt idx="1262">
                  <c:v>170</c:v>
                </c:pt>
                <c:pt idx="1263">
                  <c:v>170.25</c:v>
                </c:pt>
                <c:pt idx="1264">
                  <c:v>170.5</c:v>
                </c:pt>
                <c:pt idx="1265">
                  <c:v>170.75</c:v>
                </c:pt>
                <c:pt idx="1266">
                  <c:v>171</c:v>
                </c:pt>
                <c:pt idx="1267">
                  <c:v>171.25</c:v>
                </c:pt>
                <c:pt idx="1268">
                  <c:v>171.5</c:v>
                </c:pt>
                <c:pt idx="1269">
                  <c:v>171.75</c:v>
                </c:pt>
                <c:pt idx="1270">
                  <c:v>172</c:v>
                </c:pt>
                <c:pt idx="1271">
                  <c:v>172.25</c:v>
                </c:pt>
                <c:pt idx="1272">
                  <c:v>172.5</c:v>
                </c:pt>
                <c:pt idx="1273">
                  <c:v>172.75</c:v>
                </c:pt>
                <c:pt idx="1274">
                  <c:v>173</c:v>
                </c:pt>
                <c:pt idx="1275">
                  <c:v>173.25</c:v>
                </c:pt>
                <c:pt idx="1276">
                  <c:v>173.5</c:v>
                </c:pt>
                <c:pt idx="1277">
                  <c:v>173.75</c:v>
                </c:pt>
                <c:pt idx="1278">
                  <c:v>174</c:v>
                </c:pt>
                <c:pt idx="1279">
                  <c:v>174.25</c:v>
                </c:pt>
                <c:pt idx="1280">
                  <c:v>174.5</c:v>
                </c:pt>
                <c:pt idx="1281">
                  <c:v>174.5</c:v>
                </c:pt>
                <c:pt idx="1282">
                  <c:v>174.5</c:v>
                </c:pt>
                <c:pt idx="1283">
                  <c:v>174.5</c:v>
                </c:pt>
                <c:pt idx="1284">
                  <c:v>174.5</c:v>
                </c:pt>
                <c:pt idx="1285">
                  <c:v>174.5</c:v>
                </c:pt>
                <c:pt idx="1286">
                  <c:v>174.5</c:v>
                </c:pt>
                <c:pt idx="1287">
                  <c:v>174.5</c:v>
                </c:pt>
                <c:pt idx="1288">
                  <c:v>174.5</c:v>
                </c:pt>
                <c:pt idx="1289">
                  <c:v>174.5</c:v>
                </c:pt>
                <c:pt idx="1290">
                  <c:v>174.5</c:v>
                </c:pt>
                <c:pt idx="1291">
                  <c:v>174.5</c:v>
                </c:pt>
                <c:pt idx="1292">
                  <c:v>174.5</c:v>
                </c:pt>
                <c:pt idx="1293">
                  <c:v>174.5</c:v>
                </c:pt>
                <c:pt idx="1294">
                  <c:v>174.5</c:v>
                </c:pt>
                <c:pt idx="1295">
                  <c:v>174.5</c:v>
                </c:pt>
                <c:pt idx="1296">
                  <c:v>174.5</c:v>
                </c:pt>
                <c:pt idx="1297">
                  <c:v>174.5</c:v>
                </c:pt>
                <c:pt idx="1298">
                  <c:v>174.5</c:v>
                </c:pt>
                <c:pt idx="1299">
                  <c:v>174.5</c:v>
                </c:pt>
                <c:pt idx="1300">
                  <c:v>174.5</c:v>
                </c:pt>
                <c:pt idx="1301">
                  <c:v>174.5</c:v>
                </c:pt>
                <c:pt idx="1302">
                  <c:v>174.5</c:v>
                </c:pt>
                <c:pt idx="1303">
                  <c:v>174.5</c:v>
                </c:pt>
                <c:pt idx="1304">
                  <c:v>174.5</c:v>
                </c:pt>
                <c:pt idx="1305">
                  <c:v>174.5</c:v>
                </c:pt>
                <c:pt idx="1306">
                  <c:v>174.5</c:v>
                </c:pt>
                <c:pt idx="1307">
                  <c:v>174.5</c:v>
                </c:pt>
                <c:pt idx="1308">
                  <c:v>174.5</c:v>
                </c:pt>
                <c:pt idx="1309">
                  <c:v>174.5</c:v>
                </c:pt>
                <c:pt idx="1310">
                  <c:v>174.5</c:v>
                </c:pt>
                <c:pt idx="1311">
                  <c:v>174.5</c:v>
                </c:pt>
                <c:pt idx="1312">
                  <c:v>174.5</c:v>
                </c:pt>
                <c:pt idx="1313">
                  <c:v>174.5</c:v>
                </c:pt>
                <c:pt idx="1314">
                  <c:v>174.5</c:v>
                </c:pt>
                <c:pt idx="1315">
                  <c:v>174.5</c:v>
                </c:pt>
                <c:pt idx="1316">
                  <c:v>174.5</c:v>
                </c:pt>
                <c:pt idx="1317">
                  <c:v>174.5</c:v>
                </c:pt>
                <c:pt idx="1318">
                  <c:v>174.5</c:v>
                </c:pt>
                <c:pt idx="1319">
                  <c:v>174.5</c:v>
                </c:pt>
                <c:pt idx="1320">
                  <c:v>174.5</c:v>
                </c:pt>
                <c:pt idx="1321">
                  <c:v>174.5</c:v>
                </c:pt>
                <c:pt idx="1322">
                  <c:v>174.5</c:v>
                </c:pt>
                <c:pt idx="1323">
                  <c:v>174.5</c:v>
                </c:pt>
                <c:pt idx="1324">
                  <c:v>174.5</c:v>
                </c:pt>
                <c:pt idx="1325">
                  <c:v>174.5</c:v>
                </c:pt>
                <c:pt idx="1326">
                  <c:v>174.5</c:v>
                </c:pt>
                <c:pt idx="1327">
                  <c:v>174.5</c:v>
                </c:pt>
                <c:pt idx="1328">
                  <c:v>174.5</c:v>
                </c:pt>
                <c:pt idx="1329">
                  <c:v>174.5</c:v>
                </c:pt>
                <c:pt idx="1330">
                  <c:v>174.5</c:v>
                </c:pt>
                <c:pt idx="1331">
                  <c:v>174.5</c:v>
                </c:pt>
                <c:pt idx="1332">
                  <c:v>174.5</c:v>
                </c:pt>
                <c:pt idx="1333">
                  <c:v>174.5</c:v>
                </c:pt>
                <c:pt idx="1334">
                  <c:v>174.5</c:v>
                </c:pt>
                <c:pt idx="1335">
                  <c:v>174.5</c:v>
                </c:pt>
                <c:pt idx="1336">
                  <c:v>174.5</c:v>
                </c:pt>
                <c:pt idx="1337">
                  <c:v>174.5</c:v>
                </c:pt>
                <c:pt idx="1338">
                  <c:v>174.5</c:v>
                </c:pt>
                <c:pt idx="1339">
                  <c:v>174.5</c:v>
                </c:pt>
                <c:pt idx="1340">
                  <c:v>174.5</c:v>
                </c:pt>
                <c:pt idx="1341">
                  <c:v>174.5</c:v>
                </c:pt>
                <c:pt idx="1342">
                  <c:v>174.5</c:v>
                </c:pt>
                <c:pt idx="1343">
                  <c:v>174.5</c:v>
                </c:pt>
                <c:pt idx="1344">
                  <c:v>174.5</c:v>
                </c:pt>
                <c:pt idx="1345">
                  <c:v>174.5</c:v>
                </c:pt>
                <c:pt idx="1346">
                  <c:v>174.5</c:v>
                </c:pt>
                <c:pt idx="1347">
                  <c:v>174.5</c:v>
                </c:pt>
                <c:pt idx="1348">
                  <c:v>174.5</c:v>
                </c:pt>
                <c:pt idx="1349">
                  <c:v>174.5</c:v>
                </c:pt>
                <c:pt idx="1350">
                  <c:v>174.75</c:v>
                </c:pt>
                <c:pt idx="1351">
                  <c:v>175</c:v>
                </c:pt>
                <c:pt idx="1352">
                  <c:v>175.25</c:v>
                </c:pt>
                <c:pt idx="1353">
                  <c:v>175.5</c:v>
                </c:pt>
                <c:pt idx="1354">
                  <c:v>175.75</c:v>
                </c:pt>
                <c:pt idx="1355">
                  <c:v>176</c:v>
                </c:pt>
                <c:pt idx="1356">
                  <c:v>176.25</c:v>
                </c:pt>
                <c:pt idx="1357">
                  <c:v>176.5</c:v>
                </c:pt>
                <c:pt idx="1358">
                  <c:v>176.75</c:v>
                </c:pt>
                <c:pt idx="1359">
                  <c:v>177</c:v>
                </c:pt>
                <c:pt idx="1360">
                  <c:v>177.25</c:v>
                </c:pt>
                <c:pt idx="1361">
                  <c:v>177.5</c:v>
                </c:pt>
                <c:pt idx="1362">
                  <c:v>177.75</c:v>
                </c:pt>
                <c:pt idx="1363">
                  <c:v>178</c:v>
                </c:pt>
                <c:pt idx="1364">
                  <c:v>178.25</c:v>
                </c:pt>
                <c:pt idx="1365">
                  <c:v>178.5</c:v>
                </c:pt>
                <c:pt idx="1366">
                  <c:v>178.75</c:v>
                </c:pt>
                <c:pt idx="1367">
                  <c:v>179</c:v>
                </c:pt>
                <c:pt idx="1368">
                  <c:v>179.25</c:v>
                </c:pt>
                <c:pt idx="1369">
                  <c:v>179.5</c:v>
                </c:pt>
                <c:pt idx="1370">
                  <c:v>179.75</c:v>
                </c:pt>
                <c:pt idx="1371">
                  <c:v>180</c:v>
                </c:pt>
                <c:pt idx="1372">
                  <c:v>180.25</c:v>
                </c:pt>
                <c:pt idx="1373">
                  <c:v>180.5</c:v>
                </c:pt>
                <c:pt idx="1374">
                  <c:v>180.5</c:v>
                </c:pt>
                <c:pt idx="1375">
                  <c:v>180.5</c:v>
                </c:pt>
                <c:pt idx="1376">
                  <c:v>180.5</c:v>
                </c:pt>
                <c:pt idx="1377">
                  <c:v>180.5</c:v>
                </c:pt>
                <c:pt idx="1378">
                  <c:v>180.5</c:v>
                </c:pt>
                <c:pt idx="1379">
                  <c:v>180.5</c:v>
                </c:pt>
                <c:pt idx="1380">
                  <c:v>180.5</c:v>
                </c:pt>
                <c:pt idx="1381">
                  <c:v>180.5</c:v>
                </c:pt>
                <c:pt idx="1382">
                  <c:v>180.5</c:v>
                </c:pt>
                <c:pt idx="1383">
                  <c:v>180.5</c:v>
                </c:pt>
                <c:pt idx="1384">
                  <c:v>180.5</c:v>
                </c:pt>
                <c:pt idx="1385">
                  <c:v>180.5</c:v>
                </c:pt>
                <c:pt idx="1386">
                  <c:v>180.5</c:v>
                </c:pt>
                <c:pt idx="1387">
                  <c:v>180.5</c:v>
                </c:pt>
                <c:pt idx="1388">
                  <c:v>180.5</c:v>
                </c:pt>
                <c:pt idx="1389">
                  <c:v>180.5</c:v>
                </c:pt>
                <c:pt idx="1390">
                  <c:v>180.5</c:v>
                </c:pt>
                <c:pt idx="1391">
                  <c:v>180.5</c:v>
                </c:pt>
                <c:pt idx="1392">
                  <c:v>180.5</c:v>
                </c:pt>
                <c:pt idx="1393">
                  <c:v>180.5</c:v>
                </c:pt>
                <c:pt idx="1394">
                  <c:v>180.5</c:v>
                </c:pt>
                <c:pt idx="1395">
                  <c:v>180.5</c:v>
                </c:pt>
                <c:pt idx="1396">
                  <c:v>180.5</c:v>
                </c:pt>
                <c:pt idx="1397">
                  <c:v>180.5</c:v>
                </c:pt>
                <c:pt idx="1398">
                  <c:v>180.5</c:v>
                </c:pt>
                <c:pt idx="1399">
                  <c:v>180.5</c:v>
                </c:pt>
                <c:pt idx="1400">
                  <c:v>180.5</c:v>
                </c:pt>
                <c:pt idx="1401">
                  <c:v>180.5</c:v>
                </c:pt>
                <c:pt idx="1402">
                  <c:v>180.5</c:v>
                </c:pt>
                <c:pt idx="1403">
                  <c:v>180.5</c:v>
                </c:pt>
                <c:pt idx="1404">
                  <c:v>180.5</c:v>
                </c:pt>
                <c:pt idx="1405">
                  <c:v>180.5</c:v>
                </c:pt>
                <c:pt idx="1406">
                  <c:v>180.5</c:v>
                </c:pt>
                <c:pt idx="1407">
                  <c:v>180.5</c:v>
                </c:pt>
                <c:pt idx="1408">
                  <c:v>180.5</c:v>
                </c:pt>
                <c:pt idx="1409">
                  <c:v>180.5</c:v>
                </c:pt>
                <c:pt idx="1410">
                  <c:v>180.5</c:v>
                </c:pt>
                <c:pt idx="1411">
                  <c:v>180.5</c:v>
                </c:pt>
                <c:pt idx="1412">
                  <c:v>180.5</c:v>
                </c:pt>
                <c:pt idx="1413">
                  <c:v>180.5</c:v>
                </c:pt>
                <c:pt idx="1414">
                  <c:v>180.5</c:v>
                </c:pt>
                <c:pt idx="1415">
                  <c:v>180.5</c:v>
                </c:pt>
                <c:pt idx="1416">
                  <c:v>180.5</c:v>
                </c:pt>
                <c:pt idx="1417">
                  <c:v>180.5</c:v>
                </c:pt>
                <c:pt idx="1418">
                  <c:v>180.5</c:v>
                </c:pt>
                <c:pt idx="1419">
                  <c:v>180.5</c:v>
                </c:pt>
                <c:pt idx="1420">
                  <c:v>180.5</c:v>
                </c:pt>
                <c:pt idx="1421">
                  <c:v>180.5</c:v>
                </c:pt>
                <c:pt idx="1422">
                  <c:v>180.5</c:v>
                </c:pt>
                <c:pt idx="1423">
                  <c:v>180.5</c:v>
                </c:pt>
                <c:pt idx="1424">
                  <c:v>180.5</c:v>
                </c:pt>
                <c:pt idx="1425">
                  <c:v>180.5</c:v>
                </c:pt>
                <c:pt idx="1426">
                  <c:v>180.5</c:v>
                </c:pt>
                <c:pt idx="1427">
                  <c:v>180.5</c:v>
                </c:pt>
                <c:pt idx="1428">
                  <c:v>180.5</c:v>
                </c:pt>
                <c:pt idx="1429">
                  <c:v>180.5</c:v>
                </c:pt>
                <c:pt idx="1430">
                  <c:v>180.5</c:v>
                </c:pt>
                <c:pt idx="1431">
                  <c:v>180.5</c:v>
                </c:pt>
                <c:pt idx="1432">
                  <c:v>180.5</c:v>
                </c:pt>
                <c:pt idx="1433">
                  <c:v>180.5</c:v>
                </c:pt>
                <c:pt idx="1434">
                  <c:v>180.5</c:v>
                </c:pt>
                <c:pt idx="1435">
                  <c:v>180.5</c:v>
                </c:pt>
                <c:pt idx="1436">
                  <c:v>180.5</c:v>
                </c:pt>
                <c:pt idx="1437">
                  <c:v>180.5</c:v>
                </c:pt>
                <c:pt idx="1438">
                  <c:v>180.5</c:v>
                </c:pt>
                <c:pt idx="1439">
                  <c:v>180.5</c:v>
                </c:pt>
                <c:pt idx="1440">
                  <c:v>180.5</c:v>
                </c:pt>
                <c:pt idx="1441">
                  <c:v>180.5</c:v>
                </c:pt>
                <c:pt idx="1442">
                  <c:v>180.5</c:v>
                </c:pt>
                <c:pt idx="1443">
                  <c:v>180.5</c:v>
                </c:pt>
                <c:pt idx="1444">
                  <c:v>180.5</c:v>
                </c:pt>
                <c:pt idx="1445">
                  <c:v>180.5</c:v>
                </c:pt>
                <c:pt idx="1446">
                  <c:v>180.5</c:v>
                </c:pt>
                <c:pt idx="1447">
                  <c:v>180.5</c:v>
                </c:pt>
                <c:pt idx="1448">
                  <c:v>180.5</c:v>
                </c:pt>
                <c:pt idx="1449">
                  <c:v>180.75</c:v>
                </c:pt>
                <c:pt idx="1450">
                  <c:v>181</c:v>
                </c:pt>
                <c:pt idx="1451">
                  <c:v>181.25</c:v>
                </c:pt>
                <c:pt idx="1452">
                  <c:v>181.5</c:v>
                </c:pt>
                <c:pt idx="1453">
                  <c:v>181.75</c:v>
                </c:pt>
                <c:pt idx="1454">
                  <c:v>182</c:v>
                </c:pt>
                <c:pt idx="1455">
                  <c:v>182.25</c:v>
                </c:pt>
                <c:pt idx="1456">
                  <c:v>182.5</c:v>
                </c:pt>
                <c:pt idx="1457">
                  <c:v>182.75</c:v>
                </c:pt>
                <c:pt idx="1458">
                  <c:v>183</c:v>
                </c:pt>
                <c:pt idx="1459">
                  <c:v>183.25</c:v>
                </c:pt>
                <c:pt idx="1460">
                  <c:v>183.5</c:v>
                </c:pt>
                <c:pt idx="1461">
                  <c:v>183.75</c:v>
                </c:pt>
                <c:pt idx="1462">
                  <c:v>184</c:v>
                </c:pt>
                <c:pt idx="1463">
                  <c:v>184.25</c:v>
                </c:pt>
                <c:pt idx="1464">
                  <c:v>184.5</c:v>
                </c:pt>
                <c:pt idx="1465">
                  <c:v>184.75</c:v>
                </c:pt>
                <c:pt idx="1466">
                  <c:v>185</c:v>
                </c:pt>
                <c:pt idx="1467">
                  <c:v>185.25</c:v>
                </c:pt>
                <c:pt idx="1468">
                  <c:v>185.5</c:v>
                </c:pt>
                <c:pt idx="1469">
                  <c:v>185.75</c:v>
                </c:pt>
                <c:pt idx="1470">
                  <c:v>186</c:v>
                </c:pt>
                <c:pt idx="1471">
                  <c:v>186.25</c:v>
                </c:pt>
                <c:pt idx="1472">
                  <c:v>186.25</c:v>
                </c:pt>
                <c:pt idx="1473">
                  <c:v>186.25</c:v>
                </c:pt>
                <c:pt idx="1474">
                  <c:v>186.25</c:v>
                </c:pt>
                <c:pt idx="1475">
                  <c:v>186.5</c:v>
                </c:pt>
                <c:pt idx="1476">
                  <c:v>186.5</c:v>
                </c:pt>
                <c:pt idx="1477">
                  <c:v>186.5</c:v>
                </c:pt>
                <c:pt idx="1478">
                  <c:v>186.5</c:v>
                </c:pt>
                <c:pt idx="1479">
                  <c:v>186.5</c:v>
                </c:pt>
                <c:pt idx="1480">
                  <c:v>186.5</c:v>
                </c:pt>
                <c:pt idx="1481">
                  <c:v>186.5</c:v>
                </c:pt>
                <c:pt idx="1482">
                  <c:v>186.5</c:v>
                </c:pt>
                <c:pt idx="1483">
                  <c:v>186.5</c:v>
                </c:pt>
                <c:pt idx="1484">
                  <c:v>186.5</c:v>
                </c:pt>
                <c:pt idx="1485">
                  <c:v>186.5</c:v>
                </c:pt>
                <c:pt idx="1486">
                  <c:v>186.5</c:v>
                </c:pt>
                <c:pt idx="1487">
                  <c:v>186.5</c:v>
                </c:pt>
                <c:pt idx="1488">
                  <c:v>186.5</c:v>
                </c:pt>
                <c:pt idx="1489">
                  <c:v>186.5</c:v>
                </c:pt>
                <c:pt idx="1490">
                  <c:v>186.5</c:v>
                </c:pt>
                <c:pt idx="1491">
                  <c:v>186.5</c:v>
                </c:pt>
                <c:pt idx="1492">
                  <c:v>186.5</c:v>
                </c:pt>
                <c:pt idx="1493">
                  <c:v>186.5</c:v>
                </c:pt>
                <c:pt idx="1494">
                  <c:v>186.5</c:v>
                </c:pt>
                <c:pt idx="1495">
                  <c:v>186.5</c:v>
                </c:pt>
                <c:pt idx="1496">
                  <c:v>186.5</c:v>
                </c:pt>
                <c:pt idx="1497">
                  <c:v>186.5</c:v>
                </c:pt>
                <c:pt idx="1498">
                  <c:v>186.5</c:v>
                </c:pt>
                <c:pt idx="1499">
                  <c:v>186.5</c:v>
                </c:pt>
                <c:pt idx="1500">
                  <c:v>186.5</c:v>
                </c:pt>
                <c:pt idx="1501">
                  <c:v>186.5</c:v>
                </c:pt>
                <c:pt idx="1502">
                  <c:v>186.5</c:v>
                </c:pt>
                <c:pt idx="1503">
                  <c:v>186.5</c:v>
                </c:pt>
                <c:pt idx="1504">
                  <c:v>186.5</c:v>
                </c:pt>
                <c:pt idx="1505">
                  <c:v>186.5</c:v>
                </c:pt>
                <c:pt idx="1506">
                  <c:v>186.5</c:v>
                </c:pt>
                <c:pt idx="1507">
                  <c:v>186.5</c:v>
                </c:pt>
                <c:pt idx="1508">
                  <c:v>186.5</c:v>
                </c:pt>
                <c:pt idx="1509">
                  <c:v>186.5</c:v>
                </c:pt>
                <c:pt idx="1510">
                  <c:v>186.5</c:v>
                </c:pt>
                <c:pt idx="1511">
                  <c:v>186.5</c:v>
                </c:pt>
                <c:pt idx="1512">
                  <c:v>186.5</c:v>
                </c:pt>
                <c:pt idx="1513">
                  <c:v>186.5</c:v>
                </c:pt>
                <c:pt idx="1514">
                  <c:v>186.5</c:v>
                </c:pt>
                <c:pt idx="1515">
                  <c:v>186.5</c:v>
                </c:pt>
                <c:pt idx="1516">
                  <c:v>186.5</c:v>
                </c:pt>
                <c:pt idx="1517">
                  <c:v>186.5</c:v>
                </c:pt>
                <c:pt idx="1518">
                  <c:v>186.5</c:v>
                </c:pt>
                <c:pt idx="1519">
                  <c:v>186.5</c:v>
                </c:pt>
                <c:pt idx="1520">
                  <c:v>186.5</c:v>
                </c:pt>
                <c:pt idx="1521">
                  <c:v>186.5</c:v>
                </c:pt>
                <c:pt idx="1522">
                  <c:v>186.5</c:v>
                </c:pt>
                <c:pt idx="1523">
                  <c:v>186.5</c:v>
                </c:pt>
                <c:pt idx="1524">
                  <c:v>186.5</c:v>
                </c:pt>
                <c:pt idx="1525">
                  <c:v>186.5</c:v>
                </c:pt>
                <c:pt idx="1526">
                  <c:v>186.5</c:v>
                </c:pt>
                <c:pt idx="1527">
                  <c:v>186.5</c:v>
                </c:pt>
                <c:pt idx="1528">
                  <c:v>186.5</c:v>
                </c:pt>
                <c:pt idx="1529">
                  <c:v>186.5</c:v>
                </c:pt>
                <c:pt idx="1530">
                  <c:v>186.5</c:v>
                </c:pt>
                <c:pt idx="1531">
                  <c:v>186.5</c:v>
                </c:pt>
                <c:pt idx="1532">
                  <c:v>186.5</c:v>
                </c:pt>
                <c:pt idx="1533">
                  <c:v>186.75</c:v>
                </c:pt>
                <c:pt idx="1534">
                  <c:v>187</c:v>
                </c:pt>
                <c:pt idx="1535">
                  <c:v>187.25</c:v>
                </c:pt>
                <c:pt idx="1536">
                  <c:v>187.5</c:v>
                </c:pt>
                <c:pt idx="1537">
                  <c:v>187.75</c:v>
                </c:pt>
                <c:pt idx="1538">
                  <c:v>188</c:v>
                </c:pt>
                <c:pt idx="1539">
                  <c:v>188.25</c:v>
                </c:pt>
                <c:pt idx="1540">
                  <c:v>188.5</c:v>
                </c:pt>
                <c:pt idx="1541">
                  <c:v>188.75</c:v>
                </c:pt>
                <c:pt idx="1542">
                  <c:v>189</c:v>
                </c:pt>
                <c:pt idx="1543">
                  <c:v>189.25</c:v>
                </c:pt>
                <c:pt idx="1544">
                  <c:v>189.5</c:v>
                </c:pt>
                <c:pt idx="1545">
                  <c:v>189.75</c:v>
                </c:pt>
                <c:pt idx="1546">
                  <c:v>190</c:v>
                </c:pt>
                <c:pt idx="1547">
                  <c:v>190.25</c:v>
                </c:pt>
                <c:pt idx="1548">
                  <c:v>190.5</c:v>
                </c:pt>
                <c:pt idx="1549">
                  <c:v>190.75</c:v>
                </c:pt>
                <c:pt idx="1550">
                  <c:v>191</c:v>
                </c:pt>
                <c:pt idx="1551">
                  <c:v>191.25</c:v>
                </c:pt>
                <c:pt idx="1552">
                  <c:v>191.5</c:v>
                </c:pt>
                <c:pt idx="1553">
                  <c:v>191.75</c:v>
                </c:pt>
                <c:pt idx="1554">
                  <c:v>192</c:v>
                </c:pt>
                <c:pt idx="1555">
                  <c:v>192.25</c:v>
                </c:pt>
                <c:pt idx="1556">
                  <c:v>192.5</c:v>
                </c:pt>
                <c:pt idx="1557">
                  <c:v>192.75</c:v>
                </c:pt>
                <c:pt idx="1558">
                  <c:v>193</c:v>
                </c:pt>
                <c:pt idx="1559">
                  <c:v>193.25</c:v>
                </c:pt>
                <c:pt idx="1560">
                  <c:v>193.5</c:v>
                </c:pt>
                <c:pt idx="1561">
                  <c:v>193.75</c:v>
                </c:pt>
                <c:pt idx="1562">
                  <c:v>194</c:v>
                </c:pt>
                <c:pt idx="1563">
                  <c:v>194.25</c:v>
                </c:pt>
                <c:pt idx="1564">
                  <c:v>194.5</c:v>
                </c:pt>
                <c:pt idx="1565">
                  <c:v>194.75</c:v>
                </c:pt>
                <c:pt idx="1566">
                  <c:v>195</c:v>
                </c:pt>
                <c:pt idx="1567">
                  <c:v>195.25</c:v>
                </c:pt>
                <c:pt idx="1568">
                  <c:v>195.5</c:v>
                </c:pt>
                <c:pt idx="1569">
                  <c:v>195.75</c:v>
                </c:pt>
                <c:pt idx="1570">
                  <c:v>195.75</c:v>
                </c:pt>
                <c:pt idx="1571">
                  <c:v>195.75</c:v>
                </c:pt>
                <c:pt idx="1572">
                  <c:v>195.75</c:v>
                </c:pt>
                <c:pt idx="1573">
                  <c:v>195.75</c:v>
                </c:pt>
                <c:pt idx="1574">
                  <c:v>195.75</c:v>
                </c:pt>
                <c:pt idx="1575">
                  <c:v>195.75</c:v>
                </c:pt>
                <c:pt idx="1576">
                  <c:v>195.75</c:v>
                </c:pt>
                <c:pt idx="1577">
                  <c:v>195.75</c:v>
                </c:pt>
                <c:pt idx="1578">
                  <c:v>195.75</c:v>
                </c:pt>
                <c:pt idx="1579">
                  <c:v>195.75</c:v>
                </c:pt>
                <c:pt idx="1580">
                  <c:v>195.75</c:v>
                </c:pt>
                <c:pt idx="1581">
                  <c:v>195.75</c:v>
                </c:pt>
                <c:pt idx="1582">
                  <c:v>195.75</c:v>
                </c:pt>
                <c:pt idx="1583">
                  <c:v>195.75</c:v>
                </c:pt>
                <c:pt idx="1584">
                  <c:v>195.75</c:v>
                </c:pt>
                <c:pt idx="1585">
                  <c:v>195.75</c:v>
                </c:pt>
                <c:pt idx="1586">
                  <c:v>195.75</c:v>
                </c:pt>
                <c:pt idx="1587">
                  <c:v>195.75</c:v>
                </c:pt>
                <c:pt idx="1588">
                  <c:v>195.75</c:v>
                </c:pt>
                <c:pt idx="1589">
                  <c:v>195.75</c:v>
                </c:pt>
                <c:pt idx="1590">
                  <c:v>195.75</c:v>
                </c:pt>
                <c:pt idx="1591">
                  <c:v>195.75</c:v>
                </c:pt>
                <c:pt idx="1592">
                  <c:v>195.75</c:v>
                </c:pt>
                <c:pt idx="1593">
                  <c:v>195.75</c:v>
                </c:pt>
                <c:pt idx="1594">
                  <c:v>195.75</c:v>
                </c:pt>
                <c:pt idx="1595">
                  <c:v>195.75</c:v>
                </c:pt>
                <c:pt idx="1596">
                  <c:v>195.75</c:v>
                </c:pt>
                <c:pt idx="1597">
                  <c:v>195.75</c:v>
                </c:pt>
                <c:pt idx="1598">
                  <c:v>195.75</c:v>
                </c:pt>
                <c:pt idx="1599">
                  <c:v>195.75</c:v>
                </c:pt>
                <c:pt idx="1600">
                  <c:v>195.75</c:v>
                </c:pt>
                <c:pt idx="1601">
                  <c:v>195.75</c:v>
                </c:pt>
                <c:pt idx="1602">
                  <c:v>195.75</c:v>
                </c:pt>
                <c:pt idx="1603">
                  <c:v>195.75</c:v>
                </c:pt>
                <c:pt idx="1604">
                  <c:v>195.75</c:v>
                </c:pt>
                <c:pt idx="1605">
                  <c:v>195.75</c:v>
                </c:pt>
                <c:pt idx="1606">
                  <c:v>195.75</c:v>
                </c:pt>
                <c:pt idx="1607">
                  <c:v>195.75</c:v>
                </c:pt>
                <c:pt idx="1608">
                  <c:v>195.75</c:v>
                </c:pt>
                <c:pt idx="1609">
                  <c:v>195.75</c:v>
                </c:pt>
                <c:pt idx="1610">
                  <c:v>195.75</c:v>
                </c:pt>
                <c:pt idx="1611">
                  <c:v>195.75</c:v>
                </c:pt>
                <c:pt idx="1612">
                  <c:v>195.75</c:v>
                </c:pt>
                <c:pt idx="1613">
                  <c:v>195.75</c:v>
                </c:pt>
                <c:pt idx="1614">
                  <c:v>195.75</c:v>
                </c:pt>
                <c:pt idx="1615">
                  <c:v>195.75</c:v>
                </c:pt>
                <c:pt idx="1616">
                  <c:v>195.75</c:v>
                </c:pt>
                <c:pt idx="1617">
                  <c:v>195.75</c:v>
                </c:pt>
                <c:pt idx="1618">
                  <c:v>195.75</c:v>
                </c:pt>
                <c:pt idx="1619">
                  <c:v>195.75</c:v>
                </c:pt>
                <c:pt idx="1620">
                  <c:v>195.75</c:v>
                </c:pt>
                <c:pt idx="1621">
                  <c:v>195.75</c:v>
                </c:pt>
                <c:pt idx="1622">
                  <c:v>195.75</c:v>
                </c:pt>
                <c:pt idx="1623">
                  <c:v>195.75</c:v>
                </c:pt>
                <c:pt idx="1624">
                  <c:v>195.75</c:v>
                </c:pt>
                <c:pt idx="1625">
                  <c:v>195.75</c:v>
                </c:pt>
                <c:pt idx="1626">
                  <c:v>195.75</c:v>
                </c:pt>
                <c:pt idx="1627">
                  <c:v>195.75</c:v>
                </c:pt>
                <c:pt idx="1628">
                  <c:v>195.75</c:v>
                </c:pt>
                <c:pt idx="1629">
                  <c:v>195.75</c:v>
                </c:pt>
                <c:pt idx="1630">
                  <c:v>195.75</c:v>
                </c:pt>
                <c:pt idx="1631">
                  <c:v>195.75</c:v>
                </c:pt>
                <c:pt idx="1632">
                  <c:v>195.75</c:v>
                </c:pt>
                <c:pt idx="1633">
                  <c:v>195.75</c:v>
                </c:pt>
                <c:pt idx="1634">
                  <c:v>195.75</c:v>
                </c:pt>
                <c:pt idx="1635">
                  <c:v>195.75</c:v>
                </c:pt>
                <c:pt idx="1636">
                  <c:v>195.75</c:v>
                </c:pt>
                <c:pt idx="1637">
                  <c:v>196</c:v>
                </c:pt>
                <c:pt idx="1638">
                  <c:v>196.25</c:v>
                </c:pt>
                <c:pt idx="1639">
                  <c:v>196.5</c:v>
                </c:pt>
                <c:pt idx="1640">
                  <c:v>196.75</c:v>
                </c:pt>
                <c:pt idx="1641">
                  <c:v>197</c:v>
                </c:pt>
                <c:pt idx="1642">
                  <c:v>197.25</c:v>
                </c:pt>
                <c:pt idx="1643">
                  <c:v>197.5</c:v>
                </c:pt>
                <c:pt idx="1644">
                  <c:v>197.75</c:v>
                </c:pt>
                <c:pt idx="1645">
                  <c:v>198</c:v>
                </c:pt>
                <c:pt idx="1646">
                  <c:v>198.25</c:v>
                </c:pt>
                <c:pt idx="1647">
                  <c:v>198.5</c:v>
                </c:pt>
                <c:pt idx="1648">
                  <c:v>198.75</c:v>
                </c:pt>
                <c:pt idx="1649">
                  <c:v>199</c:v>
                </c:pt>
                <c:pt idx="1650">
                  <c:v>199.25</c:v>
                </c:pt>
                <c:pt idx="1651">
                  <c:v>199.5</c:v>
                </c:pt>
                <c:pt idx="1652">
                  <c:v>199.75</c:v>
                </c:pt>
                <c:pt idx="1653">
                  <c:v>200</c:v>
                </c:pt>
                <c:pt idx="1654">
                  <c:v>200.25</c:v>
                </c:pt>
                <c:pt idx="1655">
                  <c:v>200.5</c:v>
                </c:pt>
                <c:pt idx="1656">
                  <c:v>200.75</c:v>
                </c:pt>
                <c:pt idx="1657">
                  <c:v>201</c:v>
                </c:pt>
                <c:pt idx="1658">
                  <c:v>201.25</c:v>
                </c:pt>
                <c:pt idx="1659">
                  <c:v>201.5</c:v>
                </c:pt>
                <c:pt idx="1660">
                  <c:v>201.75</c:v>
                </c:pt>
                <c:pt idx="1661">
                  <c:v>202</c:v>
                </c:pt>
                <c:pt idx="1662">
                  <c:v>202.25</c:v>
                </c:pt>
                <c:pt idx="1663">
                  <c:v>202.5</c:v>
                </c:pt>
                <c:pt idx="1664">
                  <c:v>202.75</c:v>
                </c:pt>
                <c:pt idx="1665">
                  <c:v>203</c:v>
                </c:pt>
                <c:pt idx="1666">
                  <c:v>203.25</c:v>
                </c:pt>
                <c:pt idx="1667">
                  <c:v>203.25</c:v>
                </c:pt>
                <c:pt idx="1668">
                  <c:v>203.25</c:v>
                </c:pt>
                <c:pt idx="1669">
                  <c:v>203.25</c:v>
                </c:pt>
                <c:pt idx="1670">
                  <c:v>203.25</c:v>
                </c:pt>
                <c:pt idx="1671">
                  <c:v>203.25</c:v>
                </c:pt>
                <c:pt idx="1672">
                  <c:v>203.25</c:v>
                </c:pt>
                <c:pt idx="1673">
                  <c:v>203.25</c:v>
                </c:pt>
                <c:pt idx="1674">
                  <c:v>203.25</c:v>
                </c:pt>
                <c:pt idx="1675">
                  <c:v>203.25</c:v>
                </c:pt>
                <c:pt idx="1676">
                  <c:v>203.25</c:v>
                </c:pt>
                <c:pt idx="1677">
                  <c:v>203.25</c:v>
                </c:pt>
                <c:pt idx="1678">
                  <c:v>203.25</c:v>
                </c:pt>
                <c:pt idx="1679">
                  <c:v>203.25</c:v>
                </c:pt>
                <c:pt idx="1680">
                  <c:v>203.25</c:v>
                </c:pt>
                <c:pt idx="1681">
                  <c:v>203.25</c:v>
                </c:pt>
                <c:pt idx="1682">
                  <c:v>203.25</c:v>
                </c:pt>
                <c:pt idx="1683">
                  <c:v>203.25</c:v>
                </c:pt>
                <c:pt idx="1684">
                  <c:v>203.25</c:v>
                </c:pt>
                <c:pt idx="1685">
                  <c:v>203.25</c:v>
                </c:pt>
                <c:pt idx="1686">
                  <c:v>203.25</c:v>
                </c:pt>
                <c:pt idx="1687">
                  <c:v>203.25</c:v>
                </c:pt>
                <c:pt idx="1688">
                  <c:v>203.25</c:v>
                </c:pt>
                <c:pt idx="1689">
                  <c:v>203.25</c:v>
                </c:pt>
                <c:pt idx="1690">
                  <c:v>203.25</c:v>
                </c:pt>
                <c:pt idx="1691">
                  <c:v>203.25</c:v>
                </c:pt>
                <c:pt idx="1692">
                  <c:v>203.25</c:v>
                </c:pt>
                <c:pt idx="1693">
                  <c:v>203.25</c:v>
                </c:pt>
                <c:pt idx="1694">
                  <c:v>203.25</c:v>
                </c:pt>
                <c:pt idx="1695">
                  <c:v>203.25</c:v>
                </c:pt>
                <c:pt idx="1696">
                  <c:v>203.25</c:v>
                </c:pt>
                <c:pt idx="1697">
                  <c:v>203.25</c:v>
                </c:pt>
                <c:pt idx="1698">
                  <c:v>203.25</c:v>
                </c:pt>
                <c:pt idx="1699">
                  <c:v>203.25</c:v>
                </c:pt>
                <c:pt idx="1700">
                  <c:v>203.25</c:v>
                </c:pt>
                <c:pt idx="1701">
                  <c:v>203.25</c:v>
                </c:pt>
                <c:pt idx="1702">
                  <c:v>203.25</c:v>
                </c:pt>
                <c:pt idx="1703">
                  <c:v>203.25</c:v>
                </c:pt>
                <c:pt idx="1704">
                  <c:v>203.25</c:v>
                </c:pt>
                <c:pt idx="1705">
                  <c:v>203.25</c:v>
                </c:pt>
                <c:pt idx="1706">
                  <c:v>203.25</c:v>
                </c:pt>
                <c:pt idx="1707">
                  <c:v>203.25</c:v>
                </c:pt>
                <c:pt idx="1708">
                  <c:v>203.25</c:v>
                </c:pt>
                <c:pt idx="1709">
                  <c:v>203.25</c:v>
                </c:pt>
                <c:pt idx="1710">
                  <c:v>203.25</c:v>
                </c:pt>
                <c:pt idx="1711">
                  <c:v>203.25</c:v>
                </c:pt>
                <c:pt idx="1712">
                  <c:v>203.25</c:v>
                </c:pt>
                <c:pt idx="1713">
                  <c:v>203.25</c:v>
                </c:pt>
                <c:pt idx="1714">
                  <c:v>203.25</c:v>
                </c:pt>
                <c:pt idx="1715">
                  <c:v>203.25</c:v>
                </c:pt>
                <c:pt idx="1716">
                  <c:v>203.25</c:v>
                </c:pt>
                <c:pt idx="1717">
                  <c:v>203.25</c:v>
                </c:pt>
                <c:pt idx="1718">
                  <c:v>203.25</c:v>
                </c:pt>
                <c:pt idx="1719">
                  <c:v>203.25</c:v>
                </c:pt>
                <c:pt idx="1720">
                  <c:v>203.25</c:v>
                </c:pt>
                <c:pt idx="1721">
                  <c:v>203.25</c:v>
                </c:pt>
                <c:pt idx="1722">
                  <c:v>203.25</c:v>
                </c:pt>
                <c:pt idx="1723">
                  <c:v>203.25</c:v>
                </c:pt>
                <c:pt idx="1724">
                  <c:v>203.25</c:v>
                </c:pt>
                <c:pt idx="1725">
                  <c:v>203.25</c:v>
                </c:pt>
                <c:pt idx="1726">
                  <c:v>203.25</c:v>
                </c:pt>
                <c:pt idx="1727">
                  <c:v>203.25</c:v>
                </c:pt>
                <c:pt idx="1728">
                  <c:v>203.25</c:v>
                </c:pt>
                <c:pt idx="1729">
                  <c:v>203.25</c:v>
                </c:pt>
                <c:pt idx="1730">
                  <c:v>203.25</c:v>
                </c:pt>
                <c:pt idx="1731">
                  <c:v>203.25</c:v>
                </c:pt>
                <c:pt idx="1732">
                  <c:v>203.25</c:v>
                </c:pt>
                <c:pt idx="1733">
                  <c:v>203.25</c:v>
                </c:pt>
                <c:pt idx="1734">
                  <c:v>203.5</c:v>
                </c:pt>
                <c:pt idx="1735">
                  <c:v>203.75</c:v>
                </c:pt>
                <c:pt idx="1736">
                  <c:v>204</c:v>
                </c:pt>
                <c:pt idx="1737">
                  <c:v>204.25</c:v>
                </c:pt>
                <c:pt idx="1738">
                  <c:v>204.5</c:v>
                </c:pt>
                <c:pt idx="1739">
                  <c:v>204.75</c:v>
                </c:pt>
                <c:pt idx="1740">
                  <c:v>205</c:v>
                </c:pt>
                <c:pt idx="1741">
                  <c:v>205.25</c:v>
                </c:pt>
                <c:pt idx="1742">
                  <c:v>205.5</c:v>
                </c:pt>
                <c:pt idx="1743">
                  <c:v>205.75</c:v>
                </c:pt>
                <c:pt idx="1744">
                  <c:v>206</c:v>
                </c:pt>
                <c:pt idx="1745">
                  <c:v>206.25</c:v>
                </c:pt>
                <c:pt idx="1746">
                  <c:v>206.5</c:v>
                </c:pt>
                <c:pt idx="1747">
                  <c:v>206.75</c:v>
                </c:pt>
                <c:pt idx="1748">
                  <c:v>207</c:v>
                </c:pt>
                <c:pt idx="1749">
                  <c:v>207.25</c:v>
                </c:pt>
                <c:pt idx="1750">
                  <c:v>207.5</c:v>
                </c:pt>
                <c:pt idx="1751">
                  <c:v>207.75</c:v>
                </c:pt>
                <c:pt idx="1752">
                  <c:v>208</c:v>
                </c:pt>
                <c:pt idx="1753">
                  <c:v>208.25</c:v>
                </c:pt>
                <c:pt idx="1754">
                  <c:v>208.5</c:v>
                </c:pt>
                <c:pt idx="1755">
                  <c:v>208.75</c:v>
                </c:pt>
                <c:pt idx="1756">
                  <c:v>209</c:v>
                </c:pt>
                <c:pt idx="1757">
                  <c:v>209.25</c:v>
                </c:pt>
                <c:pt idx="1758">
                  <c:v>209.5</c:v>
                </c:pt>
                <c:pt idx="1759">
                  <c:v>209.75</c:v>
                </c:pt>
                <c:pt idx="1760">
                  <c:v>209.75</c:v>
                </c:pt>
                <c:pt idx="1761">
                  <c:v>209.75</c:v>
                </c:pt>
                <c:pt idx="1762">
                  <c:v>209.75</c:v>
                </c:pt>
                <c:pt idx="1763">
                  <c:v>209.75</c:v>
                </c:pt>
                <c:pt idx="1764">
                  <c:v>209.75</c:v>
                </c:pt>
                <c:pt idx="1765">
                  <c:v>209.75</c:v>
                </c:pt>
                <c:pt idx="1766">
                  <c:v>209.75</c:v>
                </c:pt>
                <c:pt idx="1767">
                  <c:v>209.75</c:v>
                </c:pt>
                <c:pt idx="1768">
                  <c:v>209.75</c:v>
                </c:pt>
                <c:pt idx="1769">
                  <c:v>209.75</c:v>
                </c:pt>
                <c:pt idx="1770">
                  <c:v>209.75</c:v>
                </c:pt>
                <c:pt idx="1771">
                  <c:v>209.75</c:v>
                </c:pt>
                <c:pt idx="1772">
                  <c:v>209.75</c:v>
                </c:pt>
                <c:pt idx="1773">
                  <c:v>209.75</c:v>
                </c:pt>
                <c:pt idx="1774">
                  <c:v>209.75</c:v>
                </c:pt>
                <c:pt idx="1775">
                  <c:v>209.75</c:v>
                </c:pt>
                <c:pt idx="1776">
                  <c:v>209.75</c:v>
                </c:pt>
                <c:pt idx="1777">
                  <c:v>209.75</c:v>
                </c:pt>
                <c:pt idx="1778">
                  <c:v>209.75</c:v>
                </c:pt>
                <c:pt idx="1779">
                  <c:v>209.75</c:v>
                </c:pt>
                <c:pt idx="1780">
                  <c:v>209.75</c:v>
                </c:pt>
                <c:pt idx="1781">
                  <c:v>209.75</c:v>
                </c:pt>
                <c:pt idx="1782">
                  <c:v>209.75</c:v>
                </c:pt>
                <c:pt idx="1783">
                  <c:v>209.75</c:v>
                </c:pt>
                <c:pt idx="1784">
                  <c:v>209.75</c:v>
                </c:pt>
                <c:pt idx="1785">
                  <c:v>209.75</c:v>
                </c:pt>
                <c:pt idx="1786">
                  <c:v>209.75</c:v>
                </c:pt>
                <c:pt idx="1787">
                  <c:v>209.75</c:v>
                </c:pt>
                <c:pt idx="1788">
                  <c:v>209.75</c:v>
                </c:pt>
                <c:pt idx="1789">
                  <c:v>209.75</c:v>
                </c:pt>
                <c:pt idx="1790">
                  <c:v>209.75</c:v>
                </c:pt>
                <c:pt idx="1791">
                  <c:v>209.75</c:v>
                </c:pt>
                <c:pt idx="1792">
                  <c:v>209.75</c:v>
                </c:pt>
                <c:pt idx="1793">
                  <c:v>209.75</c:v>
                </c:pt>
                <c:pt idx="1794">
                  <c:v>209.75</c:v>
                </c:pt>
                <c:pt idx="1795">
                  <c:v>209.75</c:v>
                </c:pt>
                <c:pt idx="1796">
                  <c:v>209.75</c:v>
                </c:pt>
                <c:pt idx="1797">
                  <c:v>209.75</c:v>
                </c:pt>
                <c:pt idx="1798">
                  <c:v>209.75</c:v>
                </c:pt>
                <c:pt idx="1799">
                  <c:v>209.75</c:v>
                </c:pt>
                <c:pt idx="1800">
                  <c:v>209.75</c:v>
                </c:pt>
                <c:pt idx="1801">
                  <c:v>209.75</c:v>
                </c:pt>
                <c:pt idx="1802">
                  <c:v>209.75</c:v>
                </c:pt>
                <c:pt idx="1803">
                  <c:v>209.75</c:v>
                </c:pt>
                <c:pt idx="1804">
                  <c:v>209.75</c:v>
                </c:pt>
                <c:pt idx="1805">
                  <c:v>209.75</c:v>
                </c:pt>
                <c:pt idx="1806">
                  <c:v>209.75</c:v>
                </c:pt>
                <c:pt idx="1807">
                  <c:v>209.75</c:v>
                </c:pt>
                <c:pt idx="1808">
                  <c:v>209.75</c:v>
                </c:pt>
                <c:pt idx="1809">
                  <c:v>209.75</c:v>
                </c:pt>
                <c:pt idx="1810">
                  <c:v>209.75</c:v>
                </c:pt>
                <c:pt idx="1811">
                  <c:v>209.75</c:v>
                </c:pt>
                <c:pt idx="1812">
                  <c:v>209.75</c:v>
                </c:pt>
                <c:pt idx="1813">
                  <c:v>209.75</c:v>
                </c:pt>
                <c:pt idx="1814">
                  <c:v>209.75</c:v>
                </c:pt>
                <c:pt idx="1815">
                  <c:v>209.75</c:v>
                </c:pt>
                <c:pt idx="1816">
                  <c:v>209.75</c:v>
                </c:pt>
                <c:pt idx="1817">
                  <c:v>209.75</c:v>
                </c:pt>
                <c:pt idx="1818">
                  <c:v>209.75</c:v>
                </c:pt>
                <c:pt idx="1819">
                  <c:v>209.75</c:v>
                </c:pt>
                <c:pt idx="1820">
                  <c:v>209.75</c:v>
                </c:pt>
                <c:pt idx="1821">
                  <c:v>209.75</c:v>
                </c:pt>
                <c:pt idx="1822">
                  <c:v>209.75</c:v>
                </c:pt>
                <c:pt idx="1823">
                  <c:v>209.75</c:v>
                </c:pt>
                <c:pt idx="1824">
                  <c:v>209.75</c:v>
                </c:pt>
                <c:pt idx="1825">
                  <c:v>209.75</c:v>
                </c:pt>
                <c:pt idx="1826">
                  <c:v>209.75</c:v>
                </c:pt>
                <c:pt idx="1827">
                  <c:v>209.75</c:v>
                </c:pt>
                <c:pt idx="1828">
                  <c:v>209.75</c:v>
                </c:pt>
                <c:pt idx="1829">
                  <c:v>209.75</c:v>
                </c:pt>
                <c:pt idx="1830">
                  <c:v>210</c:v>
                </c:pt>
                <c:pt idx="1831">
                  <c:v>210.25</c:v>
                </c:pt>
                <c:pt idx="1832">
                  <c:v>210.5</c:v>
                </c:pt>
                <c:pt idx="1833">
                  <c:v>210.75</c:v>
                </c:pt>
                <c:pt idx="1834">
                  <c:v>211</c:v>
                </c:pt>
                <c:pt idx="1835">
                  <c:v>211.25</c:v>
                </c:pt>
                <c:pt idx="1836">
                  <c:v>211.5</c:v>
                </c:pt>
                <c:pt idx="1837">
                  <c:v>211.5</c:v>
                </c:pt>
                <c:pt idx="1838">
                  <c:v>211.5</c:v>
                </c:pt>
                <c:pt idx="1839">
                  <c:v>211.5</c:v>
                </c:pt>
                <c:pt idx="1840">
                  <c:v>211.75</c:v>
                </c:pt>
                <c:pt idx="1841">
                  <c:v>212</c:v>
                </c:pt>
                <c:pt idx="1842">
                  <c:v>212.25</c:v>
                </c:pt>
                <c:pt idx="1843">
                  <c:v>212.5</c:v>
                </c:pt>
                <c:pt idx="1844">
                  <c:v>212.75</c:v>
                </c:pt>
                <c:pt idx="1845">
                  <c:v>213</c:v>
                </c:pt>
                <c:pt idx="1846">
                  <c:v>213.25</c:v>
                </c:pt>
                <c:pt idx="1847">
                  <c:v>213.5</c:v>
                </c:pt>
                <c:pt idx="1848">
                  <c:v>213.75</c:v>
                </c:pt>
                <c:pt idx="1849">
                  <c:v>214</c:v>
                </c:pt>
                <c:pt idx="1850">
                  <c:v>214.25</c:v>
                </c:pt>
                <c:pt idx="1851">
                  <c:v>214.5</c:v>
                </c:pt>
                <c:pt idx="1852">
                  <c:v>214.75</c:v>
                </c:pt>
                <c:pt idx="1853">
                  <c:v>214.75</c:v>
                </c:pt>
                <c:pt idx="1854">
                  <c:v>214.75</c:v>
                </c:pt>
                <c:pt idx="1855">
                  <c:v>214.75</c:v>
                </c:pt>
                <c:pt idx="1856">
                  <c:v>214.75</c:v>
                </c:pt>
                <c:pt idx="1857">
                  <c:v>214.75</c:v>
                </c:pt>
                <c:pt idx="1858">
                  <c:v>214.75</c:v>
                </c:pt>
                <c:pt idx="1859">
                  <c:v>214.75</c:v>
                </c:pt>
                <c:pt idx="1860">
                  <c:v>214.75</c:v>
                </c:pt>
                <c:pt idx="1861">
                  <c:v>214.75</c:v>
                </c:pt>
                <c:pt idx="1862">
                  <c:v>214.75</c:v>
                </c:pt>
                <c:pt idx="1863">
                  <c:v>214.75</c:v>
                </c:pt>
                <c:pt idx="1864">
                  <c:v>214.75</c:v>
                </c:pt>
                <c:pt idx="1865">
                  <c:v>214.75</c:v>
                </c:pt>
                <c:pt idx="1866">
                  <c:v>214.75</c:v>
                </c:pt>
                <c:pt idx="1867">
                  <c:v>214.75</c:v>
                </c:pt>
                <c:pt idx="1868">
                  <c:v>214.75</c:v>
                </c:pt>
                <c:pt idx="1869">
                  <c:v>214.75</c:v>
                </c:pt>
                <c:pt idx="1870">
                  <c:v>214.75</c:v>
                </c:pt>
                <c:pt idx="1871">
                  <c:v>214.75</c:v>
                </c:pt>
                <c:pt idx="1872">
                  <c:v>214.75</c:v>
                </c:pt>
                <c:pt idx="1873">
                  <c:v>214.75</c:v>
                </c:pt>
                <c:pt idx="1874">
                  <c:v>214.75</c:v>
                </c:pt>
                <c:pt idx="1875">
                  <c:v>214.75</c:v>
                </c:pt>
                <c:pt idx="1876">
                  <c:v>214.75</c:v>
                </c:pt>
                <c:pt idx="1877">
                  <c:v>214.75</c:v>
                </c:pt>
                <c:pt idx="1878">
                  <c:v>214.75</c:v>
                </c:pt>
                <c:pt idx="1879">
                  <c:v>214.75</c:v>
                </c:pt>
                <c:pt idx="1880">
                  <c:v>214.75</c:v>
                </c:pt>
                <c:pt idx="1881">
                  <c:v>214.75</c:v>
                </c:pt>
                <c:pt idx="1882">
                  <c:v>214.75</c:v>
                </c:pt>
                <c:pt idx="1883">
                  <c:v>214.75</c:v>
                </c:pt>
                <c:pt idx="1884">
                  <c:v>214.75</c:v>
                </c:pt>
                <c:pt idx="1885">
                  <c:v>214.75</c:v>
                </c:pt>
                <c:pt idx="1886">
                  <c:v>214.75</c:v>
                </c:pt>
                <c:pt idx="1887">
                  <c:v>214.75</c:v>
                </c:pt>
                <c:pt idx="1888">
                  <c:v>214.75</c:v>
                </c:pt>
                <c:pt idx="1889">
                  <c:v>214.75</c:v>
                </c:pt>
                <c:pt idx="1890">
                  <c:v>214.75</c:v>
                </c:pt>
                <c:pt idx="1891">
                  <c:v>214.75</c:v>
                </c:pt>
                <c:pt idx="1892">
                  <c:v>214.75</c:v>
                </c:pt>
                <c:pt idx="1893">
                  <c:v>214.75</c:v>
                </c:pt>
                <c:pt idx="1894">
                  <c:v>214.75</c:v>
                </c:pt>
                <c:pt idx="1895">
                  <c:v>214.75</c:v>
                </c:pt>
                <c:pt idx="1896">
                  <c:v>214.75</c:v>
                </c:pt>
                <c:pt idx="1897">
                  <c:v>214.75</c:v>
                </c:pt>
                <c:pt idx="1898">
                  <c:v>214.75</c:v>
                </c:pt>
                <c:pt idx="1899">
                  <c:v>214.75</c:v>
                </c:pt>
                <c:pt idx="1900">
                  <c:v>214.75</c:v>
                </c:pt>
                <c:pt idx="1901">
                  <c:v>214.75</c:v>
                </c:pt>
                <c:pt idx="1902">
                  <c:v>214.75</c:v>
                </c:pt>
                <c:pt idx="1903">
                  <c:v>214.75</c:v>
                </c:pt>
                <c:pt idx="1904">
                  <c:v>214.75</c:v>
                </c:pt>
                <c:pt idx="1905">
                  <c:v>214.75</c:v>
                </c:pt>
                <c:pt idx="1906">
                  <c:v>214.75</c:v>
                </c:pt>
                <c:pt idx="1907">
                  <c:v>214.75</c:v>
                </c:pt>
                <c:pt idx="1908">
                  <c:v>214.75</c:v>
                </c:pt>
                <c:pt idx="1909">
                  <c:v>214.75</c:v>
                </c:pt>
                <c:pt idx="1910">
                  <c:v>214.75</c:v>
                </c:pt>
                <c:pt idx="1911">
                  <c:v>214.75</c:v>
                </c:pt>
                <c:pt idx="1912">
                  <c:v>214.75</c:v>
                </c:pt>
                <c:pt idx="1913">
                  <c:v>214.75</c:v>
                </c:pt>
                <c:pt idx="1914">
                  <c:v>214.75</c:v>
                </c:pt>
                <c:pt idx="1915">
                  <c:v>214.75</c:v>
                </c:pt>
                <c:pt idx="1916">
                  <c:v>214.75</c:v>
                </c:pt>
                <c:pt idx="1917">
                  <c:v>214.75</c:v>
                </c:pt>
                <c:pt idx="1918">
                  <c:v>214.75</c:v>
                </c:pt>
                <c:pt idx="1919">
                  <c:v>214.75</c:v>
                </c:pt>
                <c:pt idx="1920">
                  <c:v>214.75</c:v>
                </c:pt>
                <c:pt idx="1921">
                  <c:v>214.75</c:v>
                </c:pt>
                <c:pt idx="1922">
                  <c:v>214.75</c:v>
                </c:pt>
                <c:pt idx="1923">
                  <c:v>214.75</c:v>
                </c:pt>
                <c:pt idx="1924">
                  <c:v>214.75</c:v>
                </c:pt>
                <c:pt idx="1925">
                  <c:v>214.75</c:v>
                </c:pt>
                <c:pt idx="1926">
                  <c:v>214.75</c:v>
                </c:pt>
                <c:pt idx="1927">
                  <c:v>214.75</c:v>
                </c:pt>
                <c:pt idx="1928">
                  <c:v>214.75</c:v>
                </c:pt>
                <c:pt idx="1929">
                  <c:v>214.75</c:v>
                </c:pt>
                <c:pt idx="1930">
                  <c:v>214.75</c:v>
                </c:pt>
                <c:pt idx="1931">
                  <c:v>214.75</c:v>
                </c:pt>
                <c:pt idx="1932">
                  <c:v>214.75</c:v>
                </c:pt>
                <c:pt idx="1933">
                  <c:v>214.75</c:v>
                </c:pt>
                <c:pt idx="1934">
                  <c:v>214.75</c:v>
                </c:pt>
                <c:pt idx="1935">
                  <c:v>214.75</c:v>
                </c:pt>
                <c:pt idx="1936">
                  <c:v>214.75</c:v>
                </c:pt>
                <c:pt idx="1937">
                  <c:v>215</c:v>
                </c:pt>
                <c:pt idx="1938">
                  <c:v>215.25</c:v>
                </c:pt>
                <c:pt idx="1939">
                  <c:v>215.25</c:v>
                </c:pt>
                <c:pt idx="1940">
                  <c:v>215.25</c:v>
                </c:pt>
                <c:pt idx="1941">
                  <c:v>215.25</c:v>
                </c:pt>
                <c:pt idx="1942">
                  <c:v>215.25</c:v>
                </c:pt>
                <c:pt idx="1943">
                  <c:v>215.5</c:v>
                </c:pt>
                <c:pt idx="1944">
                  <c:v>215.75</c:v>
                </c:pt>
                <c:pt idx="1945">
                  <c:v>216</c:v>
                </c:pt>
                <c:pt idx="1946">
                  <c:v>216.25</c:v>
                </c:pt>
                <c:pt idx="1947">
                  <c:v>216.5</c:v>
                </c:pt>
                <c:pt idx="1948">
                  <c:v>216.75</c:v>
                </c:pt>
                <c:pt idx="1949">
                  <c:v>217</c:v>
                </c:pt>
                <c:pt idx="1950">
                  <c:v>217.25</c:v>
                </c:pt>
                <c:pt idx="1951">
                  <c:v>217.25</c:v>
                </c:pt>
                <c:pt idx="1952">
                  <c:v>217.25</c:v>
                </c:pt>
                <c:pt idx="1953">
                  <c:v>217.25</c:v>
                </c:pt>
                <c:pt idx="1954">
                  <c:v>217.25</c:v>
                </c:pt>
                <c:pt idx="1955">
                  <c:v>217.25</c:v>
                </c:pt>
                <c:pt idx="1956">
                  <c:v>217.25</c:v>
                </c:pt>
                <c:pt idx="1957">
                  <c:v>217.25</c:v>
                </c:pt>
                <c:pt idx="1958">
                  <c:v>217.25</c:v>
                </c:pt>
                <c:pt idx="1959">
                  <c:v>217.25</c:v>
                </c:pt>
                <c:pt idx="1960">
                  <c:v>217.25</c:v>
                </c:pt>
                <c:pt idx="1961">
                  <c:v>217.25</c:v>
                </c:pt>
                <c:pt idx="1962">
                  <c:v>217.25</c:v>
                </c:pt>
                <c:pt idx="1963">
                  <c:v>217.25</c:v>
                </c:pt>
                <c:pt idx="1964">
                  <c:v>217.25</c:v>
                </c:pt>
                <c:pt idx="1965">
                  <c:v>217.25</c:v>
                </c:pt>
                <c:pt idx="1966">
                  <c:v>217.25</c:v>
                </c:pt>
                <c:pt idx="1967">
                  <c:v>217.25</c:v>
                </c:pt>
                <c:pt idx="1968">
                  <c:v>217.25</c:v>
                </c:pt>
                <c:pt idx="1969">
                  <c:v>217.25</c:v>
                </c:pt>
                <c:pt idx="1970">
                  <c:v>217.25</c:v>
                </c:pt>
                <c:pt idx="1971">
                  <c:v>217.25</c:v>
                </c:pt>
                <c:pt idx="1972">
                  <c:v>217.25</c:v>
                </c:pt>
                <c:pt idx="1973">
                  <c:v>217.25</c:v>
                </c:pt>
                <c:pt idx="1974">
                  <c:v>217.25</c:v>
                </c:pt>
                <c:pt idx="1975">
                  <c:v>217.25</c:v>
                </c:pt>
                <c:pt idx="1976">
                  <c:v>217.25</c:v>
                </c:pt>
                <c:pt idx="1977">
                  <c:v>217.25</c:v>
                </c:pt>
                <c:pt idx="1978">
                  <c:v>217.25</c:v>
                </c:pt>
                <c:pt idx="1979">
                  <c:v>217.25</c:v>
                </c:pt>
                <c:pt idx="1980">
                  <c:v>217.25</c:v>
                </c:pt>
                <c:pt idx="1981">
                  <c:v>217.25</c:v>
                </c:pt>
                <c:pt idx="1982">
                  <c:v>217.25</c:v>
                </c:pt>
                <c:pt idx="1983">
                  <c:v>217.25</c:v>
                </c:pt>
                <c:pt idx="1984">
                  <c:v>217.25</c:v>
                </c:pt>
                <c:pt idx="1985">
                  <c:v>217.25</c:v>
                </c:pt>
                <c:pt idx="1986">
                  <c:v>217.25</c:v>
                </c:pt>
                <c:pt idx="1987">
                  <c:v>217.25</c:v>
                </c:pt>
                <c:pt idx="1988">
                  <c:v>217.25</c:v>
                </c:pt>
                <c:pt idx="1989">
                  <c:v>217.25</c:v>
                </c:pt>
                <c:pt idx="1990">
                  <c:v>217.25</c:v>
                </c:pt>
                <c:pt idx="1991">
                  <c:v>217.25</c:v>
                </c:pt>
                <c:pt idx="1992">
                  <c:v>217.25</c:v>
                </c:pt>
                <c:pt idx="1993">
                  <c:v>217.25</c:v>
                </c:pt>
                <c:pt idx="1994">
                  <c:v>217.25</c:v>
                </c:pt>
                <c:pt idx="1995">
                  <c:v>217.25</c:v>
                </c:pt>
                <c:pt idx="1996">
                  <c:v>217.25</c:v>
                </c:pt>
                <c:pt idx="1997">
                  <c:v>217.25</c:v>
                </c:pt>
                <c:pt idx="1998">
                  <c:v>217.25</c:v>
                </c:pt>
                <c:pt idx="1999">
                  <c:v>217.25</c:v>
                </c:pt>
                <c:pt idx="2000">
                  <c:v>217.25</c:v>
                </c:pt>
                <c:pt idx="2001">
                  <c:v>217.25</c:v>
                </c:pt>
                <c:pt idx="2002">
                  <c:v>217.25</c:v>
                </c:pt>
                <c:pt idx="2003">
                  <c:v>217.25</c:v>
                </c:pt>
                <c:pt idx="2004">
                  <c:v>217.25</c:v>
                </c:pt>
                <c:pt idx="2005">
                  <c:v>217.25</c:v>
                </c:pt>
                <c:pt idx="2006">
                  <c:v>217.25</c:v>
                </c:pt>
                <c:pt idx="2007">
                  <c:v>217.25</c:v>
                </c:pt>
                <c:pt idx="2008">
                  <c:v>217.25</c:v>
                </c:pt>
                <c:pt idx="2009">
                  <c:v>217.25</c:v>
                </c:pt>
                <c:pt idx="2010">
                  <c:v>217.25</c:v>
                </c:pt>
                <c:pt idx="2011">
                  <c:v>217.25</c:v>
                </c:pt>
                <c:pt idx="2012">
                  <c:v>217.25</c:v>
                </c:pt>
                <c:pt idx="2013">
                  <c:v>217.25</c:v>
                </c:pt>
                <c:pt idx="2014">
                  <c:v>217.25</c:v>
                </c:pt>
                <c:pt idx="2015">
                  <c:v>217.25</c:v>
                </c:pt>
                <c:pt idx="2016">
                  <c:v>217.25</c:v>
                </c:pt>
                <c:pt idx="2017">
                  <c:v>217.25</c:v>
                </c:pt>
                <c:pt idx="2018">
                  <c:v>217.25</c:v>
                </c:pt>
                <c:pt idx="2019">
                  <c:v>217.25</c:v>
                </c:pt>
                <c:pt idx="2020">
                  <c:v>217.25</c:v>
                </c:pt>
                <c:pt idx="2021">
                  <c:v>217.25</c:v>
                </c:pt>
                <c:pt idx="2022">
                  <c:v>217.25</c:v>
                </c:pt>
                <c:pt idx="2023">
                  <c:v>217.25</c:v>
                </c:pt>
                <c:pt idx="2024">
                  <c:v>217.25</c:v>
                </c:pt>
                <c:pt idx="2025">
                  <c:v>217.25</c:v>
                </c:pt>
                <c:pt idx="2026">
                  <c:v>217.25</c:v>
                </c:pt>
                <c:pt idx="2027">
                  <c:v>217.25</c:v>
                </c:pt>
                <c:pt idx="2028">
                  <c:v>217.25</c:v>
                </c:pt>
                <c:pt idx="2029">
                  <c:v>217.25</c:v>
                </c:pt>
                <c:pt idx="2030">
                  <c:v>217.25</c:v>
                </c:pt>
                <c:pt idx="2031">
                  <c:v>217.25</c:v>
                </c:pt>
                <c:pt idx="2032">
                  <c:v>217.25</c:v>
                </c:pt>
                <c:pt idx="2033">
                  <c:v>217.25</c:v>
                </c:pt>
                <c:pt idx="2034">
                  <c:v>217.25</c:v>
                </c:pt>
                <c:pt idx="2035">
                  <c:v>217.25</c:v>
                </c:pt>
                <c:pt idx="2036">
                  <c:v>217.25</c:v>
                </c:pt>
                <c:pt idx="2037">
                  <c:v>217.25</c:v>
                </c:pt>
                <c:pt idx="2038">
                  <c:v>217.25</c:v>
                </c:pt>
                <c:pt idx="2039">
                  <c:v>217.25</c:v>
                </c:pt>
                <c:pt idx="2040">
                  <c:v>217.25</c:v>
                </c:pt>
                <c:pt idx="2041">
                  <c:v>217.25</c:v>
                </c:pt>
                <c:pt idx="2042">
                  <c:v>217.25</c:v>
                </c:pt>
                <c:pt idx="2043">
                  <c:v>217.25</c:v>
                </c:pt>
                <c:pt idx="2044">
                  <c:v>217.25</c:v>
                </c:pt>
                <c:pt idx="2045">
                  <c:v>217.25</c:v>
                </c:pt>
                <c:pt idx="2046">
                  <c:v>217.25</c:v>
                </c:pt>
                <c:pt idx="2047">
                  <c:v>217.25</c:v>
                </c:pt>
                <c:pt idx="2048">
                  <c:v>217.25</c:v>
                </c:pt>
                <c:pt idx="2049">
                  <c:v>217.25</c:v>
                </c:pt>
                <c:pt idx="2050">
                  <c:v>217.25</c:v>
                </c:pt>
                <c:pt idx="2051">
                  <c:v>217.25</c:v>
                </c:pt>
                <c:pt idx="2052">
                  <c:v>217.25</c:v>
                </c:pt>
                <c:pt idx="2053">
                  <c:v>217.25</c:v>
                </c:pt>
                <c:pt idx="2054">
                  <c:v>217.25</c:v>
                </c:pt>
                <c:pt idx="2055">
                  <c:v>217.25</c:v>
                </c:pt>
                <c:pt idx="2056">
                  <c:v>217.25</c:v>
                </c:pt>
                <c:pt idx="2057">
                  <c:v>217.25</c:v>
                </c:pt>
                <c:pt idx="2058">
                  <c:v>217.25</c:v>
                </c:pt>
                <c:pt idx="2059">
                  <c:v>217.25</c:v>
                </c:pt>
                <c:pt idx="2060">
                  <c:v>217.25</c:v>
                </c:pt>
                <c:pt idx="2061">
                  <c:v>217.25</c:v>
                </c:pt>
                <c:pt idx="2062">
                  <c:v>217.25</c:v>
                </c:pt>
                <c:pt idx="2063">
                  <c:v>217.25</c:v>
                </c:pt>
                <c:pt idx="2064">
                  <c:v>217.25</c:v>
                </c:pt>
                <c:pt idx="2065">
                  <c:v>217.25</c:v>
                </c:pt>
                <c:pt idx="2066">
                  <c:v>217.25</c:v>
                </c:pt>
                <c:pt idx="2067">
                  <c:v>217.25</c:v>
                </c:pt>
                <c:pt idx="2068">
                  <c:v>217.25</c:v>
                </c:pt>
                <c:pt idx="2069">
                  <c:v>217.25</c:v>
                </c:pt>
                <c:pt idx="2070">
                  <c:v>217.25</c:v>
                </c:pt>
                <c:pt idx="2071">
                  <c:v>217.25</c:v>
                </c:pt>
                <c:pt idx="2072">
                  <c:v>217.25</c:v>
                </c:pt>
                <c:pt idx="2073">
                  <c:v>217.25</c:v>
                </c:pt>
                <c:pt idx="2074">
                  <c:v>217.25</c:v>
                </c:pt>
                <c:pt idx="2075">
                  <c:v>217.25</c:v>
                </c:pt>
                <c:pt idx="2076">
                  <c:v>217.25</c:v>
                </c:pt>
                <c:pt idx="2077">
                  <c:v>217.25</c:v>
                </c:pt>
                <c:pt idx="2078">
                  <c:v>217.25</c:v>
                </c:pt>
                <c:pt idx="2079">
                  <c:v>217.25</c:v>
                </c:pt>
                <c:pt idx="2080">
                  <c:v>217.25</c:v>
                </c:pt>
                <c:pt idx="2081">
                  <c:v>217.25</c:v>
                </c:pt>
                <c:pt idx="2082">
                  <c:v>217.25</c:v>
                </c:pt>
                <c:pt idx="2083">
                  <c:v>217.25</c:v>
                </c:pt>
                <c:pt idx="2084">
                  <c:v>217.25</c:v>
                </c:pt>
                <c:pt idx="2085">
                  <c:v>217.25</c:v>
                </c:pt>
                <c:pt idx="2086">
                  <c:v>217.25</c:v>
                </c:pt>
                <c:pt idx="2087">
                  <c:v>217.25</c:v>
                </c:pt>
                <c:pt idx="2088">
                  <c:v>217.25</c:v>
                </c:pt>
                <c:pt idx="2089">
                  <c:v>217.25</c:v>
                </c:pt>
                <c:pt idx="2090">
                  <c:v>217.25</c:v>
                </c:pt>
                <c:pt idx="2091">
                  <c:v>217.25</c:v>
                </c:pt>
                <c:pt idx="2092">
                  <c:v>217.25</c:v>
                </c:pt>
                <c:pt idx="2093">
                  <c:v>217.25</c:v>
                </c:pt>
                <c:pt idx="2094">
                  <c:v>217.25</c:v>
                </c:pt>
                <c:pt idx="2095">
                  <c:v>217.25</c:v>
                </c:pt>
                <c:pt idx="2096">
                  <c:v>217.25</c:v>
                </c:pt>
                <c:pt idx="2097">
                  <c:v>217.25</c:v>
                </c:pt>
                <c:pt idx="2098">
                  <c:v>217.25</c:v>
                </c:pt>
                <c:pt idx="2099">
                  <c:v>217.25</c:v>
                </c:pt>
                <c:pt idx="2100">
                  <c:v>217.25</c:v>
                </c:pt>
                <c:pt idx="2101">
                  <c:v>217.25</c:v>
                </c:pt>
                <c:pt idx="2102">
                  <c:v>217.5</c:v>
                </c:pt>
                <c:pt idx="2103">
                  <c:v>217.75</c:v>
                </c:pt>
                <c:pt idx="2104">
                  <c:v>218</c:v>
                </c:pt>
                <c:pt idx="2105">
                  <c:v>218.25</c:v>
                </c:pt>
                <c:pt idx="2106">
                  <c:v>218.5</c:v>
                </c:pt>
                <c:pt idx="2107">
                  <c:v>218.75</c:v>
                </c:pt>
                <c:pt idx="2108">
                  <c:v>219</c:v>
                </c:pt>
                <c:pt idx="2109">
                  <c:v>219.25</c:v>
                </c:pt>
                <c:pt idx="2110">
                  <c:v>219.5</c:v>
                </c:pt>
                <c:pt idx="2111">
                  <c:v>219.75</c:v>
                </c:pt>
                <c:pt idx="2112">
                  <c:v>220</c:v>
                </c:pt>
                <c:pt idx="2113">
                  <c:v>220.25</c:v>
                </c:pt>
                <c:pt idx="2114">
                  <c:v>220.5</c:v>
                </c:pt>
                <c:pt idx="2115">
                  <c:v>220.75</c:v>
                </c:pt>
                <c:pt idx="2116">
                  <c:v>220.75</c:v>
                </c:pt>
                <c:pt idx="2117">
                  <c:v>221</c:v>
                </c:pt>
                <c:pt idx="2118">
                  <c:v>221.25</c:v>
                </c:pt>
                <c:pt idx="2119">
                  <c:v>221.5</c:v>
                </c:pt>
                <c:pt idx="2120">
                  <c:v>221.75</c:v>
                </c:pt>
                <c:pt idx="2121">
                  <c:v>222</c:v>
                </c:pt>
                <c:pt idx="2122">
                  <c:v>222.25</c:v>
                </c:pt>
                <c:pt idx="2123">
                  <c:v>222.5</c:v>
                </c:pt>
                <c:pt idx="2124">
                  <c:v>222.75</c:v>
                </c:pt>
                <c:pt idx="2125">
                  <c:v>222.75</c:v>
                </c:pt>
                <c:pt idx="2126">
                  <c:v>222.75</c:v>
                </c:pt>
                <c:pt idx="2127">
                  <c:v>222.75</c:v>
                </c:pt>
                <c:pt idx="2128">
                  <c:v>222.75</c:v>
                </c:pt>
                <c:pt idx="2129">
                  <c:v>222.75</c:v>
                </c:pt>
                <c:pt idx="2130">
                  <c:v>223</c:v>
                </c:pt>
                <c:pt idx="2131">
                  <c:v>223.25</c:v>
                </c:pt>
                <c:pt idx="2132">
                  <c:v>223.5</c:v>
                </c:pt>
                <c:pt idx="2133">
                  <c:v>223.75</c:v>
                </c:pt>
                <c:pt idx="2134">
                  <c:v>224</c:v>
                </c:pt>
                <c:pt idx="2135">
                  <c:v>224.25</c:v>
                </c:pt>
                <c:pt idx="2136">
                  <c:v>224.25</c:v>
                </c:pt>
                <c:pt idx="2137">
                  <c:v>224.25</c:v>
                </c:pt>
                <c:pt idx="2138">
                  <c:v>224.25</c:v>
                </c:pt>
                <c:pt idx="2139">
                  <c:v>224.25</c:v>
                </c:pt>
                <c:pt idx="2140">
                  <c:v>224.25</c:v>
                </c:pt>
                <c:pt idx="2141">
                  <c:v>224.25</c:v>
                </c:pt>
                <c:pt idx="2142">
                  <c:v>224.25</c:v>
                </c:pt>
                <c:pt idx="2143">
                  <c:v>224.25</c:v>
                </c:pt>
                <c:pt idx="2144">
                  <c:v>224.25</c:v>
                </c:pt>
                <c:pt idx="2145">
                  <c:v>224.25</c:v>
                </c:pt>
                <c:pt idx="2146">
                  <c:v>224.25</c:v>
                </c:pt>
                <c:pt idx="2147">
                  <c:v>224.25</c:v>
                </c:pt>
                <c:pt idx="2148">
                  <c:v>224.25</c:v>
                </c:pt>
                <c:pt idx="2149">
                  <c:v>224.25</c:v>
                </c:pt>
                <c:pt idx="2150">
                  <c:v>224.25</c:v>
                </c:pt>
                <c:pt idx="2151">
                  <c:v>224.25</c:v>
                </c:pt>
                <c:pt idx="2152">
                  <c:v>224.25</c:v>
                </c:pt>
                <c:pt idx="2153">
                  <c:v>224.25</c:v>
                </c:pt>
                <c:pt idx="2154">
                  <c:v>224.25</c:v>
                </c:pt>
                <c:pt idx="2155">
                  <c:v>224.25</c:v>
                </c:pt>
                <c:pt idx="2156">
                  <c:v>224.25</c:v>
                </c:pt>
                <c:pt idx="2157">
                  <c:v>224.25</c:v>
                </c:pt>
                <c:pt idx="2158">
                  <c:v>224.25</c:v>
                </c:pt>
                <c:pt idx="2159">
                  <c:v>224.25</c:v>
                </c:pt>
                <c:pt idx="2160">
                  <c:v>224.25</c:v>
                </c:pt>
                <c:pt idx="2161">
                  <c:v>224.25</c:v>
                </c:pt>
                <c:pt idx="2162">
                  <c:v>224.25</c:v>
                </c:pt>
                <c:pt idx="2163">
                  <c:v>224.25</c:v>
                </c:pt>
                <c:pt idx="2164">
                  <c:v>224.25</c:v>
                </c:pt>
                <c:pt idx="2165">
                  <c:v>224.25</c:v>
                </c:pt>
                <c:pt idx="2166">
                  <c:v>224.25</c:v>
                </c:pt>
                <c:pt idx="2167">
                  <c:v>224.25</c:v>
                </c:pt>
                <c:pt idx="2168">
                  <c:v>224.25</c:v>
                </c:pt>
                <c:pt idx="2169">
                  <c:v>224.25</c:v>
                </c:pt>
                <c:pt idx="2170">
                  <c:v>224.25</c:v>
                </c:pt>
                <c:pt idx="2171">
                  <c:v>224.25</c:v>
                </c:pt>
                <c:pt idx="2172">
                  <c:v>224.25</c:v>
                </c:pt>
                <c:pt idx="2173">
                  <c:v>224.25</c:v>
                </c:pt>
                <c:pt idx="2174">
                  <c:v>224.25</c:v>
                </c:pt>
                <c:pt idx="2175">
                  <c:v>224.25</c:v>
                </c:pt>
                <c:pt idx="2176">
                  <c:v>224.25</c:v>
                </c:pt>
                <c:pt idx="2177">
                  <c:v>224.25</c:v>
                </c:pt>
                <c:pt idx="2178">
                  <c:v>224.25</c:v>
                </c:pt>
                <c:pt idx="2179">
                  <c:v>224.25</c:v>
                </c:pt>
                <c:pt idx="2180">
                  <c:v>224.25</c:v>
                </c:pt>
                <c:pt idx="2181">
                  <c:v>224.25</c:v>
                </c:pt>
                <c:pt idx="2182">
                  <c:v>224.25</c:v>
                </c:pt>
                <c:pt idx="2183">
                  <c:v>224.25</c:v>
                </c:pt>
                <c:pt idx="2184">
                  <c:v>224.25</c:v>
                </c:pt>
                <c:pt idx="2185">
                  <c:v>224.25</c:v>
                </c:pt>
                <c:pt idx="2186">
                  <c:v>224.25</c:v>
                </c:pt>
                <c:pt idx="2187">
                  <c:v>224.25</c:v>
                </c:pt>
                <c:pt idx="2188">
                  <c:v>224.25</c:v>
                </c:pt>
                <c:pt idx="2189">
                  <c:v>224.25</c:v>
                </c:pt>
                <c:pt idx="2190">
                  <c:v>224.25</c:v>
                </c:pt>
                <c:pt idx="2191">
                  <c:v>224.25</c:v>
                </c:pt>
                <c:pt idx="2192">
                  <c:v>224.25</c:v>
                </c:pt>
                <c:pt idx="2193">
                  <c:v>224.25</c:v>
                </c:pt>
                <c:pt idx="2194">
                  <c:v>224.25</c:v>
                </c:pt>
                <c:pt idx="2195">
                  <c:v>224.25</c:v>
                </c:pt>
                <c:pt idx="2196">
                  <c:v>224.25</c:v>
                </c:pt>
                <c:pt idx="2197">
                  <c:v>224.25</c:v>
                </c:pt>
                <c:pt idx="2198">
                  <c:v>224.25</c:v>
                </c:pt>
                <c:pt idx="2199">
                  <c:v>224.25</c:v>
                </c:pt>
                <c:pt idx="2200">
                  <c:v>224.25</c:v>
                </c:pt>
                <c:pt idx="2201">
                  <c:v>224.25</c:v>
                </c:pt>
                <c:pt idx="2202">
                  <c:v>224.25</c:v>
                </c:pt>
                <c:pt idx="2203">
                  <c:v>224.25</c:v>
                </c:pt>
                <c:pt idx="2204">
                  <c:v>224.25</c:v>
                </c:pt>
                <c:pt idx="2205">
                  <c:v>224.25</c:v>
                </c:pt>
                <c:pt idx="2206">
                  <c:v>224.25</c:v>
                </c:pt>
                <c:pt idx="2207">
                  <c:v>224.25</c:v>
                </c:pt>
                <c:pt idx="2208">
                  <c:v>224.25</c:v>
                </c:pt>
                <c:pt idx="2209">
                  <c:v>224.25</c:v>
                </c:pt>
                <c:pt idx="2210">
                  <c:v>224.25</c:v>
                </c:pt>
                <c:pt idx="2211">
                  <c:v>224.25</c:v>
                </c:pt>
                <c:pt idx="2212">
                  <c:v>224.25</c:v>
                </c:pt>
                <c:pt idx="2213">
                  <c:v>224.25</c:v>
                </c:pt>
                <c:pt idx="2214">
                  <c:v>224.25</c:v>
                </c:pt>
                <c:pt idx="2215">
                  <c:v>224.25</c:v>
                </c:pt>
                <c:pt idx="2216">
                  <c:v>224.25</c:v>
                </c:pt>
                <c:pt idx="2217">
                  <c:v>224.25</c:v>
                </c:pt>
                <c:pt idx="2218">
                  <c:v>224.25</c:v>
                </c:pt>
                <c:pt idx="2219">
                  <c:v>224.25</c:v>
                </c:pt>
                <c:pt idx="2220">
                  <c:v>224.25</c:v>
                </c:pt>
                <c:pt idx="2221">
                  <c:v>224.25</c:v>
                </c:pt>
                <c:pt idx="2222">
                  <c:v>224.25</c:v>
                </c:pt>
                <c:pt idx="2223">
                  <c:v>224.25</c:v>
                </c:pt>
                <c:pt idx="2224">
                  <c:v>224.25</c:v>
                </c:pt>
                <c:pt idx="2225">
                  <c:v>224.25</c:v>
                </c:pt>
                <c:pt idx="2226">
                  <c:v>224.25</c:v>
                </c:pt>
                <c:pt idx="2227">
                  <c:v>224.25</c:v>
                </c:pt>
                <c:pt idx="2228">
                  <c:v>224.25</c:v>
                </c:pt>
                <c:pt idx="2229">
                  <c:v>224.25</c:v>
                </c:pt>
                <c:pt idx="2230">
                  <c:v>224.25</c:v>
                </c:pt>
                <c:pt idx="2231">
                  <c:v>224.25</c:v>
                </c:pt>
                <c:pt idx="2232">
                  <c:v>224.25</c:v>
                </c:pt>
                <c:pt idx="2233">
                  <c:v>224.25</c:v>
                </c:pt>
                <c:pt idx="2234">
                  <c:v>224.25</c:v>
                </c:pt>
                <c:pt idx="2235">
                  <c:v>224.25</c:v>
                </c:pt>
                <c:pt idx="2236">
                  <c:v>224.25</c:v>
                </c:pt>
                <c:pt idx="2237">
                  <c:v>224.25</c:v>
                </c:pt>
                <c:pt idx="2238">
                  <c:v>224.25</c:v>
                </c:pt>
                <c:pt idx="2239">
                  <c:v>224.25</c:v>
                </c:pt>
                <c:pt idx="2240">
                  <c:v>224.25</c:v>
                </c:pt>
                <c:pt idx="2241">
                  <c:v>224.25</c:v>
                </c:pt>
                <c:pt idx="2242">
                  <c:v>224.25</c:v>
                </c:pt>
                <c:pt idx="2243">
                  <c:v>224.25</c:v>
                </c:pt>
                <c:pt idx="2244">
                  <c:v>224.25</c:v>
                </c:pt>
                <c:pt idx="2245">
                  <c:v>224.25</c:v>
                </c:pt>
                <c:pt idx="2246">
                  <c:v>224.25</c:v>
                </c:pt>
                <c:pt idx="2247">
                  <c:v>224.25</c:v>
                </c:pt>
                <c:pt idx="2248">
                  <c:v>224.25</c:v>
                </c:pt>
                <c:pt idx="2249">
                  <c:v>224.25</c:v>
                </c:pt>
                <c:pt idx="2250">
                  <c:v>224.25</c:v>
                </c:pt>
                <c:pt idx="2251">
                  <c:v>224.25</c:v>
                </c:pt>
                <c:pt idx="2252">
                  <c:v>224.25</c:v>
                </c:pt>
                <c:pt idx="2253">
                  <c:v>224.25</c:v>
                </c:pt>
                <c:pt idx="2254">
                  <c:v>224.25</c:v>
                </c:pt>
                <c:pt idx="2255">
                  <c:v>224.25</c:v>
                </c:pt>
                <c:pt idx="2256">
                  <c:v>224.25</c:v>
                </c:pt>
                <c:pt idx="2257">
                  <c:v>224.25</c:v>
                </c:pt>
                <c:pt idx="2258">
                  <c:v>224.25</c:v>
                </c:pt>
                <c:pt idx="2259">
                  <c:v>224.25</c:v>
                </c:pt>
                <c:pt idx="2260">
                  <c:v>224.25</c:v>
                </c:pt>
                <c:pt idx="2261">
                  <c:v>224.25</c:v>
                </c:pt>
                <c:pt idx="2262">
                  <c:v>224.25</c:v>
                </c:pt>
                <c:pt idx="2263">
                  <c:v>224.25</c:v>
                </c:pt>
                <c:pt idx="2264">
                  <c:v>224.25</c:v>
                </c:pt>
                <c:pt idx="2265">
                  <c:v>224.25</c:v>
                </c:pt>
                <c:pt idx="2266">
                  <c:v>224.25</c:v>
                </c:pt>
                <c:pt idx="2267">
                  <c:v>224.25</c:v>
                </c:pt>
                <c:pt idx="2268">
                  <c:v>224.25</c:v>
                </c:pt>
                <c:pt idx="2269">
                  <c:v>224.25</c:v>
                </c:pt>
                <c:pt idx="2270">
                  <c:v>224.25</c:v>
                </c:pt>
                <c:pt idx="2271">
                  <c:v>224.25</c:v>
                </c:pt>
                <c:pt idx="2272">
                  <c:v>224.25</c:v>
                </c:pt>
                <c:pt idx="2273">
                  <c:v>224.25</c:v>
                </c:pt>
                <c:pt idx="2274">
                  <c:v>224.25</c:v>
                </c:pt>
                <c:pt idx="2275">
                  <c:v>224.25</c:v>
                </c:pt>
                <c:pt idx="2276">
                  <c:v>224.25</c:v>
                </c:pt>
                <c:pt idx="2277">
                  <c:v>224.25</c:v>
                </c:pt>
                <c:pt idx="2278">
                  <c:v>224.25</c:v>
                </c:pt>
                <c:pt idx="2279">
                  <c:v>224.25</c:v>
                </c:pt>
                <c:pt idx="2280">
                  <c:v>224.25</c:v>
                </c:pt>
                <c:pt idx="2281">
                  <c:v>224.25</c:v>
                </c:pt>
                <c:pt idx="2282">
                  <c:v>224.25</c:v>
                </c:pt>
                <c:pt idx="2283">
                  <c:v>224.25</c:v>
                </c:pt>
                <c:pt idx="2284">
                  <c:v>224.25</c:v>
                </c:pt>
                <c:pt idx="2285">
                  <c:v>224.25</c:v>
                </c:pt>
                <c:pt idx="2286">
                  <c:v>224.25</c:v>
                </c:pt>
                <c:pt idx="2287">
                  <c:v>224.25</c:v>
                </c:pt>
                <c:pt idx="2288">
                  <c:v>224.25</c:v>
                </c:pt>
                <c:pt idx="2289">
                  <c:v>224.25</c:v>
                </c:pt>
                <c:pt idx="2290">
                  <c:v>224.25</c:v>
                </c:pt>
                <c:pt idx="2291">
                  <c:v>224.25</c:v>
                </c:pt>
                <c:pt idx="2292">
                  <c:v>224.25</c:v>
                </c:pt>
                <c:pt idx="2293">
                  <c:v>224.25</c:v>
                </c:pt>
                <c:pt idx="2294">
                  <c:v>224.25</c:v>
                </c:pt>
                <c:pt idx="2295">
                  <c:v>224.25</c:v>
                </c:pt>
                <c:pt idx="2296">
                  <c:v>224.25</c:v>
                </c:pt>
                <c:pt idx="2297">
                  <c:v>224.25</c:v>
                </c:pt>
                <c:pt idx="2298">
                  <c:v>224.25</c:v>
                </c:pt>
                <c:pt idx="2299">
                  <c:v>224.25</c:v>
                </c:pt>
                <c:pt idx="2300">
                  <c:v>224.25</c:v>
                </c:pt>
                <c:pt idx="2301">
                  <c:v>224.25</c:v>
                </c:pt>
                <c:pt idx="2302">
                  <c:v>224.25</c:v>
                </c:pt>
                <c:pt idx="2303">
                  <c:v>224.25</c:v>
                </c:pt>
                <c:pt idx="2304">
                  <c:v>224.25</c:v>
                </c:pt>
                <c:pt idx="2305">
                  <c:v>224.25</c:v>
                </c:pt>
                <c:pt idx="2306">
                  <c:v>224.25</c:v>
                </c:pt>
                <c:pt idx="2307">
                  <c:v>224.25</c:v>
                </c:pt>
                <c:pt idx="2308">
                  <c:v>224.25</c:v>
                </c:pt>
                <c:pt idx="2309">
                  <c:v>224.25</c:v>
                </c:pt>
                <c:pt idx="2310">
                  <c:v>224.25</c:v>
                </c:pt>
                <c:pt idx="2311">
                  <c:v>224.25</c:v>
                </c:pt>
                <c:pt idx="2312">
                  <c:v>224.25</c:v>
                </c:pt>
                <c:pt idx="2313">
                  <c:v>224.25</c:v>
                </c:pt>
                <c:pt idx="2314">
                  <c:v>224.25</c:v>
                </c:pt>
                <c:pt idx="2315">
                  <c:v>224.25</c:v>
                </c:pt>
                <c:pt idx="2316">
                  <c:v>224.25</c:v>
                </c:pt>
                <c:pt idx="2317">
                  <c:v>224.25</c:v>
                </c:pt>
                <c:pt idx="2318">
                  <c:v>224.25</c:v>
                </c:pt>
                <c:pt idx="2319">
                  <c:v>224.25</c:v>
                </c:pt>
                <c:pt idx="2320">
                  <c:v>224.25</c:v>
                </c:pt>
                <c:pt idx="2321">
                  <c:v>224.25</c:v>
                </c:pt>
                <c:pt idx="2322">
                  <c:v>224.25</c:v>
                </c:pt>
                <c:pt idx="2323">
                  <c:v>224.25</c:v>
                </c:pt>
                <c:pt idx="2324">
                  <c:v>224.25</c:v>
                </c:pt>
                <c:pt idx="2325">
                  <c:v>224.25</c:v>
                </c:pt>
                <c:pt idx="2326">
                  <c:v>224.25</c:v>
                </c:pt>
                <c:pt idx="2327">
                  <c:v>224.25</c:v>
                </c:pt>
                <c:pt idx="2328">
                  <c:v>224.25</c:v>
                </c:pt>
                <c:pt idx="2329">
                  <c:v>224.25</c:v>
                </c:pt>
                <c:pt idx="2330">
                  <c:v>224.25</c:v>
                </c:pt>
                <c:pt idx="2331">
                  <c:v>224.25</c:v>
                </c:pt>
                <c:pt idx="2332">
                  <c:v>224.25</c:v>
                </c:pt>
                <c:pt idx="2333">
                  <c:v>224.25</c:v>
                </c:pt>
                <c:pt idx="2334">
                  <c:v>224.25</c:v>
                </c:pt>
                <c:pt idx="2335">
                  <c:v>224.25</c:v>
                </c:pt>
                <c:pt idx="2336">
                  <c:v>224.25</c:v>
                </c:pt>
                <c:pt idx="2337">
                  <c:v>224.25</c:v>
                </c:pt>
                <c:pt idx="2338">
                  <c:v>224.25</c:v>
                </c:pt>
                <c:pt idx="2339">
                  <c:v>224.25</c:v>
                </c:pt>
                <c:pt idx="2340">
                  <c:v>224.25</c:v>
                </c:pt>
                <c:pt idx="2341">
                  <c:v>224.25</c:v>
                </c:pt>
                <c:pt idx="2342">
                  <c:v>224.25</c:v>
                </c:pt>
                <c:pt idx="2343">
                  <c:v>224.25</c:v>
                </c:pt>
                <c:pt idx="2344">
                  <c:v>224.25</c:v>
                </c:pt>
                <c:pt idx="2345">
                  <c:v>224.25</c:v>
                </c:pt>
                <c:pt idx="2346">
                  <c:v>224.25</c:v>
                </c:pt>
                <c:pt idx="2347">
                  <c:v>224.25</c:v>
                </c:pt>
                <c:pt idx="2348">
                  <c:v>224.25</c:v>
                </c:pt>
                <c:pt idx="2349">
                  <c:v>224.25</c:v>
                </c:pt>
                <c:pt idx="2350">
                  <c:v>224.25</c:v>
                </c:pt>
                <c:pt idx="2351">
                  <c:v>224.25</c:v>
                </c:pt>
                <c:pt idx="2352">
                  <c:v>224.25</c:v>
                </c:pt>
                <c:pt idx="2353">
                  <c:v>224.25</c:v>
                </c:pt>
                <c:pt idx="2354">
                  <c:v>224.25</c:v>
                </c:pt>
                <c:pt idx="2355">
                  <c:v>224.25</c:v>
                </c:pt>
                <c:pt idx="2356">
                  <c:v>224.25</c:v>
                </c:pt>
                <c:pt idx="2357">
                  <c:v>224.25</c:v>
                </c:pt>
                <c:pt idx="2358">
                  <c:v>224.25</c:v>
                </c:pt>
                <c:pt idx="2359">
                  <c:v>224.25</c:v>
                </c:pt>
                <c:pt idx="2360">
                  <c:v>224.25</c:v>
                </c:pt>
                <c:pt idx="2361">
                  <c:v>224.25</c:v>
                </c:pt>
                <c:pt idx="2362">
                  <c:v>224.25</c:v>
                </c:pt>
                <c:pt idx="2363">
                  <c:v>224.25</c:v>
                </c:pt>
                <c:pt idx="2364">
                  <c:v>224.25</c:v>
                </c:pt>
                <c:pt idx="2365">
                  <c:v>224.25</c:v>
                </c:pt>
                <c:pt idx="2366">
                  <c:v>224.25</c:v>
                </c:pt>
                <c:pt idx="2367">
                  <c:v>224.25</c:v>
                </c:pt>
                <c:pt idx="2368">
                  <c:v>224.25</c:v>
                </c:pt>
                <c:pt idx="2369">
                  <c:v>224.25</c:v>
                </c:pt>
                <c:pt idx="2370">
                  <c:v>224.25</c:v>
                </c:pt>
                <c:pt idx="2371">
                  <c:v>224.25</c:v>
                </c:pt>
                <c:pt idx="2372">
                  <c:v>224.25</c:v>
                </c:pt>
                <c:pt idx="2373">
                  <c:v>224.25</c:v>
                </c:pt>
                <c:pt idx="2374">
                  <c:v>224.25</c:v>
                </c:pt>
                <c:pt idx="2375">
                  <c:v>224.25</c:v>
                </c:pt>
                <c:pt idx="2376">
                  <c:v>224.25</c:v>
                </c:pt>
                <c:pt idx="2377">
                  <c:v>224.25</c:v>
                </c:pt>
                <c:pt idx="2378">
                  <c:v>224.25</c:v>
                </c:pt>
                <c:pt idx="2379">
                  <c:v>224.25</c:v>
                </c:pt>
                <c:pt idx="2380">
                  <c:v>224.25</c:v>
                </c:pt>
                <c:pt idx="2381">
                  <c:v>224.25</c:v>
                </c:pt>
                <c:pt idx="2382">
                  <c:v>224.25</c:v>
                </c:pt>
                <c:pt idx="2383">
                  <c:v>224.25</c:v>
                </c:pt>
                <c:pt idx="2384">
                  <c:v>224.25</c:v>
                </c:pt>
                <c:pt idx="2385">
                  <c:v>224.25</c:v>
                </c:pt>
                <c:pt idx="2386">
                  <c:v>224.25</c:v>
                </c:pt>
                <c:pt idx="2387">
                  <c:v>224.25</c:v>
                </c:pt>
                <c:pt idx="2388">
                  <c:v>224.25</c:v>
                </c:pt>
                <c:pt idx="2389">
                  <c:v>224.25</c:v>
                </c:pt>
                <c:pt idx="2390">
                  <c:v>224.25</c:v>
                </c:pt>
                <c:pt idx="2391">
                  <c:v>224.25</c:v>
                </c:pt>
                <c:pt idx="2392">
                  <c:v>224.25</c:v>
                </c:pt>
                <c:pt idx="2393">
                  <c:v>224.25</c:v>
                </c:pt>
                <c:pt idx="2394">
                  <c:v>224.25</c:v>
                </c:pt>
                <c:pt idx="2395">
                  <c:v>224.25</c:v>
                </c:pt>
                <c:pt idx="2396">
                  <c:v>224.25</c:v>
                </c:pt>
                <c:pt idx="2397">
                  <c:v>224.25</c:v>
                </c:pt>
                <c:pt idx="2398">
                  <c:v>224.25</c:v>
                </c:pt>
                <c:pt idx="2399">
                  <c:v>224.25</c:v>
                </c:pt>
                <c:pt idx="2400">
                  <c:v>224.25</c:v>
                </c:pt>
                <c:pt idx="2401">
                  <c:v>224.25</c:v>
                </c:pt>
                <c:pt idx="2402">
                  <c:v>224.25</c:v>
                </c:pt>
                <c:pt idx="2403">
                  <c:v>224.25</c:v>
                </c:pt>
                <c:pt idx="2404">
                  <c:v>224.25</c:v>
                </c:pt>
                <c:pt idx="2405">
                  <c:v>224.25</c:v>
                </c:pt>
                <c:pt idx="2406">
                  <c:v>224.5</c:v>
                </c:pt>
                <c:pt idx="2407">
                  <c:v>224.75</c:v>
                </c:pt>
                <c:pt idx="2408">
                  <c:v>224.75</c:v>
                </c:pt>
                <c:pt idx="2409">
                  <c:v>225</c:v>
                </c:pt>
                <c:pt idx="2410">
                  <c:v>225.25</c:v>
                </c:pt>
                <c:pt idx="2411">
                  <c:v>225.5</c:v>
                </c:pt>
                <c:pt idx="2412">
                  <c:v>225.75</c:v>
                </c:pt>
                <c:pt idx="2413">
                  <c:v>226</c:v>
                </c:pt>
                <c:pt idx="2414">
                  <c:v>226.25</c:v>
                </c:pt>
                <c:pt idx="2415">
                  <c:v>226.5</c:v>
                </c:pt>
                <c:pt idx="2416">
                  <c:v>226.75</c:v>
                </c:pt>
                <c:pt idx="2417">
                  <c:v>227</c:v>
                </c:pt>
                <c:pt idx="2418">
                  <c:v>227.25</c:v>
                </c:pt>
                <c:pt idx="2419">
                  <c:v>227.5</c:v>
                </c:pt>
                <c:pt idx="2420">
                  <c:v>227.75</c:v>
                </c:pt>
                <c:pt idx="2421">
                  <c:v>228</c:v>
                </c:pt>
                <c:pt idx="2422">
                  <c:v>228.25</c:v>
                </c:pt>
                <c:pt idx="2423">
                  <c:v>228.5</c:v>
                </c:pt>
                <c:pt idx="2424">
                  <c:v>228.75</c:v>
                </c:pt>
                <c:pt idx="2425">
                  <c:v>229</c:v>
                </c:pt>
                <c:pt idx="2426">
                  <c:v>229.25</c:v>
                </c:pt>
                <c:pt idx="2427">
                  <c:v>229.5</c:v>
                </c:pt>
                <c:pt idx="2428">
                  <c:v>229.75</c:v>
                </c:pt>
                <c:pt idx="2429">
                  <c:v>230</c:v>
                </c:pt>
                <c:pt idx="2430">
                  <c:v>230.25</c:v>
                </c:pt>
                <c:pt idx="2431">
                  <c:v>230.25</c:v>
                </c:pt>
                <c:pt idx="2432">
                  <c:v>230.25</c:v>
                </c:pt>
                <c:pt idx="2433">
                  <c:v>230.25</c:v>
                </c:pt>
                <c:pt idx="2434">
                  <c:v>230.25</c:v>
                </c:pt>
                <c:pt idx="2435">
                  <c:v>230.25</c:v>
                </c:pt>
                <c:pt idx="2436">
                  <c:v>230.25</c:v>
                </c:pt>
                <c:pt idx="2437">
                  <c:v>230.25</c:v>
                </c:pt>
                <c:pt idx="2438">
                  <c:v>230.25</c:v>
                </c:pt>
                <c:pt idx="2439">
                  <c:v>230.25</c:v>
                </c:pt>
                <c:pt idx="2440">
                  <c:v>230.25</c:v>
                </c:pt>
                <c:pt idx="2441">
                  <c:v>230.25</c:v>
                </c:pt>
                <c:pt idx="2442">
                  <c:v>230.25</c:v>
                </c:pt>
                <c:pt idx="2443">
                  <c:v>230.25</c:v>
                </c:pt>
                <c:pt idx="2444">
                  <c:v>230.25</c:v>
                </c:pt>
                <c:pt idx="2445">
                  <c:v>230.25</c:v>
                </c:pt>
                <c:pt idx="2446">
                  <c:v>230.25</c:v>
                </c:pt>
                <c:pt idx="2447">
                  <c:v>230.25</c:v>
                </c:pt>
                <c:pt idx="2448">
                  <c:v>230.25</c:v>
                </c:pt>
                <c:pt idx="2449">
                  <c:v>230.25</c:v>
                </c:pt>
                <c:pt idx="2450">
                  <c:v>230.25</c:v>
                </c:pt>
                <c:pt idx="2451">
                  <c:v>230.25</c:v>
                </c:pt>
                <c:pt idx="2452">
                  <c:v>230.25</c:v>
                </c:pt>
                <c:pt idx="2453">
                  <c:v>230.25</c:v>
                </c:pt>
                <c:pt idx="2454">
                  <c:v>230.25</c:v>
                </c:pt>
                <c:pt idx="2455">
                  <c:v>230.25</c:v>
                </c:pt>
                <c:pt idx="2456">
                  <c:v>230.25</c:v>
                </c:pt>
                <c:pt idx="2457">
                  <c:v>230.25</c:v>
                </c:pt>
                <c:pt idx="2458">
                  <c:v>230.25</c:v>
                </c:pt>
                <c:pt idx="2459">
                  <c:v>230.25</c:v>
                </c:pt>
                <c:pt idx="2460">
                  <c:v>230.25</c:v>
                </c:pt>
                <c:pt idx="2461">
                  <c:v>230.25</c:v>
                </c:pt>
                <c:pt idx="2462">
                  <c:v>230.25</c:v>
                </c:pt>
                <c:pt idx="2463">
                  <c:v>230.25</c:v>
                </c:pt>
                <c:pt idx="2464">
                  <c:v>230.25</c:v>
                </c:pt>
                <c:pt idx="2465">
                  <c:v>230.25</c:v>
                </c:pt>
                <c:pt idx="2466">
                  <c:v>230.25</c:v>
                </c:pt>
                <c:pt idx="2467">
                  <c:v>230.25</c:v>
                </c:pt>
                <c:pt idx="2468">
                  <c:v>230.25</c:v>
                </c:pt>
                <c:pt idx="2469">
                  <c:v>230.25</c:v>
                </c:pt>
                <c:pt idx="2470">
                  <c:v>230.25</c:v>
                </c:pt>
                <c:pt idx="2471">
                  <c:v>230.25</c:v>
                </c:pt>
                <c:pt idx="2472">
                  <c:v>230.25</c:v>
                </c:pt>
                <c:pt idx="2473">
                  <c:v>230.25</c:v>
                </c:pt>
                <c:pt idx="2474">
                  <c:v>230.25</c:v>
                </c:pt>
                <c:pt idx="2475">
                  <c:v>230.25</c:v>
                </c:pt>
                <c:pt idx="2476">
                  <c:v>230.25</c:v>
                </c:pt>
                <c:pt idx="2477">
                  <c:v>230.25</c:v>
                </c:pt>
                <c:pt idx="2478">
                  <c:v>230.25</c:v>
                </c:pt>
                <c:pt idx="2479">
                  <c:v>230.25</c:v>
                </c:pt>
                <c:pt idx="2480">
                  <c:v>230.25</c:v>
                </c:pt>
                <c:pt idx="2481">
                  <c:v>230.25</c:v>
                </c:pt>
                <c:pt idx="2482">
                  <c:v>230.25</c:v>
                </c:pt>
                <c:pt idx="2483">
                  <c:v>230.25</c:v>
                </c:pt>
                <c:pt idx="2484">
                  <c:v>230.25</c:v>
                </c:pt>
                <c:pt idx="2485">
                  <c:v>230.25</c:v>
                </c:pt>
                <c:pt idx="2486">
                  <c:v>230.25</c:v>
                </c:pt>
                <c:pt idx="2487">
                  <c:v>230.25</c:v>
                </c:pt>
                <c:pt idx="2488">
                  <c:v>230.25</c:v>
                </c:pt>
                <c:pt idx="2489">
                  <c:v>230.25</c:v>
                </c:pt>
                <c:pt idx="2490">
                  <c:v>230.25</c:v>
                </c:pt>
                <c:pt idx="2491">
                  <c:v>230.25</c:v>
                </c:pt>
                <c:pt idx="2492">
                  <c:v>230.25</c:v>
                </c:pt>
                <c:pt idx="2493">
                  <c:v>230.25</c:v>
                </c:pt>
                <c:pt idx="2494">
                  <c:v>230.25</c:v>
                </c:pt>
                <c:pt idx="2495">
                  <c:v>230.25</c:v>
                </c:pt>
                <c:pt idx="2496">
                  <c:v>230.25</c:v>
                </c:pt>
                <c:pt idx="2497">
                  <c:v>230.25</c:v>
                </c:pt>
                <c:pt idx="2498">
                  <c:v>230.5</c:v>
                </c:pt>
                <c:pt idx="2499">
                  <c:v>230.75</c:v>
                </c:pt>
                <c:pt idx="2500">
                  <c:v>230.75</c:v>
                </c:pt>
                <c:pt idx="2501">
                  <c:v>230.75</c:v>
                </c:pt>
                <c:pt idx="2502">
                  <c:v>230.75</c:v>
                </c:pt>
                <c:pt idx="2503">
                  <c:v>230.75</c:v>
                </c:pt>
                <c:pt idx="2504">
                  <c:v>230.75</c:v>
                </c:pt>
                <c:pt idx="2505">
                  <c:v>230.75</c:v>
                </c:pt>
                <c:pt idx="2506">
                  <c:v>230.75</c:v>
                </c:pt>
                <c:pt idx="2507">
                  <c:v>230.75</c:v>
                </c:pt>
                <c:pt idx="2508">
                  <c:v>230.75</c:v>
                </c:pt>
                <c:pt idx="2509">
                  <c:v>230.75</c:v>
                </c:pt>
                <c:pt idx="2510">
                  <c:v>230.75</c:v>
                </c:pt>
                <c:pt idx="2511">
                  <c:v>230.75</c:v>
                </c:pt>
                <c:pt idx="2512">
                  <c:v>230.75</c:v>
                </c:pt>
                <c:pt idx="2513">
                  <c:v>230.75</c:v>
                </c:pt>
                <c:pt idx="2514">
                  <c:v>230.75</c:v>
                </c:pt>
                <c:pt idx="2515">
                  <c:v>230.75</c:v>
                </c:pt>
                <c:pt idx="2516">
                  <c:v>230.75</c:v>
                </c:pt>
                <c:pt idx="2517">
                  <c:v>230.75</c:v>
                </c:pt>
                <c:pt idx="2518">
                  <c:v>230.75</c:v>
                </c:pt>
                <c:pt idx="2519">
                  <c:v>230.75</c:v>
                </c:pt>
                <c:pt idx="2520">
                  <c:v>230.75</c:v>
                </c:pt>
                <c:pt idx="2521">
                  <c:v>230.75</c:v>
                </c:pt>
                <c:pt idx="2522">
                  <c:v>230.75</c:v>
                </c:pt>
                <c:pt idx="2523">
                  <c:v>231</c:v>
                </c:pt>
                <c:pt idx="2524">
                  <c:v>231.25</c:v>
                </c:pt>
                <c:pt idx="2525">
                  <c:v>231.5</c:v>
                </c:pt>
                <c:pt idx="2526">
                  <c:v>231.5</c:v>
                </c:pt>
                <c:pt idx="2527">
                  <c:v>231.5</c:v>
                </c:pt>
                <c:pt idx="2528">
                  <c:v>231.5</c:v>
                </c:pt>
                <c:pt idx="2529">
                  <c:v>231.5</c:v>
                </c:pt>
                <c:pt idx="2530">
                  <c:v>231.5</c:v>
                </c:pt>
                <c:pt idx="2531">
                  <c:v>231.5</c:v>
                </c:pt>
                <c:pt idx="2532">
                  <c:v>231.5</c:v>
                </c:pt>
                <c:pt idx="2533">
                  <c:v>231.5</c:v>
                </c:pt>
                <c:pt idx="2534">
                  <c:v>231.5</c:v>
                </c:pt>
                <c:pt idx="2535">
                  <c:v>231.5</c:v>
                </c:pt>
                <c:pt idx="2536">
                  <c:v>231.5</c:v>
                </c:pt>
                <c:pt idx="2537">
                  <c:v>231.5</c:v>
                </c:pt>
                <c:pt idx="2538">
                  <c:v>231.5</c:v>
                </c:pt>
                <c:pt idx="2539">
                  <c:v>231.5</c:v>
                </c:pt>
                <c:pt idx="2540">
                  <c:v>231.5</c:v>
                </c:pt>
                <c:pt idx="2541">
                  <c:v>231.5</c:v>
                </c:pt>
                <c:pt idx="2542">
                  <c:v>231.5</c:v>
                </c:pt>
                <c:pt idx="2543">
                  <c:v>231.5</c:v>
                </c:pt>
                <c:pt idx="2544">
                  <c:v>231.5</c:v>
                </c:pt>
                <c:pt idx="2545">
                  <c:v>231.5</c:v>
                </c:pt>
                <c:pt idx="2546">
                  <c:v>231.5</c:v>
                </c:pt>
                <c:pt idx="2547">
                  <c:v>231.5</c:v>
                </c:pt>
                <c:pt idx="2548">
                  <c:v>231.5</c:v>
                </c:pt>
                <c:pt idx="2549">
                  <c:v>231.5</c:v>
                </c:pt>
                <c:pt idx="2550">
                  <c:v>231.5</c:v>
                </c:pt>
                <c:pt idx="2551">
                  <c:v>231.5</c:v>
                </c:pt>
                <c:pt idx="2552">
                  <c:v>231.5</c:v>
                </c:pt>
                <c:pt idx="2553">
                  <c:v>231.5</c:v>
                </c:pt>
                <c:pt idx="2554">
                  <c:v>231.5</c:v>
                </c:pt>
                <c:pt idx="2555">
                  <c:v>231.5</c:v>
                </c:pt>
                <c:pt idx="2556">
                  <c:v>231.5</c:v>
                </c:pt>
                <c:pt idx="2557">
                  <c:v>231.5</c:v>
                </c:pt>
                <c:pt idx="2558">
                  <c:v>231.5</c:v>
                </c:pt>
                <c:pt idx="2559">
                  <c:v>231.5</c:v>
                </c:pt>
                <c:pt idx="2560">
                  <c:v>231.5</c:v>
                </c:pt>
                <c:pt idx="2561">
                  <c:v>231.5</c:v>
                </c:pt>
                <c:pt idx="2562">
                  <c:v>231.5</c:v>
                </c:pt>
                <c:pt idx="2563">
                  <c:v>231.5</c:v>
                </c:pt>
                <c:pt idx="2564">
                  <c:v>231.5</c:v>
                </c:pt>
                <c:pt idx="2565">
                  <c:v>231.5</c:v>
                </c:pt>
                <c:pt idx="2566">
                  <c:v>231.5</c:v>
                </c:pt>
                <c:pt idx="2567">
                  <c:v>231.5</c:v>
                </c:pt>
                <c:pt idx="2568">
                  <c:v>231.5</c:v>
                </c:pt>
                <c:pt idx="2569">
                  <c:v>231.5</c:v>
                </c:pt>
                <c:pt idx="2570">
                  <c:v>231.5</c:v>
                </c:pt>
                <c:pt idx="2571">
                  <c:v>231.5</c:v>
                </c:pt>
                <c:pt idx="2572">
                  <c:v>231.5</c:v>
                </c:pt>
                <c:pt idx="2573">
                  <c:v>231.5</c:v>
                </c:pt>
                <c:pt idx="2574">
                  <c:v>231.5</c:v>
                </c:pt>
                <c:pt idx="2575">
                  <c:v>231.5</c:v>
                </c:pt>
                <c:pt idx="2576">
                  <c:v>231.5</c:v>
                </c:pt>
                <c:pt idx="2577">
                  <c:v>231.5</c:v>
                </c:pt>
                <c:pt idx="2578">
                  <c:v>231.5</c:v>
                </c:pt>
                <c:pt idx="2579">
                  <c:v>231.5</c:v>
                </c:pt>
                <c:pt idx="2580">
                  <c:v>231.5</c:v>
                </c:pt>
                <c:pt idx="2581">
                  <c:v>231.5</c:v>
                </c:pt>
                <c:pt idx="2582">
                  <c:v>231.5</c:v>
                </c:pt>
                <c:pt idx="2583">
                  <c:v>231.5</c:v>
                </c:pt>
                <c:pt idx="2584">
                  <c:v>231.5</c:v>
                </c:pt>
                <c:pt idx="2585">
                  <c:v>231.5</c:v>
                </c:pt>
                <c:pt idx="2586">
                  <c:v>231.5</c:v>
                </c:pt>
                <c:pt idx="2587">
                  <c:v>231.5</c:v>
                </c:pt>
                <c:pt idx="2588">
                  <c:v>231.5</c:v>
                </c:pt>
                <c:pt idx="2589">
                  <c:v>231.5</c:v>
                </c:pt>
                <c:pt idx="2590">
                  <c:v>231.5</c:v>
                </c:pt>
                <c:pt idx="2591">
                  <c:v>231.5</c:v>
                </c:pt>
                <c:pt idx="2592">
                  <c:v>231.5</c:v>
                </c:pt>
                <c:pt idx="2593">
                  <c:v>231.5</c:v>
                </c:pt>
                <c:pt idx="2594">
                  <c:v>231.5</c:v>
                </c:pt>
                <c:pt idx="2595">
                  <c:v>231.5</c:v>
                </c:pt>
                <c:pt idx="2596">
                  <c:v>231.5</c:v>
                </c:pt>
                <c:pt idx="2597">
                  <c:v>231.5</c:v>
                </c:pt>
                <c:pt idx="2598">
                  <c:v>231.5</c:v>
                </c:pt>
                <c:pt idx="2599">
                  <c:v>231.5</c:v>
                </c:pt>
                <c:pt idx="2600">
                  <c:v>231.5</c:v>
                </c:pt>
                <c:pt idx="2601">
                  <c:v>231.5</c:v>
                </c:pt>
                <c:pt idx="2602">
                  <c:v>231.5</c:v>
                </c:pt>
                <c:pt idx="2603">
                  <c:v>231.5</c:v>
                </c:pt>
                <c:pt idx="2604">
                  <c:v>231.5</c:v>
                </c:pt>
                <c:pt idx="2605">
                  <c:v>231.5</c:v>
                </c:pt>
                <c:pt idx="2606">
                  <c:v>231.5</c:v>
                </c:pt>
                <c:pt idx="2607">
                  <c:v>231.5</c:v>
                </c:pt>
                <c:pt idx="2608">
                  <c:v>231.5</c:v>
                </c:pt>
                <c:pt idx="2609">
                  <c:v>231.5</c:v>
                </c:pt>
                <c:pt idx="2610">
                  <c:v>231.75</c:v>
                </c:pt>
                <c:pt idx="2611">
                  <c:v>232</c:v>
                </c:pt>
                <c:pt idx="2612">
                  <c:v>232.25</c:v>
                </c:pt>
                <c:pt idx="2613">
                  <c:v>232.5</c:v>
                </c:pt>
                <c:pt idx="2614">
                  <c:v>232.75</c:v>
                </c:pt>
                <c:pt idx="2615">
                  <c:v>233</c:v>
                </c:pt>
                <c:pt idx="2616">
                  <c:v>233.25</c:v>
                </c:pt>
                <c:pt idx="2617">
                  <c:v>233.5</c:v>
                </c:pt>
                <c:pt idx="2618">
                  <c:v>233.75</c:v>
                </c:pt>
                <c:pt idx="2619">
                  <c:v>234</c:v>
                </c:pt>
                <c:pt idx="2620">
                  <c:v>234.25</c:v>
                </c:pt>
                <c:pt idx="2621">
                  <c:v>234.25</c:v>
                </c:pt>
                <c:pt idx="2622">
                  <c:v>234.25</c:v>
                </c:pt>
                <c:pt idx="2623">
                  <c:v>234.25</c:v>
                </c:pt>
                <c:pt idx="2624">
                  <c:v>234.25</c:v>
                </c:pt>
                <c:pt idx="2625">
                  <c:v>234.25</c:v>
                </c:pt>
                <c:pt idx="2626">
                  <c:v>234.25</c:v>
                </c:pt>
                <c:pt idx="2627">
                  <c:v>234.25</c:v>
                </c:pt>
                <c:pt idx="2628">
                  <c:v>234.25</c:v>
                </c:pt>
                <c:pt idx="2629">
                  <c:v>234.25</c:v>
                </c:pt>
                <c:pt idx="2630">
                  <c:v>234.25</c:v>
                </c:pt>
                <c:pt idx="2631">
                  <c:v>234.25</c:v>
                </c:pt>
                <c:pt idx="2632">
                  <c:v>234.25</c:v>
                </c:pt>
                <c:pt idx="2633">
                  <c:v>234.25</c:v>
                </c:pt>
                <c:pt idx="2634">
                  <c:v>234.25</c:v>
                </c:pt>
                <c:pt idx="2635">
                  <c:v>234.25</c:v>
                </c:pt>
                <c:pt idx="2636">
                  <c:v>234.25</c:v>
                </c:pt>
                <c:pt idx="2637">
                  <c:v>234.25</c:v>
                </c:pt>
                <c:pt idx="2638">
                  <c:v>234.25</c:v>
                </c:pt>
                <c:pt idx="2639">
                  <c:v>234.25</c:v>
                </c:pt>
                <c:pt idx="2640">
                  <c:v>234.25</c:v>
                </c:pt>
                <c:pt idx="2641">
                  <c:v>234.25</c:v>
                </c:pt>
                <c:pt idx="2642">
                  <c:v>234.25</c:v>
                </c:pt>
                <c:pt idx="2643">
                  <c:v>234.25</c:v>
                </c:pt>
                <c:pt idx="2644">
                  <c:v>234.25</c:v>
                </c:pt>
                <c:pt idx="2645">
                  <c:v>234.25</c:v>
                </c:pt>
                <c:pt idx="2646">
                  <c:v>234.25</c:v>
                </c:pt>
                <c:pt idx="2647">
                  <c:v>234.25</c:v>
                </c:pt>
                <c:pt idx="2648">
                  <c:v>234.25</c:v>
                </c:pt>
                <c:pt idx="2649">
                  <c:v>234.25</c:v>
                </c:pt>
                <c:pt idx="2650">
                  <c:v>234.25</c:v>
                </c:pt>
                <c:pt idx="2651">
                  <c:v>234.25</c:v>
                </c:pt>
                <c:pt idx="2652">
                  <c:v>234.25</c:v>
                </c:pt>
                <c:pt idx="2653">
                  <c:v>234.25</c:v>
                </c:pt>
                <c:pt idx="2654">
                  <c:v>234.25</c:v>
                </c:pt>
                <c:pt idx="2655">
                  <c:v>234.25</c:v>
                </c:pt>
                <c:pt idx="2656">
                  <c:v>234.25</c:v>
                </c:pt>
                <c:pt idx="2657">
                  <c:v>234.25</c:v>
                </c:pt>
                <c:pt idx="2658">
                  <c:v>234.25</c:v>
                </c:pt>
                <c:pt idx="2659">
                  <c:v>234.25</c:v>
                </c:pt>
                <c:pt idx="2660">
                  <c:v>234.25</c:v>
                </c:pt>
                <c:pt idx="2661">
                  <c:v>234.25</c:v>
                </c:pt>
                <c:pt idx="2662">
                  <c:v>234.25</c:v>
                </c:pt>
                <c:pt idx="2663">
                  <c:v>234.25</c:v>
                </c:pt>
                <c:pt idx="2664">
                  <c:v>234.25</c:v>
                </c:pt>
                <c:pt idx="2665">
                  <c:v>234.25</c:v>
                </c:pt>
                <c:pt idx="2666">
                  <c:v>234.25</c:v>
                </c:pt>
                <c:pt idx="2667">
                  <c:v>234.25</c:v>
                </c:pt>
                <c:pt idx="2668">
                  <c:v>234.25</c:v>
                </c:pt>
                <c:pt idx="2669">
                  <c:v>234.25</c:v>
                </c:pt>
                <c:pt idx="2670">
                  <c:v>234.25</c:v>
                </c:pt>
                <c:pt idx="2671">
                  <c:v>234.25</c:v>
                </c:pt>
                <c:pt idx="2672">
                  <c:v>234.25</c:v>
                </c:pt>
                <c:pt idx="2673">
                  <c:v>234.25</c:v>
                </c:pt>
                <c:pt idx="2674">
                  <c:v>234.25</c:v>
                </c:pt>
                <c:pt idx="2675">
                  <c:v>234.25</c:v>
                </c:pt>
                <c:pt idx="2676">
                  <c:v>234.25</c:v>
                </c:pt>
                <c:pt idx="2677">
                  <c:v>234.25</c:v>
                </c:pt>
                <c:pt idx="2678">
                  <c:v>234.25</c:v>
                </c:pt>
                <c:pt idx="2679">
                  <c:v>234.25</c:v>
                </c:pt>
                <c:pt idx="2680">
                  <c:v>234.25</c:v>
                </c:pt>
                <c:pt idx="2681">
                  <c:v>234.25</c:v>
                </c:pt>
                <c:pt idx="2682">
                  <c:v>234.25</c:v>
                </c:pt>
                <c:pt idx="2683">
                  <c:v>234.25</c:v>
                </c:pt>
                <c:pt idx="2684">
                  <c:v>234.25</c:v>
                </c:pt>
                <c:pt idx="2685">
                  <c:v>234.25</c:v>
                </c:pt>
                <c:pt idx="2686">
                  <c:v>234.25</c:v>
                </c:pt>
                <c:pt idx="2687">
                  <c:v>234.25</c:v>
                </c:pt>
                <c:pt idx="2688">
                  <c:v>234.25</c:v>
                </c:pt>
                <c:pt idx="2689">
                  <c:v>234.25</c:v>
                </c:pt>
                <c:pt idx="2690">
                  <c:v>234.25</c:v>
                </c:pt>
                <c:pt idx="2691">
                  <c:v>234.25</c:v>
                </c:pt>
                <c:pt idx="2692">
                  <c:v>234.25</c:v>
                </c:pt>
                <c:pt idx="2693">
                  <c:v>234.25</c:v>
                </c:pt>
                <c:pt idx="2694">
                  <c:v>234.25</c:v>
                </c:pt>
                <c:pt idx="2695">
                  <c:v>234.25</c:v>
                </c:pt>
                <c:pt idx="2696">
                  <c:v>234.25</c:v>
                </c:pt>
                <c:pt idx="2697">
                  <c:v>234.25</c:v>
                </c:pt>
                <c:pt idx="2698">
                  <c:v>234.25</c:v>
                </c:pt>
                <c:pt idx="2699">
                  <c:v>234.25</c:v>
                </c:pt>
                <c:pt idx="2700">
                  <c:v>234.25</c:v>
                </c:pt>
                <c:pt idx="2701">
                  <c:v>234.25</c:v>
                </c:pt>
                <c:pt idx="2702">
                  <c:v>234.25</c:v>
                </c:pt>
                <c:pt idx="2703">
                  <c:v>234.25</c:v>
                </c:pt>
                <c:pt idx="2704">
                  <c:v>234.25</c:v>
                </c:pt>
                <c:pt idx="2705">
                  <c:v>234.25</c:v>
                </c:pt>
                <c:pt idx="2706">
                  <c:v>234.25</c:v>
                </c:pt>
                <c:pt idx="2707">
                  <c:v>234.25</c:v>
                </c:pt>
                <c:pt idx="2708">
                  <c:v>234.25</c:v>
                </c:pt>
                <c:pt idx="2709">
                  <c:v>234.25</c:v>
                </c:pt>
                <c:pt idx="2710">
                  <c:v>234.25</c:v>
                </c:pt>
                <c:pt idx="2711">
                  <c:v>234.25</c:v>
                </c:pt>
                <c:pt idx="2712">
                  <c:v>234.25</c:v>
                </c:pt>
                <c:pt idx="2713">
                  <c:v>234.5</c:v>
                </c:pt>
                <c:pt idx="2714">
                  <c:v>234.5</c:v>
                </c:pt>
                <c:pt idx="2715">
                  <c:v>234.5</c:v>
                </c:pt>
                <c:pt idx="2716">
                  <c:v>234.5</c:v>
                </c:pt>
                <c:pt idx="2717">
                  <c:v>234.5</c:v>
                </c:pt>
                <c:pt idx="2718">
                  <c:v>234.5</c:v>
                </c:pt>
                <c:pt idx="2719">
                  <c:v>234.5</c:v>
                </c:pt>
                <c:pt idx="2720">
                  <c:v>234.5</c:v>
                </c:pt>
                <c:pt idx="2721">
                  <c:v>234.5</c:v>
                </c:pt>
                <c:pt idx="2722">
                  <c:v>234.5</c:v>
                </c:pt>
                <c:pt idx="2723">
                  <c:v>234.5</c:v>
                </c:pt>
                <c:pt idx="2724">
                  <c:v>234.5</c:v>
                </c:pt>
                <c:pt idx="2725">
                  <c:v>234.5</c:v>
                </c:pt>
                <c:pt idx="2726">
                  <c:v>234.5</c:v>
                </c:pt>
                <c:pt idx="2727">
                  <c:v>234.5</c:v>
                </c:pt>
                <c:pt idx="2728">
                  <c:v>234.5</c:v>
                </c:pt>
                <c:pt idx="2729">
                  <c:v>234.5</c:v>
                </c:pt>
                <c:pt idx="2730">
                  <c:v>234.5</c:v>
                </c:pt>
                <c:pt idx="2731">
                  <c:v>234.5</c:v>
                </c:pt>
                <c:pt idx="2732">
                  <c:v>234.5</c:v>
                </c:pt>
                <c:pt idx="2733">
                  <c:v>234.5</c:v>
                </c:pt>
                <c:pt idx="2734">
                  <c:v>234.5</c:v>
                </c:pt>
                <c:pt idx="2735">
                  <c:v>234.5</c:v>
                </c:pt>
                <c:pt idx="2736">
                  <c:v>234.5</c:v>
                </c:pt>
                <c:pt idx="2737">
                  <c:v>234.5</c:v>
                </c:pt>
                <c:pt idx="2738">
                  <c:v>234.5</c:v>
                </c:pt>
                <c:pt idx="2739">
                  <c:v>234.5</c:v>
                </c:pt>
                <c:pt idx="2740">
                  <c:v>234.5</c:v>
                </c:pt>
                <c:pt idx="2741">
                  <c:v>234.5</c:v>
                </c:pt>
                <c:pt idx="2742">
                  <c:v>234.5</c:v>
                </c:pt>
                <c:pt idx="2743">
                  <c:v>234.5</c:v>
                </c:pt>
                <c:pt idx="2744">
                  <c:v>234.5</c:v>
                </c:pt>
                <c:pt idx="2745">
                  <c:v>234.5</c:v>
                </c:pt>
                <c:pt idx="2746">
                  <c:v>234.5</c:v>
                </c:pt>
                <c:pt idx="2747">
                  <c:v>234.5</c:v>
                </c:pt>
                <c:pt idx="2748">
                  <c:v>234.5</c:v>
                </c:pt>
                <c:pt idx="2749">
                  <c:v>234.5</c:v>
                </c:pt>
                <c:pt idx="2750">
                  <c:v>234.5</c:v>
                </c:pt>
                <c:pt idx="2751">
                  <c:v>234.5</c:v>
                </c:pt>
                <c:pt idx="2752">
                  <c:v>234.5</c:v>
                </c:pt>
                <c:pt idx="2753">
                  <c:v>234.5</c:v>
                </c:pt>
                <c:pt idx="2754">
                  <c:v>234.5</c:v>
                </c:pt>
                <c:pt idx="2755">
                  <c:v>234.5</c:v>
                </c:pt>
                <c:pt idx="2756">
                  <c:v>234.5</c:v>
                </c:pt>
                <c:pt idx="2757">
                  <c:v>234.5</c:v>
                </c:pt>
                <c:pt idx="2758">
                  <c:v>234.5</c:v>
                </c:pt>
                <c:pt idx="2759">
                  <c:v>234.5</c:v>
                </c:pt>
                <c:pt idx="2760">
                  <c:v>234.5</c:v>
                </c:pt>
                <c:pt idx="2761">
                  <c:v>234.5</c:v>
                </c:pt>
                <c:pt idx="2762">
                  <c:v>234.5</c:v>
                </c:pt>
                <c:pt idx="2763">
                  <c:v>234.5</c:v>
                </c:pt>
                <c:pt idx="2764">
                  <c:v>234.5</c:v>
                </c:pt>
                <c:pt idx="2765">
                  <c:v>234.5</c:v>
                </c:pt>
                <c:pt idx="2766">
                  <c:v>234.5</c:v>
                </c:pt>
                <c:pt idx="2767">
                  <c:v>234.5</c:v>
                </c:pt>
                <c:pt idx="2768">
                  <c:v>234.5</c:v>
                </c:pt>
                <c:pt idx="2769">
                  <c:v>234.5</c:v>
                </c:pt>
                <c:pt idx="2770">
                  <c:v>234.5</c:v>
                </c:pt>
                <c:pt idx="2771">
                  <c:v>234.5</c:v>
                </c:pt>
                <c:pt idx="2772">
                  <c:v>234.5</c:v>
                </c:pt>
                <c:pt idx="2773">
                  <c:v>234.5</c:v>
                </c:pt>
                <c:pt idx="2774">
                  <c:v>234.5</c:v>
                </c:pt>
                <c:pt idx="2775">
                  <c:v>234.5</c:v>
                </c:pt>
                <c:pt idx="2776">
                  <c:v>234.5</c:v>
                </c:pt>
                <c:pt idx="2777">
                  <c:v>234.5</c:v>
                </c:pt>
                <c:pt idx="2778">
                  <c:v>234.5</c:v>
                </c:pt>
                <c:pt idx="2779">
                  <c:v>234.5</c:v>
                </c:pt>
                <c:pt idx="2780">
                  <c:v>234.5</c:v>
                </c:pt>
                <c:pt idx="2781">
                  <c:v>234.5</c:v>
                </c:pt>
                <c:pt idx="2782">
                  <c:v>234.5</c:v>
                </c:pt>
                <c:pt idx="2783">
                  <c:v>234.5</c:v>
                </c:pt>
                <c:pt idx="2784">
                  <c:v>234.5</c:v>
                </c:pt>
                <c:pt idx="2785">
                  <c:v>234.5</c:v>
                </c:pt>
                <c:pt idx="2786">
                  <c:v>234.5</c:v>
                </c:pt>
                <c:pt idx="2787">
                  <c:v>234.5</c:v>
                </c:pt>
                <c:pt idx="2788">
                  <c:v>234.5</c:v>
                </c:pt>
                <c:pt idx="2789">
                  <c:v>234.5</c:v>
                </c:pt>
                <c:pt idx="2790">
                  <c:v>234.5</c:v>
                </c:pt>
                <c:pt idx="2791">
                  <c:v>234.5</c:v>
                </c:pt>
                <c:pt idx="2792">
                  <c:v>234.5</c:v>
                </c:pt>
                <c:pt idx="2793">
                  <c:v>234.5</c:v>
                </c:pt>
                <c:pt idx="2794">
                  <c:v>234.5</c:v>
                </c:pt>
                <c:pt idx="2795">
                  <c:v>234.5</c:v>
                </c:pt>
                <c:pt idx="2796">
                  <c:v>234.5</c:v>
                </c:pt>
                <c:pt idx="2797">
                  <c:v>234.75</c:v>
                </c:pt>
                <c:pt idx="2798">
                  <c:v>234.75</c:v>
                </c:pt>
                <c:pt idx="2799">
                  <c:v>234.75</c:v>
                </c:pt>
                <c:pt idx="2800">
                  <c:v>234.75</c:v>
                </c:pt>
                <c:pt idx="2801">
                  <c:v>234.75</c:v>
                </c:pt>
                <c:pt idx="2802">
                  <c:v>235</c:v>
                </c:pt>
                <c:pt idx="2803">
                  <c:v>235.25</c:v>
                </c:pt>
                <c:pt idx="2804">
                  <c:v>235.25</c:v>
                </c:pt>
                <c:pt idx="2805">
                  <c:v>235.25</c:v>
                </c:pt>
                <c:pt idx="2806">
                  <c:v>235.25</c:v>
                </c:pt>
                <c:pt idx="2807">
                  <c:v>235.25</c:v>
                </c:pt>
                <c:pt idx="2808">
                  <c:v>235.25</c:v>
                </c:pt>
                <c:pt idx="2809">
                  <c:v>235.25</c:v>
                </c:pt>
                <c:pt idx="2810">
                  <c:v>235.25</c:v>
                </c:pt>
                <c:pt idx="2811">
                  <c:v>235.25</c:v>
                </c:pt>
                <c:pt idx="2812">
                  <c:v>235.25</c:v>
                </c:pt>
                <c:pt idx="2813">
                  <c:v>235.25</c:v>
                </c:pt>
                <c:pt idx="2814">
                  <c:v>235.25</c:v>
                </c:pt>
                <c:pt idx="2815">
                  <c:v>235.25</c:v>
                </c:pt>
                <c:pt idx="2816">
                  <c:v>235.25</c:v>
                </c:pt>
                <c:pt idx="2817">
                  <c:v>235.25</c:v>
                </c:pt>
                <c:pt idx="2818">
                  <c:v>235.25</c:v>
                </c:pt>
                <c:pt idx="2819">
                  <c:v>235.25</c:v>
                </c:pt>
                <c:pt idx="2820">
                  <c:v>235.25</c:v>
                </c:pt>
                <c:pt idx="2821">
                  <c:v>235.25</c:v>
                </c:pt>
                <c:pt idx="2822">
                  <c:v>235.25</c:v>
                </c:pt>
                <c:pt idx="2823">
                  <c:v>235.25</c:v>
                </c:pt>
                <c:pt idx="2824">
                  <c:v>235.25</c:v>
                </c:pt>
                <c:pt idx="2825">
                  <c:v>235.25</c:v>
                </c:pt>
                <c:pt idx="2826">
                  <c:v>235.25</c:v>
                </c:pt>
                <c:pt idx="2827">
                  <c:v>235.25</c:v>
                </c:pt>
                <c:pt idx="2828">
                  <c:v>235.25</c:v>
                </c:pt>
                <c:pt idx="2829">
                  <c:v>235.25</c:v>
                </c:pt>
                <c:pt idx="2830">
                  <c:v>235.25</c:v>
                </c:pt>
                <c:pt idx="2831">
                  <c:v>235.25</c:v>
                </c:pt>
                <c:pt idx="2832">
                  <c:v>235.25</c:v>
                </c:pt>
                <c:pt idx="2833">
                  <c:v>235.25</c:v>
                </c:pt>
                <c:pt idx="2834">
                  <c:v>235.25</c:v>
                </c:pt>
                <c:pt idx="2835">
                  <c:v>235.25</c:v>
                </c:pt>
                <c:pt idx="2836">
                  <c:v>235.25</c:v>
                </c:pt>
                <c:pt idx="2837">
                  <c:v>235.25</c:v>
                </c:pt>
                <c:pt idx="2838">
                  <c:v>235.25</c:v>
                </c:pt>
                <c:pt idx="2839">
                  <c:v>235.25</c:v>
                </c:pt>
                <c:pt idx="2840">
                  <c:v>235.25</c:v>
                </c:pt>
                <c:pt idx="2841">
                  <c:v>235.25</c:v>
                </c:pt>
                <c:pt idx="2842">
                  <c:v>235.25</c:v>
                </c:pt>
                <c:pt idx="2843">
                  <c:v>235.25</c:v>
                </c:pt>
                <c:pt idx="2844">
                  <c:v>235.25</c:v>
                </c:pt>
                <c:pt idx="2845">
                  <c:v>235.25</c:v>
                </c:pt>
                <c:pt idx="2846">
                  <c:v>235.25</c:v>
                </c:pt>
                <c:pt idx="2847">
                  <c:v>235.25</c:v>
                </c:pt>
                <c:pt idx="2848">
                  <c:v>235.25</c:v>
                </c:pt>
                <c:pt idx="2849">
                  <c:v>235.25</c:v>
                </c:pt>
                <c:pt idx="2850">
                  <c:v>235.25</c:v>
                </c:pt>
                <c:pt idx="2851">
                  <c:v>235.25</c:v>
                </c:pt>
                <c:pt idx="2852">
                  <c:v>235.25</c:v>
                </c:pt>
                <c:pt idx="2853">
                  <c:v>235.25</c:v>
                </c:pt>
                <c:pt idx="2854">
                  <c:v>235.25</c:v>
                </c:pt>
                <c:pt idx="2855">
                  <c:v>235.25</c:v>
                </c:pt>
                <c:pt idx="2856">
                  <c:v>235.25</c:v>
                </c:pt>
                <c:pt idx="2857">
                  <c:v>235.25</c:v>
                </c:pt>
                <c:pt idx="2858">
                  <c:v>235.25</c:v>
                </c:pt>
                <c:pt idx="2859">
                  <c:v>235.25</c:v>
                </c:pt>
                <c:pt idx="2860">
                  <c:v>235.25</c:v>
                </c:pt>
                <c:pt idx="2861">
                  <c:v>235.25</c:v>
                </c:pt>
                <c:pt idx="2862">
                  <c:v>235.25</c:v>
                </c:pt>
                <c:pt idx="2863">
                  <c:v>235.25</c:v>
                </c:pt>
                <c:pt idx="2864">
                  <c:v>235.25</c:v>
                </c:pt>
                <c:pt idx="2865">
                  <c:v>235.25</c:v>
                </c:pt>
                <c:pt idx="2866">
                  <c:v>235.25</c:v>
                </c:pt>
                <c:pt idx="2867">
                  <c:v>235.25</c:v>
                </c:pt>
                <c:pt idx="2868">
                  <c:v>235.25</c:v>
                </c:pt>
                <c:pt idx="2869">
                  <c:v>235.25</c:v>
                </c:pt>
                <c:pt idx="2870">
                  <c:v>235.25</c:v>
                </c:pt>
                <c:pt idx="2871">
                  <c:v>235.25</c:v>
                </c:pt>
                <c:pt idx="2872">
                  <c:v>235.25</c:v>
                </c:pt>
                <c:pt idx="2873">
                  <c:v>235.25</c:v>
                </c:pt>
                <c:pt idx="2874">
                  <c:v>235.25</c:v>
                </c:pt>
                <c:pt idx="2875">
                  <c:v>235.25</c:v>
                </c:pt>
                <c:pt idx="2876">
                  <c:v>235.25</c:v>
                </c:pt>
                <c:pt idx="2877">
                  <c:v>235.25</c:v>
                </c:pt>
                <c:pt idx="2878">
                  <c:v>235.25</c:v>
                </c:pt>
                <c:pt idx="2879">
                  <c:v>235.25</c:v>
                </c:pt>
                <c:pt idx="2880">
                  <c:v>235.25</c:v>
                </c:pt>
                <c:pt idx="2881">
                  <c:v>235.5</c:v>
                </c:pt>
                <c:pt idx="2882">
                  <c:v>235.75</c:v>
                </c:pt>
                <c:pt idx="2883">
                  <c:v>236</c:v>
                </c:pt>
                <c:pt idx="2884">
                  <c:v>236.25</c:v>
                </c:pt>
                <c:pt idx="2885">
                  <c:v>236.5</c:v>
                </c:pt>
                <c:pt idx="2886">
                  <c:v>236.75</c:v>
                </c:pt>
                <c:pt idx="2887">
                  <c:v>237</c:v>
                </c:pt>
                <c:pt idx="2888">
                  <c:v>237.25</c:v>
                </c:pt>
                <c:pt idx="2889">
                  <c:v>237.5</c:v>
                </c:pt>
                <c:pt idx="2890">
                  <c:v>237.75</c:v>
                </c:pt>
                <c:pt idx="2891">
                  <c:v>238</c:v>
                </c:pt>
                <c:pt idx="2892">
                  <c:v>238.25</c:v>
                </c:pt>
                <c:pt idx="2893">
                  <c:v>238.5</c:v>
                </c:pt>
                <c:pt idx="2894">
                  <c:v>238.75</c:v>
                </c:pt>
                <c:pt idx="2895">
                  <c:v>239</c:v>
                </c:pt>
                <c:pt idx="2896">
                  <c:v>239.25</c:v>
                </c:pt>
                <c:pt idx="2897">
                  <c:v>239.5</c:v>
                </c:pt>
                <c:pt idx="2898">
                  <c:v>239.75</c:v>
                </c:pt>
                <c:pt idx="2899">
                  <c:v>240</c:v>
                </c:pt>
                <c:pt idx="2900">
                  <c:v>240.25</c:v>
                </c:pt>
                <c:pt idx="2901">
                  <c:v>240.5</c:v>
                </c:pt>
                <c:pt idx="2902">
                  <c:v>240.75</c:v>
                </c:pt>
                <c:pt idx="2903">
                  <c:v>241</c:v>
                </c:pt>
                <c:pt idx="2904">
                  <c:v>241.25</c:v>
                </c:pt>
                <c:pt idx="2905">
                  <c:v>241.5</c:v>
                </c:pt>
                <c:pt idx="2906">
                  <c:v>241.75</c:v>
                </c:pt>
                <c:pt idx="2907">
                  <c:v>242</c:v>
                </c:pt>
                <c:pt idx="2908">
                  <c:v>242.25</c:v>
                </c:pt>
                <c:pt idx="2909">
                  <c:v>242.5</c:v>
                </c:pt>
                <c:pt idx="2910">
                  <c:v>242.75</c:v>
                </c:pt>
                <c:pt idx="2911">
                  <c:v>243</c:v>
                </c:pt>
                <c:pt idx="2912">
                  <c:v>243.25</c:v>
                </c:pt>
                <c:pt idx="2913">
                  <c:v>243.5</c:v>
                </c:pt>
                <c:pt idx="2914">
                  <c:v>243.5</c:v>
                </c:pt>
                <c:pt idx="2915">
                  <c:v>243.5</c:v>
                </c:pt>
                <c:pt idx="2916">
                  <c:v>243.5</c:v>
                </c:pt>
                <c:pt idx="2917">
                  <c:v>243.5</c:v>
                </c:pt>
                <c:pt idx="2918">
                  <c:v>243.5</c:v>
                </c:pt>
                <c:pt idx="2919">
                  <c:v>243.5</c:v>
                </c:pt>
                <c:pt idx="2920">
                  <c:v>243.5</c:v>
                </c:pt>
                <c:pt idx="2921">
                  <c:v>243.5</c:v>
                </c:pt>
                <c:pt idx="2922">
                  <c:v>243.5</c:v>
                </c:pt>
                <c:pt idx="2923">
                  <c:v>243.5</c:v>
                </c:pt>
                <c:pt idx="2924">
                  <c:v>243.5</c:v>
                </c:pt>
                <c:pt idx="2925">
                  <c:v>243.5</c:v>
                </c:pt>
                <c:pt idx="2926">
                  <c:v>243.5</c:v>
                </c:pt>
                <c:pt idx="2927">
                  <c:v>243.5</c:v>
                </c:pt>
                <c:pt idx="2928">
                  <c:v>243.5</c:v>
                </c:pt>
                <c:pt idx="2929">
                  <c:v>243.5</c:v>
                </c:pt>
                <c:pt idx="2930">
                  <c:v>243.5</c:v>
                </c:pt>
                <c:pt idx="2931">
                  <c:v>243.5</c:v>
                </c:pt>
                <c:pt idx="2932">
                  <c:v>243.5</c:v>
                </c:pt>
                <c:pt idx="2933">
                  <c:v>243.5</c:v>
                </c:pt>
                <c:pt idx="2934">
                  <c:v>243.5</c:v>
                </c:pt>
                <c:pt idx="2935">
                  <c:v>243.5</c:v>
                </c:pt>
                <c:pt idx="2936">
                  <c:v>243.5</c:v>
                </c:pt>
                <c:pt idx="2937">
                  <c:v>243.5</c:v>
                </c:pt>
                <c:pt idx="2938">
                  <c:v>243.5</c:v>
                </c:pt>
                <c:pt idx="2939">
                  <c:v>243.5</c:v>
                </c:pt>
                <c:pt idx="2940">
                  <c:v>243.5</c:v>
                </c:pt>
                <c:pt idx="2941">
                  <c:v>243.5</c:v>
                </c:pt>
                <c:pt idx="2942">
                  <c:v>243.5</c:v>
                </c:pt>
                <c:pt idx="2943">
                  <c:v>243.5</c:v>
                </c:pt>
                <c:pt idx="2944">
                  <c:v>243.5</c:v>
                </c:pt>
                <c:pt idx="2945">
                  <c:v>243.5</c:v>
                </c:pt>
                <c:pt idx="2946">
                  <c:v>243.5</c:v>
                </c:pt>
                <c:pt idx="2947">
                  <c:v>243.5</c:v>
                </c:pt>
                <c:pt idx="2948">
                  <c:v>243.5</c:v>
                </c:pt>
                <c:pt idx="2949">
                  <c:v>243.5</c:v>
                </c:pt>
                <c:pt idx="2950">
                  <c:v>243.5</c:v>
                </c:pt>
                <c:pt idx="2951">
                  <c:v>243.5</c:v>
                </c:pt>
                <c:pt idx="2952">
                  <c:v>243.5</c:v>
                </c:pt>
                <c:pt idx="2953">
                  <c:v>243.5</c:v>
                </c:pt>
                <c:pt idx="2954">
                  <c:v>243.5</c:v>
                </c:pt>
                <c:pt idx="2955">
                  <c:v>243.5</c:v>
                </c:pt>
                <c:pt idx="2956">
                  <c:v>243.5</c:v>
                </c:pt>
                <c:pt idx="2957">
                  <c:v>243.5</c:v>
                </c:pt>
                <c:pt idx="2958">
                  <c:v>243.5</c:v>
                </c:pt>
                <c:pt idx="2959">
                  <c:v>243.5</c:v>
                </c:pt>
                <c:pt idx="2960">
                  <c:v>243.5</c:v>
                </c:pt>
                <c:pt idx="2961">
                  <c:v>243.5</c:v>
                </c:pt>
                <c:pt idx="2962">
                  <c:v>243.5</c:v>
                </c:pt>
                <c:pt idx="2963">
                  <c:v>243.5</c:v>
                </c:pt>
                <c:pt idx="2964">
                  <c:v>243.5</c:v>
                </c:pt>
                <c:pt idx="2965">
                  <c:v>243.5</c:v>
                </c:pt>
                <c:pt idx="2966">
                  <c:v>243.5</c:v>
                </c:pt>
                <c:pt idx="2967">
                  <c:v>243.5</c:v>
                </c:pt>
                <c:pt idx="2968">
                  <c:v>243.5</c:v>
                </c:pt>
                <c:pt idx="2969">
                  <c:v>243.5</c:v>
                </c:pt>
                <c:pt idx="2970">
                  <c:v>243.5</c:v>
                </c:pt>
                <c:pt idx="2971">
                  <c:v>243.5</c:v>
                </c:pt>
                <c:pt idx="2972">
                  <c:v>243.5</c:v>
                </c:pt>
                <c:pt idx="2973">
                  <c:v>243.5</c:v>
                </c:pt>
                <c:pt idx="2974">
                  <c:v>243.5</c:v>
                </c:pt>
                <c:pt idx="2975">
                  <c:v>243.75</c:v>
                </c:pt>
                <c:pt idx="2976">
                  <c:v>244</c:v>
                </c:pt>
                <c:pt idx="2977">
                  <c:v>244.25</c:v>
                </c:pt>
                <c:pt idx="2978">
                  <c:v>244.5</c:v>
                </c:pt>
                <c:pt idx="2979">
                  <c:v>244.75</c:v>
                </c:pt>
                <c:pt idx="2980">
                  <c:v>245</c:v>
                </c:pt>
                <c:pt idx="2981">
                  <c:v>245.25</c:v>
                </c:pt>
                <c:pt idx="2982">
                  <c:v>245.5</c:v>
                </c:pt>
                <c:pt idx="2983">
                  <c:v>245.75</c:v>
                </c:pt>
                <c:pt idx="2984">
                  <c:v>246</c:v>
                </c:pt>
                <c:pt idx="2985">
                  <c:v>246.25</c:v>
                </c:pt>
                <c:pt idx="2986">
                  <c:v>246.5</c:v>
                </c:pt>
                <c:pt idx="2987">
                  <c:v>246.75</c:v>
                </c:pt>
                <c:pt idx="2988">
                  <c:v>247</c:v>
                </c:pt>
                <c:pt idx="2989">
                  <c:v>247.25</c:v>
                </c:pt>
                <c:pt idx="2990">
                  <c:v>247.5</c:v>
                </c:pt>
                <c:pt idx="2991">
                  <c:v>247.75</c:v>
                </c:pt>
                <c:pt idx="2992">
                  <c:v>248</c:v>
                </c:pt>
                <c:pt idx="2993">
                  <c:v>248.25</c:v>
                </c:pt>
                <c:pt idx="2994">
                  <c:v>248.5</c:v>
                </c:pt>
                <c:pt idx="2995">
                  <c:v>248.75</c:v>
                </c:pt>
                <c:pt idx="2996">
                  <c:v>249</c:v>
                </c:pt>
                <c:pt idx="2997">
                  <c:v>249.25</c:v>
                </c:pt>
                <c:pt idx="2998">
                  <c:v>249.5</c:v>
                </c:pt>
                <c:pt idx="2999">
                  <c:v>249.75</c:v>
                </c:pt>
                <c:pt idx="3000">
                  <c:v>250</c:v>
                </c:pt>
                <c:pt idx="3001">
                  <c:v>250.25</c:v>
                </c:pt>
                <c:pt idx="3002">
                  <c:v>250.5</c:v>
                </c:pt>
                <c:pt idx="3003">
                  <c:v>250.75</c:v>
                </c:pt>
                <c:pt idx="3004">
                  <c:v>251</c:v>
                </c:pt>
                <c:pt idx="3005">
                  <c:v>251.25</c:v>
                </c:pt>
                <c:pt idx="3006">
                  <c:v>251.5</c:v>
                </c:pt>
                <c:pt idx="3007">
                  <c:v>251.75</c:v>
                </c:pt>
                <c:pt idx="3008">
                  <c:v>252</c:v>
                </c:pt>
                <c:pt idx="3009">
                  <c:v>252.25</c:v>
                </c:pt>
                <c:pt idx="3010">
                  <c:v>252.5</c:v>
                </c:pt>
                <c:pt idx="3011">
                  <c:v>252.5</c:v>
                </c:pt>
                <c:pt idx="3012">
                  <c:v>252.5</c:v>
                </c:pt>
                <c:pt idx="3013">
                  <c:v>252.5</c:v>
                </c:pt>
                <c:pt idx="3014">
                  <c:v>252.5</c:v>
                </c:pt>
                <c:pt idx="3015">
                  <c:v>252.5</c:v>
                </c:pt>
                <c:pt idx="3016">
                  <c:v>252.5</c:v>
                </c:pt>
                <c:pt idx="3017">
                  <c:v>252.5</c:v>
                </c:pt>
                <c:pt idx="3018">
                  <c:v>252.5</c:v>
                </c:pt>
                <c:pt idx="3019">
                  <c:v>252.5</c:v>
                </c:pt>
                <c:pt idx="3020">
                  <c:v>252.5</c:v>
                </c:pt>
                <c:pt idx="3021">
                  <c:v>252.5</c:v>
                </c:pt>
                <c:pt idx="3022">
                  <c:v>252.5</c:v>
                </c:pt>
                <c:pt idx="3023">
                  <c:v>252.5</c:v>
                </c:pt>
                <c:pt idx="3024">
                  <c:v>252.5</c:v>
                </c:pt>
                <c:pt idx="3025">
                  <c:v>252.5</c:v>
                </c:pt>
                <c:pt idx="3026">
                  <c:v>252.5</c:v>
                </c:pt>
                <c:pt idx="3027">
                  <c:v>252.5</c:v>
                </c:pt>
                <c:pt idx="3028">
                  <c:v>252.5</c:v>
                </c:pt>
                <c:pt idx="3029">
                  <c:v>252.5</c:v>
                </c:pt>
                <c:pt idx="3030">
                  <c:v>252.5</c:v>
                </c:pt>
                <c:pt idx="3031">
                  <c:v>252.5</c:v>
                </c:pt>
                <c:pt idx="3032">
                  <c:v>252.5</c:v>
                </c:pt>
                <c:pt idx="3033">
                  <c:v>252.5</c:v>
                </c:pt>
                <c:pt idx="3034">
                  <c:v>252.5</c:v>
                </c:pt>
                <c:pt idx="3035">
                  <c:v>252.5</c:v>
                </c:pt>
                <c:pt idx="3036">
                  <c:v>252.5</c:v>
                </c:pt>
                <c:pt idx="3037">
                  <c:v>252.5</c:v>
                </c:pt>
                <c:pt idx="3038">
                  <c:v>252.5</c:v>
                </c:pt>
                <c:pt idx="3039">
                  <c:v>252.5</c:v>
                </c:pt>
                <c:pt idx="3040">
                  <c:v>252.5</c:v>
                </c:pt>
                <c:pt idx="3041">
                  <c:v>252.5</c:v>
                </c:pt>
                <c:pt idx="3042">
                  <c:v>252.5</c:v>
                </c:pt>
                <c:pt idx="3043">
                  <c:v>252.5</c:v>
                </c:pt>
                <c:pt idx="3044">
                  <c:v>252.5</c:v>
                </c:pt>
                <c:pt idx="3045">
                  <c:v>252.5</c:v>
                </c:pt>
                <c:pt idx="3046">
                  <c:v>252.5</c:v>
                </c:pt>
                <c:pt idx="3047">
                  <c:v>252.5</c:v>
                </c:pt>
                <c:pt idx="3048">
                  <c:v>252.5</c:v>
                </c:pt>
                <c:pt idx="3049">
                  <c:v>252.5</c:v>
                </c:pt>
                <c:pt idx="3050">
                  <c:v>252.5</c:v>
                </c:pt>
                <c:pt idx="3051">
                  <c:v>252.5</c:v>
                </c:pt>
                <c:pt idx="3052">
                  <c:v>252.5</c:v>
                </c:pt>
                <c:pt idx="3053">
                  <c:v>252.5</c:v>
                </c:pt>
                <c:pt idx="3054">
                  <c:v>252.5</c:v>
                </c:pt>
                <c:pt idx="3055">
                  <c:v>252.5</c:v>
                </c:pt>
                <c:pt idx="3056">
                  <c:v>252.5</c:v>
                </c:pt>
                <c:pt idx="3057">
                  <c:v>252.5</c:v>
                </c:pt>
                <c:pt idx="3058">
                  <c:v>252.5</c:v>
                </c:pt>
                <c:pt idx="3059">
                  <c:v>252.5</c:v>
                </c:pt>
                <c:pt idx="3060">
                  <c:v>252.5</c:v>
                </c:pt>
                <c:pt idx="3061">
                  <c:v>252.5</c:v>
                </c:pt>
                <c:pt idx="3062">
                  <c:v>252.5</c:v>
                </c:pt>
                <c:pt idx="3063">
                  <c:v>252.5</c:v>
                </c:pt>
                <c:pt idx="3064">
                  <c:v>252.5</c:v>
                </c:pt>
                <c:pt idx="3065">
                  <c:v>252.5</c:v>
                </c:pt>
                <c:pt idx="3066">
                  <c:v>252.5</c:v>
                </c:pt>
                <c:pt idx="3067">
                  <c:v>252.5</c:v>
                </c:pt>
                <c:pt idx="3068">
                  <c:v>252.5</c:v>
                </c:pt>
                <c:pt idx="3069">
                  <c:v>252.5</c:v>
                </c:pt>
                <c:pt idx="3070">
                  <c:v>252.5</c:v>
                </c:pt>
                <c:pt idx="3071">
                  <c:v>252.5</c:v>
                </c:pt>
                <c:pt idx="3072">
                  <c:v>252.5</c:v>
                </c:pt>
                <c:pt idx="3073">
                  <c:v>252.5</c:v>
                </c:pt>
                <c:pt idx="3074">
                  <c:v>252.5</c:v>
                </c:pt>
                <c:pt idx="3075">
                  <c:v>252.5</c:v>
                </c:pt>
                <c:pt idx="3076">
                  <c:v>252.5</c:v>
                </c:pt>
                <c:pt idx="3077">
                  <c:v>252.5</c:v>
                </c:pt>
                <c:pt idx="3078">
                  <c:v>252.5</c:v>
                </c:pt>
                <c:pt idx="3079">
                  <c:v>252.5</c:v>
                </c:pt>
                <c:pt idx="3080">
                  <c:v>252.5</c:v>
                </c:pt>
                <c:pt idx="3081">
                  <c:v>252.5</c:v>
                </c:pt>
                <c:pt idx="3082">
                  <c:v>252.5</c:v>
                </c:pt>
                <c:pt idx="3083">
                  <c:v>252.5</c:v>
                </c:pt>
                <c:pt idx="3084">
                  <c:v>252.5</c:v>
                </c:pt>
                <c:pt idx="3085">
                  <c:v>252.5</c:v>
                </c:pt>
                <c:pt idx="3086">
                  <c:v>252.5</c:v>
                </c:pt>
                <c:pt idx="3087">
                  <c:v>252.5</c:v>
                </c:pt>
                <c:pt idx="3088">
                  <c:v>252.5</c:v>
                </c:pt>
                <c:pt idx="3089">
                  <c:v>252.5</c:v>
                </c:pt>
                <c:pt idx="3090">
                  <c:v>252.5</c:v>
                </c:pt>
                <c:pt idx="3091">
                  <c:v>252.5</c:v>
                </c:pt>
                <c:pt idx="3092">
                  <c:v>252.5</c:v>
                </c:pt>
                <c:pt idx="3093">
                  <c:v>252.5</c:v>
                </c:pt>
                <c:pt idx="3094">
                  <c:v>252.5</c:v>
                </c:pt>
                <c:pt idx="3095">
                  <c:v>252.5</c:v>
                </c:pt>
                <c:pt idx="3096">
                  <c:v>252.5</c:v>
                </c:pt>
                <c:pt idx="3097">
                  <c:v>252.5</c:v>
                </c:pt>
                <c:pt idx="3098">
                  <c:v>252.5</c:v>
                </c:pt>
                <c:pt idx="3099">
                  <c:v>252.5</c:v>
                </c:pt>
                <c:pt idx="3100">
                  <c:v>252.5</c:v>
                </c:pt>
                <c:pt idx="3101">
                  <c:v>252.5</c:v>
                </c:pt>
                <c:pt idx="3102">
                  <c:v>252.5</c:v>
                </c:pt>
                <c:pt idx="3103">
                  <c:v>252.5</c:v>
                </c:pt>
                <c:pt idx="3104">
                  <c:v>252.5</c:v>
                </c:pt>
                <c:pt idx="3105">
                  <c:v>252.5</c:v>
                </c:pt>
                <c:pt idx="3106">
                  <c:v>252.5</c:v>
                </c:pt>
                <c:pt idx="3107">
                  <c:v>252.5</c:v>
                </c:pt>
                <c:pt idx="3108">
                  <c:v>252.5</c:v>
                </c:pt>
                <c:pt idx="3109">
                  <c:v>252.5</c:v>
                </c:pt>
                <c:pt idx="3110">
                  <c:v>252.5</c:v>
                </c:pt>
                <c:pt idx="3111">
                  <c:v>252.5</c:v>
                </c:pt>
                <c:pt idx="3112">
                  <c:v>252.5</c:v>
                </c:pt>
                <c:pt idx="3113">
                  <c:v>252.5</c:v>
                </c:pt>
                <c:pt idx="3114">
                  <c:v>252.5</c:v>
                </c:pt>
                <c:pt idx="3115">
                  <c:v>252.5</c:v>
                </c:pt>
                <c:pt idx="3116">
                  <c:v>252.5</c:v>
                </c:pt>
                <c:pt idx="3117">
                  <c:v>252.5</c:v>
                </c:pt>
                <c:pt idx="3118">
                  <c:v>252.5</c:v>
                </c:pt>
                <c:pt idx="3119">
                  <c:v>252.5</c:v>
                </c:pt>
                <c:pt idx="3120">
                  <c:v>252.5</c:v>
                </c:pt>
                <c:pt idx="3121">
                  <c:v>252.5</c:v>
                </c:pt>
                <c:pt idx="3122">
                  <c:v>252.5</c:v>
                </c:pt>
                <c:pt idx="3123">
                  <c:v>252.5</c:v>
                </c:pt>
                <c:pt idx="3124">
                  <c:v>252.5</c:v>
                </c:pt>
                <c:pt idx="3125">
                  <c:v>252.5</c:v>
                </c:pt>
                <c:pt idx="3126">
                  <c:v>252.5</c:v>
                </c:pt>
                <c:pt idx="3127">
                  <c:v>252.5</c:v>
                </c:pt>
                <c:pt idx="3128">
                  <c:v>252.5</c:v>
                </c:pt>
                <c:pt idx="3129">
                  <c:v>252.5</c:v>
                </c:pt>
                <c:pt idx="3130">
                  <c:v>252.5</c:v>
                </c:pt>
                <c:pt idx="3131">
                  <c:v>252.5</c:v>
                </c:pt>
                <c:pt idx="3132">
                  <c:v>252.5</c:v>
                </c:pt>
                <c:pt idx="3133">
                  <c:v>252.5</c:v>
                </c:pt>
                <c:pt idx="3134">
                  <c:v>252.5</c:v>
                </c:pt>
                <c:pt idx="3135">
                  <c:v>252.5</c:v>
                </c:pt>
                <c:pt idx="3136">
                  <c:v>252.5</c:v>
                </c:pt>
                <c:pt idx="3137">
                  <c:v>252.5</c:v>
                </c:pt>
                <c:pt idx="3138">
                  <c:v>252.5</c:v>
                </c:pt>
                <c:pt idx="3139">
                  <c:v>252.5</c:v>
                </c:pt>
                <c:pt idx="3140">
                  <c:v>252.5</c:v>
                </c:pt>
                <c:pt idx="3141">
                  <c:v>252.5</c:v>
                </c:pt>
                <c:pt idx="3142">
                  <c:v>252.5</c:v>
                </c:pt>
                <c:pt idx="3143">
                  <c:v>252.5</c:v>
                </c:pt>
                <c:pt idx="3144">
                  <c:v>252.5</c:v>
                </c:pt>
                <c:pt idx="3145">
                  <c:v>252.5</c:v>
                </c:pt>
                <c:pt idx="3146">
                  <c:v>252.5</c:v>
                </c:pt>
                <c:pt idx="3147">
                  <c:v>252.5</c:v>
                </c:pt>
                <c:pt idx="3148">
                  <c:v>252.5</c:v>
                </c:pt>
                <c:pt idx="3149">
                  <c:v>252.5</c:v>
                </c:pt>
                <c:pt idx="3150">
                  <c:v>252.5</c:v>
                </c:pt>
                <c:pt idx="3151">
                  <c:v>252.5</c:v>
                </c:pt>
                <c:pt idx="3152">
                  <c:v>252.5</c:v>
                </c:pt>
                <c:pt idx="3153">
                  <c:v>252.5</c:v>
                </c:pt>
                <c:pt idx="3154">
                  <c:v>252.5</c:v>
                </c:pt>
                <c:pt idx="3155">
                  <c:v>252.5</c:v>
                </c:pt>
                <c:pt idx="3156">
                  <c:v>252.5</c:v>
                </c:pt>
                <c:pt idx="3157">
                  <c:v>252.75</c:v>
                </c:pt>
                <c:pt idx="3158">
                  <c:v>252.75</c:v>
                </c:pt>
                <c:pt idx="3159">
                  <c:v>252.75</c:v>
                </c:pt>
                <c:pt idx="3160">
                  <c:v>252.75</c:v>
                </c:pt>
                <c:pt idx="3161">
                  <c:v>252.75</c:v>
                </c:pt>
                <c:pt idx="3162">
                  <c:v>252.75</c:v>
                </c:pt>
                <c:pt idx="3163">
                  <c:v>252.75</c:v>
                </c:pt>
                <c:pt idx="3164">
                  <c:v>252.75</c:v>
                </c:pt>
                <c:pt idx="3165">
                  <c:v>252.75</c:v>
                </c:pt>
                <c:pt idx="3166">
                  <c:v>252.75</c:v>
                </c:pt>
                <c:pt idx="3167">
                  <c:v>252.75</c:v>
                </c:pt>
                <c:pt idx="3168">
                  <c:v>252.75</c:v>
                </c:pt>
                <c:pt idx="3169">
                  <c:v>252.75</c:v>
                </c:pt>
                <c:pt idx="3170">
                  <c:v>252.75</c:v>
                </c:pt>
                <c:pt idx="3171">
                  <c:v>252.75</c:v>
                </c:pt>
                <c:pt idx="3172">
                  <c:v>252.75</c:v>
                </c:pt>
                <c:pt idx="3173">
                  <c:v>252.75</c:v>
                </c:pt>
                <c:pt idx="3174">
                  <c:v>252.75</c:v>
                </c:pt>
                <c:pt idx="3175">
                  <c:v>252.75</c:v>
                </c:pt>
                <c:pt idx="3176">
                  <c:v>252.75</c:v>
                </c:pt>
                <c:pt idx="3177">
                  <c:v>252.75</c:v>
                </c:pt>
                <c:pt idx="3178">
                  <c:v>252.75</c:v>
                </c:pt>
                <c:pt idx="3179">
                  <c:v>253</c:v>
                </c:pt>
                <c:pt idx="3180">
                  <c:v>253</c:v>
                </c:pt>
                <c:pt idx="3181">
                  <c:v>253</c:v>
                </c:pt>
                <c:pt idx="3182">
                  <c:v>253</c:v>
                </c:pt>
                <c:pt idx="3183">
                  <c:v>253</c:v>
                </c:pt>
                <c:pt idx="3184">
                  <c:v>253</c:v>
                </c:pt>
                <c:pt idx="3185">
                  <c:v>253</c:v>
                </c:pt>
                <c:pt idx="3186">
                  <c:v>253</c:v>
                </c:pt>
                <c:pt idx="3187">
                  <c:v>253</c:v>
                </c:pt>
                <c:pt idx="3188">
                  <c:v>253</c:v>
                </c:pt>
                <c:pt idx="3189">
                  <c:v>253</c:v>
                </c:pt>
                <c:pt idx="3190">
                  <c:v>253</c:v>
                </c:pt>
                <c:pt idx="3191">
                  <c:v>253</c:v>
                </c:pt>
                <c:pt idx="3192">
                  <c:v>253</c:v>
                </c:pt>
                <c:pt idx="3193">
                  <c:v>253</c:v>
                </c:pt>
                <c:pt idx="3194">
                  <c:v>253</c:v>
                </c:pt>
                <c:pt idx="3195">
                  <c:v>253</c:v>
                </c:pt>
                <c:pt idx="3196">
                  <c:v>253</c:v>
                </c:pt>
                <c:pt idx="3197">
                  <c:v>253</c:v>
                </c:pt>
                <c:pt idx="3198">
                  <c:v>253</c:v>
                </c:pt>
                <c:pt idx="3199">
                  <c:v>253</c:v>
                </c:pt>
                <c:pt idx="3200">
                  <c:v>253</c:v>
                </c:pt>
                <c:pt idx="3201">
                  <c:v>253</c:v>
                </c:pt>
                <c:pt idx="3202">
                  <c:v>253</c:v>
                </c:pt>
                <c:pt idx="3203">
                  <c:v>253</c:v>
                </c:pt>
                <c:pt idx="3204">
                  <c:v>253</c:v>
                </c:pt>
                <c:pt idx="3205">
                  <c:v>253</c:v>
                </c:pt>
                <c:pt idx="3206">
                  <c:v>253</c:v>
                </c:pt>
                <c:pt idx="3207">
                  <c:v>253</c:v>
                </c:pt>
                <c:pt idx="3208">
                  <c:v>253</c:v>
                </c:pt>
                <c:pt idx="3209">
                  <c:v>253</c:v>
                </c:pt>
                <c:pt idx="3210">
                  <c:v>253</c:v>
                </c:pt>
                <c:pt idx="3211">
                  <c:v>253</c:v>
                </c:pt>
                <c:pt idx="3212">
                  <c:v>253</c:v>
                </c:pt>
                <c:pt idx="3213">
                  <c:v>253</c:v>
                </c:pt>
                <c:pt idx="3214">
                  <c:v>253</c:v>
                </c:pt>
                <c:pt idx="3215">
                  <c:v>253</c:v>
                </c:pt>
                <c:pt idx="3216">
                  <c:v>253</c:v>
                </c:pt>
                <c:pt idx="3217">
                  <c:v>253</c:v>
                </c:pt>
                <c:pt idx="3218">
                  <c:v>253</c:v>
                </c:pt>
                <c:pt idx="3219">
                  <c:v>253</c:v>
                </c:pt>
                <c:pt idx="3220">
                  <c:v>253</c:v>
                </c:pt>
                <c:pt idx="3221">
                  <c:v>253</c:v>
                </c:pt>
                <c:pt idx="3222">
                  <c:v>253</c:v>
                </c:pt>
                <c:pt idx="3223">
                  <c:v>253</c:v>
                </c:pt>
                <c:pt idx="3224">
                  <c:v>253</c:v>
                </c:pt>
                <c:pt idx="3225">
                  <c:v>253</c:v>
                </c:pt>
                <c:pt idx="3226">
                  <c:v>253</c:v>
                </c:pt>
                <c:pt idx="3227">
                  <c:v>253</c:v>
                </c:pt>
                <c:pt idx="3228">
                  <c:v>253</c:v>
                </c:pt>
                <c:pt idx="3229">
                  <c:v>253</c:v>
                </c:pt>
                <c:pt idx="3230">
                  <c:v>253</c:v>
                </c:pt>
                <c:pt idx="3231">
                  <c:v>253</c:v>
                </c:pt>
                <c:pt idx="3232">
                  <c:v>253</c:v>
                </c:pt>
                <c:pt idx="3233">
                  <c:v>253</c:v>
                </c:pt>
                <c:pt idx="3234">
                  <c:v>253</c:v>
                </c:pt>
                <c:pt idx="3235">
                  <c:v>253</c:v>
                </c:pt>
                <c:pt idx="3236">
                  <c:v>253</c:v>
                </c:pt>
                <c:pt idx="3237">
                  <c:v>253</c:v>
                </c:pt>
                <c:pt idx="3238">
                  <c:v>253</c:v>
                </c:pt>
                <c:pt idx="3239">
                  <c:v>253</c:v>
                </c:pt>
                <c:pt idx="3240">
                  <c:v>253</c:v>
                </c:pt>
                <c:pt idx="3241">
                  <c:v>253</c:v>
                </c:pt>
                <c:pt idx="3242">
                  <c:v>253</c:v>
                </c:pt>
                <c:pt idx="3243">
                  <c:v>253</c:v>
                </c:pt>
                <c:pt idx="3244">
                  <c:v>253</c:v>
                </c:pt>
                <c:pt idx="3245">
                  <c:v>253</c:v>
                </c:pt>
                <c:pt idx="3246">
                  <c:v>253</c:v>
                </c:pt>
                <c:pt idx="3247">
                  <c:v>253</c:v>
                </c:pt>
                <c:pt idx="3248">
                  <c:v>253</c:v>
                </c:pt>
                <c:pt idx="3249">
                  <c:v>253</c:v>
                </c:pt>
                <c:pt idx="3250">
                  <c:v>253</c:v>
                </c:pt>
                <c:pt idx="3251">
                  <c:v>253</c:v>
                </c:pt>
                <c:pt idx="3252">
                  <c:v>253</c:v>
                </c:pt>
                <c:pt idx="3253">
                  <c:v>253</c:v>
                </c:pt>
                <c:pt idx="3254">
                  <c:v>253</c:v>
                </c:pt>
                <c:pt idx="3255">
                  <c:v>253</c:v>
                </c:pt>
                <c:pt idx="3256">
                  <c:v>253</c:v>
                </c:pt>
                <c:pt idx="3257">
                  <c:v>253</c:v>
                </c:pt>
                <c:pt idx="3258">
                  <c:v>253</c:v>
                </c:pt>
                <c:pt idx="3259">
                  <c:v>253</c:v>
                </c:pt>
                <c:pt idx="3260">
                  <c:v>253</c:v>
                </c:pt>
                <c:pt idx="3261">
                  <c:v>253</c:v>
                </c:pt>
                <c:pt idx="3262">
                  <c:v>253</c:v>
                </c:pt>
                <c:pt idx="3263">
                  <c:v>253</c:v>
                </c:pt>
                <c:pt idx="3264">
                  <c:v>253</c:v>
                </c:pt>
                <c:pt idx="3265">
                  <c:v>253</c:v>
                </c:pt>
                <c:pt idx="3266">
                  <c:v>253</c:v>
                </c:pt>
                <c:pt idx="3267">
                  <c:v>253</c:v>
                </c:pt>
                <c:pt idx="3268">
                  <c:v>253</c:v>
                </c:pt>
                <c:pt idx="3269">
                  <c:v>253</c:v>
                </c:pt>
                <c:pt idx="3270">
                  <c:v>253</c:v>
                </c:pt>
                <c:pt idx="3271">
                  <c:v>253</c:v>
                </c:pt>
                <c:pt idx="3272">
                  <c:v>253.25</c:v>
                </c:pt>
                <c:pt idx="3273">
                  <c:v>253.25</c:v>
                </c:pt>
                <c:pt idx="3274">
                  <c:v>253.25</c:v>
                </c:pt>
                <c:pt idx="3275">
                  <c:v>253.25</c:v>
                </c:pt>
                <c:pt idx="3276">
                  <c:v>253.25</c:v>
                </c:pt>
                <c:pt idx="3277">
                  <c:v>253.25</c:v>
                </c:pt>
                <c:pt idx="3278">
                  <c:v>253.25</c:v>
                </c:pt>
                <c:pt idx="3279">
                  <c:v>253.25</c:v>
                </c:pt>
                <c:pt idx="3280">
                  <c:v>253.25</c:v>
                </c:pt>
                <c:pt idx="3281">
                  <c:v>253.25</c:v>
                </c:pt>
                <c:pt idx="3282">
                  <c:v>253.25</c:v>
                </c:pt>
                <c:pt idx="3283">
                  <c:v>253.25</c:v>
                </c:pt>
                <c:pt idx="3284">
                  <c:v>253.25</c:v>
                </c:pt>
                <c:pt idx="3285">
                  <c:v>253.25</c:v>
                </c:pt>
                <c:pt idx="3286">
                  <c:v>253.25</c:v>
                </c:pt>
                <c:pt idx="3287">
                  <c:v>253.25</c:v>
                </c:pt>
                <c:pt idx="3288">
                  <c:v>253.25</c:v>
                </c:pt>
                <c:pt idx="3289">
                  <c:v>253.25</c:v>
                </c:pt>
                <c:pt idx="3290">
                  <c:v>253.25</c:v>
                </c:pt>
                <c:pt idx="3291">
                  <c:v>253.25</c:v>
                </c:pt>
                <c:pt idx="3292">
                  <c:v>253.25</c:v>
                </c:pt>
                <c:pt idx="3293">
                  <c:v>253.25</c:v>
                </c:pt>
                <c:pt idx="3294">
                  <c:v>253.25</c:v>
                </c:pt>
                <c:pt idx="3295">
                  <c:v>253.5</c:v>
                </c:pt>
                <c:pt idx="3296">
                  <c:v>253.5</c:v>
                </c:pt>
                <c:pt idx="3297">
                  <c:v>253.5</c:v>
                </c:pt>
                <c:pt idx="3298">
                  <c:v>253.5</c:v>
                </c:pt>
                <c:pt idx="3299">
                  <c:v>253.5</c:v>
                </c:pt>
                <c:pt idx="3300">
                  <c:v>253.5</c:v>
                </c:pt>
                <c:pt idx="3301">
                  <c:v>253.5</c:v>
                </c:pt>
                <c:pt idx="3302">
                  <c:v>253.5</c:v>
                </c:pt>
                <c:pt idx="3303">
                  <c:v>253.5</c:v>
                </c:pt>
                <c:pt idx="3304">
                  <c:v>253.5</c:v>
                </c:pt>
                <c:pt idx="3305">
                  <c:v>253.5</c:v>
                </c:pt>
                <c:pt idx="3306">
                  <c:v>253.5</c:v>
                </c:pt>
                <c:pt idx="3307">
                  <c:v>253.5</c:v>
                </c:pt>
                <c:pt idx="3308">
                  <c:v>253.5</c:v>
                </c:pt>
                <c:pt idx="3309">
                  <c:v>253.5</c:v>
                </c:pt>
                <c:pt idx="3310">
                  <c:v>253.5</c:v>
                </c:pt>
                <c:pt idx="3311">
                  <c:v>253.5</c:v>
                </c:pt>
                <c:pt idx="3312">
                  <c:v>253.5</c:v>
                </c:pt>
                <c:pt idx="3313">
                  <c:v>253.5</c:v>
                </c:pt>
                <c:pt idx="3314">
                  <c:v>253.5</c:v>
                </c:pt>
                <c:pt idx="3315">
                  <c:v>253.5</c:v>
                </c:pt>
                <c:pt idx="3316">
                  <c:v>253.5</c:v>
                </c:pt>
                <c:pt idx="3317">
                  <c:v>253.5</c:v>
                </c:pt>
                <c:pt idx="3318">
                  <c:v>253.5</c:v>
                </c:pt>
                <c:pt idx="3319">
                  <c:v>253.5</c:v>
                </c:pt>
                <c:pt idx="3320">
                  <c:v>253.5</c:v>
                </c:pt>
                <c:pt idx="3321">
                  <c:v>253.5</c:v>
                </c:pt>
                <c:pt idx="3322">
                  <c:v>253.5</c:v>
                </c:pt>
                <c:pt idx="3323">
                  <c:v>253.5</c:v>
                </c:pt>
                <c:pt idx="3324">
                  <c:v>253.5</c:v>
                </c:pt>
                <c:pt idx="3325">
                  <c:v>253.5</c:v>
                </c:pt>
                <c:pt idx="3326">
                  <c:v>253.5</c:v>
                </c:pt>
                <c:pt idx="3327">
                  <c:v>253.5</c:v>
                </c:pt>
                <c:pt idx="3328">
                  <c:v>253.5</c:v>
                </c:pt>
                <c:pt idx="3329">
                  <c:v>253.5</c:v>
                </c:pt>
                <c:pt idx="3330">
                  <c:v>253.5</c:v>
                </c:pt>
                <c:pt idx="3331">
                  <c:v>253.5</c:v>
                </c:pt>
                <c:pt idx="3332">
                  <c:v>253.5</c:v>
                </c:pt>
                <c:pt idx="3333">
                  <c:v>253.5</c:v>
                </c:pt>
                <c:pt idx="3334">
                  <c:v>253.5</c:v>
                </c:pt>
                <c:pt idx="3335">
                  <c:v>253.5</c:v>
                </c:pt>
                <c:pt idx="3336">
                  <c:v>253.5</c:v>
                </c:pt>
                <c:pt idx="3337">
                  <c:v>253.5</c:v>
                </c:pt>
                <c:pt idx="3338">
                  <c:v>253.5</c:v>
                </c:pt>
                <c:pt idx="3339">
                  <c:v>253.5</c:v>
                </c:pt>
                <c:pt idx="3340">
                  <c:v>253.5</c:v>
                </c:pt>
                <c:pt idx="3341">
                  <c:v>253.5</c:v>
                </c:pt>
                <c:pt idx="3342">
                  <c:v>253.5</c:v>
                </c:pt>
                <c:pt idx="3343">
                  <c:v>253.5</c:v>
                </c:pt>
                <c:pt idx="3344">
                  <c:v>253.5</c:v>
                </c:pt>
                <c:pt idx="3345">
                  <c:v>253.5</c:v>
                </c:pt>
                <c:pt idx="3346">
                  <c:v>253.5</c:v>
                </c:pt>
                <c:pt idx="3347">
                  <c:v>253.5</c:v>
                </c:pt>
                <c:pt idx="3348">
                  <c:v>253.5</c:v>
                </c:pt>
                <c:pt idx="3349">
                  <c:v>253.5</c:v>
                </c:pt>
                <c:pt idx="3350">
                  <c:v>253.5</c:v>
                </c:pt>
                <c:pt idx="3351">
                  <c:v>253.5</c:v>
                </c:pt>
                <c:pt idx="3352">
                  <c:v>253.5</c:v>
                </c:pt>
                <c:pt idx="3353">
                  <c:v>253.5</c:v>
                </c:pt>
                <c:pt idx="3354">
                  <c:v>253.5</c:v>
                </c:pt>
                <c:pt idx="3355">
                  <c:v>253.5</c:v>
                </c:pt>
                <c:pt idx="3356">
                  <c:v>253.5</c:v>
                </c:pt>
                <c:pt idx="3357">
                  <c:v>253.5</c:v>
                </c:pt>
                <c:pt idx="3358">
                  <c:v>253.5</c:v>
                </c:pt>
                <c:pt idx="3359">
                  <c:v>253.5</c:v>
                </c:pt>
                <c:pt idx="3360">
                  <c:v>253.5</c:v>
                </c:pt>
                <c:pt idx="3361">
                  <c:v>253.5</c:v>
                </c:pt>
                <c:pt idx="3362">
                  <c:v>253.5</c:v>
                </c:pt>
                <c:pt idx="3363">
                  <c:v>253.5</c:v>
                </c:pt>
                <c:pt idx="3364">
                  <c:v>253.5</c:v>
                </c:pt>
                <c:pt idx="3365">
                  <c:v>253.5</c:v>
                </c:pt>
                <c:pt idx="3366">
                  <c:v>253.5</c:v>
                </c:pt>
                <c:pt idx="3367">
                  <c:v>253.5</c:v>
                </c:pt>
                <c:pt idx="3368">
                  <c:v>253.5</c:v>
                </c:pt>
                <c:pt idx="3369">
                  <c:v>253.5</c:v>
                </c:pt>
                <c:pt idx="3370">
                  <c:v>253.5</c:v>
                </c:pt>
                <c:pt idx="3371">
                  <c:v>253.5</c:v>
                </c:pt>
                <c:pt idx="3372">
                  <c:v>253.5</c:v>
                </c:pt>
                <c:pt idx="3373">
                  <c:v>253.5</c:v>
                </c:pt>
                <c:pt idx="3374">
                  <c:v>253.5</c:v>
                </c:pt>
                <c:pt idx="3375">
                  <c:v>253.5</c:v>
                </c:pt>
                <c:pt idx="3376">
                  <c:v>253.5</c:v>
                </c:pt>
                <c:pt idx="3377">
                  <c:v>253.5</c:v>
                </c:pt>
                <c:pt idx="3378">
                  <c:v>253.5</c:v>
                </c:pt>
                <c:pt idx="3379">
                  <c:v>253.5</c:v>
                </c:pt>
                <c:pt idx="3380">
                  <c:v>253.5</c:v>
                </c:pt>
                <c:pt idx="3381">
                  <c:v>253.5</c:v>
                </c:pt>
                <c:pt idx="3382">
                  <c:v>253.5</c:v>
                </c:pt>
                <c:pt idx="3383">
                  <c:v>253.5</c:v>
                </c:pt>
                <c:pt idx="3384">
                  <c:v>253.5</c:v>
                </c:pt>
                <c:pt idx="3385">
                  <c:v>253.5</c:v>
                </c:pt>
                <c:pt idx="3386">
                  <c:v>253.5</c:v>
                </c:pt>
                <c:pt idx="3387">
                  <c:v>253.5</c:v>
                </c:pt>
                <c:pt idx="3388">
                  <c:v>253.5</c:v>
                </c:pt>
                <c:pt idx="3389">
                  <c:v>253.5</c:v>
                </c:pt>
                <c:pt idx="3390">
                  <c:v>253.5</c:v>
                </c:pt>
                <c:pt idx="3391">
                  <c:v>253.5</c:v>
                </c:pt>
                <c:pt idx="3392">
                  <c:v>253.5</c:v>
                </c:pt>
                <c:pt idx="3393">
                  <c:v>253.5</c:v>
                </c:pt>
                <c:pt idx="3394">
                  <c:v>253.5</c:v>
                </c:pt>
                <c:pt idx="3395">
                  <c:v>253.5</c:v>
                </c:pt>
                <c:pt idx="3396">
                  <c:v>253.5</c:v>
                </c:pt>
                <c:pt idx="3397">
                  <c:v>253.5</c:v>
                </c:pt>
                <c:pt idx="3398">
                  <c:v>253.5</c:v>
                </c:pt>
                <c:pt idx="3399">
                  <c:v>253.5</c:v>
                </c:pt>
                <c:pt idx="3400">
                  <c:v>253.5</c:v>
                </c:pt>
                <c:pt idx="3401">
                  <c:v>253.5</c:v>
                </c:pt>
                <c:pt idx="3402">
                  <c:v>253.5</c:v>
                </c:pt>
                <c:pt idx="3403">
                  <c:v>253.5</c:v>
                </c:pt>
                <c:pt idx="3404">
                  <c:v>253.5</c:v>
                </c:pt>
                <c:pt idx="3405">
                  <c:v>253.5</c:v>
                </c:pt>
                <c:pt idx="3406">
                  <c:v>253.5</c:v>
                </c:pt>
                <c:pt idx="3407">
                  <c:v>253.5</c:v>
                </c:pt>
                <c:pt idx="3408">
                  <c:v>253.5</c:v>
                </c:pt>
                <c:pt idx="3409">
                  <c:v>253.5</c:v>
                </c:pt>
                <c:pt idx="3410">
                  <c:v>253.5</c:v>
                </c:pt>
                <c:pt idx="3411">
                  <c:v>253.5</c:v>
                </c:pt>
                <c:pt idx="3412">
                  <c:v>253.5</c:v>
                </c:pt>
                <c:pt idx="3413">
                  <c:v>253.5</c:v>
                </c:pt>
                <c:pt idx="3414">
                  <c:v>253.5</c:v>
                </c:pt>
                <c:pt idx="3415">
                  <c:v>253.5</c:v>
                </c:pt>
                <c:pt idx="3416">
                  <c:v>253.5</c:v>
                </c:pt>
                <c:pt idx="3417">
                  <c:v>253.5</c:v>
                </c:pt>
                <c:pt idx="3418">
                  <c:v>253.5</c:v>
                </c:pt>
                <c:pt idx="3419">
                  <c:v>253.5</c:v>
                </c:pt>
                <c:pt idx="3420">
                  <c:v>253.5</c:v>
                </c:pt>
                <c:pt idx="3421">
                  <c:v>253.5</c:v>
                </c:pt>
                <c:pt idx="3422">
                  <c:v>253.5</c:v>
                </c:pt>
                <c:pt idx="3423">
                  <c:v>253.5</c:v>
                </c:pt>
                <c:pt idx="3424">
                  <c:v>253.5</c:v>
                </c:pt>
                <c:pt idx="3425">
                  <c:v>253.5</c:v>
                </c:pt>
                <c:pt idx="3426">
                  <c:v>253.5</c:v>
                </c:pt>
                <c:pt idx="3427">
                  <c:v>253.5</c:v>
                </c:pt>
                <c:pt idx="3428">
                  <c:v>253.5</c:v>
                </c:pt>
                <c:pt idx="3429">
                  <c:v>253.5</c:v>
                </c:pt>
                <c:pt idx="3430">
                  <c:v>253.5</c:v>
                </c:pt>
                <c:pt idx="3431">
                  <c:v>253.5</c:v>
                </c:pt>
                <c:pt idx="3432">
                  <c:v>253.5</c:v>
                </c:pt>
                <c:pt idx="3433">
                  <c:v>253.5</c:v>
                </c:pt>
                <c:pt idx="3434">
                  <c:v>253.5</c:v>
                </c:pt>
                <c:pt idx="3435">
                  <c:v>253.5</c:v>
                </c:pt>
                <c:pt idx="3436">
                  <c:v>253.5</c:v>
                </c:pt>
                <c:pt idx="3437">
                  <c:v>253.5</c:v>
                </c:pt>
                <c:pt idx="3438">
                  <c:v>253.5</c:v>
                </c:pt>
                <c:pt idx="3439">
                  <c:v>253.5</c:v>
                </c:pt>
                <c:pt idx="3440">
                  <c:v>253.5</c:v>
                </c:pt>
                <c:pt idx="3441">
                  <c:v>253.5</c:v>
                </c:pt>
                <c:pt idx="3442">
                  <c:v>253.5</c:v>
                </c:pt>
                <c:pt idx="3443">
                  <c:v>253.5</c:v>
                </c:pt>
                <c:pt idx="3444">
                  <c:v>253.5</c:v>
                </c:pt>
                <c:pt idx="3445">
                  <c:v>253.5</c:v>
                </c:pt>
                <c:pt idx="3446">
                  <c:v>253.5</c:v>
                </c:pt>
                <c:pt idx="3447">
                  <c:v>253.5</c:v>
                </c:pt>
                <c:pt idx="3448">
                  <c:v>253.5</c:v>
                </c:pt>
                <c:pt idx="3449">
                  <c:v>253.5</c:v>
                </c:pt>
                <c:pt idx="3450">
                  <c:v>253.5</c:v>
                </c:pt>
                <c:pt idx="3451">
                  <c:v>253.5</c:v>
                </c:pt>
                <c:pt idx="3452">
                  <c:v>253.5</c:v>
                </c:pt>
                <c:pt idx="3453">
                  <c:v>253.5</c:v>
                </c:pt>
                <c:pt idx="3454">
                  <c:v>253.5</c:v>
                </c:pt>
                <c:pt idx="3455">
                  <c:v>253.5</c:v>
                </c:pt>
                <c:pt idx="3456">
                  <c:v>253.5</c:v>
                </c:pt>
                <c:pt idx="3457">
                  <c:v>253.5</c:v>
                </c:pt>
                <c:pt idx="3458">
                  <c:v>253.5</c:v>
                </c:pt>
                <c:pt idx="3459">
                  <c:v>253.5</c:v>
                </c:pt>
                <c:pt idx="3460">
                  <c:v>253.5</c:v>
                </c:pt>
                <c:pt idx="3461">
                  <c:v>253.5</c:v>
                </c:pt>
                <c:pt idx="3462">
                  <c:v>253.5</c:v>
                </c:pt>
                <c:pt idx="3463">
                  <c:v>253.5</c:v>
                </c:pt>
                <c:pt idx="3464">
                  <c:v>253.5</c:v>
                </c:pt>
                <c:pt idx="3465">
                  <c:v>253.5</c:v>
                </c:pt>
                <c:pt idx="3466">
                  <c:v>253.5</c:v>
                </c:pt>
                <c:pt idx="3467">
                  <c:v>253.5</c:v>
                </c:pt>
                <c:pt idx="3468">
                  <c:v>253.5</c:v>
                </c:pt>
                <c:pt idx="3469">
                  <c:v>253.5</c:v>
                </c:pt>
                <c:pt idx="3470">
                  <c:v>253.5</c:v>
                </c:pt>
                <c:pt idx="3471">
                  <c:v>253.5</c:v>
                </c:pt>
                <c:pt idx="3472">
                  <c:v>253.5</c:v>
                </c:pt>
                <c:pt idx="3473">
                  <c:v>253.5</c:v>
                </c:pt>
                <c:pt idx="3474">
                  <c:v>253.5</c:v>
                </c:pt>
                <c:pt idx="3475">
                  <c:v>253.5</c:v>
                </c:pt>
                <c:pt idx="3476">
                  <c:v>253.5</c:v>
                </c:pt>
                <c:pt idx="3477">
                  <c:v>253.5</c:v>
                </c:pt>
                <c:pt idx="3478">
                  <c:v>253.5</c:v>
                </c:pt>
                <c:pt idx="3479">
                  <c:v>253.5</c:v>
                </c:pt>
                <c:pt idx="3480">
                  <c:v>253.5</c:v>
                </c:pt>
                <c:pt idx="3481">
                  <c:v>253.5</c:v>
                </c:pt>
                <c:pt idx="3482">
                  <c:v>253.5</c:v>
                </c:pt>
                <c:pt idx="3483">
                  <c:v>253.5</c:v>
                </c:pt>
                <c:pt idx="3484">
                  <c:v>253.5</c:v>
                </c:pt>
                <c:pt idx="3485">
                  <c:v>253.5</c:v>
                </c:pt>
                <c:pt idx="3486">
                  <c:v>253.5</c:v>
                </c:pt>
                <c:pt idx="3487">
                  <c:v>253.5</c:v>
                </c:pt>
                <c:pt idx="3488">
                  <c:v>253.5</c:v>
                </c:pt>
                <c:pt idx="3489">
                  <c:v>253.5</c:v>
                </c:pt>
                <c:pt idx="3490">
                  <c:v>253.5</c:v>
                </c:pt>
                <c:pt idx="3491">
                  <c:v>253.5</c:v>
                </c:pt>
                <c:pt idx="3492">
                  <c:v>253.5</c:v>
                </c:pt>
                <c:pt idx="3493">
                  <c:v>253.5</c:v>
                </c:pt>
                <c:pt idx="3494">
                  <c:v>253.5</c:v>
                </c:pt>
                <c:pt idx="3495">
                  <c:v>253.5</c:v>
                </c:pt>
                <c:pt idx="3496">
                  <c:v>253.5</c:v>
                </c:pt>
                <c:pt idx="3497">
                  <c:v>253.5</c:v>
                </c:pt>
                <c:pt idx="3498">
                  <c:v>253.5</c:v>
                </c:pt>
                <c:pt idx="3499">
                  <c:v>253.5</c:v>
                </c:pt>
                <c:pt idx="3500">
                  <c:v>253.5</c:v>
                </c:pt>
                <c:pt idx="3501">
                  <c:v>253.5</c:v>
                </c:pt>
                <c:pt idx="3502">
                  <c:v>253.5</c:v>
                </c:pt>
                <c:pt idx="3503">
                  <c:v>253.5</c:v>
                </c:pt>
                <c:pt idx="3504">
                  <c:v>253.5</c:v>
                </c:pt>
                <c:pt idx="3505">
                  <c:v>253.5</c:v>
                </c:pt>
                <c:pt idx="3506">
                  <c:v>253.5</c:v>
                </c:pt>
                <c:pt idx="3507">
                  <c:v>253.5</c:v>
                </c:pt>
                <c:pt idx="3508">
                  <c:v>253.5</c:v>
                </c:pt>
                <c:pt idx="3509">
                  <c:v>253.5</c:v>
                </c:pt>
                <c:pt idx="3510">
                  <c:v>253.5</c:v>
                </c:pt>
                <c:pt idx="3511">
                  <c:v>253.5</c:v>
                </c:pt>
                <c:pt idx="3512">
                  <c:v>253.5</c:v>
                </c:pt>
                <c:pt idx="3513">
                  <c:v>253.5</c:v>
                </c:pt>
                <c:pt idx="3514">
                  <c:v>253.5</c:v>
                </c:pt>
                <c:pt idx="3515">
                  <c:v>253.5</c:v>
                </c:pt>
                <c:pt idx="3516">
                  <c:v>253.5</c:v>
                </c:pt>
                <c:pt idx="3517">
                  <c:v>253.5</c:v>
                </c:pt>
                <c:pt idx="3518">
                  <c:v>253.5</c:v>
                </c:pt>
                <c:pt idx="3519">
                  <c:v>253.5</c:v>
                </c:pt>
                <c:pt idx="3520">
                  <c:v>253.5</c:v>
                </c:pt>
                <c:pt idx="3521">
                  <c:v>253.5</c:v>
                </c:pt>
                <c:pt idx="3522">
                  <c:v>253.5</c:v>
                </c:pt>
                <c:pt idx="3523">
                  <c:v>253.5</c:v>
                </c:pt>
                <c:pt idx="3524">
                  <c:v>253.5</c:v>
                </c:pt>
                <c:pt idx="3525">
                  <c:v>253.5</c:v>
                </c:pt>
                <c:pt idx="3526">
                  <c:v>253.5</c:v>
                </c:pt>
                <c:pt idx="3527">
                  <c:v>253.5</c:v>
                </c:pt>
                <c:pt idx="3528">
                  <c:v>253.5</c:v>
                </c:pt>
                <c:pt idx="3529">
                  <c:v>253.5</c:v>
                </c:pt>
                <c:pt idx="3530">
                  <c:v>253.5</c:v>
                </c:pt>
                <c:pt idx="3531">
                  <c:v>253.5</c:v>
                </c:pt>
                <c:pt idx="3532">
                  <c:v>253.5</c:v>
                </c:pt>
                <c:pt idx="3533">
                  <c:v>253.5</c:v>
                </c:pt>
                <c:pt idx="3534">
                  <c:v>253.5</c:v>
                </c:pt>
                <c:pt idx="3535">
                  <c:v>253.5</c:v>
                </c:pt>
                <c:pt idx="3536">
                  <c:v>253.5</c:v>
                </c:pt>
                <c:pt idx="3537">
                  <c:v>253.5</c:v>
                </c:pt>
                <c:pt idx="3538">
                  <c:v>253.5</c:v>
                </c:pt>
                <c:pt idx="3539">
                  <c:v>253.5</c:v>
                </c:pt>
                <c:pt idx="3540">
                  <c:v>253.5</c:v>
                </c:pt>
                <c:pt idx="3541">
                  <c:v>253.5</c:v>
                </c:pt>
                <c:pt idx="3542">
                  <c:v>253.5</c:v>
                </c:pt>
                <c:pt idx="3543">
                  <c:v>253.5</c:v>
                </c:pt>
                <c:pt idx="3544">
                  <c:v>253.5</c:v>
                </c:pt>
                <c:pt idx="3545">
                  <c:v>253.5</c:v>
                </c:pt>
                <c:pt idx="3546">
                  <c:v>253.5</c:v>
                </c:pt>
                <c:pt idx="3547">
                  <c:v>253.5</c:v>
                </c:pt>
                <c:pt idx="3548">
                  <c:v>253.5</c:v>
                </c:pt>
                <c:pt idx="3549">
                  <c:v>253.5</c:v>
                </c:pt>
                <c:pt idx="3550">
                  <c:v>253.5</c:v>
                </c:pt>
                <c:pt idx="3551">
                  <c:v>253.5</c:v>
                </c:pt>
                <c:pt idx="3552">
                  <c:v>253.5</c:v>
                </c:pt>
                <c:pt idx="3553">
                  <c:v>253.5</c:v>
                </c:pt>
                <c:pt idx="3554">
                  <c:v>253.5</c:v>
                </c:pt>
                <c:pt idx="3555">
                  <c:v>253.5</c:v>
                </c:pt>
                <c:pt idx="3556">
                  <c:v>253.5</c:v>
                </c:pt>
                <c:pt idx="3557">
                  <c:v>253.5</c:v>
                </c:pt>
                <c:pt idx="3558">
                  <c:v>253.5</c:v>
                </c:pt>
                <c:pt idx="3559">
                  <c:v>253.5</c:v>
                </c:pt>
                <c:pt idx="3560">
                  <c:v>253.5</c:v>
                </c:pt>
                <c:pt idx="3561">
                  <c:v>253.5</c:v>
                </c:pt>
                <c:pt idx="3562">
                  <c:v>253.5</c:v>
                </c:pt>
                <c:pt idx="3563">
                  <c:v>253.5</c:v>
                </c:pt>
                <c:pt idx="3564">
                  <c:v>253.5</c:v>
                </c:pt>
                <c:pt idx="3565">
                  <c:v>253.5</c:v>
                </c:pt>
                <c:pt idx="3566">
                  <c:v>253.5</c:v>
                </c:pt>
                <c:pt idx="3567">
                  <c:v>253.5</c:v>
                </c:pt>
                <c:pt idx="3568">
                  <c:v>253.5</c:v>
                </c:pt>
                <c:pt idx="3569">
                  <c:v>253.5</c:v>
                </c:pt>
                <c:pt idx="3570">
                  <c:v>253.5</c:v>
                </c:pt>
                <c:pt idx="3571">
                  <c:v>253.5</c:v>
                </c:pt>
                <c:pt idx="3572">
                  <c:v>253.5</c:v>
                </c:pt>
                <c:pt idx="3573">
                  <c:v>253.5</c:v>
                </c:pt>
                <c:pt idx="3574">
                  <c:v>253.5</c:v>
                </c:pt>
                <c:pt idx="3575">
                  <c:v>253.5</c:v>
                </c:pt>
                <c:pt idx="3576">
                  <c:v>253.5</c:v>
                </c:pt>
                <c:pt idx="3577">
                  <c:v>253.5</c:v>
                </c:pt>
                <c:pt idx="3578">
                  <c:v>253.5</c:v>
                </c:pt>
                <c:pt idx="3579">
                  <c:v>253.5</c:v>
                </c:pt>
                <c:pt idx="3580">
                  <c:v>253.5</c:v>
                </c:pt>
                <c:pt idx="3581">
                  <c:v>253.5</c:v>
                </c:pt>
                <c:pt idx="3582">
                  <c:v>253.5</c:v>
                </c:pt>
                <c:pt idx="3583">
                  <c:v>253.5</c:v>
                </c:pt>
                <c:pt idx="3584">
                  <c:v>253.5</c:v>
                </c:pt>
                <c:pt idx="3585">
                  <c:v>253.5</c:v>
                </c:pt>
                <c:pt idx="3586">
                  <c:v>253.5</c:v>
                </c:pt>
                <c:pt idx="3587">
                  <c:v>253.5</c:v>
                </c:pt>
                <c:pt idx="3588">
                  <c:v>253.5</c:v>
                </c:pt>
                <c:pt idx="3589">
                  <c:v>253.5</c:v>
                </c:pt>
                <c:pt idx="3590">
                  <c:v>253.5</c:v>
                </c:pt>
                <c:pt idx="3591">
                  <c:v>253.5</c:v>
                </c:pt>
                <c:pt idx="3592">
                  <c:v>253.5</c:v>
                </c:pt>
                <c:pt idx="3593">
                  <c:v>253.5</c:v>
                </c:pt>
                <c:pt idx="3594">
                  <c:v>253.5</c:v>
                </c:pt>
                <c:pt idx="3595">
                  <c:v>253.5</c:v>
                </c:pt>
                <c:pt idx="3596">
                  <c:v>253.5</c:v>
                </c:pt>
                <c:pt idx="3597">
                  <c:v>253.5</c:v>
                </c:pt>
                <c:pt idx="3598">
                  <c:v>253.5</c:v>
                </c:pt>
                <c:pt idx="3599">
                  <c:v>253.5</c:v>
                </c:pt>
                <c:pt idx="3600">
                  <c:v>253.5</c:v>
                </c:pt>
                <c:pt idx="3601">
                  <c:v>253.5</c:v>
                </c:pt>
                <c:pt idx="3602">
                  <c:v>253.5</c:v>
                </c:pt>
                <c:pt idx="3603">
                  <c:v>253.5</c:v>
                </c:pt>
                <c:pt idx="3604">
                  <c:v>253.5</c:v>
                </c:pt>
                <c:pt idx="3605">
                  <c:v>253.5</c:v>
                </c:pt>
                <c:pt idx="3606">
                  <c:v>253.5</c:v>
                </c:pt>
                <c:pt idx="3607">
                  <c:v>253.5</c:v>
                </c:pt>
                <c:pt idx="3608">
                  <c:v>253.5</c:v>
                </c:pt>
                <c:pt idx="3609">
                  <c:v>253.5</c:v>
                </c:pt>
                <c:pt idx="3610">
                  <c:v>253.5</c:v>
                </c:pt>
                <c:pt idx="3611">
                  <c:v>253.5</c:v>
                </c:pt>
                <c:pt idx="3612">
                  <c:v>253.5</c:v>
                </c:pt>
                <c:pt idx="3613">
                  <c:v>253.5</c:v>
                </c:pt>
                <c:pt idx="3614">
                  <c:v>253.5</c:v>
                </c:pt>
                <c:pt idx="3615">
                  <c:v>253.5</c:v>
                </c:pt>
                <c:pt idx="3616">
                  <c:v>253.5</c:v>
                </c:pt>
                <c:pt idx="3617">
                  <c:v>253.5</c:v>
                </c:pt>
                <c:pt idx="3618">
                  <c:v>253.5</c:v>
                </c:pt>
                <c:pt idx="3619">
                  <c:v>253.5</c:v>
                </c:pt>
                <c:pt idx="3620">
                  <c:v>253.5</c:v>
                </c:pt>
                <c:pt idx="3621">
                  <c:v>253.5</c:v>
                </c:pt>
                <c:pt idx="3622">
                  <c:v>253.5</c:v>
                </c:pt>
                <c:pt idx="3623">
                  <c:v>253.5</c:v>
                </c:pt>
                <c:pt idx="3624">
                  <c:v>253.5</c:v>
                </c:pt>
                <c:pt idx="3625">
                  <c:v>253.5</c:v>
                </c:pt>
                <c:pt idx="3626">
                  <c:v>253.5</c:v>
                </c:pt>
                <c:pt idx="3627">
                  <c:v>253.5</c:v>
                </c:pt>
                <c:pt idx="3628">
                  <c:v>253.5</c:v>
                </c:pt>
                <c:pt idx="3629">
                  <c:v>253.5</c:v>
                </c:pt>
                <c:pt idx="3630">
                  <c:v>253.5</c:v>
                </c:pt>
                <c:pt idx="3631">
                  <c:v>253.5</c:v>
                </c:pt>
                <c:pt idx="3632">
                  <c:v>253.5</c:v>
                </c:pt>
                <c:pt idx="3633">
                  <c:v>253.5</c:v>
                </c:pt>
                <c:pt idx="3634">
                  <c:v>253.5</c:v>
                </c:pt>
                <c:pt idx="3635">
                  <c:v>253.5</c:v>
                </c:pt>
                <c:pt idx="3636">
                  <c:v>253.5</c:v>
                </c:pt>
                <c:pt idx="3637">
                  <c:v>253.5</c:v>
                </c:pt>
                <c:pt idx="3638">
                  <c:v>253.5</c:v>
                </c:pt>
                <c:pt idx="3639">
                  <c:v>253.5</c:v>
                </c:pt>
                <c:pt idx="3640">
                  <c:v>253.5</c:v>
                </c:pt>
                <c:pt idx="3641">
                  <c:v>253.5</c:v>
                </c:pt>
                <c:pt idx="3642">
                  <c:v>253.5</c:v>
                </c:pt>
                <c:pt idx="3643">
                  <c:v>253.5</c:v>
                </c:pt>
                <c:pt idx="3644">
                  <c:v>253.5</c:v>
                </c:pt>
                <c:pt idx="3645">
                  <c:v>253.5</c:v>
                </c:pt>
                <c:pt idx="3646">
                  <c:v>253.5</c:v>
                </c:pt>
                <c:pt idx="3647">
                  <c:v>253.5</c:v>
                </c:pt>
                <c:pt idx="3648">
                  <c:v>253.5</c:v>
                </c:pt>
                <c:pt idx="3649">
                  <c:v>253.5</c:v>
                </c:pt>
                <c:pt idx="3650">
                  <c:v>253.5</c:v>
                </c:pt>
                <c:pt idx="3651">
                  <c:v>253.5</c:v>
                </c:pt>
                <c:pt idx="3652">
                  <c:v>253.5</c:v>
                </c:pt>
                <c:pt idx="3653">
                  <c:v>253.5</c:v>
                </c:pt>
                <c:pt idx="3654">
                  <c:v>253.5</c:v>
                </c:pt>
                <c:pt idx="3655">
                  <c:v>253.5</c:v>
                </c:pt>
                <c:pt idx="3656">
                  <c:v>253.5</c:v>
                </c:pt>
                <c:pt idx="3657">
                  <c:v>253.5</c:v>
                </c:pt>
                <c:pt idx="3658">
                  <c:v>253.5</c:v>
                </c:pt>
                <c:pt idx="3659">
                  <c:v>253.5</c:v>
                </c:pt>
                <c:pt idx="3660">
                  <c:v>253.5</c:v>
                </c:pt>
                <c:pt idx="3661">
                  <c:v>253.5</c:v>
                </c:pt>
                <c:pt idx="3662">
                  <c:v>253.5</c:v>
                </c:pt>
                <c:pt idx="3663">
                  <c:v>253.5</c:v>
                </c:pt>
                <c:pt idx="3664">
                  <c:v>253.5</c:v>
                </c:pt>
                <c:pt idx="3665">
                  <c:v>253.5</c:v>
                </c:pt>
                <c:pt idx="3666">
                  <c:v>253.5</c:v>
                </c:pt>
                <c:pt idx="3667">
                  <c:v>253.5</c:v>
                </c:pt>
                <c:pt idx="3668">
                  <c:v>253.5</c:v>
                </c:pt>
                <c:pt idx="3669">
                  <c:v>253.5</c:v>
                </c:pt>
                <c:pt idx="3670">
                  <c:v>253.5</c:v>
                </c:pt>
                <c:pt idx="3671">
                  <c:v>253.5</c:v>
                </c:pt>
                <c:pt idx="3672">
                  <c:v>253.5</c:v>
                </c:pt>
                <c:pt idx="3673">
                  <c:v>253.5</c:v>
                </c:pt>
                <c:pt idx="3674">
                  <c:v>253.5</c:v>
                </c:pt>
                <c:pt idx="3675">
                  <c:v>253.5</c:v>
                </c:pt>
                <c:pt idx="3676">
                  <c:v>253.5</c:v>
                </c:pt>
                <c:pt idx="3677">
                  <c:v>253.5</c:v>
                </c:pt>
                <c:pt idx="3678">
                  <c:v>253.5</c:v>
                </c:pt>
                <c:pt idx="3679">
                  <c:v>253.5</c:v>
                </c:pt>
                <c:pt idx="3680">
                  <c:v>253.5</c:v>
                </c:pt>
                <c:pt idx="3681">
                  <c:v>253.5</c:v>
                </c:pt>
                <c:pt idx="3682">
                  <c:v>253.5</c:v>
                </c:pt>
                <c:pt idx="3683">
                  <c:v>253.5</c:v>
                </c:pt>
                <c:pt idx="3684">
                  <c:v>253.5</c:v>
                </c:pt>
                <c:pt idx="3685">
                  <c:v>253.5</c:v>
                </c:pt>
                <c:pt idx="3686">
                  <c:v>253.5</c:v>
                </c:pt>
                <c:pt idx="3687">
                  <c:v>253.5</c:v>
                </c:pt>
                <c:pt idx="3688">
                  <c:v>253.5</c:v>
                </c:pt>
                <c:pt idx="3689">
                  <c:v>253.5</c:v>
                </c:pt>
                <c:pt idx="3690">
                  <c:v>253.5</c:v>
                </c:pt>
                <c:pt idx="3691">
                  <c:v>253.5</c:v>
                </c:pt>
                <c:pt idx="3692">
                  <c:v>253.5</c:v>
                </c:pt>
                <c:pt idx="3693">
                  <c:v>253.5</c:v>
                </c:pt>
                <c:pt idx="3694">
                  <c:v>253.5</c:v>
                </c:pt>
                <c:pt idx="3695">
                  <c:v>253.5</c:v>
                </c:pt>
                <c:pt idx="3696">
                  <c:v>253.5</c:v>
                </c:pt>
                <c:pt idx="3697">
                  <c:v>253.5</c:v>
                </c:pt>
                <c:pt idx="3698">
                  <c:v>253.5</c:v>
                </c:pt>
                <c:pt idx="3699">
                  <c:v>253.5</c:v>
                </c:pt>
                <c:pt idx="3700">
                  <c:v>253.5</c:v>
                </c:pt>
                <c:pt idx="3701">
                  <c:v>253.5</c:v>
                </c:pt>
                <c:pt idx="3702">
                  <c:v>253.5</c:v>
                </c:pt>
                <c:pt idx="3703">
                  <c:v>253.5</c:v>
                </c:pt>
                <c:pt idx="3704">
                  <c:v>253.5</c:v>
                </c:pt>
                <c:pt idx="3705">
                  <c:v>253.5</c:v>
                </c:pt>
                <c:pt idx="3706">
                  <c:v>253.5</c:v>
                </c:pt>
                <c:pt idx="3707">
                  <c:v>253.5</c:v>
                </c:pt>
                <c:pt idx="3708">
                  <c:v>253.5</c:v>
                </c:pt>
                <c:pt idx="3709">
                  <c:v>253.5</c:v>
                </c:pt>
                <c:pt idx="3710">
                  <c:v>253.5</c:v>
                </c:pt>
                <c:pt idx="3711">
                  <c:v>253.5</c:v>
                </c:pt>
                <c:pt idx="3712">
                  <c:v>253.5</c:v>
                </c:pt>
                <c:pt idx="3713">
                  <c:v>253.5</c:v>
                </c:pt>
                <c:pt idx="3714">
                  <c:v>253.5</c:v>
                </c:pt>
                <c:pt idx="3715">
                  <c:v>253.5</c:v>
                </c:pt>
                <c:pt idx="3716">
                  <c:v>253.5</c:v>
                </c:pt>
                <c:pt idx="3717">
                  <c:v>253.5</c:v>
                </c:pt>
                <c:pt idx="3718">
                  <c:v>253.5</c:v>
                </c:pt>
                <c:pt idx="3719">
                  <c:v>253.5</c:v>
                </c:pt>
                <c:pt idx="3720">
                  <c:v>253.5</c:v>
                </c:pt>
                <c:pt idx="3721">
                  <c:v>253.5</c:v>
                </c:pt>
                <c:pt idx="3722">
                  <c:v>253.5</c:v>
                </c:pt>
                <c:pt idx="3723">
                  <c:v>253.5</c:v>
                </c:pt>
                <c:pt idx="3724">
                  <c:v>253.5</c:v>
                </c:pt>
                <c:pt idx="3725">
                  <c:v>253.5</c:v>
                </c:pt>
                <c:pt idx="3726">
                  <c:v>253.5</c:v>
                </c:pt>
                <c:pt idx="3727">
                  <c:v>253.5</c:v>
                </c:pt>
                <c:pt idx="3728">
                  <c:v>253.5</c:v>
                </c:pt>
                <c:pt idx="3729">
                  <c:v>253.5</c:v>
                </c:pt>
                <c:pt idx="3730">
                  <c:v>253.5</c:v>
                </c:pt>
                <c:pt idx="3731">
                  <c:v>253.5</c:v>
                </c:pt>
                <c:pt idx="3732">
                  <c:v>253.5</c:v>
                </c:pt>
                <c:pt idx="3733">
                  <c:v>253.5</c:v>
                </c:pt>
                <c:pt idx="3734">
                  <c:v>253.5</c:v>
                </c:pt>
                <c:pt idx="3735">
                  <c:v>253.5</c:v>
                </c:pt>
                <c:pt idx="3736">
                  <c:v>253.5</c:v>
                </c:pt>
                <c:pt idx="3737">
                  <c:v>253.5</c:v>
                </c:pt>
                <c:pt idx="3738">
                  <c:v>253.5</c:v>
                </c:pt>
                <c:pt idx="3739">
                  <c:v>253.5</c:v>
                </c:pt>
                <c:pt idx="3740">
                  <c:v>253.5</c:v>
                </c:pt>
                <c:pt idx="3741">
                  <c:v>253.5</c:v>
                </c:pt>
                <c:pt idx="3742">
                  <c:v>253.5</c:v>
                </c:pt>
                <c:pt idx="3743">
                  <c:v>253.5</c:v>
                </c:pt>
                <c:pt idx="3744">
                  <c:v>253.5</c:v>
                </c:pt>
                <c:pt idx="3745">
                  <c:v>253.5</c:v>
                </c:pt>
                <c:pt idx="3746">
                  <c:v>253.5</c:v>
                </c:pt>
                <c:pt idx="3747">
                  <c:v>253.5</c:v>
                </c:pt>
                <c:pt idx="3748">
                  <c:v>253.5</c:v>
                </c:pt>
                <c:pt idx="3749">
                  <c:v>253.5</c:v>
                </c:pt>
                <c:pt idx="3750">
                  <c:v>253.5</c:v>
                </c:pt>
                <c:pt idx="3751">
                  <c:v>253.5</c:v>
                </c:pt>
                <c:pt idx="3752">
                  <c:v>253.5</c:v>
                </c:pt>
                <c:pt idx="3753">
                  <c:v>253.5</c:v>
                </c:pt>
                <c:pt idx="3754">
                  <c:v>253.5</c:v>
                </c:pt>
                <c:pt idx="3755">
                  <c:v>253.5</c:v>
                </c:pt>
                <c:pt idx="3756">
                  <c:v>253.5</c:v>
                </c:pt>
                <c:pt idx="3757">
                  <c:v>253.5</c:v>
                </c:pt>
                <c:pt idx="3758">
                  <c:v>253.5</c:v>
                </c:pt>
                <c:pt idx="3759">
                  <c:v>253.5</c:v>
                </c:pt>
                <c:pt idx="3760">
                  <c:v>253.5</c:v>
                </c:pt>
                <c:pt idx="3761">
                  <c:v>253.5</c:v>
                </c:pt>
                <c:pt idx="3762">
                  <c:v>253.5</c:v>
                </c:pt>
                <c:pt idx="3763">
                  <c:v>253.5</c:v>
                </c:pt>
                <c:pt idx="3764">
                  <c:v>253.5</c:v>
                </c:pt>
                <c:pt idx="3765">
                  <c:v>253.5</c:v>
                </c:pt>
                <c:pt idx="3766">
                  <c:v>253.5</c:v>
                </c:pt>
                <c:pt idx="3767">
                  <c:v>253.5</c:v>
                </c:pt>
                <c:pt idx="3768">
                  <c:v>253.5</c:v>
                </c:pt>
                <c:pt idx="3769">
                  <c:v>253.5</c:v>
                </c:pt>
                <c:pt idx="3770">
                  <c:v>253.5</c:v>
                </c:pt>
                <c:pt idx="3771">
                  <c:v>253.5</c:v>
                </c:pt>
                <c:pt idx="3772">
                  <c:v>253.5</c:v>
                </c:pt>
                <c:pt idx="3773">
                  <c:v>253.5</c:v>
                </c:pt>
                <c:pt idx="3774">
                  <c:v>253.5</c:v>
                </c:pt>
                <c:pt idx="3775">
                  <c:v>253.5</c:v>
                </c:pt>
                <c:pt idx="3776">
                  <c:v>253.5</c:v>
                </c:pt>
                <c:pt idx="3777">
                  <c:v>253.5</c:v>
                </c:pt>
                <c:pt idx="3778">
                  <c:v>253.5</c:v>
                </c:pt>
                <c:pt idx="3779">
                  <c:v>253.5</c:v>
                </c:pt>
                <c:pt idx="3780">
                  <c:v>253.5</c:v>
                </c:pt>
                <c:pt idx="3781">
                  <c:v>253.5</c:v>
                </c:pt>
                <c:pt idx="3782">
                  <c:v>253.5</c:v>
                </c:pt>
                <c:pt idx="3783">
                  <c:v>253.5</c:v>
                </c:pt>
                <c:pt idx="3784">
                  <c:v>253.5</c:v>
                </c:pt>
                <c:pt idx="3785">
                  <c:v>253.5</c:v>
                </c:pt>
                <c:pt idx="3786">
                  <c:v>253.5</c:v>
                </c:pt>
                <c:pt idx="3787">
                  <c:v>253.5</c:v>
                </c:pt>
                <c:pt idx="3788">
                  <c:v>253.5</c:v>
                </c:pt>
                <c:pt idx="3789">
                  <c:v>253.5</c:v>
                </c:pt>
                <c:pt idx="3790">
                  <c:v>253.5</c:v>
                </c:pt>
                <c:pt idx="3791">
                  <c:v>253.5</c:v>
                </c:pt>
                <c:pt idx="3792">
                  <c:v>253.5</c:v>
                </c:pt>
                <c:pt idx="3793">
                  <c:v>253.5</c:v>
                </c:pt>
                <c:pt idx="3794">
                  <c:v>253.5</c:v>
                </c:pt>
                <c:pt idx="3795">
                  <c:v>253.5</c:v>
                </c:pt>
                <c:pt idx="3796">
                  <c:v>253.5</c:v>
                </c:pt>
                <c:pt idx="3797">
                  <c:v>253.5</c:v>
                </c:pt>
                <c:pt idx="3798">
                  <c:v>253.5</c:v>
                </c:pt>
                <c:pt idx="3799">
                  <c:v>253.5</c:v>
                </c:pt>
                <c:pt idx="3800">
                  <c:v>253.5</c:v>
                </c:pt>
                <c:pt idx="3801">
                  <c:v>253.5</c:v>
                </c:pt>
                <c:pt idx="3802">
                  <c:v>253.5</c:v>
                </c:pt>
                <c:pt idx="3803">
                  <c:v>253.5</c:v>
                </c:pt>
                <c:pt idx="3804">
                  <c:v>253.5</c:v>
                </c:pt>
                <c:pt idx="3805">
                  <c:v>253.5</c:v>
                </c:pt>
                <c:pt idx="3806">
                  <c:v>253.5</c:v>
                </c:pt>
                <c:pt idx="3807">
                  <c:v>253.5</c:v>
                </c:pt>
                <c:pt idx="3808">
                  <c:v>253.5</c:v>
                </c:pt>
                <c:pt idx="3809">
                  <c:v>253.5</c:v>
                </c:pt>
                <c:pt idx="3810">
                  <c:v>253.5</c:v>
                </c:pt>
                <c:pt idx="3811">
                  <c:v>253.5</c:v>
                </c:pt>
                <c:pt idx="3812">
                  <c:v>253.5</c:v>
                </c:pt>
                <c:pt idx="3813">
                  <c:v>253.5</c:v>
                </c:pt>
                <c:pt idx="3814">
                  <c:v>253.5</c:v>
                </c:pt>
                <c:pt idx="3815">
                  <c:v>253.5</c:v>
                </c:pt>
                <c:pt idx="3816">
                  <c:v>253.5</c:v>
                </c:pt>
                <c:pt idx="3817">
                  <c:v>253.5</c:v>
                </c:pt>
                <c:pt idx="3818">
                  <c:v>253.5</c:v>
                </c:pt>
                <c:pt idx="3819">
                  <c:v>253.5</c:v>
                </c:pt>
                <c:pt idx="3820">
                  <c:v>253.5</c:v>
                </c:pt>
                <c:pt idx="3821">
                  <c:v>253.5</c:v>
                </c:pt>
                <c:pt idx="3822">
                  <c:v>253.5</c:v>
                </c:pt>
                <c:pt idx="3823">
                  <c:v>253.5</c:v>
                </c:pt>
                <c:pt idx="3824">
                  <c:v>253.5</c:v>
                </c:pt>
                <c:pt idx="3825">
                  <c:v>253.5</c:v>
                </c:pt>
                <c:pt idx="3826">
                  <c:v>253.5</c:v>
                </c:pt>
                <c:pt idx="3827">
                  <c:v>253.5</c:v>
                </c:pt>
                <c:pt idx="3828">
                  <c:v>253.5</c:v>
                </c:pt>
                <c:pt idx="3829">
                  <c:v>253.5</c:v>
                </c:pt>
                <c:pt idx="3830">
                  <c:v>253.5</c:v>
                </c:pt>
                <c:pt idx="3831">
                  <c:v>253.5</c:v>
                </c:pt>
                <c:pt idx="3832">
                  <c:v>253.5</c:v>
                </c:pt>
                <c:pt idx="3833">
                  <c:v>253.5</c:v>
                </c:pt>
                <c:pt idx="3834">
                  <c:v>253.5</c:v>
                </c:pt>
                <c:pt idx="3835">
                  <c:v>253.5</c:v>
                </c:pt>
                <c:pt idx="3836">
                  <c:v>253.5</c:v>
                </c:pt>
                <c:pt idx="3837">
                  <c:v>253.5</c:v>
                </c:pt>
                <c:pt idx="3838">
                  <c:v>253.5</c:v>
                </c:pt>
                <c:pt idx="3839">
                  <c:v>253.5</c:v>
                </c:pt>
                <c:pt idx="3840">
                  <c:v>253.5</c:v>
                </c:pt>
                <c:pt idx="3841">
                  <c:v>253.5</c:v>
                </c:pt>
                <c:pt idx="3842">
                  <c:v>253.5</c:v>
                </c:pt>
                <c:pt idx="3843">
                  <c:v>253.5</c:v>
                </c:pt>
                <c:pt idx="3844">
                  <c:v>253.5</c:v>
                </c:pt>
                <c:pt idx="3845">
                  <c:v>253.5</c:v>
                </c:pt>
                <c:pt idx="3846">
                  <c:v>253.5</c:v>
                </c:pt>
                <c:pt idx="3847">
                  <c:v>253.5</c:v>
                </c:pt>
                <c:pt idx="3848">
                  <c:v>253.5</c:v>
                </c:pt>
                <c:pt idx="3849">
                  <c:v>253.5</c:v>
                </c:pt>
                <c:pt idx="3850">
                  <c:v>253.75</c:v>
                </c:pt>
                <c:pt idx="3851">
                  <c:v>254</c:v>
                </c:pt>
                <c:pt idx="3852">
                  <c:v>254.25</c:v>
                </c:pt>
                <c:pt idx="3853">
                  <c:v>254.5</c:v>
                </c:pt>
                <c:pt idx="3854">
                  <c:v>254.5</c:v>
                </c:pt>
                <c:pt idx="3855">
                  <c:v>254.5</c:v>
                </c:pt>
                <c:pt idx="3856">
                  <c:v>254.5</c:v>
                </c:pt>
                <c:pt idx="3857">
                  <c:v>254.5</c:v>
                </c:pt>
                <c:pt idx="3858">
                  <c:v>254.5</c:v>
                </c:pt>
                <c:pt idx="3859">
                  <c:v>254.5</c:v>
                </c:pt>
                <c:pt idx="3860">
                  <c:v>254.5</c:v>
                </c:pt>
                <c:pt idx="3861">
                  <c:v>254.5</c:v>
                </c:pt>
                <c:pt idx="3862">
                  <c:v>254.5</c:v>
                </c:pt>
                <c:pt idx="3863">
                  <c:v>254.5</c:v>
                </c:pt>
                <c:pt idx="3864">
                  <c:v>254.5</c:v>
                </c:pt>
                <c:pt idx="3865">
                  <c:v>254.5</c:v>
                </c:pt>
                <c:pt idx="3866">
                  <c:v>254.5</c:v>
                </c:pt>
                <c:pt idx="3867">
                  <c:v>254.75</c:v>
                </c:pt>
                <c:pt idx="3868">
                  <c:v>255</c:v>
                </c:pt>
                <c:pt idx="3869">
                  <c:v>255.25</c:v>
                </c:pt>
                <c:pt idx="3870">
                  <c:v>255.5</c:v>
                </c:pt>
                <c:pt idx="3871">
                  <c:v>255.75</c:v>
                </c:pt>
                <c:pt idx="3872">
                  <c:v>256</c:v>
                </c:pt>
                <c:pt idx="3873">
                  <c:v>256</c:v>
                </c:pt>
                <c:pt idx="3874">
                  <c:v>256</c:v>
                </c:pt>
                <c:pt idx="3875">
                  <c:v>256</c:v>
                </c:pt>
                <c:pt idx="3876">
                  <c:v>256</c:v>
                </c:pt>
                <c:pt idx="3877">
                  <c:v>256</c:v>
                </c:pt>
                <c:pt idx="3878">
                  <c:v>256</c:v>
                </c:pt>
                <c:pt idx="3879">
                  <c:v>256</c:v>
                </c:pt>
                <c:pt idx="3880">
                  <c:v>256</c:v>
                </c:pt>
                <c:pt idx="3881">
                  <c:v>256</c:v>
                </c:pt>
                <c:pt idx="3882">
                  <c:v>256</c:v>
                </c:pt>
                <c:pt idx="3883">
                  <c:v>256</c:v>
                </c:pt>
                <c:pt idx="3884">
                  <c:v>256</c:v>
                </c:pt>
                <c:pt idx="3885">
                  <c:v>256</c:v>
                </c:pt>
                <c:pt idx="3886">
                  <c:v>256</c:v>
                </c:pt>
                <c:pt idx="3887">
                  <c:v>256</c:v>
                </c:pt>
                <c:pt idx="3888">
                  <c:v>256</c:v>
                </c:pt>
                <c:pt idx="3889">
                  <c:v>256</c:v>
                </c:pt>
                <c:pt idx="3890">
                  <c:v>256</c:v>
                </c:pt>
                <c:pt idx="3891">
                  <c:v>256</c:v>
                </c:pt>
                <c:pt idx="3892">
                  <c:v>256</c:v>
                </c:pt>
                <c:pt idx="3893">
                  <c:v>256</c:v>
                </c:pt>
                <c:pt idx="3894">
                  <c:v>256</c:v>
                </c:pt>
                <c:pt idx="3895">
                  <c:v>256</c:v>
                </c:pt>
                <c:pt idx="3896">
                  <c:v>256</c:v>
                </c:pt>
                <c:pt idx="3897">
                  <c:v>256</c:v>
                </c:pt>
                <c:pt idx="3898">
                  <c:v>256</c:v>
                </c:pt>
                <c:pt idx="3899">
                  <c:v>256</c:v>
                </c:pt>
                <c:pt idx="3900">
                  <c:v>256</c:v>
                </c:pt>
                <c:pt idx="3901">
                  <c:v>256</c:v>
                </c:pt>
                <c:pt idx="3902">
                  <c:v>256</c:v>
                </c:pt>
                <c:pt idx="3903">
                  <c:v>256</c:v>
                </c:pt>
                <c:pt idx="3904">
                  <c:v>256</c:v>
                </c:pt>
                <c:pt idx="3905">
                  <c:v>256</c:v>
                </c:pt>
                <c:pt idx="3906">
                  <c:v>256</c:v>
                </c:pt>
                <c:pt idx="3907">
                  <c:v>256</c:v>
                </c:pt>
                <c:pt idx="3908">
                  <c:v>256</c:v>
                </c:pt>
                <c:pt idx="3909">
                  <c:v>256</c:v>
                </c:pt>
                <c:pt idx="3910">
                  <c:v>256</c:v>
                </c:pt>
                <c:pt idx="3911">
                  <c:v>256</c:v>
                </c:pt>
                <c:pt idx="3912">
                  <c:v>256</c:v>
                </c:pt>
                <c:pt idx="3913">
                  <c:v>256</c:v>
                </c:pt>
                <c:pt idx="3914">
                  <c:v>256</c:v>
                </c:pt>
                <c:pt idx="3915">
                  <c:v>256</c:v>
                </c:pt>
                <c:pt idx="3916">
                  <c:v>256</c:v>
                </c:pt>
                <c:pt idx="3917">
                  <c:v>256</c:v>
                </c:pt>
                <c:pt idx="3918">
                  <c:v>256</c:v>
                </c:pt>
                <c:pt idx="3919">
                  <c:v>256</c:v>
                </c:pt>
                <c:pt idx="3920">
                  <c:v>256</c:v>
                </c:pt>
                <c:pt idx="3921">
                  <c:v>256</c:v>
                </c:pt>
                <c:pt idx="3922">
                  <c:v>256</c:v>
                </c:pt>
                <c:pt idx="3923">
                  <c:v>256</c:v>
                </c:pt>
                <c:pt idx="3924">
                  <c:v>256</c:v>
                </c:pt>
                <c:pt idx="3925">
                  <c:v>256</c:v>
                </c:pt>
                <c:pt idx="3926">
                  <c:v>256</c:v>
                </c:pt>
                <c:pt idx="3927">
                  <c:v>256</c:v>
                </c:pt>
                <c:pt idx="3928">
                  <c:v>256</c:v>
                </c:pt>
                <c:pt idx="3929">
                  <c:v>256</c:v>
                </c:pt>
                <c:pt idx="3930">
                  <c:v>256</c:v>
                </c:pt>
                <c:pt idx="3931">
                  <c:v>256</c:v>
                </c:pt>
                <c:pt idx="3932">
                  <c:v>256</c:v>
                </c:pt>
                <c:pt idx="3933">
                  <c:v>256</c:v>
                </c:pt>
                <c:pt idx="3934">
                  <c:v>256</c:v>
                </c:pt>
                <c:pt idx="3935">
                  <c:v>256</c:v>
                </c:pt>
                <c:pt idx="3936">
                  <c:v>256</c:v>
                </c:pt>
                <c:pt idx="3937">
                  <c:v>256</c:v>
                </c:pt>
                <c:pt idx="3938">
                  <c:v>256</c:v>
                </c:pt>
                <c:pt idx="3939">
                  <c:v>256</c:v>
                </c:pt>
                <c:pt idx="3940">
                  <c:v>256</c:v>
                </c:pt>
                <c:pt idx="3941">
                  <c:v>256</c:v>
                </c:pt>
                <c:pt idx="3942">
                  <c:v>256</c:v>
                </c:pt>
                <c:pt idx="3943">
                  <c:v>256</c:v>
                </c:pt>
                <c:pt idx="3944">
                  <c:v>256</c:v>
                </c:pt>
                <c:pt idx="3945">
                  <c:v>256</c:v>
                </c:pt>
                <c:pt idx="3946">
                  <c:v>256</c:v>
                </c:pt>
                <c:pt idx="3947">
                  <c:v>256</c:v>
                </c:pt>
                <c:pt idx="3948">
                  <c:v>256</c:v>
                </c:pt>
                <c:pt idx="3949">
                  <c:v>256</c:v>
                </c:pt>
                <c:pt idx="3950">
                  <c:v>256</c:v>
                </c:pt>
                <c:pt idx="3951">
                  <c:v>256</c:v>
                </c:pt>
                <c:pt idx="3952">
                  <c:v>256</c:v>
                </c:pt>
                <c:pt idx="3953">
                  <c:v>256</c:v>
                </c:pt>
                <c:pt idx="3954">
                  <c:v>256</c:v>
                </c:pt>
                <c:pt idx="3955">
                  <c:v>256</c:v>
                </c:pt>
                <c:pt idx="3956">
                  <c:v>256</c:v>
                </c:pt>
                <c:pt idx="3957">
                  <c:v>256</c:v>
                </c:pt>
                <c:pt idx="3958">
                  <c:v>256</c:v>
                </c:pt>
                <c:pt idx="3959">
                  <c:v>256</c:v>
                </c:pt>
                <c:pt idx="3960">
                  <c:v>256</c:v>
                </c:pt>
                <c:pt idx="3961">
                  <c:v>256</c:v>
                </c:pt>
                <c:pt idx="3962">
                  <c:v>256.25</c:v>
                </c:pt>
                <c:pt idx="3963">
                  <c:v>256.5</c:v>
                </c:pt>
                <c:pt idx="3964">
                  <c:v>256.75</c:v>
                </c:pt>
                <c:pt idx="3965">
                  <c:v>256.75</c:v>
                </c:pt>
                <c:pt idx="3966">
                  <c:v>256.75</c:v>
                </c:pt>
                <c:pt idx="3967">
                  <c:v>256.75</c:v>
                </c:pt>
                <c:pt idx="3968">
                  <c:v>256.75</c:v>
                </c:pt>
                <c:pt idx="3969">
                  <c:v>256.75</c:v>
                </c:pt>
                <c:pt idx="3970">
                  <c:v>256.75</c:v>
                </c:pt>
                <c:pt idx="3971">
                  <c:v>256.75</c:v>
                </c:pt>
                <c:pt idx="3972">
                  <c:v>256.75</c:v>
                </c:pt>
                <c:pt idx="3973">
                  <c:v>256.75</c:v>
                </c:pt>
                <c:pt idx="3974">
                  <c:v>256.75</c:v>
                </c:pt>
                <c:pt idx="3975">
                  <c:v>256.75</c:v>
                </c:pt>
                <c:pt idx="3976">
                  <c:v>256.75</c:v>
                </c:pt>
                <c:pt idx="3977">
                  <c:v>256.75</c:v>
                </c:pt>
                <c:pt idx="3978">
                  <c:v>256.75</c:v>
                </c:pt>
                <c:pt idx="3979">
                  <c:v>256.75</c:v>
                </c:pt>
                <c:pt idx="3980">
                  <c:v>256.75</c:v>
                </c:pt>
                <c:pt idx="3981">
                  <c:v>256.75</c:v>
                </c:pt>
                <c:pt idx="3982">
                  <c:v>256.75</c:v>
                </c:pt>
                <c:pt idx="3983">
                  <c:v>256.75</c:v>
                </c:pt>
                <c:pt idx="3984">
                  <c:v>256.75</c:v>
                </c:pt>
                <c:pt idx="3985">
                  <c:v>256.75</c:v>
                </c:pt>
                <c:pt idx="3986">
                  <c:v>256.75</c:v>
                </c:pt>
                <c:pt idx="3987">
                  <c:v>256.75</c:v>
                </c:pt>
                <c:pt idx="3988">
                  <c:v>256.75</c:v>
                </c:pt>
                <c:pt idx="3989">
                  <c:v>256.75</c:v>
                </c:pt>
                <c:pt idx="3990">
                  <c:v>256.75</c:v>
                </c:pt>
                <c:pt idx="3991">
                  <c:v>256.75</c:v>
                </c:pt>
                <c:pt idx="3992">
                  <c:v>256.75</c:v>
                </c:pt>
                <c:pt idx="3993">
                  <c:v>256.75</c:v>
                </c:pt>
                <c:pt idx="3994">
                  <c:v>256.75</c:v>
                </c:pt>
                <c:pt idx="3995">
                  <c:v>256.75</c:v>
                </c:pt>
                <c:pt idx="3996">
                  <c:v>256.75</c:v>
                </c:pt>
                <c:pt idx="3997">
                  <c:v>256.75</c:v>
                </c:pt>
                <c:pt idx="3998">
                  <c:v>256.75</c:v>
                </c:pt>
                <c:pt idx="3999">
                  <c:v>256.75</c:v>
                </c:pt>
                <c:pt idx="4000">
                  <c:v>256.75</c:v>
                </c:pt>
                <c:pt idx="4001">
                  <c:v>256.75</c:v>
                </c:pt>
                <c:pt idx="4002">
                  <c:v>256.75</c:v>
                </c:pt>
                <c:pt idx="4003">
                  <c:v>256.75</c:v>
                </c:pt>
                <c:pt idx="4004">
                  <c:v>256.75</c:v>
                </c:pt>
                <c:pt idx="4005">
                  <c:v>256.75</c:v>
                </c:pt>
                <c:pt idx="4006">
                  <c:v>256.75</c:v>
                </c:pt>
                <c:pt idx="4007">
                  <c:v>256.75</c:v>
                </c:pt>
                <c:pt idx="4008">
                  <c:v>256.75</c:v>
                </c:pt>
                <c:pt idx="4009">
                  <c:v>256.75</c:v>
                </c:pt>
                <c:pt idx="4010">
                  <c:v>256.75</c:v>
                </c:pt>
                <c:pt idx="4011">
                  <c:v>256.75</c:v>
                </c:pt>
                <c:pt idx="4012">
                  <c:v>256.75</c:v>
                </c:pt>
                <c:pt idx="4013">
                  <c:v>256.75</c:v>
                </c:pt>
                <c:pt idx="4014">
                  <c:v>256.75</c:v>
                </c:pt>
                <c:pt idx="4015">
                  <c:v>256.75</c:v>
                </c:pt>
                <c:pt idx="4016">
                  <c:v>256.75</c:v>
                </c:pt>
                <c:pt idx="4017">
                  <c:v>256.75</c:v>
                </c:pt>
                <c:pt idx="4018">
                  <c:v>256.75</c:v>
                </c:pt>
                <c:pt idx="4019">
                  <c:v>256.75</c:v>
                </c:pt>
                <c:pt idx="4020">
                  <c:v>256.75</c:v>
                </c:pt>
                <c:pt idx="4021">
                  <c:v>256.75</c:v>
                </c:pt>
                <c:pt idx="4022">
                  <c:v>256.75</c:v>
                </c:pt>
                <c:pt idx="4023">
                  <c:v>256.75</c:v>
                </c:pt>
                <c:pt idx="4024">
                  <c:v>256.75</c:v>
                </c:pt>
                <c:pt idx="4025">
                  <c:v>256.75</c:v>
                </c:pt>
                <c:pt idx="4026">
                  <c:v>256.75</c:v>
                </c:pt>
                <c:pt idx="4027">
                  <c:v>256.75</c:v>
                </c:pt>
                <c:pt idx="4028">
                  <c:v>256.75</c:v>
                </c:pt>
                <c:pt idx="4029">
                  <c:v>256.75</c:v>
                </c:pt>
                <c:pt idx="4030">
                  <c:v>256.75</c:v>
                </c:pt>
                <c:pt idx="4031">
                  <c:v>256.75</c:v>
                </c:pt>
                <c:pt idx="4032">
                  <c:v>256.75</c:v>
                </c:pt>
                <c:pt idx="4033">
                  <c:v>256.75</c:v>
                </c:pt>
                <c:pt idx="4034">
                  <c:v>256.75</c:v>
                </c:pt>
                <c:pt idx="4035">
                  <c:v>256.75</c:v>
                </c:pt>
                <c:pt idx="4036">
                  <c:v>256.75</c:v>
                </c:pt>
                <c:pt idx="4037">
                  <c:v>256.75</c:v>
                </c:pt>
                <c:pt idx="4038">
                  <c:v>256.75</c:v>
                </c:pt>
                <c:pt idx="4039">
                  <c:v>257</c:v>
                </c:pt>
                <c:pt idx="4040">
                  <c:v>257.25</c:v>
                </c:pt>
                <c:pt idx="4041">
                  <c:v>257.5</c:v>
                </c:pt>
                <c:pt idx="4042">
                  <c:v>257.75</c:v>
                </c:pt>
                <c:pt idx="4043">
                  <c:v>258</c:v>
                </c:pt>
                <c:pt idx="4044">
                  <c:v>258.25</c:v>
                </c:pt>
                <c:pt idx="4045">
                  <c:v>258.5</c:v>
                </c:pt>
                <c:pt idx="4046">
                  <c:v>258.75</c:v>
                </c:pt>
                <c:pt idx="4047">
                  <c:v>258.75</c:v>
                </c:pt>
                <c:pt idx="4048">
                  <c:v>258.75</c:v>
                </c:pt>
                <c:pt idx="4049">
                  <c:v>258.75</c:v>
                </c:pt>
                <c:pt idx="4050">
                  <c:v>258.75</c:v>
                </c:pt>
                <c:pt idx="4051">
                  <c:v>258.75</c:v>
                </c:pt>
                <c:pt idx="4052">
                  <c:v>259</c:v>
                </c:pt>
                <c:pt idx="4053">
                  <c:v>259.25</c:v>
                </c:pt>
                <c:pt idx="4054">
                  <c:v>259.5</c:v>
                </c:pt>
                <c:pt idx="4055">
                  <c:v>259.75</c:v>
                </c:pt>
                <c:pt idx="4056">
                  <c:v>260</c:v>
                </c:pt>
                <c:pt idx="4057">
                  <c:v>260.25</c:v>
                </c:pt>
                <c:pt idx="4058">
                  <c:v>260.5</c:v>
                </c:pt>
                <c:pt idx="4059">
                  <c:v>260.75</c:v>
                </c:pt>
                <c:pt idx="4060">
                  <c:v>261</c:v>
                </c:pt>
                <c:pt idx="4061">
                  <c:v>261.25</c:v>
                </c:pt>
                <c:pt idx="4062">
                  <c:v>261.25</c:v>
                </c:pt>
                <c:pt idx="4063">
                  <c:v>261.25</c:v>
                </c:pt>
                <c:pt idx="4064">
                  <c:v>261.25</c:v>
                </c:pt>
                <c:pt idx="4065">
                  <c:v>261.25</c:v>
                </c:pt>
                <c:pt idx="4066">
                  <c:v>261.25</c:v>
                </c:pt>
                <c:pt idx="4067">
                  <c:v>261.25</c:v>
                </c:pt>
                <c:pt idx="4068">
                  <c:v>261.25</c:v>
                </c:pt>
                <c:pt idx="4069">
                  <c:v>261.25</c:v>
                </c:pt>
                <c:pt idx="4070">
                  <c:v>261.25</c:v>
                </c:pt>
                <c:pt idx="4071">
                  <c:v>261.25</c:v>
                </c:pt>
                <c:pt idx="4072">
                  <c:v>261.25</c:v>
                </c:pt>
                <c:pt idx="4073">
                  <c:v>261.25</c:v>
                </c:pt>
                <c:pt idx="4074">
                  <c:v>261.25</c:v>
                </c:pt>
                <c:pt idx="4075">
                  <c:v>261.25</c:v>
                </c:pt>
                <c:pt idx="4076">
                  <c:v>261.25</c:v>
                </c:pt>
                <c:pt idx="4077">
                  <c:v>261.25</c:v>
                </c:pt>
                <c:pt idx="4078">
                  <c:v>261.25</c:v>
                </c:pt>
                <c:pt idx="4079">
                  <c:v>261.25</c:v>
                </c:pt>
                <c:pt idx="4080">
                  <c:v>261.25</c:v>
                </c:pt>
                <c:pt idx="4081">
                  <c:v>261.25</c:v>
                </c:pt>
                <c:pt idx="4082">
                  <c:v>261.25</c:v>
                </c:pt>
                <c:pt idx="4083">
                  <c:v>261.25</c:v>
                </c:pt>
                <c:pt idx="4084">
                  <c:v>261.25</c:v>
                </c:pt>
                <c:pt idx="4085">
                  <c:v>261.25</c:v>
                </c:pt>
                <c:pt idx="4086">
                  <c:v>261.25</c:v>
                </c:pt>
                <c:pt idx="4087">
                  <c:v>261.25</c:v>
                </c:pt>
                <c:pt idx="4088">
                  <c:v>261.25</c:v>
                </c:pt>
                <c:pt idx="4089">
                  <c:v>261.25</c:v>
                </c:pt>
                <c:pt idx="4090">
                  <c:v>261.25</c:v>
                </c:pt>
                <c:pt idx="4091">
                  <c:v>261.25</c:v>
                </c:pt>
                <c:pt idx="4092">
                  <c:v>261.25</c:v>
                </c:pt>
                <c:pt idx="4093">
                  <c:v>261.25</c:v>
                </c:pt>
                <c:pt idx="4094">
                  <c:v>261.25</c:v>
                </c:pt>
                <c:pt idx="4095">
                  <c:v>261.25</c:v>
                </c:pt>
                <c:pt idx="4096">
                  <c:v>261.25</c:v>
                </c:pt>
                <c:pt idx="4097">
                  <c:v>261.25</c:v>
                </c:pt>
                <c:pt idx="4098">
                  <c:v>261.25</c:v>
                </c:pt>
                <c:pt idx="4099">
                  <c:v>261.25</c:v>
                </c:pt>
                <c:pt idx="4100">
                  <c:v>261.25</c:v>
                </c:pt>
                <c:pt idx="4101">
                  <c:v>261.25</c:v>
                </c:pt>
                <c:pt idx="4102">
                  <c:v>261.25</c:v>
                </c:pt>
                <c:pt idx="4103">
                  <c:v>261.25</c:v>
                </c:pt>
                <c:pt idx="4104">
                  <c:v>261.25</c:v>
                </c:pt>
                <c:pt idx="4105">
                  <c:v>261.25</c:v>
                </c:pt>
                <c:pt idx="4106">
                  <c:v>261.25</c:v>
                </c:pt>
                <c:pt idx="4107">
                  <c:v>261.25</c:v>
                </c:pt>
                <c:pt idx="4108">
                  <c:v>261.25</c:v>
                </c:pt>
                <c:pt idx="4109">
                  <c:v>261.25</c:v>
                </c:pt>
                <c:pt idx="4110">
                  <c:v>261.25</c:v>
                </c:pt>
                <c:pt idx="4111">
                  <c:v>261.25</c:v>
                </c:pt>
                <c:pt idx="4112">
                  <c:v>261.25</c:v>
                </c:pt>
                <c:pt idx="4113">
                  <c:v>261.25</c:v>
                </c:pt>
                <c:pt idx="4114">
                  <c:v>261.25</c:v>
                </c:pt>
                <c:pt idx="4115">
                  <c:v>261.25</c:v>
                </c:pt>
                <c:pt idx="4116">
                  <c:v>261.25</c:v>
                </c:pt>
                <c:pt idx="4117">
                  <c:v>261.25</c:v>
                </c:pt>
                <c:pt idx="4118">
                  <c:v>261.25</c:v>
                </c:pt>
                <c:pt idx="4119">
                  <c:v>261.25</c:v>
                </c:pt>
                <c:pt idx="4120">
                  <c:v>261.25</c:v>
                </c:pt>
                <c:pt idx="4121">
                  <c:v>261.25</c:v>
                </c:pt>
                <c:pt idx="4122">
                  <c:v>261.25</c:v>
                </c:pt>
                <c:pt idx="4123">
                  <c:v>261.25</c:v>
                </c:pt>
                <c:pt idx="4124">
                  <c:v>261.25</c:v>
                </c:pt>
                <c:pt idx="4125">
                  <c:v>261.25</c:v>
                </c:pt>
                <c:pt idx="4126">
                  <c:v>261.5</c:v>
                </c:pt>
                <c:pt idx="4127">
                  <c:v>261.75</c:v>
                </c:pt>
                <c:pt idx="4128">
                  <c:v>262</c:v>
                </c:pt>
                <c:pt idx="4129">
                  <c:v>262.25</c:v>
                </c:pt>
                <c:pt idx="4130">
                  <c:v>262.5</c:v>
                </c:pt>
                <c:pt idx="4131">
                  <c:v>262.75</c:v>
                </c:pt>
                <c:pt idx="4132">
                  <c:v>263</c:v>
                </c:pt>
                <c:pt idx="4133">
                  <c:v>263.25</c:v>
                </c:pt>
                <c:pt idx="4134">
                  <c:v>263.5</c:v>
                </c:pt>
                <c:pt idx="4135">
                  <c:v>263.75</c:v>
                </c:pt>
                <c:pt idx="4136">
                  <c:v>264</c:v>
                </c:pt>
                <c:pt idx="4137">
                  <c:v>264.25</c:v>
                </c:pt>
                <c:pt idx="4138">
                  <c:v>264.5</c:v>
                </c:pt>
                <c:pt idx="4139">
                  <c:v>264.75</c:v>
                </c:pt>
                <c:pt idx="4140">
                  <c:v>265</c:v>
                </c:pt>
                <c:pt idx="4141">
                  <c:v>265.25</c:v>
                </c:pt>
                <c:pt idx="4142">
                  <c:v>265.5</c:v>
                </c:pt>
                <c:pt idx="4143">
                  <c:v>265.75</c:v>
                </c:pt>
                <c:pt idx="4144">
                  <c:v>266</c:v>
                </c:pt>
                <c:pt idx="4145">
                  <c:v>266.25</c:v>
                </c:pt>
                <c:pt idx="4146">
                  <c:v>266.5</c:v>
                </c:pt>
                <c:pt idx="4147">
                  <c:v>266.75</c:v>
                </c:pt>
                <c:pt idx="4148">
                  <c:v>267</c:v>
                </c:pt>
                <c:pt idx="4149">
                  <c:v>267.25</c:v>
                </c:pt>
                <c:pt idx="4150">
                  <c:v>267.5</c:v>
                </c:pt>
                <c:pt idx="4151">
                  <c:v>267.75</c:v>
                </c:pt>
                <c:pt idx="4152">
                  <c:v>268</c:v>
                </c:pt>
                <c:pt idx="4153">
                  <c:v>268.25</c:v>
                </c:pt>
                <c:pt idx="4154">
                  <c:v>268.5</c:v>
                </c:pt>
                <c:pt idx="4155">
                  <c:v>268.75</c:v>
                </c:pt>
                <c:pt idx="4156">
                  <c:v>269</c:v>
                </c:pt>
                <c:pt idx="4157">
                  <c:v>269.25</c:v>
                </c:pt>
                <c:pt idx="4158">
                  <c:v>269.5</c:v>
                </c:pt>
                <c:pt idx="4159">
                  <c:v>269.75</c:v>
                </c:pt>
                <c:pt idx="4160">
                  <c:v>270</c:v>
                </c:pt>
                <c:pt idx="4161">
                  <c:v>270.25</c:v>
                </c:pt>
                <c:pt idx="4162">
                  <c:v>270.5</c:v>
                </c:pt>
                <c:pt idx="4163">
                  <c:v>270.75</c:v>
                </c:pt>
                <c:pt idx="4164">
                  <c:v>271</c:v>
                </c:pt>
                <c:pt idx="4165">
                  <c:v>271</c:v>
                </c:pt>
                <c:pt idx="4166">
                  <c:v>271</c:v>
                </c:pt>
                <c:pt idx="4167">
                  <c:v>271</c:v>
                </c:pt>
                <c:pt idx="4168">
                  <c:v>271</c:v>
                </c:pt>
                <c:pt idx="4169">
                  <c:v>271</c:v>
                </c:pt>
                <c:pt idx="4170">
                  <c:v>271</c:v>
                </c:pt>
                <c:pt idx="4171">
                  <c:v>271</c:v>
                </c:pt>
                <c:pt idx="4172">
                  <c:v>271</c:v>
                </c:pt>
                <c:pt idx="4173">
                  <c:v>271</c:v>
                </c:pt>
                <c:pt idx="4174">
                  <c:v>271</c:v>
                </c:pt>
                <c:pt idx="4175">
                  <c:v>271</c:v>
                </c:pt>
                <c:pt idx="4176">
                  <c:v>271</c:v>
                </c:pt>
                <c:pt idx="4177">
                  <c:v>271</c:v>
                </c:pt>
                <c:pt idx="4178">
                  <c:v>271</c:v>
                </c:pt>
                <c:pt idx="4179">
                  <c:v>271</c:v>
                </c:pt>
                <c:pt idx="4180">
                  <c:v>271</c:v>
                </c:pt>
                <c:pt idx="4181">
                  <c:v>271</c:v>
                </c:pt>
                <c:pt idx="4182">
                  <c:v>271</c:v>
                </c:pt>
                <c:pt idx="4183">
                  <c:v>271</c:v>
                </c:pt>
                <c:pt idx="4184">
                  <c:v>271</c:v>
                </c:pt>
                <c:pt idx="4185">
                  <c:v>271</c:v>
                </c:pt>
                <c:pt idx="4186">
                  <c:v>271</c:v>
                </c:pt>
                <c:pt idx="4187">
                  <c:v>271</c:v>
                </c:pt>
                <c:pt idx="4188">
                  <c:v>271</c:v>
                </c:pt>
                <c:pt idx="4189">
                  <c:v>271</c:v>
                </c:pt>
                <c:pt idx="4190">
                  <c:v>271</c:v>
                </c:pt>
                <c:pt idx="4191">
                  <c:v>271</c:v>
                </c:pt>
                <c:pt idx="4192">
                  <c:v>271</c:v>
                </c:pt>
                <c:pt idx="4193">
                  <c:v>271</c:v>
                </c:pt>
                <c:pt idx="4194">
                  <c:v>271</c:v>
                </c:pt>
                <c:pt idx="4195">
                  <c:v>271</c:v>
                </c:pt>
                <c:pt idx="4196">
                  <c:v>271</c:v>
                </c:pt>
                <c:pt idx="4197">
                  <c:v>271</c:v>
                </c:pt>
                <c:pt idx="4198">
                  <c:v>271</c:v>
                </c:pt>
                <c:pt idx="4199">
                  <c:v>271</c:v>
                </c:pt>
                <c:pt idx="4200">
                  <c:v>271</c:v>
                </c:pt>
                <c:pt idx="4201">
                  <c:v>271</c:v>
                </c:pt>
                <c:pt idx="4202">
                  <c:v>271</c:v>
                </c:pt>
                <c:pt idx="4203">
                  <c:v>271</c:v>
                </c:pt>
                <c:pt idx="4204">
                  <c:v>271</c:v>
                </c:pt>
                <c:pt idx="4205">
                  <c:v>271</c:v>
                </c:pt>
                <c:pt idx="4206">
                  <c:v>271</c:v>
                </c:pt>
                <c:pt idx="4207">
                  <c:v>271</c:v>
                </c:pt>
                <c:pt idx="4208">
                  <c:v>271</c:v>
                </c:pt>
                <c:pt idx="4209">
                  <c:v>271</c:v>
                </c:pt>
                <c:pt idx="4210">
                  <c:v>271</c:v>
                </c:pt>
                <c:pt idx="4211">
                  <c:v>271</c:v>
                </c:pt>
                <c:pt idx="4212">
                  <c:v>271</c:v>
                </c:pt>
                <c:pt idx="4213">
                  <c:v>271</c:v>
                </c:pt>
                <c:pt idx="4214">
                  <c:v>271</c:v>
                </c:pt>
                <c:pt idx="4215">
                  <c:v>271</c:v>
                </c:pt>
                <c:pt idx="4216">
                  <c:v>271</c:v>
                </c:pt>
                <c:pt idx="4217">
                  <c:v>271</c:v>
                </c:pt>
                <c:pt idx="4218">
                  <c:v>271</c:v>
                </c:pt>
                <c:pt idx="4219">
                  <c:v>271</c:v>
                </c:pt>
                <c:pt idx="4220">
                  <c:v>271</c:v>
                </c:pt>
                <c:pt idx="4221">
                  <c:v>271.25</c:v>
                </c:pt>
                <c:pt idx="4222">
                  <c:v>271.5</c:v>
                </c:pt>
                <c:pt idx="4223">
                  <c:v>271.75</c:v>
                </c:pt>
                <c:pt idx="4224">
                  <c:v>272</c:v>
                </c:pt>
                <c:pt idx="4225">
                  <c:v>272.25</c:v>
                </c:pt>
                <c:pt idx="4226">
                  <c:v>272.5</c:v>
                </c:pt>
                <c:pt idx="4227">
                  <c:v>272.75</c:v>
                </c:pt>
                <c:pt idx="4228">
                  <c:v>273</c:v>
                </c:pt>
                <c:pt idx="4229">
                  <c:v>273.25</c:v>
                </c:pt>
                <c:pt idx="4230">
                  <c:v>273.5</c:v>
                </c:pt>
                <c:pt idx="4231">
                  <c:v>273.75</c:v>
                </c:pt>
                <c:pt idx="4232">
                  <c:v>274</c:v>
                </c:pt>
                <c:pt idx="4233">
                  <c:v>274.25</c:v>
                </c:pt>
                <c:pt idx="4234">
                  <c:v>274.5</c:v>
                </c:pt>
                <c:pt idx="4235">
                  <c:v>274.75</c:v>
                </c:pt>
                <c:pt idx="4236">
                  <c:v>275</c:v>
                </c:pt>
                <c:pt idx="4237">
                  <c:v>275.25</c:v>
                </c:pt>
                <c:pt idx="4238">
                  <c:v>275.5</c:v>
                </c:pt>
                <c:pt idx="4239">
                  <c:v>275.75</c:v>
                </c:pt>
                <c:pt idx="4240">
                  <c:v>276</c:v>
                </c:pt>
                <c:pt idx="4241">
                  <c:v>276.25</c:v>
                </c:pt>
                <c:pt idx="4242">
                  <c:v>276.5</c:v>
                </c:pt>
                <c:pt idx="4243">
                  <c:v>276.75</c:v>
                </c:pt>
                <c:pt idx="4244">
                  <c:v>277</c:v>
                </c:pt>
                <c:pt idx="4245">
                  <c:v>277.25</c:v>
                </c:pt>
                <c:pt idx="4246">
                  <c:v>277.5</c:v>
                </c:pt>
                <c:pt idx="4247">
                  <c:v>277.75</c:v>
                </c:pt>
                <c:pt idx="4248">
                  <c:v>278</c:v>
                </c:pt>
                <c:pt idx="4249">
                  <c:v>278.25</c:v>
                </c:pt>
                <c:pt idx="4250">
                  <c:v>278.5</c:v>
                </c:pt>
                <c:pt idx="4251">
                  <c:v>278.75</c:v>
                </c:pt>
                <c:pt idx="4252">
                  <c:v>279</c:v>
                </c:pt>
                <c:pt idx="4253">
                  <c:v>279.25</c:v>
                </c:pt>
                <c:pt idx="4254">
                  <c:v>279.5</c:v>
                </c:pt>
                <c:pt idx="4255">
                  <c:v>279.75</c:v>
                </c:pt>
                <c:pt idx="4256">
                  <c:v>280</c:v>
                </c:pt>
                <c:pt idx="4257">
                  <c:v>280.25</c:v>
                </c:pt>
                <c:pt idx="4258">
                  <c:v>280.25</c:v>
                </c:pt>
                <c:pt idx="4259">
                  <c:v>280.25</c:v>
                </c:pt>
                <c:pt idx="4260">
                  <c:v>280.25</c:v>
                </c:pt>
                <c:pt idx="4261">
                  <c:v>280.25</c:v>
                </c:pt>
                <c:pt idx="4262">
                  <c:v>280.25</c:v>
                </c:pt>
                <c:pt idx="4263">
                  <c:v>280.25</c:v>
                </c:pt>
                <c:pt idx="4264">
                  <c:v>280.25</c:v>
                </c:pt>
                <c:pt idx="4265">
                  <c:v>280.25</c:v>
                </c:pt>
                <c:pt idx="4266">
                  <c:v>280.25</c:v>
                </c:pt>
                <c:pt idx="4267">
                  <c:v>280.25</c:v>
                </c:pt>
                <c:pt idx="4268">
                  <c:v>280.25</c:v>
                </c:pt>
                <c:pt idx="4269">
                  <c:v>280.25</c:v>
                </c:pt>
                <c:pt idx="4270">
                  <c:v>280.25</c:v>
                </c:pt>
                <c:pt idx="4271">
                  <c:v>280.25</c:v>
                </c:pt>
                <c:pt idx="4272">
                  <c:v>280.25</c:v>
                </c:pt>
                <c:pt idx="4273">
                  <c:v>280.25</c:v>
                </c:pt>
                <c:pt idx="4274">
                  <c:v>280.25</c:v>
                </c:pt>
                <c:pt idx="4275">
                  <c:v>280.25</c:v>
                </c:pt>
                <c:pt idx="4276">
                  <c:v>280.25</c:v>
                </c:pt>
                <c:pt idx="4277">
                  <c:v>280.25</c:v>
                </c:pt>
                <c:pt idx="4278">
                  <c:v>280.25</c:v>
                </c:pt>
                <c:pt idx="4279">
                  <c:v>280.25</c:v>
                </c:pt>
                <c:pt idx="4280">
                  <c:v>280.25</c:v>
                </c:pt>
                <c:pt idx="4281">
                  <c:v>280.25</c:v>
                </c:pt>
                <c:pt idx="4282">
                  <c:v>280.25</c:v>
                </c:pt>
                <c:pt idx="4283">
                  <c:v>280.25</c:v>
                </c:pt>
                <c:pt idx="4284">
                  <c:v>280.25</c:v>
                </c:pt>
                <c:pt idx="4285">
                  <c:v>280.25</c:v>
                </c:pt>
                <c:pt idx="4286">
                  <c:v>280.25</c:v>
                </c:pt>
                <c:pt idx="4287">
                  <c:v>280.25</c:v>
                </c:pt>
                <c:pt idx="4288">
                  <c:v>280.25</c:v>
                </c:pt>
                <c:pt idx="4289">
                  <c:v>280.25</c:v>
                </c:pt>
                <c:pt idx="4290">
                  <c:v>280.25</c:v>
                </c:pt>
                <c:pt idx="4291">
                  <c:v>280.25</c:v>
                </c:pt>
                <c:pt idx="4292">
                  <c:v>280.25</c:v>
                </c:pt>
                <c:pt idx="4293">
                  <c:v>280.25</c:v>
                </c:pt>
                <c:pt idx="4294">
                  <c:v>280.25</c:v>
                </c:pt>
                <c:pt idx="4295">
                  <c:v>280.25</c:v>
                </c:pt>
                <c:pt idx="4296">
                  <c:v>280.25</c:v>
                </c:pt>
                <c:pt idx="4297">
                  <c:v>280.25</c:v>
                </c:pt>
                <c:pt idx="4298">
                  <c:v>280.25</c:v>
                </c:pt>
                <c:pt idx="4299">
                  <c:v>280.25</c:v>
                </c:pt>
                <c:pt idx="4300">
                  <c:v>280.25</c:v>
                </c:pt>
                <c:pt idx="4301">
                  <c:v>280.25</c:v>
                </c:pt>
                <c:pt idx="4302">
                  <c:v>280.25</c:v>
                </c:pt>
                <c:pt idx="4303">
                  <c:v>280.25</c:v>
                </c:pt>
                <c:pt idx="4304">
                  <c:v>280.25</c:v>
                </c:pt>
                <c:pt idx="4305">
                  <c:v>280.25</c:v>
                </c:pt>
                <c:pt idx="4306">
                  <c:v>280.25</c:v>
                </c:pt>
                <c:pt idx="4307">
                  <c:v>280.25</c:v>
                </c:pt>
                <c:pt idx="4308">
                  <c:v>280.25</c:v>
                </c:pt>
                <c:pt idx="4309">
                  <c:v>280.25</c:v>
                </c:pt>
                <c:pt idx="4310">
                  <c:v>280.25</c:v>
                </c:pt>
                <c:pt idx="4311">
                  <c:v>280.25</c:v>
                </c:pt>
                <c:pt idx="4312">
                  <c:v>280.25</c:v>
                </c:pt>
                <c:pt idx="4313">
                  <c:v>280.25</c:v>
                </c:pt>
                <c:pt idx="4314">
                  <c:v>280.25</c:v>
                </c:pt>
                <c:pt idx="4315">
                  <c:v>280.25</c:v>
                </c:pt>
                <c:pt idx="4316">
                  <c:v>280.25</c:v>
                </c:pt>
                <c:pt idx="4317">
                  <c:v>280.25</c:v>
                </c:pt>
                <c:pt idx="4318">
                  <c:v>280.25</c:v>
                </c:pt>
                <c:pt idx="4319">
                  <c:v>280.5</c:v>
                </c:pt>
                <c:pt idx="4320">
                  <c:v>280.75</c:v>
                </c:pt>
                <c:pt idx="4321">
                  <c:v>281</c:v>
                </c:pt>
                <c:pt idx="4322">
                  <c:v>281.25</c:v>
                </c:pt>
                <c:pt idx="4323">
                  <c:v>281.5</c:v>
                </c:pt>
                <c:pt idx="4324">
                  <c:v>281.75</c:v>
                </c:pt>
                <c:pt idx="4325">
                  <c:v>282</c:v>
                </c:pt>
                <c:pt idx="4326">
                  <c:v>282.25</c:v>
                </c:pt>
                <c:pt idx="4327">
                  <c:v>282.5</c:v>
                </c:pt>
                <c:pt idx="4328">
                  <c:v>282.75</c:v>
                </c:pt>
                <c:pt idx="4329">
                  <c:v>283</c:v>
                </c:pt>
                <c:pt idx="4330">
                  <c:v>283.25</c:v>
                </c:pt>
                <c:pt idx="4331">
                  <c:v>283.5</c:v>
                </c:pt>
                <c:pt idx="4332">
                  <c:v>283.75</c:v>
                </c:pt>
                <c:pt idx="4333">
                  <c:v>284</c:v>
                </c:pt>
                <c:pt idx="4334">
                  <c:v>284.25</c:v>
                </c:pt>
                <c:pt idx="4335">
                  <c:v>284.5</c:v>
                </c:pt>
                <c:pt idx="4336">
                  <c:v>284.75</c:v>
                </c:pt>
                <c:pt idx="4337">
                  <c:v>285</c:v>
                </c:pt>
                <c:pt idx="4338">
                  <c:v>285.25</c:v>
                </c:pt>
                <c:pt idx="4339">
                  <c:v>285.5</c:v>
                </c:pt>
                <c:pt idx="4340">
                  <c:v>285.75</c:v>
                </c:pt>
                <c:pt idx="4341">
                  <c:v>286</c:v>
                </c:pt>
                <c:pt idx="4342">
                  <c:v>286.25</c:v>
                </c:pt>
                <c:pt idx="4343">
                  <c:v>286.5</c:v>
                </c:pt>
                <c:pt idx="4344">
                  <c:v>286.75</c:v>
                </c:pt>
                <c:pt idx="4345">
                  <c:v>287</c:v>
                </c:pt>
                <c:pt idx="4346">
                  <c:v>287.25</c:v>
                </c:pt>
                <c:pt idx="4347">
                  <c:v>287.5</c:v>
                </c:pt>
                <c:pt idx="4348">
                  <c:v>287.75</c:v>
                </c:pt>
                <c:pt idx="4349">
                  <c:v>288</c:v>
                </c:pt>
                <c:pt idx="4350">
                  <c:v>288.25</c:v>
                </c:pt>
                <c:pt idx="4351">
                  <c:v>288.25</c:v>
                </c:pt>
                <c:pt idx="4352">
                  <c:v>288.25</c:v>
                </c:pt>
                <c:pt idx="4353">
                  <c:v>288.25</c:v>
                </c:pt>
                <c:pt idx="4354">
                  <c:v>288.25</c:v>
                </c:pt>
                <c:pt idx="4355">
                  <c:v>288.25</c:v>
                </c:pt>
                <c:pt idx="4356">
                  <c:v>288.25</c:v>
                </c:pt>
                <c:pt idx="4357">
                  <c:v>288.25</c:v>
                </c:pt>
                <c:pt idx="4358">
                  <c:v>288.25</c:v>
                </c:pt>
                <c:pt idx="4359">
                  <c:v>288.25</c:v>
                </c:pt>
                <c:pt idx="4360">
                  <c:v>288.25</c:v>
                </c:pt>
                <c:pt idx="4361">
                  <c:v>288.25</c:v>
                </c:pt>
                <c:pt idx="4362">
                  <c:v>288.25</c:v>
                </c:pt>
                <c:pt idx="4363">
                  <c:v>288.25</c:v>
                </c:pt>
                <c:pt idx="4364">
                  <c:v>288.25</c:v>
                </c:pt>
                <c:pt idx="4365">
                  <c:v>288.25</c:v>
                </c:pt>
                <c:pt idx="4366">
                  <c:v>288.25</c:v>
                </c:pt>
                <c:pt idx="4367">
                  <c:v>288.25</c:v>
                </c:pt>
                <c:pt idx="4368">
                  <c:v>288.25</c:v>
                </c:pt>
                <c:pt idx="4369">
                  <c:v>288.25</c:v>
                </c:pt>
                <c:pt idx="4370">
                  <c:v>288.25</c:v>
                </c:pt>
                <c:pt idx="4371">
                  <c:v>288.25</c:v>
                </c:pt>
                <c:pt idx="4372">
                  <c:v>288.25</c:v>
                </c:pt>
                <c:pt idx="4373">
                  <c:v>288.25</c:v>
                </c:pt>
                <c:pt idx="4374">
                  <c:v>288.25</c:v>
                </c:pt>
                <c:pt idx="4375">
                  <c:v>288.25</c:v>
                </c:pt>
                <c:pt idx="4376">
                  <c:v>288.25</c:v>
                </c:pt>
                <c:pt idx="4377">
                  <c:v>288.25</c:v>
                </c:pt>
                <c:pt idx="4378">
                  <c:v>288.25</c:v>
                </c:pt>
                <c:pt idx="4379">
                  <c:v>288.25</c:v>
                </c:pt>
                <c:pt idx="4380">
                  <c:v>288.25</c:v>
                </c:pt>
                <c:pt idx="4381">
                  <c:v>288.25</c:v>
                </c:pt>
                <c:pt idx="4382">
                  <c:v>288.25</c:v>
                </c:pt>
                <c:pt idx="4383">
                  <c:v>288.25</c:v>
                </c:pt>
                <c:pt idx="4384">
                  <c:v>288.25</c:v>
                </c:pt>
                <c:pt idx="4385">
                  <c:v>288.25</c:v>
                </c:pt>
                <c:pt idx="4386">
                  <c:v>288.25</c:v>
                </c:pt>
                <c:pt idx="4387">
                  <c:v>288.25</c:v>
                </c:pt>
                <c:pt idx="4388">
                  <c:v>288.25</c:v>
                </c:pt>
                <c:pt idx="4389">
                  <c:v>288.25</c:v>
                </c:pt>
                <c:pt idx="4390">
                  <c:v>288.25</c:v>
                </c:pt>
                <c:pt idx="4391">
                  <c:v>288.25</c:v>
                </c:pt>
                <c:pt idx="4392">
                  <c:v>288.25</c:v>
                </c:pt>
                <c:pt idx="4393">
                  <c:v>288.25</c:v>
                </c:pt>
                <c:pt idx="4394">
                  <c:v>288.25</c:v>
                </c:pt>
                <c:pt idx="4395">
                  <c:v>288.25</c:v>
                </c:pt>
                <c:pt idx="4396">
                  <c:v>288.25</c:v>
                </c:pt>
                <c:pt idx="4397">
                  <c:v>288.25</c:v>
                </c:pt>
                <c:pt idx="4398">
                  <c:v>288.25</c:v>
                </c:pt>
                <c:pt idx="4399">
                  <c:v>288.25</c:v>
                </c:pt>
                <c:pt idx="4400">
                  <c:v>288.25</c:v>
                </c:pt>
                <c:pt idx="4401">
                  <c:v>288.25</c:v>
                </c:pt>
                <c:pt idx="4402">
                  <c:v>288.25</c:v>
                </c:pt>
                <c:pt idx="4403">
                  <c:v>288.25</c:v>
                </c:pt>
                <c:pt idx="4404">
                  <c:v>288.25</c:v>
                </c:pt>
                <c:pt idx="4405">
                  <c:v>288.25</c:v>
                </c:pt>
                <c:pt idx="4406">
                  <c:v>288.25</c:v>
                </c:pt>
                <c:pt idx="4407">
                  <c:v>288.25</c:v>
                </c:pt>
                <c:pt idx="4408">
                  <c:v>288.25</c:v>
                </c:pt>
                <c:pt idx="4409">
                  <c:v>288.25</c:v>
                </c:pt>
                <c:pt idx="4410">
                  <c:v>288.25</c:v>
                </c:pt>
                <c:pt idx="4411">
                  <c:v>288.25</c:v>
                </c:pt>
                <c:pt idx="4412">
                  <c:v>288.5</c:v>
                </c:pt>
                <c:pt idx="4413">
                  <c:v>288.75</c:v>
                </c:pt>
                <c:pt idx="4414">
                  <c:v>289</c:v>
                </c:pt>
                <c:pt idx="4415">
                  <c:v>289.25</c:v>
                </c:pt>
                <c:pt idx="4416">
                  <c:v>289.5</c:v>
                </c:pt>
                <c:pt idx="4417">
                  <c:v>289.75</c:v>
                </c:pt>
                <c:pt idx="4418">
                  <c:v>290</c:v>
                </c:pt>
                <c:pt idx="4419">
                  <c:v>290.25</c:v>
                </c:pt>
                <c:pt idx="4420">
                  <c:v>290.5</c:v>
                </c:pt>
                <c:pt idx="4421">
                  <c:v>290.75</c:v>
                </c:pt>
                <c:pt idx="4422">
                  <c:v>291</c:v>
                </c:pt>
                <c:pt idx="4423">
                  <c:v>291.25</c:v>
                </c:pt>
                <c:pt idx="4424">
                  <c:v>291.5</c:v>
                </c:pt>
                <c:pt idx="4425">
                  <c:v>291.75</c:v>
                </c:pt>
                <c:pt idx="4426">
                  <c:v>292</c:v>
                </c:pt>
                <c:pt idx="4427">
                  <c:v>292.25</c:v>
                </c:pt>
                <c:pt idx="4428">
                  <c:v>292.5</c:v>
                </c:pt>
                <c:pt idx="4429">
                  <c:v>292.75</c:v>
                </c:pt>
                <c:pt idx="4430">
                  <c:v>293</c:v>
                </c:pt>
                <c:pt idx="4431">
                  <c:v>293.25</c:v>
                </c:pt>
                <c:pt idx="4432">
                  <c:v>293.5</c:v>
                </c:pt>
                <c:pt idx="4433">
                  <c:v>293.75</c:v>
                </c:pt>
                <c:pt idx="4434">
                  <c:v>294</c:v>
                </c:pt>
                <c:pt idx="4435">
                  <c:v>294.25</c:v>
                </c:pt>
                <c:pt idx="4436">
                  <c:v>294.5</c:v>
                </c:pt>
                <c:pt idx="4437">
                  <c:v>294.75</c:v>
                </c:pt>
                <c:pt idx="4438">
                  <c:v>295</c:v>
                </c:pt>
                <c:pt idx="4439">
                  <c:v>295.25</c:v>
                </c:pt>
                <c:pt idx="4440">
                  <c:v>295.5</c:v>
                </c:pt>
                <c:pt idx="4441">
                  <c:v>295.75</c:v>
                </c:pt>
                <c:pt idx="4442">
                  <c:v>296</c:v>
                </c:pt>
                <c:pt idx="4443">
                  <c:v>296.25</c:v>
                </c:pt>
                <c:pt idx="4444">
                  <c:v>296.5</c:v>
                </c:pt>
                <c:pt idx="4445">
                  <c:v>296.75</c:v>
                </c:pt>
                <c:pt idx="4446">
                  <c:v>297</c:v>
                </c:pt>
                <c:pt idx="4447">
                  <c:v>297</c:v>
                </c:pt>
                <c:pt idx="4448">
                  <c:v>297</c:v>
                </c:pt>
                <c:pt idx="4449">
                  <c:v>297</c:v>
                </c:pt>
                <c:pt idx="4450">
                  <c:v>297</c:v>
                </c:pt>
                <c:pt idx="4451">
                  <c:v>297</c:v>
                </c:pt>
                <c:pt idx="4452">
                  <c:v>297</c:v>
                </c:pt>
                <c:pt idx="4453">
                  <c:v>297</c:v>
                </c:pt>
                <c:pt idx="4454">
                  <c:v>297</c:v>
                </c:pt>
                <c:pt idx="4455">
                  <c:v>297</c:v>
                </c:pt>
                <c:pt idx="4456">
                  <c:v>297</c:v>
                </c:pt>
                <c:pt idx="4457">
                  <c:v>297</c:v>
                </c:pt>
                <c:pt idx="4458">
                  <c:v>297</c:v>
                </c:pt>
                <c:pt idx="4459">
                  <c:v>297</c:v>
                </c:pt>
                <c:pt idx="4460">
                  <c:v>297</c:v>
                </c:pt>
                <c:pt idx="4461">
                  <c:v>297</c:v>
                </c:pt>
                <c:pt idx="4462">
                  <c:v>297</c:v>
                </c:pt>
                <c:pt idx="4463">
                  <c:v>297</c:v>
                </c:pt>
                <c:pt idx="4464">
                  <c:v>297</c:v>
                </c:pt>
                <c:pt idx="4465">
                  <c:v>297</c:v>
                </c:pt>
                <c:pt idx="4466">
                  <c:v>297</c:v>
                </c:pt>
                <c:pt idx="4467">
                  <c:v>297</c:v>
                </c:pt>
                <c:pt idx="4468">
                  <c:v>297</c:v>
                </c:pt>
                <c:pt idx="4469">
                  <c:v>297</c:v>
                </c:pt>
                <c:pt idx="4470">
                  <c:v>297</c:v>
                </c:pt>
                <c:pt idx="4471">
                  <c:v>297</c:v>
                </c:pt>
                <c:pt idx="4472">
                  <c:v>297</c:v>
                </c:pt>
                <c:pt idx="4473">
                  <c:v>297</c:v>
                </c:pt>
                <c:pt idx="4474">
                  <c:v>297</c:v>
                </c:pt>
                <c:pt idx="4475">
                  <c:v>297</c:v>
                </c:pt>
                <c:pt idx="4476">
                  <c:v>297</c:v>
                </c:pt>
                <c:pt idx="4477">
                  <c:v>297</c:v>
                </c:pt>
                <c:pt idx="4478">
                  <c:v>297</c:v>
                </c:pt>
                <c:pt idx="4479">
                  <c:v>297</c:v>
                </c:pt>
                <c:pt idx="4480">
                  <c:v>297</c:v>
                </c:pt>
                <c:pt idx="4481">
                  <c:v>297</c:v>
                </c:pt>
                <c:pt idx="4482">
                  <c:v>297</c:v>
                </c:pt>
                <c:pt idx="4483">
                  <c:v>297</c:v>
                </c:pt>
                <c:pt idx="4484">
                  <c:v>297</c:v>
                </c:pt>
                <c:pt idx="4485">
                  <c:v>297</c:v>
                </c:pt>
                <c:pt idx="4486">
                  <c:v>297</c:v>
                </c:pt>
                <c:pt idx="4487">
                  <c:v>297</c:v>
                </c:pt>
                <c:pt idx="4488">
                  <c:v>297</c:v>
                </c:pt>
                <c:pt idx="4489">
                  <c:v>297</c:v>
                </c:pt>
                <c:pt idx="4490">
                  <c:v>297</c:v>
                </c:pt>
                <c:pt idx="4491">
                  <c:v>297</c:v>
                </c:pt>
                <c:pt idx="4492">
                  <c:v>297</c:v>
                </c:pt>
                <c:pt idx="4493">
                  <c:v>297</c:v>
                </c:pt>
                <c:pt idx="4494">
                  <c:v>297</c:v>
                </c:pt>
                <c:pt idx="4495">
                  <c:v>297</c:v>
                </c:pt>
                <c:pt idx="4496">
                  <c:v>297</c:v>
                </c:pt>
                <c:pt idx="4497">
                  <c:v>297</c:v>
                </c:pt>
                <c:pt idx="4498">
                  <c:v>297</c:v>
                </c:pt>
                <c:pt idx="4499">
                  <c:v>297</c:v>
                </c:pt>
                <c:pt idx="4500">
                  <c:v>297</c:v>
                </c:pt>
                <c:pt idx="4501">
                  <c:v>297</c:v>
                </c:pt>
                <c:pt idx="4502">
                  <c:v>297</c:v>
                </c:pt>
                <c:pt idx="4503">
                  <c:v>297</c:v>
                </c:pt>
                <c:pt idx="4504">
                  <c:v>297</c:v>
                </c:pt>
                <c:pt idx="4505">
                  <c:v>297</c:v>
                </c:pt>
                <c:pt idx="4506">
                  <c:v>297</c:v>
                </c:pt>
                <c:pt idx="4507">
                  <c:v>297</c:v>
                </c:pt>
                <c:pt idx="4508">
                  <c:v>297</c:v>
                </c:pt>
                <c:pt idx="4509">
                  <c:v>297</c:v>
                </c:pt>
                <c:pt idx="4510">
                  <c:v>297</c:v>
                </c:pt>
                <c:pt idx="4511">
                  <c:v>297</c:v>
                </c:pt>
                <c:pt idx="4512">
                  <c:v>297</c:v>
                </c:pt>
                <c:pt idx="4513">
                  <c:v>297</c:v>
                </c:pt>
                <c:pt idx="4514">
                  <c:v>297</c:v>
                </c:pt>
                <c:pt idx="4515">
                  <c:v>297.25</c:v>
                </c:pt>
                <c:pt idx="4516">
                  <c:v>297.5</c:v>
                </c:pt>
                <c:pt idx="4517">
                  <c:v>297.75</c:v>
                </c:pt>
                <c:pt idx="4518">
                  <c:v>298</c:v>
                </c:pt>
                <c:pt idx="4519">
                  <c:v>298.25</c:v>
                </c:pt>
                <c:pt idx="4520">
                  <c:v>298.5</c:v>
                </c:pt>
                <c:pt idx="4521">
                  <c:v>298.75</c:v>
                </c:pt>
                <c:pt idx="4522">
                  <c:v>299</c:v>
                </c:pt>
                <c:pt idx="4523">
                  <c:v>299</c:v>
                </c:pt>
                <c:pt idx="4524">
                  <c:v>299</c:v>
                </c:pt>
                <c:pt idx="4525">
                  <c:v>299</c:v>
                </c:pt>
                <c:pt idx="4526">
                  <c:v>299</c:v>
                </c:pt>
                <c:pt idx="4527">
                  <c:v>299.25</c:v>
                </c:pt>
                <c:pt idx="4528">
                  <c:v>299.5</c:v>
                </c:pt>
                <c:pt idx="4529">
                  <c:v>299.75</c:v>
                </c:pt>
                <c:pt idx="4530">
                  <c:v>300</c:v>
                </c:pt>
                <c:pt idx="4531">
                  <c:v>300</c:v>
                </c:pt>
                <c:pt idx="4532">
                  <c:v>300</c:v>
                </c:pt>
                <c:pt idx="4533">
                  <c:v>300</c:v>
                </c:pt>
                <c:pt idx="4534">
                  <c:v>300</c:v>
                </c:pt>
                <c:pt idx="4535">
                  <c:v>300</c:v>
                </c:pt>
                <c:pt idx="4536">
                  <c:v>300</c:v>
                </c:pt>
                <c:pt idx="4537">
                  <c:v>300</c:v>
                </c:pt>
                <c:pt idx="4538">
                  <c:v>300</c:v>
                </c:pt>
                <c:pt idx="4539">
                  <c:v>300</c:v>
                </c:pt>
                <c:pt idx="4540">
                  <c:v>300</c:v>
                </c:pt>
                <c:pt idx="4541">
                  <c:v>300</c:v>
                </c:pt>
                <c:pt idx="4542">
                  <c:v>300</c:v>
                </c:pt>
                <c:pt idx="4543">
                  <c:v>300</c:v>
                </c:pt>
                <c:pt idx="4544">
                  <c:v>300</c:v>
                </c:pt>
                <c:pt idx="4545">
                  <c:v>300</c:v>
                </c:pt>
                <c:pt idx="4546">
                  <c:v>300</c:v>
                </c:pt>
                <c:pt idx="4547">
                  <c:v>300</c:v>
                </c:pt>
                <c:pt idx="4548">
                  <c:v>300</c:v>
                </c:pt>
                <c:pt idx="4549">
                  <c:v>300</c:v>
                </c:pt>
                <c:pt idx="4550">
                  <c:v>300</c:v>
                </c:pt>
                <c:pt idx="4551">
                  <c:v>300</c:v>
                </c:pt>
                <c:pt idx="4552">
                  <c:v>300</c:v>
                </c:pt>
                <c:pt idx="4553">
                  <c:v>300</c:v>
                </c:pt>
                <c:pt idx="4554">
                  <c:v>300</c:v>
                </c:pt>
                <c:pt idx="4555">
                  <c:v>300</c:v>
                </c:pt>
                <c:pt idx="4556">
                  <c:v>300</c:v>
                </c:pt>
                <c:pt idx="4557">
                  <c:v>300</c:v>
                </c:pt>
                <c:pt idx="4558">
                  <c:v>300</c:v>
                </c:pt>
                <c:pt idx="4559">
                  <c:v>300</c:v>
                </c:pt>
                <c:pt idx="4560">
                  <c:v>300</c:v>
                </c:pt>
                <c:pt idx="4561">
                  <c:v>300</c:v>
                </c:pt>
                <c:pt idx="4562">
                  <c:v>300</c:v>
                </c:pt>
                <c:pt idx="4563">
                  <c:v>300</c:v>
                </c:pt>
                <c:pt idx="4564">
                  <c:v>300</c:v>
                </c:pt>
                <c:pt idx="4565">
                  <c:v>300</c:v>
                </c:pt>
                <c:pt idx="4566">
                  <c:v>300</c:v>
                </c:pt>
                <c:pt idx="4567">
                  <c:v>300</c:v>
                </c:pt>
                <c:pt idx="4568">
                  <c:v>300</c:v>
                </c:pt>
                <c:pt idx="4569">
                  <c:v>300</c:v>
                </c:pt>
                <c:pt idx="4570">
                  <c:v>300</c:v>
                </c:pt>
                <c:pt idx="4571">
                  <c:v>300</c:v>
                </c:pt>
                <c:pt idx="4572">
                  <c:v>300</c:v>
                </c:pt>
                <c:pt idx="4573">
                  <c:v>300</c:v>
                </c:pt>
                <c:pt idx="4574">
                  <c:v>300</c:v>
                </c:pt>
                <c:pt idx="4575">
                  <c:v>300</c:v>
                </c:pt>
                <c:pt idx="4576">
                  <c:v>300</c:v>
                </c:pt>
                <c:pt idx="4577">
                  <c:v>300</c:v>
                </c:pt>
                <c:pt idx="4578">
                  <c:v>300</c:v>
                </c:pt>
                <c:pt idx="4579">
                  <c:v>300</c:v>
                </c:pt>
                <c:pt idx="4580">
                  <c:v>300</c:v>
                </c:pt>
                <c:pt idx="4581">
                  <c:v>300</c:v>
                </c:pt>
                <c:pt idx="4582">
                  <c:v>300</c:v>
                </c:pt>
                <c:pt idx="4583">
                  <c:v>300</c:v>
                </c:pt>
                <c:pt idx="4584">
                  <c:v>300</c:v>
                </c:pt>
                <c:pt idx="4585">
                  <c:v>300</c:v>
                </c:pt>
                <c:pt idx="4586">
                  <c:v>300</c:v>
                </c:pt>
                <c:pt idx="4587">
                  <c:v>300</c:v>
                </c:pt>
                <c:pt idx="4588">
                  <c:v>300</c:v>
                </c:pt>
                <c:pt idx="4589">
                  <c:v>300</c:v>
                </c:pt>
                <c:pt idx="4590">
                  <c:v>300</c:v>
                </c:pt>
                <c:pt idx="4591">
                  <c:v>300</c:v>
                </c:pt>
                <c:pt idx="4592">
                  <c:v>300</c:v>
                </c:pt>
                <c:pt idx="4593">
                  <c:v>300</c:v>
                </c:pt>
                <c:pt idx="4594">
                  <c:v>300</c:v>
                </c:pt>
                <c:pt idx="4595">
                  <c:v>300</c:v>
                </c:pt>
                <c:pt idx="4596">
                  <c:v>300</c:v>
                </c:pt>
                <c:pt idx="4597">
                  <c:v>300</c:v>
                </c:pt>
                <c:pt idx="4598">
                  <c:v>300</c:v>
                </c:pt>
                <c:pt idx="4599">
                  <c:v>300</c:v>
                </c:pt>
                <c:pt idx="4600">
                  <c:v>300</c:v>
                </c:pt>
                <c:pt idx="4601">
                  <c:v>300</c:v>
                </c:pt>
                <c:pt idx="4602">
                  <c:v>300</c:v>
                </c:pt>
                <c:pt idx="4603">
                  <c:v>300</c:v>
                </c:pt>
                <c:pt idx="4604">
                  <c:v>300</c:v>
                </c:pt>
                <c:pt idx="4605">
                  <c:v>300</c:v>
                </c:pt>
                <c:pt idx="4606">
                  <c:v>300</c:v>
                </c:pt>
                <c:pt idx="4607">
                  <c:v>300</c:v>
                </c:pt>
                <c:pt idx="4608">
                  <c:v>300</c:v>
                </c:pt>
                <c:pt idx="4609">
                  <c:v>300</c:v>
                </c:pt>
                <c:pt idx="4610">
                  <c:v>300</c:v>
                </c:pt>
                <c:pt idx="4611">
                  <c:v>300</c:v>
                </c:pt>
                <c:pt idx="4612">
                  <c:v>300</c:v>
                </c:pt>
                <c:pt idx="4613">
                  <c:v>300</c:v>
                </c:pt>
                <c:pt idx="4614">
                  <c:v>300</c:v>
                </c:pt>
                <c:pt idx="4615">
                  <c:v>300.25</c:v>
                </c:pt>
                <c:pt idx="4616">
                  <c:v>300.5</c:v>
                </c:pt>
                <c:pt idx="4617">
                  <c:v>300.75</c:v>
                </c:pt>
                <c:pt idx="4618">
                  <c:v>301</c:v>
                </c:pt>
                <c:pt idx="4619">
                  <c:v>301.25</c:v>
                </c:pt>
                <c:pt idx="4620">
                  <c:v>301.5</c:v>
                </c:pt>
                <c:pt idx="4621">
                  <c:v>301.75</c:v>
                </c:pt>
                <c:pt idx="4622">
                  <c:v>302</c:v>
                </c:pt>
                <c:pt idx="4623">
                  <c:v>302.25</c:v>
                </c:pt>
                <c:pt idx="4624">
                  <c:v>302.5</c:v>
                </c:pt>
                <c:pt idx="4625">
                  <c:v>302.75</c:v>
                </c:pt>
                <c:pt idx="4626">
                  <c:v>303</c:v>
                </c:pt>
                <c:pt idx="4627">
                  <c:v>303.25</c:v>
                </c:pt>
                <c:pt idx="4628">
                  <c:v>303.5</c:v>
                </c:pt>
                <c:pt idx="4629">
                  <c:v>303.75</c:v>
                </c:pt>
                <c:pt idx="4630">
                  <c:v>304</c:v>
                </c:pt>
                <c:pt idx="4631">
                  <c:v>304.25</c:v>
                </c:pt>
                <c:pt idx="4632">
                  <c:v>304.5</c:v>
                </c:pt>
                <c:pt idx="4633">
                  <c:v>304.75</c:v>
                </c:pt>
                <c:pt idx="4634">
                  <c:v>305</c:v>
                </c:pt>
                <c:pt idx="4635">
                  <c:v>305.25</c:v>
                </c:pt>
                <c:pt idx="4636">
                  <c:v>305.5</c:v>
                </c:pt>
                <c:pt idx="4637">
                  <c:v>305.75</c:v>
                </c:pt>
                <c:pt idx="4638">
                  <c:v>306</c:v>
                </c:pt>
                <c:pt idx="4639">
                  <c:v>306</c:v>
                </c:pt>
                <c:pt idx="4640">
                  <c:v>306</c:v>
                </c:pt>
                <c:pt idx="4641">
                  <c:v>306</c:v>
                </c:pt>
                <c:pt idx="4642">
                  <c:v>306</c:v>
                </c:pt>
                <c:pt idx="4643">
                  <c:v>306</c:v>
                </c:pt>
                <c:pt idx="4644">
                  <c:v>306</c:v>
                </c:pt>
                <c:pt idx="4645">
                  <c:v>306</c:v>
                </c:pt>
                <c:pt idx="4646">
                  <c:v>306</c:v>
                </c:pt>
                <c:pt idx="4647">
                  <c:v>306</c:v>
                </c:pt>
                <c:pt idx="4648">
                  <c:v>306</c:v>
                </c:pt>
                <c:pt idx="4649">
                  <c:v>306</c:v>
                </c:pt>
                <c:pt idx="4650">
                  <c:v>306</c:v>
                </c:pt>
                <c:pt idx="4651">
                  <c:v>306</c:v>
                </c:pt>
                <c:pt idx="4652">
                  <c:v>306</c:v>
                </c:pt>
                <c:pt idx="4653">
                  <c:v>306</c:v>
                </c:pt>
                <c:pt idx="4654">
                  <c:v>306</c:v>
                </c:pt>
                <c:pt idx="4655">
                  <c:v>306</c:v>
                </c:pt>
                <c:pt idx="4656">
                  <c:v>306</c:v>
                </c:pt>
                <c:pt idx="4657">
                  <c:v>306</c:v>
                </c:pt>
                <c:pt idx="4658">
                  <c:v>306</c:v>
                </c:pt>
                <c:pt idx="4659">
                  <c:v>306</c:v>
                </c:pt>
                <c:pt idx="4660">
                  <c:v>306</c:v>
                </c:pt>
                <c:pt idx="4661">
                  <c:v>306</c:v>
                </c:pt>
                <c:pt idx="4662">
                  <c:v>306</c:v>
                </c:pt>
                <c:pt idx="4663">
                  <c:v>306</c:v>
                </c:pt>
                <c:pt idx="4664">
                  <c:v>306</c:v>
                </c:pt>
                <c:pt idx="4665">
                  <c:v>306</c:v>
                </c:pt>
                <c:pt idx="4666">
                  <c:v>306</c:v>
                </c:pt>
                <c:pt idx="4667">
                  <c:v>306</c:v>
                </c:pt>
                <c:pt idx="4668">
                  <c:v>306</c:v>
                </c:pt>
                <c:pt idx="4669">
                  <c:v>306</c:v>
                </c:pt>
                <c:pt idx="4670">
                  <c:v>306</c:v>
                </c:pt>
                <c:pt idx="4671">
                  <c:v>306</c:v>
                </c:pt>
                <c:pt idx="4672">
                  <c:v>306</c:v>
                </c:pt>
                <c:pt idx="4673">
                  <c:v>306</c:v>
                </c:pt>
                <c:pt idx="4674">
                  <c:v>306</c:v>
                </c:pt>
                <c:pt idx="4675">
                  <c:v>306</c:v>
                </c:pt>
                <c:pt idx="4676">
                  <c:v>306</c:v>
                </c:pt>
                <c:pt idx="4677">
                  <c:v>306</c:v>
                </c:pt>
                <c:pt idx="4678">
                  <c:v>306</c:v>
                </c:pt>
                <c:pt idx="4679">
                  <c:v>306</c:v>
                </c:pt>
                <c:pt idx="4680">
                  <c:v>306</c:v>
                </c:pt>
                <c:pt idx="4681">
                  <c:v>306</c:v>
                </c:pt>
                <c:pt idx="4682">
                  <c:v>306</c:v>
                </c:pt>
                <c:pt idx="4683">
                  <c:v>306</c:v>
                </c:pt>
                <c:pt idx="4684">
                  <c:v>306</c:v>
                </c:pt>
                <c:pt idx="4685">
                  <c:v>306</c:v>
                </c:pt>
                <c:pt idx="4686">
                  <c:v>306</c:v>
                </c:pt>
                <c:pt idx="4687">
                  <c:v>306</c:v>
                </c:pt>
                <c:pt idx="4688">
                  <c:v>306</c:v>
                </c:pt>
                <c:pt idx="4689">
                  <c:v>306</c:v>
                </c:pt>
                <c:pt idx="4690">
                  <c:v>306</c:v>
                </c:pt>
                <c:pt idx="4691">
                  <c:v>306</c:v>
                </c:pt>
                <c:pt idx="4692">
                  <c:v>306</c:v>
                </c:pt>
                <c:pt idx="4693">
                  <c:v>306</c:v>
                </c:pt>
                <c:pt idx="4694">
                  <c:v>306</c:v>
                </c:pt>
                <c:pt idx="4695">
                  <c:v>306</c:v>
                </c:pt>
                <c:pt idx="4696">
                  <c:v>306</c:v>
                </c:pt>
                <c:pt idx="4697">
                  <c:v>306</c:v>
                </c:pt>
                <c:pt idx="4698">
                  <c:v>306</c:v>
                </c:pt>
                <c:pt idx="4699">
                  <c:v>306</c:v>
                </c:pt>
                <c:pt idx="4700">
                  <c:v>306</c:v>
                </c:pt>
                <c:pt idx="4701">
                  <c:v>306</c:v>
                </c:pt>
                <c:pt idx="4702">
                  <c:v>306</c:v>
                </c:pt>
                <c:pt idx="4703">
                  <c:v>306</c:v>
                </c:pt>
                <c:pt idx="4704">
                  <c:v>306</c:v>
                </c:pt>
                <c:pt idx="4705">
                  <c:v>306</c:v>
                </c:pt>
                <c:pt idx="4706">
                  <c:v>306.25</c:v>
                </c:pt>
                <c:pt idx="4707">
                  <c:v>306.5</c:v>
                </c:pt>
                <c:pt idx="4708">
                  <c:v>306.75</c:v>
                </c:pt>
                <c:pt idx="4709">
                  <c:v>307</c:v>
                </c:pt>
                <c:pt idx="4710">
                  <c:v>307.25</c:v>
                </c:pt>
                <c:pt idx="4711">
                  <c:v>307.5</c:v>
                </c:pt>
                <c:pt idx="4712">
                  <c:v>307.75</c:v>
                </c:pt>
                <c:pt idx="4713">
                  <c:v>308</c:v>
                </c:pt>
                <c:pt idx="4714">
                  <c:v>308.25</c:v>
                </c:pt>
                <c:pt idx="4715">
                  <c:v>308.5</c:v>
                </c:pt>
                <c:pt idx="4716">
                  <c:v>308.75</c:v>
                </c:pt>
                <c:pt idx="4717">
                  <c:v>309</c:v>
                </c:pt>
                <c:pt idx="4718">
                  <c:v>309.25</c:v>
                </c:pt>
                <c:pt idx="4719">
                  <c:v>309.5</c:v>
                </c:pt>
                <c:pt idx="4720">
                  <c:v>309.75</c:v>
                </c:pt>
                <c:pt idx="4721">
                  <c:v>310</c:v>
                </c:pt>
                <c:pt idx="4722">
                  <c:v>310.25</c:v>
                </c:pt>
                <c:pt idx="4723">
                  <c:v>310.5</c:v>
                </c:pt>
                <c:pt idx="4724">
                  <c:v>310.75</c:v>
                </c:pt>
                <c:pt idx="4725">
                  <c:v>311</c:v>
                </c:pt>
                <c:pt idx="4726">
                  <c:v>311.25</c:v>
                </c:pt>
                <c:pt idx="4727">
                  <c:v>311.5</c:v>
                </c:pt>
                <c:pt idx="4728">
                  <c:v>311.75</c:v>
                </c:pt>
                <c:pt idx="4729">
                  <c:v>312</c:v>
                </c:pt>
                <c:pt idx="4730">
                  <c:v>312.25</c:v>
                </c:pt>
                <c:pt idx="4731">
                  <c:v>312.5</c:v>
                </c:pt>
                <c:pt idx="4732">
                  <c:v>312.75</c:v>
                </c:pt>
                <c:pt idx="4733">
                  <c:v>313</c:v>
                </c:pt>
                <c:pt idx="4734">
                  <c:v>313.25</c:v>
                </c:pt>
                <c:pt idx="4735">
                  <c:v>313.25</c:v>
                </c:pt>
                <c:pt idx="4736">
                  <c:v>313.25</c:v>
                </c:pt>
                <c:pt idx="4737">
                  <c:v>313.25</c:v>
                </c:pt>
                <c:pt idx="4738">
                  <c:v>313.25</c:v>
                </c:pt>
                <c:pt idx="4739">
                  <c:v>313.25</c:v>
                </c:pt>
                <c:pt idx="4740">
                  <c:v>313.25</c:v>
                </c:pt>
                <c:pt idx="4741">
                  <c:v>313.25</c:v>
                </c:pt>
                <c:pt idx="4742">
                  <c:v>313.25</c:v>
                </c:pt>
                <c:pt idx="4743">
                  <c:v>313.25</c:v>
                </c:pt>
                <c:pt idx="4744">
                  <c:v>313.25</c:v>
                </c:pt>
                <c:pt idx="4745">
                  <c:v>313.25</c:v>
                </c:pt>
                <c:pt idx="4746">
                  <c:v>313.25</c:v>
                </c:pt>
                <c:pt idx="4747">
                  <c:v>313.25</c:v>
                </c:pt>
                <c:pt idx="4748">
                  <c:v>313.25</c:v>
                </c:pt>
                <c:pt idx="4749">
                  <c:v>313.25</c:v>
                </c:pt>
                <c:pt idx="4750">
                  <c:v>313.25</c:v>
                </c:pt>
                <c:pt idx="4751">
                  <c:v>313.25</c:v>
                </c:pt>
                <c:pt idx="4752">
                  <c:v>313.25</c:v>
                </c:pt>
                <c:pt idx="4753">
                  <c:v>313.25</c:v>
                </c:pt>
                <c:pt idx="4754">
                  <c:v>313.25</c:v>
                </c:pt>
                <c:pt idx="4755">
                  <c:v>313.25</c:v>
                </c:pt>
                <c:pt idx="4756">
                  <c:v>313.25</c:v>
                </c:pt>
                <c:pt idx="4757">
                  <c:v>313.25</c:v>
                </c:pt>
                <c:pt idx="4758">
                  <c:v>313.25</c:v>
                </c:pt>
                <c:pt idx="4759">
                  <c:v>313.25</c:v>
                </c:pt>
                <c:pt idx="4760">
                  <c:v>313.25</c:v>
                </c:pt>
                <c:pt idx="4761">
                  <c:v>313.25</c:v>
                </c:pt>
                <c:pt idx="4762">
                  <c:v>313.25</c:v>
                </c:pt>
                <c:pt idx="4763">
                  <c:v>313.25</c:v>
                </c:pt>
                <c:pt idx="4764">
                  <c:v>313.25</c:v>
                </c:pt>
                <c:pt idx="4765">
                  <c:v>313.25</c:v>
                </c:pt>
                <c:pt idx="4766">
                  <c:v>313.25</c:v>
                </c:pt>
                <c:pt idx="4767">
                  <c:v>313.25</c:v>
                </c:pt>
                <c:pt idx="4768">
                  <c:v>313.25</c:v>
                </c:pt>
                <c:pt idx="4769">
                  <c:v>313.25</c:v>
                </c:pt>
                <c:pt idx="4770">
                  <c:v>313.25</c:v>
                </c:pt>
                <c:pt idx="4771">
                  <c:v>313.25</c:v>
                </c:pt>
                <c:pt idx="4772">
                  <c:v>313.25</c:v>
                </c:pt>
                <c:pt idx="4773">
                  <c:v>313.25</c:v>
                </c:pt>
                <c:pt idx="4774">
                  <c:v>313.25</c:v>
                </c:pt>
                <c:pt idx="4775">
                  <c:v>313.25</c:v>
                </c:pt>
                <c:pt idx="4776">
                  <c:v>313.25</c:v>
                </c:pt>
                <c:pt idx="4777">
                  <c:v>313.25</c:v>
                </c:pt>
                <c:pt idx="4778">
                  <c:v>313.25</c:v>
                </c:pt>
                <c:pt idx="4779">
                  <c:v>313.25</c:v>
                </c:pt>
                <c:pt idx="4780">
                  <c:v>313.25</c:v>
                </c:pt>
                <c:pt idx="4781">
                  <c:v>313.25</c:v>
                </c:pt>
                <c:pt idx="4782">
                  <c:v>313.25</c:v>
                </c:pt>
                <c:pt idx="4783">
                  <c:v>313.25</c:v>
                </c:pt>
                <c:pt idx="4784">
                  <c:v>313.25</c:v>
                </c:pt>
                <c:pt idx="4785">
                  <c:v>313.25</c:v>
                </c:pt>
                <c:pt idx="4786">
                  <c:v>313.25</c:v>
                </c:pt>
                <c:pt idx="4787">
                  <c:v>313.25</c:v>
                </c:pt>
                <c:pt idx="4788">
                  <c:v>313.25</c:v>
                </c:pt>
                <c:pt idx="4789">
                  <c:v>313.25</c:v>
                </c:pt>
                <c:pt idx="4790">
                  <c:v>313.25</c:v>
                </c:pt>
                <c:pt idx="4791">
                  <c:v>313.25</c:v>
                </c:pt>
                <c:pt idx="4792">
                  <c:v>313.25</c:v>
                </c:pt>
                <c:pt idx="4793">
                  <c:v>313.25</c:v>
                </c:pt>
                <c:pt idx="4794">
                  <c:v>313.25</c:v>
                </c:pt>
                <c:pt idx="4795">
                  <c:v>313.25</c:v>
                </c:pt>
                <c:pt idx="4796">
                  <c:v>313.25</c:v>
                </c:pt>
                <c:pt idx="4797">
                  <c:v>313.25</c:v>
                </c:pt>
                <c:pt idx="4798">
                  <c:v>313.25</c:v>
                </c:pt>
                <c:pt idx="4799">
                  <c:v>313.25</c:v>
                </c:pt>
                <c:pt idx="4800">
                  <c:v>313.25</c:v>
                </c:pt>
                <c:pt idx="4801">
                  <c:v>313.25</c:v>
                </c:pt>
                <c:pt idx="4802">
                  <c:v>313.25</c:v>
                </c:pt>
                <c:pt idx="4803">
                  <c:v>313.25</c:v>
                </c:pt>
                <c:pt idx="4804">
                  <c:v>313.25</c:v>
                </c:pt>
                <c:pt idx="4805">
                  <c:v>313.25</c:v>
                </c:pt>
                <c:pt idx="4806">
                  <c:v>313.25</c:v>
                </c:pt>
                <c:pt idx="4807">
                  <c:v>313.25</c:v>
                </c:pt>
                <c:pt idx="4808">
                  <c:v>313.25</c:v>
                </c:pt>
                <c:pt idx="4809">
                  <c:v>313.25</c:v>
                </c:pt>
                <c:pt idx="4810">
                  <c:v>313.25</c:v>
                </c:pt>
                <c:pt idx="4811">
                  <c:v>313.25</c:v>
                </c:pt>
                <c:pt idx="4812">
                  <c:v>313.25</c:v>
                </c:pt>
                <c:pt idx="4813">
                  <c:v>313.25</c:v>
                </c:pt>
                <c:pt idx="4814">
                  <c:v>313.25</c:v>
                </c:pt>
                <c:pt idx="4815">
                  <c:v>313.25</c:v>
                </c:pt>
                <c:pt idx="4816">
                  <c:v>313.25</c:v>
                </c:pt>
                <c:pt idx="4817">
                  <c:v>313.25</c:v>
                </c:pt>
                <c:pt idx="4818">
                  <c:v>313.25</c:v>
                </c:pt>
                <c:pt idx="4819">
                  <c:v>313.25</c:v>
                </c:pt>
                <c:pt idx="4820">
                  <c:v>313.25</c:v>
                </c:pt>
                <c:pt idx="4821">
                  <c:v>313.25</c:v>
                </c:pt>
                <c:pt idx="4822">
                  <c:v>313.25</c:v>
                </c:pt>
                <c:pt idx="4823">
                  <c:v>313.25</c:v>
                </c:pt>
                <c:pt idx="4824">
                  <c:v>313.25</c:v>
                </c:pt>
                <c:pt idx="4825">
                  <c:v>313.25</c:v>
                </c:pt>
                <c:pt idx="4826">
                  <c:v>313.25</c:v>
                </c:pt>
                <c:pt idx="4827">
                  <c:v>313.25</c:v>
                </c:pt>
                <c:pt idx="4828">
                  <c:v>313.25</c:v>
                </c:pt>
                <c:pt idx="4829">
                  <c:v>313.25</c:v>
                </c:pt>
                <c:pt idx="4830">
                  <c:v>313.25</c:v>
                </c:pt>
                <c:pt idx="4831">
                  <c:v>313.25</c:v>
                </c:pt>
                <c:pt idx="4832">
                  <c:v>313.25</c:v>
                </c:pt>
                <c:pt idx="4833">
                  <c:v>313.25</c:v>
                </c:pt>
                <c:pt idx="4834">
                  <c:v>313.25</c:v>
                </c:pt>
                <c:pt idx="4835">
                  <c:v>313.25</c:v>
                </c:pt>
                <c:pt idx="4836">
                  <c:v>313.25</c:v>
                </c:pt>
                <c:pt idx="4837">
                  <c:v>313.25</c:v>
                </c:pt>
                <c:pt idx="4838">
                  <c:v>313.25</c:v>
                </c:pt>
                <c:pt idx="4839">
                  <c:v>313.25</c:v>
                </c:pt>
                <c:pt idx="4840">
                  <c:v>313.25</c:v>
                </c:pt>
                <c:pt idx="4841">
                  <c:v>313.25</c:v>
                </c:pt>
                <c:pt idx="4842">
                  <c:v>313.25</c:v>
                </c:pt>
                <c:pt idx="4843">
                  <c:v>313.25</c:v>
                </c:pt>
                <c:pt idx="4844">
                  <c:v>313.25</c:v>
                </c:pt>
                <c:pt idx="4845">
                  <c:v>313.25</c:v>
                </c:pt>
                <c:pt idx="4846">
                  <c:v>313.25</c:v>
                </c:pt>
                <c:pt idx="4847">
                  <c:v>313.25</c:v>
                </c:pt>
                <c:pt idx="4848">
                  <c:v>313.25</c:v>
                </c:pt>
                <c:pt idx="4849">
                  <c:v>313.25</c:v>
                </c:pt>
                <c:pt idx="4850">
                  <c:v>313.25</c:v>
                </c:pt>
                <c:pt idx="4851">
                  <c:v>313.25</c:v>
                </c:pt>
                <c:pt idx="4852">
                  <c:v>313.25</c:v>
                </c:pt>
                <c:pt idx="4853">
                  <c:v>313.25</c:v>
                </c:pt>
                <c:pt idx="4854">
                  <c:v>313.25</c:v>
                </c:pt>
                <c:pt idx="4855">
                  <c:v>313.25</c:v>
                </c:pt>
                <c:pt idx="4856">
                  <c:v>313.25</c:v>
                </c:pt>
                <c:pt idx="4857">
                  <c:v>313.25</c:v>
                </c:pt>
                <c:pt idx="4858">
                  <c:v>313.25</c:v>
                </c:pt>
                <c:pt idx="4859">
                  <c:v>313.25</c:v>
                </c:pt>
                <c:pt idx="4860">
                  <c:v>313.25</c:v>
                </c:pt>
                <c:pt idx="4861">
                  <c:v>313.25</c:v>
                </c:pt>
                <c:pt idx="4862">
                  <c:v>313.25</c:v>
                </c:pt>
                <c:pt idx="4863">
                  <c:v>313.25</c:v>
                </c:pt>
                <c:pt idx="4864">
                  <c:v>313.25</c:v>
                </c:pt>
                <c:pt idx="4865">
                  <c:v>313.25</c:v>
                </c:pt>
                <c:pt idx="4866">
                  <c:v>313.25</c:v>
                </c:pt>
                <c:pt idx="4867">
                  <c:v>313.25</c:v>
                </c:pt>
                <c:pt idx="4868">
                  <c:v>313.25</c:v>
                </c:pt>
                <c:pt idx="4869">
                  <c:v>313.25</c:v>
                </c:pt>
                <c:pt idx="4870">
                  <c:v>313.25</c:v>
                </c:pt>
                <c:pt idx="4871">
                  <c:v>313.25</c:v>
                </c:pt>
                <c:pt idx="4872">
                  <c:v>313.25</c:v>
                </c:pt>
                <c:pt idx="4873">
                  <c:v>313.25</c:v>
                </c:pt>
                <c:pt idx="4874">
                  <c:v>313.25</c:v>
                </c:pt>
                <c:pt idx="4875">
                  <c:v>313.25</c:v>
                </c:pt>
                <c:pt idx="4876">
                  <c:v>313.25</c:v>
                </c:pt>
                <c:pt idx="4877">
                  <c:v>313.25</c:v>
                </c:pt>
                <c:pt idx="4878">
                  <c:v>313.25</c:v>
                </c:pt>
                <c:pt idx="4879">
                  <c:v>313.25</c:v>
                </c:pt>
                <c:pt idx="4880">
                  <c:v>313.25</c:v>
                </c:pt>
                <c:pt idx="4881">
                  <c:v>313.25</c:v>
                </c:pt>
                <c:pt idx="4882">
                  <c:v>313.25</c:v>
                </c:pt>
                <c:pt idx="4883">
                  <c:v>313.25</c:v>
                </c:pt>
                <c:pt idx="4884">
                  <c:v>313.25</c:v>
                </c:pt>
                <c:pt idx="4885">
                  <c:v>313.25</c:v>
                </c:pt>
                <c:pt idx="4886">
                  <c:v>313.25</c:v>
                </c:pt>
                <c:pt idx="4887">
                  <c:v>313.25</c:v>
                </c:pt>
                <c:pt idx="4888">
                  <c:v>313.25</c:v>
                </c:pt>
                <c:pt idx="4889">
                  <c:v>313.25</c:v>
                </c:pt>
                <c:pt idx="4890">
                  <c:v>313.25</c:v>
                </c:pt>
                <c:pt idx="4891">
                  <c:v>313.25</c:v>
                </c:pt>
                <c:pt idx="4892">
                  <c:v>313.25</c:v>
                </c:pt>
                <c:pt idx="4893">
                  <c:v>313.25</c:v>
                </c:pt>
                <c:pt idx="4894">
                  <c:v>313.25</c:v>
                </c:pt>
                <c:pt idx="4895">
                  <c:v>313.25</c:v>
                </c:pt>
                <c:pt idx="4896">
                  <c:v>313.25</c:v>
                </c:pt>
                <c:pt idx="4897">
                  <c:v>313.25</c:v>
                </c:pt>
                <c:pt idx="4898">
                  <c:v>313.25</c:v>
                </c:pt>
                <c:pt idx="4899">
                  <c:v>313.25</c:v>
                </c:pt>
                <c:pt idx="4900">
                  <c:v>313.25</c:v>
                </c:pt>
                <c:pt idx="4901">
                  <c:v>313.25</c:v>
                </c:pt>
                <c:pt idx="4902">
                  <c:v>313.25</c:v>
                </c:pt>
                <c:pt idx="4903">
                  <c:v>313.25</c:v>
                </c:pt>
                <c:pt idx="4904">
                  <c:v>313.25</c:v>
                </c:pt>
                <c:pt idx="4905">
                  <c:v>313.25</c:v>
                </c:pt>
                <c:pt idx="4906">
                  <c:v>313.25</c:v>
                </c:pt>
                <c:pt idx="4907">
                  <c:v>313.25</c:v>
                </c:pt>
                <c:pt idx="4908">
                  <c:v>313.25</c:v>
                </c:pt>
                <c:pt idx="4909">
                  <c:v>313.25</c:v>
                </c:pt>
                <c:pt idx="4910">
                  <c:v>313.25</c:v>
                </c:pt>
                <c:pt idx="4911">
                  <c:v>313.25</c:v>
                </c:pt>
                <c:pt idx="4912">
                  <c:v>313.25</c:v>
                </c:pt>
                <c:pt idx="4913">
                  <c:v>313.25</c:v>
                </c:pt>
                <c:pt idx="4914">
                  <c:v>313.25</c:v>
                </c:pt>
                <c:pt idx="4915">
                  <c:v>313.25</c:v>
                </c:pt>
                <c:pt idx="4916">
                  <c:v>313.25</c:v>
                </c:pt>
                <c:pt idx="4917">
                  <c:v>313.25</c:v>
                </c:pt>
                <c:pt idx="4918">
                  <c:v>313.25</c:v>
                </c:pt>
                <c:pt idx="4919">
                  <c:v>313.25</c:v>
                </c:pt>
                <c:pt idx="4920">
                  <c:v>313.25</c:v>
                </c:pt>
                <c:pt idx="4921">
                  <c:v>313.25</c:v>
                </c:pt>
                <c:pt idx="4922">
                  <c:v>313.25</c:v>
                </c:pt>
                <c:pt idx="4923">
                  <c:v>313.25</c:v>
                </c:pt>
                <c:pt idx="4924">
                  <c:v>313.25</c:v>
                </c:pt>
                <c:pt idx="4925">
                  <c:v>313.25</c:v>
                </c:pt>
                <c:pt idx="4926">
                  <c:v>313.25</c:v>
                </c:pt>
                <c:pt idx="4927">
                  <c:v>313.25</c:v>
                </c:pt>
                <c:pt idx="4928">
                  <c:v>313.25</c:v>
                </c:pt>
                <c:pt idx="4929">
                  <c:v>313.25</c:v>
                </c:pt>
                <c:pt idx="4930">
                  <c:v>313.25</c:v>
                </c:pt>
                <c:pt idx="4931">
                  <c:v>313.25</c:v>
                </c:pt>
                <c:pt idx="4932">
                  <c:v>313.25</c:v>
                </c:pt>
                <c:pt idx="4933">
                  <c:v>313.25</c:v>
                </c:pt>
                <c:pt idx="4934">
                  <c:v>313.25</c:v>
                </c:pt>
                <c:pt idx="4935">
                  <c:v>313.25</c:v>
                </c:pt>
                <c:pt idx="4936">
                  <c:v>313.25</c:v>
                </c:pt>
                <c:pt idx="4937">
                  <c:v>313.25</c:v>
                </c:pt>
                <c:pt idx="4938">
                  <c:v>313.25</c:v>
                </c:pt>
                <c:pt idx="4939">
                  <c:v>313.25</c:v>
                </c:pt>
                <c:pt idx="4940">
                  <c:v>313.25</c:v>
                </c:pt>
                <c:pt idx="4941">
                  <c:v>313.25</c:v>
                </c:pt>
                <c:pt idx="4942">
                  <c:v>313.25</c:v>
                </c:pt>
                <c:pt idx="4943">
                  <c:v>313.25</c:v>
                </c:pt>
                <c:pt idx="4944">
                  <c:v>313.25</c:v>
                </c:pt>
                <c:pt idx="4945">
                  <c:v>313.25</c:v>
                </c:pt>
                <c:pt idx="4946">
                  <c:v>313.25</c:v>
                </c:pt>
                <c:pt idx="4947">
                  <c:v>313.25</c:v>
                </c:pt>
                <c:pt idx="4948">
                  <c:v>313.25</c:v>
                </c:pt>
                <c:pt idx="4949">
                  <c:v>313.25</c:v>
                </c:pt>
                <c:pt idx="4950">
                  <c:v>313.25</c:v>
                </c:pt>
                <c:pt idx="4951">
                  <c:v>313.25</c:v>
                </c:pt>
                <c:pt idx="4952">
                  <c:v>313.25</c:v>
                </c:pt>
                <c:pt idx="4953">
                  <c:v>313.25</c:v>
                </c:pt>
                <c:pt idx="4954">
                  <c:v>313.25</c:v>
                </c:pt>
                <c:pt idx="4955">
                  <c:v>313.25</c:v>
                </c:pt>
                <c:pt idx="4956">
                  <c:v>313.25</c:v>
                </c:pt>
                <c:pt idx="4957">
                  <c:v>313.25</c:v>
                </c:pt>
                <c:pt idx="4958">
                  <c:v>313.25</c:v>
                </c:pt>
                <c:pt idx="4959">
                  <c:v>313.25</c:v>
                </c:pt>
                <c:pt idx="4960">
                  <c:v>313.25</c:v>
                </c:pt>
                <c:pt idx="4961">
                  <c:v>313.25</c:v>
                </c:pt>
                <c:pt idx="4962">
                  <c:v>313.25</c:v>
                </c:pt>
                <c:pt idx="4963">
                  <c:v>313.25</c:v>
                </c:pt>
                <c:pt idx="4964">
                  <c:v>313.25</c:v>
                </c:pt>
                <c:pt idx="4965">
                  <c:v>313.25</c:v>
                </c:pt>
                <c:pt idx="4966">
                  <c:v>313.25</c:v>
                </c:pt>
                <c:pt idx="4967">
                  <c:v>313.25</c:v>
                </c:pt>
                <c:pt idx="4968">
                  <c:v>313.25</c:v>
                </c:pt>
                <c:pt idx="4969">
                  <c:v>313.25</c:v>
                </c:pt>
                <c:pt idx="4970">
                  <c:v>313.25</c:v>
                </c:pt>
                <c:pt idx="4971">
                  <c:v>313.25</c:v>
                </c:pt>
                <c:pt idx="4972">
                  <c:v>313.25</c:v>
                </c:pt>
                <c:pt idx="4973">
                  <c:v>313.25</c:v>
                </c:pt>
                <c:pt idx="4974">
                  <c:v>313.25</c:v>
                </c:pt>
                <c:pt idx="4975">
                  <c:v>313.25</c:v>
                </c:pt>
                <c:pt idx="4976">
                  <c:v>313.25</c:v>
                </c:pt>
                <c:pt idx="4977">
                  <c:v>313.25</c:v>
                </c:pt>
                <c:pt idx="4978">
                  <c:v>313.25</c:v>
                </c:pt>
                <c:pt idx="4979">
                  <c:v>313.25</c:v>
                </c:pt>
                <c:pt idx="4980">
                  <c:v>313.25</c:v>
                </c:pt>
                <c:pt idx="4981">
                  <c:v>313.25</c:v>
                </c:pt>
                <c:pt idx="4982">
                  <c:v>313.25</c:v>
                </c:pt>
                <c:pt idx="4983">
                  <c:v>313.25</c:v>
                </c:pt>
                <c:pt idx="4984">
                  <c:v>313.25</c:v>
                </c:pt>
                <c:pt idx="4985">
                  <c:v>313.25</c:v>
                </c:pt>
                <c:pt idx="4986">
                  <c:v>313.25</c:v>
                </c:pt>
                <c:pt idx="4987">
                  <c:v>313.25</c:v>
                </c:pt>
                <c:pt idx="4988">
                  <c:v>313.25</c:v>
                </c:pt>
                <c:pt idx="4989">
                  <c:v>313.25</c:v>
                </c:pt>
                <c:pt idx="4990">
                  <c:v>313.25</c:v>
                </c:pt>
                <c:pt idx="4991">
                  <c:v>313.25</c:v>
                </c:pt>
                <c:pt idx="4992">
                  <c:v>313.25</c:v>
                </c:pt>
                <c:pt idx="4993">
                  <c:v>313.25</c:v>
                </c:pt>
                <c:pt idx="4994">
                  <c:v>313.25</c:v>
                </c:pt>
                <c:pt idx="4995">
                  <c:v>313.25</c:v>
                </c:pt>
                <c:pt idx="4996">
                  <c:v>313.25</c:v>
                </c:pt>
                <c:pt idx="4997">
                  <c:v>313.25</c:v>
                </c:pt>
                <c:pt idx="4998">
                  <c:v>313.25</c:v>
                </c:pt>
                <c:pt idx="4999">
                  <c:v>313.25</c:v>
                </c:pt>
                <c:pt idx="5000">
                  <c:v>313.25</c:v>
                </c:pt>
                <c:pt idx="5001">
                  <c:v>313.25</c:v>
                </c:pt>
                <c:pt idx="5002">
                  <c:v>313.25</c:v>
                </c:pt>
                <c:pt idx="5003">
                  <c:v>313.25</c:v>
                </c:pt>
                <c:pt idx="5004">
                  <c:v>313.25</c:v>
                </c:pt>
                <c:pt idx="5005">
                  <c:v>313.5</c:v>
                </c:pt>
                <c:pt idx="5006">
                  <c:v>313.75</c:v>
                </c:pt>
                <c:pt idx="5007">
                  <c:v>314</c:v>
                </c:pt>
                <c:pt idx="5008">
                  <c:v>314.25</c:v>
                </c:pt>
                <c:pt idx="5009">
                  <c:v>314.5</c:v>
                </c:pt>
                <c:pt idx="5010">
                  <c:v>314.75</c:v>
                </c:pt>
                <c:pt idx="5011">
                  <c:v>315</c:v>
                </c:pt>
                <c:pt idx="5012">
                  <c:v>315.25</c:v>
                </c:pt>
                <c:pt idx="5013">
                  <c:v>315.5</c:v>
                </c:pt>
                <c:pt idx="5014">
                  <c:v>315.75</c:v>
                </c:pt>
                <c:pt idx="5015">
                  <c:v>316</c:v>
                </c:pt>
                <c:pt idx="5016">
                  <c:v>316.25</c:v>
                </c:pt>
                <c:pt idx="5017">
                  <c:v>316.5</c:v>
                </c:pt>
                <c:pt idx="5018">
                  <c:v>316.75</c:v>
                </c:pt>
                <c:pt idx="5019">
                  <c:v>316.75</c:v>
                </c:pt>
                <c:pt idx="5020">
                  <c:v>316.75</c:v>
                </c:pt>
                <c:pt idx="5021">
                  <c:v>316.75</c:v>
                </c:pt>
                <c:pt idx="5022">
                  <c:v>316.75</c:v>
                </c:pt>
                <c:pt idx="5023">
                  <c:v>316.75</c:v>
                </c:pt>
                <c:pt idx="5024">
                  <c:v>316.75</c:v>
                </c:pt>
                <c:pt idx="5025">
                  <c:v>316.75</c:v>
                </c:pt>
                <c:pt idx="5026">
                  <c:v>316.75</c:v>
                </c:pt>
                <c:pt idx="5027">
                  <c:v>316.75</c:v>
                </c:pt>
                <c:pt idx="5028">
                  <c:v>316.75</c:v>
                </c:pt>
                <c:pt idx="5029">
                  <c:v>316.75</c:v>
                </c:pt>
                <c:pt idx="5030">
                  <c:v>316.75</c:v>
                </c:pt>
                <c:pt idx="5031">
                  <c:v>316.75</c:v>
                </c:pt>
                <c:pt idx="5032">
                  <c:v>316.75</c:v>
                </c:pt>
                <c:pt idx="5033">
                  <c:v>316.75</c:v>
                </c:pt>
                <c:pt idx="5034">
                  <c:v>316.75</c:v>
                </c:pt>
                <c:pt idx="5035">
                  <c:v>316.75</c:v>
                </c:pt>
                <c:pt idx="5036">
                  <c:v>316.75</c:v>
                </c:pt>
                <c:pt idx="5037">
                  <c:v>316.75</c:v>
                </c:pt>
                <c:pt idx="5038">
                  <c:v>316.75</c:v>
                </c:pt>
                <c:pt idx="5039">
                  <c:v>316.75</c:v>
                </c:pt>
                <c:pt idx="5040">
                  <c:v>316.75</c:v>
                </c:pt>
                <c:pt idx="5041">
                  <c:v>316.75</c:v>
                </c:pt>
                <c:pt idx="5042">
                  <c:v>316.75</c:v>
                </c:pt>
                <c:pt idx="5043">
                  <c:v>316.75</c:v>
                </c:pt>
                <c:pt idx="5044">
                  <c:v>316.75</c:v>
                </c:pt>
                <c:pt idx="5045">
                  <c:v>316.75</c:v>
                </c:pt>
                <c:pt idx="5046">
                  <c:v>316.75</c:v>
                </c:pt>
                <c:pt idx="5047">
                  <c:v>316.75</c:v>
                </c:pt>
                <c:pt idx="5048">
                  <c:v>316.75</c:v>
                </c:pt>
                <c:pt idx="5049">
                  <c:v>316.75</c:v>
                </c:pt>
                <c:pt idx="5050">
                  <c:v>316.75</c:v>
                </c:pt>
                <c:pt idx="5051">
                  <c:v>316.75</c:v>
                </c:pt>
                <c:pt idx="5052">
                  <c:v>316.75</c:v>
                </c:pt>
                <c:pt idx="5053">
                  <c:v>316.75</c:v>
                </c:pt>
                <c:pt idx="5054">
                  <c:v>316.75</c:v>
                </c:pt>
                <c:pt idx="5055">
                  <c:v>316.75</c:v>
                </c:pt>
                <c:pt idx="5056">
                  <c:v>316.75</c:v>
                </c:pt>
                <c:pt idx="5057">
                  <c:v>316.75</c:v>
                </c:pt>
                <c:pt idx="5058">
                  <c:v>316.75</c:v>
                </c:pt>
                <c:pt idx="5059">
                  <c:v>316.75</c:v>
                </c:pt>
                <c:pt idx="5060">
                  <c:v>316.75</c:v>
                </c:pt>
                <c:pt idx="5061">
                  <c:v>316.75</c:v>
                </c:pt>
                <c:pt idx="5062">
                  <c:v>316.75</c:v>
                </c:pt>
                <c:pt idx="5063">
                  <c:v>316.75</c:v>
                </c:pt>
                <c:pt idx="5064">
                  <c:v>316.75</c:v>
                </c:pt>
                <c:pt idx="5065">
                  <c:v>316.75</c:v>
                </c:pt>
                <c:pt idx="5066">
                  <c:v>316.75</c:v>
                </c:pt>
                <c:pt idx="5067">
                  <c:v>316.75</c:v>
                </c:pt>
                <c:pt idx="5068">
                  <c:v>316.75</c:v>
                </c:pt>
                <c:pt idx="5069">
                  <c:v>316.75</c:v>
                </c:pt>
                <c:pt idx="5070">
                  <c:v>316.75</c:v>
                </c:pt>
                <c:pt idx="5071">
                  <c:v>316.75</c:v>
                </c:pt>
                <c:pt idx="5072">
                  <c:v>316.75</c:v>
                </c:pt>
                <c:pt idx="5073">
                  <c:v>316.75</c:v>
                </c:pt>
                <c:pt idx="5074">
                  <c:v>316.75</c:v>
                </c:pt>
                <c:pt idx="5075">
                  <c:v>316.75</c:v>
                </c:pt>
                <c:pt idx="5076">
                  <c:v>316.75</c:v>
                </c:pt>
                <c:pt idx="5077">
                  <c:v>316.75</c:v>
                </c:pt>
                <c:pt idx="5078">
                  <c:v>316.75</c:v>
                </c:pt>
                <c:pt idx="5079">
                  <c:v>316.75</c:v>
                </c:pt>
                <c:pt idx="5080">
                  <c:v>316.75</c:v>
                </c:pt>
                <c:pt idx="5081">
                  <c:v>316.75</c:v>
                </c:pt>
                <c:pt idx="5082">
                  <c:v>316.75</c:v>
                </c:pt>
                <c:pt idx="5083">
                  <c:v>316.75</c:v>
                </c:pt>
                <c:pt idx="5084">
                  <c:v>316.75</c:v>
                </c:pt>
                <c:pt idx="5085">
                  <c:v>316.75</c:v>
                </c:pt>
                <c:pt idx="5086">
                  <c:v>316.75</c:v>
                </c:pt>
                <c:pt idx="5087">
                  <c:v>316.75</c:v>
                </c:pt>
                <c:pt idx="5088">
                  <c:v>316.75</c:v>
                </c:pt>
                <c:pt idx="5089">
                  <c:v>316.75</c:v>
                </c:pt>
                <c:pt idx="5090">
                  <c:v>316.75</c:v>
                </c:pt>
                <c:pt idx="5091">
                  <c:v>316.75</c:v>
                </c:pt>
                <c:pt idx="5092">
                  <c:v>316.75</c:v>
                </c:pt>
                <c:pt idx="5093">
                  <c:v>316.75</c:v>
                </c:pt>
                <c:pt idx="5094">
                  <c:v>316.75</c:v>
                </c:pt>
                <c:pt idx="5095">
                  <c:v>316.75</c:v>
                </c:pt>
                <c:pt idx="5096">
                  <c:v>316.75</c:v>
                </c:pt>
                <c:pt idx="5097">
                  <c:v>316.75</c:v>
                </c:pt>
                <c:pt idx="5098">
                  <c:v>316.75</c:v>
                </c:pt>
                <c:pt idx="5099">
                  <c:v>316.75</c:v>
                </c:pt>
                <c:pt idx="5100">
                  <c:v>316.75</c:v>
                </c:pt>
                <c:pt idx="5101">
                  <c:v>316.75</c:v>
                </c:pt>
                <c:pt idx="5102">
                  <c:v>316.75</c:v>
                </c:pt>
                <c:pt idx="5103">
                  <c:v>316.75</c:v>
                </c:pt>
                <c:pt idx="5104">
                  <c:v>316.75</c:v>
                </c:pt>
                <c:pt idx="5105">
                  <c:v>316.75</c:v>
                </c:pt>
                <c:pt idx="5106">
                  <c:v>316.75</c:v>
                </c:pt>
                <c:pt idx="5107">
                  <c:v>316.75</c:v>
                </c:pt>
                <c:pt idx="5108">
                  <c:v>316.75</c:v>
                </c:pt>
                <c:pt idx="5109">
                  <c:v>316.75</c:v>
                </c:pt>
                <c:pt idx="5110">
                  <c:v>316.75</c:v>
                </c:pt>
                <c:pt idx="5111">
                  <c:v>316.75</c:v>
                </c:pt>
                <c:pt idx="5112">
                  <c:v>316.75</c:v>
                </c:pt>
                <c:pt idx="5113">
                  <c:v>316.75</c:v>
                </c:pt>
                <c:pt idx="5114">
                  <c:v>316.75</c:v>
                </c:pt>
                <c:pt idx="5115">
                  <c:v>316.75</c:v>
                </c:pt>
                <c:pt idx="5116">
                  <c:v>316.75</c:v>
                </c:pt>
                <c:pt idx="5117">
                  <c:v>316.75</c:v>
                </c:pt>
                <c:pt idx="5118">
                  <c:v>316.75</c:v>
                </c:pt>
                <c:pt idx="5119">
                  <c:v>316.75</c:v>
                </c:pt>
                <c:pt idx="5120">
                  <c:v>316.75</c:v>
                </c:pt>
                <c:pt idx="5121">
                  <c:v>316.75</c:v>
                </c:pt>
                <c:pt idx="5122">
                  <c:v>316.75</c:v>
                </c:pt>
                <c:pt idx="5123">
                  <c:v>316.75</c:v>
                </c:pt>
                <c:pt idx="5124">
                  <c:v>316.75</c:v>
                </c:pt>
                <c:pt idx="5125">
                  <c:v>316.75</c:v>
                </c:pt>
                <c:pt idx="5126">
                  <c:v>316.75</c:v>
                </c:pt>
                <c:pt idx="5127">
                  <c:v>316.75</c:v>
                </c:pt>
                <c:pt idx="5128">
                  <c:v>316.75</c:v>
                </c:pt>
                <c:pt idx="5129">
                  <c:v>316.75</c:v>
                </c:pt>
                <c:pt idx="5130">
                  <c:v>316.75</c:v>
                </c:pt>
                <c:pt idx="5131">
                  <c:v>316.75</c:v>
                </c:pt>
                <c:pt idx="5132">
                  <c:v>316.75</c:v>
                </c:pt>
                <c:pt idx="5133">
                  <c:v>316.75</c:v>
                </c:pt>
                <c:pt idx="5134">
                  <c:v>316.75</c:v>
                </c:pt>
                <c:pt idx="5135">
                  <c:v>316.75</c:v>
                </c:pt>
                <c:pt idx="5136">
                  <c:v>316.75</c:v>
                </c:pt>
                <c:pt idx="5137">
                  <c:v>316.75</c:v>
                </c:pt>
                <c:pt idx="5138">
                  <c:v>316.75</c:v>
                </c:pt>
                <c:pt idx="5139">
                  <c:v>316.75</c:v>
                </c:pt>
                <c:pt idx="5140">
                  <c:v>316.75</c:v>
                </c:pt>
                <c:pt idx="5141">
                  <c:v>316.75</c:v>
                </c:pt>
                <c:pt idx="5142">
                  <c:v>316.75</c:v>
                </c:pt>
                <c:pt idx="5143">
                  <c:v>316.75</c:v>
                </c:pt>
                <c:pt idx="5144">
                  <c:v>316.75</c:v>
                </c:pt>
                <c:pt idx="5145">
                  <c:v>316.75</c:v>
                </c:pt>
                <c:pt idx="5146">
                  <c:v>316.75</c:v>
                </c:pt>
                <c:pt idx="5147">
                  <c:v>316.75</c:v>
                </c:pt>
                <c:pt idx="5148">
                  <c:v>316.75</c:v>
                </c:pt>
                <c:pt idx="5149">
                  <c:v>316.75</c:v>
                </c:pt>
                <c:pt idx="5150">
                  <c:v>316.75</c:v>
                </c:pt>
                <c:pt idx="5151">
                  <c:v>316.75</c:v>
                </c:pt>
                <c:pt idx="5152">
                  <c:v>316.75</c:v>
                </c:pt>
                <c:pt idx="5153">
                  <c:v>316.75</c:v>
                </c:pt>
                <c:pt idx="5154">
                  <c:v>316.75</c:v>
                </c:pt>
                <c:pt idx="5155">
                  <c:v>316.75</c:v>
                </c:pt>
                <c:pt idx="5156">
                  <c:v>316.75</c:v>
                </c:pt>
                <c:pt idx="5157">
                  <c:v>316.75</c:v>
                </c:pt>
                <c:pt idx="5158">
                  <c:v>316.75</c:v>
                </c:pt>
                <c:pt idx="5159">
                  <c:v>316.75</c:v>
                </c:pt>
                <c:pt idx="5160">
                  <c:v>316.75</c:v>
                </c:pt>
                <c:pt idx="5161">
                  <c:v>316.75</c:v>
                </c:pt>
                <c:pt idx="5162">
                  <c:v>316.75</c:v>
                </c:pt>
                <c:pt idx="5163">
                  <c:v>316.75</c:v>
                </c:pt>
                <c:pt idx="5164">
                  <c:v>316.75</c:v>
                </c:pt>
                <c:pt idx="5165">
                  <c:v>316.75</c:v>
                </c:pt>
                <c:pt idx="5166">
                  <c:v>316.75</c:v>
                </c:pt>
                <c:pt idx="5167">
                  <c:v>316.75</c:v>
                </c:pt>
                <c:pt idx="5168">
                  <c:v>316.75</c:v>
                </c:pt>
                <c:pt idx="5169">
                  <c:v>316.75</c:v>
                </c:pt>
                <c:pt idx="5170">
                  <c:v>316.75</c:v>
                </c:pt>
                <c:pt idx="5171">
                  <c:v>316.75</c:v>
                </c:pt>
                <c:pt idx="5172">
                  <c:v>316.75</c:v>
                </c:pt>
                <c:pt idx="5173">
                  <c:v>316.75</c:v>
                </c:pt>
                <c:pt idx="5174">
                  <c:v>316.75</c:v>
                </c:pt>
                <c:pt idx="5175">
                  <c:v>316.75</c:v>
                </c:pt>
                <c:pt idx="5176">
                  <c:v>316.75</c:v>
                </c:pt>
                <c:pt idx="5177">
                  <c:v>316.75</c:v>
                </c:pt>
                <c:pt idx="5178">
                  <c:v>316.75</c:v>
                </c:pt>
                <c:pt idx="5179">
                  <c:v>316.75</c:v>
                </c:pt>
                <c:pt idx="5180">
                  <c:v>316.75</c:v>
                </c:pt>
                <c:pt idx="5181">
                  <c:v>316.75</c:v>
                </c:pt>
                <c:pt idx="5182">
                  <c:v>316.75</c:v>
                </c:pt>
                <c:pt idx="5183">
                  <c:v>316.75</c:v>
                </c:pt>
                <c:pt idx="5184">
                  <c:v>316.75</c:v>
                </c:pt>
                <c:pt idx="5185">
                  <c:v>316.75</c:v>
                </c:pt>
                <c:pt idx="5186">
                  <c:v>316.75</c:v>
                </c:pt>
                <c:pt idx="5187">
                  <c:v>316.75</c:v>
                </c:pt>
                <c:pt idx="5188">
                  <c:v>316.75</c:v>
                </c:pt>
                <c:pt idx="5189">
                  <c:v>316.75</c:v>
                </c:pt>
                <c:pt idx="5190">
                  <c:v>316.75</c:v>
                </c:pt>
                <c:pt idx="5191">
                  <c:v>316.75</c:v>
                </c:pt>
                <c:pt idx="5192">
                  <c:v>316.75</c:v>
                </c:pt>
                <c:pt idx="5193">
                  <c:v>316.75</c:v>
                </c:pt>
                <c:pt idx="5194">
                  <c:v>316.75</c:v>
                </c:pt>
                <c:pt idx="5195">
                  <c:v>316.75</c:v>
                </c:pt>
                <c:pt idx="5196">
                  <c:v>316.75</c:v>
                </c:pt>
                <c:pt idx="5197">
                  <c:v>316.75</c:v>
                </c:pt>
                <c:pt idx="5198">
                  <c:v>316.75</c:v>
                </c:pt>
                <c:pt idx="5199">
                  <c:v>316.75</c:v>
                </c:pt>
                <c:pt idx="5200">
                  <c:v>316.75</c:v>
                </c:pt>
                <c:pt idx="5201">
                  <c:v>316.75</c:v>
                </c:pt>
                <c:pt idx="5202">
                  <c:v>316.75</c:v>
                </c:pt>
                <c:pt idx="5203">
                  <c:v>316.75</c:v>
                </c:pt>
                <c:pt idx="5204">
                  <c:v>316.75</c:v>
                </c:pt>
                <c:pt idx="5205">
                  <c:v>316.75</c:v>
                </c:pt>
                <c:pt idx="5206">
                  <c:v>316.75</c:v>
                </c:pt>
                <c:pt idx="5207">
                  <c:v>316.75</c:v>
                </c:pt>
                <c:pt idx="5208">
                  <c:v>316.75</c:v>
                </c:pt>
                <c:pt idx="5209">
                  <c:v>316.75</c:v>
                </c:pt>
                <c:pt idx="5210">
                  <c:v>316.75</c:v>
                </c:pt>
                <c:pt idx="5211">
                  <c:v>316.75</c:v>
                </c:pt>
                <c:pt idx="5212">
                  <c:v>316.75</c:v>
                </c:pt>
                <c:pt idx="5213">
                  <c:v>316.75</c:v>
                </c:pt>
                <c:pt idx="5214">
                  <c:v>316.75</c:v>
                </c:pt>
                <c:pt idx="5215">
                  <c:v>316.75</c:v>
                </c:pt>
                <c:pt idx="5216">
                  <c:v>316.75</c:v>
                </c:pt>
                <c:pt idx="5217">
                  <c:v>316.75</c:v>
                </c:pt>
                <c:pt idx="5218">
                  <c:v>316.75</c:v>
                </c:pt>
                <c:pt idx="5219">
                  <c:v>316.75</c:v>
                </c:pt>
                <c:pt idx="5220">
                  <c:v>316.75</c:v>
                </c:pt>
                <c:pt idx="5221">
                  <c:v>316.75</c:v>
                </c:pt>
                <c:pt idx="5222">
                  <c:v>316.75</c:v>
                </c:pt>
                <c:pt idx="5223">
                  <c:v>316.75</c:v>
                </c:pt>
                <c:pt idx="5224">
                  <c:v>316.75</c:v>
                </c:pt>
                <c:pt idx="5225">
                  <c:v>316.75</c:v>
                </c:pt>
                <c:pt idx="5226">
                  <c:v>316.75</c:v>
                </c:pt>
                <c:pt idx="5227">
                  <c:v>316.75</c:v>
                </c:pt>
                <c:pt idx="5228">
                  <c:v>316.75</c:v>
                </c:pt>
                <c:pt idx="5229">
                  <c:v>316.75</c:v>
                </c:pt>
                <c:pt idx="5230">
                  <c:v>316.75</c:v>
                </c:pt>
                <c:pt idx="5231">
                  <c:v>316.75</c:v>
                </c:pt>
                <c:pt idx="5232">
                  <c:v>316.75</c:v>
                </c:pt>
                <c:pt idx="5233">
                  <c:v>316.75</c:v>
                </c:pt>
                <c:pt idx="5234">
                  <c:v>316.75</c:v>
                </c:pt>
                <c:pt idx="5235">
                  <c:v>316.75</c:v>
                </c:pt>
                <c:pt idx="5236">
                  <c:v>316.75</c:v>
                </c:pt>
                <c:pt idx="5237">
                  <c:v>316.75</c:v>
                </c:pt>
                <c:pt idx="5238">
                  <c:v>316.75</c:v>
                </c:pt>
                <c:pt idx="5239">
                  <c:v>316.75</c:v>
                </c:pt>
                <c:pt idx="5240">
                  <c:v>316.75</c:v>
                </c:pt>
                <c:pt idx="5241">
                  <c:v>316.75</c:v>
                </c:pt>
                <c:pt idx="5242">
                  <c:v>316.75</c:v>
                </c:pt>
                <c:pt idx="5243">
                  <c:v>316.75</c:v>
                </c:pt>
                <c:pt idx="5244">
                  <c:v>316.75</c:v>
                </c:pt>
                <c:pt idx="5245">
                  <c:v>316.75</c:v>
                </c:pt>
                <c:pt idx="5246">
                  <c:v>316.75</c:v>
                </c:pt>
                <c:pt idx="5247">
                  <c:v>316.75</c:v>
                </c:pt>
                <c:pt idx="5248">
                  <c:v>316.75</c:v>
                </c:pt>
                <c:pt idx="5249">
                  <c:v>316.75</c:v>
                </c:pt>
                <c:pt idx="5250">
                  <c:v>316.75</c:v>
                </c:pt>
                <c:pt idx="5251">
                  <c:v>316.75</c:v>
                </c:pt>
                <c:pt idx="5252">
                  <c:v>316.75</c:v>
                </c:pt>
                <c:pt idx="5253">
                  <c:v>316.75</c:v>
                </c:pt>
                <c:pt idx="5254">
                  <c:v>316.75</c:v>
                </c:pt>
                <c:pt idx="5255">
                  <c:v>316.75</c:v>
                </c:pt>
                <c:pt idx="5256">
                  <c:v>316.75</c:v>
                </c:pt>
                <c:pt idx="5257">
                  <c:v>316.75</c:v>
                </c:pt>
                <c:pt idx="5258">
                  <c:v>316.75</c:v>
                </c:pt>
                <c:pt idx="5259">
                  <c:v>316.75</c:v>
                </c:pt>
                <c:pt idx="5260">
                  <c:v>316.75</c:v>
                </c:pt>
                <c:pt idx="5261">
                  <c:v>316.75</c:v>
                </c:pt>
                <c:pt idx="5262">
                  <c:v>316.75</c:v>
                </c:pt>
                <c:pt idx="5263">
                  <c:v>316.75</c:v>
                </c:pt>
                <c:pt idx="5264">
                  <c:v>316.75</c:v>
                </c:pt>
                <c:pt idx="5265">
                  <c:v>316.75</c:v>
                </c:pt>
                <c:pt idx="5266">
                  <c:v>316.75</c:v>
                </c:pt>
                <c:pt idx="5267">
                  <c:v>316.75</c:v>
                </c:pt>
                <c:pt idx="5268">
                  <c:v>316.75</c:v>
                </c:pt>
                <c:pt idx="5269">
                  <c:v>316.75</c:v>
                </c:pt>
                <c:pt idx="5270">
                  <c:v>316.75</c:v>
                </c:pt>
                <c:pt idx="5271">
                  <c:v>316.75</c:v>
                </c:pt>
                <c:pt idx="5272">
                  <c:v>316.75</c:v>
                </c:pt>
                <c:pt idx="5273">
                  <c:v>316.75</c:v>
                </c:pt>
                <c:pt idx="5274">
                  <c:v>316.75</c:v>
                </c:pt>
                <c:pt idx="5275">
                  <c:v>316.75</c:v>
                </c:pt>
                <c:pt idx="5276">
                  <c:v>316.75</c:v>
                </c:pt>
                <c:pt idx="5277">
                  <c:v>316.75</c:v>
                </c:pt>
                <c:pt idx="5278">
                  <c:v>316.75</c:v>
                </c:pt>
                <c:pt idx="5279">
                  <c:v>316.75</c:v>
                </c:pt>
                <c:pt idx="5280">
                  <c:v>316.75</c:v>
                </c:pt>
                <c:pt idx="5281">
                  <c:v>316.75</c:v>
                </c:pt>
                <c:pt idx="5282">
                  <c:v>316.75</c:v>
                </c:pt>
                <c:pt idx="5283">
                  <c:v>316.75</c:v>
                </c:pt>
                <c:pt idx="5284">
                  <c:v>316.75</c:v>
                </c:pt>
                <c:pt idx="5285">
                  <c:v>316.75</c:v>
                </c:pt>
                <c:pt idx="5286">
                  <c:v>316.75</c:v>
                </c:pt>
                <c:pt idx="5287">
                  <c:v>316.75</c:v>
                </c:pt>
                <c:pt idx="5288">
                  <c:v>316.75</c:v>
                </c:pt>
                <c:pt idx="5289">
                  <c:v>316.75</c:v>
                </c:pt>
                <c:pt idx="5290">
                  <c:v>316.75</c:v>
                </c:pt>
                <c:pt idx="5291">
                  <c:v>316.75</c:v>
                </c:pt>
                <c:pt idx="5292">
                  <c:v>316.75</c:v>
                </c:pt>
                <c:pt idx="5293">
                  <c:v>317</c:v>
                </c:pt>
                <c:pt idx="5294">
                  <c:v>317.25</c:v>
                </c:pt>
                <c:pt idx="5295">
                  <c:v>317.25</c:v>
                </c:pt>
                <c:pt idx="5296">
                  <c:v>317.25</c:v>
                </c:pt>
                <c:pt idx="5297">
                  <c:v>317.25</c:v>
                </c:pt>
                <c:pt idx="5298">
                  <c:v>317.25</c:v>
                </c:pt>
                <c:pt idx="5299">
                  <c:v>317.25</c:v>
                </c:pt>
                <c:pt idx="5300">
                  <c:v>317.25</c:v>
                </c:pt>
                <c:pt idx="5301">
                  <c:v>317.25</c:v>
                </c:pt>
                <c:pt idx="5302">
                  <c:v>317.25</c:v>
                </c:pt>
                <c:pt idx="5303">
                  <c:v>317.25</c:v>
                </c:pt>
                <c:pt idx="5304">
                  <c:v>317.25</c:v>
                </c:pt>
                <c:pt idx="5305">
                  <c:v>317.25</c:v>
                </c:pt>
                <c:pt idx="5306">
                  <c:v>317.25</c:v>
                </c:pt>
                <c:pt idx="5307">
                  <c:v>317.25</c:v>
                </c:pt>
                <c:pt idx="5308">
                  <c:v>317.25</c:v>
                </c:pt>
                <c:pt idx="5309">
                  <c:v>317.25</c:v>
                </c:pt>
                <c:pt idx="5310">
                  <c:v>317.25</c:v>
                </c:pt>
                <c:pt idx="5311">
                  <c:v>317.25</c:v>
                </c:pt>
                <c:pt idx="5312">
                  <c:v>317.25</c:v>
                </c:pt>
                <c:pt idx="5313">
                  <c:v>317.25</c:v>
                </c:pt>
                <c:pt idx="5314">
                  <c:v>317.25</c:v>
                </c:pt>
                <c:pt idx="5315">
                  <c:v>317.25</c:v>
                </c:pt>
                <c:pt idx="5316">
                  <c:v>317.25</c:v>
                </c:pt>
                <c:pt idx="5317">
                  <c:v>317.25</c:v>
                </c:pt>
                <c:pt idx="5318">
                  <c:v>317.25</c:v>
                </c:pt>
                <c:pt idx="5319">
                  <c:v>317.25</c:v>
                </c:pt>
                <c:pt idx="5320">
                  <c:v>317.25</c:v>
                </c:pt>
                <c:pt idx="5321">
                  <c:v>317.25</c:v>
                </c:pt>
                <c:pt idx="5322">
                  <c:v>317.25</c:v>
                </c:pt>
                <c:pt idx="5323">
                  <c:v>317.25</c:v>
                </c:pt>
                <c:pt idx="5324">
                  <c:v>317.25</c:v>
                </c:pt>
                <c:pt idx="5325">
                  <c:v>317.25</c:v>
                </c:pt>
                <c:pt idx="5326">
                  <c:v>317.25</c:v>
                </c:pt>
                <c:pt idx="5327">
                  <c:v>317.25</c:v>
                </c:pt>
                <c:pt idx="5328">
                  <c:v>317.25</c:v>
                </c:pt>
                <c:pt idx="5329">
                  <c:v>317.25</c:v>
                </c:pt>
                <c:pt idx="5330">
                  <c:v>317.25</c:v>
                </c:pt>
                <c:pt idx="5331">
                  <c:v>317.25</c:v>
                </c:pt>
                <c:pt idx="5332">
                  <c:v>317.25</c:v>
                </c:pt>
                <c:pt idx="5333">
                  <c:v>317.25</c:v>
                </c:pt>
                <c:pt idx="5334">
                  <c:v>317.25</c:v>
                </c:pt>
                <c:pt idx="5335">
                  <c:v>317.25</c:v>
                </c:pt>
                <c:pt idx="5336">
                  <c:v>317.25</c:v>
                </c:pt>
                <c:pt idx="5337">
                  <c:v>317.25</c:v>
                </c:pt>
                <c:pt idx="5338">
                  <c:v>317.25</c:v>
                </c:pt>
                <c:pt idx="5339">
                  <c:v>317.25</c:v>
                </c:pt>
                <c:pt idx="5340">
                  <c:v>317.25</c:v>
                </c:pt>
                <c:pt idx="5341">
                  <c:v>317.25</c:v>
                </c:pt>
                <c:pt idx="5342">
                  <c:v>317.25</c:v>
                </c:pt>
                <c:pt idx="5343">
                  <c:v>317.25</c:v>
                </c:pt>
                <c:pt idx="5344">
                  <c:v>317.25</c:v>
                </c:pt>
                <c:pt idx="5345">
                  <c:v>317.25</c:v>
                </c:pt>
                <c:pt idx="5346">
                  <c:v>317.25</c:v>
                </c:pt>
                <c:pt idx="5347">
                  <c:v>317.25</c:v>
                </c:pt>
                <c:pt idx="5348">
                  <c:v>317.25</c:v>
                </c:pt>
                <c:pt idx="5349">
                  <c:v>317.25</c:v>
                </c:pt>
                <c:pt idx="5350">
                  <c:v>317.25</c:v>
                </c:pt>
                <c:pt idx="5351">
                  <c:v>317.25</c:v>
                </c:pt>
                <c:pt idx="5352">
                  <c:v>317.25</c:v>
                </c:pt>
                <c:pt idx="5353">
                  <c:v>317.25</c:v>
                </c:pt>
                <c:pt idx="5354">
                  <c:v>317.25</c:v>
                </c:pt>
                <c:pt idx="5355">
                  <c:v>317.25</c:v>
                </c:pt>
                <c:pt idx="5356">
                  <c:v>317.25</c:v>
                </c:pt>
                <c:pt idx="5357">
                  <c:v>317.25</c:v>
                </c:pt>
                <c:pt idx="5358">
                  <c:v>317.25</c:v>
                </c:pt>
                <c:pt idx="5359">
                  <c:v>317.25</c:v>
                </c:pt>
                <c:pt idx="5360">
                  <c:v>317.25</c:v>
                </c:pt>
                <c:pt idx="5361">
                  <c:v>317.25</c:v>
                </c:pt>
                <c:pt idx="5362">
                  <c:v>317.25</c:v>
                </c:pt>
                <c:pt idx="5363">
                  <c:v>317.25</c:v>
                </c:pt>
                <c:pt idx="5364">
                  <c:v>317.25</c:v>
                </c:pt>
                <c:pt idx="5365">
                  <c:v>317.25</c:v>
                </c:pt>
                <c:pt idx="5366">
                  <c:v>317.25</c:v>
                </c:pt>
                <c:pt idx="5367">
                  <c:v>317.25</c:v>
                </c:pt>
                <c:pt idx="5368">
                  <c:v>317.25</c:v>
                </c:pt>
                <c:pt idx="5369">
                  <c:v>317.25</c:v>
                </c:pt>
                <c:pt idx="5370">
                  <c:v>317.25</c:v>
                </c:pt>
                <c:pt idx="5371">
                  <c:v>317.25</c:v>
                </c:pt>
                <c:pt idx="5372">
                  <c:v>317.25</c:v>
                </c:pt>
                <c:pt idx="5373">
                  <c:v>317.25</c:v>
                </c:pt>
                <c:pt idx="5374">
                  <c:v>317.25</c:v>
                </c:pt>
                <c:pt idx="5375">
                  <c:v>317.25</c:v>
                </c:pt>
                <c:pt idx="5376">
                  <c:v>317.25</c:v>
                </c:pt>
                <c:pt idx="5377">
                  <c:v>317.25</c:v>
                </c:pt>
                <c:pt idx="5378">
                  <c:v>317.25</c:v>
                </c:pt>
                <c:pt idx="5379">
                  <c:v>317.25</c:v>
                </c:pt>
                <c:pt idx="5380">
                  <c:v>317.25</c:v>
                </c:pt>
                <c:pt idx="5381">
                  <c:v>317.25</c:v>
                </c:pt>
                <c:pt idx="5382">
                  <c:v>317.25</c:v>
                </c:pt>
                <c:pt idx="5383">
                  <c:v>317.25</c:v>
                </c:pt>
                <c:pt idx="5384">
                  <c:v>317.25</c:v>
                </c:pt>
                <c:pt idx="5385">
                  <c:v>317.25</c:v>
                </c:pt>
                <c:pt idx="5386">
                  <c:v>317.25</c:v>
                </c:pt>
                <c:pt idx="5387">
                  <c:v>317.25</c:v>
                </c:pt>
                <c:pt idx="5388">
                  <c:v>317.25</c:v>
                </c:pt>
                <c:pt idx="5389">
                  <c:v>317.25</c:v>
                </c:pt>
                <c:pt idx="5390">
                  <c:v>317.25</c:v>
                </c:pt>
                <c:pt idx="5391">
                  <c:v>317.25</c:v>
                </c:pt>
                <c:pt idx="5392">
                  <c:v>317.25</c:v>
                </c:pt>
                <c:pt idx="5393">
                  <c:v>317.25</c:v>
                </c:pt>
                <c:pt idx="5394">
                  <c:v>317.25</c:v>
                </c:pt>
                <c:pt idx="5395">
                  <c:v>317.25</c:v>
                </c:pt>
                <c:pt idx="5396">
                  <c:v>317.25</c:v>
                </c:pt>
                <c:pt idx="5397">
                  <c:v>317.25</c:v>
                </c:pt>
                <c:pt idx="5398">
                  <c:v>317.25</c:v>
                </c:pt>
                <c:pt idx="5399">
                  <c:v>317.25</c:v>
                </c:pt>
                <c:pt idx="5400">
                  <c:v>317.25</c:v>
                </c:pt>
                <c:pt idx="5401">
                  <c:v>317.25</c:v>
                </c:pt>
                <c:pt idx="5402">
                  <c:v>317.25</c:v>
                </c:pt>
                <c:pt idx="5403">
                  <c:v>317.25</c:v>
                </c:pt>
                <c:pt idx="5404">
                  <c:v>317.25</c:v>
                </c:pt>
                <c:pt idx="5405">
                  <c:v>317.25</c:v>
                </c:pt>
                <c:pt idx="5406">
                  <c:v>317.25</c:v>
                </c:pt>
                <c:pt idx="5407">
                  <c:v>317.25</c:v>
                </c:pt>
                <c:pt idx="5408">
                  <c:v>317.25</c:v>
                </c:pt>
                <c:pt idx="5409">
                  <c:v>317.25</c:v>
                </c:pt>
                <c:pt idx="5410">
                  <c:v>317.25</c:v>
                </c:pt>
                <c:pt idx="5411">
                  <c:v>317.25</c:v>
                </c:pt>
                <c:pt idx="5412">
                  <c:v>317.25</c:v>
                </c:pt>
                <c:pt idx="5413">
                  <c:v>317.25</c:v>
                </c:pt>
                <c:pt idx="5414">
                  <c:v>317.25</c:v>
                </c:pt>
                <c:pt idx="5415">
                  <c:v>317.25</c:v>
                </c:pt>
                <c:pt idx="5416">
                  <c:v>317.25</c:v>
                </c:pt>
                <c:pt idx="5417">
                  <c:v>317.25</c:v>
                </c:pt>
                <c:pt idx="5418">
                  <c:v>317.25</c:v>
                </c:pt>
                <c:pt idx="5419">
                  <c:v>317.25</c:v>
                </c:pt>
                <c:pt idx="5420">
                  <c:v>317.25</c:v>
                </c:pt>
                <c:pt idx="5421">
                  <c:v>317.25</c:v>
                </c:pt>
                <c:pt idx="5422">
                  <c:v>317.25</c:v>
                </c:pt>
                <c:pt idx="5423">
                  <c:v>317.25</c:v>
                </c:pt>
                <c:pt idx="5424">
                  <c:v>317.25</c:v>
                </c:pt>
                <c:pt idx="5425">
                  <c:v>317.25</c:v>
                </c:pt>
                <c:pt idx="5426">
                  <c:v>317.25</c:v>
                </c:pt>
                <c:pt idx="5427">
                  <c:v>317.25</c:v>
                </c:pt>
                <c:pt idx="5428">
                  <c:v>317.25</c:v>
                </c:pt>
                <c:pt idx="5429">
                  <c:v>317.25</c:v>
                </c:pt>
                <c:pt idx="5430">
                  <c:v>317.25</c:v>
                </c:pt>
                <c:pt idx="5431">
                  <c:v>317.25</c:v>
                </c:pt>
                <c:pt idx="5432">
                  <c:v>317.25</c:v>
                </c:pt>
                <c:pt idx="5433">
                  <c:v>317.25</c:v>
                </c:pt>
                <c:pt idx="5434">
                  <c:v>317.25</c:v>
                </c:pt>
                <c:pt idx="5435">
                  <c:v>317.25</c:v>
                </c:pt>
                <c:pt idx="5436">
                  <c:v>317.25</c:v>
                </c:pt>
                <c:pt idx="5437">
                  <c:v>317.25</c:v>
                </c:pt>
                <c:pt idx="5438">
                  <c:v>317.25</c:v>
                </c:pt>
                <c:pt idx="5439">
                  <c:v>317.25</c:v>
                </c:pt>
                <c:pt idx="5440">
                  <c:v>317.25</c:v>
                </c:pt>
                <c:pt idx="5441">
                  <c:v>317.25</c:v>
                </c:pt>
                <c:pt idx="5442">
                  <c:v>317.25</c:v>
                </c:pt>
                <c:pt idx="5443">
                  <c:v>317.25</c:v>
                </c:pt>
                <c:pt idx="5444">
                  <c:v>317.25</c:v>
                </c:pt>
                <c:pt idx="5445">
                  <c:v>317.25</c:v>
                </c:pt>
                <c:pt idx="5446">
                  <c:v>317.25</c:v>
                </c:pt>
                <c:pt idx="5447">
                  <c:v>317.25</c:v>
                </c:pt>
                <c:pt idx="5448">
                  <c:v>317.25</c:v>
                </c:pt>
                <c:pt idx="5449">
                  <c:v>317.25</c:v>
                </c:pt>
                <c:pt idx="5450">
                  <c:v>317.25</c:v>
                </c:pt>
                <c:pt idx="5451">
                  <c:v>317.25</c:v>
                </c:pt>
                <c:pt idx="5452">
                  <c:v>317.25</c:v>
                </c:pt>
                <c:pt idx="5453">
                  <c:v>317.25</c:v>
                </c:pt>
                <c:pt idx="5454">
                  <c:v>317.25</c:v>
                </c:pt>
                <c:pt idx="5455">
                  <c:v>317.25</c:v>
                </c:pt>
                <c:pt idx="5456">
                  <c:v>317.25</c:v>
                </c:pt>
                <c:pt idx="5457">
                  <c:v>317.25</c:v>
                </c:pt>
                <c:pt idx="5458">
                  <c:v>317.25</c:v>
                </c:pt>
                <c:pt idx="5459">
                  <c:v>317.25</c:v>
                </c:pt>
                <c:pt idx="5460">
                  <c:v>317.25</c:v>
                </c:pt>
                <c:pt idx="5461">
                  <c:v>317.25</c:v>
                </c:pt>
                <c:pt idx="5462">
                  <c:v>317.25</c:v>
                </c:pt>
                <c:pt idx="5463">
                  <c:v>317.25</c:v>
                </c:pt>
                <c:pt idx="5464">
                  <c:v>317.25</c:v>
                </c:pt>
                <c:pt idx="5465">
                  <c:v>317.25</c:v>
                </c:pt>
                <c:pt idx="5466">
                  <c:v>317.25</c:v>
                </c:pt>
                <c:pt idx="5467">
                  <c:v>317.25</c:v>
                </c:pt>
                <c:pt idx="5468">
                  <c:v>317.25</c:v>
                </c:pt>
                <c:pt idx="5469">
                  <c:v>317.25</c:v>
                </c:pt>
                <c:pt idx="5470">
                  <c:v>317.25</c:v>
                </c:pt>
                <c:pt idx="5471">
                  <c:v>317.25</c:v>
                </c:pt>
                <c:pt idx="5472">
                  <c:v>317.25</c:v>
                </c:pt>
                <c:pt idx="5473">
                  <c:v>317.25</c:v>
                </c:pt>
                <c:pt idx="5474">
                  <c:v>317.25</c:v>
                </c:pt>
                <c:pt idx="5475">
                  <c:v>317.25</c:v>
                </c:pt>
                <c:pt idx="5476">
                  <c:v>317.25</c:v>
                </c:pt>
                <c:pt idx="5477">
                  <c:v>317.25</c:v>
                </c:pt>
                <c:pt idx="5478">
                  <c:v>317.25</c:v>
                </c:pt>
                <c:pt idx="5479">
                  <c:v>317.25</c:v>
                </c:pt>
                <c:pt idx="5480">
                  <c:v>317.25</c:v>
                </c:pt>
                <c:pt idx="5481">
                  <c:v>317.25</c:v>
                </c:pt>
                <c:pt idx="5482">
                  <c:v>317.25</c:v>
                </c:pt>
                <c:pt idx="5483">
                  <c:v>317.25</c:v>
                </c:pt>
                <c:pt idx="5484">
                  <c:v>317.25</c:v>
                </c:pt>
                <c:pt idx="5485">
                  <c:v>317.25</c:v>
                </c:pt>
                <c:pt idx="5486">
                  <c:v>317.25</c:v>
                </c:pt>
                <c:pt idx="5487">
                  <c:v>317.25</c:v>
                </c:pt>
                <c:pt idx="5488">
                  <c:v>317.25</c:v>
                </c:pt>
                <c:pt idx="5489">
                  <c:v>317.25</c:v>
                </c:pt>
                <c:pt idx="5490">
                  <c:v>317.25</c:v>
                </c:pt>
                <c:pt idx="5491">
                  <c:v>317.25</c:v>
                </c:pt>
                <c:pt idx="5492">
                  <c:v>317.25</c:v>
                </c:pt>
                <c:pt idx="5493">
                  <c:v>317.25</c:v>
                </c:pt>
                <c:pt idx="5494">
                  <c:v>317.25</c:v>
                </c:pt>
                <c:pt idx="5495">
                  <c:v>317.25</c:v>
                </c:pt>
                <c:pt idx="5496">
                  <c:v>317.25</c:v>
                </c:pt>
                <c:pt idx="5497">
                  <c:v>317.25</c:v>
                </c:pt>
                <c:pt idx="5498">
                  <c:v>317.25</c:v>
                </c:pt>
                <c:pt idx="5499">
                  <c:v>317.25</c:v>
                </c:pt>
                <c:pt idx="5500">
                  <c:v>317.25</c:v>
                </c:pt>
                <c:pt idx="5501">
                  <c:v>317.25</c:v>
                </c:pt>
                <c:pt idx="5502">
                  <c:v>317.25</c:v>
                </c:pt>
                <c:pt idx="5503">
                  <c:v>317.25</c:v>
                </c:pt>
                <c:pt idx="5504">
                  <c:v>317.25</c:v>
                </c:pt>
                <c:pt idx="5505">
                  <c:v>317.25</c:v>
                </c:pt>
                <c:pt idx="5506">
                  <c:v>317.25</c:v>
                </c:pt>
                <c:pt idx="5507">
                  <c:v>317.25</c:v>
                </c:pt>
                <c:pt idx="5508">
                  <c:v>317.25</c:v>
                </c:pt>
                <c:pt idx="5509">
                  <c:v>317.25</c:v>
                </c:pt>
                <c:pt idx="5510">
                  <c:v>317.25</c:v>
                </c:pt>
                <c:pt idx="5511">
                  <c:v>317.25</c:v>
                </c:pt>
                <c:pt idx="5512">
                  <c:v>317.25</c:v>
                </c:pt>
                <c:pt idx="5513">
                  <c:v>317.25</c:v>
                </c:pt>
                <c:pt idx="5514">
                  <c:v>317.25</c:v>
                </c:pt>
                <c:pt idx="5515">
                  <c:v>317.25</c:v>
                </c:pt>
                <c:pt idx="5516">
                  <c:v>317.25</c:v>
                </c:pt>
                <c:pt idx="5517">
                  <c:v>317.25</c:v>
                </c:pt>
                <c:pt idx="5518">
                  <c:v>317.25</c:v>
                </c:pt>
                <c:pt idx="5519">
                  <c:v>317.25</c:v>
                </c:pt>
                <c:pt idx="5520">
                  <c:v>317.25</c:v>
                </c:pt>
                <c:pt idx="5521">
                  <c:v>317.25</c:v>
                </c:pt>
                <c:pt idx="5522">
                  <c:v>317.25</c:v>
                </c:pt>
                <c:pt idx="5523">
                  <c:v>317.25</c:v>
                </c:pt>
                <c:pt idx="5524">
                  <c:v>317.25</c:v>
                </c:pt>
                <c:pt idx="5525">
                  <c:v>317.25</c:v>
                </c:pt>
                <c:pt idx="5526">
                  <c:v>317.25</c:v>
                </c:pt>
                <c:pt idx="5527">
                  <c:v>317.25</c:v>
                </c:pt>
                <c:pt idx="5528">
                  <c:v>317.25</c:v>
                </c:pt>
                <c:pt idx="5529">
                  <c:v>317.25</c:v>
                </c:pt>
                <c:pt idx="5530">
                  <c:v>317.25</c:v>
                </c:pt>
                <c:pt idx="5531">
                  <c:v>317.25</c:v>
                </c:pt>
                <c:pt idx="5532">
                  <c:v>317.25</c:v>
                </c:pt>
                <c:pt idx="5533">
                  <c:v>317.25</c:v>
                </c:pt>
                <c:pt idx="5534">
                  <c:v>317.25</c:v>
                </c:pt>
                <c:pt idx="5535">
                  <c:v>317.25</c:v>
                </c:pt>
                <c:pt idx="5536">
                  <c:v>317.25</c:v>
                </c:pt>
                <c:pt idx="5537">
                  <c:v>317.25</c:v>
                </c:pt>
                <c:pt idx="5538">
                  <c:v>317.25</c:v>
                </c:pt>
                <c:pt idx="5539">
                  <c:v>317.25</c:v>
                </c:pt>
                <c:pt idx="5540">
                  <c:v>317.25</c:v>
                </c:pt>
                <c:pt idx="5541">
                  <c:v>317.25</c:v>
                </c:pt>
                <c:pt idx="5542">
                  <c:v>317.25</c:v>
                </c:pt>
                <c:pt idx="5543">
                  <c:v>317.25</c:v>
                </c:pt>
                <c:pt idx="5544">
                  <c:v>317.25</c:v>
                </c:pt>
                <c:pt idx="5545">
                  <c:v>317.25</c:v>
                </c:pt>
                <c:pt idx="5546">
                  <c:v>317.25</c:v>
                </c:pt>
                <c:pt idx="5547">
                  <c:v>317.25</c:v>
                </c:pt>
                <c:pt idx="5548">
                  <c:v>317.25</c:v>
                </c:pt>
                <c:pt idx="5549">
                  <c:v>317.25</c:v>
                </c:pt>
                <c:pt idx="5550">
                  <c:v>317.25</c:v>
                </c:pt>
                <c:pt idx="5551">
                  <c:v>317.25</c:v>
                </c:pt>
                <c:pt idx="5552">
                  <c:v>317.25</c:v>
                </c:pt>
                <c:pt idx="5553">
                  <c:v>317.25</c:v>
                </c:pt>
                <c:pt idx="5554">
                  <c:v>317.25</c:v>
                </c:pt>
                <c:pt idx="5555">
                  <c:v>317.25</c:v>
                </c:pt>
                <c:pt idx="5556">
                  <c:v>317.25</c:v>
                </c:pt>
                <c:pt idx="5557">
                  <c:v>317.25</c:v>
                </c:pt>
                <c:pt idx="5558">
                  <c:v>317.25</c:v>
                </c:pt>
                <c:pt idx="5559">
                  <c:v>317.25</c:v>
                </c:pt>
                <c:pt idx="5560">
                  <c:v>317.25</c:v>
                </c:pt>
                <c:pt idx="5561">
                  <c:v>317.25</c:v>
                </c:pt>
                <c:pt idx="5562">
                  <c:v>317.25</c:v>
                </c:pt>
                <c:pt idx="5563">
                  <c:v>317.25</c:v>
                </c:pt>
                <c:pt idx="5564">
                  <c:v>317.25</c:v>
                </c:pt>
                <c:pt idx="5565">
                  <c:v>317.25</c:v>
                </c:pt>
                <c:pt idx="5566">
                  <c:v>317.25</c:v>
                </c:pt>
                <c:pt idx="5567">
                  <c:v>317.25</c:v>
                </c:pt>
                <c:pt idx="5568">
                  <c:v>317.25</c:v>
                </c:pt>
                <c:pt idx="5569">
                  <c:v>317.25</c:v>
                </c:pt>
                <c:pt idx="5570">
                  <c:v>317.25</c:v>
                </c:pt>
                <c:pt idx="5571">
                  <c:v>317.25</c:v>
                </c:pt>
                <c:pt idx="5572">
                  <c:v>317.25</c:v>
                </c:pt>
                <c:pt idx="5573">
                  <c:v>317.25</c:v>
                </c:pt>
                <c:pt idx="5574">
                  <c:v>317.25</c:v>
                </c:pt>
                <c:pt idx="5575">
                  <c:v>317.25</c:v>
                </c:pt>
                <c:pt idx="5576">
                  <c:v>317.25</c:v>
                </c:pt>
                <c:pt idx="5577">
                  <c:v>317.25</c:v>
                </c:pt>
                <c:pt idx="5578">
                  <c:v>317.25</c:v>
                </c:pt>
                <c:pt idx="5579">
                  <c:v>317.25</c:v>
                </c:pt>
                <c:pt idx="5580">
                  <c:v>317.25</c:v>
                </c:pt>
                <c:pt idx="5581">
                  <c:v>317.25</c:v>
                </c:pt>
                <c:pt idx="5582">
                  <c:v>317.25</c:v>
                </c:pt>
                <c:pt idx="5583">
                  <c:v>317.25</c:v>
                </c:pt>
                <c:pt idx="5584">
                  <c:v>317.25</c:v>
                </c:pt>
                <c:pt idx="5585">
                  <c:v>317.25</c:v>
                </c:pt>
                <c:pt idx="5586">
                  <c:v>317.25</c:v>
                </c:pt>
                <c:pt idx="5587">
                  <c:v>317.25</c:v>
                </c:pt>
                <c:pt idx="5588">
                  <c:v>317.25</c:v>
                </c:pt>
                <c:pt idx="5589">
                  <c:v>317.25</c:v>
                </c:pt>
                <c:pt idx="5590">
                  <c:v>317.25</c:v>
                </c:pt>
                <c:pt idx="5591">
                  <c:v>317.25</c:v>
                </c:pt>
                <c:pt idx="5592">
                  <c:v>317.25</c:v>
                </c:pt>
                <c:pt idx="5593">
                  <c:v>317.25</c:v>
                </c:pt>
                <c:pt idx="5594">
                  <c:v>317.25</c:v>
                </c:pt>
                <c:pt idx="5595">
                  <c:v>317.25</c:v>
                </c:pt>
                <c:pt idx="5596">
                  <c:v>317.25</c:v>
                </c:pt>
                <c:pt idx="5597">
                  <c:v>317.25</c:v>
                </c:pt>
                <c:pt idx="5598">
                  <c:v>317.25</c:v>
                </c:pt>
                <c:pt idx="5599">
                  <c:v>317.25</c:v>
                </c:pt>
                <c:pt idx="5600">
                  <c:v>317.25</c:v>
                </c:pt>
                <c:pt idx="5601">
                  <c:v>317.25</c:v>
                </c:pt>
                <c:pt idx="5602">
                  <c:v>317.25</c:v>
                </c:pt>
                <c:pt idx="5603">
                  <c:v>317.25</c:v>
                </c:pt>
                <c:pt idx="5604">
                  <c:v>317.25</c:v>
                </c:pt>
                <c:pt idx="5605">
                  <c:v>317.25</c:v>
                </c:pt>
                <c:pt idx="5606">
                  <c:v>317.25</c:v>
                </c:pt>
                <c:pt idx="5607">
                  <c:v>317.25</c:v>
                </c:pt>
                <c:pt idx="5608">
                  <c:v>317.25</c:v>
                </c:pt>
                <c:pt idx="5609">
                  <c:v>317.25</c:v>
                </c:pt>
                <c:pt idx="5610">
                  <c:v>317.25</c:v>
                </c:pt>
                <c:pt idx="5611">
                  <c:v>317.25</c:v>
                </c:pt>
                <c:pt idx="5612">
                  <c:v>317.25</c:v>
                </c:pt>
                <c:pt idx="5613">
                  <c:v>317.25</c:v>
                </c:pt>
                <c:pt idx="5614">
                  <c:v>317.25</c:v>
                </c:pt>
                <c:pt idx="5615">
                  <c:v>317.25</c:v>
                </c:pt>
                <c:pt idx="5616">
                  <c:v>317.25</c:v>
                </c:pt>
                <c:pt idx="5617">
                  <c:v>317.25</c:v>
                </c:pt>
                <c:pt idx="5618">
                  <c:v>317.25</c:v>
                </c:pt>
                <c:pt idx="5619">
                  <c:v>317.25</c:v>
                </c:pt>
                <c:pt idx="5620">
                  <c:v>317.25</c:v>
                </c:pt>
                <c:pt idx="5621">
                  <c:v>317.25</c:v>
                </c:pt>
                <c:pt idx="5622">
                  <c:v>317.25</c:v>
                </c:pt>
                <c:pt idx="5623">
                  <c:v>317.25</c:v>
                </c:pt>
                <c:pt idx="5624">
                  <c:v>317.25</c:v>
                </c:pt>
                <c:pt idx="5625">
                  <c:v>317.25</c:v>
                </c:pt>
                <c:pt idx="5626">
                  <c:v>317.25</c:v>
                </c:pt>
                <c:pt idx="5627">
                  <c:v>317.25</c:v>
                </c:pt>
                <c:pt idx="5628">
                  <c:v>317.25</c:v>
                </c:pt>
                <c:pt idx="5629">
                  <c:v>317.25</c:v>
                </c:pt>
                <c:pt idx="5630">
                  <c:v>317.25</c:v>
                </c:pt>
                <c:pt idx="5631">
                  <c:v>317.25</c:v>
                </c:pt>
                <c:pt idx="5632">
                  <c:v>317.25</c:v>
                </c:pt>
                <c:pt idx="5633">
                  <c:v>317.25</c:v>
                </c:pt>
                <c:pt idx="5634">
                  <c:v>317.25</c:v>
                </c:pt>
                <c:pt idx="5635">
                  <c:v>317.25</c:v>
                </c:pt>
                <c:pt idx="5636">
                  <c:v>317.25</c:v>
                </c:pt>
                <c:pt idx="5637">
                  <c:v>317.25</c:v>
                </c:pt>
                <c:pt idx="5638">
                  <c:v>317.25</c:v>
                </c:pt>
                <c:pt idx="5639">
                  <c:v>317.25</c:v>
                </c:pt>
                <c:pt idx="5640">
                  <c:v>317.25</c:v>
                </c:pt>
                <c:pt idx="5641">
                  <c:v>317.25</c:v>
                </c:pt>
                <c:pt idx="5642">
                  <c:v>317.25</c:v>
                </c:pt>
                <c:pt idx="5643">
                  <c:v>317.25</c:v>
                </c:pt>
                <c:pt idx="5644">
                  <c:v>317.25</c:v>
                </c:pt>
                <c:pt idx="5645">
                  <c:v>317.25</c:v>
                </c:pt>
                <c:pt idx="5646">
                  <c:v>317.25</c:v>
                </c:pt>
                <c:pt idx="5647">
                  <c:v>317.25</c:v>
                </c:pt>
                <c:pt idx="5648">
                  <c:v>317.25</c:v>
                </c:pt>
                <c:pt idx="5649">
                  <c:v>317.25</c:v>
                </c:pt>
                <c:pt idx="5650">
                  <c:v>317.25</c:v>
                </c:pt>
                <c:pt idx="5651">
                  <c:v>317.25</c:v>
                </c:pt>
                <c:pt idx="5652">
                  <c:v>317.25</c:v>
                </c:pt>
                <c:pt idx="5653">
                  <c:v>317.25</c:v>
                </c:pt>
                <c:pt idx="5654">
                  <c:v>317.25</c:v>
                </c:pt>
                <c:pt idx="5655">
                  <c:v>317.25</c:v>
                </c:pt>
                <c:pt idx="5656">
                  <c:v>317.25</c:v>
                </c:pt>
                <c:pt idx="5657">
                  <c:v>317.25</c:v>
                </c:pt>
                <c:pt idx="5658">
                  <c:v>317.25</c:v>
                </c:pt>
                <c:pt idx="5659">
                  <c:v>317.25</c:v>
                </c:pt>
                <c:pt idx="5660">
                  <c:v>317.25</c:v>
                </c:pt>
                <c:pt idx="5661">
                  <c:v>317.25</c:v>
                </c:pt>
                <c:pt idx="5662">
                  <c:v>317.25</c:v>
                </c:pt>
                <c:pt idx="5663">
                  <c:v>317.25</c:v>
                </c:pt>
                <c:pt idx="5664">
                  <c:v>317.25</c:v>
                </c:pt>
                <c:pt idx="5665">
                  <c:v>317.25</c:v>
                </c:pt>
                <c:pt idx="5666">
                  <c:v>317.25</c:v>
                </c:pt>
                <c:pt idx="5667">
                  <c:v>317.25</c:v>
                </c:pt>
                <c:pt idx="5668">
                  <c:v>317.25</c:v>
                </c:pt>
                <c:pt idx="5669">
                  <c:v>317.25</c:v>
                </c:pt>
                <c:pt idx="5670">
                  <c:v>317.25</c:v>
                </c:pt>
                <c:pt idx="5671">
                  <c:v>317.25</c:v>
                </c:pt>
                <c:pt idx="5672">
                  <c:v>317.25</c:v>
                </c:pt>
                <c:pt idx="5673">
                  <c:v>317.25</c:v>
                </c:pt>
                <c:pt idx="5674">
                  <c:v>317.25</c:v>
                </c:pt>
                <c:pt idx="5675">
                  <c:v>317.25</c:v>
                </c:pt>
                <c:pt idx="5676">
                  <c:v>317.25</c:v>
                </c:pt>
                <c:pt idx="5677">
                  <c:v>317.25</c:v>
                </c:pt>
                <c:pt idx="5678">
                  <c:v>317.25</c:v>
                </c:pt>
                <c:pt idx="5679">
                  <c:v>317.25</c:v>
                </c:pt>
                <c:pt idx="5680">
                  <c:v>317.25</c:v>
                </c:pt>
                <c:pt idx="5681">
                  <c:v>317.25</c:v>
                </c:pt>
                <c:pt idx="5682">
                  <c:v>317.25</c:v>
                </c:pt>
                <c:pt idx="5683">
                  <c:v>317.25</c:v>
                </c:pt>
                <c:pt idx="5684">
                  <c:v>317.25</c:v>
                </c:pt>
                <c:pt idx="5685">
                  <c:v>317.25</c:v>
                </c:pt>
                <c:pt idx="5686">
                  <c:v>317.25</c:v>
                </c:pt>
                <c:pt idx="5687">
                  <c:v>317.25</c:v>
                </c:pt>
                <c:pt idx="5688">
                  <c:v>317.25</c:v>
                </c:pt>
                <c:pt idx="5689">
                  <c:v>317.25</c:v>
                </c:pt>
                <c:pt idx="5690">
                  <c:v>317.25</c:v>
                </c:pt>
                <c:pt idx="5691">
                  <c:v>317.25</c:v>
                </c:pt>
                <c:pt idx="5692">
                  <c:v>317.25</c:v>
                </c:pt>
                <c:pt idx="5693">
                  <c:v>317.25</c:v>
                </c:pt>
                <c:pt idx="5694">
                  <c:v>317.25</c:v>
                </c:pt>
                <c:pt idx="5695">
                  <c:v>317.25</c:v>
                </c:pt>
                <c:pt idx="5696">
                  <c:v>317.25</c:v>
                </c:pt>
                <c:pt idx="5697">
                  <c:v>317.25</c:v>
                </c:pt>
                <c:pt idx="5698">
                  <c:v>317.25</c:v>
                </c:pt>
                <c:pt idx="5699">
                  <c:v>317.25</c:v>
                </c:pt>
                <c:pt idx="5700">
                  <c:v>317.25</c:v>
                </c:pt>
                <c:pt idx="5701">
                  <c:v>317.25</c:v>
                </c:pt>
                <c:pt idx="5702">
                  <c:v>317.25</c:v>
                </c:pt>
                <c:pt idx="5703">
                  <c:v>317.25</c:v>
                </c:pt>
                <c:pt idx="5704">
                  <c:v>317.25</c:v>
                </c:pt>
                <c:pt idx="5705">
                  <c:v>317.25</c:v>
                </c:pt>
                <c:pt idx="5706">
                  <c:v>317.25</c:v>
                </c:pt>
                <c:pt idx="5707">
                  <c:v>317.25</c:v>
                </c:pt>
                <c:pt idx="5708">
                  <c:v>317.25</c:v>
                </c:pt>
                <c:pt idx="5709">
                  <c:v>317.25</c:v>
                </c:pt>
                <c:pt idx="5710">
                  <c:v>317.25</c:v>
                </c:pt>
                <c:pt idx="5711">
                  <c:v>317.25</c:v>
                </c:pt>
                <c:pt idx="5712">
                  <c:v>317.25</c:v>
                </c:pt>
                <c:pt idx="5713">
                  <c:v>317.25</c:v>
                </c:pt>
                <c:pt idx="5714">
                  <c:v>317.25</c:v>
                </c:pt>
                <c:pt idx="5715">
                  <c:v>317.25</c:v>
                </c:pt>
                <c:pt idx="5716">
                  <c:v>317.25</c:v>
                </c:pt>
                <c:pt idx="5717">
                  <c:v>317.25</c:v>
                </c:pt>
                <c:pt idx="5718">
                  <c:v>317.25</c:v>
                </c:pt>
                <c:pt idx="5719">
                  <c:v>317.25</c:v>
                </c:pt>
                <c:pt idx="5720">
                  <c:v>317.25</c:v>
                </c:pt>
                <c:pt idx="5721">
                  <c:v>317.25</c:v>
                </c:pt>
                <c:pt idx="5722">
                  <c:v>317.25</c:v>
                </c:pt>
                <c:pt idx="5723">
                  <c:v>317.25</c:v>
                </c:pt>
                <c:pt idx="5724">
                  <c:v>317.25</c:v>
                </c:pt>
                <c:pt idx="5725">
                  <c:v>317.25</c:v>
                </c:pt>
                <c:pt idx="5726">
                  <c:v>317.25</c:v>
                </c:pt>
                <c:pt idx="5727">
                  <c:v>317.25</c:v>
                </c:pt>
                <c:pt idx="5728">
                  <c:v>317.25</c:v>
                </c:pt>
                <c:pt idx="5729">
                  <c:v>317.25</c:v>
                </c:pt>
                <c:pt idx="5730">
                  <c:v>317.25</c:v>
                </c:pt>
                <c:pt idx="5731">
                  <c:v>317.25</c:v>
                </c:pt>
                <c:pt idx="5732">
                  <c:v>317.25</c:v>
                </c:pt>
                <c:pt idx="5733">
                  <c:v>317.25</c:v>
                </c:pt>
                <c:pt idx="5734">
                  <c:v>317.25</c:v>
                </c:pt>
                <c:pt idx="5735">
                  <c:v>317.25</c:v>
                </c:pt>
                <c:pt idx="5736">
                  <c:v>317.25</c:v>
                </c:pt>
                <c:pt idx="5737">
                  <c:v>317.25</c:v>
                </c:pt>
                <c:pt idx="5738">
                  <c:v>317.25</c:v>
                </c:pt>
                <c:pt idx="5739">
                  <c:v>317.25</c:v>
                </c:pt>
                <c:pt idx="5740">
                  <c:v>317.25</c:v>
                </c:pt>
                <c:pt idx="5741">
                  <c:v>317.25</c:v>
                </c:pt>
                <c:pt idx="5742">
                  <c:v>317.25</c:v>
                </c:pt>
                <c:pt idx="5743">
                  <c:v>317.25</c:v>
                </c:pt>
                <c:pt idx="5744">
                  <c:v>317.25</c:v>
                </c:pt>
                <c:pt idx="5745">
                  <c:v>317.25</c:v>
                </c:pt>
                <c:pt idx="5746">
                  <c:v>317.25</c:v>
                </c:pt>
                <c:pt idx="5747">
                  <c:v>317.25</c:v>
                </c:pt>
                <c:pt idx="5748">
                  <c:v>317.25</c:v>
                </c:pt>
                <c:pt idx="5749">
                  <c:v>317.25</c:v>
                </c:pt>
                <c:pt idx="5750">
                  <c:v>317.25</c:v>
                </c:pt>
                <c:pt idx="5751">
                  <c:v>317.25</c:v>
                </c:pt>
                <c:pt idx="5752">
                  <c:v>317.25</c:v>
                </c:pt>
                <c:pt idx="5753">
                  <c:v>317.25</c:v>
                </c:pt>
                <c:pt idx="5754">
                  <c:v>317.25</c:v>
                </c:pt>
                <c:pt idx="5755">
                  <c:v>317.25</c:v>
                </c:pt>
                <c:pt idx="5756">
                  <c:v>317.25</c:v>
                </c:pt>
                <c:pt idx="5757">
                  <c:v>317.25</c:v>
                </c:pt>
                <c:pt idx="5758">
                  <c:v>317.25</c:v>
                </c:pt>
                <c:pt idx="5759">
                  <c:v>317.25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58-45AE-A177-4F4E3BD8D534}"/>
            </c:ext>
          </c:extLst>
        </c:ser>
        <c:ser>
          <c:idx val="1"/>
          <c:order val="1"/>
          <c:tx>
            <c:v>Planting 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Sheet4!$A$2:$A$5761</c:f>
              <c:numCache>
                <c:formatCode>General</c:formatCode>
                <c:ptCount val="5760"/>
                <c:pt idx="0">
                  <c:v>0</c:v>
                </c:pt>
                <c:pt idx="1">
                  <c:v>1.0416666666666666E-2</c:v>
                </c:pt>
                <c:pt idx="2">
                  <c:v>2.0833333333333332E-2</c:v>
                </c:pt>
                <c:pt idx="3">
                  <c:v>3.125E-2</c:v>
                </c:pt>
                <c:pt idx="4">
                  <c:v>4.1666666666666664E-2</c:v>
                </c:pt>
                <c:pt idx="5">
                  <c:v>5.2083333333333329E-2</c:v>
                </c:pt>
                <c:pt idx="6">
                  <c:v>6.2499999999999993E-2</c:v>
                </c:pt>
                <c:pt idx="7">
                  <c:v>7.2916666666666657E-2</c:v>
                </c:pt>
                <c:pt idx="8">
                  <c:v>8.3333333333333329E-2</c:v>
                </c:pt>
                <c:pt idx="9">
                  <c:v>9.375E-2</c:v>
                </c:pt>
                <c:pt idx="10">
                  <c:v>0.10416666666666667</c:v>
                </c:pt>
                <c:pt idx="11">
                  <c:v>0.11458333333333334</c:v>
                </c:pt>
                <c:pt idx="12">
                  <c:v>0.125</c:v>
                </c:pt>
                <c:pt idx="13">
                  <c:v>0.13541666666666666</c:v>
                </c:pt>
                <c:pt idx="14">
                  <c:v>0.14583333333333331</c:v>
                </c:pt>
                <c:pt idx="15">
                  <c:v>0.15624999999999997</c:v>
                </c:pt>
                <c:pt idx="16">
                  <c:v>0.16666666666666663</c:v>
                </c:pt>
                <c:pt idx="17">
                  <c:v>0.17708333333333329</c:v>
                </c:pt>
                <c:pt idx="18">
                  <c:v>0.18749999999999994</c:v>
                </c:pt>
                <c:pt idx="19">
                  <c:v>0.1979166666666666</c:v>
                </c:pt>
                <c:pt idx="20">
                  <c:v>0.20833333333333326</c:v>
                </c:pt>
                <c:pt idx="21">
                  <c:v>0.21874999999999992</c:v>
                </c:pt>
                <c:pt idx="22">
                  <c:v>0.22916666666666657</c:v>
                </c:pt>
                <c:pt idx="23">
                  <c:v>0.23958333333333323</c:v>
                </c:pt>
                <c:pt idx="24">
                  <c:v>0.24999999999999989</c:v>
                </c:pt>
                <c:pt idx="25">
                  <c:v>0.26041666666666657</c:v>
                </c:pt>
                <c:pt idx="26">
                  <c:v>0.27083333333333326</c:v>
                </c:pt>
                <c:pt idx="27">
                  <c:v>0.28124999999999994</c:v>
                </c:pt>
                <c:pt idx="28">
                  <c:v>0.29166666666666663</c:v>
                </c:pt>
                <c:pt idx="29">
                  <c:v>0.30208333333333331</c:v>
                </c:pt>
                <c:pt idx="30">
                  <c:v>0.3125</c:v>
                </c:pt>
                <c:pt idx="31">
                  <c:v>0.32291666666666669</c:v>
                </c:pt>
                <c:pt idx="32">
                  <c:v>0.33333333333333337</c:v>
                </c:pt>
                <c:pt idx="33">
                  <c:v>0.34375000000000006</c:v>
                </c:pt>
                <c:pt idx="34">
                  <c:v>0.35416666666666674</c:v>
                </c:pt>
                <c:pt idx="35">
                  <c:v>0.36458333333333343</c:v>
                </c:pt>
                <c:pt idx="36">
                  <c:v>0.37500000000000011</c:v>
                </c:pt>
                <c:pt idx="37">
                  <c:v>0.3854166666666668</c:v>
                </c:pt>
                <c:pt idx="38">
                  <c:v>0.39583333333333348</c:v>
                </c:pt>
                <c:pt idx="39">
                  <c:v>0.40625000000000017</c:v>
                </c:pt>
                <c:pt idx="40">
                  <c:v>0.41666666666666685</c:v>
                </c:pt>
                <c:pt idx="41">
                  <c:v>0.42708333333333354</c:v>
                </c:pt>
                <c:pt idx="42">
                  <c:v>0.43750000000000022</c:v>
                </c:pt>
                <c:pt idx="43">
                  <c:v>0.44791666666666691</c:v>
                </c:pt>
                <c:pt idx="44">
                  <c:v>0.45833333333333359</c:v>
                </c:pt>
                <c:pt idx="45">
                  <c:v>0.46875000000000028</c:v>
                </c:pt>
                <c:pt idx="46">
                  <c:v>0.47916666666666696</c:v>
                </c:pt>
                <c:pt idx="47">
                  <c:v>0.48958333333333365</c:v>
                </c:pt>
                <c:pt idx="48">
                  <c:v>0.50000000000000033</c:v>
                </c:pt>
                <c:pt idx="49">
                  <c:v>0.51041666666666696</c:v>
                </c:pt>
                <c:pt idx="50">
                  <c:v>0.52083333333333359</c:v>
                </c:pt>
                <c:pt idx="51">
                  <c:v>0.53125000000000022</c:v>
                </c:pt>
                <c:pt idx="52">
                  <c:v>0.54166666666666685</c:v>
                </c:pt>
                <c:pt idx="53">
                  <c:v>0.55208333333333348</c:v>
                </c:pt>
                <c:pt idx="54">
                  <c:v>0.56250000000000011</c:v>
                </c:pt>
                <c:pt idx="55">
                  <c:v>0.57291666666666674</c:v>
                </c:pt>
                <c:pt idx="56">
                  <c:v>0.58333333333333337</c:v>
                </c:pt>
                <c:pt idx="57">
                  <c:v>0.59375</c:v>
                </c:pt>
                <c:pt idx="58">
                  <c:v>0.60416666666666663</c:v>
                </c:pt>
                <c:pt idx="59">
                  <c:v>0.61458333333333326</c:v>
                </c:pt>
                <c:pt idx="60">
                  <c:v>0.62499999999999989</c:v>
                </c:pt>
                <c:pt idx="61">
                  <c:v>0.63541666666666652</c:v>
                </c:pt>
                <c:pt idx="62">
                  <c:v>0.64583333333333315</c:v>
                </c:pt>
                <c:pt idx="63">
                  <c:v>0.65624999999999978</c:v>
                </c:pt>
                <c:pt idx="64">
                  <c:v>0.66666666666666641</c:v>
                </c:pt>
                <c:pt idx="65">
                  <c:v>0.67708333333333304</c:v>
                </c:pt>
                <c:pt idx="66">
                  <c:v>0.68749999999999967</c:v>
                </c:pt>
                <c:pt idx="67">
                  <c:v>0.6979166666666663</c:v>
                </c:pt>
                <c:pt idx="68">
                  <c:v>0.70833333333333293</c:v>
                </c:pt>
                <c:pt idx="69">
                  <c:v>0.71874999999999956</c:v>
                </c:pt>
                <c:pt idx="70">
                  <c:v>0.72916666666666619</c:v>
                </c:pt>
                <c:pt idx="71">
                  <c:v>0.73958333333333282</c:v>
                </c:pt>
                <c:pt idx="72">
                  <c:v>0.74999999999999944</c:v>
                </c:pt>
                <c:pt idx="73">
                  <c:v>0.76041666666666607</c:v>
                </c:pt>
                <c:pt idx="74">
                  <c:v>0.7708333333333327</c:v>
                </c:pt>
                <c:pt idx="75">
                  <c:v>0.78124999999999933</c:v>
                </c:pt>
                <c:pt idx="76">
                  <c:v>0.79166666666666596</c:v>
                </c:pt>
                <c:pt idx="77">
                  <c:v>0.80208333333333259</c:v>
                </c:pt>
                <c:pt idx="78">
                  <c:v>0.81249999999999922</c:v>
                </c:pt>
                <c:pt idx="79">
                  <c:v>0.82291666666666585</c:v>
                </c:pt>
                <c:pt idx="80">
                  <c:v>0.83333333333333248</c:v>
                </c:pt>
                <c:pt idx="81">
                  <c:v>0.84374999999999911</c:v>
                </c:pt>
                <c:pt idx="82">
                  <c:v>0.85416666666666574</c:v>
                </c:pt>
                <c:pt idx="83">
                  <c:v>0.86458333333333237</c:v>
                </c:pt>
                <c:pt idx="84">
                  <c:v>0.874999999999999</c:v>
                </c:pt>
                <c:pt idx="85">
                  <c:v>0.88541666666666563</c:v>
                </c:pt>
                <c:pt idx="86">
                  <c:v>0.89583333333333226</c:v>
                </c:pt>
                <c:pt idx="87">
                  <c:v>0.90624999999999889</c:v>
                </c:pt>
                <c:pt idx="88">
                  <c:v>0.91666666666666552</c:v>
                </c:pt>
                <c:pt idx="89">
                  <c:v>0.92708333333333215</c:v>
                </c:pt>
                <c:pt idx="90">
                  <c:v>0.93749999999999878</c:v>
                </c:pt>
                <c:pt idx="91">
                  <c:v>0.94791666666666541</c:v>
                </c:pt>
                <c:pt idx="92">
                  <c:v>0.95833333333333204</c:v>
                </c:pt>
                <c:pt idx="93">
                  <c:v>0.96874999999999867</c:v>
                </c:pt>
                <c:pt idx="94">
                  <c:v>0.9791666666666653</c:v>
                </c:pt>
                <c:pt idx="95">
                  <c:v>0.98958333333333193</c:v>
                </c:pt>
                <c:pt idx="96">
                  <c:v>0.99999999999999856</c:v>
                </c:pt>
                <c:pt idx="97">
                  <c:v>1.0104166666666652</c:v>
                </c:pt>
                <c:pt idx="98">
                  <c:v>1.0208333333333319</c:v>
                </c:pt>
                <c:pt idx="99">
                  <c:v>1.0312499999999987</c:v>
                </c:pt>
                <c:pt idx="100">
                  <c:v>1.0416666666666654</c:v>
                </c:pt>
                <c:pt idx="101">
                  <c:v>1.0520833333333321</c:v>
                </c:pt>
                <c:pt idx="102">
                  <c:v>1.0624999999999989</c:v>
                </c:pt>
                <c:pt idx="103">
                  <c:v>1.0729166666666656</c:v>
                </c:pt>
                <c:pt idx="104">
                  <c:v>1.0833333333333324</c:v>
                </c:pt>
                <c:pt idx="105">
                  <c:v>1.0937499999999991</c:v>
                </c:pt>
                <c:pt idx="106">
                  <c:v>1.1041666666666659</c:v>
                </c:pt>
                <c:pt idx="107">
                  <c:v>1.1145833333333326</c:v>
                </c:pt>
                <c:pt idx="108">
                  <c:v>1.1249999999999993</c:v>
                </c:pt>
                <c:pt idx="109">
                  <c:v>1.1354166666666661</c:v>
                </c:pt>
                <c:pt idx="110">
                  <c:v>1.1458333333333328</c:v>
                </c:pt>
                <c:pt idx="111">
                  <c:v>1.1562499999999996</c:v>
                </c:pt>
                <c:pt idx="112">
                  <c:v>1.1666666666666663</c:v>
                </c:pt>
                <c:pt idx="113">
                  <c:v>1.177083333333333</c:v>
                </c:pt>
                <c:pt idx="114">
                  <c:v>1.1874999999999998</c:v>
                </c:pt>
                <c:pt idx="115">
                  <c:v>1.1979166666666665</c:v>
                </c:pt>
                <c:pt idx="116">
                  <c:v>1.2083333333333333</c:v>
                </c:pt>
                <c:pt idx="117">
                  <c:v>1.21875</c:v>
                </c:pt>
                <c:pt idx="118">
                  <c:v>1.2291666666666667</c:v>
                </c:pt>
                <c:pt idx="119">
                  <c:v>1.2395833333333335</c:v>
                </c:pt>
                <c:pt idx="120">
                  <c:v>1.2500000000000002</c:v>
                </c:pt>
                <c:pt idx="121">
                  <c:v>1.260416666666667</c:v>
                </c:pt>
                <c:pt idx="122">
                  <c:v>1.2708333333333337</c:v>
                </c:pt>
                <c:pt idx="123">
                  <c:v>1.2812500000000004</c:v>
                </c:pt>
                <c:pt idx="124">
                  <c:v>1.2916666666666672</c:v>
                </c:pt>
                <c:pt idx="125">
                  <c:v>1.3020833333333339</c:v>
                </c:pt>
                <c:pt idx="126">
                  <c:v>1.3125000000000007</c:v>
                </c:pt>
                <c:pt idx="127">
                  <c:v>1.3229166666666674</c:v>
                </c:pt>
                <c:pt idx="128">
                  <c:v>1.3333333333333341</c:v>
                </c:pt>
                <c:pt idx="129">
                  <c:v>1.3437500000000009</c:v>
                </c:pt>
                <c:pt idx="130">
                  <c:v>1.3541666666666676</c:v>
                </c:pt>
                <c:pt idx="131">
                  <c:v>1.3645833333333344</c:v>
                </c:pt>
                <c:pt idx="132">
                  <c:v>1.3750000000000011</c:v>
                </c:pt>
                <c:pt idx="133">
                  <c:v>1.3854166666666679</c:v>
                </c:pt>
                <c:pt idx="134">
                  <c:v>1.3958333333333346</c:v>
                </c:pt>
                <c:pt idx="135">
                  <c:v>1.4062500000000013</c:v>
                </c:pt>
                <c:pt idx="136">
                  <c:v>1.4166666666666681</c:v>
                </c:pt>
                <c:pt idx="137">
                  <c:v>1.4270833333333348</c:v>
                </c:pt>
                <c:pt idx="138">
                  <c:v>1.4375000000000016</c:v>
                </c:pt>
                <c:pt idx="139">
                  <c:v>1.4479166666666683</c:v>
                </c:pt>
                <c:pt idx="140">
                  <c:v>1.458333333333335</c:v>
                </c:pt>
                <c:pt idx="141">
                  <c:v>1.4687500000000018</c:v>
                </c:pt>
                <c:pt idx="142">
                  <c:v>1.4791666666666685</c:v>
                </c:pt>
                <c:pt idx="143">
                  <c:v>1.4895833333333353</c:v>
                </c:pt>
                <c:pt idx="144">
                  <c:v>1.500000000000002</c:v>
                </c:pt>
                <c:pt idx="145">
                  <c:v>1.5104166666666687</c:v>
                </c:pt>
                <c:pt idx="146">
                  <c:v>1.5208333333333355</c:v>
                </c:pt>
                <c:pt idx="147">
                  <c:v>1.5312500000000022</c:v>
                </c:pt>
                <c:pt idx="148">
                  <c:v>1.541666666666669</c:v>
                </c:pt>
                <c:pt idx="149">
                  <c:v>1.5520833333333357</c:v>
                </c:pt>
                <c:pt idx="150">
                  <c:v>1.5625000000000024</c:v>
                </c:pt>
                <c:pt idx="151">
                  <c:v>1.5729166666666692</c:v>
                </c:pt>
                <c:pt idx="152">
                  <c:v>1.5833333333333359</c:v>
                </c:pt>
                <c:pt idx="153">
                  <c:v>1.5937500000000027</c:v>
                </c:pt>
                <c:pt idx="154">
                  <c:v>1.6041666666666694</c:v>
                </c:pt>
                <c:pt idx="155">
                  <c:v>1.6145833333333361</c:v>
                </c:pt>
                <c:pt idx="156">
                  <c:v>1.6250000000000029</c:v>
                </c:pt>
                <c:pt idx="157">
                  <c:v>1.6354166666666696</c:v>
                </c:pt>
                <c:pt idx="158">
                  <c:v>1.6458333333333364</c:v>
                </c:pt>
                <c:pt idx="159">
                  <c:v>1.6562500000000031</c:v>
                </c:pt>
                <c:pt idx="160">
                  <c:v>1.6666666666666698</c:v>
                </c:pt>
                <c:pt idx="161">
                  <c:v>1.6770833333333366</c:v>
                </c:pt>
                <c:pt idx="162">
                  <c:v>1.6875000000000033</c:v>
                </c:pt>
                <c:pt idx="163">
                  <c:v>1.6979166666666701</c:v>
                </c:pt>
                <c:pt idx="164">
                  <c:v>1.7083333333333368</c:v>
                </c:pt>
                <c:pt idx="165">
                  <c:v>1.7187500000000036</c:v>
                </c:pt>
                <c:pt idx="166">
                  <c:v>1.7291666666666703</c:v>
                </c:pt>
                <c:pt idx="167">
                  <c:v>1.739583333333337</c:v>
                </c:pt>
                <c:pt idx="168">
                  <c:v>1.7500000000000038</c:v>
                </c:pt>
                <c:pt idx="169">
                  <c:v>1.7604166666666705</c:v>
                </c:pt>
                <c:pt idx="170">
                  <c:v>1.7708333333333373</c:v>
                </c:pt>
                <c:pt idx="171">
                  <c:v>1.781250000000004</c:v>
                </c:pt>
                <c:pt idx="172">
                  <c:v>1.7916666666666707</c:v>
                </c:pt>
                <c:pt idx="173">
                  <c:v>1.8020833333333375</c:v>
                </c:pt>
                <c:pt idx="174">
                  <c:v>1.8125000000000042</c:v>
                </c:pt>
                <c:pt idx="175">
                  <c:v>1.822916666666671</c:v>
                </c:pt>
                <c:pt idx="176">
                  <c:v>1.8333333333333377</c:v>
                </c:pt>
                <c:pt idx="177">
                  <c:v>1.8437500000000044</c:v>
                </c:pt>
                <c:pt idx="178">
                  <c:v>1.8541666666666712</c:v>
                </c:pt>
                <c:pt idx="179">
                  <c:v>1.8645833333333379</c:v>
                </c:pt>
                <c:pt idx="180">
                  <c:v>1.8750000000000047</c:v>
                </c:pt>
                <c:pt idx="181">
                  <c:v>1.8854166666666714</c:v>
                </c:pt>
                <c:pt idx="182">
                  <c:v>1.8958333333333381</c:v>
                </c:pt>
                <c:pt idx="183">
                  <c:v>1.9062500000000049</c:v>
                </c:pt>
                <c:pt idx="184">
                  <c:v>1.9166666666666716</c:v>
                </c:pt>
                <c:pt idx="185">
                  <c:v>1.9270833333333384</c:v>
                </c:pt>
                <c:pt idx="186">
                  <c:v>1.9375000000000051</c:v>
                </c:pt>
                <c:pt idx="187">
                  <c:v>1.9479166666666718</c:v>
                </c:pt>
                <c:pt idx="188">
                  <c:v>1.9583333333333386</c:v>
                </c:pt>
                <c:pt idx="189">
                  <c:v>1.9687500000000053</c:v>
                </c:pt>
                <c:pt idx="190">
                  <c:v>1.9791666666666721</c:v>
                </c:pt>
                <c:pt idx="191">
                  <c:v>1.9895833333333388</c:v>
                </c:pt>
                <c:pt idx="192">
                  <c:v>2.0000000000000053</c:v>
                </c:pt>
                <c:pt idx="193">
                  <c:v>2.0104166666666718</c:v>
                </c:pt>
                <c:pt idx="194">
                  <c:v>2.0208333333333384</c:v>
                </c:pt>
                <c:pt idx="195">
                  <c:v>2.0312500000000049</c:v>
                </c:pt>
                <c:pt idx="196">
                  <c:v>2.0416666666666714</c:v>
                </c:pt>
                <c:pt idx="197">
                  <c:v>2.0520833333333379</c:v>
                </c:pt>
                <c:pt idx="198">
                  <c:v>2.0625000000000044</c:v>
                </c:pt>
                <c:pt idx="199">
                  <c:v>2.072916666666671</c:v>
                </c:pt>
                <c:pt idx="200">
                  <c:v>2.0833333333333375</c:v>
                </c:pt>
                <c:pt idx="201">
                  <c:v>2.093750000000004</c:v>
                </c:pt>
                <c:pt idx="202">
                  <c:v>2.1041666666666705</c:v>
                </c:pt>
                <c:pt idx="203">
                  <c:v>2.114583333333337</c:v>
                </c:pt>
                <c:pt idx="204">
                  <c:v>2.1250000000000036</c:v>
                </c:pt>
                <c:pt idx="205">
                  <c:v>2.1354166666666701</c:v>
                </c:pt>
                <c:pt idx="206">
                  <c:v>2.1458333333333366</c:v>
                </c:pt>
                <c:pt idx="207">
                  <c:v>2.1562500000000031</c:v>
                </c:pt>
                <c:pt idx="208">
                  <c:v>2.1666666666666696</c:v>
                </c:pt>
                <c:pt idx="209">
                  <c:v>2.1770833333333361</c:v>
                </c:pt>
                <c:pt idx="210">
                  <c:v>2.1875000000000027</c:v>
                </c:pt>
                <c:pt idx="211">
                  <c:v>2.1979166666666692</c:v>
                </c:pt>
                <c:pt idx="212">
                  <c:v>2.2083333333333357</c:v>
                </c:pt>
                <c:pt idx="213">
                  <c:v>2.2187500000000022</c:v>
                </c:pt>
                <c:pt idx="214">
                  <c:v>2.2291666666666687</c:v>
                </c:pt>
                <c:pt idx="215">
                  <c:v>2.2395833333333353</c:v>
                </c:pt>
                <c:pt idx="216">
                  <c:v>2.2500000000000018</c:v>
                </c:pt>
                <c:pt idx="217">
                  <c:v>2.2604166666666683</c:v>
                </c:pt>
                <c:pt idx="218">
                  <c:v>2.2708333333333348</c:v>
                </c:pt>
                <c:pt idx="219">
                  <c:v>2.2812500000000013</c:v>
                </c:pt>
                <c:pt idx="220">
                  <c:v>2.2916666666666679</c:v>
                </c:pt>
                <c:pt idx="221">
                  <c:v>2.3020833333333344</c:v>
                </c:pt>
                <c:pt idx="222">
                  <c:v>2.3125000000000009</c:v>
                </c:pt>
                <c:pt idx="223">
                  <c:v>2.3229166666666674</c:v>
                </c:pt>
                <c:pt idx="224">
                  <c:v>2.3333333333333339</c:v>
                </c:pt>
                <c:pt idx="225">
                  <c:v>2.3437500000000004</c:v>
                </c:pt>
                <c:pt idx="226">
                  <c:v>2.354166666666667</c:v>
                </c:pt>
                <c:pt idx="227">
                  <c:v>2.3645833333333335</c:v>
                </c:pt>
                <c:pt idx="228">
                  <c:v>2.375</c:v>
                </c:pt>
                <c:pt idx="229">
                  <c:v>2.3854166666666665</c:v>
                </c:pt>
                <c:pt idx="230">
                  <c:v>2.395833333333333</c:v>
                </c:pt>
                <c:pt idx="231">
                  <c:v>2.4062499999999996</c:v>
                </c:pt>
                <c:pt idx="232">
                  <c:v>2.4166666666666661</c:v>
                </c:pt>
                <c:pt idx="233">
                  <c:v>2.4270833333333326</c:v>
                </c:pt>
                <c:pt idx="234">
                  <c:v>2.4374999999999991</c:v>
                </c:pt>
                <c:pt idx="235">
                  <c:v>2.4479166666666656</c:v>
                </c:pt>
                <c:pt idx="236">
                  <c:v>2.4583333333333321</c:v>
                </c:pt>
                <c:pt idx="237">
                  <c:v>2.4687499999999987</c:v>
                </c:pt>
                <c:pt idx="238">
                  <c:v>2.4791666666666652</c:v>
                </c:pt>
                <c:pt idx="239">
                  <c:v>2.4895833333333317</c:v>
                </c:pt>
                <c:pt idx="240">
                  <c:v>2.4999999999999982</c:v>
                </c:pt>
                <c:pt idx="241">
                  <c:v>2.5104166666666647</c:v>
                </c:pt>
                <c:pt idx="242">
                  <c:v>2.5208333333333313</c:v>
                </c:pt>
                <c:pt idx="243">
                  <c:v>2.5312499999999978</c:v>
                </c:pt>
                <c:pt idx="244">
                  <c:v>2.5416666666666643</c:v>
                </c:pt>
                <c:pt idx="245">
                  <c:v>2.5520833333333308</c:v>
                </c:pt>
                <c:pt idx="246">
                  <c:v>2.5624999999999973</c:v>
                </c:pt>
                <c:pt idx="247">
                  <c:v>2.5729166666666639</c:v>
                </c:pt>
                <c:pt idx="248">
                  <c:v>2.5833333333333304</c:v>
                </c:pt>
                <c:pt idx="249">
                  <c:v>2.5937499999999969</c:v>
                </c:pt>
                <c:pt idx="250">
                  <c:v>2.6041666666666634</c:v>
                </c:pt>
                <c:pt idx="251">
                  <c:v>2.6145833333333299</c:v>
                </c:pt>
                <c:pt idx="252">
                  <c:v>2.6249999999999964</c:v>
                </c:pt>
                <c:pt idx="253">
                  <c:v>2.635416666666663</c:v>
                </c:pt>
                <c:pt idx="254">
                  <c:v>2.6458333333333295</c:v>
                </c:pt>
                <c:pt idx="255">
                  <c:v>2.656249999999996</c:v>
                </c:pt>
                <c:pt idx="256">
                  <c:v>2.6666666666666625</c:v>
                </c:pt>
                <c:pt idx="257">
                  <c:v>2.677083333333329</c:v>
                </c:pt>
                <c:pt idx="258">
                  <c:v>2.6874999999999956</c:v>
                </c:pt>
                <c:pt idx="259">
                  <c:v>2.6979166666666621</c:v>
                </c:pt>
                <c:pt idx="260">
                  <c:v>2.7083333333333286</c:v>
                </c:pt>
                <c:pt idx="261">
                  <c:v>2.7187499999999951</c:v>
                </c:pt>
                <c:pt idx="262">
                  <c:v>2.7291666666666616</c:v>
                </c:pt>
                <c:pt idx="263">
                  <c:v>2.7395833333333282</c:v>
                </c:pt>
                <c:pt idx="264">
                  <c:v>2.7499999999999947</c:v>
                </c:pt>
                <c:pt idx="265">
                  <c:v>2.7604166666666612</c:v>
                </c:pt>
                <c:pt idx="266">
                  <c:v>2.7708333333333277</c:v>
                </c:pt>
                <c:pt idx="267">
                  <c:v>2.7812499999999942</c:v>
                </c:pt>
                <c:pt idx="268">
                  <c:v>2.7916666666666607</c:v>
                </c:pt>
                <c:pt idx="269">
                  <c:v>2.8020833333333273</c:v>
                </c:pt>
                <c:pt idx="270">
                  <c:v>2.8124999999999938</c:v>
                </c:pt>
                <c:pt idx="271">
                  <c:v>2.8229166666666603</c:v>
                </c:pt>
                <c:pt idx="272">
                  <c:v>2.8333333333333268</c:v>
                </c:pt>
                <c:pt idx="273">
                  <c:v>2.8437499999999933</c:v>
                </c:pt>
                <c:pt idx="274">
                  <c:v>2.8541666666666599</c:v>
                </c:pt>
                <c:pt idx="275">
                  <c:v>2.8645833333333264</c:v>
                </c:pt>
                <c:pt idx="276">
                  <c:v>2.8749999999999929</c:v>
                </c:pt>
                <c:pt idx="277">
                  <c:v>2.8854166666666594</c:v>
                </c:pt>
                <c:pt idx="278">
                  <c:v>2.8958333333333259</c:v>
                </c:pt>
                <c:pt idx="279">
                  <c:v>2.9062499999999925</c:v>
                </c:pt>
                <c:pt idx="280">
                  <c:v>2.916666666666659</c:v>
                </c:pt>
                <c:pt idx="281">
                  <c:v>2.9270833333333255</c:v>
                </c:pt>
                <c:pt idx="282">
                  <c:v>2.937499999999992</c:v>
                </c:pt>
                <c:pt idx="283">
                  <c:v>2.9479166666666585</c:v>
                </c:pt>
                <c:pt idx="284">
                  <c:v>2.958333333333325</c:v>
                </c:pt>
                <c:pt idx="285">
                  <c:v>2.9687499999999916</c:v>
                </c:pt>
                <c:pt idx="286">
                  <c:v>2.9791666666666581</c:v>
                </c:pt>
                <c:pt idx="287">
                  <c:v>2.9895833333333246</c:v>
                </c:pt>
                <c:pt idx="288">
                  <c:v>2.9999999999999911</c:v>
                </c:pt>
                <c:pt idx="289">
                  <c:v>3.0104166666666576</c:v>
                </c:pt>
                <c:pt idx="290">
                  <c:v>3.0208333333333242</c:v>
                </c:pt>
                <c:pt idx="291">
                  <c:v>3.0312499999999907</c:v>
                </c:pt>
                <c:pt idx="292">
                  <c:v>3.0416666666666572</c:v>
                </c:pt>
                <c:pt idx="293">
                  <c:v>3.0520833333333237</c:v>
                </c:pt>
                <c:pt idx="294">
                  <c:v>3.0624999999999902</c:v>
                </c:pt>
                <c:pt idx="295">
                  <c:v>3.0729166666666567</c:v>
                </c:pt>
                <c:pt idx="296">
                  <c:v>3.0833333333333233</c:v>
                </c:pt>
                <c:pt idx="297">
                  <c:v>3.0937499999999898</c:v>
                </c:pt>
                <c:pt idx="298">
                  <c:v>3.1041666666666563</c:v>
                </c:pt>
                <c:pt idx="299">
                  <c:v>3.1145833333333228</c:v>
                </c:pt>
                <c:pt idx="300">
                  <c:v>3.1249999999999893</c:v>
                </c:pt>
                <c:pt idx="301">
                  <c:v>3.1354166666666559</c:v>
                </c:pt>
                <c:pt idx="302">
                  <c:v>3.1458333333333224</c:v>
                </c:pt>
                <c:pt idx="303">
                  <c:v>3.1562499999999889</c:v>
                </c:pt>
                <c:pt idx="304">
                  <c:v>3.1666666666666554</c:v>
                </c:pt>
                <c:pt idx="305">
                  <c:v>3.1770833333333219</c:v>
                </c:pt>
                <c:pt idx="306">
                  <c:v>3.1874999999999885</c:v>
                </c:pt>
                <c:pt idx="307">
                  <c:v>3.197916666666655</c:v>
                </c:pt>
                <c:pt idx="308">
                  <c:v>3.2083333333333215</c:v>
                </c:pt>
                <c:pt idx="309">
                  <c:v>3.218749999999988</c:v>
                </c:pt>
                <c:pt idx="310">
                  <c:v>3.2291666666666545</c:v>
                </c:pt>
                <c:pt idx="311">
                  <c:v>3.239583333333321</c:v>
                </c:pt>
                <c:pt idx="312">
                  <c:v>3.2499999999999876</c:v>
                </c:pt>
                <c:pt idx="313">
                  <c:v>3.2604166666666541</c:v>
                </c:pt>
                <c:pt idx="314">
                  <c:v>3.2708333333333206</c:v>
                </c:pt>
                <c:pt idx="315">
                  <c:v>3.2812499999999871</c:v>
                </c:pt>
                <c:pt idx="316">
                  <c:v>3.2916666666666536</c:v>
                </c:pt>
                <c:pt idx="317">
                  <c:v>3.3020833333333202</c:v>
                </c:pt>
                <c:pt idx="318">
                  <c:v>3.3124999999999867</c:v>
                </c:pt>
                <c:pt idx="319">
                  <c:v>3.3229166666666532</c:v>
                </c:pt>
                <c:pt idx="320">
                  <c:v>3.3333333333333197</c:v>
                </c:pt>
                <c:pt idx="321">
                  <c:v>3.3437499999999862</c:v>
                </c:pt>
                <c:pt idx="322">
                  <c:v>3.3541666666666528</c:v>
                </c:pt>
                <c:pt idx="323">
                  <c:v>3.3645833333333193</c:v>
                </c:pt>
                <c:pt idx="324">
                  <c:v>3.3749999999999858</c:v>
                </c:pt>
                <c:pt idx="325">
                  <c:v>3.3854166666666523</c:v>
                </c:pt>
                <c:pt idx="326">
                  <c:v>3.3958333333333188</c:v>
                </c:pt>
                <c:pt idx="327">
                  <c:v>3.4062499999999853</c:v>
                </c:pt>
                <c:pt idx="328">
                  <c:v>3.4166666666666519</c:v>
                </c:pt>
                <c:pt idx="329">
                  <c:v>3.4270833333333184</c:v>
                </c:pt>
                <c:pt idx="330">
                  <c:v>3.4374999999999849</c:v>
                </c:pt>
                <c:pt idx="331">
                  <c:v>3.4479166666666514</c:v>
                </c:pt>
                <c:pt idx="332">
                  <c:v>3.4583333333333179</c:v>
                </c:pt>
                <c:pt idx="333">
                  <c:v>3.4687499999999845</c:v>
                </c:pt>
                <c:pt idx="334">
                  <c:v>3.479166666666651</c:v>
                </c:pt>
                <c:pt idx="335">
                  <c:v>3.4895833333333175</c:v>
                </c:pt>
                <c:pt idx="336">
                  <c:v>3.499999999999984</c:v>
                </c:pt>
                <c:pt idx="337">
                  <c:v>3.5104166666666505</c:v>
                </c:pt>
                <c:pt idx="338">
                  <c:v>3.5208333333333171</c:v>
                </c:pt>
                <c:pt idx="339">
                  <c:v>3.5312499999999836</c:v>
                </c:pt>
                <c:pt idx="340">
                  <c:v>3.5416666666666501</c:v>
                </c:pt>
                <c:pt idx="341">
                  <c:v>3.5520833333333166</c:v>
                </c:pt>
                <c:pt idx="342">
                  <c:v>3.5624999999999831</c:v>
                </c:pt>
                <c:pt idx="343">
                  <c:v>3.5729166666666496</c:v>
                </c:pt>
                <c:pt idx="344">
                  <c:v>3.5833333333333162</c:v>
                </c:pt>
                <c:pt idx="345">
                  <c:v>3.5937499999999827</c:v>
                </c:pt>
                <c:pt idx="346">
                  <c:v>3.6041666666666492</c:v>
                </c:pt>
                <c:pt idx="347">
                  <c:v>3.6145833333333157</c:v>
                </c:pt>
                <c:pt idx="348">
                  <c:v>3.6249999999999822</c:v>
                </c:pt>
                <c:pt idx="349">
                  <c:v>3.6354166666666488</c:v>
                </c:pt>
                <c:pt idx="350">
                  <c:v>3.6458333333333153</c:v>
                </c:pt>
                <c:pt idx="351">
                  <c:v>3.6562499999999818</c:v>
                </c:pt>
                <c:pt idx="352">
                  <c:v>3.6666666666666483</c:v>
                </c:pt>
                <c:pt idx="353">
                  <c:v>3.6770833333333148</c:v>
                </c:pt>
                <c:pt idx="354">
                  <c:v>3.6874999999999813</c:v>
                </c:pt>
                <c:pt idx="355">
                  <c:v>3.6979166666666479</c:v>
                </c:pt>
                <c:pt idx="356">
                  <c:v>3.7083333333333144</c:v>
                </c:pt>
                <c:pt idx="357">
                  <c:v>3.7187499999999809</c:v>
                </c:pt>
                <c:pt idx="358">
                  <c:v>3.7291666666666474</c:v>
                </c:pt>
                <c:pt idx="359">
                  <c:v>3.7395833333333139</c:v>
                </c:pt>
                <c:pt idx="360">
                  <c:v>3.7499999999999805</c:v>
                </c:pt>
                <c:pt idx="361">
                  <c:v>3.760416666666647</c:v>
                </c:pt>
                <c:pt idx="362">
                  <c:v>3.7708333333333135</c:v>
                </c:pt>
                <c:pt idx="363">
                  <c:v>3.78124999999998</c:v>
                </c:pt>
                <c:pt idx="364">
                  <c:v>3.7916666666666465</c:v>
                </c:pt>
                <c:pt idx="365">
                  <c:v>3.8020833333333131</c:v>
                </c:pt>
                <c:pt idx="366">
                  <c:v>3.8124999999999796</c:v>
                </c:pt>
                <c:pt idx="367">
                  <c:v>3.8229166666666461</c:v>
                </c:pt>
                <c:pt idx="368">
                  <c:v>3.8333333333333126</c:v>
                </c:pt>
                <c:pt idx="369">
                  <c:v>3.8437499999999791</c:v>
                </c:pt>
                <c:pt idx="370">
                  <c:v>3.8541666666666456</c:v>
                </c:pt>
                <c:pt idx="371">
                  <c:v>3.8645833333333122</c:v>
                </c:pt>
                <c:pt idx="372">
                  <c:v>3.8749999999999787</c:v>
                </c:pt>
                <c:pt idx="373">
                  <c:v>3.8854166666666452</c:v>
                </c:pt>
                <c:pt idx="374">
                  <c:v>3.8958333333333117</c:v>
                </c:pt>
                <c:pt idx="375">
                  <c:v>3.9062499999999782</c:v>
                </c:pt>
                <c:pt idx="376">
                  <c:v>3.9166666666666448</c:v>
                </c:pt>
                <c:pt idx="377">
                  <c:v>3.9270833333333113</c:v>
                </c:pt>
                <c:pt idx="378">
                  <c:v>3.9374999999999778</c:v>
                </c:pt>
                <c:pt idx="379">
                  <c:v>3.9479166666666443</c:v>
                </c:pt>
                <c:pt idx="380">
                  <c:v>3.9583333333333108</c:v>
                </c:pt>
                <c:pt idx="381">
                  <c:v>3.9687499999999774</c:v>
                </c:pt>
                <c:pt idx="382">
                  <c:v>3.9791666666666439</c:v>
                </c:pt>
                <c:pt idx="383">
                  <c:v>3.9895833333333104</c:v>
                </c:pt>
                <c:pt idx="384">
                  <c:v>3.9999999999999769</c:v>
                </c:pt>
                <c:pt idx="385">
                  <c:v>4.0104166666666439</c:v>
                </c:pt>
                <c:pt idx="386">
                  <c:v>4.0208333333333108</c:v>
                </c:pt>
                <c:pt idx="387">
                  <c:v>4.0312499999999778</c:v>
                </c:pt>
                <c:pt idx="388">
                  <c:v>4.0416666666666448</c:v>
                </c:pt>
                <c:pt idx="389">
                  <c:v>4.0520833333333117</c:v>
                </c:pt>
                <c:pt idx="390">
                  <c:v>4.0624999999999787</c:v>
                </c:pt>
                <c:pt idx="391">
                  <c:v>4.0729166666666456</c:v>
                </c:pt>
                <c:pt idx="392">
                  <c:v>4.0833333333333126</c:v>
                </c:pt>
                <c:pt idx="393">
                  <c:v>4.0937499999999796</c:v>
                </c:pt>
                <c:pt idx="394">
                  <c:v>4.1041666666666465</c:v>
                </c:pt>
                <c:pt idx="395">
                  <c:v>4.1145833333333135</c:v>
                </c:pt>
                <c:pt idx="396">
                  <c:v>4.1249999999999805</c:v>
                </c:pt>
                <c:pt idx="397">
                  <c:v>4.1354166666666474</c:v>
                </c:pt>
                <c:pt idx="398">
                  <c:v>4.1458333333333144</c:v>
                </c:pt>
                <c:pt idx="399">
                  <c:v>4.1562499999999813</c:v>
                </c:pt>
                <c:pt idx="400">
                  <c:v>4.1666666666666483</c:v>
                </c:pt>
                <c:pt idx="401">
                  <c:v>4.1770833333333153</c:v>
                </c:pt>
                <c:pt idx="402">
                  <c:v>4.1874999999999822</c:v>
                </c:pt>
                <c:pt idx="403">
                  <c:v>4.1979166666666492</c:v>
                </c:pt>
                <c:pt idx="404">
                  <c:v>4.2083333333333162</c:v>
                </c:pt>
                <c:pt idx="405">
                  <c:v>4.2187499999999831</c:v>
                </c:pt>
                <c:pt idx="406">
                  <c:v>4.2291666666666501</c:v>
                </c:pt>
                <c:pt idx="407">
                  <c:v>4.2395833333333171</c:v>
                </c:pt>
                <c:pt idx="408">
                  <c:v>4.249999999999984</c:v>
                </c:pt>
                <c:pt idx="409">
                  <c:v>4.260416666666651</c:v>
                </c:pt>
                <c:pt idx="410">
                  <c:v>4.2708333333333179</c:v>
                </c:pt>
                <c:pt idx="411">
                  <c:v>4.2812499999999849</c:v>
                </c:pt>
                <c:pt idx="412">
                  <c:v>4.2916666666666519</c:v>
                </c:pt>
                <c:pt idx="413">
                  <c:v>4.3020833333333188</c:v>
                </c:pt>
                <c:pt idx="414">
                  <c:v>4.3124999999999858</c:v>
                </c:pt>
                <c:pt idx="415">
                  <c:v>4.3229166666666528</c:v>
                </c:pt>
                <c:pt idx="416">
                  <c:v>4.3333333333333197</c:v>
                </c:pt>
                <c:pt idx="417">
                  <c:v>4.3437499999999867</c:v>
                </c:pt>
                <c:pt idx="418">
                  <c:v>4.3541666666666536</c:v>
                </c:pt>
                <c:pt idx="419">
                  <c:v>4.3645833333333206</c:v>
                </c:pt>
                <c:pt idx="420">
                  <c:v>4.3749999999999876</c:v>
                </c:pt>
                <c:pt idx="421">
                  <c:v>4.3854166666666545</c:v>
                </c:pt>
                <c:pt idx="422">
                  <c:v>4.3958333333333215</c:v>
                </c:pt>
                <c:pt idx="423">
                  <c:v>4.4062499999999885</c:v>
                </c:pt>
                <c:pt idx="424">
                  <c:v>4.4166666666666554</c:v>
                </c:pt>
                <c:pt idx="425">
                  <c:v>4.4270833333333224</c:v>
                </c:pt>
                <c:pt idx="426">
                  <c:v>4.4374999999999893</c:v>
                </c:pt>
                <c:pt idx="427">
                  <c:v>4.4479166666666563</c:v>
                </c:pt>
                <c:pt idx="428">
                  <c:v>4.4583333333333233</c:v>
                </c:pt>
                <c:pt idx="429">
                  <c:v>4.4687499999999902</c:v>
                </c:pt>
                <c:pt idx="430">
                  <c:v>4.4791666666666572</c:v>
                </c:pt>
                <c:pt idx="431">
                  <c:v>4.4895833333333242</c:v>
                </c:pt>
                <c:pt idx="432">
                  <c:v>4.4999999999999911</c:v>
                </c:pt>
                <c:pt idx="433">
                  <c:v>4.5104166666666581</c:v>
                </c:pt>
                <c:pt idx="434">
                  <c:v>4.520833333333325</c:v>
                </c:pt>
                <c:pt idx="435">
                  <c:v>4.531249999999992</c:v>
                </c:pt>
                <c:pt idx="436">
                  <c:v>4.541666666666659</c:v>
                </c:pt>
                <c:pt idx="437">
                  <c:v>4.5520833333333259</c:v>
                </c:pt>
                <c:pt idx="438">
                  <c:v>4.5624999999999929</c:v>
                </c:pt>
                <c:pt idx="439">
                  <c:v>4.5729166666666599</c:v>
                </c:pt>
                <c:pt idx="440">
                  <c:v>4.5833333333333268</c:v>
                </c:pt>
                <c:pt idx="441">
                  <c:v>4.5937499999999938</c:v>
                </c:pt>
                <c:pt idx="442">
                  <c:v>4.6041666666666607</c:v>
                </c:pt>
                <c:pt idx="443">
                  <c:v>4.6145833333333277</c:v>
                </c:pt>
                <c:pt idx="444">
                  <c:v>4.6249999999999947</c:v>
                </c:pt>
                <c:pt idx="445">
                  <c:v>4.6354166666666616</c:v>
                </c:pt>
                <c:pt idx="446">
                  <c:v>4.6458333333333286</c:v>
                </c:pt>
                <c:pt idx="447">
                  <c:v>4.6562499999999956</c:v>
                </c:pt>
                <c:pt idx="448">
                  <c:v>4.6666666666666625</c:v>
                </c:pt>
                <c:pt idx="449">
                  <c:v>4.6770833333333295</c:v>
                </c:pt>
                <c:pt idx="450">
                  <c:v>4.6874999999999964</c:v>
                </c:pt>
                <c:pt idx="451">
                  <c:v>4.6979166666666634</c:v>
                </c:pt>
                <c:pt idx="452">
                  <c:v>4.7083333333333304</c:v>
                </c:pt>
                <c:pt idx="453">
                  <c:v>4.7187499999999973</c:v>
                </c:pt>
                <c:pt idx="454">
                  <c:v>4.7291666666666643</c:v>
                </c:pt>
                <c:pt idx="455">
                  <c:v>4.7395833333333313</c:v>
                </c:pt>
                <c:pt idx="456">
                  <c:v>4.7499999999999982</c:v>
                </c:pt>
                <c:pt idx="457">
                  <c:v>4.7604166666666652</c:v>
                </c:pt>
                <c:pt idx="458">
                  <c:v>4.7708333333333321</c:v>
                </c:pt>
                <c:pt idx="459">
                  <c:v>4.7812499999999991</c:v>
                </c:pt>
                <c:pt idx="460">
                  <c:v>4.7916666666666661</c:v>
                </c:pt>
                <c:pt idx="461">
                  <c:v>4.802083333333333</c:v>
                </c:pt>
                <c:pt idx="462">
                  <c:v>4.8125</c:v>
                </c:pt>
                <c:pt idx="463">
                  <c:v>4.822916666666667</c:v>
                </c:pt>
                <c:pt idx="464">
                  <c:v>4.8333333333333339</c:v>
                </c:pt>
                <c:pt idx="465">
                  <c:v>4.8437500000000009</c:v>
                </c:pt>
                <c:pt idx="466">
                  <c:v>4.8541666666666679</c:v>
                </c:pt>
                <c:pt idx="467">
                  <c:v>4.8645833333333348</c:v>
                </c:pt>
                <c:pt idx="468">
                  <c:v>4.8750000000000018</c:v>
                </c:pt>
                <c:pt idx="469">
                  <c:v>4.8854166666666687</c:v>
                </c:pt>
                <c:pt idx="470">
                  <c:v>4.8958333333333357</c:v>
                </c:pt>
                <c:pt idx="471">
                  <c:v>4.9062500000000027</c:v>
                </c:pt>
                <c:pt idx="472">
                  <c:v>4.9166666666666696</c:v>
                </c:pt>
                <c:pt idx="473">
                  <c:v>4.9270833333333366</c:v>
                </c:pt>
                <c:pt idx="474">
                  <c:v>4.9375000000000036</c:v>
                </c:pt>
                <c:pt idx="475">
                  <c:v>4.9479166666666705</c:v>
                </c:pt>
                <c:pt idx="476">
                  <c:v>4.9583333333333375</c:v>
                </c:pt>
                <c:pt idx="477">
                  <c:v>4.9687500000000044</c:v>
                </c:pt>
                <c:pt idx="478">
                  <c:v>4.9791666666666714</c:v>
                </c:pt>
                <c:pt idx="479">
                  <c:v>4.9895833333333384</c:v>
                </c:pt>
                <c:pt idx="480">
                  <c:v>5.0000000000000053</c:v>
                </c:pt>
                <c:pt idx="481">
                  <c:v>5.0104166666666723</c:v>
                </c:pt>
                <c:pt idx="482">
                  <c:v>5.0208333333333393</c:v>
                </c:pt>
                <c:pt idx="483">
                  <c:v>5.0312500000000062</c:v>
                </c:pt>
                <c:pt idx="484">
                  <c:v>5.0416666666666732</c:v>
                </c:pt>
                <c:pt idx="485">
                  <c:v>5.0520833333333401</c:v>
                </c:pt>
                <c:pt idx="486">
                  <c:v>5.0625000000000071</c:v>
                </c:pt>
                <c:pt idx="487">
                  <c:v>5.0729166666666741</c:v>
                </c:pt>
                <c:pt idx="488">
                  <c:v>5.083333333333341</c:v>
                </c:pt>
                <c:pt idx="489">
                  <c:v>5.093750000000008</c:v>
                </c:pt>
                <c:pt idx="490">
                  <c:v>5.104166666666675</c:v>
                </c:pt>
                <c:pt idx="491">
                  <c:v>5.1145833333333419</c:v>
                </c:pt>
                <c:pt idx="492">
                  <c:v>5.1250000000000089</c:v>
                </c:pt>
                <c:pt idx="493">
                  <c:v>5.1354166666666758</c:v>
                </c:pt>
                <c:pt idx="494">
                  <c:v>5.1458333333333428</c:v>
                </c:pt>
                <c:pt idx="495">
                  <c:v>5.1562500000000098</c:v>
                </c:pt>
                <c:pt idx="496">
                  <c:v>5.1666666666666767</c:v>
                </c:pt>
                <c:pt idx="497">
                  <c:v>5.1770833333333437</c:v>
                </c:pt>
                <c:pt idx="498">
                  <c:v>5.1875000000000107</c:v>
                </c:pt>
                <c:pt idx="499">
                  <c:v>5.1979166666666776</c:v>
                </c:pt>
                <c:pt idx="500">
                  <c:v>5.2083333333333446</c:v>
                </c:pt>
                <c:pt idx="501">
                  <c:v>5.2187500000000115</c:v>
                </c:pt>
                <c:pt idx="502">
                  <c:v>5.2291666666666785</c:v>
                </c:pt>
                <c:pt idx="503">
                  <c:v>5.2395833333333455</c:v>
                </c:pt>
                <c:pt idx="504">
                  <c:v>5.2500000000000124</c:v>
                </c:pt>
                <c:pt idx="505">
                  <c:v>5.2604166666666794</c:v>
                </c:pt>
                <c:pt idx="506">
                  <c:v>5.2708333333333464</c:v>
                </c:pt>
                <c:pt idx="507">
                  <c:v>5.2812500000000133</c:v>
                </c:pt>
                <c:pt idx="508">
                  <c:v>5.2916666666666803</c:v>
                </c:pt>
                <c:pt idx="509">
                  <c:v>5.3020833333333472</c:v>
                </c:pt>
                <c:pt idx="510">
                  <c:v>5.3125000000000142</c:v>
                </c:pt>
                <c:pt idx="511">
                  <c:v>5.3229166666666812</c:v>
                </c:pt>
                <c:pt idx="512">
                  <c:v>5.3333333333333481</c:v>
                </c:pt>
                <c:pt idx="513">
                  <c:v>5.3437500000000151</c:v>
                </c:pt>
                <c:pt idx="514">
                  <c:v>5.3541666666666821</c:v>
                </c:pt>
                <c:pt idx="515">
                  <c:v>5.364583333333349</c:v>
                </c:pt>
                <c:pt idx="516">
                  <c:v>5.375000000000016</c:v>
                </c:pt>
                <c:pt idx="517">
                  <c:v>5.3854166666666829</c:v>
                </c:pt>
                <c:pt idx="518">
                  <c:v>5.3958333333333499</c:v>
                </c:pt>
                <c:pt idx="519">
                  <c:v>5.4062500000000169</c:v>
                </c:pt>
                <c:pt idx="520">
                  <c:v>5.4166666666666838</c:v>
                </c:pt>
                <c:pt idx="521">
                  <c:v>5.4270833333333508</c:v>
                </c:pt>
                <c:pt idx="522">
                  <c:v>5.4375000000000178</c:v>
                </c:pt>
                <c:pt idx="523">
                  <c:v>5.4479166666666847</c:v>
                </c:pt>
                <c:pt idx="524">
                  <c:v>5.4583333333333517</c:v>
                </c:pt>
                <c:pt idx="525">
                  <c:v>5.4687500000000187</c:v>
                </c:pt>
                <c:pt idx="526">
                  <c:v>5.4791666666666856</c:v>
                </c:pt>
                <c:pt idx="527">
                  <c:v>5.4895833333333526</c:v>
                </c:pt>
                <c:pt idx="528">
                  <c:v>5.5000000000000195</c:v>
                </c:pt>
                <c:pt idx="529">
                  <c:v>5.5104166666666865</c:v>
                </c:pt>
                <c:pt idx="530">
                  <c:v>5.5208333333333535</c:v>
                </c:pt>
                <c:pt idx="531">
                  <c:v>5.5312500000000204</c:v>
                </c:pt>
                <c:pt idx="532">
                  <c:v>5.5416666666666874</c:v>
                </c:pt>
                <c:pt idx="533">
                  <c:v>5.5520833333333544</c:v>
                </c:pt>
                <c:pt idx="534">
                  <c:v>5.5625000000000213</c:v>
                </c:pt>
                <c:pt idx="535">
                  <c:v>5.5729166666666883</c:v>
                </c:pt>
                <c:pt idx="536">
                  <c:v>5.5833333333333552</c:v>
                </c:pt>
                <c:pt idx="537">
                  <c:v>5.5937500000000222</c:v>
                </c:pt>
                <c:pt idx="538">
                  <c:v>5.6041666666666892</c:v>
                </c:pt>
                <c:pt idx="539">
                  <c:v>5.6145833333333561</c:v>
                </c:pt>
                <c:pt idx="540">
                  <c:v>5.6250000000000231</c:v>
                </c:pt>
                <c:pt idx="541">
                  <c:v>5.6354166666666901</c:v>
                </c:pt>
                <c:pt idx="542">
                  <c:v>5.645833333333357</c:v>
                </c:pt>
                <c:pt idx="543">
                  <c:v>5.656250000000024</c:v>
                </c:pt>
                <c:pt idx="544">
                  <c:v>5.6666666666666909</c:v>
                </c:pt>
                <c:pt idx="545">
                  <c:v>5.6770833333333579</c:v>
                </c:pt>
                <c:pt idx="546">
                  <c:v>5.6875000000000249</c:v>
                </c:pt>
                <c:pt idx="547">
                  <c:v>5.6979166666666918</c:v>
                </c:pt>
                <c:pt idx="548">
                  <c:v>5.7083333333333588</c:v>
                </c:pt>
                <c:pt idx="549">
                  <c:v>5.7187500000000258</c:v>
                </c:pt>
                <c:pt idx="550">
                  <c:v>5.7291666666666927</c:v>
                </c:pt>
                <c:pt idx="551">
                  <c:v>5.7395833333333597</c:v>
                </c:pt>
                <c:pt idx="552">
                  <c:v>5.7500000000000266</c:v>
                </c:pt>
                <c:pt idx="553">
                  <c:v>5.7604166666666936</c:v>
                </c:pt>
                <c:pt idx="554">
                  <c:v>5.7708333333333606</c:v>
                </c:pt>
                <c:pt idx="555">
                  <c:v>5.7812500000000275</c:v>
                </c:pt>
                <c:pt idx="556">
                  <c:v>5.7916666666666945</c:v>
                </c:pt>
                <c:pt idx="557">
                  <c:v>5.8020833333333615</c:v>
                </c:pt>
                <c:pt idx="558">
                  <c:v>5.8125000000000284</c:v>
                </c:pt>
                <c:pt idx="559">
                  <c:v>5.8229166666666954</c:v>
                </c:pt>
                <c:pt idx="560">
                  <c:v>5.8333333333333623</c:v>
                </c:pt>
                <c:pt idx="561">
                  <c:v>5.8437500000000293</c:v>
                </c:pt>
                <c:pt idx="562">
                  <c:v>5.8541666666666963</c:v>
                </c:pt>
                <c:pt idx="563">
                  <c:v>5.8645833333333632</c:v>
                </c:pt>
                <c:pt idx="564">
                  <c:v>5.8750000000000302</c:v>
                </c:pt>
                <c:pt idx="565">
                  <c:v>5.8854166666666972</c:v>
                </c:pt>
                <c:pt idx="566">
                  <c:v>5.8958333333333641</c:v>
                </c:pt>
                <c:pt idx="567">
                  <c:v>5.9062500000000311</c:v>
                </c:pt>
                <c:pt idx="568">
                  <c:v>5.916666666666698</c:v>
                </c:pt>
                <c:pt idx="569">
                  <c:v>5.927083333333365</c:v>
                </c:pt>
                <c:pt idx="570">
                  <c:v>5.937500000000032</c:v>
                </c:pt>
                <c:pt idx="571">
                  <c:v>5.9479166666666989</c:v>
                </c:pt>
                <c:pt idx="572">
                  <c:v>5.9583333333333659</c:v>
                </c:pt>
                <c:pt idx="573">
                  <c:v>5.9687500000000329</c:v>
                </c:pt>
                <c:pt idx="574">
                  <c:v>5.9791666666666998</c:v>
                </c:pt>
                <c:pt idx="575">
                  <c:v>5.9895833333333668</c:v>
                </c:pt>
                <c:pt idx="576">
                  <c:v>6.0000000000000338</c:v>
                </c:pt>
                <c:pt idx="577">
                  <c:v>6.0104166666667007</c:v>
                </c:pt>
                <c:pt idx="578">
                  <c:v>6.0208333333333677</c:v>
                </c:pt>
                <c:pt idx="579">
                  <c:v>6.0312500000000346</c:v>
                </c:pt>
                <c:pt idx="580">
                  <c:v>6.0416666666667016</c:v>
                </c:pt>
                <c:pt idx="581">
                  <c:v>6.0520833333333686</c:v>
                </c:pt>
                <c:pt idx="582">
                  <c:v>6.0625000000000355</c:v>
                </c:pt>
                <c:pt idx="583">
                  <c:v>6.0729166666667025</c:v>
                </c:pt>
                <c:pt idx="584">
                  <c:v>6.0833333333333695</c:v>
                </c:pt>
                <c:pt idx="585">
                  <c:v>6.0937500000000364</c:v>
                </c:pt>
                <c:pt idx="586">
                  <c:v>6.1041666666667034</c:v>
                </c:pt>
                <c:pt idx="587">
                  <c:v>6.1145833333333703</c:v>
                </c:pt>
                <c:pt idx="588">
                  <c:v>6.1250000000000373</c:v>
                </c:pt>
                <c:pt idx="589">
                  <c:v>6.1354166666667043</c:v>
                </c:pt>
                <c:pt idx="590">
                  <c:v>6.1458333333333712</c:v>
                </c:pt>
                <c:pt idx="591">
                  <c:v>6.1562500000000382</c:v>
                </c:pt>
                <c:pt idx="592">
                  <c:v>6.1666666666667052</c:v>
                </c:pt>
                <c:pt idx="593">
                  <c:v>6.1770833333333721</c:v>
                </c:pt>
                <c:pt idx="594">
                  <c:v>6.1875000000000391</c:v>
                </c:pt>
                <c:pt idx="595">
                  <c:v>6.197916666666706</c:v>
                </c:pt>
                <c:pt idx="596">
                  <c:v>6.208333333333373</c:v>
                </c:pt>
                <c:pt idx="597">
                  <c:v>6.21875000000004</c:v>
                </c:pt>
                <c:pt idx="598">
                  <c:v>6.2291666666667069</c:v>
                </c:pt>
                <c:pt idx="599">
                  <c:v>6.2395833333333739</c:v>
                </c:pt>
                <c:pt idx="600">
                  <c:v>6.2500000000000409</c:v>
                </c:pt>
                <c:pt idx="601">
                  <c:v>6.2604166666667078</c:v>
                </c:pt>
                <c:pt idx="602">
                  <c:v>6.2708333333333748</c:v>
                </c:pt>
                <c:pt idx="603">
                  <c:v>6.2812500000000417</c:v>
                </c:pt>
                <c:pt idx="604">
                  <c:v>6.2916666666667087</c:v>
                </c:pt>
                <c:pt idx="605">
                  <c:v>6.3020833333333757</c:v>
                </c:pt>
                <c:pt idx="606">
                  <c:v>6.3125000000000426</c:v>
                </c:pt>
                <c:pt idx="607">
                  <c:v>6.3229166666667096</c:v>
                </c:pt>
                <c:pt idx="608">
                  <c:v>6.3333333333333766</c:v>
                </c:pt>
                <c:pt idx="609">
                  <c:v>6.3437500000000435</c:v>
                </c:pt>
                <c:pt idx="610">
                  <c:v>6.3541666666667105</c:v>
                </c:pt>
                <c:pt idx="611">
                  <c:v>6.3645833333333774</c:v>
                </c:pt>
                <c:pt idx="612">
                  <c:v>6.3750000000000444</c:v>
                </c:pt>
                <c:pt idx="613">
                  <c:v>6.3854166666667114</c:v>
                </c:pt>
                <c:pt idx="614">
                  <c:v>6.3958333333333783</c:v>
                </c:pt>
                <c:pt idx="615">
                  <c:v>6.4062500000000453</c:v>
                </c:pt>
                <c:pt idx="616">
                  <c:v>6.4166666666667123</c:v>
                </c:pt>
                <c:pt idx="617">
                  <c:v>6.4270833333333792</c:v>
                </c:pt>
                <c:pt idx="618">
                  <c:v>6.4375000000000462</c:v>
                </c:pt>
                <c:pt idx="619">
                  <c:v>6.4479166666667131</c:v>
                </c:pt>
                <c:pt idx="620">
                  <c:v>6.4583333333333801</c:v>
                </c:pt>
                <c:pt idx="621">
                  <c:v>6.4687500000000471</c:v>
                </c:pt>
                <c:pt idx="622">
                  <c:v>6.479166666666714</c:v>
                </c:pt>
                <c:pt idx="623">
                  <c:v>6.489583333333381</c:v>
                </c:pt>
                <c:pt idx="624">
                  <c:v>6.500000000000048</c:v>
                </c:pt>
                <c:pt idx="625">
                  <c:v>6.5104166666667149</c:v>
                </c:pt>
                <c:pt idx="626">
                  <c:v>6.5208333333333819</c:v>
                </c:pt>
                <c:pt idx="627">
                  <c:v>6.5312500000000488</c:v>
                </c:pt>
                <c:pt idx="628">
                  <c:v>6.5416666666667158</c:v>
                </c:pt>
                <c:pt idx="629">
                  <c:v>6.5520833333333828</c:v>
                </c:pt>
                <c:pt idx="630">
                  <c:v>6.5625000000000497</c:v>
                </c:pt>
                <c:pt idx="631">
                  <c:v>6.5729166666667167</c:v>
                </c:pt>
                <c:pt idx="632">
                  <c:v>6.5833333333333837</c:v>
                </c:pt>
                <c:pt idx="633">
                  <c:v>6.5937500000000506</c:v>
                </c:pt>
                <c:pt idx="634">
                  <c:v>6.6041666666667176</c:v>
                </c:pt>
                <c:pt idx="635">
                  <c:v>6.6145833333333846</c:v>
                </c:pt>
                <c:pt idx="636">
                  <c:v>6.6250000000000515</c:v>
                </c:pt>
                <c:pt idx="637">
                  <c:v>6.6354166666667185</c:v>
                </c:pt>
                <c:pt idx="638">
                  <c:v>6.6458333333333854</c:v>
                </c:pt>
                <c:pt idx="639">
                  <c:v>6.6562500000000524</c:v>
                </c:pt>
                <c:pt idx="640">
                  <c:v>6.6666666666667194</c:v>
                </c:pt>
                <c:pt idx="641">
                  <c:v>6.6770833333333863</c:v>
                </c:pt>
                <c:pt idx="642">
                  <c:v>6.6875000000000533</c:v>
                </c:pt>
                <c:pt idx="643">
                  <c:v>6.6979166666667203</c:v>
                </c:pt>
                <c:pt idx="644">
                  <c:v>6.7083333333333872</c:v>
                </c:pt>
                <c:pt idx="645">
                  <c:v>6.7187500000000542</c:v>
                </c:pt>
                <c:pt idx="646">
                  <c:v>6.7291666666667211</c:v>
                </c:pt>
                <c:pt idx="647">
                  <c:v>6.7395833333333881</c:v>
                </c:pt>
                <c:pt idx="648">
                  <c:v>6.7500000000000551</c:v>
                </c:pt>
                <c:pt idx="649">
                  <c:v>6.760416666666722</c:v>
                </c:pt>
                <c:pt idx="650">
                  <c:v>6.770833333333389</c:v>
                </c:pt>
                <c:pt idx="651">
                  <c:v>6.781250000000056</c:v>
                </c:pt>
                <c:pt idx="652">
                  <c:v>6.7916666666667229</c:v>
                </c:pt>
                <c:pt idx="653">
                  <c:v>6.8020833333333899</c:v>
                </c:pt>
                <c:pt idx="654">
                  <c:v>6.8125000000000568</c:v>
                </c:pt>
                <c:pt idx="655">
                  <c:v>6.8229166666667238</c:v>
                </c:pt>
                <c:pt idx="656">
                  <c:v>6.8333333333333908</c:v>
                </c:pt>
                <c:pt idx="657">
                  <c:v>6.8437500000000577</c:v>
                </c:pt>
                <c:pt idx="658">
                  <c:v>6.8541666666667247</c:v>
                </c:pt>
                <c:pt idx="659">
                  <c:v>6.8645833333333917</c:v>
                </c:pt>
                <c:pt idx="660">
                  <c:v>6.8750000000000586</c:v>
                </c:pt>
                <c:pt idx="661">
                  <c:v>6.8854166666667256</c:v>
                </c:pt>
                <c:pt idx="662">
                  <c:v>6.8958333333333925</c:v>
                </c:pt>
                <c:pt idx="663">
                  <c:v>6.9062500000000595</c:v>
                </c:pt>
                <c:pt idx="664">
                  <c:v>6.9166666666667265</c:v>
                </c:pt>
                <c:pt idx="665">
                  <c:v>6.9270833333333934</c:v>
                </c:pt>
                <c:pt idx="666">
                  <c:v>6.9375000000000604</c:v>
                </c:pt>
                <c:pt idx="667">
                  <c:v>6.9479166666667274</c:v>
                </c:pt>
                <c:pt idx="668">
                  <c:v>6.9583333333333943</c:v>
                </c:pt>
                <c:pt idx="669">
                  <c:v>6.9687500000000613</c:v>
                </c:pt>
                <c:pt idx="670">
                  <c:v>6.9791666666667282</c:v>
                </c:pt>
                <c:pt idx="671">
                  <c:v>6.9895833333333952</c:v>
                </c:pt>
                <c:pt idx="672">
                  <c:v>7.0000000000000622</c:v>
                </c:pt>
                <c:pt idx="673">
                  <c:v>7.0104166666667291</c:v>
                </c:pt>
                <c:pt idx="674">
                  <c:v>7.0208333333333961</c:v>
                </c:pt>
                <c:pt idx="675">
                  <c:v>7.0312500000000631</c:v>
                </c:pt>
                <c:pt idx="676">
                  <c:v>7.04166666666673</c:v>
                </c:pt>
                <c:pt idx="677">
                  <c:v>7.052083333333397</c:v>
                </c:pt>
                <c:pt idx="678">
                  <c:v>7.0625000000000639</c:v>
                </c:pt>
                <c:pt idx="679">
                  <c:v>7.0729166666667309</c:v>
                </c:pt>
                <c:pt idx="680">
                  <c:v>7.0833333333333979</c:v>
                </c:pt>
                <c:pt idx="681">
                  <c:v>7.0937500000000648</c:v>
                </c:pt>
                <c:pt idx="682">
                  <c:v>7.1041666666667318</c:v>
                </c:pt>
                <c:pt idx="683">
                  <c:v>7.1145833333333988</c:v>
                </c:pt>
                <c:pt idx="684">
                  <c:v>7.1250000000000657</c:v>
                </c:pt>
                <c:pt idx="685">
                  <c:v>7.1354166666667327</c:v>
                </c:pt>
                <c:pt idx="686">
                  <c:v>7.1458333333333997</c:v>
                </c:pt>
                <c:pt idx="687">
                  <c:v>7.1562500000000666</c:v>
                </c:pt>
                <c:pt idx="688">
                  <c:v>7.1666666666667336</c:v>
                </c:pt>
                <c:pt idx="689">
                  <c:v>7.1770833333334005</c:v>
                </c:pt>
                <c:pt idx="690">
                  <c:v>7.1875000000000675</c:v>
                </c:pt>
                <c:pt idx="691">
                  <c:v>7.1979166666667345</c:v>
                </c:pt>
                <c:pt idx="692">
                  <c:v>7.2083333333334014</c:v>
                </c:pt>
                <c:pt idx="693">
                  <c:v>7.2187500000000684</c:v>
                </c:pt>
                <c:pt idx="694">
                  <c:v>7.2291666666667354</c:v>
                </c:pt>
                <c:pt idx="695">
                  <c:v>7.2395833333334023</c:v>
                </c:pt>
                <c:pt idx="696">
                  <c:v>7.2500000000000693</c:v>
                </c:pt>
                <c:pt idx="697">
                  <c:v>7.2604166666667362</c:v>
                </c:pt>
                <c:pt idx="698">
                  <c:v>7.2708333333334032</c:v>
                </c:pt>
                <c:pt idx="699">
                  <c:v>7.2812500000000702</c:v>
                </c:pt>
                <c:pt idx="700">
                  <c:v>7.2916666666667371</c:v>
                </c:pt>
                <c:pt idx="701">
                  <c:v>7.3020833333334041</c:v>
                </c:pt>
                <c:pt idx="702">
                  <c:v>7.3125000000000711</c:v>
                </c:pt>
                <c:pt idx="703">
                  <c:v>7.322916666666738</c:v>
                </c:pt>
                <c:pt idx="704">
                  <c:v>7.333333333333405</c:v>
                </c:pt>
                <c:pt idx="705">
                  <c:v>7.3437500000000719</c:v>
                </c:pt>
                <c:pt idx="706">
                  <c:v>7.3541666666667389</c:v>
                </c:pt>
                <c:pt idx="707">
                  <c:v>7.3645833333334059</c:v>
                </c:pt>
                <c:pt idx="708">
                  <c:v>7.3750000000000728</c:v>
                </c:pt>
                <c:pt idx="709">
                  <c:v>7.3854166666667398</c:v>
                </c:pt>
                <c:pt idx="710">
                  <c:v>7.3958333333334068</c:v>
                </c:pt>
                <c:pt idx="711">
                  <c:v>7.4062500000000737</c:v>
                </c:pt>
                <c:pt idx="712">
                  <c:v>7.4166666666667407</c:v>
                </c:pt>
                <c:pt idx="713">
                  <c:v>7.4270833333334076</c:v>
                </c:pt>
                <c:pt idx="714">
                  <c:v>7.4375000000000746</c:v>
                </c:pt>
                <c:pt idx="715">
                  <c:v>7.4479166666667416</c:v>
                </c:pt>
                <c:pt idx="716">
                  <c:v>7.4583333333334085</c:v>
                </c:pt>
                <c:pt idx="717">
                  <c:v>7.4687500000000755</c:v>
                </c:pt>
                <c:pt idx="718">
                  <c:v>7.4791666666667425</c:v>
                </c:pt>
                <c:pt idx="719">
                  <c:v>7.4895833333334094</c:v>
                </c:pt>
                <c:pt idx="720">
                  <c:v>7.5000000000000764</c:v>
                </c:pt>
                <c:pt idx="721">
                  <c:v>7.5104166666667433</c:v>
                </c:pt>
                <c:pt idx="722">
                  <c:v>7.5208333333334103</c:v>
                </c:pt>
                <c:pt idx="723">
                  <c:v>7.5312500000000773</c:v>
                </c:pt>
                <c:pt idx="724">
                  <c:v>7.5416666666667442</c:v>
                </c:pt>
                <c:pt idx="725">
                  <c:v>7.5520833333334112</c:v>
                </c:pt>
                <c:pt idx="726">
                  <c:v>7.5625000000000782</c:v>
                </c:pt>
                <c:pt idx="727">
                  <c:v>7.5729166666667451</c:v>
                </c:pt>
                <c:pt idx="728">
                  <c:v>7.5833333333334121</c:v>
                </c:pt>
                <c:pt idx="729">
                  <c:v>7.593750000000079</c:v>
                </c:pt>
                <c:pt idx="730">
                  <c:v>7.604166666666746</c:v>
                </c:pt>
                <c:pt idx="731">
                  <c:v>7.614583333333413</c:v>
                </c:pt>
                <c:pt idx="732">
                  <c:v>7.6250000000000799</c:v>
                </c:pt>
                <c:pt idx="733">
                  <c:v>7.6354166666667469</c:v>
                </c:pt>
                <c:pt idx="734">
                  <c:v>7.6458333333334139</c:v>
                </c:pt>
                <c:pt idx="735">
                  <c:v>7.6562500000000808</c:v>
                </c:pt>
                <c:pt idx="736">
                  <c:v>7.6666666666667478</c:v>
                </c:pt>
                <c:pt idx="737">
                  <c:v>7.6770833333334147</c:v>
                </c:pt>
                <c:pt idx="738">
                  <c:v>7.6875000000000817</c:v>
                </c:pt>
                <c:pt idx="739">
                  <c:v>7.6979166666667487</c:v>
                </c:pt>
                <c:pt idx="740">
                  <c:v>7.7083333333334156</c:v>
                </c:pt>
                <c:pt idx="741">
                  <c:v>7.7187500000000826</c:v>
                </c:pt>
                <c:pt idx="742">
                  <c:v>7.7291666666667496</c:v>
                </c:pt>
                <c:pt idx="743">
                  <c:v>7.7395833333334165</c:v>
                </c:pt>
                <c:pt idx="744">
                  <c:v>7.7500000000000835</c:v>
                </c:pt>
                <c:pt idx="745">
                  <c:v>7.7604166666667505</c:v>
                </c:pt>
                <c:pt idx="746">
                  <c:v>7.7708333333334174</c:v>
                </c:pt>
                <c:pt idx="747">
                  <c:v>7.7812500000000844</c:v>
                </c:pt>
                <c:pt idx="748">
                  <c:v>7.7916666666667513</c:v>
                </c:pt>
                <c:pt idx="749">
                  <c:v>7.8020833333334183</c:v>
                </c:pt>
                <c:pt idx="750">
                  <c:v>7.8125000000000853</c:v>
                </c:pt>
                <c:pt idx="751">
                  <c:v>7.8229166666667522</c:v>
                </c:pt>
                <c:pt idx="752">
                  <c:v>7.8333333333334192</c:v>
                </c:pt>
                <c:pt idx="753">
                  <c:v>7.8437500000000862</c:v>
                </c:pt>
                <c:pt idx="754">
                  <c:v>7.8541666666667531</c:v>
                </c:pt>
                <c:pt idx="755">
                  <c:v>7.8645833333334201</c:v>
                </c:pt>
                <c:pt idx="756">
                  <c:v>7.875000000000087</c:v>
                </c:pt>
                <c:pt idx="757">
                  <c:v>7.885416666666754</c:v>
                </c:pt>
                <c:pt idx="758">
                  <c:v>7.895833333333421</c:v>
                </c:pt>
                <c:pt idx="759">
                  <c:v>7.9062500000000879</c:v>
                </c:pt>
                <c:pt idx="760">
                  <c:v>7.9166666666667549</c:v>
                </c:pt>
                <c:pt idx="761">
                  <c:v>7.9270833333334219</c:v>
                </c:pt>
                <c:pt idx="762">
                  <c:v>7.9375000000000888</c:v>
                </c:pt>
                <c:pt idx="763">
                  <c:v>7.9479166666667558</c:v>
                </c:pt>
                <c:pt idx="764">
                  <c:v>7.9583333333334227</c:v>
                </c:pt>
                <c:pt idx="765">
                  <c:v>7.9687500000000897</c:v>
                </c:pt>
                <c:pt idx="766">
                  <c:v>7.9791666666667567</c:v>
                </c:pt>
                <c:pt idx="767">
                  <c:v>7.9895833333334236</c:v>
                </c:pt>
                <c:pt idx="768">
                  <c:v>8.0000000000000906</c:v>
                </c:pt>
                <c:pt idx="769">
                  <c:v>8.0104166666667567</c:v>
                </c:pt>
                <c:pt idx="770">
                  <c:v>8.0208333333334227</c:v>
                </c:pt>
                <c:pt idx="771">
                  <c:v>8.0312500000000888</c:v>
                </c:pt>
                <c:pt idx="772">
                  <c:v>8.0416666666667549</c:v>
                </c:pt>
                <c:pt idx="773">
                  <c:v>8.052083333333421</c:v>
                </c:pt>
                <c:pt idx="774">
                  <c:v>8.062500000000087</c:v>
                </c:pt>
                <c:pt idx="775">
                  <c:v>8.0729166666667531</c:v>
                </c:pt>
                <c:pt idx="776">
                  <c:v>8.0833333333334192</c:v>
                </c:pt>
                <c:pt idx="777">
                  <c:v>8.0937500000000853</c:v>
                </c:pt>
                <c:pt idx="778">
                  <c:v>8.1041666666667513</c:v>
                </c:pt>
                <c:pt idx="779">
                  <c:v>8.1145833333334174</c:v>
                </c:pt>
                <c:pt idx="780">
                  <c:v>8.1250000000000835</c:v>
                </c:pt>
                <c:pt idx="781">
                  <c:v>8.1354166666667496</c:v>
                </c:pt>
                <c:pt idx="782">
                  <c:v>8.1458333333334156</c:v>
                </c:pt>
                <c:pt idx="783">
                  <c:v>8.1562500000000817</c:v>
                </c:pt>
                <c:pt idx="784">
                  <c:v>8.1666666666667478</c:v>
                </c:pt>
                <c:pt idx="785">
                  <c:v>8.1770833333334139</c:v>
                </c:pt>
                <c:pt idx="786">
                  <c:v>8.1875000000000799</c:v>
                </c:pt>
                <c:pt idx="787">
                  <c:v>8.197916666666746</c:v>
                </c:pt>
                <c:pt idx="788">
                  <c:v>8.2083333333334121</c:v>
                </c:pt>
                <c:pt idx="789">
                  <c:v>8.2187500000000782</c:v>
                </c:pt>
                <c:pt idx="790">
                  <c:v>8.2291666666667442</c:v>
                </c:pt>
                <c:pt idx="791">
                  <c:v>8.2395833333334103</c:v>
                </c:pt>
                <c:pt idx="792">
                  <c:v>8.2500000000000764</c:v>
                </c:pt>
                <c:pt idx="793">
                  <c:v>8.2604166666667425</c:v>
                </c:pt>
                <c:pt idx="794">
                  <c:v>8.2708333333334085</c:v>
                </c:pt>
                <c:pt idx="795">
                  <c:v>8.2812500000000746</c:v>
                </c:pt>
                <c:pt idx="796">
                  <c:v>8.2916666666667407</c:v>
                </c:pt>
                <c:pt idx="797">
                  <c:v>8.3020833333334068</c:v>
                </c:pt>
                <c:pt idx="798">
                  <c:v>8.3125000000000728</c:v>
                </c:pt>
                <c:pt idx="799">
                  <c:v>8.3229166666667389</c:v>
                </c:pt>
                <c:pt idx="800">
                  <c:v>8.333333333333405</c:v>
                </c:pt>
                <c:pt idx="801">
                  <c:v>8.3437500000000711</c:v>
                </c:pt>
                <c:pt idx="802">
                  <c:v>8.3541666666667371</c:v>
                </c:pt>
                <c:pt idx="803">
                  <c:v>8.3645833333334032</c:v>
                </c:pt>
                <c:pt idx="804">
                  <c:v>8.3750000000000693</c:v>
                </c:pt>
                <c:pt idx="805">
                  <c:v>8.3854166666667354</c:v>
                </c:pt>
                <c:pt idx="806">
                  <c:v>8.3958333333334014</c:v>
                </c:pt>
                <c:pt idx="807">
                  <c:v>8.4062500000000675</c:v>
                </c:pt>
                <c:pt idx="808">
                  <c:v>8.4166666666667336</c:v>
                </c:pt>
                <c:pt idx="809">
                  <c:v>8.4270833333333997</c:v>
                </c:pt>
                <c:pt idx="810">
                  <c:v>8.4375000000000657</c:v>
                </c:pt>
                <c:pt idx="811">
                  <c:v>8.4479166666667318</c:v>
                </c:pt>
                <c:pt idx="812">
                  <c:v>8.4583333333333979</c:v>
                </c:pt>
                <c:pt idx="813">
                  <c:v>8.4687500000000639</c:v>
                </c:pt>
                <c:pt idx="814">
                  <c:v>8.47916666666673</c:v>
                </c:pt>
                <c:pt idx="815">
                  <c:v>8.4895833333333961</c:v>
                </c:pt>
                <c:pt idx="816">
                  <c:v>8.5000000000000622</c:v>
                </c:pt>
                <c:pt idx="817">
                  <c:v>8.5104166666667282</c:v>
                </c:pt>
                <c:pt idx="818">
                  <c:v>8.5208333333333943</c:v>
                </c:pt>
                <c:pt idx="819">
                  <c:v>8.5312500000000604</c:v>
                </c:pt>
                <c:pt idx="820">
                  <c:v>8.5416666666667265</c:v>
                </c:pt>
                <c:pt idx="821">
                  <c:v>8.5520833333333925</c:v>
                </c:pt>
                <c:pt idx="822">
                  <c:v>8.5625000000000586</c:v>
                </c:pt>
                <c:pt idx="823">
                  <c:v>8.5729166666667247</c:v>
                </c:pt>
                <c:pt idx="824">
                  <c:v>8.5833333333333908</c:v>
                </c:pt>
                <c:pt idx="825">
                  <c:v>8.5937500000000568</c:v>
                </c:pt>
                <c:pt idx="826">
                  <c:v>8.6041666666667229</c:v>
                </c:pt>
                <c:pt idx="827">
                  <c:v>8.614583333333389</c:v>
                </c:pt>
                <c:pt idx="828">
                  <c:v>8.6250000000000551</c:v>
                </c:pt>
                <c:pt idx="829">
                  <c:v>8.6354166666667211</c:v>
                </c:pt>
                <c:pt idx="830">
                  <c:v>8.6458333333333872</c:v>
                </c:pt>
                <c:pt idx="831">
                  <c:v>8.6562500000000533</c:v>
                </c:pt>
                <c:pt idx="832">
                  <c:v>8.6666666666667194</c:v>
                </c:pt>
                <c:pt idx="833">
                  <c:v>8.6770833333333854</c:v>
                </c:pt>
                <c:pt idx="834">
                  <c:v>8.6875000000000515</c:v>
                </c:pt>
                <c:pt idx="835">
                  <c:v>8.6979166666667176</c:v>
                </c:pt>
                <c:pt idx="836">
                  <c:v>8.7083333333333837</c:v>
                </c:pt>
                <c:pt idx="837">
                  <c:v>8.7187500000000497</c:v>
                </c:pt>
                <c:pt idx="838">
                  <c:v>8.7291666666667158</c:v>
                </c:pt>
                <c:pt idx="839">
                  <c:v>8.7395833333333819</c:v>
                </c:pt>
                <c:pt idx="840">
                  <c:v>8.750000000000048</c:v>
                </c:pt>
                <c:pt idx="841">
                  <c:v>8.760416666666714</c:v>
                </c:pt>
                <c:pt idx="842">
                  <c:v>8.7708333333333801</c:v>
                </c:pt>
                <c:pt idx="843">
                  <c:v>8.7812500000000462</c:v>
                </c:pt>
                <c:pt idx="844">
                  <c:v>8.7916666666667123</c:v>
                </c:pt>
                <c:pt idx="845">
                  <c:v>8.8020833333333783</c:v>
                </c:pt>
                <c:pt idx="846">
                  <c:v>8.8125000000000444</c:v>
                </c:pt>
                <c:pt idx="847">
                  <c:v>8.8229166666667105</c:v>
                </c:pt>
                <c:pt idx="848">
                  <c:v>8.8333333333333766</c:v>
                </c:pt>
                <c:pt idx="849">
                  <c:v>8.8437500000000426</c:v>
                </c:pt>
                <c:pt idx="850">
                  <c:v>8.8541666666667087</c:v>
                </c:pt>
                <c:pt idx="851">
                  <c:v>8.8645833333333748</c:v>
                </c:pt>
                <c:pt idx="852">
                  <c:v>8.8750000000000409</c:v>
                </c:pt>
                <c:pt idx="853">
                  <c:v>8.8854166666667069</c:v>
                </c:pt>
                <c:pt idx="854">
                  <c:v>8.895833333333373</c:v>
                </c:pt>
                <c:pt idx="855">
                  <c:v>8.9062500000000391</c:v>
                </c:pt>
                <c:pt idx="856">
                  <c:v>8.9166666666667052</c:v>
                </c:pt>
                <c:pt idx="857">
                  <c:v>8.9270833333333712</c:v>
                </c:pt>
                <c:pt idx="858">
                  <c:v>8.9375000000000373</c:v>
                </c:pt>
                <c:pt idx="859">
                  <c:v>8.9479166666667034</c:v>
                </c:pt>
                <c:pt idx="860">
                  <c:v>8.9583333333333695</c:v>
                </c:pt>
                <c:pt idx="861">
                  <c:v>8.9687500000000355</c:v>
                </c:pt>
                <c:pt idx="862">
                  <c:v>8.9791666666667016</c:v>
                </c:pt>
                <c:pt idx="863">
                  <c:v>8.9895833333333677</c:v>
                </c:pt>
                <c:pt idx="864">
                  <c:v>9.0000000000000338</c:v>
                </c:pt>
                <c:pt idx="865">
                  <c:v>9.0104166666666998</c:v>
                </c:pt>
                <c:pt idx="866">
                  <c:v>9.0208333333333659</c:v>
                </c:pt>
                <c:pt idx="867">
                  <c:v>9.031250000000032</c:v>
                </c:pt>
                <c:pt idx="868">
                  <c:v>9.041666666666698</c:v>
                </c:pt>
                <c:pt idx="869">
                  <c:v>9.0520833333333641</c:v>
                </c:pt>
                <c:pt idx="870">
                  <c:v>9.0625000000000302</c:v>
                </c:pt>
                <c:pt idx="871">
                  <c:v>9.0729166666666963</c:v>
                </c:pt>
                <c:pt idx="872">
                  <c:v>9.0833333333333623</c:v>
                </c:pt>
                <c:pt idx="873">
                  <c:v>9.0937500000000284</c:v>
                </c:pt>
                <c:pt idx="874">
                  <c:v>9.1041666666666945</c:v>
                </c:pt>
                <c:pt idx="875">
                  <c:v>9.1145833333333606</c:v>
                </c:pt>
                <c:pt idx="876">
                  <c:v>9.1250000000000266</c:v>
                </c:pt>
                <c:pt idx="877">
                  <c:v>9.1354166666666927</c:v>
                </c:pt>
                <c:pt idx="878">
                  <c:v>9.1458333333333588</c:v>
                </c:pt>
                <c:pt idx="879">
                  <c:v>9.1562500000000249</c:v>
                </c:pt>
                <c:pt idx="880">
                  <c:v>9.1666666666666909</c:v>
                </c:pt>
                <c:pt idx="881">
                  <c:v>9.177083333333357</c:v>
                </c:pt>
                <c:pt idx="882">
                  <c:v>9.1875000000000231</c:v>
                </c:pt>
                <c:pt idx="883">
                  <c:v>9.1979166666666892</c:v>
                </c:pt>
                <c:pt idx="884">
                  <c:v>9.2083333333333552</c:v>
                </c:pt>
                <c:pt idx="885">
                  <c:v>9.2187500000000213</c:v>
                </c:pt>
                <c:pt idx="886">
                  <c:v>9.2291666666666874</c:v>
                </c:pt>
                <c:pt idx="887">
                  <c:v>9.2395833333333535</c:v>
                </c:pt>
                <c:pt idx="888">
                  <c:v>9.2500000000000195</c:v>
                </c:pt>
                <c:pt idx="889">
                  <c:v>9.2604166666666856</c:v>
                </c:pt>
                <c:pt idx="890">
                  <c:v>9.2708333333333517</c:v>
                </c:pt>
                <c:pt idx="891">
                  <c:v>9.2812500000000178</c:v>
                </c:pt>
                <c:pt idx="892">
                  <c:v>9.2916666666666838</c:v>
                </c:pt>
                <c:pt idx="893">
                  <c:v>9.3020833333333499</c:v>
                </c:pt>
                <c:pt idx="894">
                  <c:v>9.312500000000016</c:v>
                </c:pt>
                <c:pt idx="895">
                  <c:v>9.3229166666666821</c:v>
                </c:pt>
                <c:pt idx="896">
                  <c:v>9.3333333333333481</c:v>
                </c:pt>
                <c:pt idx="897">
                  <c:v>9.3437500000000142</c:v>
                </c:pt>
                <c:pt idx="898">
                  <c:v>9.3541666666666803</c:v>
                </c:pt>
                <c:pt idx="899">
                  <c:v>9.3645833333333464</c:v>
                </c:pt>
                <c:pt idx="900">
                  <c:v>9.3750000000000124</c:v>
                </c:pt>
                <c:pt idx="901">
                  <c:v>9.3854166666666785</c:v>
                </c:pt>
                <c:pt idx="902">
                  <c:v>9.3958333333333446</c:v>
                </c:pt>
                <c:pt idx="903">
                  <c:v>9.4062500000000107</c:v>
                </c:pt>
                <c:pt idx="904">
                  <c:v>9.4166666666666767</c:v>
                </c:pt>
                <c:pt idx="905">
                  <c:v>9.4270833333333428</c:v>
                </c:pt>
                <c:pt idx="906">
                  <c:v>9.4375000000000089</c:v>
                </c:pt>
                <c:pt idx="907">
                  <c:v>9.447916666666675</c:v>
                </c:pt>
                <c:pt idx="908">
                  <c:v>9.458333333333341</c:v>
                </c:pt>
                <c:pt idx="909">
                  <c:v>9.4687500000000071</c:v>
                </c:pt>
                <c:pt idx="910">
                  <c:v>9.4791666666666732</c:v>
                </c:pt>
                <c:pt idx="911">
                  <c:v>9.4895833333333393</c:v>
                </c:pt>
                <c:pt idx="912">
                  <c:v>9.5000000000000053</c:v>
                </c:pt>
                <c:pt idx="913">
                  <c:v>9.5104166666666714</c:v>
                </c:pt>
                <c:pt idx="914">
                  <c:v>9.5208333333333375</c:v>
                </c:pt>
                <c:pt idx="915">
                  <c:v>9.5312500000000036</c:v>
                </c:pt>
                <c:pt idx="916">
                  <c:v>9.5416666666666696</c:v>
                </c:pt>
                <c:pt idx="917">
                  <c:v>9.5520833333333357</c:v>
                </c:pt>
                <c:pt idx="918">
                  <c:v>9.5625000000000018</c:v>
                </c:pt>
                <c:pt idx="919">
                  <c:v>9.5729166666666679</c:v>
                </c:pt>
                <c:pt idx="920">
                  <c:v>9.5833333333333339</c:v>
                </c:pt>
                <c:pt idx="921">
                  <c:v>9.59375</c:v>
                </c:pt>
                <c:pt idx="922">
                  <c:v>9.6041666666666661</c:v>
                </c:pt>
                <c:pt idx="923">
                  <c:v>9.6145833333333321</c:v>
                </c:pt>
                <c:pt idx="924">
                  <c:v>9.6249999999999982</c:v>
                </c:pt>
                <c:pt idx="925">
                  <c:v>9.6354166666666643</c:v>
                </c:pt>
                <c:pt idx="926">
                  <c:v>9.6458333333333304</c:v>
                </c:pt>
                <c:pt idx="927">
                  <c:v>9.6562499999999964</c:v>
                </c:pt>
                <c:pt idx="928">
                  <c:v>9.6666666666666625</c:v>
                </c:pt>
                <c:pt idx="929">
                  <c:v>9.6770833333333286</c:v>
                </c:pt>
                <c:pt idx="930">
                  <c:v>9.6874999999999947</c:v>
                </c:pt>
                <c:pt idx="931">
                  <c:v>9.6979166666666607</c:v>
                </c:pt>
                <c:pt idx="932">
                  <c:v>9.7083333333333268</c:v>
                </c:pt>
                <c:pt idx="933">
                  <c:v>9.7187499999999929</c:v>
                </c:pt>
                <c:pt idx="934">
                  <c:v>9.729166666666659</c:v>
                </c:pt>
                <c:pt idx="935">
                  <c:v>9.739583333333325</c:v>
                </c:pt>
                <c:pt idx="936">
                  <c:v>9.7499999999999911</c:v>
                </c:pt>
                <c:pt idx="937">
                  <c:v>9.7604166666666572</c:v>
                </c:pt>
                <c:pt idx="938">
                  <c:v>9.7708333333333233</c:v>
                </c:pt>
                <c:pt idx="939">
                  <c:v>9.7812499999999893</c:v>
                </c:pt>
                <c:pt idx="940">
                  <c:v>9.7916666666666554</c:v>
                </c:pt>
                <c:pt idx="941">
                  <c:v>9.8020833333333215</c:v>
                </c:pt>
                <c:pt idx="942">
                  <c:v>9.8124999999999876</c:v>
                </c:pt>
                <c:pt idx="943">
                  <c:v>9.8229166666666536</c:v>
                </c:pt>
                <c:pt idx="944">
                  <c:v>9.8333333333333197</c:v>
                </c:pt>
                <c:pt idx="945">
                  <c:v>9.8437499999999858</c:v>
                </c:pt>
                <c:pt idx="946">
                  <c:v>9.8541666666666519</c:v>
                </c:pt>
                <c:pt idx="947">
                  <c:v>9.8645833333333179</c:v>
                </c:pt>
                <c:pt idx="948">
                  <c:v>9.874999999999984</c:v>
                </c:pt>
                <c:pt idx="949">
                  <c:v>9.8854166666666501</c:v>
                </c:pt>
                <c:pt idx="950">
                  <c:v>9.8958333333333162</c:v>
                </c:pt>
                <c:pt idx="951">
                  <c:v>9.9062499999999822</c:v>
                </c:pt>
                <c:pt idx="952">
                  <c:v>9.9166666666666483</c:v>
                </c:pt>
                <c:pt idx="953">
                  <c:v>9.9270833333333144</c:v>
                </c:pt>
                <c:pt idx="954">
                  <c:v>9.9374999999999805</c:v>
                </c:pt>
                <c:pt idx="955">
                  <c:v>9.9479166666666465</c:v>
                </c:pt>
                <c:pt idx="956">
                  <c:v>9.9583333333333126</c:v>
                </c:pt>
                <c:pt idx="957">
                  <c:v>9.9687499999999787</c:v>
                </c:pt>
                <c:pt idx="958">
                  <c:v>9.9791666666666448</c:v>
                </c:pt>
                <c:pt idx="959">
                  <c:v>9.9895833333333108</c:v>
                </c:pt>
                <c:pt idx="960">
                  <c:v>9.9999999999999769</c:v>
                </c:pt>
                <c:pt idx="961">
                  <c:v>10.010416666666643</c:v>
                </c:pt>
                <c:pt idx="962">
                  <c:v>10.020833333333309</c:v>
                </c:pt>
                <c:pt idx="963">
                  <c:v>10.031249999999975</c:v>
                </c:pt>
                <c:pt idx="964">
                  <c:v>10.041666666666641</c:v>
                </c:pt>
                <c:pt idx="965">
                  <c:v>10.052083333333307</c:v>
                </c:pt>
                <c:pt idx="966">
                  <c:v>10.062499999999973</c:v>
                </c:pt>
                <c:pt idx="967">
                  <c:v>10.072916666666639</c:v>
                </c:pt>
                <c:pt idx="968">
                  <c:v>10.083333333333306</c:v>
                </c:pt>
                <c:pt idx="969">
                  <c:v>10.093749999999972</c:v>
                </c:pt>
                <c:pt idx="970">
                  <c:v>10.104166666666638</c:v>
                </c:pt>
                <c:pt idx="971">
                  <c:v>10.114583333333304</c:v>
                </c:pt>
                <c:pt idx="972">
                  <c:v>10.12499999999997</c:v>
                </c:pt>
                <c:pt idx="973">
                  <c:v>10.135416666666636</c:v>
                </c:pt>
                <c:pt idx="974">
                  <c:v>10.145833333333302</c:v>
                </c:pt>
                <c:pt idx="975">
                  <c:v>10.156249999999968</c:v>
                </c:pt>
                <c:pt idx="976">
                  <c:v>10.166666666666634</c:v>
                </c:pt>
                <c:pt idx="977">
                  <c:v>10.1770833333333</c:v>
                </c:pt>
                <c:pt idx="978">
                  <c:v>10.187499999999966</c:v>
                </c:pt>
                <c:pt idx="979">
                  <c:v>10.197916666666632</c:v>
                </c:pt>
                <c:pt idx="980">
                  <c:v>10.208333333333298</c:v>
                </c:pt>
                <c:pt idx="981">
                  <c:v>10.218749999999964</c:v>
                </c:pt>
                <c:pt idx="982">
                  <c:v>10.229166666666631</c:v>
                </c:pt>
                <c:pt idx="983">
                  <c:v>10.239583333333297</c:v>
                </c:pt>
                <c:pt idx="984">
                  <c:v>10.249999999999963</c:v>
                </c:pt>
                <c:pt idx="985">
                  <c:v>10.260416666666629</c:v>
                </c:pt>
                <c:pt idx="986">
                  <c:v>10.270833333333295</c:v>
                </c:pt>
                <c:pt idx="987">
                  <c:v>10.281249999999961</c:v>
                </c:pt>
                <c:pt idx="988">
                  <c:v>10.291666666666627</c:v>
                </c:pt>
                <c:pt idx="989">
                  <c:v>10.302083333333293</c:v>
                </c:pt>
                <c:pt idx="990">
                  <c:v>10.312499999999959</c:v>
                </c:pt>
                <c:pt idx="991">
                  <c:v>10.322916666666625</c:v>
                </c:pt>
                <c:pt idx="992">
                  <c:v>10.333333333333291</c:v>
                </c:pt>
                <c:pt idx="993">
                  <c:v>10.343749999999957</c:v>
                </c:pt>
                <c:pt idx="994">
                  <c:v>10.354166666666623</c:v>
                </c:pt>
                <c:pt idx="995">
                  <c:v>10.36458333333329</c:v>
                </c:pt>
                <c:pt idx="996">
                  <c:v>10.374999999999956</c:v>
                </c:pt>
                <c:pt idx="997">
                  <c:v>10.385416666666622</c:v>
                </c:pt>
                <c:pt idx="998">
                  <c:v>10.395833333333288</c:v>
                </c:pt>
                <c:pt idx="999">
                  <c:v>10.406249999999954</c:v>
                </c:pt>
                <c:pt idx="1000">
                  <c:v>10.41666666666662</c:v>
                </c:pt>
                <c:pt idx="1001">
                  <c:v>10.427083333333286</c:v>
                </c:pt>
                <c:pt idx="1002">
                  <c:v>10.437499999999952</c:v>
                </c:pt>
                <c:pt idx="1003">
                  <c:v>10.447916666666618</c:v>
                </c:pt>
                <c:pt idx="1004">
                  <c:v>10.458333333333284</c:v>
                </c:pt>
                <c:pt idx="1005">
                  <c:v>10.46874999999995</c:v>
                </c:pt>
                <c:pt idx="1006">
                  <c:v>10.479166666666616</c:v>
                </c:pt>
                <c:pt idx="1007">
                  <c:v>10.489583333333282</c:v>
                </c:pt>
                <c:pt idx="1008">
                  <c:v>10.499999999999948</c:v>
                </c:pt>
                <c:pt idx="1009">
                  <c:v>10.510416666666615</c:v>
                </c:pt>
                <c:pt idx="1010">
                  <c:v>10.520833333333281</c:v>
                </c:pt>
                <c:pt idx="1011">
                  <c:v>10.531249999999947</c:v>
                </c:pt>
                <c:pt idx="1012">
                  <c:v>10.541666666666613</c:v>
                </c:pt>
                <c:pt idx="1013">
                  <c:v>10.552083333333279</c:v>
                </c:pt>
                <c:pt idx="1014">
                  <c:v>10.562499999999945</c:v>
                </c:pt>
                <c:pt idx="1015">
                  <c:v>10.572916666666611</c:v>
                </c:pt>
                <c:pt idx="1016">
                  <c:v>10.583333333333277</c:v>
                </c:pt>
                <c:pt idx="1017">
                  <c:v>10.593749999999943</c:v>
                </c:pt>
                <c:pt idx="1018">
                  <c:v>10.604166666666609</c:v>
                </c:pt>
                <c:pt idx="1019">
                  <c:v>10.614583333333275</c:v>
                </c:pt>
                <c:pt idx="1020">
                  <c:v>10.624999999999941</c:v>
                </c:pt>
                <c:pt idx="1021">
                  <c:v>10.635416666666607</c:v>
                </c:pt>
                <c:pt idx="1022">
                  <c:v>10.645833333333274</c:v>
                </c:pt>
                <c:pt idx="1023">
                  <c:v>10.65624999999994</c:v>
                </c:pt>
                <c:pt idx="1024">
                  <c:v>10.666666666666606</c:v>
                </c:pt>
                <c:pt idx="1025">
                  <c:v>10.677083333333272</c:v>
                </c:pt>
                <c:pt idx="1026">
                  <c:v>10.687499999999938</c:v>
                </c:pt>
                <c:pt idx="1027">
                  <c:v>10.697916666666604</c:v>
                </c:pt>
                <c:pt idx="1028">
                  <c:v>10.70833333333327</c:v>
                </c:pt>
                <c:pt idx="1029">
                  <c:v>10.718749999999936</c:v>
                </c:pt>
                <c:pt idx="1030">
                  <c:v>10.729166666666602</c:v>
                </c:pt>
                <c:pt idx="1031">
                  <c:v>10.739583333333268</c:v>
                </c:pt>
                <c:pt idx="1032">
                  <c:v>10.749999999999934</c:v>
                </c:pt>
                <c:pt idx="1033">
                  <c:v>10.7604166666666</c:v>
                </c:pt>
                <c:pt idx="1034">
                  <c:v>10.770833333333266</c:v>
                </c:pt>
                <c:pt idx="1035">
                  <c:v>10.781249999999932</c:v>
                </c:pt>
                <c:pt idx="1036">
                  <c:v>10.791666666666599</c:v>
                </c:pt>
                <c:pt idx="1037">
                  <c:v>10.802083333333265</c:v>
                </c:pt>
                <c:pt idx="1038">
                  <c:v>10.812499999999931</c:v>
                </c:pt>
                <c:pt idx="1039">
                  <c:v>10.822916666666597</c:v>
                </c:pt>
                <c:pt idx="1040">
                  <c:v>10.833333333333263</c:v>
                </c:pt>
                <c:pt idx="1041">
                  <c:v>10.843749999999929</c:v>
                </c:pt>
                <c:pt idx="1042">
                  <c:v>10.854166666666595</c:v>
                </c:pt>
                <c:pt idx="1043">
                  <c:v>10.864583333333261</c:v>
                </c:pt>
                <c:pt idx="1044">
                  <c:v>10.874999999999927</c:v>
                </c:pt>
                <c:pt idx="1045">
                  <c:v>10.885416666666593</c:v>
                </c:pt>
                <c:pt idx="1046">
                  <c:v>10.895833333333259</c:v>
                </c:pt>
                <c:pt idx="1047">
                  <c:v>10.906249999999925</c:v>
                </c:pt>
                <c:pt idx="1048">
                  <c:v>10.916666666666591</c:v>
                </c:pt>
                <c:pt idx="1049">
                  <c:v>10.927083333333258</c:v>
                </c:pt>
                <c:pt idx="1050">
                  <c:v>10.937499999999924</c:v>
                </c:pt>
                <c:pt idx="1051">
                  <c:v>10.94791666666659</c:v>
                </c:pt>
                <c:pt idx="1052">
                  <c:v>10.958333333333256</c:v>
                </c:pt>
                <c:pt idx="1053">
                  <c:v>10.968749999999922</c:v>
                </c:pt>
                <c:pt idx="1054">
                  <c:v>10.979166666666588</c:v>
                </c:pt>
                <c:pt idx="1055">
                  <c:v>10.989583333333254</c:v>
                </c:pt>
                <c:pt idx="1056">
                  <c:v>10.99999999999992</c:v>
                </c:pt>
                <c:pt idx="1057">
                  <c:v>11.010416666666586</c:v>
                </c:pt>
                <c:pt idx="1058">
                  <c:v>11.020833333333252</c:v>
                </c:pt>
                <c:pt idx="1059">
                  <c:v>11.031249999999918</c:v>
                </c:pt>
                <c:pt idx="1060">
                  <c:v>11.041666666666584</c:v>
                </c:pt>
                <c:pt idx="1061">
                  <c:v>11.05208333333325</c:v>
                </c:pt>
                <c:pt idx="1062">
                  <c:v>11.062499999999917</c:v>
                </c:pt>
                <c:pt idx="1063">
                  <c:v>11.072916666666583</c:v>
                </c:pt>
                <c:pt idx="1064">
                  <c:v>11.083333333333249</c:v>
                </c:pt>
                <c:pt idx="1065">
                  <c:v>11.093749999999915</c:v>
                </c:pt>
                <c:pt idx="1066">
                  <c:v>11.104166666666581</c:v>
                </c:pt>
                <c:pt idx="1067">
                  <c:v>11.114583333333247</c:v>
                </c:pt>
                <c:pt idx="1068">
                  <c:v>11.124999999999913</c:v>
                </c:pt>
                <c:pt idx="1069">
                  <c:v>11.135416666666579</c:v>
                </c:pt>
                <c:pt idx="1070">
                  <c:v>11.145833333333245</c:v>
                </c:pt>
                <c:pt idx="1071">
                  <c:v>11.156249999999911</c:v>
                </c:pt>
                <c:pt idx="1072">
                  <c:v>11.166666666666577</c:v>
                </c:pt>
                <c:pt idx="1073">
                  <c:v>11.177083333333243</c:v>
                </c:pt>
                <c:pt idx="1074">
                  <c:v>11.187499999999909</c:v>
                </c:pt>
                <c:pt idx="1075">
                  <c:v>11.197916666666575</c:v>
                </c:pt>
                <c:pt idx="1076">
                  <c:v>11.208333333333242</c:v>
                </c:pt>
                <c:pt idx="1077">
                  <c:v>11.218749999999908</c:v>
                </c:pt>
                <c:pt idx="1078">
                  <c:v>11.229166666666574</c:v>
                </c:pt>
                <c:pt idx="1079">
                  <c:v>11.23958333333324</c:v>
                </c:pt>
                <c:pt idx="1080">
                  <c:v>11.249999999999906</c:v>
                </c:pt>
                <c:pt idx="1081">
                  <c:v>11.260416666666572</c:v>
                </c:pt>
                <c:pt idx="1082">
                  <c:v>11.270833333333238</c:v>
                </c:pt>
                <c:pt idx="1083">
                  <c:v>11.281249999999904</c:v>
                </c:pt>
                <c:pt idx="1084">
                  <c:v>11.29166666666657</c:v>
                </c:pt>
                <c:pt idx="1085">
                  <c:v>11.302083333333236</c:v>
                </c:pt>
                <c:pt idx="1086">
                  <c:v>11.312499999999902</c:v>
                </c:pt>
                <c:pt idx="1087">
                  <c:v>11.322916666666568</c:v>
                </c:pt>
                <c:pt idx="1088">
                  <c:v>11.333333333333234</c:v>
                </c:pt>
                <c:pt idx="1089">
                  <c:v>11.343749999999901</c:v>
                </c:pt>
                <c:pt idx="1090">
                  <c:v>11.354166666666567</c:v>
                </c:pt>
                <c:pt idx="1091">
                  <c:v>11.364583333333233</c:v>
                </c:pt>
                <c:pt idx="1092">
                  <c:v>11.374999999999899</c:v>
                </c:pt>
                <c:pt idx="1093">
                  <c:v>11.385416666666565</c:v>
                </c:pt>
                <c:pt idx="1094">
                  <c:v>11.395833333333231</c:v>
                </c:pt>
                <c:pt idx="1095">
                  <c:v>11.406249999999897</c:v>
                </c:pt>
                <c:pt idx="1096">
                  <c:v>11.416666666666563</c:v>
                </c:pt>
                <c:pt idx="1097">
                  <c:v>11.427083333333229</c:v>
                </c:pt>
                <c:pt idx="1098">
                  <c:v>11.437499999999895</c:v>
                </c:pt>
                <c:pt idx="1099">
                  <c:v>11.447916666666561</c:v>
                </c:pt>
                <c:pt idx="1100">
                  <c:v>11.458333333333227</c:v>
                </c:pt>
                <c:pt idx="1101">
                  <c:v>11.468749999999893</c:v>
                </c:pt>
                <c:pt idx="1102">
                  <c:v>11.479166666666559</c:v>
                </c:pt>
                <c:pt idx="1103">
                  <c:v>11.489583333333226</c:v>
                </c:pt>
                <c:pt idx="1104">
                  <c:v>11.499999999999892</c:v>
                </c:pt>
                <c:pt idx="1105">
                  <c:v>11.510416666666558</c:v>
                </c:pt>
                <c:pt idx="1106">
                  <c:v>11.520833333333224</c:v>
                </c:pt>
                <c:pt idx="1107">
                  <c:v>11.53124999999989</c:v>
                </c:pt>
                <c:pt idx="1108">
                  <c:v>11.541666666666556</c:v>
                </c:pt>
                <c:pt idx="1109">
                  <c:v>11.552083333333222</c:v>
                </c:pt>
                <c:pt idx="1110">
                  <c:v>11.562499999999888</c:v>
                </c:pt>
                <c:pt idx="1111">
                  <c:v>11.572916666666554</c:v>
                </c:pt>
                <c:pt idx="1112">
                  <c:v>11.58333333333322</c:v>
                </c:pt>
                <c:pt idx="1113">
                  <c:v>11.593749999999886</c:v>
                </c:pt>
                <c:pt idx="1114">
                  <c:v>11.604166666666552</c:v>
                </c:pt>
                <c:pt idx="1115">
                  <c:v>11.614583333333218</c:v>
                </c:pt>
                <c:pt idx="1116">
                  <c:v>11.624999999999885</c:v>
                </c:pt>
                <c:pt idx="1117">
                  <c:v>11.635416666666551</c:v>
                </c:pt>
                <c:pt idx="1118">
                  <c:v>11.645833333333217</c:v>
                </c:pt>
                <c:pt idx="1119">
                  <c:v>11.656249999999883</c:v>
                </c:pt>
                <c:pt idx="1120">
                  <c:v>11.666666666666549</c:v>
                </c:pt>
                <c:pt idx="1121">
                  <c:v>11.677083333333215</c:v>
                </c:pt>
                <c:pt idx="1122">
                  <c:v>11.687499999999881</c:v>
                </c:pt>
                <c:pt idx="1123">
                  <c:v>11.697916666666547</c:v>
                </c:pt>
                <c:pt idx="1124">
                  <c:v>11.708333333333213</c:v>
                </c:pt>
                <c:pt idx="1125">
                  <c:v>11.718749999999879</c:v>
                </c:pt>
                <c:pt idx="1126">
                  <c:v>11.729166666666545</c:v>
                </c:pt>
                <c:pt idx="1127">
                  <c:v>11.739583333333211</c:v>
                </c:pt>
                <c:pt idx="1128">
                  <c:v>11.749999999999877</c:v>
                </c:pt>
                <c:pt idx="1129">
                  <c:v>11.760416666666544</c:v>
                </c:pt>
                <c:pt idx="1130">
                  <c:v>11.77083333333321</c:v>
                </c:pt>
                <c:pt idx="1131">
                  <c:v>11.781249999999876</c:v>
                </c:pt>
                <c:pt idx="1132">
                  <c:v>11.791666666666542</c:v>
                </c:pt>
                <c:pt idx="1133">
                  <c:v>11.802083333333208</c:v>
                </c:pt>
                <c:pt idx="1134">
                  <c:v>11.812499999999874</c:v>
                </c:pt>
                <c:pt idx="1135">
                  <c:v>11.82291666666654</c:v>
                </c:pt>
                <c:pt idx="1136">
                  <c:v>11.833333333333206</c:v>
                </c:pt>
                <c:pt idx="1137">
                  <c:v>11.843749999999872</c:v>
                </c:pt>
                <c:pt idx="1138">
                  <c:v>11.854166666666538</c:v>
                </c:pt>
                <c:pt idx="1139">
                  <c:v>11.864583333333204</c:v>
                </c:pt>
                <c:pt idx="1140">
                  <c:v>11.87499999999987</c:v>
                </c:pt>
                <c:pt idx="1141">
                  <c:v>11.885416666666536</c:v>
                </c:pt>
                <c:pt idx="1142">
                  <c:v>11.895833333333202</c:v>
                </c:pt>
                <c:pt idx="1143">
                  <c:v>11.906249999999869</c:v>
                </c:pt>
                <c:pt idx="1144">
                  <c:v>11.916666666666535</c:v>
                </c:pt>
                <c:pt idx="1145">
                  <c:v>11.927083333333201</c:v>
                </c:pt>
                <c:pt idx="1146">
                  <c:v>11.937499999999867</c:v>
                </c:pt>
                <c:pt idx="1147">
                  <c:v>11.947916666666533</c:v>
                </c:pt>
                <c:pt idx="1148">
                  <c:v>11.958333333333199</c:v>
                </c:pt>
                <c:pt idx="1149">
                  <c:v>11.968749999999865</c:v>
                </c:pt>
                <c:pt idx="1150">
                  <c:v>11.979166666666531</c:v>
                </c:pt>
                <c:pt idx="1151">
                  <c:v>11.989583333333197</c:v>
                </c:pt>
                <c:pt idx="1152">
                  <c:v>11.999999999999863</c:v>
                </c:pt>
                <c:pt idx="1153">
                  <c:v>12.010416666666529</c:v>
                </c:pt>
                <c:pt idx="1154">
                  <c:v>12.020833333333195</c:v>
                </c:pt>
                <c:pt idx="1155">
                  <c:v>12.031249999999861</c:v>
                </c:pt>
                <c:pt idx="1156">
                  <c:v>12.041666666666528</c:v>
                </c:pt>
                <c:pt idx="1157">
                  <c:v>12.052083333333194</c:v>
                </c:pt>
                <c:pt idx="1158">
                  <c:v>12.06249999999986</c:v>
                </c:pt>
                <c:pt idx="1159">
                  <c:v>12.072916666666526</c:v>
                </c:pt>
                <c:pt idx="1160">
                  <c:v>12.083333333333192</c:v>
                </c:pt>
                <c:pt idx="1161">
                  <c:v>12.093749999999858</c:v>
                </c:pt>
                <c:pt idx="1162">
                  <c:v>12.104166666666524</c:v>
                </c:pt>
                <c:pt idx="1163">
                  <c:v>12.11458333333319</c:v>
                </c:pt>
                <c:pt idx="1164">
                  <c:v>12.124999999999856</c:v>
                </c:pt>
                <c:pt idx="1165">
                  <c:v>12.135416666666522</c:v>
                </c:pt>
                <c:pt idx="1166">
                  <c:v>12.145833333333188</c:v>
                </c:pt>
                <c:pt idx="1167">
                  <c:v>12.156249999999854</c:v>
                </c:pt>
                <c:pt idx="1168">
                  <c:v>12.16666666666652</c:v>
                </c:pt>
                <c:pt idx="1169">
                  <c:v>12.177083333333186</c:v>
                </c:pt>
                <c:pt idx="1170">
                  <c:v>12.187499999999853</c:v>
                </c:pt>
                <c:pt idx="1171">
                  <c:v>12.197916666666519</c:v>
                </c:pt>
                <c:pt idx="1172">
                  <c:v>12.208333333333185</c:v>
                </c:pt>
                <c:pt idx="1173">
                  <c:v>12.218749999999851</c:v>
                </c:pt>
                <c:pt idx="1174">
                  <c:v>12.229166666666517</c:v>
                </c:pt>
                <c:pt idx="1175">
                  <c:v>12.239583333333183</c:v>
                </c:pt>
                <c:pt idx="1176">
                  <c:v>12.249999999999849</c:v>
                </c:pt>
                <c:pt idx="1177">
                  <c:v>12.260416666666515</c:v>
                </c:pt>
                <c:pt idx="1178">
                  <c:v>12.270833333333181</c:v>
                </c:pt>
                <c:pt idx="1179">
                  <c:v>12.281249999999847</c:v>
                </c:pt>
                <c:pt idx="1180">
                  <c:v>12.291666666666513</c:v>
                </c:pt>
                <c:pt idx="1181">
                  <c:v>12.302083333333179</c:v>
                </c:pt>
                <c:pt idx="1182">
                  <c:v>12.312499999999845</c:v>
                </c:pt>
                <c:pt idx="1183">
                  <c:v>12.322916666666512</c:v>
                </c:pt>
                <c:pt idx="1184">
                  <c:v>12.333333333333178</c:v>
                </c:pt>
                <c:pt idx="1185">
                  <c:v>12.343749999999844</c:v>
                </c:pt>
                <c:pt idx="1186">
                  <c:v>12.35416666666651</c:v>
                </c:pt>
                <c:pt idx="1187">
                  <c:v>12.364583333333176</c:v>
                </c:pt>
                <c:pt idx="1188">
                  <c:v>12.374999999999842</c:v>
                </c:pt>
                <c:pt idx="1189">
                  <c:v>12.385416666666508</c:v>
                </c:pt>
                <c:pt idx="1190">
                  <c:v>12.395833333333174</c:v>
                </c:pt>
                <c:pt idx="1191">
                  <c:v>12.40624999999984</c:v>
                </c:pt>
                <c:pt idx="1192">
                  <c:v>12.416666666666506</c:v>
                </c:pt>
                <c:pt idx="1193">
                  <c:v>12.427083333333172</c:v>
                </c:pt>
                <c:pt idx="1194">
                  <c:v>12.437499999999838</c:v>
                </c:pt>
                <c:pt idx="1195">
                  <c:v>12.447916666666504</c:v>
                </c:pt>
                <c:pt idx="1196">
                  <c:v>12.458333333333171</c:v>
                </c:pt>
                <c:pt idx="1197">
                  <c:v>12.468749999999837</c:v>
                </c:pt>
                <c:pt idx="1198">
                  <c:v>12.479166666666503</c:v>
                </c:pt>
                <c:pt idx="1199">
                  <c:v>12.489583333333169</c:v>
                </c:pt>
                <c:pt idx="1200">
                  <c:v>12.499999999999835</c:v>
                </c:pt>
                <c:pt idx="1201">
                  <c:v>12.510416666666501</c:v>
                </c:pt>
                <c:pt idx="1202">
                  <c:v>12.520833333333167</c:v>
                </c:pt>
                <c:pt idx="1203">
                  <c:v>12.531249999999833</c:v>
                </c:pt>
                <c:pt idx="1204">
                  <c:v>12.541666666666499</c:v>
                </c:pt>
                <c:pt idx="1205">
                  <c:v>12.552083333333165</c:v>
                </c:pt>
                <c:pt idx="1206">
                  <c:v>12.562499999999831</c:v>
                </c:pt>
                <c:pt idx="1207">
                  <c:v>12.572916666666497</c:v>
                </c:pt>
                <c:pt idx="1208">
                  <c:v>12.583333333333163</c:v>
                </c:pt>
                <c:pt idx="1209">
                  <c:v>12.593749999999829</c:v>
                </c:pt>
                <c:pt idx="1210">
                  <c:v>12.604166666666496</c:v>
                </c:pt>
                <c:pt idx="1211">
                  <c:v>12.614583333333162</c:v>
                </c:pt>
                <c:pt idx="1212">
                  <c:v>12.624999999999828</c:v>
                </c:pt>
                <c:pt idx="1213">
                  <c:v>12.635416666666494</c:v>
                </c:pt>
                <c:pt idx="1214">
                  <c:v>12.64583333333316</c:v>
                </c:pt>
                <c:pt idx="1215">
                  <c:v>12.656249999999826</c:v>
                </c:pt>
                <c:pt idx="1216">
                  <c:v>12.666666666666492</c:v>
                </c:pt>
                <c:pt idx="1217">
                  <c:v>12.677083333333158</c:v>
                </c:pt>
                <c:pt idx="1218">
                  <c:v>12.687499999999824</c:v>
                </c:pt>
                <c:pt idx="1219">
                  <c:v>12.69791666666649</c:v>
                </c:pt>
                <c:pt idx="1220">
                  <c:v>12.708333333333156</c:v>
                </c:pt>
                <c:pt idx="1221">
                  <c:v>12.718749999999822</c:v>
                </c:pt>
                <c:pt idx="1222">
                  <c:v>12.729166666666488</c:v>
                </c:pt>
                <c:pt idx="1223">
                  <c:v>12.739583333333155</c:v>
                </c:pt>
                <c:pt idx="1224">
                  <c:v>12.749999999999821</c:v>
                </c:pt>
                <c:pt idx="1225">
                  <c:v>12.760416666666487</c:v>
                </c:pt>
                <c:pt idx="1226">
                  <c:v>12.770833333333153</c:v>
                </c:pt>
                <c:pt idx="1227">
                  <c:v>12.781249999999819</c:v>
                </c:pt>
                <c:pt idx="1228">
                  <c:v>12.791666666666485</c:v>
                </c:pt>
                <c:pt idx="1229">
                  <c:v>12.802083333333151</c:v>
                </c:pt>
                <c:pt idx="1230">
                  <c:v>12.812499999999817</c:v>
                </c:pt>
                <c:pt idx="1231">
                  <c:v>12.822916666666483</c:v>
                </c:pt>
                <c:pt idx="1232">
                  <c:v>12.833333333333149</c:v>
                </c:pt>
                <c:pt idx="1233">
                  <c:v>12.843749999999815</c:v>
                </c:pt>
                <c:pt idx="1234">
                  <c:v>12.854166666666481</c:v>
                </c:pt>
                <c:pt idx="1235">
                  <c:v>12.864583333333147</c:v>
                </c:pt>
                <c:pt idx="1236">
                  <c:v>12.874999999999813</c:v>
                </c:pt>
                <c:pt idx="1237">
                  <c:v>12.88541666666648</c:v>
                </c:pt>
                <c:pt idx="1238">
                  <c:v>12.895833333333146</c:v>
                </c:pt>
                <c:pt idx="1239">
                  <c:v>12.906249999999812</c:v>
                </c:pt>
                <c:pt idx="1240">
                  <c:v>12.916666666666478</c:v>
                </c:pt>
                <c:pt idx="1241">
                  <c:v>12.927083333333144</c:v>
                </c:pt>
                <c:pt idx="1242">
                  <c:v>12.93749999999981</c:v>
                </c:pt>
                <c:pt idx="1243">
                  <c:v>12.947916666666476</c:v>
                </c:pt>
                <c:pt idx="1244">
                  <c:v>12.958333333333142</c:v>
                </c:pt>
                <c:pt idx="1245">
                  <c:v>12.968749999999808</c:v>
                </c:pt>
                <c:pt idx="1246">
                  <c:v>12.979166666666474</c:v>
                </c:pt>
                <c:pt idx="1247">
                  <c:v>12.98958333333314</c:v>
                </c:pt>
                <c:pt idx="1248">
                  <c:v>12.999999999999806</c:v>
                </c:pt>
                <c:pt idx="1249">
                  <c:v>13.010416666666472</c:v>
                </c:pt>
                <c:pt idx="1250">
                  <c:v>13.020833333333139</c:v>
                </c:pt>
                <c:pt idx="1251">
                  <c:v>13.031249999999805</c:v>
                </c:pt>
                <c:pt idx="1252">
                  <c:v>13.041666666666471</c:v>
                </c:pt>
                <c:pt idx="1253">
                  <c:v>13.052083333333137</c:v>
                </c:pt>
                <c:pt idx="1254">
                  <c:v>13.062499999999803</c:v>
                </c:pt>
                <c:pt idx="1255">
                  <c:v>13.072916666666469</c:v>
                </c:pt>
                <c:pt idx="1256">
                  <c:v>13.083333333333135</c:v>
                </c:pt>
                <c:pt idx="1257">
                  <c:v>13.093749999999801</c:v>
                </c:pt>
                <c:pt idx="1258">
                  <c:v>13.104166666666467</c:v>
                </c:pt>
                <c:pt idx="1259">
                  <c:v>13.114583333333133</c:v>
                </c:pt>
                <c:pt idx="1260">
                  <c:v>13.124999999999799</c:v>
                </c:pt>
                <c:pt idx="1261">
                  <c:v>13.135416666666465</c:v>
                </c:pt>
                <c:pt idx="1262">
                  <c:v>13.145833333333131</c:v>
                </c:pt>
                <c:pt idx="1263">
                  <c:v>13.156249999999797</c:v>
                </c:pt>
                <c:pt idx="1264">
                  <c:v>13.166666666666464</c:v>
                </c:pt>
                <c:pt idx="1265">
                  <c:v>13.17708333333313</c:v>
                </c:pt>
                <c:pt idx="1266">
                  <c:v>13.187499999999796</c:v>
                </c:pt>
                <c:pt idx="1267">
                  <c:v>13.197916666666462</c:v>
                </c:pt>
                <c:pt idx="1268">
                  <c:v>13.208333333333128</c:v>
                </c:pt>
                <c:pt idx="1269">
                  <c:v>13.218749999999794</c:v>
                </c:pt>
                <c:pt idx="1270">
                  <c:v>13.22916666666646</c:v>
                </c:pt>
                <c:pt idx="1271">
                  <c:v>13.239583333333126</c:v>
                </c:pt>
                <c:pt idx="1272">
                  <c:v>13.249999999999792</c:v>
                </c:pt>
                <c:pt idx="1273">
                  <c:v>13.260416666666458</c:v>
                </c:pt>
                <c:pt idx="1274">
                  <c:v>13.270833333333124</c:v>
                </c:pt>
                <c:pt idx="1275">
                  <c:v>13.28124999999979</c:v>
                </c:pt>
                <c:pt idx="1276">
                  <c:v>13.291666666666456</c:v>
                </c:pt>
                <c:pt idx="1277">
                  <c:v>13.302083333333123</c:v>
                </c:pt>
                <c:pt idx="1278">
                  <c:v>13.312499999999789</c:v>
                </c:pt>
                <c:pt idx="1279">
                  <c:v>13.322916666666455</c:v>
                </c:pt>
                <c:pt idx="1280">
                  <c:v>13.333333333333121</c:v>
                </c:pt>
                <c:pt idx="1281">
                  <c:v>13.343749999999787</c:v>
                </c:pt>
                <c:pt idx="1282">
                  <c:v>13.354166666666453</c:v>
                </c:pt>
                <c:pt idx="1283">
                  <c:v>13.364583333333119</c:v>
                </c:pt>
                <c:pt idx="1284">
                  <c:v>13.374999999999785</c:v>
                </c:pt>
                <c:pt idx="1285">
                  <c:v>13.385416666666451</c:v>
                </c:pt>
                <c:pt idx="1286">
                  <c:v>13.395833333333117</c:v>
                </c:pt>
                <c:pt idx="1287">
                  <c:v>13.406249999999783</c:v>
                </c:pt>
                <c:pt idx="1288">
                  <c:v>13.416666666666449</c:v>
                </c:pt>
                <c:pt idx="1289">
                  <c:v>13.427083333333115</c:v>
                </c:pt>
                <c:pt idx="1290">
                  <c:v>13.437499999999782</c:v>
                </c:pt>
                <c:pt idx="1291">
                  <c:v>13.447916666666448</c:v>
                </c:pt>
                <c:pt idx="1292">
                  <c:v>13.458333333333114</c:v>
                </c:pt>
                <c:pt idx="1293">
                  <c:v>13.46874999999978</c:v>
                </c:pt>
                <c:pt idx="1294">
                  <c:v>13.479166666666446</c:v>
                </c:pt>
                <c:pt idx="1295">
                  <c:v>13.489583333333112</c:v>
                </c:pt>
                <c:pt idx="1296">
                  <c:v>13.499999999999778</c:v>
                </c:pt>
                <c:pt idx="1297">
                  <c:v>13.510416666666444</c:v>
                </c:pt>
                <c:pt idx="1298">
                  <c:v>13.52083333333311</c:v>
                </c:pt>
                <c:pt idx="1299">
                  <c:v>13.531249999999776</c:v>
                </c:pt>
                <c:pt idx="1300">
                  <c:v>13.541666666666442</c:v>
                </c:pt>
                <c:pt idx="1301">
                  <c:v>13.552083333333108</c:v>
                </c:pt>
                <c:pt idx="1302">
                  <c:v>13.562499999999774</c:v>
                </c:pt>
                <c:pt idx="1303">
                  <c:v>13.57291666666644</c:v>
                </c:pt>
                <c:pt idx="1304">
                  <c:v>13.583333333333107</c:v>
                </c:pt>
                <c:pt idx="1305">
                  <c:v>13.593749999999773</c:v>
                </c:pt>
                <c:pt idx="1306">
                  <c:v>13.604166666666439</c:v>
                </c:pt>
                <c:pt idx="1307">
                  <c:v>13.614583333333105</c:v>
                </c:pt>
                <c:pt idx="1308">
                  <c:v>13.624999999999771</c:v>
                </c:pt>
                <c:pt idx="1309">
                  <c:v>13.635416666666437</c:v>
                </c:pt>
                <c:pt idx="1310">
                  <c:v>13.645833333333103</c:v>
                </c:pt>
                <c:pt idx="1311">
                  <c:v>13.656249999999769</c:v>
                </c:pt>
                <c:pt idx="1312">
                  <c:v>13.666666666666435</c:v>
                </c:pt>
                <c:pt idx="1313">
                  <c:v>13.677083333333101</c:v>
                </c:pt>
                <c:pt idx="1314">
                  <c:v>13.687499999999767</c:v>
                </c:pt>
                <c:pt idx="1315">
                  <c:v>13.697916666666433</c:v>
                </c:pt>
                <c:pt idx="1316">
                  <c:v>13.708333333333099</c:v>
                </c:pt>
                <c:pt idx="1317">
                  <c:v>13.718749999999766</c:v>
                </c:pt>
                <c:pt idx="1318">
                  <c:v>13.729166666666432</c:v>
                </c:pt>
                <c:pt idx="1319">
                  <c:v>13.739583333333098</c:v>
                </c:pt>
                <c:pt idx="1320">
                  <c:v>13.749999999999764</c:v>
                </c:pt>
                <c:pt idx="1321">
                  <c:v>13.76041666666643</c:v>
                </c:pt>
                <c:pt idx="1322">
                  <c:v>13.770833333333096</c:v>
                </c:pt>
                <c:pt idx="1323">
                  <c:v>13.781249999999762</c:v>
                </c:pt>
                <c:pt idx="1324">
                  <c:v>13.791666666666428</c:v>
                </c:pt>
                <c:pt idx="1325">
                  <c:v>13.802083333333094</c:v>
                </c:pt>
                <c:pt idx="1326">
                  <c:v>13.81249999999976</c:v>
                </c:pt>
                <c:pt idx="1327">
                  <c:v>13.822916666666426</c:v>
                </c:pt>
                <c:pt idx="1328">
                  <c:v>13.833333333333092</c:v>
                </c:pt>
                <c:pt idx="1329">
                  <c:v>13.843749999999758</c:v>
                </c:pt>
                <c:pt idx="1330">
                  <c:v>13.854166666666424</c:v>
                </c:pt>
                <c:pt idx="1331">
                  <c:v>13.864583333333091</c:v>
                </c:pt>
                <c:pt idx="1332">
                  <c:v>13.874999999999757</c:v>
                </c:pt>
                <c:pt idx="1333">
                  <c:v>13.885416666666423</c:v>
                </c:pt>
                <c:pt idx="1334">
                  <c:v>13.895833333333089</c:v>
                </c:pt>
                <c:pt idx="1335">
                  <c:v>13.906249999999755</c:v>
                </c:pt>
                <c:pt idx="1336">
                  <c:v>13.916666666666421</c:v>
                </c:pt>
                <c:pt idx="1337">
                  <c:v>13.927083333333087</c:v>
                </c:pt>
                <c:pt idx="1338">
                  <c:v>13.937499999999753</c:v>
                </c:pt>
                <c:pt idx="1339">
                  <c:v>13.947916666666419</c:v>
                </c:pt>
                <c:pt idx="1340">
                  <c:v>13.958333333333085</c:v>
                </c:pt>
                <c:pt idx="1341">
                  <c:v>13.968749999999751</c:v>
                </c:pt>
                <c:pt idx="1342">
                  <c:v>13.979166666666417</c:v>
                </c:pt>
                <c:pt idx="1343">
                  <c:v>13.989583333333083</c:v>
                </c:pt>
                <c:pt idx="1344">
                  <c:v>13.99999999999975</c:v>
                </c:pt>
                <c:pt idx="1345">
                  <c:v>14.010416666666416</c:v>
                </c:pt>
                <c:pt idx="1346">
                  <c:v>14.020833333333082</c:v>
                </c:pt>
                <c:pt idx="1347">
                  <c:v>14.031249999999748</c:v>
                </c:pt>
                <c:pt idx="1348">
                  <c:v>14.041666666666414</c:v>
                </c:pt>
                <c:pt idx="1349">
                  <c:v>14.05208333333308</c:v>
                </c:pt>
                <c:pt idx="1350">
                  <c:v>14.062499999999746</c:v>
                </c:pt>
                <c:pt idx="1351">
                  <c:v>14.072916666666412</c:v>
                </c:pt>
                <c:pt idx="1352">
                  <c:v>14.083333333333078</c:v>
                </c:pt>
                <c:pt idx="1353">
                  <c:v>14.093749999999744</c:v>
                </c:pt>
                <c:pt idx="1354">
                  <c:v>14.10416666666641</c:v>
                </c:pt>
                <c:pt idx="1355">
                  <c:v>14.114583333333076</c:v>
                </c:pt>
                <c:pt idx="1356">
                  <c:v>14.124999999999742</c:v>
                </c:pt>
                <c:pt idx="1357">
                  <c:v>14.135416666666409</c:v>
                </c:pt>
                <c:pt idx="1358">
                  <c:v>14.145833333333075</c:v>
                </c:pt>
                <c:pt idx="1359">
                  <c:v>14.156249999999741</c:v>
                </c:pt>
                <c:pt idx="1360">
                  <c:v>14.166666666666407</c:v>
                </c:pt>
                <c:pt idx="1361">
                  <c:v>14.177083333333073</c:v>
                </c:pt>
                <c:pt idx="1362">
                  <c:v>14.187499999999739</c:v>
                </c:pt>
                <c:pt idx="1363">
                  <c:v>14.197916666666405</c:v>
                </c:pt>
                <c:pt idx="1364">
                  <c:v>14.208333333333071</c:v>
                </c:pt>
                <c:pt idx="1365">
                  <c:v>14.218749999999737</c:v>
                </c:pt>
                <c:pt idx="1366">
                  <c:v>14.229166666666403</c:v>
                </c:pt>
                <c:pt idx="1367">
                  <c:v>14.239583333333069</c:v>
                </c:pt>
                <c:pt idx="1368">
                  <c:v>14.249999999999735</c:v>
                </c:pt>
                <c:pt idx="1369">
                  <c:v>14.260416666666401</c:v>
                </c:pt>
                <c:pt idx="1370">
                  <c:v>14.270833333333067</c:v>
                </c:pt>
                <c:pt idx="1371">
                  <c:v>14.281249999999734</c:v>
                </c:pt>
                <c:pt idx="1372">
                  <c:v>14.2916666666664</c:v>
                </c:pt>
                <c:pt idx="1373">
                  <c:v>14.302083333333066</c:v>
                </c:pt>
                <c:pt idx="1374">
                  <c:v>14.312499999999732</c:v>
                </c:pt>
                <c:pt idx="1375">
                  <c:v>14.322916666666398</c:v>
                </c:pt>
                <c:pt idx="1376">
                  <c:v>14.333333333333064</c:v>
                </c:pt>
                <c:pt idx="1377">
                  <c:v>14.34374999999973</c:v>
                </c:pt>
                <c:pt idx="1378">
                  <c:v>14.354166666666396</c:v>
                </c:pt>
                <c:pt idx="1379">
                  <c:v>14.364583333333062</c:v>
                </c:pt>
                <c:pt idx="1380">
                  <c:v>14.374999999999728</c:v>
                </c:pt>
                <c:pt idx="1381">
                  <c:v>14.385416666666394</c:v>
                </c:pt>
                <c:pt idx="1382">
                  <c:v>14.39583333333306</c:v>
                </c:pt>
                <c:pt idx="1383">
                  <c:v>14.406249999999726</c:v>
                </c:pt>
                <c:pt idx="1384">
                  <c:v>14.416666666666393</c:v>
                </c:pt>
                <c:pt idx="1385">
                  <c:v>14.427083333333059</c:v>
                </c:pt>
                <c:pt idx="1386">
                  <c:v>14.437499999999725</c:v>
                </c:pt>
                <c:pt idx="1387">
                  <c:v>14.447916666666391</c:v>
                </c:pt>
                <c:pt idx="1388">
                  <c:v>14.458333333333057</c:v>
                </c:pt>
                <c:pt idx="1389">
                  <c:v>14.468749999999723</c:v>
                </c:pt>
                <c:pt idx="1390">
                  <c:v>14.479166666666389</c:v>
                </c:pt>
                <c:pt idx="1391">
                  <c:v>14.489583333333055</c:v>
                </c:pt>
                <c:pt idx="1392">
                  <c:v>14.499999999999721</c:v>
                </c:pt>
                <c:pt idx="1393">
                  <c:v>14.510416666666387</c:v>
                </c:pt>
                <c:pt idx="1394">
                  <c:v>14.520833333333053</c:v>
                </c:pt>
                <c:pt idx="1395">
                  <c:v>14.531249999999719</c:v>
                </c:pt>
                <c:pt idx="1396">
                  <c:v>14.541666666666385</c:v>
                </c:pt>
                <c:pt idx="1397">
                  <c:v>14.552083333333051</c:v>
                </c:pt>
                <c:pt idx="1398">
                  <c:v>14.562499999999718</c:v>
                </c:pt>
                <c:pt idx="1399">
                  <c:v>14.572916666666384</c:v>
                </c:pt>
                <c:pt idx="1400">
                  <c:v>14.58333333333305</c:v>
                </c:pt>
                <c:pt idx="1401">
                  <c:v>14.593749999999716</c:v>
                </c:pt>
                <c:pt idx="1402">
                  <c:v>14.604166666666382</c:v>
                </c:pt>
                <c:pt idx="1403">
                  <c:v>14.614583333333048</c:v>
                </c:pt>
                <c:pt idx="1404">
                  <c:v>14.624999999999714</c:v>
                </c:pt>
                <c:pt idx="1405">
                  <c:v>14.63541666666638</c:v>
                </c:pt>
                <c:pt idx="1406">
                  <c:v>14.645833333333046</c:v>
                </c:pt>
                <c:pt idx="1407">
                  <c:v>14.656249999999712</c:v>
                </c:pt>
                <c:pt idx="1408">
                  <c:v>14.666666666666378</c:v>
                </c:pt>
                <c:pt idx="1409">
                  <c:v>14.677083333333044</c:v>
                </c:pt>
                <c:pt idx="1410">
                  <c:v>14.68749999999971</c:v>
                </c:pt>
                <c:pt idx="1411">
                  <c:v>14.697916666666377</c:v>
                </c:pt>
                <c:pt idx="1412">
                  <c:v>14.708333333333043</c:v>
                </c:pt>
                <c:pt idx="1413">
                  <c:v>14.718749999999709</c:v>
                </c:pt>
                <c:pt idx="1414">
                  <c:v>14.729166666666375</c:v>
                </c:pt>
                <c:pt idx="1415">
                  <c:v>14.739583333333041</c:v>
                </c:pt>
                <c:pt idx="1416">
                  <c:v>14.749999999999707</c:v>
                </c:pt>
                <c:pt idx="1417">
                  <c:v>14.760416666666373</c:v>
                </c:pt>
                <c:pt idx="1418">
                  <c:v>14.770833333333039</c:v>
                </c:pt>
                <c:pt idx="1419">
                  <c:v>14.781249999999705</c:v>
                </c:pt>
                <c:pt idx="1420">
                  <c:v>14.791666666666371</c:v>
                </c:pt>
                <c:pt idx="1421">
                  <c:v>14.802083333333037</c:v>
                </c:pt>
                <c:pt idx="1422">
                  <c:v>14.812499999999703</c:v>
                </c:pt>
                <c:pt idx="1423">
                  <c:v>14.822916666666369</c:v>
                </c:pt>
                <c:pt idx="1424">
                  <c:v>14.833333333333035</c:v>
                </c:pt>
                <c:pt idx="1425">
                  <c:v>14.843749999999702</c:v>
                </c:pt>
                <c:pt idx="1426">
                  <c:v>14.854166666666368</c:v>
                </c:pt>
                <c:pt idx="1427">
                  <c:v>14.864583333333034</c:v>
                </c:pt>
                <c:pt idx="1428">
                  <c:v>14.8749999999997</c:v>
                </c:pt>
                <c:pt idx="1429">
                  <c:v>14.885416666666366</c:v>
                </c:pt>
                <c:pt idx="1430">
                  <c:v>14.895833333333032</c:v>
                </c:pt>
                <c:pt idx="1431">
                  <c:v>14.906249999999698</c:v>
                </c:pt>
                <c:pt idx="1432">
                  <c:v>14.916666666666364</c:v>
                </c:pt>
                <c:pt idx="1433">
                  <c:v>14.92708333333303</c:v>
                </c:pt>
                <c:pt idx="1434">
                  <c:v>14.937499999999696</c:v>
                </c:pt>
                <c:pt idx="1435">
                  <c:v>14.947916666666362</c:v>
                </c:pt>
                <c:pt idx="1436">
                  <c:v>14.958333333333028</c:v>
                </c:pt>
                <c:pt idx="1437">
                  <c:v>14.968749999999694</c:v>
                </c:pt>
                <c:pt idx="1438">
                  <c:v>14.979166666666361</c:v>
                </c:pt>
                <c:pt idx="1439">
                  <c:v>14.989583333333027</c:v>
                </c:pt>
                <c:pt idx="1440">
                  <c:v>14.999999999999693</c:v>
                </c:pt>
                <c:pt idx="1441">
                  <c:v>15.010416666666359</c:v>
                </c:pt>
                <c:pt idx="1442">
                  <c:v>15.020833333333025</c:v>
                </c:pt>
                <c:pt idx="1443">
                  <c:v>15.031249999999691</c:v>
                </c:pt>
                <c:pt idx="1444">
                  <c:v>15.041666666666357</c:v>
                </c:pt>
                <c:pt idx="1445">
                  <c:v>15.052083333333023</c:v>
                </c:pt>
                <c:pt idx="1446">
                  <c:v>15.062499999999689</c:v>
                </c:pt>
                <c:pt idx="1447">
                  <c:v>15.072916666666355</c:v>
                </c:pt>
                <c:pt idx="1448">
                  <c:v>15.083333333333021</c:v>
                </c:pt>
                <c:pt idx="1449">
                  <c:v>15.093749999999687</c:v>
                </c:pt>
                <c:pt idx="1450">
                  <c:v>15.104166666666353</c:v>
                </c:pt>
                <c:pt idx="1451">
                  <c:v>15.11458333333302</c:v>
                </c:pt>
                <c:pt idx="1452">
                  <c:v>15.124999999999686</c:v>
                </c:pt>
                <c:pt idx="1453">
                  <c:v>15.135416666666352</c:v>
                </c:pt>
                <c:pt idx="1454">
                  <c:v>15.145833333333018</c:v>
                </c:pt>
                <c:pt idx="1455">
                  <c:v>15.156249999999684</c:v>
                </c:pt>
                <c:pt idx="1456">
                  <c:v>15.16666666666635</c:v>
                </c:pt>
                <c:pt idx="1457">
                  <c:v>15.177083333333016</c:v>
                </c:pt>
                <c:pt idx="1458">
                  <c:v>15.187499999999682</c:v>
                </c:pt>
                <c:pt idx="1459">
                  <c:v>15.197916666666348</c:v>
                </c:pt>
                <c:pt idx="1460">
                  <c:v>15.208333333333014</c:v>
                </c:pt>
                <c:pt idx="1461">
                  <c:v>15.21874999999968</c:v>
                </c:pt>
                <c:pt idx="1462">
                  <c:v>15.229166666666346</c:v>
                </c:pt>
                <c:pt idx="1463">
                  <c:v>15.239583333333012</c:v>
                </c:pt>
                <c:pt idx="1464">
                  <c:v>15.249999999999678</c:v>
                </c:pt>
                <c:pt idx="1465">
                  <c:v>15.260416666666345</c:v>
                </c:pt>
                <c:pt idx="1466">
                  <c:v>15.270833333333011</c:v>
                </c:pt>
                <c:pt idx="1467">
                  <c:v>15.281249999999677</c:v>
                </c:pt>
                <c:pt idx="1468">
                  <c:v>15.291666666666343</c:v>
                </c:pt>
                <c:pt idx="1469">
                  <c:v>15.302083333333009</c:v>
                </c:pt>
                <c:pt idx="1470">
                  <c:v>15.312499999999675</c:v>
                </c:pt>
                <c:pt idx="1471">
                  <c:v>15.322916666666341</c:v>
                </c:pt>
                <c:pt idx="1472">
                  <c:v>15.333333333333007</c:v>
                </c:pt>
                <c:pt idx="1473">
                  <c:v>15.343749999999673</c:v>
                </c:pt>
                <c:pt idx="1474">
                  <c:v>15.354166666666339</c:v>
                </c:pt>
                <c:pt idx="1475">
                  <c:v>15.364583333333005</c:v>
                </c:pt>
                <c:pt idx="1476">
                  <c:v>15.374999999999671</c:v>
                </c:pt>
                <c:pt idx="1477">
                  <c:v>15.385416666666337</c:v>
                </c:pt>
                <c:pt idx="1478">
                  <c:v>15.395833333333004</c:v>
                </c:pt>
                <c:pt idx="1479">
                  <c:v>15.40624999999967</c:v>
                </c:pt>
                <c:pt idx="1480">
                  <c:v>15.416666666666336</c:v>
                </c:pt>
                <c:pt idx="1481">
                  <c:v>15.427083333333002</c:v>
                </c:pt>
                <c:pt idx="1482">
                  <c:v>15.437499999999668</c:v>
                </c:pt>
                <c:pt idx="1483">
                  <c:v>15.447916666666334</c:v>
                </c:pt>
                <c:pt idx="1484">
                  <c:v>15.458333333333</c:v>
                </c:pt>
                <c:pt idx="1485">
                  <c:v>15.468749999999666</c:v>
                </c:pt>
                <c:pt idx="1486">
                  <c:v>15.479166666666332</c:v>
                </c:pt>
                <c:pt idx="1487">
                  <c:v>15.489583333332998</c:v>
                </c:pt>
                <c:pt idx="1488">
                  <c:v>15.499999999999664</c:v>
                </c:pt>
                <c:pt idx="1489">
                  <c:v>15.51041666666633</c:v>
                </c:pt>
                <c:pt idx="1490">
                  <c:v>15.520833333332996</c:v>
                </c:pt>
                <c:pt idx="1491">
                  <c:v>15.531249999999662</c:v>
                </c:pt>
                <c:pt idx="1492">
                  <c:v>15.541666666666329</c:v>
                </c:pt>
                <c:pt idx="1493">
                  <c:v>15.552083333332995</c:v>
                </c:pt>
                <c:pt idx="1494">
                  <c:v>15.562499999999661</c:v>
                </c:pt>
                <c:pt idx="1495">
                  <c:v>15.572916666666327</c:v>
                </c:pt>
                <c:pt idx="1496">
                  <c:v>15.583333333332993</c:v>
                </c:pt>
                <c:pt idx="1497">
                  <c:v>15.593749999999659</c:v>
                </c:pt>
                <c:pt idx="1498">
                  <c:v>15.604166666666325</c:v>
                </c:pt>
                <c:pt idx="1499">
                  <c:v>15.614583333332991</c:v>
                </c:pt>
                <c:pt idx="1500">
                  <c:v>15.624999999999657</c:v>
                </c:pt>
                <c:pt idx="1501">
                  <c:v>15.635416666666323</c:v>
                </c:pt>
                <c:pt idx="1502">
                  <c:v>15.645833333332989</c:v>
                </c:pt>
                <c:pt idx="1503">
                  <c:v>15.656249999999655</c:v>
                </c:pt>
                <c:pt idx="1504">
                  <c:v>15.666666666666321</c:v>
                </c:pt>
                <c:pt idx="1505">
                  <c:v>15.677083333332988</c:v>
                </c:pt>
                <c:pt idx="1506">
                  <c:v>15.687499999999654</c:v>
                </c:pt>
                <c:pt idx="1507">
                  <c:v>15.69791666666632</c:v>
                </c:pt>
                <c:pt idx="1508">
                  <c:v>15.708333333332986</c:v>
                </c:pt>
                <c:pt idx="1509">
                  <c:v>15.718749999999652</c:v>
                </c:pt>
                <c:pt idx="1510">
                  <c:v>15.729166666666318</c:v>
                </c:pt>
                <c:pt idx="1511">
                  <c:v>15.739583333332984</c:v>
                </c:pt>
                <c:pt idx="1512">
                  <c:v>15.74999999999965</c:v>
                </c:pt>
                <c:pt idx="1513">
                  <c:v>15.760416666666316</c:v>
                </c:pt>
                <c:pt idx="1514">
                  <c:v>15.770833333332982</c:v>
                </c:pt>
                <c:pt idx="1515">
                  <c:v>15.781249999999648</c:v>
                </c:pt>
                <c:pt idx="1516">
                  <c:v>15.791666666666314</c:v>
                </c:pt>
                <c:pt idx="1517">
                  <c:v>15.80208333333298</c:v>
                </c:pt>
                <c:pt idx="1518">
                  <c:v>15.812499999999647</c:v>
                </c:pt>
                <c:pt idx="1519">
                  <c:v>15.822916666666313</c:v>
                </c:pt>
                <c:pt idx="1520">
                  <c:v>15.833333333332979</c:v>
                </c:pt>
                <c:pt idx="1521">
                  <c:v>15.843749999999645</c:v>
                </c:pt>
                <c:pt idx="1522">
                  <c:v>15.854166666666311</c:v>
                </c:pt>
                <c:pt idx="1523">
                  <c:v>15.864583333332977</c:v>
                </c:pt>
                <c:pt idx="1524">
                  <c:v>15.874999999999643</c:v>
                </c:pt>
                <c:pt idx="1525">
                  <c:v>15.885416666666309</c:v>
                </c:pt>
                <c:pt idx="1526">
                  <c:v>15.895833333332975</c:v>
                </c:pt>
                <c:pt idx="1527">
                  <c:v>15.906249999999641</c:v>
                </c:pt>
                <c:pt idx="1528">
                  <c:v>15.916666666666307</c:v>
                </c:pt>
                <c:pt idx="1529">
                  <c:v>15.927083333332973</c:v>
                </c:pt>
                <c:pt idx="1530">
                  <c:v>15.937499999999639</c:v>
                </c:pt>
                <c:pt idx="1531">
                  <c:v>15.947916666666305</c:v>
                </c:pt>
                <c:pt idx="1532">
                  <c:v>15.958333333332972</c:v>
                </c:pt>
                <c:pt idx="1533">
                  <c:v>15.968749999999638</c:v>
                </c:pt>
                <c:pt idx="1534">
                  <c:v>15.979166666666304</c:v>
                </c:pt>
                <c:pt idx="1535">
                  <c:v>15.98958333333297</c:v>
                </c:pt>
                <c:pt idx="1536">
                  <c:v>15.999999999999636</c:v>
                </c:pt>
                <c:pt idx="1537">
                  <c:v>16.010416666666302</c:v>
                </c:pt>
                <c:pt idx="1538">
                  <c:v>16.02083333333297</c:v>
                </c:pt>
                <c:pt idx="1539">
                  <c:v>16.031249999999638</c:v>
                </c:pt>
                <c:pt idx="1540">
                  <c:v>16.041666666666305</c:v>
                </c:pt>
                <c:pt idx="1541">
                  <c:v>16.052083333332973</c:v>
                </c:pt>
                <c:pt idx="1542">
                  <c:v>16.062499999999641</c:v>
                </c:pt>
                <c:pt idx="1543">
                  <c:v>16.072916666666309</c:v>
                </c:pt>
                <c:pt idx="1544">
                  <c:v>16.083333333332977</c:v>
                </c:pt>
                <c:pt idx="1545">
                  <c:v>16.093749999999645</c:v>
                </c:pt>
                <c:pt idx="1546">
                  <c:v>16.104166666666313</c:v>
                </c:pt>
                <c:pt idx="1547">
                  <c:v>16.11458333333298</c:v>
                </c:pt>
                <c:pt idx="1548">
                  <c:v>16.124999999999648</c:v>
                </c:pt>
                <c:pt idx="1549">
                  <c:v>16.135416666666316</c:v>
                </c:pt>
                <c:pt idx="1550">
                  <c:v>16.145833333332984</c:v>
                </c:pt>
                <c:pt idx="1551">
                  <c:v>16.156249999999652</c:v>
                </c:pt>
                <c:pt idx="1552">
                  <c:v>16.16666666666632</c:v>
                </c:pt>
                <c:pt idx="1553">
                  <c:v>16.177083333332988</c:v>
                </c:pt>
                <c:pt idx="1554">
                  <c:v>16.187499999999655</c:v>
                </c:pt>
                <c:pt idx="1555">
                  <c:v>16.197916666666323</c:v>
                </c:pt>
                <c:pt idx="1556">
                  <c:v>16.208333333332991</c:v>
                </c:pt>
                <c:pt idx="1557">
                  <c:v>16.218749999999659</c:v>
                </c:pt>
                <c:pt idx="1558">
                  <c:v>16.229166666666327</c:v>
                </c:pt>
                <c:pt idx="1559">
                  <c:v>16.239583333332995</c:v>
                </c:pt>
                <c:pt idx="1560">
                  <c:v>16.249999999999662</c:v>
                </c:pt>
                <c:pt idx="1561">
                  <c:v>16.26041666666633</c:v>
                </c:pt>
                <c:pt idx="1562">
                  <c:v>16.270833333332998</c:v>
                </c:pt>
                <c:pt idx="1563">
                  <c:v>16.281249999999666</c:v>
                </c:pt>
                <c:pt idx="1564">
                  <c:v>16.291666666666334</c:v>
                </c:pt>
                <c:pt idx="1565">
                  <c:v>16.302083333333002</c:v>
                </c:pt>
                <c:pt idx="1566">
                  <c:v>16.31249999999967</c:v>
                </c:pt>
                <c:pt idx="1567">
                  <c:v>16.322916666666337</c:v>
                </c:pt>
                <c:pt idx="1568">
                  <c:v>16.333333333333005</c:v>
                </c:pt>
                <c:pt idx="1569">
                  <c:v>16.343749999999673</c:v>
                </c:pt>
                <c:pt idx="1570">
                  <c:v>16.354166666666341</c:v>
                </c:pt>
                <c:pt idx="1571">
                  <c:v>16.364583333333009</c:v>
                </c:pt>
                <c:pt idx="1572">
                  <c:v>16.374999999999677</c:v>
                </c:pt>
                <c:pt idx="1573">
                  <c:v>16.385416666666345</c:v>
                </c:pt>
                <c:pt idx="1574">
                  <c:v>16.395833333333012</c:v>
                </c:pt>
                <c:pt idx="1575">
                  <c:v>16.40624999999968</c:v>
                </c:pt>
                <c:pt idx="1576">
                  <c:v>16.416666666666348</c:v>
                </c:pt>
                <c:pt idx="1577">
                  <c:v>16.427083333333016</c:v>
                </c:pt>
                <c:pt idx="1578">
                  <c:v>16.437499999999684</c:v>
                </c:pt>
                <c:pt idx="1579">
                  <c:v>16.447916666666352</c:v>
                </c:pt>
                <c:pt idx="1580">
                  <c:v>16.45833333333302</c:v>
                </c:pt>
                <c:pt idx="1581">
                  <c:v>16.468749999999687</c:v>
                </c:pt>
                <c:pt idx="1582">
                  <c:v>16.479166666666355</c:v>
                </c:pt>
                <c:pt idx="1583">
                  <c:v>16.489583333333023</c:v>
                </c:pt>
                <c:pt idx="1584">
                  <c:v>16.499999999999691</c:v>
                </c:pt>
                <c:pt idx="1585">
                  <c:v>16.510416666666359</c:v>
                </c:pt>
                <c:pt idx="1586">
                  <c:v>16.520833333333027</c:v>
                </c:pt>
                <c:pt idx="1587">
                  <c:v>16.531249999999694</c:v>
                </c:pt>
                <c:pt idx="1588">
                  <c:v>16.541666666666362</c:v>
                </c:pt>
                <c:pt idx="1589">
                  <c:v>16.55208333333303</c:v>
                </c:pt>
                <c:pt idx="1590">
                  <c:v>16.562499999999698</c:v>
                </c:pt>
                <c:pt idx="1591">
                  <c:v>16.572916666666366</c:v>
                </c:pt>
                <c:pt idx="1592">
                  <c:v>16.583333333333034</c:v>
                </c:pt>
                <c:pt idx="1593">
                  <c:v>16.593749999999702</c:v>
                </c:pt>
                <c:pt idx="1594">
                  <c:v>16.604166666666369</c:v>
                </c:pt>
                <c:pt idx="1595">
                  <c:v>16.614583333333037</c:v>
                </c:pt>
                <c:pt idx="1596">
                  <c:v>16.624999999999705</c:v>
                </c:pt>
                <c:pt idx="1597">
                  <c:v>16.635416666666373</c:v>
                </c:pt>
                <c:pt idx="1598">
                  <c:v>16.645833333333041</c:v>
                </c:pt>
                <c:pt idx="1599">
                  <c:v>16.656249999999709</c:v>
                </c:pt>
                <c:pt idx="1600">
                  <c:v>16.666666666666377</c:v>
                </c:pt>
                <c:pt idx="1601">
                  <c:v>16.677083333333044</c:v>
                </c:pt>
                <c:pt idx="1602">
                  <c:v>16.687499999999712</c:v>
                </c:pt>
                <c:pt idx="1603">
                  <c:v>16.69791666666638</c:v>
                </c:pt>
                <c:pt idx="1604">
                  <c:v>16.708333333333048</c:v>
                </c:pt>
                <c:pt idx="1605">
                  <c:v>16.718749999999716</c:v>
                </c:pt>
                <c:pt idx="1606">
                  <c:v>16.729166666666384</c:v>
                </c:pt>
                <c:pt idx="1607">
                  <c:v>16.739583333333051</c:v>
                </c:pt>
                <c:pt idx="1608">
                  <c:v>16.749999999999719</c:v>
                </c:pt>
                <c:pt idx="1609">
                  <c:v>16.760416666666387</c:v>
                </c:pt>
                <c:pt idx="1610">
                  <c:v>16.770833333333055</c:v>
                </c:pt>
                <c:pt idx="1611">
                  <c:v>16.781249999999723</c:v>
                </c:pt>
                <c:pt idx="1612">
                  <c:v>16.791666666666391</c:v>
                </c:pt>
                <c:pt idx="1613">
                  <c:v>16.802083333333059</c:v>
                </c:pt>
                <c:pt idx="1614">
                  <c:v>16.812499999999726</c:v>
                </c:pt>
                <c:pt idx="1615">
                  <c:v>16.822916666666394</c:v>
                </c:pt>
                <c:pt idx="1616">
                  <c:v>16.833333333333062</c:v>
                </c:pt>
                <c:pt idx="1617">
                  <c:v>16.84374999999973</c:v>
                </c:pt>
                <c:pt idx="1618">
                  <c:v>16.854166666666398</c:v>
                </c:pt>
                <c:pt idx="1619">
                  <c:v>16.864583333333066</c:v>
                </c:pt>
                <c:pt idx="1620">
                  <c:v>16.874999999999734</c:v>
                </c:pt>
                <c:pt idx="1621">
                  <c:v>16.885416666666401</c:v>
                </c:pt>
                <c:pt idx="1622">
                  <c:v>16.895833333333069</c:v>
                </c:pt>
                <c:pt idx="1623">
                  <c:v>16.906249999999737</c:v>
                </c:pt>
                <c:pt idx="1624">
                  <c:v>16.916666666666405</c:v>
                </c:pt>
                <c:pt idx="1625">
                  <c:v>16.927083333333073</c:v>
                </c:pt>
                <c:pt idx="1626">
                  <c:v>16.937499999999741</c:v>
                </c:pt>
                <c:pt idx="1627">
                  <c:v>16.947916666666409</c:v>
                </c:pt>
                <c:pt idx="1628">
                  <c:v>16.958333333333076</c:v>
                </c:pt>
                <c:pt idx="1629">
                  <c:v>16.968749999999744</c:v>
                </c:pt>
                <c:pt idx="1630">
                  <c:v>16.979166666666412</c:v>
                </c:pt>
                <c:pt idx="1631">
                  <c:v>16.98958333333308</c:v>
                </c:pt>
                <c:pt idx="1632">
                  <c:v>16.999999999999748</c:v>
                </c:pt>
                <c:pt idx="1633">
                  <c:v>17.010416666666416</c:v>
                </c:pt>
                <c:pt idx="1634">
                  <c:v>17.020833333333083</c:v>
                </c:pt>
                <c:pt idx="1635">
                  <c:v>17.031249999999751</c:v>
                </c:pt>
                <c:pt idx="1636">
                  <c:v>17.041666666666419</c:v>
                </c:pt>
                <c:pt idx="1637">
                  <c:v>17.052083333333087</c:v>
                </c:pt>
                <c:pt idx="1638">
                  <c:v>17.062499999999755</c:v>
                </c:pt>
                <c:pt idx="1639">
                  <c:v>17.072916666666423</c:v>
                </c:pt>
                <c:pt idx="1640">
                  <c:v>17.083333333333091</c:v>
                </c:pt>
                <c:pt idx="1641">
                  <c:v>17.093749999999758</c:v>
                </c:pt>
                <c:pt idx="1642">
                  <c:v>17.104166666666426</c:v>
                </c:pt>
                <c:pt idx="1643">
                  <c:v>17.114583333333094</c:v>
                </c:pt>
                <c:pt idx="1644">
                  <c:v>17.124999999999762</c:v>
                </c:pt>
                <c:pt idx="1645">
                  <c:v>17.13541666666643</c:v>
                </c:pt>
                <c:pt idx="1646">
                  <c:v>17.145833333333098</c:v>
                </c:pt>
                <c:pt idx="1647">
                  <c:v>17.156249999999766</c:v>
                </c:pt>
                <c:pt idx="1648">
                  <c:v>17.166666666666433</c:v>
                </c:pt>
                <c:pt idx="1649">
                  <c:v>17.177083333333101</c:v>
                </c:pt>
                <c:pt idx="1650">
                  <c:v>17.187499999999769</c:v>
                </c:pt>
                <c:pt idx="1651">
                  <c:v>17.197916666666437</c:v>
                </c:pt>
                <c:pt idx="1652">
                  <c:v>17.208333333333105</c:v>
                </c:pt>
                <c:pt idx="1653">
                  <c:v>17.218749999999773</c:v>
                </c:pt>
                <c:pt idx="1654">
                  <c:v>17.22916666666644</c:v>
                </c:pt>
                <c:pt idx="1655">
                  <c:v>17.239583333333108</c:v>
                </c:pt>
                <c:pt idx="1656">
                  <c:v>17.249999999999776</c:v>
                </c:pt>
                <c:pt idx="1657">
                  <c:v>17.260416666666444</c:v>
                </c:pt>
                <c:pt idx="1658">
                  <c:v>17.270833333333112</c:v>
                </c:pt>
                <c:pt idx="1659">
                  <c:v>17.28124999999978</c:v>
                </c:pt>
                <c:pt idx="1660">
                  <c:v>17.291666666666448</c:v>
                </c:pt>
                <c:pt idx="1661">
                  <c:v>17.302083333333115</c:v>
                </c:pt>
                <c:pt idx="1662">
                  <c:v>17.312499999999783</c:v>
                </c:pt>
                <c:pt idx="1663">
                  <c:v>17.322916666666451</c:v>
                </c:pt>
                <c:pt idx="1664">
                  <c:v>17.333333333333119</c:v>
                </c:pt>
                <c:pt idx="1665">
                  <c:v>17.343749999999787</c:v>
                </c:pt>
                <c:pt idx="1666">
                  <c:v>17.354166666666455</c:v>
                </c:pt>
                <c:pt idx="1667">
                  <c:v>17.364583333333123</c:v>
                </c:pt>
                <c:pt idx="1668">
                  <c:v>17.37499999999979</c:v>
                </c:pt>
                <c:pt idx="1669">
                  <c:v>17.385416666666458</c:v>
                </c:pt>
                <c:pt idx="1670">
                  <c:v>17.395833333333126</c:v>
                </c:pt>
                <c:pt idx="1671">
                  <c:v>17.406249999999794</c:v>
                </c:pt>
                <c:pt idx="1672">
                  <c:v>17.416666666666462</c:v>
                </c:pt>
                <c:pt idx="1673">
                  <c:v>17.42708333333313</c:v>
                </c:pt>
                <c:pt idx="1674">
                  <c:v>17.437499999999797</c:v>
                </c:pt>
                <c:pt idx="1675">
                  <c:v>17.447916666666465</c:v>
                </c:pt>
                <c:pt idx="1676">
                  <c:v>17.458333333333133</c:v>
                </c:pt>
                <c:pt idx="1677">
                  <c:v>17.468749999999801</c:v>
                </c:pt>
                <c:pt idx="1678">
                  <c:v>17.479166666666469</c:v>
                </c:pt>
                <c:pt idx="1679">
                  <c:v>17.489583333333137</c:v>
                </c:pt>
                <c:pt idx="1680">
                  <c:v>17.499999999999805</c:v>
                </c:pt>
                <c:pt idx="1681">
                  <c:v>17.510416666666472</c:v>
                </c:pt>
                <c:pt idx="1682">
                  <c:v>17.52083333333314</c:v>
                </c:pt>
                <c:pt idx="1683">
                  <c:v>17.531249999999808</c:v>
                </c:pt>
                <c:pt idx="1684">
                  <c:v>17.541666666666476</c:v>
                </c:pt>
                <c:pt idx="1685">
                  <c:v>17.552083333333144</c:v>
                </c:pt>
                <c:pt idx="1686">
                  <c:v>17.562499999999812</c:v>
                </c:pt>
                <c:pt idx="1687">
                  <c:v>17.57291666666648</c:v>
                </c:pt>
                <c:pt idx="1688">
                  <c:v>17.583333333333147</c:v>
                </c:pt>
                <c:pt idx="1689">
                  <c:v>17.593749999999815</c:v>
                </c:pt>
                <c:pt idx="1690">
                  <c:v>17.604166666666483</c:v>
                </c:pt>
                <c:pt idx="1691">
                  <c:v>17.614583333333151</c:v>
                </c:pt>
                <c:pt idx="1692">
                  <c:v>17.624999999999819</c:v>
                </c:pt>
                <c:pt idx="1693">
                  <c:v>17.635416666666487</c:v>
                </c:pt>
                <c:pt idx="1694">
                  <c:v>17.645833333333155</c:v>
                </c:pt>
                <c:pt idx="1695">
                  <c:v>17.656249999999822</c:v>
                </c:pt>
                <c:pt idx="1696">
                  <c:v>17.66666666666649</c:v>
                </c:pt>
                <c:pt idx="1697">
                  <c:v>17.677083333333158</c:v>
                </c:pt>
                <c:pt idx="1698">
                  <c:v>17.687499999999826</c:v>
                </c:pt>
                <c:pt idx="1699">
                  <c:v>17.697916666666494</c:v>
                </c:pt>
                <c:pt idx="1700">
                  <c:v>17.708333333333162</c:v>
                </c:pt>
                <c:pt idx="1701">
                  <c:v>17.718749999999829</c:v>
                </c:pt>
                <c:pt idx="1702">
                  <c:v>17.729166666666497</c:v>
                </c:pt>
                <c:pt idx="1703">
                  <c:v>17.739583333333165</c:v>
                </c:pt>
                <c:pt idx="1704">
                  <c:v>17.749999999999833</c:v>
                </c:pt>
                <c:pt idx="1705">
                  <c:v>17.760416666666501</c:v>
                </c:pt>
                <c:pt idx="1706">
                  <c:v>17.770833333333169</c:v>
                </c:pt>
                <c:pt idx="1707">
                  <c:v>17.781249999999837</c:v>
                </c:pt>
                <c:pt idx="1708">
                  <c:v>17.791666666666504</c:v>
                </c:pt>
                <c:pt idx="1709">
                  <c:v>17.802083333333172</c:v>
                </c:pt>
                <c:pt idx="1710">
                  <c:v>17.81249999999984</c:v>
                </c:pt>
                <c:pt idx="1711">
                  <c:v>17.822916666666508</c:v>
                </c:pt>
                <c:pt idx="1712">
                  <c:v>17.833333333333176</c:v>
                </c:pt>
                <c:pt idx="1713">
                  <c:v>17.843749999999844</c:v>
                </c:pt>
                <c:pt idx="1714">
                  <c:v>17.854166666666512</c:v>
                </c:pt>
                <c:pt idx="1715">
                  <c:v>17.864583333333179</c:v>
                </c:pt>
                <c:pt idx="1716">
                  <c:v>17.874999999999847</c:v>
                </c:pt>
                <c:pt idx="1717">
                  <c:v>17.885416666666515</c:v>
                </c:pt>
                <c:pt idx="1718">
                  <c:v>17.895833333333183</c:v>
                </c:pt>
                <c:pt idx="1719">
                  <c:v>17.906249999999851</c:v>
                </c:pt>
                <c:pt idx="1720">
                  <c:v>17.916666666666519</c:v>
                </c:pt>
                <c:pt idx="1721">
                  <c:v>17.927083333333186</c:v>
                </c:pt>
                <c:pt idx="1722">
                  <c:v>17.937499999999854</c:v>
                </c:pt>
                <c:pt idx="1723">
                  <c:v>17.947916666666522</c:v>
                </c:pt>
                <c:pt idx="1724">
                  <c:v>17.95833333333319</c:v>
                </c:pt>
                <c:pt idx="1725">
                  <c:v>17.968749999999858</c:v>
                </c:pt>
                <c:pt idx="1726">
                  <c:v>17.979166666666526</c:v>
                </c:pt>
                <c:pt idx="1727">
                  <c:v>17.989583333333194</c:v>
                </c:pt>
                <c:pt idx="1728">
                  <c:v>17.999999999999861</c:v>
                </c:pt>
                <c:pt idx="1729">
                  <c:v>18.010416666666529</c:v>
                </c:pt>
                <c:pt idx="1730">
                  <c:v>18.020833333333197</c:v>
                </c:pt>
                <c:pt idx="1731">
                  <c:v>18.031249999999865</c:v>
                </c:pt>
                <c:pt idx="1732">
                  <c:v>18.041666666666533</c:v>
                </c:pt>
                <c:pt idx="1733">
                  <c:v>18.052083333333201</c:v>
                </c:pt>
                <c:pt idx="1734">
                  <c:v>18.062499999999869</c:v>
                </c:pt>
                <c:pt idx="1735">
                  <c:v>18.072916666666536</c:v>
                </c:pt>
                <c:pt idx="1736">
                  <c:v>18.083333333333204</c:v>
                </c:pt>
                <c:pt idx="1737">
                  <c:v>18.093749999999872</c:v>
                </c:pt>
                <c:pt idx="1738">
                  <c:v>18.10416666666654</c:v>
                </c:pt>
                <c:pt idx="1739">
                  <c:v>18.114583333333208</c:v>
                </c:pt>
                <c:pt idx="1740">
                  <c:v>18.124999999999876</c:v>
                </c:pt>
                <c:pt idx="1741">
                  <c:v>18.135416666666544</c:v>
                </c:pt>
                <c:pt idx="1742">
                  <c:v>18.145833333333211</c:v>
                </c:pt>
                <c:pt idx="1743">
                  <c:v>18.156249999999879</c:v>
                </c:pt>
                <c:pt idx="1744">
                  <c:v>18.166666666666547</c:v>
                </c:pt>
                <c:pt idx="1745">
                  <c:v>18.177083333333215</c:v>
                </c:pt>
                <c:pt idx="1746">
                  <c:v>18.187499999999883</c:v>
                </c:pt>
                <c:pt idx="1747">
                  <c:v>18.197916666666551</c:v>
                </c:pt>
                <c:pt idx="1748">
                  <c:v>18.208333333333218</c:v>
                </c:pt>
                <c:pt idx="1749">
                  <c:v>18.218749999999886</c:v>
                </c:pt>
                <c:pt idx="1750">
                  <c:v>18.229166666666554</c:v>
                </c:pt>
                <c:pt idx="1751">
                  <c:v>18.239583333333222</c:v>
                </c:pt>
                <c:pt idx="1752">
                  <c:v>18.24999999999989</c:v>
                </c:pt>
                <c:pt idx="1753">
                  <c:v>18.260416666666558</c:v>
                </c:pt>
                <c:pt idx="1754">
                  <c:v>18.270833333333226</c:v>
                </c:pt>
                <c:pt idx="1755">
                  <c:v>18.281249999999893</c:v>
                </c:pt>
                <c:pt idx="1756">
                  <c:v>18.291666666666561</c:v>
                </c:pt>
                <c:pt idx="1757">
                  <c:v>18.302083333333229</c:v>
                </c:pt>
                <c:pt idx="1758">
                  <c:v>18.312499999999897</c:v>
                </c:pt>
                <c:pt idx="1759">
                  <c:v>18.322916666666565</c:v>
                </c:pt>
                <c:pt idx="1760">
                  <c:v>18.333333333333233</c:v>
                </c:pt>
                <c:pt idx="1761">
                  <c:v>18.343749999999901</c:v>
                </c:pt>
                <c:pt idx="1762">
                  <c:v>18.354166666666568</c:v>
                </c:pt>
                <c:pt idx="1763">
                  <c:v>18.364583333333236</c:v>
                </c:pt>
                <c:pt idx="1764">
                  <c:v>18.374999999999904</c:v>
                </c:pt>
                <c:pt idx="1765">
                  <c:v>18.385416666666572</c:v>
                </c:pt>
                <c:pt idx="1766">
                  <c:v>18.39583333333324</c:v>
                </c:pt>
                <c:pt idx="1767">
                  <c:v>18.406249999999908</c:v>
                </c:pt>
                <c:pt idx="1768">
                  <c:v>18.416666666666575</c:v>
                </c:pt>
                <c:pt idx="1769">
                  <c:v>18.427083333333243</c:v>
                </c:pt>
                <c:pt idx="1770">
                  <c:v>18.437499999999911</c:v>
                </c:pt>
                <c:pt idx="1771">
                  <c:v>18.447916666666579</c:v>
                </c:pt>
                <c:pt idx="1772">
                  <c:v>18.458333333333247</c:v>
                </c:pt>
                <c:pt idx="1773">
                  <c:v>18.468749999999915</c:v>
                </c:pt>
                <c:pt idx="1774">
                  <c:v>18.479166666666583</c:v>
                </c:pt>
                <c:pt idx="1775">
                  <c:v>18.48958333333325</c:v>
                </c:pt>
                <c:pt idx="1776">
                  <c:v>18.499999999999918</c:v>
                </c:pt>
                <c:pt idx="1777">
                  <c:v>18.510416666666586</c:v>
                </c:pt>
                <c:pt idx="1778">
                  <c:v>18.520833333333254</c:v>
                </c:pt>
                <c:pt idx="1779">
                  <c:v>18.531249999999922</c:v>
                </c:pt>
                <c:pt idx="1780">
                  <c:v>18.54166666666659</c:v>
                </c:pt>
                <c:pt idx="1781">
                  <c:v>18.552083333333258</c:v>
                </c:pt>
                <c:pt idx="1782">
                  <c:v>18.562499999999925</c:v>
                </c:pt>
                <c:pt idx="1783">
                  <c:v>18.572916666666593</c:v>
                </c:pt>
                <c:pt idx="1784">
                  <c:v>18.583333333333261</c:v>
                </c:pt>
                <c:pt idx="1785">
                  <c:v>18.593749999999929</c:v>
                </c:pt>
                <c:pt idx="1786">
                  <c:v>18.604166666666597</c:v>
                </c:pt>
                <c:pt idx="1787">
                  <c:v>18.614583333333265</c:v>
                </c:pt>
                <c:pt idx="1788">
                  <c:v>18.624999999999932</c:v>
                </c:pt>
                <c:pt idx="1789">
                  <c:v>18.6354166666666</c:v>
                </c:pt>
                <c:pt idx="1790">
                  <c:v>18.645833333333268</c:v>
                </c:pt>
                <c:pt idx="1791">
                  <c:v>18.656249999999936</c:v>
                </c:pt>
                <c:pt idx="1792">
                  <c:v>18.666666666666604</c:v>
                </c:pt>
                <c:pt idx="1793">
                  <c:v>18.677083333333272</c:v>
                </c:pt>
                <c:pt idx="1794">
                  <c:v>18.68749999999994</c:v>
                </c:pt>
                <c:pt idx="1795">
                  <c:v>18.697916666666607</c:v>
                </c:pt>
                <c:pt idx="1796">
                  <c:v>18.708333333333275</c:v>
                </c:pt>
                <c:pt idx="1797">
                  <c:v>18.718749999999943</c:v>
                </c:pt>
                <c:pt idx="1798">
                  <c:v>18.729166666666611</c:v>
                </c:pt>
                <c:pt idx="1799">
                  <c:v>18.739583333333279</c:v>
                </c:pt>
                <c:pt idx="1800">
                  <c:v>18.749999999999947</c:v>
                </c:pt>
                <c:pt idx="1801">
                  <c:v>18.760416666666615</c:v>
                </c:pt>
                <c:pt idx="1802">
                  <c:v>18.770833333333282</c:v>
                </c:pt>
                <c:pt idx="1803">
                  <c:v>18.78124999999995</c:v>
                </c:pt>
                <c:pt idx="1804">
                  <c:v>18.791666666666618</c:v>
                </c:pt>
                <c:pt idx="1805">
                  <c:v>18.802083333333286</c:v>
                </c:pt>
                <c:pt idx="1806">
                  <c:v>18.812499999999954</c:v>
                </c:pt>
                <c:pt idx="1807">
                  <c:v>18.822916666666622</c:v>
                </c:pt>
                <c:pt idx="1808">
                  <c:v>18.83333333333329</c:v>
                </c:pt>
                <c:pt idx="1809">
                  <c:v>18.843749999999957</c:v>
                </c:pt>
                <c:pt idx="1810">
                  <c:v>18.854166666666625</c:v>
                </c:pt>
                <c:pt idx="1811">
                  <c:v>18.864583333333293</c:v>
                </c:pt>
                <c:pt idx="1812">
                  <c:v>18.874999999999961</c:v>
                </c:pt>
                <c:pt idx="1813">
                  <c:v>18.885416666666629</c:v>
                </c:pt>
                <c:pt idx="1814">
                  <c:v>18.895833333333297</c:v>
                </c:pt>
                <c:pt idx="1815">
                  <c:v>18.906249999999964</c:v>
                </c:pt>
                <c:pt idx="1816">
                  <c:v>18.916666666666632</c:v>
                </c:pt>
                <c:pt idx="1817">
                  <c:v>18.9270833333333</c:v>
                </c:pt>
                <c:pt idx="1818">
                  <c:v>18.937499999999968</c:v>
                </c:pt>
                <c:pt idx="1819">
                  <c:v>18.947916666666636</c:v>
                </c:pt>
                <c:pt idx="1820">
                  <c:v>18.958333333333304</c:v>
                </c:pt>
                <c:pt idx="1821">
                  <c:v>18.968749999999972</c:v>
                </c:pt>
                <c:pt idx="1822">
                  <c:v>18.979166666666639</c:v>
                </c:pt>
                <c:pt idx="1823">
                  <c:v>18.989583333333307</c:v>
                </c:pt>
                <c:pt idx="1824">
                  <c:v>18.999999999999975</c:v>
                </c:pt>
                <c:pt idx="1825">
                  <c:v>19.010416666666643</c:v>
                </c:pt>
                <c:pt idx="1826">
                  <c:v>19.020833333333311</c:v>
                </c:pt>
                <c:pt idx="1827">
                  <c:v>19.031249999999979</c:v>
                </c:pt>
                <c:pt idx="1828">
                  <c:v>19.041666666666647</c:v>
                </c:pt>
                <c:pt idx="1829">
                  <c:v>19.052083333333314</c:v>
                </c:pt>
                <c:pt idx="1830">
                  <c:v>19.062499999999982</c:v>
                </c:pt>
                <c:pt idx="1831">
                  <c:v>19.07291666666665</c:v>
                </c:pt>
                <c:pt idx="1832">
                  <c:v>19.083333333333318</c:v>
                </c:pt>
                <c:pt idx="1833">
                  <c:v>19.093749999999986</c:v>
                </c:pt>
                <c:pt idx="1834">
                  <c:v>19.104166666666654</c:v>
                </c:pt>
                <c:pt idx="1835">
                  <c:v>19.114583333333321</c:v>
                </c:pt>
                <c:pt idx="1836">
                  <c:v>19.124999999999989</c:v>
                </c:pt>
                <c:pt idx="1837">
                  <c:v>19.135416666666657</c:v>
                </c:pt>
                <c:pt idx="1838">
                  <c:v>19.145833333333325</c:v>
                </c:pt>
                <c:pt idx="1839">
                  <c:v>19.156249999999993</c:v>
                </c:pt>
                <c:pt idx="1840">
                  <c:v>19.166666666666661</c:v>
                </c:pt>
                <c:pt idx="1841">
                  <c:v>19.177083333333329</c:v>
                </c:pt>
                <c:pt idx="1842">
                  <c:v>19.187499999999996</c:v>
                </c:pt>
                <c:pt idx="1843">
                  <c:v>19.197916666666664</c:v>
                </c:pt>
                <c:pt idx="1844">
                  <c:v>19.208333333333332</c:v>
                </c:pt>
                <c:pt idx="1845">
                  <c:v>19.21875</c:v>
                </c:pt>
                <c:pt idx="1846">
                  <c:v>19.229166666666668</c:v>
                </c:pt>
                <c:pt idx="1847">
                  <c:v>19.239583333333336</c:v>
                </c:pt>
                <c:pt idx="1848">
                  <c:v>19.250000000000004</c:v>
                </c:pt>
                <c:pt idx="1849">
                  <c:v>19.260416666666671</c:v>
                </c:pt>
                <c:pt idx="1850">
                  <c:v>19.270833333333339</c:v>
                </c:pt>
                <c:pt idx="1851">
                  <c:v>19.281250000000007</c:v>
                </c:pt>
                <c:pt idx="1852">
                  <c:v>19.291666666666675</c:v>
                </c:pt>
                <c:pt idx="1853">
                  <c:v>19.302083333333343</c:v>
                </c:pt>
                <c:pt idx="1854">
                  <c:v>19.312500000000011</c:v>
                </c:pt>
                <c:pt idx="1855">
                  <c:v>19.322916666666679</c:v>
                </c:pt>
                <c:pt idx="1856">
                  <c:v>19.333333333333346</c:v>
                </c:pt>
                <c:pt idx="1857">
                  <c:v>19.343750000000014</c:v>
                </c:pt>
                <c:pt idx="1858">
                  <c:v>19.354166666666682</c:v>
                </c:pt>
                <c:pt idx="1859">
                  <c:v>19.36458333333335</c:v>
                </c:pt>
                <c:pt idx="1860">
                  <c:v>19.375000000000018</c:v>
                </c:pt>
                <c:pt idx="1861">
                  <c:v>19.385416666666686</c:v>
                </c:pt>
                <c:pt idx="1862">
                  <c:v>19.395833333333353</c:v>
                </c:pt>
                <c:pt idx="1863">
                  <c:v>19.406250000000021</c:v>
                </c:pt>
                <c:pt idx="1864">
                  <c:v>19.416666666666689</c:v>
                </c:pt>
                <c:pt idx="1865">
                  <c:v>19.427083333333357</c:v>
                </c:pt>
                <c:pt idx="1866">
                  <c:v>19.437500000000025</c:v>
                </c:pt>
                <c:pt idx="1867">
                  <c:v>19.447916666666693</c:v>
                </c:pt>
                <c:pt idx="1868">
                  <c:v>19.458333333333361</c:v>
                </c:pt>
                <c:pt idx="1869">
                  <c:v>19.468750000000028</c:v>
                </c:pt>
                <c:pt idx="1870">
                  <c:v>19.479166666666696</c:v>
                </c:pt>
                <c:pt idx="1871">
                  <c:v>19.489583333333364</c:v>
                </c:pt>
                <c:pt idx="1872">
                  <c:v>19.500000000000032</c:v>
                </c:pt>
                <c:pt idx="1873">
                  <c:v>19.5104166666667</c:v>
                </c:pt>
                <c:pt idx="1874">
                  <c:v>19.520833333333368</c:v>
                </c:pt>
                <c:pt idx="1875">
                  <c:v>19.531250000000036</c:v>
                </c:pt>
                <c:pt idx="1876">
                  <c:v>19.541666666666703</c:v>
                </c:pt>
                <c:pt idx="1877">
                  <c:v>19.552083333333371</c:v>
                </c:pt>
                <c:pt idx="1878">
                  <c:v>19.562500000000039</c:v>
                </c:pt>
                <c:pt idx="1879">
                  <c:v>19.572916666666707</c:v>
                </c:pt>
                <c:pt idx="1880">
                  <c:v>19.583333333333375</c:v>
                </c:pt>
                <c:pt idx="1881">
                  <c:v>19.593750000000043</c:v>
                </c:pt>
                <c:pt idx="1882">
                  <c:v>19.60416666666671</c:v>
                </c:pt>
                <c:pt idx="1883">
                  <c:v>19.614583333333378</c:v>
                </c:pt>
                <c:pt idx="1884">
                  <c:v>19.625000000000046</c:v>
                </c:pt>
                <c:pt idx="1885">
                  <c:v>19.635416666666714</c:v>
                </c:pt>
                <c:pt idx="1886">
                  <c:v>19.645833333333382</c:v>
                </c:pt>
                <c:pt idx="1887">
                  <c:v>19.65625000000005</c:v>
                </c:pt>
                <c:pt idx="1888">
                  <c:v>19.666666666666718</c:v>
                </c:pt>
                <c:pt idx="1889">
                  <c:v>19.677083333333385</c:v>
                </c:pt>
                <c:pt idx="1890">
                  <c:v>19.687500000000053</c:v>
                </c:pt>
                <c:pt idx="1891">
                  <c:v>19.697916666666721</c:v>
                </c:pt>
                <c:pt idx="1892">
                  <c:v>19.708333333333389</c:v>
                </c:pt>
                <c:pt idx="1893">
                  <c:v>19.718750000000057</c:v>
                </c:pt>
                <c:pt idx="1894">
                  <c:v>19.729166666666725</c:v>
                </c:pt>
                <c:pt idx="1895">
                  <c:v>19.739583333333393</c:v>
                </c:pt>
                <c:pt idx="1896">
                  <c:v>19.75000000000006</c:v>
                </c:pt>
                <c:pt idx="1897">
                  <c:v>19.760416666666728</c:v>
                </c:pt>
                <c:pt idx="1898">
                  <c:v>19.770833333333396</c:v>
                </c:pt>
                <c:pt idx="1899">
                  <c:v>19.781250000000064</c:v>
                </c:pt>
                <c:pt idx="1900">
                  <c:v>19.791666666666732</c:v>
                </c:pt>
                <c:pt idx="1901">
                  <c:v>19.8020833333334</c:v>
                </c:pt>
                <c:pt idx="1902">
                  <c:v>19.812500000000068</c:v>
                </c:pt>
                <c:pt idx="1903">
                  <c:v>19.822916666666735</c:v>
                </c:pt>
                <c:pt idx="1904">
                  <c:v>19.833333333333403</c:v>
                </c:pt>
                <c:pt idx="1905">
                  <c:v>19.843750000000071</c:v>
                </c:pt>
                <c:pt idx="1906">
                  <c:v>19.854166666666739</c:v>
                </c:pt>
                <c:pt idx="1907">
                  <c:v>19.864583333333407</c:v>
                </c:pt>
                <c:pt idx="1908">
                  <c:v>19.875000000000075</c:v>
                </c:pt>
                <c:pt idx="1909">
                  <c:v>19.885416666666742</c:v>
                </c:pt>
                <c:pt idx="1910">
                  <c:v>19.89583333333341</c:v>
                </c:pt>
                <c:pt idx="1911">
                  <c:v>19.906250000000078</c:v>
                </c:pt>
                <c:pt idx="1912">
                  <c:v>19.916666666666746</c:v>
                </c:pt>
                <c:pt idx="1913">
                  <c:v>19.927083333333414</c:v>
                </c:pt>
                <c:pt idx="1914">
                  <c:v>19.937500000000082</c:v>
                </c:pt>
                <c:pt idx="1915">
                  <c:v>19.94791666666675</c:v>
                </c:pt>
                <c:pt idx="1916">
                  <c:v>19.958333333333417</c:v>
                </c:pt>
                <c:pt idx="1917">
                  <c:v>19.968750000000085</c:v>
                </c:pt>
                <c:pt idx="1918">
                  <c:v>19.979166666666753</c:v>
                </c:pt>
                <c:pt idx="1919">
                  <c:v>19.989583333333421</c:v>
                </c:pt>
                <c:pt idx="1920">
                  <c:v>20.000000000000089</c:v>
                </c:pt>
                <c:pt idx="1921">
                  <c:v>20.010416666666757</c:v>
                </c:pt>
                <c:pt idx="1922">
                  <c:v>20.020833333333425</c:v>
                </c:pt>
                <c:pt idx="1923">
                  <c:v>20.031250000000092</c:v>
                </c:pt>
                <c:pt idx="1924">
                  <c:v>20.04166666666676</c:v>
                </c:pt>
                <c:pt idx="1925">
                  <c:v>20.052083333333428</c:v>
                </c:pt>
                <c:pt idx="1926">
                  <c:v>20.062500000000096</c:v>
                </c:pt>
                <c:pt idx="1927">
                  <c:v>20.072916666666764</c:v>
                </c:pt>
                <c:pt idx="1928">
                  <c:v>20.083333333333432</c:v>
                </c:pt>
                <c:pt idx="1929">
                  <c:v>20.093750000000099</c:v>
                </c:pt>
                <c:pt idx="1930">
                  <c:v>20.104166666666767</c:v>
                </c:pt>
                <c:pt idx="1931">
                  <c:v>20.114583333333435</c:v>
                </c:pt>
                <c:pt idx="1932">
                  <c:v>20.125000000000103</c:v>
                </c:pt>
                <c:pt idx="1933">
                  <c:v>20.135416666666771</c:v>
                </c:pt>
                <c:pt idx="1934">
                  <c:v>20.145833333333439</c:v>
                </c:pt>
                <c:pt idx="1935">
                  <c:v>20.156250000000107</c:v>
                </c:pt>
                <c:pt idx="1936">
                  <c:v>20.166666666666774</c:v>
                </c:pt>
                <c:pt idx="1937">
                  <c:v>20.177083333333442</c:v>
                </c:pt>
                <c:pt idx="1938">
                  <c:v>20.18750000000011</c:v>
                </c:pt>
                <c:pt idx="1939">
                  <c:v>20.197916666666778</c:v>
                </c:pt>
                <c:pt idx="1940">
                  <c:v>20.208333333333446</c:v>
                </c:pt>
                <c:pt idx="1941">
                  <c:v>20.218750000000114</c:v>
                </c:pt>
                <c:pt idx="1942">
                  <c:v>20.229166666666782</c:v>
                </c:pt>
                <c:pt idx="1943">
                  <c:v>20.239583333333449</c:v>
                </c:pt>
                <c:pt idx="1944">
                  <c:v>20.250000000000117</c:v>
                </c:pt>
                <c:pt idx="1945">
                  <c:v>20.260416666666785</c:v>
                </c:pt>
                <c:pt idx="1946">
                  <c:v>20.270833333333453</c:v>
                </c:pt>
                <c:pt idx="1947">
                  <c:v>20.281250000000121</c:v>
                </c:pt>
                <c:pt idx="1948">
                  <c:v>20.291666666666789</c:v>
                </c:pt>
                <c:pt idx="1949">
                  <c:v>20.302083333333456</c:v>
                </c:pt>
                <c:pt idx="1950">
                  <c:v>20.312500000000124</c:v>
                </c:pt>
                <c:pt idx="1951">
                  <c:v>20.322916666666792</c:v>
                </c:pt>
                <c:pt idx="1952">
                  <c:v>20.33333333333346</c:v>
                </c:pt>
                <c:pt idx="1953">
                  <c:v>20.343750000000128</c:v>
                </c:pt>
                <c:pt idx="1954">
                  <c:v>20.354166666666796</c:v>
                </c:pt>
                <c:pt idx="1955">
                  <c:v>20.364583333333464</c:v>
                </c:pt>
                <c:pt idx="1956">
                  <c:v>20.375000000000131</c:v>
                </c:pt>
                <c:pt idx="1957">
                  <c:v>20.385416666666799</c:v>
                </c:pt>
                <c:pt idx="1958">
                  <c:v>20.395833333333467</c:v>
                </c:pt>
                <c:pt idx="1959">
                  <c:v>20.406250000000135</c:v>
                </c:pt>
                <c:pt idx="1960">
                  <c:v>20.416666666666803</c:v>
                </c:pt>
                <c:pt idx="1961">
                  <c:v>20.427083333333471</c:v>
                </c:pt>
                <c:pt idx="1962">
                  <c:v>20.437500000000139</c:v>
                </c:pt>
                <c:pt idx="1963">
                  <c:v>20.447916666666806</c:v>
                </c:pt>
                <c:pt idx="1964">
                  <c:v>20.458333333333474</c:v>
                </c:pt>
                <c:pt idx="1965">
                  <c:v>20.468750000000142</c:v>
                </c:pt>
                <c:pt idx="1966">
                  <c:v>20.47916666666681</c:v>
                </c:pt>
                <c:pt idx="1967">
                  <c:v>20.489583333333478</c:v>
                </c:pt>
                <c:pt idx="1968">
                  <c:v>20.500000000000146</c:v>
                </c:pt>
                <c:pt idx="1969">
                  <c:v>20.510416666666814</c:v>
                </c:pt>
                <c:pt idx="1970">
                  <c:v>20.520833333333481</c:v>
                </c:pt>
                <c:pt idx="1971">
                  <c:v>20.531250000000149</c:v>
                </c:pt>
                <c:pt idx="1972">
                  <c:v>20.541666666666817</c:v>
                </c:pt>
                <c:pt idx="1973">
                  <c:v>20.552083333333485</c:v>
                </c:pt>
                <c:pt idx="1974">
                  <c:v>20.562500000000153</c:v>
                </c:pt>
                <c:pt idx="1975">
                  <c:v>20.572916666666821</c:v>
                </c:pt>
                <c:pt idx="1976">
                  <c:v>20.583333333333488</c:v>
                </c:pt>
                <c:pt idx="1977">
                  <c:v>20.593750000000156</c:v>
                </c:pt>
                <c:pt idx="1978">
                  <c:v>20.604166666666824</c:v>
                </c:pt>
                <c:pt idx="1979">
                  <c:v>20.614583333333492</c:v>
                </c:pt>
                <c:pt idx="1980">
                  <c:v>20.62500000000016</c:v>
                </c:pt>
                <c:pt idx="1981">
                  <c:v>20.635416666666828</c:v>
                </c:pt>
                <c:pt idx="1982">
                  <c:v>20.645833333333496</c:v>
                </c:pt>
                <c:pt idx="1983">
                  <c:v>20.656250000000163</c:v>
                </c:pt>
                <c:pt idx="1984">
                  <c:v>20.666666666666831</c:v>
                </c:pt>
                <c:pt idx="1985">
                  <c:v>20.677083333333499</c:v>
                </c:pt>
                <c:pt idx="1986">
                  <c:v>20.687500000000167</c:v>
                </c:pt>
                <c:pt idx="1987">
                  <c:v>20.697916666666835</c:v>
                </c:pt>
                <c:pt idx="1988">
                  <c:v>20.708333333333503</c:v>
                </c:pt>
                <c:pt idx="1989">
                  <c:v>20.718750000000171</c:v>
                </c:pt>
                <c:pt idx="1990">
                  <c:v>20.729166666666838</c:v>
                </c:pt>
                <c:pt idx="1991">
                  <c:v>20.739583333333506</c:v>
                </c:pt>
                <c:pt idx="1992">
                  <c:v>20.750000000000174</c:v>
                </c:pt>
                <c:pt idx="1993">
                  <c:v>20.760416666666842</c:v>
                </c:pt>
                <c:pt idx="1994">
                  <c:v>20.77083333333351</c:v>
                </c:pt>
                <c:pt idx="1995">
                  <c:v>20.781250000000178</c:v>
                </c:pt>
                <c:pt idx="1996">
                  <c:v>20.791666666666845</c:v>
                </c:pt>
                <c:pt idx="1997">
                  <c:v>20.802083333333513</c:v>
                </c:pt>
                <c:pt idx="1998">
                  <c:v>20.812500000000181</c:v>
                </c:pt>
                <c:pt idx="1999">
                  <c:v>20.822916666666849</c:v>
                </c:pt>
                <c:pt idx="2000">
                  <c:v>20.833333333333517</c:v>
                </c:pt>
                <c:pt idx="2001">
                  <c:v>20.843750000000185</c:v>
                </c:pt>
                <c:pt idx="2002">
                  <c:v>20.854166666666853</c:v>
                </c:pt>
                <c:pt idx="2003">
                  <c:v>20.86458333333352</c:v>
                </c:pt>
                <c:pt idx="2004">
                  <c:v>20.875000000000188</c:v>
                </c:pt>
                <c:pt idx="2005">
                  <c:v>20.885416666666856</c:v>
                </c:pt>
                <c:pt idx="2006">
                  <c:v>20.895833333333524</c:v>
                </c:pt>
                <c:pt idx="2007">
                  <c:v>20.906250000000192</c:v>
                </c:pt>
                <c:pt idx="2008">
                  <c:v>20.91666666666686</c:v>
                </c:pt>
                <c:pt idx="2009">
                  <c:v>20.927083333333528</c:v>
                </c:pt>
                <c:pt idx="2010">
                  <c:v>20.937500000000195</c:v>
                </c:pt>
                <c:pt idx="2011">
                  <c:v>20.947916666666863</c:v>
                </c:pt>
                <c:pt idx="2012">
                  <c:v>20.958333333333531</c:v>
                </c:pt>
                <c:pt idx="2013">
                  <c:v>20.968750000000199</c:v>
                </c:pt>
                <c:pt idx="2014">
                  <c:v>20.979166666666867</c:v>
                </c:pt>
                <c:pt idx="2015">
                  <c:v>20.989583333333535</c:v>
                </c:pt>
                <c:pt idx="2016">
                  <c:v>21.000000000000203</c:v>
                </c:pt>
                <c:pt idx="2017">
                  <c:v>21.01041666666687</c:v>
                </c:pt>
                <c:pt idx="2018">
                  <c:v>21.020833333333538</c:v>
                </c:pt>
                <c:pt idx="2019">
                  <c:v>21.031250000000206</c:v>
                </c:pt>
                <c:pt idx="2020">
                  <c:v>21.041666666666874</c:v>
                </c:pt>
                <c:pt idx="2021">
                  <c:v>21.052083333333542</c:v>
                </c:pt>
                <c:pt idx="2022">
                  <c:v>21.06250000000021</c:v>
                </c:pt>
                <c:pt idx="2023">
                  <c:v>21.072916666666877</c:v>
                </c:pt>
                <c:pt idx="2024">
                  <c:v>21.083333333333545</c:v>
                </c:pt>
                <c:pt idx="2025">
                  <c:v>21.093750000000213</c:v>
                </c:pt>
                <c:pt idx="2026">
                  <c:v>21.104166666666881</c:v>
                </c:pt>
                <c:pt idx="2027">
                  <c:v>21.114583333333549</c:v>
                </c:pt>
                <c:pt idx="2028">
                  <c:v>21.125000000000217</c:v>
                </c:pt>
                <c:pt idx="2029">
                  <c:v>21.135416666666885</c:v>
                </c:pt>
                <c:pt idx="2030">
                  <c:v>21.145833333333552</c:v>
                </c:pt>
                <c:pt idx="2031">
                  <c:v>21.15625000000022</c:v>
                </c:pt>
                <c:pt idx="2032">
                  <c:v>21.166666666666888</c:v>
                </c:pt>
                <c:pt idx="2033">
                  <c:v>21.177083333333556</c:v>
                </c:pt>
                <c:pt idx="2034">
                  <c:v>21.187500000000224</c:v>
                </c:pt>
                <c:pt idx="2035">
                  <c:v>21.197916666666892</c:v>
                </c:pt>
                <c:pt idx="2036">
                  <c:v>21.20833333333356</c:v>
                </c:pt>
                <c:pt idx="2037">
                  <c:v>21.218750000000227</c:v>
                </c:pt>
                <c:pt idx="2038">
                  <c:v>21.229166666666895</c:v>
                </c:pt>
                <c:pt idx="2039">
                  <c:v>21.239583333333563</c:v>
                </c:pt>
                <c:pt idx="2040">
                  <c:v>21.250000000000231</c:v>
                </c:pt>
                <c:pt idx="2041">
                  <c:v>21.260416666666899</c:v>
                </c:pt>
                <c:pt idx="2042">
                  <c:v>21.270833333333567</c:v>
                </c:pt>
                <c:pt idx="2043">
                  <c:v>21.281250000000234</c:v>
                </c:pt>
                <c:pt idx="2044">
                  <c:v>21.291666666666902</c:v>
                </c:pt>
                <c:pt idx="2045">
                  <c:v>21.30208333333357</c:v>
                </c:pt>
                <c:pt idx="2046">
                  <c:v>21.312500000000238</c:v>
                </c:pt>
                <c:pt idx="2047">
                  <c:v>21.322916666666906</c:v>
                </c:pt>
                <c:pt idx="2048">
                  <c:v>21.333333333333574</c:v>
                </c:pt>
                <c:pt idx="2049">
                  <c:v>21.343750000000242</c:v>
                </c:pt>
                <c:pt idx="2050">
                  <c:v>21.354166666666909</c:v>
                </c:pt>
                <c:pt idx="2051">
                  <c:v>21.364583333333577</c:v>
                </c:pt>
                <c:pt idx="2052">
                  <c:v>21.375000000000245</c:v>
                </c:pt>
                <c:pt idx="2053">
                  <c:v>21.385416666666913</c:v>
                </c:pt>
                <c:pt idx="2054">
                  <c:v>21.395833333333581</c:v>
                </c:pt>
                <c:pt idx="2055">
                  <c:v>21.406250000000249</c:v>
                </c:pt>
                <c:pt idx="2056">
                  <c:v>21.416666666666917</c:v>
                </c:pt>
                <c:pt idx="2057">
                  <c:v>21.427083333333584</c:v>
                </c:pt>
                <c:pt idx="2058">
                  <c:v>21.437500000000252</c:v>
                </c:pt>
                <c:pt idx="2059">
                  <c:v>21.44791666666692</c:v>
                </c:pt>
                <c:pt idx="2060">
                  <c:v>21.458333333333588</c:v>
                </c:pt>
                <c:pt idx="2061">
                  <c:v>21.468750000000256</c:v>
                </c:pt>
                <c:pt idx="2062">
                  <c:v>21.479166666666924</c:v>
                </c:pt>
                <c:pt idx="2063">
                  <c:v>21.489583333333591</c:v>
                </c:pt>
                <c:pt idx="2064">
                  <c:v>21.500000000000259</c:v>
                </c:pt>
                <c:pt idx="2065">
                  <c:v>21.510416666666927</c:v>
                </c:pt>
                <c:pt idx="2066">
                  <c:v>21.520833333333595</c:v>
                </c:pt>
                <c:pt idx="2067">
                  <c:v>21.531250000000263</c:v>
                </c:pt>
                <c:pt idx="2068">
                  <c:v>21.541666666666931</c:v>
                </c:pt>
                <c:pt idx="2069">
                  <c:v>21.552083333333599</c:v>
                </c:pt>
                <c:pt idx="2070">
                  <c:v>21.562500000000266</c:v>
                </c:pt>
                <c:pt idx="2071">
                  <c:v>21.572916666666934</c:v>
                </c:pt>
                <c:pt idx="2072">
                  <c:v>21.583333333333602</c:v>
                </c:pt>
                <c:pt idx="2073">
                  <c:v>21.59375000000027</c:v>
                </c:pt>
                <c:pt idx="2074">
                  <c:v>21.604166666666938</c:v>
                </c:pt>
                <c:pt idx="2075">
                  <c:v>21.614583333333606</c:v>
                </c:pt>
                <c:pt idx="2076">
                  <c:v>21.625000000000274</c:v>
                </c:pt>
                <c:pt idx="2077">
                  <c:v>21.635416666666941</c:v>
                </c:pt>
                <c:pt idx="2078">
                  <c:v>21.645833333333609</c:v>
                </c:pt>
                <c:pt idx="2079">
                  <c:v>21.656250000000277</c:v>
                </c:pt>
                <c:pt idx="2080">
                  <c:v>21.666666666666945</c:v>
                </c:pt>
                <c:pt idx="2081">
                  <c:v>21.677083333333613</c:v>
                </c:pt>
                <c:pt idx="2082">
                  <c:v>21.687500000000281</c:v>
                </c:pt>
                <c:pt idx="2083">
                  <c:v>21.697916666666949</c:v>
                </c:pt>
                <c:pt idx="2084">
                  <c:v>21.708333333333616</c:v>
                </c:pt>
                <c:pt idx="2085">
                  <c:v>21.718750000000284</c:v>
                </c:pt>
                <c:pt idx="2086">
                  <c:v>21.729166666666952</c:v>
                </c:pt>
                <c:pt idx="2087">
                  <c:v>21.73958333333362</c:v>
                </c:pt>
                <c:pt idx="2088">
                  <c:v>21.750000000000288</c:v>
                </c:pt>
                <c:pt idx="2089">
                  <c:v>21.760416666666956</c:v>
                </c:pt>
                <c:pt idx="2090">
                  <c:v>21.770833333333623</c:v>
                </c:pt>
                <c:pt idx="2091">
                  <c:v>21.781250000000291</c:v>
                </c:pt>
                <c:pt idx="2092">
                  <c:v>21.791666666666959</c:v>
                </c:pt>
                <c:pt idx="2093">
                  <c:v>21.802083333333627</c:v>
                </c:pt>
                <c:pt idx="2094">
                  <c:v>21.812500000000295</c:v>
                </c:pt>
                <c:pt idx="2095">
                  <c:v>21.822916666666963</c:v>
                </c:pt>
                <c:pt idx="2096">
                  <c:v>21.833333333333631</c:v>
                </c:pt>
                <c:pt idx="2097">
                  <c:v>21.843750000000298</c:v>
                </c:pt>
                <c:pt idx="2098">
                  <c:v>21.854166666666966</c:v>
                </c:pt>
                <c:pt idx="2099">
                  <c:v>21.864583333333634</c:v>
                </c:pt>
                <c:pt idx="2100">
                  <c:v>21.875000000000302</c:v>
                </c:pt>
                <c:pt idx="2101">
                  <c:v>21.88541666666697</c:v>
                </c:pt>
                <c:pt idx="2102">
                  <c:v>21.895833333333638</c:v>
                </c:pt>
                <c:pt idx="2103">
                  <c:v>21.906250000000306</c:v>
                </c:pt>
                <c:pt idx="2104">
                  <c:v>21.916666666666973</c:v>
                </c:pt>
                <c:pt idx="2105">
                  <c:v>21.927083333333641</c:v>
                </c:pt>
                <c:pt idx="2106">
                  <c:v>21.937500000000309</c:v>
                </c:pt>
                <c:pt idx="2107">
                  <c:v>21.947916666666977</c:v>
                </c:pt>
                <c:pt idx="2108">
                  <c:v>21.958333333333645</c:v>
                </c:pt>
                <c:pt idx="2109">
                  <c:v>21.968750000000313</c:v>
                </c:pt>
                <c:pt idx="2110">
                  <c:v>21.97916666666698</c:v>
                </c:pt>
                <c:pt idx="2111">
                  <c:v>21.989583333333648</c:v>
                </c:pt>
                <c:pt idx="2112">
                  <c:v>22.000000000000316</c:v>
                </c:pt>
                <c:pt idx="2113">
                  <c:v>22.010416666666984</c:v>
                </c:pt>
                <c:pt idx="2114">
                  <c:v>22.020833333333652</c:v>
                </c:pt>
                <c:pt idx="2115">
                  <c:v>22.03125000000032</c:v>
                </c:pt>
                <c:pt idx="2116">
                  <c:v>22.041666666666988</c:v>
                </c:pt>
                <c:pt idx="2117">
                  <c:v>22.052083333333655</c:v>
                </c:pt>
                <c:pt idx="2118">
                  <c:v>22.062500000000323</c:v>
                </c:pt>
                <c:pt idx="2119">
                  <c:v>22.072916666666991</c:v>
                </c:pt>
                <c:pt idx="2120">
                  <c:v>22.083333333333659</c:v>
                </c:pt>
                <c:pt idx="2121">
                  <c:v>22.093750000000327</c:v>
                </c:pt>
                <c:pt idx="2122">
                  <c:v>22.104166666666995</c:v>
                </c:pt>
                <c:pt idx="2123">
                  <c:v>22.114583333333663</c:v>
                </c:pt>
                <c:pt idx="2124">
                  <c:v>22.12500000000033</c:v>
                </c:pt>
                <c:pt idx="2125">
                  <c:v>22.135416666666998</c:v>
                </c:pt>
                <c:pt idx="2126">
                  <c:v>22.145833333333666</c:v>
                </c:pt>
                <c:pt idx="2127">
                  <c:v>22.156250000000334</c:v>
                </c:pt>
                <c:pt idx="2128">
                  <c:v>22.166666666667002</c:v>
                </c:pt>
                <c:pt idx="2129">
                  <c:v>22.17708333333367</c:v>
                </c:pt>
                <c:pt idx="2130">
                  <c:v>22.187500000000338</c:v>
                </c:pt>
                <c:pt idx="2131">
                  <c:v>22.197916666667005</c:v>
                </c:pt>
                <c:pt idx="2132">
                  <c:v>22.208333333333673</c:v>
                </c:pt>
                <c:pt idx="2133">
                  <c:v>22.218750000000341</c:v>
                </c:pt>
                <c:pt idx="2134">
                  <c:v>22.229166666667009</c:v>
                </c:pt>
                <c:pt idx="2135">
                  <c:v>22.239583333333677</c:v>
                </c:pt>
                <c:pt idx="2136">
                  <c:v>22.250000000000345</c:v>
                </c:pt>
                <c:pt idx="2137">
                  <c:v>22.260416666667012</c:v>
                </c:pt>
                <c:pt idx="2138">
                  <c:v>22.27083333333368</c:v>
                </c:pt>
                <c:pt idx="2139">
                  <c:v>22.281250000000348</c:v>
                </c:pt>
                <c:pt idx="2140">
                  <c:v>22.291666666667016</c:v>
                </c:pt>
                <c:pt idx="2141">
                  <c:v>22.302083333333684</c:v>
                </c:pt>
                <c:pt idx="2142">
                  <c:v>22.312500000000352</c:v>
                </c:pt>
                <c:pt idx="2143">
                  <c:v>22.32291666666702</c:v>
                </c:pt>
                <c:pt idx="2144">
                  <c:v>22.333333333333687</c:v>
                </c:pt>
                <c:pt idx="2145">
                  <c:v>22.343750000000355</c:v>
                </c:pt>
                <c:pt idx="2146">
                  <c:v>22.354166666667023</c:v>
                </c:pt>
                <c:pt idx="2147">
                  <c:v>22.364583333333691</c:v>
                </c:pt>
                <c:pt idx="2148">
                  <c:v>22.375000000000359</c:v>
                </c:pt>
                <c:pt idx="2149">
                  <c:v>22.385416666667027</c:v>
                </c:pt>
                <c:pt idx="2150">
                  <c:v>22.395833333333695</c:v>
                </c:pt>
                <c:pt idx="2151">
                  <c:v>22.406250000000362</c:v>
                </c:pt>
                <c:pt idx="2152">
                  <c:v>22.41666666666703</c:v>
                </c:pt>
                <c:pt idx="2153">
                  <c:v>22.427083333333698</c:v>
                </c:pt>
                <c:pt idx="2154">
                  <c:v>22.437500000000366</c:v>
                </c:pt>
                <c:pt idx="2155">
                  <c:v>22.447916666667034</c:v>
                </c:pt>
                <c:pt idx="2156">
                  <c:v>22.458333333333702</c:v>
                </c:pt>
                <c:pt idx="2157">
                  <c:v>22.468750000000369</c:v>
                </c:pt>
                <c:pt idx="2158">
                  <c:v>22.479166666667037</c:v>
                </c:pt>
                <c:pt idx="2159">
                  <c:v>22.489583333333705</c:v>
                </c:pt>
                <c:pt idx="2160">
                  <c:v>22.500000000000373</c:v>
                </c:pt>
                <c:pt idx="2161">
                  <c:v>22.510416666667041</c:v>
                </c:pt>
                <c:pt idx="2162">
                  <c:v>22.520833333333709</c:v>
                </c:pt>
                <c:pt idx="2163">
                  <c:v>22.531250000000377</c:v>
                </c:pt>
                <c:pt idx="2164">
                  <c:v>22.541666666667044</c:v>
                </c:pt>
                <c:pt idx="2165">
                  <c:v>22.552083333333712</c:v>
                </c:pt>
                <c:pt idx="2166">
                  <c:v>22.56250000000038</c:v>
                </c:pt>
                <c:pt idx="2167">
                  <c:v>22.572916666667048</c:v>
                </c:pt>
                <c:pt idx="2168">
                  <c:v>22.583333333333716</c:v>
                </c:pt>
                <c:pt idx="2169">
                  <c:v>22.593750000000384</c:v>
                </c:pt>
                <c:pt idx="2170">
                  <c:v>22.604166666667052</c:v>
                </c:pt>
                <c:pt idx="2171">
                  <c:v>22.614583333333719</c:v>
                </c:pt>
                <c:pt idx="2172">
                  <c:v>22.625000000000387</c:v>
                </c:pt>
                <c:pt idx="2173">
                  <c:v>22.635416666667055</c:v>
                </c:pt>
                <c:pt idx="2174">
                  <c:v>22.645833333333723</c:v>
                </c:pt>
                <c:pt idx="2175">
                  <c:v>22.656250000000391</c:v>
                </c:pt>
                <c:pt idx="2176">
                  <c:v>22.666666666667059</c:v>
                </c:pt>
                <c:pt idx="2177">
                  <c:v>22.677083333333727</c:v>
                </c:pt>
                <c:pt idx="2178">
                  <c:v>22.687500000000394</c:v>
                </c:pt>
                <c:pt idx="2179">
                  <c:v>22.697916666667062</c:v>
                </c:pt>
                <c:pt idx="2180">
                  <c:v>22.70833333333373</c:v>
                </c:pt>
                <c:pt idx="2181">
                  <c:v>22.718750000000398</c:v>
                </c:pt>
                <c:pt idx="2182">
                  <c:v>22.729166666667066</c:v>
                </c:pt>
                <c:pt idx="2183">
                  <c:v>22.739583333333734</c:v>
                </c:pt>
                <c:pt idx="2184">
                  <c:v>22.750000000000401</c:v>
                </c:pt>
                <c:pt idx="2185">
                  <c:v>22.760416666667069</c:v>
                </c:pt>
                <c:pt idx="2186">
                  <c:v>22.770833333333737</c:v>
                </c:pt>
                <c:pt idx="2187">
                  <c:v>22.781250000000405</c:v>
                </c:pt>
                <c:pt idx="2188">
                  <c:v>22.791666666667073</c:v>
                </c:pt>
                <c:pt idx="2189">
                  <c:v>22.802083333333741</c:v>
                </c:pt>
                <c:pt idx="2190">
                  <c:v>22.812500000000409</c:v>
                </c:pt>
                <c:pt idx="2191">
                  <c:v>22.822916666667076</c:v>
                </c:pt>
                <c:pt idx="2192">
                  <c:v>22.833333333333744</c:v>
                </c:pt>
                <c:pt idx="2193">
                  <c:v>22.843750000000412</c:v>
                </c:pt>
                <c:pt idx="2194">
                  <c:v>22.85416666666708</c:v>
                </c:pt>
                <c:pt idx="2195">
                  <c:v>22.864583333333748</c:v>
                </c:pt>
                <c:pt idx="2196">
                  <c:v>22.875000000000416</c:v>
                </c:pt>
                <c:pt idx="2197">
                  <c:v>22.885416666667084</c:v>
                </c:pt>
                <c:pt idx="2198">
                  <c:v>22.895833333333751</c:v>
                </c:pt>
                <c:pt idx="2199">
                  <c:v>22.906250000000419</c:v>
                </c:pt>
                <c:pt idx="2200">
                  <c:v>22.916666666667087</c:v>
                </c:pt>
                <c:pt idx="2201">
                  <c:v>22.927083333333755</c:v>
                </c:pt>
                <c:pt idx="2202">
                  <c:v>22.937500000000423</c:v>
                </c:pt>
                <c:pt idx="2203">
                  <c:v>22.947916666667091</c:v>
                </c:pt>
                <c:pt idx="2204">
                  <c:v>22.958333333333758</c:v>
                </c:pt>
                <c:pt idx="2205">
                  <c:v>22.968750000000426</c:v>
                </c:pt>
                <c:pt idx="2206">
                  <c:v>22.979166666667094</c:v>
                </c:pt>
                <c:pt idx="2207">
                  <c:v>22.989583333333762</c:v>
                </c:pt>
                <c:pt idx="2208">
                  <c:v>23.00000000000043</c:v>
                </c:pt>
                <c:pt idx="2209">
                  <c:v>23.010416666667098</c:v>
                </c:pt>
                <c:pt idx="2210">
                  <c:v>23.020833333333766</c:v>
                </c:pt>
                <c:pt idx="2211">
                  <c:v>23.031250000000433</c:v>
                </c:pt>
                <c:pt idx="2212">
                  <c:v>23.041666666667101</c:v>
                </c:pt>
                <c:pt idx="2213">
                  <c:v>23.052083333333769</c:v>
                </c:pt>
                <c:pt idx="2214">
                  <c:v>23.062500000000437</c:v>
                </c:pt>
                <c:pt idx="2215">
                  <c:v>23.072916666667105</c:v>
                </c:pt>
                <c:pt idx="2216">
                  <c:v>23.083333333333773</c:v>
                </c:pt>
                <c:pt idx="2217">
                  <c:v>23.093750000000441</c:v>
                </c:pt>
                <c:pt idx="2218">
                  <c:v>23.104166666667108</c:v>
                </c:pt>
                <c:pt idx="2219">
                  <c:v>23.114583333333776</c:v>
                </c:pt>
                <c:pt idx="2220">
                  <c:v>23.125000000000444</c:v>
                </c:pt>
                <c:pt idx="2221">
                  <c:v>23.135416666667112</c:v>
                </c:pt>
                <c:pt idx="2222">
                  <c:v>23.14583333333378</c:v>
                </c:pt>
                <c:pt idx="2223">
                  <c:v>23.156250000000448</c:v>
                </c:pt>
                <c:pt idx="2224">
                  <c:v>23.166666666667115</c:v>
                </c:pt>
                <c:pt idx="2225">
                  <c:v>23.177083333333783</c:v>
                </c:pt>
                <c:pt idx="2226">
                  <c:v>23.187500000000451</c:v>
                </c:pt>
                <c:pt idx="2227">
                  <c:v>23.197916666667119</c:v>
                </c:pt>
                <c:pt idx="2228">
                  <c:v>23.208333333333787</c:v>
                </c:pt>
                <c:pt idx="2229">
                  <c:v>23.218750000000455</c:v>
                </c:pt>
                <c:pt idx="2230">
                  <c:v>23.229166666667123</c:v>
                </c:pt>
                <c:pt idx="2231">
                  <c:v>23.23958333333379</c:v>
                </c:pt>
                <c:pt idx="2232">
                  <c:v>23.250000000000458</c:v>
                </c:pt>
                <c:pt idx="2233">
                  <c:v>23.260416666667126</c:v>
                </c:pt>
                <c:pt idx="2234">
                  <c:v>23.270833333333794</c:v>
                </c:pt>
                <c:pt idx="2235">
                  <c:v>23.281250000000462</c:v>
                </c:pt>
                <c:pt idx="2236">
                  <c:v>23.29166666666713</c:v>
                </c:pt>
                <c:pt idx="2237">
                  <c:v>23.302083333333798</c:v>
                </c:pt>
                <c:pt idx="2238">
                  <c:v>23.312500000000465</c:v>
                </c:pt>
                <c:pt idx="2239">
                  <c:v>23.322916666667133</c:v>
                </c:pt>
                <c:pt idx="2240">
                  <c:v>23.333333333333801</c:v>
                </c:pt>
                <c:pt idx="2241">
                  <c:v>23.343750000000469</c:v>
                </c:pt>
                <c:pt idx="2242">
                  <c:v>23.354166666667137</c:v>
                </c:pt>
                <c:pt idx="2243">
                  <c:v>23.364583333333805</c:v>
                </c:pt>
                <c:pt idx="2244">
                  <c:v>23.375000000000473</c:v>
                </c:pt>
                <c:pt idx="2245">
                  <c:v>23.38541666666714</c:v>
                </c:pt>
                <c:pt idx="2246">
                  <c:v>23.395833333333808</c:v>
                </c:pt>
                <c:pt idx="2247">
                  <c:v>23.406250000000476</c:v>
                </c:pt>
                <c:pt idx="2248">
                  <c:v>23.416666666667144</c:v>
                </c:pt>
                <c:pt idx="2249">
                  <c:v>23.427083333333812</c:v>
                </c:pt>
                <c:pt idx="2250">
                  <c:v>23.43750000000048</c:v>
                </c:pt>
                <c:pt idx="2251">
                  <c:v>23.447916666667147</c:v>
                </c:pt>
                <c:pt idx="2252">
                  <c:v>23.458333333333815</c:v>
                </c:pt>
                <c:pt idx="2253">
                  <c:v>23.468750000000483</c:v>
                </c:pt>
                <c:pt idx="2254">
                  <c:v>23.479166666667151</c:v>
                </c:pt>
                <c:pt idx="2255">
                  <c:v>23.489583333333819</c:v>
                </c:pt>
                <c:pt idx="2256">
                  <c:v>23.500000000000487</c:v>
                </c:pt>
                <c:pt idx="2257">
                  <c:v>23.510416666667155</c:v>
                </c:pt>
                <c:pt idx="2258">
                  <c:v>23.520833333333822</c:v>
                </c:pt>
                <c:pt idx="2259">
                  <c:v>23.53125000000049</c:v>
                </c:pt>
                <c:pt idx="2260">
                  <c:v>23.541666666667158</c:v>
                </c:pt>
                <c:pt idx="2261">
                  <c:v>23.552083333333826</c:v>
                </c:pt>
                <c:pt idx="2262">
                  <c:v>23.562500000000494</c:v>
                </c:pt>
                <c:pt idx="2263">
                  <c:v>23.572916666667162</c:v>
                </c:pt>
                <c:pt idx="2264">
                  <c:v>23.58333333333383</c:v>
                </c:pt>
                <c:pt idx="2265">
                  <c:v>23.593750000000497</c:v>
                </c:pt>
                <c:pt idx="2266">
                  <c:v>23.604166666667165</c:v>
                </c:pt>
                <c:pt idx="2267">
                  <c:v>23.614583333333833</c:v>
                </c:pt>
                <c:pt idx="2268">
                  <c:v>23.625000000000501</c:v>
                </c:pt>
                <c:pt idx="2269">
                  <c:v>23.635416666667169</c:v>
                </c:pt>
                <c:pt idx="2270">
                  <c:v>23.645833333333837</c:v>
                </c:pt>
                <c:pt idx="2271">
                  <c:v>23.656250000000504</c:v>
                </c:pt>
                <c:pt idx="2272">
                  <c:v>23.666666666667172</c:v>
                </c:pt>
                <c:pt idx="2273">
                  <c:v>23.67708333333384</c:v>
                </c:pt>
                <c:pt idx="2274">
                  <c:v>23.687500000000508</c:v>
                </c:pt>
                <c:pt idx="2275">
                  <c:v>23.697916666667176</c:v>
                </c:pt>
                <c:pt idx="2276">
                  <c:v>23.708333333333844</c:v>
                </c:pt>
                <c:pt idx="2277">
                  <c:v>23.718750000000512</c:v>
                </c:pt>
                <c:pt idx="2278">
                  <c:v>23.729166666667179</c:v>
                </c:pt>
                <c:pt idx="2279">
                  <c:v>23.739583333333847</c:v>
                </c:pt>
                <c:pt idx="2280">
                  <c:v>23.750000000000515</c:v>
                </c:pt>
                <c:pt idx="2281">
                  <c:v>23.760416666667183</c:v>
                </c:pt>
                <c:pt idx="2282">
                  <c:v>23.770833333333851</c:v>
                </c:pt>
                <c:pt idx="2283">
                  <c:v>23.781250000000519</c:v>
                </c:pt>
                <c:pt idx="2284">
                  <c:v>23.791666666667187</c:v>
                </c:pt>
                <c:pt idx="2285">
                  <c:v>23.802083333333854</c:v>
                </c:pt>
                <c:pt idx="2286">
                  <c:v>23.812500000000522</c:v>
                </c:pt>
                <c:pt idx="2287">
                  <c:v>23.82291666666719</c:v>
                </c:pt>
                <c:pt idx="2288">
                  <c:v>23.833333333333858</c:v>
                </c:pt>
                <c:pt idx="2289">
                  <c:v>23.843750000000526</c:v>
                </c:pt>
                <c:pt idx="2290">
                  <c:v>23.854166666667194</c:v>
                </c:pt>
                <c:pt idx="2291">
                  <c:v>23.864583333333862</c:v>
                </c:pt>
                <c:pt idx="2292">
                  <c:v>23.875000000000529</c:v>
                </c:pt>
                <c:pt idx="2293">
                  <c:v>23.885416666667197</c:v>
                </c:pt>
                <c:pt idx="2294">
                  <c:v>23.895833333333865</c:v>
                </c:pt>
                <c:pt idx="2295">
                  <c:v>23.906250000000533</c:v>
                </c:pt>
                <c:pt idx="2296">
                  <c:v>23.916666666667201</c:v>
                </c:pt>
                <c:pt idx="2297">
                  <c:v>23.927083333333869</c:v>
                </c:pt>
                <c:pt idx="2298">
                  <c:v>23.937500000000536</c:v>
                </c:pt>
                <c:pt idx="2299">
                  <c:v>23.947916666667204</c:v>
                </c:pt>
                <c:pt idx="2300">
                  <c:v>23.958333333333872</c:v>
                </c:pt>
                <c:pt idx="2301">
                  <c:v>23.96875000000054</c:v>
                </c:pt>
                <c:pt idx="2302">
                  <c:v>23.979166666667208</c:v>
                </c:pt>
                <c:pt idx="2303">
                  <c:v>23.989583333333876</c:v>
                </c:pt>
                <c:pt idx="2304">
                  <c:v>24.000000000000544</c:v>
                </c:pt>
                <c:pt idx="2305">
                  <c:v>24.010416666667211</c:v>
                </c:pt>
                <c:pt idx="2306">
                  <c:v>24.020833333333879</c:v>
                </c:pt>
                <c:pt idx="2307">
                  <c:v>24.031250000000547</c:v>
                </c:pt>
                <c:pt idx="2308">
                  <c:v>24.041666666667215</c:v>
                </c:pt>
                <c:pt idx="2309">
                  <c:v>24.052083333333883</c:v>
                </c:pt>
                <c:pt idx="2310">
                  <c:v>24.062500000000551</c:v>
                </c:pt>
                <c:pt idx="2311">
                  <c:v>24.072916666667219</c:v>
                </c:pt>
                <c:pt idx="2312">
                  <c:v>24.083333333333886</c:v>
                </c:pt>
                <c:pt idx="2313">
                  <c:v>24.093750000000554</c:v>
                </c:pt>
                <c:pt idx="2314">
                  <c:v>24.104166666667222</c:v>
                </c:pt>
                <c:pt idx="2315">
                  <c:v>24.11458333333389</c:v>
                </c:pt>
                <c:pt idx="2316">
                  <c:v>24.125000000000558</c:v>
                </c:pt>
                <c:pt idx="2317">
                  <c:v>24.135416666667226</c:v>
                </c:pt>
                <c:pt idx="2318">
                  <c:v>24.145833333333893</c:v>
                </c:pt>
                <c:pt idx="2319">
                  <c:v>24.156250000000561</c:v>
                </c:pt>
                <c:pt idx="2320">
                  <c:v>24.166666666667229</c:v>
                </c:pt>
                <c:pt idx="2321">
                  <c:v>24.177083333333897</c:v>
                </c:pt>
                <c:pt idx="2322">
                  <c:v>24.187500000000565</c:v>
                </c:pt>
                <c:pt idx="2323">
                  <c:v>24.197916666667233</c:v>
                </c:pt>
                <c:pt idx="2324">
                  <c:v>24.208333333333901</c:v>
                </c:pt>
                <c:pt idx="2325">
                  <c:v>24.218750000000568</c:v>
                </c:pt>
                <c:pt idx="2326">
                  <c:v>24.229166666667236</c:v>
                </c:pt>
                <c:pt idx="2327">
                  <c:v>24.239583333333904</c:v>
                </c:pt>
                <c:pt idx="2328">
                  <c:v>24.250000000000572</c:v>
                </c:pt>
                <c:pt idx="2329">
                  <c:v>24.26041666666724</c:v>
                </c:pt>
                <c:pt idx="2330">
                  <c:v>24.270833333333908</c:v>
                </c:pt>
                <c:pt idx="2331">
                  <c:v>24.281250000000576</c:v>
                </c:pt>
                <c:pt idx="2332">
                  <c:v>24.291666666667243</c:v>
                </c:pt>
                <c:pt idx="2333">
                  <c:v>24.302083333333911</c:v>
                </c:pt>
                <c:pt idx="2334">
                  <c:v>24.312500000000579</c:v>
                </c:pt>
                <c:pt idx="2335">
                  <c:v>24.322916666667247</c:v>
                </c:pt>
                <c:pt idx="2336">
                  <c:v>24.333333333333915</c:v>
                </c:pt>
                <c:pt idx="2337">
                  <c:v>24.343750000000583</c:v>
                </c:pt>
                <c:pt idx="2338">
                  <c:v>24.35416666666725</c:v>
                </c:pt>
                <c:pt idx="2339">
                  <c:v>24.364583333333918</c:v>
                </c:pt>
                <c:pt idx="2340">
                  <c:v>24.375000000000586</c:v>
                </c:pt>
                <c:pt idx="2341">
                  <c:v>24.385416666667254</c:v>
                </c:pt>
                <c:pt idx="2342">
                  <c:v>24.395833333333922</c:v>
                </c:pt>
                <c:pt idx="2343">
                  <c:v>24.40625000000059</c:v>
                </c:pt>
                <c:pt idx="2344">
                  <c:v>24.416666666667258</c:v>
                </c:pt>
                <c:pt idx="2345">
                  <c:v>24.427083333333925</c:v>
                </c:pt>
                <c:pt idx="2346">
                  <c:v>24.437500000000593</c:v>
                </c:pt>
                <c:pt idx="2347">
                  <c:v>24.447916666667261</c:v>
                </c:pt>
                <c:pt idx="2348">
                  <c:v>24.458333333333929</c:v>
                </c:pt>
                <c:pt idx="2349">
                  <c:v>24.468750000000597</c:v>
                </c:pt>
                <c:pt idx="2350">
                  <c:v>24.479166666667265</c:v>
                </c:pt>
                <c:pt idx="2351">
                  <c:v>24.489583333333933</c:v>
                </c:pt>
                <c:pt idx="2352">
                  <c:v>24.5000000000006</c:v>
                </c:pt>
                <c:pt idx="2353">
                  <c:v>24.510416666667268</c:v>
                </c:pt>
                <c:pt idx="2354">
                  <c:v>24.520833333333936</c:v>
                </c:pt>
                <c:pt idx="2355">
                  <c:v>24.531250000000604</c:v>
                </c:pt>
                <c:pt idx="2356">
                  <c:v>24.541666666667272</c:v>
                </c:pt>
                <c:pt idx="2357">
                  <c:v>24.55208333333394</c:v>
                </c:pt>
                <c:pt idx="2358">
                  <c:v>24.562500000000608</c:v>
                </c:pt>
                <c:pt idx="2359">
                  <c:v>24.572916666667275</c:v>
                </c:pt>
                <c:pt idx="2360">
                  <c:v>24.583333333333943</c:v>
                </c:pt>
                <c:pt idx="2361">
                  <c:v>24.593750000000611</c:v>
                </c:pt>
                <c:pt idx="2362">
                  <c:v>24.604166666667279</c:v>
                </c:pt>
                <c:pt idx="2363">
                  <c:v>24.614583333333947</c:v>
                </c:pt>
                <c:pt idx="2364">
                  <c:v>24.625000000000615</c:v>
                </c:pt>
                <c:pt idx="2365">
                  <c:v>24.635416666667282</c:v>
                </c:pt>
                <c:pt idx="2366">
                  <c:v>24.64583333333395</c:v>
                </c:pt>
                <c:pt idx="2367">
                  <c:v>24.656250000000618</c:v>
                </c:pt>
                <c:pt idx="2368">
                  <c:v>24.666666666667286</c:v>
                </c:pt>
                <c:pt idx="2369">
                  <c:v>24.677083333333954</c:v>
                </c:pt>
                <c:pt idx="2370">
                  <c:v>24.687500000000622</c:v>
                </c:pt>
                <c:pt idx="2371">
                  <c:v>24.69791666666729</c:v>
                </c:pt>
                <c:pt idx="2372">
                  <c:v>24.708333333333957</c:v>
                </c:pt>
                <c:pt idx="2373">
                  <c:v>24.718750000000625</c:v>
                </c:pt>
                <c:pt idx="2374">
                  <c:v>24.729166666667293</c:v>
                </c:pt>
                <c:pt idx="2375">
                  <c:v>24.739583333333961</c:v>
                </c:pt>
                <c:pt idx="2376">
                  <c:v>24.750000000000629</c:v>
                </c:pt>
                <c:pt idx="2377">
                  <c:v>24.760416666667297</c:v>
                </c:pt>
                <c:pt idx="2378">
                  <c:v>24.770833333333965</c:v>
                </c:pt>
                <c:pt idx="2379">
                  <c:v>24.781250000000632</c:v>
                </c:pt>
                <c:pt idx="2380">
                  <c:v>24.7916666666673</c:v>
                </c:pt>
                <c:pt idx="2381">
                  <c:v>24.802083333333968</c:v>
                </c:pt>
                <c:pt idx="2382">
                  <c:v>24.812500000000636</c:v>
                </c:pt>
                <c:pt idx="2383">
                  <c:v>24.822916666667304</c:v>
                </c:pt>
                <c:pt idx="2384">
                  <c:v>24.833333333333972</c:v>
                </c:pt>
                <c:pt idx="2385">
                  <c:v>24.843750000000639</c:v>
                </c:pt>
                <c:pt idx="2386">
                  <c:v>24.854166666667307</c:v>
                </c:pt>
                <c:pt idx="2387">
                  <c:v>24.864583333333975</c:v>
                </c:pt>
                <c:pt idx="2388">
                  <c:v>24.875000000000643</c:v>
                </c:pt>
                <c:pt idx="2389">
                  <c:v>24.885416666667311</c:v>
                </c:pt>
                <c:pt idx="2390">
                  <c:v>24.895833333333979</c:v>
                </c:pt>
                <c:pt idx="2391">
                  <c:v>24.906250000000647</c:v>
                </c:pt>
                <c:pt idx="2392">
                  <c:v>24.916666666667314</c:v>
                </c:pt>
                <c:pt idx="2393">
                  <c:v>24.927083333333982</c:v>
                </c:pt>
                <c:pt idx="2394">
                  <c:v>24.93750000000065</c:v>
                </c:pt>
                <c:pt idx="2395">
                  <c:v>24.947916666667318</c:v>
                </c:pt>
                <c:pt idx="2396">
                  <c:v>24.958333333333986</c:v>
                </c:pt>
                <c:pt idx="2397">
                  <c:v>24.968750000000654</c:v>
                </c:pt>
                <c:pt idx="2398">
                  <c:v>24.979166666667322</c:v>
                </c:pt>
                <c:pt idx="2399">
                  <c:v>24.989583333333989</c:v>
                </c:pt>
                <c:pt idx="2400">
                  <c:v>25.000000000000657</c:v>
                </c:pt>
                <c:pt idx="2401">
                  <c:v>25.010416666667325</c:v>
                </c:pt>
                <c:pt idx="2402">
                  <c:v>25.020833333333993</c:v>
                </c:pt>
                <c:pt idx="2403">
                  <c:v>25.031250000000661</c:v>
                </c:pt>
                <c:pt idx="2404">
                  <c:v>25.041666666667329</c:v>
                </c:pt>
                <c:pt idx="2405">
                  <c:v>25.052083333333997</c:v>
                </c:pt>
                <c:pt idx="2406">
                  <c:v>25.062500000000664</c:v>
                </c:pt>
                <c:pt idx="2407">
                  <c:v>25.072916666667332</c:v>
                </c:pt>
                <c:pt idx="2408">
                  <c:v>25.083333333334</c:v>
                </c:pt>
                <c:pt idx="2409">
                  <c:v>25.093750000000668</c:v>
                </c:pt>
                <c:pt idx="2410">
                  <c:v>25.104166666667336</c:v>
                </c:pt>
                <c:pt idx="2411">
                  <c:v>25.114583333334004</c:v>
                </c:pt>
                <c:pt idx="2412">
                  <c:v>25.125000000000671</c:v>
                </c:pt>
                <c:pt idx="2413">
                  <c:v>25.135416666667339</c:v>
                </c:pt>
                <c:pt idx="2414">
                  <c:v>25.145833333334007</c:v>
                </c:pt>
                <c:pt idx="2415">
                  <c:v>25.156250000000675</c:v>
                </c:pt>
                <c:pt idx="2416">
                  <c:v>25.166666666667343</c:v>
                </c:pt>
                <c:pt idx="2417">
                  <c:v>25.177083333334011</c:v>
                </c:pt>
                <c:pt idx="2418">
                  <c:v>25.187500000000679</c:v>
                </c:pt>
                <c:pt idx="2419">
                  <c:v>25.197916666667346</c:v>
                </c:pt>
                <c:pt idx="2420">
                  <c:v>25.208333333334014</c:v>
                </c:pt>
                <c:pt idx="2421">
                  <c:v>25.218750000000682</c:v>
                </c:pt>
                <c:pt idx="2422">
                  <c:v>25.22916666666735</c:v>
                </c:pt>
                <c:pt idx="2423">
                  <c:v>25.239583333334018</c:v>
                </c:pt>
                <c:pt idx="2424">
                  <c:v>25.250000000000686</c:v>
                </c:pt>
                <c:pt idx="2425">
                  <c:v>25.260416666667354</c:v>
                </c:pt>
                <c:pt idx="2426">
                  <c:v>25.270833333334021</c:v>
                </c:pt>
                <c:pt idx="2427">
                  <c:v>25.281250000000689</c:v>
                </c:pt>
                <c:pt idx="2428">
                  <c:v>25.291666666667357</c:v>
                </c:pt>
                <c:pt idx="2429">
                  <c:v>25.302083333334025</c:v>
                </c:pt>
                <c:pt idx="2430">
                  <c:v>25.312500000000693</c:v>
                </c:pt>
                <c:pt idx="2431">
                  <c:v>25.322916666667361</c:v>
                </c:pt>
                <c:pt idx="2432">
                  <c:v>25.333333333334028</c:v>
                </c:pt>
                <c:pt idx="2433">
                  <c:v>25.343750000000696</c:v>
                </c:pt>
                <c:pt idx="2434">
                  <c:v>25.354166666667364</c:v>
                </c:pt>
                <c:pt idx="2435">
                  <c:v>25.364583333334032</c:v>
                </c:pt>
                <c:pt idx="2436">
                  <c:v>25.3750000000007</c:v>
                </c:pt>
                <c:pt idx="2437">
                  <c:v>25.385416666667368</c:v>
                </c:pt>
                <c:pt idx="2438">
                  <c:v>25.395833333334036</c:v>
                </c:pt>
                <c:pt idx="2439">
                  <c:v>25.406250000000703</c:v>
                </c:pt>
                <c:pt idx="2440">
                  <c:v>25.416666666667371</c:v>
                </c:pt>
                <c:pt idx="2441">
                  <c:v>25.427083333334039</c:v>
                </c:pt>
                <c:pt idx="2442">
                  <c:v>25.437500000000707</c:v>
                </c:pt>
                <c:pt idx="2443">
                  <c:v>25.447916666667375</c:v>
                </c:pt>
                <c:pt idx="2444">
                  <c:v>25.458333333334043</c:v>
                </c:pt>
                <c:pt idx="2445">
                  <c:v>25.468750000000711</c:v>
                </c:pt>
                <c:pt idx="2446">
                  <c:v>25.479166666667378</c:v>
                </c:pt>
                <c:pt idx="2447">
                  <c:v>25.489583333334046</c:v>
                </c:pt>
                <c:pt idx="2448">
                  <c:v>25.500000000000714</c:v>
                </c:pt>
                <c:pt idx="2449">
                  <c:v>25.510416666667382</c:v>
                </c:pt>
                <c:pt idx="2450">
                  <c:v>25.52083333333405</c:v>
                </c:pt>
                <c:pt idx="2451">
                  <c:v>25.531250000000718</c:v>
                </c:pt>
                <c:pt idx="2452">
                  <c:v>25.541666666667385</c:v>
                </c:pt>
                <c:pt idx="2453">
                  <c:v>25.552083333334053</c:v>
                </c:pt>
                <c:pt idx="2454">
                  <c:v>25.562500000000721</c:v>
                </c:pt>
                <c:pt idx="2455">
                  <c:v>25.572916666667389</c:v>
                </c:pt>
                <c:pt idx="2456">
                  <c:v>25.583333333334057</c:v>
                </c:pt>
                <c:pt idx="2457">
                  <c:v>25.593750000000725</c:v>
                </c:pt>
                <c:pt idx="2458">
                  <c:v>25.604166666667393</c:v>
                </c:pt>
                <c:pt idx="2459">
                  <c:v>25.61458333333406</c:v>
                </c:pt>
                <c:pt idx="2460">
                  <c:v>25.625000000000728</c:v>
                </c:pt>
                <c:pt idx="2461">
                  <c:v>25.635416666667396</c:v>
                </c:pt>
                <c:pt idx="2462">
                  <c:v>25.645833333334064</c:v>
                </c:pt>
                <c:pt idx="2463">
                  <c:v>25.656250000000732</c:v>
                </c:pt>
                <c:pt idx="2464">
                  <c:v>25.6666666666674</c:v>
                </c:pt>
                <c:pt idx="2465">
                  <c:v>25.677083333334068</c:v>
                </c:pt>
                <c:pt idx="2466">
                  <c:v>25.687500000000735</c:v>
                </c:pt>
                <c:pt idx="2467">
                  <c:v>25.697916666667403</c:v>
                </c:pt>
                <c:pt idx="2468">
                  <c:v>25.708333333334071</c:v>
                </c:pt>
                <c:pt idx="2469">
                  <c:v>25.718750000000739</c:v>
                </c:pt>
                <c:pt idx="2470">
                  <c:v>25.729166666667407</c:v>
                </c:pt>
                <c:pt idx="2471">
                  <c:v>25.739583333334075</c:v>
                </c:pt>
                <c:pt idx="2472">
                  <c:v>25.750000000000743</c:v>
                </c:pt>
                <c:pt idx="2473">
                  <c:v>25.76041666666741</c:v>
                </c:pt>
                <c:pt idx="2474">
                  <c:v>25.770833333334078</c:v>
                </c:pt>
                <c:pt idx="2475">
                  <c:v>25.781250000000746</c:v>
                </c:pt>
                <c:pt idx="2476">
                  <c:v>25.791666666667414</c:v>
                </c:pt>
                <c:pt idx="2477">
                  <c:v>25.802083333334082</c:v>
                </c:pt>
                <c:pt idx="2478">
                  <c:v>25.81250000000075</c:v>
                </c:pt>
                <c:pt idx="2479">
                  <c:v>25.822916666667417</c:v>
                </c:pt>
                <c:pt idx="2480">
                  <c:v>25.833333333334085</c:v>
                </c:pt>
                <c:pt idx="2481">
                  <c:v>25.843750000000753</c:v>
                </c:pt>
                <c:pt idx="2482">
                  <c:v>25.854166666667421</c:v>
                </c:pt>
                <c:pt idx="2483">
                  <c:v>25.864583333334089</c:v>
                </c:pt>
                <c:pt idx="2484">
                  <c:v>25.875000000000757</c:v>
                </c:pt>
                <c:pt idx="2485">
                  <c:v>25.885416666667425</c:v>
                </c:pt>
                <c:pt idx="2486">
                  <c:v>25.895833333334092</c:v>
                </c:pt>
                <c:pt idx="2487">
                  <c:v>25.90625000000076</c:v>
                </c:pt>
                <c:pt idx="2488">
                  <c:v>25.916666666667428</c:v>
                </c:pt>
                <c:pt idx="2489">
                  <c:v>25.927083333334096</c:v>
                </c:pt>
                <c:pt idx="2490">
                  <c:v>25.937500000000764</c:v>
                </c:pt>
                <c:pt idx="2491">
                  <c:v>25.947916666667432</c:v>
                </c:pt>
                <c:pt idx="2492">
                  <c:v>25.9583333333341</c:v>
                </c:pt>
                <c:pt idx="2493">
                  <c:v>25.968750000000767</c:v>
                </c:pt>
                <c:pt idx="2494">
                  <c:v>25.979166666667435</c:v>
                </c:pt>
                <c:pt idx="2495">
                  <c:v>25.989583333334103</c:v>
                </c:pt>
                <c:pt idx="2496">
                  <c:v>26.000000000000771</c:v>
                </c:pt>
                <c:pt idx="2497">
                  <c:v>26.010416666667439</c:v>
                </c:pt>
                <c:pt idx="2498">
                  <c:v>26.020833333334107</c:v>
                </c:pt>
                <c:pt idx="2499">
                  <c:v>26.031250000000774</c:v>
                </c:pt>
                <c:pt idx="2500">
                  <c:v>26.041666666667442</c:v>
                </c:pt>
                <c:pt idx="2501">
                  <c:v>26.05208333333411</c:v>
                </c:pt>
                <c:pt idx="2502">
                  <c:v>26.062500000000778</c:v>
                </c:pt>
                <c:pt idx="2503">
                  <c:v>26.072916666667446</c:v>
                </c:pt>
                <c:pt idx="2504">
                  <c:v>26.083333333334114</c:v>
                </c:pt>
                <c:pt idx="2505">
                  <c:v>26.093750000000782</c:v>
                </c:pt>
                <c:pt idx="2506">
                  <c:v>26.104166666667449</c:v>
                </c:pt>
                <c:pt idx="2507">
                  <c:v>26.114583333334117</c:v>
                </c:pt>
                <c:pt idx="2508">
                  <c:v>26.125000000000785</c:v>
                </c:pt>
                <c:pt idx="2509">
                  <c:v>26.135416666667453</c:v>
                </c:pt>
                <c:pt idx="2510">
                  <c:v>26.145833333334121</c:v>
                </c:pt>
                <c:pt idx="2511">
                  <c:v>26.156250000000789</c:v>
                </c:pt>
                <c:pt idx="2512">
                  <c:v>26.166666666667457</c:v>
                </c:pt>
                <c:pt idx="2513">
                  <c:v>26.177083333334124</c:v>
                </c:pt>
                <c:pt idx="2514">
                  <c:v>26.187500000000792</c:v>
                </c:pt>
                <c:pt idx="2515">
                  <c:v>26.19791666666746</c:v>
                </c:pt>
                <c:pt idx="2516">
                  <c:v>26.208333333334128</c:v>
                </c:pt>
                <c:pt idx="2517">
                  <c:v>26.218750000000796</c:v>
                </c:pt>
                <c:pt idx="2518">
                  <c:v>26.229166666667464</c:v>
                </c:pt>
                <c:pt idx="2519">
                  <c:v>26.239583333334132</c:v>
                </c:pt>
                <c:pt idx="2520">
                  <c:v>26.250000000000799</c:v>
                </c:pt>
                <c:pt idx="2521">
                  <c:v>26.260416666667467</c:v>
                </c:pt>
                <c:pt idx="2522">
                  <c:v>26.270833333334135</c:v>
                </c:pt>
                <c:pt idx="2523">
                  <c:v>26.281250000000803</c:v>
                </c:pt>
                <c:pt idx="2524">
                  <c:v>26.291666666667471</c:v>
                </c:pt>
                <c:pt idx="2525">
                  <c:v>26.302083333334139</c:v>
                </c:pt>
                <c:pt idx="2526">
                  <c:v>26.312500000000806</c:v>
                </c:pt>
                <c:pt idx="2527">
                  <c:v>26.322916666667474</c:v>
                </c:pt>
                <c:pt idx="2528">
                  <c:v>26.333333333334142</c:v>
                </c:pt>
                <c:pt idx="2529">
                  <c:v>26.34375000000081</c:v>
                </c:pt>
                <c:pt idx="2530">
                  <c:v>26.354166666667478</c:v>
                </c:pt>
                <c:pt idx="2531">
                  <c:v>26.364583333334146</c:v>
                </c:pt>
                <c:pt idx="2532">
                  <c:v>26.375000000000814</c:v>
                </c:pt>
                <c:pt idx="2533">
                  <c:v>26.385416666667481</c:v>
                </c:pt>
                <c:pt idx="2534">
                  <c:v>26.395833333334149</c:v>
                </c:pt>
                <c:pt idx="2535">
                  <c:v>26.406250000000817</c:v>
                </c:pt>
                <c:pt idx="2536">
                  <c:v>26.416666666667485</c:v>
                </c:pt>
                <c:pt idx="2537">
                  <c:v>26.427083333334153</c:v>
                </c:pt>
                <c:pt idx="2538">
                  <c:v>26.437500000000821</c:v>
                </c:pt>
                <c:pt idx="2539">
                  <c:v>26.447916666667489</c:v>
                </c:pt>
                <c:pt idx="2540">
                  <c:v>26.458333333334156</c:v>
                </c:pt>
                <c:pt idx="2541">
                  <c:v>26.468750000000824</c:v>
                </c:pt>
                <c:pt idx="2542">
                  <c:v>26.479166666667492</c:v>
                </c:pt>
                <c:pt idx="2543">
                  <c:v>26.48958333333416</c:v>
                </c:pt>
                <c:pt idx="2544">
                  <c:v>26.500000000000828</c:v>
                </c:pt>
                <c:pt idx="2545">
                  <c:v>26.510416666667496</c:v>
                </c:pt>
                <c:pt idx="2546">
                  <c:v>26.520833333334163</c:v>
                </c:pt>
                <c:pt idx="2547">
                  <c:v>26.531250000000831</c:v>
                </c:pt>
                <c:pt idx="2548">
                  <c:v>26.541666666667499</c:v>
                </c:pt>
                <c:pt idx="2549">
                  <c:v>26.552083333334167</c:v>
                </c:pt>
                <c:pt idx="2550">
                  <c:v>26.562500000000835</c:v>
                </c:pt>
                <c:pt idx="2551">
                  <c:v>26.572916666667503</c:v>
                </c:pt>
                <c:pt idx="2552">
                  <c:v>26.583333333334171</c:v>
                </c:pt>
                <c:pt idx="2553">
                  <c:v>26.593750000000838</c:v>
                </c:pt>
                <c:pt idx="2554">
                  <c:v>26.604166666667506</c:v>
                </c:pt>
                <c:pt idx="2555">
                  <c:v>26.614583333334174</c:v>
                </c:pt>
                <c:pt idx="2556">
                  <c:v>26.625000000000842</c:v>
                </c:pt>
                <c:pt idx="2557">
                  <c:v>26.63541666666751</c:v>
                </c:pt>
                <c:pt idx="2558">
                  <c:v>26.645833333334178</c:v>
                </c:pt>
                <c:pt idx="2559">
                  <c:v>26.656250000000846</c:v>
                </c:pt>
                <c:pt idx="2560">
                  <c:v>26.666666666667513</c:v>
                </c:pt>
                <c:pt idx="2561">
                  <c:v>26.677083333334181</c:v>
                </c:pt>
                <c:pt idx="2562">
                  <c:v>26.687500000000849</c:v>
                </c:pt>
                <c:pt idx="2563">
                  <c:v>26.697916666667517</c:v>
                </c:pt>
                <c:pt idx="2564">
                  <c:v>26.708333333334185</c:v>
                </c:pt>
                <c:pt idx="2565">
                  <c:v>26.718750000000853</c:v>
                </c:pt>
                <c:pt idx="2566">
                  <c:v>26.729166666667521</c:v>
                </c:pt>
                <c:pt idx="2567">
                  <c:v>26.739583333334188</c:v>
                </c:pt>
                <c:pt idx="2568">
                  <c:v>26.750000000000856</c:v>
                </c:pt>
                <c:pt idx="2569">
                  <c:v>26.760416666667524</c:v>
                </c:pt>
                <c:pt idx="2570">
                  <c:v>26.770833333334192</c:v>
                </c:pt>
                <c:pt idx="2571">
                  <c:v>26.78125000000086</c:v>
                </c:pt>
                <c:pt idx="2572">
                  <c:v>26.791666666667528</c:v>
                </c:pt>
                <c:pt idx="2573">
                  <c:v>26.802083333334195</c:v>
                </c:pt>
                <c:pt idx="2574">
                  <c:v>26.812500000000863</c:v>
                </c:pt>
                <c:pt idx="2575">
                  <c:v>26.822916666667531</c:v>
                </c:pt>
                <c:pt idx="2576">
                  <c:v>26.833333333334199</c:v>
                </c:pt>
                <c:pt idx="2577">
                  <c:v>26.843750000000867</c:v>
                </c:pt>
                <c:pt idx="2578">
                  <c:v>26.854166666667535</c:v>
                </c:pt>
                <c:pt idx="2579">
                  <c:v>26.864583333334203</c:v>
                </c:pt>
                <c:pt idx="2580">
                  <c:v>26.87500000000087</c:v>
                </c:pt>
                <c:pt idx="2581">
                  <c:v>26.885416666667538</c:v>
                </c:pt>
                <c:pt idx="2582">
                  <c:v>26.895833333334206</c:v>
                </c:pt>
                <c:pt idx="2583">
                  <c:v>26.906250000000874</c:v>
                </c:pt>
                <c:pt idx="2584">
                  <c:v>26.916666666667542</c:v>
                </c:pt>
                <c:pt idx="2585">
                  <c:v>26.92708333333421</c:v>
                </c:pt>
                <c:pt idx="2586">
                  <c:v>26.937500000000878</c:v>
                </c:pt>
                <c:pt idx="2587">
                  <c:v>26.947916666667545</c:v>
                </c:pt>
                <c:pt idx="2588">
                  <c:v>26.958333333334213</c:v>
                </c:pt>
                <c:pt idx="2589">
                  <c:v>26.968750000000881</c:v>
                </c:pt>
                <c:pt idx="2590">
                  <c:v>26.979166666667549</c:v>
                </c:pt>
                <c:pt idx="2591">
                  <c:v>26.989583333334217</c:v>
                </c:pt>
                <c:pt idx="2592">
                  <c:v>27.000000000000885</c:v>
                </c:pt>
                <c:pt idx="2593">
                  <c:v>27.010416666667552</c:v>
                </c:pt>
                <c:pt idx="2594">
                  <c:v>27.02083333333422</c:v>
                </c:pt>
                <c:pt idx="2595">
                  <c:v>27.031250000000888</c:v>
                </c:pt>
                <c:pt idx="2596">
                  <c:v>27.041666666667556</c:v>
                </c:pt>
                <c:pt idx="2597">
                  <c:v>27.052083333334224</c:v>
                </c:pt>
                <c:pt idx="2598">
                  <c:v>27.062500000000892</c:v>
                </c:pt>
                <c:pt idx="2599">
                  <c:v>27.07291666666756</c:v>
                </c:pt>
                <c:pt idx="2600">
                  <c:v>27.083333333334227</c:v>
                </c:pt>
                <c:pt idx="2601">
                  <c:v>27.093750000000895</c:v>
                </c:pt>
                <c:pt idx="2602">
                  <c:v>27.104166666667563</c:v>
                </c:pt>
                <c:pt idx="2603">
                  <c:v>27.114583333334231</c:v>
                </c:pt>
                <c:pt idx="2604">
                  <c:v>27.125000000000899</c:v>
                </c:pt>
                <c:pt idx="2605">
                  <c:v>27.135416666667567</c:v>
                </c:pt>
                <c:pt idx="2606">
                  <c:v>27.145833333334235</c:v>
                </c:pt>
                <c:pt idx="2607">
                  <c:v>27.156250000000902</c:v>
                </c:pt>
                <c:pt idx="2608">
                  <c:v>27.16666666666757</c:v>
                </c:pt>
                <c:pt idx="2609">
                  <c:v>27.177083333334238</c:v>
                </c:pt>
                <c:pt idx="2610">
                  <c:v>27.187500000000906</c:v>
                </c:pt>
                <c:pt idx="2611">
                  <c:v>27.197916666667574</c:v>
                </c:pt>
                <c:pt idx="2612">
                  <c:v>27.208333333334242</c:v>
                </c:pt>
                <c:pt idx="2613">
                  <c:v>27.218750000000909</c:v>
                </c:pt>
                <c:pt idx="2614">
                  <c:v>27.229166666667577</c:v>
                </c:pt>
                <c:pt idx="2615">
                  <c:v>27.239583333334245</c:v>
                </c:pt>
                <c:pt idx="2616">
                  <c:v>27.250000000000913</c:v>
                </c:pt>
                <c:pt idx="2617">
                  <c:v>27.260416666667581</c:v>
                </c:pt>
                <c:pt idx="2618">
                  <c:v>27.270833333334249</c:v>
                </c:pt>
                <c:pt idx="2619">
                  <c:v>27.281250000000917</c:v>
                </c:pt>
                <c:pt idx="2620">
                  <c:v>27.291666666667584</c:v>
                </c:pt>
                <c:pt idx="2621">
                  <c:v>27.302083333334252</c:v>
                </c:pt>
                <c:pt idx="2622">
                  <c:v>27.31250000000092</c:v>
                </c:pt>
                <c:pt idx="2623">
                  <c:v>27.322916666667588</c:v>
                </c:pt>
                <c:pt idx="2624">
                  <c:v>27.333333333334256</c:v>
                </c:pt>
                <c:pt idx="2625">
                  <c:v>27.343750000000924</c:v>
                </c:pt>
                <c:pt idx="2626">
                  <c:v>27.354166666667592</c:v>
                </c:pt>
                <c:pt idx="2627">
                  <c:v>27.364583333334259</c:v>
                </c:pt>
                <c:pt idx="2628">
                  <c:v>27.375000000000927</c:v>
                </c:pt>
                <c:pt idx="2629">
                  <c:v>27.385416666667595</c:v>
                </c:pt>
                <c:pt idx="2630">
                  <c:v>27.395833333334263</c:v>
                </c:pt>
                <c:pt idx="2631">
                  <c:v>27.406250000000931</c:v>
                </c:pt>
                <c:pt idx="2632">
                  <c:v>27.416666666667599</c:v>
                </c:pt>
                <c:pt idx="2633">
                  <c:v>27.427083333334267</c:v>
                </c:pt>
                <c:pt idx="2634">
                  <c:v>27.437500000000934</c:v>
                </c:pt>
                <c:pt idx="2635">
                  <c:v>27.447916666667602</c:v>
                </c:pt>
                <c:pt idx="2636">
                  <c:v>27.45833333333427</c:v>
                </c:pt>
                <c:pt idx="2637">
                  <c:v>27.468750000000938</c:v>
                </c:pt>
                <c:pt idx="2638">
                  <c:v>27.479166666667606</c:v>
                </c:pt>
                <c:pt idx="2639">
                  <c:v>27.489583333334274</c:v>
                </c:pt>
                <c:pt idx="2640">
                  <c:v>27.500000000000941</c:v>
                </c:pt>
                <c:pt idx="2641">
                  <c:v>27.510416666667609</c:v>
                </c:pt>
                <c:pt idx="2642">
                  <c:v>27.520833333334277</c:v>
                </c:pt>
                <c:pt idx="2643">
                  <c:v>27.531250000000945</c:v>
                </c:pt>
                <c:pt idx="2644">
                  <c:v>27.541666666667613</c:v>
                </c:pt>
                <c:pt idx="2645">
                  <c:v>27.552083333334281</c:v>
                </c:pt>
                <c:pt idx="2646">
                  <c:v>27.562500000000949</c:v>
                </c:pt>
                <c:pt idx="2647">
                  <c:v>27.572916666667616</c:v>
                </c:pt>
                <c:pt idx="2648">
                  <c:v>27.583333333334284</c:v>
                </c:pt>
                <c:pt idx="2649">
                  <c:v>27.593750000000952</c:v>
                </c:pt>
                <c:pt idx="2650">
                  <c:v>27.60416666666762</c:v>
                </c:pt>
                <c:pt idx="2651">
                  <c:v>27.614583333334288</c:v>
                </c:pt>
                <c:pt idx="2652">
                  <c:v>27.625000000000956</c:v>
                </c:pt>
                <c:pt idx="2653">
                  <c:v>27.635416666667624</c:v>
                </c:pt>
                <c:pt idx="2654">
                  <c:v>27.645833333334291</c:v>
                </c:pt>
                <c:pt idx="2655">
                  <c:v>27.656250000000959</c:v>
                </c:pt>
                <c:pt idx="2656">
                  <c:v>27.666666666667627</c:v>
                </c:pt>
                <c:pt idx="2657">
                  <c:v>27.677083333334295</c:v>
                </c:pt>
                <c:pt idx="2658">
                  <c:v>27.687500000000963</c:v>
                </c:pt>
                <c:pt idx="2659">
                  <c:v>27.697916666667631</c:v>
                </c:pt>
                <c:pt idx="2660">
                  <c:v>27.708333333334298</c:v>
                </c:pt>
                <c:pt idx="2661">
                  <c:v>27.718750000000966</c:v>
                </c:pt>
                <c:pt idx="2662">
                  <c:v>27.729166666667634</c:v>
                </c:pt>
                <c:pt idx="2663">
                  <c:v>27.739583333334302</c:v>
                </c:pt>
                <c:pt idx="2664">
                  <c:v>27.75000000000097</c:v>
                </c:pt>
                <c:pt idx="2665">
                  <c:v>27.760416666667638</c:v>
                </c:pt>
                <c:pt idx="2666">
                  <c:v>27.770833333334306</c:v>
                </c:pt>
                <c:pt idx="2667">
                  <c:v>27.781250000000973</c:v>
                </c:pt>
                <c:pt idx="2668">
                  <c:v>27.791666666667641</c:v>
                </c:pt>
                <c:pt idx="2669">
                  <c:v>27.802083333334309</c:v>
                </c:pt>
                <c:pt idx="2670">
                  <c:v>27.812500000000977</c:v>
                </c:pt>
                <c:pt idx="2671">
                  <c:v>27.822916666667645</c:v>
                </c:pt>
                <c:pt idx="2672">
                  <c:v>27.833333333334313</c:v>
                </c:pt>
                <c:pt idx="2673">
                  <c:v>27.843750000000981</c:v>
                </c:pt>
                <c:pt idx="2674">
                  <c:v>27.854166666667648</c:v>
                </c:pt>
                <c:pt idx="2675">
                  <c:v>27.864583333334316</c:v>
                </c:pt>
                <c:pt idx="2676">
                  <c:v>27.875000000000984</c:v>
                </c:pt>
                <c:pt idx="2677">
                  <c:v>27.885416666667652</c:v>
                </c:pt>
                <c:pt idx="2678">
                  <c:v>27.89583333333432</c:v>
                </c:pt>
                <c:pt idx="2679">
                  <c:v>27.906250000000988</c:v>
                </c:pt>
                <c:pt idx="2680">
                  <c:v>27.916666666667656</c:v>
                </c:pt>
                <c:pt idx="2681">
                  <c:v>27.927083333334323</c:v>
                </c:pt>
                <c:pt idx="2682">
                  <c:v>27.937500000000991</c:v>
                </c:pt>
                <c:pt idx="2683">
                  <c:v>27.947916666667659</c:v>
                </c:pt>
                <c:pt idx="2684">
                  <c:v>27.958333333334327</c:v>
                </c:pt>
                <c:pt idx="2685">
                  <c:v>27.968750000000995</c:v>
                </c:pt>
                <c:pt idx="2686">
                  <c:v>27.979166666667663</c:v>
                </c:pt>
                <c:pt idx="2687">
                  <c:v>27.98958333333433</c:v>
                </c:pt>
                <c:pt idx="2688">
                  <c:v>28.000000000000998</c:v>
                </c:pt>
                <c:pt idx="2689">
                  <c:v>28.010416666667666</c:v>
                </c:pt>
                <c:pt idx="2690">
                  <c:v>28.020833333334334</c:v>
                </c:pt>
                <c:pt idx="2691">
                  <c:v>28.031250000001002</c:v>
                </c:pt>
                <c:pt idx="2692">
                  <c:v>28.04166666666767</c:v>
                </c:pt>
                <c:pt idx="2693">
                  <c:v>28.052083333334338</c:v>
                </c:pt>
                <c:pt idx="2694">
                  <c:v>28.062500000001005</c:v>
                </c:pt>
                <c:pt idx="2695">
                  <c:v>28.072916666667673</c:v>
                </c:pt>
                <c:pt idx="2696">
                  <c:v>28.083333333334341</c:v>
                </c:pt>
                <c:pt idx="2697">
                  <c:v>28.093750000001009</c:v>
                </c:pt>
                <c:pt idx="2698">
                  <c:v>28.104166666667677</c:v>
                </c:pt>
                <c:pt idx="2699">
                  <c:v>28.114583333334345</c:v>
                </c:pt>
                <c:pt idx="2700">
                  <c:v>28.125000000001013</c:v>
                </c:pt>
                <c:pt idx="2701">
                  <c:v>28.13541666666768</c:v>
                </c:pt>
                <c:pt idx="2702">
                  <c:v>28.145833333334348</c:v>
                </c:pt>
                <c:pt idx="2703">
                  <c:v>28.156250000001016</c:v>
                </c:pt>
                <c:pt idx="2704">
                  <c:v>28.166666666667684</c:v>
                </c:pt>
                <c:pt idx="2705">
                  <c:v>28.177083333334352</c:v>
                </c:pt>
                <c:pt idx="2706">
                  <c:v>28.18750000000102</c:v>
                </c:pt>
                <c:pt idx="2707">
                  <c:v>28.197916666667687</c:v>
                </c:pt>
                <c:pt idx="2708">
                  <c:v>28.208333333334355</c:v>
                </c:pt>
                <c:pt idx="2709">
                  <c:v>28.218750000001023</c:v>
                </c:pt>
                <c:pt idx="2710">
                  <c:v>28.229166666667691</c:v>
                </c:pt>
                <c:pt idx="2711">
                  <c:v>28.239583333334359</c:v>
                </c:pt>
                <c:pt idx="2712">
                  <c:v>28.250000000001027</c:v>
                </c:pt>
                <c:pt idx="2713">
                  <c:v>28.260416666667695</c:v>
                </c:pt>
                <c:pt idx="2714">
                  <c:v>28.270833333334362</c:v>
                </c:pt>
                <c:pt idx="2715">
                  <c:v>28.28125000000103</c:v>
                </c:pt>
                <c:pt idx="2716">
                  <c:v>28.291666666667698</c:v>
                </c:pt>
                <c:pt idx="2717">
                  <c:v>28.302083333334366</c:v>
                </c:pt>
                <c:pt idx="2718">
                  <c:v>28.312500000001034</c:v>
                </c:pt>
                <c:pt idx="2719">
                  <c:v>28.322916666667702</c:v>
                </c:pt>
                <c:pt idx="2720">
                  <c:v>28.33333333333437</c:v>
                </c:pt>
                <c:pt idx="2721">
                  <c:v>28.343750000001037</c:v>
                </c:pt>
                <c:pt idx="2722">
                  <c:v>28.354166666667705</c:v>
                </c:pt>
                <c:pt idx="2723">
                  <c:v>28.364583333334373</c:v>
                </c:pt>
                <c:pt idx="2724">
                  <c:v>28.375000000001041</c:v>
                </c:pt>
                <c:pt idx="2725">
                  <c:v>28.385416666667709</c:v>
                </c:pt>
                <c:pt idx="2726">
                  <c:v>28.395833333334377</c:v>
                </c:pt>
                <c:pt idx="2727">
                  <c:v>28.406250000001044</c:v>
                </c:pt>
                <c:pt idx="2728">
                  <c:v>28.416666666667712</c:v>
                </c:pt>
                <c:pt idx="2729">
                  <c:v>28.42708333333438</c:v>
                </c:pt>
                <c:pt idx="2730">
                  <c:v>28.437500000001048</c:v>
                </c:pt>
                <c:pt idx="2731">
                  <c:v>28.447916666667716</c:v>
                </c:pt>
                <c:pt idx="2732">
                  <c:v>28.458333333334384</c:v>
                </c:pt>
                <c:pt idx="2733">
                  <c:v>28.468750000001052</c:v>
                </c:pt>
                <c:pt idx="2734">
                  <c:v>28.479166666667719</c:v>
                </c:pt>
                <c:pt idx="2735">
                  <c:v>28.489583333334387</c:v>
                </c:pt>
                <c:pt idx="2736">
                  <c:v>28.500000000001055</c:v>
                </c:pt>
                <c:pt idx="2737">
                  <c:v>28.510416666667723</c:v>
                </c:pt>
                <c:pt idx="2738">
                  <c:v>28.520833333334391</c:v>
                </c:pt>
                <c:pt idx="2739">
                  <c:v>28.531250000001059</c:v>
                </c:pt>
                <c:pt idx="2740">
                  <c:v>28.541666666667727</c:v>
                </c:pt>
                <c:pt idx="2741">
                  <c:v>28.552083333334394</c:v>
                </c:pt>
                <c:pt idx="2742">
                  <c:v>28.562500000001062</c:v>
                </c:pt>
                <c:pt idx="2743">
                  <c:v>28.57291666666773</c:v>
                </c:pt>
                <c:pt idx="2744">
                  <c:v>28.583333333334398</c:v>
                </c:pt>
                <c:pt idx="2745">
                  <c:v>28.593750000001066</c:v>
                </c:pt>
                <c:pt idx="2746">
                  <c:v>28.604166666667734</c:v>
                </c:pt>
                <c:pt idx="2747">
                  <c:v>28.614583333334402</c:v>
                </c:pt>
                <c:pt idx="2748">
                  <c:v>28.625000000001069</c:v>
                </c:pt>
                <c:pt idx="2749">
                  <c:v>28.635416666667737</c:v>
                </c:pt>
                <c:pt idx="2750">
                  <c:v>28.645833333334405</c:v>
                </c:pt>
                <c:pt idx="2751">
                  <c:v>28.656250000001073</c:v>
                </c:pt>
                <c:pt idx="2752">
                  <c:v>28.666666666667741</c:v>
                </c:pt>
                <c:pt idx="2753">
                  <c:v>28.677083333334409</c:v>
                </c:pt>
                <c:pt idx="2754">
                  <c:v>28.687500000001076</c:v>
                </c:pt>
                <c:pt idx="2755">
                  <c:v>28.697916666667744</c:v>
                </c:pt>
                <c:pt idx="2756">
                  <c:v>28.708333333334412</c:v>
                </c:pt>
                <c:pt idx="2757">
                  <c:v>28.71875000000108</c:v>
                </c:pt>
                <c:pt idx="2758">
                  <c:v>28.729166666667748</c:v>
                </c:pt>
                <c:pt idx="2759">
                  <c:v>28.739583333334416</c:v>
                </c:pt>
                <c:pt idx="2760">
                  <c:v>28.750000000001084</c:v>
                </c:pt>
                <c:pt idx="2761">
                  <c:v>28.760416666667751</c:v>
                </c:pt>
                <c:pt idx="2762">
                  <c:v>28.770833333334419</c:v>
                </c:pt>
                <c:pt idx="2763">
                  <c:v>28.781250000001087</c:v>
                </c:pt>
                <c:pt idx="2764">
                  <c:v>28.791666666667755</c:v>
                </c:pt>
                <c:pt idx="2765">
                  <c:v>28.802083333334423</c:v>
                </c:pt>
                <c:pt idx="2766">
                  <c:v>28.812500000001091</c:v>
                </c:pt>
                <c:pt idx="2767">
                  <c:v>28.822916666667759</c:v>
                </c:pt>
                <c:pt idx="2768">
                  <c:v>28.833333333334426</c:v>
                </c:pt>
                <c:pt idx="2769">
                  <c:v>28.843750000001094</c:v>
                </c:pt>
                <c:pt idx="2770">
                  <c:v>28.854166666667762</c:v>
                </c:pt>
                <c:pt idx="2771">
                  <c:v>28.86458333333443</c:v>
                </c:pt>
                <c:pt idx="2772">
                  <c:v>28.875000000001098</c:v>
                </c:pt>
                <c:pt idx="2773">
                  <c:v>28.885416666667766</c:v>
                </c:pt>
                <c:pt idx="2774">
                  <c:v>28.895833333334433</c:v>
                </c:pt>
                <c:pt idx="2775">
                  <c:v>28.906250000001101</c:v>
                </c:pt>
                <c:pt idx="2776">
                  <c:v>28.916666666667769</c:v>
                </c:pt>
                <c:pt idx="2777">
                  <c:v>28.927083333334437</c:v>
                </c:pt>
                <c:pt idx="2778">
                  <c:v>28.937500000001105</c:v>
                </c:pt>
                <c:pt idx="2779">
                  <c:v>28.947916666667773</c:v>
                </c:pt>
                <c:pt idx="2780">
                  <c:v>28.958333333334441</c:v>
                </c:pt>
                <c:pt idx="2781">
                  <c:v>28.968750000001108</c:v>
                </c:pt>
                <c:pt idx="2782">
                  <c:v>28.979166666667776</c:v>
                </c:pt>
                <c:pt idx="2783">
                  <c:v>28.989583333334444</c:v>
                </c:pt>
                <c:pt idx="2784">
                  <c:v>29.000000000001112</c:v>
                </c:pt>
                <c:pt idx="2785">
                  <c:v>29.01041666666778</c:v>
                </c:pt>
                <c:pt idx="2786">
                  <c:v>29.020833333334448</c:v>
                </c:pt>
                <c:pt idx="2787">
                  <c:v>29.031250000001116</c:v>
                </c:pt>
                <c:pt idx="2788">
                  <c:v>29.041666666667783</c:v>
                </c:pt>
                <c:pt idx="2789">
                  <c:v>29.052083333334451</c:v>
                </c:pt>
                <c:pt idx="2790">
                  <c:v>29.062500000001119</c:v>
                </c:pt>
                <c:pt idx="2791">
                  <c:v>29.072916666667787</c:v>
                </c:pt>
                <c:pt idx="2792">
                  <c:v>29.083333333334455</c:v>
                </c:pt>
                <c:pt idx="2793">
                  <c:v>29.093750000001123</c:v>
                </c:pt>
                <c:pt idx="2794">
                  <c:v>29.104166666667791</c:v>
                </c:pt>
                <c:pt idx="2795">
                  <c:v>29.114583333334458</c:v>
                </c:pt>
                <c:pt idx="2796">
                  <c:v>29.125000000001126</c:v>
                </c:pt>
                <c:pt idx="2797">
                  <c:v>29.135416666667794</c:v>
                </c:pt>
                <c:pt idx="2798">
                  <c:v>29.145833333334462</c:v>
                </c:pt>
                <c:pt idx="2799">
                  <c:v>29.15625000000113</c:v>
                </c:pt>
                <c:pt idx="2800">
                  <c:v>29.166666666667798</c:v>
                </c:pt>
                <c:pt idx="2801">
                  <c:v>29.177083333334465</c:v>
                </c:pt>
                <c:pt idx="2802">
                  <c:v>29.187500000001133</c:v>
                </c:pt>
                <c:pt idx="2803">
                  <c:v>29.197916666667801</c:v>
                </c:pt>
                <c:pt idx="2804">
                  <c:v>29.208333333334469</c:v>
                </c:pt>
                <c:pt idx="2805">
                  <c:v>29.218750000001137</c:v>
                </c:pt>
                <c:pt idx="2806">
                  <c:v>29.229166666667805</c:v>
                </c:pt>
                <c:pt idx="2807">
                  <c:v>29.239583333334473</c:v>
                </c:pt>
                <c:pt idx="2808">
                  <c:v>29.25000000000114</c:v>
                </c:pt>
                <c:pt idx="2809">
                  <c:v>29.260416666667808</c:v>
                </c:pt>
                <c:pt idx="2810">
                  <c:v>29.270833333334476</c:v>
                </c:pt>
                <c:pt idx="2811">
                  <c:v>29.281250000001144</c:v>
                </c:pt>
                <c:pt idx="2812">
                  <c:v>29.291666666667812</c:v>
                </c:pt>
                <c:pt idx="2813">
                  <c:v>29.30208333333448</c:v>
                </c:pt>
                <c:pt idx="2814">
                  <c:v>29.312500000001148</c:v>
                </c:pt>
                <c:pt idx="2815">
                  <c:v>29.322916666667815</c:v>
                </c:pt>
                <c:pt idx="2816">
                  <c:v>29.333333333334483</c:v>
                </c:pt>
                <c:pt idx="2817">
                  <c:v>29.343750000001151</c:v>
                </c:pt>
                <c:pt idx="2818">
                  <c:v>29.354166666667819</c:v>
                </c:pt>
                <c:pt idx="2819">
                  <c:v>29.364583333334487</c:v>
                </c:pt>
                <c:pt idx="2820">
                  <c:v>29.375000000001155</c:v>
                </c:pt>
                <c:pt idx="2821">
                  <c:v>29.385416666667822</c:v>
                </c:pt>
                <c:pt idx="2822">
                  <c:v>29.39583333333449</c:v>
                </c:pt>
                <c:pt idx="2823">
                  <c:v>29.406250000001158</c:v>
                </c:pt>
                <c:pt idx="2824">
                  <c:v>29.416666666667826</c:v>
                </c:pt>
                <c:pt idx="2825">
                  <c:v>29.427083333334494</c:v>
                </c:pt>
                <c:pt idx="2826">
                  <c:v>29.437500000001162</c:v>
                </c:pt>
                <c:pt idx="2827">
                  <c:v>29.44791666666783</c:v>
                </c:pt>
                <c:pt idx="2828">
                  <c:v>29.458333333334497</c:v>
                </c:pt>
                <c:pt idx="2829">
                  <c:v>29.468750000001165</c:v>
                </c:pt>
                <c:pt idx="2830">
                  <c:v>29.479166666667833</c:v>
                </c:pt>
                <c:pt idx="2831">
                  <c:v>29.489583333334501</c:v>
                </c:pt>
                <c:pt idx="2832">
                  <c:v>29.500000000001169</c:v>
                </c:pt>
                <c:pt idx="2833">
                  <c:v>29.510416666667837</c:v>
                </c:pt>
                <c:pt idx="2834">
                  <c:v>29.520833333334505</c:v>
                </c:pt>
                <c:pt idx="2835">
                  <c:v>29.531250000001172</c:v>
                </c:pt>
                <c:pt idx="2836">
                  <c:v>29.54166666666784</c:v>
                </c:pt>
                <c:pt idx="2837">
                  <c:v>29.552083333334508</c:v>
                </c:pt>
                <c:pt idx="2838">
                  <c:v>29.562500000001176</c:v>
                </c:pt>
                <c:pt idx="2839">
                  <c:v>29.572916666667844</c:v>
                </c:pt>
                <c:pt idx="2840">
                  <c:v>29.583333333334512</c:v>
                </c:pt>
                <c:pt idx="2841">
                  <c:v>29.59375000000118</c:v>
                </c:pt>
                <c:pt idx="2842">
                  <c:v>29.604166666667847</c:v>
                </c:pt>
                <c:pt idx="2843">
                  <c:v>29.614583333334515</c:v>
                </c:pt>
                <c:pt idx="2844">
                  <c:v>29.625000000001183</c:v>
                </c:pt>
                <c:pt idx="2845">
                  <c:v>29.635416666667851</c:v>
                </c:pt>
                <c:pt idx="2846">
                  <c:v>29.645833333334519</c:v>
                </c:pt>
                <c:pt idx="2847">
                  <c:v>29.656250000001187</c:v>
                </c:pt>
                <c:pt idx="2848">
                  <c:v>29.666666666667854</c:v>
                </c:pt>
                <c:pt idx="2849">
                  <c:v>29.677083333334522</c:v>
                </c:pt>
                <c:pt idx="2850">
                  <c:v>29.68750000000119</c:v>
                </c:pt>
                <c:pt idx="2851">
                  <c:v>29.697916666667858</c:v>
                </c:pt>
                <c:pt idx="2852">
                  <c:v>29.708333333334526</c:v>
                </c:pt>
                <c:pt idx="2853">
                  <c:v>29.718750000001194</c:v>
                </c:pt>
                <c:pt idx="2854">
                  <c:v>29.729166666667862</c:v>
                </c:pt>
                <c:pt idx="2855">
                  <c:v>29.739583333334529</c:v>
                </c:pt>
                <c:pt idx="2856">
                  <c:v>29.750000000001197</c:v>
                </c:pt>
                <c:pt idx="2857">
                  <c:v>29.760416666667865</c:v>
                </c:pt>
                <c:pt idx="2858">
                  <c:v>29.770833333334533</c:v>
                </c:pt>
                <c:pt idx="2859">
                  <c:v>29.781250000001201</c:v>
                </c:pt>
                <c:pt idx="2860">
                  <c:v>29.791666666667869</c:v>
                </c:pt>
                <c:pt idx="2861">
                  <c:v>29.802083333334537</c:v>
                </c:pt>
                <c:pt idx="2862">
                  <c:v>29.812500000001204</c:v>
                </c:pt>
                <c:pt idx="2863">
                  <c:v>29.822916666667872</c:v>
                </c:pt>
                <c:pt idx="2864">
                  <c:v>29.83333333333454</c:v>
                </c:pt>
                <c:pt idx="2865">
                  <c:v>29.843750000001208</c:v>
                </c:pt>
                <c:pt idx="2866">
                  <c:v>29.854166666667876</c:v>
                </c:pt>
                <c:pt idx="2867">
                  <c:v>29.864583333334544</c:v>
                </c:pt>
                <c:pt idx="2868">
                  <c:v>29.875000000001211</c:v>
                </c:pt>
                <c:pt idx="2869">
                  <c:v>29.885416666667879</c:v>
                </c:pt>
                <c:pt idx="2870">
                  <c:v>29.895833333334547</c:v>
                </c:pt>
                <c:pt idx="2871">
                  <c:v>29.906250000001215</c:v>
                </c:pt>
                <c:pt idx="2872">
                  <c:v>29.916666666667883</c:v>
                </c:pt>
                <c:pt idx="2873">
                  <c:v>29.927083333334551</c:v>
                </c:pt>
                <c:pt idx="2874">
                  <c:v>29.937500000001219</c:v>
                </c:pt>
                <c:pt idx="2875">
                  <c:v>29.947916666667886</c:v>
                </c:pt>
                <c:pt idx="2876">
                  <c:v>29.958333333334554</c:v>
                </c:pt>
                <c:pt idx="2877">
                  <c:v>29.968750000001222</c:v>
                </c:pt>
                <c:pt idx="2878">
                  <c:v>29.97916666666789</c:v>
                </c:pt>
                <c:pt idx="2879">
                  <c:v>29.989583333334558</c:v>
                </c:pt>
                <c:pt idx="2880">
                  <c:v>30.000000000001226</c:v>
                </c:pt>
                <c:pt idx="2881">
                  <c:v>30.010416666667894</c:v>
                </c:pt>
                <c:pt idx="2882">
                  <c:v>30.020833333334561</c:v>
                </c:pt>
                <c:pt idx="2883">
                  <c:v>30.031250000001229</c:v>
                </c:pt>
                <c:pt idx="2884">
                  <c:v>30.041666666667897</c:v>
                </c:pt>
                <c:pt idx="2885">
                  <c:v>30.052083333334565</c:v>
                </c:pt>
                <c:pt idx="2886">
                  <c:v>30.062500000001233</c:v>
                </c:pt>
                <c:pt idx="2887">
                  <c:v>30.072916666667901</c:v>
                </c:pt>
                <c:pt idx="2888">
                  <c:v>30.083333333334568</c:v>
                </c:pt>
                <c:pt idx="2889">
                  <c:v>30.093750000001236</c:v>
                </c:pt>
                <c:pt idx="2890">
                  <c:v>30.104166666667904</c:v>
                </c:pt>
                <c:pt idx="2891">
                  <c:v>30.114583333334572</c:v>
                </c:pt>
                <c:pt idx="2892">
                  <c:v>30.12500000000124</c:v>
                </c:pt>
                <c:pt idx="2893">
                  <c:v>30.135416666667908</c:v>
                </c:pt>
                <c:pt idx="2894">
                  <c:v>30.145833333334576</c:v>
                </c:pt>
                <c:pt idx="2895">
                  <c:v>30.156250000001243</c:v>
                </c:pt>
                <c:pt idx="2896">
                  <c:v>30.166666666667911</c:v>
                </c:pt>
                <c:pt idx="2897">
                  <c:v>30.177083333334579</c:v>
                </c:pt>
                <c:pt idx="2898">
                  <c:v>30.187500000001247</c:v>
                </c:pt>
                <c:pt idx="2899">
                  <c:v>30.197916666667915</c:v>
                </c:pt>
                <c:pt idx="2900">
                  <c:v>30.208333333334583</c:v>
                </c:pt>
                <c:pt idx="2901">
                  <c:v>30.218750000001251</c:v>
                </c:pt>
                <c:pt idx="2902">
                  <c:v>30.229166666667918</c:v>
                </c:pt>
                <c:pt idx="2903">
                  <c:v>30.239583333334586</c:v>
                </c:pt>
                <c:pt idx="2904">
                  <c:v>30.250000000001254</c:v>
                </c:pt>
                <c:pt idx="2905">
                  <c:v>30.260416666667922</c:v>
                </c:pt>
                <c:pt idx="2906">
                  <c:v>30.27083333333459</c:v>
                </c:pt>
                <c:pt idx="2907">
                  <c:v>30.281250000001258</c:v>
                </c:pt>
                <c:pt idx="2908">
                  <c:v>30.291666666667926</c:v>
                </c:pt>
                <c:pt idx="2909">
                  <c:v>30.302083333334593</c:v>
                </c:pt>
                <c:pt idx="2910">
                  <c:v>30.312500000001261</c:v>
                </c:pt>
                <c:pt idx="2911">
                  <c:v>30.322916666667929</c:v>
                </c:pt>
                <c:pt idx="2912">
                  <c:v>30.333333333334597</c:v>
                </c:pt>
                <c:pt idx="2913">
                  <c:v>30.343750000001265</c:v>
                </c:pt>
                <c:pt idx="2914">
                  <c:v>30.354166666667933</c:v>
                </c:pt>
                <c:pt idx="2915">
                  <c:v>30.3645833333346</c:v>
                </c:pt>
                <c:pt idx="2916">
                  <c:v>30.375000000001268</c:v>
                </c:pt>
                <c:pt idx="2917">
                  <c:v>30.385416666667936</c:v>
                </c:pt>
                <c:pt idx="2918">
                  <c:v>30.395833333334604</c:v>
                </c:pt>
                <c:pt idx="2919">
                  <c:v>30.406250000001272</c:v>
                </c:pt>
                <c:pt idx="2920">
                  <c:v>30.41666666666794</c:v>
                </c:pt>
                <c:pt idx="2921">
                  <c:v>30.427083333334608</c:v>
                </c:pt>
                <c:pt idx="2922">
                  <c:v>30.437500000001275</c:v>
                </c:pt>
                <c:pt idx="2923">
                  <c:v>30.447916666667943</c:v>
                </c:pt>
                <c:pt idx="2924">
                  <c:v>30.458333333334611</c:v>
                </c:pt>
                <c:pt idx="2925">
                  <c:v>30.468750000001279</c:v>
                </c:pt>
                <c:pt idx="2926">
                  <c:v>30.479166666667947</c:v>
                </c:pt>
                <c:pt idx="2927">
                  <c:v>30.489583333334615</c:v>
                </c:pt>
                <c:pt idx="2928">
                  <c:v>30.500000000001283</c:v>
                </c:pt>
                <c:pt idx="2929">
                  <c:v>30.51041666666795</c:v>
                </c:pt>
                <c:pt idx="2930">
                  <c:v>30.520833333334618</c:v>
                </c:pt>
                <c:pt idx="2931">
                  <c:v>30.531250000001286</c:v>
                </c:pt>
                <c:pt idx="2932">
                  <c:v>30.541666666667954</c:v>
                </c:pt>
                <c:pt idx="2933">
                  <c:v>30.552083333334622</c:v>
                </c:pt>
                <c:pt idx="2934">
                  <c:v>30.56250000000129</c:v>
                </c:pt>
                <c:pt idx="2935">
                  <c:v>30.572916666667957</c:v>
                </c:pt>
                <c:pt idx="2936">
                  <c:v>30.583333333334625</c:v>
                </c:pt>
                <c:pt idx="2937">
                  <c:v>30.593750000001293</c:v>
                </c:pt>
                <c:pt idx="2938">
                  <c:v>30.604166666667961</c:v>
                </c:pt>
                <c:pt idx="2939">
                  <c:v>30.614583333334629</c:v>
                </c:pt>
                <c:pt idx="2940">
                  <c:v>30.625000000001297</c:v>
                </c:pt>
                <c:pt idx="2941">
                  <c:v>30.635416666667965</c:v>
                </c:pt>
                <c:pt idx="2942">
                  <c:v>30.645833333334632</c:v>
                </c:pt>
                <c:pt idx="2943">
                  <c:v>30.6562500000013</c:v>
                </c:pt>
                <c:pt idx="2944">
                  <c:v>30.666666666667968</c:v>
                </c:pt>
                <c:pt idx="2945">
                  <c:v>30.677083333334636</c:v>
                </c:pt>
                <c:pt idx="2946">
                  <c:v>30.687500000001304</c:v>
                </c:pt>
                <c:pt idx="2947">
                  <c:v>30.697916666667972</c:v>
                </c:pt>
                <c:pt idx="2948">
                  <c:v>30.70833333333464</c:v>
                </c:pt>
                <c:pt idx="2949">
                  <c:v>30.718750000001307</c:v>
                </c:pt>
                <c:pt idx="2950">
                  <c:v>30.729166666667975</c:v>
                </c:pt>
                <c:pt idx="2951">
                  <c:v>30.739583333334643</c:v>
                </c:pt>
                <c:pt idx="2952">
                  <c:v>30.750000000001311</c:v>
                </c:pt>
                <c:pt idx="2953">
                  <c:v>30.760416666667979</c:v>
                </c:pt>
                <c:pt idx="2954">
                  <c:v>30.770833333334647</c:v>
                </c:pt>
                <c:pt idx="2955">
                  <c:v>30.781250000001315</c:v>
                </c:pt>
                <c:pt idx="2956">
                  <c:v>30.791666666667982</c:v>
                </c:pt>
                <c:pt idx="2957">
                  <c:v>30.80208333333465</c:v>
                </c:pt>
                <c:pt idx="2958">
                  <c:v>30.812500000001318</c:v>
                </c:pt>
                <c:pt idx="2959">
                  <c:v>30.822916666667986</c:v>
                </c:pt>
                <c:pt idx="2960">
                  <c:v>30.833333333334654</c:v>
                </c:pt>
                <c:pt idx="2961">
                  <c:v>30.843750000001322</c:v>
                </c:pt>
                <c:pt idx="2962">
                  <c:v>30.854166666667989</c:v>
                </c:pt>
                <c:pt idx="2963">
                  <c:v>30.864583333334657</c:v>
                </c:pt>
                <c:pt idx="2964">
                  <c:v>30.875000000001325</c:v>
                </c:pt>
                <c:pt idx="2965">
                  <c:v>30.885416666667993</c:v>
                </c:pt>
                <c:pt idx="2966">
                  <c:v>30.895833333334661</c:v>
                </c:pt>
                <c:pt idx="2967">
                  <c:v>30.906250000001329</c:v>
                </c:pt>
                <c:pt idx="2968">
                  <c:v>30.916666666667997</c:v>
                </c:pt>
                <c:pt idx="2969">
                  <c:v>30.927083333334664</c:v>
                </c:pt>
                <c:pt idx="2970">
                  <c:v>30.937500000001332</c:v>
                </c:pt>
                <c:pt idx="2971">
                  <c:v>30.947916666668</c:v>
                </c:pt>
                <c:pt idx="2972">
                  <c:v>30.958333333334668</c:v>
                </c:pt>
                <c:pt idx="2973">
                  <c:v>30.968750000001336</c:v>
                </c:pt>
                <c:pt idx="2974">
                  <c:v>30.979166666668004</c:v>
                </c:pt>
                <c:pt idx="2975">
                  <c:v>30.989583333334672</c:v>
                </c:pt>
                <c:pt idx="2976">
                  <c:v>31.000000000001339</c:v>
                </c:pt>
                <c:pt idx="2977">
                  <c:v>31.010416666668007</c:v>
                </c:pt>
                <c:pt idx="2978">
                  <c:v>31.020833333334675</c:v>
                </c:pt>
                <c:pt idx="2979">
                  <c:v>31.031250000001343</c:v>
                </c:pt>
                <c:pt idx="2980">
                  <c:v>31.041666666668011</c:v>
                </c:pt>
                <c:pt idx="2981">
                  <c:v>31.052083333334679</c:v>
                </c:pt>
                <c:pt idx="2982">
                  <c:v>31.062500000001346</c:v>
                </c:pt>
                <c:pt idx="2983">
                  <c:v>31.072916666668014</c:v>
                </c:pt>
                <c:pt idx="2984">
                  <c:v>31.083333333334682</c:v>
                </c:pt>
                <c:pt idx="2985">
                  <c:v>31.09375000000135</c:v>
                </c:pt>
                <c:pt idx="2986">
                  <c:v>31.104166666668018</c:v>
                </c:pt>
                <c:pt idx="2987">
                  <c:v>31.114583333334686</c:v>
                </c:pt>
                <c:pt idx="2988">
                  <c:v>31.125000000001354</c:v>
                </c:pt>
                <c:pt idx="2989">
                  <c:v>31.135416666668021</c:v>
                </c:pt>
                <c:pt idx="2990">
                  <c:v>31.145833333334689</c:v>
                </c:pt>
                <c:pt idx="2991">
                  <c:v>31.156250000001357</c:v>
                </c:pt>
                <c:pt idx="2992">
                  <c:v>31.166666666668025</c:v>
                </c:pt>
                <c:pt idx="2993">
                  <c:v>31.177083333334693</c:v>
                </c:pt>
                <c:pt idx="2994">
                  <c:v>31.187500000001361</c:v>
                </c:pt>
                <c:pt idx="2995">
                  <c:v>31.197916666668029</c:v>
                </c:pt>
                <c:pt idx="2996">
                  <c:v>31.208333333334696</c:v>
                </c:pt>
                <c:pt idx="2997">
                  <c:v>31.218750000001364</c:v>
                </c:pt>
                <c:pt idx="2998">
                  <c:v>31.229166666668032</c:v>
                </c:pt>
                <c:pt idx="2999">
                  <c:v>31.2395833333347</c:v>
                </c:pt>
                <c:pt idx="3000">
                  <c:v>31.250000000001368</c:v>
                </c:pt>
                <c:pt idx="3001">
                  <c:v>31.260416666668036</c:v>
                </c:pt>
                <c:pt idx="3002">
                  <c:v>31.270833333334703</c:v>
                </c:pt>
                <c:pt idx="3003">
                  <c:v>31.281250000001371</c:v>
                </c:pt>
                <c:pt idx="3004">
                  <c:v>31.291666666668039</c:v>
                </c:pt>
                <c:pt idx="3005">
                  <c:v>31.302083333334707</c:v>
                </c:pt>
                <c:pt idx="3006">
                  <c:v>31.312500000001375</c:v>
                </c:pt>
                <c:pt idx="3007">
                  <c:v>31.322916666668043</c:v>
                </c:pt>
                <c:pt idx="3008">
                  <c:v>31.333333333334711</c:v>
                </c:pt>
                <c:pt idx="3009">
                  <c:v>31.343750000001378</c:v>
                </c:pt>
                <c:pt idx="3010">
                  <c:v>31.354166666668046</c:v>
                </c:pt>
                <c:pt idx="3011">
                  <c:v>31.364583333334714</c:v>
                </c:pt>
                <c:pt idx="3012">
                  <c:v>31.375000000001382</c:v>
                </c:pt>
                <c:pt idx="3013">
                  <c:v>31.38541666666805</c:v>
                </c:pt>
                <c:pt idx="3014">
                  <c:v>31.395833333334718</c:v>
                </c:pt>
                <c:pt idx="3015">
                  <c:v>31.406250000001386</c:v>
                </c:pt>
                <c:pt idx="3016">
                  <c:v>31.416666666668053</c:v>
                </c:pt>
                <c:pt idx="3017">
                  <c:v>31.427083333334721</c:v>
                </c:pt>
                <c:pt idx="3018">
                  <c:v>31.437500000001389</c:v>
                </c:pt>
                <c:pt idx="3019">
                  <c:v>31.447916666668057</c:v>
                </c:pt>
                <c:pt idx="3020">
                  <c:v>31.458333333334725</c:v>
                </c:pt>
                <c:pt idx="3021">
                  <c:v>31.468750000001393</c:v>
                </c:pt>
                <c:pt idx="3022">
                  <c:v>31.479166666668061</c:v>
                </c:pt>
                <c:pt idx="3023">
                  <c:v>31.489583333334728</c:v>
                </c:pt>
                <c:pt idx="3024">
                  <c:v>31.500000000001396</c:v>
                </c:pt>
                <c:pt idx="3025">
                  <c:v>31.510416666668064</c:v>
                </c:pt>
                <c:pt idx="3026">
                  <c:v>31.520833333334732</c:v>
                </c:pt>
                <c:pt idx="3027">
                  <c:v>31.5312500000014</c:v>
                </c:pt>
                <c:pt idx="3028">
                  <c:v>31.541666666668068</c:v>
                </c:pt>
                <c:pt idx="3029">
                  <c:v>31.552083333334735</c:v>
                </c:pt>
                <c:pt idx="3030">
                  <c:v>31.562500000001403</c:v>
                </c:pt>
                <c:pt idx="3031">
                  <c:v>31.572916666668071</c:v>
                </c:pt>
                <c:pt idx="3032">
                  <c:v>31.583333333334739</c:v>
                </c:pt>
                <c:pt idx="3033">
                  <c:v>31.593750000001407</c:v>
                </c:pt>
                <c:pt idx="3034">
                  <c:v>31.604166666668075</c:v>
                </c:pt>
                <c:pt idx="3035">
                  <c:v>31.614583333334743</c:v>
                </c:pt>
                <c:pt idx="3036">
                  <c:v>31.62500000000141</c:v>
                </c:pt>
                <c:pt idx="3037">
                  <c:v>31.635416666668078</c:v>
                </c:pt>
                <c:pt idx="3038">
                  <c:v>31.645833333334746</c:v>
                </c:pt>
                <c:pt idx="3039">
                  <c:v>31.656250000001414</c:v>
                </c:pt>
                <c:pt idx="3040">
                  <c:v>31.666666666668082</c:v>
                </c:pt>
                <c:pt idx="3041">
                  <c:v>31.67708333333475</c:v>
                </c:pt>
                <c:pt idx="3042">
                  <c:v>31.687500000001418</c:v>
                </c:pt>
                <c:pt idx="3043">
                  <c:v>31.697916666668085</c:v>
                </c:pt>
                <c:pt idx="3044">
                  <c:v>31.708333333334753</c:v>
                </c:pt>
                <c:pt idx="3045">
                  <c:v>31.718750000001421</c:v>
                </c:pt>
                <c:pt idx="3046">
                  <c:v>31.729166666668089</c:v>
                </c:pt>
                <c:pt idx="3047">
                  <c:v>31.739583333334757</c:v>
                </c:pt>
                <c:pt idx="3048">
                  <c:v>31.750000000001425</c:v>
                </c:pt>
                <c:pt idx="3049">
                  <c:v>31.760416666668092</c:v>
                </c:pt>
                <c:pt idx="3050">
                  <c:v>31.77083333333476</c:v>
                </c:pt>
                <c:pt idx="3051">
                  <c:v>31.781250000001428</c:v>
                </c:pt>
                <c:pt idx="3052">
                  <c:v>31.791666666668096</c:v>
                </c:pt>
                <c:pt idx="3053">
                  <c:v>31.802083333334764</c:v>
                </c:pt>
                <c:pt idx="3054">
                  <c:v>31.812500000001432</c:v>
                </c:pt>
                <c:pt idx="3055">
                  <c:v>31.8229166666681</c:v>
                </c:pt>
                <c:pt idx="3056">
                  <c:v>31.833333333334767</c:v>
                </c:pt>
                <c:pt idx="3057">
                  <c:v>31.843750000001435</c:v>
                </c:pt>
                <c:pt idx="3058">
                  <c:v>31.854166666668103</c:v>
                </c:pt>
                <c:pt idx="3059">
                  <c:v>31.864583333334771</c:v>
                </c:pt>
                <c:pt idx="3060">
                  <c:v>31.875000000001439</c:v>
                </c:pt>
                <c:pt idx="3061">
                  <c:v>31.885416666668107</c:v>
                </c:pt>
                <c:pt idx="3062">
                  <c:v>31.895833333334775</c:v>
                </c:pt>
                <c:pt idx="3063">
                  <c:v>31.906250000001442</c:v>
                </c:pt>
                <c:pt idx="3064">
                  <c:v>31.91666666666811</c:v>
                </c:pt>
                <c:pt idx="3065">
                  <c:v>31.927083333334778</c:v>
                </c:pt>
                <c:pt idx="3066">
                  <c:v>31.937500000001446</c:v>
                </c:pt>
                <c:pt idx="3067">
                  <c:v>31.947916666668114</c:v>
                </c:pt>
                <c:pt idx="3068">
                  <c:v>31.958333333334782</c:v>
                </c:pt>
                <c:pt idx="3069">
                  <c:v>31.96875000000145</c:v>
                </c:pt>
                <c:pt idx="3070">
                  <c:v>31.979166666668117</c:v>
                </c:pt>
                <c:pt idx="3071">
                  <c:v>31.989583333334785</c:v>
                </c:pt>
                <c:pt idx="3072">
                  <c:v>32.00000000000145</c:v>
                </c:pt>
                <c:pt idx="3073">
                  <c:v>32.010416666668114</c:v>
                </c:pt>
                <c:pt idx="3074">
                  <c:v>32.020833333334778</c:v>
                </c:pt>
                <c:pt idx="3075">
                  <c:v>32.031250000001442</c:v>
                </c:pt>
                <c:pt idx="3076">
                  <c:v>32.041666666668107</c:v>
                </c:pt>
                <c:pt idx="3077">
                  <c:v>32.052083333334771</c:v>
                </c:pt>
                <c:pt idx="3078">
                  <c:v>32.062500000001435</c:v>
                </c:pt>
                <c:pt idx="3079">
                  <c:v>32.0729166666681</c:v>
                </c:pt>
                <c:pt idx="3080">
                  <c:v>32.083333333334764</c:v>
                </c:pt>
                <c:pt idx="3081">
                  <c:v>32.093750000001428</c:v>
                </c:pt>
                <c:pt idx="3082">
                  <c:v>32.104166666668092</c:v>
                </c:pt>
                <c:pt idx="3083">
                  <c:v>32.114583333334757</c:v>
                </c:pt>
                <c:pt idx="3084">
                  <c:v>32.125000000001421</c:v>
                </c:pt>
                <c:pt idx="3085">
                  <c:v>32.135416666668085</c:v>
                </c:pt>
                <c:pt idx="3086">
                  <c:v>32.14583333333475</c:v>
                </c:pt>
                <c:pt idx="3087">
                  <c:v>32.156250000001414</c:v>
                </c:pt>
                <c:pt idx="3088">
                  <c:v>32.166666666668078</c:v>
                </c:pt>
                <c:pt idx="3089">
                  <c:v>32.177083333334743</c:v>
                </c:pt>
                <c:pt idx="3090">
                  <c:v>32.187500000001407</c:v>
                </c:pt>
                <c:pt idx="3091">
                  <c:v>32.197916666668071</c:v>
                </c:pt>
                <c:pt idx="3092">
                  <c:v>32.208333333334735</c:v>
                </c:pt>
                <c:pt idx="3093">
                  <c:v>32.2187500000014</c:v>
                </c:pt>
                <c:pt idx="3094">
                  <c:v>32.229166666668064</c:v>
                </c:pt>
                <c:pt idx="3095">
                  <c:v>32.239583333334728</c:v>
                </c:pt>
                <c:pt idx="3096">
                  <c:v>32.250000000001393</c:v>
                </c:pt>
                <c:pt idx="3097">
                  <c:v>32.260416666668057</c:v>
                </c:pt>
                <c:pt idx="3098">
                  <c:v>32.270833333334721</c:v>
                </c:pt>
                <c:pt idx="3099">
                  <c:v>32.281250000001386</c:v>
                </c:pt>
                <c:pt idx="3100">
                  <c:v>32.29166666666805</c:v>
                </c:pt>
                <c:pt idx="3101">
                  <c:v>32.302083333334714</c:v>
                </c:pt>
                <c:pt idx="3102">
                  <c:v>32.312500000001378</c:v>
                </c:pt>
                <c:pt idx="3103">
                  <c:v>32.322916666668043</c:v>
                </c:pt>
                <c:pt idx="3104">
                  <c:v>32.333333333334707</c:v>
                </c:pt>
                <c:pt idx="3105">
                  <c:v>32.343750000001371</c:v>
                </c:pt>
                <c:pt idx="3106">
                  <c:v>32.354166666668036</c:v>
                </c:pt>
                <c:pt idx="3107">
                  <c:v>32.3645833333347</c:v>
                </c:pt>
                <c:pt idx="3108">
                  <c:v>32.375000000001364</c:v>
                </c:pt>
                <c:pt idx="3109">
                  <c:v>32.385416666668029</c:v>
                </c:pt>
                <c:pt idx="3110">
                  <c:v>32.395833333334693</c:v>
                </c:pt>
                <c:pt idx="3111">
                  <c:v>32.406250000001357</c:v>
                </c:pt>
                <c:pt idx="3112">
                  <c:v>32.416666666668021</c:v>
                </c:pt>
                <c:pt idx="3113">
                  <c:v>32.427083333334686</c:v>
                </c:pt>
                <c:pt idx="3114">
                  <c:v>32.43750000000135</c:v>
                </c:pt>
                <c:pt idx="3115">
                  <c:v>32.447916666668014</c:v>
                </c:pt>
                <c:pt idx="3116">
                  <c:v>32.458333333334679</c:v>
                </c:pt>
                <c:pt idx="3117">
                  <c:v>32.468750000001343</c:v>
                </c:pt>
                <c:pt idx="3118">
                  <c:v>32.479166666668007</c:v>
                </c:pt>
                <c:pt idx="3119">
                  <c:v>32.489583333334672</c:v>
                </c:pt>
                <c:pt idx="3120">
                  <c:v>32.500000000001336</c:v>
                </c:pt>
                <c:pt idx="3121">
                  <c:v>32.510416666668</c:v>
                </c:pt>
                <c:pt idx="3122">
                  <c:v>32.520833333334664</c:v>
                </c:pt>
                <c:pt idx="3123">
                  <c:v>32.531250000001329</c:v>
                </c:pt>
                <c:pt idx="3124">
                  <c:v>32.541666666667993</c:v>
                </c:pt>
                <c:pt idx="3125">
                  <c:v>32.552083333334657</c:v>
                </c:pt>
                <c:pt idx="3126">
                  <c:v>32.562500000001322</c:v>
                </c:pt>
                <c:pt idx="3127">
                  <c:v>32.572916666667986</c:v>
                </c:pt>
                <c:pt idx="3128">
                  <c:v>32.58333333333465</c:v>
                </c:pt>
                <c:pt idx="3129">
                  <c:v>32.593750000001315</c:v>
                </c:pt>
                <c:pt idx="3130">
                  <c:v>32.604166666667979</c:v>
                </c:pt>
                <c:pt idx="3131">
                  <c:v>32.614583333334643</c:v>
                </c:pt>
                <c:pt idx="3132">
                  <c:v>32.625000000001307</c:v>
                </c:pt>
                <c:pt idx="3133">
                  <c:v>32.635416666667972</c:v>
                </c:pt>
                <c:pt idx="3134">
                  <c:v>32.645833333334636</c:v>
                </c:pt>
                <c:pt idx="3135">
                  <c:v>32.6562500000013</c:v>
                </c:pt>
                <c:pt idx="3136">
                  <c:v>32.666666666667965</c:v>
                </c:pt>
                <c:pt idx="3137">
                  <c:v>32.677083333334629</c:v>
                </c:pt>
                <c:pt idx="3138">
                  <c:v>32.687500000001293</c:v>
                </c:pt>
                <c:pt idx="3139">
                  <c:v>32.697916666667957</c:v>
                </c:pt>
                <c:pt idx="3140">
                  <c:v>32.708333333334622</c:v>
                </c:pt>
                <c:pt idx="3141">
                  <c:v>32.718750000001286</c:v>
                </c:pt>
                <c:pt idx="3142">
                  <c:v>32.72916666666795</c:v>
                </c:pt>
                <c:pt idx="3143">
                  <c:v>32.739583333334615</c:v>
                </c:pt>
                <c:pt idx="3144">
                  <c:v>32.750000000001279</c:v>
                </c:pt>
                <c:pt idx="3145">
                  <c:v>32.760416666667943</c:v>
                </c:pt>
                <c:pt idx="3146">
                  <c:v>32.770833333334608</c:v>
                </c:pt>
                <c:pt idx="3147">
                  <c:v>32.781250000001272</c:v>
                </c:pt>
                <c:pt idx="3148">
                  <c:v>32.791666666667936</c:v>
                </c:pt>
                <c:pt idx="3149">
                  <c:v>32.8020833333346</c:v>
                </c:pt>
                <c:pt idx="3150">
                  <c:v>32.812500000001265</c:v>
                </c:pt>
                <c:pt idx="3151">
                  <c:v>32.822916666667929</c:v>
                </c:pt>
                <c:pt idx="3152">
                  <c:v>32.833333333334593</c:v>
                </c:pt>
                <c:pt idx="3153">
                  <c:v>32.843750000001258</c:v>
                </c:pt>
                <c:pt idx="3154">
                  <c:v>32.854166666667922</c:v>
                </c:pt>
                <c:pt idx="3155">
                  <c:v>32.864583333334586</c:v>
                </c:pt>
                <c:pt idx="3156">
                  <c:v>32.875000000001251</c:v>
                </c:pt>
                <c:pt idx="3157">
                  <c:v>32.885416666667915</c:v>
                </c:pt>
                <c:pt idx="3158">
                  <c:v>32.895833333334579</c:v>
                </c:pt>
                <c:pt idx="3159">
                  <c:v>32.906250000001243</c:v>
                </c:pt>
                <c:pt idx="3160">
                  <c:v>32.916666666667908</c:v>
                </c:pt>
                <c:pt idx="3161">
                  <c:v>32.927083333334572</c:v>
                </c:pt>
                <c:pt idx="3162">
                  <c:v>32.937500000001236</c:v>
                </c:pt>
                <c:pt idx="3163">
                  <c:v>32.947916666667901</c:v>
                </c:pt>
                <c:pt idx="3164">
                  <c:v>32.958333333334565</c:v>
                </c:pt>
                <c:pt idx="3165">
                  <c:v>32.968750000001229</c:v>
                </c:pt>
                <c:pt idx="3166">
                  <c:v>32.979166666667894</c:v>
                </c:pt>
                <c:pt idx="3167">
                  <c:v>32.989583333334558</c:v>
                </c:pt>
                <c:pt idx="3168">
                  <c:v>33.000000000001222</c:v>
                </c:pt>
                <c:pt idx="3169">
                  <c:v>33.010416666667886</c:v>
                </c:pt>
                <c:pt idx="3170">
                  <c:v>33.020833333334551</c:v>
                </c:pt>
                <c:pt idx="3171">
                  <c:v>33.031250000001215</c:v>
                </c:pt>
                <c:pt idx="3172">
                  <c:v>33.041666666667879</c:v>
                </c:pt>
                <c:pt idx="3173">
                  <c:v>33.052083333334544</c:v>
                </c:pt>
                <c:pt idx="3174">
                  <c:v>33.062500000001208</c:v>
                </c:pt>
                <c:pt idx="3175">
                  <c:v>33.072916666667872</c:v>
                </c:pt>
                <c:pt idx="3176">
                  <c:v>33.083333333334537</c:v>
                </c:pt>
                <c:pt idx="3177">
                  <c:v>33.093750000001201</c:v>
                </c:pt>
                <c:pt idx="3178">
                  <c:v>33.104166666667865</c:v>
                </c:pt>
                <c:pt idx="3179">
                  <c:v>33.114583333334529</c:v>
                </c:pt>
                <c:pt idx="3180">
                  <c:v>33.125000000001194</c:v>
                </c:pt>
                <c:pt idx="3181">
                  <c:v>33.135416666667858</c:v>
                </c:pt>
                <c:pt idx="3182">
                  <c:v>33.145833333334522</c:v>
                </c:pt>
                <c:pt idx="3183">
                  <c:v>33.156250000001187</c:v>
                </c:pt>
                <c:pt idx="3184">
                  <c:v>33.166666666667851</c:v>
                </c:pt>
                <c:pt idx="3185">
                  <c:v>33.177083333334515</c:v>
                </c:pt>
                <c:pt idx="3186">
                  <c:v>33.18750000000118</c:v>
                </c:pt>
                <c:pt idx="3187">
                  <c:v>33.197916666667844</c:v>
                </c:pt>
                <c:pt idx="3188">
                  <c:v>33.208333333334508</c:v>
                </c:pt>
                <c:pt idx="3189">
                  <c:v>33.218750000001172</c:v>
                </c:pt>
                <c:pt idx="3190">
                  <c:v>33.229166666667837</c:v>
                </c:pt>
                <c:pt idx="3191">
                  <c:v>33.239583333334501</c:v>
                </c:pt>
                <c:pt idx="3192">
                  <c:v>33.250000000001165</c:v>
                </c:pt>
                <c:pt idx="3193">
                  <c:v>33.26041666666783</c:v>
                </c:pt>
                <c:pt idx="3194">
                  <c:v>33.270833333334494</c:v>
                </c:pt>
                <c:pt idx="3195">
                  <c:v>33.281250000001158</c:v>
                </c:pt>
                <c:pt idx="3196">
                  <c:v>33.291666666667822</c:v>
                </c:pt>
                <c:pt idx="3197">
                  <c:v>33.302083333334487</c:v>
                </c:pt>
                <c:pt idx="3198">
                  <c:v>33.312500000001151</c:v>
                </c:pt>
                <c:pt idx="3199">
                  <c:v>33.322916666667815</c:v>
                </c:pt>
                <c:pt idx="3200">
                  <c:v>33.33333333333448</c:v>
                </c:pt>
                <c:pt idx="3201">
                  <c:v>33.343750000001144</c:v>
                </c:pt>
                <c:pt idx="3202">
                  <c:v>33.354166666667808</c:v>
                </c:pt>
                <c:pt idx="3203">
                  <c:v>33.364583333334473</c:v>
                </c:pt>
                <c:pt idx="3204">
                  <c:v>33.375000000001137</c:v>
                </c:pt>
                <c:pt idx="3205">
                  <c:v>33.385416666667801</c:v>
                </c:pt>
                <c:pt idx="3206">
                  <c:v>33.395833333334465</c:v>
                </c:pt>
                <c:pt idx="3207">
                  <c:v>33.40625000000113</c:v>
                </c:pt>
                <c:pt idx="3208">
                  <c:v>33.416666666667794</c:v>
                </c:pt>
                <c:pt idx="3209">
                  <c:v>33.427083333334458</c:v>
                </c:pt>
                <c:pt idx="3210">
                  <c:v>33.437500000001123</c:v>
                </c:pt>
                <c:pt idx="3211">
                  <c:v>33.447916666667787</c:v>
                </c:pt>
                <c:pt idx="3212">
                  <c:v>33.458333333334451</c:v>
                </c:pt>
                <c:pt idx="3213">
                  <c:v>33.468750000001116</c:v>
                </c:pt>
                <c:pt idx="3214">
                  <c:v>33.47916666666778</c:v>
                </c:pt>
                <c:pt idx="3215">
                  <c:v>33.489583333334444</c:v>
                </c:pt>
                <c:pt idx="3216">
                  <c:v>33.500000000001108</c:v>
                </c:pt>
                <c:pt idx="3217">
                  <c:v>33.510416666667773</c:v>
                </c:pt>
                <c:pt idx="3218">
                  <c:v>33.520833333334437</c:v>
                </c:pt>
                <c:pt idx="3219">
                  <c:v>33.531250000001101</c:v>
                </c:pt>
                <c:pt idx="3220">
                  <c:v>33.541666666667766</c:v>
                </c:pt>
                <c:pt idx="3221">
                  <c:v>33.55208333333443</c:v>
                </c:pt>
                <c:pt idx="3222">
                  <c:v>33.562500000001094</c:v>
                </c:pt>
                <c:pt idx="3223">
                  <c:v>33.572916666667759</c:v>
                </c:pt>
                <c:pt idx="3224">
                  <c:v>33.583333333334423</c:v>
                </c:pt>
                <c:pt idx="3225">
                  <c:v>33.593750000001087</c:v>
                </c:pt>
                <c:pt idx="3226">
                  <c:v>33.604166666667751</c:v>
                </c:pt>
                <c:pt idx="3227">
                  <c:v>33.614583333334416</c:v>
                </c:pt>
                <c:pt idx="3228">
                  <c:v>33.62500000000108</c:v>
                </c:pt>
                <c:pt idx="3229">
                  <c:v>33.635416666667744</c:v>
                </c:pt>
                <c:pt idx="3230">
                  <c:v>33.645833333334409</c:v>
                </c:pt>
                <c:pt idx="3231">
                  <c:v>33.656250000001073</c:v>
                </c:pt>
                <c:pt idx="3232">
                  <c:v>33.666666666667737</c:v>
                </c:pt>
                <c:pt idx="3233">
                  <c:v>33.677083333334402</c:v>
                </c:pt>
                <c:pt idx="3234">
                  <c:v>33.687500000001066</c:v>
                </c:pt>
                <c:pt idx="3235">
                  <c:v>33.69791666666773</c:v>
                </c:pt>
                <c:pt idx="3236">
                  <c:v>33.708333333334394</c:v>
                </c:pt>
                <c:pt idx="3237">
                  <c:v>33.718750000001059</c:v>
                </c:pt>
                <c:pt idx="3238">
                  <c:v>33.729166666667723</c:v>
                </c:pt>
                <c:pt idx="3239">
                  <c:v>33.739583333334387</c:v>
                </c:pt>
                <c:pt idx="3240">
                  <c:v>33.750000000001052</c:v>
                </c:pt>
                <c:pt idx="3241">
                  <c:v>33.760416666667716</c:v>
                </c:pt>
                <c:pt idx="3242">
                  <c:v>33.77083333333438</c:v>
                </c:pt>
                <c:pt idx="3243">
                  <c:v>33.781250000001044</c:v>
                </c:pt>
                <c:pt idx="3244">
                  <c:v>33.791666666667709</c:v>
                </c:pt>
                <c:pt idx="3245">
                  <c:v>33.802083333334373</c:v>
                </c:pt>
                <c:pt idx="3246">
                  <c:v>33.812500000001037</c:v>
                </c:pt>
                <c:pt idx="3247">
                  <c:v>33.822916666667702</c:v>
                </c:pt>
                <c:pt idx="3248">
                  <c:v>33.833333333334366</c:v>
                </c:pt>
                <c:pt idx="3249">
                  <c:v>33.84375000000103</c:v>
                </c:pt>
                <c:pt idx="3250">
                  <c:v>33.854166666667695</c:v>
                </c:pt>
                <c:pt idx="3251">
                  <c:v>33.864583333334359</c:v>
                </c:pt>
                <c:pt idx="3252">
                  <c:v>33.875000000001023</c:v>
                </c:pt>
                <c:pt idx="3253">
                  <c:v>33.885416666667687</c:v>
                </c:pt>
                <c:pt idx="3254">
                  <c:v>33.895833333334352</c:v>
                </c:pt>
                <c:pt idx="3255">
                  <c:v>33.906250000001016</c:v>
                </c:pt>
                <c:pt idx="3256">
                  <c:v>33.91666666666768</c:v>
                </c:pt>
                <c:pt idx="3257">
                  <c:v>33.927083333334345</c:v>
                </c:pt>
                <c:pt idx="3258">
                  <c:v>33.937500000001009</c:v>
                </c:pt>
                <c:pt idx="3259">
                  <c:v>33.947916666667673</c:v>
                </c:pt>
                <c:pt idx="3260">
                  <c:v>33.958333333334338</c:v>
                </c:pt>
                <c:pt idx="3261">
                  <c:v>33.968750000001002</c:v>
                </c:pt>
                <c:pt idx="3262">
                  <c:v>33.979166666667666</c:v>
                </c:pt>
                <c:pt idx="3263">
                  <c:v>33.98958333333433</c:v>
                </c:pt>
                <c:pt idx="3264">
                  <c:v>34.000000000000995</c:v>
                </c:pt>
                <c:pt idx="3265">
                  <c:v>34.010416666667659</c:v>
                </c:pt>
                <c:pt idx="3266">
                  <c:v>34.020833333334323</c:v>
                </c:pt>
                <c:pt idx="3267">
                  <c:v>34.031250000000988</c:v>
                </c:pt>
                <c:pt idx="3268">
                  <c:v>34.041666666667652</c:v>
                </c:pt>
                <c:pt idx="3269">
                  <c:v>34.052083333334316</c:v>
                </c:pt>
                <c:pt idx="3270">
                  <c:v>34.062500000000981</c:v>
                </c:pt>
                <c:pt idx="3271">
                  <c:v>34.072916666667645</c:v>
                </c:pt>
                <c:pt idx="3272">
                  <c:v>34.083333333334309</c:v>
                </c:pt>
                <c:pt idx="3273">
                  <c:v>34.093750000000973</c:v>
                </c:pt>
                <c:pt idx="3274">
                  <c:v>34.104166666667638</c:v>
                </c:pt>
                <c:pt idx="3275">
                  <c:v>34.114583333334302</c:v>
                </c:pt>
                <c:pt idx="3276">
                  <c:v>34.125000000000966</c:v>
                </c:pt>
                <c:pt idx="3277">
                  <c:v>34.135416666667631</c:v>
                </c:pt>
                <c:pt idx="3278">
                  <c:v>34.145833333334295</c:v>
                </c:pt>
                <c:pt idx="3279">
                  <c:v>34.156250000000959</c:v>
                </c:pt>
                <c:pt idx="3280">
                  <c:v>34.166666666667624</c:v>
                </c:pt>
                <c:pt idx="3281">
                  <c:v>34.177083333334288</c:v>
                </c:pt>
                <c:pt idx="3282">
                  <c:v>34.187500000000952</c:v>
                </c:pt>
                <c:pt idx="3283">
                  <c:v>34.197916666667616</c:v>
                </c:pt>
                <c:pt idx="3284">
                  <c:v>34.208333333334281</c:v>
                </c:pt>
                <c:pt idx="3285">
                  <c:v>34.218750000000945</c:v>
                </c:pt>
                <c:pt idx="3286">
                  <c:v>34.229166666667609</c:v>
                </c:pt>
                <c:pt idx="3287">
                  <c:v>34.239583333334274</c:v>
                </c:pt>
                <c:pt idx="3288">
                  <c:v>34.250000000000938</c:v>
                </c:pt>
                <c:pt idx="3289">
                  <c:v>34.260416666667602</c:v>
                </c:pt>
                <c:pt idx="3290">
                  <c:v>34.270833333334267</c:v>
                </c:pt>
                <c:pt idx="3291">
                  <c:v>34.281250000000931</c:v>
                </c:pt>
                <c:pt idx="3292">
                  <c:v>34.291666666667595</c:v>
                </c:pt>
                <c:pt idx="3293">
                  <c:v>34.302083333334259</c:v>
                </c:pt>
                <c:pt idx="3294">
                  <c:v>34.312500000000924</c:v>
                </c:pt>
                <c:pt idx="3295">
                  <c:v>34.322916666667588</c:v>
                </c:pt>
                <c:pt idx="3296">
                  <c:v>34.333333333334252</c:v>
                </c:pt>
                <c:pt idx="3297">
                  <c:v>34.343750000000917</c:v>
                </c:pt>
                <c:pt idx="3298">
                  <c:v>34.354166666667581</c:v>
                </c:pt>
                <c:pt idx="3299">
                  <c:v>34.364583333334245</c:v>
                </c:pt>
                <c:pt idx="3300">
                  <c:v>34.375000000000909</c:v>
                </c:pt>
                <c:pt idx="3301">
                  <c:v>34.385416666667574</c:v>
                </c:pt>
                <c:pt idx="3302">
                  <c:v>34.395833333334238</c:v>
                </c:pt>
                <c:pt idx="3303">
                  <c:v>34.406250000000902</c:v>
                </c:pt>
                <c:pt idx="3304">
                  <c:v>34.416666666667567</c:v>
                </c:pt>
                <c:pt idx="3305">
                  <c:v>34.427083333334231</c:v>
                </c:pt>
                <c:pt idx="3306">
                  <c:v>34.437500000000895</c:v>
                </c:pt>
                <c:pt idx="3307">
                  <c:v>34.44791666666756</c:v>
                </c:pt>
                <c:pt idx="3308">
                  <c:v>34.458333333334224</c:v>
                </c:pt>
                <c:pt idx="3309">
                  <c:v>34.468750000000888</c:v>
                </c:pt>
                <c:pt idx="3310">
                  <c:v>34.479166666667552</c:v>
                </c:pt>
                <c:pt idx="3311">
                  <c:v>34.489583333334217</c:v>
                </c:pt>
                <c:pt idx="3312">
                  <c:v>34.500000000000881</c:v>
                </c:pt>
                <c:pt idx="3313">
                  <c:v>34.510416666667545</c:v>
                </c:pt>
                <c:pt idx="3314">
                  <c:v>34.52083333333421</c:v>
                </c:pt>
                <c:pt idx="3315">
                  <c:v>34.531250000000874</c:v>
                </c:pt>
                <c:pt idx="3316">
                  <c:v>34.541666666667538</c:v>
                </c:pt>
                <c:pt idx="3317">
                  <c:v>34.552083333334203</c:v>
                </c:pt>
                <c:pt idx="3318">
                  <c:v>34.562500000000867</c:v>
                </c:pt>
                <c:pt idx="3319">
                  <c:v>34.572916666667531</c:v>
                </c:pt>
                <c:pt idx="3320">
                  <c:v>34.583333333334195</c:v>
                </c:pt>
                <c:pt idx="3321">
                  <c:v>34.59375000000086</c:v>
                </c:pt>
                <c:pt idx="3322">
                  <c:v>34.604166666667524</c:v>
                </c:pt>
                <c:pt idx="3323">
                  <c:v>34.614583333334188</c:v>
                </c:pt>
                <c:pt idx="3324">
                  <c:v>34.625000000000853</c:v>
                </c:pt>
                <c:pt idx="3325">
                  <c:v>34.635416666667517</c:v>
                </c:pt>
                <c:pt idx="3326">
                  <c:v>34.645833333334181</c:v>
                </c:pt>
                <c:pt idx="3327">
                  <c:v>34.656250000000846</c:v>
                </c:pt>
                <c:pt idx="3328">
                  <c:v>34.66666666666751</c:v>
                </c:pt>
                <c:pt idx="3329">
                  <c:v>34.677083333334174</c:v>
                </c:pt>
                <c:pt idx="3330">
                  <c:v>34.687500000000838</c:v>
                </c:pt>
                <c:pt idx="3331">
                  <c:v>34.697916666667503</c:v>
                </c:pt>
                <c:pt idx="3332">
                  <c:v>34.708333333334167</c:v>
                </c:pt>
                <c:pt idx="3333">
                  <c:v>34.718750000000831</c:v>
                </c:pt>
                <c:pt idx="3334">
                  <c:v>34.729166666667496</c:v>
                </c:pt>
                <c:pt idx="3335">
                  <c:v>34.73958333333416</c:v>
                </c:pt>
                <c:pt idx="3336">
                  <c:v>34.750000000000824</c:v>
                </c:pt>
                <c:pt idx="3337">
                  <c:v>34.760416666667489</c:v>
                </c:pt>
                <c:pt idx="3338">
                  <c:v>34.770833333334153</c:v>
                </c:pt>
                <c:pt idx="3339">
                  <c:v>34.781250000000817</c:v>
                </c:pt>
                <c:pt idx="3340">
                  <c:v>34.791666666667481</c:v>
                </c:pt>
                <c:pt idx="3341">
                  <c:v>34.802083333334146</c:v>
                </c:pt>
                <c:pt idx="3342">
                  <c:v>34.81250000000081</c:v>
                </c:pt>
                <c:pt idx="3343">
                  <c:v>34.822916666667474</c:v>
                </c:pt>
                <c:pt idx="3344">
                  <c:v>34.833333333334139</c:v>
                </c:pt>
                <c:pt idx="3345">
                  <c:v>34.843750000000803</c:v>
                </c:pt>
                <c:pt idx="3346">
                  <c:v>34.854166666667467</c:v>
                </c:pt>
                <c:pt idx="3347">
                  <c:v>34.864583333334132</c:v>
                </c:pt>
                <c:pt idx="3348">
                  <c:v>34.875000000000796</c:v>
                </c:pt>
                <c:pt idx="3349">
                  <c:v>34.88541666666746</c:v>
                </c:pt>
                <c:pt idx="3350">
                  <c:v>34.895833333334124</c:v>
                </c:pt>
                <c:pt idx="3351">
                  <c:v>34.906250000000789</c:v>
                </c:pt>
                <c:pt idx="3352">
                  <c:v>34.916666666667453</c:v>
                </c:pt>
                <c:pt idx="3353">
                  <c:v>34.927083333334117</c:v>
                </c:pt>
                <c:pt idx="3354">
                  <c:v>34.937500000000782</c:v>
                </c:pt>
                <c:pt idx="3355">
                  <c:v>34.947916666667446</c:v>
                </c:pt>
                <c:pt idx="3356">
                  <c:v>34.95833333333411</c:v>
                </c:pt>
                <c:pt idx="3357">
                  <c:v>34.968750000000774</c:v>
                </c:pt>
                <c:pt idx="3358">
                  <c:v>34.979166666667439</c:v>
                </c:pt>
                <c:pt idx="3359">
                  <c:v>34.989583333334103</c:v>
                </c:pt>
                <c:pt idx="3360">
                  <c:v>35.000000000000767</c:v>
                </c:pt>
                <c:pt idx="3361">
                  <c:v>35.010416666667432</c:v>
                </c:pt>
                <c:pt idx="3362">
                  <c:v>35.020833333334096</c:v>
                </c:pt>
                <c:pt idx="3363">
                  <c:v>35.03125000000076</c:v>
                </c:pt>
                <c:pt idx="3364">
                  <c:v>35.041666666667425</c:v>
                </c:pt>
                <c:pt idx="3365">
                  <c:v>35.052083333334089</c:v>
                </c:pt>
                <c:pt idx="3366">
                  <c:v>35.062500000000753</c:v>
                </c:pt>
                <c:pt idx="3367">
                  <c:v>35.072916666667417</c:v>
                </c:pt>
                <c:pt idx="3368">
                  <c:v>35.083333333334082</c:v>
                </c:pt>
                <c:pt idx="3369">
                  <c:v>35.093750000000746</c:v>
                </c:pt>
                <c:pt idx="3370">
                  <c:v>35.10416666666741</c:v>
                </c:pt>
                <c:pt idx="3371">
                  <c:v>35.114583333334075</c:v>
                </c:pt>
                <c:pt idx="3372">
                  <c:v>35.125000000000739</c:v>
                </c:pt>
                <c:pt idx="3373">
                  <c:v>35.135416666667403</c:v>
                </c:pt>
                <c:pt idx="3374">
                  <c:v>35.145833333334068</c:v>
                </c:pt>
                <c:pt idx="3375">
                  <c:v>35.156250000000732</c:v>
                </c:pt>
                <c:pt idx="3376">
                  <c:v>35.166666666667396</c:v>
                </c:pt>
                <c:pt idx="3377">
                  <c:v>35.17708333333406</c:v>
                </c:pt>
                <c:pt idx="3378">
                  <c:v>35.187500000000725</c:v>
                </c:pt>
                <c:pt idx="3379">
                  <c:v>35.197916666667389</c:v>
                </c:pt>
                <c:pt idx="3380">
                  <c:v>35.208333333334053</c:v>
                </c:pt>
                <c:pt idx="3381">
                  <c:v>35.218750000000718</c:v>
                </c:pt>
                <c:pt idx="3382">
                  <c:v>35.229166666667382</c:v>
                </c:pt>
                <c:pt idx="3383">
                  <c:v>35.239583333334046</c:v>
                </c:pt>
                <c:pt idx="3384">
                  <c:v>35.250000000000711</c:v>
                </c:pt>
                <c:pt idx="3385">
                  <c:v>35.260416666667375</c:v>
                </c:pt>
                <c:pt idx="3386">
                  <c:v>35.270833333334039</c:v>
                </c:pt>
                <c:pt idx="3387">
                  <c:v>35.281250000000703</c:v>
                </c:pt>
                <c:pt idx="3388">
                  <c:v>35.291666666667368</c:v>
                </c:pt>
                <c:pt idx="3389">
                  <c:v>35.302083333334032</c:v>
                </c:pt>
                <c:pt idx="3390">
                  <c:v>35.312500000000696</c:v>
                </c:pt>
                <c:pt idx="3391">
                  <c:v>35.322916666667361</c:v>
                </c:pt>
                <c:pt idx="3392">
                  <c:v>35.333333333334025</c:v>
                </c:pt>
                <c:pt idx="3393">
                  <c:v>35.343750000000689</c:v>
                </c:pt>
                <c:pt idx="3394">
                  <c:v>35.354166666667354</c:v>
                </c:pt>
                <c:pt idx="3395">
                  <c:v>35.364583333334018</c:v>
                </c:pt>
                <c:pt idx="3396">
                  <c:v>35.375000000000682</c:v>
                </c:pt>
                <c:pt idx="3397">
                  <c:v>35.385416666667346</c:v>
                </c:pt>
                <c:pt idx="3398">
                  <c:v>35.395833333334011</c:v>
                </c:pt>
                <c:pt idx="3399">
                  <c:v>35.406250000000675</c:v>
                </c:pt>
                <c:pt idx="3400">
                  <c:v>35.416666666667339</c:v>
                </c:pt>
                <c:pt idx="3401">
                  <c:v>35.427083333334004</c:v>
                </c:pt>
                <c:pt idx="3402">
                  <c:v>35.437500000000668</c:v>
                </c:pt>
                <c:pt idx="3403">
                  <c:v>35.447916666667332</c:v>
                </c:pt>
                <c:pt idx="3404">
                  <c:v>35.458333333333997</c:v>
                </c:pt>
                <c:pt idx="3405">
                  <c:v>35.468750000000661</c:v>
                </c:pt>
                <c:pt idx="3406">
                  <c:v>35.479166666667325</c:v>
                </c:pt>
                <c:pt idx="3407">
                  <c:v>35.489583333333989</c:v>
                </c:pt>
                <c:pt idx="3408">
                  <c:v>35.500000000000654</c:v>
                </c:pt>
                <c:pt idx="3409">
                  <c:v>35.510416666667318</c:v>
                </c:pt>
                <c:pt idx="3410">
                  <c:v>35.520833333333982</c:v>
                </c:pt>
                <c:pt idx="3411">
                  <c:v>35.531250000000647</c:v>
                </c:pt>
                <c:pt idx="3412">
                  <c:v>35.541666666667311</c:v>
                </c:pt>
                <c:pt idx="3413">
                  <c:v>35.552083333333975</c:v>
                </c:pt>
                <c:pt idx="3414">
                  <c:v>35.562500000000639</c:v>
                </c:pt>
                <c:pt idx="3415">
                  <c:v>35.572916666667304</c:v>
                </c:pt>
                <c:pt idx="3416">
                  <c:v>35.583333333333968</c:v>
                </c:pt>
                <c:pt idx="3417">
                  <c:v>35.593750000000632</c:v>
                </c:pt>
                <c:pt idx="3418">
                  <c:v>35.604166666667297</c:v>
                </c:pt>
                <c:pt idx="3419">
                  <c:v>35.614583333333961</c:v>
                </c:pt>
                <c:pt idx="3420">
                  <c:v>35.625000000000625</c:v>
                </c:pt>
                <c:pt idx="3421">
                  <c:v>35.63541666666729</c:v>
                </c:pt>
                <c:pt idx="3422">
                  <c:v>35.645833333333954</c:v>
                </c:pt>
                <c:pt idx="3423">
                  <c:v>35.656250000000618</c:v>
                </c:pt>
                <c:pt idx="3424">
                  <c:v>35.666666666667282</c:v>
                </c:pt>
                <c:pt idx="3425">
                  <c:v>35.677083333333947</c:v>
                </c:pt>
                <c:pt idx="3426">
                  <c:v>35.687500000000611</c:v>
                </c:pt>
                <c:pt idx="3427">
                  <c:v>35.697916666667275</c:v>
                </c:pt>
                <c:pt idx="3428">
                  <c:v>35.70833333333394</c:v>
                </c:pt>
                <c:pt idx="3429">
                  <c:v>35.718750000000604</c:v>
                </c:pt>
                <c:pt idx="3430">
                  <c:v>35.729166666667268</c:v>
                </c:pt>
                <c:pt idx="3431">
                  <c:v>35.739583333333933</c:v>
                </c:pt>
                <c:pt idx="3432">
                  <c:v>35.750000000000597</c:v>
                </c:pt>
                <c:pt idx="3433">
                  <c:v>35.760416666667261</c:v>
                </c:pt>
                <c:pt idx="3434">
                  <c:v>35.770833333333925</c:v>
                </c:pt>
                <c:pt idx="3435">
                  <c:v>35.78125000000059</c:v>
                </c:pt>
                <c:pt idx="3436">
                  <c:v>35.791666666667254</c:v>
                </c:pt>
                <c:pt idx="3437">
                  <c:v>35.802083333333918</c:v>
                </c:pt>
                <c:pt idx="3438">
                  <c:v>35.812500000000583</c:v>
                </c:pt>
                <c:pt idx="3439">
                  <c:v>35.822916666667247</c:v>
                </c:pt>
                <c:pt idx="3440">
                  <c:v>35.833333333333911</c:v>
                </c:pt>
                <c:pt idx="3441">
                  <c:v>35.843750000000576</c:v>
                </c:pt>
                <c:pt idx="3442">
                  <c:v>35.85416666666724</c:v>
                </c:pt>
                <c:pt idx="3443">
                  <c:v>35.864583333333904</c:v>
                </c:pt>
                <c:pt idx="3444">
                  <c:v>35.875000000000568</c:v>
                </c:pt>
                <c:pt idx="3445">
                  <c:v>35.885416666667233</c:v>
                </c:pt>
                <c:pt idx="3446">
                  <c:v>35.895833333333897</c:v>
                </c:pt>
                <c:pt idx="3447">
                  <c:v>35.906250000000561</c:v>
                </c:pt>
                <c:pt idx="3448">
                  <c:v>35.916666666667226</c:v>
                </c:pt>
                <c:pt idx="3449">
                  <c:v>35.92708333333389</c:v>
                </c:pt>
                <c:pt idx="3450">
                  <c:v>35.937500000000554</c:v>
                </c:pt>
                <c:pt idx="3451">
                  <c:v>35.947916666667219</c:v>
                </c:pt>
                <c:pt idx="3452">
                  <c:v>35.958333333333883</c:v>
                </c:pt>
                <c:pt idx="3453">
                  <c:v>35.968750000000547</c:v>
                </c:pt>
                <c:pt idx="3454">
                  <c:v>35.979166666667211</c:v>
                </c:pt>
                <c:pt idx="3455">
                  <c:v>35.989583333333876</c:v>
                </c:pt>
                <c:pt idx="3456">
                  <c:v>36.00000000000054</c:v>
                </c:pt>
                <c:pt idx="3457">
                  <c:v>36.010416666667204</c:v>
                </c:pt>
                <c:pt idx="3458">
                  <c:v>36.020833333333869</c:v>
                </c:pt>
                <c:pt idx="3459">
                  <c:v>36.031250000000533</c:v>
                </c:pt>
                <c:pt idx="3460">
                  <c:v>36.041666666667197</c:v>
                </c:pt>
                <c:pt idx="3461">
                  <c:v>36.052083333333862</c:v>
                </c:pt>
                <c:pt idx="3462">
                  <c:v>36.062500000000526</c:v>
                </c:pt>
                <c:pt idx="3463">
                  <c:v>36.07291666666719</c:v>
                </c:pt>
                <c:pt idx="3464">
                  <c:v>36.083333333333854</c:v>
                </c:pt>
                <c:pt idx="3465">
                  <c:v>36.093750000000519</c:v>
                </c:pt>
                <c:pt idx="3466">
                  <c:v>36.104166666667183</c:v>
                </c:pt>
                <c:pt idx="3467">
                  <c:v>36.114583333333847</c:v>
                </c:pt>
                <c:pt idx="3468">
                  <c:v>36.125000000000512</c:v>
                </c:pt>
                <c:pt idx="3469">
                  <c:v>36.135416666667176</c:v>
                </c:pt>
                <c:pt idx="3470">
                  <c:v>36.14583333333384</c:v>
                </c:pt>
                <c:pt idx="3471">
                  <c:v>36.156250000000504</c:v>
                </c:pt>
                <c:pt idx="3472">
                  <c:v>36.166666666667169</c:v>
                </c:pt>
                <c:pt idx="3473">
                  <c:v>36.177083333333833</c:v>
                </c:pt>
                <c:pt idx="3474">
                  <c:v>36.187500000000497</c:v>
                </c:pt>
                <c:pt idx="3475">
                  <c:v>36.197916666667162</c:v>
                </c:pt>
                <c:pt idx="3476">
                  <c:v>36.208333333333826</c:v>
                </c:pt>
                <c:pt idx="3477">
                  <c:v>36.21875000000049</c:v>
                </c:pt>
                <c:pt idx="3478">
                  <c:v>36.229166666667155</c:v>
                </c:pt>
                <c:pt idx="3479">
                  <c:v>36.239583333333819</c:v>
                </c:pt>
                <c:pt idx="3480">
                  <c:v>36.250000000000483</c:v>
                </c:pt>
                <c:pt idx="3481">
                  <c:v>36.260416666667147</c:v>
                </c:pt>
                <c:pt idx="3482">
                  <c:v>36.270833333333812</c:v>
                </c:pt>
                <c:pt idx="3483">
                  <c:v>36.281250000000476</c:v>
                </c:pt>
                <c:pt idx="3484">
                  <c:v>36.29166666666714</c:v>
                </c:pt>
                <c:pt idx="3485">
                  <c:v>36.302083333333805</c:v>
                </c:pt>
                <c:pt idx="3486">
                  <c:v>36.312500000000469</c:v>
                </c:pt>
                <c:pt idx="3487">
                  <c:v>36.322916666667133</c:v>
                </c:pt>
                <c:pt idx="3488">
                  <c:v>36.333333333333798</c:v>
                </c:pt>
                <c:pt idx="3489">
                  <c:v>36.343750000000462</c:v>
                </c:pt>
                <c:pt idx="3490">
                  <c:v>36.354166666667126</c:v>
                </c:pt>
                <c:pt idx="3491">
                  <c:v>36.36458333333379</c:v>
                </c:pt>
                <c:pt idx="3492">
                  <c:v>36.375000000000455</c:v>
                </c:pt>
                <c:pt idx="3493">
                  <c:v>36.385416666667119</c:v>
                </c:pt>
                <c:pt idx="3494">
                  <c:v>36.395833333333783</c:v>
                </c:pt>
                <c:pt idx="3495">
                  <c:v>36.406250000000448</c:v>
                </c:pt>
                <c:pt idx="3496">
                  <c:v>36.416666666667112</c:v>
                </c:pt>
                <c:pt idx="3497">
                  <c:v>36.427083333333776</c:v>
                </c:pt>
                <c:pt idx="3498">
                  <c:v>36.437500000000441</c:v>
                </c:pt>
                <c:pt idx="3499">
                  <c:v>36.447916666667105</c:v>
                </c:pt>
                <c:pt idx="3500">
                  <c:v>36.458333333333769</c:v>
                </c:pt>
                <c:pt idx="3501">
                  <c:v>36.468750000000433</c:v>
                </c:pt>
                <c:pt idx="3502">
                  <c:v>36.479166666667098</c:v>
                </c:pt>
                <c:pt idx="3503">
                  <c:v>36.489583333333762</c:v>
                </c:pt>
                <c:pt idx="3504">
                  <c:v>36.500000000000426</c:v>
                </c:pt>
                <c:pt idx="3505">
                  <c:v>36.510416666667091</c:v>
                </c:pt>
                <c:pt idx="3506">
                  <c:v>36.520833333333755</c:v>
                </c:pt>
                <c:pt idx="3507">
                  <c:v>36.531250000000419</c:v>
                </c:pt>
                <c:pt idx="3508">
                  <c:v>36.541666666667084</c:v>
                </c:pt>
                <c:pt idx="3509">
                  <c:v>36.552083333333748</c:v>
                </c:pt>
                <c:pt idx="3510">
                  <c:v>36.562500000000412</c:v>
                </c:pt>
                <c:pt idx="3511">
                  <c:v>36.572916666667076</c:v>
                </c:pt>
                <c:pt idx="3512">
                  <c:v>36.583333333333741</c:v>
                </c:pt>
                <c:pt idx="3513">
                  <c:v>36.593750000000405</c:v>
                </c:pt>
                <c:pt idx="3514">
                  <c:v>36.604166666667069</c:v>
                </c:pt>
                <c:pt idx="3515">
                  <c:v>36.614583333333734</c:v>
                </c:pt>
                <c:pt idx="3516">
                  <c:v>36.625000000000398</c:v>
                </c:pt>
                <c:pt idx="3517">
                  <c:v>36.635416666667062</c:v>
                </c:pt>
                <c:pt idx="3518">
                  <c:v>36.645833333333727</c:v>
                </c:pt>
                <c:pt idx="3519">
                  <c:v>36.656250000000391</c:v>
                </c:pt>
                <c:pt idx="3520">
                  <c:v>36.666666666667055</c:v>
                </c:pt>
                <c:pt idx="3521">
                  <c:v>36.677083333333719</c:v>
                </c:pt>
                <c:pt idx="3522">
                  <c:v>36.687500000000384</c:v>
                </c:pt>
                <c:pt idx="3523">
                  <c:v>36.697916666667048</c:v>
                </c:pt>
                <c:pt idx="3524">
                  <c:v>36.708333333333712</c:v>
                </c:pt>
                <c:pt idx="3525">
                  <c:v>36.718750000000377</c:v>
                </c:pt>
                <c:pt idx="3526">
                  <c:v>36.729166666667041</c:v>
                </c:pt>
                <c:pt idx="3527">
                  <c:v>36.739583333333705</c:v>
                </c:pt>
                <c:pt idx="3528">
                  <c:v>36.750000000000369</c:v>
                </c:pt>
                <c:pt idx="3529">
                  <c:v>36.760416666667034</c:v>
                </c:pt>
                <c:pt idx="3530">
                  <c:v>36.770833333333698</c:v>
                </c:pt>
                <c:pt idx="3531">
                  <c:v>36.781250000000362</c:v>
                </c:pt>
                <c:pt idx="3532">
                  <c:v>36.791666666667027</c:v>
                </c:pt>
                <c:pt idx="3533">
                  <c:v>36.802083333333691</c:v>
                </c:pt>
                <c:pt idx="3534">
                  <c:v>36.812500000000355</c:v>
                </c:pt>
                <c:pt idx="3535">
                  <c:v>36.82291666666702</c:v>
                </c:pt>
                <c:pt idx="3536">
                  <c:v>36.833333333333684</c:v>
                </c:pt>
                <c:pt idx="3537">
                  <c:v>36.843750000000348</c:v>
                </c:pt>
                <c:pt idx="3538">
                  <c:v>36.854166666667012</c:v>
                </c:pt>
                <c:pt idx="3539">
                  <c:v>36.864583333333677</c:v>
                </c:pt>
                <c:pt idx="3540">
                  <c:v>36.875000000000341</c:v>
                </c:pt>
                <c:pt idx="3541">
                  <c:v>36.885416666667005</c:v>
                </c:pt>
                <c:pt idx="3542">
                  <c:v>36.89583333333367</c:v>
                </c:pt>
                <c:pt idx="3543">
                  <c:v>36.906250000000334</c:v>
                </c:pt>
                <c:pt idx="3544">
                  <c:v>36.916666666666998</c:v>
                </c:pt>
                <c:pt idx="3545">
                  <c:v>36.927083333333663</c:v>
                </c:pt>
                <c:pt idx="3546">
                  <c:v>36.937500000000327</c:v>
                </c:pt>
                <c:pt idx="3547">
                  <c:v>36.947916666666991</c:v>
                </c:pt>
                <c:pt idx="3548">
                  <c:v>36.958333333333655</c:v>
                </c:pt>
                <c:pt idx="3549">
                  <c:v>36.96875000000032</c:v>
                </c:pt>
                <c:pt idx="3550">
                  <c:v>36.979166666666984</c:v>
                </c:pt>
                <c:pt idx="3551">
                  <c:v>36.989583333333648</c:v>
                </c:pt>
                <c:pt idx="3552">
                  <c:v>37.000000000000313</c:v>
                </c:pt>
                <c:pt idx="3553">
                  <c:v>37.010416666666977</c:v>
                </c:pt>
                <c:pt idx="3554">
                  <c:v>37.020833333333641</c:v>
                </c:pt>
                <c:pt idx="3555">
                  <c:v>37.031250000000306</c:v>
                </c:pt>
                <c:pt idx="3556">
                  <c:v>37.04166666666697</c:v>
                </c:pt>
                <c:pt idx="3557">
                  <c:v>37.052083333333634</c:v>
                </c:pt>
                <c:pt idx="3558">
                  <c:v>37.062500000000298</c:v>
                </c:pt>
                <c:pt idx="3559">
                  <c:v>37.072916666666963</c:v>
                </c:pt>
                <c:pt idx="3560">
                  <c:v>37.083333333333627</c:v>
                </c:pt>
                <c:pt idx="3561">
                  <c:v>37.093750000000291</c:v>
                </c:pt>
                <c:pt idx="3562">
                  <c:v>37.104166666666956</c:v>
                </c:pt>
                <c:pt idx="3563">
                  <c:v>37.11458333333362</c:v>
                </c:pt>
                <c:pt idx="3564">
                  <c:v>37.125000000000284</c:v>
                </c:pt>
                <c:pt idx="3565">
                  <c:v>37.135416666666949</c:v>
                </c:pt>
                <c:pt idx="3566">
                  <c:v>37.145833333333613</c:v>
                </c:pt>
                <c:pt idx="3567">
                  <c:v>37.156250000000277</c:v>
                </c:pt>
                <c:pt idx="3568">
                  <c:v>37.166666666666941</c:v>
                </c:pt>
                <c:pt idx="3569">
                  <c:v>37.177083333333606</c:v>
                </c:pt>
                <c:pt idx="3570">
                  <c:v>37.18750000000027</c:v>
                </c:pt>
                <c:pt idx="3571">
                  <c:v>37.197916666666934</c:v>
                </c:pt>
                <c:pt idx="3572">
                  <c:v>37.208333333333599</c:v>
                </c:pt>
                <c:pt idx="3573">
                  <c:v>37.218750000000263</c:v>
                </c:pt>
                <c:pt idx="3574">
                  <c:v>37.229166666666927</c:v>
                </c:pt>
                <c:pt idx="3575">
                  <c:v>37.239583333333591</c:v>
                </c:pt>
                <c:pt idx="3576">
                  <c:v>37.250000000000256</c:v>
                </c:pt>
                <c:pt idx="3577">
                  <c:v>37.26041666666692</c:v>
                </c:pt>
                <c:pt idx="3578">
                  <c:v>37.270833333333584</c:v>
                </c:pt>
                <c:pt idx="3579">
                  <c:v>37.281250000000249</c:v>
                </c:pt>
                <c:pt idx="3580">
                  <c:v>37.291666666666913</c:v>
                </c:pt>
                <c:pt idx="3581">
                  <c:v>37.302083333333577</c:v>
                </c:pt>
                <c:pt idx="3582">
                  <c:v>37.312500000000242</c:v>
                </c:pt>
                <c:pt idx="3583">
                  <c:v>37.322916666666906</c:v>
                </c:pt>
                <c:pt idx="3584">
                  <c:v>37.33333333333357</c:v>
                </c:pt>
                <c:pt idx="3585">
                  <c:v>37.343750000000234</c:v>
                </c:pt>
                <c:pt idx="3586">
                  <c:v>37.354166666666899</c:v>
                </c:pt>
                <c:pt idx="3587">
                  <c:v>37.364583333333563</c:v>
                </c:pt>
                <c:pt idx="3588">
                  <c:v>37.375000000000227</c:v>
                </c:pt>
                <c:pt idx="3589">
                  <c:v>37.385416666666892</c:v>
                </c:pt>
                <c:pt idx="3590">
                  <c:v>37.395833333333556</c:v>
                </c:pt>
                <c:pt idx="3591">
                  <c:v>37.40625000000022</c:v>
                </c:pt>
                <c:pt idx="3592">
                  <c:v>37.416666666666885</c:v>
                </c:pt>
                <c:pt idx="3593">
                  <c:v>37.427083333333549</c:v>
                </c:pt>
                <c:pt idx="3594">
                  <c:v>37.437500000000213</c:v>
                </c:pt>
                <c:pt idx="3595">
                  <c:v>37.447916666666877</c:v>
                </c:pt>
                <c:pt idx="3596">
                  <c:v>37.458333333333542</c:v>
                </c:pt>
                <c:pt idx="3597">
                  <c:v>37.468750000000206</c:v>
                </c:pt>
                <c:pt idx="3598">
                  <c:v>37.47916666666687</c:v>
                </c:pt>
                <c:pt idx="3599">
                  <c:v>37.489583333333535</c:v>
                </c:pt>
                <c:pt idx="3600">
                  <c:v>37.500000000000199</c:v>
                </c:pt>
                <c:pt idx="3601">
                  <c:v>37.510416666666863</c:v>
                </c:pt>
                <c:pt idx="3602">
                  <c:v>37.520833333333528</c:v>
                </c:pt>
                <c:pt idx="3603">
                  <c:v>37.531250000000192</c:v>
                </c:pt>
                <c:pt idx="3604">
                  <c:v>37.541666666666856</c:v>
                </c:pt>
                <c:pt idx="3605">
                  <c:v>37.55208333333352</c:v>
                </c:pt>
                <c:pt idx="3606">
                  <c:v>37.562500000000185</c:v>
                </c:pt>
                <c:pt idx="3607">
                  <c:v>37.572916666666849</c:v>
                </c:pt>
                <c:pt idx="3608">
                  <c:v>37.583333333333513</c:v>
                </c:pt>
                <c:pt idx="3609">
                  <c:v>37.593750000000178</c:v>
                </c:pt>
                <c:pt idx="3610">
                  <c:v>37.604166666666842</c:v>
                </c:pt>
                <c:pt idx="3611">
                  <c:v>37.614583333333506</c:v>
                </c:pt>
                <c:pt idx="3612">
                  <c:v>37.625000000000171</c:v>
                </c:pt>
                <c:pt idx="3613">
                  <c:v>37.635416666666835</c:v>
                </c:pt>
                <c:pt idx="3614">
                  <c:v>37.645833333333499</c:v>
                </c:pt>
                <c:pt idx="3615">
                  <c:v>37.656250000000163</c:v>
                </c:pt>
                <c:pt idx="3616">
                  <c:v>37.666666666666828</c:v>
                </c:pt>
                <c:pt idx="3617">
                  <c:v>37.677083333333492</c:v>
                </c:pt>
                <c:pt idx="3618">
                  <c:v>37.687500000000156</c:v>
                </c:pt>
                <c:pt idx="3619">
                  <c:v>37.697916666666821</c:v>
                </c:pt>
                <c:pt idx="3620">
                  <c:v>37.708333333333485</c:v>
                </c:pt>
                <c:pt idx="3621">
                  <c:v>37.718750000000149</c:v>
                </c:pt>
                <c:pt idx="3622">
                  <c:v>37.729166666666814</c:v>
                </c:pt>
                <c:pt idx="3623">
                  <c:v>37.739583333333478</c:v>
                </c:pt>
                <c:pt idx="3624">
                  <c:v>37.750000000000142</c:v>
                </c:pt>
                <c:pt idx="3625">
                  <c:v>37.760416666666806</c:v>
                </c:pt>
                <c:pt idx="3626">
                  <c:v>37.770833333333471</c:v>
                </c:pt>
                <c:pt idx="3627">
                  <c:v>37.781250000000135</c:v>
                </c:pt>
                <c:pt idx="3628">
                  <c:v>37.791666666666799</c:v>
                </c:pt>
                <c:pt idx="3629">
                  <c:v>37.802083333333464</c:v>
                </c:pt>
                <c:pt idx="3630">
                  <c:v>37.812500000000128</c:v>
                </c:pt>
                <c:pt idx="3631">
                  <c:v>37.822916666666792</c:v>
                </c:pt>
                <c:pt idx="3632">
                  <c:v>37.833333333333456</c:v>
                </c:pt>
                <c:pt idx="3633">
                  <c:v>37.843750000000121</c:v>
                </c:pt>
                <c:pt idx="3634">
                  <c:v>37.854166666666785</c:v>
                </c:pt>
                <c:pt idx="3635">
                  <c:v>37.864583333333449</c:v>
                </c:pt>
                <c:pt idx="3636">
                  <c:v>37.875000000000114</c:v>
                </c:pt>
                <c:pt idx="3637">
                  <c:v>37.885416666666778</c:v>
                </c:pt>
                <c:pt idx="3638">
                  <c:v>37.895833333333442</c:v>
                </c:pt>
                <c:pt idx="3639">
                  <c:v>37.906250000000107</c:v>
                </c:pt>
                <c:pt idx="3640">
                  <c:v>37.916666666666771</c:v>
                </c:pt>
                <c:pt idx="3641">
                  <c:v>37.927083333333435</c:v>
                </c:pt>
                <c:pt idx="3642">
                  <c:v>37.937500000000099</c:v>
                </c:pt>
                <c:pt idx="3643">
                  <c:v>37.947916666666764</c:v>
                </c:pt>
                <c:pt idx="3644">
                  <c:v>37.958333333333428</c:v>
                </c:pt>
                <c:pt idx="3645">
                  <c:v>37.968750000000092</c:v>
                </c:pt>
                <c:pt idx="3646">
                  <c:v>37.979166666666757</c:v>
                </c:pt>
                <c:pt idx="3647">
                  <c:v>37.989583333333421</c:v>
                </c:pt>
                <c:pt idx="3648">
                  <c:v>38.000000000000085</c:v>
                </c:pt>
                <c:pt idx="3649">
                  <c:v>38.01041666666675</c:v>
                </c:pt>
                <c:pt idx="3650">
                  <c:v>38.020833333333414</c:v>
                </c:pt>
                <c:pt idx="3651">
                  <c:v>38.031250000000078</c:v>
                </c:pt>
                <c:pt idx="3652">
                  <c:v>38.041666666666742</c:v>
                </c:pt>
                <c:pt idx="3653">
                  <c:v>38.052083333333407</c:v>
                </c:pt>
                <c:pt idx="3654">
                  <c:v>38.062500000000071</c:v>
                </c:pt>
                <c:pt idx="3655">
                  <c:v>38.072916666666735</c:v>
                </c:pt>
                <c:pt idx="3656">
                  <c:v>38.0833333333334</c:v>
                </c:pt>
                <c:pt idx="3657">
                  <c:v>38.093750000000064</c:v>
                </c:pt>
                <c:pt idx="3658">
                  <c:v>38.104166666666728</c:v>
                </c:pt>
                <c:pt idx="3659">
                  <c:v>38.114583333333393</c:v>
                </c:pt>
                <c:pt idx="3660">
                  <c:v>38.125000000000057</c:v>
                </c:pt>
                <c:pt idx="3661">
                  <c:v>38.135416666666721</c:v>
                </c:pt>
                <c:pt idx="3662">
                  <c:v>38.145833333333385</c:v>
                </c:pt>
                <c:pt idx="3663">
                  <c:v>38.15625000000005</c:v>
                </c:pt>
                <c:pt idx="3664">
                  <c:v>38.166666666666714</c:v>
                </c:pt>
                <c:pt idx="3665">
                  <c:v>38.177083333333378</c:v>
                </c:pt>
                <c:pt idx="3666">
                  <c:v>38.187500000000043</c:v>
                </c:pt>
                <c:pt idx="3667">
                  <c:v>38.197916666666707</c:v>
                </c:pt>
                <c:pt idx="3668">
                  <c:v>38.208333333333371</c:v>
                </c:pt>
                <c:pt idx="3669">
                  <c:v>38.218750000000036</c:v>
                </c:pt>
                <c:pt idx="3670">
                  <c:v>38.2291666666667</c:v>
                </c:pt>
                <c:pt idx="3671">
                  <c:v>38.239583333333364</c:v>
                </c:pt>
                <c:pt idx="3672">
                  <c:v>38.250000000000028</c:v>
                </c:pt>
                <c:pt idx="3673">
                  <c:v>38.260416666666693</c:v>
                </c:pt>
                <c:pt idx="3674">
                  <c:v>38.270833333333357</c:v>
                </c:pt>
                <c:pt idx="3675">
                  <c:v>38.281250000000021</c:v>
                </c:pt>
                <c:pt idx="3676">
                  <c:v>38.291666666666686</c:v>
                </c:pt>
                <c:pt idx="3677">
                  <c:v>38.30208333333335</c:v>
                </c:pt>
                <c:pt idx="3678">
                  <c:v>38.312500000000014</c:v>
                </c:pt>
                <c:pt idx="3679">
                  <c:v>38.322916666666679</c:v>
                </c:pt>
                <c:pt idx="3680">
                  <c:v>38.333333333333343</c:v>
                </c:pt>
                <c:pt idx="3681">
                  <c:v>38.343750000000007</c:v>
                </c:pt>
                <c:pt idx="3682">
                  <c:v>38.354166666666671</c:v>
                </c:pt>
                <c:pt idx="3683">
                  <c:v>38.364583333333336</c:v>
                </c:pt>
                <c:pt idx="3684">
                  <c:v>38.375</c:v>
                </c:pt>
                <c:pt idx="3685">
                  <c:v>38.385416666666664</c:v>
                </c:pt>
                <c:pt idx="3686">
                  <c:v>38.395833333333329</c:v>
                </c:pt>
                <c:pt idx="3687">
                  <c:v>38.406249999999993</c:v>
                </c:pt>
                <c:pt idx="3688">
                  <c:v>38.416666666666657</c:v>
                </c:pt>
                <c:pt idx="3689">
                  <c:v>38.427083333333321</c:v>
                </c:pt>
                <c:pt idx="3690">
                  <c:v>38.437499999999986</c:v>
                </c:pt>
                <c:pt idx="3691">
                  <c:v>38.44791666666665</c:v>
                </c:pt>
                <c:pt idx="3692">
                  <c:v>38.458333333333314</c:v>
                </c:pt>
                <c:pt idx="3693">
                  <c:v>38.468749999999979</c:v>
                </c:pt>
                <c:pt idx="3694">
                  <c:v>38.479166666666643</c:v>
                </c:pt>
                <c:pt idx="3695">
                  <c:v>38.489583333333307</c:v>
                </c:pt>
                <c:pt idx="3696">
                  <c:v>38.499999999999972</c:v>
                </c:pt>
                <c:pt idx="3697">
                  <c:v>38.510416666666636</c:v>
                </c:pt>
                <c:pt idx="3698">
                  <c:v>38.5208333333333</c:v>
                </c:pt>
                <c:pt idx="3699">
                  <c:v>38.531249999999964</c:v>
                </c:pt>
                <c:pt idx="3700">
                  <c:v>38.541666666666629</c:v>
                </c:pt>
                <c:pt idx="3701">
                  <c:v>38.552083333333293</c:v>
                </c:pt>
                <c:pt idx="3702">
                  <c:v>38.562499999999957</c:v>
                </c:pt>
                <c:pt idx="3703">
                  <c:v>38.572916666666622</c:v>
                </c:pt>
                <c:pt idx="3704">
                  <c:v>38.583333333333286</c:v>
                </c:pt>
                <c:pt idx="3705">
                  <c:v>38.59374999999995</c:v>
                </c:pt>
                <c:pt idx="3706">
                  <c:v>38.604166666666615</c:v>
                </c:pt>
                <c:pt idx="3707">
                  <c:v>38.614583333333279</c:v>
                </c:pt>
                <c:pt idx="3708">
                  <c:v>38.624999999999943</c:v>
                </c:pt>
                <c:pt idx="3709">
                  <c:v>38.635416666666607</c:v>
                </c:pt>
                <c:pt idx="3710">
                  <c:v>38.645833333333272</c:v>
                </c:pt>
                <c:pt idx="3711">
                  <c:v>38.656249999999936</c:v>
                </c:pt>
                <c:pt idx="3712">
                  <c:v>38.6666666666666</c:v>
                </c:pt>
                <c:pt idx="3713">
                  <c:v>38.677083333333265</c:v>
                </c:pt>
                <c:pt idx="3714">
                  <c:v>38.687499999999929</c:v>
                </c:pt>
                <c:pt idx="3715">
                  <c:v>38.697916666666593</c:v>
                </c:pt>
                <c:pt idx="3716">
                  <c:v>38.708333333333258</c:v>
                </c:pt>
                <c:pt idx="3717">
                  <c:v>38.718749999999922</c:v>
                </c:pt>
                <c:pt idx="3718">
                  <c:v>38.729166666666586</c:v>
                </c:pt>
                <c:pt idx="3719">
                  <c:v>38.73958333333325</c:v>
                </c:pt>
                <c:pt idx="3720">
                  <c:v>38.749999999999915</c:v>
                </c:pt>
                <c:pt idx="3721">
                  <c:v>38.760416666666579</c:v>
                </c:pt>
                <c:pt idx="3722">
                  <c:v>38.770833333333243</c:v>
                </c:pt>
                <c:pt idx="3723">
                  <c:v>38.781249999999908</c:v>
                </c:pt>
                <c:pt idx="3724">
                  <c:v>38.791666666666572</c:v>
                </c:pt>
                <c:pt idx="3725">
                  <c:v>38.802083333333236</c:v>
                </c:pt>
                <c:pt idx="3726">
                  <c:v>38.812499999999901</c:v>
                </c:pt>
                <c:pt idx="3727">
                  <c:v>38.822916666666565</c:v>
                </c:pt>
                <c:pt idx="3728">
                  <c:v>38.833333333333229</c:v>
                </c:pt>
                <c:pt idx="3729">
                  <c:v>38.843749999999893</c:v>
                </c:pt>
                <c:pt idx="3730">
                  <c:v>38.854166666666558</c:v>
                </c:pt>
                <c:pt idx="3731">
                  <c:v>38.864583333333222</c:v>
                </c:pt>
                <c:pt idx="3732">
                  <c:v>38.874999999999886</c:v>
                </c:pt>
                <c:pt idx="3733">
                  <c:v>38.885416666666551</c:v>
                </c:pt>
                <c:pt idx="3734">
                  <c:v>38.895833333333215</c:v>
                </c:pt>
                <c:pt idx="3735">
                  <c:v>38.906249999999879</c:v>
                </c:pt>
                <c:pt idx="3736">
                  <c:v>38.916666666666544</c:v>
                </c:pt>
                <c:pt idx="3737">
                  <c:v>38.927083333333208</c:v>
                </c:pt>
                <c:pt idx="3738">
                  <c:v>38.937499999999872</c:v>
                </c:pt>
                <c:pt idx="3739">
                  <c:v>38.947916666666536</c:v>
                </c:pt>
                <c:pt idx="3740">
                  <c:v>38.958333333333201</c:v>
                </c:pt>
                <c:pt idx="3741">
                  <c:v>38.968749999999865</c:v>
                </c:pt>
                <c:pt idx="3742">
                  <c:v>38.979166666666529</c:v>
                </c:pt>
                <c:pt idx="3743">
                  <c:v>38.989583333333194</c:v>
                </c:pt>
                <c:pt idx="3744">
                  <c:v>38.999999999999858</c:v>
                </c:pt>
                <c:pt idx="3745">
                  <c:v>39.010416666666522</c:v>
                </c:pt>
                <c:pt idx="3746">
                  <c:v>39.020833333333186</c:v>
                </c:pt>
                <c:pt idx="3747">
                  <c:v>39.031249999999851</c:v>
                </c:pt>
                <c:pt idx="3748">
                  <c:v>39.041666666666515</c:v>
                </c:pt>
                <c:pt idx="3749">
                  <c:v>39.052083333333179</c:v>
                </c:pt>
                <c:pt idx="3750">
                  <c:v>39.062499999999844</c:v>
                </c:pt>
                <c:pt idx="3751">
                  <c:v>39.072916666666508</c:v>
                </c:pt>
                <c:pt idx="3752">
                  <c:v>39.083333333333172</c:v>
                </c:pt>
                <c:pt idx="3753">
                  <c:v>39.093749999999837</c:v>
                </c:pt>
                <c:pt idx="3754">
                  <c:v>39.104166666666501</c:v>
                </c:pt>
                <c:pt idx="3755">
                  <c:v>39.114583333333165</c:v>
                </c:pt>
                <c:pt idx="3756">
                  <c:v>39.124999999999829</c:v>
                </c:pt>
                <c:pt idx="3757">
                  <c:v>39.135416666666494</c:v>
                </c:pt>
                <c:pt idx="3758">
                  <c:v>39.145833333333158</c:v>
                </c:pt>
                <c:pt idx="3759">
                  <c:v>39.156249999999822</c:v>
                </c:pt>
                <c:pt idx="3760">
                  <c:v>39.166666666666487</c:v>
                </c:pt>
                <c:pt idx="3761">
                  <c:v>39.177083333333151</c:v>
                </c:pt>
                <c:pt idx="3762">
                  <c:v>39.187499999999815</c:v>
                </c:pt>
                <c:pt idx="3763">
                  <c:v>39.19791666666648</c:v>
                </c:pt>
                <c:pt idx="3764">
                  <c:v>39.208333333333144</c:v>
                </c:pt>
                <c:pt idx="3765">
                  <c:v>39.218749999999808</c:v>
                </c:pt>
                <c:pt idx="3766">
                  <c:v>39.229166666666472</c:v>
                </c:pt>
                <c:pt idx="3767">
                  <c:v>39.239583333333137</c:v>
                </c:pt>
                <c:pt idx="3768">
                  <c:v>39.249999999999801</c:v>
                </c:pt>
                <c:pt idx="3769">
                  <c:v>39.260416666666465</c:v>
                </c:pt>
                <c:pt idx="3770">
                  <c:v>39.27083333333313</c:v>
                </c:pt>
                <c:pt idx="3771">
                  <c:v>39.281249999999794</c:v>
                </c:pt>
                <c:pt idx="3772">
                  <c:v>39.291666666666458</c:v>
                </c:pt>
                <c:pt idx="3773">
                  <c:v>39.302083333333123</c:v>
                </c:pt>
                <c:pt idx="3774">
                  <c:v>39.312499999999787</c:v>
                </c:pt>
                <c:pt idx="3775">
                  <c:v>39.322916666666451</c:v>
                </c:pt>
                <c:pt idx="3776">
                  <c:v>39.333333333333115</c:v>
                </c:pt>
                <c:pt idx="3777">
                  <c:v>39.34374999999978</c:v>
                </c:pt>
                <c:pt idx="3778">
                  <c:v>39.354166666666444</c:v>
                </c:pt>
                <c:pt idx="3779">
                  <c:v>39.364583333333108</c:v>
                </c:pt>
                <c:pt idx="3780">
                  <c:v>39.374999999999773</c:v>
                </c:pt>
                <c:pt idx="3781">
                  <c:v>39.385416666666437</c:v>
                </c:pt>
                <c:pt idx="3782">
                  <c:v>39.395833333333101</c:v>
                </c:pt>
                <c:pt idx="3783">
                  <c:v>39.406249999999766</c:v>
                </c:pt>
                <c:pt idx="3784">
                  <c:v>39.41666666666643</c:v>
                </c:pt>
                <c:pt idx="3785">
                  <c:v>39.427083333333094</c:v>
                </c:pt>
                <c:pt idx="3786">
                  <c:v>39.437499999999758</c:v>
                </c:pt>
                <c:pt idx="3787">
                  <c:v>39.447916666666423</c:v>
                </c:pt>
                <c:pt idx="3788">
                  <c:v>39.458333333333087</c:v>
                </c:pt>
                <c:pt idx="3789">
                  <c:v>39.468749999999751</c:v>
                </c:pt>
                <c:pt idx="3790">
                  <c:v>39.479166666666416</c:v>
                </c:pt>
                <c:pt idx="3791">
                  <c:v>39.48958333333308</c:v>
                </c:pt>
                <c:pt idx="3792">
                  <c:v>39.499999999999744</c:v>
                </c:pt>
                <c:pt idx="3793">
                  <c:v>39.510416666666409</c:v>
                </c:pt>
                <c:pt idx="3794">
                  <c:v>39.520833333333073</c:v>
                </c:pt>
                <c:pt idx="3795">
                  <c:v>39.531249999999737</c:v>
                </c:pt>
                <c:pt idx="3796">
                  <c:v>39.541666666666401</c:v>
                </c:pt>
                <c:pt idx="3797">
                  <c:v>39.552083333333066</c:v>
                </c:pt>
                <c:pt idx="3798">
                  <c:v>39.56249999999973</c:v>
                </c:pt>
                <c:pt idx="3799">
                  <c:v>39.572916666666394</c:v>
                </c:pt>
                <c:pt idx="3800">
                  <c:v>39.583333333333059</c:v>
                </c:pt>
                <c:pt idx="3801">
                  <c:v>39.593749999999723</c:v>
                </c:pt>
                <c:pt idx="3802">
                  <c:v>39.604166666666387</c:v>
                </c:pt>
                <c:pt idx="3803">
                  <c:v>39.614583333333051</c:v>
                </c:pt>
                <c:pt idx="3804">
                  <c:v>39.624999999999716</c:v>
                </c:pt>
                <c:pt idx="3805">
                  <c:v>39.63541666666638</c:v>
                </c:pt>
                <c:pt idx="3806">
                  <c:v>39.645833333333044</c:v>
                </c:pt>
                <c:pt idx="3807">
                  <c:v>39.656249999999709</c:v>
                </c:pt>
                <c:pt idx="3808">
                  <c:v>39.666666666666373</c:v>
                </c:pt>
                <c:pt idx="3809">
                  <c:v>39.677083333333037</c:v>
                </c:pt>
                <c:pt idx="3810">
                  <c:v>39.687499999999702</c:v>
                </c:pt>
                <c:pt idx="3811">
                  <c:v>39.697916666666366</c:v>
                </c:pt>
                <c:pt idx="3812">
                  <c:v>39.70833333333303</c:v>
                </c:pt>
                <c:pt idx="3813">
                  <c:v>39.718749999999694</c:v>
                </c:pt>
                <c:pt idx="3814">
                  <c:v>39.729166666666359</c:v>
                </c:pt>
                <c:pt idx="3815">
                  <c:v>39.739583333333023</c:v>
                </c:pt>
                <c:pt idx="3816">
                  <c:v>39.749999999999687</c:v>
                </c:pt>
                <c:pt idx="3817">
                  <c:v>39.760416666666352</c:v>
                </c:pt>
                <c:pt idx="3818">
                  <c:v>39.770833333333016</c:v>
                </c:pt>
                <c:pt idx="3819">
                  <c:v>39.78124999999968</c:v>
                </c:pt>
                <c:pt idx="3820">
                  <c:v>39.791666666666345</c:v>
                </c:pt>
                <c:pt idx="3821">
                  <c:v>39.802083333333009</c:v>
                </c:pt>
                <c:pt idx="3822">
                  <c:v>39.812499999999673</c:v>
                </c:pt>
                <c:pt idx="3823">
                  <c:v>39.822916666666337</c:v>
                </c:pt>
                <c:pt idx="3824">
                  <c:v>39.833333333333002</c:v>
                </c:pt>
                <c:pt idx="3825">
                  <c:v>39.843749999999666</c:v>
                </c:pt>
                <c:pt idx="3826">
                  <c:v>39.85416666666633</c:v>
                </c:pt>
                <c:pt idx="3827">
                  <c:v>39.864583333332995</c:v>
                </c:pt>
                <c:pt idx="3828">
                  <c:v>39.874999999999659</c:v>
                </c:pt>
                <c:pt idx="3829">
                  <c:v>39.885416666666323</c:v>
                </c:pt>
                <c:pt idx="3830">
                  <c:v>39.895833333332988</c:v>
                </c:pt>
                <c:pt idx="3831">
                  <c:v>39.906249999999652</c:v>
                </c:pt>
                <c:pt idx="3832">
                  <c:v>39.916666666666316</c:v>
                </c:pt>
                <c:pt idx="3833">
                  <c:v>39.92708333333298</c:v>
                </c:pt>
                <c:pt idx="3834">
                  <c:v>39.937499999999645</c:v>
                </c:pt>
                <c:pt idx="3835">
                  <c:v>39.947916666666309</c:v>
                </c:pt>
                <c:pt idx="3836">
                  <c:v>39.958333333332973</c:v>
                </c:pt>
                <c:pt idx="3837">
                  <c:v>39.968749999999638</c:v>
                </c:pt>
                <c:pt idx="3838">
                  <c:v>39.979166666666302</c:v>
                </c:pt>
                <c:pt idx="3839">
                  <c:v>39.989583333332966</c:v>
                </c:pt>
                <c:pt idx="3840">
                  <c:v>39.999999999999631</c:v>
                </c:pt>
                <c:pt idx="3841">
                  <c:v>40.010416666666295</c:v>
                </c:pt>
                <c:pt idx="3842">
                  <c:v>40.020833333332959</c:v>
                </c:pt>
                <c:pt idx="3843">
                  <c:v>40.031249999999623</c:v>
                </c:pt>
                <c:pt idx="3844">
                  <c:v>40.041666666666288</c:v>
                </c:pt>
                <c:pt idx="3845">
                  <c:v>40.052083333332952</c:v>
                </c:pt>
                <c:pt idx="3846">
                  <c:v>40.062499999999616</c:v>
                </c:pt>
                <c:pt idx="3847">
                  <c:v>40.072916666666281</c:v>
                </c:pt>
                <c:pt idx="3848">
                  <c:v>40.083333333332945</c:v>
                </c:pt>
                <c:pt idx="3849">
                  <c:v>40.093749999999609</c:v>
                </c:pt>
                <c:pt idx="3850">
                  <c:v>40.104166666666273</c:v>
                </c:pt>
                <c:pt idx="3851">
                  <c:v>40.114583333332938</c:v>
                </c:pt>
                <c:pt idx="3852">
                  <c:v>40.124999999999602</c:v>
                </c:pt>
                <c:pt idx="3853">
                  <c:v>40.135416666666266</c:v>
                </c:pt>
                <c:pt idx="3854">
                  <c:v>40.145833333332931</c:v>
                </c:pt>
                <c:pt idx="3855">
                  <c:v>40.156249999999595</c:v>
                </c:pt>
                <c:pt idx="3856">
                  <c:v>40.166666666666259</c:v>
                </c:pt>
                <c:pt idx="3857">
                  <c:v>40.177083333332924</c:v>
                </c:pt>
                <c:pt idx="3858">
                  <c:v>40.187499999999588</c:v>
                </c:pt>
                <c:pt idx="3859">
                  <c:v>40.197916666666252</c:v>
                </c:pt>
                <c:pt idx="3860">
                  <c:v>40.208333333332916</c:v>
                </c:pt>
                <c:pt idx="3861">
                  <c:v>40.218749999999581</c:v>
                </c:pt>
                <c:pt idx="3862">
                  <c:v>40.229166666666245</c:v>
                </c:pt>
                <c:pt idx="3863">
                  <c:v>40.239583333332909</c:v>
                </c:pt>
                <c:pt idx="3864">
                  <c:v>40.249999999999574</c:v>
                </c:pt>
                <c:pt idx="3865">
                  <c:v>40.260416666666238</c:v>
                </c:pt>
                <c:pt idx="3866">
                  <c:v>40.270833333332902</c:v>
                </c:pt>
                <c:pt idx="3867">
                  <c:v>40.281249999999567</c:v>
                </c:pt>
                <c:pt idx="3868">
                  <c:v>40.291666666666231</c:v>
                </c:pt>
                <c:pt idx="3869">
                  <c:v>40.302083333332895</c:v>
                </c:pt>
                <c:pt idx="3870">
                  <c:v>40.312499999999559</c:v>
                </c:pt>
                <c:pt idx="3871">
                  <c:v>40.322916666666224</c:v>
                </c:pt>
                <c:pt idx="3872">
                  <c:v>40.333333333332888</c:v>
                </c:pt>
                <c:pt idx="3873">
                  <c:v>40.343749999999552</c:v>
                </c:pt>
                <c:pt idx="3874">
                  <c:v>40.354166666666217</c:v>
                </c:pt>
                <c:pt idx="3875">
                  <c:v>40.364583333332881</c:v>
                </c:pt>
                <c:pt idx="3876">
                  <c:v>40.374999999999545</c:v>
                </c:pt>
                <c:pt idx="3877">
                  <c:v>40.38541666666621</c:v>
                </c:pt>
                <c:pt idx="3878">
                  <c:v>40.395833333332874</c:v>
                </c:pt>
                <c:pt idx="3879">
                  <c:v>40.406249999999538</c:v>
                </c:pt>
                <c:pt idx="3880">
                  <c:v>40.416666666666202</c:v>
                </c:pt>
                <c:pt idx="3881">
                  <c:v>40.427083333332867</c:v>
                </c:pt>
                <c:pt idx="3882">
                  <c:v>40.437499999999531</c:v>
                </c:pt>
                <c:pt idx="3883">
                  <c:v>40.447916666666195</c:v>
                </c:pt>
                <c:pt idx="3884">
                  <c:v>40.45833333333286</c:v>
                </c:pt>
                <c:pt idx="3885">
                  <c:v>40.468749999999524</c:v>
                </c:pt>
                <c:pt idx="3886">
                  <c:v>40.479166666666188</c:v>
                </c:pt>
                <c:pt idx="3887">
                  <c:v>40.489583333332853</c:v>
                </c:pt>
                <c:pt idx="3888">
                  <c:v>40.499999999999517</c:v>
                </c:pt>
                <c:pt idx="3889">
                  <c:v>40.510416666666181</c:v>
                </c:pt>
                <c:pt idx="3890">
                  <c:v>40.520833333332845</c:v>
                </c:pt>
                <c:pt idx="3891">
                  <c:v>40.53124999999951</c:v>
                </c:pt>
                <c:pt idx="3892">
                  <c:v>40.541666666666174</c:v>
                </c:pt>
                <c:pt idx="3893">
                  <c:v>40.552083333332838</c:v>
                </c:pt>
                <c:pt idx="3894">
                  <c:v>40.562499999999503</c:v>
                </c:pt>
                <c:pt idx="3895">
                  <c:v>40.572916666666167</c:v>
                </c:pt>
                <c:pt idx="3896">
                  <c:v>40.583333333332831</c:v>
                </c:pt>
                <c:pt idx="3897">
                  <c:v>40.593749999999496</c:v>
                </c:pt>
                <c:pt idx="3898">
                  <c:v>40.60416666666616</c:v>
                </c:pt>
                <c:pt idx="3899">
                  <c:v>40.614583333332824</c:v>
                </c:pt>
                <c:pt idx="3900">
                  <c:v>40.624999999999488</c:v>
                </c:pt>
                <c:pt idx="3901">
                  <c:v>40.635416666666153</c:v>
                </c:pt>
                <c:pt idx="3902">
                  <c:v>40.645833333332817</c:v>
                </c:pt>
                <c:pt idx="3903">
                  <c:v>40.656249999999481</c:v>
                </c:pt>
                <c:pt idx="3904">
                  <c:v>40.666666666666146</c:v>
                </c:pt>
                <c:pt idx="3905">
                  <c:v>40.67708333333281</c:v>
                </c:pt>
                <c:pt idx="3906">
                  <c:v>40.687499999999474</c:v>
                </c:pt>
                <c:pt idx="3907">
                  <c:v>40.697916666666138</c:v>
                </c:pt>
                <c:pt idx="3908">
                  <c:v>40.708333333332803</c:v>
                </c:pt>
                <c:pt idx="3909">
                  <c:v>40.718749999999467</c:v>
                </c:pt>
                <c:pt idx="3910">
                  <c:v>40.729166666666131</c:v>
                </c:pt>
                <c:pt idx="3911">
                  <c:v>40.739583333332796</c:v>
                </c:pt>
                <c:pt idx="3912">
                  <c:v>40.74999999999946</c:v>
                </c:pt>
                <c:pt idx="3913">
                  <c:v>40.760416666666124</c:v>
                </c:pt>
                <c:pt idx="3914">
                  <c:v>40.770833333332789</c:v>
                </c:pt>
                <c:pt idx="3915">
                  <c:v>40.781249999999453</c:v>
                </c:pt>
                <c:pt idx="3916">
                  <c:v>40.791666666666117</c:v>
                </c:pt>
                <c:pt idx="3917">
                  <c:v>40.802083333332781</c:v>
                </c:pt>
                <c:pt idx="3918">
                  <c:v>40.812499999999446</c:v>
                </c:pt>
                <c:pt idx="3919">
                  <c:v>40.82291666666611</c:v>
                </c:pt>
                <c:pt idx="3920">
                  <c:v>40.833333333332774</c:v>
                </c:pt>
                <c:pt idx="3921">
                  <c:v>40.843749999999439</c:v>
                </c:pt>
                <c:pt idx="3922">
                  <c:v>40.854166666666103</c:v>
                </c:pt>
                <c:pt idx="3923">
                  <c:v>40.864583333332767</c:v>
                </c:pt>
                <c:pt idx="3924">
                  <c:v>40.874999999999432</c:v>
                </c:pt>
                <c:pt idx="3925">
                  <c:v>40.885416666666096</c:v>
                </c:pt>
                <c:pt idx="3926">
                  <c:v>40.89583333333276</c:v>
                </c:pt>
                <c:pt idx="3927">
                  <c:v>40.906249999999424</c:v>
                </c:pt>
                <c:pt idx="3928">
                  <c:v>40.916666666666089</c:v>
                </c:pt>
                <c:pt idx="3929">
                  <c:v>40.927083333332753</c:v>
                </c:pt>
                <c:pt idx="3930">
                  <c:v>40.937499999999417</c:v>
                </c:pt>
                <c:pt idx="3931">
                  <c:v>40.947916666666082</c:v>
                </c:pt>
                <c:pt idx="3932">
                  <c:v>40.958333333332746</c:v>
                </c:pt>
                <c:pt idx="3933">
                  <c:v>40.96874999999941</c:v>
                </c:pt>
                <c:pt idx="3934">
                  <c:v>40.979166666666075</c:v>
                </c:pt>
                <c:pt idx="3935">
                  <c:v>40.989583333332739</c:v>
                </c:pt>
                <c:pt idx="3936">
                  <c:v>40.999999999999403</c:v>
                </c:pt>
                <c:pt idx="3937">
                  <c:v>41.010416666666067</c:v>
                </c:pt>
                <c:pt idx="3938">
                  <c:v>41.020833333332732</c:v>
                </c:pt>
                <c:pt idx="3939">
                  <c:v>41.031249999999396</c:v>
                </c:pt>
                <c:pt idx="3940">
                  <c:v>41.04166666666606</c:v>
                </c:pt>
                <c:pt idx="3941">
                  <c:v>41.052083333332725</c:v>
                </c:pt>
                <c:pt idx="3942">
                  <c:v>41.062499999999389</c:v>
                </c:pt>
                <c:pt idx="3943">
                  <c:v>41.072916666666053</c:v>
                </c:pt>
                <c:pt idx="3944">
                  <c:v>41.083333333332718</c:v>
                </c:pt>
                <c:pt idx="3945">
                  <c:v>41.093749999999382</c:v>
                </c:pt>
                <c:pt idx="3946">
                  <c:v>41.104166666666046</c:v>
                </c:pt>
                <c:pt idx="3947">
                  <c:v>41.11458333333271</c:v>
                </c:pt>
                <c:pt idx="3948">
                  <c:v>41.124999999999375</c:v>
                </c:pt>
                <c:pt idx="3949">
                  <c:v>41.135416666666039</c:v>
                </c:pt>
                <c:pt idx="3950">
                  <c:v>41.145833333332703</c:v>
                </c:pt>
                <c:pt idx="3951">
                  <c:v>41.156249999999368</c:v>
                </c:pt>
                <c:pt idx="3952">
                  <c:v>41.166666666666032</c:v>
                </c:pt>
                <c:pt idx="3953">
                  <c:v>41.177083333332696</c:v>
                </c:pt>
                <c:pt idx="3954">
                  <c:v>41.187499999999361</c:v>
                </c:pt>
                <c:pt idx="3955">
                  <c:v>41.197916666666025</c:v>
                </c:pt>
                <c:pt idx="3956">
                  <c:v>41.208333333332689</c:v>
                </c:pt>
                <c:pt idx="3957">
                  <c:v>41.218749999999353</c:v>
                </c:pt>
                <c:pt idx="3958">
                  <c:v>41.229166666666018</c:v>
                </c:pt>
                <c:pt idx="3959">
                  <c:v>41.239583333332682</c:v>
                </c:pt>
                <c:pt idx="3960">
                  <c:v>41.249999999999346</c:v>
                </c:pt>
                <c:pt idx="3961">
                  <c:v>41.260416666666011</c:v>
                </c:pt>
                <c:pt idx="3962">
                  <c:v>41.270833333332675</c:v>
                </c:pt>
                <c:pt idx="3963">
                  <c:v>41.281249999999339</c:v>
                </c:pt>
                <c:pt idx="3964">
                  <c:v>41.291666666666003</c:v>
                </c:pt>
                <c:pt idx="3965">
                  <c:v>41.302083333332668</c:v>
                </c:pt>
                <c:pt idx="3966">
                  <c:v>41.312499999999332</c:v>
                </c:pt>
                <c:pt idx="3967">
                  <c:v>41.322916666665996</c:v>
                </c:pt>
                <c:pt idx="3968">
                  <c:v>41.333333333332661</c:v>
                </c:pt>
                <c:pt idx="3969">
                  <c:v>41.343749999999325</c:v>
                </c:pt>
                <c:pt idx="3970">
                  <c:v>41.354166666665989</c:v>
                </c:pt>
                <c:pt idx="3971">
                  <c:v>41.364583333332654</c:v>
                </c:pt>
                <c:pt idx="3972">
                  <c:v>41.374999999999318</c:v>
                </c:pt>
                <c:pt idx="3973">
                  <c:v>41.385416666665982</c:v>
                </c:pt>
                <c:pt idx="3974">
                  <c:v>41.395833333332646</c:v>
                </c:pt>
                <c:pt idx="3975">
                  <c:v>41.406249999999311</c:v>
                </c:pt>
                <c:pt idx="3976">
                  <c:v>41.416666666665975</c:v>
                </c:pt>
                <c:pt idx="3977">
                  <c:v>41.427083333332639</c:v>
                </c:pt>
                <c:pt idx="3978">
                  <c:v>41.437499999999304</c:v>
                </c:pt>
                <c:pt idx="3979">
                  <c:v>41.447916666665968</c:v>
                </c:pt>
                <c:pt idx="3980">
                  <c:v>41.458333333332632</c:v>
                </c:pt>
                <c:pt idx="3981">
                  <c:v>41.468749999999297</c:v>
                </c:pt>
                <c:pt idx="3982">
                  <c:v>41.479166666665961</c:v>
                </c:pt>
                <c:pt idx="3983">
                  <c:v>41.489583333332625</c:v>
                </c:pt>
                <c:pt idx="3984">
                  <c:v>41.499999999999289</c:v>
                </c:pt>
                <c:pt idx="3985">
                  <c:v>41.510416666665954</c:v>
                </c:pt>
                <c:pt idx="3986">
                  <c:v>41.520833333332618</c:v>
                </c:pt>
                <c:pt idx="3987">
                  <c:v>41.531249999999282</c:v>
                </c:pt>
                <c:pt idx="3988">
                  <c:v>41.541666666665947</c:v>
                </c:pt>
                <c:pt idx="3989">
                  <c:v>41.552083333332611</c:v>
                </c:pt>
                <c:pt idx="3990">
                  <c:v>41.562499999999275</c:v>
                </c:pt>
                <c:pt idx="3991">
                  <c:v>41.57291666666594</c:v>
                </c:pt>
                <c:pt idx="3992">
                  <c:v>41.583333333332604</c:v>
                </c:pt>
                <c:pt idx="3993">
                  <c:v>41.593749999999268</c:v>
                </c:pt>
                <c:pt idx="3994">
                  <c:v>41.604166666665932</c:v>
                </c:pt>
                <c:pt idx="3995">
                  <c:v>41.614583333332597</c:v>
                </c:pt>
                <c:pt idx="3996">
                  <c:v>41.624999999999261</c:v>
                </c:pt>
                <c:pt idx="3997">
                  <c:v>41.635416666665925</c:v>
                </c:pt>
                <c:pt idx="3998">
                  <c:v>41.64583333333259</c:v>
                </c:pt>
                <c:pt idx="3999">
                  <c:v>41.656249999999254</c:v>
                </c:pt>
                <c:pt idx="4000">
                  <c:v>41.666666666665918</c:v>
                </c:pt>
                <c:pt idx="4001">
                  <c:v>41.677083333332583</c:v>
                </c:pt>
                <c:pt idx="4002">
                  <c:v>41.687499999999247</c:v>
                </c:pt>
                <c:pt idx="4003">
                  <c:v>41.697916666665911</c:v>
                </c:pt>
                <c:pt idx="4004">
                  <c:v>41.708333333332575</c:v>
                </c:pt>
                <c:pt idx="4005">
                  <c:v>41.71874999999924</c:v>
                </c:pt>
                <c:pt idx="4006">
                  <c:v>41.729166666665904</c:v>
                </c:pt>
                <c:pt idx="4007">
                  <c:v>41.739583333332568</c:v>
                </c:pt>
                <c:pt idx="4008">
                  <c:v>41.749999999999233</c:v>
                </c:pt>
                <c:pt idx="4009">
                  <c:v>41.760416666665897</c:v>
                </c:pt>
                <c:pt idx="4010">
                  <c:v>41.770833333332561</c:v>
                </c:pt>
                <c:pt idx="4011">
                  <c:v>41.781249999999226</c:v>
                </c:pt>
                <c:pt idx="4012">
                  <c:v>41.79166666666589</c:v>
                </c:pt>
                <c:pt idx="4013">
                  <c:v>41.802083333332554</c:v>
                </c:pt>
                <c:pt idx="4014">
                  <c:v>41.812499999999218</c:v>
                </c:pt>
                <c:pt idx="4015">
                  <c:v>41.822916666665883</c:v>
                </c:pt>
                <c:pt idx="4016">
                  <c:v>41.833333333332547</c:v>
                </c:pt>
                <c:pt idx="4017">
                  <c:v>41.843749999999211</c:v>
                </c:pt>
                <c:pt idx="4018">
                  <c:v>41.854166666665876</c:v>
                </c:pt>
                <c:pt idx="4019">
                  <c:v>41.86458333333254</c:v>
                </c:pt>
                <c:pt idx="4020">
                  <c:v>41.874999999999204</c:v>
                </c:pt>
                <c:pt idx="4021">
                  <c:v>41.885416666665868</c:v>
                </c:pt>
                <c:pt idx="4022">
                  <c:v>41.895833333332533</c:v>
                </c:pt>
                <c:pt idx="4023">
                  <c:v>41.906249999999197</c:v>
                </c:pt>
                <c:pt idx="4024">
                  <c:v>41.916666666665861</c:v>
                </c:pt>
                <c:pt idx="4025">
                  <c:v>41.927083333332526</c:v>
                </c:pt>
                <c:pt idx="4026">
                  <c:v>41.93749999999919</c:v>
                </c:pt>
                <c:pt idx="4027">
                  <c:v>41.947916666665854</c:v>
                </c:pt>
                <c:pt idx="4028">
                  <c:v>41.958333333332519</c:v>
                </c:pt>
                <c:pt idx="4029">
                  <c:v>41.968749999999183</c:v>
                </c:pt>
                <c:pt idx="4030">
                  <c:v>41.979166666665847</c:v>
                </c:pt>
                <c:pt idx="4031">
                  <c:v>41.989583333332511</c:v>
                </c:pt>
                <c:pt idx="4032">
                  <c:v>41.999999999999176</c:v>
                </c:pt>
                <c:pt idx="4033">
                  <c:v>42.01041666666584</c:v>
                </c:pt>
                <c:pt idx="4034">
                  <c:v>42.020833333332504</c:v>
                </c:pt>
                <c:pt idx="4035">
                  <c:v>42.031249999999169</c:v>
                </c:pt>
                <c:pt idx="4036">
                  <c:v>42.041666666665833</c:v>
                </c:pt>
                <c:pt idx="4037">
                  <c:v>42.052083333332497</c:v>
                </c:pt>
                <c:pt idx="4038">
                  <c:v>42.062499999999162</c:v>
                </c:pt>
                <c:pt idx="4039">
                  <c:v>42.072916666665826</c:v>
                </c:pt>
                <c:pt idx="4040">
                  <c:v>42.08333333333249</c:v>
                </c:pt>
                <c:pt idx="4041">
                  <c:v>42.093749999999154</c:v>
                </c:pt>
                <c:pt idx="4042">
                  <c:v>42.104166666665819</c:v>
                </c:pt>
                <c:pt idx="4043">
                  <c:v>42.114583333332483</c:v>
                </c:pt>
                <c:pt idx="4044">
                  <c:v>42.124999999999147</c:v>
                </c:pt>
                <c:pt idx="4045">
                  <c:v>42.135416666665812</c:v>
                </c:pt>
                <c:pt idx="4046">
                  <c:v>42.145833333332476</c:v>
                </c:pt>
                <c:pt idx="4047">
                  <c:v>42.15624999999914</c:v>
                </c:pt>
                <c:pt idx="4048">
                  <c:v>42.166666666665805</c:v>
                </c:pt>
                <c:pt idx="4049">
                  <c:v>42.177083333332469</c:v>
                </c:pt>
                <c:pt idx="4050">
                  <c:v>42.187499999999133</c:v>
                </c:pt>
                <c:pt idx="4051">
                  <c:v>42.197916666665797</c:v>
                </c:pt>
                <c:pt idx="4052">
                  <c:v>42.208333333332462</c:v>
                </c:pt>
                <c:pt idx="4053">
                  <c:v>42.218749999999126</c:v>
                </c:pt>
                <c:pt idx="4054">
                  <c:v>42.22916666666579</c:v>
                </c:pt>
                <c:pt idx="4055">
                  <c:v>42.239583333332455</c:v>
                </c:pt>
                <c:pt idx="4056">
                  <c:v>42.249999999999119</c:v>
                </c:pt>
                <c:pt idx="4057">
                  <c:v>42.260416666665783</c:v>
                </c:pt>
                <c:pt idx="4058">
                  <c:v>42.270833333332448</c:v>
                </c:pt>
                <c:pt idx="4059">
                  <c:v>42.281249999999112</c:v>
                </c:pt>
                <c:pt idx="4060">
                  <c:v>42.291666666665776</c:v>
                </c:pt>
                <c:pt idx="4061">
                  <c:v>42.30208333333244</c:v>
                </c:pt>
                <c:pt idx="4062">
                  <c:v>42.312499999999105</c:v>
                </c:pt>
                <c:pt idx="4063">
                  <c:v>42.322916666665769</c:v>
                </c:pt>
                <c:pt idx="4064">
                  <c:v>42.333333333332433</c:v>
                </c:pt>
                <c:pt idx="4065">
                  <c:v>42.343749999999098</c:v>
                </c:pt>
                <c:pt idx="4066">
                  <c:v>42.354166666665762</c:v>
                </c:pt>
                <c:pt idx="4067">
                  <c:v>42.364583333332426</c:v>
                </c:pt>
                <c:pt idx="4068">
                  <c:v>42.374999999999091</c:v>
                </c:pt>
                <c:pt idx="4069">
                  <c:v>42.385416666665755</c:v>
                </c:pt>
                <c:pt idx="4070">
                  <c:v>42.395833333332419</c:v>
                </c:pt>
                <c:pt idx="4071">
                  <c:v>42.406249999999083</c:v>
                </c:pt>
                <c:pt idx="4072">
                  <c:v>42.416666666665748</c:v>
                </c:pt>
                <c:pt idx="4073">
                  <c:v>42.427083333332412</c:v>
                </c:pt>
                <c:pt idx="4074">
                  <c:v>42.437499999999076</c:v>
                </c:pt>
                <c:pt idx="4075">
                  <c:v>42.447916666665741</c:v>
                </c:pt>
                <c:pt idx="4076">
                  <c:v>42.458333333332405</c:v>
                </c:pt>
                <c:pt idx="4077">
                  <c:v>42.468749999999069</c:v>
                </c:pt>
                <c:pt idx="4078">
                  <c:v>42.479166666665733</c:v>
                </c:pt>
                <c:pt idx="4079">
                  <c:v>42.489583333332398</c:v>
                </c:pt>
                <c:pt idx="4080">
                  <c:v>42.499999999999062</c:v>
                </c:pt>
                <c:pt idx="4081">
                  <c:v>42.510416666665726</c:v>
                </c:pt>
                <c:pt idx="4082">
                  <c:v>42.520833333332391</c:v>
                </c:pt>
                <c:pt idx="4083">
                  <c:v>42.531249999999055</c:v>
                </c:pt>
                <c:pt idx="4084">
                  <c:v>42.541666666665719</c:v>
                </c:pt>
                <c:pt idx="4085">
                  <c:v>42.552083333332384</c:v>
                </c:pt>
                <c:pt idx="4086">
                  <c:v>42.562499999999048</c:v>
                </c:pt>
                <c:pt idx="4087">
                  <c:v>42.572916666665712</c:v>
                </c:pt>
                <c:pt idx="4088">
                  <c:v>42.583333333332376</c:v>
                </c:pt>
                <c:pt idx="4089">
                  <c:v>42.593749999999041</c:v>
                </c:pt>
                <c:pt idx="4090">
                  <c:v>42.604166666665705</c:v>
                </c:pt>
                <c:pt idx="4091">
                  <c:v>42.614583333332369</c:v>
                </c:pt>
                <c:pt idx="4092">
                  <c:v>42.624999999999034</c:v>
                </c:pt>
                <c:pt idx="4093">
                  <c:v>42.635416666665698</c:v>
                </c:pt>
                <c:pt idx="4094">
                  <c:v>42.645833333332362</c:v>
                </c:pt>
                <c:pt idx="4095">
                  <c:v>42.656249999999027</c:v>
                </c:pt>
                <c:pt idx="4096">
                  <c:v>42.666666666665691</c:v>
                </c:pt>
                <c:pt idx="4097">
                  <c:v>42.677083333332355</c:v>
                </c:pt>
                <c:pt idx="4098">
                  <c:v>42.687499999999019</c:v>
                </c:pt>
                <c:pt idx="4099">
                  <c:v>42.697916666665684</c:v>
                </c:pt>
                <c:pt idx="4100">
                  <c:v>42.708333333332348</c:v>
                </c:pt>
                <c:pt idx="4101">
                  <c:v>42.718749999999012</c:v>
                </c:pt>
                <c:pt idx="4102">
                  <c:v>42.729166666665677</c:v>
                </c:pt>
                <c:pt idx="4103">
                  <c:v>42.739583333332341</c:v>
                </c:pt>
                <c:pt idx="4104">
                  <c:v>42.749999999999005</c:v>
                </c:pt>
                <c:pt idx="4105">
                  <c:v>42.76041666666567</c:v>
                </c:pt>
                <c:pt idx="4106">
                  <c:v>42.770833333332334</c:v>
                </c:pt>
                <c:pt idx="4107">
                  <c:v>42.781249999998998</c:v>
                </c:pt>
                <c:pt idx="4108">
                  <c:v>42.791666666665662</c:v>
                </c:pt>
                <c:pt idx="4109">
                  <c:v>42.802083333332327</c:v>
                </c:pt>
                <c:pt idx="4110">
                  <c:v>42.812499999998991</c:v>
                </c:pt>
                <c:pt idx="4111">
                  <c:v>42.822916666665655</c:v>
                </c:pt>
                <c:pt idx="4112">
                  <c:v>42.83333333333232</c:v>
                </c:pt>
                <c:pt idx="4113">
                  <c:v>42.843749999998984</c:v>
                </c:pt>
                <c:pt idx="4114">
                  <c:v>42.854166666665648</c:v>
                </c:pt>
                <c:pt idx="4115">
                  <c:v>42.864583333332313</c:v>
                </c:pt>
                <c:pt idx="4116">
                  <c:v>42.874999999998977</c:v>
                </c:pt>
                <c:pt idx="4117">
                  <c:v>42.885416666665641</c:v>
                </c:pt>
                <c:pt idx="4118">
                  <c:v>42.895833333332305</c:v>
                </c:pt>
                <c:pt idx="4119">
                  <c:v>42.90624999999897</c:v>
                </c:pt>
                <c:pt idx="4120">
                  <c:v>42.916666666665634</c:v>
                </c:pt>
                <c:pt idx="4121">
                  <c:v>42.927083333332298</c:v>
                </c:pt>
                <c:pt idx="4122">
                  <c:v>42.937499999998963</c:v>
                </c:pt>
                <c:pt idx="4123">
                  <c:v>42.947916666665627</c:v>
                </c:pt>
                <c:pt idx="4124">
                  <c:v>42.958333333332291</c:v>
                </c:pt>
                <c:pt idx="4125">
                  <c:v>42.968749999998956</c:v>
                </c:pt>
                <c:pt idx="4126">
                  <c:v>42.97916666666562</c:v>
                </c:pt>
                <c:pt idx="4127">
                  <c:v>42.989583333332284</c:v>
                </c:pt>
                <c:pt idx="4128">
                  <c:v>42.999999999998948</c:v>
                </c:pt>
                <c:pt idx="4129">
                  <c:v>43.010416666665613</c:v>
                </c:pt>
                <c:pt idx="4130">
                  <c:v>43.020833333332277</c:v>
                </c:pt>
                <c:pt idx="4131">
                  <c:v>43.031249999998941</c:v>
                </c:pt>
                <c:pt idx="4132">
                  <c:v>43.041666666665606</c:v>
                </c:pt>
                <c:pt idx="4133">
                  <c:v>43.05208333333227</c:v>
                </c:pt>
                <c:pt idx="4134">
                  <c:v>43.062499999998934</c:v>
                </c:pt>
                <c:pt idx="4135">
                  <c:v>43.072916666665598</c:v>
                </c:pt>
                <c:pt idx="4136">
                  <c:v>43.083333333332263</c:v>
                </c:pt>
                <c:pt idx="4137">
                  <c:v>43.093749999998927</c:v>
                </c:pt>
                <c:pt idx="4138">
                  <c:v>43.104166666665591</c:v>
                </c:pt>
                <c:pt idx="4139">
                  <c:v>43.114583333332256</c:v>
                </c:pt>
                <c:pt idx="4140">
                  <c:v>43.12499999999892</c:v>
                </c:pt>
                <c:pt idx="4141">
                  <c:v>43.135416666665584</c:v>
                </c:pt>
                <c:pt idx="4142">
                  <c:v>43.145833333332249</c:v>
                </c:pt>
                <c:pt idx="4143">
                  <c:v>43.156249999998913</c:v>
                </c:pt>
                <c:pt idx="4144">
                  <c:v>43.166666666665577</c:v>
                </c:pt>
                <c:pt idx="4145">
                  <c:v>43.177083333332241</c:v>
                </c:pt>
                <c:pt idx="4146">
                  <c:v>43.187499999998906</c:v>
                </c:pt>
                <c:pt idx="4147">
                  <c:v>43.19791666666557</c:v>
                </c:pt>
                <c:pt idx="4148">
                  <c:v>43.208333333332234</c:v>
                </c:pt>
                <c:pt idx="4149">
                  <c:v>43.218749999998899</c:v>
                </c:pt>
                <c:pt idx="4150">
                  <c:v>43.229166666665563</c:v>
                </c:pt>
                <c:pt idx="4151">
                  <c:v>43.239583333332227</c:v>
                </c:pt>
                <c:pt idx="4152">
                  <c:v>43.249999999998892</c:v>
                </c:pt>
                <c:pt idx="4153">
                  <c:v>43.260416666665556</c:v>
                </c:pt>
                <c:pt idx="4154">
                  <c:v>43.27083333333222</c:v>
                </c:pt>
                <c:pt idx="4155">
                  <c:v>43.281249999998884</c:v>
                </c:pt>
                <c:pt idx="4156">
                  <c:v>43.291666666665549</c:v>
                </c:pt>
                <c:pt idx="4157">
                  <c:v>43.302083333332213</c:v>
                </c:pt>
                <c:pt idx="4158">
                  <c:v>43.312499999998877</c:v>
                </c:pt>
                <c:pt idx="4159">
                  <c:v>43.322916666665542</c:v>
                </c:pt>
                <c:pt idx="4160">
                  <c:v>43.333333333332206</c:v>
                </c:pt>
                <c:pt idx="4161">
                  <c:v>43.34374999999887</c:v>
                </c:pt>
                <c:pt idx="4162">
                  <c:v>43.354166666665535</c:v>
                </c:pt>
                <c:pt idx="4163">
                  <c:v>43.364583333332199</c:v>
                </c:pt>
                <c:pt idx="4164">
                  <c:v>43.374999999998863</c:v>
                </c:pt>
                <c:pt idx="4165">
                  <c:v>43.385416666665527</c:v>
                </c:pt>
                <c:pt idx="4166">
                  <c:v>43.395833333332192</c:v>
                </c:pt>
                <c:pt idx="4167">
                  <c:v>43.406249999998856</c:v>
                </c:pt>
                <c:pt idx="4168">
                  <c:v>43.41666666666552</c:v>
                </c:pt>
                <c:pt idx="4169">
                  <c:v>43.427083333332185</c:v>
                </c:pt>
                <c:pt idx="4170">
                  <c:v>43.437499999998849</c:v>
                </c:pt>
                <c:pt idx="4171">
                  <c:v>43.447916666665513</c:v>
                </c:pt>
                <c:pt idx="4172">
                  <c:v>43.458333333332178</c:v>
                </c:pt>
                <c:pt idx="4173">
                  <c:v>43.468749999998842</c:v>
                </c:pt>
                <c:pt idx="4174">
                  <c:v>43.479166666665506</c:v>
                </c:pt>
                <c:pt idx="4175">
                  <c:v>43.48958333333217</c:v>
                </c:pt>
                <c:pt idx="4176">
                  <c:v>43.499999999998835</c:v>
                </c:pt>
                <c:pt idx="4177">
                  <c:v>43.510416666665499</c:v>
                </c:pt>
                <c:pt idx="4178">
                  <c:v>43.520833333332163</c:v>
                </c:pt>
                <c:pt idx="4179">
                  <c:v>43.531249999998828</c:v>
                </c:pt>
                <c:pt idx="4180">
                  <c:v>43.541666666665492</c:v>
                </c:pt>
                <c:pt idx="4181">
                  <c:v>43.552083333332156</c:v>
                </c:pt>
                <c:pt idx="4182">
                  <c:v>43.56249999999882</c:v>
                </c:pt>
                <c:pt idx="4183">
                  <c:v>43.572916666665485</c:v>
                </c:pt>
                <c:pt idx="4184">
                  <c:v>43.583333333332149</c:v>
                </c:pt>
                <c:pt idx="4185">
                  <c:v>43.593749999998813</c:v>
                </c:pt>
                <c:pt idx="4186">
                  <c:v>43.604166666665478</c:v>
                </c:pt>
                <c:pt idx="4187">
                  <c:v>43.614583333332142</c:v>
                </c:pt>
                <c:pt idx="4188">
                  <c:v>43.624999999998806</c:v>
                </c:pt>
                <c:pt idx="4189">
                  <c:v>43.635416666665471</c:v>
                </c:pt>
                <c:pt idx="4190">
                  <c:v>43.645833333332135</c:v>
                </c:pt>
                <c:pt idx="4191">
                  <c:v>43.656249999998799</c:v>
                </c:pt>
                <c:pt idx="4192">
                  <c:v>43.666666666665463</c:v>
                </c:pt>
                <c:pt idx="4193">
                  <c:v>43.677083333332128</c:v>
                </c:pt>
                <c:pt idx="4194">
                  <c:v>43.687499999998792</c:v>
                </c:pt>
                <c:pt idx="4195">
                  <c:v>43.697916666665456</c:v>
                </c:pt>
                <c:pt idx="4196">
                  <c:v>43.708333333332121</c:v>
                </c:pt>
                <c:pt idx="4197">
                  <c:v>43.718749999998785</c:v>
                </c:pt>
                <c:pt idx="4198">
                  <c:v>43.729166666665449</c:v>
                </c:pt>
                <c:pt idx="4199">
                  <c:v>43.739583333332114</c:v>
                </c:pt>
                <c:pt idx="4200">
                  <c:v>43.749999999998778</c:v>
                </c:pt>
                <c:pt idx="4201">
                  <c:v>43.760416666665442</c:v>
                </c:pt>
                <c:pt idx="4202">
                  <c:v>43.770833333332106</c:v>
                </c:pt>
                <c:pt idx="4203">
                  <c:v>43.781249999998771</c:v>
                </c:pt>
                <c:pt idx="4204">
                  <c:v>43.791666666665435</c:v>
                </c:pt>
                <c:pt idx="4205">
                  <c:v>43.802083333332099</c:v>
                </c:pt>
                <c:pt idx="4206">
                  <c:v>43.812499999998764</c:v>
                </c:pt>
                <c:pt idx="4207">
                  <c:v>43.822916666665428</c:v>
                </c:pt>
                <c:pt idx="4208">
                  <c:v>43.833333333332092</c:v>
                </c:pt>
                <c:pt idx="4209">
                  <c:v>43.843749999998757</c:v>
                </c:pt>
                <c:pt idx="4210">
                  <c:v>43.854166666665421</c:v>
                </c:pt>
                <c:pt idx="4211">
                  <c:v>43.864583333332085</c:v>
                </c:pt>
                <c:pt idx="4212">
                  <c:v>43.874999999998749</c:v>
                </c:pt>
                <c:pt idx="4213">
                  <c:v>43.885416666665414</c:v>
                </c:pt>
                <c:pt idx="4214">
                  <c:v>43.895833333332078</c:v>
                </c:pt>
                <c:pt idx="4215">
                  <c:v>43.906249999998742</c:v>
                </c:pt>
                <c:pt idx="4216">
                  <c:v>43.916666666665407</c:v>
                </c:pt>
                <c:pt idx="4217">
                  <c:v>43.927083333332071</c:v>
                </c:pt>
                <c:pt idx="4218">
                  <c:v>43.937499999998735</c:v>
                </c:pt>
                <c:pt idx="4219">
                  <c:v>43.9479166666654</c:v>
                </c:pt>
                <c:pt idx="4220">
                  <c:v>43.958333333332064</c:v>
                </c:pt>
                <c:pt idx="4221">
                  <c:v>43.968749999998728</c:v>
                </c:pt>
                <c:pt idx="4222">
                  <c:v>43.979166666665392</c:v>
                </c:pt>
                <c:pt idx="4223">
                  <c:v>43.989583333332057</c:v>
                </c:pt>
                <c:pt idx="4224">
                  <c:v>43.999999999998721</c:v>
                </c:pt>
                <c:pt idx="4225">
                  <c:v>44.010416666665385</c:v>
                </c:pt>
                <c:pt idx="4226">
                  <c:v>44.02083333333205</c:v>
                </c:pt>
                <c:pt idx="4227">
                  <c:v>44.031249999998714</c:v>
                </c:pt>
                <c:pt idx="4228">
                  <c:v>44.041666666665378</c:v>
                </c:pt>
                <c:pt idx="4229">
                  <c:v>44.052083333332043</c:v>
                </c:pt>
                <c:pt idx="4230">
                  <c:v>44.062499999998707</c:v>
                </c:pt>
                <c:pt idx="4231">
                  <c:v>44.072916666665371</c:v>
                </c:pt>
                <c:pt idx="4232">
                  <c:v>44.083333333332035</c:v>
                </c:pt>
                <c:pt idx="4233">
                  <c:v>44.0937499999987</c:v>
                </c:pt>
                <c:pt idx="4234">
                  <c:v>44.104166666665364</c:v>
                </c:pt>
                <c:pt idx="4235">
                  <c:v>44.114583333332028</c:v>
                </c:pt>
                <c:pt idx="4236">
                  <c:v>44.124999999998693</c:v>
                </c:pt>
                <c:pt idx="4237">
                  <c:v>44.135416666665357</c:v>
                </c:pt>
                <c:pt idx="4238">
                  <c:v>44.145833333332021</c:v>
                </c:pt>
                <c:pt idx="4239">
                  <c:v>44.156249999998685</c:v>
                </c:pt>
                <c:pt idx="4240">
                  <c:v>44.16666666666535</c:v>
                </c:pt>
                <c:pt idx="4241">
                  <c:v>44.177083333332014</c:v>
                </c:pt>
                <c:pt idx="4242">
                  <c:v>44.187499999998678</c:v>
                </c:pt>
                <c:pt idx="4243">
                  <c:v>44.197916666665343</c:v>
                </c:pt>
                <c:pt idx="4244">
                  <c:v>44.208333333332007</c:v>
                </c:pt>
                <c:pt idx="4245">
                  <c:v>44.218749999998671</c:v>
                </c:pt>
                <c:pt idx="4246">
                  <c:v>44.229166666665336</c:v>
                </c:pt>
                <c:pt idx="4247">
                  <c:v>44.239583333332</c:v>
                </c:pt>
                <c:pt idx="4248">
                  <c:v>44.249999999998664</c:v>
                </c:pt>
                <c:pt idx="4249">
                  <c:v>44.260416666665328</c:v>
                </c:pt>
                <c:pt idx="4250">
                  <c:v>44.270833333331993</c:v>
                </c:pt>
                <c:pt idx="4251">
                  <c:v>44.281249999998657</c:v>
                </c:pt>
                <c:pt idx="4252">
                  <c:v>44.291666666665321</c:v>
                </c:pt>
                <c:pt idx="4253">
                  <c:v>44.302083333331986</c:v>
                </c:pt>
                <c:pt idx="4254">
                  <c:v>44.31249999999865</c:v>
                </c:pt>
                <c:pt idx="4255">
                  <c:v>44.322916666665314</c:v>
                </c:pt>
                <c:pt idx="4256">
                  <c:v>44.333333333331979</c:v>
                </c:pt>
                <c:pt idx="4257">
                  <c:v>44.343749999998643</c:v>
                </c:pt>
                <c:pt idx="4258">
                  <c:v>44.354166666665307</c:v>
                </c:pt>
                <c:pt idx="4259">
                  <c:v>44.364583333331971</c:v>
                </c:pt>
                <c:pt idx="4260">
                  <c:v>44.374999999998636</c:v>
                </c:pt>
                <c:pt idx="4261">
                  <c:v>44.3854166666653</c:v>
                </c:pt>
                <c:pt idx="4262">
                  <c:v>44.395833333331964</c:v>
                </c:pt>
                <c:pt idx="4263">
                  <c:v>44.406249999998629</c:v>
                </c:pt>
                <c:pt idx="4264">
                  <c:v>44.416666666665293</c:v>
                </c:pt>
                <c:pt idx="4265">
                  <c:v>44.427083333331957</c:v>
                </c:pt>
                <c:pt idx="4266">
                  <c:v>44.437499999998622</c:v>
                </c:pt>
                <c:pt idx="4267">
                  <c:v>44.447916666665286</c:v>
                </c:pt>
                <c:pt idx="4268">
                  <c:v>44.45833333333195</c:v>
                </c:pt>
                <c:pt idx="4269">
                  <c:v>44.468749999998614</c:v>
                </c:pt>
                <c:pt idx="4270">
                  <c:v>44.479166666665279</c:v>
                </c:pt>
                <c:pt idx="4271">
                  <c:v>44.489583333331943</c:v>
                </c:pt>
                <c:pt idx="4272">
                  <c:v>44.499999999998607</c:v>
                </c:pt>
                <c:pt idx="4273">
                  <c:v>44.510416666665272</c:v>
                </c:pt>
                <c:pt idx="4274">
                  <c:v>44.520833333331936</c:v>
                </c:pt>
                <c:pt idx="4275">
                  <c:v>44.5312499999986</c:v>
                </c:pt>
                <c:pt idx="4276">
                  <c:v>44.541666666665265</c:v>
                </c:pt>
                <c:pt idx="4277">
                  <c:v>44.552083333331929</c:v>
                </c:pt>
                <c:pt idx="4278">
                  <c:v>44.562499999998593</c:v>
                </c:pt>
                <c:pt idx="4279">
                  <c:v>44.572916666665257</c:v>
                </c:pt>
                <c:pt idx="4280">
                  <c:v>44.583333333331922</c:v>
                </c:pt>
                <c:pt idx="4281">
                  <c:v>44.593749999998586</c:v>
                </c:pt>
                <c:pt idx="4282">
                  <c:v>44.60416666666525</c:v>
                </c:pt>
                <c:pt idx="4283">
                  <c:v>44.614583333331915</c:v>
                </c:pt>
                <c:pt idx="4284">
                  <c:v>44.624999999998579</c:v>
                </c:pt>
                <c:pt idx="4285">
                  <c:v>44.635416666665243</c:v>
                </c:pt>
                <c:pt idx="4286">
                  <c:v>44.645833333331908</c:v>
                </c:pt>
                <c:pt idx="4287">
                  <c:v>44.656249999998572</c:v>
                </c:pt>
                <c:pt idx="4288">
                  <c:v>44.666666666665236</c:v>
                </c:pt>
                <c:pt idx="4289">
                  <c:v>44.6770833333319</c:v>
                </c:pt>
                <c:pt idx="4290">
                  <c:v>44.687499999998565</c:v>
                </c:pt>
                <c:pt idx="4291">
                  <c:v>44.697916666665229</c:v>
                </c:pt>
                <c:pt idx="4292">
                  <c:v>44.708333333331893</c:v>
                </c:pt>
                <c:pt idx="4293">
                  <c:v>44.718749999998558</c:v>
                </c:pt>
                <c:pt idx="4294">
                  <c:v>44.729166666665222</c:v>
                </c:pt>
                <c:pt idx="4295">
                  <c:v>44.739583333331886</c:v>
                </c:pt>
                <c:pt idx="4296">
                  <c:v>44.74999999999855</c:v>
                </c:pt>
                <c:pt idx="4297">
                  <c:v>44.760416666665215</c:v>
                </c:pt>
                <c:pt idx="4298">
                  <c:v>44.770833333331879</c:v>
                </c:pt>
                <c:pt idx="4299">
                  <c:v>44.781249999998543</c:v>
                </c:pt>
                <c:pt idx="4300">
                  <c:v>44.791666666665208</c:v>
                </c:pt>
                <c:pt idx="4301">
                  <c:v>44.802083333331872</c:v>
                </c:pt>
                <c:pt idx="4302">
                  <c:v>44.812499999998536</c:v>
                </c:pt>
                <c:pt idx="4303">
                  <c:v>44.822916666665201</c:v>
                </c:pt>
                <c:pt idx="4304">
                  <c:v>44.833333333331865</c:v>
                </c:pt>
                <c:pt idx="4305">
                  <c:v>44.843749999998529</c:v>
                </c:pt>
                <c:pt idx="4306">
                  <c:v>44.854166666665193</c:v>
                </c:pt>
                <c:pt idx="4307">
                  <c:v>44.864583333331858</c:v>
                </c:pt>
                <c:pt idx="4308">
                  <c:v>44.874999999998522</c:v>
                </c:pt>
                <c:pt idx="4309">
                  <c:v>44.885416666665186</c:v>
                </c:pt>
                <c:pt idx="4310">
                  <c:v>44.895833333331851</c:v>
                </c:pt>
                <c:pt idx="4311">
                  <c:v>44.906249999998515</c:v>
                </c:pt>
                <c:pt idx="4312">
                  <c:v>44.916666666665179</c:v>
                </c:pt>
                <c:pt idx="4313">
                  <c:v>44.927083333331844</c:v>
                </c:pt>
                <c:pt idx="4314">
                  <c:v>44.937499999998508</c:v>
                </c:pt>
                <c:pt idx="4315">
                  <c:v>44.947916666665172</c:v>
                </c:pt>
                <c:pt idx="4316">
                  <c:v>44.958333333331836</c:v>
                </c:pt>
                <c:pt idx="4317">
                  <c:v>44.968749999998501</c:v>
                </c:pt>
                <c:pt idx="4318">
                  <c:v>44.979166666665165</c:v>
                </c:pt>
                <c:pt idx="4319">
                  <c:v>44.989583333331829</c:v>
                </c:pt>
                <c:pt idx="4320">
                  <c:v>44.999999999998494</c:v>
                </c:pt>
                <c:pt idx="4321">
                  <c:v>45.010416666665158</c:v>
                </c:pt>
                <c:pt idx="4322">
                  <c:v>45.020833333331822</c:v>
                </c:pt>
                <c:pt idx="4323">
                  <c:v>45.031249999998487</c:v>
                </c:pt>
                <c:pt idx="4324">
                  <c:v>45.041666666665151</c:v>
                </c:pt>
                <c:pt idx="4325">
                  <c:v>45.052083333331815</c:v>
                </c:pt>
                <c:pt idx="4326">
                  <c:v>45.062499999998479</c:v>
                </c:pt>
                <c:pt idx="4327">
                  <c:v>45.072916666665144</c:v>
                </c:pt>
                <c:pt idx="4328">
                  <c:v>45.083333333331808</c:v>
                </c:pt>
                <c:pt idx="4329">
                  <c:v>45.093749999998472</c:v>
                </c:pt>
                <c:pt idx="4330">
                  <c:v>45.104166666665137</c:v>
                </c:pt>
                <c:pt idx="4331">
                  <c:v>45.114583333331801</c:v>
                </c:pt>
                <c:pt idx="4332">
                  <c:v>45.124999999998465</c:v>
                </c:pt>
                <c:pt idx="4333">
                  <c:v>45.13541666666513</c:v>
                </c:pt>
                <c:pt idx="4334">
                  <c:v>45.145833333331794</c:v>
                </c:pt>
                <c:pt idx="4335">
                  <c:v>45.156249999998458</c:v>
                </c:pt>
                <c:pt idx="4336">
                  <c:v>45.166666666665122</c:v>
                </c:pt>
                <c:pt idx="4337">
                  <c:v>45.177083333331787</c:v>
                </c:pt>
                <c:pt idx="4338">
                  <c:v>45.187499999998451</c:v>
                </c:pt>
                <c:pt idx="4339">
                  <c:v>45.197916666665115</c:v>
                </c:pt>
                <c:pt idx="4340">
                  <c:v>45.20833333333178</c:v>
                </c:pt>
                <c:pt idx="4341">
                  <c:v>45.218749999998444</c:v>
                </c:pt>
                <c:pt idx="4342">
                  <c:v>45.229166666665108</c:v>
                </c:pt>
                <c:pt idx="4343">
                  <c:v>45.239583333331773</c:v>
                </c:pt>
                <c:pt idx="4344">
                  <c:v>45.249999999998437</c:v>
                </c:pt>
                <c:pt idx="4345">
                  <c:v>45.260416666665101</c:v>
                </c:pt>
                <c:pt idx="4346">
                  <c:v>45.270833333331765</c:v>
                </c:pt>
                <c:pt idx="4347">
                  <c:v>45.28124999999843</c:v>
                </c:pt>
                <c:pt idx="4348">
                  <c:v>45.291666666665094</c:v>
                </c:pt>
                <c:pt idx="4349">
                  <c:v>45.302083333331758</c:v>
                </c:pt>
                <c:pt idx="4350">
                  <c:v>45.312499999998423</c:v>
                </c:pt>
                <c:pt idx="4351">
                  <c:v>45.322916666665087</c:v>
                </c:pt>
                <c:pt idx="4352">
                  <c:v>45.333333333331751</c:v>
                </c:pt>
                <c:pt idx="4353">
                  <c:v>45.343749999998415</c:v>
                </c:pt>
                <c:pt idx="4354">
                  <c:v>45.35416666666508</c:v>
                </c:pt>
                <c:pt idx="4355">
                  <c:v>45.364583333331744</c:v>
                </c:pt>
                <c:pt idx="4356">
                  <c:v>45.374999999998408</c:v>
                </c:pt>
                <c:pt idx="4357">
                  <c:v>45.385416666665073</c:v>
                </c:pt>
                <c:pt idx="4358">
                  <c:v>45.395833333331737</c:v>
                </c:pt>
                <c:pt idx="4359">
                  <c:v>45.406249999998401</c:v>
                </c:pt>
                <c:pt idx="4360">
                  <c:v>45.416666666665066</c:v>
                </c:pt>
                <c:pt idx="4361">
                  <c:v>45.42708333333173</c:v>
                </c:pt>
                <c:pt idx="4362">
                  <c:v>45.437499999998394</c:v>
                </c:pt>
                <c:pt idx="4363">
                  <c:v>45.447916666665058</c:v>
                </c:pt>
                <c:pt idx="4364">
                  <c:v>45.458333333331723</c:v>
                </c:pt>
                <c:pt idx="4365">
                  <c:v>45.468749999998387</c:v>
                </c:pt>
                <c:pt idx="4366">
                  <c:v>45.479166666665051</c:v>
                </c:pt>
                <c:pt idx="4367">
                  <c:v>45.489583333331716</c:v>
                </c:pt>
                <c:pt idx="4368">
                  <c:v>45.49999999999838</c:v>
                </c:pt>
                <c:pt idx="4369">
                  <c:v>45.510416666665044</c:v>
                </c:pt>
                <c:pt idx="4370">
                  <c:v>45.520833333331709</c:v>
                </c:pt>
                <c:pt idx="4371">
                  <c:v>45.531249999998373</c:v>
                </c:pt>
                <c:pt idx="4372">
                  <c:v>45.541666666665037</c:v>
                </c:pt>
                <c:pt idx="4373">
                  <c:v>45.552083333331701</c:v>
                </c:pt>
                <c:pt idx="4374">
                  <c:v>45.562499999998366</c:v>
                </c:pt>
                <c:pt idx="4375">
                  <c:v>45.57291666666503</c:v>
                </c:pt>
                <c:pt idx="4376">
                  <c:v>45.583333333331694</c:v>
                </c:pt>
                <c:pt idx="4377">
                  <c:v>45.593749999998359</c:v>
                </c:pt>
                <c:pt idx="4378">
                  <c:v>45.604166666665023</c:v>
                </c:pt>
                <c:pt idx="4379">
                  <c:v>45.614583333331687</c:v>
                </c:pt>
                <c:pt idx="4380">
                  <c:v>45.624999999998352</c:v>
                </c:pt>
                <c:pt idx="4381">
                  <c:v>45.635416666665016</c:v>
                </c:pt>
                <c:pt idx="4382">
                  <c:v>45.64583333333168</c:v>
                </c:pt>
                <c:pt idx="4383">
                  <c:v>45.656249999998344</c:v>
                </c:pt>
                <c:pt idx="4384">
                  <c:v>45.666666666665009</c:v>
                </c:pt>
                <c:pt idx="4385">
                  <c:v>45.677083333331673</c:v>
                </c:pt>
                <c:pt idx="4386">
                  <c:v>45.687499999998337</c:v>
                </c:pt>
                <c:pt idx="4387">
                  <c:v>45.697916666665002</c:v>
                </c:pt>
                <c:pt idx="4388">
                  <c:v>45.708333333331666</c:v>
                </c:pt>
                <c:pt idx="4389">
                  <c:v>45.71874999999833</c:v>
                </c:pt>
                <c:pt idx="4390">
                  <c:v>45.729166666664995</c:v>
                </c:pt>
                <c:pt idx="4391">
                  <c:v>45.739583333331659</c:v>
                </c:pt>
                <c:pt idx="4392">
                  <c:v>45.749999999998323</c:v>
                </c:pt>
                <c:pt idx="4393">
                  <c:v>45.760416666664987</c:v>
                </c:pt>
                <c:pt idx="4394">
                  <c:v>45.770833333331652</c:v>
                </c:pt>
                <c:pt idx="4395">
                  <c:v>45.781249999998316</c:v>
                </c:pt>
                <c:pt idx="4396">
                  <c:v>45.79166666666498</c:v>
                </c:pt>
                <c:pt idx="4397">
                  <c:v>45.802083333331645</c:v>
                </c:pt>
                <c:pt idx="4398">
                  <c:v>45.812499999998309</c:v>
                </c:pt>
                <c:pt idx="4399">
                  <c:v>45.822916666664973</c:v>
                </c:pt>
                <c:pt idx="4400">
                  <c:v>45.833333333331638</c:v>
                </c:pt>
                <c:pt idx="4401">
                  <c:v>45.843749999998302</c:v>
                </c:pt>
                <c:pt idx="4402">
                  <c:v>45.854166666664966</c:v>
                </c:pt>
                <c:pt idx="4403">
                  <c:v>45.86458333333163</c:v>
                </c:pt>
                <c:pt idx="4404">
                  <c:v>45.874999999998295</c:v>
                </c:pt>
                <c:pt idx="4405">
                  <c:v>45.885416666664959</c:v>
                </c:pt>
                <c:pt idx="4406">
                  <c:v>45.895833333331623</c:v>
                </c:pt>
                <c:pt idx="4407">
                  <c:v>45.906249999998288</c:v>
                </c:pt>
                <c:pt idx="4408">
                  <c:v>45.916666666664952</c:v>
                </c:pt>
                <c:pt idx="4409">
                  <c:v>45.927083333331616</c:v>
                </c:pt>
                <c:pt idx="4410">
                  <c:v>45.93749999999828</c:v>
                </c:pt>
                <c:pt idx="4411">
                  <c:v>45.947916666664945</c:v>
                </c:pt>
                <c:pt idx="4412">
                  <c:v>45.958333333331609</c:v>
                </c:pt>
                <c:pt idx="4413">
                  <c:v>45.968749999998273</c:v>
                </c:pt>
                <c:pt idx="4414">
                  <c:v>45.979166666664938</c:v>
                </c:pt>
                <c:pt idx="4415">
                  <c:v>45.989583333331602</c:v>
                </c:pt>
                <c:pt idx="4416">
                  <c:v>45.999999999998266</c:v>
                </c:pt>
                <c:pt idx="4417">
                  <c:v>46.010416666664931</c:v>
                </c:pt>
                <c:pt idx="4418">
                  <c:v>46.020833333331595</c:v>
                </c:pt>
                <c:pt idx="4419">
                  <c:v>46.031249999998259</c:v>
                </c:pt>
                <c:pt idx="4420">
                  <c:v>46.041666666664923</c:v>
                </c:pt>
                <c:pt idx="4421">
                  <c:v>46.052083333331588</c:v>
                </c:pt>
                <c:pt idx="4422">
                  <c:v>46.062499999998252</c:v>
                </c:pt>
                <c:pt idx="4423">
                  <c:v>46.072916666664916</c:v>
                </c:pt>
                <c:pt idx="4424">
                  <c:v>46.083333333331581</c:v>
                </c:pt>
                <c:pt idx="4425">
                  <c:v>46.093749999998245</c:v>
                </c:pt>
                <c:pt idx="4426">
                  <c:v>46.104166666664909</c:v>
                </c:pt>
                <c:pt idx="4427">
                  <c:v>46.114583333331574</c:v>
                </c:pt>
                <c:pt idx="4428">
                  <c:v>46.124999999998238</c:v>
                </c:pt>
                <c:pt idx="4429">
                  <c:v>46.135416666664902</c:v>
                </c:pt>
                <c:pt idx="4430">
                  <c:v>46.145833333331566</c:v>
                </c:pt>
                <c:pt idx="4431">
                  <c:v>46.156249999998231</c:v>
                </c:pt>
                <c:pt idx="4432">
                  <c:v>46.166666666664895</c:v>
                </c:pt>
                <c:pt idx="4433">
                  <c:v>46.177083333331559</c:v>
                </c:pt>
                <c:pt idx="4434">
                  <c:v>46.187499999998224</c:v>
                </c:pt>
                <c:pt idx="4435">
                  <c:v>46.197916666664888</c:v>
                </c:pt>
                <c:pt idx="4436">
                  <c:v>46.208333333331552</c:v>
                </c:pt>
                <c:pt idx="4437">
                  <c:v>46.218749999998217</c:v>
                </c:pt>
                <c:pt idx="4438">
                  <c:v>46.229166666664881</c:v>
                </c:pt>
                <c:pt idx="4439">
                  <c:v>46.239583333331545</c:v>
                </c:pt>
                <c:pt idx="4440">
                  <c:v>46.249999999998209</c:v>
                </c:pt>
                <c:pt idx="4441">
                  <c:v>46.260416666664874</c:v>
                </c:pt>
                <c:pt idx="4442">
                  <c:v>46.270833333331538</c:v>
                </c:pt>
                <c:pt idx="4443">
                  <c:v>46.281249999998202</c:v>
                </c:pt>
                <c:pt idx="4444">
                  <c:v>46.291666666664867</c:v>
                </c:pt>
                <c:pt idx="4445">
                  <c:v>46.302083333331531</c:v>
                </c:pt>
                <c:pt idx="4446">
                  <c:v>46.312499999998195</c:v>
                </c:pt>
                <c:pt idx="4447">
                  <c:v>46.32291666666486</c:v>
                </c:pt>
                <c:pt idx="4448">
                  <c:v>46.333333333331524</c:v>
                </c:pt>
                <c:pt idx="4449">
                  <c:v>46.343749999998188</c:v>
                </c:pt>
                <c:pt idx="4450">
                  <c:v>46.354166666664852</c:v>
                </c:pt>
                <c:pt idx="4451">
                  <c:v>46.364583333331517</c:v>
                </c:pt>
                <c:pt idx="4452">
                  <c:v>46.374999999998181</c:v>
                </c:pt>
                <c:pt idx="4453">
                  <c:v>46.385416666664845</c:v>
                </c:pt>
                <c:pt idx="4454">
                  <c:v>46.39583333333151</c:v>
                </c:pt>
                <c:pt idx="4455">
                  <c:v>46.406249999998174</c:v>
                </c:pt>
                <c:pt idx="4456">
                  <c:v>46.416666666664838</c:v>
                </c:pt>
                <c:pt idx="4457">
                  <c:v>46.427083333331503</c:v>
                </c:pt>
                <c:pt idx="4458">
                  <c:v>46.437499999998167</c:v>
                </c:pt>
                <c:pt idx="4459">
                  <c:v>46.447916666664831</c:v>
                </c:pt>
                <c:pt idx="4460">
                  <c:v>46.458333333331495</c:v>
                </c:pt>
                <c:pt idx="4461">
                  <c:v>46.46874999999816</c:v>
                </c:pt>
                <c:pt idx="4462">
                  <c:v>46.479166666664824</c:v>
                </c:pt>
                <c:pt idx="4463">
                  <c:v>46.489583333331488</c:v>
                </c:pt>
                <c:pt idx="4464">
                  <c:v>46.499999999998153</c:v>
                </c:pt>
                <c:pt idx="4465">
                  <c:v>46.510416666664817</c:v>
                </c:pt>
                <c:pt idx="4466">
                  <c:v>46.520833333331481</c:v>
                </c:pt>
                <c:pt idx="4467">
                  <c:v>46.531249999998145</c:v>
                </c:pt>
                <c:pt idx="4468">
                  <c:v>46.54166666666481</c:v>
                </c:pt>
                <c:pt idx="4469">
                  <c:v>46.552083333331474</c:v>
                </c:pt>
                <c:pt idx="4470">
                  <c:v>46.562499999998138</c:v>
                </c:pt>
                <c:pt idx="4471">
                  <c:v>46.572916666664803</c:v>
                </c:pt>
                <c:pt idx="4472">
                  <c:v>46.583333333331467</c:v>
                </c:pt>
                <c:pt idx="4473">
                  <c:v>46.593749999998131</c:v>
                </c:pt>
                <c:pt idx="4474">
                  <c:v>46.604166666664796</c:v>
                </c:pt>
                <c:pt idx="4475">
                  <c:v>46.61458333333146</c:v>
                </c:pt>
                <c:pt idx="4476">
                  <c:v>46.624999999998124</c:v>
                </c:pt>
                <c:pt idx="4477">
                  <c:v>46.635416666664788</c:v>
                </c:pt>
                <c:pt idx="4478">
                  <c:v>46.645833333331453</c:v>
                </c:pt>
                <c:pt idx="4479">
                  <c:v>46.656249999998117</c:v>
                </c:pt>
                <c:pt idx="4480">
                  <c:v>46.666666666664781</c:v>
                </c:pt>
                <c:pt idx="4481">
                  <c:v>46.677083333331446</c:v>
                </c:pt>
                <c:pt idx="4482">
                  <c:v>46.68749999999811</c:v>
                </c:pt>
                <c:pt idx="4483">
                  <c:v>46.697916666664774</c:v>
                </c:pt>
                <c:pt idx="4484">
                  <c:v>46.708333333331439</c:v>
                </c:pt>
                <c:pt idx="4485">
                  <c:v>46.718749999998103</c:v>
                </c:pt>
                <c:pt idx="4486">
                  <c:v>46.729166666664767</c:v>
                </c:pt>
                <c:pt idx="4487">
                  <c:v>46.739583333331431</c:v>
                </c:pt>
                <c:pt idx="4488">
                  <c:v>46.749999999998096</c:v>
                </c:pt>
                <c:pt idx="4489">
                  <c:v>46.76041666666476</c:v>
                </c:pt>
                <c:pt idx="4490">
                  <c:v>46.770833333331424</c:v>
                </c:pt>
                <c:pt idx="4491">
                  <c:v>46.781249999998089</c:v>
                </c:pt>
                <c:pt idx="4492">
                  <c:v>46.791666666664753</c:v>
                </c:pt>
                <c:pt idx="4493">
                  <c:v>46.802083333331417</c:v>
                </c:pt>
                <c:pt idx="4494">
                  <c:v>46.812499999998082</c:v>
                </c:pt>
                <c:pt idx="4495">
                  <c:v>46.822916666664746</c:v>
                </c:pt>
                <c:pt idx="4496">
                  <c:v>46.83333333333141</c:v>
                </c:pt>
                <c:pt idx="4497">
                  <c:v>46.843749999998074</c:v>
                </c:pt>
                <c:pt idx="4498">
                  <c:v>46.854166666664739</c:v>
                </c:pt>
                <c:pt idx="4499">
                  <c:v>46.864583333331403</c:v>
                </c:pt>
                <c:pt idx="4500">
                  <c:v>46.874999999998067</c:v>
                </c:pt>
                <c:pt idx="4501">
                  <c:v>46.885416666664732</c:v>
                </c:pt>
                <c:pt idx="4502">
                  <c:v>46.895833333331396</c:v>
                </c:pt>
                <c:pt idx="4503">
                  <c:v>46.90624999999806</c:v>
                </c:pt>
                <c:pt idx="4504">
                  <c:v>46.916666666664725</c:v>
                </c:pt>
                <c:pt idx="4505">
                  <c:v>46.927083333331389</c:v>
                </c:pt>
                <c:pt idx="4506">
                  <c:v>46.937499999998053</c:v>
                </c:pt>
                <c:pt idx="4507">
                  <c:v>46.947916666664717</c:v>
                </c:pt>
                <c:pt idx="4508">
                  <c:v>46.958333333331382</c:v>
                </c:pt>
                <c:pt idx="4509">
                  <c:v>46.968749999998046</c:v>
                </c:pt>
                <c:pt idx="4510">
                  <c:v>46.97916666666471</c:v>
                </c:pt>
                <c:pt idx="4511">
                  <c:v>46.989583333331375</c:v>
                </c:pt>
                <c:pt idx="4512">
                  <c:v>46.999999999998039</c:v>
                </c:pt>
                <c:pt idx="4513">
                  <c:v>47.010416666664703</c:v>
                </c:pt>
                <c:pt idx="4514">
                  <c:v>47.020833333331367</c:v>
                </c:pt>
                <c:pt idx="4515">
                  <c:v>47.031249999998032</c:v>
                </c:pt>
                <c:pt idx="4516">
                  <c:v>47.041666666664696</c:v>
                </c:pt>
                <c:pt idx="4517">
                  <c:v>47.05208333333136</c:v>
                </c:pt>
                <c:pt idx="4518">
                  <c:v>47.062499999998025</c:v>
                </c:pt>
                <c:pt idx="4519">
                  <c:v>47.072916666664689</c:v>
                </c:pt>
                <c:pt idx="4520">
                  <c:v>47.083333333331353</c:v>
                </c:pt>
                <c:pt idx="4521">
                  <c:v>47.093749999998018</c:v>
                </c:pt>
                <c:pt idx="4522">
                  <c:v>47.104166666664682</c:v>
                </c:pt>
                <c:pt idx="4523">
                  <c:v>47.114583333331346</c:v>
                </c:pt>
                <c:pt idx="4524">
                  <c:v>47.12499999999801</c:v>
                </c:pt>
                <c:pt idx="4525">
                  <c:v>47.135416666664675</c:v>
                </c:pt>
                <c:pt idx="4526">
                  <c:v>47.145833333331339</c:v>
                </c:pt>
                <c:pt idx="4527">
                  <c:v>47.156249999998003</c:v>
                </c:pt>
                <c:pt idx="4528">
                  <c:v>47.166666666664668</c:v>
                </c:pt>
                <c:pt idx="4529">
                  <c:v>47.177083333331332</c:v>
                </c:pt>
                <c:pt idx="4530">
                  <c:v>47.187499999997996</c:v>
                </c:pt>
                <c:pt idx="4531">
                  <c:v>47.197916666664661</c:v>
                </c:pt>
                <c:pt idx="4532">
                  <c:v>47.208333333331325</c:v>
                </c:pt>
                <c:pt idx="4533">
                  <c:v>47.218749999997989</c:v>
                </c:pt>
                <c:pt idx="4534">
                  <c:v>47.229166666664653</c:v>
                </c:pt>
                <c:pt idx="4535">
                  <c:v>47.239583333331318</c:v>
                </c:pt>
                <c:pt idx="4536">
                  <c:v>47.249999999997982</c:v>
                </c:pt>
                <c:pt idx="4537">
                  <c:v>47.260416666664646</c:v>
                </c:pt>
                <c:pt idx="4538">
                  <c:v>47.270833333331311</c:v>
                </c:pt>
                <c:pt idx="4539">
                  <c:v>47.281249999997975</c:v>
                </c:pt>
                <c:pt idx="4540">
                  <c:v>47.291666666664639</c:v>
                </c:pt>
                <c:pt idx="4541">
                  <c:v>47.302083333331304</c:v>
                </c:pt>
                <c:pt idx="4542">
                  <c:v>47.312499999997968</c:v>
                </c:pt>
                <c:pt idx="4543">
                  <c:v>47.322916666664632</c:v>
                </c:pt>
                <c:pt idx="4544">
                  <c:v>47.333333333331296</c:v>
                </c:pt>
                <c:pt idx="4545">
                  <c:v>47.343749999997961</c:v>
                </c:pt>
                <c:pt idx="4546">
                  <c:v>47.354166666664625</c:v>
                </c:pt>
                <c:pt idx="4547">
                  <c:v>47.364583333331289</c:v>
                </c:pt>
                <c:pt idx="4548">
                  <c:v>47.374999999997954</c:v>
                </c:pt>
                <c:pt idx="4549">
                  <c:v>47.385416666664618</c:v>
                </c:pt>
                <c:pt idx="4550">
                  <c:v>47.395833333331282</c:v>
                </c:pt>
                <c:pt idx="4551">
                  <c:v>47.406249999997947</c:v>
                </c:pt>
                <c:pt idx="4552">
                  <c:v>47.416666666664611</c:v>
                </c:pt>
                <c:pt idx="4553">
                  <c:v>47.427083333331275</c:v>
                </c:pt>
                <c:pt idx="4554">
                  <c:v>47.437499999997939</c:v>
                </c:pt>
                <c:pt idx="4555">
                  <c:v>47.447916666664604</c:v>
                </c:pt>
                <c:pt idx="4556">
                  <c:v>47.458333333331268</c:v>
                </c:pt>
                <c:pt idx="4557">
                  <c:v>47.468749999997932</c:v>
                </c:pt>
                <c:pt idx="4558">
                  <c:v>47.479166666664597</c:v>
                </c:pt>
                <c:pt idx="4559">
                  <c:v>47.489583333331261</c:v>
                </c:pt>
                <c:pt idx="4560">
                  <c:v>47.499999999997925</c:v>
                </c:pt>
                <c:pt idx="4561">
                  <c:v>47.51041666666459</c:v>
                </c:pt>
                <c:pt idx="4562">
                  <c:v>47.520833333331254</c:v>
                </c:pt>
                <c:pt idx="4563">
                  <c:v>47.531249999997918</c:v>
                </c:pt>
                <c:pt idx="4564">
                  <c:v>47.541666666664582</c:v>
                </c:pt>
                <c:pt idx="4565">
                  <c:v>47.552083333331247</c:v>
                </c:pt>
                <c:pt idx="4566">
                  <c:v>47.562499999997911</c:v>
                </c:pt>
                <c:pt idx="4567">
                  <c:v>47.572916666664575</c:v>
                </c:pt>
                <c:pt idx="4568">
                  <c:v>47.58333333333124</c:v>
                </c:pt>
                <c:pt idx="4569">
                  <c:v>47.593749999997904</c:v>
                </c:pt>
                <c:pt idx="4570">
                  <c:v>47.604166666664568</c:v>
                </c:pt>
                <c:pt idx="4571">
                  <c:v>47.614583333331232</c:v>
                </c:pt>
                <c:pt idx="4572">
                  <c:v>47.624999999997897</c:v>
                </c:pt>
                <c:pt idx="4573">
                  <c:v>47.635416666664561</c:v>
                </c:pt>
                <c:pt idx="4574">
                  <c:v>47.645833333331225</c:v>
                </c:pt>
                <c:pt idx="4575">
                  <c:v>47.65624999999789</c:v>
                </c:pt>
                <c:pt idx="4576">
                  <c:v>47.666666666664554</c:v>
                </c:pt>
                <c:pt idx="4577">
                  <c:v>47.677083333331218</c:v>
                </c:pt>
                <c:pt idx="4578">
                  <c:v>47.687499999997883</c:v>
                </c:pt>
                <c:pt idx="4579">
                  <c:v>47.697916666664547</c:v>
                </c:pt>
                <c:pt idx="4580">
                  <c:v>47.708333333331211</c:v>
                </c:pt>
                <c:pt idx="4581">
                  <c:v>47.718749999997875</c:v>
                </c:pt>
                <c:pt idx="4582">
                  <c:v>47.72916666666454</c:v>
                </c:pt>
                <c:pt idx="4583">
                  <c:v>47.739583333331204</c:v>
                </c:pt>
                <c:pt idx="4584">
                  <c:v>47.749999999997868</c:v>
                </c:pt>
                <c:pt idx="4585">
                  <c:v>47.760416666664533</c:v>
                </c:pt>
                <c:pt idx="4586">
                  <c:v>47.770833333331197</c:v>
                </c:pt>
                <c:pt idx="4587">
                  <c:v>47.781249999997861</c:v>
                </c:pt>
                <c:pt idx="4588">
                  <c:v>47.791666666664526</c:v>
                </c:pt>
                <c:pt idx="4589">
                  <c:v>47.80208333333119</c:v>
                </c:pt>
                <c:pt idx="4590">
                  <c:v>47.812499999997854</c:v>
                </c:pt>
                <c:pt idx="4591">
                  <c:v>47.822916666664518</c:v>
                </c:pt>
                <c:pt idx="4592">
                  <c:v>47.833333333331183</c:v>
                </c:pt>
                <c:pt idx="4593">
                  <c:v>47.843749999997847</c:v>
                </c:pt>
                <c:pt idx="4594">
                  <c:v>47.854166666664511</c:v>
                </c:pt>
                <c:pt idx="4595">
                  <c:v>47.864583333331176</c:v>
                </c:pt>
                <c:pt idx="4596">
                  <c:v>47.87499999999784</c:v>
                </c:pt>
                <c:pt idx="4597">
                  <c:v>47.885416666664504</c:v>
                </c:pt>
                <c:pt idx="4598">
                  <c:v>47.895833333331169</c:v>
                </c:pt>
                <c:pt idx="4599">
                  <c:v>47.906249999997833</c:v>
                </c:pt>
                <c:pt idx="4600">
                  <c:v>47.916666666664497</c:v>
                </c:pt>
                <c:pt idx="4601">
                  <c:v>47.927083333331161</c:v>
                </c:pt>
                <c:pt idx="4602">
                  <c:v>47.937499999997826</c:v>
                </c:pt>
                <c:pt idx="4603">
                  <c:v>47.94791666666449</c:v>
                </c:pt>
                <c:pt idx="4604">
                  <c:v>47.958333333331154</c:v>
                </c:pt>
                <c:pt idx="4605">
                  <c:v>47.968749999997819</c:v>
                </c:pt>
                <c:pt idx="4606">
                  <c:v>47.979166666664483</c:v>
                </c:pt>
                <c:pt idx="4607">
                  <c:v>47.989583333331147</c:v>
                </c:pt>
                <c:pt idx="4608">
                  <c:v>47.999999999997812</c:v>
                </c:pt>
                <c:pt idx="4609">
                  <c:v>48.010416666664476</c:v>
                </c:pt>
                <c:pt idx="4610">
                  <c:v>48.02083333333114</c:v>
                </c:pt>
                <c:pt idx="4611">
                  <c:v>48.031249999997804</c:v>
                </c:pt>
                <c:pt idx="4612">
                  <c:v>48.041666666664469</c:v>
                </c:pt>
                <c:pt idx="4613">
                  <c:v>48.052083333331133</c:v>
                </c:pt>
                <c:pt idx="4614">
                  <c:v>48.062499999997797</c:v>
                </c:pt>
                <c:pt idx="4615">
                  <c:v>48.072916666664462</c:v>
                </c:pt>
                <c:pt idx="4616">
                  <c:v>48.083333333331126</c:v>
                </c:pt>
                <c:pt idx="4617">
                  <c:v>48.09374999999779</c:v>
                </c:pt>
                <c:pt idx="4618">
                  <c:v>48.104166666664455</c:v>
                </c:pt>
                <c:pt idx="4619">
                  <c:v>48.114583333331119</c:v>
                </c:pt>
                <c:pt idx="4620">
                  <c:v>48.124999999997783</c:v>
                </c:pt>
                <c:pt idx="4621">
                  <c:v>48.135416666664447</c:v>
                </c:pt>
                <c:pt idx="4622">
                  <c:v>48.145833333331112</c:v>
                </c:pt>
                <c:pt idx="4623">
                  <c:v>48.156249999997776</c:v>
                </c:pt>
                <c:pt idx="4624">
                  <c:v>48.16666666666444</c:v>
                </c:pt>
                <c:pt idx="4625">
                  <c:v>48.177083333331105</c:v>
                </c:pt>
                <c:pt idx="4626">
                  <c:v>48.187499999997769</c:v>
                </c:pt>
                <c:pt idx="4627">
                  <c:v>48.197916666664433</c:v>
                </c:pt>
                <c:pt idx="4628">
                  <c:v>48.208333333331097</c:v>
                </c:pt>
                <c:pt idx="4629">
                  <c:v>48.218749999997762</c:v>
                </c:pt>
                <c:pt idx="4630">
                  <c:v>48.229166666664426</c:v>
                </c:pt>
                <c:pt idx="4631">
                  <c:v>48.23958333333109</c:v>
                </c:pt>
                <c:pt idx="4632">
                  <c:v>48.249999999997755</c:v>
                </c:pt>
                <c:pt idx="4633">
                  <c:v>48.260416666664419</c:v>
                </c:pt>
                <c:pt idx="4634">
                  <c:v>48.270833333331083</c:v>
                </c:pt>
                <c:pt idx="4635">
                  <c:v>48.281249999997748</c:v>
                </c:pt>
                <c:pt idx="4636">
                  <c:v>48.291666666664412</c:v>
                </c:pt>
                <c:pt idx="4637">
                  <c:v>48.302083333331076</c:v>
                </c:pt>
                <c:pt idx="4638">
                  <c:v>48.31249999999774</c:v>
                </c:pt>
                <c:pt idx="4639">
                  <c:v>48.322916666664405</c:v>
                </c:pt>
                <c:pt idx="4640">
                  <c:v>48.333333333331069</c:v>
                </c:pt>
                <c:pt idx="4641">
                  <c:v>48.343749999997733</c:v>
                </c:pt>
                <c:pt idx="4642">
                  <c:v>48.354166666664398</c:v>
                </c:pt>
                <c:pt idx="4643">
                  <c:v>48.364583333331062</c:v>
                </c:pt>
                <c:pt idx="4644">
                  <c:v>48.374999999997726</c:v>
                </c:pt>
                <c:pt idx="4645">
                  <c:v>48.385416666664391</c:v>
                </c:pt>
                <c:pt idx="4646">
                  <c:v>48.395833333331055</c:v>
                </c:pt>
                <c:pt idx="4647">
                  <c:v>48.406249999997719</c:v>
                </c:pt>
                <c:pt idx="4648">
                  <c:v>48.416666666664383</c:v>
                </c:pt>
                <c:pt idx="4649">
                  <c:v>48.427083333331048</c:v>
                </c:pt>
                <c:pt idx="4650">
                  <c:v>48.437499999997712</c:v>
                </c:pt>
                <c:pt idx="4651">
                  <c:v>48.447916666664376</c:v>
                </c:pt>
                <c:pt idx="4652">
                  <c:v>48.458333333331041</c:v>
                </c:pt>
                <c:pt idx="4653">
                  <c:v>48.468749999997705</c:v>
                </c:pt>
                <c:pt idx="4654">
                  <c:v>48.479166666664369</c:v>
                </c:pt>
                <c:pt idx="4655">
                  <c:v>48.489583333331034</c:v>
                </c:pt>
                <c:pt idx="4656">
                  <c:v>48.499999999997698</c:v>
                </c:pt>
                <c:pt idx="4657">
                  <c:v>48.510416666664362</c:v>
                </c:pt>
                <c:pt idx="4658">
                  <c:v>48.520833333331026</c:v>
                </c:pt>
                <c:pt idx="4659">
                  <c:v>48.531249999997691</c:v>
                </c:pt>
                <c:pt idx="4660">
                  <c:v>48.541666666664355</c:v>
                </c:pt>
                <c:pt idx="4661">
                  <c:v>48.552083333331019</c:v>
                </c:pt>
                <c:pt idx="4662">
                  <c:v>48.562499999997684</c:v>
                </c:pt>
                <c:pt idx="4663">
                  <c:v>48.572916666664348</c:v>
                </c:pt>
                <c:pt idx="4664">
                  <c:v>48.583333333331012</c:v>
                </c:pt>
                <c:pt idx="4665">
                  <c:v>48.593749999997677</c:v>
                </c:pt>
                <c:pt idx="4666">
                  <c:v>48.604166666664341</c:v>
                </c:pt>
                <c:pt idx="4667">
                  <c:v>48.614583333331005</c:v>
                </c:pt>
                <c:pt idx="4668">
                  <c:v>48.624999999997669</c:v>
                </c:pt>
                <c:pt idx="4669">
                  <c:v>48.635416666664334</c:v>
                </c:pt>
                <c:pt idx="4670">
                  <c:v>48.645833333330998</c:v>
                </c:pt>
                <c:pt idx="4671">
                  <c:v>48.656249999997662</c:v>
                </c:pt>
                <c:pt idx="4672">
                  <c:v>48.666666666664327</c:v>
                </c:pt>
                <c:pt idx="4673">
                  <c:v>48.677083333330991</c:v>
                </c:pt>
                <c:pt idx="4674">
                  <c:v>48.687499999997655</c:v>
                </c:pt>
                <c:pt idx="4675">
                  <c:v>48.69791666666432</c:v>
                </c:pt>
                <c:pt idx="4676">
                  <c:v>48.708333333330984</c:v>
                </c:pt>
                <c:pt idx="4677">
                  <c:v>48.718749999997648</c:v>
                </c:pt>
                <c:pt idx="4678">
                  <c:v>48.729166666664312</c:v>
                </c:pt>
                <c:pt idx="4679">
                  <c:v>48.739583333330977</c:v>
                </c:pt>
                <c:pt idx="4680">
                  <c:v>48.749999999997641</c:v>
                </c:pt>
                <c:pt idx="4681">
                  <c:v>48.760416666664305</c:v>
                </c:pt>
                <c:pt idx="4682">
                  <c:v>48.77083333333097</c:v>
                </c:pt>
                <c:pt idx="4683">
                  <c:v>48.781249999997634</c:v>
                </c:pt>
                <c:pt idx="4684">
                  <c:v>48.791666666664298</c:v>
                </c:pt>
                <c:pt idx="4685">
                  <c:v>48.802083333330962</c:v>
                </c:pt>
                <c:pt idx="4686">
                  <c:v>48.812499999997627</c:v>
                </c:pt>
                <c:pt idx="4687">
                  <c:v>48.822916666664291</c:v>
                </c:pt>
                <c:pt idx="4688">
                  <c:v>48.833333333330955</c:v>
                </c:pt>
                <c:pt idx="4689">
                  <c:v>48.84374999999762</c:v>
                </c:pt>
                <c:pt idx="4690">
                  <c:v>48.854166666664284</c:v>
                </c:pt>
                <c:pt idx="4691">
                  <c:v>48.864583333330948</c:v>
                </c:pt>
                <c:pt idx="4692">
                  <c:v>48.874999999997613</c:v>
                </c:pt>
                <c:pt idx="4693">
                  <c:v>48.885416666664277</c:v>
                </c:pt>
                <c:pt idx="4694">
                  <c:v>48.895833333330941</c:v>
                </c:pt>
                <c:pt idx="4695">
                  <c:v>48.906249999997605</c:v>
                </c:pt>
                <c:pt idx="4696">
                  <c:v>48.91666666666427</c:v>
                </c:pt>
                <c:pt idx="4697">
                  <c:v>48.927083333330934</c:v>
                </c:pt>
                <c:pt idx="4698">
                  <c:v>48.937499999997598</c:v>
                </c:pt>
                <c:pt idx="4699">
                  <c:v>48.947916666664263</c:v>
                </c:pt>
                <c:pt idx="4700">
                  <c:v>48.958333333330927</c:v>
                </c:pt>
                <c:pt idx="4701">
                  <c:v>48.968749999997591</c:v>
                </c:pt>
                <c:pt idx="4702">
                  <c:v>48.979166666664256</c:v>
                </c:pt>
                <c:pt idx="4703">
                  <c:v>48.98958333333092</c:v>
                </c:pt>
                <c:pt idx="4704">
                  <c:v>48.999999999997584</c:v>
                </c:pt>
                <c:pt idx="4705">
                  <c:v>49.010416666664248</c:v>
                </c:pt>
                <c:pt idx="4706">
                  <c:v>49.020833333330913</c:v>
                </c:pt>
                <c:pt idx="4707">
                  <c:v>49.031249999997577</c:v>
                </c:pt>
                <c:pt idx="4708">
                  <c:v>49.041666666664241</c:v>
                </c:pt>
                <c:pt idx="4709">
                  <c:v>49.052083333330906</c:v>
                </c:pt>
                <c:pt idx="4710">
                  <c:v>49.06249999999757</c:v>
                </c:pt>
                <c:pt idx="4711">
                  <c:v>49.072916666664234</c:v>
                </c:pt>
                <c:pt idx="4712">
                  <c:v>49.083333333330899</c:v>
                </c:pt>
                <c:pt idx="4713">
                  <c:v>49.093749999997563</c:v>
                </c:pt>
                <c:pt idx="4714">
                  <c:v>49.104166666664227</c:v>
                </c:pt>
                <c:pt idx="4715">
                  <c:v>49.114583333330891</c:v>
                </c:pt>
                <c:pt idx="4716">
                  <c:v>49.124999999997556</c:v>
                </c:pt>
                <c:pt idx="4717">
                  <c:v>49.13541666666422</c:v>
                </c:pt>
                <c:pt idx="4718">
                  <c:v>49.145833333330884</c:v>
                </c:pt>
                <c:pt idx="4719">
                  <c:v>49.156249999997549</c:v>
                </c:pt>
                <c:pt idx="4720">
                  <c:v>49.166666666664213</c:v>
                </c:pt>
                <c:pt idx="4721">
                  <c:v>49.177083333330877</c:v>
                </c:pt>
                <c:pt idx="4722">
                  <c:v>49.187499999997542</c:v>
                </c:pt>
                <c:pt idx="4723">
                  <c:v>49.197916666664206</c:v>
                </c:pt>
                <c:pt idx="4724">
                  <c:v>49.20833333333087</c:v>
                </c:pt>
                <c:pt idx="4725">
                  <c:v>49.218749999997534</c:v>
                </c:pt>
                <c:pt idx="4726">
                  <c:v>49.229166666664199</c:v>
                </c:pt>
                <c:pt idx="4727">
                  <c:v>49.239583333330863</c:v>
                </c:pt>
                <c:pt idx="4728">
                  <c:v>49.249999999997527</c:v>
                </c:pt>
                <c:pt idx="4729">
                  <c:v>49.260416666664192</c:v>
                </c:pt>
                <c:pt idx="4730">
                  <c:v>49.270833333330856</c:v>
                </c:pt>
                <c:pt idx="4731">
                  <c:v>49.28124999999752</c:v>
                </c:pt>
                <c:pt idx="4732">
                  <c:v>49.291666666664185</c:v>
                </c:pt>
                <c:pt idx="4733">
                  <c:v>49.302083333330849</c:v>
                </c:pt>
                <c:pt idx="4734">
                  <c:v>49.312499999997513</c:v>
                </c:pt>
                <c:pt idx="4735">
                  <c:v>49.322916666664177</c:v>
                </c:pt>
                <c:pt idx="4736">
                  <c:v>49.333333333330842</c:v>
                </c:pt>
                <c:pt idx="4737">
                  <c:v>49.343749999997506</c:v>
                </c:pt>
                <c:pt idx="4738">
                  <c:v>49.35416666666417</c:v>
                </c:pt>
                <c:pt idx="4739">
                  <c:v>49.364583333330835</c:v>
                </c:pt>
                <c:pt idx="4740">
                  <c:v>49.374999999997499</c:v>
                </c:pt>
                <c:pt idx="4741">
                  <c:v>49.385416666664163</c:v>
                </c:pt>
                <c:pt idx="4742">
                  <c:v>49.395833333330827</c:v>
                </c:pt>
                <c:pt idx="4743">
                  <c:v>49.406249999997492</c:v>
                </c:pt>
                <c:pt idx="4744">
                  <c:v>49.416666666664156</c:v>
                </c:pt>
                <c:pt idx="4745">
                  <c:v>49.42708333333082</c:v>
                </c:pt>
                <c:pt idx="4746">
                  <c:v>49.437499999997485</c:v>
                </c:pt>
                <c:pt idx="4747">
                  <c:v>49.447916666664149</c:v>
                </c:pt>
                <c:pt idx="4748">
                  <c:v>49.458333333330813</c:v>
                </c:pt>
                <c:pt idx="4749">
                  <c:v>49.468749999997478</c:v>
                </c:pt>
                <c:pt idx="4750">
                  <c:v>49.479166666664142</c:v>
                </c:pt>
                <c:pt idx="4751">
                  <c:v>49.489583333330806</c:v>
                </c:pt>
                <c:pt idx="4752">
                  <c:v>49.49999999999747</c:v>
                </c:pt>
                <c:pt idx="4753">
                  <c:v>49.510416666664135</c:v>
                </c:pt>
                <c:pt idx="4754">
                  <c:v>49.520833333330799</c:v>
                </c:pt>
                <c:pt idx="4755">
                  <c:v>49.531249999997463</c:v>
                </c:pt>
                <c:pt idx="4756">
                  <c:v>49.541666666664128</c:v>
                </c:pt>
                <c:pt idx="4757">
                  <c:v>49.552083333330792</c:v>
                </c:pt>
                <c:pt idx="4758">
                  <c:v>49.562499999997456</c:v>
                </c:pt>
                <c:pt idx="4759">
                  <c:v>49.572916666664121</c:v>
                </c:pt>
                <c:pt idx="4760">
                  <c:v>49.583333333330785</c:v>
                </c:pt>
                <c:pt idx="4761">
                  <c:v>49.593749999997449</c:v>
                </c:pt>
                <c:pt idx="4762">
                  <c:v>49.604166666664113</c:v>
                </c:pt>
                <c:pt idx="4763">
                  <c:v>49.614583333330778</c:v>
                </c:pt>
                <c:pt idx="4764">
                  <c:v>49.624999999997442</c:v>
                </c:pt>
                <c:pt idx="4765">
                  <c:v>49.635416666664106</c:v>
                </c:pt>
                <c:pt idx="4766">
                  <c:v>49.645833333330771</c:v>
                </c:pt>
                <c:pt idx="4767">
                  <c:v>49.656249999997435</c:v>
                </c:pt>
                <c:pt idx="4768">
                  <c:v>49.666666666664099</c:v>
                </c:pt>
                <c:pt idx="4769">
                  <c:v>49.677083333330764</c:v>
                </c:pt>
                <c:pt idx="4770">
                  <c:v>49.687499999997428</c:v>
                </c:pt>
                <c:pt idx="4771">
                  <c:v>49.697916666664092</c:v>
                </c:pt>
                <c:pt idx="4772">
                  <c:v>49.708333333330756</c:v>
                </c:pt>
                <c:pt idx="4773">
                  <c:v>49.718749999997421</c:v>
                </c:pt>
                <c:pt idx="4774">
                  <c:v>49.729166666664085</c:v>
                </c:pt>
                <c:pt idx="4775">
                  <c:v>49.739583333330749</c:v>
                </c:pt>
                <c:pt idx="4776">
                  <c:v>49.749999999997414</c:v>
                </c:pt>
                <c:pt idx="4777">
                  <c:v>49.760416666664078</c:v>
                </c:pt>
                <c:pt idx="4778">
                  <c:v>49.770833333330742</c:v>
                </c:pt>
                <c:pt idx="4779">
                  <c:v>49.781249999997407</c:v>
                </c:pt>
                <c:pt idx="4780">
                  <c:v>49.791666666664071</c:v>
                </c:pt>
                <c:pt idx="4781">
                  <c:v>49.802083333330735</c:v>
                </c:pt>
                <c:pt idx="4782">
                  <c:v>49.812499999997399</c:v>
                </c:pt>
                <c:pt idx="4783">
                  <c:v>49.822916666664064</c:v>
                </c:pt>
                <c:pt idx="4784">
                  <c:v>49.833333333330728</c:v>
                </c:pt>
                <c:pt idx="4785">
                  <c:v>49.843749999997392</c:v>
                </c:pt>
                <c:pt idx="4786">
                  <c:v>49.854166666664057</c:v>
                </c:pt>
                <c:pt idx="4787">
                  <c:v>49.864583333330721</c:v>
                </c:pt>
                <c:pt idx="4788">
                  <c:v>49.874999999997385</c:v>
                </c:pt>
                <c:pt idx="4789">
                  <c:v>49.88541666666405</c:v>
                </c:pt>
                <c:pt idx="4790">
                  <c:v>49.895833333330714</c:v>
                </c:pt>
                <c:pt idx="4791">
                  <c:v>49.906249999997378</c:v>
                </c:pt>
                <c:pt idx="4792">
                  <c:v>49.916666666664042</c:v>
                </c:pt>
                <c:pt idx="4793">
                  <c:v>49.927083333330707</c:v>
                </c:pt>
                <c:pt idx="4794">
                  <c:v>49.937499999997371</c:v>
                </c:pt>
                <c:pt idx="4795">
                  <c:v>49.947916666664035</c:v>
                </c:pt>
                <c:pt idx="4796">
                  <c:v>49.9583333333307</c:v>
                </c:pt>
                <c:pt idx="4797">
                  <c:v>49.968749999997364</c:v>
                </c:pt>
                <c:pt idx="4798">
                  <c:v>49.979166666664028</c:v>
                </c:pt>
                <c:pt idx="4799">
                  <c:v>49.989583333330692</c:v>
                </c:pt>
                <c:pt idx="4800">
                  <c:v>49.999999999997357</c:v>
                </c:pt>
                <c:pt idx="4801">
                  <c:v>50.010416666664021</c:v>
                </c:pt>
                <c:pt idx="4802">
                  <c:v>50.020833333330685</c:v>
                </c:pt>
                <c:pt idx="4803">
                  <c:v>50.03124999999735</c:v>
                </c:pt>
                <c:pt idx="4804">
                  <c:v>50.041666666664014</c:v>
                </c:pt>
                <c:pt idx="4805">
                  <c:v>50.052083333330678</c:v>
                </c:pt>
                <c:pt idx="4806">
                  <c:v>50.062499999997343</c:v>
                </c:pt>
                <c:pt idx="4807">
                  <c:v>50.072916666664007</c:v>
                </c:pt>
                <c:pt idx="4808">
                  <c:v>50.083333333330671</c:v>
                </c:pt>
                <c:pt idx="4809">
                  <c:v>50.093749999997335</c:v>
                </c:pt>
                <c:pt idx="4810">
                  <c:v>50.104166666664</c:v>
                </c:pt>
                <c:pt idx="4811">
                  <c:v>50.114583333330664</c:v>
                </c:pt>
                <c:pt idx="4812">
                  <c:v>50.124999999997328</c:v>
                </c:pt>
                <c:pt idx="4813">
                  <c:v>50.135416666663993</c:v>
                </c:pt>
                <c:pt idx="4814">
                  <c:v>50.145833333330657</c:v>
                </c:pt>
                <c:pt idx="4815">
                  <c:v>50.156249999997321</c:v>
                </c:pt>
                <c:pt idx="4816">
                  <c:v>50.166666666663986</c:v>
                </c:pt>
                <c:pt idx="4817">
                  <c:v>50.17708333333065</c:v>
                </c:pt>
                <c:pt idx="4818">
                  <c:v>50.187499999997314</c:v>
                </c:pt>
                <c:pt idx="4819">
                  <c:v>50.197916666663978</c:v>
                </c:pt>
                <c:pt idx="4820">
                  <c:v>50.208333333330643</c:v>
                </c:pt>
                <c:pt idx="4821">
                  <c:v>50.218749999997307</c:v>
                </c:pt>
                <c:pt idx="4822">
                  <c:v>50.229166666663971</c:v>
                </c:pt>
                <c:pt idx="4823">
                  <c:v>50.239583333330636</c:v>
                </c:pt>
                <c:pt idx="4824">
                  <c:v>50.2499999999973</c:v>
                </c:pt>
                <c:pt idx="4825">
                  <c:v>50.260416666663964</c:v>
                </c:pt>
                <c:pt idx="4826">
                  <c:v>50.270833333330629</c:v>
                </c:pt>
                <c:pt idx="4827">
                  <c:v>50.281249999997293</c:v>
                </c:pt>
                <c:pt idx="4828">
                  <c:v>50.291666666663957</c:v>
                </c:pt>
                <c:pt idx="4829">
                  <c:v>50.302083333330621</c:v>
                </c:pt>
                <c:pt idx="4830">
                  <c:v>50.312499999997286</c:v>
                </c:pt>
                <c:pt idx="4831">
                  <c:v>50.32291666666395</c:v>
                </c:pt>
                <c:pt idx="4832">
                  <c:v>50.333333333330614</c:v>
                </c:pt>
                <c:pt idx="4833">
                  <c:v>50.343749999997279</c:v>
                </c:pt>
                <c:pt idx="4834">
                  <c:v>50.354166666663943</c:v>
                </c:pt>
                <c:pt idx="4835">
                  <c:v>50.364583333330607</c:v>
                </c:pt>
                <c:pt idx="4836">
                  <c:v>50.374999999997272</c:v>
                </c:pt>
                <c:pt idx="4837">
                  <c:v>50.385416666663936</c:v>
                </c:pt>
                <c:pt idx="4838">
                  <c:v>50.3958333333306</c:v>
                </c:pt>
                <c:pt idx="4839">
                  <c:v>50.406249999997264</c:v>
                </c:pt>
                <c:pt idx="4840">
                  <c:v>50.416666666663929</c:v>
                </c:pt>
                <c:pt idx="4841">
                  <c:v>50.427083333330593</c:v>
                </c:pt>
                <c:pt idx="4842">
                  <c:v>50.437499999997257</c:v>
                </c:pt>
                <c:pt idx="4843">
                  <c:v>50.447916666663922</c:v>
                </c:pt>
                <c:pt idx="4844">
                  <c:v>50.458333333330586</c:v>
                </c:pt>
                <c:pt idx="4845">
                  <c:v>50.46874999999725</c:v>
                </c:pt>
                <c:pt idx="4846">
                  <c:v>50.479166666663914</c:v>
                </c:pt>
                <c:pt idx="4847">
                  <c:v>50.489583333330579</c:v>
                </c:pt>
                <c:pt idx="4848">
                  <c:v>50.499999999997243</c:v>
                </c:pt>
                <c:pt idx="4849">
                  <c:v>50.510416666663907</c:v>
                </c:pt>
                <c:pt idx="4850">
                  <c:v>50.520833333330572</c:v>
                </c:pt>
                <c:pt idx="4851">
                  <c:v>50.531249999997236</c:v>
                </c:pt>
                <c:pt idx="4852">
                  <c:v>50.5416666666639</c:v>
                </c:pt>
                <c:pt idx="4853">
                  <c:v>50.552083333330565</c:v>
                </c:pt>
                <c:pt idx="4854">
                  <c:v>50.562499999997229</c:v>
                </c:pt>
                <c:pt idx="4855">
                  <c:v>50.572916666663893</c:v>
                </c:pt>
                <c:pt idx="4856">
                  <c:v>50.583333333330557</c:v>
                </c:pt>
                <c:pt idx="4857">
                  <c:v>50.593749999997222</c:v>
                </c:pt>
                <c:pt idx="4858">
                  <c:v>50.604166666663886</c:v>
                </c:pt>
                <c:pt idx="4859">
                  <c:v>50.61458333333055</c:v>
                </c:pt>
                <c:pt idx="4860">
                  <c:v>50.624999999997215</c:v>
                </c:pt>
                <c:pt idx="4861">
                  <c:v>50.635416666663879</c:v>
                </c:pt>
                <c:pt idx="4862">
                  <c:v>50.645833333330543</c:v>
                </c:pt>
                <c:pt idx="4863">
                  <c:v>50.656249999997208</c:v>
                </c:pt>
                <c:pt idx="4864">
                  <c:v>50.666666666663872</c:v>
                </c:pt>
                <c:pt idx="4865">
                  <c:v>50.677083333330536</c:v>
                </c:pt>
                <c:pt idx="4866">
                  <c:v>50.6874999999972</c:v>
                </c:pt>
                <c:pt idx="4867">
                  <c:v>50.697916666663865</c:v>
                </c:pt>
                <c:pt idx="4868">
                  <c:v>50.708333333330529</c:v>
                </c:pt>
                <c:pt idx="4869">
                  <c:v>50.718749999997193</c:v>
                </c:pt>
                <c:pt idx="4870">
                  <c:v>50.729166666663858</c:v>
                </c:pt>
                <c:pt idx="4871">
                  <c:v>50.739583333330522</c:v>
                </c:pt>
                <c:pt idx="4872">
                  <c:v>50.749999999997186</c:v>
                </c:pt>
                <c:pt idx="4873">
                  <c:v>50.760416666663851</c:v>
                </c:pt>
                <c:pt idx="4874">
                  <c:v>50.770833333330515</c:v>
                </c:pt>
                <c:pt idx="4875">
                  <c:v>50.781249999997179</c:v>
                </c:pt>
                <c:pt idx="4876">
                  <c:v>50.791666666663843</c:v>
                </c:pt>
                <c:pt idx="4877">
                  <c:v>50.802083333330508</c:v>
                </c:pt>
                <c:pt idx="4878">
                  <c:v>50.812499999997172</c:v>
                </c:pt>
                <c:pt idx="4879">
                  <c:v>50.822916666663836</c:v>
                </c:pt>
                <c:pt idx="4880">
                  <c:v>50.833333333330501</c:v>
                </c:pt>
                <c:pt idx="4881">
                  <c:v>50.843749999997165</c:v>
                </c:pt>
                <c:pt idx="4882">
                  <c:v>50.854166666663829</c:v>
                </c:pt>
                <c:pt idx="4883">
                  <c:v>50.864583333330494</c:v>
                </c:pt>
                <c:pt idx="4884">
                  <c:v>50.874999999997158</c:v>
                </c:pt>
                <c:pt idx="4885">
                  <c:v>50.885416666663822</c:v>
                </c:pt>
                <c:pt idx="4886">
                  <c:v>50.895833333330486</c:v>
                </c:pt>
                <c:pt idx="4887">
                  <c:v>50.906249999997151</c:v>
                </c:pt>
                <c:pt idx="4888">
                  <c:v>50.916666666663815</c:v>
                </c:pt>
                <c:pt idx="4889">
                  <c:v>50.927083333330479</c:v>
                </c:pt>
                <c:pt idx="4890">
                  <c:v>50.937499999997144</c:v>
                </c:pt>
                <c:pt idx="4891">
                  <c:v>50.947916666663808</c:v>
                </c:pt>
                <c:pt idx="4892">
                  <c:v>50.958333333330472</c:v>
                </c:pt>
                <c:pt idx="4893">
                  <c:v>50.968749999997137</c:v>
                </c:pt>
                <c:pt idx="4894">
                  <c:v>50.979166666663801</c:v>
                </c:pt>
                <c:pt idx="4895">
                  <c:v>50.989583333330465</c:v>
                </c:pt>
                <c:pt idx="4896">
                  <c:v>50.999999999997129</c:v>
                </c:pt>
                <c:pt idx="4897">
                  <c:v>51.010416666663794</c:v>
                </c:pt>
                <c:pt idx="4898">
                  <c:v>51.020833333330458</c:v>
                </c:pt>
                <c:pt idx="4899">
                  <c:v>51.031249999997122</c:v>
                </c:pt>
                <c:pt idx="4900">
                  <c:v>51.041666666663787</c:v>
                </c:pt>
                <c:pt idx="4901">
                  <c:v>51.052083333330451</c:v>
                </c:pt>
                <c:pt idx="4902">
                  <c:v>51.062499999997115</c:v>
                </c:pt>
                <c:pt idx="4903">
                  <c:v>51.072916666663779</c:v>
                </c:pt>
                <c:pt idx="4904">
                  <c:v>51.083333333330444</c:v>
                </c:pt>
                <c:pt idx="4905">
                  <c:v>51.093749999997108</c:v>
                </c:pt>
                <c:pt idx="4906">
                  <c:v>51.104166666663772</c:v>
                </c:pt>
                <c:pt idx="4907">
                  <c:v>51.114583333330437</c:v>
                </c:pt>
                <c:pt idx="4908">
                  <c:v>51.124999999997101</c:v>
                </c:pt>
                <c:pt idx="4909">
                  <c:v>51.135416666663765</c:v>
                </c:pt>
                <c:pt idx="4910">
                  <c:v>51.14583333333043</c:v>
                </c:pt>
                <c:pt idx="4911">
                  <c:v>51.156249999997094</c:v>
                </c:pt>
                <c:pt idx="4912">
                  <c:v>51.166666666663758</c:v>
                </c:pt>
                <c:pt idx="4913">
                  <c:v>51.177083333330422</c:v>
                </c:pt>
                <c:pt idx="4914">
                  <c:v>51.187499999997087</c:v>
                </c:pt>
                <c:pt idx="4915">
                  <c:v>51.197916666663751</c:v>
                </c:pt>
                <c:pt idx="4916">
                  <c:v>51.208333333330415</c:v>
                </c:pt>
                <c:pt idx="4917">
                  <c:v>51.21874999999708</c:v>
                </c:pt>
                <c:pt idx="4918">
                  <c:v>51.229166666663744</c:v>
                </c:pt>
                <c:pt idx="4919">
                  <c:v>51.239583333330408</c:v>
                </c:pt>
                <c:pt idx="4920">
                  <c:v>51.249999999997073</c:v>
                </c:pt>
                <c:pt idx="4921">
                  <c:v>51.260416666663737</c:v>
                </c:pt>
                <c:pt idx="4922">
                  <c:v>51.270833333330401</c:v>
                </c:pt>
                <c:pt idx="4923">
                  <c:v>51.281249999997065</c:v>
                </c:pt>
                <c:pt idx="4924">
                  <c:v>51.29166666666373</c:v>
                </c:pt>
                <c:pt idx="4925">
                  <c:v>51.302083333330394</c:v>
                </c:pt>
                <c:pt idx="4926">
                  <c:v>51.312499999997058</c:v>
                </c:pt>
                <c:pt idx="4927">
                  <c:v>51.322916666663723</c:v>
                </c:pt>
                <c:pt idx="4928">
                  <c:v>51.333333333330387</c:v>
                </c:pt>
                <c:pt idx="4929">
                  <c:v>51.343749999997051</c:v>
                </c:pt>
                <c:pt idx="4930">
                  <c:v>51.354166666663716</c:v>
                </c:pt>
                <c:pt idx="4931">
                  <c:v>51.36458333333038</c:v>
                </c:pt>
                <c:pt idx="4932">
                  <c:v>51.374999999997044</c:v>
                </c:pt>
                <c:pt idx="4933">
                  <c:v>51.385416666663708</c:v>
                </c:pt>
                <c:pt idx="4934">
                  <c:v>51.395833333330373</c:v>
                </c:pt>
                <c:pt idx="4935">
                  <c:v>51.406249999997037</c:v>
                </c:pt>
                <c:pt idx="4936">
                  <c:v>51.416666666663701</c:v>
                </c:pt>
                <c:pt idx="4937">
                  <c:v>51.427083333330366</c:v>
                </c:pt>
                <c:pt idx="4938">
                  <c:v>51.43749999999703</c:v>
                </c:pt>
                <c:pt idx="4939">
                  <c:v>51.447916666663694</c:v>
                </c:pt>
                <c:pt idx="4940">
                  <c:v>51.458333333330359</c:v>
                </c:pt>
                <c:pt idx="4941">
                  <c:v>51.468749999997023</c:v>
                </c:pt>
                <c:pt idx="4942">
                  <c:v>51.479166666663687</c:v>
                </c:pt>
                <c:pt idx="4943">
                  <c:v>51.489583333330351</c:v>
                </c:pt>
                <c:pt idx="4944">
                  <c:v>51.499999999997016</c:v>
                </c:pt>
                <c:pt idx="4945">
                  <c:v>51.51041666666368</c:v>
                </c:pt>
                <c:pt idx="4946">
                  <c:v>51.520833333330344</c:v>
                </c:pt>
                <c:pt idx="4947">
                  <c:v>51.531249999997009</c:v>
                </c:pt>
                <c:pt idx="4948">
                  <c:v>51.541666666663673</c:v>
                </c:pt>
                <c:pt idx="4949">
                  <c:v>51.552083333330337</c:v>
                </c:pt>
                <c:pt idx="4950">
                  <c:v>51.562499999997002</c:v>
                </c:pt>
                <c:pt idx="4951">
                  <c:v>51.572916666663666</c:v>
                </c:pt>
                <c:pt idx="4952">
                  <c:v>51.58333333333033</c:v>
                </c:pt>
                <c:pt idx="4953">
                  <c:v>51.593749999996994</c:v>
                </c:pt>
                <c:pt idx="4954">
                  <c:v>51.604166666663659</c:v>
                </c:pt>
                <c:pt idx="4955">
                  <c:v>51.614583333330323</c:v>
                </c:pt>
                <c:pt idx="4956">
                  <c:v>51.624999999996987</c:v>
                </c:pt>
                <c:pt idx="4957">
                  <c:v>51.635416666663652</c:v>
                </c:pt>
                <c:pt idx="4958">
                  <c:v>51.645833333330316</c:v>
                </c:pt>
                <c:pt idx="4959">
                  <c:v>51.65624999999698</c:v>
                </c:pt>
                <c:pt idx="4960">
                  <c:v>51.666666666663644</c:v>
                </c:pt>
                <c:pt idx="4961">
                  <c:v>51.677083333330309</c:v>
                </c:pt>
                <c:pt idx="4962">
                  <c:v>51.687499999996973</c:v>
                </c:pt>
                <c:pt idx="4963">
                  <c:v>51.697916666663637</c:v>
                </c:pt>
                <c:pt idx="4964">
                  <c:v>51.708333333330302</c:v>
                </c:pt>
                <c:pt idx="4965">
                  <c:v>51.718749999996966</c:v>
                </c:pt>
                <c:pt idx="4966">
                  <c:v>51.72916666666363</c:v>
                </c:pt>
                <c:pt idx="4967">
                  <c:v>51.739583333330295</c:v>
                </c:pt>
                <c:pt idx="4968">
                  <c:v>51.749999999996959</c:v>
                </c:pt>
                <c:pt idx="4969">
                  <c:v>51.760416666663623</c:v>
                </c:pt>
                <c:pt idx="4970">
                  <c:v>51.770833333330287</c:v>
                </c:pt>
                <c:pt idx="4971">
                  <c:v>51.781249999996952</c:v>
                </c:pt>
                <c:pt idx="4972">
                  <c:v>51.791666666663616</c:v>
                </c:pt>
                <c:pt idx="4973">
                  <c:v>51.80208333333028</c:v>
                </c:pt>
                <c:pt idx="4974">
                  <c:v>51.812499999996945</c:v>
                </c:pt>
                <c:pt idx="4975">
                  <c:v>51.822916666663609</c:v>
                </c:pt>
                <c:pt idx="4976">
                  <c:v>51.833333333330273</c:v>
                </c:pt>
                <c:pt idx="4977">
                  <c:v>51.843749999996938</c:v>
                </c:pt>
                <c:pt idx="4978">
                  <c:v>51.854166666663602</c:v>
                </c:pt>
                <c:pt idx="4979">
                  <c:v>51.864583333330266</c:v>
                </c:pt>
                <c:pt idx="4980">
                  <c:v>51.87499999999693</c:v>
                </c:pt>
                <c:pt idx="4981">
                  <c:v>51.885416666663595</c:v>
                </c:pt>
                <c:pt idx="4982">
                  <c:v>51.895833333330259</c:v>
                </c:pt>
                <c:pt idx="4983">
                  <c:v>51.906249999996923</c:v>
                </c:pt>
                <c:pt idx="4984">
                  <c:v>51.916666666663588</c:v>
                </c:pt>
                <c:pt idx="4985">
                  <c:v>51.927083333330252</c:v>
                </c:pt>
                <c:pt idx="4986">
                  <c:v>51.937499999996916</c:v>
                </c:pt>
                <c:pt idx="4987">
                  <c:v>51.947916666663581</c:v>
                </c:pt>
                <c:pt idx="4988">
                  <c:v>51.958333333330245</c:v>
                </c:pt>
                <c:pt idx="4989">
                  <c:v>51.968749999996909</c:v>
                </c:pt>
                <c:pt idx="4990">
                  <c:v>51.979166666663573</c:v>
                </c:pt>
                <c:pt idx="4991">
                  <c:v>51.989583333330238</c:v>
                </c:pt>
                <c:pt idx="4992">
                  <c:v>51.999999999996902</c:v>
                </c:pt>
                <c:pt idx="4993">
                  <c:v>52.010416666663566</c:v>
                </c:pt>
                <c:pt idx="4994">
                  <c:v>52.020833333330231</c:v>
                </c:pt>
                <c:pt idx="4995">
                  <c:v>52.031249999996895</c:v>
                </c:pt>
                <c:pt idx="4996">
                  <c:v>52.041666666663559</c:v>
                </c:pt>
                <c:pt idx="4997">
                  <c:v>52.052083333330224</c:v>
                </c:pt>
                <c:pt idx="4998">
                  <c:v>52.062499999996888</c:v>
                </c:pt>
                <c:pt idx="4999">
                  <c:v>52.072916666663552</c:v>
                </c:pt>
                <c:pt idx="5000">
                  <c:v>52.083333333330216</c:v>
                </c:pt>
                <c:pt idx="5001">
                  <c:v>52.093749999996881</c:v>
                </c:pt>
                <c:pt idx="5002">
                  <c:v>52.104166666663545</c:v>
                </c:pt>
                <c:pt idx="5003">
                  <c:v>52.114583333330209</c:v>
                </c:pt>
                <c:pt idx="5004">
                  <c:v>52.124999999996874</c:v>
                </c:pt>
                <c:pt idx="5005">
                  <c:v>52.135416666663538</c:v>
                </c:pt>
                <c:pt idx="5006">
                  <c:v>52.145833333330202</c:v>
                </c:pt>
                <c:pt idx="5007">
                  <c:v>52.156249999996867</c:v>
                </c:pt>
                <c:pt idx="5008">
                  <c:v>52.166666666663531</c:v>
                </c:pt>
                <c:pt idx="5009">
                  <c:v>52.177083333330195</c:v>
                </c:pt>
                <c:pt idx="5010">
                  <c:v>52.187499999996859</c:v>
                </c:pt>
                <c:pt idx="5011">
                  <c:v>52.197916666663524</c:v>
                </c:pt>
                <c:pt idx="5012">
                  <c:v>52.208333333330188</c:v>
                </c:pt>
                <c:pt idx="5013">
                  <c:v>52.218749999996852</c:v>
                </c:pt>
                <c:pt idx="5014">
                  <c:v>52.229166666663517</c:v>
                </c:pt>
                <c:pt idx="5015">
                  <c:v>52.239583333330181</c:v>
                </c:pt>
                <c:pt idx="5016">
                  <c:v>52.249999999996845</c:v>
                </c:pt>
                <c:pt idx="5017">
                  <c:v>52.260416666663509</c:v>
                </c:pt>
                <c:pt idx="5018">
                  <c:v>52.270833333330174</c:v>
                </c:pt>
                <c:pt idx="5019">
                  <c:v>52.281249999996838</c:v>
                </c:pt>
                <c:pt idx="5020">
                  <c:v>52.291666666663502</c:v>
                </c:pt>
                <c:pt idx="5021">
                  <c:v>52.302083333330167</c:v>
                </c:pt>
                <c:pt idx="5022">
                  <c:v>52.312499999996831</c:v>
                </c:pt>
                <c:pt idx="5023">
                  <c:v>52.322916666663495</c:v>
                </c:pt>
                <c:pt idx="5024">
                  <c:v>52.33333333333016</c:v>
                </c:pt>
                <c:pt idx="5025">
                  <c:v>52.343749999996824</c:v>
                </c:pt>
                <c:pt idx="5026">
                  <c:v>52.354166666663488</c:v>
                </c:pt>
                <c:pt idx="5027">
                  <c:v>52.364583333330152</c:v>
                </c:pt>
                <c:pt idx="5028">
                  <c:v>52.374999999996817</c:v>
                </c:pt>
                <c:pt idx="5029">
                  <c:v>52.385416666663481</c:v>
                </c:pt>
                <c:pt idx="5030">
                  <c:v>52.395833333330145</c:v>
                </c:pt>
                <c:pt idx="5031">
                  <c:v>52.40624999999681</c:v>
                </c:pt>
                <c:pt idx="5032">
                  <c:v>52.416666666663474</c:v>
                </c:pt>
                <c:pt idx="5033">
                  <c:v>52.427083333330138</c:v>
                </c:pt>
                <c:pt idx="5034">
                  <c:v>52.437499999996803</c:v>
                </c:pt>
                <c:pt idx="5035">
                  <c:v>52.447916666663467</c:v>
                </c:pt>
                <c:pt idx="5036">
                  <c:v>52.458333333330131</c:v>
                </c:pt>
                <c:pt idx="5037">
                  <c:v>52.468749999996795</c:v>
                </c:pt>
                <c:pt idx="5038">
                  <c:v>52.47916666666346</c:v>
                </c:pt>
                <c:pt idx="5039">
                  <c:v>52.489583333330124</c:v>
                </c:pt>
                <c:pt idx="5040">
                  <c:v>52.499999999996788</c:v>
                </c:pt>
                <c:pt idx="5041">
                  <c:v>52.510416666663453</c:v>
                </c:pt>
                <c:pt idx="5042">
                  <c:v>52.520833333330117</c:v>
                </c:pt>
                <c:pt idx="5043">
                  <c:v>52.531249999996781</c:v>
                </c:pt>
                <c:pt idx="5044">
                  <c:v>52.541666666663446</c:v>
                </c:pt>
                <c:pt idx="5045">
                  <c:v>52.55208333333011</c:v>
                </c:pt>
                <c:pt idx="5046">
                  <c:v>52.562499999996774</c:v>
                </c:pt>
                <c:pt idx="5047">
                  <c:v>52.572916666663438</c:v>
                </c:pt>
                <c:pt idx="5048">
                  <c:v>52.583333333330103</c:v>
                </c:pt>
                <c:pt idx="5049">
                  <c:v>52.593749999996767</c:v>
                </c:pt>
                <c:pt idx="5050">
                  <c:v>52.604166666663431</c:v>
                </c:pt>
                <c:pt idx="5051">
                  <c:v>52.614583333330096</c:v>
                </c:pt>
                <c:pt idx="5052">
                  <c:v>52.62499999999676</c:v>
                </c:pt>
                <c:pt idx="5053">
                  <c:v>52.635416666663424</c:v>
                </c:pt>
                <c:pt idx="5054">
                  <c:v>52.645833333330089</c:v>
                </c:pt>
                <c:pt idx="5055">
                  <c:v>52.656249999996753</c:v>
                </c:pt>
                <c:pt idx="5056">
                  <c:v>52.666666666663417</c:v>
                </c:pt>
                <c:pt idx="5057">
                  <c:v>52.677083333330081</c:v>
                </c:pt>
                <c:pt idx="5058">
                  <c:v>52.687499999996746</c:v>
                </c:pt>
                <c:pt idx="5059">
                  <c:v>52.69791666666341</c:v>
                </c:pt>
                <c:pt idx="5060">
                  <c:v>52.708333333330074</c:v>
                </c:pt>
                <c:pt idx="5061">
                  <c:v>52.718749999996739</c:v>
                </c:pt>
                <c:pt idx="5062">
                  <c:v>52.729166666663403</c:v>
                </c:pt>
                <c:pt idx="5063">
                  <c:v>52.739583333330067</c:v>
                </c:pt>
                <c:pt idx="5064">
                  <c:v>52.749999999996732</c:v>
                </c:pt>
                <c:pt idx="5065">
                  <c:v>52.760416666663396</c:v>
                </c:pt>
                <c:pt idx="5066">
                  <c:v>52.77083333333006</c:v>
                </c:pt>
                <c:pt idx="5067">
                  <c:v>52.781249999996724</c:v>
                </c:pt>
                <c:pt idx="5068">
                  <c:v>52.791666666663389</c:v>
                </c:pt>
                <c:pt idx="5069">
                  <c:v>52.802083333330053</c:v>
                </c:pt>
                <c:pt idx="5070">
                  <c:v>52.812499999996717</c:v>
                </c:pt>
                <c:pt idx="5071">
                  <c:v>52.822916666663382</c:v>
                </c:pt>
                <c:pt idx="5072">
                  <c:v>52.833333333330046</c:v>
                </c:pt>
                <c:pt idx="5073">
                  <c:v>52.84374999999671</c:v>
                </c:pt>
                <c:pt idx="5074">
                  <c:v>52.854166666663374</c:v>
                </c:pt>
                <c:pt idx="5075">
                  <c:v>52.864583333330039</c:v>
                </c:pt>
                <c:pt idx="5076">
                  <c:v>52.874999999996703</c:v>
                </c:pt>
                <c:pt idx="5077">
                  <c:v>52.885416666663367</c:v>
                </c:pt>
                <c:pt idx="5078">
                  <c:v>52.895833333330032</c:v>
                </c:pt>
                <c:pt idx="5079">
                  <c:v>52.906249999996696</c:v>
                </c:pt>
                <c:pt idx="5080">
                  <c:v>52.91666666666336</c:v>
                </c:pt>
                <c:pt idx="5081">
                  <c:v>52.927083333330025</c:v>
                </c:pt>
                <c:pt idx="5082">
                  <c:v>52.937499999996689</c:v>
                </c:pt>
                <c:pt idx="5083">
                  <c:v>52.947916666663353</c:v>
                </c:pt>
                <c:pt idx="5084">
                  <c:v>52.958333333330017</c:v>
                </c:pt>
                <c:pt idx="5085">
                  <c:v>52.968749999996682</c:v>
                </c:pt>
                <c:pt idx="5086">
                  <c:v>52.979166666663346</c:v>
                </c:pt>
                <c:pt idx="5087">
                  <c:v>52.98958333333001</c:v>
                </c:pt>
                <c:pt idx="5088">
                  <c:v>52.999999999996675</c:v>
                </c:pt>
                <c:pt idx="5089">
                  <c:v>53.010416666663339</c:v>
                </c:pt>
                <c:pt idx="5090">
                  <c:v>53.020833333330003</c:v>
                </c:pt>
                <c:pt idx="5091">
                  <c:v>53.031249999996668</c:v>
                </c:pt>
                <c:pt idx="5092">
                  <c:v>53.041666666663332</c:v>
                </c:pt>
                <c:pt idx="5093">
                  <c:v>53.052083333329996</c:v>
                </c:pt>
                <c:pt idx="5094">
                  <c:v>53.06249999999666</c:v>
                </c:pt>
                <c:pt idx="5095">
                  <c:v>53.072916666663325</c:v>
                </c:pt>
                <c:pt idx="5096">
                  <c:v>53.083333333329989</c:v>
                </c:pt>
                <c:pt idx="5097">
                  <c:v>53.093749999996653</c:v>
                </c:pt>
                <c:pt idx="5098">
                  <c:v>53.104166666663318</c:v>
                </c:pt>
                <c:pt idx="5099">
                  <c:v>53.114583333329982</c:v>
                </c:pt>
                <c:pt idx="5100">
                  <c:v>53.124999999996646</c:v>
                </c:pt>
                <c:pt idx="5101">
                  <c:v>53.135416666663311</c:v>
                </c:pt>
                <c:pt idx="5102">
                  <c:v>53.145833333329975</c:v>
                </c:pt>
                <c:pt idx="5103">
                  <c:v>53.156249999996639</c:v>
                </c:pt>
                <c:pt idx="5104">
                  <c:v>53.166666666663303</c:v>
                </c:pt>
                <c:pt idx="5105">
                  <c:v>53.177083333329968</c:v>
                </c:pt>
                <c:pt idx="5106">
                  <c:v>53.187499999996632</c:v>
                </c:pt>
                <c:pt idx="5107">
                  <c:v>53.197916666663296</c:v>
                </c:pt>
                <c:pt idx="5108">
                  <c:v>53.208333333329961</c:v>
                </c:pt>
                <c:pt idx="5109">
                  <c:v>53.218749999996625</c:v>
                </c:pt>
                <c:pt idx="5110">
                  <c:v>53.229166666663289</c:v>
                </c:pt>
                <c:pt idx="5111">
                  <c:v>53.239583333329954</c:v>
                </c:pt>
                <c:pt idx="5112">
                  <c:v>53.249999999996618</c:v>
                </c:pt>
                <c:pt idx="5113">
                  <c:v>53.260416666663282</c:v>
                </c:pt>
                <c:pt idx="5114">
                  <c:v>53.270833333329946</c:v>
                </c:pt>
                <c:pt idx="5115">
                  <c:v>53.281249999996611</c:v>
                </c:pt>
                <c:pt idx="5116">
                  <c:v>53.291666666663275</c:v>
                </c:pt>
                <c:pt idx="5117">
                  <c:v>53.302083333329939</c:v>
                </c:pt>
                <c:pt idx="5118">
                  <c:v>53.312499999996604</c:v>
                </c:pt>
                <c:pt idx="5119">
                  <c:v>53.322916666663268</c:v>
                </c:pt>
                <c:pt idx="5120">
                  <c:v>53.333333333329932</c:v>
                </c:pt>
                <c:pt idx="5121">
                  <c:v>53.343749999996597</c:v>
                </c:pt>
                <c:pt idx="5122">
                  <c:v>53.354166666663261</c:v>
                </c:pt>
                <c:pt idx="5123">
                  <c:v>53.364583333329925</c:v>
                </c:pt>
                <c:pt idx="5124">
                  <c:v>53.374999999996589</c:v>
                </c:pt>
                <c:pt idx="5125">
                  <c:v>53.385416666663254</c:v>
                </c:pt>
                <c:pt idx="5126">
                  <c:v>53.395833333329918</c:v>
                </c:pt>
                <c:pt idx="5127">
                  <c:v>53.406249999996582</c:v>
                </c:pt>
                <c:pt idx="5128">
                  <c:v>53.416666666663247</c:v>
                </c:pt>
                <c:pt idx="5129">
                  <c:v>53.427083333329911</c:v>
                </c:pt>
                <c:pt idx="5130">
                  <c:v>53.437499999996575</c:v>
                </c:pt>
                <c:pt idx="5131">
                  <c:v>53.447916666663239</c:v>
                </c:pt>
                <c:pt idx="5132">
                  <c:v>53.458333333329904</c:v>
                </c:pt>
                <c:pt idx="5133">
                  <c:v>53.468749999996568</c:v>
                </c:pt>
                <c:pt idx="5134">
                  <c:v>53.479166666663232</c:v>
                </c:pt>
                <c:pt idx="5135">
                  <c:v>53.489583333329897</c:v>
                </c:pt>
                <c:pt idx="5136">
                  <c:v>53.499999999996561</c:v>
                </c:pt>
                <c:pt idx="5137">
                  <c:v>53.510416666663225</c:v>
                </c:pt>
                <c:pt idx="5138">
                  <c:v>53.52083333332989</c:v>
                </c:pt>
                <c:pt idx="5139">
                  <c:v>53.531249999996554</c:v>
                </c:pt>
                <c:pt idx="5140">
                  <c:v>53.541666666663218</c:v>
                </c:pt>
                <c:pt idx="5141">
                  <c:v>53.552083333329882</c:v>
                </c:pt>
                <c:pt idx="5142">
                  <c:v>53.562499999996547</c:v>
                </c:pt>
                <c:pt idx="5143">
                  <c:v>53.572916666663211</c:v>
                </c:pt>
                <c:pt idx="5144">
                  <c:v>53.583333333329875</c:v>
                </c:pt>
                <c:pt idx="5145">
                  <c:v>53.59374999999654</c:v>
                </c:pt>
                <c:pt idx="5146">
                  <c:v>53.604166666663204</c:v>
                </c:pt>
                <c:pt idx="5147">
                  <c:v>53.614583333329868</c:v>
                </c:pt>
                <c:pt idx="5148">
                  <c:v>53.624999999996533</c:v>
                </c:pt>
                <c:pt idx="5149">
                  <c:v>53.635416666663197</c:v>
                </c:pt>
                <c:pt idx="5150">
                  <c:v>53.645833333329861</c:v>
                </c:pt>
                <c:pt idx="5151">
                  <c:v>53.656249999996525</c:v>
                </c:pt>
                <c:pt idx="5152">
                  <c:v>53.66666666666319</c:v>
                </c:pt>
                <c:pt idx="5153">
                  <c:v>53.677083333329854</c:v>
                </c:pt>
                <c:pt idx="5154">
                  <c:v>53.687499999996518</c:v>
                </c:pt>
                <c:pt idx="5155">
                  <c:v>53.697916666663183</c:v>
                </c:pt>
                <c:pt idx="5156">
                  <c:v>53.708333333329847</c:v>
                </c:pt>
                <c:pt idx="5157">
                  <c:v>53.718749999996511</c:v>
                </c:pt>
                <c:pt idx="5158">
                  <c:v>53.729166666663176</c:v>
                </c:pt>
                <c:pt idx="5159">
                  <c:v>53.73958333332984</c:v>
                </c:pt>
                <c:pt idx="5160">
                  <c:v>53.749999999996504</c:v>
                </c:pt>
                <c:pt idx="5161">
                  <c:v>53.760416666663168</c:v>
                </c:pt>
                <c:pt idx="5162">
                  <c:v>53.770833333329833</c:v>
                </c:pt>
                <c:pt idx="5163">
                  <c:v>53.781249999996497</c:v>
                </c:pt>
                <c:pt idx="5164">
                  <c:v>53.791666666663161</c:v>
                </c:pt>
                <c:pt idx="5165">
                  <c:v>53.802083333329826</c:v>
                </c:pt>
                <c:pt idx="5166">
                  <c:v>53.81249999999649</c:v>
                </c:pt>
                <c:pt idx="5167">
                  <c:v>53.822916666663154</c:v>
                </c:pt>
                <c:pt idx="5168">
                  <c:v>53.833333333329819</c:v>
                </c:pt>
                <c:pt idx="5169">
                  <c:v>53.843749999996483</c:v>
                </c:pt>
                <c:pt idx="5170">
                  <c:v>53.854166666663147</c:v>
                </c:pt>
                <c:pt idx="5171">
                  <c:v>53.864583333329811</c:v>
                </c:pt>
                <c:pt idx="5172">
                  <c:v>53.874999999996476</c:v>
                </c:pt>
                <c:pt idx="5173">
                  <c:v>53.88541666666314</c:v>
                </c:pt>
                <c:pt idx="5174">
                  <c:v>53.895833333329804</c:v>
                </c:pt>
                <c:pt idx="5175">
                  <c:v>53.906249999996469</c:v>
                </c:pt>
                <c:pt idx="5176">
                  <c:v>53.916666666663133</c:v>
                </c:pt>
                <c:pt idx="5177">
                  <c:v>53.927083333329797</c:v>
                </c:pt>
                <c:pt idx="5178">
                  <c:v>53.937499999996461</c:v>
                </c:pt>
                <c:pt idx="5179">
                  <c:v>53.947916666663126</c:v>
                </c:pt>
                <c:pt idx="5180">
                  <c:v>53.95833333332979</c:v>
                </c:pt>
                <c:pt idx="5181">
                  <c:v>53.968749999996454</c:v>
                </c:pt>
                <c:pt idx="5182">
                  <c:v>53.979166666663119</c:v>
                </c:pt>
                <c:pt idx="5183">
                  <c:v>53.989583333329783</c:v>
                </c:pt>
                <c:pt idx="5184">
                  <c:v>53.999999999996447</c:v>
                </c:pt>
                <c:pt idx="5185">
                  <c:v>54.010416666663112</c:v>
                </c:pt>
                <c:pt idx="5186">
                  <c:v>54.020833333329776</c:v>
                </c:pt>
                <c:pt idx="5187">
                  <c:v>54.03124999999644</c:v>
                </c:pt>
                <c:pt idx="5188">
                  <c:v>54.041666666663104</c:v>
                </c:pt>
                <c:pt idx="5189">
                  <c:v>54.052083333329769</c:v>
                </c:pt>
                <c:pt idx="5190">
                  <c:v>54.062499999996433</c:v>
                </c:pt>
                <c:pt idx="5191">
                  <c:v>54.072916666663097</c:v>
                </c:pt>
                <c:pt idx="5192">
                  <c:v>54.083333333329762</c:v>
                </c:pt>
                <c:pt idx="5193">
                  <c:v>54.093749999996426</c:v>
                </c:pt>
                <c:pt idx="5194">
                  <c:v>54.10416666666309</c:v>
                </c:pt>
                <c:pt idx="5195">
                  <c:v>54.114583333329755</c:v>
                </c:pt>
                <c:pt idx="5196">
                  <c:v>54.124999999996419</c:v>
                </c:pt>
                <c:pt idx="5197">
                  <c:v>54.135416666663083</c:v>
                </c:pt>
                <c:pt idx="5198">
                  <c:v>54.145833333329747</c:v>
                </c:pt>
                <c:pt idx="5199">
                  <c:v>54.156249999996412</c:v>
                </c:pt>
                <c:pt idx="5200">
                  <c:v>54.166666666663076</c:v>
                </c:pt>
                <c:pt idx="5201">
                  <c:v>54.17708333332974</c:v>
                </c:pt>
                <c:pt idx="5202">
                  <c:v>54.187499999996405</c:v>
                </c:pt>
                <c:pt idx="5203">
                  <c:v>54.197916666663069</c:v>
                </c:pt>
                <c:pt idx="5204">
                  <c:v>54.208333333329733</c:v>
                </c:pt>
                <c:pt idx="5205">
                  <c:v>54.218749999996398</c:v>
                </c:pt>
                <c:pt idx="5206">
                  <c:v>54.229166666663062</c:v>
                </c:pt>
                <c:pt idx="5207">
                  <c:v>54.239583333329726</c:v>
                </c:pt>
                <c:pt idx="5208">
                  <c:v>54.24999999999639</c:v>
                </c:pt>
                <c:pt idx="5209">
                  <c:v>54.260416666663055</c:v>
                </c:pt>
                <c:pt idx="5210">
                  <c:v>54.270833333329719</c:v>
                </c:pt>
                <c:pt idx="5211">
                  <c:v>54.281249999996383</c:v>
                </c:pt>
                <c:pt idx="5212">
                  <c:v>54.291666666663048</c:v>
                </c:pt>
                <c:pt idx="5213">
                  <c:v>54.302083333329712</c:v>
                </c:pt>
                <c:pt idx="5214">
                  <c:v>54.312499999996376</c:v>
                </c:pt>
                <c:pt idx="5215">
                  <c:v>54.322916666663041</c:v>
                </c:pt>
                <c:pt idx="5216">
                  <c:v>54.333333333329705</c:v>
                </c:pt>
                <c:pt idx="5217">
                  <c:v>54.343749999996369</c:v>
                </c:pt>
                <c:pt idx="5218">
                  <c:v>54.354166666663033</c:v>
                </c:pt>
                <c:pt idx="5219">
                  <c:v>54.364583333329698</c:v>
                </c:pt>
                <c:pt idx="5220">
                  <c:v>54.374999999996362</c:v>
                </c:pt>
                <c:pt idx="5221">
                  <c:v>54.385416666663026</c:v>
                </c:pt>
                <c:pt idx="5222">
                  <c:v>54.395833333329691</c:v>
                </c:pt>
                <c:pt idx="5223">
                  <c:v>54.406249999996355</c:v>
                </c:pt>
                <c:pt idx="5224">
                  <c:v>54.416666666663019</c:v>
                </c:pt>
                <c:pt idx="5225">
                  <c:v>54.427083333329684</c:v>
                </c:pt>
                <c:pt idx="5226">
                  <c:v>54.437499999996348</c:v>
                </c:pt>
                <c:pt idx="5227">
                  <c:v>54.447916666663012</c:v>
                </c:pt>
                <c:pt idx="5228">
                  <c:v>54.458333333329676</c:v>
                </c:pt>
                <c:pt idx="5229">
                  <c:v>54.468749999996341</c:v>
                </c:pt>
                <c:pt idx="5230">
                  <c:v>54.479166666663005</c:v>
                </c:pt>
                <c:pt idx="5231">
                  <c:v>54.489583333329669</c:v>
                </c:pt>
                <c:pt idx="5232">
                  <c:v>54.499999999996334</c:v>
                </c:pt>
                <c:pt idx="5233">
                  <c:v>54.510416666662998</c:v>
                </c:pt>
                <c:pt idx="5234">
                  <c:v>54.520833333329662</c:v>
                </c:pt>
                <c:pt idx="5235">
                  <c:v>54.531249999996326</c:v>
                </c:pt>
                <c:pt idx="5236">
                  <c:v>54.541666666662991</c:v>
                </c:pt>
                <c:pt idx="5237">
                  <c:v>54.552083333329655</c:v>
                </c:pt>
                <c:pt idx="5238">
                  <c:v>54.562499999996319</c:v>
                </c:pt>
                <c:pt idx="5239">
                  <c:v>54.572916666662984</c:v>
                </c:pt>
                <c:pt idx="5240">
                  <c:v>54.583333333329648</c:v>
                </c:pt>
                <c:pt idx="5241">
                  <c:v>54.593749999996312</c:v>
                </c:pt>
                <c:pt idx="5242">
                  <c:v>54.604166666662977</c:v>
                </c:pt>
                <c:pt idx="5243">
                  <c:v>54.614583333329641</c:v>
                </c:pt>
                <c:pt idx="5244">
                  <c:v>54.624999999996305</c:v>
                </c:pt>
                <c:pt idx="5245">
                  <c:v>54.635416666662969</c:v>
                </c:pt>
                <c:pt idx="5246">
                  <c:v>54.645833333329634</c:v>
                </c:pt>
                <c:pt idx="5247">
                  <c:v>54.656249999996298</c:v>
                </c:pt>
                <c:pt idx="5248">
                  <c:v>54.666666666662962</c:v>
                </c:pt>
                <c:pt idx="5249">
                  <c:v>54.677083333329627</c:v>
                </c:pt>
                <c:pt idx="5250">
                  <c:v>54.687499999996291</c:v>
                </c:pt>
                <c:pt idx="5251">
                  <c:v>54.697916666662955</c:v>
                </c:pt>
                <c:pt idx="5252">
                  <c:v>54.70833333332962</c:v>
                </c:pt>
                <c:pt idx="5253">
                  <c:v>54.718749999996284</c:v>
                </c:pt>
                <c:pt idx="5254">
                  <c:v>54.729166666662948</c:v>
                </c:pt>
                <c:pt idx="5255">
                  <c:v>54.739583333329612</c:v>
                </c:pt>
                <c:pt idx="5256">
                  <c:v>54.749999999996277</c:v>
                </c:pt>
                <c:pt idx="5257">
                  <c:v>54.760416666662941</c:v>
                </c:pt>
                <c:pt idx="5258">
                  <c:v>54.770833333329605</c:v>
                </c:pt>
                <c:pt idx="5259">
                  <c:v>54.78124999999627</c:v>
                </c:pt>
                <c:pt idx="5260">
                  <c:v>54.791666666662934</c:v>
                </c:pt>
                <c:pt idx="5261">
                  <c:v>54.802083333329598</c:v>
                </c:pt>
                <c:pt idx="5262">
                  <c:v>54.812499999996263</c:v>
                </c:pt>
                <c:pt idx="5263">
                  <c:v>54.822916666662927</c:v>
                </c:pt>
                <c:pt idx="5264">
                  <c:v>54.833333333329591</c:v>
                </c:pt>
                <c:pt idx="5265">
                  <c:v>54.843749999996255</c:v>
                </c:pt>
                <c:pt idx="5266">
                  <c:v>54.85416666666292</c:v>
                </c:pt>
                <c:pt idx="5267">
                  <c:v>54.864583333329584</c:v>
                </c:pt>
                <c:pt idx="5268">
                  <c:v>54.874999999996248</c:v>
                </c:pt>
                <c:pt idx="5269">
                  <c:v>54.885416666662913</c:v>
                </c:pt>
                <c:pt idx="5270">
                  <c:v>54.895833333329577</c:v>
                </c:pt>
                <c:pt idx="5271">
                  <c:v>54.906249999996241</c:v>
                </c:pt>
                <c:pt idx="5272">
                  <c:v>54.916666666662906</c:v>
                </c:pt>
                <c:pt idx="5273">
                  <c:v>54.92708333332957</c:v>
                </c:pt>
                <c:pt idx="5274">
                  <c:v>54.937499999996234</c:v>
                </c:pt>
                <c:pt idx="5275">
                  <c:v>54.947916666662898</c:v>
                </c:pt>
                <c:pt idx="5276">
                  <c:v>54.958333333329563</c:v>
                </c:pt>
                <c:pt idx="5277">
                  <c:v>54.968749999996227</c:v>
                </c:pt>
                <c:pt idx="5278">
                  <c:v>54.979166666662891</c:v>
                </c:pt>
                <c:pt idx="5279">
                  <c:v>54.989583333329556</c:v>
                </c:pt>
                <c:pt idx="5280">
                  <c:v>54.99999999999622</c:v>
                </c:pt>
                <c:pt idx="5281">
                  <c:v>55.010416666662884</c:v>
                </c:pt>
                <c:pt idx="5282">
                  <c:v>55.020833333329549</c:v>
                </c:pt>
                <c:pt idx="5283">
                  <c:v>55.031249999996213</c:v>
                </c:pt>
                <c:pt idx="5284">
                  <c:v>55.041666666662877</c:v>
                </c:pt>
                <c:pt idx="5285">
                  <c:v>55.052083333329541</c:v>
                </c:pt>
                <c:pt idx="5286">
                  <c:v>55.062499999996206</c:v>
                </c:pt>
                <c:pt idx="5287">
                  <c:v>55.07291666666287</c:v>
                </c:pt>
                <c:pt idx="5288">
                  <c:v>55.083333333329534</c:v>
                </c:pt>
                <c:pt idx="5289">
                  <c:v>55.093749999996199</c:v>
                </c:pt>
                <c:pt idx="5290">
                  <c:v>55.104166666662863</c:v>
                </c:pt>
                <c:pt idx="5291">
                  <c:v>55.114583333329527</c:v>
                </c:pt>
                <c:pt idx="5292">
                  <c:v>55.124999999996191</c:v>
                </c:pt>
                <c:pt idx="5293">
                  <c:v>55.135416666662856</c:v>
                </c:pt>
                <c:pt idx="5294">
                  <c:v>55.14583333332952</c:v>
                </c:pt>
                <c:pt idx="5295">
                  <c:v>55.156249999996184</c:v>
                </c:pt>
                <c:pt idx="5296">
                  <c:v>55.166666666662849</c:v>
                </c:pt>
                <c:pt idx="5297">
                  <c:v>55.177083333329513</c:v>
                </c:pt>
                <c:pt idx="5298">
                  <c:v>55.187499999996177</c:v>
                </c:pt>
                <c:pt idx="5299">
                  <c:v>55.197916666662842</c:v>
                </c:pt>
                <c:pt idx="5300">
                  <c:v>55.208333333329506</c:v>
                </c:pt>
                <c:pt idx="5301">
                  <c:v>55.21874999999617</c:v>
                </c:pt>
                <c:pt idx="5302">
                  <c:v>55.229166666662834</c:v>
                </c:pt>
                <c:pt idx="5303">
                  <c:v>55.239583333329499</c:v>
                </c:pt>
                <c:pt idx="5304">
                  <c:v>55.249999999996163</c:v>
                </c:pt>
                <c:pt idx="5305">
                  <c:v>55.260416666662827</c:v>
                </c:pt>
                <c:pt idx="5306">
                  <c:v>55.270833333329492</c:v>
                </c:pt>
                <c:pt idx="5307">
                  <c:v>55.281249999996156</c:v>
                </c:pt>
                <c:pt idx="5308">
                  <c:v>55.29166666666282</c:v>
                </c:pt>
                <c:pt idx="5309">
                  <c:v>55.302083333329485</c:v>
                </c:pt>
                <c:pt idx="5310">
                  <c:v>55.312499999996149</c:v>
                </c:pt>
                <c:pt idx="5311">
                  <c:v>55.322916666662813</c:v>
                </c:pt>
                <c:pt idx="5312">
                  <c:v>55.333333333329477</c:v>
                </c:pt>
                <c:pt idx="5313">
                  <c:v>55.343749999996142</c:v>
                </c:pt>
                <c:pt idx="5314">
                  <c:v>55.354166666662806</c:v>
                </c:pt>
                <c:pt idx="5315">
                  <c:v>55.36458333332947</c:v>
                </c:pt>
                <c:pt idx="5316">
                  <c:v>55.374999999996135</c:v>
                </c:pt>
                <c:pt idx="5317">
                  <c:v>55.385416666662799</c:v>
                </c:pt>
                <c:pt idx="5318">
                  <c:v>55.395833333329463</c:v>
                </c:pt>
                <c:pt idx="5319">
                  <c:v>55.406249999996128</c:v>
                </c:pt>
                <c:pt idx="5320">
                  <c:v>55.416666666662792</c:v>
                </c:pt>
                <c:pt idx="5321">
                  <c:v>55.427083333329456</c:v>
                </c:pt>
                <c:pt idx="5322">
                  <c:v>55.43749999999612</c:v>
                </c:pt>
                <c:pt idx="5323">
                  <c:v>55.447916666662785</c:v>
                </c:pt>
                <c:pt idx="5324">
                  <c:v>55.458333333329449</c:v>
                </c:pt>
                <c:pt idx="5325">
                  <c:v>55.468749999996113</c:v>
                </c:pt>
                <c:pt idx="5326">
                  <c:v>55.479166666662778</c:v>
                </c:pt>
                <c:pt idx="5327">
                  <c:v>55.489583333329442</c:v>
                </c:pt>
                <c:pt idx="5328">
                  <c:v>55.499999999996106</c:v>
                </c:pt>
                <c:pt idx="5329">
                  <c:v>55.510416666662771</c:v>
                </c:pt>
                <c:pt idx="5330">
                  <c:v>55.520833333329435</c:v>
                </c:pt>
                <c:pt idx="5331">
                  <c:v>55.531249999996099</c:v>
                </c:pt>
                <c:pt idx="5332">
                  <c:v>55.541666666662763</c:v>
                </c:pt>
                <c:pt idx="5333">
                  <c:v>55.552083333329428</c:v>
                </c:pt>
                <c:pt idx="5334">
                  <c:v>55.562499999996092</c:v>
                </c:pt>
                <c:pt idx="5335">
                  <c:v>55.572916666662756</c:v>
                </c:pt>
                <c:pt idx="5336">
                  <c:v>55.583333333329421</c:v>
                </c:pt>
                <c:pt idx="5337">
                  <c:v>55.593749999996085</c:v>
                </c:pt>
                <c:pt idx="5338">
                  <c:v>55.604166666662749</c:v>
                </c:pt>
                <c:pt idx="5339">
                  <c:v>55.614583333329414</c:v>
                </c:pt>
                <c:pt idx="5340">
                  <c:v>55.624999999996078</c:v>
                </c:pt>
                <c:pt idx="5341">
                  <c:v>55.635416666662742</c:v>
                </c:pt>
                <c:pt idx="5342">
                  <c:v>55.645833333329406</c:v>
                </c:pt>
                <c:pt idx="5343">
                  <c:v>55.656249999996071</c:v>
                </c:pt>
                <c:pt idx="5344">
                  <c:v>55.666666666662735</c:v>
                </c:pt>
                <c:pt idx="5345">
                  <c:v>55.677083333329399</c:v>
                </c:pt>
                <c:pt idx="5346">
                  <c:v>55.687499999996064</c:v>
                </c:pt>
                <c:pt idx="5347">
                  <c:v>55.697916666662728</c:v>
                </c:pt>
                <c:pt idx="5348">
                  <c:v>55.708333333329392</c:v>
                </c:pt>
                <c:pt idx="5349">
                  <c:v>55.718749999996056</c:v>
                </c:pt>
                <c:pt idx="5350">
                  <c:v>55.729166666662721</c:v>
                </c:pt>
                <c:pt idx="5351">
                  <c:v>55.739583333329385</c:v>
                </c:pt>
                <c:pt idx="5352">
                  <c:v>55.749999999996049</c:v>
                </c:pt>
                <c:pt idx="5353">
                  <c:v>55.760416666662714</c:v>
                </c:pt>
                <c:pt idx="5354">
                  <c:v>55.770833333329378</c:v>
                </c:pt>
                <c:pt idx="5355">
                  <c:v>55.781249999996042</c:v>
                </c:pt>
                <c:pt idx="5356">
                  <c:v>55.791666666662707</c:v>
                </c:pt>
                <c:pt idx="5357">
                  <c:v>55.802083333329371</c:v>
                </c:pt>
                <c:pt idx="5358">
                  <c:v>55.812499999996035</c:v>
                </c:pt>
                <c:pt idx="5359">
                  <c:v>55.822916666662699</c:v>
                </c:pt>
                <c:pt idx="5360">
                  <c:v>55.833333333329364</c:v>
                </c:pt>
                <c:pt idx="5361">
                  <c:v>55.843749999996028</c:v>
                </c:pt>
                <c:pt idx="5362">
                  <c:v>55.854166666662692</c:v>
                </c:pt>
                <c:pt idx="5363">
                  <c:v>55.864583333329357</c:v>
                </c:pt>
                <c:pt idx="5364">
                  <c:v>55.874999999996021</c:v>
                </c:pt>
                <c:pt idx="5365">
                  <c:v>55.885416666662685</c:v>
                </c:pt>
                <c:pt idx="5366">
                  <c:v>55.89583333332935</c:v>
                </c:pt>
                <c:pt idx="5367">
                  <c:v>55.906249999996014</c:v>
                </c:pt>
                <c:pt idx="5368">
                  <c:v>55.916666666662678</c:v>
                </c:pt>
                <c:pt idx="5369">
                  <c:v>55.927083333329342</c:v>
                </c:pt>
                <c:pt idx="5370">
                  <c:v>55.937499999996007</c:v>
                </c:pt>
                <c:pt idx="5371">
                  <c:v>55.947916666662671</c:v>
                </c:pt>
                <c:pt idx="5372">
                  <c:v>55.958333333329335</c:v>
                </c:pt>
                <c:pt idx="5373">
                  <c:v>55.968749999996</c:v>
                </c:pt>
                <c:pt idx="5374">
                  <c:v>55.979166666662664</c:v>
                </c:pt>
                <c:pt idx="5375">
                  <c:v>55.989583333329328</c:v>
                </c:pt>
                <c:pt idx="5376">
                  <c:v>55.999999999995993</c:v>
                </c:pt>
                <c:pt idx="5377">
                  <c:v>56.010416666662657</c:v>
                </c:pt>
                <c:pt idx="5378">
                  <c:v>56.020833333329321</c:v>
                </c:pt>
                <c:pt idx="5379">
                  <c:v>56.031249999995985</c:v>
                </c:pt>
                <c:pt idx="5380">
                  <c:v>56.04166666666265</c:v>
                </c:pt>
                <c:pt idx="5381">
                  <c:v>56.052083333329314</c:v>
                </c:pt>
                <c:pt idx="5382">
                  <c:v>56.062499999995978</c:v>
                </c:pt>
                <c:pt idx="5383">
                  <c:v>56.072916666662643</c:v>
                </c:pt>
                <c:pt idx="5384">
                  <c:v>56.083333333329307</c:v>
                </c:pt>
                <c:pt idx="5385">
                  <c:v>56.093749999995971</c:v>
                </c:pt>
                <c:pt idx="5386">
                  <c:v>56.104166666662636</c:v>
                </c:pt>
                <c:pt idx="5387">
                  <c:v>56.1145833333293</c:v>
                </c:pt>
                <c:pt idx="5388">
                  <c:v>56.124999999995964</c:v>
                </c:pt>
                <c:pt idx="5389">
                  <c:v>56.135416666662628</c:v>
                </c:pt>
                <c:pt idx="5390">
                  <c:v>56.145833333329293</c:v>
                </c:pt>
                <c:pt idx="5391">
                  <c:v>56.156249999995957</c:v>
                </c:pt>
                <c:pt idx="5392">
                  <c:v>56.166666666662621</c:v>
                </c:pt>
                <c:pt idx="5393">
                  <c:v>56.177083333329286</c:v>
                </c:pt>
                <c:pt idx="5394">
                  <c:v>56.18749999999595</c:v>
                </c:pt>
                <c:pt idx="5395">
                  <c:v>56.197916666662614</c:v>
                </c:pt>
                <c:pt idx="5396">
                  <c:v>56.208333333329279</c:v>
                </c:pt>
                <c:pt idx="5397">
                  <c:v>56.218749999995943</c:v>
                </c:pt>
                <c:pt idx="5398">
                  <c:v>56.229166666662607</c:v>
                </c:pt>
                <c:pt idx="5399">
                  <c:v>56.239583333329271</c:v>
                </c:pt>
                <c:pt idx="5400">
                  <c:v>56.249999999995936</c:v>
                </c:pt>
                <c:pt idx="5401">
                  <c:v>56.2604166666626</c:v>
                </c:pt>
                <c:pt idx="5402">
                  <c:v>56.270833333329264</c:v>
                </c:pt>
                <c:pt idx="5403">
                  <c:v>56.281249999995929</c:v>
                </c:pt>
                <c:pt idx="5404">
                  <c:v>56.291666666662593</c:v>
                </c:pt>
                <c:pt idx="5405">
                  <c:v>56.302083333329257</c:v>
                </c:pt>
                <c:pt idx="5406">
                  <c:v>56.312499999995921</c:v>
                </c:pt>
                <c:pt idx="5407">
                  <c:v>56.322916666662586</c:v>
                </c:pt>
                <c:pt idx="5408">
                  <c:v>56.33333333332925</c:v>
                </c:pt>
                <c:pt idx="5409">
                  <c:v>56.343749999995914</c:v>
                </c:pt>
                <c:pt idx="5410">
                  <c:v>56.354166666662579</c:v>
                </c:pt>
                <c:pt idx="5411">
                  <c:v>56.364583333329243</c:v>
                </c:pt>
                <c:pt idx="5412">
                  <c:v>56.374999999995907</c:v>
                </c:pt>
                <c:pt idx="5413">
                  <c:v>56.385416666662572</c:v>
                </c:pt>
                <c:pt idx="5414">
                  <c:v>56.395833333329236</c:v>
                </c:pt>
                <c:pt idx="5415">
                  <c:v>56.4062499999959</c:v>
                </c:pt>
                <c:pt idx="5416">
                  <c:v>56.416666666662564</c:v>
                </c:pt>
                <c:pt idx="5417">
                  <c:v>56.427083333329229</c:v>
                </c:pt>
                <c:pt idx="5418">
                  <c:v>56.437499999995893</c:v>
                </c:pt>
                <c:pt idx="5419">
                  <c:v>56.447916666662557</c:v>
                </c:pt>
                <c:pt idx="5420">
                  <c:v>56.458333333329222</c:v>
                </c:pt>
                <c:pt idx="5421">
                  <c:v>56.468749999995886</c:v>
                </c:pt>
                <c:pt idx="5422">
                  <c:v>56.47916666666255</c:v>
                </c:pt>
                <c:pt idx="5423">
                  <c:v>56.489583333329215</c:v>
                </c:pt>
                <c:pt idx="5424">
                  <c:v>56.499999999995879</c:v>
                </c:pt>
                <c:pt idx="5425">
                  <c:v>56.510416666662543</c:v>
                </c:pt>
                <c:pt idx="5426">
                  <c:v>56.520833333329207</c:v>
                </c:pt>
                <c:pt idx="5427">
                  <c:v>56.531249999995872</c:v>
                </c:pt>
                <c:pt idx="5428">
                  <c:v>56.541666666662536</c:v>
                </c:pt>
                <c:pt idx="5429">
                  <c:v>56.5520833333292</c:v>
                </c:pt>
                <c:pt idx="5430">
                  <c:v>56.562499999995865</c:v>
                </c:pt>
                <c:pt idx="5431">
                  <c:v>56.572916666662529</c:v>
                </c:pt>
                <c:pt idx="5432">
                  <c:v>56.583333333329193</c:v>
                </c:pt>
                <c:pt idx="5433">
                  <c:v>56.593749999995858</c:v>
                </c:pt>
                <c:pt idx="5434">
                  <c:v>56.604166666662522</c:v>
                </c:pt>
                <c:pt idx="5435">
                  <c:v>56.614583333329186</c:v>
                </c:pt>
                <c:pt idx="5436">
                  <c:v>56.62499999999585</c:v>
                </c:pt>
                <c:pt idx="5437">
                  <c:v>56.635416666662515</c:v>
                </c:pt>
                <c:pt idx="5438">
                  <c:v>56.645833333329179</c:v>
                </c:pt>
                <c:pt idx="5439">
                  <c:v>56.656249999995843</c:v>
                </c:pt>
                <c:pt idx="5440">
                  <c:v>56.666666666662508</c:v>
                </c:pt>
                <c:pt idx="5441">
                  <c:v>56.677083333329172</c:v>
                </c:pt>
                <c:pt idx="5442">
                  <c:v>56.687499999995836</c:v>
                </c:pt>
                <c:pt idx="5443">
                  <c:v>56.697916666662501</c:v>
                </c:pt>
                <c:pt idx="5444">
                  <c:v>56.708333333329165</c:v>
                </c:pt>
                <c:pt idx="5445">
                  <c:v>56.718749999995829</c:v>
                </c:pt>
                <c:pt idx="5446">
                  <c:v>56.729166666662493</c:v>
                </c:pt>
                <c:pt idx="5447">
                  <c:v>56.739583333329158</c:v>
                </c:pt>
                <c:pt idx="5448">
                  <c:v>56.749999999995822</c:v>
                </c:pt>
                <c:pt idx="5449">
                  <c:v>56.760416666662486</c:v>
                </c:pt>
                <c:pt idx="5450">
                  <c:v>56.770833333329151</c:v>
                </c:pt>
                <c:pt idx="5451">
                  <c:v>56.781249999995815</c:v>
                </c:pt>
                <c:pt idx="5452">
                  <c:v>56.791666666662479</c:v>
                </c:pt>
                <c:pt idx="5453">
                  <c:v>56.802083333329143</c:v>
                </c:pt>
                <c:pt idx="5454">
                  <c:v>56.812499999995808</c:v>
                </c:pt>
                <c:pt idx="5455">
                  <c:v>56.822916666662472</c:v>
                </c:pt>
                <c:pt idx="5456">
                  <c:v>56.833333333329136</c:v>
                </c:pt>
                <c:pt idx="5457">
                  <c:v>56.843749999995801</c:v>
                </c:pt>
                <c:pt idx="5458">
                  <c:v>56.854166666662465</c:v>
                </c:pt>
                <c:pt idx="5459">
                  <c:v>56.864583333329129</c:v>
                </c:pt>
                <c:pt idx="5460">
                  <c:v>56.874999999995794</c:v>
                </c:pt>
                <c:pt idx="5461">
                  <c:v>56.885416666662458</c:v>
                </c:pt>
                <c:pt idx="5462">
                  <c:v>56.895833333329122</c:v>
                </c:pt>
                <c:pt idx="5463">
                  <c:v>56.906249999995786</c:v>
                </c:pt>
                <c:pt idx="5464">
                  <c:v>56.916666666662451</c:v>
                </c:pt>
                <c:pt idx="5465">
                  <c:v>56.927083333329115</c:v>
                </c:pt>
                <c:pt idx="5466">
                  <c:v>56.937499999995779</c:v>
                </c:pt>
                <c:pt idx="5467">
                  <c:v>56.947916666662444</c:v>
                </c:pt>
                <c:pt idx="5468">
                  <c:v>56.958333333329108</c:v>
                </c:pt>
                <c:pt idx="5469">
                  <c:v>56.968749999995772</c:v>
                </c:pt>
                <c:pt idx="5470">
                  <c:v>56.979166666662437</c:v>
                </c:pt>
                <c:pt idx="5471">
                  <c:v>56.989583333329101</c:v>
                </c:pt>
                <c:pt idx="5472">
                  <c:v>56.999999999995765</c:v>
                </c:pt>
                <c:pt idx="5473">
                  <c:v>57.010416666662429</c:v>
                </c:pt>
                <c:pt idx="5474">
                  <c:v>57.020833333329094</c:v>
                </c:pt>
                <c:pt idx="5475">
                  <c:v>57.031249999995758</c:v>
                </c:pt>
                <c:pt idx="5476">
                  <c:v>57.041666666662422</c:v>
                </c:pt>
                <c:pt idx="5477">
                  <c:v>57.052083333329087</c:v>
                </c:pt>
                <c:pt idx="5478">
                  <c:v>57.062499999995751</c:v>
                </c:pt>
                <c:pt idx="5479">
                  <c:v>57.072916666662415</c:v>
                </c:pt>
                <c:pt idx="5480">
                  <c:v>57.08333333332908</c:v>
                </c:pt>
                <c:pt idx="5481">
                  <c:v>57.093749999995744</c:v>
                </c:pt>
                <c:pt idx="5482">
                  <c:v>57.104166666662408</c:v>
                </c:pt>
                <c:pt idx="5483">
                  <c:v>57.114583333329072</c:v>
                </c:pt>
                <c:pt idx="5484">
                  <c:v>57.124999999995737</c:v>
                </c:pt>
                <c:pt idx="5485">
                  <c:v>57.135416666662401</c:v>
                </c:pt>
                <c:pt idx="5486">
                  <c:v>57.145833333329065</c:v>
                </c:pt>
                <c:pt idx="5487">
                  <c:v>57.15624999999573</c:v>
                </c:pt>
                <c:pt idx="5488">
                  <c:v>57.166666666662394</c:v>
                </c:pt>
                <c:pt idx="5489">
                  <c:v>57.177083333329058</c:v>
                </c:pt>
                <c:pt idx="5490">
                  <c:v>57.187499999995723</c:v>
                </c:pt>
                <c:pt idx="5491">
                  <c:v>57.197916666662387</c:v>
                </c:pt>
                <c:pt idx="5492">
                  <c:v>57.208333333329051</c:v>
                </c:pt>
                <c:pt idx="5493">
                  <c:v>57.218749999995715</c:v>
                </c:pt>
                <c:pt idx="5494">
                  <c:v>57.22916666666238</c:v>
                </c:pt>
                <c:pt idx="5495">
                  <c:v>57.239583333329044</c:v>
                </c:pt>
                <c:pt idx="5496">
                  <c:v>57.249999999995708</c:v>
                </c:pt>
                <c:pt idx="5497">
                  <c:v>57.260416666662373</c:v>
                </c:pt>
                <c:pt idx="5498">
                  <c:v>57.270833333329037</c:v>
                </c:pt>
                <c:pt idx="5499">
                  <c:v>57.281249999995701</c:v>
                </c:pt>
                <c:pt idx="5500">
                  <c:v>57.291666666662366</c:v>
                </c:pt>
                <c:pt idx="5501">
                  <c:v>57.30208333332903</c:v>
                </c:pt>
                <c:pt idx="5502">
                  <c:v>57.312499999995694</c:v>
                </c:pt>
                <c:pt idx="5503">
                  <c:v>57.322916666662358</c:v>
                </c:pt>
                <c:pt idx="5504">
                  <c:v>57.333333333329023</c:v>
                </c:pt>
                <c:pt idx="5505">
                  <c:v>57.343749999995687</c:v>
                </c:pt>
                <c:pt idx="5506">
                  <c:v>57.354166666662351</c:v>
                </c:pt>
                <c:pt idx="5507">
                  <c:v>57.364583333329016</c:v>
                </c:pt>
                <c:pt idx="5508">
                  <c:v>57.37499999999568</c:v>
                </c:pt>
                <c:pt idx="5509">
                  <c:v>57.385416666662344</c:v>
                </c:pt>
                <c:pt idx="5510">
                  <c:v>57.395833333329008</c:v>
                </c:pt>
                <c:pt idx="5511">
                  <c:v>57.406249999995673</c:v>
                </c:pt>
                <c:pt idx="5512">
                  <c:v>57.416666666662337</c:v>
                </c:pt>
                <c:pt idx="5513">
                  <c:v>57.427083333329001</c:v>
                </c:pt>
                <c:pt idx="5514">
                  <c:v>57.437499999995666</c:v>
                </c:pt>
                <c:pt idx="5515">
                  <c:v>57.44791666666233</c:v>
                </c:pt>
                <c:pt idx="5516">
                  <c:v>57.458333333328994</c:v>
                </c:pt>
                <c:pt idx="5517">
                  <c:v>57.468749999995659</c:v>
                </c:pt>
                <c:pt idx="5518">
                  <c:v>57.479166666662323</c:v>
                </c:pt>
                <c:pt idx="5519">
                  <c:v>57.489583333328987</c:v>
                </c:pt>
                <c:pt idx="5520">
                  <c:v>57.499999999995651</c:v>
                </c:pt>
                <c:pt idx="5521">
                  <c:v>57.510416666662316</c:v>
                </c:pt>
                <c:pt idx="5522">
                  <c:v>57.52083333332898</c:v>
                </c:pt>
                <c:pt idx="5523">
                  <c:v>57.531249999995644</c:v>
                </c:pt>
                <c:pt idx="5524">
                  <c:v>57.541666666662309</c:v>
                </c:pt>
                <c:pt idx="5525">
                  <c:v>57.552083333328973</c:v>
                </c:pt>
                <c:pt idx="5526">
                  <c:v>57.562499999995637</c:v>
                </c:pt>
                <c:pt idx="5527">
                  <c:v>57.572916666662302</c:v>
                </c:pt>
                <c:pt idx="5528">
                  <c:v>57.583333333328966</c:v>
                </c:pt>
                <c:pt idx="5529">
                  <c:v>57.59374999999563</c:v>
                </c:pt>
                <c:pt idx="5530">
                  <c:v>57.604166666662294</c:v>
                </c:pt>
                <c:pt idx="5531">
                  <c:v>57.614583333328959</c:v>
                </c:pt>
                <c:pt idx="5532">
                  <c:v>57.624999999995623</c:v>
                </c:pt>
                <c:pt idx="5533">
                  <c:v>57.635416666662287</c:v>
                </c:pt>
                <c:pt idx="5534">
                  <c:v>57.645833333328952</c:v>
                </c:pt>
                <c:pt idx="5535">
                  <c:v>57.656249999995616</c:v>
                </c:pt>
                <c:pt idx="5536">
                  <c:v>57.66666666666228</c:v>
                </c:pt>
                <c:pt idx="5537">
                  <c:v>57.677083333328945</c:v>
                </c:pt>
                <c:pt idx="5538">
                  <c:v>57.687499999995609</c:v>
                </c:pt>
                <c:pt idx="5539">
                  <c:v>57.697916666662273</c:v>
                </c:pt>
                <c:pt idx="5540">
                  <c:v>57.708333333328937</c:v>
                </c:pt>
                <c:pt idx="5541">
                  <c:v>57.718749999995602</c:v>
                </c:pt>
                <c:pt idx="5542">
                  <c:v>57.729166666662266</c:v>
                </c:pt>
                <c:pt idx="5543">
                  <c:v>57.73958333332893</c:v>
                </c:pt>
                <c:pt idx="5544">
                  <c:v>57.749999999995595</c:v>
                </c:pt>
                <c:pt idx="5545">
                  <c:v>57.760416666662259</c:v>
                </c:pt>
                <c:pt idx="5546">
                  <c:v>57.770833333328923</c:v>
                </c:pt>
                <c:pt idx="5547">
                  <c:v>57.781249999995588</c:v>
                </c:pt>
                <c:pt idx="5548">
                  <c:v>57.791666666662252</c:v>
                </c:pt>
                <c:pt idx="5549">
                  <c:v>57.802083333328916</c:v>
                </c:pt>
                <c:pt idx="5550">
                  <c:v>57.81249999999558</c:v>
                </c:pt>
                <c:pt idx="5551">
                  <c:v>57.822916666662245</c:v>
                </c:pt>
                <c:pt idx="5552">
                  <c:v>57.833333333328909</c:v>
                </c:pt>
                <c:pt idx="5553">
                  <c:v>57.843749999995573</c:v>
                </c:pt>
                <c:pt idx="5554">
                  <c:v>57.854166666662238</c:v>
                </c:pt>
                <c:pt idx="5555">
                  <c:v>57.864583333328902</c:v>
                </c:pt>
                <c:pt idx="5556">
                  <c:v>57.874999999995566</c:v>
                </c:pt>
                <c:pt idx="5557">
                  <c:v>57.885416666662231</c:v>
                </c:pt>
                <c:pt idx="5558">
                  <c:v>57.895833333328895</c:v>
                </c:pt>
                <c:pt idx="5559">
                  <c:v>57.906249999995559</c:v>
                </c:pt>
                <c:pt idx="5560">
                  <c:v>57.916666666662223</c:v>
                </c:pt>
                <c:pt idx="5561">
                  <c:v>57.927083333328888</c:v>
                </c:pt>
                <c:pt idx="5562">
                  <c:v>57.937499999995552</c:v>
                </c:pt>
                <c:pt idx="5563">
                  <c:v>57.947916666662216</c:v>
                </c:pt>
                <c:pt idx="5564">
                  <c:v>57.958333333328881</c:v>
                </c:pt>
                <c:pt idx="5565">
                  <c:v>57.968749999995545</c:v>
                </c:pt>
                <c:pt idx="5566">
                  <c:v>57.979166666662209</c:v>
                </c:pt>
                <c:pt idx="5567">
                  <c:v>57.989583333328873</c:v>
                </c:pt>
                <c:pt idx="5568">
                  <c:v>57.999999999995538</c:v>
                </c:pt>
                <c:pt idx="5569">
                  <c:v>58.010416666662202</c:v>
                </c:pt>
                <c:pt idx="5570">
                  <c:v>58.020833333328866</c:v>
                </c:pt>
                <c:pt idx="5571">
                  <c:v>58.031249999995531</c:v>
                </c:pt>
                <c:pt idx="5572">
                  <c:v>58.041666666662195</c:v>
                </c:pt>
                <c:pt idx="5573">
                  <c:v>58.052083333328859</c:v>
                </c:pt>
                <c:pt idx="5574">
                  <c:v>58.062499999995524</c:v>
                </c:pt>
                <c:pt idx="5575">
                  <c:v>58.072916666662188</c:v>
                </c:pt>
                <c:pt idx="5576">
                  <c:v>58.083333333328852</c:v>
                </c:pt>
                <c:pt idx="5577">
                  <c:v>58.093749999995516</c:v>
                </c:pt>
                <c:pt idx="5578">
                  <c:v>58.104166666662181</c:v>
                </c:pt>
                <c:pt idx="5579">
                  <c:v>58.114583333328845</c:v>
                </c:pt>
                <c:pt idx="5580">
                  <c:v>58.124999999995509</c:v>
                </c:pt>
                <c:pt idx="5581">
                  <c:v>58.135416666662174</c:v>
                </c:pt>
                <c:pt idx="5582">
                  <c:v>58.145833333328838</c:v>
                </c:pt>
                <c:pt idx="5583">
                  <c:v>58.156249999995502</c:v>
                </c:pt>
                <c:pt idx="5584">
                  <c:v>58.166666666662167</c:v>
                </c:pt>
                <c:pt idx="5585">
                  <c:v>58.177083333328831</c:v>
                </c:pt>
                <c:pt idx="5586">
                  <c:v>58.187499999995495</c:v>
                </c:pt>
                <c:pt idx="5587">
                  <c:v>58.197916666662159</c:v>
                </c:pt>
                <c:pt idx="5588">
                  <c:v>58.208333333328824</c:v>
                </c:pt>
                <c:pt idx="5589">
                  <c:v>58.218749999995488</c:v>
                </c:pt>
                <c:pt idx="5590">
                  <c:v>58.229166666662152</c:v>
                </c:pt>
                <c:pt idx="5591">
                  <c:v>58.239583333328817</c:v>
                </c:pt>
                <c:pt idx="5592">
                  <c:v>58.249999999995481</c:v>
                </c:pt>
                <c:pt idx="5593">
                  <c:v>58.260416666662145</c:v>
                </c:pt>
                <c:pt idx="5594">
                  <c:v>58.27083333332881</c:v>
                </c:pt>
                <c:pt idx="5595">
                  <c:v>58.281249999995474</c:v>
                </c:pt>
                <c:pt idx="5596">
                  <c:v>58.291666666662138</c:v>
                </c:pt>
                <c:pt idx="5597">
                  <c:v>58.302083333328802</c:v>
                </c:pt>
                <c:pt idx="5598">
                  <c:v>58.312499999995467</c:v>
                </c:pt>
                <c:pt idx="5599">
                  <c:v>58.322916666662131</c:v>
                </c:pt>
                <c:pt idx="5600">
                  <c:v>58.333333333328795</c:v>
                </c:pt>
                <c:pt idx="5601">
                  <c:v>58.34374999999546</c:v>
                </c:pt>
                <c:pt idx="5602">
                  <c:v>58.354166666662124</c:v>
                </c:pt>
                <c:pt idx="5603">
                  <c:v>58.364583333328788</c:v>
                </c:pt>
                <c:pt idx="5604">
                  <c:v>58.374999999995453</c:v>
                </c:pt>
                <c:pt idx="5605">
                  <c:v>58.385416666662117</c:v>
                </c:pt>
                <c:pt idx="5606">
                  <c:v>58.395833333328781</c:v>
                </c:pt>
                <c:pt idx="5607">
                  <c:v>58.406249999995445</c:v>
                </c:pt>
                <c:pt idx="5608">
                  <c:v>58.41666666666211</c:v>
                </c:pt>
                <c:pt idx="5609">
                  <c:v>58.427083333328774</c:v>
                </c:pt>
                <c:pt idx="5610">
                  <c:v>58.437499999995438</c:v>
                </c:pt>
                <c:pt idx="5611">
                  <c:v>58.447916666662103</c:v>
                </c:pt>
                <c:pt idx="5612">
                  <c:v>58.458333333328767</c:v>
                </c:pt>
                <c:pt idx="5613">
                  <c:v>58.468749999995431</c:v>
                </c:pt>
                <c:pt idx="5614">
                  <c:v>58.479166666662096</c:v>
                </c:pt>
                <c:pt idx="5615">
                  <c:v>58.48958333332876</c:v>
                </c:pt>
                <c:pt idx="5616">
                  <c:v>58.499999999995424</c:v>
                </c:pt>
                <c:pt idx="5617">
                  <c:v>58.510416666662088</c:v>
                </c:pt>
                <c:pt idx="5618">
                  <c:v>58.520833333328753</c:v>
                </c:pt>
                <c:pt idx="5619">
                  <c:v>58.531249999995417</c:v>
                </c:pt>
                <c:pt idx="5620">
                  <c:v>58.541666666662081</c:v>
                </c:pt>
                <c:pt idx="5621">
                  <c:v>58.552083333328746</c:v>
                </c:pt>
                <c:pt idx="5622">
                  <c:v>58.56249999999541</c:v>
                </c:pt>
                <c:pt idx="5623">
                  <c:v>58.572916666662074</c:v>
                </c:pt>
                <c:pt idx="5624">
                  <c:v>58.583333333328738</c:v>
                </c:pt>
                <c:pt idx="5625">
                  <c:v>58.593749999995403</c:v>
                </c:pt>
                <c:pt idx="5626">
                  <c:v>58.604166666662067</c:v>
                </c:pt>
                <c:pt idx="5627">
                  <c:v>58.614583333328731</c:v>
                </c:pt>
                <c:pt idx="5628">
                  <c:v>58.624999999995396</c:v>
                </c:pt>
                <c:pt idx="5629">
                  <c:v>58.63541666666206</c:v>
                </c:pt>
                <c:pt idx="5630">
                  <c:v>58.645833333328724</c:v>
                </c:pt>
                <c:pt idx="5631">
                  <c:v>58.656249999995389</c:v>
                </c:pt>
                <c:pt idx="5632">
                  <c:v>58.666666666662053</c:v>
                </c:pt>
                <c:pt idx="5633">
                  <c:v>58.677083333328717</c:v>
                </c:pt>
                <c:pt idx="5634">
                  <c:v>58.687499999995381</c:v>
                </c:pt>
                <c:pt idx="5635">
                  <c:v>58.697916666662046</c:v>
                </c:pt>
                <c:pt idx="5636">
                  <c:v>58.70833333332871</c:v>
                </c:pt>
                <c:pt idx="5637">
                  <c:v>58.718749999995374</c:v>
                </c:pt>
                <c:pt idx="5638">
                  <c:v>58.729166666662039</c:v>
                </c:pt>
                <c:pt idx="5639">
                  <c:v>58.739583333328703</c:v>
                </c:pt>
                <c:pt idx="5640">
                  <c:v>58.749999999995367</c:v>
                </c:pt>
                <c:pt idx="5641">
                  <c:v>58.760416666662032</c:v>
                </c:pt>
                <c:pt idx="5642">
                  <c:v>58.770833333328696</c:v>
                </c:pt>
                <c:pt idx="5643">
                  <c:v>58.78124999999536</c:v>
                </c:pt>
                <c:pt idx="5644">
                  <c:v>58.791666666662024</c:v>
                </c:pt>
                <c:pt idx="5645">
                  <c:v>58.802083333328689</c:v>
                </c:pt>
                <c:pt idx="5646">
                  <c:v>58.812499999995353</c:v>
                </c:pt>
                <c:pt idx="5647">
                  <c:v>58.822916666662017</c:v>
                </c:pt>
                <c:pt idx="5648">
                  <c:v>58.833333333328682</c:v>
                </c:pt>
                <c:pt idx="5649">
                  <c:v>58.843749999995346</c:v>
                </c:pt>
                <c:pt idx="5650">
                  <c:v>58.85416666666201</c:v>
                </c:pt>
                <c:pt idx="5651">
                  <c:v>58.864583333328675</c:v>
                </c:pt>
                <c:pt idx="5652">
                  <c:v>58.874999999995339</c:v>
                </c:pt>
                <c:pt idx="5653">
                  <c:v>58.885416666662003</c:v>
                </c:pt>
                <c:pt idx="5654">
                  <c:v>58.895833333328667</c:v>
                </c:pt>
                <c:pt idx="5655">
                  <c:v>58.906249999995332</c:v>
                </c:pt>
                <c:pt idx="5656">
                  <c:v>58.916666666661996</c:v>
                </c:pt>
                <c:pt idx="5657">
                  <c:v>58.92708333332866</c:v>
                </c:pt>
                <c:pt idx="5658">
                  <c:v>58.937499999995325</c:v>
                </c:pt>
                <c:pt idx="5659">
                  <c:v>58.947916666661989</c:v>
                </c:pt>
                <c:pt idx="5660">
                  <c:v>58.958333333328653</c:v>
                </c:pt>
                <c:pt idx="5661">
                  <c:v>58.968749999995318</c:v>
                </c:pt>
                <c:pt idx="5662">
                  <c:v>58.979166666661982</c:v>
                </c:pt>
                <c:pt idx="5663">
                  <c:v>58.989583333328646</c:v>
                </c:pt>
                <c:pt idx="5664">
                  <c:v>58.99999999999531</c:v>
                </c:pt>
                <c:pt idx="5665">
                  <c:v>59.010416666661975</c:v>
                </c:pt>
                <c:pt idx="5666">
                  <c:v>59.020833333328639</c:v>
                </c:pt>
                <c:pt idx="5667">
                  <c:v>59.031249999995303</c:v>
                </c:pt>
                <c:pt idx="5668">
                  <c:v>59.041666666661968</c:v>
                </c:pt>
                <c:pt idx="5669">
                  <c:v>59.052083333328632</c:v>
                </c:pt>
                <c:pt idx="5670">
                  <c:v>59.062499999995296</c:v>
                </c:pt>
                <c:pt idx="5671">
                  <c:v>59.072916666661961</c:v>
                </c:pt>
                <c:pt idx="5672">
                  <c:v>59.083333333328625</c:v>
                </c:pt>
                <c:pt idx="5673">
                  <c:v>59.093749999995289</c:v>
                </c:pt>
                <c:pt idx="5674">
                  <c:v>59.104166666661953</c:v>
                </c:pt>
                <c:pt idx="5675">
                  <c:v>59.114583333328618</c:v>
                </c:pt>
                <c:pt idx="5676">
                  <c:v>59.124999999995282</c:v>
                </c:pt>
                <c:pt idx="5677">
                  <c:v>59.135416666661946</c:v>
                </c:pt>
                <c:pt idx="5678">
                  <c:v>59.145833333328611</c:v>
                </c:pt>
                <c:pt idx="5679">
                  <c:v>59.156249999995275</c:v>
                </c:pt>
                <c:pt idx="5680">
                  <c:v>59.166666666661939</c:v>
                </c:pt>
                <c:pt idx="5681">
                  <c:v>59.177083333328603</c:v>
                </c:pt>
                <c:pt idx="5682">
                  <c:v>59.187499999995268</c:v>
                </c:pt>
                <c:pt idx="5683">
                  <c:v>59.197916666661932</c:v>
                </c:pt>
                <c:pt idx="5684">
                  <c:v>59.208333333328596</c:v>
                </c:pt>
                <c:pt idx="5685">
                  <c:v>59.218749999995261</c:v>
                </c:pt>
                <c:pt idx="5686">
                  <c:v>59.229166666661925</c:v>
                </c:pt>
                <c:pt idx="5687">
                  <c:v>59.239583333328589</c:v>
                </c:pt>
                <c:pt idx="5688">
                  <c:v>59.249999999995254</c:v>
                </c:pt>
                <c:pt idx="5689">
                  <c:v>59.260416666661918</c:v>
                </c:pt>
                <c:pt idx="5690">
                  <c:v>59.270833333328582</c:v>
                </c:pt>
                <c:pt idx="5691">
                  <c:v>59.281249999995246</c:v>
                </c:pt>
                <c:pt idx="5692">
                  <c:v>59.291666666661911</c:v>
                </c:pt>
                <c:pt idx="5693">
                  <c:v>59.302083333328575</c:v>
                </c:pt>
                <c:pt idx="5694">
                  <c:v>59.312499999995239</c:v>
                </c:pt>
                <c:pt idx="5695">
                  <c:v>59.322916666661904</c:v>
                </c:pt>
                <c:pt idx="5696">
                  <c:v>59.333333333328568</c:v>
                </c:pt>
                <c:pt idx="5697">
                  <c:v>59.343749999995232</c:v>
                </c:pt>
                <c:pt idx="5698">
                  <c:v>59.354166666661897</c:v>
                </c:pt>
                <c:pt idx="5699">
                  <c:v>59.364583333328561</c:v>
                </c:pt>
                <c:pt idx="5700">
                  <c:v>59.374999999995225</c:v>
                </c:pt>
                <c:pt idx="5701">
                  <c:v>59.385416666661889</c:v>
                </c:pt>
                <c:pt idx="5702">
                  <c:v>59.395833333328554</c:v>
                </c:pt>
                <c:pt idx="5703">
                  <c:v>59.406249999995218</c:v>
                </c:pt>
                <c:pt idx="5704">
                  <c:v>59.416666666661882</c:v>
                </c:pt>
                <c:pt idx="5705">
                  <c:v>59.427083333328547</c:v>
                </c:pt>
                <c:pt idx="5706">
                  <c:v>59.437499999995211</c:v>
                </c:pt>
                <c:pt idx="5707">
                  <c:v>59.447916666661875</c:v>
                </c:pt>
                <c:pt idx="5708">
                  <c:v>59.45833333332854</c:v>
                </c:pt>
                <c:pt idx="5709">
                  <c:v>59.468749999995204</c:v>
                </c:pt>
                <c:pt idx="5710">
                  <c:v>59.479166666661868</c:v>
                </c:pt>
                <c:pt idx="5711">
                  <c:v>59.489583333328532</c:v>
                </c:pt>
                <c:pt idx="5712">
                  <c:v>59.499999999995197</c:v>
                </c:pt>
                <c:pt idx="5713">
                  <c:v>59.510416666661861</c:v>
                </c:pt>
                <c:pt idx="5714">
                  <c:v>59.520833333328525</c:v>
                </c:pt>
                <c:pt idx="5715">
                  <c:v>59.53124999999519</c:v>
                </c:pt>
                <c:pt idx="5716">
                  <c:v>59.541666666661854</c:v>
                </c:pt>
                <c:pt idx="5717">
                  <c:v>59.552083333328518</c:v>
                </c:pt>
                <c:pt idx="5718">
                  <c:v>59.562499999995183</c:v>
                </c:pt>
                <c:pt idx="5719">
                  <c:v>59.572916666661847</c:v>
                </c:pt>
                <c:pt idx="5720">
                  <c:v>59.583333333328511</c:v>
                </c:pt>
                <c:pt idx="5721">
                  <c:v>59.593749999995175</c:v>
                </c:pt>
                <c:pt idx="5722">
                  <c:v>59.60416666666184</c:v>
                </c:pt>
                <c:pt idx="5723">
                  <c:v>59.614583333328504</c:v>
                </c:pt>
                <c:pt idx="5724">
                  <c:v>59.624999999995168</c:v>
                </c:pt>
                <c:pt idx="5725">
                  <c:v>59.635416666661833</c:v>
                </c:pt>
                <c:pt idx="5726">
                  <c:v>59.645833333328497</c:v>
                </c:pt>
                <c:pt idx="5727">
                  <c:v>59.656249999995161</c:v>
                </c:pt>
                <c:pt idx="5728">
                  <c:v>59.666666666661826</c:v>
                </c:pt>
                <c:pt idx="5729">
                  <c:v>59.67708333332849</c:v>
                </c:pt>
                <c:pt idx="5730">
                  <c:v>59.687499999995154</c:v>
                </c:pt>
                <c:pt idx="5731">
                  <c:v>59.697916666661818</c:v>
                </c:pt>
                <c:pt idx="5732">
                  <c:v>59.708333333328483</c:v>
                </c:pt>
                <c:pt idx="5733">
                  <c:v>59.718749999995147</c:v>
                </c:pt>
                <c:pt idx="5734">
                  <c:v>59.729166666661811</c:v>
                </c:pt>
                <c:pt idx="5735">
                  <c:v>59.739583333328476</c:v>
                </c:pt>
                <c:pt idx="5736">
                  <c:v>59.74999999999514</c:v>
                </c:pt>
                <c:pt idx="5737">
                  <c:v>59.760416666661804</c:v>
                </c:pt>
                <c:pt idx="5738">
                  <c:v>59.770833333328468</c:v>
                </c:pt>
                <c:pt idx="5739">
                  <c:v>59.781249999995133</c:v>
                </c:pt>
                <c:pt idx="5740">
                  <c:v>59.791666666661797</c:v>
                </c:pt>
                <c:pt idx="5741">
                  <c:v>59.802083333328461</c:v>
                </c:pt>
                <c:pt idx="5742">
                  <c:v>59.812499999995126</c:v>
                </c:pt>
                <c:pt idx="5743">
                  <c:v>59.82291666666179</c:v>
                </c:pt>
                <c:pt idx="5744">
                  <c:v>59.833333333328454</c:v>
                </c:pt>
                <c:pt idx="5745">
                  <c:v>59.843749999995119</c:v>
                </c:pt>
                <c:pt idx="5746">
                  <c:v>59.854166666661783</c:v>
                </c:pt>
                <c:pt idx="5747">
                  <c:v>59.864583333328447</c:v>
                </c:pt>
                <c:pt idx="5748">
                  <c:v>59.874999999995111</c:v>
                </c:pt>
                <c:pt idx="5749">
                  <c:v>59.885416666661776</c:v>
                </c:pt>
                <c:pt idx="5750">
                  <c:v>59.89583333332844</c:v>
                </c:pt>
                <c:pt idx="5751">
                  <c:v>59.906249999995104</c:v>
                </c:pt>
                <c:pt idx="5752">
                  <c:v>59.916666666661769</c:v>
                </c:pt>
                <c:pt idx="5753">
                  <c:v>59.927083333328433</c:v>
                </c:pt>
                <c:pt idx="5754">
                  <c:v>59.937499999995097</c:v>
                </c:pt>
                <c:pt idx="5755">
                  <c:v>59.947916666661762</c:v>
                </c:pt>
                <c:pt idx="5756">
                  <c:v>59.958333333328426</c:v>
                </c:pt>
                <c:pt idx="5757">
                  <c:v>59.96874999999509</c:v>
                </c:pt>
                <c:pt idx="5758">
                  <c:v>59.979166666661754</c:v>
                </c:pt>
                <c:pt idx="5759">
                  <c:v>59.989583333328419</c:v>
                </c:pt>
              </c:numCache>
            </c:numRef>
          </c:xVal>
          <c:yVal>
            <c:numRef>
              <c:f>Sheet4!$H$2:$H$5761</c:f>
              <c:numCache>
                <c:formatCode>General</c:formatCode>
                <c:ptCount val="5760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2.25</c:v>
                </c:pt>
                <c:pt idx="9">
                  <c:v>2.5</c:v>
                </c:pt>
                <c:pt idx="10">
                  <c:v>2.75</c:v>
                </c:pt>
                <c:pt idx="11">
                  <c:v>3</c:v>
                </c:pt>
                <c:pt idx="12">
                  <c:v>3.25</c:v>
                </c:pt>
                <c:pt idx="13">
                  <c:v>3.5</c:v>
                </c:pt>
                <c:pt idx="14">
                  <c:v>3.75</c:v>
                </c:pt>
                <c:pt idx="15">
                  <c:v>4</c:v>
                </c:pt>
                <c:pt idx="16">
                  <c:v>4.25</c:v>
                </c:pt>
                <c:pt idx="17">
                  <c:v>4.5</c:v>
                </c:pt>
                <c:pt idx="18">
                  <c:v>4.75</c:v>
                </c:pt>
                <c:pt idx="19">
                  <c:v>5</c:v>
                </c:pt>
                <c:pt idx="20">
                  <c:v>5.25</c:v>
                </c:pt>
                <c:pt idx="21">
                  <c:v>5.5</c:v>
                </c:pt>
                <c:pt idx="22">
                  <c:v>5.75</c:v>
                </c:pt>
                <c:pt idx="23">
                  <c:v>6</c:v>
                </c:pt>
                <c:pt idx="24">
                  <c:v>6.25</c:v>
                </c:pt>
                <c:pt idx="25">
                  <c:v>6.5</c:v>
                </c:pt>
                <c:pt idx="26">
                  <c:v>6.75</c:v>
                </c:pt>
                <c:pt idx="27">
                  <c:v>7</c:v>
                </c:pt>
                <c:pt idx="28">
                  <c:v>7.25</c:v>
                </c:pt>
                <c:pt idx="29">
                  <c:v>7.5</c:v>
                </c:pt>
                <c:pt idx="30">
                  <c:v>7.5</c:v>
                </c:pt>
                <c:pt idx="31">
                  <c:v>7.5</c:v>
                </c:pt>
                <c:pt idx="32">
                  <c:v>7.5</c:v>
                </c:pt>
                <c:pt idx="33">
                  <c:v>7.5</c:v>
                </c:pt>
                <c:pt idx="34">
                  <c:v>7.5</c:v>
                </c:pt>
                <c:pt idx="35">
                  <c:v>7.5</c:v>
                </c:pt>
                <c:pt idx="36">
                  <c:v>7.5</c:v>
                </c:pt>
                <c:pt idx="37">
                  <c:v>7.5</c:v>
                </c:pt>
                <c:pt idx="38">
                  <c:v>7.5</c:v>
                </c:pt>
                <c:pt idx="39">
                  <c:v>7.5</c:v>
                </c:pt>
                <c:pt idx="40">
                  <c:v>7.5</c:v>
                </c:pt>
                <c:pt idx="41">
                  <c:v>7.5</c:v>
                </c:pt>
                <c:pt idx="42">
                  <c:v>7.5</c:v>
                </c:pt>
                <c:pt idx="43">
                  <c:v>7.5</c:v>
                </c:pt>
                <c:pt idx="44">
                  <c:v>7.5</c:v>
                </c:pt>
                <c:pt idx="45">
                  <c:v>7.5</c:v>
                </c:pt>
                <c:pt idx="46">
                  <c:v>7.5</c:v>
                </c:pt>
                <c:pt idx="47">
                  <c:v>7.5</c:v>
                </c:pt>
                <c:pt idx="48">
                  <c:v>7.5</c:v>
                </c:pt>
                <c:pt idx="49">
                  <c:v>7.5</c:v>
                </c:pt>
                <c:pt idx="50">
                  <c:v>7.5</c:v>
                </c:pt>
                <c:pt idx="51">
                  <c:v>7.5</c:v>
                </c:pt>
                <c:pt idx="52">
                  <c:v>7.5</c:v>
                </c:pt>
                <c:pt idx="53">
                  <c:v>7.5</c:v>
                </c:pt>
                <c:pt idx="54">
                  <c:v>7.5</c:v>
                </c:pt>
                <c:pt idx="55">
                  <c:v>7.5</c:v>
                </c:pt>
                <c:pt idx="56">
                  <c:v>7.5</c:v>
                </c:pt>
                <c:pt idx="57">
                  <c:v>7.5</c:v>
                </c:pt>
                <c:pt idx="58">
                  <c:v>7.5</c:v>
                </c:pt>
                <c:pt idx="59">
                  <c:v>7.5</c:v>
                </c:pt>
                <c:pt idx="60">
                  <c:v>7.5</c:v>
                </c:pt>
                <c:pt idx="61">
                  <c:v>7.5</c:v>
                </c:pt>
                <c:pt idx="62">
                  <c:v>7.5</c:v>
                </c:pt>
                <c:pt idx="63">
                  <c:v>7.5</c:v>
                </c:pt>
                <c:pt idx="64">
                  <c:v>7.5</c:v>
                </c:pt>
                <c:pt idx="65">
                  <c:v>7.5</c:v>
                </c:pt>
                <c:pt idx="66">
                  <c:v>7.5</c:v>
                </c:pt>
                <c:pt idx="67">
                  <c:v>7.5</c:v>
                </c:pt>
                <c:pt idx="68">
                  <c:v>7.5</c:v>
                </c:pt>
                <c:pt idx="69">
                  <c:v>7.5</c:v>
                </c:pt>
                <c:pt idx="70">
                  <c:v>7.5</c:v>
                </c:pt>
                <c:pt idx="71">
                  <c:v>7.5</c:v>
                </c:pt>
                <c:pt idx="72">
                  <c:v>7.5</c:v>
                </c:pt>
                <c:pt idx="73">
                  <c:v>7.5</c:v>
                </c:pt>
                <c:pt idx="74">
                  <c:v>7.5</c:v>
                </c:pt>
                <c:pt idx="75">
                  <c:v>7.5</c:v>
                </c:pt>
                <c:pt idx="76">
                  <c:v>7.5</c:v>
                </c:pt>
                <c:pt idx="77">
                  <c:v>7.5</c:v>
                </c:pt>
                <c:pt idx="78">
                  <c:v>7.5</c:v>
                </c:pt>
                <c:pt idx="79">
                  <c:v>7.5</c:v>
                </c:pt>
                <c:pt idx="80">
                  <c:v>7.5</c:v>
                </c:pt>
                <c:pt idx="81">
                  <c:v>7.5</c:v>
                </c:pt>
                <c:pt idx="82">
                  <c:v>7.5</c:v>
                </c:pt>
                <c:pt idx="83">
                  <c:v>7.5</c:v>
                </c:pt>
                <c:pt idx="84">
                  <c:v>7.5</c:v>
                </c:pt>
                <c:pt idx="85">
                  <c:v>7.5</c:v>
                </c:pt>
                <c:pt idx="86">
                  <c:v>7.5</c:v>
                </c:pt>
                <c:pt idx="87">
                  <c:v>7.5</c:v>
                </c:pt>
                <c:pt idx="88">
                  <c:v>7.5</c:v>
                </c:pt>
                <c:pt idx="89">
                  <c:v>7.5</c:v>
                </c:pt>
                <c:pt idx="90">
                  <c:v>7.5</c:v>
                </c:pt>
                <c:pt idx="91">
                  <c:v>7.5</c:v>
                </c:pt>
                <c:pt idx="92">
                  <c:v>7.5</c:v>
                </c:pt>
                <c:pt idx="93">
                  <c:v>7.5</c:v>
                </c:pt>
                <c:pt idx="94">
                  <c:v>7.5</c:v>
                </c:pt>
                <c:pt idx="95">
                  <c:v>7.5</c:v>
                </c:pt>
                <c:pt idx="96">
                  <c:v>7.5</c:v>
                </c:pt>
                <c:pt idx="97">
                  <c:v>7.5</c:v>
                </c:pt>
                <c:pt idx="98">
                  <c:v>7.75</c:v>
                </c:pt>
                <c:pt idx="99">
                  <c:v>8</c:v>
                </c:pt>
                <c:pt idx="100">
                  <c:v>8.25</c:v>
                </c:pt>
                <c:pt idx="101">
                  <c:v>8.5</c:v>
                </c:pt>
                <c:pt idx="102">
                  <c:v>8.75</c:v>
                </c:pt>
                <c:pt idx="103">
                  <c:v>9</c:v>
                </c:pt>
                <c:pt idx="104">
                  <c:v>9.25</c:v>
                </c:pt>
                <c:pt idx="105">
                  <c:v>9.5</c:v>
                </c:pt>
                <c:pt idx="106">
                  <c:v>9.5</c:v>
                </c:pt>
                <c:pt idx="107">
                  <c:v>9.5</c:v>
                </c:pt>
                <c:pt idx="108">
                  <c:v>9.5</c:v>
                </c:pt>
                <c:pt idx="109">
                  <c:v>9.5</c:v>
                </c:pt>
                <c:pt idx="110">
                  <c:v>9.75</c:v>
                </c:pt>
                <c:pt idx="111">
                  <c:v>10</c:v>
                </c:pt>
                <c:pt idx="112">
                  <c:v>10.25</c:v>
                </c:pt>
                <c:pt idx="113">
                  <c:v>10.5</c:v>
                </c:pt>
                <c:pt idx="114">
                  <c:v>10.5</c:v>
                </c:pt>
                <c:pt idx="115">
                  <c:v>10.5</c:v>
                </c:pt>
                <c:pt idx="116">
                  <c:v>10.5</c:v>
                </c:pt>
                <c:pt idx="117">
                  <c:v>10.5</c:v>
                </c:pt>
                <c:pt idx="118">
                  <c:v>10.5</c:v>
                </c:pt>
                <c:pt idx="119">
                  <c:v>10.5</c:v>
                </c:pt>
                <c:pt idx="120">
                  <c:v>10.5</c:v>
                </c:pt>
                <c:pt idx="121">
                  <c:v>10.5</c:v>
                </c:pt>
                <c:pt idx="122">
                  <c:v>10.5</c:v>
                </c:pt>
                <c:pt idx="123">
                  <c:v>10.5</c:v>
                </c:pt>
                <c:pt idx="124">
                  <c:v>10.5</c:v>
                </c:pt>
                <c:pt idx="125">
                  <c:v>10.5</c:v>
                </c:pt>
                <c:pt idx="126">
                  <c:v>10.5</c:v>
                </c:pt>
                <c:pt idx="127">
                  <c:v>10.5</c:v>
                </c:pt>
                <c:pt idx="128">
                  <c:v>10.5</c:v>
                </c:pt>
                <c:pt idx="129">
                  <c:v>10.5</c:v>
                </c:pt>
                <c:pt idx="130">
                  <c:v>10.5</c:v>
                </c:pt>
                <c:pt idx="131">
                  <c:v>10.5</c:v>
                </c:pt>
                <c:pt idx="132">
                  <c:v>10.5</c:v>
                </c:pt>
                <c:pt idx="133">
                  <c:v>10.5</c:v>
                </c:pt>
                <c:pt idx="134">
                  <c:v>10.5</c:v>
                </c:pt>
                <c:pt idx="135">
                  <c:v>10.5</c:v>
                </c:pt>
                <c:pt idx="136">
                  <c:v>10.5</c:v>
                </c:pt>
                <c:pt idx="137">
                  <c:v>10.5</c:v>
                </c:pt>
                <c:pt idx="138">
                  <c:v>10.5</c:v>
                </c:pt>
                <c:pt idx="139">
                  <c:v>10.5</c:v>
                </c:pt>
                <c:pt idx="140">
                  <c:v>10.5</c:v>
                </c:pt>
                <c:pt idx="141">
                  <c:v>10.5</c:v>
                </c:pt>
                <c:pt idx="142">
                  <c:v>10.5</c:v>
                </c:pt>
                <c:pt idx="143">
                  <c:v>10.5</c:v>
                </c:pt>
                <c:pt idx="144">
                  <c:v>10.5</c:v>
                </c:pt>
                <c:pt idx="145">
                  <c:v>10.5</c:v>
                </c:pt>
                <c:pt idx="146">
                  <c:v>10.5</c:v>
                </c:pt>
                <c:pt idx="147">
                  <c:v>10.5</c:v>
                </c:pt>
                <c:pt idx="148">
                  <c:v>10.5</c:v>
                </c:pt>
                <c:pt idx="149">
                  <c:v>10.5</c:v>
                </c:pt>
                <c:pt idx="150">
                  <c:v>10.5</c:v>
                </c:pt>
                <c:pt idx="151">
                  <c:v>10.5</c:v>
                </c:pt>
                <c:pt idx="152">
                  <c:v>10.5</c:v>
                </c:pt>
                <c:pt idx="153">
                  <c:v>10.5</c:v>
                </c:pt>
                <c:pt idx="154">
                  <c:v>10.5</c:v>
                </c:pt>
                <c:pt idx="155">
                  <c:v>10.5</c:v>
                </c:pt>
                <c:pt idx="156">
                  <c:v>10.5</c:v>
                </c:pt>
                <c:pt idx="157">
                  <c:v>10.5</c:v>
                </c:pt>
                <c:pt idx="158">
                  <c:v>10.5</c:v>
                </c:pt>
                <c:pt idx="159">
                  <c:v>10.5</c:v>
                </c:pt>
                <c:pt idx="160">
                  <c:v>10.5</c:v>
                </c:pt>
                <c:pt idx="161">
                  <c:v>10.5</c:v>
                </c:pt>
                <c:pt idx="162">
                  <c:v>10.5</c:v>
                </c:pt>
                <c:pt idx="163">
                  <c:v>10.5</c:v>
                </c:pt>
                <c:pt idx="164">
                  <c:v>10.5</c:v>
                </c:pt>
                <c:pt idx="165">
                  <c:v>10.5</c:v>
                </c:pt>
                <c:pt idx="166">
                  <c:v>10.5</c:v>
                </c:pt>
                <c:pt idx="167">
                  <c:v>10.5</c:v>
                </c:pt>
                <c:pt idx="168">
                  <c:v>10.5</c:v>
                </c:pt>
                <c:pt idx="169">
                  <c:v>10.5</c:v>
                </c:pt>
                <c:pt idx="170">
                  <c:v>10.5</c:v>
                </c:pt>
                <c:pt idx="171">
                  <c:v>10.5</c:v>
                </c:pt>
                <c:pt idx="172">
                  <c:v>10.5</c:v>
                </c:pt>
                <c:pt idx="173">
                  <c:v>10.5</c:v>
                </c:pt>
                <c:pt idx="174">
                  <c:v>10.5</c:v>
                </c:pt>
                <c:pt idx="175">
                  <c:v>10.5</c:v>
                </c:pt>
                <c:pt idx="176">
                  <c:v>10.5</c:v>
                </c:pt>
                <c:pt idx="177">
                  <c:v>10.5</c:v>
                </c:pt>
                <c:pt idx="178">
                  <c:v>10.5</c:v>
                </c:pt>
                <c:pt idx="179">
                  <c:v>10.5</c:v>
                </c:pt>
                <c:pt idx="180">
                  <c:v>10.5</c:v>
                </c:pt>
                <c:pt idx="181">
                  <c:v>10.5</c:v>
                </c:pt>
                <c:pt idx="182">
                  <c:v>10.5</c:v>
                </c:pt>
                <c:pt idx="183">
                  <c:v>10.5</c:v>
                </c:pt>
                <c:pt idx="184">
                  <c:v>10.5</c:v>
                </c:pt>
                <c:pt idx="185">
                  <c:v>10.5</c:v>
                </c:pt>
                <c:pt idx="186">
                  <c:v>10.5</c:v>
                </c:pt>
                <c:pt idx="187">
                  <c:v>10.5</c:v>
                </c:pt>
                <c:pt idx="188">
                  <c:v>10.5</c:v>
                </c:pt>
                <c:pt idx="189">
                  <c:v>10.5</c:v>
                </c:pt>
                <c:pt idx="190">
                  <c:v>10.5</c:v>
                </c:pt>
                <c:pt idx="191">
                  <c:v>10.5</c:v>
                </c:pt>
                <c:pt idx="192">
                  <c:v>10.5</c:v>
                </c:pt>
                <c:pt idx="193">
                  <c:v>10.5</c:v>
                </c:pt>
                <c:pt idx="194">
                  <c:v>10.5</c:v>
                </c:pt>
                <c:pt idx="195">
                  <c:v>10.5</c:v>
                </c:pt>
                <c:pt idx="196">
                  <c:v>10.5</c:v>
                </c:pt>
                <c:pt idx="197">
                  <c:v>10.5</c:v>
                </c:pt>
                <c:pt idx="198">
                  <c:v>10.75</c:v>
                </c:pt>
                <c:pt idx="199">
                  <c:v>11</c:v>
                </c:pt>
                <c:pt idx="200">
                  <c:v>11.25</c:v>
                </c:pt>
                <c:pt idx="201">
                  <c:v>11.5</c:v>
                </c:pt>
                <c:pt idx="202">
                  <c:v>11.75</c:v>
                </c:pt>
                <c:pt idx="203">
                  <c:v>12</c:v>
                </c:pt>
                <c:pt idx="204">
                  <c:v>12.25</c:v>
                </c:pt>
                <c:pt idx="205">
                  <c:v>12.5</c:v>
                </c:pt>
                <c:pt idx="206">
                  <c:v>12.75</c:v>
                </c:pt>
                <c:pt idx="207">
                  <c:v>13</c:v>
                </c:pt>
                <c:pt idx="208">
                  <c:v>13.25</c:v>
                </c:pt>
                <c:pt idx="209">
                  <c:v>13.5</c:v>
                </c:pt>
                <c:pt idx="210">
                  <c:v>13.75</c:v>
                </c:pt>
                <c:pt idx="211">
                  <c:v>14</c:v>
                </c:pt>
                <c:pt idx="212">
                  <c:v>14.25</c:v>
                </c:pt>
                <c:pt idx="213">
                  <c:v>14.5</c:v>
                </c:pt>
                <c:pt idx="214">
                  <c:v>14.75</c:v>
                </c:pt>
                <c:pt idx="215">
                  <c:v>15</c:v>
                </c:pt>
                <c:pt idx="216">
                  <c:v>15.25</c:v>
                </c:pt>
                <c:pt idx="217">
                  <c:v>15.5</c:v>
                </c:pt>
                <c:pt idx="218">
                  <c:v>15.75</c:v>
                </c:pt>
                <c:pt idx="219">
                  <c:v>16</c:v>
                </c:pt>
                <c:pt idx="220">
                  <c:v>16.25</c:v>
                </c:pt>
                <c:pt idx="221">
                  <c:v>16.5</c:v>
                </c:pt>
                <c:pt idx="222">
                  <c:v>16.5</c:v>
                </c:pt>
                <c:pt idx="223">
                  <c:v>16.5</c:v>
                </c:pt>
                <c:pt idx="224">
                  <c:v>16.5</c:v>
                </c:pt>
                <c:pt idx="225">
                  <c:v>16.5</c:v>
                </c:pt>
                <c:pt idx="226">
                  <c:v>16.5</c:v>
                </c:pt>
                <c:pt idx="227">
                  <c:v>16.5</c:v>
                </c:pt>
                <c:pt idx="228">
                  <c:v>16.5</c:v>
                </c:pt>
                <c:pt idx="229">
                  <c:v>16.5</c:v>
                </c:pt>
                <c:pt idx="230">
                  <c:v>16.5</c:v>
                </c:pt>
                <c:pt idx="231">
                  <c:v>16.5</c:v>
                </c:pt>
                <c:pt idx="232">
                  <c:v>16.5</c:v>
                </c:pt>
                <c:pt idx="233">
                  <c:v>16.5</c:v>
                </c:pt>
                <c:pt idx="234">
                  <c:v>16.5</c:v>
                </c:pt>
                <c:pt idx="235">
                  <c:v>16.5</c:v>
                </c:pt>
                <c:pt idx="236">
                  <c:v>16.5</c:v>
                </c:pt>
                <c:pt idx="237">
                  <c:v>16.5</c:v>
                </c:pt>
                <c:pt idx="238">
                  <c:v>16.5</c:v>
                </c:pt>
                <c:pt idx="239">
                  <c:v>16.5</c:v>
                </c:pt>
                <c:pt idx="240">
                  <c:v>16.5</c:v>
                </c:pt>
                <c:pt idx="241">
                  <c:v>16.5</c:v>
                </c:pt>
                <c:pt idx="242">
                  <c:v>16.5</c:v>
                </c:pt>
                <c:pt idx="243">
                  <c:v>16.5</c:v>
                </c:pt>
                <c:pt idx="244">
                  <c:v>16.5</c:v>
                </c:pt>
                <c:pt idx="245">
                  <c:v>16.5</c:v>
                </c:pt>
                <c:pt idx="246">
                  <c:v>16.5</c:v>
                </c:pt>
                <c:pt idx="247">
                  <c:v>16.5</c:v>
                </c:pt>
                <c:pt idx="248">
                  <c:v>16.5</c:v>
                </c:pt>
                <c:pt idx="249">
                  <c:v>16.5</c:v>
                </c:pt>
                <c:pt idx="250">
                  <c:v>16.5</c:v>
                </c:pt>
                <c:pt idx="251">
                  <c:v>16.5</c:v>
                </c:pt>
                <c:pt idx="252">
                  <c:v>16.5</c:v>
                </c:pt>
                <c:pt idx="253">
                  <c:v>16.5</c:v>
                </c:pt>
                <c:pt idx="254">
                  <c:v>16.5</c:v>
                </c:pt>
                <c:pt idx="255">
                  <c:v>16.5</c:v>
                </c:pt>
                <c:pt idx="256">
                  <c:v>16.5</c:v>
                </c:pt>
                <c:pt idx="257">
                  <c:v>16.5</c:v>
                </c:pt>
                <c:pt idx="258">
                  <c:v>16.5</c:v>
                </c:pt>
                <c:pt idx="259">
                  <c:v>16.5</c:v>
                </c:pt>
                <c:pt idx="260">
                  <c:v>16.5</c:v>
                </c:pt>
                <c:pt idx="261">
                  <c:v>16.5</c:v>
                </c:pt>
                <c:pt idx="262">
                  <c:v>16.5</c:v>
                </c:pt>
                <c:pt idx="263">
                  <c:v>16.5</c:v>
                </c:pt>
                <c:pt idx="264">
                  <c:v>16.5</c:v>
                </c:pt>
                <c:pt idx="265">
                  <c:v>16.5</c:v>
                </c:pt>
                <c:pt idx="266">
                  <c:v>16.5</c:v>
                </c:pt>
                <c:pt idx="267">
                  <c:v>16.5</c:v>
                </c:pt>
                <c:pt idx="268">
                  <c:v>16.5</c:v>
                </c:pt>
                <c:pt idx="269">
                  <c:v>16.5</c:v>
                </c:pt>
                <c:pt idx="270">
                  <c:v>16.5</c:v>
                </c:pt>
                <c:pt idx="271">
                  <c:v>16.5</c:v>
                </c:pt>
                <c:pt idx="272">
                  <c:v>16.5</c:v>
                </c:pt>
                <c:pt idx="273">
                  <c:v>16.5</c:v>
                </c:pt>
                <c:pt idx="274">
                  <c:v>16.5</c:v>
                </c:pt>
                <c:pt idx="275">
                  <c:v>16.5</c:v>
                </c:pt>
                <c:pt idx="276">
                  <c:v>16.5</c:v>
                </c:pt>
                <c:pt idx="277">
                  <c:v>16.5</c:v>
                </c:pt>
                <c:pt idx="278">
                  <c:v>16.5</c:v>
                </c:pt>
                <c:pt idx="279">
                  <c:v>16.5</c:v>
                </c:pt>
                <c:pt idx="280">
                  <c:v>16.5</c:v>
                </c:pt>
                <c:pt idx="281">
                  <c:v>16.5</c:v>
                </c:pt>
                <c:pt idx="282">
                  <c:v>16.5</c:v>
                </c:pt>
                <c:pt idx="283">
                  <c:v>16.5</c:v>
                </c:pt>
                <c:pt idx="284">
                  <c:v>16.5</c:v>
                </c:pt>
                <c:pt idx="285">
                  <c:v>16.5</c:v>
                </c:pt>
                <c:pt idx="286">
                  <c:v>16.5</c:v>
                </c:pt>
                <c:pt idx="287">
                  <c:v>16.5</c:v>
                </c:pt>
                <c:pt idx="288">
                  <c:v>16.5</c:v>
                </c:pt>
                <c:pt idx="289">
                  <c:v>16.75</c:v>
                </c:pt>
                <c:pt idx="290">
                  <c:v>17</c:v>
                </c:pt>
                <c:pt idx="291">
                  <c:v>17.25</c:v>
                </c:pt>
                <c:pt idx="292">
                  <c:v>17.5</c:v>
                </c:pt>
                <c:pt idx="293">
                  <c:v>17.75</c:v>
                </c:pt>
                <c:pt idx="294">
                  <c:v>18</c:v>
                </c:pt>
                <c:pt idx="295">
                  <c:v>18.25</c:v>
                </c:pt>
                <c:pt idx="296">
                  <c:v>18.5</c:v>
                </c:pt>
                <c:pt idx="297">
                  <c:v>18.75</c:v>
                </c:pt>
                <c:pt idx="298">
                  <c:v>19</c:v>
                </c:pt>
                <c:pt idx="299">
                  <c:v>19.25</c:v>
                </c:pt>
                <c:pt idx="300">
                  <c:v>19.5</c:v>
                </c:pt>
                <c:pt idx="301">
                  <c:v>19.75</c:v>
                </c:pt>
                <c:pt idx="302">
                  <c:v>20</c:v>
                </c:pt>
                <c:pt idx="303">
                  <c:v>20.25</c:v>
                </c:pt>
                <c:pt idx="304">
                  <c:v>20.5</c:v>
                </c:pt>
                <c:pt idx="305">
                  <c:v>20.75</c:v>
                </c:pt>
                <c:pt idx="306">
                  <c:v>21</c:v>
                </c:pt>
                <c:pt idx="307">
                  <c:v>21.25</c:v>
                </c:pt>
                <c:pt idx="308">
                  <c:v>21.5</c:v>
                </c:pt>
                <c:pt idx="309">
                  <c:v>21.75</c:v>
                </c:pt>
                <c:pt idx="310">
                  <c:v>22</c:v>
                </c:pt>
                <c:pt idx="311">
                  <c:v>22.25</c:v>
                </c:pt>
                <c:pt idx="312">
                  <c:v>22.5</c:v>
                </c:pt>
                <c:pt idx="313">
                  <c:v>22.75</c:v>
                </c:pt>
                <c:pt idx="314">
                  <c:v>23</c:v>
                </c:pt>
                <c:pt idx="315">
                  <c:v>23.25</c:v>
                </c:pt>
                <c:pt idx="316">
                  <c:v>23.5</c:v>
                </c:pt>
                <c:pt idx="317">
                  <c:v>23.75</c:v>
                </c:pt>
                <c:pt idx="318">
                  <c:v>23.75</c:v>
                </c:pt>
                <c:pt idx="319">
                  <c:v>23.75</c:v>
                </c:pt>
                <c:pt idx="320">
                  <c:v>23.75</c:v>
                </c:pt>
                <c:pt idx="321">
                  <c:v>23.75</c:v>
                </c:pt>
                <c:pt idx="322">
                  <c:v>23.75</c:v>
                </c:pt>
                <c:pt idx="323">
                  <c:v>23.75</c:v>
                </c:pt>
                <c:pt idx="324">
                  <c:v>23.75</c:v>
                </c:pt>
                <c:pt idx="325">
                  <c:v>23.75</c:v>
                </c:pt>
                <c:pt idx="326">
                  <c:v>23.75</c:v>
                </c:pt>
                <c:pt idx="327">
                  <c:v>23.75</c:v>
                </c:pt>
                <c:pt idx="328">
                  <c:v>23.75</c:v>
                </c:pt>
                <c:pt idx="329">
                  <c:v>23.75</c:v>
                </c:pt>
                <c:pt idx="330">
                  <c:v>23.75</c:v>
                </c:pt>
                <c:pt idx="331">
                  <c:v>23.75</c:v>
                </c:pt>
                <c:pt idx="332">
                  <c:v>23.75</c:v>
                </c:pt>
                <c:pt idx="333">
                  <c:v>23.75</c:v>
                </c:pt>
                <c:pt idx="334">
                  <c:v>23.75</c:v>
                </c:pt>
                <c:pt idx="335">
                  <c:v>23.75</c:v>
                </c:pt>
                <c:pt idx="336">
                  <c:v>23.75</c:v>
                </c:pt>
                <c:pt idx="337">
                  <c:v>23.75</c:v>
                </c:pt>
                <c:pt idx="338">
                  <c:v>23.75</c:v>
                </c:pt>
                <c:pt idx="339">
                  <c:v>23.75</c:v>
                </c:pt>
                <c:pt idx="340">
                  <c:v>23.75</c:v>
                </c:pt>
                <c:pt idx="341">
                  <c:v>23.75</c:v>
                </c:pt>
                <c:pt idx="342">
                  <c:v>23.75</c:v>
                </c:pt>
                <c:pt idx="343">
                  <c:v>23.75</c:v>
                </c:pt>
                <c:pt idx="344">
                  <c:v>23.75</c:v>
                </c:pt>
                <c:pt idx="345">
                  <c:v>23.75</c:v>
                </c:pt>
                <c:pt idx="346">
                  <c:v>23.75</c:v>
                </c:pt>
                <c:pt idx="347">
                  <c:v>23.75</c:v>
                </c:pt>
                <c:pt idx="348">
                  <c:v>23.75</c:v>
                </c:pt>
                <c:pt idx="349">
                  <c:v>23.75</c:v>
                </c:pt>
                <c:pt idx="350">
                  <c:v>23.75</c:v>
                </c:pt>
                <c:pt idx="351">
                  <c:v>23.75</c:v>
                </c:pt>
                <c:pt idx="352">
                  <c:v>23.75</c:v>
                </c:pt>
                <c:pt idx="353">
                  <c:v>23.75</c:v>
                </c:pt>
                <c:pt idx="354">
                  <c:v>23.75</c:v>
                </c:pt>
                <c:pt idx="355">
                  <c:v>23.75</c:v>
                </c:pt>
                <c:pt idx="356">
                  <c:v>23.75</c:v>
                </c:pt>
                <c:pt idx="357">
                  <c:v>23.75</c:v>
                </c:pt>
                <c:pt idx="358">
                  <c:v>23.75</c:v>
                </c:pt>
                <c:pt idx="359">
                  <c:v>23.75</c:v>
                </c:pt>
                <c:pt idx="360">
                  <c:v>23.75</c:v>
                </c:pt>
                <c:pt idx="361">
                  <c:v>23.75</c:v>
                </c:pt>
                <c:pt idx="362">
                  <c:v>23.75</c:v>
                </c:pt>
                <c:pt idx="363">
                  <c:v>23.75</c:v>
                </c:pt>
                <c:pt idx="364">
                  <c:v>23.75</c:v>
                </c:pt>
                <c:pt idx="365">
                  <c:v>23.75</c:v>
                </c:pt>
                <c:pt idx="366">
                  <c:v>23.75</c:v>
                </c:pt>
                <c:pt idx="367">
                  <c:v>23.75</c:v>
                </c:pt>
                <c:pt idx="368">
                  <c:v>23.75</c:v>
                </c:pt>
                <c:pt idx="369">
                  <c:v>23.75</c:v>
                </c:pt>
                <c:pt idx="370">
                  <c:v>23.75</c:v>
                </c:pt>
                <c:pt idx="371">
                  <c:v>23.75</c:v>
                </c:pt>
                <c:pt idx="372">
                  <c:v>23.75</c:v>
                </c:pt>
                <c:pt idx="373">
                  <c:v>23.75</c:v>
                </c:pt>
                <c:pt idx="374">
                  <c:v>23.75</c:v>
                </c:pt>
                <c:pt idx="375">
                  <c:v>23.75</c:v>
                </c:pt>
                <c:pt idx="376">
                  <c:v>23.75</c:v>
                </c:pt>
                <c:pt idx="377">
                  <c:v>23.75</c:v>
                </c:pt>
                <c:pt idx="378">
                  <c:v>23.75</c:v>
                </c:pt>
                <c:pt idx="379">
                  <c:v>23.75</c:v>
                </c:pt>
                <c:pt idx="380">
                  <c:v>23.75</c:v>
                </c:pt>
                <c:pt idx="381">
                  <c:v>23.75</c:v>
                </c:pt>
                <c:pt idx="382">
                  <c:v>23.75</c:v>
                </c:pt>
                <c:pt idx="383">
                  <c:v>23.75</c:v>
                </c:pt>
                <c:pt idx="384">
                  <c:v>23.75</c:v>
                </c:pt>
                <c:pt idx="385">
                  <c:v>23.75</c:v>
                </c:pt>
                <c:pt idx="386">
                  <c:v>23.75</c:v>
                </c:pt>
                <c:pt idx="387">
                  <c:v>23.75</c:v>
                </c:pt>
                <c:pt idx="388">
                  <c:v>23.75</c:v>
                </c:pt>
                <c:pt idx="389">
                  <c:v>23.75</c:v>
                </c:pt>
                <c:pt idx="390">
                  <c:v>23.75</c:v>
                </c:pt>
                <c:pt idx="391">
                  <c:v>23.75</c:v>
                </c:pt>
                <c:pt idx="392">
                  <c:v>23.75</c:v>
                </c:pt>
                <c:pt idx="393">
                  <c:v>23.75</c:v>
                </c:pt>
                <c:pt idx="394">
                  <c:v>23.75</c:v>
                </c:pt>
                <c:pt idx="395">
                  <c:v>23.75</c:v>
                </c:pt>
                <c:pt idx="396">
                  <c:v>23.75</c:v>
                </c:pt>
                <c:pt idx="397">
                  <c:v>23.75</c:v>
                </c:pt>
                <c:pt idx="398">
                  <c:v>23.75</c:v>
                </c:pt>
                <c:pt idx="399">
                  <c:v>23.75</c:v>
                </c:pt>
                <c:pt idx="400">
                  <c:v>23.75</c:v>
                </c:pt>
                <c:pt idx="401">
                  <c:v>23.75</c:v>
                </c:pt>
                <c:pt idx="402">
                  <c:v>23.75</c:v>
                </c:pt>
                <c:pt idx="403">
                  <c:v>23.75</c:v>
                </c:pt>
                <c:pt idx="404">
                  <c:v>23.75</c:v>
                </c:pt>
                <c:pt idx="405">
                  <c:v>23.75</c:v>
                </c:pt>
                <c:pt idx="406">
                  <c:v>23.75</c:v>
                </c:pt>
                <c:pt idx="407">
                  <c:v>23.75</c:v>
                </c:pt>
                <c:pt idx="408">
                  <c:v>23.75</c:v>
                </c:pt>
                <c:pt idx="409">
                  <c:v>23.75</c:v>
                </c:pt>
                <c:pt idx="410">
                  <c:v>23.75</c:v>
                </c:pt>
                <c:pt idx="411">
                  <c:v>23.75</c:v>
                </c:pt>
                <c:pt idx="412">
                  <c:v>23.75</c:v>
                </c:pt>
                <c:pt idx="413">
                  <c:v>23.75</c:v>
                </c:pt>
                <c:pt idx="414">
                  <c:v>23.75</c:v>
                </c:pt>
                <c:pt idx="415">
                  <c:v>23.75</c:v>
                </c:pt>
                <c:pt idx="416">
                  <c:v>23.75</c:v>
                </c:pt>
                <c:pt idx="417">
                  <c:v>23.75</c:v>
                </c:pt>
                <c:pt idx="418">
                  <c:v>23.75</c:v>
                </c:pt>
                <c:pt idx="419">
                  <c:v>23.75</c:v>
                </c:pt>
                <c:pt idx="420">
                  <c:v>23.75</c:v>
                </c:pt>
                <c:pt idx="421">
                  <c:v>23.75</c:v>
                </c:pt>
                <c:pt idx="422">
                  <c:v>23.75</c:v>
                </c:pt>
                <c:pt idx="423">
                  <c:v>23.75</c:v>
                </c:pt>
                <c:pt idx="424">
                  <c:v>23.75</c:v>
                </c:pt>
                <c:pt idx="425">
                  <c:v>23.75</c:v>
                </c:pt>
                <c:pt idx="426">
                  <c:v>23.75</c:v>
                </c:pt>
                <c:pt idx="427">
                  <c:v>23.75</c:v>
                </c:pt>
                <c:pt idx="428">
                  <c:v>23.75</c:v>
                </c:pt>
                <c:pt idx="429">
                  <c:v>23.75</c:v>
                </c:pt>
                <c:pt idx="430">
                  <c:v>23.75</c:v>
                </c:pt>
                <c:pt idx="431">
                  <c:v>23.75</c:v>
                </c:pt>
                <c:pt idx="432">
                  <c:v>23.75</c:v>
                </c:pt>
                <c:pt idx="433">
                  <c:v>23.75</c:v>
                </c:pt>
                <c:pt idx="434">
                  <c:v>23.75</c:v>
                </c:pt>
                <c:pt idx="435">
                  <c:v>23.75</c:v>
                </c:pt>
                <c:pt idx="436">
                  <c:v>23.75</c:v>
                </c:pt>
                <c:pt idx="437">
                  <c:v>23.75</c:v>
                </c:pt>
                <c:pt idx="438">
                  <c:v>23.75</c:v>
                </c:pt>
                <c:pt idx="439">
                  <c:v>23.75</c:v>
                </c:pt>
                <c:pt idx="440">
                  <c:v>23.75</c:v>
                </c:pt>
                <c:pt idx="441">
                  <c:v>23.75</c:v>
                </c:pt>
                <c:pt idx="442">
                  <c:v>23.75</c:v>
                </c:pt>
                <c:pt idx="443">
                  <c:v>23.75</c:v>
                </c:pt>
                <c:pt idx="444">
                  <c:v>23.75</c:v>
                </c:pt>
                <c:pt idx="445">
                  <c:v>23.75</c:v>
                </c:pt>
                <c:pt idx="446">
                  <c:v>23.75</c:v>
                </c:pt>
                <c:pt idx="447">
                  <c:v>23.75</c:v>
                </c:pt>
                <c:pt idx="448">
                  <c:v>23.75</c:v>
                </c:pt>
                <c:pt idx="449">
                  <c:v>23.75</c:v>
                </c:pt>
                <c:pt idx="450">
                  <c:v>23.75</c:v>
                </c:pt>
                <c:pt idx="451">
                  <c:v>23.75</c:v>
                </c:pt>
                <c:pt idx="452">
                  <c:v>23.75</c:v>
                </c:pt>
                <c:pt idx="453">
                  <c:v>23.75</c:v>
                </c:pt>
                <c:pt idx="454">
                  <c:v>23.75</c:v>
                </c:pt>
                <c:pt idx="455">
                  <c:v>23.75</c:v>
                </c:pt>
                <c:pt idx="456">
                  <c:v>23.75</c:v>
                </c:pt>
                <c:pt idx="457">
                  <c:v>23.75</c:v>
                </c:pt>
                <c:pt idx="458">
                  <c:v>23.75</c:v>
                </c:pt>
                <c:pt idx="459">
                  <c:v>23.75</c:v>
                </c:pt>
                <c:pt idx="460">
                  <c:v>23.75</c:v>
                </c:pt>
                <c:pt idx="461">
                  <c:v>23.75</c:v>
                </c:pt>
                <c:pt idx="462">
                  <c:v>23.75</c:v>
                </c:pt>
                <c:pt idx="463">
                  <c:v>23.75</c:v>
                </c:pt>
                <c:pt idx="464">
                  <c:v>23.75</c:v>
                </c:pt>
                <c:pt idx="465">
                  <c:v>23.75</c:v>
                </c:pt>
                <c:pt idx="466">
                  <c:v>23.75</c:v>
                </c:pt>
                <c:pt idx="467">
                  <c:v>23.75</c:v>
                </c:pt>
                <c:pt idx="468">
                  <c:v>23.75</c:v>
                </c:pt>
                <c:pt idx="469">
                  <c:v>23.75</c:v>
                </c:pt>
                <c:pt idx="470">
                  <c:v>23.75</c:v>
                </c:pt>
                <c:pt idx="471">
                  <c:v>23.75</c:v>
                </c:pt>
                <c:pt idx="472">
                  <c:v>23.75</c:v>
                </c:pt>
                <c:pt idx="473">
                  <c:v>23.75</c:v>
                </c:pt>
                <c:pt idx="474">
                  <c:v>23.75</c:v>
                </c:pt>
                <c:pt idx="475">
                  <c:v>23.75</c:v>
                </c:pt>
                <c:pt idx="476">
                  <c:v>23.75</c:v>
                </c:pt>
                <c:pt idx="477">
                  <c:v>23.75</c:v>
                </c:pt>
                <c:pt idx="478">
                  <c:v>23.75</c:v>
                </c:pt>
                <c:pt idx="479">
                  <c:v>23.75</c:v>
                </c:pt>
                <c:pt idx="480">
                  <c:v>23.75</c:v>
                </c:pt>
                <c:pt idx="481">
                  <c:v>23.75</c:v>
                </c:pt>
                <c:pt idx="482">
                  <c:v>23.75</c:v>
                </c:pt>
                <c:pt idx="483">
                  <c:v>23.75</c:v>
                </c:pt>
                <c:pt idx="484">
                  <c:v>23.75</c:v>
                </c:pt>
                <c:pt idx="485">
                  <c:v>23.75</c:v>
                </c:pt>
                <c:pt idx="486">
                  <c:v>23.75</c:v>
                </c:pt>
                <c:pt idx="487">
                  <c:v>23.75</c:v>
                </c:pt>
                <c:pt idx="488">
                  <c:v>23.75</c:v>
                </c:pt>
                <c:pt idx="489">
                  <c:v>23.75</c:v>
                </c:pt>
                <c:pt idx="490">
                  <c:v>23.75</c:v>
                </c:pt>
                <c:pt idx="491">
                  <c:v>23.75</c:v>
                </c:pt>
                <c:pt idx="492">
                  <c:v>23.75</c:v>
                </c:pt>
                <c:pt idx="493">
                  <c:v>23.75</c:v>
                </c:pt>
                <c:pt idx="494">
                  <c:v>23.75</c:v>
                </c:pt>
                <c:pt idx="495">
                  <c:v>23.75</c:v>
                </c:pt>
                <c:pt idx="496">
                  <c:v>23.75</c:v>
                </c:pt>
                <c:pt idx="497">
                  <c:v>23.75</c:v>
                </c:pt>
                <c:pt idx="498">
                  <c:v>23.75</c:v>
                </c:pt>
                <c:pt idx="499">
                  <c:v>23.75</c:v>
                </c:pt>
                <c:pt idx="500">
                  <c:v>23.75</c:v>
                </c:pt>
                <c:pt idx="501">
                  <c:v>23.75</c:v>
                </c:pt>
                <c:pt idx="502">
                  <c:v>23.75</c:v>
                </c:pt>
                <c:pt idx="503">
                  <c:v>23.75</c:v>
                </c:pt>
                <c:pt idx="504">
                  <c:v>23.75</c:v>
                </c:pt>
                <c:pt idx="505">
                  <c:v>23.75</c:v>
                </c:pt>
                <c:pt idx="506">
                  <c:v>23.75</c:v>
                </c:pt>
                <c:pt idx="507">
                  <c:v>23.75</c:v>
                </c:pt>
                <c:pt idx="508">
                  <c:v>23.75</c:v>
                </c:pt>
                <c:pt idx="509">
                  <c:v>23.75</c:v>
                </c:pt>
                <c:pt idx="510">
                  <c:v>23.75</c:v>
                </c:pt>
                <c:pt idx="511">
                  <c:v>23.75</c:v>
                </c:pt>
                <c:pt idx="512">
                  <c:v>23.75</c:v>
                </c:pt>
                <c:pt idx="513">
                  <c:v>23.75</c:v>
                </c:pt>
                <c:pt idx="514">
                  <c:v>23.75</c:v>
                </c:pt>
                <c:pt idx="515">
                  <c:v>23.75</c:v>
                </c:pt>
                <c:pt idx="516">
                  <c:v>23.75</c:v>
                </c:pt>
                <c:pt idx="517">
                  <c:v>23.75</c:v>
                </c:pt>
                <c:pt idx="518">
                  <c:v>23.75</c:v>
                </c:pt>
                <c:pt idx="519">
                  <c:v>23.75</c:v>
                </c:pt>
                <c:pt idx="520">
                  <c:v>23.75</c:v>
                </c:pt>
                <c:pt idx="521">
                  <c:v>23.75</c:v>
                </c:pt>
                <c:pt idx="522">
                  <c:v>23.75</c:v>
                </c:pt>
                <c:pt idx="523">
                  <c:v>23.75</c:v>
                </c:pt>
                <c:pt idx="524">
                  <c:v>23.75</c:v>
                </c:pt>
                <c:pt idx="525">
                  <c:v>23.75</c:v>
                </c:pt>
                <c:pt idx="526">
                  <c:v>23.75</c:v>
                </c:pt>
                <c:pt idx="527">
                  <c:v>23.75</c:v>
                </c:pt>
                <c:pt idx="528">
                  <c:v>23.75</c:v>
                </c:pt>
                <c:pt idx="529">
                  <c:v>23.75</c:v>
                </c:pt>
                <c:pt idx="530">
                  <c:v>23.75</c:v>
                </c:pt>
                <c:pt idx="531">
                  <c:v>23.75</c:v>
                </c:pt>
                <c:pt idx="532">
                  <c:v>23.75</c:v>
                </c:pt>
                <c:pt idx="533">
                  <c:v>23.75</c:v>
                </c:pt>
                <c:pt idx="534">
                  <c:v>23.75</c:v>
                </c:pt>
                <c:pt idx="535">
                  <c:v>23.75</c:v>
                </c:pt>
                <c:pt idx="536">
                  <c:v>23.75</c:v>
                </c:pt>
                <c:pt idx="537">
                  <c:v>23.75</c:v>
                </c:pt>
                <c:pt idx="538">
                  <c:v>23.75</c:v>
                </c:pt>
                <c:pt idx="539">
                  <c:v>23.75</c:v>
                </c:pt>
                <c:pt idx="540">
                  <c:v>23.75</c:v>
                </c:pt>
                <c:pt idx="541">
                  <c:v>23.75</c:v>
                </c:pt>
                <c:pt idx="542">
                  <c:v>23.75</c:v>
                </c:pt>
                <c:pt idx="543">
                  <c:v>23.75</c:v>
                </c:pt>
                <c:pt idx="544">
                  <c:v>23.75</c:v>
                </c:pt>
                <c:pt idx="545">
                  <c:v>23.75</c:v>
                </c:pt>
                <c:pt idx="546">
                  <c:v>23.75</c:v>
                </c:pt>
                <c:pt idx="547">
                  <c:v>23.75</c:v>
                </c:pt>
                <c:pt idx="548">
                  <c:v>23.75</c:v>
                </c:pt>
                <c:pt idx="549">
                  <c:v>23.75</c:v>
                </c:pt>
                <c:pt idx="550">
                  <c:v>23.75</c:v>
                </c:pt>
                <c:pt idx="551">
                  <c:v>23.75</c:v>
                </c:pt>
                <c:pt idx="552">
                  <c:v>23.75</c:v>
                </c:pt>
                <c:pt idx="553">
                  <c:v>23.75</c:v>
                </c:pt>
                <c:pt idx="554">
                  <c:v>23.75</c:v>
                </c:pt>
                <c:pt idx="555">
                  <c:v>23.75</c:v>
                </c:pt>
                <c:pt idx="556">
                  <c:v>23.75</c:v>
                </c:pt>
                <c:pt idx="557">
                  <c:v>23.75</c:v>
                </c:pt>
                <c:pt idx="558">
                  <c:v>23.75</c:v>
                </c:pt>
                <c:pt idx="559">
                  <c:v>23.75</c:v>
                </c:pt>
                <c:pt idx="560">
                  <c:v>23.75</c:v>
                </c:pt>
                <c:pt idx="561">
                  <c:v>23.75</c:v>
                </c:pt>
                <c:pt idx="562">
                  <c:v>23.75</c:v>
                </c:pt>
                <c:pt idx="563">
                  <c:v>23.75</c:v>
                </c:pt>
                <c:pt idx="564">
                  <c:v>23.75</c:v>
                </c:pt>
                <c:pt idx="565">
                  <c:v>23.75</c:v>
                </c:pt>
                <c:pt idx="566">
                  <c:v>23.75</c:v>
                </c:pt>
                <c:pt idx="567">
                  <c:v>23.75</c:v>
                </c:pt>
                <c:pt idx="568">
                  <c:v>23.75</c:v>
                </c:pt>
                <c:pt idx="569">
                  <c:v>23.75</c:v>
                </c:pt>
                <c:pt idx="570">
                  <c:v>23.75</c:v>
                </c:pt>
                <c:pt idx="571">
                  <c:v>23.75</c:v>
                </c:pt>
                <c:pt idx="572">
                  <c:v>23.75</c:v>
                </c:pt>
                <c:pt idx="573">
                  <c:v>23.75</c:v>
                </c:pt>
                <c:pt idx="574">
                  <c:v>23.75</c:v>
                </c:pt>
                <c:pt idx="575">
                  <c:v>23.75</c:v>
                </c:pt>
                <c:pt idx="576">
                  <c:v>23.75</c:v>
                </c:pt>
                <c:pt idx="577">
                  <c:v>23.75</c:v>
                </c:pt>
                <c:pt idx="578">
                  <c:v>23.75</c:v>
                </c:pt>
                <c:pt idx="579">
                  <c:v>23.75</c:v>
                </c:pt>
                <c:pt idx="580">
                  <c:v>23.75</c:v>
                </c:pt>
                <c:pt idx="581">
                  <c:v>23.75</c:v>
                </c:pt>
                <c:pt idx="582">
                  <c:v>23.75</c:v>
                </c:pt>
                <c:pt idx="583">
                  <c:v>23.75</c:v>
                </c:pt>
                <c:pt idx="584">
                  <c:v>23.75</c:v>
                </c:pt>
                <c:pt idx="585">
                  <c:v>23.75</c:v>
                </c:pt>
                <c:pt idx="586">
                  <c:v>23.75</c:v>
                </c:pt>
                <c:pt idx="587">
                  <c:v>23.75</c:v>
                </c:pt>
                <c:pt idx="588">
                  <c:v>24</c:v>
                </c:pt>
                <c:pt idx="589">
                  <c:v>24.25</c:v>
                </c:pt>
                <c:pt idx="590">
                  <c:v>24.5</c:v>
                </c:pt>
                <c:pt idx="591">
                  <c:v>24.75</c:v>
                </c:pt>
                <c:pt idx="592">
                  <c:v>25</c:v>
                </c:pt>
                <c:pt idx="593">
                  <c:v>25.25</c:v>
                </c:pt>
                <c:pt idx="594">
                  <c:v>25.5</c:v>
                </c:pt>
                <c:pt idx="595">
                  <c:v>25.75</c:v>
                </c:pt>
                <c:pt idx="596">
                  <c:v>26</c:v>
                </c:pt>
                <c:pt idx="597">
                  <c:v>26.25</c:v>
                </c:pt>
                <c:pt idx="598">
                  <c:v>26.5</c:v>
                </c:pt>
                <c:pt idx="599">
                  <c:v>26.75</c:v>
                </c:pt>
                <c:pt idx="600">
                  <c:v>27</c:v>
                </c:pt>
                <c:pt idx="601">
                  <c:v>27.25</c:v>
                </c:pt>
                <c:pt idx="602">
                  <c:v>27.25</c:v>
                </c:pt>
                <c:pt idx="603">
                  <c:v>27.25</c:v>
                </c:pt>
                <c:pt idx="604">
                  <c:v>27.25</c:v>
                </c:pt>
                <c:pt idx="605">
                  <c:v>27.25</c:v>
                </c:pt>
                <c:pt idx="606">
                  <c:v>27.25</c:v>
                </c:pt>
                <c:pt idx="607">
                  <c:v>27.25</c:v>
                </c:pt>
                <c:pt idx="608">
                  <c:v>27.25</c:v>
                </c:pt>
                <c:pt idx="609">
                  <c:v>27.25</c:v>
                </c:pt>
                <c:pt idx="610">
                  <c:v>27.25</c:v>
                </c:pt>
                <c:pt idx="611">
                  <c:v>27.25</c:v>
                </c:pt>
                <c:pt idx="612">
                  <c:v>27.25</c:v>
                </c:pt>
                <c:pt idx="613">
                  <c:v>27.25</c:v>
                </c:pt>
                <c:pt idx="614">
                  <c:v>27.25</c:v>
                </c:pt>
                <c:pt idx="615">
                  <c:v>27.25</c:v>
                </c:pt>
                <c:pt idx="616">
                  <c:v>27.25</c:v>
                </c:pt>
                <c:pt idx="617">
                  <c:v>27.25</c:v>
                </c:pt>
                <c:pt idx="618">
                  <c:v>27.25</c:v>
                </c:pt>
                <c:pt idx="619">
                  <c:v>27.25</c:v>
                </c:pt>
                <c:pt idx="620">
                  <c:v>27.25</c:v>
                </c:pt>
                <c:pt idx="621">
                  <c:v>27.25</c:v>
                </c:pt>
                <c:pt idx="622">
                  <c:v>27.25</c:v>
                </c:pt>
                <c:pt idx="623">
                  <c:v>27.25</c:v>
                </c:pt>
                <c:pt idx="624">
                  <c:v>27.25</c:v>
                </c:pt>
                <c:pt idx="625">
                  <c:v>27.25</c:v>
                </c:pt>
                <c:pt idx="626">
                  <c:v>27.25</c:v>
                </c:pt>
                <c:pt idx="627">
                  <c:v>27.25</c:v>
                </c:pt>
                <c:pt idx="628">
                  <c:v>27.25</c:v>
                </c:pt>
                <c:pt idx="629">
                  <c:v>27.25</c:v>
                </c:pt>
                <c:pt idx="630">
                  <c:v>27.25</c:v>
                </c:pt>
                <c:pt idx="631">
                  <c:v>27.25</c:v>
                </c:pt>
                <c:pt idx="632">
                  <c:v>27.25</c:v>
                </c:pt>
                <c:pt idx="633">
                  <c:v>27.25</c:v>
                </c:pt>
                <c:pt idx="634">
                  <c:v>27.25</c:v>
                </c:pt>
                <c:pt idx="635">
                  <c:v>27.25</c:v>
                </c:pt>
                <c:pt idx="636">
                  <c:v>27.25</c:v>
                </c:pt>
                <c:pt idx="637">
                  <c:v>27.25</c:v>
                </c:pt>
                <c:pt idx="638">
                  <c:v>27.25</c:v>
                </c:pt>
                <c:pt idx="639">
                  <c:v>27.25</c:v>
                </c:pt>
                <c:pt idx="640">
                  <c:v>27.25</c:v>
                </c:pt>
                <c:pt idx="641">
                  <c:v>27.25</c:v>
                </c:pt>
                <c:pt idx="642">
                  <c:v>27.25</c:v>
                </c:pt>
                <c:pt idx="643">
                  <c:v>27.25</c:v>
                </c:pt>
                <c:pt idx="644">
                  <c:v>27.25</c:v>
                </c:pt>
                <c:pt idx="645">
                  <c:v>27.25</c:v>
                </c:pt>
                <c:pt idx="646">
                  <c:v>27.25</c:v>
                </c:pt>
                <c:pt idx="647">
                  <c:v>27.25</c:v>
                </c:pt>
                <c:pt idx="648">
                  <c:v>27.25</c:v>
                </c:pt>
                <c:pt idx="649">
                  <c:v>27.25</c:v>
                </c:pt>
                <c:pt idx="650">
                  <c:v>27.25</c:v>
                </c:pt>
                <c:pt idx="651">
                  <c:v>27.25</c:v>
                </c:pt>
                <c:pt idx="652">
                  <c:v>27.25</c:v>
                </c:pt>
                <c:pt idx="653">
                  <c:v>27.25</c:v>
                </c:pt>
                <c:pt idx="654">
                  <c:v>27.25</c:v>
                </c:pt>
                <c:pt idx="655">
                  <c:v>27.25</c:v>
                </c:pt>
                <c:pt idx="656">
                  <c:v>27.25</c:v>
                </c:pt>
                <c:pt idx="657">
                  <c:v>27.25</c:v>
                </c:pt>
                <c:pt idx="658">
                  <c:v>27.25</c:v>
                </c:pt>
                <c:pt idx="659">
                  <c:v>27.25</c:v>
                </c:pt>
                <c:pt idx="660">
                  <c:v>27.25</c:v>
                </c:pt>
                <c:pt idx="661">
                  <c:v>27.25</c:v>
                </c:pt>
                <c:pt idx="662">
                  <c:v>27.25</c:v>
                </c:pt>
                <c:pt idx="663">
                  <c:v>27.25</c:v>
                </c:pt>
                <c:pt idx="664">
                  <c:v>27.25</c:v>
                </c:pt>
                <c:pt idx="665">
                  <c:v>27.25</c:v>
                </c:pt>
                <c:pt idx="666">
                  <c:v>27.25</c:v>
                </c:pt>
                <c:pt idx="667">
                  <c:v>27.25</c:v>
                </c:pt>
                <c:pt idx="668">
                  <c:v>27.25</c:v>
                </c:pt>
                <c:pt idx="669">
                  <c:v>27.25</c:v>
                </c:pt>
                <c:pt idx="670">
                  <c:v>27.25</c:v>
                </c:pt>
                <c:pt idx="671">
                  <c:v>27.25</c:v>
                </c:pt>
                <c:pt idx="672">
                  <c:v>27.25</c:v>
                </c:pt>
                <c:pt idx="673">
                  <c:v>27.25</c:v>
                </c:pt>
                <c:pt idx="674">
                  <c:v>27.25</c:v>
                </c:pt>
                <c:pt idx="675">
                  <c:v>27.25</c:v>
                </c:pt>
                <c:pt idx="676">
                  <c:v>27.25</c:v>
                </c:pt>
                <c:pt idx="677">
                  <c:v>27.25</c:v>
                </c:pt>
                <c:pt idx="678">
                  <c:v>27.25</c:v>
                </c:pt>
                <c:pt idx="679">
                  <c:v>27.25</c:v>
                </c:pt>
                <c:pt idx="680">
                  <c:v>27.25</c:v>
                </c:pt>
                <c:pt idx="681">
                  <c:v>27.25</c:v>
                </c:pt>
                <c:pt idx="682">
                  <c:v>27.25</c:v>
                </c:pt>
                <c:pt idx="683">
                  <c:v>27.25</c:v>
                </c:pt>
                <c:pt idx="684">
                  <c:v>27.25</c:v>
                </c:pt>
                <c:pt idx="685">
                  <c:v>27.25</c:v>
                </c:pt>
                <c:pt idx="686">
                  <c:v>27.25</c:v>
                </c:pt>
                <c:pt idx="687">
                  <c:v>27.25</c:v>
                </c:pt>
                <c:pt idx="688">
                  <c:v>27.25</c:v>
                </c:pt>
                <c:pt idx="689">
                  <c:v>27.25</c:v>
                </c:pt>
                <c:pt idx="690">
                  <c:v>27.25</c:v>
                </c:pt>
                <c:pt idx="691">
                  <c:v>27.25</c:v>
                </c:pt>
                <c:pt idx="692">
                  <c:v>27.25</c:v>
                </c:pt>
                <c:pt idx="693">
                  <c:v>27.25</c:v>
                </c:pt>
                <c:pt idx="694">
                  <c:v>27.25</c:v>
                </c:pt>
                <c:pt idx="695">
                  <c:v>27.25</c:v>
                </c:pt>
                <c:pt idx="696">
                  <c:v>27.25</c:v>
                </c:pt>
                <c:pt idx="697">
                  <c:v>27.25</c:v>
                </c:pt>
                <c:pt idx="698">
                  <c:v>27.25</c:v>
                </c:pt>
                <c:pt idx="699">
                  <c:v>27.25</c:v>
                </c:pt>
                <c:pt idx="700">
                  <c:v>27.25</c:v>
                </c:pt>
                <c:pt idx="701">
                  <c:v>27.25</c:v>
                </c:pt>
                <c:pt idx="702">
                  <c:v>27.25</c:v>
                </c:pt>
                <c:pt idx="703">
                  <c:v>27.25</c:v>
                </c:pt>
                <c:pt idx="704">
                  <c:v>27.25</c:v>
                </c:pt>
                <c:pt idx="705">
                  <c:v>27.25</c:v>
                </c:pt>
                <c:pt idx="706">
                  <c:v>27.25</c:v>
                </c:pt>
                <c:pt idx="707">
                  <c:v>27.25</c:v>
                </c:pt>
                <c:pt idx="708">
                  <c:v>27.25</c:v>
                </c:pt>
                <c:pt idx="709">
                  <c:v>27.25</c:v>
                </c:pt>
                <c:pt idx="710">
                  <c:v>27.25</c:v>
                </c:pt>
                <c:pt idx="711">
                  <c:v>27.25</c:v>
                </c:pt>
                <c:pt idx="712">
                  <c:v>27.25</c:v>
                </c:pt>
                <c:pt idx="713">
                  <c:v>27.25</c:v>
                </c:pt>
                <c:pt idx="714">
                  <c:v>27.25</c:v>
                </c:pt>
                <c:pt idx="715">
                  <c:v>27.25</c:v>
                </c:pt>
                <c:pt idx="716">
                  <c:v>27.25</c:v>
                </c:pt>
                <c:pt idx="717">
                  <c:v>27.25</c:v>
                </c:pt>
                <c:pt idx="718">
                  <c:v>27.25</c:v>
                </c:pt>
                <c:pt idx="719">
                  <c:v>27.25</c:v>
                </c:pt>
                <c:pt idx="720">
                  <c:v>27.25</c:v>
                </c:pt>
                <c:pt idx="721">
                  <c:v>27.25</c:v>
                </c:pt>
                <c:pt idx="722">
                  <c:v>27.25</c:v>
                </c:pt>
                <c:pt idx="723">
                  <c:v>27.25</c:v>
                </c:pt>
                <c:pt idx="724">
                  <c:v>27.25</c:v>
                </c:pt>
                <c:pt idx="725">
                  <c:v>27.25</c:v>
                </c:pt>
                <c:pt idx="726">
                  <c:v>27.25</c:v>
                </c:pt>
                <c:pt idx="727">
                  <c:v>27.25</c:v>
                </c:pt>
                <c:pt idx="728">
                  <c:v>27.25</c:v>
                </c:pt>
                <c:pt idx="729">
                  <c:v>27.25</c:v>
                </c:pt>
                <c:pt idx="730">
                  <c:v>27.25</c:v>
                </c:pt>
                <c:pt idx="731">
                  <c:v>27.25</c:v>
                </c:pt>
                <c:pt idx="732">
                  <c:v>27.25</c:v>
                </c:pt>
                <c:pt idx="733">
                  <c:v>27.25</c:v>
                </c:pt>
                <c:pt idx="734">
                  <c:v>27.25</c:v>
                </c:pt>
                <c:pt idx="735">
                  <c:v>27.25</c:v>
                </c:pt>
                <c:pt idx="736">
                  <c:v>27.25</c:v>
                </c:pt>
                <c:pt idx="737">
                  <c:v>27.25</c:v>
                </c:pt>
                <c:pt idx="738">
                  <c:v>27.25</c:v>
                </c:pt>
                <c:pt idx="739">
                  <c:v>27.25</c:v>
                </c:pt>
                <c:pt idx="740">
                  <c:v>27.25</c:v>
                </c:pt>
                <c:pt idx="741">
                  <c:v>27.25</c:v>
                </c:pt>
                <c:pt idx="742">
                  <c:v>27.25</c:v>
                </c:pt>
                <c:pt idx="743">
                  <c:v>27.25</c:v>
                </c:pt>
                <c:pt idx="744">
                  <c:v>27.25</c:v>
                </c:pt>
                <c:pt idx="745">
                  <c:v>27.25</c:v>
                </c:pt>
                <c:pt idx="746">
                  <c:v>27.25</c:v>
                </c:pt>
                <c:pt idx="747">
                  <c:v>27.25</c:v>
                </c:pt>
                <c:pt idx="748">
                  <c:v>27.25</c:v>
                </c:pt>
                <c:pt idx="749">
                  <c:v>27.25</c:v>
                </c:pt>
                <c:pt idx="750">
                  <c:v>27.25</c:v>
                </c:pt>
                <c:pt idx="751">
                  <c:v>27.25</c:v>
                </c:pt>
                <c:pt idx="752">
                  <c:v>27.25</c:v>
                </c:pt>
                <c:pt idx="753">
                  <c:v>27.25</c:v>
                </c:pt>
                <c:pt idx="754">
                  <c:v>27.25</c:v>
                </c:pt>
                <c:pt idx="755">
                  <c:v>27.25</c:v>
                </c:pt>
                <c:pt idx="756">
                  <c:v>27.25</c:v>
                </c:pt>
                <c:pt idx="757">
                  <c:v>27.25</c:v>
                </c:pt>
                <c:pt idx="758">
                  <c:v>27.25</c:v>
                </c:pt>
                <c:pt idx="759">
                  <c:v>27.25</c:v>
                </c:pt>
                <c:pt idx="760">
                  <c:v>27.25</c:v>
                </c:pt>
                <c:pt idx="761">
                  <c:v>27.25</c:v>
                </c:pt>
                <c:pt idx="762">
                  <c:v>27.25</c:v>
                </c:pt>
                <c:pt idx="763">
                  <c:v>27.25</c:v>
                </c:pt>
                <c:pt idx="764">
                  <c:v>27.25</c:v>
                </c:pt>
                <c:pt idx="765">
                  <c:v>27.25</c:v>
                </c:pt>
                <c:pt idx="766">
                  <c:v>27.25</c:v>
                </c:pt>
                <c:pt idx="767">
                  <c:v>27.25</c:v>
                </c:pt>
                <c:pt idx="768">
                  <c:v>27.25</c:v>
                </c:pt>
                <c:pt idx="769">
                  <c:v>27.25</c:v>
                </c:pt>
                <c:pt idx="770">
                  <c:v>27.25</c:v>
                </c:pt>
                <c:pt idx="771">
                  <c:v>27.25</c:v>
                </c:pt>
                <c:pt idx="772">
                  <c:v>27.25</c:v>
                </c:pt>
                <c:pt idx="773">
                  <c:v>27.25</c:v>
                </c:pt>
                <c:pt idx="774">
                  <c:v>27.25</c:v>
                </c:pt>
                <c:pt idx="775">
                  <c:v>27.25</c:v>
                </c:pt>
                <c:pt idx="776">
                  <c:v>27.25</c:v>
                </c:pt>
                <c:pt idx="777">
                  <c:v>27.25</c:v>
                </c:pt>
                <c:pt idx="778">
                  <c:v>27.25</c:v>
                </c:pt>
                <c:pt idx="779">
                  <c:v>27.25</c:v>
                </c:pt>
                <c:pt idx="780">
                  <c:v>27.25</c:v>
                </c:pt>
                <c:pt idx="781">
                  <c:v>27.25</c:v>
                </c:pt>
                <c:pt idx="782">
                  <c:v>27.25</c:v>
                </c:pt>
                <c:pt idx="783">
                  <c:v>27.25</c:v>
                </c:pt>
                <c:pt idx="784">
                  <c:v>27.25</c:v>
                </c:pt>
                <c:pt idx="785">
                  <c:v>27.25</c:v>
                </c:pt>
                <c:pt idx="786">
                  <c:v>27.25</c:v>
                </c:pt>
                <c:pt idx="787">
                  <c:v>27.25</c:v>
                </c:pt>
                <c:pt idx="788">
                  <c:v>27.25</c:v>
                </c:pt>
                <c:pt idx="789">
                  <c:v>27.25</c:v>
                </c:pt>
                <c:pt idx="790">
                  <c:v>27.25</c:v>
                </c:pt>
                <c:pt idx="791">
                  <c:v>27.25</c:v>
                </c:pt>
                <c:pt idx="792">
                  <c:v>27.25</c:v>
                </c:pt>
                <c:pt idx="793">
                  <c:v>27.25</c:v>
                </c:pt>
                <c:pt idx="794">
                  <c:v>27.25</c:v>
                </c:pt>
                <c:pt idx="795">
                  <c:v>27.25</c:v>
                </c:pt>
                <c:pt idx="796">
                  <c:v>27.25</c:v>
                </c:pt>
                <c:pt idx="797">
                  <c:v>27.25</c:v>
                </c:pt>
                <c:pt idx="798">
                  <c:v>27.25</c:v>
                </c:pt>
                <c:pt idx="799">
                  <c:v>27.25</c:v>
                </c:pt>
                <c:pt idx="800">
                  <c:v>27.25</c:v>
                </c:pt>
                <c:pt idx="801">
                  <c:v>27.25</c:v>
                </c:pt>
                <c:pt idx="802">
                  <c:v>27.25</c:v>
                </c:pt>
                <c:pt idx="803">
                  <c:v>27.25</c:v>
                </c:pt>
                <c:pt idx="804">
                  <c:v>27.25</c:v>
                </c:pt>
                <c:pt idx="805">
                  <c:v>27.25</c:v>
                </c:pt>
                <c:pt idx="806">
                  <c:v>27.25</c:v>
                </c:pt>
                <c:pt idx="807">
                  <c:v>27.25</c:v>
                </c:pt>
                <c:pt idx="808">
                  <c:v>27.25</c:v>
                </c:pt>
                <c:pt idx="809">
                  <c:v>27.25</c:v>
                </c:pt>
                <c:pt idx="810">
                  <c:v>27.25</c:v>
                </c:pt>
                <c:pt idx="811">
                  <c:v>27.25</c:v>
                </c:pt>
                <c:pt idx="812">
                  <c:v>27.25</c:v>
                </c:pt>
                <c:pt idx="813">
                  <c:v>27.25</c:v>
                </c:pt>
                <c:pt idx="814">
                  <c:v>27.25</c:v>
                </c:pt>
                <c:pt idx="815">
                  <c:v>27.25</c:v>
                </c:pt>
                <c:pt idx="816">
                  <c:v>27.25</c:v>
                </c:pt>
                <c:pt idx="817">
                  <c:v>27.25</c:v>
                </c:pt>
                <c:pt idx="818">
                  <c:v>27.25</c:v>
                </c:pt>
                <c:pt idx="819">
                  <c:v>27.25</c:v>
                </c:pt>
                <c:pt idx="820">
                  <c:v>27.25</c:v>
                </c:pt>
                <c:pt idx="821">
                  <c:v>27.25</c:v>
                </c:pt>
                <c:pt idx="822">
                  <c:v>27.25</c:v>
                </c:pt>
                <c:pt idx="823">
                  <c:v>27.25</c:v>
                </c:pt>
                <c:pt idx="824">
                  <c:v>27.25</c:v>
                </c:pt>
                <c:pt idx="825">
                  <c:v>27.25</c:v>
                </c:pt>
                <c:pt idx="826">
                  <c:v>27.25</c:v>
                </c:pt>
                <c:pt idx="827">
                  <c:v>27.25</c:v>
                </c:pt>
                <c:pt idx="828">
                  <c:v>27.25</c:v>
                </c:pt>
                <c:pt idx="829">
                  <c:v>27.25</c:v>
                </c:pt>
                <c:pt idx="830">
                  <c:v>27.25</c:v>
                </c:pt>
                <c:pt idx="831">
                  <c:v>27.25</c:v>
                </c:pt>
                <c:pt idx="832">
                  <c:v>27.25</c:v>
                </c:pt>
                <c:pt idx="833">
                  <c:v>27.25</c:v>
                </c:pt>
                <c:pt idx="834">
                  <c:v>27.25</c:v>
                </c:pt>
                <c:pt idx="835">
                  <c:v>27.25</c:v>
                </c:pt>
                <c:pt idx="836">
                  <c:v>27.25</c:v>
                </c:pt>
                <c:pt idx="837">
                  <c:v>27.25</c:v>
                </c:pt>
                <c:pt idx="838">
                  <c:v>27.25</c:v>
                </c:pt>
                <c:pt idx="839">
                  <c:v>27.25</c:v>
                </c:pt>
                <c:pt idx="840">
                  <c:v>27.25</c:v>
                </c:pt>
                <c:pt idx="841">
                  <c:v>27.25</c:v>
                </c:pt>
                <c:pt idx="842">
                  <c:v>27.25</c:v>
                </c:pt>
                <c:pt idx="843">
                  <c:v>27.25</c:v>
                </c:pt>
                <c:pt idx="844">
                  <c:v>27.25</c:v>
                </c:pt>
                <c:pt idx="845">
                  <c:v>27.25</c:v>
                </c:pt>
                <c:pt idx="846">
                  <c:v>27.25</c:v>
                </c:pt>
                <c:pt idx="847">
                  <c:v>27.25</c:v>
                </c:pt>
                <c:pt idx="848">
                  <c:v>27.25</c:v>
                </c:pt>
                <c:pt idx="849">
                  <c:v>27.25</c:v>
                </c:pt>
                <c:pt idx="850">
                  <c:v>27.25</c:v>
                </c:pt>
                <c:pt idx="851">
                  <c:v>27.25</c:v>
                </c:pt>
                <c:pt idx="852">
                  <c:v>27.25</c:v>
                </c:pt>
                <c:pt idx="853">
                  <c:v>27.25</c:v>
                </c:pt>
                <c:pt idx="854">
                  <c:v>27.25</c:v>
                </c:pt>
                <c:pt idx="855">
                  <c:v>27.25</c:v>
                </c:pt>
                <c:pt idx="856">
                  <c:v>27.25</c:v>
                </c:pt>
                <c:pt idx="857">
                  <c:v>27.25</c:v>
                </c:pt>
                <c:pt idx="858">
                  <c:v>27.25</c:v>
                </c:pt>
                <c:pt idx="859">
                  <c:v>27.25</c:v>
                </c:pt>
                <c:pt idx="860">
                  <c:v>27.25</c:v>
                </c:pt>
                <c:pt idx="861">
                  <c:v>27.25</c:v>
                </c:pt>
                <c:pt idx="862">
                  <c:v>27.25</c:v>
                </c:pt>
                <c:pt idx="863">
                  <c:v>27.25</c:v>
                </c:pt>
                <c:pt idx="864">
                  <c:v>27.25</c:v>
                </c:pt>
                <c:pt idx="865">
                  <c:v>27.25</c:v>
                </c:pt>
                <c:pt idx="866">
                  <c:v>27.25</c:v>
                </c:pt>
                <c:pt idx="867">
                  <c:v>27.25</c:v>
                </c:pt>
                <c:pt idx="868">
                  <c:v>27.25</c:v>
                </c:pt>
                <c:pt idx="869">
                  <c:v>27.25</c:v>
                </c:pt>
                <c:pt idx="870">
                  <c:v>27.25</c:v>
                </c:pt>
                <c:pt idx="871">
                  <c:v>27.25</c:v>
                </c:pt>
                <c:pt idx="872">
                  <c:v>27.25</c:v>
                </c:pt>
                <c:pt idx="873">
                  <c:v>27.25</c:v>
                </c:pt>
                <c:pt idx="874">
                  <c:v>27.25</c:v>
                </c:pt>
                <c:pt idx="875">
                  <c:v>27.25</c:v>
                </c:pt>
                <c:pt idx="876">
                  <c:v>27.5</c:v>
                </c:pt>
                <c:pt idx="877">
                  <c:v>27.75</c:v>
                </c:pt>
                <c:pt idx="878">
                  <c:v>27.75</c:v>
                </c:pt>
                <c:pt idx="879">
                  <c:v>27.75</c:v>
                </c:pt>
                <c:pt idx="880">
                  <c:v>27.75</c:v>
                </c:pt>
                <c:pt idx="881">
                  <c:v>27.75</c:v>
                </c:pt>
                <c:pt idx="882">
                  <c:v>27.75</c:v>
                </c:pt>
                <c:pt idx="883">
                  <c:v>27.75</c:v>
                </c:pt>
                <c:pt idx="884">
                  <c:v>27.75</c:v>
                </c:pt>
                <c:pt idx="885">
                  <c:v>27.75</c:v>
                </c:pt>
                <c:pt idx="886">
                  <c:v>27.75</c:v>
                </c:pt>
                <c:pt idx="887">
                  <c:v>27.75</c:v>
                </c:pt>
                <c:pt idx="888">
                  <c:v>27.75</c:v>
                </c:pt>
                <c:pt idx="889">
                  <c:v>27.75</c:v>
                </c:pt>
                <c:pt idx="890">
                  <c:v>27.75</c:v>
                </c:pt>
                <c:pt idx="891">
                  <c:v>27.75</c:v>
                </c:pt>
                <c:pt idx="892">
                  <c:v>27.75</c:v>
                </c:pt>
                <c:pt idx="893">
                  <c:v>27.75</c:v>
                </c:pt>
                <c:pt idx="894">
                  <c:v>27.75</c:v>
                </c:pt>
                <c:pt idx="895">
                  <c:v>27.75</c:v>
                </c:pt>
                <c:pt idx="896">
                  <c:v>27.75</c:v>
                </c:pt>
                <c:pt idx="897">
                  <c:v>27.75</c:v>
                </c:pt>
                <c:pt idx="898">
                  <c:v>27.75</c:v>
                </c:pt>
                <c:pt idx="899">
                  <c:v>27.75</c:v>
                </c:pt>
                <c:pt idx="900">
                  <c:v>27.75</c:v>
                </c:pt>
                <c:pt idx="901">
                  <c:v>27.75</c:v>
                </c:pt>
                <c:pt idx="902">
                  <c:v>27.75</c:v>
                </c:pt>
                <c:pt idx="903">
                  <c:v>27.75</c:v>
                </c:pt>
                <c:pt idx="904">
                  <c:v>27.75</c:v>
                </c:pt>
                <c:pt idx="905">
                  <c:v>27.75</c:v>
                </c:pt>
                <c:pt idx="906">
                  <c:v>27.75</c:v>
                </c:pt>
                <c:pt idx="907">
                  <c:v>27.75</c:v>
                </c:pt>
                <c:pt idx="908">
                  <c:v>27.75</c:v>
                </c:pt>
                <c:pt idx="909">
                  <c:v>27.75</c:v>
                </c:pt>
                <c:pt idx="910">
                  <c:v>27.75</c:v>
                </c:pt>
                <c:pt idx="911">
                  <c:v>27.75</c:v>
                </c:pt>
                <c:pt idx="912">
                  <c:v>27.75</c:v>
                </c:pt>
                <c:pt idx="913">
                  <c:v>27.75</c:v>
                </c:pt>
                <c:pt idx="914">
                  <c:v>27.75</c:v>
                </c:pt>
                <c:pt idx="915">
                  <c:v>27.75</c:v>
                </c:pt>
                <c:pt idx="916">
                  <c:v>27.75</c:v>
                </c:pt>
                <c:pt idx="917">
                  <c:v>27.75</c:v>
                </c:pt>
                <c:pt idx="918">
                  <c:v>27.75</c:v>
                </c:pt>
                <c:pt idx="919">
                  <c:v>27.75</c:v>
                </c:pt>
                <c:pt idx="920">
                  <c:v>27.75</c:v>
                </c:pt>
                <c:pt idx="921">
                  <c:v>27.75</c:v>
                </c:pt>
                <c:pt idx="922">
                  <c:v>27.75</c:v>
                </c:pt>
                <c:pt idx="923">
                  <c:v>27.75</c:v>
                </c:pt>
                <c:pt idx="924">
                  <c:v>27.75</c:v>
                </c:pt>
                <c:pt idx="925">
                  <c:v>27.75</c:v>
                </c:pt>
                <c:pt idx="926">
                  <c:v>27.75</c:v>
                </c:pt>
                <c:pt idx="927">
                  <c:v>27.75</c:v>
                </c:pt>
                <c:pt idx="928">
                  <c:v>27.75</c:v>
                </c:pt>
                <c:pt idx="929">
                  <c:v>27.75</c:v>
                </c:pt>
                <c:pt idx="930">
                  <c:v>27.75</c:v>
                </c:pt>
                <c:pt idx="931">
                  <c:v>27.75</c:v>
                </c:pt>
                <c:pt idx="932">
                  <c:v>27.75</c:v>
                </c:pt>
                <c:pt idx="933">
                  <c:v>27.75</c:v>
                </c:pt>
                <c:pt idx="934">
                  <c:v>27.75</c:v>
                </c:pt>
                <c:pt idx="935">
                  <c:v>27.75</c:v>
                </c:pt>
                <c:pt idx="936">
                  <c:v>27.75</c:v>
                </c:pt>
                <c:pt idx="937">
                  <c:v>27.75</c:v>
                </c:pt>
                <c:pt idx="938">
                  <c:v>27.75</c:v>
                </c:pt>
                <c:pt idx="939">
                  <c:v>27.75</c:v>
                </c:pt>
                <c:pt idx="940">
                  <c:v>27.75</c:v>
                </c:pt>
                <c:pt idx="941">
                  <c:v>27.75</c:v>
                </c:pt>
                <c:pt idx="942">
                  <c:v>27.75</c:v>
                </c:pt>
                <c:pt idx="943">
                  <c:v>27.75</c:v>
                </c:pt>
                <c:pt idx="944">
                  <c:v>27.75</c:v>
                </c:pt>
                <c:pt idx="945">
                  <c:v>27.75</c:v>
                </c:pt>
                <c:pt idx="946">
                  <c:v>27.75</c:v>
                </c:pt>
                <c:pt idx="947">
                  <c:v>27.75</c:v>
                </c:pt>
                <c:pt idx="948">
                  <c:v>27.75</c:v>
                </c:pt>
                <c:pt idx="949">
                  <c:v>27.75</c:v>
                </c:pt>
                <c:pt idx="950">
                  <c:v>27.75</c:v>
                </c:pt>
                <c:pt idx="951">
                  <c:v>27.75</c:v>
                </c:pt>
                <c:pt idx="952">
                  <c:v>27.75</c:v>
                </c:pt>
                <c:pt idx="953">
                  <c:v>27.75</c:v>
                </c:pt>
                <c:pt idx="954">
                  <c:v>27.75</c:v>
                </c:pt>
                <c:pt idx="955">
                  <c:v>27.75</c:v>
                </c:pt>
                <c:pt idx="956">
                  <c:v>27.75</c:v>
                </c:pt>
                <c:pt idx="957">
                  <c:v>27.75</c:v>
                </c:pt>
                <c:pt idx="958">
                  <c:v>27.75</c:v>
                </c:pt>
                <c:pt idx="959">
                  <c:v>27.75</c:v>
                </c:pt>
                <c:pt idx="960">
                  <c:v>27.75</c:v>
                </c:pt>
                <c:pt idx="961">
                  <c:v>27.75</c:v>
                </c:pt>
                <c:pt idx="962">
                  <c:v>27.75</c:v>
                </c:pt>
                <c:pt idx="963">
                  <c:v>27.75</c:v>
                </c:pt>
                <c:pt idx="964">
                  <c:v>27.75</c:v>
                </c:pt>
                <c:pt idx="965">
                  <c:v>27.75</c:v>
                </c:pt>
                <c:pt idx="966">
                  <c:v>27.75</c:v>
                </c:pt>
                <c:pt idx="967">
                  <c:v>27.75</c:v>
                </c:pt>
                <c:pt idx="968">
                  <c:v>27.75</c:v>
                </c:pt>
                <c:pt idx="969">
                  <c:v>27.75</c:v>
                </c:pt>
                <c:pt idx="970">
                  <c:v>27.75</c:v>
                </c:pt>
                <c:pt idx="971">
                  <c:v>27.75</c:v>
                </c:pt>
                <c:pt idx="972">
                  <c:v>27.75</c:v>
                </c:pt>
                <c:pt idx="973">
                  <c:v>27.75</c:v>
                </c:pt>
                <c:pt idx="974">
                  <c:v>27.75</c:v>
                </c:pt>
                <c:pt idx="975">
                  <c:v>27.75</c:v>
                </c:pt>
                <c:pt idx="976">
                  <c:v>27.75</c:v>
                </c:pt>
                <c:pt idx="977">
                  <c:v>27.75</c:v>
                </c:pt>
                <c:pt idx="978">
                  <c:v>27.75</c:v>
                </c:pt>
                <c:pt idx="979">
                  <c:v>27.75</c:v>
                </c:pt>
                <c:pt idx="980">
                  <c:v>27.75</c:v>
                </c:pt>
                <c:pt idx="981">
                  <c:v>27.75</c:v>
                </c:pt>
                <c:pt idx="982">
                  <c:v>27.75</c:v>
                </c:pt>
                <c:pt idx="983">
                  <c:v>27.75</c:v>
                </c:pt>
                <c:pt idx="984">
                  <c:v>27.75</c:v>
                </c:pt>
                <c:pt idx="985">
                  <c:v>27.75</c:v>
                </c:pt>
                <c:pt idx="986">
                  <c:v>27.75</c:v>
                </c:pt>
                <c:pt idx="987">
                  <c:v>27.75</c:v>
                </c:pt>
                <c:pt idx="988">
                  <c:v>27.75</c:v>
                </c:pt>
                <c:pt idx="989">
                  <c:v>27.75</c:v>
                </c:pt>
                <c:pt idx="990">
                  <c:v>27.75</c:v>
                </c:pt>
                <c:pt idx="991">
                  <c:v>27.75</c:v>
                </c:pt>
                <c:pt idx="992">
                  <c:v>27.75</c:v>
                </c:pt>
                <c:pt idx="993">
                  <c:v>27.75</c:v>
                </c:pt>
                <c:pt idx="994">
                  <c:v>27.75</c:v>
                </c:pt>
                <c:pt idx="995">
                  <c:v>27.75</c:v>
                </c:pt>
                <c:pt idx="996">
                  <c:v>27.75</c:v>
                </c:pt>
                <c:pt idx="997">
                  <c:v>27.75</c:v>
                </c:pt>
                <c:pt idx="998">
                  <c:v>27.75</c:v>
                </c:pt>
                <c:pt idx="999">
                  <c:v>27.75</c:v>
                </c:pt>
                <c:pt idx="1000">
                  <c:v>27.75</c:v>
                </c:pt>
                <c:pt idx="1001">
                  <c:v>27.75</c:v>
                </c:pt>
                <c:pt idx="1002">
                  <c:v>27.75</c:v>
                </c:pt>
                <c:pt idx="1003">
                  <c:v>27.75</c:v>
                </c:pt>
                <c:pt idx="1004">
                  <c:v>27.75</c:v>
                </c:pt>
                <c:pt idx="1005">
                  <c:v>27.75</c:v>
                </c:pt>
                <c:pt idx="1006">
                  <c:v>27.75</c:v>
                </c:pt>
                <c:pt idx="1007">
                  <c:v>27.75</c:v>
                </c:pt>
                <c:pt idx="1008">
                  <c:v>27.75</c:v>
                </c:pt>
                <c:pt idx="1009">
                  <c:v>27.75</c:v>
                </c:pt>
                <c:pt idx="1010">
                  <c:v>27.75</c:v>
                </c:pt>
                <c:pt idx="1011">
                  <c:v>27.75</c:v>
                </c:pt>
                <c:pt idx="1012">
                  <c:v>27.75</c:v>
                </c:pt>
                <c:pt idx="1013">
                  <c:v>27.75</c:v>
                </c:pt>
                <c:pt idx="1014">
                  <c:v>27.75</c:v>
                </c:pt>
                <c:pt idx="1015">
                  <c:v>27.75</c:v>
                </c:pt>
                <c:pt idx="1016">
                  <c:v>27.75</c:v>
                </c:pt>
                <c:pt idx="1017">
                  <c:v>27.75</c:v>
                </c:pt>
                <c:pt idx="1018">
                  <c:v>27.75</c:v>
                </c:pt>
                <c:pt idx="1019">
                  <c:v>27.75</c:v>
                </c:pt>
                <c:pt idx="1020">
                  <c:v>27.75</c:v>
                </c:pt>
                <c:pt idx="1021">
                  <c:v>27.75</c:v>
                </c:pt>
                <c:pt idx="1022">
                  <c:v>27.75</c:v>
                </c:pt>
                <c:pt idx="1023">
                  <c:v>27.75</c:v>
                </c:pt>
                <c:pt idx="1024">
                  <c:v>27.75</c:v>
                </c:pt>
                <c:pt idx="1025">
                  <c:v>27.75</c:v>
                </c:pt>
                <c:pt idx="1026">
                  <c:v>27.75</c:v>
                </c:pt>
                <c:pt idx="1027">
                  <c:v>27.75</c:v>
                </c:pt>
                <c:pt idx="1028">
                  <c:v>27.75</c:v>
                </c:pt>
                <c:pt idx="1029">
                  <c:v>27.75</c:v>
                </c:pt>
                <c:pt idx="1030">
                  <c:v>27.75</c:v>
                </c:pt>
                <c:pt idx="1031">
                  <c:v>27.75</c:v>
                </c:pt>
                <c:pt idx="1032">
                  <c:v>27.75</c:v>
                </c:pt>
                <c:pt idx="1033">
                  <c:v>27.75</c:v>
                </c:pt>
                <c:pt idx="1034">
                  <c:v>27.75</c:v>
                </c:pt>
                <c:pt idx="1035">
                  <c:v>27.75</c:v>
                </c:pt>
                <c:pt idx="1036">
                  <c:v>27.75</c:v>
                </c:pt>
                <c:pt idx="1037">
                  <c:v>27.75</c:v>
                </c:pt>
                <c:pt idx="1038">
                  <c:v>27.75</c:v>
                </c:pt>
                <c:pt idx="1039">
                  <c:v>27.75</c:v>
                </c:pt>
                <c:pt idx="1040">
                  <c:v>27.75</c:v>
                </c:pt>
                <c:pt idx="1041">
                  <c:v>27.75</c:v>
                </c:pt>
                <c:pt idx="1042">
                  <c:v>27.75</c:v>
                </c:pt>
                <c:pt idx="1043">
                  <c:v>27.75</c:v>
                </c:pt>
                <c:pt idx="1044">
                  <c:v>27.75</c:v>
                </c:pt>
                <c:pt idx="1045">
                  <c:v>27.75</c:v>
                </c:pt>
                <c:pt idx="1046">
                  <c:v>27.75</c:v>
                </c:pt>
                <c:pt idx="1047">
                  <c:v>27.75</c:v>
                </c:pt>
                <c:pt idx="1048">
                  <c:v>27.75</c:v>
                </c:pt>
                <c:pt idx="1049">
                  <c:v>27.75</c:v>
                </c:pt>
                <c:pt idx="1050">
                  <c:v>27.75</c:v>
                </c:pt>
                <c:pt idx="1051">
                  <c:v>27.75</c:v>
                </c:pt>
                <c:pt idx="1052">
                  <c:v>27.75</c:v>
                </c:pt>
                <c:pt idx="1053">
                  <c:v>27.75</c:v>
                </c:pt>
                <c:pt idx="1054">
                  <c:v>27.75</c:v>
                </c:pt>
                <c:pt idx="1055">
                  <c:v>27.75</c:v>
                </c:pt>
                <c:pt idx="1056">
                  <c:v>27.75</c:v>
                </c:pt>
                <c:pt idx="1057">
                  <c:v>27.75</c:v>
                </c:pt>
                <c:pt idx="1058">
                  <c:v>27.75</c:v>
                </c:pt>
                <c:pt idx="1059">
                  <c:v>27.75</c:v>
                </c:pt>
                <c:pt idx="1060">
                  <c:v>27.75</c:v>
                </c:pt>
                <c:pt idx="1061">
                  <c:v>27.75</c:v>
                </c:pt>
                <c:pt idx="1062">
                  <c:v>27.75</c:v>
                </c:pt>
                <c:pt idx="1063">
                  <c:v>27.75</c:v>
                </c:pt>
                <c:pt idx="1064">
                  <c:v>27.75</c:v>
                </c:pt>
                <c:pt idx="1065">
                  <c:v>27.75</c:v>
                </c:pt>
                <c:pt idx="1066">
                  <c:v>27.75</c:v>
                </c:pt>
                <c:pt idx="1067">
                  <c:v>27.75</c:v>
                </c:pt>
                <c:pt idx="1068">
                  <c:v>27.75</c:v>
                </c:pt>
                <c:pt idx="1069">
                  <c:v>27.75</c:v>
                </c:pt>
                <c:pt idx="1070">
                  <c:v>27.75</c:v>
                </c:pt>
                <c:pt idx="1071">
                  <c:v>27.75</c:v>
                </c:pt>
                <c:pt idx="1072">
                  <c:v>27.75</c:v>
                </c:pt>
                <c:pt idx="1073">
                  <c:v>27.75</c:v>
                </c:pt>
                <c:pt idx="1074">
                  <c:v>27.75</c:v>
                </c:pt>
                <c:pt idx="1075">
                  <c:v>27.75</c:v>
                </c:pt>
                <c:pt idx="1076">
                  <c:v>27.75</c:v>
                </c:pt>
                <c:pt idx="1077">
                  <c:v>27.75</c:v>
                </c:pt>
                <c:pt idx="1078">
                  <c:v>27.75</c:v>
                </c:pt>
                <c:pt idx="1079">
                  <c:v>27.75</c:v>
                </c:pt>
                <c:pt idx="1080">
                  <c:v>27.75</c:v>
                </c:pt>
                <c:pt idx="1081">
                  <c:v>27.75</c:v>
                </c:pt>
                <c:pt idx="1082">
                  <c:v>27.75</c:v>
                </c:pt>
                <c:pt idx="1083">
                  <c:v>27.75</c:v>
                </c:pt>
                <c:pt idx="1084">
                  <c:v>27.75</c:v>
                </c:pt>
                <c:pt idx="1085">
                  <c:v>27.75</c:v>
                </c:pt>
                <c:pt idx="1086">
                  <c:v>27.75</c:v>
                </c:pt>
                <c:pt idx="1087">
                  <c:v>27.75</c:v>
                </c:pt>
                <c:pt idx="1088">
                  <c:v>27.75</c:v>
                </c:pt>
                <c:pt idx="1089">
                  <c:v>27.75</c:v>
                </c:pt>
                <c:pt idx="1090">
                  <c:v>27.75</c:v>
                </c:pt>
                <c:pt idx="1091">
                  <c:v>27.75</c:v>
                </c:pt>
                <c:pt idx="1092">
                  <c:v>27.75</c:v>
                </c:pt>
                <c:pt idx="1093">
                  <c:v>27.75</c:v>
                </c:pt>
                <c:pt idx="1094">
                  <c:v>27.75</c:v>
                </c:pt>
                <c:pt idx="1095">
                  <c:v>27.75</c:v>
                </c:pt>
                <c:pt idx="1096">
                  <c:v>27.75</c:v>
                </c:pt>
                <c:pt idx="1097">
                  <c:v>27.75</c:v>
                </c:pt>
                <c:pt idx="1098">
                  <c:v>27.75</c:v>
                </c:pt>
                <c:pt idx="1099">
                  <c:v>27.75</c:v>
                </c:pt>
                <c:pt idx="1100">
                  <c:v>27.75</c:v>
                </c:pt>
                <c:pt idx="1101">
                  <c:v>27.75</c:v>
                </c:pt>
                <c:pt idx="1102">
                  <c:v>27.75</c:v>
                </c:pt>
                <c:pt idx="1103">
                  <c:v>27.75</c:v>
                </c:pt>
                <c:pt idx="1104">
                  <c:v>27.75</c:v>
                </c:pt>
                <c:pt idx="1105">
                  <c:v>27.75</c:v>
                </c:pt>
                <c:pt idx="1106">
                  <c:v>27.75</c:v>
                </c:pt>
                <c:pt idx="1107">
                  <c:v>27.75</c:v>
                </c:pt>
                <c:pt idx="1108">
                  <c:v>27.75</c:v>
                </c:pt>
                <c:pt idx="1109">
                  <c:v>27.75</c:v>
                </c:pt>
                <c:pt idx="1110">
                  <c:v>27.75</c:v>
                </c:pt>
                <c:pt idx="1111">
                  <c:v>27.75</c:v>
                </c:pt>
                <c:pt idx="1112">
                  <c:v>27.75</c:v>
                </c:pt>
                <c:pt idx="1113">
                  <c:v>27.75</c:v>
                </c:pt>
                <c:pt idx="1114">
                  <c:v>27.75</c:v>
                </c:pt>
                <c:pt idx="1115">
                  <c:v>27.75</c:v>
                </c:pt>
                <c:pt idx="1116">
                  <c:v>27.75</c:v>
                </c:pt>
                <c:pt idx="1117">
                  <c:v>27.75</c:v>
                </c:pt>
                <c:pt idx="1118">
                  <c:v>27.75</c:v>
                </c:pt>
                <c:pt idx="1119">
                  <c:v>27.75</c:v>
                </c:pt>
                <c:pt idx="1120">
                  <c:v>27.75</c:v>
                </c:pt>
                <c:pt idx="1121">
                  <c:v>27.75</c:v>
                </c:pt>
                <c:pt idx="1122">
                  <c:v>27.75</c:v>
                </c:pt>
                <c:pt idx="1123">
                  <c:v>27.75</c:v>
                </c:pt>
                <c:pt idx="1124">
                  <c:v>27.75</c:v>
                </c:pt>
                <c:pt idx="1125">
                  <c:v>27.75</c:v>
                </c:pt>
                <c:pt idx="1126">
                  <c:v>27.75</c:v>
                </c:pt>
                <c:pt idx="1127">
                  <c:v>27.75</c:v>
                </c:pt>
                <c:pt idx="1128">
                  <c:v>27.75</c:v>
                </c:pt>
                <c:pt idx="1129">
                  <c:v>27.75</c:v>
                </c:pt>
                <c:pt idx="1130">
                  <c:v>27.75</c:v>
                </c:pt>
                <c:pt idx="1131">
                  <c:v>27.75</c:v>
                </c:pt>
                <c:pt idx="1132">
                  <c:v>27.75</c:v>
                </c:pt>
                <c:pt idx="1133">
                  <c:v>27.75</c:v>
                </c:pt>
                <c:pt idx="1134">
                  <c:v>27.75</c:v>
                </c:pt>
                <c:pt idx="1135">
                  <c:v>27.75</c:v>
                </c:pt>
                <c:pt idx="1136">
                  <c:v>27.75</c:v>
                </c:pt>
                <c:pt idx="1137">
                  <c:v>27.75</c:v>
                </c:pt>
                <c:pt idx="1138">
                  <c:v>27.75</c:v>
                </c:pt>
                <c:pt idx="1139">
                  <c:v>27.75</c:v>
                </c:pt>
                <c:pt idx="1140">
                  <c:v>27.75</c:v>
                </c:pt>
                <c:pt idx="1141">
                  <c:v>27.75</c:v>
                </c:pt>
                <c:pt idx="1142">
                  <c:v>27.75</c:v>
                </c:pt>
                <c:pt idx="1143">
                  <c:v>27.75</c:v>
                </c:pt>
                <c:pt idx="1144">
                  <c:v>27.75</c:v>
                </c:pt>
                <c:pt idx="1145">
                  <c:v>27.75</c:v>
                </c:pt>
                <c:pt idx="1146">
                  <c:v>27.75</c:v>
                </c:pt>
                <c:pt idx="1147">
                  <c:v>27.75</c:v>
                </c:pt>
                <c:pt idx="1148">
                  <c:v>27.75</c:v>
                </c:pt>
                <c:pt idx="1149">
                  <c:v>27.75</c:v>
                </c:pt>
                <c:pt idx="1150">
                  <c:v>27.75</c:v>
                </c:pt>
                <c:pt idx="1151">
                  <c:v>27.75</c:v>
                </c:pt>
                <c:pt idx="1152">
                  <c:v>27.75</c:v>
                </c:pt>
                <c:pt idx="1153">
                  <c:v>27.75</c:v>
                </c:pt>
                <c:pt idx="1154">
                  <c:v>27.75</c:v>
                </c:pt>
                <c:pt idx="1155">
                  <c:v>27.75</c:v>
                </c:pt>
                <c:pt idx="1156">
                  <c:v>27.75</c:v>
                </c:pt>
                <c:pt idx="1157">
                  <c:v>27.75</c:v>
                </c:pt>
                <c:pt idx="1158">
                  <c:v>27.75</c:v>
                </c:pt>
                <c:pt idx="1159">
                  <c:v>27.75</c:v>
                </c:pt>
                <c:pt idx="1160">
                  <c:v>27.75</c:v>
                </c:pt>
                <c:pt idx="1161">
                  <c:v>27.75</c:v>
                </c:pt>
                <c:pt idx="1162">
                  <c:v>27.75</c:v>
                </c:pt>
                <c:pt idx="1163">
                  <c:v>27.75</c:v>
                </c:pt>
                <c:pt idx="1164">
                  <c:v>27.75</c:v>
                </c:pt>
                <c:pt idx="1165">
                  <c:v>27.75</c:v>
                </c:pt>
                <c:pt idx="1166">
                  <c:v>27.75</c:v>
                </c:pt>
                <c:pt idx="1167">
                  <c:v>27.75</c:v>
                </c:pt>
                <c:pt idx="1168">
                  <c:v>27.75</c:v>
                </c:pt>
                <c:pt idx="1169">
                  <c:v>27.75</c:v>
                </c:pt>
                <c:pt idx="1170">
                  <c:v>27.75</c:v>
                </c:pt>
                <c:pt idx="1171">
                  <c:v>27.75</c:v>
                </c:pt>
                <c:pt idx="1172">
                  <c:v>27.75</c:v>
                </c:pt>
                <c:pt idx="1173">
                  <c:v>27.75</c:v>
                </c:pt>
                <c:pt idx="1174">
                  <c:v>27.75</c:v>
                </c:pt>
                <c:pt idx="1175">
                  <c:v>27.75</c:v>
                </c:pt>
                <c:pt idx="1176">
                  <c:v>27.75</c:v>
                </c:pt>
                <c:pt idx="1177">
                  <c:v>27.75</c:v>
                </c:pt>
                <c:pt idx="1178">
                  <c:v>27.75</c:v>
                </c:pt>
                <c:pt idx="1179">
                  <c:v>27.75</c:v>
                </c:pt>
                <c:pt idx="1180">
                  <c:v>27.75</c:v>
                </c:pt>
                <c:pt idx="1181">
                  <c:v>27.75</c:v>
                </c:pt>
                <c:pt idx="1182">
                  <c:v>27.75</c:v>
                </c:pt>
                <c:pt idx="1183">
                  <c:v>27.75</c:v>
                </c:pt>
                <c:pt idx="1184">
                  <c:v>27.75</c:v>
                </c:pt>
                <c:pt idx="1185">
                  <c:v>27.75</c:v>
                </c:pt>
                <c:pt idx="1186">
                  <c:v>27.75</c:v>
                </c:pt>
                <c:pt idx="1187">
                  <c:v>27.75</c:v>
                </c:pt>
                <c:pt idx="1188">
                  <c:v>27.75</c:v>
                </c:pt>
                <c:pt idx="1189">
                  <c:v>27.75</c:v>
                </c:pt>
                <c:pt idx="1190">
                  <c:v>27.75</c:v>
                </c:pt>
                <c:pt idx="1191">
                  <c:v>27.75</c:v>
                </c:pt>
                <c:pt idx="1192">
                  <c:v>27.75</c:v>
                </c:pt>
                <c:pt idx="1193">
                  <c:v>27.75</c:v>
                </c:pt>
                <c:pt idx="1194">
                  <c:v>27.75</c:v>
                </c:pt>
                <c:pt idx="1195">
                  <c:v>27.75</c:v>
                </c:pt>
                <c:pt idx="1196">
                  <c:v>27.75</c:v>
                </c:pt>
                <c:pt idx="1197">
                  <c:v>27.75</c:v>
                </c:pt>
                <c:pt idx="1198">
                  <c:v>27.75</c:v>
                </c:pt>
                <c:pt idx="1199">
                  <c:v>27.75</c:v>
                </c:pt>
                <c:pt idx="1200">
                  <c:v>27.75</c:v>
                </c:pt>
                <c:pt idx="1201">
                  <c:v>27.75</c:v>
                </c:pt>
                <c:pt idx="1202">
                  <c:v>27.75</c:v>
                </c:pt>
                <c:pt idx="1203">
                  <c:v>27.75</c:v>
                </c:pt>
                <c:pt idx="1204">
                  <c:v>27.75</c:v>
                </c:pt>
                <c:pt idx="1205">
                  <c:v>27.75</c:v>
                </c:pt>
                <c:pt idx="1206">
                  <c:v>27.75</c:v>
                </c:pt>
                <c:pt idx="1207">
                  <c:v>27.75</c:v>
                </c:pt>
                <c:pt idx="1208">
                  <c:v>27.75</c:v>
                </c:pt>
                <c:pt idx="1209">
                  <c:v>27.75</c:v>
                </c:pt>
                <c:pt idx="1210">
                  <c:v>27.75</c:v>
                </c:pt>
                <c:pt idx="1211">
                  <c:v>27.75</c:v>
                </c:pt>
                <c:pt idx="1212">
                  <c:v>27.75</c:v>
                </c:pt>
                <c:pt idx="1213">
                  <c:v>27.75</c:v>
                </c:pt>
                <c:pt idx="1214">
                  <c:v>27.75</c:v>
                </c:pt>
                <c:pt idx="1215">
                  <c:v>27.75</c:v>
                </c:pt>
                <c:pt idx="1216">
                  <c:v>27.75</c:v>
                </c:pt>
                <c:pt idx="1217">
                  <c:v>27.75</c:v>
                </c:pt>
                <c:pt idx="1218">
                  <c:v>27.75</c:v>
                </c:pt>
                <c:pt idx="1219">
                  <c:v>27.75</c:v>
                </c:pt>
                <c:pt idx="1220">
                  <c:v>27.75</c:v>
                </c:pt>
                <c:pt idx="1221">
                  <c:v>27.75</c:v>
                </c:pt>
                <c:pt idx="1222">
                  <c:v>27.75</c:v>
                </c:pt>
                <c:pt idx="1223">
                  <c:v>27.75</c:v>
                </c:pt>
                <c:pt idx="1224">
                  <c:v>27.75</c:v>
                </c:pt>
                <c:pt idx="1225">
                  <c:v>27.75</c:v>
                </c:pt>
                <c:pt idx="1226">
                  <c:v>27.75</c:v>
                </c:pt>
                <c:pt idx="1227">
                  <c:v>27.75</c:v>
                </c:pt>
                <c:pt idx="1228">
                  <c:v>27.75</c:v>
                </c:pt>
                <c:pt idx="1229">
                  <c:v>27.75</c:v>
                </c:pt>
                <c:pt idx="1230">
                  <c:v>27.75</c:v>
                </c:pt>
                <c:pt idx="1231">
                  <c:v>27.75</c:v>
                </c:pt>
                <c:pt idx="1232">
                  <c:v>27.75</c:v>
                </c:pt>
                <c:pt idx="1233">
                  <c:v>27.75</c:v>
                </c:pt>
                <c:pt idx="1234">
                  <c:v>27.75</c:v>
                </c:pt>
                <c:pt idx="1235">
                  <c:v>27.75</c:v>
                </c:pt>
                <c:pt idx="1236">
                  <c:v>27.75</c:v>
                </c:pt>
                <c:pt idx="1237">
                  <c:v>27.75</c:v>
                </c:pt>
                <c:pt idx="1238">
                  <c:v>27.75</c:v>
                </c:pt>
                <c:pt idx="1239">
                  <c:v>27.75</c:v>
                </c:pt>
                <c:pt idx="1240">
                  <c:v>27.75</c:v>
                </c:pt>
                <c:pt idx="1241">
                  <c:v>27.75</c:v>
                </c:pt>
                <c:pt idx="1242">
                  <c:v>27.75</c:v>
                </c:pt>
                <c:pt idx="1243">
                  <c:v>27.75</c:v>
                </c:pt>
                <c:pt idx="1244">
                  <c:v>27.75</c:v>
                </c:pt>
                <c:pt idx="1245">
                  <c:v>27.75</c:v>
                </c:pt>
                <c:pt idx="1246">
                  <c:v>27.75</c:v>
                </c:pt>
                <c:pt idx="1247">
                  <c:v>27.75</c:v>
                </c:pt>
                <c:pt idx="1248">
                  <c:v>27.75</c:v>
                </c:pt>
                <c:pt idx="1249">
                  <c:v>27.75</c:v>
                </c:pt>
                <c:pt idx="1250">
                  <c:v>27.75</c:v>
                </c:pt>
                <c:pt idx="1251">
                  <c:v>27.75</c:v>
                </c:pt>
                <c:pt idx="1252">
                  <c:v>27.75</c:v>
                </c:pt>
                <c:pt idx="1253">
                  <c:v>27.75</c:v>
                </c:pt>
                <c:pt idx="1254">
                  <c:v>27.75</c:v>
                </c:pt>
                <c:pt idx="1255">
                  <c:v>27.75</c:v>
                </c:pt>
                <c:pt idx="1256">
                  <c:v>27.75</c:v>
                </c:pt>
                <c:pt idx="1257">
                  <c:v>27.75</c:v>
                </c:pt>
                <c:pt idx="1258">
                  <c:v>27.75</c:v>
                </c:pt>
                <c:pt idx="1259">
                  <c:v>27.75</c:v>
                </c:pt>
                <c:pt idx="1260">
                  <c:v>27.75</c:v>
                </c:pt>
                <c:pt idx="1261">
                  <c:v>27.75</c:v>
                </c:pt>
                <c:pt idx="1262">
                  <c:v>27.75</c:v>
                </c:pt>
                <c:pt idx="1263">
                  <c:v>27.75</c:v>
                </c:pt>
                <c:pt idx="1264">
                  <c:v>27.75</c:v>
                </c:pt>
                <c:pt idx="1265">
                  <c:v>27.75</c:v>
                </c:pt>
                <c:pt idx="1266">
                  <c:v>27.75</c:v>
                </c:pt>
                <c:pt idx="1267">
                  <c:v>27.75</c:v>
                </c:pt>
                <c:pt idx="1268">
                  <c:v>27.75</c:v>
                </c:pt>
                <c:pt idx="1269">
                  <c:v>27.75</c:v>
                </c:pt>
                <c:pt idx="1270">
                  <c:v>27.75</c:v>
                </c:pt>
                <c:pt idx="1271">
                  <c:v>27.75</c:v>
                </c:pt>
                <c:pt idx="1272">
                  <c:v>27.75</c:v>
                </c:pt>
                <c:pt idx="1273">
                  <c:v>27.75</c:v>
                </c:pt>
                <c:pt idx="1274">
                  <c:v>27.75</c:v>
                </c:pt>
                <c:pt idx="1275">
                  <c:v>27.75</c:v>
                </c:pt>
                <c:pt idx="1276">
                  <c:v>27.75</c:v>
                </c:pt>
                <c:pt idx="1277">
                  <c:v>27.75</c:v>
                </c:pt>
                <c:pt idx="1278">
                  <c:v>27.75</c:v>
                </c:pt>
                <c:pt idx="1279">
                  <c:v>27.75</c:v>
                </c:pt>
                <c:pt idx="1280">
                  <c:v>27.75</c:v>
                </c:pt>
                <c:pt idx="1281">
                  <c:v>27.75</c:v>
                </c:pt>
                <c:pt idx="1282">
                  <c:v>27.75</c:v>
                </c:pt>
                <c:pt idx="1283">
                  <c:v>27.75</c:v>
                </c:pt>
                <c:pt idx="1284">
                  <c:v>27.75</c:v>
                </c:pt>
                <c:pt idx="1285">
                  <c:v>27.75</c:v>
                </c:pt>
                <c:pt idx="1286">
                  <c:v>27.75</c:v>
                </c:pt>
                <c:pt idx="1287">
                  <c:v>27.75</c:v>
                </c:pt>
                <c:pt idx="1288">
                  <c:v>27.75</c:v>
                </c:pt>
                <c:pt idx="1289">
                  <c:v>27.75</c:v>
                </c:pt>
                <c:pt idx="1290">
                  <c:v>27.75</c:v>
                </c:pt>
                <c:pt idx="1291">
                  <c:v>27.75</c:v>
                </c:pt>
                <c:pt idx="1292">
                  <c:v>27.75</c:v>
                </c:pt>
                <c:pt idx="1293">
                  <c:v>27.75</c:v>
                </c:pt>
                <c:pt idx="1294">
                  <c:v>27.75</c:v>
                </c:pt>
                <c:pt idx="1295">
                  <c:v>27.75</c:v>
                </c:pt>
                <c:pt idx="1296">
                  <c:v>27.75</c:v>
                </c:pt>
                <c:pt idx="1297">
                  <c:v>27.75</c:v>
                </c:pt>
                <c:pt idx="1298">
                  <c:v>27.75</c:v>
                </c:pt>
                <c:pt idx="1299">
                  <c:v>27.75</c:v>
                </c:pt>
                <c:pt idx="1300">
                  <c:v>27.75</c:v>
                </c:pt>
                <c:pt idx="1301">
                  <c:v>27.75</c:v>
                </c:pt>
                <c:pt idx="1302">
                  <c:v>27.75</c:v>
                </c:pt>
                <c:pt idx="1303">
                  <c:v>27.75</c:v>
                </c:pt>
                <c:pt idx="1304">
                  <c:v>27.75</c:v>
                </c:pt>
                <c:pt idx="1305">
                  <c:v>27.75</c:v>
                </c:pt>
                <c:pt idx="1306">
                  <c:v>27.75</c:v>
                </c:pt>
                <c:pt idx="1307">
                  <c:v>27.75</c:v>
                </c:pt>
                <c:pt idx="1308">
                  <c:v>27.75</c:v>
                </c:pt>
                <c:pt idx="1309">
                  <c:v>27.75</c:v>
                </c:pt>
                <c:pt idx="1310">
                  <c:v>27.75</c:v>
                </c:pt>
                <c:pt idx="1311">
                  <c:v>27.75</c:v>
                </c:pt>
                <c:pt idx="1312">
                  <c:v>27.75</c:v>
                </c:pt>
                <c:pt idx="1313">
                  <c:v>27.75</c:v>
                </c:pt>
                <c:pt idx="1314">
                  <c:v>27.75</c:v>
                </c:pt>
                <c:pt idx="1315">
                  <c:v>27.75</c:v>
                </c:pt>
                <c:pt idx="1316">
                  <c:v>27.75</c:v>
                </c:pt>
                <c:pt idx="1317">
                  <c:v>27.75</c:v>
                </c:pt>
                <c:pt idx="1318">
                  <c:v>27.75</c:v>
                </c:pt>
                <c:pt idx="1319">
                  <c:v>27.75</c:v>
                </c:pt>
                <c:pt idx="1320">
                  <c:v>27.75</c:v>
                </c:pt>
                <c:pt idx="1321">
                  <c:v>27.75</c:v>
                </c:pt>
                <c:pt idx="1322">
                  <c:v>27.75</c:v>
                </c:pt>
                <c:pt idx="1323">
                  <c:v>27.75</c:v>
                </c:pt>
                <c:pt idx="1324">
                  <c:v>27.75</c:v>
                </c:pt>
                <c:pt idx="1325">
                  <c:v>27.75</c:v>
                </c:pt>
                <c:pt idx="1326">
                  <c:v>27.75</c:v>
                </c:pt>
                <c:pt idx="1327">
                  <c:v>27.75</c:v>
                </c:pt>
                <c:pt idx="1328">
                  <c:v>27.75</c:v>
                </c:pt>
                <c:pt idx="1329">
                  <c:v>27.75</c:v>
                </c:pt>
                <c:pt idx="1330">
                  <c:v>27.75</c:v>
                </c:pt>
                <c:pt idx="1331">
                  <c:v>27.75</c:v>
                </c:pt>
                <c:pt idx="1332">
                  <c:v>27.75</c:v>
                </c:pt>
                <c:pt idx="1333">
                  <c:v>27.75</c:v>
                </c:pt>
                <c:pt idx="1334">
                  <c:v>27.75</c:v>
                </c:pt>
                <c:pt idx="1335">
                  <c:v>27.75</c:v>
                </c:pt>
                <c:pt idx="1336">
                  <c:v>27.75</c:v>
                </c:pt>
                <c:pt idx="1337">
                  <c:v>27.75</c:v>
                </c:pt>
                <c:pt idx="1338">
                  <c:v>27.75</c:v>
                </c:pt>
                <c:pt idx="1339">
                  <c:v>27.75</c:v>
                </c:pt>
                <c:pt idx="1340">
                  <c:v>27.75</c:v>
                </c:pt>
                <c:pt idx="1341">
                  <c:v>27.75</c:v>
                </c:pt>
                <c:pt idx="1342">
                  <c:v>27.75</c:v>
                </c:pt>
                <c:pt idx="1343">
                  <c:v>27.75</c:v>
                </c:pt>
                <c:pt idx="1344">
                  <c:v>27.75</c:v>
                </c:pt>
                <c:pt idx="1345">
                  <c:v>27.75</c:v>
                </c:pt>
                <c:pt idx="1346">
                  <c:v>27.75</c:v>
                </c:pt>
                <c:pt idx="1347">
                  <c:v>27.75</c:v>
                </c:pt>
                <c:pt idx="1348">
                  <c:v>27.75</c:v>
                </c:pt>
                <c:pt idx="1349">
                  <c:v>27.75</c:v>
                </c:pt>
                <c:pt idx="1350">
                  <c:v>27.75</c:v>
                </c:pt>
                <c:pt idx="1351">
                  <c:v>27.75</c:v>
                </c:pt>
                <c:pt idx="1352">
                  <c:v>27.75</c:v>
                </c:pt>
                <c:pt idx="1353">
                  <c:v>27.75</c:v>
                </c:pt>
                <c:pt idx="1354">
                  <c:v>27.75</c:v>
                </c:pt>
                <c:pt idx="1355">
                  <c:v>27.75</c:v>
                </c:pt>
                <c:pt idx="1356">
                  <c:v>27.75</c:v>
                </c:pt>
                <c:pt idx="1357">
                  <c:v>27.75</c:v>
                </c:pt>
                <c:pt idx="1358">
                  <c:v>27.75</c:v>
                </c:pt>
                <c:pt idx="1359">
                  <c:v>27.75</c:v>
                </c:pt>
                <c:pt idx="1360">
                  <c:v>27.75</c:v>
                </c:pt>
                <c:pt idx="1361">
                  <c:v>27.75</c:v>
                </c:pt>
                <c:pt idx="1362">
                  <c:v>27.75</c:v>
                </c:pt>
                <c:pt idx="1363">
                  <c:v>27.75</c:v>
                </c:pt>
                <c:pt idx="1364">
                  <c:v>27.75</c:v>
                </c:pt>
                <c:pt idx="1365">
                  <c:v>27.75</c:v>
                </c:pt>
                <c:pt idx="1366">
                  <c:v>27.75</c:v>
                </c:pt>
                <c:pt idx="1367">
                  <c:v>27.75</c:v>
                </c:pt>
                <c:pt idx="1368">
                  <c:v>27.75</c:v>
                </c:pt>
                <c:pt idx="1369">
                  <c:v>27.75</c:v>
                </c:pt>
                <c:pt idx="1370">
                  <c:v>27.75</c:v>
                </c:pt>
                <c:pt idx="1371">
                  <c:v>27.75</c:v>
                </c:pt>
                <c:pt idx="1372">
                  <c:v>27.75</c:v>
                </c:pt>
                <c:pt idx="1373">
                  <c:v>27.75</c:v>
                </c:pt>
                <c:pt idx="1374">
                  <c:v>27.75</c:v>
                </c:pt>
                <c:pt idx="1375">
                  <c:v>27.75</c:v>
                </c:pt>
                <c:pt idx="1376">
                  <c:v>27.75</c:v>
                </c:pt>
                <c:pt idx="1377">
                  <c:v>27.75</c:v>
                </c:pt>
                <c:pt idx="1378">
                  <c:v>27.75</c:v>
                </c:pt>
                <c:pt idx="1379">
                  <c:v>27.75</c:v>
                </c:pt>
                <c:pt idx="1380">
                  <c:v>27.75</c:v>
                </c:pt>
                <c:pt idx="1381">
                  <c:v>27.75</c:v>
                </c:pt>
                <c:pt idx="1382">
                  <c:v>27.75</c:v>
                </c:pt>
                <c:pt idx="1383">
                  <c:v>27.75</c:v>
                </c:pt>
                <c:pt idx="1384">
                  <c:v>27.75</c:v>
                </c:pt>
                <c:pt idx="1385">
                  <c:v>27.75</c:v>
                </c:pt>
                <c:pt idx="1386">
                  <c:v>27.75</c:v>
                </c:pt>
                <c:pt idx="1387">
                  <c:v>27.75</c:v>
                </c:pt>
                <c:pt idx="1388">
                  <c:v>27.75</c:v>
                </c:pt>
                <c:pt idx="1389">
                  <c:v>27.75</c:v>
                </c:pt>
                <c:pt idx="1390">
                  <c:v>27.75</c:v>
                </c:pt>
                <c:pt idx="1391">
                  <c:v>27.75</c:v>
                </c:pt>
                <c:pt idx="1392">
                  <c:v>27.75</c:v>
                </c:pt>
                <c:pt idx="1393">
                  <c:v>27.75</c:v>
                </c:pt>
                <c:pt idx="1394">
                  <c:v>27.75</c:v>
                </c:pt>
                <c:pt idx="1395">
                  <c:v>27.75</c:v>
                </c:pt>
                <c:pt idx="1396">
                  <c:v>27.75</c:v>
                </c:pt>
                <c:pt idx="1397">
                  <c:v>27.75</c:v>
                </c:pt>
                <c:pt idx="1398">
                  <c:v>27.75</c:v>
                </c:pt>
                <c:pt idx="1399">
                  <c:v>27.75</c:v>
                </c:pt>
                <c:pt idx="1400">
                  <c:v>27.75</c:v>
                </c:pt>
                <c:pt idx="1401">
                  <c:v>27.75</c:v>
                </c:pt>
                <c:pt idx="1402">
                  <c:v>27.75</c:v>
                </c:pt>
                <c:pt idx="1403">
                  <c:v>27.75</c:v>
                </c:pt>
                <c:pt idx="1404">
                  <c:v>27.75</c:v>
                </c:pt>
                <c:pt idx="1405">
                  <c:v>27.75</c:v>
                </c:pt>
                <c:pt idx="1406">
                  <c:v>27.75</c:v>
                </c:pt>
                <c:pt idx="1407">
                  <c:v>27.75</c:v>
                </c:pt>
                <c:pt idx="1408">
                  <c:v>27.75</c:v>
                </c:pt>
                <c:pt idx="1409">
                  <c:v>27.75</c:v>
                </c:pt>
                <c:pt idx="1410">
                  <c:v>27.75</c:v>
                </c:pt>
                <c:pt idx="1411">
                  <c:v>27.75</c:v>
                </c:pt>
                <c:pt idx="1412">
                  <c:v>27.75</c:v>
                </c:pt>
                <c:pt idx="1413">
                  <c:v>27.75</c:v>
                </c:pt>
                <c:pt idx="1414">
                  <c:v>27.75</c:v>
                </c:pt>
                <c:pt idx="1415">
                  <c:v>27.75</c:v>
                </c:pt>
                <c:pt idx="1416">
                  <c:v>27.75</c:v>
                </c:pt>
                <c:pt idx="1417">
                  <c:v>27.75</c:v>
                </c:pt>
                <c:pt idx="1418">
                  <c:v>27.75</c:v>
                </c:pt>
                <c:pt idx="1419">
                  <c:v>27.75</c:v>
                </c:pt>
                <c:pt idx="1420">
                  <c:v>27.75</c:v>
                </c:pt>
                <c:pt idx="1421">
                  <c:v>27.75</c:v>
                </c:pt>
                <c:pt idx="1422">
                  <c:v>27.75</c:v>
                </c:pt>
                <c:pt idx="1423">
                  <c:v>27.75</c:v>
                </c:pt>
                <c:pt idx="1424">
                  <c:v>27.75</c:v>
                </c:pt>
                <c:pt idx="1425">
                  <c:v>27.75</c:v>
                </c:pt>
                <c:pt idx="1426">
                  <c:v>27.75</c:v>
                </c:pt>
                <c:pt idx="1427">
                  <c:v>27.75</c:v>
                </c:pt>
                <c:pt idx="1428">
                  <c:v>27.75</c:v>
                </c:pt>
                <c:pt idx="1429">
                  <c:v>27.75</c:v>
                </c:pt>
                <c:pt idx="1430">
                  <c:v>27.75</c:v>
                </c:pt>
                <c:pt idx="1431">
                  <c:v>27.75</c:v>
                </c:pt>
                <c:pt idx="1432">
                  <c:v>27.75</c:v>
                </c:pt>
                <c:pt idx="1433">
                  <c:v>27.75</c:v>
                </c:pt>
                <c:pt idx="1434">
                  <c:v>27.75</c:v>
                </c:pt>
                <c:pt idx="1435">
                  <c:v>27.75</c:v>
                </c:pt>
                <c:pt idx="1436">
                  <c:v>27.75</c:v>
                </c:pt>
                <c:pt idx="1437">
                  <c:v>27.75</c:v>
                </c:pt>
                <c:pt idx="1438">
                  <c:v>27.75</c:v>
                </c:pt>
                <c:pt idx="1439">
                  <c:v>27.75</c:v>
                </c:pt>
                <c:pt idx="1440">
                  <c:v>27.75</c:v>
                </c:pt>
                <c:pt idx="1441">
                  <c:v>27.75</c:v>
                </c:pt>
                <c:pt idx="1442">
                  <c:v>27.75</c:v>
                </c:pt>
                <c:pt idx="1443">
                  <c:v>27.75</c:v>
                </c:pt>
                <c:pt idx="1444">
                  <c:v>27.75</c:v>
                </c:pt>
                <c:pt idx="1445">
                  <c:v>27.75</c:v>
                </c:pt>
                <c:pt idx="1446">
                  <c:v>27.75</c:v>
                </c:pt>
                <c:pt idx="1447">
                  <c:v>27.75</c:v>
                </c:pt>
                <c:pt idx="1448">
                  <c:v>27.75</c:v>
                </c:pt>
                <c:pt idx="1449">
                  <c:v>27.75</c:v>
                </c:pt>
                <c:pt idx="1450">
                  <c:v>27.75</c:v>
                </c:pt>
                <c:pt idx="1451">
                  <c:v>27.75</c:v>
                </c:pt>
                <c:pt idx="1452">
                  <c:v>27.75</c:v>
                </c:pt>
                <c:pt idx="1453">
                  <c:v>27.75</c:v>
                </c:pt>
                <c:pt idx="1454">
                  <c:v>27.75</c:v>
                </c:pt>
                <c:pt idx="1455">
                  <c:v>27.75</c:v>
                </c:pt>
                <c:pt idx="1456">
                  <c:v>27.75</c:v>
                </c:pt>
                <c:pt idx="1457">
                  <c:v>27.75</c:v>
                </c:pt>
                <c:pt idx="1458">
                  <c:v>27.75</c:v>
                </c:pt>
                <c:pt idx="1459">
                  <c:v>27.75</c:v>
                </c:pt>
                <c:pt idx="1460">
                  <c:v>27.75</c:v>
                </c:pt>
                <c:pt idx="1461">
                  <c:v>27.75</c:v>
                </c:pt>
                <c:pt idx="1462">
                  <c:v>27.75</c:v>
                </c:pt>
                <c:pt idx="1463">
                  <c:v>27.75</c:v>
                </c:pt>
                <c:pt idx="1464">
                  <c:v>27.75</c:v>
                </c:pt>
                <c:pt idx="1465">
                  <c:v>27.75</c:v>
                </c:pt>
                <c:pt idx="1466">
                  <c:v>27.75</c:v>
                </c:pt>
                <c:pt idx="1467">
                  <c:v>27.75</c:v>
                </c:pt>
                <c:pt idx="1468">
                  <c:v>27.75</c:v>
                </c:pt>
                <c:pt idx="1469">
                  <c:v>27.75</c:v>
                </c:pt>
                <c:pt idx="1470">
                  <c:v>27.75</c:v>
                </c:pt>
                <c:pt idx="1471">
                  <c:v>27.75</c:v>
                </c:pt>
                <c:pt idx="1472">
                  <c:v>27.75</c:v>
                </c:pt>
                <c:pt idx="1473">
                  <c:v>27.75</c:v>
                </c:pt>
                <c:pt idx="1474">
                  <c:v>27.75</c:v>
                </c:pt>
                <c:pt idx="1475">
                  <c:v>27.75</c:v>
                </c:pt>
                <c:pt idx="1476">
                  <c:v>27.75</c:v>
                </c:pt>
                <c:pt idx="1477">
                  <c:v>27.75</c:v>
                </c:pt>
                <c:pt idx="1478">
                  <c:v>27.75</c:v>
                </c:pt>
                <c:pt idx="1479">
                  <c:v>27.75</c:v>
                </c:pt>
                <c:pt idx="1480">
                  <c:v>27.75</c:v>
                </c:pt>
                <c:pt idx="1481">
                  <c:v>27.75</c:v>
                </c:pt>
                <c:pt idx="1482">
                  <c:v>27.75</c:v>
                </c:pt>
                <c:pt idx="1483">
                  <c:v>27.75</c:v>
                </c:pt>
                <c:pt idx="1484">
                  <c:v>27.75</c:v>
                </c:pt>
                <c:pt idx="1485">
                  <c:v>27.75</c:v>
                </c:pt>
                <c:pt idx="1486">
                  <c:v>27.75</c:v>
                </c:pt>
                <c:pt idx="1487">
                  <c:v>27.75</c:v>
                </c:pt>
                <c:pt idx="1488">
                  <c:v>27.75</c:v>
                </c:pt>
                <c:pt idx="1489">
                  <c:v>27.75</c:v>
                </c:pt>
                <c:pt idx="1490">
                  <c:v>27.75</c:v>
                </c:pt>
                <c:pt idx="1491">
                  <c:v>27.75</c:v>
                </c:pt>
                <c:pt idx="1492">
                  <c:v>27.75</c:v>
                </c:pt>
                <c:pt idx="1493">
                  <c:v>27.75</c:v>
                </c:pt>
                <c:pt idx="1494">
                  <c:v>27.75</c:v>
                </c:pt>
                <c:pt idx="1495">
                  <c:v>27.75</c:v>
                </c:pt>
                <c:pt idx="1496">
                  <c:v>27.75</c:v>
                </c:pt>
                <c:pt idx="1497">
                  <c:v>27.75</c:v>
                </c:pt>
                <c:pt idx="1498">
                  <c:v>27.75</c:v>
                </c:pt>
                <c:pt idx="1499">
                  <c:v>27.75</c:v>
                </c:pt>
                <c:pt idx="1500">
                  <c:v>27.75</c:v>
                </c:pt>
                <c:pt idx="1501">
                  <c:v>27.75</c:v>
                </c:pt>
                <c:pt idx="1502">
                  <c:v>27.75</c:v>
                </c:pt>
                <c:pt idx="1503">
                  <c:v>27.75</c:v>
                </c:pt>
                <c:pt idx="1504">
                  <c:v>27.75</c:v>
                </c:pt>
                <c:pt idx="1505">
                  <c:v>27.75</c:v>
                </c:pt>
                <c:pt idx="1506">
                  <c:v>27.75</c:v>
                </c:pt>
                <c:pt idx="1507">
                  <c:v>27.75</c:v>
                </c:pt>
                <c:pt idx="1508">
                  <c:v>27.75</c:v>
                </c:pt>
                <c:pt idx="1509">
                  <c:v>27.75</c:v>
                </c:pt>
                <c:pt idx="1510">
                  <c:v>27.75</c:v>
                </c:pt>
                <c:pt idx="1511">
                  <c:v>27.75</c:v>
                </c:pt>
                <c:pt idx="1512">
                  <c:v>27.75</c:v>
                </c:pt>
                <c:pt idx="1513">
                  <c:v>27.75</c:v>
                </c:pt>
                <c:pt idx="1514">
                  <c:v>27.75</c:v>
                </c:pt>
                <c:pt idx="1515">
                  <c:v>27.75</c:v>
                </c:pt>
                <c:pt idx="1516">
                  <c:v>27.75</c:v>
                </c:pt>
                <c:pt idx="1517">
                  <c:v>27.75</c:v>
                </c:pt>
                <c:pt idx="1518">
                  <c:v>27.75</c:v>
                </c:pt>
                <c:pt idx="1519">
                  <c:v>27.75</c:v>
                </c:pt>
                <c:pt idx="1520">
                  <c:v>27.75</c:v>
                </c:pt>
                <c:pt idx="1521">
                  <c:v>27.75</c:v>
                </c:pt>
                <c:pt idx="1522">
                  <c:v>27.75</c:v>
                </c:pt>
                <c:pt idx="1523">
                  <c:v>27.75</c:v>
                </c:pt>
                <c:pt idx="1524">
                  <c:v>27.75</c:v>
                </c:pt>
                <c:pt idx="1525">
                  <c:v>27.75</c:v>
                </c:pt>
                <c:pt idx="1526">
                  <c:v>27.75</c:v>
                </c:pt>
                <c:pt idx="1527">
                  <c:v>27.75</c:v>
                </c:pt>
                <c:pt idx="1528">
                  <c:v>27.75</c:v>
                </c:pt>
                <c:pt idx="1529">
                  <c:v>27.75</c:v>
                </c:pt>
                <c:pt idx="1530">
                  <c:v>27.75</c:v>
                </c:pt>
                <c:pt idx="1531">
                  <c:v>27.75</c:v>
                </c:pt>
                <c:pt idx="1532">
                  <c:v>27.75</c:v>
                </c:pt>
                <c:pt idx="1533">
                  <c:v>27.75</c:v>
                </c:pt>
                <c:pt idx="1534">
                  <c:v>27.75</c:v>
                </c:pt>
                <c:pt idx="1535">
                  <c:v>27.75</c:v>
                </c:pt>
                <c:pt idx="1536">
                  <c:v>27.75</c:v>
                </c:pt>
                <c:pt idx="1537">
                  <c:v>27.75</c:v>
                </c:pt>
                <c:pt idx="1538">
                  <c:v>27.75</c:v>
                </c:pt>
                <c:pt idx="1539">
                  <c:v>27.75</c:v>
                </c:pt>
                <c:pt idx="1540">
                  <c:v>27.75</c:v>
                </c:pt>
                <c:pt idx="1541">
                  <c:v>27.75</c:v>
                </c:pt>
                <c:pt idx="1542">
                  <c:v>27.75</c:v>
                </c:pt>
                <c:pt idx="1543">
                  <c:v>27.75</c:v>
                </c:pt>
                <c:pt idx="1544">
                  <c:v>27.75</c:v>
                </c:pt>
                <c:pt idx="1545">
                  <c:v>27.75</c:v>
                </c:pt>
                <c:pt idx="1546">
                  <c:v>27.75</c:v>
                </c:pt>
                <c:pt idx="1547">
                  <c:v>27.75</c:v>
                </c:pt>
                <c:pt idx="1548">
                  <c:v>27.75</c:v>
                </c:pt>
                <c:pt idx="1549">
                  <c:v>27.75</c:v>
                </c:pt>
                <c:pt idx="1550">
                  <c:v>27.75</c:v>
                </c:pt>
                <c:pt idx="1551">
                  <c:v>27.75</c:v>
                </c:pt>
                <c:pt idx="1552">
                  <c:v>27.75</c:v>
                </c:pt>
                <c:pt idx="1553">
                  <c:v>27.75</c:v>
                </c:pt>
                <c:pt idx="1554">
                  <c:v>27.75</c:v>
                </c:pt>
                <c:pt idx="1555">
                  <c:v>27.75</c:v>
                </c:pt>
                <c:pt idx="1556">
                  <c:v>27.75</c:v>
                </c:pt>
                <c:pt idx="1557">
                  <c:v>27.75</c:v>
                </c:pt>
                <c:pt idx="1558">
                  <c:v>27.75</c:v>
                </c:pt>
                <c:pt idx="1559">
                  <c:v>27.75</c:v>
                </c:pt>
                <c:pt idx="1560">
                  <c:v>27.75</c:v>
                </c:pt>
                <c:pt idx="1561">
                  <c:v>27.75</c:v>
                </c:pt>
                <c:pt idx="1562">
                  <c:v>27.75</c:v>
                </c:pt>
                <c:pt idx="1563">
                  <c:v>27.75</c:v>
                </c:pt>
                <c:pt idx="1564">
                  <c:v>27.75</c:v>
                </c:pt>
                <c:pt idx="1565">
                  <c:v>27.75</c:v>
                </c:pt>
                <c:pt idx="1566">
                  <c:v>27.75</c:v>
                </c:pt>
                <c:pt idx="1567">
                  <c:v>27.75</c:v>
                </c:pt>
                <c:pt idx="1568">
                  <c:v>27.75</c:v>
                </c:pt>
                <c:pt idx="1569">
                  <c:v>27.75</c:v>
                </c:pt>
                <c:pt idx="1570">
                  <c:v>27.75</c:v>
                </c:pt>
                <c:pt idx="1571">
                  <c:v>27.75</c:v>
                </c:pt>
                <c:pt idx="1572">
                  <c:v>27.75</c:v>
                </c:pt>
                <c:pt idx="1573">
                  <c:v>27.75</c:v>
                </c:pt>
                <c:pt idx="1574">
                  <c:v>27.75</c:v>
                </c:pt>
                <c:pt idx="1575">
                  <c:v>27.75</c:v>
                </c:pt>
                <c:pt idx="1576">
                  <c:v>27.75</c:v>
                </c:pt>
                <c:pt idx="1577">
                  <c:v>27.75</c:v>
                </c:pt>
                <c:pt idx="1578">
                  <c:v>27.75</c:v>
                </c:pt>
                <c:pt idx="1579">
                  <c:v>27.75</c:v>
                </c:pt>
                <c:pt idx="1580">
                  <c:v>27.75</c:v>
                </c:pt>
                <c:pt idx="1581">
                  <c:v>27.75</c:v>
                </c:pt>
                <c:pt idx="1582">
                  <c:v>27.75</c:v>
                </c:pt>
                <c:pt idx="1583">
                  <c:v>27.75</c:v>
                </c:pt>
                <c:pt idx="1584">
                  <c:v>27.75</c:v>
                </c:pt>
                <c:pt idx="1585">
                  <c:v>27.75</c:v>
                </c:pt>
                <c:pt idx="1586">
                  <c:v>27.75</c:v>
                </c:pt>
                <c:pt idx="1587">
                  <c:v>27.75</c:v>
                </c:pt>
                <c:pt idx="1588">
                  <c:v>27.75</c:v>
                </c:pt>
                <c:pt idx="1589">
                  <c:v>27.75</c:v>
                </c:pt>
                <c:pt idx="1590">
                  <c:v>27.75</c:v>
                </c:pt>
                <c:pt idx="1591">
                  <c:v>27.75</c:v>
                </c:pt>
                <c:pt idx="1592">
                  <c:v>27.75</c:v>
                </c:pt>
                <c:pt idx="1593">
                  <c:v>27.75</c:v>
                </c:pt>
                <c:pt idx="1594">
                  <c:v>27.75</c:v>
                </c:pt>
                <c:pt idx="1595">
                  <c:v>27.75</c:v>
                </c:pt>
                <c:pt idx="1596">
                  <c:v>27.75</c:v>
                </c:pt>
                <c:pt idx="1597">
                  <c:v>27.75</c:v>
                </c:pt>
                <c:pt idx="1598">
                  <c:v>27.75</c:v>
                </c:pt>
                <c:pt idx="1599">
                  <c:v>27.75</c:v>
                </c:pt>
                <c:pt idx="1600">
                  <c:v>27.75</c:v>
                </c:pt>
                <c:pt idx="1601">
                  <c:v>27.75</c:v>
                </c:pt>
                <c:pt idx="1602">
                  <c:v>27.75</c:v>
                </c:pt>
                <c:pt idx="1603">
                  <c:v>27.75</c:v>
                </c:pt>
                <c:pt idx="1604">
                  <c:v>27.75</c:v>
                </c:pt>
                <c:pt idx="1605">
                  <c:v>27.75</c:v>
                </c:pt>
                <c:pt idx="1606">
                  <c:v>27.75</c:v>
                </c:pt>
                <c:pt idx="1607">
                  <c:v>27.75</c:v>
                </c:pt>
                <c:pt idx="1608">
                  <c:v>27.75</c:v>
                </c:pt>
                <c:pt idx="1609">
                  <c:v>27.75</c:v>
                </c:pt>
                <c:pt idx="1610">
                  <c:v>27.75</c:v>
                </c:pt>
                <c:pt idx="1611">
                  <c:v>27.75</c:v>
                </c:pt>
                <c:pt idx="1612">
                  <c:v>27.75</c:v>
                </c:pt>
                <c:pt idx="1613">
                  <c:v>27.75</c:v>
                </c:pt>
                <c:pt idx="1614">
                  <c:v>27.75</c:v>
                </c:pt>
                <c:pt idx="1615">
                  <c:v>27.75</c:v>
                </c:pt>
                <c:pt idx="1616">
                  <c:v>27.75</c:v>
                </c:pt>
                <c:pt idx="1617">
                  <c:v>27.75</c:v>
                </c:pt>
                <c:pt idx="1618">
                  <c:v>27.75</c:v>
                </c:pt>
                <c:pt idx="1619">
                  <c:v>27.75</c:v>
                </c:pt>
                <c:pt idx="1620">
                  <c:v>27.75</c:v>
                </c:pt>
                <c:pt idx="1621">
                  <c:v>27.75</c:v>
                </c:pt>
                <c:pt idx="1622">
                  <c:v>27.75</c:v>
                </c:pt>
                <c:pt idx="1623">
                  <c:v>27.75</c:v>
                </c:pt>
                <c:pt idx="1624">
                  <c:v>27.75</c:v>
                </c:pt>
                <c:pt idx="1625">
                  <c:v>27.75</c:v>
                </c:pt>
                <c:pt idx="1626">
                  <c:v>27.75</c:v>
                </c:pt>
                <c:pt idx="1627">
                  <c:v>27.75</c:v>
                </c:pt>
                <c:pt idx="1628">
                  <c:v>27.75</c:v>
                </c:pt>
                <c:pt idx="1629">
                  <c:v>27.75</c:v>
                </c:pt>
                <c:pt idx="1630">
                  <c:v>27.75</c:v>
                </c:pt>
                <c:pt idx="1631">
                  <c:v>27.75</c:v>
                </c:pt>
                <c:pt idx="1632">
                  <c:v>27.75</c:v>
                </c:pt>
                <c:pt idx="1633">
                  <c:v>27.75</c:v>
                </c:pt>
                <c:pt idx="1634">
                  <c:v>27.75</c:v>
                </c:pt>
                <c:pt idx="1635">
                  <c:v>27.75</c:v>
                </c:pt>
                <c:pt idx="1636">
                  <c:v>27.75</c:v>
                </c:pt>
                <c:pt idx="1637">
                  <c:v>27.75</c:v>
                </c:pt>
                <c:pt idx="1638">
                  <c:v>27.75</c:v>
                </c:pt>
                <c:pt idx="1639">
                  <c:v>27.75</c:v>
                </c:pt>
                <c:pt idx="1640">
                  <c:v>27.75</c:v>
                </c:pt>
                <c:pt idx="1641">
                  <c:v>27.75</c:v>
                </c:pt>
                <c:pt idx="1642">
                  <c:v>27.75</c:v>
                </c:pt>
                <c:pt idx="1643">
                  <c:v>27.75</c:v>
                </c:pt>
                <c:pt idx="1644">
                  <c:v>27.75</c:v>
                </c:pt>
                <c:pt idx="1645">
                  <c:v>27.75</c:v>
                </c:pt>
                <c:pt idx="1646">
                  <c:v>27.75</c:v>
                </c:pt>
                <c:pt idx="1647">
                  <c:v>27.75</c:v>
                </c:pt>
                <c:pt idx="1648">
                  <c:v>27.75</c:v>
                </c:pt>
                <c:pt idx="1649">
                  <c:v>27.75</c:v>
                </c:pt>
                <c:pt idx="1650">
                  <c:v>27.75</c:v>
                </c:pt>
                <c:pt idx="1651">
                  <c:v>27.75</c:v>
                </c:pt>
                <c:pt idx="1652">
                  <c:v>27.75</c:v>
                </c:pt>
                <c:pt idx="1653">
                  <c:v>27.75</c:v>
                </c:pt>
                <c:pt idx="1654">
                  <c:v>27.75</c:v>
                </c:pt>
                <c:pt idx="1655">
                  <c:v>27.75</c:v>
                </c:pt>
                <c:pt idx="1656">
                  <c:v>27.75</c:v>
                </c:pt>
                <c:pt idx="1657">
                  <c:v>27.75</c:v>
                </c:pt>
                <c:pt idx="1658">
                  <c:v>27.75</c:v>
                </c:pt>
                <c:pt idx="1659">
                  <c:v>27.75</c:v>
                </c:pt>
                <c:pt idx="1660">
                  <c:v>27.75</c:v>
                </c:pt>
                <c:pt idx="1661">
                  <c:v>27.75</c:v>
                </c:pt>
                <c:pt idx="1662">
                  <c:v>27.75</c:v>
                </c:pt>
                <c:pt idx="1663">
                  <c:v>27.75</c:v>
                </c:pt>
                <c:pt idx="1664">
                  <c:v>27.75</c:v>
                </c:pt>
                <c:pt idx="1665">
                  <c:v>27.75</c:v>
                </c:pt>
                <c:pt idx="1666">
                  <c:v>27.75</c:v>
                </c:pt>
                <c:pt idx="1667">
                  <c:v>27.75</c:v>
                </c:pt>
                <c:pt idx="1668">
                  <c:v>27.75</c:v>
                </c:pt>
                <c:pt idx="1669">
                  <c:v>27.75</c:v>
                </c:pt>
                <c:pt idx="1670">
                  <c:v>27.75</c:v>
                </c:pt>
                <c:pt idx="1671">
                  <c:v>27.75</c:v>
                </c:pt>
                <c:pt idx="1672">
                  <c:v>27.75</c:v>
                </c:pt>
                <c:pt idx="1673">
                  <c:v>27.75</c:v>
                </c:pt>
                <c:pt idx="1674">
                  <c:v>27.75</c:v>
                </c:pt>
                <c:pt idx="1675">
                  <c:v>27.75</c:v>
                </c:pt>
                <c:pt idx="1676">
                  <c:v>27.75</c:v>
                </c:pt>
                <c:pt idx="1677">
                  <c:v>27.75</c:v>
                </c:pt>
                <c:pt idx="1678">
                  <c:v>27.75</c:v>
                </c:pt>
                <c:pt idx="1679">
                  <c:v>27.75</c:v>
                </c:pt>
                <c:pt idx="1680">
                  <c:v>27.75</c:v>
                </c:pt>
                <c:pt idx="1681">
                  <c:v>27.75</c:v>
                </c:pt>
                <c:pt idx="1682">
                  <c:v>27.75</c:v>
                </c:pt>
                <c:pt idx="1683">
                  <c:v>27.75</c:v>
                </c:pt>
                <c:pt idx="1684">
                  <c:v>27.75</c:v>
                </c:pt>
                <c:pt idx="1685">
                  <c:v>27.75</c:v>
                </c:pt>
                <c:pt idx="1686">
                  <c:v>27.75</c:v>
                </c:pt>
                <c:pt idx="1687">
                  <c:v>27.75</c:v>
                </c:pt>
                <c:pt idx="1688">
                  <c:v>27.75</c:v>
                </c:pt>
                <c:pt idx="1689">
                  <c:v>27.75</c:v>
                </c:pt>
                <c:pt idx="1690">
                  <c:v>27.75</c:v>
                </c:pt>
                <c:pt idx="1691">
                  <c:v>27.75</c:v>
                </c:pt>
                <c:pt idx="1692">
                  <c:v>27.75</c:v>
                </c:pt>
                <c:pt idx="1693">
                  <c:v>27.75</c:v>
                </c:pt>
                <c:pt idx="1694">
                  <c:v>27.75</c:v>
                </c:pt>
                <c:pt idx="1695">
                  <c:v>27.75</c:v>
                </c:pt>
                <c:pt idx="1696">
                  <c:v>27.75</c:v>
                </c:pt>
                <c:pt idx="1697">
                  <c:v>27.75</c:v>
                </c:pt>
                <c:pt idx="1698">
                  <c:v>27.75</c:v>
                </c:pt>
                <c:pt idx="1699">
                  <c:v>27.75</c:v>
                </c:pt>
                <c:pt idx="1700">
                  <c:v>27.75</c:v>
                </c:pt>
                <c:pt idx="1701">
                  <c:v>27.75</c:v>
                </c:pt>
                <c:pt idx="1702">
                  <c:v>27.75</c:v>
                </c:pt>
                <c:pt idx="1703">
                  <c:v>27.75</c:v>
                </c:pt>
                <c:pt idx="1704">
                  <c:v>27.75</c:v>
                </c:pt>
                <c:pt idx="1705">
                  <c:v>27.75</c:v>
                </c:pt>
                <c:pt idx="1706">
                  <c:v>27.75</c:v>
                </c:pt>
                <c:pt idx="1707">
                  <c:v>27.75</c:v>
                </c:pt>
                <c:pt idx="1708">
                  <c:v>27.75</c:v>
                </c:pt>
                <c:pt idx="1709">
                  <c:v>27.75</c:v>
                </c:pt>
                <c:pt idx="1710">
                  <c:v>27.75</c:v>
                </c:pt>
                <c:pt idx="1711">
                  <c:v>27.75</c:v>
                </c:pt>
                <c:pt idx="1712">
                  <c:v>27.75</c:v>
                </c:pt>
                <c:pt idx="1713">
                  <c:v>27.75</c:v>
                </c:pt>
                <c:pt idx="1714">
                  <c:v>27.75</c:v>
                </c:pt>
                <c:pt idx="1715">
                  <c:v>27.75</c:v>
                </c:pt>
                <c:pt idx="1716">
                  <c:v>27.75</c:v>
                </c:pt>
                <c:pt idx="1717">
                  <c:v>27.75</c:v>
                </c:pt>
                <c:pt idx="1718">
                  <c:v>27.75</c:v>
                </c:pt>
                <c:pt idx="1719">
                  <c:v>27.75</c:v>
                </c:pt>
                <c:pt idx="1720">
                  <c:v>27.75</c:v>
                </c:pt>
                <c:pt idx="1721">
                  <c:v>27.75</c:v>
                </c:pt>
                <c:pt idx="1722">
                  <c:v>27.75</c:v>
                </c:pt>
                <c:pt idx="1723">
                  <c:v>27.75</c:v>
                </c:pt>
                <c:pt idx="1724">
                  <c:v>27.75</c:v>
                </c:pt>
                <c:pt idx="1725">
                  <c:v>27.75</c:v>
                </c:pt>
                <c:pt idx="1726">
                  <c:v>27.75</c:v>
                </c:pt>
                <c:pt idx="1727">
                  <c:v>27.75</c:v>
                </c:pt>
                <c:pt idx="1728">
                  <c:v>27.75</c:v>
                </c:pt>
                <c:pt idx="1729">
                  <c:v>27.75</c:v>
                </c:pt>
                <c:pt idx="1730">
                  <c:v>27.75</c:v>
                </c:pt>
                <c:pt idx="1731">
                  <c:v>27.75</c:v>
                </c:pt>
                <c:pt idx="1732">
                  <c:v>27.75</c:v>
                </c:pt>
                <c:pt idx="1733">
                  <c:v>27.75</c:v>
                </c:pt>
                <c:pt idx="1734">
                  <c:v>27.75</c:v>
                </c:pt>
                <c:pt idx="1735">
                  <c:v>27.75</c:v>
                </c:pt>
                <c:pt idx="1736">
                  <c:v>27.75</c:v>
                </c:pt>
                <c:pt idx="1737">
                  <c:v>27.75</c:v>
                </c:pt>
                <c:pt idx="1738">
                  <c:v>27.75</c:v>
                </c:pt>
                <c:pt idx="1739">
                  <c:v>27.75</c:v>
                </c:pt>
                <c:pt idx="1740">
                  <c:v>27.75</c:v>
                </c:pt>
                <c:pt idx="1741">
                  <c:v>27.75</c:v>
                </c:pt>
                <c:pt idx="1742">
                  <c:v>27.75</c:v>
                </c:pt>
                <c:pt idx="1743">
                  <c:v>27.75</c:v>
                </c:pt>
                <c:pt idx="1744">
                  <c:v>27.75</c:v>
                </c:pt>
                <c:pt idx="1745">
                  <c:v>27.75</c:v>
                </c:pt>
                <c:pt idx="1746">
                  <c:v>27.75</c:v>
                </c:pt>
                <c:pt idx="1747">
                  <c:v>27.75</c:v>
                </c:pt>
                <c:pt idx="1748">
                  <c:v>27.75</c:v>
                </c:pt>
                <c:pt idx="1749">
                  <c:v>27.75</c:v>
                </c:pt>
                <c:pt idx="1750">
                  <c:v>27.75</c:v>
                </c:pt>
                <c:pt idx="1751">
                  <c:v>27.75</c:v>
                </c:pt>
                <c:pt idx="1752">
                  <c:v>27.75</c:v>
                </c:pt>
                <c:pt idx="1753">
                  <c:v>27.75</c:v>
                </c:pt>
                <c:pt idx="1754">
                  <c:v>27.75</c:v>
                </c:pt>
                <c:pt idx="1755">
                  <c:v>27.75</c:v>
                </c:pt>
                <c:pt idx="1756">
                  <c:v>27.75</c:v>
                </c:pt>
                <c:pt idx="1757">
                  <c:v>27.75</c:v>
                </c:pt>
                <c:pt idx="1758">
                  <c:v>27.75</c:v>
                </c:pt>
                <c:pt idx="1759">
                  <c:v>27.75</c:v>
                </c:pt>
                <c:pt idx="1760">
                  <c:v>27.75</c:v>
                </c:pt>
                <c:pt idx="1761">
                  <c:v>27.75</c:v>
                </c:pt>
                <c:pt idx="1762">
                  <c:v>27.75</c:v>
                </c:pt>
                <c:pt idx="1763">
                  <c:v>27.75</c:v>
                </c:pt>
                <c:pt idx="1764">
                  <c:v>27.75</c:v>
                </c:pt>
                <c:pt idx="1765">
                  <c:v>27.75</c:v>
                </c:pt>
                <c:pt idx="1766">
                  <c:v>27.75</c:v>
                </c:pt>
                <c:pt idx="1767">
                  <c:v>27.75</c:v>
                </c:pt>
                <c:pt idx="1768">
                  <c:v>27.75</c:v>
                </c:pt>
                <c:pt idx="1769">
                  <c:v>27.75</c:v>
                </c:pt>
                <c:pt idx="1770">
                  <c:v>27.75</c:v>
                </c:pt>
                <c:pt idx="1771">
                  <c:v>27.75</c:v>
                </c:pt>
                <c:pt idx="1772">
                  <c:v>27.75</c:v>
                </c:pt>
                <c:pt idx="1773">
                  <c:v>27.75</c:v>
                </c:pt>
                <c:pt idx="1774">
                  <c:v>27.75</c:v>
                </c:pt>
                <c:pt idx="1775">
                  <c:v>27.75</c:v>
                </c:pt>
                <c:pt idx="1776">
                  <c:v>27.75</c:v>
                </c:pt>
                <c:pt idx="1777">
                  <c:v>27.75</c:v>
                </c:pt>
                <c:pt idx="1778">
                  <c:v>27.75</c:v>
                </c:pt>
                <c:pt idx="1779">
                  <c:v>27.75</c:v>
                </c:pt>
                <c:pt idx="1780">
                  <c:v>27.75</c:v>
                </c:pt>
                <c:pt idx="1781">
                  <c:v>27.75</c:v>
                </c:pt>
                <c:pt idx="1782">
                  <c:v>27.75</c:v>
                </c:pt>
                <c:pt idx="1783">
                  <c:v>27.75</c:v>
                </c:pt>
                <c:pt idx="1784">
                  <c:v>27.75</c:v>
                </c:pt>
                <c:pt idx="1785">
                  <c:v>27.75</c:v>
                </c:pt>
                <c:pt idx="1786">
                  <c:v>27.75</c:v>
                </c:pt>
                <c:pt idx="1787">
                  <c:v>27.75</c:v>
                </c:pt>
                <c:pt idx="1788">
                  <c:v>27.75</c:v>
                </c:pt>
                <c:pt idx="1789">
                  <c:v>27.75</c:v>
                </c:pt>
                <c:pt idx="1790">
                  <c:v>27.75</c:v>
                </c:pt>
                <c:pt idx="1791">
                  <c:v>27.75</c:v>
                </c:pt>
                <c:pt idx="1792">
                  <c:v>27.75</c:v>
                </c:pt>
                <c:pt idx="1793">
                  <c:v>27.75</c:v>
                </c:pt>
                <c:pt idx="1794">
                  <c:v>27.75</c:v>
                </c:pt>
                <c:pt idx="1795">
                  <c:v>27.75</c:v>
                </c:pt>
                <c:pt idx="1796">
                  <c:v>27.75</c:v>
                </c:pt>
                <c:pt idx="1797">
                  <c:v>27.75</c:v>
                </c:pt>
                <c:pt idx="1798">
                  <c:v>27.75</c:v>
                </c:pt>
                <c:pt idx="1799">
                  <c:v>27.75</c:v>
                </c:pt>
                <c:pt idx="1800">
                  <c:v>27.75</c:v>
                </c:pt>
                <c:pt idx="1801">
                  <c:v>27.75</c:v>
                </c:pt>
                <c:pt idx="1802">
                  <c:v>27.75</c:v>
                </c:pt>
                <c:pt idx="1803">
                  <c:v>27.75</c:v>
                </c:pt>
                <c:pt idx="1804">
                  <c:v>27.75</c:v>
                </c:pt>
                <c:pt idx="1805">
                  <c:v>27.75</c:v>
                </c:pt>
                <c:pt idx="1806">
                  <c:v>27.75</c:v>
                </c:pt>
                <c:pt idx="1807">
                  <c:v>27.75</c:v>
                </c:pt>
                <c:pt idx="1808">
                  <c:v>27.75</c:v>
                </c:pt>
                <c:pt idx="1809">
                  <c:v>27.75</c:v>
                </c:pt>
                <c:pt idx="1810">
                  <c:v>27.75</c:v>
                </c:pt>
                <c:pt idx="1811">
                  <c:v>27.75</c:v>
                </c:pt>
                <c:pt idx="1812">
                  <c:v>27.75</c:v>
                </c:pt>
                <c:pt idx="1813">
                  <c:v>27.75</c:v>
                </c:pt>
                <c:pt idx="1814">
                  <c:v>27.75</c:v>
                </c:pt>
                <c:pt idx="1815">
                  <c:v>27.75</c:v>
                </c:pt>
                <c:pt idx="1816">
                  <c:v>27.75</c:v>
                </c:pt>
                <c:pt idx="1817">
                  <c:v>27.75</c:v>
                </c:pt>
                <c:pt idx="1818">
                  <c:v>27.75</c:v>
                </c:pt>
                <c:pt idx="1819">
                  <c:v>27.75</c:v>
                </c:pt>
                <c:pt idx="1820">
                  <c:v>27.75</c:v>
                </c:pt>
                <c:pt idx="1821">
                  <c:v>27.75</c:v>
                </c:pt>
                <c:pt idx="1822">
                  <c:v>27.75</c:v>
                </c:pt>
                <c:pt idx="1823">
                  <c:v>27.75</c:v>
                </c:pt>
                <c:pt idx="1824">
                  <c:v>27.75</c:v>
                </c:pt>
                <c:pt idx="1825">
                  <c:v>27.75</c:v>
                </c:pt>
                <c:pt idx="1826">
                  <c:v>27.75</c:v>
                </c:pt>
                <c:pt idx="1827">
                  <c:v>27.75</c:v>
                </c:pt>
                <c:pt idx="1828">
                  <c:v>27.75</c:v>
                </c:pt>
                <c:pt idx="1829">
                  <c:v>27.75</c:v>
                </c:pt>
                <c:pt idx="1830">
                  <c:v>27.75</c:v>
                </c:pt>
                <c:pt idx="1831">
                  <c:v>27.75</c:v>
                </c:pt>
                <c:pt idx="1832">
                  <c:v>27.75</c:v>
                </c:pt>
                <c:pt idx="1833">
                  <c:v>27.75</c:v>
                </c:pt>
                <c:pt idx="1834">
                  <c:v>27.75</c:v>
                </c:pt>
                <c:pt idx="1835">
                  <c:v>27.75</c:v>
                </c:pt>
                <c:pt idx="1836">
                  <c:v>27.75</c:v>
                </c:pt>
                <c:pt idx="1837">
                  <c:v>27.75</c:v>
                </c:pt>
                <c:pt idx="1838">
                  <c:v>27.75</c:v>
                </c:pt>
                <c:pt idx="1839">
                  <c:v>27.75</c:v>
                </c:pt>
                <c:pt idx="1840">
                  <c:v>27.75</c:v>
                </c:pt>
                <c:pt idx="1841">
                  <c:v>27.75</c:v>
                </c:pt>
                <c:pt idx="1842">
                  <c:v>27.75</c:v>
                </c:pt>
                <c:pt idx="1843">
                  <c:v>27.75</c:v>
                </c:pt>
                <c:pt idx="1844">
                  <c:v>27.75</c:v>
                </c:pt>
                <c:pt idx="1845">
                  <c:v>27.75</c:v>
                </c:pt>
                <c:pt idx="1846">
                  <c:v>27.75</c:v>
                </c:pt>
                <c:pt idx="1847">
                  <c:v>27.75</c:v>
                </c:pt>
                <c:pt idx="1848">
                  <c:v>27.75</c:v>
                </c:pt>
                <c:pt idx="1849">
                  <c:v>27.75</c:v>
                </c:pt>
                <c:pt idx="1850">
                  <c:v>27.75</c:v>
                </c:pt>
                <c:pt idx="1851">
                  <c:v>27.75</c:v>
                </c:pt>
                <c:pt idx="1852">
                  <c:v>27.75</c:v>
                </c:pt>
                <c:pt idx="1853">
                  <c:v>27.75</c:v>
                </c:pt>
                <c:pt idx="1854">
                  <c:v>27.75</c:v>
                </c:pt>
                <c:pt idx="1855">
                  <c:v>27.75</c:v>
                </c:pt>
                <c:pt idx="1856">
                  <c:v>27.75</c:v>
                </c:pt>
                <c:pt idx="1857">
                  <c:v>27.75</c:v>
                </c:pt>
                <c:pt idx="1858">
                  <c:v>27.75</c:v>
                </c:pt>
                <c:pt idx="1859">
                  <c:v>27.75</c:v>
                </c:pt>
                <c:pt idx="1860">
                  <c:v>27.75</c:v>
                </c:pt>
                <c:pt idx="1861">
                  <c:v>27.75</c:v>
                </c:pt>
                <c:pt idx="1862">
                  <c:v>27.75</c:v>
                </c:pt>
                <c:pt idx="1863">
                  <c:v>27.75</c:v>
                </c:pt>
                <c:pt idx="1864">
                  <c:v>27.75</c:v>
                </c:pt>
                <c:pt idx="1865">
                  <c:v>27.75</c:v>
                </c:pt>
                <c:pt idx="1866">
                  <c:v>27.75</c:v>
                </c:pt>
                <c:pt idx="1867">
                  <c:v>27.75</c:v>
                </c:pt>
                <c:pt idx="1868">
                  <c:v>27.75</c:v>
                </c:pt>
                <c:pt idx="1869">
                  <c:v>27.75</c:v>
                </c:pt>
                <c:pt idx="1870">
                  <c:v>27.75</c:v>
                </c:pt>
                <c:pt idx="1871">
                  <c:v>27.75</c:v>
                </c:pt>
                <c:pt idx="1872">
                  <c:v>27.75</c:v>
                </c:pt>
                <c:pt idx="1873">
                  <c:v>27.75</c:v>
                </c:pt>
                <c:pt idx="1874">
                  <c:v>27.75</c:v>
                </c:pt>
                <c:pt idx="1875">
                  <c:v>27.75</c:v>
                </c:pt>
                <c:pt idx="1876">
                  <c:v>27.75</c:v>
                </c:pt>
                <c:pt idx="1877">
                  <c:v>27.75</c:v>
                </c:pt>
                <c:pt idx="1878">
                  <c:v>27.75</c:v>
                </c:pt>
                <c:pt idx="1879">
                  <c:v>27.75</c:v>
                </c:pt>
                <c:pt idx="1880">
                  <c:v>27.75</c:v>
                </c:pt>
                <c:pt idx="1881">
                  <c:v>27.75</c:v>
                </c:pt>
                <c:pt idx="1882">
                  <c:v>27.75</c:v>
                </c:pt>
                <c:pt idx="1883">
                  <c:v>27.75</c:v>
                </c:pt>
                <c:pt idx="1884">
                  <c:v>27.75</c:v>
                </c:pt>
                <c:pt idx="1885">
                  <c:v>27.75</c:v>
                </c:pt>
                <c:pt idx="1886">
                  <c:v>27.75</c:v>
                </c:pt>
                <c:pt idx="1887">
                  <c:v>27.75</c:v>
                </c:pt>
                <c:pt idx="1888">
                  <c:v>27.75</c:v>
                </c:pt>
                <c:pt idx="1889">
                  <c:v>27.75</c:v>
                </c:pt>
                <c:pt idx="1890">
                  <c:v>27.75</c:v>
                </c:pt>
                <c:pt idx="1891">
                  <c:v>27.75</c:v>
                </c:pt>
                <c:pt idx="1892">
                  <c:v>27.75</c:v>
                </c:pt>
                <c:pt idx="1893">
                  <c:v>27.75</c:v>
                </c:pt>
                <c:pt idx="1894">
                  <c:v>27.75</c:v>
                </c:pt>
                <c:pt idx="1895">
                  <c:v>27.75</c:v>
                </c:pt>
                <c:pt idx="1896">
                  <c:v>27.75</c:v>
                </c:pt>
                <c:pt idx="1897">
                  <c:v>27.75</c:v>
                </c:pt>
                <c:pt idx="1898">
                  <c:v>27.75</c:v>
                </c:pt>
                <c:pt idx="1899">
                  <c:v>27.75</c:v>
                </c:pt>
                <c:pt idx="1900">
                  <c:v>27.75</c:v>
                </c:pt>
                <c:pt idx="1901">
                  <c:v>27.75</c:v>
                </c:pt>
                <c:pt idx="1902">
                  <c:v>27.75</c:v>
                </c:pt>
                <c:pt idx="1903">
                  <c:v>27.75</c:v>
                </c:pt>
                <c:pt idx="1904">
                  <c:v>27.75</c:v>
                </c:pt>
                <c:pt idx="1905">
                  <c:v>27.75</c:v>
                </c:pt>
                <c:pt idx="1906">
                  <c:v>27.75</c:v>
                </c:pt>
                <c:pt idx="1907">
                  <c:v>27.75</c:v>
                </c:pt>
                <c:pt idx="1908">
                  <c:v>27.75</c:v>
                </c:pt>
                <c:pt idx="1909">
                  <c:v>27.75</c:v>
                </c:pt>
                <c:pt idx="1910">
                  <c:v>27.75</c:v>
                </c:pt>
                <c:pt idx="1911">
                  <c:v>27.75</c:v>
                </c:pt>
                <c:pt idx="1912">
                  <c:v>27.75</c:v>
                </c:pt>
                <c:pt idx="1913">
                  <c:v>27.75</c:v>
                </c:pt>
                <c:pt idx="1914">
                  <c:v>27.75</c:v>
                </c:pt>
                <c:pt idx="1915">
                  <c:v>27.75</c:v>
                </c:pt>
                <c:pt idx="1916">
                  <c:v>27.75</c:v>
                </c:pt>
                <c:pt idx="1917">
                  <c:v>27.75</c:v>
                </c:pt>
                <c:pt idx="1918">
                  <c:v>27.75</c:v>
                </c:pt>
                <c:pt idx="1919">
                  <c:v>27.75</c:v>
                </c:pt>
                <c:pt idx="1920">
                  <c:v>27.75</c:v>
                </c:pt>
                <c:pt idx="1921">
                  <c:v>27.75</c:v>
                </c:pt>
                <c:pt idx="1922">
                  <c:v>27.75</c:v>
                </c:pt>
                <c:pt idx="1923">
                  <c:v>27.75</c:v>
                </c:pt>
                <c:pt idx="1924">
                  <c:v>27.75</c:v>
                </c:pt>
                <c:pt idx="1925">
                  <c:v>27.75</c:v>
                </c:pt>
                <c:pt idx="1926">
                  <c:v>27.75</c:v>
                </c:pt>
                <c:pt idx="1927">
                  <c:v>27.75</c:v>
                </c:pt>
                <c:pt idx="1928">
                  <c:v>27.75</c:v>
                </c:pt>
                <c:pt idx="1929">
                  <c:v>27.75</c:v>
                </c:pt>
                <c:pt idx="1930">
                  <c:v>27.75</c:v>
                </c:pt>
                <c:pt idx="1931">
                  <c:v>27.75</c:v>
                </c:pt>
                <c:pt idx="1932">
                  <c:v>27.75</c:v>
                </c:pt>
                <c:pt idx="1933">
                  <c:v>27.75</c:v>
                </c:pt>
                <c:pt idx="1934">
                  <c:v>27.75</c:v>
                </c:pt>
                <c:pt idx="1935">
                  <c:v>27.75</c:v>
                </c:pt>
                <c:pt idx="1936">
                  <c:v>27.75</c:v>
                </c:pt>
                <c:pt idx="1937">
                  <c:v>27.75</c:v>
                </c:pt>
                <c:pt idx="1938">
                  <c:v>27.75</c:v>
                </c:pt>
                <c:pt idx="1939">
                  <c:v>27.75</c:v>
                </c:pt>
                <c:pt idx="1940">
                  <c:v>27.75</c:v>
                </c:pt>
                <c:pt idx="1941">
                  <c:v>27.75</c:v>
                </c:pt>
                <c:pt idx="1942">
                  <c:v>27.75</c:v>
                </c:pt>
                <c:pt idx="1943">
                  <c:v>27.75</c:v>
                </c:pt>
                <c:pt idx="1944">
                  <c:v>27.75</c:v>
                </c:pt>
                <c:pt idx="1945">
                  <c:v>27.75</c:v>
                </c:pt>
                <c:pt idx="1946">
                  <c:v>27.75</c:v>
                </c:pt>
                <c:pt idx="1947">
                  <c:v>27.75</c:v>
                </c:pt>
                <c:pt idx="1948">
                  <c:v>27.75</c:v>
                </c:pt>
                <c:pt idx="1949">
                  <c:v>27.75</c:v>
                </c:pt>
                <c:pt idx="1950">
                  <c:v>27.75</c:v>
                </c:pt>
                <c:pt idx="1951">
                  <c:v>27.75</c:v>
                </c:pt>
                <c:pt idx="1952">
                  <c:v>27.75</c:v>
                </c:pt>
                <c:pt idx="1953">
                  <c:v>27.75</c:v>
                </c:pt>
                <c:pt idx="1954">
                  <c:v>27.75</c:v>
                </c:pt>
                <c:pt idx="1955">
                  <c:v>27.75</c:v>
                </c:pt>
                <c:pt idx="1956">
                  <c:v>27.75</c:v>
                </c:pt>
                <c:pt idx="1957">
                  <c:v>27.75</c:v>
                </c:pt>
                <c:pt idx="1958">
                  <c:v>27.75</c:v>
                </c:pt>
                <c:pt idx="1959">
                  <c:v>27.75</c:v>
                </c:pt>
                <c:pt idx="1960">
                  <c:v>27.75</c:v>
                </c:pt>
                <c:pt idx="1961">
                  <c:v>27.75</c:v>
                </c:pt>
                <c:pt idx="1962">
                  <c:v>27.75</c:v>
                </c:pt>
                <c:pt idx="1963">
                  <c:v>27.75</c:v>
                </c:pt>
                <c:pt idx="1964">
                  <c:v>27.75</c:v>
                </c:pt>
                <c:pt idx="1965">
                  <c:v>27.75</c:v>
                </c:pt>
                <c:pt idx="1966">
                  <c:v>27.75</c:v>
                </c:pt>
                <c:pt idx="1967">
                  <c:v>27.75</c:v>
                </c:pt>
                <c:pt idx="1968">
                  <c:v>27.75</c:v>
                </c:pt>
                <c:pt idx="1969">
                  <c:v>27.75</c:v>
                </c:pt>
                <c:pt idx="1970">
                  <c:v>27.75</c:v>
                </c:pt>
                <c:pt idx="1971">
                  <c:v>27.75</c:v>
                </c:pt>
                <c:pt idx="1972">
                  <c:v>27.75</c:v>
                </c:pt>
                <c:pt idx="1973">
                  <c:v>27.75</c:v>
                </c:pt>
                <c:pt idx="1974">
                  <c:v>27.75</c:v>
                </c:pt>
                <c:pt idx="1975">
                  <c:v>27.75</c:v>
                </c:pt>
                <c:pt idx="1976">
                  <c:v>27.75</c:v>
                </c:pt>
                <c:pt idx="1977">
                  <c:v>27.75</c:v>
                </c:pt>
                <c:pt idx="1978">
                  <c:v>27.75</c:v>
                </c:pt>
                <c:pt idx="1979">
                  <c:v>27.75</c:v>
                </c:pt>
                <c:pt idx="1980">
                  <c:v>27.75</c:v>
                </c:pt>
                <c:pt idx="1981">
                  <c:v>27.75</c:v>
                </c:pt>
                <c:pt idx="1982">
                  <c:v>27.75</c:v>
                </c:pt>
                <c:pt idx="1983">
                  <c:v>27.75</c:v>
                </c:pt>
                <c:pt idx="1984">
                  <c:v>27.75</c:v>
                </c:pt>
                <c:pt idx="1985">
                  <c:v>27.75</c:v>
                </c:pt>
                <c:pt idx="1986">
                  <c:v>27.75</c:v>
                </c:pt>
                <c:pt idx="1987">
                  <c:v>27.75</c:v>
                </c:pt>
                <c:pt idx="1988">
                  <c:v>27.75</c:v>
                </c:pt>
                <c:pt idx="1989">
                  <c:v>27.75</c:v>
                </c:pt>
                <c:pt idx="1990">
                  <c:v>27.75</c:v>
                </c:pt>
                <c:pt idx="1991">
                  <c:v>27.75</c:v>
                </c:pt>
                <c:pt idx="1992">
                  <c:v>27.75</c:v>
                </c:pt>
                <c:pt idx="1993">
                  <c:v>27.75</c:v>
                </c:pt>
                <c:pt idx="1994">
                  <c:v>27.75</c:v>
                </c:pt>
                <c:pt idx="1995">
                  <c:v>27.75</c:v>
                </c:pt>
                <c:pt idx="1996">
                  <c:v>27.75</c:v>
                </c:pt>
                <c:pt idx="1997">
                  <c:v>27.75</c:v>
                </c:pt>
                <c:pt idx="1998">
                  <c:v>27.75</c:v>
                </c:pt>
                <c:pt idx="1999">
                  <c:v>27.75</c:v>
                </c:pt>
                <c:pt idx="2000">
                  <c:v>27.75</c:v>
                </c:pt>
                <c:pt idx="2001">
                  <c:v>27.75</c:v>
                </c:pt>
                <c:pt idx="2002">
                  <c:v>27.75</c:v>
                </c:pt>
                <c:pt idx="2003">
                  <c:v>27.75</c:v>
                </c:pt>
                <c:pt idx="2004">
                  <c:v>27.75</c:v>
                </c:pt>
                <c:pt idx="2005">
                  <c:v>27.75</c:v>
                </c:pt>
                <c:pt idx="2006">
                  <c:v>27.75</c:v>
                </c:pt>
                <c:pt idx="2007">
                  <c:v>27.75</c:v>
                </c:pt>
                <c:pt idx="2008">
                  <c:v>27.75</c:v>
                </c:pt>
                <c:pt idx="2009">
                  <c:v>27.75</c:v>
                </c:pt>
                <c:pt idx="2010">
                  <c:v>27.75</c:v>
                </c:pt>
                <c:pt idx="2011">
                  <c:v>27.75</c:v>
                </c:pt>
                <c:pt idx="2012">
                  <c:v>27.75</c:v>
                </c:pt>
                <c:pt idx="2013">
                  <c:v>27.75</c:v>
                </c:pt>
                <c:pt idx="2014">
                  <c:v>27.75</c:v>
                </c:pt>
                <c:pt idx="2015">
                  <c:v>27.75</c:v>
                </c:pt>
                <c:pt idx="2016">
                  <c:v>27.75</c:v>
                </c:pt>
                <c:pt idx="2017">
                  <c:v>27.75</c:v>
                </c:pt>
                <c:pt idx="2018">
                  <c:v>27.75</c:v>
                </c:pt>
                <c:pt idx="2019">
                  <c:v>27.75</c:v>
                </c:pt>
                <c:pt idx="2020">
                  <c:v>27.75</c:v>
                </c:pt>
                <c:pt idx="2021">
                  <c:v>27.75</c:v>
                </c:pt>
                <c:pt idx="2022">
                  <c:v>27.75</c:v>
                </c:pt>
                <c:pt idx="2023">
                  <c:v>27.75</c:v>
                </c:pt>
                <c:pt idx="2024">
                  <c:v>27.75</c:v>
                </c:pt>
                <c:pt idx="2025">
                  <c:v>27.75</c:v>
                </c:pt>
                <c:pt idx="2026">
                  <c:v>27.75</c:v>
                </c:pt>
                <c:pt idx="2027">
                  <c:v>27.75</c:v>
                </c:pt>
                <c:pt idx="2028">
                  <c:v>27.75</c:v>
                </c:pt>
                <c:pt idx="2029">
                  <c:v>27.75</c:v>
                </c:pt>
                <c:pt idx="2030">
                  <c:v>27.75</c:v>
                </c:pt>
                <c:pt idx="2031">
                  <c:v>27.75</c:v>
                </c:pt>
                <c:pt idx="2032">
                  <c:v>27.75</c:v>
                </c:pt>
                <c:pt idx="2033">
                  <c:v>27.75</c:v>
                </c:pt>
                <c:pt idx="2034">
                  <c:v>27.75</c:v>
                </c:pt>
                <c:pt idx="2035">
                  <c:v>27.75</c:v>
                </c:pt>
                <c:pt idx="2036">
                  <c:v>27.75</c:v>
                </c:pt>
                <c:pt idx="2037">
                  <c:v>27.75</c:v>
                </c:pt>
                <c:pt idx="2038">
                  <c:v>27.75</c:v>
                </c:pt>
                <c:pt idx="2039">
                  <c:v>27.75</c:v>
                </c:pt>
                <c:pt idx="2040">
                  <c:v>27.75</c:v>
                </c:pt>
                <c:pt idx="2041">
                  <c:v>27.75</c:v>
                </c:pt>
                <c:pt idx="2042">
                  <c:v>27.75</c:v>
                </c:pt>
                <c:pt idx="2043">
                  <c:v>27.75</c:v>
                </c:pt>
                <c:pt idx="2044">
                  <c:v>27.75</c:v>
                </c:pt>
                <c:pt idx="2045">
                  <c:v>27.75</c:v>
                </c:pt>
                <c:pt idx="2046">
                  <c:v>27.75</c:v>
                </c:pt>
                <c:pt idx="2047">
                  <c:v>27.75</c:v>
                </c:pt>
                <c:pt idx="2048">
                  <c:v>27.75</c:v>
                </c:pt>
                <c:pt idx="2049">
                  <c:v>27.75</c:v>
                </c:pt>
                <c:pt idx="2050">
                  <c:v>27.75</c:v>
                </c:pt>
                <c:pt idx="2051">
                  <c:v>27.75</c:v>
                </c:pt>
                <c:pt idx="2052">
                  <c:v>27.75</c:v>
                </c:pt>
                <c:pt idx="2053">
                  <c:v>27.75</c:v>
                </c:pt>
                <c:pt idx="2054">
                  <c:v>27.75</c:v>
                </c:pt>
                <c:pt idx="2055">
                  <c:v>27.75</c:v>
                </c:pt>
                <c:pt idx="2056">
                  <c:v>27.75</c:v>
                </c:pt>
                <c:pt idx="2057">
                  <c:v>27.75</c:v>
                </c:pt>
                <c:pt idx="2058">
                  <c:v>27.75</c:v>
                </c:pt>
                <c:pt idx="2059">
                  <c:v>27.75</c:v>
                </c:pt>
                <c:pt idx="2060">
                  <c:v>27.75</c:v>
                </c:pt>
                <c:pt idx="2061">
                  <c:v>27.75</c:v>
                </c:pt>
                <c:pt idx="2062">
                  <c:v>27.75</c:v>
                </c:pt>
                <c:pt idx="2063">
                  <c:v>27.75</c:v>
                </c:pt>
                <c:pt idx="2064">
                  <c:v>27.75</c:v>
                </c:pt>
                <c:pt idx="2065">
                  <c:v>27.75</c:v>
                </c:pt>
                <c:pt idx="2066">
                  <c:v>27.75</c:v>
                </c:pt>
                <c:pt idx="2067">
                  <c:v>27.75</c:v>
                </c:pt>
                <c:pt idx="2068">
                  <c:v>27.75</c:v>
                </c:pt>
                <c:pt idx="2069">
                  <c:v>27.75</c:v>
                </c:pt>
                <c:pt idx="2070">
                  <c:v>27.75</c:v>
                </c:pt>
                <c:pt idx="2071">
                  <c:v>27.75</c:v>
                </c:pt>
                <c:pt idx="2072">
                  <c:v>27.75</c:v>
                </c:pt>
                <c:pt idx="2073">
                  <c:v>27.75</c:v>
                </c:pt>
                <c:pt idx="2074">
                  <c:v>27.75</c:v>
                </c:pt>
                <c:pt idx="2075">
                  <c:v>27.75</c:v>
                </c:pt>
                <c:pt idx="2076">
                  <c:v>27.75</c:v>
                </c:pt>
                <c:pt idx="2077">
                  <c:v>27.75</c:v>
                </c:pt>
                <c:pt idx="2078">
                  <c:v>27.75</c:v>
                </c:pt>
                <c:pt idx="2079">
                  <c:v>27.75</c:v>
                </c:pt>
                <c:pt idx="2080">
                  <c:v>27.75</c:v>
                </c:pt>
                <c:pt idx="2081">
                  <c:v>27.75</c:v>
                </c:pt>
                <c:pt idx="2082">
                  <c:v>27.75</c:v>
                </c:pt>
                <c:pt idx="2083">
                  <c:v>27.75</c:v>
                </c:pt>
                <c:pt idx="2084">
                  <c:v>27.75</c:v>
                </c:pt>
                <c:pt idx="2085">
                  <c:v>27.75</c:v>
                </c:pt>
                <c:pt idx="2086">
                  <c:v>27.75</c:v>
                </c:pt>
                <c:pt idx="2087">
                  <c:v>27.75</c:v>
                </c:pt>
                <c:pt idx="2088">
                  <c:v>27.75</c:v>
                </c:pt>
                <c:pt idx="2089">
                  <c:v>27.75</c:v>
                </c:pt>
                <c:pt idx="2090">
                  <c:v>27.75</c:v>
                </c:pt>
                <c:pt idx="2091">
                  <c:v>27.75</c:v>
                </c:pt>
                <c:pt idx="2092">
                  <c:v>27.75</c:v>
                </c:pt>
                <c:pt idx="2093">
                  <c:v>27.75</c:v>
                </c:pt>
                <c:pt idx="2094">
                  <c:v>27.75</c:v>
                </c:pt>
                <c:pt idx="2095">
                  <c:v>27.75</c:v>
                </c:pt>
                <c:pt idx="2096">
                  <c:v>27.75</c:v>
                </c:pt>
                <c:pt idx="2097">
                  <c:v>27.75</c:v>
                </c:pt>
                <c:pt idx="2098">
                  <c:v>27.75</c:v>
                </c:pt>
                <c:pt idx="2099">
                  <c:v>27.75</c:v>
                </c:pt>
                <c:pt idx="2100">
                  <c:v>27.75</c:v>
                </c:pt>
                <c:pt idx="2101">
                  <c:v>27.75</c:v>
                </c:pt>
                <c:pt idx="2102">
                  <c:v>27.75</c:v>
                </c:pt>
                <c:pt idx="2103">
                  <c:v>27.75</c:v>
                </c:pt>
                <c:pt idx="2104">
                  <c:v>27.75</c:v>
                </c:pt>
                <c:pt idx="2105">
                  <c:v>27.75</c:v>
                </c:pt>
                <c:pt idx="2106">
                  <c:v>27.75</c:v>
                </c:pt>
                <c:pt idx="2107">
                  <c:v>27.75</c:v>
                </c:pt>
                <c:pt idx="2108">
                  <c:v>27.75</c:v>
                </c:pt>
                <c:pt idx="2109">
                  <c:v>27.75</c:v>
                </c:pt>
                <c:pt idx="2110">
                  <c:v>27.75</c:v>
                </c:pt>
                <c:pt idx="2111">
                  <c:v>27.75</c:v>
                </c:pt>
                <c:pt idx="2112">
                  <c:v>27.75</c:v>
                </c:pt>
                <c:pt idx="2113">
                  <c:v>27.75</c:v>
                </c:pt>
                <c:pt idx="2114">
                  <c:v>27.75</c:v>
                </c:pt>
                <c:pt idx="2115">
                  <c:v>27.75</c:v>
                </c:pt>
                <c:pt idx="2116">
                  <c:v>27.75</c:v>
                </c:pt>
                <c:pt idx="2117">
                  <c:v>27.75</c:v>
                </c:pt>
                <c:pt idx="2118">
                  <c:v>27.75</c:v>
                </c:pt>
                <c:pt idx="2119">
                  <c:v>27.75</c:v>
                </c:pt>
                <c:pt idx="2120">
                  <c:v>27.75</c:v>
                </c:pt>
                <c:pt idx="2121">
                  <c:v>27.75</c:v>
                </c:pt>
                <c:pt idx="2122">
                  <c:v>27.75</c:v>
                </c:pt>
                <c:pt idx="2123">
                  <c:v>27.75</c:v>
                </c:pt>
                <c:pt idx="2124">
                  <c:v>27.75</c:v>
                </c:pt>
                <c:pt idx="2125">
                  <c:v>27.75</c:v>
                </c:pt>
                <c:pt idx="2126">
                  <c:v>27.75</c:v>
                </c:pt>
                <c:pt idx="2127">
                  <c:v>27.75</c:v>
                </c:pt>
                <c:pt idx="2128">
                  <c:v>27.75</c:v>
                </c:pt>
                <c:pt idx="2129">
                  <c:v>27.75</c:v>
                </c:pt>
                <c:pt idx="2130">
                  <c:v>27.75</c:v>
                </c:pt>
                <c:pt idx="2131">
                  <c:v>27.75</c:v>
                </c:pt>
                <c:pt idx="2132">
                  <c:v>27.75</c:v>
                </c:pt>
                <c:pt idx="2133">
                  <c:v>27.75</c:v>
                </c:pt>
                <c:pt idx="2134">
                  <c:v>27.75</c:v>
                </c:pt>
                <c:pt idx="2135">
                  <c:v>27.75</c:v>
                </c:pt>
                <c:pt idx="2136">
                  <c:v>27.75</c:v>
                </c:pt>
                <c:pt idx="2137">
                  <c:v>27.75</c:v>
                </c:pt>
                <c:pt idx="2138">
                  <c:v>27.75</c:v>
                </c:pt>
                <c:pt idx="2139">
                  <c:v>27.75</c:v>
                </c:pt>
                <c:pt idx="2140">
                  <c:v>27.75</c:v>
                </c:pt>
                <c:pt idx="2141">
                  <c:v>27.75</c:v>
                </c:pt>
                <c:pt idx="2142">
                  <c:v>27.75</c:v>
                </c:pt>
                <c:pt idx="2143">
                  <c:v>27.75</c:v>
                </c:pt>
                <c:pt idx="2144">
                  <c:v>27.75</c:v>
                </c:pt>
                <c:pt idx="2145">
                  <c:v>27.75</c:v>
                </c:pt>
                <c:pt idx="2146">
                  <c:v>27.75</c:v>
                </c:pt>
                <c:pt idx="2147">
                  <c:v>27.75</c:v>
                </c:pt>
                <c:pt idx="2148">
                  <c:v>27.75</c:v>
                </c:pt>
                <c:pt idx="2149">
                  <c:v>27.75</c:v>
                </c:pt>
                <c:pt idx="2150">
                  <c:v>27.75</c:v>
                </c:pt>
                <c:pt idx="2151">
                  <c:v>27.75</c:v>
                </c:pt>
                <c:pt idx="2152">
                  <c:v>27.75</c:v>
                </c:pt>
                <c:pt idx="2153">
                  <c:v>27.75</c:v>
                </c:pt>
                <c:pt idx="2154">
                  <c:v>27.75</c:v>
                </c:pt>
                <c:pt idx="2155">
                  <c:v>27.75</c:v>
                </c:pt>
                <c:pt idx="2156">
                  <c:v>27.75</c:v>
                </c:pt>
                <c:pt idx="2157">
                  <c:v>27.75</c:v>
                </c:pt>
                <c:pt idx="2158">
                  <c:v>27.75</c:v>
                </c:pt>
                <c:pt idx="2159">
                  <c:v>27.75</c:v>
                </c:pt>
                <c:pt idx="2160">
                  <c:v>27.75</c:v>
                </c:pt>
                <c:pt idx="2161">
                  <c:v>27.75</c:v>
                </c:pt>
                <c:pt idx="2162">
                  <c:v>27.75</c:v>
                </c:pt>
                <c:pt idx="2163">
                  <c:v>27.75</c:v>
                </c:pt>
                <c:pt idx="2164">
                  <c:v>27.75</c:v>
                </c:pt>
                <c:pt idx="2165">
                  <c:v>27.75</c:v>
                </c:pt>
                <c:pt idx="2166">
                  <c:v>27.75</c:v>
                </c:pt>
                <c:pt idx="2167">
                  <c:v>27.75</c:v>
                </c:pt>
                <c:pt idx="2168">
                  <c:v>27.75</c:v>
                </c:pt>
                <c:pt idx="2169">
                  <c:v>27.75</c:v>
                </c:pt>
                <c:pt idx="2170">
                  <c:v>27.75</c:v>
                </c:pt>
                <c:pt idx="2171">
                  <c:v>27.75</c:v>
                </c:pt>
                <c:pt idx="2172">
                  <c:v>27.75</c:v>
                </c:pt>
                <c:pt idx="2173">
                  <c:v>27.75</c:v>
                </c:pt>
                <c:pt idx="2174">
                  <c:v>27.75</c:v>
                </c:pt>
                <c:pt idx="2175">
                  <c:v>27.75</c:v>
                </c:pt>
                <c:pt idx="2176">
                  <c:v>27.75</c:v>
                </c:pt>
                <c:pt idx="2177">
                  <c:v>27.75</c:v>
                </c:pt>
                <c:pt idx="2178">
                  <c:v>27.75</c:v>
                </c:pt>
                <c:pt idx="2179">
                  <c:v>27.75</c:v>
                </c:pt>
                <c:pt idx="2180">
                  <c:v>27.75</c:v>
                </c:pt>
                <c:pt idx="2181">
                  <c:v>27.75</c:v>
                </c:pt>
                <c:pt idx="2182">
                  <c:v>27.75</c:v>
                </c:pt>
                <c:pt idx="2183">
                  <c:v>27.75</c:v>
                </c:pt>
                <c:pt idx="2184">
                  <c:v>27.75</c:v>
                </c:pt>
                <c:pt idx="2185">
                  <c:v>27.75</c:v>
                </c:pt>
                <c:pt idx="2186">
                  <c:v>27.75</c:v>
                </c:pt>
                <c:pt idx="2187">
                  <c:v>27.75</c:v>
                </c:pt>
                <c:pt idx="2188">
                  <c:v>27.75</c:v>
                </c:pt>
                <c:pt idx="2189">
                  <c:v>27.75</c:v>
                </c:pt>
                <c:pt idx="2190">
                  <c:v>27.75</c:v>
                </c:pt>
                <c:pt idx="2191">
                  <c:v>27.75</c:v>
                </c:pt>
                <c:pt idx="2192">
                  <c:v>27.75</c:v>
                </c:pt>
                <c:pt idx="2193">
                  <c:v>27.75</c:v>
                </c:pt>
                <c:pt idx="2194">
                  <c:v>27.75</c:v>
                </c:pt>
                <c:pt idx="2195">
                  <c:v>27.75</c:v>
                </c:pt>
                <c:pt idx="2196">
                  <c:v>27.75</c:v>
                </c:pt>
                <c:pt idx="2197">
                  <c:v>27.75</c:v>
                </c:pt>
                <c:pt idx="2198">
                  <c:v>27.75</c:v>
                </c:pt>
                <c:pt idx="2199">
                  <c:v>27.75</c:v>
                </c:pt>
                <c:pt idx="2200">
                  <c:v>27.75</c:v>
                </c:pt>
                <c:pt idx="2201">
                  <c:v>27.75</c:v>
                </c:pt>
                <c:pt idx="2202">
                  <c:v>27.75</c:v>
                </c:pt>
                <c:pt idx="2203">
                  <c:v>27.75</c:v>
                </c:pt>
                <c:pt idx="2204">
                  <c:v>27.75</c:v>
                </c:pt>
                <c:pt idx="2205">
                  <c:v>27.75</c:v>
                </c:pt>
                <c:pt idx="2206">
                  <c:v>27.75</c:v>
                </c:pt>
                <c:pt idx="2207">
                  <c:v>27.75</c:v>
                </c:pt>
                <c:pt idx="2208">
                  <c:v>27.75</c:v>
                </c:pt>
                <c:pt idx="2209">
                  <c:v>27.75</c:v>
                </c:pt>
                <c:pt idx="2210">
                  <c:v>27.75</c:v>
                </c:pt>
                <c:pt idx="2211">
                  <c:v>27.75</c:v>
                </c:pt>
                <c:pt idx="2212">
                  <c:v>27.75</c:v>
                </c:pt>
                <c:pt idx="2213">
                  <c:v>27.75</c:v>
                </c:pt>
                <c:pt idx="2214">
                  <c:v>27.75</c:v>
                </c:pt>
                <c:pt idx="2215">
                  <c:v>27.75</c:v>
                </c:pt>
                <c:pt idx="2216">
                  <c:v>27.75</c:v>
                </c:pt>
                <c:pt idx="2217">
                  <c:v>27.75</c:v>
                </c:pt>
                <c:pt idx="2218">
                  <c:v>27.75</c:v>
                </c:pt>
                <c:pt idx="2219">
                  <c:v>27.75</c:v>
                </c:pt>
                <c:pt idx="2220">
                  <c:v>27.75</c:v>
                </c:pt>
                <c:pt idx="2221">
                  <c:v>27.75</c:v>
                </c:pt>
                <c:pt idx="2222">
                  <c:v>27.75</c:v>
                </c:pt>
                <c:pt idx="2223">
                  <c:v>27.75</c:v>
                </c:pt>
                <c:pt idx="2224">
                  <c:v>27.75</c:v>
                </c:pt>
                <c:pt idx="2225">
                  <c:v>27.75</c:v>
                </c:pt>
                <c:pt idx="2226">
                  <c:v>27.75</c:v>
                </c:pt>
                <c:pt idx="2227">
                  <c:v>27.75</c:v>
                </c:pt>
                <c:pt idx="2228">
                  <c:v>27.75</c:v>
                </c:pt>
                <c:pt idx="2229">
                  <c:v>27.75</c:v>
                </c:pt>
                <c:pt idx="2230">
                  <c:v>27.75</c:v>
                </c:pt>
                <c:pt idx="2231">
                  <c:v>27.75</c:v>
                </c:pt>
                <c:pt idx="2232">
                  <c:v>27.75</c:v>
                </c:pt>
                <c:pt idx="2233">
                  <c:v>27.75</c:v>
                </c:pt>
                <c:pt idx="2234">
                  <c:v>27.75</c:v>
                </c:pt>
                <c:pt idx="2235">
                  <c:v>27.75</c:v>
                </c:pt>
                <c:pt idx="2236">
                  <c:v>27.75</c:v>
                </c:pt>
                <c:pt idx="2237">
                  <c:v>27.75</c:v>
                </c:pt>
                <c:pt idx="2238">
                  <c:v>27.75</c:v>
                </c:pt>
                <c:pt idx="2239">
                  <c:v>27.75</c:v>
                </c:pt>
                <c:pt idx="2240">
                  <c:v>27.75</c:v>
                </c:pt>
                <c:pt idx="2241">
                  <c:v>27.75</c:v>
                </c:pt>
                <c:pt idx="2242">
                  <c:v>27.75</c:v>
                </c:pt>
                <c:pt idx="2243">
                  <c:v>27.75</c:v>
                </c:pt>
                <c:pt idx="2244">
                  <c:v>27.75</c:v>
                </c:pt>
                <c:pt idx="2245">
                  <c:v>27.75</c:v>
                </c:pt>
                <c:pt idx="2246">
                  <c:v>27.75</c:v>
                </c:pt>
                <c:pt idx="2247">
                  <c:v>27.75</c:v>
                </c:pt>
                <c:pt idx="2248">
                  <c:v>27.75</c:v>
                </c:pt>
                <c:pt idx="2249">
                  <c:v>27.75</c:v>
                </c:pt>
                <c:pt idx="2250">
                  <c:v>27.75</c:v>
                </c:pt>
                <c:pt idx="2251">
                  <c:v>27.75</c:v>
                </c:pt>
                <c:pt idx="2252">
                  <c:v>27.75</c:v>
                </c:pt>
                <c:pt idx="2253">
                  <c:v>27.75</c:v>
                </c:pt>
                <c:pt idx="2254">
                  <c:v>27.75</c:v>
                </c:pt>
                <c:pt idx="2255">
                  <c:v>27.75</c:v>
                </c:pt>
                <c:pt idx="2256">
                  <c:v>27.75</c:v>
                </c:pt>
                <c:pt idx="2257">
                  <c:v>27.75</c:v>
                </c:pt>
                <c:pt idx="2258">
                  <c:v>27.75</c:v>
                </c:pt>
                <c:pt idx="2259">
                  <c:v>27.75</c:v>
                </c:pt>
                <c:pt idx="2260">
                  <c:v>27.75</c:v>
                </c:pt>
                <c:pt idx="2261">
                  <c:v>27.75</c:v>
                </c:pt>
                <c:pt idx="2262">
                  <c:v>27.75</c:v>
                </c:pt>
                <c:pt idx="2263">
                  <c:v>27.75</c:v>
                </c:pt>
                <c:pt idx="2264">
                  <c:v>27.75</c:v>
                </c:pt>
                <c:pt idx="2265">
                  <c:v>27.75</c:v>
                </c:pt>
                <c:pt idx="2266">
                  <c:v>27.75</c:v>
                </c:pt>
                <c:pt idx="2267">
                  <c:v>27.75</c:v>
                </c:pt>
                <c:pt idx="2268">
                  <c:v>27.75</c:v>
                </c:pt>
                <c:pt idx="2269">
                  <c:v>27.75</c:v>
                </c:pt>
                <c:pt idx="2270">
                  <c:v>27.75</c:v>
                </c:pt>
                <c:pt idx="2271">
                  <c:v>27.75</c:v>
                </c:pt>
                <c:pt idx="2272">
                  <c:v>27.75</c:v>
                </c:pt>
                <c:pt idx="2273">
                  <c:v>27.75</c:v>
                </c:pt>
                <c:pt idx="2274">
                  <c:v>27.75</c:v>
                </c:pt>
                <c:pt idx="2275">
                  <c:v>27.75</c:v>
                </c:pt>
                <c:pt idx="2276">
                  <c:v>27.75</c:v>
                </c:pt>
                <c:pt idx="2277">
                  <c:v>27.75</c:v>
                </c:pt>
                <c:pt idx="2278">
                  <c:v>27.75</c:v>
                </c:pt>
                <c:pt idx="2279">
                  <c:v>27.75</c:v>
                </c:pt>
                <c:pt idx="2280">
                  <c:v>27.75</c:v>
                </c:pt>
                <c:pt idx="2281">
                  <c:v>27.75</c:v>
                </c:pt>
                <c:pt idx="2282">
                  <c:v>27.75</c:v>
                </c:pt>
                <c:pt idx="2283">
                  <c:v>27.75</c:v>
                </c:pt>
                <c:pt idx="2284">
                  <c:v>27.75</c:v>
                </c:pt>
                <c:pt idx="2285">
                  <c:v>27.75</c:v>
                </c:pt>
                <c:pt idx="2286">
                  <c:v>27.75</c:v>
                </c:pt>
                <c:pt idx="2287">
                  <c:v>27.75</c:v>
                </c:pt>
                <c:pt idx="2288">
                  <c:v>27.75</c:v>
                </c:pt>
                <c:pt idx="2289">
                  <c:v>27.75</c:v>
                </c:pt>
                <c:pt idx="2290">
                  <c:v>27.75</c:v>
                </c:pt>
                <c:pt idx="2291">
                  <c:v>27.75</c:v>
                </c:pt>
                <c:pt idx="2292">
                  <c:v>27.75</c:v>
                </c:pt>
                <c:pt idx="2293">
                  <c:v>27.75</c:v>
                </c:pt>
                <c:pt idx="2294">
                  <c:v>27.75</c:v>
                </c:pt>
                <c:pt idx="2295">
                  <c:v>27.75</c:v>
                </c:pt>
                <c:pt idx="2296">
                  <c:v>27.75</c:v>
                </c:pt>
                <c:pt idx="2297">
                  <c:v>27.75</c:v>
                </c:pt>
                <c:pt idx="2298">
                  <c:v>27.75</c:v>
                </c:pt>
                <c:pt idx="2299">
                  <c:v>27.75</c:v>
                </c:pt>
                <c:pt idx="2300">
                  <c:v>27.75</c:v>
                </c:pt>
                <c:pt idx="2301">
                  <c:v>27.75</c:v>
                </c:pt>
                <c:pt idx="2302">
                  <c:v>27.75</c:v>
                </c:pt>
                <c:pt idx="2303">
                  <c:v>27.75</c:v>
                </c:pt>
                <c:pt idx="2304">
                  <c:v>27.75</c:v>
                </c:pt>
                <c:pt idx="2305">
                  <c:v>27.75</c:v>
                </c:pt>
                <c:pt idx="2306">
                  <c:v>27.75</c:v>
                </c:pt>
                <c:pt idx="2307">
                  <c:v>27.75</c:v>
                </c:pt>
                <c:pt idx="2308">
                  <c:v>27.75</c:v>
                </c:pt>
                <c:pt idx="2309">
                  <c:v>27.75</c:v>
                </c:pt>
                <c:pt idx="2310">
                  <c:v>27.75</c:v>
                </c:pt>
                <c:pt idx="2311">
                  <c:v>27.75</c:v>
                </c:pt>
                <c:pt idx="2312">
                  <c:v>27.75</c:v>
                </c:pt>
                <c:pt idx="2313">
                  <c:v>27.75</c:v>
                </c:pt>
                <c:pt idx="2314">
                  <c:v>27.75</c:v>
                </c:pt>
                <c:pt idx="2315">
                  <c:v>27.75</c:v>
                </c:pt>
                <c:pt idx="2316">
                  <c:v>27.75</c:v>
                </c:pt>
                <c:pt idx="2317">
                  <c:v>27.75</c:v>
                </c:pt>
                <c:pt idx="2318">
                  <c:v>27.75</c:v>
                </c:pt>
                <c:pt idx="2319">
                  <c:v>27.75</c:v>
                </c:pt>
                <c:pt idx="2320">
                  <c:v>27.75</c:v>
                </c:pt>
                <c:pt idx="2321">
                  <c:v>27.75</c:v>
                </c:pt>
                <c:pt idx="2322">
                  <c:v>27.75</c:v>
                </c:pt>
                <c:pt idx="2323">
                  <c:v>27.75</c:v>
                </c:pt>
                <c:pt idx="2324">
                  <c:v>28</c:v>
                </c:pt>
                <c:pt idx="2325">
                  <c:v>28.25</c:v>
                </c:pt>
                <c:pt idx="2326">
                  <c:v>28.25</c:v>
                </c:pt>
                <c:pt idx="2327">
                  <c:v>28.5</c:v>
                </c:pt>
                <c:pt idx="2328">
                  <c:v>28.75</c:v>
                </c:pt>
                <c:pt idx="2329">
                  <c:v>29</c:v>
                </c:pt>
                <c:pt idx="2330">
                  <c:v>29</c:v>
                </c:pt>
                <c:pt idx="2331">
                  <c:v>29</c:v>
                </c:pt>
                <c:pt idx="2332">
                  <c:v>29</c:v>
                </c:pt>
                <c:pt idx="2333">
                  <c:v>29</c:v>
                </c:pt>
                <c:pt idx="2334">
                  <c:v>29</c:v>
                </c:pt>
                <c:pt idx="2335">
                  <c:v>29</c:v>
                </c:pt>
                <c:pt idx="2336">
                  <c:v>29</c:v>
                </c:pt>
                <c:pt idx="2337">
                  <c:v>29</c:v>
                </c:pt>
                <c:pt idx="2338">
                  <c:v>29</c:v>
                </c:pt>
                <c:pt idx="2339">
                  <c:v>29</c:v>
                </c:pt>
                <c:pt idx="2340">
                  <c:v>29</c:v>
                </c:pt>
                <c:pt idx="2341">
                  <c:v>29</c:v>
                </c:pt>
                <c:pt idx="2342">
                  <c:v>29</c:v>
                </c:pt>
                <c:pt idx="2343">
                  <c:v>29</c:v>
                </c:pt>
                <c:pt idx="2344">
                  <c:v>29</c:v>
                </c:pt>
                <c:pt idx="2345">
                  <c:v>29</c:v>
                </c:pt>
                <c:pt idx="2346">
                  <c:v>29</c:v>
                </c:pt>
                <c:pt idx="2347">
                  <c:v>29</c:v>
                </c:pt>
                <c:pt idx="2348">
                  <c:v>29</c:v>
                </c:pt>
                <c:pt idx="2349">
                  <c:v>29</c:v>
                </c:pt>
                <c:pt idx="2350">
                  <c:v>29</c:v>
                </c:pt>
                <c:pt idx="2351">
                  <c:v>29</c:v>
                </c:pt>
                <c:pt idx="2352">
                  <c:v>29</c:v>
                </c:pt>
                <c:pt idx="2353">
                  <c:v>29</c:v>
                </c:pt>
                <c:pt idx="2354">
                  <c:v>29</c:v>
                </c:pt>
                <c:pt idx="2355">
                  <c:v>29</c:v>
                </c:pt>
                <c:pt idx="2356">
                  <c:v>29</c:v>
                </c:pt>
                <c:pt idx="2357">
                  <c:v>29</c:v>
                </c:pt>
                <c:pt idx="2358">
                  <c:v>29</c:v>
                </c:pt>
                <c:pt idx="2359">
                  <c:v>29</c:v>
                </c:pt>
                <c:pt idx="2360">
                  <c:v>29</c:v>
                </c:pt>
                <c:pt idx="2361">
                  <c:v>29</c:v>
                </c:pt>
                <c:pt idx="2362">
                  <c:v>29</c:v>
                </c:pt>
                <c:pt idx="2363">
                  <c:v>29</c:v>
                </c:pt>
                <c:pt idx="2364">
                  <c:v>29</c:v>
                </c:pt>
                <c:pt idx="2365">
                  <c:v>29</c:v>
                </c:pt>
                <c:pt idx="2366">
                  <c:v>29</c:v>
                </c:pt>
                <c:pt idx="2367">
                  <c:v>29</c:v>
                </c:pt>
                <c:pt idx="2368">
                  <c:v>29</c:v>
                </c:pt>
                <c:pt idx="2369">
                  <c:v>29</c:v>
                </c:pt>
                <c:pt idx="2370">
                  <c:v>29</c:v>
                </c:pt>
                <c:pt idx="2371">
                  <c:v>29</c:v>
                </c:pt>
                <c:pt idx="2372">
                  <c:v>29</c:v>
                </c:pt>
                <c:pt idx="2373">
                  <c:v>29</c:v>
                </c:pt>
                <c:pt idx="2374">
                  <c:v>29</c:v>
                </c:pt>
                <c:pt idx="2375">
                  <c:v>29</c:v>
                </c:pt>
                <c:pt idx="2376">
                  <c:v>29</c:v>
                </c:pt>
                <c:pt idx="2377">
                  <c:v>29</c:v>
                </c:pt>
                <c:pt idx="2378">
                  <c:v>29</c:v>
                </c:pt>
                <c:pt idx="2379">
                  <c:v>29</c:v>
                </c:pt>
                <c:pt idx="2380">
                  <c:v>29</c:v>
                </c:pt>
                <c:pt idx="2381">
                  <c:v>29</c:v>
                </c:pt>
                <c:pt idx="2382">
                  <c:v>29</c:v>
                </c:pt>
                <c:pt idx="2383">
                  <c:v>29</c:v>
                </c:pt>
                <c:pt idx="2384">
                  <c:v>29</c:v>
                </c:pt>
                <c:pt idx="2385">
                  <c:v>29</c:v>
                </c:pt>
                <c:pt idx="2386">
                  <c:v>29</c:v>
                </c:pt>
                <c:pt idx="2387">
                  <c:v>29</c:v>
                </c:pt>
                <c:pt idx="2388">
                  <c:v>29</c:v>
                </c:pt>
                <c:pt idx="2389">
                  <c:v>29</c:v>
                </c:pt>
                <c:pt idx="2390">
                  <c:v>29</c:v>
                </c:pt>
                <c:pt idx="2391">
                  <c:v>29</c:v>
                </c:pt>
                <c:pt idx="2392">
                  <c:v>29</c:v>
                </c:pt>
                <c:pt idx="2393">
                  <c:v>29</c:v>
                </c:pt>
                <c:pt idx="2394">
                  <c:v>29</c:v>
                </c:pt>
                <c:pt idx="2395">
                  <c:v>29</c:v>
                </c:pt>
                <c:pt idx="2396">
                  <c:v>29</c:v>
                </c:pt>
                <c:pt idx="2397">
                  <c:v>29</c:v>
                </c:pt>
                <c:pt idx="2398">
                  <c:v>29</c:v>
                </c:pt>
                <c:pt idx="2399">
                  <c:v>29</c:v>
                </c:pt>
                <c:pt idx="2400">
                  <c:v>29</c:v>
                </c:pt>
                <c:pt idx="2401">
                  <c:v>29</c:v>
                </c:pt>
                <c:pt idx="2402">
                  <c:v>29</c:v>
                </c:pt>
                <c:pt idx="2403">
                  <c:v>29</c:v>
                </c:pt>
                <c:pt idx="2404">
                  <c:v>29</c:v>
                </c:pt>
                <c:pt idx="2405">
                  <c:v>29</c:v>
                </c:pt>
                <c:pt idx="2406">
                  <c:v>29</c:v>
                </c:pt>
                <c:pt idx="2407">
                  <c:v>29</c:v>
                </c:pt>
                <c:pt idx="2408">
                  <c:v>29</c:v>
                </c:pt>
                <c:pt idx="2409">
                  <c:v>29</c:v>
                </c:pt>
                <c:pt idx="2410">
                  <c:v>29</c:v>
                </c:pt>
                <c:pt idx="2411">
                  <c:v>29</c:v>
                </c:pt>
                <c:pt idx="2412">
                  <c:v>29</c:v>
                </c:pt>
                <c:pt idx="2413">
                  <c:v>29</c:v>
                </c:pt>
                <c:pt idx="2414">
                  <c:v>29</c:v>
                </c:pt>
                <c:pt idx="2415">
                  <c:v>29</c:v>
                </c:pt>
                <c:pt idx="2416">
                  <c:v>29</c:v>
                </c:pt>
                <c:pt idx="2417">
                  <c:v>29</c:v>
                </c:pt>
                <c:pt idx="2418">
                  <c:v>29</c:v>
                </c:pt>
                <c:pt idx="2419">
                  <c:v>29</c:v>
                </c:pt>
                <c:pt idx="2420">
                  <c:v>29</c:v>
                </c:pt>
                <c:pt idx="2421">
                  <c:v>29</c:v>
                </c:pt>
                <c:pt idx="2422">
                  <c:v>29</c:v>
                </c:pt>
                <c:pt idx="2423">
                  <c:v>29</c:v>
                </c:pt>
                <c:pt idx="2424">
                  <c:v>29</c:v>
                </c:pt>
                <c:pt idx="2425">
                  <c:v>29</c:v>
                </c:pt>
                <c:pt idx="2426">
                  <c:v>29</c:v>
                </c:pt>
                <c:pt idx="2427">
                  <c:v>29</c:v>
                </c:pt>
                <c:pt idx="2428">
                  <c:v>29</c:v>
                </c:pt>
                <c:pt idx="2429">
                  <c:v>29</c:v>
                </c:pt>
                <c:pt idx="2430">
                  <c:v>29</c:v>
                </c:pt>
                <c:pt idx="2431">
                  <c:v>29</c:v>
                </c:pt>
                <c:pt idx="2432">
                  <c:v>29</c:v>
                </c:pt>
                <c:pt idx="2433">
                  <c:v>29</c:v>
                </c:pt>
                <c:pt idx="2434">
                  <c:v>29</c:v>
                </c:pt>
                <c:pt idx="2435">
                  <c:v>29</c:v>
                </c:pt>
                <c:pt idx="2436">
                  <c:v>29</c:v>
                </c:pt>
                <c:pt idx="2437">
                  <c:v>29</c:v>
                </c:pt>
                <c:pt idx="2438">
                  <c:v>29</c:v>
                </c:pt>
                <c:pt idx="2439">
                  <c:v>29</c:v>
                </c:pt>
                <c:pt idx="2440">
                  <c:v>29</c:v>
                </c:pt>
                <c:pt idx="2441">
                  <c:v>29</c:v>
                </c:pt>
                <c:pt idx="2442">
                  <c:v>29</c:v>
                </c:pt>
                <c:pt idx="2443">
                  <c:v>29</c:v>
                </c:pt>
                <c:pt idx="2444">
                  <c:v>29</c:v>
                </c:pt>
                <c:pt idx="2445">
                  <c:v>29</c:v>
                </c:pt>
                <c:pt idx="2446">
                  <c:v>29</c:v>
                </c:pt>
                <c:pt idx="2447">
                  <c:v>29</c:v>
                </c:pt>
                <c:pt idx="2448">
                  <c:v>29</c:v>
                </c:pt>
                <c:pt idx="2449">
                  <c:v>29</c:v>
                </c:pt>
                <c:pt idx="2450">
                  <c:v>29</c:v>
                </c:pt>
                <c:pt idx="2451">
                  <c:v>29</c:v>
                </c:pt>
                <c:pt idx="2452">
                  <c:v>29</c:v>
                </c:pt>
                <c:pt idx="2453">
                  <c:v>29</c:v>
                </c:pt>
                <c:pt idx="2454">
                  <c:v>29</c:v>
                </c:pt>
                <c:pt idx="2455">
                  <c:v>29</c:v>
                </c:pt>
                <c:pt idx="2456">
                  <c:v>29</c:v>
                </c:pt>
                <c:pt idx="2457">
                  <c:v>29</c:v>
                </c:pt>
                <c:pt idx="2458">
                  <c:v>29</c:v>
                </c:pt>
                <c:pt idx="2459">
                  <c:v>29</c:v>
                </c:pt>
                <c:pt idx="2460">
                  <c:v>29</c:v>
                </c:pt>
                <c:pt idx="2461">
                  <c:v>29</c:v>
                </c:pt>
                <c:pt idx="2462">
                  <c:v>29</c:v>
                </c:pt>
                <c:pt idx="2463">
                  <c:v>29</c:v>
                </c:pt>
                <c:pt idx="2464">
                  <c:v>29</c:v>
                </c:pt>
                <c:pt idx="2465">
                  <c:v>29</c:v>
                </c:pt>
                <c:pt idx="2466">
                  <c:v>29</c:v>
                </c:pt>
                <c:pt idx="2467">
                  <c:v>29</c:v>
                </c:pt>
                <c:pt idx="2468">
                  <c:v>29</c:v>
                </c:pt>
                <c:pt idx="2469">
                  <c:v>29</c:v>
                </c:pt>
                <c:pt idx="2470">
                  <c:v>29</c:v>
                </c:pt>
                <c:pt idx="2471">
                  <c:v>29</c:v>
                </c:pt>
                <c:pt idx="2472">
                  <c:v>29</c:v>
                </c:pt>
                <c:pt idx="2473">
                  <c:v>29</c:v>
                </c:pt>
                <c:pt idx="2474">
                  <c:v>29</c:v>
                </c:pt>
                <c:pt idx="2475">
                  <c:v>29</c:v>
                </c:pt>
                <c:pt idx="2476">
                  <c:v>29</c:v>
                </c:pt>
                <c:pt idx="2477">
                  <c:v>29</c:v>
                </c:pt>
                <c:pt idx="2478">
                  <c:v>29</c:v>
                </c:pt>
                <c:pt idx="2479">
                  <c:v>29</c:v>
                </c:pt>
                <c:pt idx="2480">
                  <c:v>29</c:v>
                </c:pt>
                <c:pt idx="2481">
                  <c:v>29</c:v>
                </c:pt>
                <c:pt idx="2482">
                  <c:v>29</c:v>
                </c:pt>
                <c:pt idx="2483">
                  <c:v>29</c:v>
                </c:pt>
                <c:pt idx="2484">
                  <c:v>29</c:v>
                </c:pt>
                <c:pt idx="2485">
                  <c:v>29</c:v>
                </c:pt>
                <c:pt idx="2486">
                  <c:v>29</c:v>
                </c:pt>
                <c:pt idx="2487">
                  <c:v>29</c:v>
                </c:pt>
                <c:pt idx="2488">
                  <c:v>29</c:v>
                </c:pt>
                <c:pt idx="2489">
                  <c:v>29</c:v>
                </c:pt>
                <c:pt idx="2490">
                  <c:v>29</c:v>
                </c:pt>
                <c:pt idx="2491">
                  <c:v>29</c:v>
                </c:pt>
                <c:pt idx="2492">
                  <c:v>29</c:v>
                </c:pt>
                <c:pt idx="2493">
                  <c:v>29</c:v>
                </c:pt>
                <c:pt idx="2494">
                  <c:v>29</c:v>
                </c:pt>
                <c:pt idx="2495">
                  <c:v>29</c:v>
                </c:pt>
                <c:pt idx="2496">
                  <c:v>29</c:v>
                </c:pt>
                <c:pt idx="2497">
                  <c:v>29</c:v>
                </c:pt>
                <c:pt idx="2498">
                  <c:v>29</c:v>
                </c:pt>
                <c:pt idx="2499">
                  <c:v>29</c:v>
                </c:pt>
                <c:pt idx="2500">
                  <c:v>29</c:v>
                </c:pt>
                <c:pt idx="2501">
                  <c:v>29</c:v>
                </c:pt>
                <c:pt idx="2502">
                  <c:v>29</c:v>
                </c:pt>
                <c:pt idx="2503">
                  <c:v>29</c:v>
                </c:pt>
                <c:pt idx="2504">
                  <c:v>29</c:v>
                </c:pt>
                <c:pt idx="2505">
                  <c:v>29</c:v>
                </c:pt>
                <c:pt idx="2506">
                  <c:v>29</c:v>
                </c:pt>
                <c:pt idx="2507">
                  <c:v>29</c:v>
                </c:pt>
                <c:pt idx="2508">
                  <c:v>29</c:v>
                </c:pt>
                <c:pt idx="2509">
                  <c:v>29</c:v>
                </c:pt>
                <c:pt idx="2510">
                  <c:v>29</c:v>
                </c:pt>
                <c:pt idx="2511">
                  <c:v>29</c:v>
                </c:pt>
                <c:pt idx="2512">
                  <c:v>29</c:v>
                </c:pt>
                <c:pt idx="2513">
                  <c:v>29</c:v>
                </c:pt>
                <c:pt idx="2514">
                  <c:v>29</c:v>
                </c:pt>
                <c:pt idx="2515">
                  <c:v>29</c:v>
                </c:pt>
                <c:pt idx="2516">
                  <c:v>29</c:v>
                </c:pt>
                <c:pt idx="2517">
                  <c:v>29</c:v>
                </c:pt>
                <c:pt idx="2518">
                  <c:v>29</c:v>
                </c:pt>
                <c:pt idx="2519">
                  <c:v>29</c:v>
                </c:pt>
                <c:pt idx="2520">
                  <c:v>29</c:v>
                </c:pt>
                <c:pt idx="2521">
                  <c:v>29</c:v>
                </c:pt>
                <c:pt idx="2522">
                  <c:v>29</c:v>
                </c:pt>
                <c:pt idx="2523">
                  <c:v>29</c:v>
                </c:pt>
                <c:pt idx="2524">
                  <c:v>29</c:v>
                </c:pt>
                <c:pt idx="2525">
                  <c:v>29</c:v>
                </c:pt>
                <c:pt idx="2526">
                  <c:v>29</c:v>
                </c:pt>
                <c:pt idx="2527">
                  <c:v>29</c:v>
                </c:pt>
                <c:pt idx="2528">
                  <c:v>29</c:v>
                </c:pt>
                <c:pt idx="2529">
                  <c:v>29</c:v>
                </c:pt>
                <c:pt idx="2530">
                  <c:v>29</c:v>
                </c:pt>
                <c:pt idx="2531">
                  <c:v>29</c:v>
                </c:pt>
                <c:pt idx="2532">
                  <c:v>29</c:v>
                </c:pt>
                <c:pt idx="2533">
                  <c:v>29</c:v>
                </c:pt>
                <c:pt idx="2534">
                  <c:v>29</c:v>
                </c:pt>
                <c:pt idx="2535">
                  <c:v>29</c:v>
                </c:pt>
                <c:pt idx="2536">
                  <c:v>29</c:v>
                </c:pt>
                <c:pt idx="2537">
                  <c:v>29</c:v>
                </c:pt>
                <c:pt idx="2538">
                  <c:v>29</c:v>
                </c:pt>
                <c:pt idx="2539">
                  <c:v>29</c:v>
                </c:pt>
                <c:pt idx="2540">
                  <c:v>29</c:v>
                </c:pt>
                <c:pt idx="2541">
                  <c:v>29</c:v>
                </c:pt>
                <c:pt idx="2542">
                  <c:v>29</c:v>
                </c:pt>
                <c:pt idx="2543">
                  <c:v>29</c:v>
                </c:pt>
                <c:pt idx="2544">
                  <c:v>29</c:v>
                </c:pt>
                <c:pt idx="2545">
                  <c:v>29</c:v>
                </c:pt>
                <c:pt idx="2546">
                  <c:v>29</c:v>
                </c:pt>
                <c:pt idx="2547">
                  <c:v>29</c:v>
                </c:pt>
                <c:pt idx="2548">
                  <c:v>29</c:v>
                </c:pt>
                <c:pt idx="2549">
                  <c:v>29</c:v>
                </c:pt>
                <c:pt idx="2550">
                  <c:v>29</c:v>
                </c:pt>
                <c:pt idx="2551">
                  <c:v>29</c:v>
                </c:pt>
                <c:pt idx="2552">
                  <c:v>29</c:v>
                </c:pt>
                <c:pt idx="2553">
                  <c:v>29</c:v>
                </c:pt>
                <c:pt idx="2554">
                  <c:v>29</c:v>
                </c:pt>
                <c:pt idx="2555">
                  <c:v>29</c:v>
                </c:pt>
                <c:pt idx="2556">
                  <c:v>29</c:v>
                </c:pt>
                <c:pt idx="2557">
                  <c:v>29</c:v>
                </c:pt>
                <c:pt idx="2558">
                  <c:v>29</c:v>
                </c:pt>
                <c:pt idx="2559">
                  <c:v>29</c:v>
                </c:pt>
                <c:pt idx="2560">
                  <c:v>29</c:v>
                </c:pt>
                <c:pt idx="2561">
                  <c:v>29</c:v>
                </c:pt>
                <c:pt idx="2562">
                  <c:v>29</c:v>
                </c:pt>
                <c:pt idx="2563">
                  <c:v>29</c:v>
                </c:pt>
                <c:pt idx="2564">
                  <c:v>29</c:v>
                </c:pt>
                <c:pt idx="2565">
                  <c:v>29</c:v>
                </c:pt>
                <c:pt idx="2566">
                  <c:v>29</c:v>
                </c:pt>
                <c:pt idx="2567">
                  <c:v>29</c:v>
                </c:pt>
                <c:pt idx="2568">
                  <c:v>29</c:v>
                </c:pt>
                <c:pt idx="2569">
                  <c:v>29</c:v>
                </c:pt>
                <c:pt idx="2570">
                  <c:v>29</c:v>
                </c:pt>
                <c:pt idx="2571">
                  <c:v>29</c:v>
                </c:pt>
                <c:pt idx="2572">
                  <c:v>29</c:v>
                </c:pt>
                <c:pt idx="2573">
                  <c:v>29</c:v>
                </c:pt>
                <c:pt idx="2574">
                  <c:v>29</c:v>
                </c:pt>
                <c:pt idx="2575">
                  <c:v>29</c:v>
                </c:pt>
                <c:pt idx="2576">
                  <c:v>29</c:v>
                </c:pt>
                <c:pt idx="2577">
                  <c:v>29</c:v>
                </c:pt>
                <c:pt idx="2578">
                  <c:v>29</c:v>
                </c:pt>
                <c:pt idx="2579">
                  <c:v>29</c:v>
                </c:pt>
                <c:pt idx="2580">
                  <c:v>29</c:v>
                </c:pt>
                <c:pt idx="2581">
                  <c:v>29</c:v>
                </c:pt>
                <c:pt idx="2582">
                  <c:v>29</c:v>
                </c:pt>
                <c:pt idx="2583">
                  <c:v>29</c:v>
                </c:pt>
                <c:pt idx="2584">
                  <c:v>29</c:v>
                </c:pt>
                <c:pt idx="2585">
                  <c:v>29</c:v>
                </c:pt>
                <c:pt idx="2586">
                  <c:v>29</c:v>
                </c:pt>
                <c:pt idx="2587">
                  <c:v>29</c:v>
                </c:pt>
                <c:pt idx="2588">
                  <c:v>29</c:v>
                </c:pt>
                <c:pt idx="2589">
                  <c:v>29</c:v>
                </c:pt>
                <c:pt idx="2590">
                  <c:v>29</c:v>
                </c:pt>
                <c:pt idx="2591">
                  <c:v>29</c:v>
                </c:pt>
                <c:pt idx="2592">
                  <c:v>29</c:v>
                </c:pt>
                <c:pt idx="2593">
                  <c:v>29</c:v>
                </c:pt>
                <c:pt idx="2594">
                  <c:v>29</c:v>
                </c:pt>
                <c:pt idx="2595">
                  <c:v>29</c:v>
                </c:pt>
                <c:pt idx="2596">
                  <c:v>29</c:v>
                </c:pt>
                <c:pt idx="2597">
                  <c:v>29</c:v>
                </c:pt>
                <c:pt idx="2598">
                  <c:v>29</c:v>
                </c:pt>
                <c:pt idx="2599">
                  <c:v>29</c:v>
                </c:pt>
                <c:pt idx="2600">
                  <c:v>29</c:v>
                </c:pt>
                <c:pt idx="2601">
                  <c:v>29</c:v>
                </c:pt>
                <c:pt idx="2602">
                  <c:v>29</c:v>
                </c:pt>
                <c:pt idx="2603">
                  <c:v>29</c:v>
                </c:pt>
                <c:pt idx="2604">
                  <c:v>29</c:v>
                </c:pt>
                <c:pt idx="2605">
                  <c:v>29</c:v>
                </c:pt>
                <c:pt idx="2606">
                  <c:v>29</c:v>
                </c:pt>
                <c:pt idx="2607">
                  <c:v>29</c:v>
                </c:pt>
                <c:pt idx="2608">
                  <c:v>29</c:v>
                </c:pt>
                <c:pt idx="2609">
                  <c:v>29</c:v>
                </c:pt>
                <c:pt idx="2610">
                  <c:v>29</c:v>
                </c:pt>
                <c:pt idx="2611">
                  <c:v>29</c:v>
                </c:pt>
                <c:pt idx="2612">
                  <c:v>29</c:v>
                </c:pt>
                <c:pt idx="2613">
                  <c:v>29</c:v>
                </c:pt>
                <c:pt idx="2614">
                  <c:v>29</c:v>
                </c:pt>
                <c:pt idx="2615">
                  <c:v>29</c:v>
                </c:pt>
                <c:pt idx="2616">
                  <c:v>29</c:v>
                </c:pt>
                <c:pt idx="2617">
                  <c:v>29</c:v>
                </c:pt>
                <c:pt idx="2618">
                  <c:v>29</c:v>
                </c:pt>
                <c:pt idx="2619">
                  <c:v>29</c:v>
                </c:pt>
                <c:pt idx="2620">
                  <c:v>29</c:v>
                </c:pt>
                <c:pt idx="2621">
                  <c:v>29</c:v>
                </c:pt>
                <c:pt idx="2622">
                  <c:v>29</c:v>
                </c:pt>
                <c:pt idx="2623">
                  <c:v>29</c:v>
                </c:pt>
                <c:pt idx="2624">
                  <c:v>29</c:v>
                </c:pt>
                <c:pt idx="2625">
                  <c:v>29</c:v>
                </c:pt>
                <c:pt idx="2626">
                  <c:v>29</c:v>
                </c:pt>
                <c:pt idx="2627">
                  <c:v>29</c:v>
                </c:pt>
                <c:pt idx="2628">
                  <c:v>29</c:v>
                </c:pt>
                <c:pt idx="2629">
                  <c:v>29</c:v>
                </c:pt>
                <c:pt idx="2630">
                  <c:v>29</c:v>
                </c:pt>
                <c:pt idx="2631">
                  <c:v>29</c:v>
                </c:pt>
                <c:pt idx="2632">
                  <c:v>29</c:v>
                </c:pt>
                <c:pt idx="2633">
                  <c:v>29</c:v>
                </c:pt>
                <c:pt idx="2634">
                  <c:v>29</c:v>
                </c:pt>
                <c:pt idx="2635">
                  <c:v>29</c:v>
                </c:pt>
                <c:pt idx="2636">
                  <c:v>29</c:v>
                </c:pt>
                <c:pt idx="2637">
                  <c:v>29</c:v>
                </c:pt>
                <c:pt idx="2638">
                  <c:v>29</c:v>
                </c:pt>
                <c:pt idx="2639">
                  <c:v>29</c:v>
                </c:pt>
                <c:pt idx="2640">
                  <c:v>29</c:v>
                </c:pt>
                <c:pt idx="2641">
                  <c:v>29</c:v>
                </c:pt>
                <c:pt idx="2642">
                  <c:v>29</c:v>
                </c:pt>
                <c:pt idx="2643">
                  <c:v>29</c:v>
                </c:pt>
                <c:pt idx="2644">
                  <c:v>29</c:v>
                </c:pt>
                <c:pt idx="2645">
                  <c:v>29</c:v>
                </c:pt>
                <c:pt idx="2646">
                  <c:v>29</c:v>
                </c:pt>
                <c:pt idx="2647">
                  <c:v>29</c:v>
                </c:pt>
                <c:pt idx="2648">
                  <c:v>29</c:v>
                </c:pt>
                <c:pt idx="2649">
                  <c:v>29</c:v>
                </c:pt>
                <c:pt idx="2650">
                  <c:v>29</c:v>
                </c:pt>
                <c:pt idx="2651">
                  <c:v>29</c:v>
                </c:pt>
                <c:pt idx="2652">
                  <c:v>29</c:v>
                </c:pt>
                <c:pt idx="2653">
                  <c:v>29</c:v>
                </c:pt>
                <c:pt idx="2654">
                  <c:v>29</c:v>
                </c:pt>
                <c:pt idx="2655">
                  <c:v>29</c:v>
                </c:pt>
                <c:pt idx="2656">
                  <c:v>29</c:v>
                </c:pt>
                <c:pt idx="2657">
                  <c:v>29</c:v>
                </c:pt>
                <c:pt idx="2658">
                  <c:v>29</c:v>
                </c:pt>
                <c:pt idx="2659">
                  <c:v>29</c:v>
                </c:pt>
                <c:pt idx="2660">
                  <c:v>29</c:v>
                </c:pt>
                <c:pt idx="2661">
                  <c:v>29</c:v>
                </c:pt>
                <c:pt idx="2662">
                  <c:v>29</c:v>
                </c:pt>
                <c:pt idx="2663">
                  <c:v>29</c:v>
                </c:pt>
                <c:pt idx="2664">
                  <c:v>29</c:v>
                </c:pt>
                <c:pt idx="2665">
                  <c:v>29</c:v>
                </c:pt>
                <c:pt idx="2666">
                  <c:v>29</c:v>
                </c:pt>
                <c:pt idx="2667">
                  <c:v>29</c:v>
                </c:pt>
                <c:pt idx="2668">
                  <c:v>29</c:v>
                </c:pt>
                <c:pt idx="2669">
                  <c:v>29</c:v>
                </c:pt>
                <c:pt idx="2670">
                  <c:v>29</c:v>
                </c:pt>
                <c:pt idx="2671">
                  <c:v>29</c:v>
                </c:pt>
                <c:pt idx="2672">
                  <c:v>29</c:v>
                </c:pt>
                <c:pt idx="2673">
                  <c:v>29</c:v>
                </c:pt>
                <c:pt idx="2674">
                  <c:v>29</c:v>
                </c:pt>
                <c:pt idx="2675">
                  <c:v>29</c:v>
                </c:pt>
                <c:pt idx="2676">
                  <c:v>29</c:v>
                </c:pt>
                <c:pt idx="2677">
                  <c:v>29</c:v>
                </c:pt>
                <c:pt idx="2678">
                  <c:v>29</c:v>
                </c:pt>
                <c:pt idx="2679">
                  <c:v>29</c:v>
                </c:pt>
                <c:pt idx="2680">
                  <c:v>29</c:v>
                </c:pt>
                <c:pt idx="2681">
                  <c:v>29</c:v>
                </c:pt>
                <c:pt idx="2682">
                  <c:v>29</c:v>
                </c:pt>
                <c:pt idx="2683">
                  <c:v>29</c:v>
                </c:pt>
                <c:pt idx="2684">
                  <c:v>29</c:v>
                </c:pt>
                <c:pt idx="2685">
                  <c:v>29</c:v>
                </c:pt>
                <c:pt idx="2686">
                  <c:v>29</c:v>
                </c:pt>
                <c:pt idx="2687">
                  <c:v>29</c:v>
                </c:pt>
                <c:pt idx="2688">
                  <c:v>29</c:v>
                </c:pt>
                <c:pt idx="2689">
                  <c:v>29</c:v>
                </c:pt>
                <c:pt idx="2690">
                  <c:v>29</c:v>
                </c:pt>
                <c:pt idx="2691">
                  <c:v>29</c:v>
                </c:pt>
                <c:pt idx="2692">
                  <c:v>29</c:v>
                </c:pt>
                <c:pt idx="2693">
                  <c:v>29</c:v>
                </c:pt>
                <c:pt idx="2694">
                  <c:v>29</c:v>
                </c:pt>
                <c:pt idx="2695">
                  <c:v>29</c:v>
                </c:pt>
                <c:pt idx="2696">
                  <c:v>29</c:v>
                </c:pt>
                <c:pt idx="2697">
                  <c:v>29</c:v>
                </c:pt>
                <c:pt idx="2698">
                  <c:v>29</c:v>
                </c:pt>
                <c:pt idx="2699">
                  <c:v>29</c:v>
                </c:pt>
                <c:pt idx="2700">
                  <c:v>29</c:v>
                </c:pt>
                <c:pt idx="2701">
                  <c:v>29</c:v>
                </c:pt>
                <c:pt idx="2702">
                  <c:v>29</c:v>
                </c:pt>
                <c:pt idx="2703">
                  <c:v>29</c:v>
                </c:pt>
                <c:pt idx="2704">
                  <c:v>29</c:v>
                </c:pt>
                <c:pt idx="2705">
                  <c:v>29</c:v>
                </c:pt>
                <c:pt idx="2706">
                  <c:v>29</c:v>
                </c:pt>
                <c:pt idx="2707">
                  <c:v>29</c:v>
                </c:pt>
                <c:pt idx="2708">
                  <c:v>29</c:v>
                </c:pt>
                <c:pt idx="2709">
                  <c:v>29</c:v>
                </c:pt>
                <c:pt idx="2710">
                  <c:v>29</c:v>
                </c:pt>
                <c:pt idx="2711">
                  <c:v>29</c:v>
                </c:pt>
                <c:pt idx="2712">
                  <c:v>29</c:v>
                </c:pt>
                <c:pt idx="2713">
                  <c:v>29</c:v>
                </c:pt>
                <c:pt idx="2714">
                  <c:v>29</c:v>
                </c:pt>
                <c:pt idx="2715">
                  <c:v>29</c:v>
                </c:pt>
                <c:pt idx="2716">
                  <c:v>29</c:v>
                </c:pt>
                <c:pt idx="2717">
                  <c:v>29</c:v>
                </c:pt>
                <c:pt idx="2718">
                  <c:v>29</c:v>
                </c:pt>
                <c:pt idx="2719">
                  <c:v>29</c:v>
                </c:pt>
                <c:pt idx="2720">
                  <c:v>29</c:v>
                </c:pt>
                <c:pt idx="2721">
                  <c:v>29</c:v>
                </c:pt>
                <c:pt idx="2722">
                  <c:v>29</c:v>
                </c:pt>
                <c:pt idx="2723">
                  <c:v>29</c:v>
                </c:pt>
                <c:pt idx="2724">
                  <c:v>29</c:v>
                </c:pt>
                <c:pt idx="2725">
                  <c:v>29</c:v>
                </c:pt>
                <c:pt idx="2726">
                  <c:v>29</c:v>
                </c:pt>
                <c:pt idx="2727">
                  <c:v>29</c:v>
                </c:pt>
                <c:pt idx="2728">
                  <c:v>29</c:v>
                </c:pt>
                <c:pt idx="2729">
                  <c:v>29</c:v>
                </c:pt>
                <c:pt idx="2730">
                  <c:v>29</c:v>
                </c:pt>
                <c:pt idx="2731">
                  <c:v>29</c:v>
                </c:pt>
                <c:pt idx="2732">
                  <c:v>29</c:v>
                </c:pt>
                <c:pt idx="2733">
                  <c:v>29</c:v>
                </c:pt>
                <c:pt idx="2734">
                  <c:v>29</c:v>
                </c:pt>
                <c:pt idx="2735">
                  <c:v>29</c:v>
                </c:pt>
                <c:pt idx="2736">
                  <c:v>29</c:v>
                </c:pt>
                <c:pt idx="2737">
                  <c:v>29</c:v>
                </c:pt>
                <c:pt idx="2738">
                  <c:v>29</c:v>
                </c:pt>
                <c:pt idx="2739">
                  <c:v>29</c:v>
                </c:pt>
                <c:pt idx="2740">
                  <c:v>29</c:v>
                </c:pt>
                <c:pt idx="2741">
                  <c:v>29</c:v>
                </c:pt>
                <c:pt idx="2742">
                  <c:v>29</c:v>
                </c:pt>
                <c:pt idx="2743">
                  <c:v>29</c:v>
                </c:pt>
                <c:pt idx="2744">
                  <c:v>29</c:v>
                </c:pt>
                <c:pt idx="2745">
                  <c:v>29</c:v>
                </c:pt>
                <c:pt idx="2746">
                  <c:v>29</c:v>
                </c:pt>
                <c:pt idx="2747">
                  <c:v>29</c:v>
                </c:pt>
                <c:pt idx="2748">
                  <c:v>29</c:v>
                </c:pt>
                <c:pt idx="2749">
                  <c:v>29</c:v>
                </c:pt>
                <c:pt idx="2750">
                  <c:v>29</c:v>
                </c:pt>
                <c:pt idx="2751">
                  <c:v>29</c:v>
                </c:pt>
                <c:pt idx="2752">
                  <c:v>29</c:v>
                </c:pt>
                <c:pt idx="2753">
                  <c:v>29</c:v>
                </c:pt>
                <c:pt idx="2754">
                  <c:v>29</c:v>
                </c:pt>
                <c:pt idx="2755">
                  <c:v>29</c:v>
                </c:pt>
                <c:pt idx="2756">
                  <c:v>29</c:v>
                </c:pt>
                <c:pt idx="2757">
                  <c:v>29</c:v>
                </c:pt>
                <c:pt idx="2758">
                  <c:v>29</c:v>
                </c:pt>
                <c:pt idx="2759">
                  <c:v>29</c:v>
                </c:pt>
                <c:pt idx="2760">
                  <c:v>29</c:v>
                </c:pt>
                <c:pt idx="2761">
                  <c:v>29</c:v>
                </c:pt>
                <c:pt idx="2762">
                  <c:v>29</c:v>
                </c:pt>
                <c:pt idx="2763">
                  <c:v>29</c:v>
                </c:pt>
                <c:pt idx="2764">
                  <c:v>29</c:v>
                </c:pt>
                <c:pt idx="2765">
                  <c:v>29</c:v>
                </c:pt>
                <c:pt idx="2766">
                  <c:v>29</c:v>
                </c:pt>
                <c:pt idx="2767">
                  <c:v>29</c:v>
                </c:pt>
                <c:pt idx="2768">
                  <c:v>29</c:v>
                </c:pt>
                <c:pt idx="2769">
                  <c:v>29</c:v>
                </c:pt>
                <c:pt idx="2770">
                  <c:v>29</c:v>
                </c:pt>
                <c:pt idx="2771">
                  <c:v>29</c:v>
                </c:pt>
                <c:pt idx="2772">
                  <c:v>29</c:v>
                </c:pt>
                <c:pt idx="2773">
                  <c:v>29</c:v>
                </c:pt>
                <c:pt idx="2774">
                  <c:v>29</c:v>
                </c:pt>
                <c:pt idx="2775">
                  <c:v>29</c:v>
                </c:pt>
                <c:pt idx="2776">
                  <c:v>29</c:v>
                </c:pt>
                <c:pt idx="2777">
                  <c:v>29</c:v>
                </c:pt>
                <c:pt idx="2778">
                  <c:v>29</c:v>
                </c:pt>
                <c:pt idx="2779">
                  <c:v>29</c:v>
                </c:pt>
                <c:pt idx="2780">
                  <c:v>29</c:v>
                </c:pt>
                <c:pt idx="2781">
                  <c:v>29</c:v>
                </c:pt>
                <c:pt idx="2782">
                  <c:v>29</c:v>
                </c:pt>
                <c:pt idx="2783">
                  <c:v>29</c:v>
                </c:pt>
                <c:pt idx="2784">
                  <c:v>29</c:v>
                </c:pt>
                <c:pt idx="2785">
                  <c:v>29</c:v>
                </c:pt>
                <c:pt idx="2786">
                  <c:v>29</c:v>
                </c:pt>
                <c:pt idx="2787">
                  <c:v>29</c:v>
                </c:pt>
                <c:pt idx="2788">
                  <c:v>29</c:v>
                </c:pt>
                <c:pt idx="2789">
                  <c:v>29</c:v>
                </c:pt>
                <c:pt idx="2790">
                  <c:v>29</c:v>
                </c:pt>
                <c:pt idx="2791">
                  <c:v>29</c:v>
                </c:pt>
                <c:pt idx="2792">
                  <c:v>29</c:v>
                </c:pt>
                <c:pt idx="2793">
                  <c:v>29</c:v>
                </c:pt>
                <c:pt idx="2794">
                  <c:v>29</c:v>
                </c:pt>
                <c:pt idx="2795">
                  <c:v>29</c:v>
                </c:pt>
                <c:pt idx="2796">
                  <c:v>29</c:v>
                </c:pt>
                <c:pt idx="2797">
                  <c:v>29</c:v>
                </c:pt>
                <c:pt idx="2798">
                  <c:v>29</c:v>
                </c:pt>
                <c:pt idx="2799">
                  <c:v>29</c:v>
                </c:pt>
                <c:pt idx="2800">
                  <c:v>29</c:v>
                </c:pt>
                <c:pt idx="2801">
                  <c:v>29</c:v>
                </c:pt>
                <c:pt idx="2802">
                  <c:v>29</c:v>
                </c:pt>
                <c:pt idx="2803">
                  <c:v>29</c:v>
                </c:pt>
                <c:pt idx="2804">
                  <c:v>29</c:v>
                </c:pt>
                <c:pt idx="2805">
                  <c:v>29</c:v>
                </c:pt>
                <c:pt idx="2806">
                  <c:v>29</c:v>
                </c:pt>
                <c:pt idx="2807">
                  <c:v>29</c:v>
                </c:pt>
                <c:pt idx="2808">
                  <c:v>29</c:v>
                </c:pt>
                <c:pt idx="2809">
                  <c:v>29</c:v>
                </c:pt>
                <c:pt idx="2810">
                  <c:v>29</c:v>
                </c:pt>
                <c:pt idx="2811">
                  <c:v>29</c:v>
                </c:pt>
                <c:pt idx="2812">
                  <c:v>29</c:v>
                </c:pt>
                <c:pt idx="2813">
                  <c:v>29</c:v>
                </c:pt>
                <c:pt idx="2814">
                  <c:v>29</c:v>
                </c:pt>
                <c:pt idx="2815">
                  <c:v>29</c:v>
                </c:pt>
                <c:pt idx="2816">
                  <c:v>29</c:v>
                </c:pt>
                <c:pt idx="2817">
                  <c:v>29</c:v>
                </c:pt>
                <c:pt idx="2818">
                  <c:v>29</c:v>
                </c:pt>
                <c:pt idx="2819">
                  <c:v>29</c:v>
                </c:pt>
                <c:pt idx="2820">
                  <c:v>29</c:v>
                </c:pt>
                <c:pt idx="2821">
                  <c:v>29</c:v>
                </c:pt>
                <c:pt idx="2822">
                  <c:v>29</c:v>
                </c:pt>
                <c:pt idx="2823">
                  <c:v>29</c:v>
                </c:pt>
                <c:pt idx="2824">
                  <c:v>29</c:v>
                </c:pt>
                <c:pt idx="2825">
                  <c:v>29</c:v>
                </c:pt>
                <c:pt idx="2826">
                  <c:v>29</c:v>
                </c:pt>
                <c:pt idx="2827">
                  <c:v>29</c:v>
                </c:pt>
                <c:pt idx="2828">
                  <c:v>29</c:v>
                </c:pt>
                <c:pt idx="2829">
                  <c:v>29</c:v>
                </c:pt>
                <c:pt idx="2830">
                  <c:v>29</c:v>
                </c:pt>
                <c:pt idx="2831">
                  <c:v>29</c:v>
                </c:pt>
                <c:pt idx="2832">
                  <c:v>29</c:v>
                </c:pt>
                <c:pt idx="2833">
                  <c:v>29</c:v>
                </c:pt>
                <c:pt idx="2834">
                  <c:v>29</c:v>
                </c:pt>
                <c:pt idx="2835">
                  <c:v>29</c:v>
                </c:pt>
                <c:pt idx="2836">
                  <c:v>29</c:v>
                </c:pt>
                <c:pt idx="2837">
                  <c:v>29</c:v>
                </c:pt>
                <c:pt idx="2838">
                  <c:v>29</c:v>
                </c:pt>
                <c:pt idx="2839">
                  <c:v>29</c:v>
                </c:pt>
                <c:pt idx="2840">
                  <c:v>29</c:v>
                </c:pt>
                <c:pt idx="2841">
                  <c:v>29</c:v>
                </c:pt>
                <c:pt idx="2842">
                  <c:v>29</c:v>
                </c:pt>
                <c:pt idx="2843">
                  <c:v>29</c:v>
                </c:pt>
                <c:pt idx="2844">
                  <c:v>29</c:v>
                </c:pt>
                <c:pt idx="2845">
                  <c:v>29</c:v>
                </c:pt>
                <c:pt idx="2846">
                  <c:v>29</c:v>
                </c:pt>
                <c:pt idx="2847">
                  <c:v>29</c:v>
                </c:pt>
                <c:pt idx="2848">
                  <c:v>29</c:v>
                </c:pt>
                <c:pt idx="2849">
                  <c:v>29</c:v>
                </c:pt>
                <c:pt idx="2850">
                  <c:v>29</c:v>
                </c:pt>
                <c:pt idx="2851">
                  <c:v>29</c:v>
                </c:pt>
                <c:pt idx="2852">
                  <c:v>29</c:v>
                </c:pt>
                <c:pt idx="2853">
                  <c:v>29</c:v>
                </c:pt>
                <c:pt idx="2854">
                  <c:v>29</c:v>
                </c:pt>
                <c:pt idx="2855">
                  <c:v>29</c:v>
                </c:pt>
                <c:pt idx="2856">
                  <c:v>29</c:v>
                </c:pt>
                <c:pt idx="2857">
                  <c:v>29</c:v>
                </c:pt>
                <c:pt idx="2858">
                  <c:v>29</c:v>
                </c:pt>
                <c:pt idx="2859">
                  <c:v>29</c:v>
                </c:pt>
                <c:pt idx="2860">
                  <c:v>29</c:v>
                </c:pt>
                <c:pt idx="2861">
                  <c:v>29</c:v>
                </c:pt>
                <c:pt idx="2862">
                  <c:v>29</c:v>
                </c:pt>
                <c:pt idx="2863">
                  <c:v>29</c:v>
                </c:pt>
                <c:pt idx="2864">
                  <c:v>29</c:v>
                </c:pt>
                <c:pt idx="2865">
                  <c:v>29</c:v>
                </c:pt>
                <c:pt idx="2866">
                  <c:v>29</c:v>
                </c:pt>
                <c:pt idx="2867">
                  <c:v>29</c:v>
                </c:pt>
                <c:pt idx="2868">
                  <c:v>29</c:v>
                </c:pt>
                <c:pt idx="2869">
                  <c:v>29</c:v>
                </c:pt>
                <c:pt idx="2870">
                  <c:v>29</c:v>
                </c:pt>
                <c:pt idx="2871">
                  <c:v>29</c:v>
                </c:pt>
                <c:pt idx="2872">
                  <c:v>29</c:v>
                </c:pt>
                <c:pt idx="2873">
                  <c:v>29</c:v>
                </c:pt>
                <c:pt idx="2874">
                  <c:v>29</c:v>
                </c:pt>
                <c:pt idx="2875">
                  <c:v>29</c:v>
                </c:pt>
                <c:pt idx="2876">
                  <c:v>29</c:v>
                </c:pt>
                <c:pt idx="2877">
                  <c:v>29</c:v>
                </c:pt>
                <c:pt idx="2878">
                  <c:v>29</c:v>
                </c:pt>
                <c:pt idx="2879">
                  <c:v>29</c:v>
                </c:pt>
                <c:pt idx="2880">
                  <c:v>29</c:v>
                </c:pt>
                <c:pt idx="2881">
                  <c:v>29</c:v>
                </c:pt>
                <c:pt idx="2882">
                  <c:v>29</c:v>
                </c:pt>
                <c:pt idx="2883">
                  <c:v>29</c:v>
                </c:pt>
                <c:pt idx="2884">
                  <c:v>29</c:v>
                </c:pt>
                <c:pt idx="2885">
                  <c:v>29</c:v>
                </c:pt>
                <c:pt idx="2886">
                  <c:v>29</c:v>
                </c:pt>
                <c:pt idx="2887">
                  <c:v>29</c:v>
                </c:pt>
                <c:pt idx="2888">
                  <c:v>29</c:v>
                </c:pt>
                <c:pt idx="2889">
                  <c:v>29</c:v>
                </c:pt>
                <c:pt idx="2890">
                  <c:v>29</c:v>
                </c:pt>
                <c:pt idx="2891">
                  <c:v>29</c:v>
                </c:pt>
                <c:pt idx="2892">
                  <c:v>29</c:v>
                </c:pt>
                <c:pt idx="2893">
                  <c:v>29</c:v>
                </c:pt>
                <c:pt idx="2894">
                  <c:v>29</c:v>
                </c:pt>
                <c:pt idx="2895">
                  <c:v>29</c:v>
                </c:pt>
                <c:pt idx="2896">
                  <c:v>29</c:v>
                </c:pt>
                <c:pt idx="2897">
                  <c:v>29</c:v>
                </c:pt>
                <c:pt idx="2898">
                  <c:v>29</c:v>
                </c:pt>
                <c:pt idx="2899">
                  <c:v>29</c:v>
                </c:pt>
                <c:pt idx="2900">
                  <c:v>29</c:v>
                </c:pt>
                <c:pt idx="2901">
                  <c:v>29</c:v>
                </c:pt>
                <c:pt idx="2902">
                  <c:v>29</c:v>
                </c:pt>
                <c:pt idx="2903">
                  <c:v>29</c:v>
                </c:pt>
                <c:pt idx="2904">
                  <c:v>29</c:v>
                </c:pt>
                <c:pt idx="2905">
                  <c:v>29</c:v>
                </c:pt>
                <c:pt idx="2906">
                  <c:v>29</c:v>
                </c:pt>
                <c:pt idx="2907">
                  <c:v>29</c:v>
                </c:pt>
                <c:pt idx="2908">
                  <c:v>29</c:v>
                </c:pt>
                <c:pt idx="2909">
                  <c:v>29</c:v>
                </c:pt>
                <c:pt idx="2910">
                  <c:v>29</c:v>
                </c:pt>
                <c:pt idx="2911">
                  <c:v>29</c:v>
                </c:pt>
                <c:pt idx="2912">
                  <c:v>29</c:v>
                </c:pt>
                <c:pt idx="2913">
                  <c:v>29</c:v>
                </c:pt>
                <c:pt idx="2914">
                  <c:v>29</c:v>
                </c:pt>
                <c:pt idx="2915">
                  <c:v>29</c:v>
                </c:pt>
                <c:pt idx="2916">
                  <c:v>29</c:v>
                </c:pt>
                <c:pt idx="2917">
                  <c:v>29</c:v>
                </c:pt>
                <c:pt idx="2918">
                  <c:v>29</c:v>
                </c:pt>
                <c:pt idx="2919">
                  <c:v>29</c:v>
                </c:pt>
                <c:pt idx="2920">
                  <c:v>29</c:v>
                </c:pt>
                <c:pt idx="2921">
                  <c:v>29</c:v>
                </c:pt>
                <c:pt idx="2922">
                  <c:v>29</c:v>
                </c:pt>
                <c:pt idx="2923">
                  <c:v>29</c:v>
                </c:pt>
                <c:pt idx="2924">
                  <c:v>29</c:v>
                </c:pt>
                <c:pt idx="2925">
                  <c:v>29</c:v>
                </c:pt>
                <c:pt idx="2926">
                  <c:v>29</c:v>
                </c:pt>
                <c:pt idx="2927">
                  <c:v>29</c:v>
                </c:pt>
                <c:pt idx="2928">
                  <c:v>29</c:v>
                </c:pt>
                <c:pt idx="2929">
                  <c:v>29</c:v>
                </c:pt>
                <c:pt idx="2930">
                  <c:v>29</c:v>
                </c:pt>
                <c:pt idx="2931">
                  <c:v>29</c:v>
                </c:pt>
                <c:pt idx="2932">
                  <c:v>29</c:v>
                </c:pt>
                <c:pt idx="2933">
                  <c:v>29</c:v>
                </c:pt>
                <c:pt idx="2934">
                  <c:v>29</c:v>
                </c:pt>
                <c:pt idx="2935">
                  <c:v>29</c:v>
                </c:pt>
                <c:pt idx="2936">
                  <c:v>29</c:v>
                </c:pt>
                <c:pt idx="2937">
                  <c:v>29</c:v>
                </c:pt>
                <c:pt idx="2938">
                  <c:v>29</c:v>
                </c:pt>
                <c:pt idx="2939">
                  <c:v>29</c:v>
                </c:pt>
                <c:pt idx="2940">
                  <c:v>29</c:v>
                </c:pt>
                <c:pt idx="2941">
                  <c:v>29</c:v>
                </c:pt>
                <c:pt idx="2942">
                  <c:v>29</c:v>
                </c:pt>
                <c:pt idx="2943">
                  <c:v>29</c:v>
                </c:pt>
                <c:pt idx="2944">
                  <c:v>29</c:v>
                </c:pt>
                <c:pt idx="2945">
                  <c:v>29</c:v>
                </c:pt>
                <c:pt idx="2946">
                  <c:v>29</c:v>
                </c:pt>
                <c:pt idx="2947">
                  <c:v>29</c:v>
                </c:pt>
                <c:pt idx="2948">
                  <c:v>29</c:v>
                </c:pt>
                <c:pt idx="2949">
                  <c:v>29</c:v>
                </c:pt>
                <c:pt idx="2950">
                  <c:v>29</c:v>
                </c:pt>
                <c:pt idx="2951">
                  <c:v>29</c:v>
                </c:pt>
                <c:pt idx="2952">
                  <c:v>29</c:v>
                </c:pt>
                <c:pt idx="2953">
                  <c:v>29</c:v>
                </c:pt>
                <c:pt idx="2954">
                  <c:v>29</c:v>
                </c:pt>
                <c:pt idx="2955">
                  <c:v>29</c:v>
                </c:pt>
                <c:pt idx="2956">
                  <c:v>29</c:v>
                </c:pt>
                <c:pt idx="2957">
                  <c:v>29</c:v>
                </c:pt>
                <c:pt idx="2958">
                  <c:v>29</c:v>
                </c:pt>
                <c:pt idx="2959">
                  <c:v>29</c:v>
                </c:pt>
                <c:pt idx="2960">
                  <c:v>29</c:v>
                </c:pt>
                <c:pt idx="2961">
                  <c:v>29</c:v>
                </c:pt>
                <c:pt idx="2962">
                  <c:v>29</c:v>
                </c:pt>
                <c:pt idx="2963">
                  <c:v>29</c:v>
                </c:pt>
                <c:pt idx="2964">
                  <c:v>29</c:v>
                </c:pt>
                <c:pt idx="2965">
                  <c:v>29</c:v>
                </c:pt>
                <c:pt idx="2966">
                  <c:v>29</c:v>
                </c:pt>
                <c:pt idx="2967">
                  <c:v>29</c:v>
                </c:pt>
                <c:pt idx="2968">
                  <c:v>29</c:v>
                </c:pt>
                <c:pt idx="2969">
                  <c:v>29</c:v>
                </c:pt>
                <c:pt idx="2970">
                  <c:v>29</c:v>
                </c:pt>
                <c:pt idx="2971">
                  <c:v>29</c:v>
                </c:pt>
                <c:pt idx="2972">
                  <c:v>29</c:v>
                </c:pt>
                <c:pt idx="2973">
                  <c:v>29</c:v>
                </c:pt>
                <c:pt idx="2974">
                  <c:v>29</c:v>
                </c:pt>
                <c:pt idx="2975">
                  <c:v>29</c:v>
                </c:pt>
                <c:pt idx="2976">
                  <c:v>29</c:v>
                </c:pt>
                <c:pt idx="2977">
                  <c:v>29</c:v>
                </c:pt>
                <c:pt idx="2978">
                  <c:v>29</c:v>
                </c:pt>
                <c:pt idx="2979">
                  <c:v>29</c:v>
                </c:pt>
                <c:pt idx="2980">
                  <c:v>29</c:v>
                </c:pt>
                <c:pt idx="2981">
                  <c:v>29</c:v>
                </c:pt>
                <c:pt idx="2982">
                  <c:v>29</c:v>
                </c:pt>
                <c:pt idx="2983">
                  <c:v>29</c:v>
                </c:pt>
                <c:pt idx="2984">
                  <c:v>29</c:v>
                </c:pt>
                <c:pt idx="2985">
                  <c:v>29</c:v>
                </c:pt>
                <c:pt idx="2986">
                  <c:v>29</c:v>
                </c:pt>
                <c:pt idx="2987">
                  <c:v>29</c:v>
                </c:pt>
                <c:pt idx="2988">
                  <c:v>29</c:v>
                </c:pt>
                <c:pt idx="2989">
                  <c:v>29.25</c:v>
                </c:pt>
                <c:pt idx="2990">
                  <c:v>29.5</c:v>
                </c:pt>
                <c:pt idx="2991">
                  <c:v>29.75</c:v>
                </c:pt>
                <c:pt idx="2992">
                  <c:v>30</c:v>
                </c:pt>
                <c:pt idx="2993">
                  <c:v>30.25</c:v>
                </c:pt>
                <c:pt idx="2994">
                  <c:v>30.25</c:v>
                </c:pt>
                <c:pt idx="2995">
                  <c:v>30.5</c:v>
                </c:pt>
                <c:pt idx="2996">
                  <c:v>30.75</c:v>
                </c:pt>
                <c:pt idx="2997">
                  <c:v>31</c:v>
                </c:pt>
                <c:pt idx="2998">
                  <c:v>31.25</c:v>
                </c:pt>
                <c:pt idx="2999">
                  <c:v>31.5</c:v>
                </c:pt>
                <c:pt idx="3000">
                  <c:v>31.75</c:v>
                </c:pt>
                <c:pt idx="3001">
                  <c:v>32</c:v>
                </c:pt>
                <c:pt idx="3002">
                  <c:v>32.25</c:v>
                </c:pt>
                <c:pt idx="3003">
                  <c:v>32.5</c:v>
                </c:pt>
                <c:pt idx="3004">
                  <c:v>32.5</c:v>
                </c:pt>
                <c:pt idx="3005">
                  <c:v>32.5</c:v>
                </c:pt>
                <c:pt idx="3006">
                  <c:v>32.5</c:v>
                </c:pt>
                <c:pt idx="3007">
                  <c:v>32.5</c:v>
                </c:pt>
                <c:pt idx="3008">
                  <c:v>32.5</c:v>
                </c:pt>
                <c:pt idx="3009">
                  <c:v>32.5</c:v>
                </c:pt>
                <c:pt idx="3010">
                  <c:v>32.5</c:v>
                </c:pt>
                <c:pt idx="3011">
                  <c:v>32.5</c:v>
                </c:pt>
                <c:pt idx="3012">
                  <c:v>32.5</c:v>
                </c:pt>
                <c:pt idx="3013">
                  <c:v>32.5</c:v>
                </c:pt>
                <c:pt idx="3014">
                  <c:v>32.5</c:v>
                </c:pt>
                <c:pt idx="3015">
                  <c:v>32.5</c:v>
                </c:pt>
                <c:pt idx="3016">
                  <c:v>32.5</c:v>
                </c:pt>
                <c:pt idx="3017">
                  <c:v>32.5</c:v>
                </c:pt>
                <c:pt idx="3018">
                  <c:v>32.5</c:v>
                </c:pt>
                <c:pt idx="3019">
                  <c:v>32.5</c:v>
                </c:pt>
                <c:pt idx="3020">
                  <c:v>32.5</c:v>
                </c:pt>
                <c:pt idx="3021">
                  <c:v>32.5</c:v>
                </c:pt>
                <c:pt idx="3022">
                  <c:v>32.5</c:v>
                </c:pt>
                <c:pt idx="3023">
                  <c:v>32.5</c:v>
                </c:pt>
                <c:pt idx="3024">
                  <c:v>32.5</c:v>
                </c:pt>
                <c:pt idx="3025">
                  <c:v>32.5</c:v>
                </c:pt>
                <c:pt idx="3026">
                  <c:v>32.5</c:v>
                </c:pt>
                <c:pt idx="3027">
                  <c:v>32.5</c:v>
                </c:pt>
                <c:pt idx="3028">
                  <c:v>32.5</c:v>
                </c:pt>
                <c:pt idx="3029">
                  <c:v>32.5</c:v>
                </c:pt>
                <c:pt idx="3030">
                  <c:v>32.5</c:v>
                </c:pt>
                <c:pt idx="3031">
                  <c:v>32.5</c:v>
                </c:pt>
                <c:pt idx="3032">
                  <c:v>32.5</c:v>
                </c:pt>
                <c:pt idx="3033">
                  <c:v>32.5</c:v>
                </c:pt>
                <c:pt idx="3034">
                  <c:v>32.5</c:v>
                </c:pt>
                <c:pt idx="3035">
                  <c:v>32.5</c:v>
                </c:pt>
                <c:pt idx="3036">
                  <c:v>32.5</c:v>
                </c:pt>
                <c:pt idx="3037">
                  <c:v>32.5</c:v>
                </c:pt>
                <c:pt idx="3038">
                  <c:v>32.5</c:v>
                </c:pt>
                <c:pt idx="3039">
                  <c:v>32.5</c:v>
                </c:pt>
                <c:pt idx="3040">
                  <c:v>32.5</c:v>
                </c:pt>
                <c:pt idx="3041">
                  <c:v>32.5</c:v>
                </c:pt>
                <c:pt idx="3042">
                  <c:v>32.5</c:v>
                </c:pt>
                <c:pt idx="3043">
                  <c:v>32.5</c:v>
                </c:pt>
                <c:pt idx="3044">
                  <c:v>32.5</c:v>
                </c:pt>
                <c:pt idx="3045">
                  <c:v>32.5</c:v>
                </c:pt>
                <c:pt idx="3046">
                  <c:v>32.5</c:v>
                </c:pt>
                <c:pt idx="3047">
                  <c:v>32.5</c:v>
                </c:pt>
                <c:pt idx="3048">
                  <c:v>32.5</c:v>
                </c:pt>
                <c:pt idx="3049">
                  <c:v>32.5</c:v>
                </c:pt>
                <c:pt idx="3050">
                  <c:v>32.5</c:v>
                </c:pt>
                <c:pt idx="3051">
                  <c:v>32.5</c:v>
                </c:pt>
                <c:pt idx="3052">
                  <c:v>32.5</c:v>
                </c:pt>
                <c:pt idx="3053">
                  <c:v>32.5</c:v>
                </c:pt>
                <c:pt idx="3054">
                  <c:v>32.5</c:v>
                </c:pt>
                <c:pt idx="3055">
                  <c:v>32.5</c:v>
                </c:pt>
                <c:pt idx="3056">
                  <c:v>32.5</c:v>
                </c:pt>
                <c:pt idx="3057">
                  <c:v>32.5</c:v>
                </c:pt>
                <c:pt idx="3058">
                  <c:v>32.5</c:v>
                </c:pt>
                <c:pt idx="3059">
                  <c:v>32.5</c:v>
                </c:pt>
                <c:pt idx="3060">
                  <c:v>32.5</c:v>
                </c:pt>
                <c:pt idx="3061">
                  <c:v>32.5</c:v>
                </c:pt>
                <c:pt idx="3062">
                  <c:v>32.5</c:v>
                </c:pt>
                <c:pt idx="3063">
                  <c:v>32.5</c:v>
                </c:pt>
                <c:pt idx="3064">
                  <c:v>32.5</c:v>
                </c:pt>
                <c:pt idx="3065">
                  <c:v>32.5</c:v>
                </c:pt>
                <c:pt idx="3066">
                  <c:v>32.5</c:v>
                </c:pt>
                <c:pt idx="3067">
                  <c:v>32.5</c:v>
                </c:pt>
                <c:pt idx="3068">
                  <c:v>32.5</c:v>
                </c:pt>
                <c:pt idx="3069">
                  <c:v>32.5</c:v>
                </c:pt>
                <c:pt idx="3070">
                  <c:v>32.5</c:v>
                </c:pt>
                <c:pt idx="3071">
                  <c:v>32.5</c:v>
                </c:pt>
                <c:pt idx="3072">
                  <c:v>32.5</c:v>
                </c:pt>
                <c:pt idx="3073">
                  <c:v>32.5</c:v>
                </c:pt>
                <c:pt idx="3074">
                  <c:v>32.5</c:v>
                </c:pt>
                <c:pt idx="3075">
                  <c:v>32.5</c:v>
                </c:pt>
                <c:pt idx="3076">
                  <c:v>32.5</c:v>
                </c:pt>
                <c:pt idx="3077">
                  <c:v>32.5</c:v>
                </c:pt>
                <c:pt idx="3078">
                  <c:v>32.5</c:v>
                </c:pt>
                <c:pt idx="3079">
                  <c:v>32.5</c:v>
                </c:pt>
                <c:pt idx="3080">
                  <c:v>32.5</c:v>
                </c:pt>
                <c:pt idx="3081">
                  <c:v>32.5</c:v>
                </c:pt>
                <c:pt idx="3082">
                  <c:v>32.5</c:v>
                </c:pt>
                <c:pt idx="3083">
                  <c:v>32.5</c:v>
                </c:pt>
                <c:pt idx="3084">
                  <c:v>32.5</c:v>
                </c:pt>
                <c:pt idx="3085">
                  <c:v>32.5</c:v>
                </c:pt>
                <c:pt idx="3086">
                  <c:v>32.5</c:v>
                </c:pt>
                <c:pt idx="3087">
                  <c:v>32.5</c:v>
                </c:pt>
                <c:pt idx="3088">
                  <c:v>32.5</c:v>
                </c:pt>
                <c:pt idx="3089">
                  <c:v>32.5</c:v>
                </c:pt>
                <c:pt idx="3090">
                  <c:v>32.5</c:v>
                </c:pt>
                <c:pt idx="3091">
                  <c:v>32.5</c:v>
                </c:pt>
                <c:pt idx="3092">
                  <c:v>32.5</c:v>
                </c:pt>
                <c:pt idx="3093">
                  <c:v>32.5</c:v>
                </c:pt>
                <c:pt idx="3094">
                  <c:v>32.5</c:v>
                </c:pt>
                <c:pt idx="3095">
                  <c:v>32.5</c:v>
                </c:pt>
                <c:pt idx="3096">
                  <c:v>32.5</c:v>
                </c:pt>
                <c:pt idx="3097">
                  <c:v>32.5</c:v>
                </c:pt>
                <c:pt idx="3098">
                  <c:v>32.5</c:v>
                </c:pt>
                <c:pt idx="3099">
                  <c:v>32.5</c:v>
                </c:pt>
                <c:pt idx="3100">
                  <c:v>32.5</c:v>
                </c:pt>
                <c:pt idx="3101">
                  <c:v>32.5</c:v>
                </c:pt>
                <c:pt idx="3102">
                  <c:v>32.5</c:v>
                </c:pt>
                <c:pt idx="3103">
                  <c:v>32.5</c:v>
                </c:pt>
                <c:pt idx="3104">
                  <c:v>32.5</c:v>
                </c:pt>
                <c:pt idx="3105">
                  <c:v>32.5</c:v>
                </c:pt>
                <c:pt idx="3106">
                  <c:v>32.5</c:v>
                </c:pt>
                <c:pt idx="3107">
                  <c:v>32.5</c:v>
                </c:pt>
                <c:pt idx="3108">
                  <c:v>32.5</c:v>
                </c:pt>
                <c:pt idx="3109">
                  <c:v>32.5</c:v>
                </c:pt>
                <c:pt idx="3110">
                  <c:v>32.5</c:v>
                </c:pt>
                <c:pt idx="3111">
                  <c:v>32.5</c:v>
                </c:pt>
                <c:pt idx="3112">
                  <c:v>32.5</c:v>
                </c:pt>
                <c:pt idx="3113">
                  <c:v>32.5</c:v>
                </c:pt>
                <c:pt idx="3114">
                  <c:v>32.5</c:v>
                </c:pt>
                <c:pt idx="3115">
                  <c:v>32.5</c:v>
                </c:pt>
                <c:pt idx="3116">
                  <c:v>32.5</c:v>
                </c:pt>
                <c:pt idx="3117">
                  <c:v>32.5</c:v>
                </c:pt>
                <c:pt idx="3118">
                  <c:v>32.5</c:v>
                </c:pt>
                <c:pt idx="3119">
                  <c:v>32.5</c:v>
                </c:pt>
                <c:pt idx="3120">
                  <c:v>32.5</c:v>
                </c:pt>
                <c:pt idx="3121">
                  <c:v>32.5</c:v>
                </c:pt>
                <c:pt idx="3122">
                  <c:v>32.5</c:v>
                </c:pt>
                <c:pt idx="3123">
                  <c:v>32.5</c:v>
                </c:pt>
                <c:pt idx="3124">
                  <c:v>32.5</c:v>
                </c:pt>
                <c:pt idx="3125">
                  <c:v>32.5</c:v>
                </c:pt>
                <c:pt idx="3126">
                  <c:v>32.5</c:v>
                </c:pt>
                <c:pt idx="3127">
                  <c:v>32.5</c:v>
                </c:pt>
                <c:pt idx="3128">
                  <c:v>32.5</c:v>
                </c:pt>
                <c:pt idx="3129">
                  <c:v>32.5</c:v>
                </c:pt>
                <c:pt idx="3130">
                  <c:v>32.5</c:v>
                </c:pt>
                <c:pt idx="3131">
                  <c:v>32.5</c:v>
                </c:pt>
                <c:pt idx="3132">
                  <c:v>32.5</c:v>
                </c:pt>
                <c:pt idx="3133">
                  <c:v>32.5</c:v>
                </c:pt>
                <c:pt idx="3134">
                  <c:v>32.5</c:v>
                </c:pt>
                <c:pt idx="3135">
                  <c:v>32.5</c:v>
                </c:pt>
                <c:pt idx="3136">
                  <c:v>32.5</c:v>
                </c:pt>
                <c:pt idx="3137">
                  <c:v>32.5</c:v>
                </c:pt>
                <c:pt idx="3138">
                  <c:v>32.5</c:v>
                </c:pt>
                <c:pt idx="3139">
                  <c:v>32.5</c:v>
                </c:pt>
                <c:pt idx="3140">
                  <c:v>32.5</c:v>
                </c:pt>
                <c:pt idx="3141">
                  <c:v>32.5</c:v>
                </c:pt>
                <c:pt idx="3142">
                  <c:v>32.5</c:v>
                </c:pt>
                <c:pt idx="3143">
                  <c:v>32.5</c:v>
                </c:pt>
                <c:pt idx="3144">
                  <c:v>32.5</c:v>
                </c:pt>
                <c:pt idx="3145">
                  <c:v>32.5</c:v>
                </c:pt>
                <c:pt idx="3146">
                  <c:v>32.5</c:v>
                </c:pt>
                <c:pt idx="3147">
                  <c:v>32.5</c:v>
                </c:pt>
                <c:pt idx="3148">
                  <c:v>32.5</c:v>
                </c:pt>
                <c:pt idx="3149">
                  <c:v>32.5</c:v>
                </c:pt>
                <c:pt idx="3150">
                  <c:v>32.5</c:v>
                </c:pt>
                <c:pt idx="3151">
                  <c:v>32.5</c:v>
                </c:pt>
                <c:pt idx="3152">
                  <c:v>32.5</c:v>
                </c:pt>
                <c:pt idx="3153">
                  <c:v>32.5</c:v>
                </c:pt>
                <c:pt idx="3154">
                  <c:v>32.5</c:v>
                </c:pt>
                <c:pt idx="3155">
                  <c:v>32.5</c:v>
                </c:pt>
                <c:pt idx="3156">
                  <c:v>32.5</c:v>
                </c:pt>
                <c:pt idx="3157">
                  <c:v>32.5</c:v>
                </c:pt>
                <c:pt idx="3158">
                  <c:v>32.5</c:v>
                </c:pt>
                <c:pt idx="3159">
                  <c:v>32.5</c:v>
                </c:pt>
                <c:pt idx="3160">
                  <c:v>32.5</c:v>
                </c:pt>
                <c:pt idx="3161">
                  <c:v>32.5</c:v>
                </c:pt>
                <c:pt idx="3162">
                  <c:v>32.5</c:v>
                </c:pt>
                <c:pt idx="3163">
                  <c:v>32.5</c:v>
                </c:pt>
                <c:pt idx="3164">
                  <c:v>32.5</c:v>
                </c:pt>
                <c:pt idx="3165">
                  <c:v>32.5</c:v>
                </c:pt>
                <c:pt idx="3166">
                  <c:v>32.5</c:v>
                </c:pt>
                <c:pt idx="3167">
                  <c:v>32.5</c:v>
                </c:pt>
                <c:pt idx="3168">
                  <c:v>32.5</c:v>
                </c:pt>
                <c:pt idx="3169">
                  <c:v>32.5</c:v>
                </c:pt>
                <c:pt idx="3170">
                  <c:v>32.5</c:v>
                </c:pt>
                <c:pt idx="3171">
                  <c:v>32.5</c:v>
                </c:pt>
                <c:pt idx="3172">
                  <c:v>32.5</c:v>
                </c:pt>
                <c:pt idx="3173">
                  <c:v>32.5</c:v>
                </c:pt>
                <c:pt idx="3174">
                  <c:v>32.5</c:v>
                </c:pt>
                <c:pt idx="3175">
                  <c:v>32.5</c:v>
                </c:pt>
                <c:pt idx="3176">
                  <c:v>32.5</c:v>
                </c:pt>
                <c:pt idx="3177">
                  <c:v>32.5</c:v>
                </c:pt>
                <c:pt idx="3178">
                  <c:v>32.5</c:v>
                </c:pt>
                <c:pt idx="3179">
                  <c:v>32.5</c:v>
                </c:pt>
                <c:pt idx="3180">
                  <c:v>32.5</c:v>
                </c:pt>
                <c:pt idx="3181">
                  <c:v>32.5</c:v>
                </c:pt>
                <c:pt idx="3182">
                  <c:v>32.5</c:v>
                </c:pt>
                <c:pt idx="3183">
                  <c:v>32.5</c:v>
                </c:pt>
                <c:pt idx="3184">
                  <c:v>32.5</c:v>
                </c:pt>
                <c:pt idx="3185">
                  <c:v>32.5</c:v>
                </c:pt>
                <c:pt idx="3186">
                  <c:v>32.5</c:v>
                </c:pt>
                <c:pt idx="3187">
                  <c:v>32.5</c:v>
                </c:pt>
                <c:pt idx="3188">
                  <c:v>32.75</c:v>
                </c:pt>
                <c:pt idx="3189">
                  <c:v>32.75</c:v>
                </c:pt>
                <c:pt idx="3190">
                  <c:v>33</c:v>
                </c:pt>
                <c:pt idx="3191">
                  <c:v>33.25</c:v>
                </c:pt>
                <c:pt idx="3192">
                  <c:v>33.5</c:v>
                </c:pt>
                <c:pt idx="3193">
                  <c:v>33.75</c:v>
                </c:pt>
                <c:pt idx="3194">
                  <c:v>33.75</c:v>
                </c:pt>
                <c:pt idx="3195">
                  <c:v>33.75</c:v>
                </c:pt>
                <c:pt idx="3196">
                  <c:v>33.75</c:v>
                </c:pt>
                <c:pt idx="3197">
                  <c:v>33.75</c:v>
                </c:pt>
                <c:pt idx="3198">
                  <c:v>33.75</c:v>
                </c:pt>
                <c:pt idx="3199">
                  <c:v>33.75</c:v>
                </c:pt>
                <c:pt idx="3200">
                  <c:v>33.75</c:v>
                </c:pt>
                <c:pt idx="3201">
                  <c:v>33.75</c:v>
                </c:pt>
                <c:pt idx="3202">
                  <c:v>33.75</c:v>
                </c:pt>
                <c:pt idx="3203">
                  <c:v>33.75</c:v>
                </c:pt>
                <c:pt idx="3204">
                  <c:v>33.75</c:v>
                </c:pt>
                <c:pt idx="3205">
                  <c:v>33.75</c:v>
                </c:pt>
                <c:pt idx="3206">
                  <c:v>33.75</c:v>
                </c:pt>
                <c:pt idx="3207">
                  <c:v>33.75</c:v>
                </c:pt>
                <c:pt idx="3208">
                  <c:v>33.75</c:v>
                </c:pt>
                <c:pt idx="3209">
                  <c:v>33.75</c:v>
                </c:pt>
                <c:pt idx="3210">
                  <c:v>33.75</c:v>
                </c:pt>
                <c:pt idx="3211">
                  <c:v>33.75</c:v>
                </c:pt>
                <c:pt idx="3212">
                  <c:v>33.75</c:v>
                </c:pt>
                <c:pt idx="3213">
                  <c:v>33.75</c:v>
                </c:pt>
                <c:pt idx="3214">
                  <c:v>33.75</c:v>
                </c:pt>
                <c:pt idx="3215">
                  <c:v>33.75</c:v>
                </c:pt>
                <c:pt idx="3216">
                  <c:v>33.75</c:v>
                </c:pt>
                <c:pt idx="3217">
                  <c:v>33.75</c:v>
                </c:pt>
                <c:pt idx="3218">
                  <c:v>33.75</c:v>
                </c:pt>
                <c:pt idx="3219">
                  <c:v>33.75</c:v>
                </c:pt>
                <c:pt idx="3220">
                  <c:v>33.75</c:v>
                </c:pt>
                <c:pt idx="3221">
                  <c:v>33.75</c:v>
                </c:pt>
                <c:pt idx="3222">
                  <c:v>33.75</c:v>
                </c:pt>
                <c:pt idx="3223">
                  <c:v>33.75</c:v>
                </c:pt>
                <c:pt idx="3224">
                  <c:v>33.75</c:v>
                </c:pt>
                <c:pt idx="3225">
                  <c:v>33.75</c:v>
                </c:pt>
                <c:pt idx="3226">
                  <c:v>33.75</c:v>
                </c:pt>
                <c:pt idx="3227">
                  <c:v>33.75</c:v>
                </c:pt>
                <c:pt idx="3228">
                  <c:v>33.75</c:v>
                </c:pt>
                <c:pt idx="3229">
                  <c:v>33.75</c:v>
                </c:pt>
                <c:pt idx="3230">
                  <c:v>33.75</c:v>
                </c:pt>
                <c:pt idx="3231">
                  <c:v>33.75</c:v>
                </c:pt>
                <c:pt idx="3232">
                  <c:v>33.75</c:v>
                </c:pt>
                <c:pt idx="3233">
                  <c:v>33.75</c:v>
                </c:pt>
                <c:pt idx="3234">
                  <c:v>33.75</c:v>
                </c:pt>
                <c:pt idx="3235">
                  <c:v>33.75</c:v>
                </c:pt>
                <c:pt idx="3236">
                  <c:v>33.75</c:v>
                </c:pt>
                <c:pt idx="3237">
                  <c:v>33.75</c:v>
                </c:pt>
                <c:pt idx="3238">
                  <c:v>33.75</c:v>
                </c:pt>
                <c:pt idx="3239">
                  <c:v>33.75</c:v>
                </c:pt>
                <c:pt idx="3240">
                  <c:v>33.75</c:v>
                </c:pt>
                <c:pt idx="3241">
                  <c:v>33.75</c:v>
                </c:pt>
                <c:pt idx="3242">
                  <c:v>33.75</c:v>
                </c:pt>
                <c:pt idx="3243">
                  <c:v>33.75</c:v>
                </c:pt>
                <c:pt idx="3244">
                  <c:v>33.75</c:v>
                </c:pt>
                <c:pt idx="3245">
                  <c:v>33.75</c:v>
                </c:pt>
                <c:pt idx="3246">
                  <c:v>33.75</c:v>
                </c:pt>
                <c:pt idx="3247">
                  <c:v>33.75</c:v>
                </c:pt>
                <c:pt idx="3248">
                  <c:v>33.75</c:v>
                </c:pt>
                <c:pt idx="3249">
                  <c:v>33.75</c:v>
                </c:pt>
                <c:pt idx="3250">
                  <c:v>33.75</c:v>
                </c:pt>
                <c:pt idx="3251">
                  <c:v>33.75</c:v>
                </c:pt>
                <c:pt idx="3252">
                  <c:v>33.75</c:v>
                </c:pt>
                <c:pt idx="3253">
                  <c:v>33.75</c:v>
                </c:pt>
                <c:pt idx="3254">
                  <c:v>33.75</c:v>
                </c:pt>
                <c:pt idx="3255">
                  <c:v>33.75</c:v>
                </c:pt>
                <c:pt idx="3256">
                  <c:v>33.75</c:v>
                </c:pt>
                <c:pt idx="3257">
                  <c:v>33.75</c:v>
                </c:pt>
                <c:pt idx="3258">
                  <c:v>33.75</c:v>
                </c:pt>
                <c:pt idx="3259">
                  <c:v>33.75</c:v>
                </c:pt>
                <c:pt idx="3260">
                  <c:v>33.75</c:v>
                </c:pt>
                <c:pt idx="3261">
                  <c:v>33.75</c:v>
                </c:pt>
                <c:pt idx="3262">
                  <c:v>33.75</c:v>
                </c:pt>
                <c:pt idx="3263">
                  <c:v>33.75</c:v>
                </c:pt>
                <c:pt idx="3264">
                  <c:v>33.75</c:v>
                </c:pt>
                <c:pt idx="3265">
                  <c:v>33.75</c:v>
                </c:pt>
                <c:pt idx="3266">
                  <c:v>33.75</c:v>
                </c:pt>
                <c:pt idx="3267">
                  <c:v>33.75</c:v>
                </c:pt>
                <c:pt idx="3268">
                  <c:v>33.75</c:v>
                </c:pt>
                <c:pt idx="3269">
                  <c:v>33.75</c:v>
                </c:pt>
                <c:pt idx="3270">
                  <c:v>33.75</c:v>
                </c:pt>
                <c:pt idx="3271">
                  <c:v>33.75</c:v>
                </c:pt>
                <c:pt idx="3272">
                  <c:v>33.75</c:v>
                </c:pt>
                <c:pt idx="3273">
                  <c:v>33.75</c:v>
                </c:pt>
                <c:pt idx="3274">
                  <c:v>33.75</c:v>
                </c:pt>
                <c:pt idx="3275">
                  <c:v>33.75</c:v>
                </c:pt>
                <c:pt idx="3276">
                  <c:v>33.75</c:v>
                </c:pt>
                <c:pt idx="3277">
                  <c:v>33.75</c:v>
                </c:pt>
                <c:pt idx="3278">
                  <c:v>33.75</c:v>
                </c:pt>
                <c:pt idx="3279">
                  <c:v>33.75</c:v>
                </c:pt>
                <c:pt idx="3280">
                  <c:v>33.75</c:v>
                </c:pt>
                <c:pt idx="3281">
                  <c:v>33.75</c:v>
                </c:pt>
                <c:pt idx="3282">
                  <c:v>33.75</c:v>
                </c:pt>
                <c:pt idx="3283">
                  <c:v>33.75</c:v>
                </c:pt>
                <c:pt idx="3284">
                  <c:v>33.75</c:v>
                </c:pt>
                <c:pt idx="3285">
                  <c:v>33.75</c:v>
                </c:pt>
                <c:pt idx="3286">
                  <c:v>33.75</c:v>
                </c:pt>
                <c:pt idx="3287">
                  <c:v>33.75</c:v>
                </c:pt>
                <c:pt idx="3288">
                  <c:v>33.75</c:v>
                </c:pt>
                <c:pt idx="3289">
                  <c:v>33.75</c:v>
                </c:pt>
                <c:pt idx="3290">
                  <c:v>33.75</c:v>
                </c:pt>
                <c:pt idx="3291">
                  <c:v>33.75</c:v>
                </c:pt>
                <c:pt idx="3292">
                  <c:v>33.75</c:v>
                </c:pt>
                <c:pt idx="3293">
                  <c:v>33.75</c:v>
                </c:pt>
                <c:pt idx="3294">
                  <c:v>33.75</c:v>
                </c:pt>
                <c:pt idx="3295">
                  <c:v>33.75</c:v>
                </c:pt>
                <c:pt idx="3296">
                  <c:v>33.75</c:v>
                </c:pt>
                <c:pt idx="3297">
                  <c:v>33.75</c:v>
                </c:pt>
                <c:pt idx="3298">
                  <c:v>33.75</c:v>
                </c:pt>
                <c:pt idx="3299">
                  <c:v>33.75</c:v>
                </c:pt>
                <c:pt idx="3300">
                  <c:v>33.75</c:v>
                </c:pt>
                <c:pt idx="3301">
                  <c:v>33.75</c:v>
                </c:pt>
                <c:pt idx="3302">
                  <c:v>33.75</c:v>
                </c:pt>
                <c:pt idx="3303">
                  <c:v>33.75</c:v>
                </c:pt>
                <c:pt idx="3304">
                  <c:v>33.75</c:v>
                </c:pt>
                <c:pt idx="3305">
                  <c:v>33.75</c:v>
                </c:pt>
                <c:pt idx="3306">
                  <c:v>33.75</c:v>
                </c:pt>
                <c:pt idx="3307">
                  <c:v>33.75</c:v>
                </c:pt>
                <c:pt idx="3308">
                  <c:v>33.75</c:v>
                </c:pt>
                <c:pt idx="3309">
                  <c:v>33.75</c:v>
                </c:pt>
                <c:pt idx="3310">
                  <c:v>33.75</c:v>
                </c:pt>
                <c:pt idx="3311">
                  <c:v>33.75</c:v>
                </c:pt>
                <c:pt idx="3312">
                  <c:v>33.75</c:v>
                </c:pt>
                <c:pt idx="3313">
                  <c:v>33.75</c:v>
                </c:pt>
                <c:pt idx="3314">
                  <c:v>33.75</c:v>
                </c:pt>
                <c:pt idx="3315">
                  <c:v>33.75</c:v>
                </c:pt>
                <c:pt idx="3316">
                  <c:v>33.75</c:v>
                </c:pt>
                <c:pt idx="3317">
                  <c:v>33.75</c:v>
                </c:pt>
                <c:pt idx="3318">
                  <c:v>33.75</c:v>
                </c:pt>
                <c:pt idx="3319">
                  <c:v>33.75</c:v>
                </c:pt>
                <c:pt idx="3320">
                  <c:v>33.75</c:v>
                </c:pt>
                <c:pt idx="3321">
                  <c:v>33.75</c:v>
                </c:pt>
                <c:pt idx="3322">
                  <c:v>33.75</c:v>
                </c:pt>
                <c:pt idx="3323">
                  <c:v>33.75</c:v>
                </c:pt>
                <c:pt idx="3324">
                  <c:v>33.75</c:v>
                </c:pt>
                <c:pt idx="3325">
                  <c:v>33.75</c:v>
                </c:pt>
                <c:pt idx="3326">
                  <c:v>33.75</c:v>
                </c:pt>
                <c:pt idx="3327">
                  <c:v>33.75</c:v>
                </c:pt>
                <c:pt idx="3328">
                  <c:v>33.75</c:v>
                </c:pt>
                <c:pt idx="3329">
                  <c:v>33.75</c:v>
                </c:pt>
                <c:pt idx="3330">
                  <c:v>33.75</c:v>
                </c:pt>
                <c:pt idx="3331">
                  <c:v>33.75</c:v>
                </c:pt>
                <c:pt idx="3332">
                  <c:v>33.75</c:v>
                </c:pt>
                <c:pt idx="3333">
                  <c:v>33.75</c:v>
                </c:pt>
                <c:pt idx="3334">
                  <c:v>33.75</c:v>
                </c:pt>
                <c:pt idx="3335">
                  <c:v>33.75</c:v>
                </c:pt>
                <c:pt idx="3336">
                  <c:v>33.75</c:v>
                </c:pt>
                <c:pt idx="3337">
                  <c:v>33.75</c:v>
                </c:pt>
                <c:pt idx="3338">
                  <c:v>33.75</c:v>
                </c:pt>
                <c:pt idx="3339">
                  <c:v>33.75</c:v>
                </c:pt>
                <c:pt idx="3340">
                  <c:v>33.75</c:v>
                </c:pt>
                <c:pt idx="3341">
                  <c:v>33.75</c:v>
                </c:pt>
                <c:pt idx="3342">
                  <c:v>33.75</c:v>
                </c:pt>
                <c:pt idx="3343">
                  <c:v>33.75</c:v>
                </c:pt>
                <c:pt idx="3344">
                  <c:v>33.75</c:v>
                </c:pt>
                <c:pt idx="3345">
                  <c:v>33.75</c:v>
                </c:pt>
                <c:pt idx="3346">
                  <c:v>33.75</c:v>
                </c:pt>
                <c:pt idx="3347">
                  <c:v>33.75</c:v>
                </c:pt>
                <c:pt idx="3348">
                  <c:v>33.75</c:v>
                </c:pt>
                <c:pt idx="3349">
                  <c:v>33.75</c:v>
                </c:pt>
                <c:pt idx="3350">
                  <c:v>33.75</c:v>
                </c:pt>
                <c:pt idx="3351">
                  <c:v>33.75</c:v>
                </c:pt>
                <c:pt idx="3352">
                  <c:v>33.75</c:v>
                </c:pt>
                <c:pt idx="3353">
                  <c:v>33.75</c:v>
                </c:pt>
                <c:pt idx="3354">
                  <c:v>33.75</c:v>
                </c:pt>
                <c:pt idx="3355">
                  <c:v>33.75</c:v>
                </c:pt>
                <c:pt idx="3356">
                  <c:v>33.75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058-45AE-A177-4F4E3BD8D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12429071"/>
        <c:axId val="2012420751"/>
      </c:scatterChart>
      <c:valAx>
        <c:axId val="2012429071"/>
        <c:scaling>
          <c:orientation val="minMax"/>
          <c:max val="6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DAP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420751"/>
        <c:crosses val="autoZero"/>
        <c:crossBetween val="midCat"/>
        <c:majorUnit val="10"/>
      </c:valAx>
      <c:valAx>
        <c:axId val="20124207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Cumulative h &lt;22°C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429071"/>
        <c:crosses val="autoZero"/>
        <c:crossBetween val="midCat"/>
      </c:valAx>
      <c:spPr>
        <a:noFill/>
        <a:ln w="635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20918547681539804"/>
          <c:y val="6.0763342082239734E-2"/>
          <c:w val="0.32236978710994457"/>
          <c:h val="0.212384806065908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92137200798618"/>
          <c:y val="6.2708151064450282E-2"/>
          <c:w val="0.75109795036304228"/>
          <c:h val="0.80120115193934094"/>
        </c:manualLayout>
      </c:layout>
      <c:barChart>
        <c:barDir val="col"/>
        <c:grouping val="clustered"/>
        <c:varyColors val="0"/>
        <c:ser>
          <c:idx val="1"/>
          <c:order val="0"/>
          <c:tx>
            <c:v>Non-transgenic</c:v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Summary_Plantings!$G$2:$G$7</c:f>
                <c:numCache>
                  <c:formatCode>General</c:formatCode>
                  <c:ptCount val="6"/>
                  <c:pt idx="0">
                    <c:v>7.9301423133369457</c:v>
                  </c:pt>
                  <c:pt idx="1">
                    <c:v>4.9416944471093318</c:v>
                  </c:pt>
                  <c:pt idx="2">
                    <c:v>6.1641303159075296</c:v>
                  </c:pt>
                  <c:pt idx="3">
                    <c:v>5.2761924245907661</c:v>
                  </c:pt>
                  <c:pt idx="4">
                    <c:v>12.186191718290866</c:v>
                  </c:pt>
                  <c:pt idx="5">
                    <c:v>14.294394006061889</c:v>
                  </c:pt>
                </c:numCache>
              </c:numRef>
            </c:plus>
            <c:minus>
              <c:numRef>
                <c:f>Summary_Plantings!$G$2:$G$7</c:f>
                <c:numCache>
                  <c:formatCode>General</c:formatCode>
                  <c:ptCount val="6"/>
                  <c:pt idx="0">
                    <c:v>7.9301423133369457</c:v>
                  </c:pt>
                  <c:pt idx="1">
                    <c:v>4.9416944471093318</c:v>
                  </c:pt>
                  <c:pt idx="2">
                    <c:v>6.1641303159075296</c:v>
                  </c:pt>
                  <c:pt idx="3">
                    <c:v>5.2761924245907661</c:v>
                  </c:pt>
                  <c:pt idx="4">
                    <c:v>12.186191718290866</c:v>
                  </c:pt>
                  <c:pt idx="5">
                    <c:v>14.294394006061889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Summary_Plantings!$C$2:$C$7</c:f>
              <c:strCache>
                <c:ptCount val="6"/>
                <c:pt idx="0">
                  <c:v>B</c:v>
                </c:pt>
                <c:pt idx="1">
                  <c:v>D</c:v>
                </c:pt>
                <c:pt idx="2">
                  <c:v>F</c:v>
                </c:pt>
                <c:pt idx="3">
                  <c:v>A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Summary_Plantings!$E$2:$E$7</c:f>
              <c:numCache>
                <c:formatCode>General</c:formatCode>
                <c:ptCount val="6"/>
                <c:pt idx="0">
                  <c:v>184.60529996663328</c:v>
                </c:pt>
                <c:pt idx="1">
                  <c:v>174.42022852001796</c:v>
                </c:pt>
                <c:pt idx="2">
                  <c:v>177.31142827823558</c:v>
                </c:pt>
                <c:pt idx="3">
                  <c:v>187.55523283230181</c:v>
                </c:pt>
                <c:pt idx="4">
                  <c:v>190.82240109427607</c:v>
                </c:pt>
                <c:pt idx="5">
                  <c:v>166.71335648148147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00-4D03-A2ED-EB3548EA8F09}"/>
            </c:ext>
          </c:extLst>
        </c:ser>
        <c:ser>
          <c:idx val="0"/>
          <c:order val="1"/>
          <c:tx>
            <c:v>Transgenic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Summary_Plantings!$F$2:$F$7</c:f>
                <c:numCache>
                  <c:formatCode>General</c:formatCode>
                  <c:ptCount val="6"/>
                  <c:pt idx="0">
                    <c:v>10.088641716079756</c:v>
                  </c:pt>
                  <c:pt idx="1">
                    <c:v>22.955631716847236</c:v>
                  </c:pt>
                  <c:pt idx="2">
                    <c:v>7.1186000207637825</c:v>
                  </c:pt>
                  <c:pt idx="3">
                    <c:v>13.467557145440324</c:v>
                  </c:pt>
                  <c:pt idx="4">
                    <c:v>9.4590855886549274</c:v>
                  </c:pt>
                  <c:pt idx="5">
                    <c:v>5.8795602316992595</c:v>
                  </c:pt>
                </c:numCache>
              </c:numRef>
            </c:plus>
            <c:minus>
              <c:numRef>
                <c:f>Summary_Plantings!$F$2:$F$7</c:f>
                <c:numCache>
                  <c:formatCode>General</c:formatCode>
                  <c:ptCount val="6"/>
                  <c:pt idx="0">
                    <c:v>10.088641716079756</c:v>
                  </c:pt>
                  <c:pt idx="1">
                    <c:v>22.955631716847236</c:v>
                  </c:pt>
                  <c:pt idx="2">
                    <c:v>7.1186000207637825</c:v>
                  </c:pt>
                  <c:pt idx="3">
                    <c:v>13.467557145440324</c:v>
                  </c:pt>
                  <c:pt idx="4">
                    <c:v>9.4590855886549274</c:v>
                  </c:pt>
                  <c:pt idx="5">
                    <c:v>5.8795602316992595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Summary_Plantings!$C$2:$C$7</c:f>
              <c:strCache>
                <c:ptCount val="6"/>
                <c:pt idx="0">
                  <c:v>B</c:v>
                </c:pt>
                <c:pt idx="1">
                  <c:v>D</c:v>
                </c:pt>
                <c:pt idx="2">
                  <c:v>F</c:v>
                </c:pt>
                <c:pt idx="3">
                  <c:v>A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Summary_Plantings!$D$2:$D$7</c:f>
              <c:numCache>
                <c:formatCode>General</c:formatCode>
                <c:ptCount val="6"/>
                <c:pt idx="0">
                  <c:v>168.46881115300471</c:v>
                </c:pt>
                <c:pt idx="1">
                  <c:v>190.25896825396828</c:v>
                </c:pt>
                <c:pt idx="2">
                  <c:v>160.78970498084291</c:v>
                </c:pt>
                <c:pt idx="3">
                  <c:v>196.47174367816095</c:v>
                </c:pt>
                <c:pt idx="4">
                  <c:v>184.10394612794616</c:v>
                </c:pt>
                <c:pt idx="5">
                  <c:v>167.37502361782072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00-4D03-A2ED-EB3548EA8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15"/>
        <c:axId val="1095406128"/>
        <c:axId val="1095435248"/>
      </c:barChart>
      <c:catAx>
        <c:axId val="1095406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435248"/>
        <c:crosses val="autoZero"/>
        <c:auto val="1"/>
        <c:lblAlgn val="ctr"/>
        <c:lblOffset val="100"/>
        <c:noMultiLvlLbl val="0"/>
      </c:catAx>
      <c:valAx>
        <c:axId val="10954352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Ear weight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54061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Non-transgenic</c:v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Summary_Plantings!$G$18:$G$24</c:f>
                <c:numCache>
                  <c:formatCode>General</c:formatCode>
                  <c:ptCount val="7"/>
                  <c:pt idx="0">
                    <c:v>15.508447204968725</c:v>
                  </c:pt>
                  <c:pt idx="1">
                    <c:v>8.4493516946338918</c:v>
                  </c:pt>
                  <c:pt idx="2">
                    <c:v>10.27244681628096</c:v>
                  </c:pt>
                  <c:pt idx="3">
                    <c:v>10.372199999999939</c:v>
                  </c:pt>
                  <c:pt idx="4">
                    <c:v>12.075167723725844</c:v>
                  </c:pt>
                  <c:pt idx="5">
                    <c:v>7.9267274958606846</c:v>
                  </c:pt>
                  <c:pt idx="6">
                    <c:v>3.6312027353133645</c:v>
                  </c:pt>
                </c:numCache>
              </c:numRef>
            </c:plus>
            <c:minus>
              <c:numRef>
                <c:f>Summary_Plantings!$G$18:$G$24</c:f>
                <c:numCache>
                  <c:formatCode>General</c:formatCode>
                  <c:ptCount val="7"/>
                  <c:pt idx="0">
                    <c:v>15.508447204968725</c:v>
                  </c:pt>
                  <c:pt idx="1">
                    <c:v>8.4493516946338918</c:v>
                  </c:pt>
                  <c:pt idx="2">
                    <c:v>10.27244681628096</c:v>
                  </c:pt>
                  <c:pt idx="3">
                    <c:v>10.372199999999939</c:v>
                  </c:pt>
                  <c:pt idx="4">
                    <c:v>12.075167723725844</c:v>
                  </c:pt>
                  <c:pt idx="5">
                    <c:v>7.9267274958606846</c:v>
                  </c:pt>
                  <c:pt idx="6">
                    <c:v>3.6312027353133645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Summary_Plantings!$C$18:$C$24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  <c:pt idx="5">
                  <c:v>C</c:v>
                </c:pt>
                <c:pt idx="6">
                  <c:v>D</c:v>
                </c:pt>
              </c:strCache>
            </c:strRef>
          </c:cat>
          <c:val>
            <c:numRef>
              <c:f>Summary_Plantings!$E$18:$E$24</c:f>
              <c:numCache>
                <c:formatCode>General</c:formatCode>
                <c:ptCount val="7"/>
                <c:pt idx="0">
                  <c:v>160.21416149068324</c:v>
                </c:pt>
                <c:pt idx="1">
                  <c:v>152.91082380952381</c:v>
                </c:pt>
                <c:pt idx="2">
                  <c:v>157.90515897435898</c:v>
                </c:pt>
                <c:pt idx="3">
                  <c:v>140.07139999999998</c:v>
                </c:pt>
                <c:pt idx="4">
                  <c:v>139.12193132664439</c:v>
                </c:pt>
                <c:pt idx="5">
                  <c:v>140.29359347442681</c:v>
                </c:pt>
                <c:pt idx="6">
                  <c:v>144.9244175917739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2-4E96-BD4D-5874A9538F78}"/>
            </c:ext>
          </c:extLst>
        </c:ser>
        <c:ser>
          <c:idx val="0"/>
          <c:order val="1"/>
          <c:tx>
            <c:v>Transgenic</c:v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Summary_Plantings!$F$18:$F$24</c:f>
                <c:numCache>
                  <c:formatCode>General</c:formatCode>
                  <c:ptCount val="7"/>
                  <c:pt idx="0">
                    <c:v>3.3322867028142951</c:v>
                  </c:pt>
                  <c:pt idx="1">
                    <c:v>18.601140398778952</c:v>
                  </c:pt>
                  <c:pt idx="2">
                    <c:v>18.589120879121044</c:v>
                  </c:pt>
                  <c:pt idx="3">
                    <c:v>15.058172635771198</c:v>
                  </c:pt>
                  <c:pt idx="4">
                    <c:v>8.6118383529522315</c:v>
                  </c:pt>
                  <c:pt idx="5">
                    <c:v>5.5475755147995489</c:v>
                  </c:pt>
                  <c:pt idx="6">
                    <c:v>6.8986009199228926</c:v>
                  </c:pt>
                </c:numCache>
              </c:numRef>
            </c:plus>
            <c:minus>
              <c:numRef>
                <c:f>Summary_Plantings!$F$18:$F$24</c:f>
                <c:numCache>
                  <c:formatCode>General</c:formatCode>
                  <c:ptCount val="7"/>
                  <c:pt idx="0">
                    <c:v>3.3322867028142951</c:v>
                  </c:pt>
                  <c:pt idx="1">
                    <c:v>18.601140398778952</c:v>
                  </c:pt>
                  <c:pt idx="2">
                    <c:v>18.589120879121044</c:v>
                  </c:pt>
                  <c:pt idx="3">
                    <c:v>15.058172635771198</c:v>
                  </c:pt>
                  <c:pt idx="4">
                    <c:v>8.6118383529522315</c:v>
                  </c:pt>
                  <c:pt idx="5">
                    <c:v>5.5475755147995489</c:v>
                  </c:pt>
                  <c:pt idx="6">
                    <c:v>6.8986009199228926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Summary_Plantings!$C$18:$C$24</c:f>
              <c:strCache>
                <c:ptCount val="7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F</c:v>
                </c:pt>
                <c:pt idx="5">
                  <c:v>C</c:v>
                </c:pt>
                <c:pt idx="6">
                  <c:v>D</c:v>
                </c:pt>
              </c:strCache>
            </c:strRef>
          </c:cat>
          <c:val>
            <c:numRef>
              <c:f>Summary_Plantings!$D$18:$D$24</c:f>
              <c:numCache>
                <c:formatCode>General</c:formatCode>
                <c:ptCount val="7"/>
                <c:pt idx="0">
                  <c:v>154.43155555555555</c:v>
                </c:pt>
                <c:pt idx="1">
                  <c:v>177.76889523809527</c:v>
                </c:pt>
                <c:pt idx="2">
                  <c:v>174.84373626373622</c:v>
                </c:pt>
                <c:pt idx="3">
                  <c:v>171.53535873015872</c:v>
                </c:pt>
                <c:pt idx="4">
                  <c:v>158.44231704013313</c:v>
                </c:pt>
                <c:pt idx="5">
                  <c:v>162.94326190476193</c:v>
                </c:pt>
                <c:pt idx="6">
                  <c:v>177.1523088023088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A2-4E96-BD4D-5874A9538F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15"/>
        <c:axId val="275551616"/>
        <c:axId val="275552864"/>
      </c:barChart>
      <c:catAx>
        <c:axId val="27555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52864"/>
        <c:crosses val="autoZero"/>
        <c:auto val="1"/>
        <c:lblAlgn val="ctr"/>
        <c:lblOffset val="100"/>
        <c:noMultiLvlLbl val="0"/>
      </c:catAx>
      <c:valAx>
        <c:axId val="2755528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Ear weight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5551616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769053173908817"/>
          <c:y val="5.0925925925925923E-2"/>
          <c:w val="0.549717685752244"/>
          <c:h val="0.69537079923833034"/>
        </c:manualLayout>
      </c:layout>
      <c:scatterChart>
        <c:scatterStyle val="lineMarker"/>
        <c:varyColors val="0"/>
        <c:ser>
          <c:idx val="2"/>
          <c:order val="0"/>
          <c:tx>
            <c:strRef>
              <c:f>Drop_Aug8!$A$4</c:f>
              <c:strCache>
                <c:ptCount val="1"/>
                <c:pt idx="0">
                  <c:v>pgd3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6"/>
              </a:solidFill>
              <a:ln w="1270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Drop_Aug8!$B$10:$H$10</c:f>
                <c:numCache>
                  <c:formatCode>General</c:formatCode>
                  <c:ptCount val="7"/>
                  <c:pt idx="0">
                    <c:v>16.269601328022411</c:v>
                  </c:pt>
                  <c:pt idx="1">
                    <c:v>31.569751278043245</c:v>
                  </c:pt>
                  <c:pt idx="2">
                    <c:v>20.665847129613244</c:v>
                  </c:pt>
                  <c:pt idx="3">
                    <c:v>20.236754901528883</c:v>
                  </c:pt>
                  <c:pt idx="4">
                    <c:v>19.263447269372307</c:v>
                  </c:pt>
                  <c:pt idx="5">
                    <c:v>19.982709578353326</c:v>
                  </c:pt>
                  <c:pt idx="6">
                    <c:v>7.301334422908047</c:v>
                  </c:pt>
                </c:numCache>
              </c:numRef>
            </c:plus>
            <c:minus>
              <c:numRef>
                <c:f>Drop_Aug8!$B$10:$H$10</c:f>
                <c:numCache>
                  <c:formatCode>General</c:formatCode>
                  <c:ptCount val="7"/>
                  <c:pt idx="0">
                    <c:v>16.269601328022411</c:v>
                  </c:pt>
                  <c:pt idx="1">
                    <c:v>31.569751278043245</c:v>
                  </c:pt>
                  <c:pt idx="2">
                    <c:v>20.665847129613244</c:v>
                  </c:pt>
                  <c:pt idx="3">
                    <c:v>20.236754901528883</c:v>
                  </c:pt>
                  <c:pt idx="4">
                    <c:v>19.263447269372307</c:v>
                  </c:pt>
                  <c:pt idx="5">
                    <c:v>19.982709578353326</c:v>
                  </c:pt>
                  <c:pt idx="6">
                    <c:v>7.301334422908047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Drop_Aug8!$B$1:$H$1</c:f>
              <c:numCache>
                <c:formatCode>General</c:formatCode>
                <c:ptCount val="7"/>
                <c:pt idx="0">
                  <c:v>31.4</c:v>
                </c:pt>
                <c:pt idx="1">
                  <c:v>34.5</c:v>
                </c:pt>
                <c:pt idx="2">
                  <c:v>39.1</c:v>
                </c:pt>
                <c:pt idx="3">
                  <c:v>45</c:v>
                </c:pt>
                <c:pt idx="4">
                  <c:v>49.7</c:v>
                </c:pt>
                <c:pt idx="5">
                  <c:v>52.5</c:v>
                </c:pt>
                <c:pt idx="6">
                  <c:v>54</c:v>
                </c:pt>
              </c:numCache>
            </c:numRef>
          </c:xVal>
          <c:yVal>
            <c:numRef>
              <c:f>Drop_Aug8!$B$4:$H$4</c:f>
              <c:numCache>
                <c:formatCode>General</c:formatCode>
                <c:ptCount val="7"/>
                <c:pt idx="0">
                  <c:v>108.12089764796164</c:v>
                </c:pt>
                <c:pt idx="1">
                  <c:v>120.27516257042497</c:v>
                </c:pt>
                <c:pt idx="2">
                  <c:v>102.86726292846133</c:v>
                </c:pt>
                <c:pt idx="3">
                  <c:v>110.67054019306349</c:v>
                </c:pt>
                <c:pt idx="4">
                  <c:v>95.062113390463523</c:v>
                </c:pt>
                <c:pt idx="5">
                  <c:v>98.604222206736381</c:v>
                </c:pt>
                <c:pt idx="6">
                  <c:v>64.110667377587887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99-4049-A950-0008D829EF48}"/>
            </c:ext>
          </c:extLst>
        </c:ser>
        <c:ser>
          <c:idx val="3"/>
          <c:order val="1"/>
          <c:tx>
            <c:strRef>
              <c:f>Drop_Aug8!$A$5</c:f>
              <c:strCache>
                <c:ptCount val="1"/>
                <c:pt idx="0">
                  <c:v>W22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diamond"/>
            <c:size val="8"/>
            <c:spPr>
              <a:solidFill>
                <a:schemeClr val="bg2">
                  <a:lumMod val="90000"/>
                </a:schemeClr>
              </a:solidFill>
              <a:ln w="1270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Drop_Aug8!$B$11:$H$11</c:f>
                <c:numCache>
                  <c:formatCode>General</c:formatCode>
                  <c:ptCount val="7"/>
                  <c:pt idx="0">
                    <c:v>10.495887204350543</c:v>
                  </c:pt>
                  <c:pt idx="1">
                    <c:v>9.8244073350013075</c:v>
                  </c:pt>
                  <c:pt idx="2">
                    <c:v>9.5867506808097076</c:v>
                  </c:pt>
                  <c:pt idx="3">
                    <c:v>10.784550184323765</c:v>
                  </c:pt>
                  <c:pt idx="4">
                    <c:v>5.6616120236424869</c:v>
                  </c:pt>
                  <c:pt idx="5">
                    <c:v>3.0204899411466766</c:v>
                  </c:pt>
                  <c:pt idx="6">
                    <c:v>7.5650847074014704</c:v>
                  </c:pt>
                </c:numCache>
              </c:numRef>
            </c:plus>
            <c:minus>
              <c:numRef>
                <c:f>Drop_Aug8!$B$11:$H$11</c:f>
                <c:numCache>
                  <c:formatCode>General</c:formatCode>
                  <c:ptCount val="7"/>
                  <c:pt idx="0">
                    <c:v>10.495887204350543</c:v>
                  </c:pt>
                  <c:pt idx="1">
                    <c:v>9.8244073350013075</c:v>
                  </c:pt>
                  <c:pt idx="2">
                    <c:v>9.5867506808097076</c:v>
                  </c:pt>
                  <c:pt idx="3">
                    <c:v>10.784550184323765</c:v>
                  </c:pt>
                  <c:pt idx="4">
                    <c:v>5.6616120236424869</c:v>
                  </c:pt>
                  <c:pt idx="5">
                    <c:v>3.0204899411466766</c:v>
                  </c:pt>
                  <c:pt idx="6">
                    <c:v>7.5650847074014704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Drop_Aug8!$B$1:$H$1</c:f>
              <c:numCache>
                <c:formatCode>General</c:formatCode>
                <c:ptCount val="7"/>
                <c:pt idx="0">
                  <c:v>31.4</c:v>
                </c:pt>
                <c:pt idx="1">
                  <c:v>34.5</c:v>
                </c:pt>
                <c:pt idx="2">
                  <c:v>39.1</c:v>
                </c:pt>
                <c:pt idx="3">
                  <c:v>45</c:v>
                </c:pt>
                <c:pt idx="4">
                  <c:v>49.7</c:v>
                </c:pt>
                <c:pt idx="5">
                  <c:v>52.5</c:v>
                </c:pt>
                <c:pt idx="6">
                  <c:v>54</c:v>
                </c:pt>
              </c:numCache>
            </c:numRef>
          </c:xVal>
          <c:yVal>
            <c:numRef>
              <c:f>Drop_Aug8!$B$5:$H$5</c:f>
              <c:numCache>
                <c:formatCode>General</c:formatCode>
                <c:ptCount val="7"/>
                <c:pt idx="0">
                  <c:v>91.176886687107867</c:v>
                </c:pt>
                <c:pt idx="1">
                  <c:v>113.7162578074926</c:v>
                </c:pt>
                <c:pt idx="2">
                  <c:v>115.29207744675372</c:v>
                </c:pt>
                <c:pt idx="3">
                  <c:v>90.983254744502119</c:v>
                </c:pt>
                <c:pt idx="4">
                  <c:v>65.683109218991703</c:v>
                </c:pt>
                <c:pt idx="5">
                  <c:v>60.037474072153508</c:v>
                </c:pt>
                <c:pt idx="6">
                  <c:v>69.943224691021072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99-4049-A950-0008D829EF48}"/>
            </c:ext>
          </c:extLst>
        </c:ser>
        <c:ser>
          <c:idx val="0"/>
          <c:order val="2"/>
          <c:tx>
            <c:strRef>
              <c:f>Drop_Aug8!$A$2</c:f>
              <c:strCache>
                <c:ptCount val="1"/>
                <c:pt idx="0">
                  <c:v>pgd1; pgd2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Drop_Aug8!$B$8:$H$8</c:f>
                <c:numCache>
                  <c:formatCode>General</c:formatCode>
                  <c:ptCount val="7"/>
                  <c:pt idx="0">
                    <c:v>8.8061097106302064</c:v>
                  </c:pt>
                  <c:pt idx="1">
                    <c:v>4.9911255956807894</c:v>
                  </c:pt>
                  <c:pt idx="2">
                    <c:v>8.1749480521684479</c:v>
                  </c:pt>
                  <c:pt idx="3">
                    <c:v>12.415990837516137</c:v>
                  </c:pt>
                  <c:pt idx="4">
                    <c:v>9.9247593081004624</c:v>
                  </c:pt>
                  <c:pt idx="5">
                    <c:v>7.7739982488583657</c:v>
                  </c:pt>
                  <c:pt idx="6">
                    <c:v>3.0163761612922499</c:v>
                  </c:pt>
                </c:numCache>
              </c:numRef>
            </c:plus>
            <c:minus>
              <c:numRef>
                <c:f>Drop_Aug8!$B$8:$H$8</c:f>
                <c:numCache>
                  <c:formatCode>General</c:formatCode>
                  <c:ptCount val="7"/>
                  <c:pt idx="0">
                    <c:v>8.8061097106302064</c:v>
                  </c:pt>
                  <c:pt idx="1">
                    <c:v>4.9911255956807894</c:v>
                  </c:pt>
                  <c:pt idx="2">
                    <c:v>8.1749480521684479</c:v>
                  </c:pt>
                  <c:pt idx="3">
                    <c:v>12.415990837516137</c:v>
                  </c:pt>
                  <c:pt idx="4">
                    <c:v>9.9247593081004624</c:v>
                  </c:pt>
                  <c:pt idx="5">
                    <c:v>7.7739982488583657</c:v>
                  </c:pt>
                  <c:pt idx="6">
                    <c:v>3.0163761612922499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xVal>
            <c:numRef>
              <c:f>Drop_Aug8!$B$1:$H$1</c:f>
              <c:numCache>
                <c:formatCode>General</c:formatCode>
                <c:ptCount val="7"/>
                <c:pt idx="0">
                  <c:v>31.4</c:v>
                </c:pt>
                <c:pt idx="1">
                  <c:v>34.5</c:v>
                </c:pt>
                <c:pt idx="2">
                  <c:v>39.1</c:v>
                </c:pt>
                <c:pt idx="3">
                  <c:v>45</c:v>
                </c:pt>
                <c:pt idx="4">
                  <c:v>49.7</c:v>
                </c:pt>
                <c:pt idx="5">
                  <c:v>52.5</c:v>
                </c:pt>
                <c:pt idx="6">
                  <c:v>54</c:v>
                </c:pt>
              </c:numCache>
            </c:numRef>
          </c:xVal>
          <c:yVal>
            <c:numRef>
              <c:f>Drop_Aug8!$B$2:$H$2</c:f>
              <c:numCache>
                <c:formatCode>General</c:formatCode>
                <c:ptCount val="7"/>
                <c:pt idx="0">
                  <c:v>90.142461323201189</c:v>
                </c:pt>
                <c:pt idx="1">
                  <c:v>53.43891402960702</c:v>
                </c:pt>
                <c:pt idx="2">
                  <c:v>64.294669063988323</c:v>
                </c:pt>
                <c:pt idx="3">
                  <c:v>48.347104924212942</c:v>
                </c:pt>
                <c:pt idx="4">
                  <c:v>35.1322669263661</c:v>
                </c:pt>
                <c:pt idx="5">
                  <c:v>29.1012090435202</c:v>
                </c:pt>
                <c:pt idx="6">
                  <c:v>13.429065605129352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F99-4049-A950-0008D829EF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1637704"/>
        <c:axId val="521641232"/>
      </c:scatterChart>
      <c:valAx>
        <c:axId val="521637704"/>
        <c:scaling>
          <c:orientation val="minMax"/>
          <c:max val="55"/>
          <c:min val="3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i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en-US" sz="1800" i="1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vitro</a:t>
                </a:r>
                <a:r>
                  <a:rPr lang="en-US" sz="18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heat treatment</a:t>
                </a:r>
                <a:r>
                  <a:rPr lang="en-US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41232"/>
        <c:crosses val="autoZero"/>
        <c:crossBetween val="midCat"/>
        <c:majorUnit val="5"/>
      </c:valAx>
      <c:valAx>
        <c:axId val="521641232"/>
        <c:scaling>
          <c:orientation val="minMax"/>
          <c:max val="1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 6PGDH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3770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1" u="none" strike="noStrike" kern="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1" u="none" strike="noStrike" kern="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012556300832762"/>
          <c:y val="4.7163713910761164E-2"/>
          <c:w val="0.27807629370402775"/>
          <c:h val="0.50926085411198596"/>
        </c:manualLayout>
      </c:layout>
      <c:overlay val="0"/>
      <c:spPr>
        <a:noFill/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34940944881891"/>
          <c:y val="7.2219810309679916E-2"/>
          <c:w val="0.76332414698162732"/>
          <c:h val="0.754856300569256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Sheet8!$B$7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Sheet8!$C$8:$C$17</c:f>
                <c:numCache>
                  <c:formatCode>General</c:formatCode>
                  <c:ptCount val="10"/>
                  <c:pt idx="0">
                    <c:v>0.113718715145181</c:v>
                  </c:pt>
                  <c:pt idx="1">
                    <c:v>3.5383949938651203E-2</c:v>
                  </c:pt>
                  <c:pt idx="2">
                    <c:v>6.7861651795111888E-2</c:v>
                  </c:pt>
                  <c:pt idx="3">
                    <c:v>4.1147637376168E-2</c:v>
                  </c:pt>
                  <c:pt idx="4">
                    <c:v>0.111780786757173</c:v>
                  </c:pt>
                  <c:pt idx="5">
                    <c:v>3.4046989329672199E-2</c:v>
                  </c:pt>
                  <c:pt idx="6">
                    <c:v>7.4759236092565906E-2</c:v>
                  </c:pt>
                  <c:pt idx="7">
                    <c:v>0.12868978570322701</c:v>
                  </c:pt>
                  <c:pt idx="8">
                    <c:v>3.7772290009619701E-2</c:v>
                  </c:pt>
                  <c:pt idx="9">
                    <c:v>3.9852282143698299E-2</c:v>
                  </c:pt>
                </c:numCache>
              </c:numRef>
            </c:plus>
            <c:minus>
              <c:numRef>
                <c:f>Sheet8!$C$8:$C$17</c:f>
                <c:numCache>
                  <c:formatCode>General</c:formatCode>
                  <c:ptCount val="10"/>
                  <c:pt idx="0">
                    <c:v>0.113718715145181</c:v>
                  </c:pt>
                  <c:pt idx="1">
                    <c:v>3.5383949938651203E-2</c:v>
                  </c:pt>
                  <c:pt idx="2">
                    <c:v>6.7861651795111888E-2</c:v>
                  </c:pt>
                  <c:pt idx="3">
                    <c:v>4.1147637376168E-2</c:v>
                  </c:pt>
                  <c:pt idx="4">
                    <c:v>0.111780786757173</c:v>
                  </c:pt>
                  <c:pt idx="5">
                    <c:v>3.4046989329672199E-2</c:v>
                  </c:pt>
                  <c:pt idx="6">
                    <c:v>7.4759236092565906E-2</c:v>
                  </c:pt>
                  <c:pt idx="7">
                    <c:v>0.12868978570322701</c:v>
                  </c:pt>
                  <c:pt idx="8">
                    <c:v>3.7772290009619701E-2</c:v>
                  </c:pt>
                  <c:pt idx="9">
                    <c:v>3.9852282143698299E-2</c:v>
                  </c:pt>
                </c:numCache>
              </c:numRef>
            </c:minus>
            <c:spPr>
              <a:ln w="12700"/>
            </c:spPr>
          </c:errBars>
          <c:cat>
            <c:strRef>
              <c:f>Sheet8!$A$8:$A$17</c:f>
              <c:strCache>
                <c:ptCount val="10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A</c:v>
                </c:pt>
                <c:pt idx="6">
                  <c:v>B</c:v>
                </c:pt>
                <c:pt idx="7">
                  <c:v>C</c:v>
                </c:pt>
                <c:pt idx="8">
                  <c:v>D</c:v>
                </c:pt>
                <c:pt idx="9">
                  <c:v>E</c:v>
                </c:pt>
              </c:strCache>
            </c:strRef>
          </c:cat>
          <c:val>
            <c:numRef>
              <c:f>Sheet8!$B$8:$B$17</c:f>
              <c:numCache>
                <c:formatCode>General</c:formatCode>
                <c:ptCount val="10"/>
                <c:pt idx="0">
                  <c:v>0.48965591337686998</c:v>
                </c:pt>
                <c:pt idx="1">
                  <c:v>0.29839135480302598</c:v>
                </c:pt>
                <c:pt idx="2">
                  <c:v>0.39466780947309704</c:v>
                </c:pt>
                <c:pt idx="3">
                  <c:v>0.42627079773321103</c:v>
                </c:pt>
                <c:pt idx="4">
                  <c:v>0.58666101958099992</c:v>
                </c:pt>
                <c:pt idx="5">
                  <c:v>0.43397701324597698</c:v>
                </c:pt>
                <c:pt idx="6">
                  <c:v>0.51189896940398794</c:v>
                </c:pt>
                <c:pt idx="7">
                  <c:v>0.53938226413832302</c:v>
                </c:pt>
                <c:pt idx="8">
                  <c:v>0.54308059044079393</c:v>
                </c:pt>
                <c:pt idx="9">
                  <c:v>0.60902952440612701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F-4D21-88E4-C93E844F64BD}"/>
            </c:ext>
          </c:extLst>
        </c:ser>
        <c:ser>
          <c:idx val="0"/>
          <c:order val="1"/>
          <c:tx>
            <c:strRef>
              <c:f>Sheet8!$F$7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Sheet8!$G$8:$G$17</c:f>
                <c:numCache>
                  <c:formatCode>General</c:formatCode>
                  <c:ptCount val="10"/>
                  <c:pt idx="0">
                    <c:v>6.8921354338575699E-2</c:v>
                  </c:pt>
                  <c:pt idx="1">
                    <c:v>5.5732961195017298E-2</c:v>
                  </c:pt>
                  <c:pt idx="2">
                    <c:v>0.43581493396024901</c:v>
                  </c:pt>
                  <c:pt idx="3">
                    <c:v>0.36542903852612102</c:v>
                  </c:pt>
                  <c:pt idx="4">
                    <c:v>3.58186787961235E-2</c:v>
                  </c:pt>
                  <c:pt idx="5">
                    <c:v>6.9448201938937207E-2</c:v>
                  </c:pt>
                  <c:pt idx="6">
                    <c:v>8.7720057165199997E-2</c:v>
                  </c:pt>
                  <c:pt idx="7">
                    <c:v>0.154147631589408</c:v>
                  </c:pt>
                  <c:pt idx="8">
                    <c:v>4.6242288523085602E-2</c:v>
                  </c:pt>
                  <c:pt idx="9">
                    <c:v>4.9470250554087998E-2</c:v>
                  </c:pt>
                </c:numCache>
              </c:numRef>
            </c:plus>
            <c:minus>
              <c:numRef>
                <c:f>Sheet8!$G$8:$G$17</c:f>
                <c:numCache>
                  <c:formatCode>General</c:formatCode>
                  <c:ptCount val="10"/>
                  <c:pt idx="0">
                    <c:v>6.8921354338575699E-2</c:v>
                  </c:pt>
                  <c:pt idx="1">
                    <c:v>5.5732961195017298E-2</c:v>
                  </c:pt>
                  <c:pt idx="2">
                    <c:v>0.43581493396024901</c:v>
                  </c:pt>
                  <c:pt idx="3">
                    <c:v>0.36542903852612102</c:v>
                  </c:pt>
                  <c:pt idx="4">
                    <c:v>3.58186787961235E-2</c:v>
                  </c:pt>
                  <c:pt idx="5">
                    <c:v>6.9448201938937207E-2</c:v>
                  </c:pt>
                  <c:pt idx="6">
                    <c:v>8.7720057165199997E-2</c:v>
                  </c:pt>
                  <c:pt idx="7">
                    <c:v>0.154147631589408</c:v>
                  </c:pt>
                  <c:pt idx="8">
                    <c:v>4.6242288523085602E-2</c:v>
                  </c:pt>
                  <c:pt idx="9">
                    <c:v>4.9470250554087998E-2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Sheet8!$E$8:$E$17</c:f>
              <c:strCache>
                <c:ptCount val="10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A</c:v>
                </c:pt>
                <c:pt idx="6">
                  <c:v>B</c:v>
                </c:pt>
                <c:pt idx="7">
                  <c:v>C</c:v>
                </c:pt>
                <c:pt idx="8">
                  <c:v>D</c:v>
                </c:pt>
                <c:pt idx="9">
                  <c:v>E</c:v>
                </c:pt>
              </c:strCache>
            </c:strRef>
          </c:cat>
          <c:val>
            <c:numRef>
              <c:f>Sheet8!$F$8:$F$17</c:f>
              <c:numCache>
                <c:formatCode>General</c:formatCode>
                <c:ptCount val="10"/>
                <c:pt idx="0">
                  <c:v>1.36451844426693</c:v>
                </c:pt>
                <c:pt idx="1">
                  <c:v>0.57696897891468901</c:v>
                </c:pt>
                <c:pt idx="2">
                  <c:v>0.87566901191822499</c:v>
                </c:pt>
                <c:pt idx="3">
                  <c:v>0.972128110548372</c:v>
                </c:pt>
                <c:pt idx="4">
                  <c:v>0.52677472038580797</c:v>
                </c:pt>
                <c:pt idx="5">
                  <c:v>0.63814204480912406</c:v>
                </c:pt>
                <c:pt idx="6">
                  <c:v>0.48413476417893198</c:v>
                </c:pt>
                <c:pt idx="7">
                  <c:v>1.13503003633407</c:v>
                </c:pt>
                <c:pt idx="8">
                  <c:v>0.72371130460612798</c:v>
                </c:pt>
                <c:pt idx="9">
                  <c:v>0.9985948823317129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EF-4D21-88E4-C93E844F6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16456"/>
        <c:axId val="521616848"/>
      </c:barChart>
      <c:catAx>
        <c:axId val="521616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521616848"/>
        <c:crosses val="autoZero"/>
        <c:auto val="1"/>
        <c:lblAlgn val="ctr"/>
        <c:lblOffset val="100"/>
        <c:noMultiLvlLbl val="0"/>
      </c:catAx>
      <c:valAx>
        <c:axId val="521616848"/>
        <c:scaling>
          <c:orientation val="minMax"/>
          <c:max val="1.7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 dirty="0" err="1"/>
                  <a:t>nMol</a:t>
                </a:r>
                <a:r>
                  <a:rPr lang="en-US" sz="1800" b="0" dirty="0"/>
                  <a:t> NADPH/g protein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521616456"/>
        <c:crosses val="autoZero"/>
        <c:crossBetween val="between"/>
        <c:majorUnit val="0.5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69231824146981646"/>
          <c:y val="2.1138594033385635E-2"/>
          <c:w val="0.30183070866141726"/>
          <c:h val="0.15063124806910141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89428404782736"/>
          <c:y val="5.7751806414869031E-2"/>
          <c:w val="0.47384597758613511"/>
          <c:h val="0.7317302776924877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Sheet9!$B$20</c:f>
              <c:strCache>
                <c:ptCount val="1"/>
                <c:pt idx="0">
                  <c:v>Normal 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Sheet9!$C$21:$C$26</c:f>
                <c:numCache>
                  <c:formatCode>General</c:formatCode>
                  <c:ptCount val="6"/>
                  <c:pt idx="0">
                    <c:v>4.6383016313729902E-2</c:v>
                  </c:pt>
                  <c:pt idx="1">
                    <c:v>6.1848543875755002E-2</c:v>
                  </c:pt>
                  <c:pt idx="2">
                    <c:v>3.5522294533073401E-2</c:v>
                  </c:pt>
                  <c:pt idx="3">
                    <c:v>8.5221961912747793E-2</c:v>
                  </c:pt>
                  <c:pt idx="4">
                    <c:v>0.12542245443057498</c:v>
                  </c:pt>
                  <c:pt idx="5">
                    <c:v>4.8157739024669896E-2</c:v>
                  </c:pt>
                </c:numCache>
              </c:numRef>
            </c:plus>
            <c:minus>
              <c:numRef>
                <c:f>Sheet9!$C$21:$C$26</c:f>
                <c:numCache>
                  <c:formatCode>General</c:formatCode>
                  <c:ptCount val="6"/>
                  <c:pt idx="0">
                    <c:v>4.6383016313729902E-2</c:v>
                  </c:pt>
                  <c:pt idx="1">
                    <c:v>6.1848543875755002E-2</c:v>
                  </c:pt>
                  <c:pt idx="2">
                    <c:v>3.5522294533073401E-2</c:v>
                  </c:pt>
                  <c:pt idx="3">
                    <c:v>8.5221961912747793E-2</c:v>
                  </c:pt>
                  <c:pt idx="4">
                    <c:v>0.12542245443057498</c:v>
                  </c:pt>
                  <c:pt idx="5">
                    <c:v>4.8157739024669896E-2</c:v>
                  </c:pt>
                </c:numCache>
              </c:numRef>
            </c:minus>
            <c:spPr>
              <a:ln w="12700"/>
            </c:spPr>
          </c:errBars>
          <c:cat>
            <c:strRef>
              <c:f>Sheet9!$A$21:$A$26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Sheet9!$B$21:$B$26</c:f>
              <c:numCache>
                <c:formatCode>General</c:formatCode>
                <c:ptCount val="6"/>
                <c:pt idx="0">
                  <c:v>0.30631225182737398</c:v>
                </c:pt>
                <c:pt idx="1">
                  <c:v>0.40346188080845596</c:v>
                </c:pt>
                <c:pt idx="2">
                  <c:v>0.41889900988578699</c:v>
                </c:pt>
                <c:pt idx="3">
                  <c:v>0.46886043317123099</c:v>
                </c:pt>
                <c:pt idx="4">
                  <c:v>0.45414050323900201</c:v>
                </c:pt>
                <c:pt idx="5">
                  <c:v>0.37314399446920699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A-4C48-8756-B7FD1A44CD4A}"/>
            </c:ext>
          </c:extLst>
        </c:ser>
        <c:ser>
          <c:idx val="0"/>
          <c:order val="1"/>
          <c:tx>
            <c:strRef>
              <c:f>Sheet9!$F$20</c:f>
              <c:strCache>
                <c:ptCount val="1"/>
                <c:pt idx="0">
                  <c:v>Transgenic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Sheet9!$G$21:$G$26</c:f>
                <c:numCache>
                  <c:formatCode>General</c:formatCode>
                  <c:ptCount val="6"/>
                  <c:pt idx="0">
                    <c:v>6.0309925144769398E-2</c:v>
                  </c:pt>
                  <c:pt idx="1">
                    <c:v>0.46688594048733201</c:v>
                  </c:pt>
                  <c:pt idx="2">
                    <c:v>4.4675725313183097E-2</c:v>
                  </c:pt>
                  <c:pt idx="3">
                    <c:v>0.13527439427121299</c:v>
                  </c:pt>
                  <c:pt idx="4">
                    <c:v>9.8044175193385E-2</c:v>
                  </c:pt>
                  <c:pt idx="5">
                    <c:v>9.8610600474903693E-6</c:v>
                  </c:pt>
                </c:numCache>
              </c:numRef>
            </c:plus>
            <c:minus>
              <c:numRef>
                <c:f>Sheet9!$G$21:$G$26</c:f>
                <c:numCache>
                  <c:formatCode>General</c:formatCode>
                  <c:ptCount val="6"/>
                  <c:pt idx="0">
                    <c:v>6.0309925144769398E-2</c:v>
                  </c:pt>
                  <c:pt idx="1">
                    <c:v>0.46688594048733201</c:v>
                  </c:pt>
                  <c:pt idx="2">
                    <c:v>4.4675725313183097E-2</c:v>
                  </c:pt>
                  <c:pt idx="3">
                    <c:v>0.13527439427121299</c:v>
                  </c:pt>
                  <c:pt idx="4">
                    <c:v>9.8044175193385E-2</c:v>
                  </c:pt>
                  <c:pt idx="5">
                    <c:v>9.8610600474903693E-6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Sheet9!$E$21:$E$26</c:f>
              <c:strCache>
                <c:ptCount val="6"/>
                <c:pt idx="0">
                  <c:v>C</c:v>
                </c:pt>
                <c:pt idx="1">
                  <c:v>D</c:v>
                </c:pt>
                <c:pt idx="2">
                  <c:v>E</c:v>
                </c:pt>
                <c:pt idx="3">
                  <c:v>B</c:v>
                </c:pt>
                <c:pt idx="4">
                  <c:v>C</c:v>
                </c:pt>
                <c:pt idx="5">
                  <c:v>D</c:v>
                </c:pt>
              </c:strCache>
            </c:strRef>
          </c:cat>
          <c:val>
            <c:numRef>
              <c:f>Sheet9!$F$21:$F$26</c:f>
              <c:numCache>
                <c:formatCode>General</c:formatCode>
                <c:ptCount val="6"/>
                <c:pt idx="0">
                  <c:v>0.48492747656754198</c:v>
                </c:pt>
                <c:pt idx="1">
                  <c:v>1.0722799660817801</c:v>
                </c:pt>
                <c:pt idx="2">
                  <c:v>0.44946823014911996</c:v>
                </c:pt>
                <c:pt idx="3">
                  <c:v>0.48537738567745198</c:v>
                </c:pt>
                <c:pt idx="4">
                  <c:v>1.10765912889934</c:v>
                </c:pt>
                <c:pt idx="5">
                  <c:v>0.86440130555630301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6A-4C48-8756-B7FD1A44C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21642016"/>
        <c:axId val="521641624"/>
      </c:barChart>
      <c:catAx>
        <c:axId val="52164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521641624"/>
        <c:crosses val="autoZero"/>
        <c:auto val="1"/>
        <c:lblAlgn val="ctr"/>
        <c:lblOffset val="100"/>
        <c:noMultiLvlLbl val="0"/>
      </c:catAx>
      <c:valAx>
        <c:axId val="521641624"/>
        <c:scaling>
          <c:orientation val="minMax"/>
          <c:max val="1.700000000000000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dirty="0" err="1"/>
                  <a:t>nmol</a:t>
                </a:r>
                <a:r>
                  <a:rPr lang="en-US" sz="1600" b="0" dirty="0"/>
                  <a:t>/g</a:t>
                </a:r>
              </a:p>
            </c:rich>
          </c:tx>
          <c:layout>
            <c:manualLayout>
              <c:xMode val="edge"/>
              <c:yMode val="edge"/>
              <c:x val="0"/>
              <c:y val="0.23435392364084445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 sz="1600"/>
            </a:pPr>
            <a:endParaRPr lang="en-US"/>
          </a:p>
        </c:txPr>
        <c:crossAx val="521642016"/>
        <c:crosses val="autoZero"/>
        <c:crossBetween val="between"/>
        <c:majorUnit val="0.5"/>
        <c:minorUnit val="0.25"/>
      </c:valAx>
      <c:spPr>
        <a:ln w="1270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7512290130400365"/>
          <c:y val="0.21061189240337633"/>
          <c:w val="0.31996937882764653"/>
          <c:h val="0.3729992522386257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27125582317095"/>
          <c:y val="4.6296296296296294E-2"/>
          <c:w val="0.86750461588958239"/>
          <c:h val="0.85390685065881922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FAWN_report!$D$2:$D$13815</c:f>
              <c:numCache>
                <c:formatCode>General</c:formatCode>
                <c:ptCount val="13814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  <c:pt idx="7">
                  <c:v>105</c:v>
                </c:pt>
                <c:pt idx="8">
                  <c:v>120</c:v>
                </c:pt>
                <c:pt idx="9">
                  <c:v>135</c:v>
                </c:pt>
                <c:pt idx="10">
                  <c:v>150</c:v>
                </c:pt>
                <c:pt idx="11">
                  <c:v>165</c:v>
                </c:pt>
                <c:pt idx="12">
                  <c:v>180</c:v>
                </c:pt>
                <c:pt idx="13">
                  <c:v>195</c:v>
                </c:pt>
                <c:pt idx="14">
                  <c:v>210</c:v>
                </c:pt>
                <c:pt idx="15">
                  <c:v>225</c:v>
                </c:pt>
                <c:pt idx="16">
                  <c:v>240</c:v>
                </c:pt>
                <c:pt idx="17">
                  <c:v>255</c:v>
                </c:pt>
                <c:pt idx="18">
                  <c:v>270</c:v>
                </c:pt>
                <c:pt idx="19">
                  <c:v>285</c:v>
                </c:pt>
                <c:pt idx="20">
                  <c:v>300</c:v>
                </c:pt>
                <c:pt idx="21">
                  <c:v>315</c:v>
                </c:pt>
                <c:pt idx="22">
                  <c:v>330</c:v>
                </c:pt>
                <c:pt idx="23">
                  <c:v>345</c:v>
                </c:pt>
                <c:pt idx="24">
                  <c:v>360</c:v>
                </c:pt>
                <c:pt idx="25">
                  <c:v>375</c:v>
                </c:pt>
                <c:pt idx="26">
                  <c:v>390</c:v>
                </c:pt>
                <c:pt idx="27">
                  <c:v>405</c:v>
                </c:pt>
                <c:pt idx="28">
                  <c:v>420</c:v>
                </c:pt>
                <c:pt idx="29">
                  <c:v>435</c:v>
                </c:pt>
                <c:pt idx="30">
                  <c:v>450</c:v>
                </c:pt>
                <c:pt idx="31">
                  <c:v>465</c:v>
                </c:pt>
                <c:pt idx="32">
                  <c:v>480</c:v>
                </c:pt>
                <c:pt idx="33">
                  <c:v>495</c:v>
                </c:pt>
                <c:pt idx="34">
                  <c:v>510</c:v>
                </c:pt>
                <c:pt idx="35">
                  <c:v>525</c:v>
                </c:pt>
                <c:pt idx="36">
                  <c:v>540</c:v>
                </c:pt>
                <c:pt idx="37">
                  <c:v>555</c:v>
                </c:pt>
                <c:pt idx="38">
                  <c:v>570</c:v>
                </c:pt>
                <c:pt idx="39">
                  <c:v>585</c:v>
                </c:pt>
                <c:pt idx="40">
                  <c:v>600</c:v>
                </c:pt>
                <c:pt idx="41">
                  <c:v>615</c:v>
                </c:pt>
                <c:pt idx="42">
                  <c:v>630</c:v>
                </c:pt>
                <c:pt idx="43">
                  <c:v>645</c:v>
                </c:pt>
                <c:pt idx="44">
                  <c:v>660</c:v>
                </c:pt>
                <c:pt idx="45">
                  <c:v>675</c:v>
                </c:pt>
                <c:pt idx="46">
                  <c:v>690</c:v>
                </c:pt>
                <c:pt idx="47">
                  <c:v>705</c:v>
                </c:pt>
                <c:pt idx="48">
                  <c:v>720</c:v>
                </c:pt>
                <c:pt idx="49">
                  <c:v>735</c:v>
                </c:pt>
                <c:pt idx="50">
                  <c:v>750</c:v>
                </c:pt>
                <c:pt idx="51">
                  <c:v>765</c:v>
                </c:pt>
                <c:pt idx="52">
                  <c:v>780</c:v>
                </c:pt>
                <c:pt idx="53">
                  <c:v>795</c:v>
                </c:pt>
                <c:pt idx="54">
                  <c:v>810</c:v>
                </c:pt>
                <c:pt idx="55">
                  <c:v>825</c:v>
                </c:pt>
                <c:pt idx="56">
                  <c:v>840</c:v>
                </c:pt>
                <c:pt idx="57">
                  <c:v>855</c:v>
                </c:pt>
                <c:pt idx="58">
                  <c:v>870</c:v>
                </c:pt>
                <c:pt idx="59">
                  <c:v>885</c:v>
                </c:pt>
                <c:pt idx="60">
                  <c:v>900</c:v>
                </c:pt>
                <c:pt idx="61">
                  <c:v>915</c:v>
                </c:pt>
                <c:pt idx="62">
                  <c:v>930</c:v>
                </c:pt>
                <c:pt idx="63">
                  <c:v>945</c:v>
                </c:pt>
                <c:pt idx="64">
                  <c:v>960</c:v>
                </c:pt>
                <c:pt idx="65">
                  <c:v>975</c:v>
                </c:pt>
                <c:pt idx="66">
                  <c:v>990</c:v>
                </c:pt>
                <c:pt idx="67">
                  <c:v>1005</c:v>
                </c:pt>
                <c:pt idx="68">
                  <c:v>1020</c:v>
                </c:pt>
                <c:pt idx="69">
                  <c:v>1035</c:v>
                </c:pt>
                <c:pt idx="70">
                  <c:v>1050</c:v>
                </c:pt>
                <c:pt idx="71">
                  <c:v>1065</c:v>
                </c:pt>
                <c:pt idx="72">
                  <c:v>1080</c:v>
                </c:pt>
                <c:pt idx="73">
                  <c:v>1095</c:v>
                </c:pt>
                <c:pt idx="74">
                  <c:v>1110</c:v>
                </c:pt>
                <c:pt idx="75">
                  <c:v>1125</c:v>
                </c:pt>
                <c:pt idx="76">
                  <c:v>1140</c:v>
                </c:pt>
                <c:pt idx="77">
                  <c:v>1155</c:v>
                </c:pt>
                <c:pt idx="78">
                  <c:v>1170</c:v>
                </c:pt>
                <c:pt idx="79">
                  <c:v>1185</c:v>
                </c:pt>
                <c:pt idx="80">
                  <c:v>1200</c:v>
                </c:pt>
                <c:pt idx="81">
                  <c:v>1215</c:v>
                </c:pt>
                <c:pt idx="82">
                  <c:v>1230</c:v>
                </c:pt>
                <c:pt idx="83">
                  <c:v>1245</c:v>
                </c:pt>
                <c:pt idx="84">
                  <c:v>1260</c:v>
                </c:pt>
                <c:pt idx="85">
                  <c:v>1275</c:v>
                </c:pt>
                <c:pt idx="86">
                  <c:v>1290</c:v>
                </c:pt>
                <c:pt idx="87">
                  <c:v>1305</c:v>
                </c:pt>
                <c:pt idx="88">
                  <c:v>1320</c:v>
                </c:pt>
                <c:pt idx="89">
                  <c:v>1335</c:v>
                </c:pt>
                <c:pt idx="90">
                  <c:v>1350</c:v>
                </c:pt>
                <c:pt idx="91">
                  <c:v>1365</c:v>
                </c:pt>
                <c:pt idx="92">
                  <c:v>1380</c:v>
                </c:pt>
                <c:pt idx="93">
                  <c:v>1395</c:v>
                </c:pt>
                <c:pt idx="94">
                  <c:v>1410</c:v>
                </c:pt>
                <c:pt idx="95">
                  <c:v>1425</c:v>
                </c:pt>
                <c:pt idx="96">
                  <c:v>1440</c:v>
                </c:pt>
                <c:pt idx="97">
                  <c:v>1455</c:v>
                </c:pt>
                <c:pt idx="98">
                  <c:v>1470</c:v>
                </c:pt>
                <c:pt idx="99">
                  <c:v>1485</c:v>
                </c:pt>
                <c:pt idx="100">
                  <c:v>1500</c:v>
                </c:pt>
                <c:pt idx="101">
                  <c:v>1515</c:v>
                </c:pt>
                <c:pt idx="102">
                  <c:v>1530</c:v>
                </c:pt>
                <c:pt idx="103">
                  <c:v>1545</c:v>
                </c:pt>
                <c:pt idx="104">
                  <c:v>1560</c:v>
                </c:pt>
                <c:pt idx="105">
                  <c:v>1575</c:v>
                </c:pt>
                <c:pt idx="106">
                  <c:v>1590</c:v>
                </c:pt>
                <c:pt idx="107">
                  <c:v>1605</c:v>
                </c:pt>
                <c:pt idx="108">
                  <c:v>1620</c:v>
                </c:pt>
                <c:pt idx="109">
                  <c:v>1635</c:v>
                </c:pt>
                <c:pt idx="110">
                  <c:v>1650</c:v>
                </c:pt>
                <c:pt idx="111">
                  <c:v>1665</c:v>
                </c:pt>
                <c:pt idx="112">
                  <c:v>1680</c:v>
                </c:pt>
                <c:pt idx="113">
                  <c:v>1695</c:v>
                </c:pt>
                <c:pt idx="114">
                  <c:v>1710</c:v>
                </c:pt>
                <c:pt idx="115">
                  <c:v>1725</c:v>
                </c:pt>
                <c:pt idx="116">
                  <c:v>1740</c:v>
                </c:pt>
                <c:pt idx="117">
                  <c:v>1755</c:v>
                </c:pt>
                <c:pt idx="118">
                  <c:v>1770</c:v>
                </c:pt>
                <c:pt idx="119">
                  <c:v>1785</c:v>
                </c:pt>
                <c:pt idx="120">
                  <c:v>1800</c:v>
                </c:pt>
                <c:pt idx="121">
                  <c:v>1815</c:v>
                </c:pt>
                <c:pt idx="122">
                  <c:v>1830</c:v>
                </c:pt>
                <c:pt idx="123">
                  <c:v>1845</c:v>
                </c:pt>
                <c:pt idx="124">
                  <c:v>1860</c:v>
                </c:pt>
                <c:pt idx="125">
                  <c:v>1875</c:v>
                </c:pt>
                <c:pt idx="126">
                  <c:v>1890</c:v>
                </c:pt>
                <c:pt idx="127">
                  <c:v>1905</c:v>
                </c:pt>
                <c:pt idx="128">
                  <c:v>1920</c:v>
                </c:pt>
                <c:pt idx="129">
                  <c:v>1935</c:v>
                </c:pt>
                <c:pt idx="130">
                  <c:v>1950</c:v>
                </c:pt>
                <c:pt idx="131">
                  <c:v>1965</c:v>
                </c:pt>
                <c:pt idx="132">
                  <c:v>1980</c:v>
                </c:pt>
                <c:pt idx="133">
                  <c:v>1995</c:v>
                </c:pt>
                <c:pt idx="134">
                  <c:v>2010</c:v>
                </c:pt>
                <c:pt idx="135">
                  <c:v>2025</c:v>
                </c:pt>
                <c:pt idx="136">
                  <c:v>2040</c:v>
                </c:pt>
                <c:pt idx="137">
                  <c:v>2055</c:v>
                </c:pt>
                <c:pt idx="138">
                  <c:v>2070</c:v>
                </c:pt>
                <c:pt idx="139">
                  <c:v>2085</c:v>
                </c:pt>
                <c:pt idx="140">
                  <c:v>2100</c:v>
                </c:pt>
                <c:pt idx="141">
                  <c:v>2115</c:v>
                </c:pt>
                <c:pt idx="142">
                  <c:v>2130</c:v>
                </c:pt>
                <c:pt idx="143">
                  <c:v>2145</c:v>
                </c:pt>
                <c:pt idx="144">
                  <c:v>2160</c:v>
                </c:pt>
                <c:pt idx="145">
                  <c:v>2175</c:v>
                </c:pt>
                <c:pt idx="146">
                  <c:v>2190</c:v>
                </c:pt>
                <c:pt idx="147">
                  <c:v>2205</c:v>
                </c:pt>
                <c:pt idx="148">
                  <c:v>2220</c:v>
                </c:pt>
                <c:pt idx="149">
                  <c:v>2235</c:v>
                </c:pt>
                <c:pt idx="150">
                  <c:v>2250</c:v>
                </c:pt>
                <c:pt idx="151">
                  <c:v>2265</c:v>
                </c:pt>
                <c:pt idx="152">
                  <c:v>2280</c:v>
                </c:pt>
                <c:pt idx="153">
                  <c:v>2295</c:v>
                </c:pt>
                <c:pt idx="154">
                  <c:v>2310</c:v>
                </c:pt>
                <c:pt idx="155">
                  <c:v>2325</c:v>
                </c:pt>
                <c:pt idx="156">
                  <c:v>2340</c:v>
                </c:pt>
                <c:pt idx="157">
                  <c:v>2355</c:v>
                </c:pt>
                <c:pt idx="158">
                  <c:v>2370</c:v>
                </c:pt>
                <c:pt idx="159">
                  <c:v>2385</c:v>
                </c:pt>
                <c:pt idx="160">
                  <c:v>2400</c:v>
                </c:pt>
                <c:pt idx="161">
                  <c:v>2415</c:v>
                </c:pt>
                <c:pt idx="162">
                  <c:v>2430</c:v>
                </c:pt>
                <c:pt idx="163">
                  <c:v>2445</c:v>
                </c:pt>
                <c:pt idx="164">
                  <c:v>2460</c:v>
                </c:pt>
                <c:pt idx="165">
                  <c:v>2475</c:v>
                </c:pt>
                <c:pt idx="166">
                  <c:v>2490</c:v>
                </c:pt>
                <c:pt idx="167">
                  <c:v>2505</c:v>
                </c:pt>
                <c:pt idx="168">
                  <c:v>2520</c:v>
                </c:pt>
                <c:pt idx="169">
                  <c:v>2535</c:v>
                </c:pt>
                <c:pt idx="170">
                  <c:v>2550</c:v>
                </c:pt>
                <c:pt idx="171">
                  <c:v>2565</c:v>
                </c:pt>
                <c:pt idx="172">
                  <c:v>2580</c:v>
                </c:pt>
                <c:pt idx="173">
                  <c:v>2595</c:v>
                </c:pt>
                <c:pt idx="174">
                  <c:v>2610</c:v>
                </c:pt>
                <c:pt idx="175">
                  <c:v>2625</c:v>
                </c:pt>
                <c:pt idx="176">
                  <c:v>2640</c:v>
                </c:pt>
                <c:pt idx="177">
                  <c:v>2655</c:v>
                </c:pt>
                <c:pt idx="178">
                  <c:v>2670</c:v>
                </c:pt>
                <c:pt idx="179">
                  <c:v>2685</c:v>
                </c:pt>
                <c:pt idx="180">
                  <c:v>2700</c:v>
                </c:pt>
                <c:pt idx="181">
                  <c:v>2715</c:v>
                </c:pt>
                <c:pt idx="182">
                  <c:v>2730</c:v>
                </c:pt>
                <c:pt idx="183">
                  <c:v>2745</c:v>
                </c:pt>
                <c:pt idx="184">
                  <c:v>2760</c:v>
                </c:pt>
                <c:pt idx="185">
                  <c:v>2775</c:v>
                </c:pt>
                <c:pt idx="186">
                  <c:v>2790</c:v>
                </c:pt>
                <c:pt idx="187">
                  <c:v>2805</c:v>
                </c:pt>
                <c:pt idx="188">
                  <c:v>2820</c:v>
                </c:pt>
                <c:pt idx="189">
                  <c:v>2835</c:v>
                </c:pt>
                <c:pt idx="190">
                  <c:v>2850</c:v>
                </c:pt>
                <c:pt idx="191">
                  <c:v>2865</c:v>
                </c:pt>
                <c:pt idx="192">
                  <c:v>2880</c:v>
                </c:pt>
                <c:pt idx="193">
                  <c:v>2895</c:v>
                </c:pt>
                <c:pt idx="194">
                  <c:v>2910</c:v>
                </c:pt>
                <c:pt idx="195">
                  <c:v>2925</c:v>
                </c:pt>
                <c:pt idx="196">
                  <c:v>2940</c:v>
                </c:pt>
                <c:pt idx="197">
                  <c:v>2955</c:v>
                </c:pt>
                <c:pt idx="198">
                  <c:v>2970</c:v>
                </c:pt>
                <c:pt idx="199">
                  <c:v>2985</c:v>
                </c:pt>
                <c:pt idx="200">
                  <c:v>3000</c:v>
                </c:pt>
                <c:pt idx="201">
                  <c:v>3015</c:v>
                </c:pt>
                <c:pt idx="202">
                  <c:v>3030</c:v>
                </c:pt>
                <c:pt idx="203">
                  <c:v>3045</c:v>
                </c:pt>
                <c:pt idx="204">
                  <c:v>3060</c:v>
                </c:pt>
                <c:pt idx="205">
                  <c:v>3075</c:v>
                </c:pt>
                <c:pt idx="206">
                  <c:v>3090</c:v>
                </c:pt>
                <c:pt idx="207">
                  <c:v>3105</c:v>
                </c:pt>
                <c:pt idx="208">
                  <c:v>3120</c:v>
                </c:pt>
                <c:pt idx="209">
                  <c:v>3135</c:v>
                </c:pt>
                <c:pt idx="210">
                  <c:v>3150</c:v>
                </c:pt>
                <c:pt idx="211">
                  <c:v>3165</c:v>
                </c:pt>
                <c:pt idx="212">
                  <c:v>3180</c:v>
                </c:pt>
                <c:pt idx="213">
                  <c:v>3195</c:v>
                </c:pt>
                <c:pt idx="214">
                  <c:v>3210</c:v>
                </c:pt>
                <c:pt idx="215">
                  <c:v>3225</c:v>
                </c:pt>
                <c:pt idx="216">
                  <c:v>3240</c:v>
                </c:pt>
                <c:pt idx="217">
                  <c:v>3255</c:v>
                </c:pt>
                <c:pt idx="218">
                  <c:v>3270</c:v>
                </c:pt>
                <c:pt idx="219">
                  <c:v>3285</c:v>
                </c:pt>
                <c:pt idx="220">
                  <c:v>3300</c:v>
                </c:pt>
                <c:pt idx="221">
                  <c:v>3315</c:v>
                </c:pt>
                <c:pt idx="222">
                  <c:v>3330</c:v>
                </c:pt>
                <c:pt idx="223">
                  <c:v>3345</c:v>
                </c:pt>
                <c:pt idx="224">
                  <c:v>3360</c:v>
                </c:pt>
                <c:pt idx="225">
                  <c:v>3375</c:v>
                </c:pt>
                <c:pt idx="226">
                  <c:v>3390</c:v>
                </c:pt>
                <c:pt idx="227">
                  <c:v>3405</c:v>
                </c:pt>
                <c:pt idx="228">
                  <c:v>3420</c:v>
                </c:pt>
                <c:pt idx="229">
                  <c:v>3435</c:v>
                </c:pt>
                <c:pt idx="230">
                  <c:v>3450</c:v>
                </c:pt>
                <c:pt idx="231">
                  <c:v>3465</c:v>
                </c:pt>
                <c:pt idx="232">
                  <c:v>3480</c:v>
                </c:pt>
                <c:pt idx="233">
                  <c:v>3495</c:v>
                </c:pt>
                <c:pt idx="234">
                  <c:v>3510</c:v>
                </c:pt>
                <c:pt idx="235">
                  <c:v>3525</c:v>
                </c:pt>
                <c:pt idx="236">
                  <c:v>3540</c:v>
                </c:pt>
                <c:pt idx="237">
                  <c:v>3555</c:v>
                </c:pt>
                <c:pt idx="238">
                  <c:v>3570</c:v>
                </c:pt>
                <c:pt idx="239">
                  <c:v>3585</c:v>
                </c:pt>
                <c:pt idx="240">
                  <c:v>3600</c:v>
                </c:pt>
                <c:pt idx="241">
                  <c:v>3615</c:v>
                </c:pt>
                <c:pt idx="242">
                  <c:v>3630</c:v>
                </c:pt>
                <c:pt idx="243">
                  <c:v>3645</c:v>
                </c:pt>
                <c:pt idx="244">
                  <c:v>3660</c:v>
                </c:pt>
                <c:pt idx="245">
                  <c:v>3675</c:v>
                </c:pt>
                <c:pt idx="246">
                  <c:v>3690</c:v>
                </c:pt>
                <c:pt idx="247">
                  <c:v>3705</c:v>
                </c:pt>
                <c:pt idx="248">
                  <c:v>3720</c:v>
                </c:pt>
                <c:pt idx="249">
                  <c:v>3735</c:v>
                </c:pt>
                <c:pt idx="250">
                  <c:v>3750</c:v>
                </c:pt>
                <c:pt idx="251">
                  <c:v>3765</c:v>
                </c:pt>
                <c:pt idx="252">
                  <c:v>3780</c:v>
                </c:pt>
                <c:pt idx="253">
                  <c:v>3795</c:v>
                </c:pt>
                <c:pt idx="254">
                  <c:v>3810</c:v>
                </c:pt>
                <c:pt idx="255">
                  <c:v>3825</c:v>
                </c:pt>
                <c:pt idx="256">
                  <c:v>3840</c:v>
                </c:pt>
                <c:pt idx="257">
                  <c:v>3855</c:v>
                </c:pt>
                <c:pt idx="258">
                  <c:v>3870</c:v>
                </c:pt>
                <c:pt idx="259">
                  <c:v>3885</c:v>
                </c:pt>
                <c:pt idx="260">
                  <c:v>3900</c:v>
                </c:pt>
                <c:pt idx="261">
                  <c:v>3915</c:v>
                </c:pt>
                <c:pt idx="262">
                  <c:v>3930</c:v>
                </c:pt>
                <c:pt idx="263">
                  <c:v>3945</c:v>
                </c:pt>
                <c:pt idx="264">
                  <c:v>3960</c:v>
                </c:pt>
                <c:pt idx="265">
                  <c:v>3975</c:v>
                </c:pt>
                <c:pt idx="266">
                  <c:v>3990</c:v>
                </c:pt>
                <c:pt idx="267">
                  <c:v>4005</c:v>
                </c:pt>
                <c:pt idx="268">
                  <c:v>4020</c:v>
                </c:pt>
                <c:pt idx="269">
                  <c:v>4035</c:v>
                </c:pt>
                <c:pt idx="270">
                  <c:v>4050</c:v>
                </c:pt>
                <c:pt idx="271">
                  <c:v>4065</c:v>
                </c:pt>
                <c:pt idx="272">
                  <c:v>4080</c:v>
                </c:pt>
                <c:pt idx="273">
                  <c:v>4095</c:v>
                </c:pt>
                <c:pt idx="274">
                  <c:v>4110</c:v>
                </c:pt>
                <c:pt idx="275">
                  <c:v>4125</c:v>
                </c:pt>
                <c:pt idx="276">
                  <c:v>4140</c:v>
                </c:pt>
                <c:pt idx="277">
                  <c:v>4155</c:v>
                </c:pt>
                <c:pt idx="278">
                  <c:v>4170</c:v>
                </c:pt>
                <c:pt idx="279">
                  <c:v>4185</c:v>
                </c:pt>
                <c:pt idx="280">
                  <c:v>4200</c:v>
                </c:pt>
                <c:pt idx="281">
                  <c:v>4215</c:v>
                </c:pt>
                <c:pt idx="282">
                  <c:v>4230</c:v>
                </c:pt>
                <c:pt idx="283">
                  <c:v>4245</c:v>
                </c:pt>
                <c:pt idx="284">
                  <c:v>4260</c:v>
                </c:pt>
                <c:pt idx="285">
                  <c:v>4275</c:v>
                </c:pt>
                <c:pt idx="286">
                  <c:v>4290</c:v>
                </c:pt>
                <c:pt idx="287">
                  <c:v>4305</c:v>
                </c:pt>
                <c:pt idx="288">
                  <c:v>4320</c:v>
                </c:pt>
                <c:pt idx="289">
                  <c:v>4335</c:v>
                </c:pt>
                <c:pt idx="290">
                  <c:v>4350</c:v>
                </c:pt>
                <c:pt idx="291">
                  <c:v>4365</c:v>
                </c:pt>
                <c:pt idx="292">
                  <c:v>4380</c:v>
                </c:pt>
                <c:pt idx="293">
                  <c:v>4395</c:v>
                </c:pt>
                <c:pt idx="294">
                  <c:v>4410</c:v>
                </c:pt>
                <c:pt idx="295">
                  <c:v>4425</c:v>
                </c:pt>
                <c:pt idx="296">
                  <c:v>4440</c:v>
                </c:pt>
                <c:pt idx="297">
                  <c:v>4455</c:v>
                </c:pt>
                <c:pt idx="298">
                  <c:v>4470</c:v>
                </c:pt>
                <c:pt idx="299">
                  <c:v>4485</c:v>
                </c:pt>
                <c:pt idx="300">
                  <c:v>4500</c:v>
                </c:pt>
                <c:pt idx="301">
                  <c:v>4515</c:v>
                </c:pt>
                <c:pt idx="302">
                  <c:v>4530</c:v>
                </c:pt>
                <c:pt idx="303">
                  <c:v>4545</c:v>
                </c:pt>
                <c:pt idx="304">
                  <c:v>4560</c:v>
                </c:pt>
                <c:pt idx="305">
                  <c:v>4575</c:v>
                </c:pt>
                <c:pt idx="306">
                  <c:v>4590</c:v>
                </c:pt>
                <c:pt idx="307">
                  <c:v>4605</c:v>
                </c:pt>
                <c:pt idx="308">
                  <c:v>4620</c:v>
                </c:pt>
                <c:pt idx="309">
                  <c:v>4635</c:v>
                </c:pt>
                <c:pt idx="310">
                  <c:v>4650</c:v>
                </c:pt>
                <c:pt idx="311">
                  <c:v>4665</c:v>
                </c:pt>
                <c:pt idx="312">
                  <c:v>4680</c:v>
                </c:pt>
                <c:pt idx="313">
                  <c:v>4695</c:v>
                </c:pt>
                <c:pt idx="314">
                  <c:v>4710</c:v>
                </c:pt>
                <c:pt idx="315">
                  <c:v>4725</c:v>
                </c:pt>
                <c:pt idx="316">
                  <c:v>4740</c:v>
                </c:pt>
                <c:pt idx="317">
                  <c:v>4755</c:v>
                </c:pt>
                <c:pt idx="318">
                  <c:v>4770</c:v>
                </c:pt>
                <c:pt idx="319">
                  <c:v>4785</c:v>
                </c:pt>
                <c:pt idx="320">
                  <c:v>4800</c:v>
                </c:pt>
                <c:pt idx="321">
                  <c:v>4815</c:v>
                </c:pt>
                <c:pt idx="322">
                  <c:v>4830</c:v>
                </c:pt>
                <c:pt idx="323">
                  <c:v>4845</c:v>
                </c:pt>
                <c:pt idx="324">
                  <c:v>4860</c:v>
                </c:pt>
                <c:pt idx="325">
                  <c:v>4875</c:v>
                </c:pt>
                <c:pt idx="326">
                  <c:v>4890</c:v>
                </c:pt>
                <c:pt idx="327">
                  <c:v>4905</c:v>
                </c:pt>
                <c:pt idx="328">
                  <c:v>4920</c:v>
                </c:pt>
                <c:pt idx="329">
                  <c:v>4935</c:v>
                </c:pt>
                <c:pt idx="330">
                  <c:v>4950</c:v>
                </c:pt>
                <c:pt idx="331">
                  <c:v>4965</c:v>
                </c:pt>
                <c:pt idx="332">
                  <c:v>4980</c:v>
                </c:pt>
                <c:pt idx="333">
                  <c:v>4995</c:v>
                </c:pt>
                <c:pt idx="334">
                  <c:v>5010</c:v>
                </c:pt>
                <c:pt idx="335">
                  <c:v>5025</c:v>
                </c:pt>
                <c:pt idx="336">
                  <c:v>5040</c:v>
                </c:pt>
                <c:pt idx="337">
                  <c:v>5055</c:v>
                </c:pt>
                <c:pt idx="338">
                  <c:v>5070</c:v>
                </c:pt>
                <c:pt idx="339">
                  <c:v>5085</c:v>
                </c:pt>
                <c:pt idx="340">
                  <c:v>5100</c:v>
                </c:pt>
                <c:pt idx="341">
                  <c:v>5115</c:v>
                </c:pt>
                <c:pt idx="342">
                  <c:v>5130</c:v>
                </c:pt>
                <c:pt idx="343">
                  <c:v>5145</c:v>
                </c:pt>
                <c:pt idx="344">
                  <c:v>5160</c:v>
                </c:pt>
                <c:pt idx="345">
                  <c:v>5175</c:v>
                </c:pt>
                <c:pt idx="346">
                  <c:v>5190</c:v>
                </c:pt>
                <c:pt idx="347">
                  <c:v>5205</c:v>
                </c:pt>
                <c:pt idx="348">
                  <c:v>5220</c:v>
                </c:pt>
                <c:pt idx="349">
                  <c:v>5235</c:v>
                </c:pt>
                <c:pt idx="350">
                  <c:v>5250</c:v>
                </c:pt>
                <c:pt idx="351">
                  <c:v>5265</c:v>
                </c:pt>
                <c:pt idx="352">
                  <c:v>5280</c:v>
                </c:pt>
                <c:pt idx="353">
                  <c:v>5295</c:v>
                </c:pt>
                <c:pt idx="354">
                  <c:v>5310</c:v>
                </c:pt>
                <c:pt idx="355">
                  <c:v>5325</c:v>
                </c:pt>
                <c:pt idx="356">
                  <c:v>5340</c:v>
                </c:pt>
                <c:pt idx="357">
                  <c:v>5355</c:v>
                </c:pt>
                <c:pt idx="358">
                  <c:v>5370</c:v>
                </c:pt>
                <c:pt idx="359">
                  <c:v>5385</c:v>
                </c:pt>
                <c:pt idx="360">
                  <c:v>5400</c:v>
                </c:pt>
                <c:pt idx="361">
                  <c:v>5415</c:v>
                </c:pt>
                <c:pt idx="362">
                  <c:v>5430</c:v>
                </c:pt>
                <c:pt idx="363">
                  <c:v>5445</c:v>
                </c:pt>
                <c:pt idx="364">
                  <c:v>5460</c:v>
                </c:pt>
                <c:pt idx="365">
                  <c:v>5475</c:v>
                </c:pt>
                <c:pt idx="366">
                  <c:v>5490</c:v>
                </c:pt>
                <c:pt idx="367">
                  <c:v>5505</c:v>
                </c:pt>
                <c:pt idx="368">
                  <c:v>5520</c:v>
                </c:pt>
                <c:pt idx="369">
                  <c:v>5535</c:v>
                </c:pt>
                <c:pt idx="370">
                  <c:v>5550</c:v>
                </c:pt>
                <c:pt idx="371">
                  <c:v>5565</c:v>
                </c:pt>
                <c:pt idx="372">
                  <c:v>5580</c:v>
                </c:pt>
                <c:pt idx="373">
                  <c:v>5595</c:v>
                </c:pt>
                <c:pt idx="374">
                  <c:v>5610</c:v>
                </c:pt>
                <c:pt idx="375">
                  <c:v>5625</c:v>
                </c:pt>
                <c:pt idx="376">
                  <c:v>5640</c:v>
                </c:pt>
                <c:pt idx="377">
                  <c:v>5655</c:v>
                </c:pt>
                <c:pt idx="378">
                  <c:v>5670</c:v>
                </c:pt>
                <c:pt idx="379">
                  <c:v>5685</c:v>
                </c:pt>
                <c:pt idx="380">
                  <c:v>5700</c:v>
                </c:pt>
                <c:pt idx="381">
                  <c:v>5715</c:v>
                </c:pt>
                <c:pt idx="382">
                  <c:v>5730</c:v>
                </c:pt>
                <c:pt idx="383">
                  <c:v>5745</c:v>
                </c:pt>
                <c:pt idx="384">
                  <c:v>5760</c:v>
                </c:pt>
                <c:pt idx="385">
                  <c:v>5775</c:v>
                </c:pt>
                <c:pt idx="386">
                  <c:v>5790</c:v>
                </c:pt>
                <c:pt idx="387">
                  <c:v>5805</c:v>
                </c:pt>
                <c:pt idx="388">
                  <c:v>5820</c:v>
                </c:pt>
                <c:pt idx="389">
                  <c:v>5835</c:v>
                </c:pt>
                <c:pt idx="390">
                  <c:v>5850</c:v>
                </c:pt>
                <c:pt idx="391">
                  <c:v>5865</c:v>
                </c:pt>
                <c:pt idx="392">
                  <c:v>5880</c:v>
                </c:pt>
                <c:pt idx="393">
                  <c:v>5895</c:v>
                </c:pt>
                <c:pt idx="394">
                  <c:v>5910</c:v>
                </c:pt>
                <c:pt idx="395">
                  <c:v>5925</c:v>
                </c:pt>
                <c:pt idx="396">
                  <c:v>5940</c:v>
                </c:pt>
                <c:pt idx="397">
                  <c:v>5955</c:v>
                </c:pt>
                <c:pt idx="398">
                  <c:v>5970</c:v>
                </c:pt>
                <c:pt idx="399">
                  <c:v>5985</c:v>
                </c:pt>
                <c:pt idx="400">
                  <c:v>6000</c:v>
                </c:pt>
                <c:pt idx="401">
                  <c:v>6015</c:v>
                </c:pt>
                <c:pt idx="402">
                  <c:v>6030</c:v>
                </c:pt>
                <c:pt idx="403">
                  <c:v>6045</c:v>
                </c:pt>
                <c:pt idx="404">
                  <c:v>6060</c:v>
                </c:pt>
                <c:pt idx="405">
                  <c:v>6075</c:v>
                </c:pt>
                <c:pt idx="406">
                  <c:v>6090</c:v>
                </c:pt>
                <c:pt idx="407">
                  <c:v>6105</c:v>
                </c:pt>
                <c:pt idx="408">
                  <c:v>6120</c:v>
                </c:pt>
                <c:pt idx="409">
                  <c:v>6135</c:v>
                </c:pt>
                <c:pt idx="410">
                  <c:v>6150</c:v>
                </c:pt>
                <c:pt idx="411">
                  <c:v>6165</c:v>
                </c:pt>
                <c:pt idx="412">
                  <c:v>6180</c:v>
                </c:pt>
                <c:pt idx="413">
                  <c:v>6195</c:v>
                </c:pt>
                <c:pt idx="414">
                  <c:v>6210</c:v>
                </c:pt>
                <c:pt idx="415">
                  <c:v>6225</c:v>
                </c:pt>
                <c:pt idx="416">
                  <c:v>6240</c:v>
                </c:pt>
                <c:pt idx="417">
                  <c:v>6255</c:v>
                </c:pt>
                <c:pt idx="418">
                  <c:v>6270</c:v>
                </c:pt>
                <c:pt idx="419">
                  <c:v>6285</c:v>
                </c:pt>
                <c:pt idx="420">
                  <c:v>6300</c:v>
                </c:pt>
                <c:pt idx="421">
                  <c:v>6315</c:v>
                </c:pt>
                <c:pt idx="422">
                  <c:v>6330</c:v>
                </c:pt>
                <c:pt idx="423">
                  <c:v>6345</c:v>
                </c:pt>
                <c:pt idx="424">
                  <c:v>6360</c:v>
                </c:pt>
                <c:pt idx="425">
                  <c:v>6375</c:v>
                </c:pt>
                <c:pt idx="426">
                  <c:v>6390</c:v>
                </c:pt>
                <c:pt idx="427">
                  <c:v>6405</c:v>
                </c:pt>
                <c:pt idx="428">
                  <c:v>6420</c:v>
                </c:pt>
                <c:pt idx="429">
                  <c:v>6435</c:v>
                </c:pt>
                <c:pt idx="430">
                  <c:v>6450</c:v>
                </c:pt>
                <c:pt idx="431">
                  <c:v>6465</c:v>
                </c:pt>
                <c:pt idx="432">
                  <c:v>6480</c:v>
                </c:pt>
                <c:pt idx="433">
                  <c:v>6495</c:v>
                </c:pt>
                <c:pt idx="434">
                  <c:v>6510</c:v>
                </c:pt>
                <c:pt idx="435">
                  <c:v>6525</c:v>
                </c:pt>
                <c:pt idx="436">
                  <c:v>6540</c:v>
                </c:pt>
                <c:pt idx="437">
                  <c:v>6555</c:v>
                </c:pt>
                <c:pt idx="438">
                  <c:v>6570</c:v>
                </c:pt>
                <c:pt idx="439">
                  <c:v>6585</c:v>
                </c:pt>
                <c:pt idx="440">
                  <c:v>6600</c:v>
                </c:pt>
                <c:pt idx="441">
                  <c:v>6615</c:v>
                </c:pt>
                <c:pt idx="442">
                  <c:v>6630</c:v>
                </c:pt>
                <c:pt idx="443">
                  <c:v>6645</c:v>
                </c:pt>
                <c:pt idx="444">
                  <c:v>6660</c:v>
                </c:pt>
                <c:pt idx="445">
                  <c:v>6675</c:v>
                </c:pt>
                <c:pt idx="446">
                  <c:v>6690</c:v>
                </c:pt>
                <c:pt idx="447">
                  <c:v>6705</c:v>
                </c:pt>
                <c:pt idx="448">
                  <c:v>6720</c:v>
                </c:pt>
                <c:pt idx="449">
                  <c:v>6735</c:v>
                </c:pt>
                <c:pt idx="450">
                  <c:v>6750</c:v>
                </c:pt>
                <c:pt idx="451">
                  <c:v>6765</c:v>
                </c:pt>
                <c:pt idx="452">
                  <c:v>6780</c:v>
                </c:pt>
                <c:pt idx="453">
                  <c:v>6795</c:v>
                </c:pt>
                <c:pt idx="454">
                  <c:v>6810</c:v>
                </c:pt>
                <c:pt idx="455">
                  <c:v>6825</c:v>
                </c:pt>
                <c:pt idx="456">
                  <c:v>6840</c:v>
                </c:pt>
                <c:pt idx="457">
                  <c:v>6855</c:v>
                </c:pt>
                <c:pt idx="458">
                  <c:v>6870</c:v>
                </c:pt>
                <c:pt idx="459">
                  <c:v>6885</c:v>
                </c:pt>
                <c:pt idx="460">
                  <c:v>6900</c:v>
                </c:pt>
                <c:pt idx="461">
                  <c:v>6915</c:v>
                </c:pt>
                <c:pt idx="462">
                  <c:v>6930</c:v>
                </c:pt>
                <c:pt idx="463">
                  <c:v>6945</c:v>
                </c:pt>
                <c:pt idx="464">
                  <c:v>6960</c:v>
                </c:pt>
                <c:pt idx="465">
                  <c:v>6975</c:v>
                </c:pt>
                <c:pt idx="466">
                  <c:v>6990</c:v>
                </c:pt>
                <c:pt idx="467">
                  <c:v>7005</c:v>
                </c:pt>
                <c:pt idx="468">
                  <c:v>7020</c:v>
                </c:pt>
                <c:pt idx="469">
                  <c:v>7035</c:v>
                </c:pt>
                <c:pt idx="470">
                  <c:v>7050</c:v>
                </c:pt>
                <c:pt idx="471">
                  <c:v>7065</c:v>
                </c:pt>
                <c:pt idx="472">
                  <c:v>7080</c:v>
                </c:pt>
                <c:pt idx="473">
                  <c:v>7095</c:v>
                </c:pt>
                <c:pt idx="474">
                  <c:v>7110</c:v>
                </c:pt>
                <c:pt idx="475">
                  <c:v>7125</c:v>
                </c:pt>
                <c:pt idx="476">
                  <c:v>7140</c:v>
                </c:pt>
                <c:pt idx="477">
                  <c:v>7155</c:v>
                </c:pt>
                <c:pt idx="478">
                  <c:v>7170</c:v>
                </c:pt>
                <c:pt idx="479">
                  <c:v>7185</c:v>
                </c:pt>
                <c:pt idx="480">
                  <c:v>7200</c:v>
                </c:pt>
                <c:pt idx="481">
                  <c:v>7215</c:v>
                </c:pt>
                <c:pt idx="482">
                  <c:v>7230</c:v>
                </c:pt>
                <c:pt idx="483">
                  <c:v>7245</c:v>
                </c:pt>
                <c:pt idx="484">
                  <c:v>7260</c:v>
                </c:pt>
                <c:pt idx="485">
                  <c:v>7275</c:v>
                </c:pt>
                <c:pt idx="486">
                  <c:v>7290</c:v>
                </c:pt>
                <c:pt idx="487">
                  <c:v>7305</c:v>
                </c:pt>
                <c:pt idx="488">
                  <c:v>7320</c:v>
                </c:pt>
                <c:pt idx="489">
                  <c:v>7335</c:v>
                </c:pt>
                <c:pt idx="490">
                  <c:v>7350</c:v>
                </c:pt>
                <c:pt idx="491">
                  <c:v>7365</c:v>
                </c:pt>
                <c:pt idx="492">
                  <c:v>7380</c:v>
                </c:pt>
                <c:pt idx="493">
                  <c:v>7395</c:v>
                </c:pt>
                <c:pt idx="494">
                  <c:v>7410</c:v>
                </c:pt>
                <c:pt idx="495">
                  <c:v>7425</c:v>
                </c:pt>
                <c:pt idx="496">
                  <c:v>7440</c:v>
                </c:pt>
                <c:pt idx="497">
                  <c:v>7455</c:v>
                </c:pt>
                <c:pt idx="498">
                  <c:v>7470</c:v>
                </c:pt>
                <c:pt idx="499">
                  <c:v>7485</c:v>
                </c:pt>
                <c:pt idx="500">
                  <c:v>7500</c:v>
                </c:pt>
                <c:pt idx="501">
                  <c:v>7515</c:v>
                </c:pt>
                <c:pt idx="502">
                  <c:v>7530</c:v>
                </c:pt>
                <c:pt idx="503">
                  <c:v>7545</c:v>
                </c:pt>
                <c:pt idx="504">
                  <c:v>7560</c:v>
                </c:pt>
                <c:pt idx="505">
                  <c:v>7575</c:v>
                </c:pt>
                <c:pt idx="506">
                  <c:v>7590</c:v>
                </c:pt>
                <c:pt idx="507">
                  <c:v>7605</c:v>
                </c:pt>
                <c:pt idx="508">
                  <c:v>7620</c:v>
                </c:pt>
                <c:pt idx="509">
                  <c:v>7635</c:v>
                </c:pt>
                <c:pt idx="510">
                  <c:v>7650</c:v>
                </c:pt>
                <c:pt idx="511">
                  <c:v>7665</c:v>
                </c:pt>
                <c:pt idx="512">
                  <c:v>7680</c:v>
                </c:pt>
                <c:pt idx="513">
                  <c:v>7695</c:v>
                </c:pt>
                <c:pt idx="514">
                  <c:v>7710</c:v>
                </c:pt>
                <c:pt idx="515">
                  <c:v>7725</c:v>
                </c:pt>
                <c:pt idx="516">
                  <c:v>7740</c:v>
                </c:pt>
                <c:pt idx="517">
                  <c:v>7755</c:v>
                </c:pt>
                <c:pt idx="518">
                  <c:v>7770</c:v>
                </c:pt>
                <c:pt idx="519">
                  <c:v>7785</c:v>
                </c:pt>
                <c:pt idx="520">
                  <c:v>7800</c:v>
                </c:pt>
                <c:pt idx="521">
                  <c:v>7815</c:v>
                </c:pt>
                <c:pt idx="522">
                  <c:v>7830</c:v>
                </c:pt>
                <c:pt idx="523">
                  <c:v>7845</c:v>
                </c:pt>
                <c:pt idx="524">
                  <c:v>7860</c:v>
                </c:pt>
                <c:pt idx="525">
                  <c:v>7875</c:v>
                </c:pt>
                <c:pt idx="526">
                  <c:v>7890</c:v>
                </c:pt>
                <c:pt idx="527">
                  <c:v>7905</c:v>
                </c:pt>
                <c:pt idx="528">
                  <c:v>7920</c:v>
                </c:pt>
                <c:pt idx="529">
                  <c:v>7935</c:v>
                </c:pt>
                <c:pt idx="530">
                  <c:v>7950</c:v>
                </c:pt>
                <c:pt idx="531">
                  <c:v>7965</c:v>
                </c:pt>
                <c:pt idx="532">
                  <c:v>7980</c:v>
                </c:pt>
                <c:pt idx="533">
                  <c:v>7995</c:v>
                </c:pt>
                <c:pt idx="534">
                  <c:v>8010</c:v>
                </c:pt>
                <c:pt idx="535">
                  <c:v>8025</c:v>
                </c:pt>
                <c:pt idx="536">
                  <c:v>8040</c:v>
                </c:pt>
                <c:pt idx="537">
                  <c:v>8055</c:v>
                </c:pt>
                <c:pt idx="538">
                  <c:v>8070</c:v>
                </c:pt>
                <c:pt idx="539">
                  <c:v>8085</c:v>
                </c:pt>
                <c:pt idx="540">
                  <c:v>8100</c:v>
                </c:pt>
                <c:pt idx="541">
                  <c:v>8115</c:v>
                </c:pt>
                <c:pt idx="542">
                  <c:v>8130</c:v>
                </c:pt>
                <c:pt idx="543">
                  <c:v>8145</c:v>
                </c:pt>
                <c:pt idx="544">
                  <c:v>8160</c:v>
                </c:pt>
                <c:pt idx="545">
                  <c:v>8175</c:v>
                </c:pt>
                <c:pt idx="546">
                  <c:v>8190</c:v>
                </c:pt>
                <c:pt idx="547">
                  <c:v>8205</c:v>
                </c:pt>
                <c:pt idx="548">
                  <c:v>8220</c:v>
                </c:pt>
                <c:pt idx="549">
                  <c:v>8235</c:v>
                </c:pt>
                <c:pt idx="550">
                  <c:v>8250</c:v>
                </c:pt>
                <c:pt idx="551">
                  <c:v>8265</c:v>
                </c:pt>
                <c:pt idx="552">
                  <c:v>8280</c:v>
                </c:pt>
                <c:pt idx="553">
                  <c:v>8295</c:v>
                </c:pt>
                <c:pt idx="554">
                  <c:v>8310</c:v>
                </c:pt>
                <c:pt idx="555">
                  <c:v>8325</c:v>
                </c:pt>
                <c:pt idx="556">
                  <c:v>8340</c:v>
                </c:pt>
                <c:pt idx="557">
                  <c:v>8355</c:v>
                </c:pt>
                <c:pt idx="558">
                  <c:v>8370</c:v>
                </c:pt>
                <c:pt idx="559">
                  <c:v>8385</c:v>
                </c:pt>
                <c:pt idx="560">
                  <c:v>8400</c:v>
                </c:pt>
                <c:pt idx="561">
                  <c:v>8415</c:v>
                </c:pt>
                <c:pt idx="562">
                  <c:v>8430</c:v>
                </c:pt>
                <c:pt idx="563">
                  <c:v>8445</c:v>
                </c:pt>
                <c:pt idx="564">
                  <c:v>8460</c:v>
                </c:pt>
                <c:pt idx="565">
                  <c:v>8475</c:v>
                </c:pt>
                <c:pt idx="566">
                  <c:v>8490</c:v>
                </c:pt>
                <c:pt idx="567">
                  <c:v>8505</c:v>
                </c:pt>
                <c:pt idx="568">
                  <c:v>8520</c:v>
                </c:pt>
                <c:pt idx="569">
                  <c:v>8535</c:v>
                </c:pt>
                <c:pt idx="570">
                  <c:v>8550</c:v>
                </c:pt>
                <c:pt idx="571">
                  <c:v>8565</c:v>
                </c:pt>
                <c:pt idx="572">
                  <c:v>8580</c:v>
                </c:pt>
                <c:pt idx="573">
                  <c:v>8595</c:v>
                </c:pt>
                <c:pt idx="574">
                  <c:v>8610</c:v>
                </c:pt>
                <c:pt idx="575">
                  <c:v>8625</c:v>
                </c:pt>
                <c:pt idx="576">
                  <c:v>8640</c:v>
                </c:pt>
                <c:pt idx="577">
                  <c:v>8655</c:v>
                </c:pt>
                <c:pt idx="578">
                  <c:v>8670</c:v>
                </c:pt>
                <c:pt idx="579">
                  <c:v>8685</c:v>
                </c:pt>
                <c:pt idx="580">
                  <c:v>8700</c:v>
                </c:pt>
                <c:pt idx="581">
                  <c:v>8715</c:v>
                </c:pt>
                <c:pt idx="582">
                  <c:v>8730</c:v>
                </c:pt>
                <c:pt idx="583">
                  <c:v>8745</c:v>
                </c:pt>
                <c:pt idx="584">
                  <c:v>8760</c:v>
                </c:pt>
                <c:pt idx="585">
                  <c:v>8775</c:v>
                </c:pt>
                <c:pt idx="586">
                  <c:v>8790</c:v>
                </c:pt>
                <c:pt idx="587">
                  <c:v>8805</c:v>
                </c:pt>
                <c:pt idx="588">
                  <c:v>8820</c:v>
                </c:pt>
                <c:pt idx="589">
                  <c:v>8835</c:v>
                </c:pt>
                <c:pt idx="590">
                  <c:v>8850</c:v>
                </c:pt>
                <c:pt idx="591">
                  <c:v>8865</c:v>
                </c:pt>
                <c:pt idx="592">
                  <c:v>8880</c:v>
                </c:pt>
                <c:pt idx="593">
                  <c:v>8895</c:v>
                </c:pt>
                <c:pt idx="594">
                  <c:v>8910</c:v>
                </c:pt>
                <c:pt idx="595">
                  <c:v>8925</c:v>
                </c:pt>
                <c:pt idx="596">
                  <c:v>8940</c:v>
                </c:pt>
                <c:pt idx="597">
                  <c:v>8955</c:v>
                </c:pt>
                <c:pt idx="598">
                  <c:v>8970</c:v>
                </c:pt>
                <c:pt idx="599">
                  <c:v>8985</c:v>
                </c:pt>
                <c:pt idx="600">
                  <c:v>9000</c:v>
                </c:pt>
                <c:pt idx="601">
                  <c:v>9015</c:v>
                </c:pt>
                <c:pt idx="602">
                  <c:v>9030</c:v>
                </c:pt>
                <c:pt idx="603">
                  <c:v>9045</c:v>
                </c:pt>
                <c:pt idx="604">
                  <c:v>9060</c:v>
                </c:pt>
                <c:pt idx="605">
                  <c:v>9075</c:v>
                </c:pt>
                <c:pt idx="606">
                  <c:v>9090</c:v>
                </c:pt>
                <c:pt idx="607">
                  <c:v>9105</c:v>
                </c:pt>
                <c:pt idx="608">
                  <c:v>9120</c:v>
                </c:pt>
                <c:pt idx="609">
                  <c:v>9135</c:v>
                </c:pt>
                <c:pt idx="610">
                  <c:v>9150</c:v>
                </c:pt>
                <c:pt idx="611">
                  <c:v>9165</c:v>
                </c:pt>
                <c:pt idx="612">
                  <c:v>9180</c:v>
                </c:pt>
                <c:pt idx="613">
                  <c:v>9195</c:v>
                </c:pt>
                <c:pt idx="614">
                  <c:v>9210</c:v>
                </c:pt>
                <c:pt idx="615">
                  <c:v>9225</c:v>
                </c:pt>
                <c:pt idx="616">
                  <c:v>9240</c:v>
                </c:pt>
                <c:pt idx="617">
                  <c:v>9255</c:v>
                </c:pt>
                <c:pt idx="618">
                  <c:v>9270</c:v>
                </c:pt>
                <c:pt idx="619">
                  <c:v>9285</c:v>
                </c:pt>
                <c:pt idx="620">
                  <c:v>9300</c:v>
                </c:pt>
                <c:pt idx="621">
                  <c:v>9315</c:v>
                </c:pt>
                <c:pt idx="622">
                  <c:v>9330</c:v>
                </c:pt>
                <c:pt idx="623">
                  <c:v>9345</c:v>
                </c:pt>
                <c:pt idx="624">
                  <c:v>9360</c:v>
                </c:pt>
                <c:pt idx="625">
                  <c:v>9375</c:v>
                </c:pt>
                <c:pt idx="626">
                  <c:v>9390</c:v>
                </c:pt>
                <c:pt idx="627">
                  <c:v>9405</c:v>
                </c:pt>
                <c:pt idx="628">
                  <c:v>9420</c:v>
                </c:pt>
                <c:pt idx="629">
                  <c:v>9435</c:v>
                </c:pt>
                <c:pt idx="630">
                  <c:v>9450</c:v>
                </c:pt>
                <c:pt idx="631">
                  <c:v>9465</c:v>
                </c:pt>
                <c:pt idx="632">
                  <c:v>9480</c:v>
                </c:pt>
                <c:pt idx="633">
                  <c:v>9495</c:v>
                </c:pt>
                <c:pt idx="634">
                  <c:v>9510</c:v>
                </c:pt>
                <c:pt idx="635">
                  <c:v>9525</c:v>
                </c:pt>
                <c:pt idx="636">
                  <c:v>9540</c:v>
                </c:pt>
                <c:pt idx="637">
                  <c:v>9555</c:v>
                </c:pt>
                <c:pt idx="638">
                  <c:v>9570</c:v>
                </c:pt>
                <c:pt idx="639">
                  <c:v>9585</c:v>
                </c:pt>
                <c:pt idx="640">
                  <c:v>9600</c:v>
                </c:pt>
                <c:pt idx="641">
                  <c:v>9615</c:v>
                </c:pt>
                <c:pt idx="642">
                  <c:v>9630</c:v>
                </c:pt>
                <c:pt idx="643">
                  <c:v>9645</c:v>
                </c:pt>
                <c:pt idx="644">
                  <c:v>9660</c:v>
                </c:pt>
                <c:pt idx="645">
                  <c:v>9675</c:v>
                </c:pt>
                <c:pt idx="646">
                  <c:v>9690</c:v>
                </c:pt>
                <c:pt idx="647">
                  <c:v>9705</c:v>
                </c:pt>
                <c:pt idx="648">
                  <c:v>9720</c:v>
                </c:pt>
                <c:pt idx="649">
                  <c:v>9735</c:v>
                </c:pt>
                <c:pt idx="650">
                  <c:v>9750</c:v>
                </c:pt>
                <c:pt idx="651">
                  <c:v>9765</c:v>
                </c:pt>
                <c:pt idx="652">
                  <c:v>9780</c:v>
                </c:pt>
                <c:pt idx="653">
                  <c:v>9795</c:v>
                </c:pt>
                <c:pt idx="654">
                  <c:v>9810</c:v>
                </c:pt>
                <c:pt idx="655">
                  <c:v>9825</c:v>
                </c:pt>
                <c:pt idx="656">
                  <c:v>9840</c:v>
                </c:pt>
                <c:pt idx="657">
                  <c:v>9855</c:v>
                </c:pt>
                <c:pt idx="658">
                  <c:v>9870</c:v>
                </c:pt>
                <c:pt idx="659">
                  <c:v>9885</c:v>
                </c:pt>
                <c:pt idx="660">
                  <c:v>9900</c:v>
                </c:pt>
                <c:pt idx="661">
                  <c:v>9915</c:v>
                </c:pt>
                <c:pt idx="662">
                  <c:v>9930</c:v>
                </c:pt>
                <c:pt idx="663">
                  <c:v>9945</c:v>
                </c:pt>
                <c:pt idx="664">
                  <c:v>9960</c:v>
                </c:pt>
                <c:pt idx="665">
                  <c:v>9975</c:v>
                </c:pt>
                <c:pt idx="666">
                  <c:v>9990</c:v>
                </c:pt>
                <c:pt idx="667">
                  <c:v>10005</c:v>
                </c:pt>
                <c:pt idx="668">
                  <c:v>10020</c:v>
                </c:pt>
                <c:pt idx="669">
                  <c:v>10035</c:v>
                </c:pt>
                <c:pt idx="670">
                  <c:v>10050</c:v>
                </c:pt>
                <c:pt idx="671">
                  <c:v>10065</c:v>
                </c:pt>
                <c:pt idx="672">
                  <c:v>10080</c:v>
                </c:pt>
                <c:pt idx="673">
                  <c:v>10095</c:v>
                </c:pt>
                <c:pt idx="674">
                  <c:v>10110</c:v>
                </c:pt>
                <c:pt idx="675">
                  <c:v>10125</c:v>
                </c:pt>
                <c:pt idx="676">
                  <c:v>10140</c:v>
                </c:pt>
                <c:pt idx="677">
                  <c:v>10155</c:v>
                </c:pt>
                <c:pt idx="678">
                  <c:v>10170</c:v>
                </c:pt>
                <c:pt idx="679">
                  <c:v>10185</c:v>
                </c:pt>
                <c:pt idx="680">
                  <c:v>10200</c:v>
                </c:pt>
                <c:pt idx="681">
                  <c:v>10215</c:v>
                </c:pt>
                <c:pt idx="682">
                  <c:v>10230</c:v>
                </c:pt>
                <c:pt idx="683">
                  <c:v>10245</c:v>
                </c:pt>
                <c:pt idx="684">
                  <c:v>10260</c:v>
                </c:pt>
                <c:pt idx="685">
                  <c:v>10275</c:v>
                </c:pt>
                <c:pt idx="686">
                  <c:v>10290</c:v>
                </c:pt>
                <c:pt idx="687">
                  <c:v>10305</c:v>
                </c:pt>
                <c:pt idx="688">
                  <c:v>10320</c:v>
                </c:pt>
                <c:pt idx="689">
                  <c:v>10335</c:v>
                </c:pt>
                <c:pt idx="690">
                  <c:v>10350</c:v>
                </c:pt>
                <c:pt idx="691">
                  <c:v>10365</c:v>
                </c:pt>
                <c:pt idx="692">
                  <c:v>10380</c:v>
                </c:pt>
                <c:pt idx="693">
                  <c:v>10395</c:v>
                </c:pt>
                <c:pt idx="694">
                  <c:v>10410</c:v>
                </c:pt>
                <c:pt idx="695">
                  <c:v>10425</c:v>
                </c:pt>
                <c:pt idx="696">
                  <c:v>10440</c:v>
                </c:pt>
                <c:pt idx="697">
                  <c:v>10455</c:v>
                </c:pt>
                <c:pt idx="698">
                  <c:v>10470</c:v>
                </c:pt>
                <c:pt idx="699">
                  <c:v>10485</c:v>
                </c:pt>
                <c:pt idx="700">
                  <c:v>10500</c:v>
                </c:pt>
                <c:pt idx="701">
                  <c:v>10515</c:v>
                </c:pt>
                <c:pt idx="702">
                  <c:v>10530</c:v>
                </c:pt>
                <c:pt idx="703">
                  <c:v>10545</c:v>
                </c:pt>
                <c:pt idx="704">
                  <c:v>10560</c:v>
                </c:pt>
                <c:pt idx="705">
                  <c:v>10575</c:v>
                </c:pt>
                <c:pt idx="706">
                  <c:v>10590</c:v>
                </c:pt>
                <c:pt idx="707">
                  <c:v>10605</c:v>
                </c:pt>
                <c:pt idx="708">
                  <c:v>10620</c:v>
                </c:pt>
                <c:pt idx="709">
                  <c:v>10635</c:v>
                </c:pt>
                <c:pt idx="710">
                  <c:v>10650</c:v>
                </c:pt>
                <c:pt idx="711">
                  <c:v>10665</c:v>
                </c:pt>
                <c:pt idx="712">
                  <c:v>10680</c:v>
                </c:pt>
                <c:pt idx="713">
                  <c:v>10695</c:v>
                </c:pt>
                <c:pt idx="714">
                  <c:v>10710</c:v>
                </c:pt>
                <c:pt idx="715">
                  <c:v>10725</c:v>
                </c:pt>
                <c:pt idx="716">
                  <c:v>10740</c:v>
                </c:pt>
                <c:pt idx="717">
                  <c:v>10755</c:v>
                </c:pt>
                <c:pt idx="718">
                  <c:v>10770</c:v>
                </c:pt>
                <c:pt idx="719">
                  <c:v>10785</c:v>
                </c:pt>
                <c:pt idx="720">
                  <c:v>10800</c:v>
                </c:pt>
                <c:pt idx="721">
                  <c:v>10815</c:v>
                </c:pt>
                <c:pt idx="722">
                  <c:v>10830</c:v>
                </c:pt>
                <c:pt idx="723">
                  <c:v>10845</c:v>
                </c:pt>
                <c:pt idx="724">
                  <c:v>10860</c:v>
                </c:pt>
                <c:pt idx="725">
                  <c:v>10875</c:v>
                </c:pt>
                <c:pt idx="726">
                  <c:v>10890</c:v>
                </c:pt>
                <c:pt idx="727">
                  <c:v>10905</c:v>
                </c:pt>
                <c:pt idx="728">
                  <c:v>10920</c:v>
                </c:pt>
                <c:pt idx="729">
                  <c:v>10935</c:v>
                </c:pt>
                <c:pt idx="730">
                  <c:v>10950</c:v>
                </c:pt>
                <c:pt idx="731">
                  <c:v>10965</c:v>
                </c:pt>
                <c:pt idx="732">
                  <c:v>10980</c:v>
                </c:pt>
                <c:pt idx="733">
                  <c:v>10995</c:v>
                </c:pt>
                <c:pt idx="734">
                  <c:v>11010</c:v>
                </c:pt>
                <c:pt idx="735">
                  <c:v>11025</c:v>
                </c:pt>
                <c:pt idx="736">
                  <c:v>11040</c:v>
                </c:pt>
                <c:pt idx="737">
                  <c:v>11055</c:v>
                </c:pt>
                <c:pt idx="738">
                  <c:v>11070</c:v>
                </c:pt>
                <c:pt idx="739">
                  <c:v>11085</c:v>
                </c:pt>
                <c:pt idx="740">
                  <c:v>11100</c:v>
                </c:pt>
                <c:pt idx="741">
                  <c:v>11115</c:v>
                </c:pt>
                <c:pt idx="742">
                  <c:v>11130</c:v>
                </c:pt>
                <c:pt idx="743">
                  <c:v>11145</c:v>
                </c:pt>
                <c:pt idx="744">
                  <c:v>11160</c:v>
                </c:pt>
                <c:pt idx="745">
                  <c:v>11175</c:v>
                </c:pt>
                <c:pt idx="746">
                  <c:v>11190</c:v>
                </c:pt>
                <c:pt idx="747">
                  <c:v>11205</c:v>
                </c:pt>
                <c:pt idx="748">
                  <c:v>11220</c:v>
                </c:pt>
                <c:pt idx="749">
                  <c:v>11235</c:v>
                </c:pt>
                <c:pt idx="750">
                  <c:v>11250</c:v>
                </c:pt>
                <c:pt idx="751">
                  <c:v>11265</c:v>
                </c:pt>
                <c:pt idx="752">
                  <c:v>11280</c:v>
                </c:pt>
                <c:pt idx="753">
                  <c:v>11295</c:v>
                </c:pt>
                <c:pt idx="754">
                  <c:v>11310</c:v>
                </c:pt>
                <c:pt idx="755">
                  <c:v>11325</c:v>
                </c:pt>
                <c:pt idx="756">
                  <c:v>11340</c:v>
                </c:pt>
                <c:pt idx="757">
                  <c:v>11355</c:v>
                </c:pt>
                <c:pt idx="758">
                  <c:v>11370</c:v>
                </c:pt>
                <c:pt idx="759">
                  <c:v>11385</c:v>
                </c:pt>
                <c:pt idx="760">
                  <c:v>11400</c:v>
                </c:pt>
                <c:pt idx="761">
                  <c:v>11415</c:v>
                </c:pt>
                <c:pt idx="762">
                  <c:v>11430</c:v>
                </c:pt>
                <c:pt idx="763">
                  <c:v>11445</c:v>
                </c:pt>
                <c:pt idx="764">
                  <c:v>11460</c:v>
                </c:pt>
                <c:pt idx="765">
                  <c:v>11475</c:v>
                </c:pt>
                <c:pt idx="766">
                  <c:v>11490</c:v>
                </c:pt>
                <c:pt idx="767">
                  <c:v>11505</c:v>
                </c:pt>
                <c:pt idx="768">
                  <c:v>11520</c:v>
                </c:pt>
                <c:pt idx="769">
                  <c:v>11535</c:v>
                </c:pt>
                <c:pt idx="770">
                  <c:v>11550</c:v>
                </c:pt>
                <c:pt idx="771">
                  <c:v>11565</c:v>
                </c:pt>
                <c:pt idx="772">
                  <c:v>11580</c:v>
                </c:pt>
                <c:pt idx="773">
                  <c:v>11595</c:v>
                </c:pt>
                <c:pt idx="774">
                  <c:v>11610</c:v>
                </c:pt>
                <c:pt idx="775">
                  <c:v>11625</c:v>
                </c:pt>
                <c:pt idx="776">
                  <c:v>11640</c:v>
                </c:pt>
                <c:pt idx="777">
                  <c:v>11655</c:v>
                </c:pt>
                <c:pt idx="778">
                  <c:v>11670</c:v>
                </c:pt>
                <c:pt idx="779">
                  <c:v>11685</c:v>
                </c:pt>
                <c:pt idx="780">
                  <c:v>11700</c:v>
                </c:pt>
                <c:pt idx="781">
                  <c:v>11715</c:v>
                </c:pt>
                <c:pt idx="782">
                  <c:v>11730</c:v>
                </c:pt>
                <c:pt idx="783">
                  <c:v>11745</c:v>
                </c:pt>
                <c:pt idx="784">
                  <c:v>11760</c:v>
                </c:pt>
                <c:pt idx="785">
                  <c:v>11775</c:v>
                </c:pt>
                <c:pt idx="786">
                  <c:v>11790</c:v>
                </c:pt>
                <c:pt idx="787">
                  <c:v>11805</c:v>
                </c:pt>
                <c:pt idx="788">
                  <c:v>11820</c:v>
                </c:pt>
                <c:pt idx="789">
                  <c:v>11835</c:v>
                </c:pt>
                <c:pt idx="790">
                  <c:v>11850</c:v>
                </c:pt>
                <c:pt idx="791">
                  <c:v>11865</c:v>
                </c:pt>
                <c:pt idx="792">
                  <c:v>11880</c:v>
                </c:pt>
                <c:pt idx="793">
                  <c:v>11895</c:v>
                </c:pt>
                <c:pt idx="794">
                  <c:v>11910</c:v>
                </c:pt>
                <c:pt idx="795">
                  <c:v>11925</c:v>
                </c:pt>
                <c:pt idx="796">
                  <c:v>11940</c:v>
                </c:pt>
                <c:pt idx="797">
                  <c:v>11955</c:v>
                </c:pt>
                <c:pt idx="798">
                  <c:v>11970</c:v>
                </c:pt>
                <c:pt idx="799">
                  <c:v>11985</c:v>
                </c:pt>
                <c:pt idx="800">
                  <c:v>12000</c:v>
                </c:pt>
                <c:pt idx="801">
                  <c:v>12015</c:v>
                </c:pt>
                <c:pt idx="802">
                  <c:v>12030</c:v>
                </c:pt>
                <c:pt idx="803">
                  <c:v>12045</c:v>
                </c:pt>
                <c:pt idx="804">
                  <c:v>12060</c:v>
                </c:pt>
                <c:pt idx="805">
                  <c:v>12075</c:v>
                </c:pt>
                <c:pt idx="806">
                  <c:v>12090</c:v>
                </c:pt>
                <c:pt idx="807">
                  <c:v>12105</c:v>
                </c:pt>
                <c:pt idx="808">
                  <c:v>12120</c:v>
                </c:pt>
                <c:pt idx="809">
                  <c:v>12135</c:v>
                </c:pt>
                <c:pt idx="810">
                  <c:v>12150</c:v>
                </c:pt>
                <c:pt idx="811">
                  <c:v>12165</c:v>
                </c:pt>
                <c:pt idx="812">
                  <c:v>12180</c:v>
                </c:pt>
                <c:pt idx="813">
                  <c:v>12195</c:v>
                </c:pt>
                <c:pt idx="814">
                  <c:v>12210</c:v>
                </c:pt>
                <c:pt idx="815">
                  <c:v>12225</c:v>
                </c:pt>
                <c:pt idx="816">
                  <c:v>12240</c:v>
                </c:pt>
                <c:pt idx="817">
                  <c:v>12255</c:v>
                </c:pt>
                <c:pt idx="818">
                  <c:v>12270</c:v>
                </c:pt>
                <c:pt idx="819">
                  <c:v>12285</c:v>
                </c:pt>
                <c:pt idx="820">
                  <c:v>12300</c:v>
                </c:pt>
                <c:pt idx="821">
                  <c:v>12315</c:v>
                </c:pt>
                <c:pt idx="822">
                  <c:v>12330</c:v>
                </c:pt>
                <c:pt idx="823">
                  <c:v>12345</c:v>
                </c:pt>
                <c:pt idx="824">
                  <c:v>12360</c:v>
                </c:pt>
                <c:pt idx="825">
                  <c:v>12375</c:v>
                </c:pt>
                <c:pt idx="826">
                  <c:v>12390</c:v>
                </c:pt>
                <c:pt idx="827">
                  <c:v>12405</c:v>
                </c:pt>
                <c:pt idx="828">
                  <c:v>12420</c:v>
                </c:pt>
                <c:pt idx="829">
                  <c:v>12435</c:v>
                </c:pt>
                <c:pt idx="830">
                  <c:v>12450</c:v>
                </c:pt>
                <c:pt idx="831">
                  <c:v>12465</c:v>
                </c:pt>
                <c:pt idx="832">
                  <c:v>12480</c:v>
                </c:pt>
                <c:pt idx="833">
                  <c:v>12495</c:v>
                </c:pt>
                <c:pt idx="834">
                  <c:v>12510</c:v>
                </c:pt>
                <c:pt idx="835">
                  <c:v>12525</c:v>
                </c:pt>
                <c:pt idx="836">
                  <c:v>12540</c:v>
                </c:pt>
                <c:pt idx="837">
                  <c:v>12555</c:v>
                </c:pt>
                <c:pt idx="838">
                  <c:v>12570</c:v>
                </c:pt>
                <c:pt idx="839">
                  <c:v>12585</c:v>
                </c:pt>
                <c:pt idx="840">
                  <c:v>12600</c:v>
                </c:pt>
                <c:pt idx="841">
                  <c:v>12615</c:v>
                </c:pt>
                <c:pt idx="842">
                  <c:v>12630</c:v>
                </c:pt>
                <c:pt idx="843">
                  <c:v>12645</c:v>
                </c:pt>
                <c:pt idx="844">
                  <c:v>12660</c:v>
                </c:pt>
                <c:pt idx="845">
                  <c:v>12675</c:v>
                </c:pt>
                <c:pt idx="846">
                  <c:v>12690</c:v>
                </c:pt>
                <c:pt idx="847">
                  <c:v>12705</c:v>
                </c:pt>
                <c:pt idx="848">
                  <c:v>12720</c:v>
                </c:pt>
                <c:pt idx="849">
                  <c:v>12735</c:v>
                </c:pt>
                <c:pt idx="850">
                  <c:v>12750</c:v>
                </c:pt>
                <c:pt idx="851">
                  <c:v>12765</c:v>
                </c:pt>
                <c:pt idx="852">
                  <c:v>12780</c:v>
                </c:pt>
                <c:pt idx="853">
                  <c:v>12795</c:v>
                </c:pt>
                <c:pt idx="854">
                  <c:v>12810</c:v>
                </c:pt>
                <c:pt idx="855">
                  <c:v>12825</c:v>
                </c:pt>
                <c:pt idx="856">
                  <c:v>12840</c:v>
                </c:pt>
                <c:pt idx="857">
                  <c:v>12855</c:v>
                </c:pt>
                <c:pt idx="858">
                  <c:v>12870</c:v>
                </c:pt>
                <c:pt idx="859">
                  <c:v>12885</c:v>
                </c:pt>
                <c:pt idx="860">
                  <c:v>12900</c:v>
                </c:pt>
                <c:pt idx="861">
                  <c:v>12915</c:v>
                </c:pt>
                <c:pt idx="862">
                  <c:v>12930</c:v>
                </c:pt>
                <c:pt idx="863">
                  <c:v>12945</c:v>
                </c:pt>
                <c:pt idx="864">
                  <c:v>12960</c:v>
                </c:pt>
                <c:pt idx="865">
                  <c:v>12975</c:v>
                </c:pt>
                <c:pt idx="866">
                  <c:v>12990</c:v>
                </c:pt>
                <c:pt idx="867">
                  <c:v>13005</c:v>
                </c:pt>
                <c:pt idx="868">
                  <c:v>13020</c:v>
                </c:pt>
                <c:pt idx="869">
                  <c:v>13035</c:v>
                </c:pt>
                <c:pt idx="870">
                  <c:v>13050</c:v>
                </c:pt>
                <c:pt idx="871">
                  <c:v>13065</c:v>
                </c:pt>
                <c:pt idx="872">
                  <c:v>13080</c:v>
                </c:pt>
                <c:pt idx="873">
                  <c:v>13095</c:v>
                </c:pt>
                <c:pt idx="874">
                  <c:v>13110</c:v>
                </c:pt>
                <c:pt idx="875">
                  <c:v>13125</c:v>
                </c:pt>
                <c:pt idx="876">
                  <c:v>13140</c:v>
                </c:pt>
                <c:pt idx="877">
                  <c:v>13155</c:v>
                </c:pt>
                <c:pt idx="878">
                  <c:v>13170</c:v>
                </c:pt>
                <c:pt idx="879">
                  <c:v>13185</c:v>
                </c:pt>
                <c:pt idx="880">
                  <c:v>13200</c:v>
                </c:pt>
                <c:pt idx="881">
                  <c:v>13215</c:v>
                </c:pt>
                <c:pt idx="882">
                  <c:v>13230</c:v>
                </c:pt>
                <c:pt idx="883">
                  <c:v>13245</c:v>
                </c:pt>
                <c:pt idx="884">
                  <c:v>13260</c:v>
                </c:pt>
                <c:pt idx="885">
                  <c:v>13275</c:v>
                </c:pt>
                <c:pt idx="886">
                  <c:v>13290</c:v>
                </c:pt>
                <c:pt idx="887">
                  <c:v>13305</c:v>
                </c:pt>
                <c:pt idx="888">
                  <c:v>13320</c:v>
                </c:pt>
                <c:pt idx="889">
                  <c:v>13335</c:v>
                </c:pt>
                <c:pt idx="890">
                  <c:v>13350</c:v>
                </c:pt>
                <c:pt idx="891">
                  <c:v>13365</c:v>
                </c:pt>
                <c:pt idx="892">
                  <c:v>13380</c:v>
                </c:pt>
                <c:pt idx="893">
                  <c:v>13395</c:v>
                </c:pt>
                <c:pt idx="894">
                  <c:v>13410</c:v>
                </c:pt>
                <c:pt idx="895">
                  <c:v>13425</c:v>
                </c:pt>
                <c:pt idx="896">
                  <c:v>13440</c:v>
                </c:pt>
                <c:pt idx="897">
                  <c:v>13455</c:v>
                </c:pt>
                <c:pt idx="898">
                  <c:v>13470</c:v>
                </c:pt>
                <c:pt idx="899">
                  <c:v>13485</c:v>
                </c:pt>
                <c:pt idx="900">
                  <c:v>13500</c:v>
                </c:pt>
                <c:pt idx="901">
                  <c:v>13515</c:v>
                </c:pt>
                <c:pt idx="902">
                  <c:v>13530</c:v>
                </c:pt>
                <c:pt idx="903">
                  <c:v>13545</c:v>
                </c:pt>
                <c:pt idx="904">
                  <c:v>13560</c:v>
                </c:pt>
                <c:pt idx="905">
                  <c:v>13575</c:v>
                </c:pt>
                <c:pt idx="906">
                  <c:v>13590</c:v>
                </c:pt>
                <c:pt idx="907">
                  <c:v>13605</c:v>
                </c:pt>
                <c:pt idx="908">
                  <c:v>13620</c:v>
                </c:pt>
                <c:pt idx="909">
                  <c:v>13635</c:v>
                </c:pt>
                <c:pt idx="910">
                  <c:v>13650</c:v>
                </c:pt>
                <c:pt idx="911">
                  <c:v>13665</c:v>
                </c:pt>
                <c:pt idx="912">
                  <c:v>13680</c:v>
                </c:pt>
                <c:pt idx="913">
                  <c:v>13695</c:v>
                </c:pt>
                <c:pt idx="914">
                  <c:v>13710</c:v>
                </c:pt>
                <c:pt idx="915">
                  <c:v>13725</c:v>
                </c:pt>
                <c:pt idx="916">
                  <c:v>13740</c:v>
                </c:pt>
                <c:pt idx="917">
                  <c:v>13755</c:v>
                </c:pt>
                <c:pt idx="918">
                  <c:v>13770</c:v>
                </c:pt>
                <c:pt idx="919">
                  <c:v>13785</c:v>
                </c:pt>
                <c:pt idx="920">
                  <c:v>13800</c:v>
                </c:pt>
                <c:pt idx="921">
                  <c:v>13815</c:v>
                </c:pt>
                <c:pt idx="922">
                  <c:v>13830</c:v>
                </c:pt>
                <c:pt idx="923">
                  <c:v>13845</c:v>
                </c:pt>
                <c:pt idx="924">
                  <c:v>13860</c:v>
                </c:pt>
                <c:pt idx="925">
                  <c:v>13875</c:v>
                </c:pt>
                <c:pt idx="926">
                  <c:v>13890</c:v>
                </c:pt>
                <c:pt idx="927">
                  <c:v>13905</c:v>
                </c:pt>
                <c:pt idx="928">
                  <c:v>13920</c:v>
                </c:pt>
                <c:pt idx="929">
                  <c:v>13935</c:v>
                </c:pt>
                <c:pt idx="930">
                  <c:v>13950</c:v>
                </c:pt>
                <c:pt idx="931">
                  <c:v>13965</c:v>
                </c:pt>
                <c:pt idx="932">
                  <c:v>13980</c:v>
                </c:pt>
                <c:pt idx="933">
                  <c:v>13995</c:v>
                </c:pt>
                <c:pt idx="934">
                  <c:v>14010</c:v>
                </c:pt>
                <c:pt idx="935">
                  <c:v>14025</c:v>
                </c:pt>
                <c:pt idx="936">
                  <c:v>14040</c:v>
                </c:pt>
                <c:pt idx="937">
                  <c:v>14055</c:v>
                </c:pt>
                <c:pt idx="938">
                  <c:v>14070</c:v>
                </c:pt>
                <c:pt idx="939">
                  <c:v>14085</c:v>
                </c:pt>
                <c:pt idx="940">
                  <c:v>14100</c:v>
                </c:pt>
                <c:pt idx="941">
                  <c:v>14115</c:v>
                </c:pt>
                <c:pt idx="942">
                  <c:v>14130</c:v>
                </c:pt>
                <c:pt idx="943">
                  <c:v>14145</c:v>
                </c:pt>
                <c:pt idx="944">
                  <c:v>14160</c:v>
                </c:pt>
                <c:pt idx="945">
                  <c:v>14175</c:v>
                </c:pt>
                <c:pt idx="946">
                  <c:v>14190</c:v>
                </c:pt>
                <c:pt idx="947">
                  <c:v>14205</c:v>
                </c:pt>
                <c:pt idx="948">
                  <c:v>14220</c:v>
                </c:pt>
                <c:pt idx="949">
                  <c:v>14235</c:v>
                </c:pt>
                <c:pt idx="950">
                  <c:v>14250</c:v>
                </c:pt>
                <c:pt idx="951">
                  <c:v>14265</c:v>
                </c:pt>
                <c:pt idx="952">
                  <c:v>14280</c:v>
                </c:pt>
                <c:pt idx="953">
                  <c:v>14295</c:v>
                </c:pt>
                <c:pt idx="954">
                  <c:v>14310</c:v>
                </c:pt>
                <c:pt idx="955">
                  <c:v>14325</c:v>
                </c:pt>
                <c:pt idx="956">
                  <c:v>14340</c:v>
                </c:pt>
                <c:pt idx="957">
                  <c:v>14355</c:v>
                </c:pt>
                <c:pt idx="958">
                  <c:v>14370</c:v>
                </c:pt>
                <c:pt idx="959">
                  <c:v>14385</c:v>
                </c:pt>
                <c:pt idx="960">
                  <c:v>14400</c:v>
                </c:pt>
                <c:pt idx="961">
                  <c:v>14415</c:v>
                </c:pt>
                <c:pt idx="962">
                  <c:v>14430</c:v>
                </c:pt>
                <c:pt idx="963">
                  <c:v>14445</c:v>
                </c:pt>
                <c:pt idx="964">
                  <c:v>14460</c:v>
                </c:pt>
                <c:pt idx="965">
                  <c:v>14475</c:v>
                </c:pt>
                <c:pt idx="966">
                  <c:v>14490</c:v>
                </c:pt>
                <c:pt idx="967">
                  <c:v>14505</c:v>
                </c:pt>
                <c:pt idx="968">
                  <c:v>14520</c:v>
                </c:pt>
                <c:pt idx="969">
                  <c:v>14535</c:v>
                </c:pt>
                <c:pt idx="970">
                  <c:v>14550</c:v>
                </c:pt>
                <c:pt idx="971">
                  <c:v>14565</c:v>
                </c:pt>
                <c:pt idx="972">
                  <c:v>14580</c:v>
                </c:pt>
                <c:pt idx="973">
                  <c:v>14595</c:v>
                </c:pt>
                <c:pt idx="974">
                  <c:v>14610</c:v>
                </c:pt>
                <c:pt idx="975">
                  <c:v>14625</c:v>
                </c:pt>
                <c:pt idx="976">
                  <c:v>14640</c:v>
                </c:pt>
                <c:pt idx="977">
                  <c:v>14655</c:v>
                </c:pt>
                <c:pt idx="978">
                  <c:v>14670</c:v>
                </c:pt>
                <c:pt idx="979">
                  <c:v>14685</c:v>
                </c:pt>
                <c:pt idx="980">
                  <c:v>14700</c:v>
                </c:pt>
                <c:pt idx="981">
                  <c:v>14715</c:v>
                </c:pt>
                <c:pt idx="982">
                  <c:v>14730</c:v>
                </c:pt>
                <c:pt idx="983">
                  <c:v>14745</c:v>
                </c:pt>
                <c:pt idx="984">
                  <c:v>14760</c:v>
                </c:pt>
                <c:pt idx="985">
                  <c:v>14775</c:v>
                </c:pt>
                <c:pt idx="986">
                  <c:v>14790</c:v>
                </c:pt>
                <c:pt idx="987">
                  <c:v>14805</c:v>
                </c:pt>
                <c:pt idx="988">
                  <c:v>14820</c:v>
                </c:pt>
                <c:pt idx="989">
                  <c:v>14835</c:v>
                </c:pt>
                <c:pt idx="990">
                  <c:v>14850</c:v>
                </c:pt>
                <c:pt idx="991">
                  <c:v>14865</c:v>
                </c:pt>
                <c:pt idx="992">
                  <c:v>14880</c:v>
                </c:pt>
                <c:pt idx="993">
                  <c:v>14895</c:v>
                </c:pt>
                <c:pt idx="994">
                  <c:v>14910</c:v>
                </c:pt>
                <c:pt idx="995">
                  <c:v>14925</c:v>
                </c:pt>
                <c:pt idx="996">
                  <c:v>14940</c:v>
                </c:pt>
                <c:pt idx="997">
                  <c:v>14955</c:v>
                </c:pt>
                <c:pt idx="998">
                  <c:v>14970</c:v>
                </c:pt>
                <c:pt idx="999">
                  <c:v>14985</c:v>
                </c:pt>
                <c:pt idx="1000">
                  <c:v>15000</c:v>
                </c:pt>
                <c:pt idx="1001">
                  <c:v>15015</c:v>
                </c:pt>
                <c:pt idx="1002">
                  <c:v>15030</c:v>
                </c:pt>
                <c:pt idx="1003">
                  <c:v>15045</c:v>
                </c:pt>
                <c:pt idx="1004">
                  <c:v>15060</c:v>
                </c:pt>
                <c:pt idx="1005">
                  <c:v>15075</c:v>
                </c:pt>
                <c:pt idx="1006">
                  <c:v>15090</c:v>
                </c:pt>
                <c:pt idx="1007">
                  <c:v>15105</c:v>
                </c:pt>
                <c:pt idx="1008">
                  <c:v>15120</c:v>
                </c:pt>
                <c:pt idx="1009">
                  <c:v>15135</c:v>
                </c:pt>
                <c:pt idx="1010">
                  <c:v>15150</c:v>
                </c:pt>
                <c:pt idx="1011">
                  <c:v>15165</c:v>
                </c:pt>
                <c:pt idx="1012">
                  <c:v>15180</c:v>
                </c:pt>
                <c:pt idx="1013">
                  <c:v>15195</c:v>
                </c:pt>
                <c:pt idx="1014">
                  <c:v>15210</c:v>
                </c:pt>
                <c:pt idx="1015">
                  <c:v>15225</c:v>
                </c:pt>
                <c:pt idx="1016">
                  <c:v>15240</c:v>
                </c:pt>
                <c:pt idx="1017">
                  <c:v>15255</c:v>
                </c:pt>
                <c:pt idx="1018">
                  <c:v>15270</c:v>
                </c:pt>
                <c:pt idx="1019">
                  <c:v>15285</c:v>
                </c:pt>
                <c:pt idx="1020">
                  <c:v>15300</c:v>
                </c:pt>
                <c:pt idx="1021">
                  <c:v>15315</c:v>
                </c:pt>
                <c:pt idx="1022">
                  <c:v>15330</c:v>
                </c:pt>
                <c:pt idx="1023">
                  <c:v>15345</c:v>
                </c:pt>
                <c:pt idx="1024">
                  <c:v>15360</c:v>
                </c:pt>
                <c:pt idx="1025">
                  <c:v>15375</c:v>
                </c:pt>
                <c:pt idx="1026">
                  <c:v>15390</c:v>
                </c:pt>
                <c:pt idx="1027">
                  <c:v>15405</c:v>
                </c:pt>
                <c:pt idx="1028">
                  <c:v>15420</c:v>
                </c:pt>
                <c:pt idx="1029">
                  <c:v>15435</c:v>
                </c:pt>
                <c:pt idx="1030">
                  <c:v>15450</c:v>
                </c:pt>
                <c:pt idx="1031">
                  <c:v>15465</c:v>
                </c:pt>
                <c:pt idx="1032">
                  <c:v>15480</c:v>
                </c:pt>
                <c:pt idx="1033">
                  <c:v>15495</c:v>
                </c:pt>
                <c:pt idx="1034">
                  <c:v>15510</c:v>
                </c:pt>
                <c:pt idx="1035">
                  <c:v>15525</c:v>
                </c:pt>
                <c:pt idx="1036">
                  <c:v>15540</c:v>
                </c:pt>
                <c:pt idx="1037">
                  <c:v>15555</c:v>
                </c:pt>
                <c:pt idx="1038">
                  <c:v>15570</c:v>
                </c:pt>
                <c:pt idx="1039">
                  <c:v>15585</c:v>
                </c:pt>
                <c:pt idx="1040">
                  <c:v>15600</c:v>
                </c:pt>
                <c:pt idx="1041">
                  <c:v>15615</c:v>
                </c:pt>
                <c:pt idx="1042">
                  <c:v>15630</c:v>
                </c:pt>
                <c:pt idx="1043">
                  <c:v>15645</c:v>
                </c:pt>
                <c:pt idx="1044">
                  <c:v>15660</c:v>
                </c:pt>
                <c:pt idx="1045">
                  <c:v>15675</c:v>
                </c:pt>
                <c:pt idx="1046">
                  <c:v>15690</c:v>
                </c:pt>
                <c:pt idx="1047">
                  <c:v>15705</c:v>
                </c:pt>
                <c:pt idx="1048">
                  <c:v>15720</c:v>
                </c:pt>
                <c:pt idx="1049">
                  <c:v>15735</c:v>
                </c:pt>
                <c:pt idx="1050">
                  <c:v>15750</c:v>
                </c:pt>
                <c:pt idx="1051">
                  <c:v>15765</c:v>
                </c:pt>
                <c:pt idx="1052">
                  <c:v>15780</c:v>
                </c:pt>
                <c:pt idx="1053">
                  <c:v>15795</c:v>
                </c:pt>
                <c:pt idx="1054">
                  <c:v>15810</c:v>
                </c:pt>
                <c:pt idx="1055">
                  <c:v>15825</c:v>
                </c:pt>
                <c:pt idx="1056">
                  <c:v>15840</c:v>
                </c:pt>
                <c:pt idx="1057">
                  <c:v>15855</c:v>
                </c:pt>
                <c:pt idx="1058">
                  <c:v>15870</c:v>
                </c:pt>
                <c:pt idx="1059">
                  <c:v>15885</c:v>
                </c:pt>
                <c:pt idx="1060">
                  <c:v>15900</c:v>
                </c:pt>
                <c:pt idx="1061">
                  <c:v>15915</c:v>
                </c:pt>
                <c:pt idx="1062">
                  <c:v>15930</c:v>
                </c:pt>
                <c:pt idx="1063">
                  <c:v>15945</c:v>
                </c:pt>
                <c:pt idx="1064">
                  <c:v>15960</c:v>
                </c:pt>
                <c:pt idx="1065">
                  <c:v>15975</c:v>
                </c:pt>
                <c:pt idx="1066">
                  <c:v>15990</c:v>
                </c:pt>
                <c:pt idx="1067">
                  <c:v>16005</c:v>
                </c:pt>
                <c:pt idx="1068">
                  <c:v>16020</c:v>
                </c:pt>
                <c:pt idx="1069">
                  <c:v>16035</c:v>
                </c:pt>
                <c:pt idx="1070">
                  <c:v>16050</c:v>
                </c:pt>
                <c:pt idx="1071">
                  <c:v>16065</c:v>
                </c:pt>
                <c:pt idx="1072">
                  <c:v>16080</c:v>
                </c:pt>
                <c:pt idx="1073">
                  <c:v>16095</c:v>
                </c:pt>
                <c:pt idx="1074">
                  <c:v>16110</c:v>
                </c:pt>
                <c:pt idx="1075">
                  <c:v>16125</c:v>
                </c:pt>
                <c:pt idx="1076">
                  <c:v>16140</c:v>
                </c:pt>
                <c:pt idx="1077">
                  <c:v>16155</c:v>
                </c:pt>
                <c:pt idx="1078">
                  <c:v>16170</c:v>
                </c:pt>
                <c:pt idx="1079">
                  <c:v>16185</c:v>
                </c:pt>
                <c:pt idx="1080">
                  <c:v>16200</c:v>
                </c:pt>
                <c:pt idx="1081">
                  <c:v>16215</c:v>
                </c:pt>
                <c:pt idx="1082">
                  <c:v>16230</c:v>
                </c:pt>
                <c:pt idx="1083">
                  <c:v>16245</c:v>
                </c:pt>
                <c:pt idx="1084">
                  <c:v>16260</c:v>
                </c:pt>
                <c:pt idx="1085">
                  <c:v>16275</c:v>
                </c:pt>
                <c:pt idx="1086">
                  <c:v>16290</c:v>
                </c:pt>
                <c:pt idx="1087">
                  <c:v>16305</c:v>
                </c:pt>
                <c:pt idx="1088">
                  <c:v>16320</c:v>
                </c:pt>
                <c:pt idx="1089">
                  <c:v>16335</c:v>
                </c:pt>
                <c:pt idx="1090">
                  <c:v>16350</c:v>
                </c:pt>
                <c:pt idx="1091">
                  <c:v>16365</c:v>
                </c:pt>
                <c:pt idx="1092">
                  <c:v>16380</c:v>
                </c:pt>
                <c:pt idx="1093">
                  <c:v>16395</c:v>
                </c:pt>
                <c:pt idx="1094">
                  <c:v>16410</c:v>
                </c:pt>
                <c:pt idx="1095">
                  <c:v>16425</c:v>
                </c:pt>
                <c:pt idx="1096">
                  <c:v>16440</c:v>
                </c:pt>
                <c:pt idx="1097">
                  <c:v>16455</c:v>
                </c:pt>
                <c:pt idx="1098">
                  <c:v>16470</c:v>
                </c:pt>
                <c:pt idx="1099">
                  <c:v>16485</c:v>
                </c:pt>
                <c:pt idx="1100">
                  <c:v>16500</c:v>
                </c:pt>
                <c:pt idx="1101">
                  <c:v>16515</c:v>
                </c:pt>
                <c:pt idx="1102">
                  <c:v>16530</c:v>
                </c:pt>
                <c:pt idx="1103">
                  <c:v>16545</c:v>
                </c:pt>
                <c:pt idx="1104">
                  <c:v>16560</c:v>
                </c:pt>
                <c:pt idx="1105">
                  <c:v>16575</c:v>
                </c:pt>
                <c:pt idx="1106">
                  <c:v>16590</c:v>
                </c:pt>
                <c:pt idx="1107">
                  <c:v>16605</c:v>
                </c:pt>
                <c:pt idx="1108">
                  <c:v>16620</c:v>
                </c:pt>
                <c:pt idx="1109">
                  <c:v>16635</c:v>
                </c:pt>
                <c:pt idx="1110">
                  <c:v>16650</c:v>
                </c:pt>
                <c:pt idx="1111">
                  <c:v>16665</c:v>
                </c:pt>
                <c:pt idx="1112">
                  <c:v>16680</c:v>
                </c:pt>
                <c:pt idx="1113">
                  <c:v>16695</c:v>
                </c:pt>
                <c:pt idx="1114">
                  <c:v>16710</c:v>
                </c:pt>
                <c:pt idx="1115">
                  <c:v>16725</c:v>
                </c:pt>
                <c:pt idx="1116">
                  <c:v>16740</c:v>
                </c:pt>
                <c:pt idx="1117">
                  <c:v>16755</c:v>
                </c:pt>
                <c:pt idx="1118">
                  <c:v>16770</c:v>
                </c:pt>
                <c:pt idx="1119">
                  <c:v>16785</c:v>
                </c:pt>
                <c:pt idx="1120">
                  <c:v>16800</c:v>
                </c:pt>
                <c:pt idx="1121">
                  <c:v>16815</c:v>
                </c:pt>
                <c:pt idx="1122">
                  <c:v>16830</c:v>
                </c:pt>
                <c:pt idx="1123">
                  <c:v>16845</c:v>
                </c:pt>
                <c:pt idx="1124">
                  <c:v>16860</c:v>
                </c:pt>
                <c:pt idx="1125">
                  <c:v>16875</c:v>
                </c:pt>
                <c:pt idx="1126">
                  <c:v>16890</c:v>
                </c:pt>
                <c:pt idx="1127">
                  <c:v>16905</c:v>
                </c:pt>
                <c:pt idx="1128">
                  <c:v>16920</c:v>
                </c:pt>
                <c:pt idx="1129">
                  <c:v>16935</c:v>
                </c:pt>
                <c:pt idx="1130">
                  <c:v>16950</c:v>
                </c:pt>
                <c:pt idx="1131">
                  <c:v>16965</c:v>
                </c:pt>
                <c:pt idx="1132">
                  <c:v>16980</c:v>
                </c:pt>
                <c:pt idx="1133">
                  <c:v>16995</c:v>
                </c:pt>
                <c:pt idx="1134">
                  <c:v>17010</c:v>
                </c:pt>
                <c:pt idx="1135">
                  <c:v>17025</c:v>
                </c:pt>
                <c:pt idx="1136">
                  <c:v>17040</c:v>
                </c:pt>
                <c:pt idx="1137">
                  <c:v>17055</c:v>
                </c:pt>
                <c:pt idx="1138">
                  <c:v>17070</c:v>
                </c:pt>
                <c:pt idx="1139">
                  <c:v>17085</c:v>
                </c:pt>
                <c:pt idx="1140">
                  <c:v>17100</c:v>
                </c:pt>
                <c:pt idx="1141">
                  <c:v>17115</c:v>
                </c:pt>
                <c:pt idx="1142">
                  <c:v>17130</c:v>
                </c:pt>
                <c:pt idx="1143">
                  <c:v>17145</c:v>
                </c:pt>
                <c:pt idx="1144">
                  <c:v>17160</c:v>
                </c:pt>
                <c:pt idx="1145">
                  <c:v>17175</c:v>
                </c:pt>
                <c:pt idx="1146">
                  <c:v>17190</c:v>
                </c:pt>
                <c:pt idx="1147">
                  <c:v>17205</c:v>
                </c:pt>
                <c:pt idx="1148">
                  <c:v>17220</c:v>
                </c:pt>
                <c:pt idx="1149">
                  <c:v>17235</c:v>
                </c:pt>
                <c:pt idx="1150">
                  <c:v>17250</c:v>
                </c:pt>
                <c:pt idx="1151">
                  <c:v>17265</c:v>
                </c:pt>
                <c:pt idx="1152">
                  <c:v>17280</c:v>
                </c:pt>
                <c:pt idx="1153">
                  <c:v>17295</c:v>
                </c:pt>
                <c:pt idx="1154">
                  <c:v>17310</c:v>
                </c:pt>
                <c:pt idx="1155">
                  <c:v>17325</c:v>
                </c:pt>
                <c:pt idx="1156">
                  <c:v>17340</c:v>
                </c:pt>
                <c:pt idx="1157">
                  <c:v>17355</c:v>
                </c:pt>
                <c:pt idx="1158">
                  <c:v>17370</c:v>
                </c:pt>
                <c:pt idx="1159">
                  <c:v>17385</c:v>
                </c:pt>
                <c:pt idx="1160">
                  <c:v>17400</c:v>
                </c:pt>
                <c:pt idx="1161">
                  <c:v>17415</c:v>
                </c:pt>
                <c:pt idx="1162">
                  <c:v>17430</c:v>
                </c:pt>
                <c:pt idx="1163">
                  <c:v>17445</c:v>
                </c:pt>
                <c:pt idx="1164">
                  <c:v>17460</c:v>
                </c:pt>
                <c:pt idx="1165">
                  <c:v>17475</c:v>
                </c:pt>
                <c:pt idx="1166">
                  <c:v>17490</c:v>
                </c:pt>
                <c:pt idx="1167">
                  <c:v>17505</c:v>
                </c:pt>
                <c:pt idx="1168">
                  <c:v>17520</c:v>
                </c:pt>
                <c:pt idx="1169">
                  <c:v>17535</c:v>
                </c:pt>
                <c:pt idx="1170">
                  <c:v>17550</c:v>
                </c:pt>
                <c:pt idx="1171">
                  <c:v>17565</c:v>
                </c:pt>
                <c:pt idx="1172">
                  <c:v>17580</c:v>
                </c:pt>
                <c:pt idx="1173">
                  <c:v>17595</c:v>
                </c:pt>
                <c:pt idx="1174">
                  <c:v>17610</c:v>
                </c:pt>
                <c:pt idx="1175">
                  <c:v>17625</c:v>
                </c:pt>
                <c:pt idx="1176">
                  <c:v>17640</c:v>
                </c:pt>
                <c:pt idx="1177">
                  <c:v>17655</c:v>
                </c:pt>
                <c:pt idx="1178">
                  <c:v>17670</c:v>
                </c:pt>
                <c:pt idx="1179">
                  <c:v>17685</c:v>
                </c:pt>
                <c:pt idx="1180">
                  <c:v>17700</c:v>
                </c:pt>
                <c:pt idx="1181">
                  <c:v>17715</c:v>
                </c:pt>
                <c:pt idx="1182">
                  <c:v>17730</c:v>
                </c:pt>
                <c:pt idx="1183">
                  <c:v>17745</c:v>
                </c:pt>
                <c:pt idx="1184">
                  <c:v>17760</c:v>
                </c:pt>
                <c:pt idx="1185">
                  <c:v>17775</c:v>
                </c:pt>
                <c:pt idx="1186">
                  <c:v>17790</c:v>
                </c:pt>
                <c:pt idx="1187">
                  <c:v>17805</c:v>
                </c:pt>
                <c:pt idx="1188">
                  <c:v>17820</c:v>
                </c:pt>
                <c:pt idx="1189">
                  <c:v>17835</c:v>
                </c:pt>
                <c:pt idx="1190">
                  <c:v>17850</c:v>
                </c:pt>
                <c:pt idx="1191">
                  <c:v>17865</c:v>
                </c:pt>
                <c:pt idx="1192">
                  <c:v>17880</c:v>
                </c:pt>
                <c:pt idx="1193">
                  <c:v>17895</c:v>
                </c:pt>
                <c:pt idx="1194">
                  <c:v>17910</c:v>
                </c:pt>
                <c:pt idx="1195">
                  <c:v>17925</c:v>
                </c:pt>
                <c:pt idx="1196">
                  <c:v>17940</c:v>
                </c:pt>
                <c:pt idx="1197">
                  <c:v>17955</c:v>
                </c:pt>
                <c:pt idx="1198">
                  <c:v>17970</c:v>
                </c:pt>
                <c:pt idx="1199">
                  <c:v>17985</c:v>
                </c:pt>
                <c:pt idx="1200">
                  <c:v>18000</c:v>
                </c:pt>
                <c:pt idx="1201">
                  <c:v>18015</c:v>
                </c:pt>
                <c:pt idx="1202">
                  <c:v>18030</c:v>
                </c:pt>
                <c:pt idx="1203">
                  <c:v>18045</c:v>
                </c:pt>
                <c:pt idx="1204">
                  <c:v>18060</c:v>
                </c:pt>
                <c:pt idx="1205">
                  <c:v>18075</c:v>
                </c:pt>
                <c:pt idx="1206">
                  <c:v>18090</c:v>
                </c:pt>
                <c:pt idx="1207">
                  <c:v>18105</c:v>
                </c:pt>
                <c:pt idx="1208">
                  <c:v>18120</c:v>
                </c:pt>
                <c:pt idx="1209">
                  <c:v>18135</c:v>
                </c:pt>
                <c:pt idx="1210">
                  <c:v>18150</c:v>
                </c:pt>
                <c:pt idx="1211">
                  <c:v>18165</c:v>
                </c:pt>
                <c:pt idx="1212">
                  <c:v>18180</c:v>
                </c:pt>
                <c:pt idx="1213">
                  <c:v>18195</c:v>
                </c:pt>
                <c:pt idx="1214">
                  <c:v>18210</c:v>
                </c:pt>
                <c:pt idx="1215">
                  <c:v>18225</c:v>
                </c:pt>
                <c:pt idx="1216">
                  <c:v>18240</c:v>
                </c:pt>
                <c:pt idx="1217">
                  <c:v>18255</c:v>
                </c:pt>
                <c:pt idx="1218">
                  <c:v>18270</c:v>
                </c:pt>
                <c:pt idx="1219">
                  <c:v>18285</c:v>
                </c:pt>
                <c:pt idx="1220">
                  <c:v>18300</c:v>
                </c:pt>
                <c:pt idx="1221">
                  <c:v>18315</c:v>
                </c:pt>
                <c:pt idx="1222">
                  <c:v>18330</c:v>
                </c:pt>
                <c:pt idx="1223">
                  <c:v>18345</c:v>
                </c:pt>
                <c:pt idx="1224">
                  <c:v>18360</c:v>
                </c:pt>
                <c:pt idx="1225">
                  <c:v>18375</c:v>
                </c:pt>
                <c:pt idx="1226">
                  <c:v>18390</c:v>
                </c:pt>
                <c:pt idx="1227">
                  <c:v>18405</c:v>
                </c:pt>
                <c:pt idx="1228">
                  <c:v>18420</c:v>
                </c:pt>
                <c:pt idx="1229">
                  <c:v>18435</c:v>
                </c:pt>
                <c:pt idx="1230">
                  <c:v>18450</c:v>
                </c:pt>
                <c:pt idx="1231">
                  <c:v>18465</c:v>
                </c:pt>
                <c:pt idx="1232">
                  <c:v>18480</c:v>
                </c:pt>
                <c:pt idx="1233">
                  <c:v>18495</c:v>
                </c:pt>
                <c:pt idx="1234">
                  <c:v>18510</c:v>
                </c:pt>
                <c:pt idx="1235">
                  <c:v>18525</c:v>
                </c:pt>
                <c:pt idx="1236">
                  <c:v>18540</c:v>
                </c:pt>
                <c:pt idx="1237">
                  <c:v>18555</c:v>
                </c:pt>
                <c:pt idx="1238">
                  <c:v>18570</c:v>
                </c:pt>
                <c:pt idx="1239">
                  <c:v>18585</c:v>
                </c:pt>
                <c:pt idx="1240">
                  <c:v>18600</c:v>
                </c:pt>
                <c:pt idx="1241">
                  <c:v>18615</c:v>
                </c:pt>
                <c:pt idx="1242">
                  <c:v>18630</c:v>
                </c:pt>
                <c:pt idx="1243">
                  <c:v>18645</c:v>
                </c:pt>
                <c:pt idx="1244">
                  <c:v>18660</c:v>
                </c:pt>
                <c:pt idx="1245">
                  <c:v>18675</c:v>
                </c:pt>
                <c:pt idx="1246">
                  <c:v>18690</c:v>
                </c:pt>
                <c:pt idx="1247">
                  <c:v>18705</c:v>
                </c:pt>
                <c:pt idx="1248">
                  <c:v>18720</c:v>
                </c:pt>
                <c:pt idx="1249">
                  <c:v>18735</c:v>
                </c:pt>
                <c:pt idx="1250">
                  <c:v>18750</c:v>
                </c:pt>
                <c:pt idx="1251">
                  <c:v>18765</c:v>
                </c:pt>
                <c:pt idx="1252">
                  <c:v>18780</c:v>
                </c:pt>
                <c:pt idx="1253">
                  <c:v>18795</c:v>
                </c:pt>
                <c:pt idx="1254">
                  <c:v>18810</c:v>
                </c:pt>
                <c:pt idx="1255">
                  <c:v>18825</c:v>
                </c:pt>
                <c:pt idx="1256">
                  <c:v>18840</c:v>
                </c:pt>
                <c:pt idx="1257">
                  <c:v>18855</c:v>
                </c:pt>
                <c:pt idx="1258">
                  <c:v>18870</c:v>
                </c:pt>
                <c:pt idx="1259">
                  <c:v>18885</c:v>
                </c:pt>
                <c:pt idx="1260">
                  <c:v>18900</c:v>
                </c:pt>
                <c:pt idx="1261">
                  <c:v>18915</c:v>
                </c:pt>
                <c:pt idx="1262">
                  <c:v>18930</c:v>
                </c:pt>
                <c:pt idx="1263">
                  <c:v>18945</c:v>
                </c:pt>
                <c:pt idx="1264">
                  <c:v>18960</c:v>
                </c:pt>
                <c:pt idx="1265">
                  <c:v>18975</c:v>
                </c:pt>
                <c:pt idx="1266">
                  <c:v>18990</c:v>
                </c:pt>
                <c:pt idx="1267">
                  <c:v>19005</c:v>
                </c:pt>
                <c:pt idx="1268">
                  <c:v>19020</c:v>
                </c:pt>
                <c:pt idx="1269">
                  <c:v>19035</c:v>
                </c:pt>
                <c:pt idx="1270">
                  <c:v>19050</c:v>
                </c:pt>
                <c:pt idx="1271">
                  <c:v>19065</c:v>
                </c:pt>
                <c:pt idx="1272">
                  <c:v>19080</c:v>
                </c:pt>
                <c:pt idx="1273">
                  <c:v>19095</c:v>
                </c:pt>
                <c:pt idx="1274">
                  <c:v>19110</c:v>
                </c:pt>
                <c:pt idx="1275">
                  <c:v>19125</c:v>
                </c:pt>
                <c:pt idx="1276">
                  <c:v>19140</c:v>
                </c:pt>
                <c:pt idx="1277">
                  <c:v>19155</c:v>
                </c:pt>
                <c:pt idx="1278">
                  <c:v>19170</c:v>
                </c:pt>
                <c:pt idx="1279">
                  <c:v>19185</c:v>
                </c:pt>
                <c:pt idx="1280">
                  <c:v>19200</c:v>
                </c:pt>
                <c:pt idx="1281">
                  <c:v>19215</c:v>
                </c:pt>
                <c:pt idx="1282">
                  <c:v>19230</c:v>
                </c:pt>
                <c:pt idx="1283">
                  <c:v>19245</c:v>
                </c:pt>
                <c:pt idx="1284">
                  <c:v>19260</c:v>
                </c:pt>
                <c:pt idx="1285">
                  <c:v>19275</c:v>
                </c:pt>
                <c:pt idx="1286">
                  <c:v>19290</c:v>
                </c:pt>
                <c:pt idx="1287">
                  <c:v>19305</c:v>
                </c:pt>
                <c:pt idx="1288">
                  <c:v>19320</c:v>
                </c:pt>
                <c:pt idx="1289">
                  <c:v>19335</c:v>
                </c:pt>
                <c:pt idx="1290">
                  <c:v>19350</c:v>
                </c:pt>
                <c:pt idx="1291">
                  <c:v>19365</c:v>
                </c:pt>
                <c:pt idx="1292">
                  <c:v>19380</c:v>
                </c:pt>
                <c:pt idx="1293">
                  <c:v>19395</c:v>
                </c:pt>
                <c:pt idx="1294">
                  <c:v>19410</c:v>
                </c:pt>
                <c:pt idx="1295">
                  <c:v>19425</c:v>
                </c:pt>
                <c:pt idx="1296">
                  <c:v>19440</c:v>
                </c:pt>
                <c:pt idx="1297">
                  <c:v>19455</c:v>
                </c:pt>
                <c:pt idx="1298">
                  <c:v>19470</c:v>
                </c:pt>
                <c:pt idx="1299">
                  <c:v>19485</c:v>
                </c:pt>
                <c:pt idx="1300">
                  <c:v>19500</c:v>
                </c:pt>
                <c:pt idx="1301">
                  <c:v>19515</c:v>
                </c:pt>
                <c:pt idx="1302">
                  <c:v>19530</c:v>
                </c:pt>
                <c:pt idx="1303">
                  <c:v>19545</c:v>
                </c:pt>
                <c:pt idx="1304">
                  <c:v>19560</c:v>
                </c:pt>
                <c:pt idx="1305">
                  <c:v>19575</c:v>
                </c:pt>
                <c:pt idx="1306">
                  <c:v>19590</c:v>
                </c:pt>
                <c:pt idx="1307">
                  <c:v>19605</c:v>
                </c:pt>
                <c:pt idx="1308">
                  <c:v>19620</c:v>
                </c:pt>
                <c:pt idx="1309">
                  <c:v>19635</c:v>
                </c:pt>
                <c:pt idx="1310">
                  <c:v>19650</c:v>
                </c:pt>
                <c:pt idx="1311">
                  <c:v>19665</c:v>
                </c:pt>
                <c:pt idx="1312">
                  <c:v>19680</c:v>
                </c:pt>
                <c:pt idx="1313">
                  <c:v>19695</c:v>
                </c:pt>
                <c:pt idx="1314">
                  <c:v>19710</c:v>
                </c:pt>
                <c:pt idx="1315">
                  <c:v>19725</c:v>
                </c:pt>
                <c:pt idx="1316">
                  <c:v>19740</c:v>
                </c:pt>
                <c:pt idx="1317">
                  <c:v>19755</c:v>
                </c:pt>
                <c:pt idx="1318">
                  <c:v>19770</c:v>
                </c:pt>
                <c:pt idx="1319">
                  <c:v>19785</c:v>
                </c:pt>
                <c:pt idx="1320">
                  <c:v>19800</c:v>
                </c:pt>
                <c:pt idx="1321">
                  <c:v>19815</c:v>
                </c:pt>
                <c:pt idx="1322">
                  <c:v>19830</c:v>
                </c:pt>
                <c:pt idx="1323">
                  <c:v>19845</c:v>
                </c:pt>
                <c:pt idx="1324">
                  <c:v>19860</c:v>
                </c:pt>
                <c:pt idx="1325">
                  <c:v>19875</c:v>
                </c:pt>
                <c:pt idx="1326">
                  <c:v>19890</c:v>
                </c:pt>
                <c:pt idx="1327">
                  <c:v>19905</c:v>
                </c:pt>
                <c:pt idx="1328">
                  <c:v>19920</c:v>
                </c:pt>
                <c:pt idx="1329">
                  <c:v>19935</c:v>
                </c:pt>
                <c:pt idx="1330">
                  <c:v>19950</c:v>
                </c:pt>
                <c:pt idx="1331">
                  <c:v>19965</c:v>
                </c:pt>
                <c:pt idx="1332">
                  <c:v>19980</c:v>
                </c:pt>
                <c:pt idx="1333">
                  <c:v>19995</c:v>
                </c:pt>
                <c:pt idx="1334">
                  <c:v>20010</c:v>
                </c:pt>
                <c:pt idx="1335">
                  <c:v>20025</c:v>
                </c:pt>
                <c:pt idx="1336">
                  <c:v>20040</c:v>
                </c:pt>
                <c:pt idx="1337">
                  <c:v>20055</c:v>
                </c:pt>
                <c:pt idx="1338">
                  <c:v>20070</c:v>
                </c:pt>
                <c:pt idx="1339">
                  <c:v>20085</c:v>
                </c:pt>
                <c:pt idx="1340">
                  <c:v>20100</c:v>
                </c:pt>
                <c:pt idx="1341">
                  <c:v>20115</c:v>
                </c:pt>
                <c:pt idx="1342">
                  <c:v>20130</c:v>
                </c:pt>
                <c:pt idx="1343">
                  <c:v>20145</c:v>
                </c:pt>
                <c:pt idx="1344">
                  <c:v>20160</c:v>
                </c:pt>
                <c:pt idx="1345">
                  <c:v>20175</c:v>
                </c:pt>
                <c:pt idx="1346">
                  <c:v>20190</c:v>
                </c:pt>
                <c:pt idx="1347">
                  <c:v>20205</c:v>
                </c:pt>
                <c:pt idx="1348">
                  <c:v>20220</c:v>
                </c:pt>
                <c:pt idx="1349">
                  <c:v>20235</c:v>
                </c:pt>
                <c:pt idx="1350">
                  <c:v>20250</c:v>
                </c:pt>
                <c:pt idx="1351">
                  <c:v>20265</c:v>
                </c:pt>
                <c:pt idx="1352">
                  <c:v>20280</c:v>
                </c:pt>
                <c:pt idx="1353">
                  <c:v>20295</c:v>
                </c:pt>
                <c:pt idx="1354">
                  <c:v>20310</c:v>
                </c:pt>
                <c:pt idx="1355">
                  <c:v>20325</c:v>
                </c:pt>
                <c:pt idx="1356">
                  <c:v>20340</c:v>
                </c:pt>
                <c:pt idx="1357">
                  <c:v>20355</c:v>
                </c:pt>
                <c:pt idx="1358">
                  <c:v>20370</c:v>
                </c:pt>
                <c:pt idx="1359">
                  <c:v>20385</c:v>
                </c:pt>
                <c:pt idx="1360">
                  <c:v>20400</c:v>
                </c:pt>
                <c:pt idx="1361">
                  <c:v>20415</c:v>
                </c:pt>
                <c:pt idx="1362">
                  <c:v>20430</c:v>
                </c:pt>
                <c:pt idx="1363">
                  <c:v>20445</c:v>
                </c:pt>
                <c:pt idx="1364">
                  <c:v>20460</c:v>
                </c:pt>
                <c:pt idx="1365">
                  <c:v>20475</c:v>
                </c:pt>
                <c:pt idx="1366">
                  <c:v>20490</c:v>
                </c:pt>
                <c:pt idx="1367">
                  <c:v>20505</c:v>
                </c:pt>
                <c:pt idx="1368">
                  <c:v>20520</c:v>
                </c:pt>
                <c:pt idx="1369">
                  <c:v>20535</c:v>
                </c:pt>
                <c:pt idx="1370">
                  <c:v>20550</c:v>
                </c:pt>
                <c:pt idx="1371">
                  <c:v>20565</c:v>
                </c:pt>
                <c:pt idx="1372">
                  <c:v>20580</c:v>
                </c:pt>
                <c:pt idx="1373">
                  <c:v>20595</c:v>
                </c:pt>
                <c:pt idx="1374">
                  <c:v>20610</c:v>
                </c:pt>
                <c:pt idx="1375">
                  <c:v>20625</c:v>
                </c:pt>
                <c:pt idx="1376">
                  <c:v>20640</c:v>
                </c:pt>
                <c:pt idx="1377">
                  <c:v>20655</c:v>
                </c:pt>
                <c:pt idx="1378">
                  <c:v>20670</c:v>
                </c:pt>
                <c:pt idx="1379">
                  <c:v>20685</c:v>
                </c:pt>
                <c:pt idx="1380">
                  <c:v>20700</c:v>
                </c:pt>
                <c:pt idx="1381">
                  <c:v>20715</c:v>
                </c:pt>
                <c:pt idx="1382">
                  <c:v>20730</c:v>
                </c:pt>
                <c:pt idx="1383">
                  <c:v>20745</c:v>
                </c:pt>
                <c:pt idx="1384">
                  <c:v>20760</c:v>
                </c:pt>
                <c:pt idx="1385">
                  <c:v>20775</c:v>
                </c:pt>
                <c:pt idx="1386">
                  <c:v>20790</c:v>
                </c:pt>
                <c:pt idx="1387">
                  <c:v>20805</c:v>
                </c:pt>
                <c:pt idx="1388">
                  <c:v>20820</c:v>
                </c:pt>
                <c:pt idx="1389">
                  <c:v>20835</c:v>
                </c:pt>
                <c:pt idx="1390">
                  <c:v>20850</c:v>
                </c:pt>
                <c:pt idx="1391">
                  <c:v>20865</c:v>
                </c:pt>
                <c:pt idx="1392">
                  <c:v>20880</c:v>
                </c:pt>
                <c:pt idx="1393">
                  <c:v>20895</c:v>
                </c:pt>
                <c:pt idx="1394">
                  <c:v>20910</c:v>
                </c:pt>
                <c:pt idx="1395">
                  <c:v>20925</c:v>
                </c:pt>
                <c:pt idx="1396">
                  <c:v>20940</c:v>
                </c:pt>
                <c:pt idx="1397">
                  <c:v>20955</c:v>
                </c:pt>
                <c:pt idx="1398">
                  <c:v>20970</c:v>
                </c:pt>
                <c:pt idx="1399">
                  <c:v>20985</c:v>
                </c:pt>
                <c:pt idx="1400">
                  <c:v>21000</c:v>
                </c:pt>
                <c:pt idx="1401">
                  <c:v>21015</c:v>
                </c:pt>
                <c:pt idx="1402">
                  <c:v>21030</c:v>
                </c:pt>
                <c:pt idx="1403">
                  <c:v>21045</c:v>
                </c:pt>
                <c:pt idx="1404">
                  <c:v>21060</c:v>
                </c:pt>
                <c:pt idx="1405">
                  <c:v>21075</c:v>
                </c:pt>
                <c:pt idx="1406">
                  <c:v>21090</c:v>
                </c:pt>
                <c:pt idx="1407">
                  <c:v>21105</c:v>
                </c:pt>
                <c:pt idx="1408">
                  <c:v>21120</c:v>
                </c:pt>
                <c:pt idx="1409">
                  <c:v>21135</c:v>
                </c:pt>
                <c:pt idx="1410">
                  <c:v>21150</c:v>
                </c:pt>
                <c:pt idx="1411">
                  <c:v>21165</c:v>
                </c:pt>
                <c:pt idx="1412">
                  <c:v>21180</c:v>
                </c:pt>
                <c:pt idx="1413">
                  <c:v>21195</c:v>
                </c:pt>
                <c:pt idx="1414">
                  <c:v>21210</c:v>
                </c:pt>
                <c:pt idx="1415">
                  <c:v>21225</c:v>
                </c:pt>
                <c:pt idx="1416">
                  <c:v>21240</c:v>
                </c:pt>
                <c:pt idx="1417">
                  <c:v>21255</c:v>
                </c:pt>
                <c:pt idx="1418">
                  <c:v>21270</c:v>
                </c:pt>
                <c:pt idx="1419">
                  <c:v>21285</c:v>
                </c:pt>
                <c:pt idx="1420">
                  <c:v>21300</c:v>
                </c:pt>
                <c:pt idx="1421">
                  <c:v>21315</c:v>
                </c:pt>
                <c:pt idx="1422">
                  <c:v>21330</c:v>
                </c:pt>
                <c:pt idx="1423">
                  <c:v>21345</c:v>
                </c:pt>
                <c:pt idx="1424">
                  <c:v>21360</c:v>
                </c:pt>
                <c:pt idx="1425">
                  <c:v>21375</c:v>
                </c:pt>
                <c:pt idx="1426">
                  <c:v>21390</c:v>
                </c:pt>
                <c:pt idx="1427">
                  <c:v>21405</c:v>
                </c:pt>
                <c:pt idx="1428">
                  <c:v>21420</c:v>
                </c:pt>
                <c:pt idx="1429">
                  <c:v>21435</c:v>
                </c:pt>
                <c:pt idx="1430">
                  <c:v>21450</c:v>
                </c:pt>
                <c:pt idx="1431">
                  <c:v>21465</c:v>
                </c:pt>
                <c:pt idx="1432">
                  <c:v>21480</c:v>
                </c:pt>
                <c:pt idx="1433">
                  <c:v>21495</c:v>
                </c:pt>
                <c:pt idx="1434">
                  <c:v>21510</c:v>
                </c:pt>
                <c:pt idx="1435">
                  <c:v>21525</c:v>
                </c:pt>
                <c:pt idx="1436">
                  <c:v>21540</c:v>
                </c:pt>
                <c:pt idx="1437">
                  <c:v>21555</c:v>
                </c:pt>
                <c:pt idx="1438">
                  <c:v>21570</c:v>
                </c:pt>
                <c:pt idx="1439">
                  <c:v>21585</c:v>
                </c:pt>
                <c:pt idx="1440">
                  <c:v>21600</c:v>
                </c:pt>
                <c:pt idx="1441">
                  <c:v>21615</c:v>
                </c:pt>
                <c:pt idx="1442">
                  <c:v>21630</c:v>
                </c:pt>
                <c:pt idx="1443">
                  <c:v>21645</c:v>
                </c:pt>
                <c:pt idx="1444">
                  <c:v>21660</c:v>
                </c:pt>
                <c:pt idx="1445">
                  <c:v>21675</c:v>
                </c:pt>
                <c:pt idx="1446">
                  <c:v>21690</c:v>
                </c:pt>
                <c:pt idx="1447">
                  <c:v>21705</c:v>
                </c:pt>
                <c:pt idx="1448">
                  <c:v>21720</c:v>
                </c:pt>
                <c:pt idx="1449">
                  <c:v>21735</c:v>
                </c:pt>
                <c:pt idx="1450">
                  <c:v>21750</c:v>
                </c:pt>
                <c:pt idx="1451">
                  <c:v>21765</c:v>
                </c:pt>
                <c:pt idx="1452">
                  <c:v>21780</c:v>
                </c:pt>
                <c:pt idx="1453">
                  <c:v>21795</c:v>
                </c:pt>
                <c:pt idx="1454">
                  <c:v>21810</c:v>
                </c:pt>
                <c:pt idx="1455">
                  <c:v>21825</c:v>
                </c:pt>
                <c:pt idx="1456">
                  <c:v>21840</c:v>
                </c:pt>
                <c:pt idx="1457">
                  <c:v>21855</c:v>
                </c:pt>
                <c:pt idx="1458">
                  <c:v>21870</c:v>
                </c:pt>
                <c:pt idx="1459">
                  <c:v>21885</c:v>
                </c:pt>
                <c:pt idx="1460">
                  <c:v>21900</c:v>
                </c:pt>
                <c:pt idx="1461">
                  <c:v>21915</c:v>
                </c:pt>
                <c:pt idx="1462">
                  <c:v>21930</c:v>
                </c:pt>
                <c:pt idx="1463">
                  <c:v>21945</c:v>
                </c:pt>
                <c:pt idx="1464">
                  <c:v>21960</c:v>
                </c:pt>
                <c:pt idx="1465">
                  <c:v>21975</c:v>
                </c:pt>
                <c:pt idx="1466">
                  <c:v>21990</c:v>
                </c:pt>
                <c:pt idx="1467">
                  <c:v>22005</c:v>
                </c:pt>
                <c:pt idx="1468">
                  <c:v>22020</c:v>
                </c:pt>
                <c:pt idx="1469">
                  <c:v>22035</c:v>
                </c:pt>
                <c:pt idx="1470">
                  <c:v>22050</c:v>
                </c:pt>
                <c:pt idx="1471">
                  <c:v>22065</c:v>
                </c:pt>
                <c:pt idx="1472">
                  <c:v>22080</c:v>
                </c:pt>
                <c:pt idx="1473">
                  <c:v>22095</c:v>
                </c:pt>
                <c:pt idx="1474">
                  <c:v>22110</c:v>
                </c:pt>
                <c:pt idx="1475">
                  <c:v>22125</c:v>
                </c:pt>
                <c:pt idx="1476">
                  <c:v>22140</c:v>
                </c:pt>
                <c:pt idx="1477">
                  <c:v>22155</c:v>
                </c:pt>
                <c:pt idx="1478">
                  <c:v>22170</c:v>
                </c:pt>
                <c:pt idx="1479">
                  <c:v>22185</c:v>
                </c:pt>
                <c:pt idx="1480">
                  <c:v>22200</c:v>
                </c:pt>
                <c:pt idx="1481">
                  <c:v>22215</c:v>
                </c:pt>
                <c:pt idx="1482">
                  <c:v>22230</c:v>
                </c:pt>
                <c:pt idx="1483">
                  <c:v>22245</c:v>
                </c:pt>
                <c:pt idx="1484">
                  <c:v>22260</c:v>
                </c:pt>
                <c:pt idx="1485">
                  <c:v>22275</c:v>
                </c:pt>
                <c:pt idx="1486">
                  <c:v>22290</c:v>
                </c:pt>
                <c:pt idx="1487">
                  <c:v>22305</c:v>
                </c:pt>
                <c:pt idx="1488">
                  <c:v>22320</c:v>
                </c:pt>
                <c:pt idx="1489">
                  <c:v>22335</c:v>
                </c:pt>
                <c:pt idx="1490">
                  <c:v>22350</c:v>
                </c:pt>
                <c:pt idx="1491">
                  <c:v>22365</c:v>
                </c:pt>
                <c:pt idx="1492">
                  <c:v>22380</c:v>
                </c:pt>
                <c:pt idx="1493">
                  <c:v>22395</c:v>
                </c:pt>
                <c:pt idx="1494">
                  <c:v>22410</c:v>
                </c:pt>
                <c:pt idx="1495">
                  <c:v>22425</c:v>
                </c:pt>
                <c:pt idx="1496">
                  <c:v>22440</c:v>
                </c:pt>
                <c:pt idx="1497">
                  <c:v>22455</c:v>
                </c:pt>
                <c:pt idx="1498">
                  <c:v>22470</c:v>
                </c:pt>
                <c:pt idx="1499">
                  <c:v>22485</c:v>
                </c:pt>
                <c:pt idx="1500">
                  <c:v>22500</c:v>
                </c:pt>
                <c:pt idx="1501">
                  <c:v>22515</c:v>
                </c:pt>
                <c:pt idx="1502">
                  <c:v>22530</c:v>
                </c:pt>
                <c:pt idx="1503">
                  <c:v>22545</c:v>
                </c:pt>
                <c:pt idx="1504">
                  <c:v>22560</c:v>
                </c:pt>
                <c:pt idx="1505">
                  <c:v>22575</c:v>
                </c:pt>
                <c:pt idx="1506">
                  <c:v>22590</c:v>
                </c:pt>
                <c:pt idx="1507">
                  <c:v>22605</c:v>
                </c:pt>
                <c:pt idx="1508">
                  <c:v>22620</c:v>
                </c:pt>
                <c:pt idx="1509">
                  <c:v>22635</c:v>
                </c:pt>
                <c:pt idx="1510">
                  <c:v>22650</c:v>
                </c:pt>
                <c:pt idx="1511">
                  <c:v>22665</c:v>
                </c:pt>
                <c:pt idx="1512">
                  <c:v>22680</c:v>
                </c:pt>
                <c:pt idx="1513">
                  <c:v>22695</c:v>
                </c:pt>
                <c:pt idx="1514">
                  <c:v>22710</c:v>
                </c:pt>
                <c:pt idx="1515">
                  <c:v>22725</c:v>
                </c:pt>
                <c:pt idx="1516">
                  <c:v>22740</c:v>
                </c:pt>
                <c:pt idx="1517">
                  <c:v>22755</c:v>
                </c:pt>
                <c:pt idx="1518">
                  <c:v>22770</c:v>
                </c:pt>
                <c:pt idx="1519">
                  <c:v>22785</c:v>
                </c:pt>
                <c:pt idx="1520">
                  <c:v>22800</c:v>
                </c:pt>
                <c:pt idx="1521">
                  <c:v>22815</c:v>
                </c:pt>
                <c:pt idx="1522">
                  <c:v>22830</c:v>
                </c:pt>
                <c:pt idx="1523">
                  <c:v>22845</c:v>
                </c:pt>
                <c:pt idx="1524">
                  <c:v>22860</c:v>
                </c:pt>
                <c:pt idx="1525">
                  <c:v>22875</c:v>
                </c:pt>
                <c:pt idx="1526">
                  <c:v>22890</c:v>
                </c:pt>
                <c:pt idx="1527">
                  <c:v>22905</c:v>
                </c:pt>
                <c:pt idx="1528">
                  <c:v>22920</c:v>
                </c:pt>
                <c:pt idx="1529">
                  <c:v>22935</c:v>
                </c:pt>
                <c:pt idx="1530">
                  <c:v>22950</c:v>
                </c:pt>
                <c:pt idx="1531">
                  <c:v>22965</c:v>
                </c:pt>
                <c:pt idx="1532">
                  <c:v>22980</c:v>
                </c:pt>
                <c:pt idx="1533">
                  <c:v>22995</c:v>
                </c:pt>
                <c:pt idx="1534">
                  <c:v>23010</c:v>
                </c:pt>
                <c:pt idx="1535">
                  <c:v>23025</c:v>
                </c:pt>
                <c:pt idx="1536">
                  <c:v>23040</c:v>
                </c:pt>
                <c:pt idx="1537">
                  <c:v>23055</c:v>
                </c:pt>
                <c:pt idx="1538">
                  <c:v>23070</c:v>
                </c:pt>
                <c:pt idx="1539">
                  <c:v>23085</c:v>
                </c:pt>
                <c:pt idx="1540">
                  <c:v>23100</c:v>
                </c:pt>
                <c:pt idx="1541">
                  <c:v>23115</c:v>
                </c:pt>
                <c:pt idx="1542">
                  <c:v>23130</c:v>
                </c:pt>
                <c:pt idx="1543">
                  <c:v>23145</c:v>
                </c:pt>
                <c:pt idx="1544">
                  <c:v>23160</c:v>
                </c:pt>
                <c:pt idx="1545">
                  <c:v>23175</c:v>
                </c:pt>
                <c:pt idx="1546">
                  <c:v>23190</c:v>
                </c:pt>
                <c:pt idx="1547">
                  <c:v>23205</c:v>
                </c:pt>
                <c:pt idx="1548">
                  <c:v>23220</c:v>
                </c:pt>
                <c:pt idx="1549">
                  <c:v>23235</c:v>
                </c:pt>
                <c:pt idx="1550">
                  <c:v>23250</c:v>
                </c:pt>
                <c:pt idx="1551">
                  <c:v>23265</c:v>
                </c:pt>
                <c:pt idx="1552">
                  <c:v>23280</c:v>
                </c:pt>
                <c:pt idx="1553">
                  <c:v>23295</c:v>
                </c:pt>
                <c:pt idx="1554">
                  <c:v>23310</c:v>
                </c:pt>
                <c:pt idx="1555">
                  <c:v>23325</c:v>
                </c:pt>
                <c:pt idx="1556">
                  <c:v>23340</c:v>
                </c:pt>
                <c:pt idx="1557">
                  <c:v>23355</c:v>
                </c:pt>
                <c:pt idx="1558">
                  <c:v>23370</c:v>
                </c:pt>
                <c:pt idx="1559">
                  <c:v>23385</c:v>
                </c:pt>
                <c:pt idx="1560">
                  <c:v>23400</c:v>
                </c:pt>
                <c:pt idx="1561">
                  <c:v>23415</c:v>
                </c:pt>
                <c:pt idx="1562">
                  <c:v>23430</c:v>
                </c:pt>
                <c:pt idx="1563">
                  <c:v>23445</c:v>
                </c:pt>
                <c:pt idx="1564">
                  <c:v>23460</c:v>
                </c:pt>
                <c:pt idx="1565">
                  <c:v>23475</c:v>
                </c:pt>
                <c:pt idx="1566">
                  <c:v>23490</c:v>
                </c:pt>
                <c:pt idx="1567">
                  <c:v>23505</c:v>
                </c:pt>
                <c:pt idx="1568">
                  <c:v>23520</c:v>
                </c:pt>
                <c:pt idx="1569">
                  <c:v>23535</c:v>
                </c:pt>
                <c:pt idx="1570">
                  <c:v>23550</c:v>
                </c:pt>
                <c:pt idx="1571">
                  <c:v>23565</c:v>
                </c:pt>
                <c:pt idx="1572">
                  <c:v>23580</c:v>
                </c:pt>
                <c:pt idx="1573">
                  <c:v>23595</c:v>
                </c:pt>
                <c:pt idx="1574">
                  <c:v>23610</c:v>
                </c:pt>
                <c:pt idx="1575">
                  <c:v>23625</c:v>
                </c:pt>
                <c:pt idx="1576">
                  <c:v>23640</c:v>
                </c:pt>
                <c:pt idx="1577">
                  <c:v>23655</c:v>
                </c:pt>
                <c:pt idx="1578">
                  <c:v>23670</c:v>
                </c:pt>
                <c:pt idx="1579">
                  <c:v>23685</c:v>
                </c:pt>
                <c:pt idx="1580">
                  <c:v>23700</c:v>
                </c:pt>
                <c:pt idx="1581">
                  <c:v>23715</c:v>
                </c:pt>
                <c:pt idx="1582">
                  <c:v>23730</c:v>
                </c:pt>
                <c:pt idx="1583">
                  <c:v>23745</c:v>
                </c:pt>
                <c:pt idx="1584">
                  <c:v>23760</c:v>
                </c:pt>
                <c:pt idx="1585">
                  <c:v>23775</c:v>
                </c:pt>
                <c:pt idx="1586">
                  <c:v>23790</c:v>
                </c:pt>
                <c:pt idx="1587">
                  <c:v>23805</c:v>
                </c:pt>
                <c:pt idx="1588">
                  <c:v>23820</c:v>
                </c:pt>
                <c:pt idx="1589">
                  <c:v>23835</c:v>
                </c:pt>
                <c:pt idx="1590">
                  <c:v>23850</c:v>
                </c:pt>
                <c:pt idx="1591">
                  <c:v>23865</c:v>
                </c:pt>
                <c:pt idx="1592">
                  <c:v>23880</c:v>
                </c:pt>
                <c:pt idx="1593">
                  <c:v>23895</c:v>
                </c:pt>
                <c:pt idx="1594">
                  <c:v>23910</c:v>
                </c:pt>
                <c:pt idx="1595">
                  <c:v>23925</c:v>
                </c:pt>
                <c:pt idx="1596">
                  <c:v>23940</c:v>
                </c:pt>
                <c:pt idx="1597">
                  <c:v>23955</c:v>
                </c:pt>
                <c:pt idx="1598">
                  <c:v>23970</c:v>
                </c:pt>
                <c:pt idx="1599">
                  <c:v>23985</c:v>
                </c:pt>
                <c:pt idx="1600">
                  <c:v>24000</c:v>
                </c:pt>
                <c:pt idx="1601">
                  <c:v>24015</c:v>
                </c:pt>
                <c:pt idx="1602">
                  <c:v>24030</c:v>
                </c:pt>
                <c:pt idx="1603">
                  <c:v>24045</c:v>
                </c:pt>
                <c:pt idx="1604">
                  <c:v>24060</c:v>
                </c:pt>
                <c:pt idx="1605">
                  <c:v>24075</c:v>
                </c:pt>
                <c:pt idx="1606">
                  <c:v>24090</c:v>
                </c:pt>
                <c:pt idx="1607">
                  <c:v>24105</c:v>
                </c:pt>
                <c:pt idx="1608">
                  <c:v>24120</c:v>
                </c:pt>
                <c:pt idx="1609">
                  <c:v>24135</c:v>
                </c:pt>
                <c:pt idx="1610">
                  <c:v>24150</c:v>
                </c:pt>
                <c:pt idx="1611">
                  <c:v>24165</c:v>
                </c:pt>
                <c:pt idx="1612">
                  <c:v>24180</c:v>
                </c:pt>
                <c:pt idx="1613">
                  <c:v>24195</c:v>
                </c:pt>
                <c:pt idx="1614">
                  <c:v>24210</c:v>
                </c:pt>
                <c:pt idx="1615">
                  <c:v>24225</c:v>
                </c:pt>
                <c:pt idx="1616">
                  <c:v>24240</c:v>
                </c:pt>
                <c:pt idx="1617">
                  <c:v>24255</c:v>
                </c:pt>
                <c:pt idx="1618">
                  <c:v>24270</c:v>
                </c:pt>
                <c:pt idx="1619">
                  <c:v>24285</c:v>
                </c:pt>
                <c:pt idx="1620">
                  <c:v>24300</c:v>
                </c:pt>
                <c:pt idx="1621">
                  <c:v>24315</c:v>
                </c:pt>
                <c:pt idx="1622">
                  <c:v>24330</c:v>
                </c:pt>
                <c:pt idx="1623">
                  <c:v>24345</c:v>
                </c:pt>
                <c:pt idx="1624">
                  <c:v>24360</c:v>
                </c:pt>
                <c:pt idx="1625">
                  <c:v>24375</c:v>
                </c:pt>
                <c:pt idx="1626">
                  <c:v>24390</c:v>
                </c:pt>
                <c:pt idx="1627">
                  <c:v>24405</c:v>
                </c:pt>
                <c:pt idx="1628">
                  <c:v>24420</c:v>
                </c:pt>
                <c:pt idx="1629">
                  <c:v>24435</c:v>
                </c:pt>
                <c:pt idx="1630">
                  <c:v>24450</c:v>
                </c:pt>
                <c:pt idx="1631">
                  <c:v>24465</c:v>
                </c:pt>
                <c:pt idx="1632">
                  <c:v>24480</c:v>
                </c:pt>
                <c:pt idx="1633">
                  <c:v>24495</c:v>
                </c:pt>
                <c:pt idx="1634">
                  <c:v>24510</c:v>
                </c:pt>
                <c:pt idx="1635">
                  <c:v>24525</c:v>
                </c:pt>
                <c:pt idx="1636">
                  <c:v>24540</c:v>
                </c:pt>
                <c:pt idx="1637">
                  <c:v>24555</c:v>
                </c:pt>
                <c:pt idx="1638">
                  <c:v>24570</c:v>
                </c:pt>
                <c:pt idx="1639">
                  <c:v>24585</c:v>
                </c:pt>
                <c:pt idx="1640">
                  <c:v>24600</c:v>
                </c:pt>
                <c:pt idx="1641">
                  <c:v>24615</c:v>
                </c:pt>
                <c:pt idx="1642">
                  <c:v>24630</c:v>
                </c:pt>
                <c:pt idx="1643">
                  <c:v>24645</c:v>
                </c:pt>
                <c:pt idx="1644">
                  <c:v>24660</c:v>
                </c:pt>
                <c:pt idx="1645">
                  <c:v>24675</c:v>
                </c:pt>
                <c:pt idx="1646">
                  <c:v>24690</c:v>
                </c:pt>
                <c:pt idx="1647">
                  <c:v>24705</c:v>
                </c:pt>
                <c:pt idx="1648">
                  <c:v>24720</c:v>
                </c:pt>
                <c:pt idx="1649">
                  <c:v>24735</c:v>
                </c:pt>
                <c:pt idx="1650">
                  <c:v>24750</c:v>
                </c:pt>
                <c:pt idx="1651">
                  <c:v>24765</c:v>
                </c:pt>
                <c:pt idx="1652">
                  <c:v>24780</c:v>
                </c:pt>
                <c:pt idx="1653">
                  <c:v>24795</c:v>
                </c:pt>
                <c:pt idx="1654">
                  <c:v>24810</c:v>
                </c:pt>
                <c:pt idx="1655">
                  <c:v>24825</c:v>
                </c:pt>
                <c:pt idx="1656">
                  <c:v>24840</c:v>
                </c:pt>
                <c:pt idx="1657">
                  <c:v>24855</c:v>
                </c:pt>
                <c:pt idx="1658">
                  <c:v>24870</c:v>
                </c:pt>
                <c:pt idx="1659">
                  <c:v>24885</c:v>
                </c:pt>
                <c:pt idx="1660">
                  <c:v>24900</c:v>
                </c:pt>
                <c:pt idx="1661">
                  <c:v>24915</c:v>
                </c:pt>
                <c:pt idx="1662">
                  <c:v>24930</c:v>
                </c:pt>
                <c:pt idx="1663">
                  <c:v>24945</c:v>
                </c:pt>
                <c:pt idx="1664">
                  <c:v>24960</c:v>
                </c:pt>
                <c:pt idx="1665">
                  <c:v>24975</c:v>
                </c:pt>
                <c:pt idx="1666">
                  <c:v>24990</c:v>
                </c:pt>
                <c:pt idx="1667">
                  <c:v>25005</c:v>
                </c:pt>
                <c:pt idx="1668">
                  <c:v>25020</c:v>
                </c:pt>
                <c:pt idx="1669">
                  <c:v>25035</c:v>
                </c:pt>
                <c:pt idx="1670">
                  <c:v>25050</c:v>
                </c:pt>
                <c:pt idx="1671">
                  <c:v>25065</c:v>
                </c:pt>
                <c:pt idx="1672">
                  <c:v>25080</c:v>
                </c:pt>
                <c:pt idx="1673">
                  <c:v>25095</c:v>
                </c:pt>
                <c:pt idx="1674">
                  <c:v>25110</c:v>
                </c:pt>
                <c:pt idx="1675">
                  <c:v>25125</c:v>
                </c:pt>
                <c:pt idx="1676">
                  <c:v>25140</c:v>
                </c:pt>
                <c:pt idx="1677">
                  <c:v>25155</c:v>
                </c:pt>
                <c:pt idx="1678">
                  <c:v>25170</c:v>
                </c:pt>
                <c:pt idx="1679">
                  <c:v>25185</c:v>
                </c:pt>
                <c:pt idx="1680">
                  <c:v>25200</c:v>
                </c:pt>
                <c:pt idx="1681">
                  <c:v>25215</c:v>
                </c:pt>
                <c:pt idx="1682">
                  <c:v>25230</c:v>
                </c:pt>
                <c:pt idx="1683">
                  <c:v>25245</c:v>
                </c:pt>
                <c:pt idx="1684">
                  <c:v>25260</c:v>
                </c:pt>
                <c:pt idx="1685">
                  <c:v>25275</c:v>
                </c:pt>
                <c:pt idx="1686">
                  <c:v>25290</c:v>
                </c:pt>
                <c:pt idx="1687">
                  <c:v>25305</c:v>
                </c:pt>
                <c:pt idx="1688">
                  <c:v>25320</c:v>
                </c:pt>
                <c:pt idx="1689">
                  <c:v>25335</c:v>
                </c:pt>
                <c:pt idx="1690">
                  <c:v>25350</c:v>
                </c:pt>
                <c:pt idx="1691">
                  <c:v>25365</c:v>
                </c:pt>
                <c:pt idx="1692">
                  <c:v>25380</c:v>
                </c:pt>
                <c:pt idx="1693">
                  <c:v>25395</c:v>
                </c:pt>
                <c:pt idx="1694">
                  <c:v>25410</c:v>
                </c:pt>
                <c:pt idx="1695">
                  <c:v>25425</c:v>
                </c:pt>
                <c:pt idx="1696">
                  <c:v>25440</c:v>
                </c:pt>
                <c:pt idx="1697">
                  <c:v>25455</c:v>
                </c:pt>
                <c:pt idx="1698">
                  <c:v>25470</c:v>
                </c:pt>
                <c:pt idx="1699">
                  <c:v>25485</c:v>
                </c:pt>
                <c:pt idx="1700">
                  <c:v>25500</c:v>
                </c:pt>
                <c:pt idx="1701">
                  <c:v>25515</c:v>
                </c:pt>
                <c:pt idx="1702">
                  <c:v>25530</c:v>
                </c:pt>
                <c:pt idx="1703">
                  <c:v>25545</c:v>
                </c:pt>
                <c:pt idx="1704">
                  <c:v>25560</c:v>
                </c:pt>
                <c:pt idx="1705">
                  <c:v>25575</c:v>
                </c:pt>
                <c:pt idx="1706">
                  <c:v>25590</c:v>
                </c:pt>
                <c:pt idx="1707">
                  <c:v>25605</c:v>
                </c:pt>
                <c:pt idx="1708">
                  <c:v>25620</c:v>
                </c:pt>
                <c:pt idx="1709">
                  <c:v>25635</c:v>
                </c:pt>
                <c:pt idx="1710">
                  <c:v>25650</c:v>
                </c:pt>
                <c:pt idx="1711">
                  <c:v>25665</c:v>
                </c:pt>
                <c:pt idx="1712">
                  <c:v>25680</c:v>
                </c:pt>
                <c:pt idx="1713">
                  <c:v>25695</c:v>
                </c:pt>
                <c:pt idx="1714">
                  <c:v>25710</c:v>
                </c:pt>
                <c:pt idx="1715">
                  <c:v>25725</c:v>
                </c:pt>
                <c:pt idx="1716">
                  <c:v>25740</c:v>
                </c:pt>
                <c:pt idx="1717">
                  <c:v>25755</c:v>
                </c:pt>
                <c:pt idx="1718">
                  <c:v>25770</c:v>
                </c:pt>
                <c:pt idx="1719">
                  <c:v>25785</c:v>
                </c:pt>
                <c:pt idx="1720">
                  <c:v>25800</c:v>
                </c:pt>
                <c:pt idx="1721">
                  <c:v>25815</c:v>
                </c:pt>
                <c:pt idx="1722">
                  <c:v>25830</c:v>
                </c:pt>
                <c:pt idx="1723">
                  <c:v>25845</c:v>
                </c:pt>
                <c:pt idx="1724">
                  <c:v>25860</c:v>
                </c:pt>
                <c:pt idx="1725">
                  <c:v>25875</c:v>
                </c:pt>
                <c:pt idx="1726">
                  <c:v>25890</c:v>
                </c:pt>
                <c:pt idx="1727">
                  <c:v>25905</c:v>
                </c:pt>
                <c:pt idx="1728">
                  <c:v>25920</c:v>
                </c:pt>
                <c:pt idx="1729">
                  <c:v>25935</c:v>
                </c:pt>
                <c:pt idx="1730">
                  <c:v>25950</c:v>
                </c:pt>
                <c:pt idx="1731">
                  <c:v>25965</c:v>
                </c:pt>
                <c:pt idx="1732">
                  <c:v>25980</c:v>
                </c:pt>
                <c:pt idx="1733">
                  <c:v>25995</c:v>
                </c:pt>
                <c:pt idx="1734">
                  <c:v>26010</c:v>
                </c:pt>
                <c:pt idx="1735">
                  <c:v>26025</c:v>
                </c:pt>
                <c:pt idx="1736">
                  <c:v>26040</c:v>
                </c:pt>
                <c:pt idx="1737">
                  <c:v>26055</c:v>
                </c:pt>
                <c:pt idx="1738">
                  <c:v>26070</c:v>
                </c:pt>
                <c:pt idx="1739">
                  <c:v>26085</c:v>
                </c:pt>
                <c:pt idx="1740">
                  <c:v>26100</c:v>
                </c:pt>
                <c:pt idx="1741">
                  <c:v>26115</c:v>
                </c:pt>
                <c:pt idx="1742">
                  <c:v>26130</c:v>
                </c:pt>
                <c:pt idx="1743">
                  <c:v>26145</c:v>
                </c:pt>
                <c:pt idx="1744">
                  <c:v>26160</c:v>
                </c:pt>
                <c:pt idx="1745">
                  <c:v>26175</c:v>
                </c:pt>
                <c:pt idx="1746">
                  <c:v>26190</c:v>
                </c:pt>
                <c:pt idx="1747">
                  <c:v>26205</c:v>
                </c:pt>
                <c:pt idx="1748">
                  <c:v>26220</c:v>
                </c:pt>
                <c:pt idx="1749">
                  <c:v>26235</c:v>
                </c:pt>
                <c:pt idx="1750">
                  <c:v>26250</c:v>
                </c:pt>
                <c:pt idx="1751">
                  <c:v>26265</c:v>
                </c:pt>
                <c:pt idx="1752">
                  <c:v>26280</c:v>
                </c:pt>
                <c:pt idx="1753">
                  <c:v>26295</c:v>
                </c:pt>
                <c:pt idx="1754">
                  <c:v>26310</c:v>
                </c:pt>
                <c:pt idx="1755">
                  <c:v>26325</c:v>
                </c:pt>
                <c:pt idx="1756">
                  <c:v>26340</c:v>
                </c:pt>
                <c:pt idx="1757">
                  <c:v>26355</c:v>
                </c:pt>
                <c:pt idx="1758">
                  <c:v>26370</c:v>
                </c:pt>
                <c:pt idx="1759">
                  <c:v>26385</c:v>
                </c:pt>
                <c:pt idx="1760">
                  <c:v>26400</c:v>
                </c:pt>
                <c:pt idx="1761">
                  <c:v>26415</c:v>
                </c:pt>
                <c:pt idx="1762">
                  <c:v>26430</c:v>
                </c:pt>
                <c:pt idx="1763">
                  <c:v>26445</c:v>
                </c:pt>
                <c:pt idx="1764">
                  <c:v>26460</c:v>
                </c:pt>
                <c:pt idx="1765">
                  <c:v>26475</c:v>
                </c:pt>
                <c:pt idx="1766">
                  <c:v>26490</c:v>
                </c:pt>
                <c:pt idx="1767">
                  <c:v>26505</c:v>
                </c:pt>
                <c:pt idx="1768">
                  <c:v>26520</c:v>
                </c:pt>
                <c:pt idx="1769">
                  <c:v>26535</c:v>
                </c:pt>
                <c:pt idx="1770">
                  <c:v>26550</c:v>
                </c:pt>
                <c:pt idx="1771">
                  <c:v>26565</c:v>
                </c:pt>
                <c:pt idx="1772">
                  <c:v>26580</c:v>
                </c:pt>
                <c:pt idx="1773">
                  <c:v>26595</c:v>
                </c:pt>
                <c:pt idx="1774">
                  <c:v>26610</c:v>
                </c:pt>
                <c:pt idx="1775">
                  <c:v>26625</c:v>
                </c:pt>
                <c:pt idx="1776">
                  <c:v>26640</c:v>
                </c:pt>
                <c:pt idx="1777">
                  <c:v>26655</c:v>
                </c:pt>
                <c:pt idx="1778">
                  <c:v>26670</c:v>
                </c:pt>
                <c:pt idx="1779">
                  <c:v>26685</c:v>
                </c:pt>
                <c:pt idx="1780">
                  <c:v>26700</c:v>
                </c:pt>
                <c:pt idx="1781">
                  <c:v>26715</c:v>
                </c:pt>
                <c:pt idx="1782">
                  <c:v>26730</c:v>
                </c:pt>
                <c:pt idx="1783">
                  <c:v>26745</c:v>
                </c:pt>
                <c:pt idx="1784">
                  <c:v>26760</c:v>
                </c:pt>
                <c:pt idx="1785">
                  <c:v>26775</c:v>
                </c:pt>
                <c:pt idx="1786">
                  <c:v>26790</c:v>
                </c:pt>
                <c:pt idx="1787">
                  <c:v>26805</c:v>
                </c:pt>
                <c:pt idx="1788">
                  <c:v>26820</c:v>
                </c:pt>
                <c:pt idx="1789">
                  <c:v>26835</c:v>
                </c:pt>
                <c:pt idx="1790">
                  <c:v>26850</c:v>
                </c:pt>
                <c:pt idx="1791">
                  <c:v>26865</c:v>
                </c:pt>
                <c:pt idx="1792">
                  <c:v>26880</c:v>
                </c:pt>
                <c:pt idx="1793">
                  <c:v>26895</c:v>
                </c:pt>
                <c:pt idx="1794">
                  <c:v>26910</c:v>
                </c:pt>
                <c:pt idx="1795">
                  <c:v>26925</c:v>
                </c:pt>
                <c:pt idx="1796">
                  <c:v>26940</c:v>
                </c:pt>
                <c:pt idx="1797">
                  <c:v>26955</c:v>
                </c:pt>
                <c:pt idx="1798">
                  <c:v>26970</c:v>
                </c:pt>
                <c:pt idx="1799">
                  <c:v>26985</c:v>
                </c:pt>
                <c:pt idx="1800">
                  <c:v>27000</c:v>
                </c:pt>
                <c:pt idx="1801">
                  <c:v>27015</c:v>
                </c:pt>
                <c:pt idx="1802">
                  <c:v>27030</c:v>
                </c:pt>
                <c:pt idx="1803">
                  <c:v>27045</c:v>
                </c:pt>
                <c:pt idx="1804">
                  <c:v>27060</c:v>
                </c:pt>
                <c:pt idx="1805">
                  <c:v>27075</c:v>
                </c:pt>
                <c:pt idx="1806">
                  <c:v>27090</c:v>
                </c:pt>
                <c:pt idx="1807">
                  <c:v>27105</c:v>
                </c:pt>
                <c:pt idx="1808">
                  <c:v>27120</c:v>
                </c:pt>
                <c:pt idx="1809">
                  <c:v>27135</c:v>
                </c:pt>
                <c:pt idx="1810">
                  <c:v>27150</c:v>
                </c:pt>
                <c:pt idx="1811">
                  <c:v>27165</c:v>
                </c:pt>
                <c:pt idx="1812">
                  <c:v>27180</c:v>
                </c:pt>
                <c:pt idx="1813">
                  <c:v>27195</c:v>
                </c:pt>
                <c:pt idx="1814">
                  <c:v>27210</c:v>
                </c:pt>
                <c:pt idx="1815">
                  <c:v>27225</c:v>
                </c:pt>
                <c:pt idx="1816">
                  <c:v>27240</c:v>
                </c:pt>
                <c:pt idx="1817">
                  <c:v>27255</c:v>
                </c:pt>
                <c:pt idx="1818">
                  <c:v>27270</c:v>
                </c:pt>
                <c:pt idx="1819">
                  <c:v>27285</c:v>
                </c:pt>
                <c:pt idx="1820">
                  <c:v>27300</c:v>
                </c:pt>
                <c:pt idx="1821">
                  <c:v>27315</c:v>
                </c:pt>
                <c:pt idx="1822">
                  <c:v>27330</c:v>
                </c:pt>
                <c:pt idx="1823">
                  <c:v>27345</c:v>
                </c:pt>
                <c:pt idx="1824">
                  <c:v>27360</c:v>
                </c:pt>
                <c:pt idx="1825">
                  <c:v>27375</c:v>
                </c:pt>
                <c:pt idx="1826">
                  <c:v>27390</c:v>
                </c:pt>
                <c:pt idx="1827">
                  <c:v>27405</c:v>
                </c:pt>
                <c:pt idx="1828">
                  <c:v>27420</c:v>
                </c:pt>
                <c:pt idx="1829">
                  <c:v>27435</c:v>
                </c:pt>
                <c:pt idx="1830">
                  <c:v>27450</c:v>
                </c:pt>
                <c:pt idx="1831">
                  <c:v>27465</c:v>
                </c:pt>
                <c:pt idx="1832">
                  <c:v>27480</c:v>
                </c:pt>
                <c:pt idx="1833">
                  <c:v>27495</c:v>
                </c:pt>
                <c:pt idx="1834">
                  <c:v>27510</c:v>
                </c:pt>
                <c:pt idx="1835">
                  <c:v>27525</c:v>
                </c:pt>
                <c:pt idx="1836">
                  <c:v>27540</c:v>
                </c:pt>
                <c:pt idx="1837">
                  <c:v>27555</c:v>
                </c:pt>
                <c:pt idx="1838">
                  <c:v>27570</c:v>
                </c:pt>
                <c:pt idx="1839">
                  <c:v>27585</c:v>
                </c:pt>
                <c:pt idx="1840">
                  <c:v>27600</c:v>
                </c:pt>
                <c:pt idx="1841">
                  <c:v>27615</c:v>
                </c:pt>
                <c:pt idx="1842">
                  <c:v>27630</c:v>
                </c:pt>
                <c:pt idx="1843">
                  <c:v>27645</c:v>
                </c:pt>
                <c:pt idx="1844">
                  <c:v>27660</c:v>
                </c:pt>
                <c:pt idx="1845">
                  <c:v>27675</c:v>
                </c:pt>
                <c:pt idx="1846">
                  <c:v>27690</c:v>
                </c:pt>
                <c:pt idx="1847">
                  <c:v>27705</c:v>
                </c:pt>
                <c:pt idx="1848">
                  <c:v>27720</c:v>
                </c:pt>
                <c:pt idx="1849">
                  <c:v>27735</c:v>
                </c:pt>
                <c:pt idx="1850">
                  <c:v>27750</c:v>
                </c:pt>
                <c:pt idx="1851">
                  <c:v>27765</c:v>
                </c:pt>
                <c:pt idx="1852">
                  <c:v>27780</c:v>
                </c:pt>
                <c:pt idx="1853">
                  <c:v>27795</c:v>
                </c:pt>
                <c:pt idx="1854">
                  <c:v>27810</c:v>
                </c:pt>
                <c:pt idx="1855">
                  <c:v>27825</c:v>
                </c:pt>
                <c:pt idx="1856">
                  <c:v>27840</c:v>
                </c:pt>
                <c:pt idx="1857">
                  <c:v>27855</c:v>
                </c:pt>
                <c:pt idx="1858">
                  <c:v>27870</c:v>
                </c:pt>
                <c:pt idx="1859">
                  <c:v>27885</c:v>
                </c:pt>
                <c:pt idx="1860">
                  <c:v>27900</c:v>
                </c:pt>
                <c:pt idx="1861">
                  <c:v>27915</c:v>
                </c:pt>
                <c:pt idx="1862">
                  <c:v>27930</c:v>
                </c:pt>
                <c:pt idx="1863">
                  <c:v>27945</c:v>
                </c:pt>
                <c:pt idx="1864">
                  <c:v>27960</c:v>
                </c:pt>
                <c:pt idx="1865">
                  <c:v>27975</c:v>
                </c:pt>
                <c:pt idx="1866">
                  <c:v>27990</c:v>
                </c:pt>
                <c:pt idx="1867">
                  <c:v>28005</c:v>
                </c:pt>
                <c:pt idx="1868">
                  <c:v>28020</c:v>
                </c:pt>
                <c:pt idx="1869">
                  <c:v>28035</c:v>
                </c:pt>
                <c:pt idx="1870">
                  <c:v>28050</c:v>
                </c:pt>
                <c:pt idx="1871">
                  <c:v>28065</c:v>
                </c:pt>
                <c:pt idx="1872">
                  <c:v>28080</c:v>
                </c:pt>
                <c:pt idx="1873">
                  <c:v>28095</c:v>
                </c:pt>
                <c:pt idx="1874">
                  <c:v>28110</c:v>
                </c:pt>
                <c:pt idx="1875">
                  <c:v>28125</c:v>
                </c:pt>
                <c:pt idx="1876">
                  <c:v>28140</c:v>
                </c:pt>
                <c:pt idx="1877">
                  <c:v>28155</c:v>
                </c:pt>
                <c:pt idx="1878">
                  <c:v>28170</c:v>
                </c:pt>
                <c:pt idx="1879">
                  <c:v>28185</c:v>
                </c:pt>
                <c:pt idx="1880">
                  <c:v>28200</c:v>
                </c:pt>
                <c:pt idx="1881">
                  <c:v>28215</c:v>
                </c:pt>
                <c:pt idx="1882">
                  <c:v>28230</c:v>
                </c:pt>
                <c:pt idx="1883">
                  <c:v>28245</c:v>
                </c:pt>
                <c:pt idx="1884">
                  <c:v>28260</c:v>
                </c:pt>
                <c:pt idx="1885">
                  <c:v>28275</c:v>
                </c:pt>
                <c:pt idx="1886">
                  <c:v>28290</c:v>
                </c:pt>
                <c:pt idx="1887">
                  <c:v>28305</c:v>
                </c:pt>
                <c:pt idx="1888">
                  <c:v>28320</c:v>
                </c:pt>
                <c:pt idx="1889">
                  <c:v>28335</c:v>
                </c:pt>
                <c:pt idx="1890">
                  <c:v>28350</c:v>
                </c:pt>
                <c:pt idx="1891">
                  <c:v>28365</c:v>
                </c:pt>
                <c:pt idx="1892">
                  <c:v>28380</c:v>
                </c:pt>
                <c:pt idx="1893">
                  <c:v>28395</c:v>
                </c:pt>
                <c:pt idx="1894">
                  <c:v>28410</c:v>
                </c:pt>
                <c:pt idx="1895">
                  <c:v>28425</c:v>
                </c:pt>
                <c:pt idx="1896">
                  <c:v>28440</c:v>
                </c:pt>
                <c:pt idx="1897">
                  <c:v>28455</c:v>
                </c:pt>
                <c:pt idx="1898">
                  <c:v>28470</c:v>
                </c:pt>
                <c:pt idx="1899">
                  <c:v>28485</c:v>
                </c:pt>
                <c:pt idx="1900">
                  <c:v>28500</c:v>
                </c:pt>
                <c:pt idx="1901">
                  <c:v>28515</c:v>
                </c:pt>
                <c:pt idx="1902">
                  <c:v>28530</c:v>
                </c:pt>
                <c:pt idx="1903">
                  <c:v>28545</c:v>
                </c:pt>
                <c:pt idx="1904">
                  <c:v>28560</c:v>
                </c:pt>
                <c:pt idx="1905">
                  <c:v>28575</c:v>
                </c:pt>
                <c:pt idx="1906">
                  <c:v>28590</c:v>
                </c:pt>
                <c:pt idx="1907">
                  <c:v>28605</c:v>
                </c:pt>
                <c:pt idx="1908">
                  <c:v>28620</c:v>
                </c:pt>
                <c:pt idx="1909">
                  <c:v>28635</c:v>
                </c:pt>
                <c:pt idx="1910">
                  <c:v>28650</c:v>
                </c:pt>
                <c:pt idx="1911">
                  <c:v>28665</c:v>
                </c:pt>
                <c:pt idx="1912">
                  <c:v>28680</c:v>
                </c:pt>
                <c:pt idx="1913">
                  <c:v>28695</c:v>
                </c:pt>
                <c:pt idx="1914">
                  <c:v>28710</c:v>
                </c:pt>
                <c:pt idx="1915">
                  <c:v>28725</c:v>
                </c:pt>
                <c:pt idx="1916">
                  <c:v>28740</c:v>
                </c:pt>
                <c:pt idx="1917">
                  <c:v>28755</c:v>
                </c:pt>
                <c:pt idx="1918">
                  <c:v>28770</c:v>
                </c:pt>
                <c:pt idx="1919">
                  <c:v>28785</c:v>
                </c:pt>
                <c:pt idx="1920">
                  <c:v>28800</c:v>
                </c:pt>
                <c:pt idx="1921">
                  <c:v>28815</c:v>
                </c:pt>
                <c:pt idx="1922">
                  <c:v>28830</c:v>
                </c:pt>
                <c:pt idx="1923">
                  <c:v>28845</c:v>
                </c:pt>
                <c:pt idx="1924">
                  <c:v>28860</c:v>
                </c:pt>
                <c:pt idx="1925">
                  <c:v>28875</c:v>
                </c:pt>
                <c:pt idx="1926">
                  <c:v>28890</c:v>
                </c:pt>
                <c:pt idx="1927">
                  <c:v>28905</c:v>
                </c:pt>
                <c:pt idx="1928">
                  <c:v>28920</c:v>
                </c:pt>
                <c:pt idx="1929">
                  <c:v>28935</c:v>
                </c:pt>
                <c:pt idx="1930">
                  <c:v>28950</c:v>
                </c:pt>
                <c:pt idx="1931">
                  <c:v>28965</c:v>
                </c:pt>
                <c:pt idx="1932">
                  <c:v>28980</c:v>
                </c:pt>
                <c:pt idx="1933">
                  <c:v>28995</c:v>
                </c:pt>
                <c:pt idx="1934">
                  <c:v>29010</c:v>
                </c:pt>
                <c:pt idx="1935">
                  <c:v>29025</c:v>
                </c:pt>
                <c:pt idx="1936">
                  <c:v>29040</c:v>
                </c:pt>
                <c:pt idx="1937">
                  <c:v>29055</c:v>
                </c:pt>
                <c:pt idx="1938">
                  <c:v>29070</c:v>
                </c:pt>
                <c:pt idx="1939">
                  <c:v>29085</c:v>
                </c:pt>
                <c:pt idx="1940">
                  <c:v>29100</c:v>
                </c:pt>
                <c:pt idx="1941">
                  <c:v>29115</c:v>
                </c:pt>
                <c:pt idx="1942">
                  <c:v>29130</c:v>
                </c:pt>
                <c:pt idx="1943">
                  <c:v>29145</c:v>
                </c:pt>
                <c:pt idx="1944">
                  <c:v>29160</c:v>
                </c:pt>
                <c:pt idx="1945">
                  <c:v>29175</c:v>
                </c:pt>
                <c:pt idx="1946">
                  <c:v>29190</c:v>
                </c:pt>
                <c:pt idx="1947">
                  <c:v>29205</c:v>
                </c:pt>
                <c:pt idx="1948">
                  <c:v>29220</c:v>
                </c:pt>
                <c:pt idx="1949">
                  <c:v>29235</c:v>
                </c:pt>
                <c:pt idx="1950">
                  <c:v>29250</c:v>
                </c:pt>
                <c:pt idx="1951">
                  <c:v>29265</c:v>
                </c:pt>
                <c:pt idx="1952">
                  <c:v>29280</c:v>
                </c:pt>
                <c:pt idx="1953">
                  <c:v>29295</c:v>
                </c:pt>
                <c:pt idx="1954">
                  <c:v>29310</c:v>
                </c:pt>
                <c:pt idx="1955">
                  <c:v>29325</c:v>
                </c:pt>
                <c:pt idx="1956">
                  <c:v>29340</c:v>
                </c:pt>
                <c:pt idx="1957">
                  <c:v>29355</c:v>
                </c:pt>
                <c:pt idx="1958">
                  <c:v>29370</c:v>
                </c:pt>
                <c:pt idx="1959">
                  <c:v>29385</c:v>
                </c:pt>
                <c:pt idx="1960">
                  <c:v>29400</c:v>
                </c:pt>
                <c:pt idx="1961">
                  <c:v>29415</c:v>
                </c:pt>
                <c:pt idx="1962">
                  <c:v>29430</c:v>
                </c:pt>
                <c:pt idx="1963">
                  <c:v>29445</c:v>
                </c:pt>
                <c:pt idx="1964">
                  <c:v>29460</c:v>
                </c:pt>
                <c:pt idx="1965">
                  <c:v>29475</c:v>
                </c:pt>
                <c:pt idx="1966">
                  <c:v>29490</c:v>
                </c:pt>
                <c:pt idx="1967">
                  <c:v>29505</c:v>
                </c:pt>
                <c:pt idx="1968">
                  <c:v>29520</c:v>
                </c:pt>
                <c:pt idx="1969">
                  <c:v>29535</c:v>
                </c:pt>
                <c:pt idx="1970">
                  <c:v>29550</c:v>
                </c:pt>
                <c:pt idx="1971">
                  <c:v>29565</c:v>
                </c:pt>
                <c:pt idx="1972">
                  <c:v>29580</c:v>
                </c:pt>
                <c:pt idx="1973">
                  <c:v>29595</c:v>
                </c:pt>
                <c:pt idx="1974">
                  <c:v>29610</c:v>
                </c:pt>
                <c:pt idx="1975">
                  <c:v>29625</c:v>
                </c:pt>
                <c:pt idx="1976">
                  <c:v>29640</c:v>
                </c:pt>
                <c:pt idx="1977">
                  <c:v>29655</c:v>
                </c:pt>
                <c:pt idx="1978">
                  <c:v>29670</c:v>
                </c:pt>
                <c:pt idx="1979">
                  <c:v>29685</c:v>
                </c:pt>
                <c:pt idx="1980">
                  <c:v>29700</c:v>
                </c:pt>
                <c:pt idx="1981">
                  <c:v>29715</c:v>
                </c:pt>
                <c:pt idx="1982">
                  <c:v>29730</c:v>
                </c:pt>
                <c:pt idx="1983">
                  <c:v>29745</c:v>
                </c:pt>
                <c:pt idx="1984">
                  <c:v>29760</c:v>
                </c:pt>
                <c:pt idx="1985">
                  <c:v>29775</c:v>
                </c:pt>
                <c:pt idx="1986">
                  <c:v>29790</c:v>
                </c:pt>
                <c:pt idx="1987">
                  <c:v>29805</c:v>
                </c:pt>
                <c:pt idx="1988">
                  <c:v>29820</c:v>
                </c:pt>
                <c:pt idx="1989">
                  <c:v>29835</c:v>
                </c:pt>
                <c:pt idx="1990">
                  <c:v>29850</c:v>
                </c:pt>
                <c:pt idx="1991">
                  <c:v>29865</c:v>
                </c:pt>
                <c:pt idx="1992">
                  <c:v>29880</c:v>
                </c:pt>
                <c:pt idx="1993">
                  <c:v>29895</c:v>
                </c:pt>
                <c:pt idx="1994">
                  <c:v>29910</c:v>
                </c:pt>
                <c:pt idx="1995">
                  <c:v>29925</c:v>
                </c:pt>
                <c:pt idx="1996">
                  <c:v>29940</c:v>
                </c:pt>
                <c:pt idx="1997">
                  <c:v>29955</c:v>
                </c:pt>
                <c:pt idx="1998">
                  <c:v>29970</c:v>
                </c:pt>
                <c:pt idx="1999">
                  <c:v>29985</c:v>
                </c:pt>
                <c:pt idx="2000">
                  <c:v>30000</c:v>
                </c:pt>
                <c:pt idx="2001">
                  <c:v>30015</c:v>
                </c:pt>
                <c:pt idx="2002">
                  <c:v>30030</c:v>
                </c:pt>
                <c:pt idx="2003">
                  <c:v>30045</c:v>
                </c:pt>
                <c:pt idx="2004">
                  <c:v>30060</c:v>
                </c:pt>
                <c:pt idx="2005">
                  <c:v>30075</c:v>
                </c:pt>
                <c:pt idx="2006">
                  <c:v>30090</c:v>
                </c:pt>
                <c:pt idx="2007">
                  <c:v>30105</c:v>
                </c:pt>
                <c:pt idx="2008">
                  <c:v>30120</c:v>
                </c:pt>
                <c:pt idx="2009">
                  <c:v>30135</c:v>
                </c:pt>
                <c:pt idx="2010">
                  <c:v>30150</c:v>
                </c:pt>
                <c:pt idx="2011">
                  <c:v>30165</c:v>
                </c:pt>
                <c:pt idx="2012">
                  <c:v>30180</c:v>
                </c:pt>
                <c:pt idx="2013">
                  <c:v>30195</c:v>
                </c:pt>
                <c:pt idx="2014">
                  <c:v>30210</c:v>
                </c:pt>
                <c:pt idx="2015">
                  <c:v>30225</c:v>
                </c:pt>
                <c:pt idx="2016">
                  <c:v>30240</c:v>
                </c:pt>
                <c:pt idx="2017">
                  <c:v>30255</c:v>
                </c:pt>
                <c:pt idx="2018">
                  <c:v>30270</c:v>
                </c:pt>
                <c:pt idx="2019">
                  <c:v>30285</c:v>
                </c:pt>
                <c:pt idx="2020">
                  <c:v>30300</c:v>
                </c:pt>
                <c:pt idx="2021">
                  <c:v>30315</c:v>
                </c:pt>
                <c:pt idx="2022">
                  <c:v>30330</c:v>
                </c:pt>
                <c:pt idx="2023">
                  <c:v>30345</c:v>
                </c:pt>
                <c:pt idx="2024">
                  <c:v>30360</c:v>
                </c:pt>
                <c:pt idx="2025">
                  <c:v>30375</c:v>
                </c:pt>
                <c:pt idx="2026">
                  <c:v>30390</c:v>
                </c:pt>
                <c:pt idx="2027">
                  <c:v>30405</c:v>
                </c:pt>
                <c:pt idx="2028">
                  <c:v>30420</c:v>
                </c:pt>
                <c:pt idx="2029">
                  <c:v>30435</c:v>
                </c:pt>
                <c:pt idx="2030">
                  <c:v>30450</c:v>
                </c:pt>
                <c:pt idx="2031">
                  <c:v>30465</c:v>
                </c:pt>
                <c:pt idx="2032">
                  <c:v>30480</c:v>
                </c:pt>
                <c:pt idx="2033">
                  <c:v>30495</c:v>
                </c:pt>
                <c:pt idx="2034">
                  <c:v>30510</c:v>
                </c:pt>
                <c:pt idx="2035">
                  <c:v>30525</c:v>
                </c:pt>
                <c:pt idx="2036">
                  <c:v>30540</c:v>
                </c:pt>
                <c:pt idx="2037">
                  <c:v>30555</c:v>
                </c:pt>
                <c:pt idx="2038">
                  <c:v>30570</c:v>
                </c:pt>
                <c:pt idx="2039">
                  <c:v>30585</c:v>
                </c:pt>
                <c:pt idx="2040">
                  <c:v>30600</c:v>
                </c:pt>
                <c:pt idx="2041">
                  <c:v>30615</c:v>
                </c:pt>
                <c:pt idx="2042">
                  <c:v>30630</c:v>
                </c:pt>
                <c:pt idx="2043">
                  <c:v>30645</c:v>
                </c:pt>
                <c:pt idx="2044">
                  <c:v>30660</c:v>
                </c:pt>
                <c:pt idx="2045">
                  <c:v>30675</c:v>
                </c:pt>
                <c:pt idx="2046">
                  <c:v>30690</c:v>
                </c:pt>
                <c:pt idx="2047">
                  <c:v>30705</c:v>
                </c:pt>
                <c:pt idx="2048">
                  <c:v>30720</c:v>
                </c:pt>
                <c:pt idx="2049">
                  <c:v>30735</c:v>
                </c:pt>
                <c:pt idx="2050">
                  <c:v>30750</c:v>
                </c:pt>
                <c:pt idx="2051">
                  <c:v>30765</c:v>
                </c:pt>
                <c:pt idx="2052">
                  <c:v>30780</c:v>
                </c:pt>
                <c:pt idx="2053">
                  <c:v>30795</c:v>
                </c:pt>
                <c:pt idx="2054">
                  <c:v>30810</c:v>
                </c:pt>
                <c:pt idx="2055">
                  <c:v>30825</c:v>
                </c:pt>
                <c:pt idx="2056">
                  <c:v>30840</c:v>
                </c:pt>
                <c:pt idx="2057">
                  <c:v>30855</c:v>
                </c:pt>
                <c:pt idx="2058">
                  <c:v>30870</c:v>
                </c:pt>
                <c:pt idx="2059">
                  <c:v>30885</c:v>
                </c:pt>
                <c:pt idx="2060">
                  <c:v>30900</c:v>
                </c:pt>
                <c:pt idx="2061">
                  <c:v>30915</c:v>
                </c:pt>
                <c:pt idx="2062">
                  <c:v>30930</c:v>
                </c:pt>
                <c:pt idx="2063">
                  <c:v>30945</c:v>
                </c:pt>
                <c:pt idx="2064">
                  <c:v>30960</c:v>
                </c:pt>
                <c:pt idx="2065">
                  <c:v>30975</c:v>
                </c:pt>
                <c:pt idx="2066">
                  <c:v>30990</c:v>
                </c:pt>
                <c:pt idx="2067">
                  <c:v>31005</c:v>
                </c:pt>
                <c:pt idx="2068">
                  <c:v>31020</c:v>
                </c:pt>
                <c:pt idx="2069">
                  <c:v>31035</c:v>
                </c:pt>
                <c:pt idx="2070">
                  <c:v>31050</c:v>
                </c:pt>
                <c:pt idx="2071">
                  <c:v>31065</c:v>
                </c:pt>
                <c:pt idx="2072">
                  <c:v>31080</c:v>
                </c:pt>
                <c:pt idx="2073">
                  <c:v>31095</c:v>
                </c:pt>
                <c:pt idx="2074">
                  <c:v>31110</c:v>
                </c:pt>
                <c:pt idx="2075">
                  <c:v>31125</c:v>
                </c:pt>
                <c:pt idx="2076">
                  <c:v>31140</c:v>
                </c:pt>
                <c:pt idx="2077">
                  <c:v>31155</c:v>
                </c:pt>
                <c:pt idx="2078">
                  <c:v>31170</c:v>
                </c:pt>
                <c:pt idx="2079">
                  <c:v>31185</c:v>
                </c:pt>
                <c:pt idx="2080">
                  <c:v>31200</c:v>
                </c:pt>
                <c:pt idx="2081">
                  <c:v>31215</c:v>
                </c:pt>
                <c:pt idx="2082">
                  <c:v>31230</c:v>
                </c:pt>
                <c:pt idx="2083">
                  <c:v>31245</c:v>
                </c:pt>
                <c:pt idx="2084">
                  <c:v>31260</c:v>
                </c:pt>
                <c:pt idx="2085">
                  <c:v>31275</c:v>
                </c:pt>
                <c:pt idx="2086">
                  <c:v>31290</c:v>
                </c:pt>
                <c:pt idx="2087">
                  <c:v>31305</c:v>
                </c:pt>
                <c:pt idx="2088">
                  <c:v>31320</c:v>
                </c:pt>
                <c:pt idx="2089">
                  <c:v>31335</c:v>
                </c:pt>
                <c:pt idx="2090">
                  <c:v>31350</c:v>
                </c:pt>
                <c:pt idx="2091">
                  <c:v>31365</c:v>
                </c:pt>
                <c:pt idx="2092">
                  <c:v>31380</c:v>
                </c:pt>
                <c:pt idx="2093">
                  <c:v>31395</c:v>
                </c:pt>
                <c:pt idx="2094">
                  <c:v>31410</c:v>
                </c:pt>
                <c:pt idx="2095">
                  <c:v>31425</c:v>
                </c:pt>
                <c:pt idx="2096">
                  <c:v>31440</c:v>
                </c:pt>
                <c:pt idx="2097">
                  <c:v>31455</c:v>
                </c:pt>
                <c:pt idx="2098">
                  <c:v>31470</c:v>
                </c:pt>
                <c:pt idx="2099">
                  <c:v>31485</c:v>
                </c:pt>
                <c:pt idx="2100">
                  <c:v>31500</c:v>
                </c:pt>
                <c:pt idx="2101">
                  <c:v>31515</c:v>
                </c:pt>
                <c:pt idx="2102">
                  <c:v>31530</c:v>
                </c:pt>
                <c:pt idx="2103">
                  <c:v>31545</c:v>
                </c:pt>
                <c:pt idx="2104">
                  <c:v>31560</c:v>
                </c:pt>
                <c:pt idx="2105">
                  <c:v>31575</c:v>
                </c:pt>
                <c:pt idx="2106">
                  <c:v>31590</c:v>
                </c:pt>
                <c:pt idx="2107">
                  <c:v>31605</c:v>
                </c:pt>
                <c:pt idx="2108">
                  <c:v>31620</c:v>
                </c:pt>
                <c:pt idx="2109">
                  <c:v>31635</c:v>
                </c:pt>
                <c:pt idx="2110">
                  <c:v>31650</c:v>
                </c:pt>
                <c:pt idx="2111">
                  <c:v>31665</c:v>
                </c:pt>
                <c:pt idx="2112">
                  <c:v>31680</c:v>
                </c:pt>
                <c:pt idx="2113">
                  <c:v>31695</c:v>
                </c:pt>
                <c:pt idx="2114">
                  <c:v>31710</c:v>
                </c:pt>
                <c:pt idx="2115">
                  <c:v>31725</c:v>
                </c:pt>
                <c:pt idx="2116">
                  <c:v>31740</c:v>
                </c:pt>
                <c:pt idx="2117">
                  <c:v>31755</c:v>
                </c:pt>
                <c:pt idx="2118">
                  <c:v>31770</c:v>
                </c:pt>
                <c:pt idx="2119">
                  <c:v>31785</c:v>
                </c:pt>
                <c:pt idx="2120">
                  <c:v>31800</c:v>
                </c:pt>
                <c:pt idx="2121">
                  <c:v>31815</c:v>
                </c:pt>
                <c:pt idx="2122">
                  <c:v>31830</c:v>
                </c:pt>
                <c:pt idx="2123">
                  <c:v>31845</c:v>
                </c:pt>
                <c:pt idx="2124">
                  <c:v>31860</c:v>
                </c:pt>
                <c:pt idx="2125">
                  <c:v>31875</c:v>
                </c:pt>
                <c:pt idx="2126">
                  <c:v>31890</c:v>
                </c:pt>
                <c:pt idx="2127">
                  <c:v>31905</c:v>
                </c:pt>
                <c:pt idx="2128">
                  <c:v>31920</c:v>
                </c:pt>
                <c:pt idx="2129">
                  <c:v>31935</c:v>
                </c:pt>
                <c:pt idx="2130">
                  <c:v>31950</c:v>
                </c:pt>
                <c:pt idx="2131">
                  <c:v>31965</c:v>
                </c:pt>
                <c:pt idx="2132">
                  <c:v>31980</c:v>
                </c:pt>
                <c:pt idx="2133">
                  <c:v>31995</c:v>
                </c:pt>
                <c:pt idx="2134">
                  <c:v>32010</c:v>
                </c:pt>
                <c:pt idx="2135">
                  <c:v>32025</c:v>
                </c:pt>
                <c:pt idx="2136">
                  <c:v>32040</c:v>
                </c:pt>
                <c:pt idx="2137">
                  <c:v>32055</c:v>
                </c:pt>
                <c:pt idx="2138">
                  <c:v>32070</c:v>
                </c:pt>
                <c:pt idx="2139">
                  <c:v>32085</c:v>
                </c:pt>
                <c:pt idx="2140">
                  <c:v>32100</c:v>
                </c:pt>
                <c:pt idx="2141">
                  <c:v>32115</c:v>
                </c:pt>
                <c:pt idx="2142">
                  <c:v>32130</c:v>
                </c:pt>
                <c:pt idx="2143">
                  <c:v>32145</c:v>
                </c:pt>
                <c:pt idx="2144">
                  <c:v>32160</c:v>
                </c:pt>
                <c:pt idx="2145">
                  <c:v>32175</c:v>
                </c:pt>
                <c:pt idx="2146">
                  <c:v>32190</c:v>
                </c:pt>
                <c:pt idx="2147">
                  <c:v>32205</c:v>
                </c:pt>
                <c:pt idx="2148">
                  <c:v>32220</c:v>
                </c:pt>
                <c:pt idx="2149">
                  <c:v>32235</c:v>
                </c:pt>
                <c:pt idx="2150">
                  <c:v>32250</c:v>
                </c:pt>
                <c:pt idx="2151">
                  <c:v>32265</c:v>
                </c:pt>
                <c:pt idx="2152">
                  <c:v>32280</c:v>
                </c:pt>
                <c:pt idx="2153">
                  <c:v>32295</c:v>
                </c:pt>
                <c:pt idx="2154">
                  <c:v>32310</c:v>
                </c:pt>
                <c:pt idx="2155">
                  <c:v>32325</c:v>
                </c:pt>
                <c:pt idx="2156">
                  <c:v>32340</c:v>
                </c:pt>
                <c:pt idx="2157">
                  <c:v>32355</c:v>
                </c:pt>
                <c:pt idx="2158">
                  <c:v>32370</c:v>
                </c:pt>
                <c:pt idx="2159">
                  <c:v>32385</c:v>
                </c:pt>
                <c:pt idx="2160">
                  <c:v>32400</c:v>
                </c:pt>
                <c:pt idx="2161">
                  <c:v>32415</c:v>
                </c:pt>
                <c:pt idx="2162">
                  <c:v>32430</c:v>
                </c:pt>
                <c:pt idx="2163">
                  <c:v>32445</c:v>
                </c:pt>
                <c:pt idx="2164">
                  <c:v>32460</c:v>
                </c:pt>
                <c:pt idx="2165">
                  <c:v>32475</c:v>
                </c:pt>
                <c:pt idx="2166">
                  <c:v>32490</c:v>
                </c:pt>
                <c:pt idx="2167">
                  <c:v>32505</c:v>
                </c:pt>
                <c:pt idx="2168">
                  <c:v>32520</c:v>
                </c:pt>
                <c:pt idx="2169">
                  <c:v>32535</c:v>
                </c:pt>
                <c:pt idx="2170">
                  <c:v>32550</c:v>
                </c:pt>
                <c:pt idx="2171">
                  <c:v>32565</c:v>
                </c:pt>
                <c:pt idx="2172">
                  <c:v>32580</c:v>
                </c:pt>
                <c:pt idx="2173">
                  <c:v>32595</c:v>
                </c:pt>
                <c:pt idx="2174">
                  <c:v>32610</c:v>
                </c:pt>
                <c:pt idx="2175">
                  <c:v>32625</c:v>
                </c:pt>
                <c:pt idx="2176">
                  <c:v>32640</c:v>
                </c:pt>
                <c:pt idx="2177">
                  <c:v>32655</c:v>
                </c:pt>
                <c:pt idx="2178">
                  <c:v>32670</c:v>
                </c:pt>
                <c:pt idx="2179">
                  <c:v>32685</c:v>
                </c:pt>
                <c:pt idx="2180">
                  <c:v>32700</c:v>
                </c:pt>
                <c:pt idx="2181">
                  <c:v>32715</c:v>
                </c:pt>
                <c:pt idx="2182">
                  <c:v>32730</c:v>
                </c:pt>
                <c:pt idx="2183">
                  <c:v>32745</c:v>
                </c:pt>
                <c:pt idx="2184">
                  <c:v>32760</c:v>
                </c:pt>
                <c:pt idx="2185">
                  <c:v>32775</c:v>
                </c:pt>
                <c:pt idx="2186">
                  <c:v>32790</c:v>
                </c:pt>
                <c:pt idx="2187">
                  <c:v>32805</c:v>
                </c:pt>
                <c:pt idx="2188">
                  <c:v>32820</c:v>
                </c:pt>
                <c:pt idx="2189">
                  <c:v>32835</c:v>
                </c:pt>
                <c:pt idx="2190">
                  <c:v>32850</c:v>
                </c:pt>
                <c:pt idx="2191">
                  <c:v>32865</c:v>
                </c:pt>
                <c:pt idx="2192">
                  <c:v>32880</c:v>
                </c:pt>
                <c:pt idx="2193">
                  <c:v>32895</c:v>
                </c:pt>
                <c:pt idx="2194">
                  <c:v>32910</c:v>
                </c:pt>
                <c:pt idx="2195">
                  <c:v>32925</c:v>
                </c:pt>
                <c:pt idx="2196">
                  <c:v>32940</c:v>
                </c:pt>
                <c:pt idx="2197">
                  <c:v>32955</c:v>
                </c:pt>
                <c:pt idx="2198">
                  <c:v>32970</c:v>
                </c:pt>
                <c:pt idx="2199">
                  <c:v>32985</c:v>
                </c:pt>
                <c:pt idx="2200">
                  <c:v>33000</c:v>
                </c:pt>
                <c:pt idx="2201">
                  <c:v>33015</c:v>
                </c:pt>
                <c:pt idx="2202">
                  <c:v>33030</c:v>
                </c:pt>
                <c:pt idx="2203">
                  <c:v>33045</c:v>
                </c:pt>
                <c:pt idx="2204">
                  <c:v>33060</c:v>
                </c:pt>
                <c:pt idx="2205">
                  <c:v>33075</c:v>
                </c:pt>
                <c:pt idx="2206">
                  <c:v>33090</c:v>
                </c:pt>
                <c:pt idx="2207">
                  <c:v>33105</c:v>
                </c:pt>
                <c:pt idx="2208">
                  <c:v>33120</c:v>
                </c:pt>
                <c:pt idx="2209">
                  <c:v>33135</c:v>
                </c:pt>
                <c:pt idx="2210">
                  <c:v>33150</c:v>
                </c:pt>
                <c:pt idx="2211">
                  <c:v>33165</c:v>
                </c:pt>
                <c:pt idx="2212">
                  <c:v>33180</c:v>
                </c:pt>
                <c:pt idx="2213">
                  <c:v>33195</c:v>
                </c:pt>
                <c:pt idx="2214">
                  <c:v>33210</c:v>
                </c:pt>
                <c:pt idx="2215">
                  <c:v>33225</c:v>
                </c:pt>
                <c:pt idx="2216">
                  <c:v>33240</c:v>
                </c:pt>
                <c:pt idx="2217">
                  <c:v>33255</c:v>
                </c:pt>
                <c:pt idx="2218">
                  <c:v>33270</c:v>
                </c:pt>
                <c:pt idx="2219">
                  <c:v>33285</c:v>
                </c:pt>
                <c:pt idx="2220">
                  <c:v>33300</c:v>
                </c:pt>
                <c:pt idx="2221">
                  <c:v>33315</c:v>
                </c:pt>
                <c:pt idx="2222">
                  <c:v>33330</c:v>
                </c:pt>
                <c:pt idx="2223">
                  <c:v>33345</c:v>
                </c:pt>
                <c:pt idx="2224">
                  <c:v>33360</c:v>
                </c:pt>
                <c:pt idx="2225">
                  <c:v>33375</c:v>
                </c:pt>
                <c:pt idx="2226">
                  <c:v>33390</c:v>
                </c:pt>
                <c:pt idx="2227">
                  <c:v>33405</c:v>
                </c:pt>
                <c:pt idx="2228">
                  <c:v>33420</c:v>
                </c:pt>
                <c:pt idx="2229">
                  <c:v>33435</c:v>
                </c:pt>
                <c:pt idx="2230">
                  <c:v>33450</c:v>
                </c:pt>
                <c:pt idx="2231">
                  <c:v>33465</c:v>
                </c:pt>
                <c:pt idx="2232">
                  <c:v>33480</c:v>
                </c:pt>
                <c:pt idx="2233">
                  <c:v>33495</c:v>
                </c:pt>
                <c:pt idx="2234">
                  <c:v>33510</c:v>
                </c:pt>
                <c:pt idx="2235">
                  <c:v>33525</c:v>
                </c:pt>
                <c:pt idx="2236">
                  <c:v>33540</c:v>
                </c:pt>
                <c:pt idx="2237">
                  <c:v>33555</c:v>
                </c:pt>
                <c:pt idx="2238">
                  <c:v>33570</c:v>
                </c:pt>
                <c:pt idx="2239">
                  <c:v>33585</c:v>
                </c:pt>
                <c:pt idx="2240">
                  <c:v>33600</c:v>
                </c:pt>
                <c:pt idx="2241">
                  <c:v>33615</c:v>
                </c:pt>
                <c:pt idx="2242">
                  <c:v>33630</c:v>
                </c:pt>
                <c:pt idx="2243">
                  <c:v>33645</c:v>
                </c:pt>
                <c:pt idx="2244">
                  <c:v>33660</c:v>
                </c:pt>
                <c:pt idx="2245">
                  <c:v>33675</c:v>
                </c:pt>
                <c:pt idx="2246">
                  <c:v>33690</c:v>
                </c:pt>
                <c:pt idx="2247">
                  <c:v>33705</c:v>
                </c:pt>
                <c:pt idx="2248">
                  <c:v>33720</c:v>
                </c:pt>
                <c:pt idx="2249">
                  <c:v>33735</c:v>
                </c:pt>
                <c:pt idx="2250">
                  <c:v>33750</c:v>
                </c:pt>
                <c:pt idx="2251">
                  <c:v>33765</c:v>
                </c:pt>
                <c:pt idx="2252">
                  <c:v>33780</c:v>
                </c:pt>
                <c:pt idx="2253">
                  <c:v>33795</c:v>
                </c:pt>
                <c:pt idx="2254">
                  <c:v>33810</c:v>
                </c:pt>
                <c:pt idx="2255">
                  <c:v>33825</c:v>
                </c:pt>
                <c:pt idx="2256">
                  <c:v>33840</c:v>
                </c:pt>
                <c:pt idx="2257">
                  <c:v>33855</c:v>
                </c:pt>
                <c:pt idx="2258">
                  <c:v>33870</c:v>
                </c:pt>
                <c:pt idx="2259">
                  <c:v>33885</c:v>
                </c:pt>
                <c:pt idx="2260">
                  <c:v>33900</c:v>
                </c:pt>
                <c:pt idx="2261">
                  <c:v>33915</c:v>
                </c:pt>
                <c:pt idx="2262">
                  <c:v>33930</c:v>
                </c:pt>
                <c:pt idx="2263">
                  <c:v>33945</c:v>
                </c:pt>
                <c:pt idx="2264">
                  <c:v>33960</c:v>
                </c:pt>
                <c:pt idx="2265">
                  <c:v>33975</c:v>
                </c:pt>
                <c:pt idx="2266">
                  <c:v>33990</c:v>
                </c:pt>
                <c:pt idx="2267">
                  <c:v>34005</c:v>
                </c:pt>
                <c:pt idx="2268">
                  <c:v>34020</c:v>
                </c:pt>
                <c:pt idx="2269">
                  <c:v>34035</c:v>
                </c:pt>
                <c:pt idx="2270">
                  <c:v>34050</c:v>
                </c:pt>
                <c:pt idx="2271">
                  <c:v>34065</c:v>
                </c:pt>
                <c:pt idx="2272">
                  <c:v>34080</c:v>
                </c:pt>
                <c:pt idx="2273">
                  <c:v>34095</c:v>
                </c:pt>
                <c:pt idx="2274">
                  <c:v>34110</c:v>
                </c:pt>
                <c:pt idx="2275">
                  <c:v>34125</c:v>
                </c:pt>
                <c:pt idx="2276">
                  <c:v>34140</c:v>
                </c:pt>
                <c:pt idx="2277">
                  <c:v>34155</c:v>
                </c:pt>
                <c:pt idx="2278">
                  <c:v>34170</c:v>
                </c:pt>
                <c:pt idx="2279">
                  <c:v>34185</c:v>
                </c:pt>
                <c:pt idx="2280">
                  <c:v>34200</c:v>
                </c:pt>
                <c:pt idx="2281">
                  <c:v>34215</c:v>
                </c:pt>
                <c:pt idx="2282">
                  <c:v>34230</c:v>
                </c:pt>
                <c:pt idx="2283">
                  <c:v>34245</c:v>
                </c:pt>
                <c:pt idx="2284">
                  <c:v>34260</c:v>
                </c:pt>
                <c:pt idx="2285">
                  <c:v>34275</c:v>
                </c:pt>
                <c:pt idx="2286">
                  <c:v>34290</c:v>
                </c:pt>
                <c:pt idx="2287">
                  <c:v>34305</c:v>
                </c:pt>
                <c:pt idx="2288">
                  <c:v>34320</c:v>
                </c:pt>
                <c:pt idx="2289">
                  <c:v>34335</c:v>
                </c:pt>
                <c:pt idx="2290">
                  <c:v>34350</c:v>
                </c:pt>
                <c:pt idx="2291">
                  <c:v>34365</c:v>
                </c:pt>
                <c:pt idx="2292">
                  <c:v>34380</c:v>
                </c:pt>
                <c:pt idx="2293">
                  <c:v>34395</c:v>
                </c:pt>
                <c:pt idx="2294">
                  <c:v>34410</c:v>
                </c:pt>
                <c:pt idx="2295">
                  <c:v>34425</c:v>
                </c:pt>
                <c:pt idx="2296">
                  <c:v>34440</c:v>
                </c:pt>
                <c:pt idx="2297">
                  <c:v>34455</c:v>
                </c:pt>
                <c:pt idx="2298">
                  <c:v>34470</c:v>
                </c:pt>
                <c:pt idx="2299">
                  <c:v>34485</c:v>
                </c:pt>
                <c:pt idx="2300">
                  <c:v>34500</c:v>
                </c:pt>
                <c:pt idx="2301">
                  <c:v>34515</c:v>
                </c:pt>
                <c:pt idx="2302">
                  <c:v>34530</c:v>
                </c:pt>
                <c:pt idx="2303">
                  <c:v>34545</c:v>
                </c:pt>
                <c:pt idx="2304">
                  <c:v>34560</c:v>
                </c:pt>
                <c:pt idx="2305">
                  <c:v>34575</c:v>
                </c:pt>
                <c:pt idx="2306">
                  <c:v>34590</c:v>
                </c:pt>
                <c:pt idx="2307">
                  <c:v>34605</c:v>
                </c:pt>
                <c:pt idx="2308">
                  <c:v>34620</c:v>
                </c:pt>
                <c:pt idx="2309">
                  <c:v>34635</c:v>
                </c:pt>
                <c:pt idx="2310">
                  <c:v>34650</c:v>
                </c:pt>
                <c:pt idx="2311">
                  <c:v>34665</c:v>
                </c:pt>
                <c:pt idx="2312">
                  <c:v>34680</c:v>
                </c:pt>
                <c:pt idx="2313">
                  <c:v>34695</c:v>
                </c:pt>
                <c:pt idx="2314">
                  <c:v>34710</c:v>
                </c:pt>
                <c:pt idx="2315">
                  <c:v>34725</c:v>
                </c:pt>
                <c:pt idx="2316">
                  <c:v>34740</c:v>
                </c:pt>
                <c:pt idx="2317">
                  <c:v>34755</c:v>
                </c:pt>
                <c:pt idx="2318">
                  <c:v>34770</c:v>
                </c:pt>
                <c:pt idx="2319">
                  <c:v>34785</c:v>
                </c:pt>
                <c:pt idx="2320">
                  <c:v>34800</c:v>
                </c:pt>
                <c:pt idx="2321">
                  <c:v>34815</c:v>
                </c:pt>
                <c:pt idx="2322">
                  <c:v>34830</c:v>
                </c:pt>
                <c:pt idx="2323">
                  <c:v>34845</c:v>
                </c:pt>
                <c:pt idx="2324">
                  <c:v>34860</c:v>
                </c:pt>
                <c:pt idx="2325">
                  <c:v>34875</c:v>
                </c:pt>
                <c:pt idx="2326">
                  <c:v>34890</c:v>
                </c:pt>
                <c:pt idx="2327">
                  <c:v>34905</c:v>
                </c:pt>
                <c:pt idx="2328">
                  <c:v>34920</c:v>
                </c:pt>
                <c:pt idx="2329">
                  <c:v>34935</c:v>
                </c:pt>
                <c:pt idx="2330">
                  <c:v>34950</c:v>
                </c:pt>
                <c:pt idx="2331">
                  <c:v>34965</c:v>
                </c:pt>
                <c:pt idx="2332">
                  <c:v>34980</c:v>
                </c:pt>
                <c:pt idx="2333">
                  <c:v>34995</c:v>
                </c:pt>
                <c:pt idx="2334">
                  <c:v>35010</c:v>
                </c:pt>
                <c:pt idx="2335">
                  <c:v>35025</c:v>
                </c:pt>
                <c:pt idx="2336">
                  <c:v>35040</c:v>
                </c:pt>
                <c:pt idx="2337">
                  <c:v>35055</c:v>
                </c:pt>
                <c:pt idx="2338">
                  <c:v>35070</c:v>
                </c:pt>
                <c:pt idx="2339">
                  <c:v>35085</c:v>
                </c:pt>
                <c:pt idx="2340">
                  <c:v>35100</c:v>
                </c:pt>
                <c:pt idx="2341">
                  <c:v>35115</c:v>
                </c:pt>
                <c:pt idx="2342">
                  <c:v>35130</c:v>
                </c:pt>
                <c:pt idx="2343">
                  <c:v>35145</c:v>
                </c:pt>
                <c:pt idx="2344">
                  <c:v>35160</c:v>
                </c:pt>
                <c:pt idx="2345">
                  <c:v>35175</c:v>
                </c:pt>
                <c:pt idx="2346">
                  <c:v>35190</c:v>
                </c:pt>
                <c:pt idx="2347">
                  <c:v>35205</c:v>
                </c:pt>
                <c:pt idx="2348">
                  <c:v>35220</c:v>
                </c:pt>
                <c:pt idx="2349">
                  <c:v>35235</c:v>
                </c:pt>
                <c:pt idx="2350">
                  <c:v>35250</c:v>
                </c:pt>
                <c:pt idx="2351">
                  <c:v>35265</c:v>
                </c:pt>
                <c:pt idx="2352">
                  <c:v>35280</c:v>
                </c:pt>
                <c:pt idx="2353">
                  <c:v>35295</c:v>
                </c:pt>
                <c:pt idx="2354">
                  <c:v>35310</c:v>
                </c:pt>
                <c:pt idx="2355">
                  <c:v>35325</c:v>
                </c:pt>
                <c:pt idx="2356">
                  <c:v>35340</c:v>
                </c:pt>
                <c:pt idx="2357">
                  <c:v>35355</c:v>
                </c:pt>
                <c:pt idx="2358">
                  <c:v>35370</c:v>
                </c:pt>
                <c:pt idx="2359">
                  <c:v>35385</c:v>
                </c:pt>
                <c:pt idx="2360">
                  <c:v>35400</c:v>
                </c:pt>
                <c:pt idx="2361">
                  <c:v>35415</c:v>
                </c:pt>
                <c:pt idx="2362">
                  <c:v>35430</c:v>
                </c:pt>
                <c:pt idx="2363">
                  <c:v>35445</c:v>
                </c:pt>
                <c:pt idx="2364">
                  <c:v>35460</c:v>
                </c:pt>
                <c:pt idx="2365">
                  <c:v>35475</c:v>
                </c:pt>
                <c:pt idx="2366">
                  <c:v>35490</c:v>
                </c:pt>
                <c:pt idx="2367">
                  <c:v>35505</c:v>
                </c:pt>
                <c:pt idx="2368">
                  <c:v>35520</c:v>
                </c:pt>
                <c:pt idx="2369">
                  <c:v>35535</c:v>
                </c:pt>
                <c:pt idx="2370">
                  <c:v>35550</c:v>
                </c:pt>
                <c:pt idx="2371">
                  <c:v>35565</c:v>
                </c:pt>
                <c:pt idx="2372">
                  <c:v>35580</c:v>
                </c:pt>
                <c:pt idx="2373">
                  <c:v>35595</c:v>
                </c:pt>
                <c:pt idx="2374">
                  <c:v>35610</c:v>
                </c:pt>
                <c:pt idx="2375">
                  <c:v>35625</c:v>
                </c:pt>
                <c:pt idx="2376">
                  <c:v>35640</c:v>
                </c:pt>
                <c:pt idx="2377">
                  <c:v>35655</c:v>
                </c:pt>
                <c:pt idx="2378">
                  <c:v>35670</c:v>
                </c:pt>
                <c:pt idx="2379">
                  <c:v>35685</c:v>
                </c:pt>
                <c:pt idx="2380">
                  <c:v>35700</c:v>
                </c:pt>
                <c:pt idx="2381">
                  <c:v>35715</c:v>
                </c:pt>
                <c:pt idx="2382">
                  <c:v>35730</c:v>
                </c:pt>
                <c:pt idx="2383">
                  <c:v>35745</c:v>
                </c:pt>
                <c:pt idx="2384">
                  <c:v>35760</c:v>
                </c:pt>
                <c:pt idx="2385">
                  <c:v>35775</c:v>
                </c:pt>
                <c:pt idx="2386">
                  <c:v>35790</c:v>
                </c:pt>
                <c:pt idx="2387">
                  <c:v>35805</c:v>
                </c:pt>
                <c:pt idx="2388">
                  <c:v>35820</c:v>
                </c:pt>
                <c:pt idx="2389">
                  <c:v>35835</c:v>
                </c:pt>
                <c:pt idx="2390">
                  <c:v>35850</c:v>
                </c:pt>
                <c:pt idx="2391">
                  <c:v>35865</c:v>
                </c:pt>
                <c:pt idx="2392">
                  <c:v>35880</c:v>
                </c:pt>
                <c:pt idx="2393">
                  <c:v>35895</c:v>
                </c:pt>
                <c:pt idx="2394">
                  <c:v>35910</c:v>
                </c:pt>
                <c:pt idx="2395">
                  <c:v>35925</c:v>
                </c:pt>
                <c:pt idx="2396">
                  <c:v>35940</c:v>
                </c:pt>
                <c:pt idx="2397">
                  <c:v>35955</c:v>
                </c:pt>
                <c:pt idx="2398">
                  <c:v>35970</c:v>
                </c:pt>
                <c:pt idx="2399">
                  <c:v>35985</c:v>
                </c:pt>
                <c:pt idx="2400">
                  <c:v>36000</c:v>
                </c:pt>
                <c:pt idx="2401">
                  <c:v>36015</c:v>
                </c:pt>
                <c:pt idx="2402">
                  <c:v>36030</c:v>
                </c:pt>
                <c:pt idx="2403">
                  <c:v>36045</c:v>
                </c:pt>
                <c:pt idx="2404">
                  <c:v>36060</c:v>
                </c:pt>
                <c:pt idx="2405">
                  <c:v>36075</c:v>
                </c:pt>
                <c:pt idx="2406">
                  <c:v>36090</c:v>
                </c:pt>
                <c:pt idx="2407">
                  <c:v>36105</c:v>
                </c:pt>
                <c:pt idx="2408">
                  <c:v>36120</c:v>
                </c:pt>
                <c:pt idx="2409">
                  <c:v>36135</c:v>
                </c:pt>
                <c:pt idx="2410">
                  <c:v>36150</c:v>
                </c:pt>
                <c:pt idx="2411">
                  <c:v>36165</c:v>
                </c:pt>
                <c:pt idx="2412">
                  <c:v>36180</c:v>
                </c:pt>
                <c:pt idx="2413">
                  <c:v>36195</c:v>
                </c:pt>
                <c:pt idx="2414">
                  <c:v>36210</c:v>
                </c:pt>
                <c:pt idx="2415">
                  <c:v>36225</c:v>
                </c:pt>
                <c:pt idx="2416">
                  <c:v>36240</c:v>
                </c:pt>
                <c:pt idx="2417">
                  <c:v>36255</c:v>
                </c:pt>
                <c:pt idx="2418">
                  <c:v>36270</c:v>
                </c:pt>
                <c:pt idx="2419">
                  <c:v>36285</c:v>
                </c:pt>
                <c:pt idx="2420">
                  <c:v>36300</c:v>
                </c:pt>
                <c:pt idx="2421">
                  <c:v>36315</c:v>
                </c:pt>
                <c:pt idx="2422">
                  <c:v>36330</c:v>
                </c:pt>
                <c:pt idx="2423">
                  <c:v>36345</c:v>
                </c:pt>
                <c:pt idx="2424">
                  <c:v>36360</c:v>
                </c:pt>
                <c:pt idx="2425">
                  <c:v>36375</c:v>
                </c:pt>
                <c:pt idx="2426">
                  <c:v>36390</c:v>
                </c:pt>
                <c:pt idx="2427">
                  <c:v>36405</c:v>
                </c:pt>
                <c:pt idx="2428">
                  <c:v>36420</c:v>
                </c:pt>
                <c:pt idx="2429">
                  <c:v>36435</c:v>
                </c:pt>
                <c:pt idx="2430">
                  <c:v>36450</c:v>
                </c:pt>
                <c:pt idx="2431">
                  <c:v>36465</c:v>
                </c:pt>
                <c:pt idx="2432">
                  <c:v>36480</c:v>
                </c:pt>
                <c:pt idx="2433">
                  <c:v>36495</c:v>
                </c:pt>
                <c:pt idx="2434">
                  <c:v>36510</c:v>
                </c:pt>
                <c:pt idx="2435">
                  <c:v>36525</c:v>
                </c:pt>
                <c:pt idx="2436">
                  <c:v>36540</c:v>
                </c:pt>
                <c:pt idx="2437">
                  <c:v>36555</c:v>
                </c:pt>
                <c:pt idx="2438">
                  <c:v>36570</c:v>
                </c:pt>
                <c:pt idx="2439">
                  <c:v>36585</c:v>
                </c:pt>
                <c:pt idx="2440">
                  <c:v>36600</c:v>
                </c:pt>
                <c:pt idx="2441">
                  <c:v>36615</c:v>
                </c:pt>
                <c:pt idx="2442">
                  <c:v>36630</c:v>
                </c:pt>
                <c:pt idx="2443">
                  <c:v>36645</c:v>
                </c:pt>
                <c:pt idx="2444">
                  <c:v>36660</c:v>
                </c:pt>
                <c:pt idx="2445">
                  <c:v>36675</c:v>
                </c:pt>
                <c:pt idx="2446">
                  <c:v>36690</c:v>
                </c:pt>
                <c:pt idx="2447">
                  <c:v>36705</c:v>
                </c:pt>
                <c:pt idx="2448">
                  <c:v>36720</c:v>
                </c:pt>
                <c:pt idx="2449">
                  <c:v>36735</c:v>
                </c:pt>
                <c:pt idx="2450">
                  <c:v>36750</c:v>
                </c:pt>
                <c:pt idx="2451">
                  <c:v>36765</c:v>
                </c:pt>
                <c:pt idx="2452">
                  <c:v>36780</c:v>
                </c:pt>
                <c:pt idx="2453">
                  <c:v>36795</c:v>
                </c:pt>
                <c:pt idx="2454">
                  <c:v>36810</c:v>
                </c:pt>
                <c:pt idx="2455">
                  <c:v>36825</c:v>
                </c:pt>
                <c:pt idx="2456">
                  <c:v>36840</c:v>
                </c:pt>
                <c:pt idx="2457">
                  <c:v>36855</c:v>
                </c:pt>
                <c:pt idx="2458">
                  <c:v>36870</c:v>
                </c:pt>
                <c:pt idx="2459">
                  <c:v>36885</c:v>
                </c:pt>
                <c:pt idx="2460">
                  <c:v>36900</c:v>
                </c:pt>
                <c:pt idx="2461">
                  <c:v>36915</c:v>
                </c:pt>
                <c:pt idx="2462">
                  <c:v>36930</c:v>
                </c:pt>
                <c:pt idx="2463">
                  <c:v>36945</c:v>
                </c:pt>
                <c:pt idx="2464">
                  <c:v>36960</c:v>
                </c:pt>
                <c:pt idx="2465">
                  <c:v>36975</c:v>
                </c:pt>
                <c:pt idx="2466">
                  <c:v>36990</c:v>
                </c:pt>
                <c:pt idx="2467">
                  <c:v>37005</c:v>
                </c:pt>
                <c:pt idx="2468">
                  <c:v>37020</c:v>
                </c:pt>
                <c:pt idx="2469">
                  <c:v>37035</c:v>
                </c:pt>
                <c:pt idx="2470">
                  <c:v>37050</c:v>
                </c:pt>
                <c:pt idx="2471">
                  <c:v>37065</c:v>
                </c:pt>
                <c:pt idx="2472">
                  <c:v>37080</c:v>
                </c:pt>
                <c:pt idx="2473">
                  <c:v>37095</c:v>
                </c:pt>
                <c:pt idx="2474">
                  <c:v>37110</c:v>
                </c:pt>
                <c:pt idx="2475">
                  <c:v>37125</c:v>
                </c:pt>
                <c:pt idx="2476">
                  <c:v>37140</c:v>
                </c:pt>
                <c:pt idx="2477">
                  <c:v>37155</c:v>
                </c:pt>
                <c:pt idx="2478">
                  <c:v>37170</c:v>
                </c:pt>
                <c:pt idx="2479">
                  <c:v>37185</c:v>
                </c:pt>
                <c:pt idx="2480">
                  <c:v>37200</c:v>
                </c:pt>
                <c:pt idx="2481">
                  <c:v>37215</c:v>
                </c:pt>
                <c:pt idx="2482">
                  <c:v>37230</c:v>
                </c:pt>
                <c:pt idx="2483">
                  <c:v>37245</c:v>
                </c:pt>
                <c:pt idx="2484">
                  <c:v>37260</c:v>
                </c:pt>
                <c:pt idx="2485">
                  <c:v>37275</c:v>
                </c:pt>
                <c:pt idx="2486">
                  <c:v>37290</c:v>
                </c:pt>
                <c:pt idx="2487">
                  <c:v>37305</c:v>
                </c:pt>
                <c:pt idx="2488">
                  <c:v>37320</c:v>
                </c:pt>
                <c:pt idx="2489">
                  <c:v>37335</c:v>
                </c:pt>
                <c:pt idx="2490">
                  <c:v>37350</c:v>
                </c:pt>
                <c:pt idx="2491">
                  <c:v>37365</c:v>
                </c:pt>
                <c:pt idx="2492">
                  <c:v>37380</c:v>
                </c:pt>
                <c:pt idx="2493">
                  <c:v>37395</c:v>
                </c:pt>
                <c:pt idx="2494">
                  <c:v>37410</c:v>
                </c:pt>
                <c:pt idx="2495">
                  <c:v>37425</c:v>
                </c:pt>
                <c:pt idx="2496">
                  <c:v>37440</c:v>
                </c:pt>
                <c:pt idx="2497">
                  <c:v>37455</c:v>
                </c:pt>
                <c:pt idx="2498">
                  <c:v>37470</c:v>
                </c:pt>
                <c:pt idx="2499">
                  <c:v>37485</c:v>
                </c:pt>
                <c:pt idx="2500">
                  <c:v>37500</c:v>
                </c:pt>
                <c:pt idx="2501">
                  <c:v>37515</c:v>
                </c:pt>
                <c:pt idx="2502">
                  <c:v>37530</c:v>
                </c:pt>
                <c:pt idx="2503">
                  <c:v>37545</c:v>
                </c:pt>
                <c:pt idx="2504">
                  <c:v>37560</c:v>
                </c:pt>
                <c:pt idx="2505">
                  <c:v>37575</c:v>
                </c:pt>
                <c:pt idx="2506">
                  <c:v>37590</c:v>
                </c:pt>
                <c:pt idx="2507">
                  <c:v>37605</c:v>
                </c:pt>
                <c:pt idx="2508">
                  <c:v>37620</c:v>
                </c:pt>
                <c:pt idx="2509">
                  <c:v>37635</c:v>
                </c:pt>
                <c:pt idx="2510">
                  <c:v>37650</c:v>
                </c:pt>
                <c:pt idx="2511">
                  <c:v>37665</c:v>
                </c:pt>
                <c:pt idx="2512">
                  <c:v>37680</c:v>
                </c:pt>
                <c:pt idx="2513">
                  <c:v>37695</c:v>
                </c:pt>
                <c:pt idx="2514">
                  <c:v>37710</c:v>
                </c:pt>
                <c:pt idx="2515">
                  <c:v>37725</c:v>
                </c:pt>
                <c:pt idx="2516">
                  <c:v>37740</c:v>
                </c:pt>
                <c:pt idx="2517">
                  <c:v>37755</c:v>
                </c:pt>
                <c:pt idx="2518">
                  <c:v>37770</c:v>
                </c:pt>
                <c:pt idx="2519">
                  <c:v>37785</c:v>
                </c:pt>
                <c:pt idx="2520">
                  <c:v>37800</c:v>
                </c:pt>
                <c:pt idx="2521">
                  <c:v>37815</c:v>
                </c:pt>
                <c:pt idx="2522">
                  <c:v>37830</c:v>
                </c:pt>
                <c:pt idx="2523">
                  <c:v>37845</c:v>
                </c:pt>
                <c:pt idx="2524">
                  <c:v>37860</c:v>
                </c:pt>
                <c:pt idx="2525">
                  <c:v>37875</c:v>
                </c:pt>
                <c:pt idx="2526">
                  <c:v>37890</c:v>
                </c:pt>
                <c:pt idx="2527">
                  <c:v>37905</c:v>
                </c:pt>
                <c:pt idx="2528">
                  <c:v>37920</c:v>
                </c:pt>
                <c:pt idx="2529">
                  <c:v>37935</c:v>
                </c:pt>
                <c:pt idx="2530">
                  <c:v>37950</c:v>
                </c:pt>
                <c:pt idx="2531">
                  <c:v>37965</c:v>
                </c:pt>
                <c:pt idx="2532">
                  <c:v>37980</c:v>
                </c:pt>
                <c:pt idx="2533">
                  <c:v>37995</c:v>
                </c:pt>
                <c:pt idx="2534">
                  <c:v>38010</c:v>
                </c:pt>
                <c:pt idx="2535">
                  <c:v>38025</c:v>
                </c:pt>
                <c:pt idx="2536">
                  <c:v>38040</c:v>
                </c:pt>
                <c:pt idx="2537">
                  <c:v>38055</c:v>
                </c:pt>
                <c:pt idx="2538">
                  <c:v>38070</c:v>
                </c:pt>
                <c:pt idx="2539">
                  <c:v>38085</c:v>
                </c:pt>
                <c:pt idx="2540">
                  <c:v>38100</c:v>
                </c:pt>
                <c:pt idx="2541">
                  <c:v>38115</c:v>
                </c:pt>
                <c:pt idx="2542">
                  <c:v>38130</c:v>
                </c:pt>
                <c:pt idx="2543">
                  <c:v>38145</c:v>
                </c:pt>
                <c:pt idx="2544">
                  <c:v>38160</c:v>
                </c:pt>
                <c:pt idx="2545">
                  <c:v>38175</c:v>
                </c:pt>
                <c:pt idx="2546">
                  <c:v>38190</c:v>
                </c:pt>
                <c:pt idx="2547">
                  <c:v>38205</c:v>
                </c:pt>
                <c:pt idx="2548">
                  <c:v>38220</c:v>
                </c:pt>
                <c:pt idx="2549">
                  <c:v>38235</c:v>
                </c:pt>
                <c:pt idx="2550">
                  <c:v>38250</c:v>
                </c:pt>
                <c:pt idx="2551">
                  <c:v>38265</c:v>
                </c:pt>
                <c:pt idx="2552">
                  <c:v>38280</c:v>
                </c:pt>
                <c:pt idx="2553">
                  <c:v>38295</c:v>
                </c:pt>
                <c:pt idx="2554">
                  <c:v>38310</c:v>
                </c:pt>
                <c:pt idx="2555">
                  <c:v>38325</c:v>
                </c:pt>
                <c:pt idx="2556">
                  <c:v>38340</c:v>
                </c:pt>
                <c:pt idx="2557">
                  <c:v>38355</c:v>
                </c:pt>
                <c:pt idx="2558">
                  <c:v>38370</c:v>
                </c:pt>
                <c:pt idx="2559">
                  <c:v>38385</c:v>
                </c:pt>
                <c:pt idx="2560">
                  <c:v>38400</c:v>
                </c:pt>
                <c:pt idx="2561">
                  <c:v>38415</c:v>
                </c:pt>
                <c:pt idx="2562">
                  <c:v>38430</c:v>
                </c:pt>
                <c:pt idx="2563">
                  <c:v>38445</c:v>
                </c:pt>
                <c:pt idx="2564">
                  <c:v>38460</c:v>
                </c:pt>
                <c:pt idx="2565">
                  <c:v>38475</c:v>
                </c:pt>
                <c:pt idx="2566">
                  <c:v>38490</c:v>
                </c:pt>
                <c:pt idx="2567">
                  <c:v>38505</c:v>
                </c:pt>
                <c:pt idx="2568">
                  <c:v>38520</c:v>
                </c:pt>
                <c:pt idx="2569">
                  <c:v>38535</c:v>
                </c:pt>
                <c:pt idx="2570">
                  <c:v>38550</c:v>
                </c:pt>
                <c:pt idx="2571">
                  <c:v>38565</c:v>
                </c:pt>
                <c:pt idx="2572">
                  <c:v>38580</c:v>
                </c:pt>
                <c:pt idx="2573">
                  <c:v>38595</c:v>
                </c:pt>
                <c:pt idx="2574">
                  <c:v>38610</c:v>
                </c:pt>
                <c:pt idx="2575">
                  <c:v>38625</c:v>
                </c:pt>
                <c:pt idx="2576">
                  <c:v>38640</c:v>
                </c:pt>
                <c:pt idx="2577">
                  <c:v>38655</c:v>
                </c:pt>
                <c:pt idx="2578">
                  <c:v>38670</c:v>
                </c:pt>
                <c:pt idx="2579">
                  <c:v>38685</c:v>
                </c:pt>
                <c:pt idx="2580">
                  <c:v>38700</c:v>
                </c:pt>
                <c:pt idx="2581">
                  <c:v>38715</c:v>
                </c:pt>
                <c:pt idx="2582">
                  <c:v>38730</c:v>
                </c:pt>
                <c:pt idx="2583">
                  <c:v>38745</c:v>
                </c:pt>
                <c:pt idx="2584">
                  <c:v>38760</c:v>
                </c:pt>
                <c:pt idx="2585">
                  <c:v>38775</c:v>
                </c:pt>
                <c:pt idx="2586">
                  <c:v>38790</c:v>
                </c:pt>
                <c:pt idx="2587">
                  <c:v>38805</c:v>
                </c:pt>
                <c:pt idx="2588">
                  <c:v>38820</c:v>
                </c:pt>
                <c:pt idx="2589">
                  <c:v>38835</c:v>
                </c:pt>
                <c:pt idx="2590">
                  <c:v>38850</c:v>
                </c:pt>
                <c:pt idx="2591">
                  <c:v>38865</c:v>
                </c:pt>
                <c:pt idx="2592">
                  <c:v>38880</c:v>
                </c:pt>
                <c:pt idx="2593">
                  <c:v>38895</c:v>
                </c:pt>
                <c:pt idx="2594">
                  <c:v>38910</c:v>
                </c:pt>
                <c:pt idx="2595">
                  <c:v>38925</c:v>
                </c:pt>
                <c:pt idx="2596">
                  <c:v>38940</c:v>
                </c:pt>
                <c:pt idx="2597">
                  <c:v>38955</c:v>
                </c:pt>
                <c:pt idx="2598">
                  <c:v>38970</c:v>
                </c:pt>
                <c:pt idx="2599">
                  <c:v>38985</c:v>
                </c:pt>
                <c:pt idx="2600">
                  <c:v>39000</c:v>
                </c:pt>
                <c:pt idx="2601">
                  <c:v>39015</c:v>
                </c:pt>
                <c:pt idx="2602">
                  <c:v>39030</c:v>
                </c:pt>
                <c:pt idx="2603">
                  <c:v>39045</c:v>
                </c:pt>
                <c:pt idx="2604">
                  <c:v>39060</c:v>
                </c:pt>
                <c:pt idx="2605">
                  <c:v>39075</c:v>
                </c:pt>
                <c:pt idx="2606">
                  <c:v>39090</c:v>
                </c:pt>
                <c:pt idx="2607">
                  <c:v>39105</c:v>
                </c:pt>
                <c:pt idx="2608">
                  <c:v>39120</c:v>
                </c:pt>
                <c:pt idx="2609">
                  <c:v>39135</c:v>
                </c:pt>
                <c:pt idx="2610">
                  <c:v>39150</c:v>
                </c:pt>
                <c:pt idx="2611">
                  <c:v>39165</c:v>
                </c:pt>
                <c:pt idx="2612">
                  <c:v>39180</c:v>
                </c:pt>
                <c:pt idx="2613">
                  <c:v>39195</c:v>
                </c:pt>
                <c:pt idx="2614">
                  <c:v>39210</c:v>
                </c:pt>
                <c:pt idx="2615">
                  <c:v>39225</c:v>
                </c:pt>
                <c:pt idx="2616">
                  <c:v>39240</c:v>
                </c:pt>
                <c:pt idx="2617">
                  <c:v>39255</c:v>
                </c:pt>
                <c:pt idx="2618">
                  <c:v>39270</c:v>
                </c:pt>
                <c:pt idx="2619">
                  <c:v>39285</c:v>
                </c:pt>
                <c:pt idx="2620">
                  <c:v>39300</c:v>
                </c:pt>
                <c:pt idx="2621">
                  <c:v>39315</c:v>
                </c:pt>
                <c:pt idx="2622">
                  <c:v>39330</c:v>
                </c:pt>
                <c:pt idx="2623">
                  <c:v>39345</c:v>
                </c:pt>
                <c:pt idx="2624">
                  <c:v>39360</c:v>
                </c:pt>
                <c:pt idx="2625">
                  <c:v>39375</c:v>
                </c:pt>
                <c:pt idx="2626">
                  <c:v>39390</c:v>
                </c:pt>
                <c:pt idx="2627">
                  <c:v>39405</c:v>
                </c:pt>
                <c:pt idx="2628">
                  <c:v>39420</c:v>
                </c:pt>
                <c:pt idx="2629">
                  <c:v>39435</c:v>
                </c:pt>
                <c:pt idx="2630">
                  <c:v>39450</c:v>
                </c:pt>
                <c:pt idx="2631">
                  <c:v>39465</c:v>
                </c:pt>
                <c:pt idx="2632">
                  <c:v>39480</c:v>
                </c:pt>
                <c:pt idx="2633">
                  <c:v>39495</c:v>
                </c:pt>
                <c:pt idx="2634">
                  <c:v>39510</c:v>
                </c:pt>
                <c:pt idx="2635">
                  <c:v>39525</c:v>
                </c:pt>
                <c:pt idx="2636">
                  <c:v>39540</c:v>
                </c:pt>
                <c:pt idx="2637">
                  <c:v>39555</c:v>
                </c:pt>
                <c:pt idx="2638">
                  <c:v>39570</c:v>
                </c:pt>
                <c:pt idx="2639">
                  <c:v>39585</c:v>
                </c:pt>
                <c:pt idx="2640">
                  <c:v>39600</c:v>
                </c:pt>
                <c:pt idx="2641">
                  <c:v>39615</c:v>
                </c:pt>
                <c:pt idx="2642">
                  <c:v>39630</c:v>
                </c:pt>
                <c:pt idx="2643">
                  <c:v>39645</c:v>
                </c:pt>
                <c:pt idx="2644">
                  <c:v>39660</c:v>
                </c:pt>
                <c:pt idx="2645">
                  <c:v>39675</c:v>
                </c:pt>
                <c:pt idx="2646">
                  <c:v>39690</c:v>
                </c:pt>
                <c:pt idx="2647">
                  <c:v>39705</c:v>
                </c:pt>
                <c:pt idx="2648">
                  <c:v>39720</c:v>
                </c:pt>
                <c:pt idx="2649">
                  <c:v>39735</c:v>
                </c:pt>
                <c:pt idx="2650">
                  <c:v>39750</c:v>
                </c:pt>
                <c:pt idx="2651">
                  <c:v>39765</c:v>
                </c:pt>
                <c:pt idx="2652">
                  <c:v>39780</c:v>
                </c:pt>
                <c:pt idx="2653">
                  <c:v>39795</c:v>
                </c:pt>
                <c:pt idx="2654">
                  <c:v>39810</c:v>
                </c:pt>
                <c:pt idx="2655">
                  <c:v>39825</c:v>
                </c:pt>
                <c:pt idx="2656">
                  <c:v>39840</c:v>
                </c:pt>
                <c:pt idx="2657">
                  <c:v>39855</c:v>
                </c:pt>
                <c:pt idx="2658">
                  <c:v>39870</c:v>
                </c:pt>
                <c:pt idx="2659">
                  <c:v>39885</c:v>
                </c:pt>
                <c:pt idx="2660">
                  <c:v>39900</c:v>
                </c:pt>
                <c:pt idx="2661">
                  <c:v>39915</c:v>
                </c:pt>
                <c:pt idx="2662">
                  <c:v>39930</c:v>
                </c:pt>
                <c:pt idx="2663">
                  <c:v>39945</c:v>
                </c:pt>
                <c:pt idx="2664">
                  <c:v>39960</c:v>
                </c:pt>
                <c:pt idx="2665">
                  <c:v>39975</c:v>
                </c:pt>
                <c:pt idx="2666">
                  <c:v>39990</c:v>
                </c:pt>
                <c:pt idx="2667">
                  <c:v>40005</c:v>
                </c:pt>
                <c:pt idx="2668">
                  <c:v>40020</c:v>
                </c:pt>
                <c:pt idx="2669">
                  <c:v>40035</c:v>
                </c:pt>
                <c:pt idx="2670">
                  <c:v>40050</c:v>
                </c:pt>
                <c:pt idx="2671">
                  <c:v>40065</c:v>
                </c:pt>
                <c:pt idx="2672">
                  <c:v>40080</c:v>
                </c:pt>
                <c:pt idx="2673">
                  <c:v>40095</c:v>
                </c:pt>
                <c:pt idx="2674">
                  <c:v>40110</c:v>
                </c:pt>
                <c:pt idx="2675">
                  <c:v>40125</c:v>
                </c:pt>
                <c:pt idx="2676">
                  <c:v>40140</c:v>
                </c:pt>
                <c:pt idx="2677">
                  <c:v>40155</c:v>
                </c:pt>
                <c:pt idx="2678">
                  <c:v>40170</c:v>
                </c:pt>
                <c:pt idx="2679">
                  <c:v>40185</c:v>
                </c:pt>
                <c:pt idx="2680">
                  <c:v>40200</c:v>
                </c:pt>
                <c:pt idx="2681">
                  <c:v>40215</c:v>
                </c:pt>
                <c:pt idx="2682">
                  <c:v>40230</c:v>
                </c:pt>
                <c:pt idx="2683">
                  <c:v>40245</c:v>
                </c:pt>
                <c:pt idx="2684">
                  <c:v>40260</c:v>
                </c:pt>
                <c:pt idx="2685">
                  <c:v>40275</c:v>
                </c:pt>
                <c:pt idx="2686">
                  <c:v>40290</c:v>
                </c:pt>
                <c:pt idx="2687">
                  <c:v>40305</c:v>
                </c:pt>
                <c:pt idx="2688">
                  <c:v>40320</c:v>
                </c:pt>
                <c:pt idx="2689">
                  <c:v>40335</c:v>
                </c:pt>
                <c:pt idx="2690">
                  <c:v>40350</c:v>
                </c:pt>
                <c:pt idx="2691">
                  <c:v>40365</c:v>
                </c:pt>
                <c:pt idx="2692">
                  <c:v>40380</c:v>
                </c:pt>
                <c:pt idx="2693">
                  <c:v>40395</c:v>
                </c:pt>
                <c:pt idx="2694">
                  <c:v>40410</c:v>
                </c:pt>
                <c:pt idx="2695">
                  <c:v>40425</c:v>
                </c:pt>
                <c:pt idx="2696">
                  <c:v>40440</c:v>
                </c:pt>
                <c:pt idx="2697">
                  <c:v>40455</c:v>
                </c:pt>
                <c:pt idx="2698">
                  <c:v>40470</c:v>
                </c:pt>
                <c:pt idx="2699">
                  <c:v>40485</c:v>
                </c:pt>
                <c:pt idx="2700">
                  <c:v>40500</c:v>
                </c:pt>
                <c:pt idx="2701">
                  <c:v>40515</c:v>
                </c:pt>
                <c:pt idx="2702">
                  <c:v>40530</c:v>
                </c:pt>
                <c:pt idx="2703">
                  <c:v>40545</c:v>
                </c:pt>
                <c:pt idx="2704">
                  <c:v>40560</c:v>
                </c:pt>
                <c:pt idx="2705">
                  <c:v>40575</c:v>
                </c:pt>
                <c:pt idx="2706">
                  <c:v>40590</c:v>
                </c:pt>
                <c:pt idx="2707">
                  <c:v>40605</c:v>
                </c:pt>
                <c:pt idx="2708">
                  <c:v>40620</c:v>
                </c:pt>
                <c:pt idx="2709">
                  <c:v>40635</c:v>
                </c:pt>
                <c:pt idx="2710">
                  <c:v>40650</c:v>
                </c:pt>
                <c:pt idx="2711">
                  <c:v>40665</c:v>
                </c:pt>
                <c:pt idx="2712">
                  <c:v>40680</c:v>
                </c:pt>
                <c:pt idx="2713">
                  <c:v>40695</c:v>
                </c:pt>
                <c:pt idx="2714">
                  <c:v>40710</c:v>
                </c:pt>
                <c:pt idx="2715">
                  <c:v>40725</c:v>
                </c:pt>
                <c:pt idx="2716">
                  <c:v>40740</c:v>
                </c:pt>
                <c:pt idx="2717">
                  <c:v>40755</c:v>
                </c:pt>
                <c:pt idx="2718">
                  <c:v>40770</c:v>
                </c:pt>
                <c:pt idx="2719">
                  <c:v>40785</c:v>
                </c:pt>
                <c:pt idx="2720">
                  <c:v>40800</c:v>
                </c:pt>
                <c:pt idx="2721">
                  <c:v>40815</c:v>
                </c:pt>
                <c:pt idx="2722">
                  <c:v>40830</c:v>
                </c:pt>
                <c:pt idx="2723">
                  <c:v>40845</c:v>
                </c:pt>
                <c:pt idx="2724">
                  <c:v>40860</c:v>
                </c:pt>
                <c:pt idx="2725">
                  <c:v>40875</c:v>
                </c:pt>
                <c:pt idx="2726">
                  <c:v>40890</c:v>
                </c:pt>
                <c:pt idx="2727">
                  <c:v>40905</c:v>
                </c:pt>
                <c:pt idx="2728">
                  <c:v>40920</c:v>
                </c:pt>
                <c:pt idx="2729">
                  <c:v>40935</c:v>
                </c:pt>
                <c:pt idx="2730">
                  <c:v>40950</c:v>
                </c:pt>
                <c:pt idx="2731">
                  <c:v>40965</c:v>
                </c:pt>
                <c:pt idx="2732">
                  <c:v>40980</c:v>
                </c:pt>
                <c:pt idx="2733">
                  <c:v>40995</c:v>
                </c:pt>
                <c:pt idx="2734">
                  <c:v>41010</c:v>
                </c:pt>
                <c:pt idx="2735">
                  <c:v>41025</c:v>
                </c:pt>
                <c:pt idx="2736">
                  <c:v>41040</c:v>
                </c:pt>
                <c:pt idx="2737">
                  <c:v>41055</c:v>
                </c:pt>
                <c:pt idx="2738">
                  <c:v>41070</c:v>
                </c:pt>
                <c:pt idx="2739">
                  <c:v>41085</c:v>
                </c:pt>
                <c:pt idx="2740">
                  <c:v>41100</c:v>
                </c:pt>
                <c:pt idx="2741">
                  <c:v>41115</c:v>
                </c:pt>
                <c:pt idx="2742">
                  <c:v>41130</c:v>
                </c:pt>
                <c:pt idx="2743">
                  <c:v>41145</c:v>
                </c:pt>
                <c:pt idx="2744">
                  <c:v>41160</c:v>
                </c:pt>
                <c:pt idx="2745">
                  <c:v>41175</c:v>
                </c:pt>
                <c:pt idx="2746">
                  <c:v>41190</c:v>
                </c:pt>
                <c:pt idx="2747">
                  <c:v>41205</c:v>
                </c:pt>
                <c:pt idx="2748">
                  <c:v>41220</c:v>
                </c:pt>
                <c:pt idx="2749">
                  <c:v>41235</c:v>
                </c:pt>
                <c:pt idx="2750">
                  <c:v>41250</c:v>
                </c:pt>
                <c:pt idx="2751">
                  <c:v>41265</c:v>
                </c:pt>
                <c:pt idx="2752">
                  <c:v>41280</c:v>
                </c:pt>
                <c:pt idx="2753">
                  <c:v>41295</c:v>
                </c:pt>
                <c:pt idx="2754">
                  <c:v>41310</c:v>
                </c:pt>
                <c:pt idx="2755">
                  <c:v>41325</c:v>
                </c:pt>
                <c:pt idx="2756">
                  <c:v>41340</c:v>
                </c:pt>
                <c:pt idx="2757">
                  <c:v>41355</c:v>
                </c:pt>
                <c:pt idx="2758">
                  <c:v>41370</c:v>
                </c:pt>
                <c:pt idx="2759">
                  <c:v>41385</c:v>
                </c:pt>
                <c:pt idx="2760">
                  <c:v>41400</c:v>
                </c:pt>
                <c:pt idx="2761">
                  <c:v>41415</c:v>
                </c:pt>
                <c:pt idx="2762">
                  <c:v>41430</c:v>
                </c:pt>
                <c:pt idx="2763">
                  <c:v>41445</c:v>
                </c:pt>
                <c:pt idx="2764">
                  <c:v>41460</c:v>
                </c:pt>
                <c:pt idx="2765">
                  <c:v>41475</c:v>
                </c:pt>
                <c:pt idx="2766">
                  <c:v>41490</c:v>
                </c:pt>
                <c:pt idx="2767">
                  <c:v>41505</c:v>
                </c:pt>
                <c:pt idx="2768">
                  <c:v>41520</c:v>
                </c:pt>
                <c:pt idx="2769">
                  <c:v>41535</c:v>
                </c:pt>
                <c:pt idx="2770">
                  <c:v>41550</c:v>
                </c:pt>
                <c:pt idx="2771">
                  <c:v>41565</c:v>
                </c:pt>
                <c:pt idx="2772">
                  <c:v>41580</c:v>
                </c:pt>
                <c:pt idx="2773">
                  <c:v>41595</c:v>
                </c:pt>
                <c:pt idx="2774">
                  <c:v>41610</c:v>
                </c:pt>
                <c:pt idx="2775">
                  <c:v>41625</c:v>
                </c:pt>
                <c:pt idx="2776">
                  <c:v>41640</c:v>
                </c:pt>
                <c:pt idx="2777">
                  <c:v>41655</c:v>
                </c:pt>
                <c:pt idx="2778">
                  <c:v>41670</c:v>
                </c:pt>
                <c:pt idx="2779">
                  <c:v>41685</c:v>
                </c:pt>
                <c:pt idx="2780">
                  <c:v>41700</c:v>
                </c:pt>
                <c:pt idx="2781">
                  <c:v>41715</c:v>
                </c:pt>
                <c:pt idx="2782">
                  <c:v>41730</c:v>
                </c:pt>
                <c:pt idx="2783">
                  <c:v>41745</c:v>
                </c:pt>
                <c:pt idx="2784">
                  <c:v>41760</c:v>
                </c:pt>
                <c:pt idx="2785">
                  <c:v>41775</c:v>
                </c:pt>
                <c:pt idx="2786">
                  <c:v>41790</c:v>
                </c:pt>
                <c:pt idx="2787">
                  <c:v>41805</c:v>
                </c:pt>
                <c:pt idx="2788">
                  <c:v>41820</c:v>
                </c:pt>
                <c:pt idx="2789">
                  <c:v>41835</c:v>
                </c:pt>
                <c:pt idx="2790">
                  <c:v>41850</c:v>
                </c:pt>
                <c:pt idx="2791">
                  <c:v>41865</c:v>
                </c:pt>
                <c:pt idx="2792">
                  <c:v>41880</c:v>
                </c:pt>
                <c:pt idx="2793">
                  <c:v>41895</c:v>
                </c:pt>
                <c:pt idx="2794">
                  <c:v>41910</c:v>
                </c:pt>
                <c:pt idx="2795">
                  <c:v>41925</c:v>
                </c:pt>
                <c:pt idx="2796">
                  <c:v>41940</c:v>
                </c:pt>
                <c:pt idx="2797">
                  <c:v>41955</c:v>
                </c:pt>
                <c:pt idx="2798">
                  <c:v>41970</c:v>
                </c:pt>
                <c:pt idx="2799">
                  <c:v>41985</c:v>
                </c:pt>
                <c:pt idx="2800">
                  <c:v>42000</c:v>
                </c:pt>
                <c:pt idx="2801">
                  <c:v>42015</c:v>
                </c:pt>
                <c:pt idx="2802">
                  <c:v>42030</c:v>
                </c:pt>
                <c:pt idx="2803">
                  <c:v>42045</c:v>
                </c:pt>
                <c:pt idx="2804">
                  <c:v>42060</c:v>
                </c:pt>
                <c:pt idx="2805">
                  <c:v>42075</c:v>
                </c:pt>
                <c:pt idx="2806">
                  <c:v>42090</c:v>
                </c:pt>
                <c:pt idx="2807">
                  <c:v>42105</c:v>
                </c:pt>
                <c:pt idx="2808">
                  <c:v>42120</c:v>
                </c:pt>
                <c:pt idx="2809">
                  <c:v>42135</c:v>
                </c:pt>
                <c:pt idx="2810">
                  <c:v>42150</c:v>
                </c:pt>
                <c:pt idx="2811">
                  <c:v>42165</c:v>
                </c:pt>
                <c:pt idx="2812">
                  <c:v>42180</c:v>
                </c:pt>
                <c:pt idx="2813">
                  <c:v>42195</c:v>
                </c:pt>
                <c:pt idx="2814">
                  <c:v>42210</c:v>
                </c:pt>
                <c:pt idx="2815">
                  <c:v>42225</c:v>
                </c:pt>
                <c:pt idx="2816">
                  <c:v>42240</c:v>
                </c:pt>
                <c:pt idx="2817">
                  <c:v>42255</c:v>
                </c:pt>
                <c:pt idx="2818">
                  <c:v>42270</c:v>
                </c:pt>
                <c:pt idx="2819">
                  <c:v>42285</c:v>
                </c:pt>
                <c:pt idx="2820">
                  <c:v>42300</c:v>
                </c:pt>
                <c:pt idx="2821">
                  <c:v>42315</c:v>
                </c:pt>
                <c:pt idx="2822">
                  <c:v>42330</c:v>
                </c:pt>
                <c:pt idx="2823">
                  <c:v>42345</c:v>
                </c:pt>
                <c:pt idx="2824">
                  <c:v>42360</c:v>
                </c:pt>
                <c:pt idx="2825">
                  <c:v>42375</c:v>
                </c:pt>
                <c:pt idx="2826">
                  <c:v>42390</c:v>
                </c:pt>
                <c:pt idx="2827">
                  <c:v>42405</c:v>
                </c:pt>
                <c:pt idx="2828">
                  <c:v>42420</c:v>
                </c:pt>
                <c:pt idx="2829">
                  <c:v>42435</c:v>
                </c:pt>
                <c:pt idx="2830">
                  <c:v>42450</c:v>
                </c:pt>
                <c:pt idx="2831">
                  <c:v>42465</c:v>
                </c:pt>
                <c:pt idx="2832">
                  <c:v>42480</c:v>
                </c:pt>
                <c:pt idx="2833">
                  <c:v>42495</c:v>
                </c:pt>
                <c:pt idx="2834">
                  <c:v>42510</c:v>
                </c:pt>
                <c:pt idx="2835">
                  <c:v>42525</c:v>
                </c:pt>
                <c:pt idx="2836">
                  <c:v>42540</c:v>
                </c:pt>
                <c:pt idx="2837">
                  <c:v>42555</c:v>
                </c:pt>
                <c:pt idx="2838">
                  <c:v>42570</c:v>
                </c:pt>
                <c:pt idx="2839">
                  <c:v>42585</c:v>
                </c:pt>
                <c:pt idx="2840">
                  <c:v>42600</c:v>
                </c:pt>
                <c:pt idx="2841">
                  <c:v>42615</c:v>
                </c:pt>
                <c:pt idx="2842">
                  <c:v>42630</c:v>
                </c:pt>
                <c:pt idx="2843">
                  <c:v>42645</c:v>
                </c:pt>
                <c:pt idx="2844">
                  <c:v>42660</c:v>
                </c:pt>
                <c:pt idx="2845">
                  <c:v>42675</c:v>
                </c:pt>
                <c:pt idx="2846">
                  <c:v>42690</c:v>
                </c:pt>
                <c:pt idx="2847">
                  <c:v>42705</c:v>
                </c:pt>
                <c:pt idx="2848">
                  <c:v>42720</c:v>
                </c:pt>
                <c:pt idx="2849">
                  <c:v>42735</c:v>
                </c:pt>
                <c:pt idx="2850">
                  <c:v>42750</c:v>
                </c:pt>
                <c:pt idx="2851">
                  <c:v>42765</c:v>
                </c:pt>
                <c:pt idx="2852">
                  <c:v>42780</c:v>
                </c:pt>
                <c:pt idx="2853">
                  <c:v>42795</c:v>
                </c:pt>
                <c:pt idx="2854">
                  <c:v>42810</c:v>
                </c:pt>
                <c:pt idx="2855">
                  <c:v>42825</c:v>
                </c:pt>
                <c:pt idx="2856">
                  <c:v>42840</c:v>
                </c:pt>
                <c:pt idx="2857">
                  <c:v>42855</c:v>
                </c:pt>
                <c:pt idx="2858">
                  <c:v>42870</c:v>
                </c:pt>
                <c:pt idx="2859">
                  <c:v>42885</c:v>
                </c:pt>
                <c:pt idx="2860">
                  <c:v>42900</c:v>
                </c:pt>
                <c:pt idx="2861">
                  <c:v>42915</c:v>
                </c:pt>
                <c:pt idx="2862">
                  <c:v>42930</c:v>
                </c:pt>
                <c:pt idx="2863">
                  <c:v>42945</c:v>
                </c:pt>
                <c:pt idx="2864">
                  <c:v>42960</c:v>
                </c:pt>
                <c:pt idx="2865">
                  <c:v>42975</c:v>
                </c:pt>
                <c:pt idx="2866">
                  <c:v>42990</c:v>
                </c:pt>
                <c:pt idx="2867">
                  <c:v>43005</c:v>
                </c:pt>
                <c:pt idx="2868">
                  <c:v>43020</c:v>
                </c:pt>
                <c:pt idx="2869">
                  <c:v>43035</c:v>
                </c:pt>
                <c:pt idx="2870">
                  <c:v>43050</c:v>
                </c:pt>
                <c:pt idx="2871">
                  <c:v>43065</c:v>
                </c:pt>
                <c:pt idx="2872">
                  <c:v>43080</c:v>
                </c:pt>
                <c:pt idx="2873">
                  <c:v>43095</c:v>
                </c:pt>
                <c:pt idx="2874">
                  <c:v>43110</c:v>
                </c:pt>
                <c:pt idx="2875">
                  <c:v>43125</c:v>
                </c:pt>
                <c:pt idx="2876">
                  <c:v>43140</c:v>
                </c:pt>
                <c:pt idx="2877">
                  <c:v>43155</c:v>
                </c:pt>
                <c:pt idx="2878">
                  <c:v>43170</c:v>
                </c:pt>
                <c:pt idx="2879">
                  <c:v>43185</c:v>
                </c:pt>
                <c:pt idx="2880">
                  <c:v>43200</c:v>
                </c:pt>
                <c:pt idx="2881">
                  <c:v>43215</c:v>
                </c:pt>
                <c:pt idx="2882">
                  <c:v>43230</c:v>
                </c:pt>
                <c:pt idx="2883">
                  <c:v>43245</c:v>
                </c:pt>
                <c:pt idx="2884">
                  <c:v>43260</c:v>
                </c:pt>
                <c:pt idx="2885">
                  <c:v>43275</c:v>
                </c:pt>
                <c:pt idx="2886">
                  <c:v>43290</c:v>
                </c:pt>
                <c:pt idx="2887">
                  <c:v>43305</c:v>
                </c:pt>
                <c:pt idx="2888">
                  <c:v>43320</c:v>
                </c:pt>
                <c:pt idx="2889">
                  <c:v>43335</c:v>
                </c:pt>
                <c:pt idx="2890">
                  <c:v>43350</c:v>
                </c:pt>
                <c:pt idx="2891">
                  <c:v>43365</c:v>
                </c:pt>
                <c:pt idx="2892">
                  <c:v>43380</c:v>
                </c:pt>
                <c:pt idx="2893">
                  <c:v>43395</c:v>
                </c:pt>
                <c:pt idx="2894">
                  <c:v>43410</c:v>
                </c:pt>
                <c:pt idx="2895">
                  <c:v>43425</c:v>
                </c:pt>
                <c:pt idx="2896">
                  <c:v>43440</c:v>
                </c:pt>
                <c:pt idx="2897">
                  <c:v>43455</c:v>
                </c:pt>
                <c:pt idx="2898">
                  <c:v>43470</c:v>
                </c:pt>
                <c:pt idx="2899">
                  <c:v>43485</c:v>
                </c:pt>
                <c:pt idx="2900">
                  <c:v>43500</c:v>
                </c:pt>
                <c:pt idx="2901">
                  <c:v>43515</c:v>
                </c:pt>
                <c:pt idx="2902">
                  <c:v>43530</c:v>
                </c:pt>
                <c:pt idx="2903">
                  <c:v>43545</c:v>
                </c:pt>
                <c:pt idx="2904">
                  <c:v>43560</c:v>
                </c:pt>
                <c:pt idx="2905">
                  <c:v>43575</c:v>
                </c:pt>
                <c:pt idx="2906">
                  <c:v>43590</c:v>
                </c:pt>
                <c:pt idx="2907">
                  <c:v>43605</c:v>
                </c:pt>
                <c:pt idx="2908">
                  <c:v>43620</c:v>
                </c:pt>
                <c:pt idx="2909">
                  <c:v>43635</c:v>
                </c:pt>
                <c:pt idx="2910">
                  <c:v>43650</c:v>
                </c:pt>
                <c:pt idx="2911">
                  <c:v>43665</c:v>
                </c:pt>
                <c:pt idx="2912">
                  <c:v>43680</c:v>
                </c:pt>
                <c:pt idx="2913">
                  <c:v>43695</c:v>
                </c:pt>
                <c:pt idx="2914">
                  <c:v>43710</c:v>
                </c:pt>
                <c:pt idx="2915">
                  <c:v>43725</c:v>
                </c:pt>
                <c:pt idx="2916">
                  <c:v>43740</c:v>
                </c:pt>
                <c:pt idx="2917">
                  <c:v>43755</c:v>
                </c:pt>
                <c:pt idx="2918">
                  <c:v>43770</c:v>
                </c:pt>
                <c:pt idx="2919">
                  <c:v>43785</c:v>
                </c:pt>
                <c:pt idx="2920">
                  <c:v>43800</c:v>
                </c:pt>
                <c:pt idx="2921">
                  <c:v>43815</c:v>
                </c:pt>
                <c:pt idx="2922">
                  <c:v>43830</c:v>
                </c:pt>
                <c:pt idx="2923">
                  <c:v>43845</c:v>
                </c:pt>
                <c:pt idx="2924">
                  <c:v>43860</c:v>
                </c:pt>
                <c:pt idx="2925">
                  <c:v>43875</c:v>
                </c:pt>
                <c:pt idx="2926">
                  <c:v>43890</c:v>
                </c:pt>
                <c:pt idx="2927">
                  <c:v>43905</c:v>
                </c:pt>
                <c:pt idx="2928">
                  <c:v>43920</c:v>
                </c:pt>
                <c:pt idx="2929">
                  <c:v>43935</c:v>
                </c:pt>
                <c:pt idx="2930">
                  <c:v>43950</c:v>
                </c:pt>
                <c:pt idx="2931">
                  <c:v>43965</c:v>
                </c:pt>
                <c:pt idx="2932">
                  <c:v>43980</c:v>
                </c:pt>
                <c:pt idx="2933">
                  <c:v>43995</c:v>
                </c:pt>
                <c:pt idx="2934">
                  <c:v>44010</c:v>
                </c:pt>
                <c:pt idx="2935">
                  <c:v>44025</c:v>
                </c:pt>
                <c:pt idx="2936">
                  <c:v>44040</c:v>
                </c:pt>
                <c:pt idx="2937">
                  <c:v>44055</c:v>
                </c:pt>
                <c:pt idx="2938">
                  <c:v>44070</c:v>
                </c:pt>
                <c:pt idx="2939">
                  <c:v>44085</c:v>
                </c:pt>
                <c:pt idx="2940">
                  <c:v>44100</c:v>
                </c:pt>
                <c:pt idx="2941">
                  <c:v>44115</c:v>
                </c:pt>
                <c:pt idx="2942">
                  <c:v>44130</c:v>
                </c:pt>
                <c:pt idx="2943">
                  <c:v>44145</c:v>
                </c:pt>
                <c:pt idx="2944">
                  <c:v>44160</c:v>
                </c:pt>
                <c:pt idx="2945">
                  <c:v>44175</c:v>
                </c:pt>
                <c:pt idx="2946">
                  <c:v>44190</c:v>
                </c:pt>
                <c:pt idx="2947">
                  <c:v>44205</c:v>
                </c:pt>
                <c:pt idx="2948">
                  <c:v>44220</c:v>
                </c:pt>
                <c:pt idx="2949">
                  <c:v>44235</c:v>
                </c:pt>
                <c:pt idx="2950">
                  <c:v>44250</c:v>
                </c:pt>
                <c:pt idx="2951">
                  <c:v>44265</c:v>
                </c:pt>
                <c:pt idx="2952">
                  <c:v>44280</c:v>
                </c:pt>
                <c:pt idx="2953">
                  <c:v>44295</c:v>
                </c:pt>
                <c:pt idx="2954">
                  <c:v>44310</c:v>
                </c:pt>
                <c:pt idx="2955">
                  <c:v>44325</c:v>
                </c:pt>
                <c:pt idx="2956">
                  <c:v>44340</c:v>
                </c:pt>
                <c:pt idx="2957">
                  <c:v>44355</c:v>
                </c:pt>
                <c:pt idx="2958">
                  <c:v>44370</c:v>
                </c:pt>
                <c:pt idx="2959">
                  <c:v>44385</c:v>
                </c:pt>
                <c:pt idx="2960">
                  <c:v>44400</c:v>
                </c:pt>
                <c:pt idx="2961">
                  <c:v>44415</c:v>
                </c:pt>
                <c:pt idx="2962">
                  <c:v>44430</c:v>
                </c:pt>
                <c:pt idx="2963">
                  <c:v>44445</c:v>
                </c:pt>
                <c:pt idx="2964">
                  <c:v>44460</c:v>
                </c:pt>
                <c:pt idx="2965">
                  <c:v>44475</c:v>
                </c:pt>
                <c:pt idx="2966">
                  <c:v>44490</c:v>
                </c:pt>
                <c:pt idx="2967">
                  <c:v>44505</c:v>
                </c:pt>
                <c:pt idx="2968">
                  <c:v>44520</c:v>
                </c:pt>
                <c:pt idx="2969">
                  <c:v>44535</c:v>
                </c:pt>
                <c:pt idx="2970">
                  <c:v>44550</c:v>
                </c:pt>
                <c:pt idx="2971">
                  <c:v>44565</c:v>
                </c:pt>
                <c:pt idx="2972">
                  <c:v>44580</c:v>
                </c:pt>
                <c:pt idx="2973">
                  <c:v>44595</c:v>
                </c:pt>
                <c:pt idx="2974">
                  <c:v>44610</c:v>
                </c:pt>
                <c:pt idx="2975">
                  <c:v>44625</c:v>
                </c:pt>
                <c:pt idx="2976">
                  <c:v>44640</c:v>
                </c:pt>
                <c:pt idx="2977">
                  <c:v>44655</c:v>
                </c:pt>
                <c:pt idx="2978">
                  <c:v>44670</c:v>
                </c:pt>
                <c:pt idx="2979">
                  <c:v>44685</c:v>
                </c:pt>
                <c:pt idx="2980">
                  <c:v>44700</c:v>
                </c:pt>
                <c:pt idx="2981">
                  <c:v>44715</c:v>
                </c:pt>
                <c:pt idx="2982">
                  <c:v>44730</c:v>
                </c:pt>
                <c:pt idx="2983">
                  <c:v>44745</c:v>
                </c:pt>
                <c:pt idx="2984">
                  <c:v>44760</c:v>
                </c:pt>
                <c:pt idx="2985">
                  <c:v>44775</c:v>
                </c:pt>
                <c:pt idx="2986">
                  <c:v>44790</c:v>
                </c:pt>
                <c:pt idx="2987">
                  <c:v>44805</c:v>
                </c:pt>
                <c:pt idx="2988">
                  <c:v>44820</c:v>
                </c:pt>
                <c:pt idx="2989">
                  <c:v>44835</c:v>
                </c:pt>
                <c:pt idx="2990">
                  <c:v>44850</c:v>
                </c:pt>
                <c:pt idx="2991">
                  <c:v>44865</c:v>
                </c:pt>
                <c:pt idx="2992">
                  <c:v>44880</c:v>
                </c:pt>
                <c:pt idx="2993">
                  <c:v>44895</c:v>
                </c:pt>
                <c:pt idx="2994">
                  <c:v>44910</c:v>
                </c:pt>
                <c:pt idx="2995">
                  <c:v>44925</c:v>
                </c:pt>
                <c:pt idx="2996">
                  <c:v>44940</c:v>
                </c:pt>
                <c:pt idx="2997">
                  <c:v>44955</c:v>
                </c:pt>
                <c:pt idx="2998">
                  <c:v>44970</c:v>
                </c:pt>
                <c:pt idx="2999">
                  <c:v>44985</c:v>
                </c:pt>
                <c:pt idx="3000">
                  <c:v>45000</c:v>
                </c:pt>
                <c:pt idx="3001">
                  <c:v>45015</c:v>
                </c:pt>
                <c:pt idx="3002">
                  <c:v>45030</c:v>
                </c:pt>
                <c:pt idx="3003">
                  <c:v>45045</c:v>
                </c:pt>
                <c:pt idx="3004">
                  <c:v>45060</c:v>
                </c:pt>
                <c:pt idx="3005">
                  <c:v>45075</c:v>
                </c:pt>
                <c:pt idx="3006">
                  <c:v>45090</c:v>
                </c:pt>
                <c:pt idx="3007">
                  <c:v>45105</c:v>
                </c:pt>
                <c:pt idx="3008">
                  <c:v>45120</c:v>
                </c:pt>
                <c:pt idx="3009">
                  <c:v>45135</c:v>
                </c:pt>
                <c:pt idx="3010">
                  <c:v>45150</c:v>
                </c:pt>
                <c:pt idx="3011">
                  <c:v>45165</c:v>
                </c:pt>
                <c:pt idx="3012">
                  <c:v>45180</c:v>
                </c:pt>
                <c:pt idx="3013">
                  <c:v>45195</c:v>
                </c:pt>
                <c:pt idx="3014">
                  <c:v>45210</c:v>
                </c:pt>
                <c:pt idx="3015">
                  <c:v>45225</c:v>
                </c:pt>
                <c:pt idx="3016">
                  <c:v>45240</c:v>
                </c:pt>
                <c:pt idx="3017">
                  <c:v>45255</c:v>
                </c:pt>
                <c:pt idx="3018">
                  <c:v>45270</c:v>
                </c:pt>
                <c:pt idx="3019">
                  <c:v>45285</c:v>
                </c:pt>
                <c:pt idx="3020">
                  <c:v>45300</c:v>
                </c:pt>
                <c:pt idx="3021">
                  <c:v>45315</c:v>
                </c:pt>
                <c:pt idx="3022">
                  <c:v>45330</c:v>
                </c:pt>
                <c:pt idx="3023">
                  <c:v>45345</c:v>
                </c:pt>
                <c:pt idx="3024">
                  <c:v>45360</c:v>
                </c:pt>
                <c:pt idx="3025">
                  <c:v>45375</c:v>
                </c:pt>
                <c:pt idx="3026">
                  <c:v>45390</c:v>
                </c:pt>
                <c:pt idx="3027">
                  <c:v>45405</c:v>
                </c:pt>
                <c:pt idx="3028">
                  <c:v>45420</c:v>
                </c:pt>
                <c:pt idx="3029">
                  <c:v>45435</c:v>
                </c:pt>
                <c:pt idx="3030">
                  <c:v>45450</c:v>
                </c:pt>
                <c:pt idx="3031">
                  <c:v>45465</c:v>
                </c:pt>
                <c:pt idx="3032">
                  <c:v>45480</c:v>
                </c:pt>
                <c:pt idx="3033">
                  <c:v>45495</c:v>
                </c:pt>
                <c:pt idx="3034">
                  <c:v>45510</c:v>
                </c:pt>
                <c:pt idx="3035">
                  <c:v>45525</c:v>
                </c:pt>
                <c:pt idx="3036">
                  <c:v>45540</c:v>
                </c:pt>
                <c:pt idx="3037">
                  <c:v>45555</c:v>
                </c:pt>
                <c:pt idx="3038">
                  <c:v>45570</c:v>
                </c:pt>
                <c:pt idx="3039">
                  <c:v>45585</c:v>
                </c:pt>
                <c:pt idx="3040">
                  <c:v>45600</c:v>
                </c:pt>
                <c:pt idx="3041">
                  <c:v>45615</c:v>
                </c:pt>
                <c:pt idx="3042">
                  <c:v>45630</c:v>
                </c:pt>
                <c:pt idx="3043">
                  <c:v>45645</c:v>
                </c:pt>
                <c:pt idx="3044">
                  <c:v>45660</c:v>
                </c:pt>
                <c:pt idx="3045">
                  <c:v>45675</c:v>
                </c:pt>
                <c:pt idx="3046">
                  <c:v>45690</c:v>
                </c:pt>
                <c:pt idx="3047">
                  <c:v>45705</c:v>
                </c:pt>
                <c:pt idx="3048">
                  <c:v>45720</c:v>
                </c:pt>
                <c:pt idx="3049">
                  <c:v>45735</c:v>
                </c:pt>
                <c:pt idx="3050">
                  <c:v>45750</c:v>
                </c:pt>
                <c:pt idx="3051">
                  <c:v>45765</c:v>
                </c:pt>
                <c:pt idx="3052">
                  <c:v>45780</c:v>
                </c:pt>
                <c:pt idx="3053">
                  <c:v>45795</c:v>
                </c:pt>
                <c:pt idx="3054">
                  <c:v>45810</c:v>
                </c:pt>
                <c:pt idx="3055">
                  <c:v>45825</c:v>
                </c:pt>
                <c:pt idx="3056">
                  <c:v>45840</c:v>
                </c:pt>
                <c:pt idx="3057">
                  <c:v>45855</c:v>
                </c:pt>
                <c:pt idx="3058">
                  <c:v>45870</c:v>
                </c:pt>
                <c:pt idx="3059">
                  <c:v>45885</c:v>
                </c:pt>
                <c:pt idx="3060">
                  <c:v>45900</c:v>
                </c:pt>
                <c:pt idx="3061">
                  <c:v>45915</c:v>
                </c:pt>
                <c:pt idx="3062">
                  <c:v>45930</c:v>
                </c:pt>
                <c:pt idx="3063">
                  <c:v>45945</c:v>
                </c:pt>
                <c:pt idx="3064">
                  <c:v>45960</c:v>
                </c:pt>
                <c:pt idx="3065">
                  <c:v>45975</c:v>
                </c:pt>
                <c:pt idx="3066">
                  <c:v>45990</c:v>
                </c:pt>
                <c:pt idx="3067">
                  <c:v>46005</c:v>
                </c:pt>
                <c:pt idx="3068">
                  <c:v>46020</c:v>
                </c:pt>
                <c:pt idx="3069">
                  <c:v>46035</c:v>
                </c:pt>
                <c:pt idx="3070">
                  <c:v>46050</c:v>
                </c:pt>
                <c:pt idx="3071">
                  <c:v>46065</c:v>
                </c:pt>
                <c:pt idx="3072">
                  <c:v>46080</c:v>
                </c:pt>
                <c:pt idx="3073">
                  <c:v>46095</c:v>
                </c:pt>
                <c:pt idx="3074">
                  <c:v>46110</c:v>
                </c:pt>
                <c:pt idx="3075">
                  <c:v>46125</c:v>
                </c:pt>
                <c:pt idx="3076">
                  <c:v>46140</c:v>
                </c:pt>
                <c:pt idx="3077">
                  <c:v>46155</c:v>
                </c:pt>
                <c:pt idx="3078">
                  <c:v>46170</c:v>
                </c:pt>
                <c:pt idx="3079">
                  <c:v>46185</c:v>
                </c:pt>
                <c:pt idx="3080">
                  <c:v>46200</c:v>
                </c:pt>
                <c:pt idx="3081">
                  <c:v>46215</c:v>
                </c:pt>
                <c:pt idx="3082">
                  <c:v>46230</c:v>
                </c:pt>
                <c:pt idx="3083">
                  <c:v>46245</c:v>
                </c:pt>
                <c:pt idx="3084">
                  <c:v>46260</c:v>
                </c:pt>
                <c:pt idx="3085">
                  <c:v>46275</c:v>
                </c:pt>
                <c:pt idx="3086">
                  <c:v>46290</c:v>
                </c:pt>
                <c:pt idx="3087">
                  <c:v>46305</c:v>
                </c:pt>
                <c:pt idx="3088">
                  <c:v>46320</c:v>
                </c:pt>
                <c:pt idx="3089">
                  <c:v>46335</c:v>
                </c:pt>
                <c:pt idx="3090">
                  <c:v>46350</c:v>
                </c:pt>
                <c:pt idx="3091">
                  <c:v>46365</c:v>
                </c:pt>
                <c:pt idx="3092">
                  <c:v>46380</c:v>
                </c:pt>
                <c:pt idx="3093">
                  <c:v>46395</c:v>
                </c:pt>
                <c:pt idx="3094">
                  <c:v>46410</c:v>
                </c:pt>
                <c:pt idx="3095">
                  <c:v>46425</c:v>
                </c:pt>
                <c:pt idx="3096">
                  <c:v>46440</c:v>
                </c:pt>
                <c:pt idx="3097">
                  <c:v>46455</c:v>
                </c:pt>
                <c:pt idx="3098">
                  <c:v>46470</c:v>
                </c:pt>
                <c:pt idx="3099">
                  <c:v>46485</c:v>
                </c:pt>
                <c:pt idx="3100">
                  <c:v>46500</c:v>
                </c:pt>
                <c:pt idx="3101">
                  <c:v>46515</c:v>
                </c:pt>
                <c:pt idx="3102">
                  <c:v>46530</c:v>
                </c:pt>
                <c:pt idx="3103">
                  <c:v>46545</c:v>
                </c:pt>
                <c:pt idx="3104">
                  <c:v>46560</c:v>
                </c:pt>
                <c:pt idx="3105">
                  <c:v>46575</c:v>
                </c:pt>
                <c:pt idx="3106">
                  <c:v>46590</c:v>
                </c:pt>
                <c:pt idx="3107">
                  <c:v>46605</c:v>
                </c:pt>
                <c:pt idx="3108">
                  <c:v>46620</c:v>
                </c:pt>
                <c:pt idx="3109">
                  <c:v>46635</c:v>
                </c:pt>
                <c:pt idx="3110">
                  <c:v>46650</c:v>
                </c:pt>
                <c:pt idx="3111">
                  <c:v>46665</c:v>
                </c:pt>
                <c:pt idx="3112">
                  <c:v>46680</c:v>
                </c:pt>
                <c:pt idx="3113">
                  <c:v>46695</c:v>
                </c:pt>
                <c:pt idx="3114">
                  <c:v>46710</c:v>
                </c:pt>
                <c:pt idx="3115">
                  <c:v>46725</c:v>
                </c:pt>
                <c:pt idx="3116">
                  <c:v>46740</c:v>
                </c:pt>
                <c:pt idx="3117">
                  <c:v>46755</c:v>
                </c:pt>
                <c:pt idx="3118">
                  <c:v>46770</c:v>
                </c:pt>
                <c:pt idx="3119">
                  <c:v>46785</c:v>
                </c:pt>
                <c:pt idx="3120">
                  <c:v>46800</c:v>
                </c:pt>
                <c:pt idx="3121">
                  <c:v>46815</c:v>
                </c:pt>
                <c:pt idx="3122">
                  <c:v>46830</c:v>
                </c:pt>
                <c:pt idx="3123">
                  <c:v>46845</c:v>
                </c:pt>
                <c:pt idx="3124">
                  <c:v>46860</c:v>
                </c:pt>
                <c:pt idx="3125">
                  <c:v>46875</c:v>
                </c:pt>
                <c:pt idx="3126">
                  <c:v>46890</c:v>
                </c:pt>
                <c:pt idx="3127">
                  <c:v>46905</c:v>
                </c:pt>
                <c:pt idx="3128">
                  <c:v>46920</c:v>
                </c:pt>
                <c:pt idx="3129">
                  <c:v>46935</c:v>
                </c:pt>
                <c:pt idx="3130">
                  <c:v>46950</c:v>
                </c:pt>
                <c:pt idx="3131">
                  <c:v>46965</c:v>
                </c:pt>
                <c:pt idx="3132">
                  <c:v>46980</c:v>
                </c:pt>
                <c:pt idx="3133">
                  <c:v>46995</c:v>
                </c:pt>
                <c:pt idx="3134">
                  <c:v>47010</c:v>
                </c:pt>
                <c:pt idx="3135">
                  <c:v>47025</c:v>
                </c:pt>
                <c:pt idx="3136">
                  <c:v>47040</c:v>
                </c:pt>
                <c:pt idx="3137">
                  <c:v>47055</c:v>
                </c:pt>
                <c:pt idx="3138">
                  <c:v>47070</c:v>
                </c:pt>
                <c:pt idx="3139">
                  <c:v>47085</c:v>
                </c:pt>
                <c:pt idx="3140">
                  <c:v>47100</c:v>
                </c:pt>
                <c:pt idx="3141">
                  <c:v>47115</c:v>
                </c:pt>
                <c:pt idx="3142">
                  <c:v>47130</c:v>
                </c:pt>
                <c:pt idx="3143">
                  <c:v>47145</c:v>
                </c:pt>
                <c:pt idx="3144">
                  <c:v>47160</c:v>
                </c:pt>
                <c:pt idx="3145">
                  <c:v>47175</c:v>
                </c:pt>
                <c:pt idx="3146">
                  <c:v>47190</c:v>
                </c:pt>
                <c:pt idx="3147">
                  <c:v>47205</c:v>
                </c:pt>
                <c:pt idx="3148">
                  <c:v>47220</c:v>
                </c:pt>
                <c:pt idx="3149">
                  <c:v>47235</c:v>
                </c:pt>
                <c:pt idx="3150">
                  <c:v>47250</c:v>
                </c:pt>
                <c:pt idx="3151">
                  <c:v>47265</c:v>
                </c:pt>
                <c:pt idx="3152">
                  <c:v>47280</c:v>
                </c:pt>
                <c:pt idx="3153">
                  <c:v>47295</c:v>
                </c:pt>
                <c:pt idx="3154">
                  <c:v>47310</c:v>
                </c:pt>
                <c:pt idx="3155">
                  <c:v>47325</c:v>
                </c:pt>
                <c:pt idx="3156">
                  <c:v>47340</c:v>
                </c:pt>
                <c:pt idx="3157">
                  <c:v>47355</c:v>
                </c:pt>
                <c:pt idx="3158">
                  <c:v>47370</c:v>
                </c:pt>
                <c:pt idx="3159">
                  <c:v>47385</c:v>
                </c:pt>
                <c:pt idx="3160">
                  <c:v>47400</c:v>
                </c:pt>
                <c:pt idx="3161">
                  <c:v>47415</c:v>
                </c:pt>
                <c:pt idx="3162">
                  <c:v>47430</c:v>
                </c:pt>
                <c:pt idx="3163">
                  <c:v>47445</c:v>
                </c:pt>
                <c:pt idx="3164">
                  <c:v>47460</c:v>
                </c:pt>
                <c:pt idx="3165">
                  <c:v>47475</c:v>
                </c:pt>
                <c:pt idx="3166">
                  <c:v>47490</c:v>
                </c:pt>
                <c:pt idx="3167">
                  <c:v>47505</c:v>
                </c:pt>
                <c:pt idx="3168">
                  <c:v>47520</c:v>
                </c:pt>
                <c:pt idx="3169">
                  <c:v>47535</c:v>
                </c:pt>
                <c:pt idx="3170">
                  <c:v>47550</c:v>
                </c:pt>
                <c:pt idx="3171">
                  <c:v>47565</c:v>
                </c:pt>
                <c:pt idx="3172">
                  <c:v>47580</c:v>
                </c:pt>
                <c:pt idx="3173">
                  <c:v>47595</c:v>
                </c:pt>
                <c:pt idx="3174">
                  <c:v>47610</c:v>
                </c:pt>
                <c:pt idx="3175">
                  <c:v>47625</c:v>
                </c:pt>
                <c:pt idx="3176">
                  <c:v>47640</c:v>
                </c:pt>
                <c:pt idx="3177">
                  <c:v>47655</c:v>
                </c:pt>
                <c:pt idx="3178">
                  <c:v>47670</c:v>
                </c:pt>
                <c:pt idx="3179">
                  <c:v>47685</c:v>
                </c:pt>
                <c:pt idx="3180">
                  <c:v>47700</c:v>
                </c:pt>
                <c:pt idx="3181">
                  <c:v>47715</c:v>
                </c:pt>
                <c:pt idx="3182">
                  <c:v>47730</c:v>
                </c:pt>
                <c:pt idx="3183">
                  <c:v>47745</c:v>
                </c:pt>
                <c:pt idx="3184">
                  <c:v>47760</c:v>
                </c:pt>
                <c:pt idx="3185">
                  <c:v>47775</c:v>
                </c:pt>
                <c:pt idx="3186">
                  <c:v>47790</c:v>
                </c:pt>
                <c:pt idx="3187">
                  <c:v>47805</c:v>
                </c:pt>
                <c:pt idx="3188">
                  <c:v>47820</c:v>
                </c:pt>
                <c:pt idx="3189">
                  <c:v>47835</c:v>
                </c:pt>
                <c:pt idx="3190">
                  <c:v>47850</c:v>
                </c:pt>
                <c:pt idx="3191">
                  <c:v>47865</c:v>
                </c:pt>
                <c:pt idx="3192">
                  <c:v>47880</c:v>
                </c:pt>
                <c:pt idx="3193">
                  <c:v>47895</c:v>
                </c:pt>
                <c:pt idx="3194">
                  <c:v>47910</c:v>
                </c:pt>
                <c:pt idx="3195">
                  <c:v>47925</c:v>
                </c:pt>
                <c:pt idx="3196">
                  <c:v>47940</c:v>
                </c:pt>
                <c:pt idx="3197">
                  <c:v>47955</c:v>
                </c:pt>
                <c:pt idx="3198">
                  <c:v>47970</c:v>
                </c:pt>
                <c:pt idx="3199">
                  <c:v>47985</c:v>
                </c:pt>
                <c:pt idx="3200">
                  <c:v>48000</c:v>
                </c:pt>
                <c:pt idx="3201">
                  <c:v>48015</c:v>
                </c:pt>
                <c:pt idx="3202">
                  <c:v>48030</c:v>
                </c:pt>
                <c:pt idx="3203">
                  <c:v>48045</c:v>
                </c:pt>
                <c:pt idx="3204">
                  <c:v>48060</c:v>
                </c:pt>
                <c:pt idx="3205">
                  <c:v>48075</c:v>
                </c:pt>
                <c:pt idx="3206">
                  <c:v>48090</c:v>
                </c:pt>
                <c:pt idx="3207">
                  <c:v>48105</c:v>
                </c:pt>
                <c:pt idx="3208">
                  <c:v>48120</c:v>
                </c:pt>
                <c:pt idx="3209">
                  <c:v>48135</c:v>
                </c:pt>
                <c:pt idx="3210">
                  <c:v>48150</c:v>
                </c:pt>
                <c:pt idx="3211">
                  <c:v>48165</c:v>
                </c:pt>
                <c:pt idx="3212">
                  <c:v>48180</c:v>
                </c:pt>
                <c:pt idx="3213">
                  <c:v>48195</c:v>
                </c:pt>
                <c:pt idx="3214">
                  <c:v>48210</c:v>
                </c:pt>
                <c:pt idx="3215">
                  <c:v>48225</c:v>
                </c:pt>
                <c:pt idx="3216">
                  <c:v>48240</c:v>
                </c:pt>
                <c:pt idx="3217">
                  <c:v>48255</c:v>
                </c:pt>
                <c:pt idx="3218">
                  <c:v>48270</c:v>
                </c:pt>
                <c:pt idx="3219">
                  <c:v>48285</c:v>
                </c:pt>
                <c:pt idx="3220">
                  <c:v>48300</c:v>
                </c:pt>
                <c:pt idx="3221">
                  <c:v>48315</c:v>
                </c:pt>
                <c:pt idx="3222">
                  <c:v>48330</c:v>
                </c:pt>
                <c:pt idx="3223">
                  <c:v>48345</c:v>
                </c:pt>
                <c:pt idx="3224">
                  <c:v>48360</c:v>
                </c:pt>
                <c:pt idx="3225">
                  <c:v>48375</c:v>
                </c:pt>
                <c:pt idx="3226">
                  <c:v>48390</c:v>
                </c:pt>
                <c:pt idx="3227">
                  <c:v>48405</c:v>
                </c:pt>
                <c:pt idx="3228">
                  <c:v>48420</c:v>
                </c:pt>
                <c:pt idx="3229">
                  <c:v>48435</c:v>
                </c:pt>
                <c:pt idx="3230">
                  <c:v>48450</c:v>
                </c:pt>
                <c:pt idx="3231">
                  <c:v>48465</c:v>
                </c:pt>
                <c:pt idx="3232">
                  <c:v>48480</c:v>
                </c:pt>
                <c:pt idx="3233">
                  <c:v>48495</c:v>
                </c:pt>
                <c:pt idx="3234">
                  <c:v>48510</c:v>
                </c:pt>
                <c:pt idx="3235">
                  <c:v>48525</c:v>
                </c:pt>
                <c:pt idx="3236">
                  <c:v>48540</c:v>
                </c:pt>
                <c:pt idx="3237">
                  <c:v>48555</c:v>
                </c:pt>
                <c:pt idx="3238">
                  <c:v>48570</c:v>
                </c:pt>
                <c:pt idx="3239">
                  <c:v>48585</c:v>
                </c:pt>
                <c:pt idx="3240">
                  <c:v>48600</c:v>
                </c:pt>
                <c:pt idx="3241">
                  <c:v>48615</c:v>
                </c:pt>
                <c:pt idx="3242">
                  <c:v>48630</c:v>
                </c:pt>
                <c:pt idx="3243">
                  <c:v>48645</c:v>
                </c:pt>
                <c:pt idx="3244">
                  <c:v>48660</c:v>
                </c:pt>
                <c:pt idx="3245">
                  <c:v>48675</c:v>
                </c:pt>
                <c:pt idx="3246">
                  <c:v>48690</c:v>
                </c:pt>
                <c:pt idx="3247">
                  <c:v>48705</c:v>
                </c:pt>
                <c:pt idx="3248">
                  <c:v>48720</c:v>
                </c:pt>
                <c:pt idx="3249">
                  <c:v>48735</c:v>
                </c:pt>
                <c:pt idx="3250">
                  <c:v>48750</c:v>
                </c:pt>
                <c:pt idx="3251">
                  <c:v>48765</c:v>
                </c:pt>
                <c:pt idx="3252">
                  <c:v>48780</c:v>
                </c:pt>
                <c:pt idx="3253">
                  <c:v>48795</c:v>
                </c:pt>
                <c:pt idx="3254">
                  <c:v>48810</c:v>
                </c:pt>
                <c:pt idx="3255">
                  <c:v>48825</c:v>
                </c:pt>
                <c:pt idx="3256">
                  <c:v>48840</c:v>
                </c:pt>
                <c:pt idx="3257">
                  <c:v>48855</c:v>
                </c:pt>
                <c:pt idx="3258">
                  <c:v>48870</c:v>
                </c:pt>
                <c:pt idx="3259">
                  <c:v>48885</c:v>
                </c:pt>
                <c:pt idx="3260">
                  <c:v>48900</c:v>
                </c:pt>
                <c:pt idx="3261">
                  <c:v>48915</c:v>
                </c:pt>
                <c:pt idx="3262">
                  <c:v>48930</c:v>
                </c:pt>
                <c:pt idx="3263">
                  <c:v>48945</c:v>
                </c:pt>
                <c:pt idx="3264">
                  <c:v>48960</c:v>
                </c:pt>
                <c:pt idx="3265">
                  <c:v>48975</c:v>
                </c:pt>
                <c:pt idx="3266">
                  <c:v>48990</c:v>
                </c:pt>
                <c:pt idx="3267">
                  <c:v>49005</c:v>
                </c:pt>
                <c:pt idx="3268">
                  <c:v>49020</c:v>
                </c:pt>
                <c:pt idx="3269">
                  <c:v>49035</c:v>
                </c:pt>
                <c:pt idx="3270">
                  <c:v>49050</c:v>
                </c:pt>
                <c:pt idx="3271">
                  <c:v>49065</c:v>
                </c:pt>
                <c:pt idx="3272">
                  <c:v>49080</c:v>
                </c:pt>
                <c:pt idx="3273">
                  <c:v>49095</c:v>
                </c:pt>
                <c:pt idx="3274">
                  <c:v>49110</c:v>
                </c:pt>
                <c:pt idx="3275">
                  <c:v>49125</c:v>
                </c:pt>
                <c:pt idx="3276">
                  <c:v>49140</c:v>
                </c:pt>
                <c:pt idx="3277">
                  <c:v>49155</c:v>
                </c:pt>
                <c:pt idx="3278">
                  <c:v>49170</c:v>
                </c:pt>
                <c:pt idx="3279">
                  <c:v>49185</c:v>
                </c:pt>
                <c:pt idx="3280">
                  <c:v>49200</c:v>
                </c:pt>
                <c:pt idx="3281">
                  <c:v>49215</c:v>
                </c:pt>
                <c:pt idx="3282">
                  <c:v>49230</c:v>
                </c:pt>
                <c:pt idx="3283">
                  <c:v>49245</c:v>
                </c:pt>
                <c:pt idx="3284">
                  <c:v>49260</c:v>
                </c:pt>
                <c:pt idx="3285">
                  <c:v>49275</c:v>
                </c:pt>
                <c:pt idx="3286">
                  <c:v>49290</c:v>
                </c:pt>
                <c:pt idx="3287">
                  <c:v>49305</c:v>
                </c:pt>
                <c:pt idx="3288">
                  <c:v>49320</c:v>
                </c:pt>
                <c:pt idx="3289">
                  <c:v>49335</c:v>
                </c:pt>
                <c:pt idx="3290">
                  <c:v>49350</c:v>
                </c:pt>
                <c:pt idx="3291">
                  <c:v>49365</c:v>
                </c:pt>
                <c:pt idx="3292">
                  <c:v>49380</c:v>
                </c:pt>
                <c:pt idx="3293">
                  <c:v>49395</c:v>
                </c:pt>
                <c:pt idx="3294">
                  <c:v>49410</c:v>
                </c:pt>
                <c:pt idx="3295">
                  <c:v>49425</c:v>
                </c:pt>
                <c:pt idx="3296">
                  <c:v>49440</c:v>
                </c:pt>
                <c:pt idx="3297">
                  <c:v>49455</c:v>
                </c:pt>
                <c:pt idx="3298">
                  <c:v>49470</c:v>
                </c:pt>
                <c:pt idx="3299">
                  <c:v>49485</c:v>
                </c:pt>
                <c:pt idx="3300">
                  <c:v>49500</c:v>
                </c:pt>
                <c:pt idx="3301">
                  <c:v>49515</c:v>
                </c:pt>
                <c:pt idx="3302">
                  <c:v>49530</c:v>
                </c:pt>
                <c:pt idx="3303">
                  <c:v>49545</c:v>
                </c:pt>
                <c:pt idx="3304">
                  <c:v>49560</c:v>
                </c:pt>
                <c:pt idx="3305">
                  <c:v>49575</c:v>
                </c:pt>
                <c:pt idx="3306">
                  <c:v>49590</c:v>
                </c:pt>
                <c:pt idx="3307">
                  <c:v>49605</c:v>
                </c:pt>
                <c:pt idx="3308">
                  <c:v>49620</c:v>
                </c:pt>
                <c:pt idx="3309">
                  <c:v>49635</c:v>
                </c:pt>
                <c:pt idx="3310">
                  <c:v>49650</c:v>
                </c:pt>
                <c:pt idx="3311">
                  <c:v>49665</c:v>
                </c:pt>
                <c:pt idx="3312">
                  <c:v>49680</c:v>
                </c:pt>
                <c:pt idx="3313">
                  <c:v>49695</c:v>
                </c:pt>
                <c:pt idx="3314">
                  <c:v>49710</c:v>
                </c:pt>
                <c:pt idx="3315">
                  <c:v>49725</c:v>
                </c:pt>
                <c:pt idx="3316">
                  <c:v>49740</c:v>
                </c:pt>
                <c:pt idx="3317">
                  <c:v>49755</c:v>
                </c:pt>
                <c:pt idx="3318">
                  <c:v>49770</c:v>
                </c:pt>
                <c:pt idx="3319">
                  <c:v>49785</c:v>
                </c:pt>
                <c:pt idx="3320">
                  <c:v>49800</c:v>
                </c:pt>
                <c:pt idx="3321">
                  <c:v>49815</c:v>
                </c:pt>
                <c:pt idx="3322">
                  <c:v>49830</c:v>
                </c:pt>
                <c:pt idx="3323">
                  <c:v>49845</c:v>
                </c:pt>
                <c:pt idx="3324">
                  <c:v>49860</c:v>
                </c:pt>
                <c:pt idx="3325">
                  <c:v>49875</c:v>
                </c:pt>
                <c:pt idx="3326">
                  <c:v>49890</c:v>
                </c:pt>
                <c:pt idx="3327">
                  <c:v>49905</c:v>
                </c:pt>
                <c:pt idx="3328">
                  <c:v>49920</c:v>
                </c:pt>
                <c:pt idx="3329">
                  <c:v>49935</c:v>
                </c:pt>
                <c:pt idx="3330">
                  <c:v>49950</c:v>
                </c:pt>
                <c:pt idx="3331">
                  <c:v>49965</c:v>
                </c:pt>
                <c:pt idx="3332">
                  <c:v>49980</c:v>
                </c:pt>
                <c:pt idx="3333">
                  <c:v>49995</c:v>
                </c:pt>
                <c:pt idx="3334">
                  <c:v>50010</c:v>
                </c:pt>
                <c:pt idx="3335">
                  <c:v>50025</c:v>
                </c:pt>
                <c:pt idx="3336">
                  <c:v>50040</c:v>
                </c:pt>
                <c:pt idx="3337">
                  <c:v>50055</c:v>
                </c:pt>
                <c:pt idx="3338">
                  <c:v>50070</c:v>
                </c:pt>
                <c:pt idx="3339">
                  <c:v>50085</c:v>
                </c:pt>
                <c:pt idx="3340">
                  <c:v>50100</c:v>
                </c:pt>
                <c:pt idx="3341">
                  <c:v>50115</c:v>
                </c:pt>
                <c:pt idx="3342">
                  <c:v>50130</c:v>
                </c:pt>
                <c:pt idx="3343">
                  <c:v>50145</c:v>
                </c:pt>
                <c:pt idx="3344">
                  <c:v>50160</c:v>
                </c:pt>
                <c:pt idx="3345">
                  <c:v>50175</c:v>
                </c:pt>
                <c:pt idx="3346">
                  <c:v>50190</c:v>
                </c:pt>
                <c:pt idx="3347">
                  <c:v>50205</c:v>
                </c:pt>
                <c:pt idx="3348">
                  <c:v>50220</c:v>
                </c:pt>
                <c:pt idx="3349">
                  <c:v>50235</c:v>
                </c:pt>
                <c:pt idx="3350">
                  <c:v>50250</c:v>
                </c:pt>
                <c:pt idx="3351">
                  <c:v>50265</c:v>
                </c:pt>
                <c:pt idx="3352">
                  <c:v>50280</c:v>
                </c:pt>
                <c:pt idx="3353">
                  <c:v>50295</c:v>
                </c:pt>
                <c:pt idx="3354">
                  <c:v>50310</c:v>
                </c:pt>
                <c:pt idx="3355">
                  <c:v>50325</c:v>
                </c:pt>
                <c:pt idx="3356">
                  <c:v>50340</c:v>
                </c:pt>
                <c:pt idx="3357">
                  <c:v>50355</c:v>
                </c:pt>
                <c:pt idx="3358">
                  <c:v>50370</c:v>
                </c:pt>
                <c:pt idx="3359">
                  <c:v>50385</c:v>
                </c:pt>
                <c:pt idx="3360">
                  <c:v>50400</c:v>
                </c:pt>
                <c:pt idx="3361">
                  <c:v>50415</c:v>
                </c:pt>
                <c:pt idx="3362">
                  <c:v>50430</c:v>
                </c:pt>
                <c:pt idx="3363">
                  <c:v>50445</c:v>
                </c:pt>
                <c:pt idx="3364">
                  <c:v>50460</c:v>
                </c:pt>
                <c:pt idx="3365">
                  <c:v>50475</c:v>
                </c:pt>
                <c:pt idx="3366">
                  <c:v>50490</c:v>
                </c:pt>
                <c:pt idx="3367">
                  <c:v>50505</c:v>
                </c:pt>
                <c:pt idx="3368">
                  <c:v>50520</c:v>
                </c:pt>
                <c:pt idx="3369">
                  <c:v>50535</c:v>
                </c:pt>
                <c:pt idx="3370">
                  <c:v>50550</c:v>
                </c:pt>
                <c:pt idx="3371">
                  <c:v>50565</c:v>
                </c:pt>
                <c:pt idx="3372">
                  <c:v>50580</c:v>
                </c:pt>
                <c:pt idx="3373">
                  <c:v>50595</c:v>
                </c:pt>
                <c:pt idx="3374">
                  <c:v>50610</c:v>
                </c:pt>
                <c:pt idx="3375">
                  <c:v>50625</c:v>
                </c:pt>
                <c:pt idx="3376">
                  <c:v>50640</c:v>
                </c:pt>
                <c:pt idx="3377">
                  <c:v>50655</c:v>
                </c:pt>
                <c:pt idx="3378">
                  <c:v>50670</c:v>
                </c:pt>
                <c:pt idx="3379">
                  <c:v>50685</c:v>
                </c:pt>
                <c:pt idx="3380">
                  <c:v>50700</c:v>
                </c:pt>
                <c:pt idx="3381">
                  <c:v>50715</c:v>
                </c:pt>
                <c:pt idx="3382">
                  <c:v>50730</c:v>
                </c:pt>
                <c:pt idx="3383">
                  <c:v>50745</c:v>
                </c:pt>
                <c:pt idx="3384">
                  <c:v>50760</c:v>
                </c:pt>
                <c:pt idx="3385">
                  <c:v>50775</c:v>
                </c:pt>
                <c:pt idx="3386">
                  <c:v>50790</c:v>
                </c:pt>
                <c:pt idx="3387">
                  <c:v>50805</c:v>
                </c:pt>
                <c:pt idx="3388">
                  <c:v>50820</c:v>
                </c:pt>
                <c:pt idx="3389">
                  <c:v>50835</c:v>
                </c:pt>
                <c:pt idx="3390">
                  <c:v>50850</c:v>
                </c:pt>
                <c:pt idx="3391">
                  <c:v>50865</c:v>
                </c:pt>
                <c:pt idx="3392">
                  <c:v>50880</c:v>
                </c:pt>
                <c:pt idx="3393">
                  <c:v>50895</c:v>
                </c:pt>
                <c:pt idx="3394">
                  <c:v>50910</c:v>
                </c:pt>
                <c:pt idx="3395">
                  <c:v>50925</c:v>
                </c:pt>
                <c:pt idx="3396">
                  <c:v>50940</c:v>
                </c:pt>
                <c:pt idx="3397">
                  <c:v>50955</c:v>
                </c:pt>
                <c:pt idx="3398">
                  <c:v>50970</c:v>
                </c:pt>
                <c:pt idx="3399">
                  <c:v>50985</c:v>
                </c:pt>
                <c:pt idx="3400">
                  <c:v>51000</c:v>
                </c:pt>
                <c:pt idx="3401">
                  <c:v>51015</c:v>
                </c:pt>
                <c:pt idx="3402">
                  <c:v>51030</c:v>
                </c:pt>
                <c:pt idx="3403">
                  <c:v>51045</c:v>
                </c:pt>
                <c:pt idx="3404">
                  <c:v>51060</c:v>
                </c:pt>
                <c:pt idx="3405">
                  <c:v>51075</c:v>
                </c:pt>
                <c:pt idx="3406">
                  <c:v>51090</c:v>
                </c:pt>
                <c:pt idx="3407">
                  <c:v>51105</c:v>
                </c:pt>
                <c:pt idx="3408">
                  <c:v>51120</c:v>
                </c:pt>
                <c:pt idx="3409">
                  <c:v>51135</c:v>
                </c:pt>
                <c:pt idx="3410">
                  <c:v>51150</c:v>
                </c:pt>
                <c:pt idx="3411">
                  <c:v>51165</c:v>
                </c:pt>
                <c:pt idx="3412">
                  <c:v>51180</c:v>
                </c:pt>
                <c:pt idx="3413">
                  <c:v>51195</c:v>
                </c:pt>
                <c:pt idx="3414">
                  <c:v>51210</c:v>
                </c:pt>
                <c:pt idx="3415">
                  <c:v>51225</c:v>
                </c:pt>
                <c:pt idx="3416">
                  <c:v>51240</c:v>
                </c:pt>
                <c:pt idx="3417">
                  <c:v>51255</c:v>
                </c:pt>
                <c:pt idx="3418">
                  <c:v>51270</c:v>
                </c:pt>
                <c:pt idx="3419">
                  <c:v>51285</c:v>
                </c:pt>
                <c:pt idx="3420">
                  <c:v>51300</c:v>
                </c:pt>
                <c:pt idx="3421">
                  <c:v>51315</c:v>
                </c:pt>
                <c:pt idx="3422">
                  <c:v>51330</c:v>
                </c:pt>
                <c:pt idx="3423">
                  <c:v>51345</c:v>
                </c:pt>
                <c:pt idx="3424">
                  <c:v>51360</c:v>
                </c:pt>
                <c:pt idx="3425">
                  <c:v>51375</c:v>
                </c:pt>
                <c:pt idx="3426">
                  <c:v>51390</c:v>
                </c:pt>
                <c:pt idx="3427">
                  <c:v>51405</c:v>
                </c:pt>
                <c:pt idx="3428">
                  <c:v>51420</c:v>
                </c:pt>
                <c:pt idx="3429">
                  <c:v>51435</c:v>
                </c:pt>
                <c:pt idx="3430">
                  <c:v>51450</c:v>
                </c:pt>
                <c:pt idx="3431">
                  <c:v>51465</c:v>
                </c:pt>
                <c:pt idx="3432">
                  <c:v>51480</c:v>
                </c:pt>
                <c:pt idx="3433">
                  <c:v>51495</c:v>
                </c:pt>
                <c:pt idx="3434">
                  <c:v>51510</c:v>
                </c:pt>
                <c:pt idx="3435">
                  <c:v>51525</c:v>
                </c:pt>
                <c:pt idx="3436">
                  <c:v>51540</c:v>
                </c:pt>
                <c:pt idx="3437">
                  <c:v>51555</c:v>
                </c:pt>
                <c:pt idx="3438">
                  <c:v>51570</c:v>
                </c:pt>
                <c:pt idx="3439">
                  <c:v>51585</c:v>
                </c:pt>
                <c:pt idx="3440">
                  <c:v>51600</c:v>
                </c:pt>
                <c:pt idx="3441">
                  <c:v>51615</c:v>
                </c:pt>
                <c:pt idx="3442">
                  <c:v>51630</c:v>
                </c:pt>
                <c:pt idx="3443">
                  <c:v>51645</c:v>
                </c:pt>
                <c:pt idx="3444">
                  <c:v>51660</c:v>
                </c:pt>
                <c:pt idx="3445">
                  <c:v>51675</c:v>
                </c:pt>
                <c:pt idx="3446">
                  <c:v>51690</c:v>
                </c:pt>
                <c:pt idx="3447">
                  <c:v>51705</c:v>
                </c:pt>
                <c:pt idx="3448">
                  <c:v>51720</c:v>
                </c:pt>
                <c:pt idx="3449">
                  <c:v>51735</c:v>
                </c:pt>
                <c:pt idx="3450">
                  <c:v>51750</c:v>
                </c:pt>
                <c:pt idx="3451">
                  <c:v>51765</c:v>
                </c:pt>
                <c:pt idx="3452">
                  <c:v>51780</c:v>
                </c:pt>
                <c:pt idx="3453">
                  <c:v>51795</c:v>
                </c:pt>
                <c:pt idx="3454">
                  <c:v>51810</c:v>
                </c:pt>
                <c:pt idx="3455">
                  <c:v>51825</c:v>
                </c:pt>
                <c:pt idx="3456">
                  <c:v>51840</c:v>
                </c:pt>
                <c:pt idx="3457">
                  <c:v>51855</c:v>
                </c:pt>
                <c:pt idx="3458">
                  <c:v>51870</c:v>
                </c:pt>
                <c:pt idx="3459">
                  <c:v>51885</c:v>
                </c:pt>
                <c:pt idx="3460">
                  <c:v>51900</c:v>
                </c:pt>
                <c:pt idx="3461">
                  <c:v>51915</c:v>
                </c:pt>
                <c:pt idx="3462">
                  <c:v>51930</c:v>
                </c:pt>
                <c:pt idx="3463">
                  <c:v>51945</c:v>
                </c:pt>
                <c:pt idx="3464">
                  <c:v>51960</c:v>
                </c:pt>
                <c:pt idx="3465">
                  <c:v>51975</c:v>
                </c:pt>
                <c:pt idx="3466">
                  <c:v>51990</c:v>
                </c:pt>
                <c:pt idx="3467">
                  <c:v>52005</c:v>
                </c:pt>
                <c:pt idx="3468">
                  <c:v>52020</c:v>
                </c:pt>
                <c:pt idx="3469">
                  <c:v>52035</c:v>
                </c:pt>
                <c:pt idx="3470">
                  <c:v>52050</c:v>
                </c:pt>
                <c:pt idx="3471">
                  <c:v>52065</c:v>
                </c:pt>
                <c:pt idx="3472">
                  <c:v>52080</c:v>
                </c:pt>
                <c:pt idx="3473">
                  <c:v>52095</c:v>
                </c:pt>
                <c:pt idx="3474">
                  <c:v>52110</c:v>
                </c:pt>
                <c:pt idx="3475">
                  <c:v>52125</c:v>
                </c:pt>
                <c:pt idx="3476">
                  <c:v>52140</c:v>
                </c:pt>
                <c:pt idx="3477">
                  <c:v>52155</c:v>
                </c:pt>
                <c:pt idx="3478">
                  <c:v>52170</c:v>
                </c:pt>
                <c:pt idx="3479">
                  <c:v>52185</c:v>
                </c:pt>
                <c:pt idx="3480">
                  <c:v>52200</c:v>
                </c:pt>
                <c:pt idx="3481">
                  <c:v>52215</c:v>
                </c:pt>
                <c:pt idx="3482">
                  <c:v>52230</c:v>
                </c:pt>
                <c:pt idx="3483">
                  <c:v>52245</c:v>
                </c:pt>
                <c:pt idx="3484">
                  <c:v>52260</c:v>
                </c:pt>
                <c:pt idx="3485">
                  <c:v>52275</c:v>
                </c:pt>
                <c:pt idx="3486">
                  <c:v>52290</c:v>
                </c:pt>
                <c:pt idx="3487">
                  <c:v>52305</c:v>
                </c:pt>
                <c:pt idx="3488">
                  <c:v>52320</c:v>
                </c:pt>
                <c:pt idx="3489">
                  <c:v>52335</c:v>
                </c:pt>
                <c:pt idx="3490">
                  <c:v>52350</c:v>
                </c:pt>
                <c:pt idx="3491">
                  <c:v>52365</c:v>
                </c:pt>
                <c:pt idx="3492">
                  <c:v>52380</c:v>
                </c:pt>
                <c:pt idx="3493">
                  <c:v>52395</c:v>
                </c:pt>
                <c:pt idx="3494">
                  <c:v>52410</c:v>
                </c:pt>
                <c:pt idx="3495">
                  <c:v>52425</c:v>
                </c:pt>
                <c:pt idx="3496">
                  <c:v>52440</c:v>
                </c:pt>
                <c:pt idx="3497">
                  <c:v>52455</c:v>
                </c:pt>
                <c:pt idx="3498">
                  <c:v>52470</c:v>
                </c:pt>
                <c:pt idx="3499">
                  <c:v>52485</c:v>
                </c:pt>
                <c:pt idx="3500">
                  <c:v>52500</c:v>
                </c:pt>
                <c:pt idx="3501">
                  <c:v>52515</c:v>
                </c:pt>
                <c:pt idx="3502">
                  <c:v>52530</c:v>
                </c:pt>
                <c:pt idx="3503">
                  <c:v>52545</c:v>
                </c:pt>
                <c:pt idx="3504">
                  <c:v>52560</c:v>
                </c:pt>
                <c:pt idx="3505">
                  <c:v>52575</c:v>
                </c:pt>
                <c:pt idx="3506">
                  <c:v>52590</c:v>
                </c:pt>
                <c:pt idx="3507">
                  <c:v>52605</c:v>
                </c:pt>
                <c:pt idx="3508">
                  <c:v>52620</c:v>
                </c:pt>
                <c:pt idx="3509">
                  <c:v>52635</c:v>
                </c:pt>
                <c:pt idx="3510">
                  <c:v>52650</c:v>
                </c:pt>
                <c:pt idx="3511">
                  <c:v>52665</c:v>
                </c:pt>
                <c:pt idx="3512">
                  <c:v>52680</c:v>
                </c:pt>
                <c:pt idx="3513">
                  <c:v>52695</c:v>
                </c:pt>
                <c:pt idx="3514">
                  <c:v>52710</c:v>
                </c:pt>
                <c:pt idx="3515">
                  <c:v>52725</c:v>
                </c:pt>
                <c:pt idx="3516">
                  <c:v>52740</c:v>
                </c:pt>
                <c:pt idx="3517">
                  <c:v>52755</c:v>
                </c:pt>
                <c:pt idx="3518">
                  <c:v>52770</c:v>
                </c:pt>
                <c:pt idx="3519">
                  <c:v>52785</c:v>
                </c:pt>
                <c:pt idx="3520">
                  <c:v>52800</c:v>
                </c:pt>
                <c:pt idx="3521">
                  <c:v>52815</c:v>
                </c:pt>
                <c:pt idx="3522">
                  <c:v>52830</c:v>
                </c:pt>
                <c:pt idx="3523">
                  <c:v>52845</c:v>
                </c:pt>
                <c:pt idx="3524">
                  <c:v>52860</c:v>
                </c:pt>
                <c:pt idx="3525">
                  <c:v>52875</c:v>
                </c:pt>
                <c:pt idx="3526">
                  <c:v>52890</c:v>
                </c:pt>
                <c:pt idx="3527">
                  <c:v>52905</c:v>
                </c:pt>
                <c:pt idx="3528">
                  <c:v>52920</c:v>
                </c:pt>
                <c:pt idx="3529">
                  <c:v>52935</c:v>
                </c:pt>
                <c:pt idx="3530">
                  <c:v>52950</c:v>
                </c:pt>
                <c:pt idx="3531">
                  <c:v>52965</c:v>
                </c:pt>
                <c:pt idx="3532">
                  <c:v>52980</c:v>
                </c:pt>
                <c:pt idx="3533">
                  <c:v>52995</c:v>
                </c:pt>
                <c:pt idx="3534">
                  <c:v>53010</c:v>
                </c:pt>
                <c:pt idx="3535">
                  <c:v>53025</c:v>
                </c:pt>
                <c:pt idx="3536">
                  <c:v>53040</c:v>
                </c:pt>
                <c:pt idx="3537">
                  <c:v>53055</c:v>
                </c:pt>
                <c:pt idx="3538">
                  <c:v>53070</c:v>
                </c:pt>
                <c:pt idx="3539">
                  <c:v>53085</c:v>
                </c:pt>
                <c:pt idx="3540">
                  <c:v>53100</c:v>
                </c:pt>
                <c:pt idx="3541">
                  <c:v>53115</c:v>
                </c:pt>
                <c:pt idx="3542">
                  <c:v>53130</c:v>
                </c:pt>
                <c:pt idx="3543">
                  <c:v>53145</c:v>
                </c:pt>
                <c:pt idx="3544">
                  <c:v>53160</c:v>
                </c:pt>
                <c:pt idx="3545">
                  <c:v>53175</c:v>
                </c:pt>
                <c:pt idx="3546">
                  <c:v>53190</c:v>
                </c:pt>
                <c:pt idx="3547">
                  <c:v>53205</c:v>
                </c:pt>
                <c:pt idx="3548">
                  <c:v>53220</c:v>
                </c:pt>
                <c:pt idx="3549">
                  <c:v>53235</c:v>
                </c:pt>
                <c:pt idx="3550">
                  <c:v>53250</c:v>
                </c:pt>
                <c:pt idx="3551">
                  <c:v>53265</c:v>
                </c:pt>
                <c:pt idx="3552">
                  <c:v>53280</c:v>
                </c:pt>
                <c:pt idx="3553">
                  <c:v>53295</c:v>
                </c:pt>
                <c:pt idx="3554">
                  <c:v>53310</c:v>
                </c:pt>
                <c:pt idx="3555">
                  <c:v>53325</c:v>
                </c:pt>
                <c:pt idx="3556">
                  <c:v>53340</c:v>
                </c:pt>
                <c:pt idx="3557">
                  <c:v>53355</c:v>
                </c:pt>
                <c:pt idx="3558">
                  <c:v>53370</c:v>
                </c:pt>
                <c:pt idx="3559">
                  <c:v>53385</c:v>
                </c:pt>
                <c:pt idx="3560">
                  <c:v>53400</c:v>
                </c:pt>
                <c:pt idx="3561">
                  <c:v>53415</c:v>
                </c:pt>
                <c:pt idx="3562">
                  <c:v>53430</c:v>
                </c:pt>
                <c:pt idx="3563">
                  <c:v>53445</c:v>
                </c:pt>
                <c:pt idx="3564">
                  <c:v>53460</c:v>
                </c:pt>
                <c:pt idx="3565">
                  <c:v>53475</c:v>
                </c:pt>
                <c:pt idx="3566">
                  <c:v>53490</c:v>
                </c:pt>
                <c:pt idx="3567">
                  <c:v>53505</c:v>
                </c:pt>
                <c:pt idx="3568">
                  <c:v>53520</c:v>
                </c:pt>
                <c:pt idx="3569">
                  <c:v>53535</c:v>
                </c:pt>
                <c:pt idx="3570">
                  <c:v>53550</c:v>
                </c:pt>
                <c:pt idx="3571">
                  <c:v>53565</c:v>
                </c:pt>
                <c:pt idx="3572">
                  <c:v>53580</c:v>
                </c:pt>
                <c:pt idx="3573">
                  <c:v>53595</c:v>
                </c:pt>
                <c:pt idx="3574">
                  <c:v>53610</c:v>
                </c:pt>
                <c:pt idx="3575">
                  <c:v>53625</c:v>
                </c:pt>
                <c:pt idx="3576">
                  <c:v>53640</c:v>
                </c:pt>
                <c:pt idx="3577">
                  <c:v>53655</c:v>
                </c:pt>
                <c:pt idx="3578">
                  <c:v>53670</c:v>
                </c:pt>
                <c:pt idx="3579">
                  <c:v>53685</c:v>
                </c:pt>
                <c:pt idx="3580">
                  <c:v>53700</c:v>
                </c:pt>
                <c:pt idx="3581">
                  <c:v>53715</c:v>
                </c:pt>
                <c:pt idx="3582">
                  <c:v>53730</c:v>
                </c:pt>
                <c:pt idx="3583">
                  <c:v>53745</c:v>
                </c:pt>
                <c:pt idx="3584">
                  <c:v>53760</c:v>
                </c:pt>
                <c:pt idx="3585">
                  <c:v>53775</c:v>
                </c:pt>
                <c:pt idx="3586">
                  <c:v>53790</c:v>
                </c:pt>
                <c:pt idx="3587">
                  <c:v>53805</c:v>
                </c:pt>
                <c:pt idx="3588">
                  <c:v>53820</c:v>
                </c:pt>
                <c:pt idx="3589">
                  <c:v>53835</c:v>
                </c:pt>
                <c:pt idx="3590">
                  <c:v>53850</c:v>
                </c:pt>
                <c:pt idx="3591">
                  <c:v>53865</c:v>
                </c:pt>
                <c:pt idx="3592">
                  <c:v>53880</c:v>
                </c:pt>
                <c:pt idx="3593">
                  <c:v>53895</c:v>
                </c:pt>
                <c:pt idx="3594">
                  <c:v>53910</c:v>
                </c:pt>
                <c:pt idx="3595">
                  <c:v>53925</c:v>
                </c:pt>
                <c:pt idx="3596">
                  <c:v>53940</c:v>
                </c:pt>
                <c:pt idx="3597">
                  <c:v>53955</c:v>
                </c:pt>
                <c:pt idx="3598">
                  <c:v>53970</c:v>
                </c:pt>
                <c:pt idx="3599">
                  <c:v>53985</c:v>
                </c:pt>
                <c:pt idx="3600">
                  <c:v>54000</c:v>
                </c:pt>
                <c:pt idx="3601">
                  <c:v>54015</c:v>
                </c:pt>
                <c:pt idx="3602">
                  <c:v>54030</c:v>
                </c:pt>
                <c:pt idx="3603">
                  <c:v>54045</c:v>
                </c:pt>
                <c:pt idx="3604">
                  <c:v>54060</c:v>
                </c:pt>
                <c:pt idx="3605">
                  <c:v>54075</c:v>
                </c:pt>
                <c:pt idx="3606">
                  <c:v>54090</c:v>
                </c:pt>
                <c:pt idx="3607">
                  <c:v>54105</c:v>
                </c:pt>
                <c:pt idx="3608">
                  <c:v>54120</c:v>
                </c:pt>
                <c:pt idx="3609">
                  <c:v>54135</c:v>
                </c:pt>
                <c:pt idx="3610">
                  <c:v>54150</c:v>
                </c:pt>
                <c:pt idx="3611">
                  <c:v>54165</c:v>
                </c:pt>
                <c:pt idx="3612">
                  <c:v>54180</c:v>
                </c:pt>
                <c:pt idx="3613">
                  <c:v>54195</c:v>
                </c:pt>
                <c:pt idx="3614">
                  <c:v>54210</c:v>
                </c:pt>
                <c:pt idx="3615">
                  <c:v>54225</c:v>
                </c:pt>
                <c:pt idx="3616">
                  <c:v>54240</c:v>
                </c:pt>
                <c:pt idx="3617">
                  <c:v>54255</c:v>
                </c:pt>
                <c:pt idx="3618">
                  <c:v>54270</c:v>
                </c:pt>
                <c:pt idx="3619">
                  <c:v>54285</c:v>
                </c:pt>
                <c:pt idx="3620">
                  <c:v>54300</c:v>
                </c:pt>
                <c:pt idx="3621">
                  <c:v>54315</c:v>
                </c:pt>
                <c:pt idx="3622">
                  <c:v>54330</c:v>
                </c:pt>
                <c:pt idx="3623">
                  <c:v>54345</c:v>
                </c:pt>
                <c:pt idx="3624">
                  <c:v>54360</c:v>
                </c:pt>
                <c:pt idx="3625">
                  <c:v>54375</c:v>
                </c:pt>
                <c:pt idx="3626">
                  <c:v>54390</c:v>
                </c:pt>
                <c:pt idx="3627">
                  <c:v>54405</c:v>
                </c:pt>
                <c:pt idx="3628">
                  <c:v>54420</c:v>
                </c:pt>
                <c:pt idx="3629">
                  <c:v>54435</c:v>
                </c:pt>
                <c:pt idx="3630">
                  <c:v>54450</c:v>
                </c:pt>
                <c:pt idx="3631">
                  <c:v>54465</c:v>
                </c:pt>
                <c:pt idx="3632">
                  <c:v>54480</c:v>
                </c:pt>
                <c:pt idx="3633">
                  <c:v>54495</c:v>
                </c:pt>
                <c:pt idx="3634">
                  <c:v>54510</c:v>
                </c:pt>
                <c:pt idx="3635">
                  <c:v>54525</c:v>
                </c:pt>
                <c:pt idx="3636">
                  <c:v>54540</c:v>
                </c:pt>
                <c:pt idx="3637">
                  <c:v>54555</c:v>
                </c:pt>
                <c:pt idx="3638">
                  <c:v>54570</c:v>
                </c:pt>
                <c:pt idx="3639">
                  <c:v>54585</c:v>
                </c:pt>
                <c:pt idx="3640">
                  <c:v>54600</c:v>
                </c:pt>
                <c:pt idx="3641">
                  <c:v>54615</c:v>
                </c:pt>
                <c:pt idx="3642">
                  <c:v>54630</c:v>
                </c:pt>
                <c:pt idx="3643">
                  <c:v>54645</c:v>
                </c:pt>
                <c:pt idx="3644">
                  <c:v>54660</c:v>
                </c:pt>
                <c:pt idx="3645">
                  <c:v>54675</c:v>
                </c:pt>
                <c:pt idx="3646">
                  <c:v>54690</c:v>
                </c:pt>
                <c:pt idx="3647">
                  <c:v>54705</c:v>
                </c:pt>
                <c:pt idx="3648">
                  <c:v>54720</c:v>
                </c:pt>
                <c:pt idx="3649">
                  <c:v>54735</c:v>
                </c:pt>
                <c:pt idx="3650">
                  <c:v>54750</c:v>
                </c:pt>
                <c:pt idx="3651">
                  <c:v>54765</c:v>
                </c:pt>
                <c:pt idx="3652">
                  <c:v>54780</c:v>
                </c:pt>
                <c:pt idx="3653">
                  <c:v>54795</c:v>
                </c:pt>
                <c:pt idx="3654">
                  <c:v>54810</c:v>
                </c:pt>
                <c:pt idx="3655">
                  <c:v>54825</c:v>
                </c:pt>
                <c:pt idx="3656">
                  <c:v>54840</c:v>
                </c:pt>
                <c:pt idx="3657">
                  <c:v>54855</c:v>
                </c:pt>
                <c:pt idx="3658">
                  <c:v>54870</c:v>
                </c:pt>
                <c:pt idx="3659">
                  <c:v>54885</c:v>
                </c:pt>
                <c:pt idx="3660">
                  <c:v>54900</c:v>
                </c:pt>
                <c:pt idx="3661">
                  <c:v>54915</c:v>
                </c:pt>
                <c:pt idx="3662">
                  <c:v>54930</c:v>
                </c:pt>
                <c:pt idx="3663">
                  <c:v>54945</c:v>
                </c:pt>
                <c:pt idx="3664">
                  <c:v>54960</c:v>
                </c:pt>
                <c:pt idx="3665">
                  <c:v>54975</c:v>
                </c:pt>
                <c:pt idx="3666">
                  <c:v>54990</c:v>
                </c:pt>
                <c:pt idx="3667">
                  <c:v>55005</c:v>
                </c:pt>
                <c:pt idx="3668">
                  <c:v>55020</c:v>
                </c:pt>
                <c:pt idx="3669">
                  <c:v>55035</c:v>
                </c:pt>
                <c:pt idx="3670">
                  <c:v>55050</c:v>
                </c:pt>
                <c:pt idx="3671">
                  <c:v>55065</c:v>
                </c:pt>
                <c:pt idx="3672">
                  <c:v>55080</c:v>
                </c:pt>
                <c:pt idx="3673">
                  <c:v>55095</c:v>
                </c:pt>
                <c:pt idx="3674">
                  <c:v>55110</c:v>
                </c:pt>
                <c:pt idx="3675">
                  <c:v>55125</c:v>
                </c:pt>
                <c:pt idx="3676">
                  <c:v>55140</c:v>
                </c:pt>
                <c:pt idx="3677">
                  <c:v>55155</c:v>
                </c:pt>
                <c:pt idx="3678">
                  <c:v>55170</c:v>
                </c:pt>
                <c:pt idx="3679">
                  <c:v>55185</c:v>
                </c:pt>
                <c:pt idx="3680">
                  <c:v>55200</c:v>
                </c:pt>
                <c:pt idx="3681">
                  <c:v>55215</c:v>
                </c:pt>
                <c:pt idx="3682">
                  <c:v>55230</c:v>
                </c:pt>
                <c:pt idx="3683">
                  <c:v>55245</c:v>
                </c:pt>
                <c:pt idx="3684">
                  <c:v>55260</c:v>
                </c:pt>
                <c:pt idx="3685">
                  <c:v>55275</c:v>
                </c:pt>
                <c:pt idx="3686">
                  <c:v>55290</c:v>
                </c:pt>
                <c:pt idx="3687">
                  <c:v>55305</c:v>
                </c:pt>
                <c:pt idx="3688">
                  <c:v>55320</c:v>
                </c:pt>
                <c:pt idx="3689">
                  <c:v>55335</c:v>
                </c:pt>
                <c:pt idx="3690">
                  <c:v>55350</c:v>
                </c:pt>
                <c:pt idx="3691">
                  <c:v>55365</c:v>
                </c:pt>
                <c:pt idx="3692">
                  <c:v>55380</c:v>
                </c:pt>
                <c:pt idx="3693">
                  <c:v>55395</c:v>
                </c:pt>
                <c:pt idx="3694">
                  <c:v>55410</c:v>
                </c:pt>
                <c:pt idx="3695">
                  <c:v>55425</c:v>
                </c:pt>
                <c:pt idx="3696">
                  <c:v>55440</c:v>
                </c:pt>
                <c:pt idx="3697">
                  <c:v>55455</c:v>
                </c:pt>
                <c:pt idx="3698">
                  <c:v>55470</c:v>
                </c:pt>
                <c:pt idx="3699">
                  <c:v>55485</c:v>
                </c:pt>
                <c:pt idx="3700">
                  <c:v>55500</c:v>
                </c:pt>
                <c:pt idx="3701">
                  <c:v>55515</c:v>
                </c:pt>
                <c:pt idx="3702">
                  <c:v>55530</c:v>
                </c:pt>
                <c:pt idx="3703">
                  <c:v>55545</c:v>
                </c:pt>
                <c:pt idx="3704">
                  <c:v>55560</c:v>
                </c:pt>
                <c:pt idx="3705">
                  <c:v>55575</c:v>
                </c:pt>
                <c:pt idx="3706">
                  <c:v>55590</c:v>
                </c:pt>
                <c:pt idx="3707">
                  <c:v>55605</c:v>
                </c:pt>
                <c:pt idx="3708">
                  <c:v>55620</c:v>
                </c:pt>
                <c:pt idx="3709">
                  <c:v>55635</c:v>
                </c:pt>
                <c:pt idx="3710">
                  <c:v>55650</c:v>
                </c:pt>
                <c:pt idx="3711">
                  <c:v>55665</c:v>
                </c:pt>
                <c:pt idx="3712">
                  <c:v>55680</c:v>
                </c:pt>
                <c:pt idx="3713">
                  <c:v>55695</c:v>
                </c:pt>
                <c:pt idx="3714">
                  <c:v>55710</c:v>
                </c:pt>
                <c:pt idx="3715">
                  <c:v>55725</c:v>
                </c:pt>
                <c:pt idx="3716">
                  <c:v>55740</c:v>
                </c:pt>
                <c:pt idx="3717">
                  <c:v>55755</c:v>
                </c:pt>
                <c:pt idx="3718">
                  <c:v>55770</c:v>
                </c:pt>
                <c:pt idx="3719">
                  <c:v>55785</c:v>
                </c:pt>
                <c:pt idx="3720">
                  <c:v>55800</c:v>
                </c:pt>
                <c:pt idx="3721">
                  <c:v>55815</c:v>
                </c:pt>
                <c:pt idx="3722">
                  <c:v>55830</c:v>
                </c:pt>
                <c:pt idx="3723">
                  <c:v>55845</c:v>
                </c:pt>
                <c:pt idx="3724">
                  <c:v>55860</c:v>
                </c:pt>
                <c:pt idx="3725">
                  <c:v>55875</c:v>
                </c:pt>
                <c:pt idx="3726">
                  <c:v>55890</c:v>
                </c:pt>
                <c:pt idx="3727">
                  <c:v>55905</c:v>
                </c:pt>
                <c:pt idx="3728">
                  <c:v>55920</c:v>
                </c:pt>
                <c:pt idx="3729">
                  <c:v>55935</c:v>
                </c:pt>
                <c:pt idx="3730">
                  <c:v>55950</c:v>
                </c:pt>
                <c:pt idx="3731">
                  <c:v>55965</c:v>
                </c:pt>
                <c:pt idx="3732">
                  <c:v>55980</c:v>
                </c:pt>
                <c:pt idx="3733">
                  <c:v>55995</c:v>
                </c:pt>
                <c:pt idx="3734">
                  <c:v>56010</c:v>
                </c:pt>
                <c:pt idx="3735">
                  <c:v>56025</c:v>
                </c:pt>
                <c:pt idx="3736">
                  <c:v>56040</c:v>
                </c:pt>
                <c:pt idx="3737">
                  <c:v>56055</c:v>
                </c:pt>
                <c:pt idx="3738">
                  <c:v>56070</c:v>
                </c:pt>
                <c:pt idx="3739">
                  <c:v>56085</c:v>
                </c:pt>
                <c:pt idx="3740">
                  <c:v>56100</c:v>
                </c:pt>
                <c:pt idx="3741">
                  <c:v>56115</c:v>
                </c:pt>
                <c:pt idx="3742">
                  <c:v>56130</c:v>
                </c:pt>
                <c:pt idx="3743">
                  <c:v>56145</c:v>
                </c:pt>
                <c:pt idx="3744">
                  <c:v>56160</c:v>
                </c:pt>
                <c:pt idx="3745">
                  <c:v>56175</c:v>
                </c:pt>
                <c:pt idx="3746">
                  <c:v>56190</c:v>
                </c:pt>
                <c:pt idx="3747">
                  <c:v>56205</c:v>
                </c:pt>
                <c:pt idx="3748">
                  <c:v>56220</c:v>
                </c:pt>
                <c:pt idx="3749">
                  <c:v>56235</c:v>
                </c:pt>
                <c:pt idx="3750">
                  <c:v>56250</c:v>
                </c:pt>
                <c:pt idx="3751">
                  <c:v>56265</c:v>
                </c:pt>
                <c:pt idx="3752">
                  <c:v>56280</c:v>
                </c:pt>
                <c:pt idx="3753">
                  <c:v>56295</c:v>
                </c:pt>
                <c:pt idx="3754">
                  <c:v>56310</c:v>
                </c:pt>
                <c:pt idx="3755">
                  <c:v>56325</c:v>
                </c:pt>
                <c:pt idx="3756">
                  <c:v>56340</c:v>
                </c:pt>
                <c:pt idx="3757">
                  <c:v>56355</c:v>
                </c:pt>
                <c:pt idx="3758">
                  <c:v>56370</c:v>
                </c:pt>
                <c:pt idx="3759">
                  <c:v>56385</c:v>
                </c:pt>
                <c:pt idx="3760">
                  <c:v>56400</c:v>
                </c:pt>
                <c:pt idx="3761">
                  <c:v>56415</c:v>
                </c:pt>
                <c:pt idx="3762">
                  <c:v>56430</c:v>
                </c:pt>
                <c:pt idx="3763">
                  <c:v>56445</c:v>
                </c:pt>
                <c:pt idx="3764">
                  <c:v>56460</c:v>
                </c:pt>
                <c:pt idx="3765">
                  <c:v>56475</c:v>
                </c:pt>
                <c:pt idx="3766">
                  <c:v>56490</c:v>
                </c:pt>
                <c:pt idx="3767">
                  <c:v>56505</c:v>
                </c:pt>
                <c:pt idx="3768">
                  <c:v>56520</c:v>
                </c:pt>
                <c:pt idx="3769">
                  <c:v>56535</c:v>
                </c:pt>
                <c:pt idx="3770">
                  <c:v>56550</c:v>
                </c:pt>
                <c:pt idx="3771">
                  <c:v>56565</c:v>
                </c:pt>
                <c:pt idx="3772">
                  <c:v>56580</c:v>
                </c:pt>
                <c:pt idx="3773">
                  <c:v>56595</c:v>
                </c:pt>
                <c:pt idx="3774">
                  <c:v>56610</c:v>
                </c:pt>
                <c:pt idx="3775">
                  <c:v>56625</c:v>
                </c:pt>
                <c:pt idx="3776">
                  <c:v>56640</c:v>
                </c:pt>
                <c:pt idx="3777">
                  <c:v>56655</c:v>
                </c:pt>
                <c:pt idx="3778">
                  <c:v>56670</c:v>
                </c:pt>
                <c:pt idx="3779">
                  <c:v>56685</c:v>
                </c:pt>
                <c:pt idx="3780">
                  <c:v>56700</c:v>
                </c:pt>
                <c:pt idx="3781">
                  <c:v>56715</c:v>
                </c:pt>
                <c:pt idx="3782">
                  <c:v>56730</c:v>
                </c:pt>
                <c:pt idx="3783">
                  <c:v>56745</c:v>
                </c:pt>
                <c:pt idx="3784">
                  <c:v>56760</c:v>
                </c:pt>
                <c:pt idx="3785">
                  <c:v>56775</c:v>
                </c:pt>
                <c:pt idx="3786">
                  <c:v>56790</c:v>
                </c:pt>
                <c:pt idx="3787">
                  <c:v>56805</c:v>
                </c:pt>
                <c:pt idx="3788">
                  <c:v>56820</c:v>
                </c:pt>
                <c:pt idx="3789">
                  <c:v>56835</c:v>
                </c:pt>
                <c:pt idx="3790">
                  <c:v>56850</c:v>
                </c:pt>
                <c:pt idx="3791">
                  <c:v>56865</c:v>
                </c:pt>
                <c:pt idx="3792">
                  <c:v>56880</c:v>
                </c:pt>
                <c:pt idx="3793">
                  <c:v>56895</c:v>
                </c:pt>
                <c:pt idx="3794">
                  <c:v>56910</c:v>
                </c:pt>
                <c:pt idx="3795">
                  <c:v>56925</c:v>
                </c:pt>
                <c:pt idx="3796">
                  <c:v>56940</c:v>
                </c:pt>
                <c:pt idx="3797">
                  <c:v>56955</c:v>
                </c:pt>
                <c:pt idx="3798">
                  <c:v>56970</c:v>
                </c:pt>
                <c:pt idx="3799">
                  <c:v>56985</c:v>
                </c:pt>
                <c:pt idx="3800">
                  <c:v>57000</c:v>
                </c:pt>
                <c:pt idx="3801">
                  <c:v>57015</c:v>
                </c:pt>
                <c:pt idx="3802">
                  <c:v>57030</c:v>
                </c:pt>
                <c:pt idx="3803">
                  <c:v>57045</c:v>
                </c:pt>
                <c:pt idx="3804">
                  <c:v>57060</c:v>
                </c:pt>
                <c:pt idx="3805">
                  <c:v>57075</c:v>
                </c:pt>
                <c:pt idx="3806">
                  <c:v>57090</c:v>
                </c:pt>
                <c:pt idx="3807">
                  <c:v>57105</c:v>
                </c:pt>
                <c:pt idx="3808">
                  <c:v>57120</c:v>
                </c:pt>
                <c:pt idx="3809">
                  <c:v>57135</c:v>
                </c:pt>
                <c:pt idx="3810">
                  <c:v>57150</c:v>
                </c:pt>
                <c:pt idx="3811">
                  <c:v>57165</c:v>
                </c:pt>
                <c:pt idx="3812">
                  <c:v>57180</c:v>
                </c:pt>
                <c:pt idx="3813">
                  <c:v>57195</c:v>
                </c:pt>
                <c:pt idx="3814">
                  <c:v>57210</c:v>
                </c:pt>
                <c:pt idx="3815">
                  <c:v>57225</c:v>
                </c:pt>
                <c:pt idx="3816">
                  <c:v>57240</c:v>
                </c:pt>
                <c:pt idx="3817">
                  <c:v>57255</c:v>
                </c:pt>
                <c:pt idx="3818">
                  <c:v>57270</c:v>
                </c:pt>
                <c:pt idx="3819">
                  <c:v>57285</c:v>
                </c:pt>
                <c:pt idx="3820">
                  <c:v>57300</c:v>
                </c:pt>
                <c:pt idx="3821">
                  <c:v>57315</c:v>
                </c:pt>
                <c:pt idx="3822">
                  <c:v>57330</c:v>
                </c:pt>
                <c:pt idx="3823">
                  <c:v>57345</c:v>
                </c:pt>
                <c:pt idx="3824">
                  <c:v>57360</c:v>
                </c:pt>
                <c:pt idx="3825">
                  <c:v>57375</c:v>
                </c:pt>
                <c:pt idx="3826">
                  <c:v>57390</c:v>
                </c:pt>
                <c:pt idx="3827">
                  <c:v>57405</c:v>
                </c:pt>
                <c:pt idx="3828">
                  <c:v>57420</c:v>
                </c:pt>
                <c:pt idx="3829">
                  <c:v>57435</c:v>
                </c:pt>
                <c:pt idx="3830">
                  <c:v>57450</c:v>
                </c:pt>
                <c:pt idx="3831">
                  <c:v>57465</c:v>
                </c:pt>
                <c:pt idx="3832">
                  <c:v>57480</c:v>
                </c:pt>
                <c:pt idx="3833">
                  <c:v>57495</c:v>
                </c:pt>
                <c:pt idx="3834">
                  <c:v>57510</c:v>
                </c:pt>
                <c:pt idx="3835">
                  <c:v>57525</c:v>
                </c:pt>
                <c:pt idx="3836">
                  <c:v>57540</c:v>
                </c:pt>
                <c:pt idx="3837">
                  <c:v>57555</c:v>
                </c:pt>
                <c:pt idx="3838">
                  <c:v>57570</c:v>
                </c:pt>
                <c:pt idx="3839">
                  <c:v>57585</c:v>
                </c:pt>
                <c:pt idx="3840">
                  <c:v>57600</c:v>
                </c:pt>
                <c:pt idx="3841">
                  <c:v>57615</c:v>
                </c:pt>
                <c:pt idx="3842">
                  <c:v>57630</c:v>
                </c:pt>
                <c:pt idx="3843">
                  <c:v>57645</c:v>
                </c:pt>
                <c:pt idx="3844">
                  <c:v>57660</c:v>
                </c:pt>
                <c:pt idx="3845">
                  <c:v>57675</c:v>
                </c:pt>
                <c:pt idx="3846">
                  <c:v>57690</c:v>
                </c:pt>
                <c:pt idx="3847">
                  <c:v>57705</c:v>
                </c:pt>
                <c:pt idx="3848">
                  <c:v>57720</c:v>
                </c:pt>
                <c:pt idx="3849">
                  <c:v>57735</c:v>
                </c:pt>
                <c:pt idx="3850">
                  <c:v>57750</c:v>
                </c:pt>
                <c:pt idx="3851">
                  <c:v>57765</c:v>
                </c:pt>
                <c:pt idx="3852">
                  <c:v>57780</c:v>
                </c:pt>
                <c:pt idx="3853">
                  <c:v>57795</c:v>
                </c:pt>
                <c:pt idx="3854">
                  <c:v>57810</c:v>
                </c:pt>
                <c:pt idx="3855">
                  <c:v>57825</c:v>
                </c:pt>
                <c:pt idx="3856">
                  <c:v>57840</c:v>
                </c:pt>
                <c:pt idx="3857">
                  <c:v>57855</c:v>
                </c:pt>
                <c:pt idx="3858">
                  <c:v>57870</c:v>
                </c:pt>
                <c:pt idx="3859">
                  <c:v>57885</c:v>
                </c:pt>
                <c:pt idx="3860">
                  <c:v>57900</c:v>
                </c:pt>
                <c:pt idx="3861">
                  <c:v>57915</c:v>
                </c:pt>
                <c:pt idx="3862">
                  <c:v>57930</c:v>
                </c:pt>
                <c:pt idx="3863">
                  <c:v>57945</c:v>
                </c:pt>
                <c:pt idx="3864">
                  <c:v>57960</c:v>
                </c:pt>
                <c:pt idx="3865">
                  <c:v>57975</c:v>
                </c:pt>
                <c:pt idx="3866">
                  <c:v>57990</c:v>
                </c:pt>
                <c:pt idx="3867">
                  <c:v>58005</c:v>
                </c:pt>
                <c:pt idx="3868">
                  <c:v>58020</c:v>
                </c:pt>
                <c:pt idx="3869">
                  <c:v>58035</c:v>
                </c:pt>
                <c:pt idx="3870">
                  <c:v>58050</c:v>
                </c:pt>
                <c:pt idx="3871">
                  <c:v>58065</c:v>
                </c:pt>
                <c:pt idx="3872">
                  <c:v>58080</c:v>
                </c:pt>
                <c:pt idx="3873">
                  <c:v>58095</c:v>
                </c:pt>
                <c:pt idx="3874">
                  <c:v>58110</c:v>
                </c:pt>
                <c:pt idx="3875">
                  <c:v>58125</c:v>
                </c:pt>
                <c:pt idx="3876">
                  <c:v>58140</c:v>
                </c:pt>
                <c:pt idx="3877">
                  <c:v>58155</c:v>
                </c:pt>
                <c:pt idx="3878">
                  <c:v>58170</c:v>
                </c:pt>
                <c:pt idx="3879">
                  <c:v>58185</c:v>
                </c:pt>
                <c:pt idx="3880">
                  <c:v>58200</c:v>
                </c:pt>
                <c:pt idx="3881">
                  <c:v>58215</c:v>
                </c:pt>
                <c:pt idx="3882">
                  <c:v>58230</c:v>
                </c:pt>
                <c:pt idx="3883">
                  <c:v>58245</c:v>
                </c:pt>
                <c:pt idx="3884">
                  <c:v>58260</c:v>
                </c:pt>
                <c:pt idx="3885">
                  <c:v>58275</c:v>
                </c:pt>
                <c:pt idx="3886">
                  <c:v>58290</c:v>
                </c:pt>
                <c:pt idx="3887">
                  <c:v>58305</c:v>
                </c:pt>
                <c:pt idx="3888">
                  <c:v>58320</c:v>
                </c:pt>
                <c:pt idx="3889">
                  <c:v>58335</c:v>
                </c:pt>
                <c:pt idx="3890">
                  <c:v>58350</c:v>
                </c:pt>
                <c:pt idx="3891">
                  <c:v>58365</c:v>
                </c:pt>
                <c:pt idx="3892">
                  <c:v>58380</c:v>
                </c:pt>
                <c:pt idx="3893">
                  <c:v>58395</c:v>
                </c:pt>
                <c:pt idx="3894">
                  <c:v>58410</c:v>
                </c:pt>
                <c:pt idx="3895">
                  <c:v>58425</c:v>
                </c:pt>
                <c:pt idx="3896">
                  <c:v>58440</c:v>
                </c:pt>
                <c:pt idx="3897">
                  <c:v>58455</c:v>
                </c:pt>
                <c:pt idx="3898">
                  <c:v>58470</c:v>
                </c:pt>
                <c:pt idx="3899">
                  <c:v>58485</c:v>
                </c:pt>
                <c:pt idx="3900">
                  <c:v>58500</c:v>
                </c:pt>
                <c:pt idx="3901">
                  <c:v>58515</c:v>
                </c:pt>
                <c:pt idx="3902">
                  <c:v>58530</c:v>
                </c:pt>
                <c:pt idx="3903">
                  <c:v>58545</c:v>
                </c:pt>
                <c:pt idx="3904">
                  <c:v>58560</c:v>
                </c:pt>
                <c:pt idx="3905">
                  <c:v>58575</c:v>
                </c:pt>
                <c:pt idx="3906">
                  <c:v>58590</c:v>
                </c:pt>
                <c:pt idx="3907">
                  <c:v>58605</c:v>
                </c:pt>
                <c:pt idx="3908">
                  <c:v>58620</c:v>
                </c:pt>
                <c:pt idx="3909">
                  <c:v>58635</c:v>
                </c:pt>
                <c:pt idx="3910">
                  <c:v>58650</c:v>
                </c:pt>
                <c:pt idx="3911">
                  <c:v>58665</c:v>
                </c:pt>
                <c:pt idx="3912">
                  <c:v>58680</c:v>
                </c:pt>
                <c:pt idx="3913">
                  <c:v>58695</c:v>
                </c:pt>
                <c:pt idx="3914">
                  <c:v>58710</c:v>
                </c:pt>
                <c:pt idx="3915">
                  <c:v>58725</c:v>
                </c:pt>
                <c:pt idx="3916">
                  <c:v>58740</c:v>
                </c:pt>
                <c:pt idx="3917">
                  <c:v>58755</c:v>
                </c:pt>
                <c:pt idx="3918">
                  <c:v>58770</c:v>
                </c:pt>
                <c:pt idx="3919">
                  <c:v>58785</c:v>
                </c:pt>
                <c:pt idx="3920">
                  <c:v>58800</c:v>
                </c:pt>
                <c:pt idx="3921">
                  <c:v>58815</c:v>
                </c:pt>
                <c:pt idx="3922">
                  <c:v>58830</c:v>
                </c:pt>
                <c:pt idx="3923">
                  <c:v>58845</c:v>
                </c:pt>
                <c:pt idx="3924">
                  <c:v>58860</c:v>
                </c:pt>
                <c:pt idx="3925">
                  <c:v>58875</c:v>
                </c:pt>
                <c:pt idx="3926">
                  <c:v>58890</c:v>
                </c:pt>
                <c:pt idx="3927">
                  <c:v>58905</c:v>
                </c:pt>
                <c:pt idx="3928">
                  <c:v>58920</c:v>
                </c:pt>
                <c:pt idx="3929">
                  <c:v>58935</c:v>
                </c:pt>
                <c:pt idx="3930">
                  <c:v>58950</c:v>
                </c:pt>
                <c:pt idx="3931">
                  <c:v>58965</c:v>
                </c:pt>
                <c:pt idx="3932">
                  <c:v>58980</c:v>
                </c:pt>
                <c:pt idx="3933">
                  <c:v>58995</c:v>
                </c:pt>
                <c:pt idx="3934">
                  <c:v>59010</c:v>
                </c:pt>
                <c:pt idx="3935">
                  <c:v>59025</c:v>
                </c:pt>
                <c:pt idx="3936">
                  <c:v>59040</c:v>
                </c:pt>
                <c:pt idx="3937">
                  <c:v>59055</c:v>
                </c:pt>
                <c:pt idx="3938">
                  <c:v>59070</c:v>
                </c:pt>
                <c:pt idx="3939">
                  <c:v>59085</c:v>
                </c:pt>
                <c:pt idx="3940">
                  <c:v>59100</c:v>
                </c:pt>
                <c:pt idx="3941">
                  <c:v>59115</c:v>
                </c:pt>
                <c:pt idx="3942">
                  <c:v>59130</c:v>
                </c:pt>
                <c:pt idx="3943">
                  <c:v>59145</c:v>
                </c:pt>
                <c:pt idx="3944">
                  <c:v>59160</c:v>
                </c:pt>
                <c:pt idx="3945">
                  <c:v>59175</c:v>
                </c:pt>
                <c:pt idx="3946">
                  <c:v>59190</c:v>
                </c:pt>
                <c:pt idx="3947">
                  <c:v>59205</c:v>
                </c:pt>
                <c:pt idx="3948">
                  <c:v>59220</c:v>
                </c:pt>
                <c:pt idx="3949">
                  <c:v>59235</c:v>
                </c:pt>
                <c:pt idx="3950">
                  <c:v>59250</c:v>
                </c:pt>
                <c:pt idx="3951">
                  <c:v>59265</c:v>
                </c:pt>
                <c:pt idx="3952">
                  <c:v>59280</c:v>
                </c:pt>
                <c:pt idx="3953">
                  <c:v>59295</c:v>
                </c:pt>
                <c:pt idx="3954">
                  <c:v>59310</c:v>
                </c:pt>
                <c:pt idx="3955">
                  <c:v>59325</c:v>
                </c:pt>
                <c:pt idx="3956">
                  <c:v>59340</c:v>
                </c:pt>
                <c:pt idx="3957">
                  <c:v>59355</c:v>
                </c:pt>
                <c:pt idx="3958">
                  <c:v>59370</c:v>
                </c:pt>
                <c:pt idx="3959">
                  <c:v>59385</c:v>
                </c:pt>
                <c:pt idx="3960">
                  <c:v>59400</c:v>
                </c:pt>
                <c:pt idx="3961">
                  <c:v>59415</c:v>
                </c:pt>
                <c:pt idx="3962">
                  <c:v>59430</c:v>
                </c:pt>
                <c:pt idx="3963">
                  <c:v>59445</c:v>
                </c:pt>
                <c:pt idx="3964">
                  <c:v>59460</c:v>
                </c:pt>
                <c:pt idx="3965">
                  <c:v>59475</c:v>
                </c:pt>
                <c:pt idx="3966">
                  <c:v>59490</c:v>
                </c:pt>
                <c:pt idx="3967">
                  <c:v>59505</c:v>
                </c:pt>
                <c:pt idx="3968">
                  <c:v>59520</c:v>
                </c:pt>
                <c:pt idx="3969">
                  <c:v>59535</c:v>
                </c:pt>
                <c:pt idx="3970">
                  <c:v>59550</c:v>
                </c:pt>
                <c:pt idx="3971">
                  <c:v>59565</c:v>
                </c:pt>
                <c:pt idx="3972">
                  <c:v>59580</c:v>
                </c:pt>
                <c:pt idx="3973">
                  <c:v>59595</c:v>
                </c:pt>
                <c:pt idx="3974">
                  <c:v>59610</c:v>
                </c:pt>
                <c:pt idx="3975">
                  <c:v>59625</c:v>
                </c:pt>
                <c:pt idx="3976">
                  <c:v>59640</c:v>
                </c:pt>
                <c:pt idx="3977">
                  <c:v>59655</c:v>
                </c:pt>
                <c:pt idx="3978">
                  <c:v>59670</c:v>
                </c:pt>
                <c:pt idx="3979">
                  <c:v>59685</c:v>
                </c:pt>
                <c:pt idx="3980">
                  <c:v>59700</c:v>
                </c:pt>
                <c:pt idx="3981">
                  <c:v>59715</c:v>
                </c:pt>
                <c:pt idx="3982">
                  <c:v>59730</c:v>
                </c:pt>
                <c:pt idx="3983">
                  <c:v>59745</c:v>
                </c:pt>
                <c:pt idx="3984">
                  <c:v>59760</c:v>
                </c:pt>
                <c:pt idx="3985">
                  <c:v>59775</c:v>
                </c:pt>
                <c:pt idx="3986">
                  <c:v>59790</c:v>
                </c:pt>
                <c:pt idx="3987">
                  <c:v>59805</c:v>
                </c:pt>
                <c:pt idx="3988">
                  <c:v>59820</c:v>
                </c:pt>
                <c:pt idx="3989">
                  <c:v>59835</c:v>
                </c:pt>
                <c:pt idx="3990">
                  <c:v>59850</c:v>
                </c:pt>
                <c:pt idx="3991">
                  <c:v>59865</c:v>
                </c:pt>
                <c:pt idx="3992">
                  <c:v>59880</c:v>
                </c:pt>
                <c:pt idx="3993">
                  <c:v>59895</c:v>
                </c:pt>
                <c:pt idx="3994">
                  <c:v>59910</c:v>
                </c:pt>
                <c:pt idx="3995">
                  <c:v>59925</c:v>
                </c:pt>
                <c:pt idx="3996">
                  <c:v>59940</c:v>
                </c:pt>
                <c:pt idx="3997">
                  <c:v>59955</c:v>
                </c:pt>
                <c:pt idx="3998">
                  <c:v>59970</c:v>
                </c:pt>
                <c:pt idx="3999">
                  <c:v>59985</c:v>
                </c:pt>
                <c:pt idx="4000">
                  <c:v>60000</c:v>
                </c:pt>
                <c:pt idx="4001">
                  <c:v>60015</c:v>
                </c:pt>
                <c:pt idx="4002">
                  <c:v>60030</c:v>
                </c:pt>
                <c:pt idx="4003">
                  <c:v>60045</c:v>
                </c:pt>
                <c:pt idx="4004">
                  <c:v>60060</c:v>
                </c:pt>
                <c:pt idx="4005">
                  <c:v>60075</c:v>
                </c:pt>
                <c:pt idx="4006">
                  <c:v>60090</c:v>
                </c:pt>
                <c:pt idx="4007">
                  <c:v>60105</c:v>
                </c:pt>
                <c:pt idx="4008">
                  <c:v>60120</c:v>
                </c:pt>
                <c:pt idx="4009">
                  <c:v>60135</c:v>
                </c:pt>
                <c:pt idx="4010">
                  <c:v>60150</c:v>
                </c:pt>
                <c:pt idx="4011">
                  <c:v>60165</c:v>
                </c:pt>
                <c:pt idx="4012">
                  <c:v>60180</c:v>
                </c:pt>
                <c:pt idx="4013">
                  <c:v>60195</c:v>
                </c:pt>
                <c:pt idx="4014">
                  <c:v>60210</c:v>
                </c:pt>
                <c:pt idx="4015">
                  <c:v>60225</c:v>
                </c:pt>
                <c:pt idx="4016">
                  <c:v>60240</c:v>
                </c:pt>
                <c:pt idx="4017">
                  <c:v>60255</c:v>
                </c:pt>
                <c:pt idx="4018">
                  <c:v>60270</c:v>
                </c:pt>
                <c:pt idx="4019">
                  <c:v>60285</c:v>
                </c:pt>
                <c:pt idx="4020">
                  <c:v>60300</c:v>
                </c:pt>
                <c:pt idx="4021">
                  <c:v>60315</c:v>
                </c:pt>
                <c:pt idx="4022">
                  <c:v>60330</c:v>
                </c:pt>
                <c:pt idx="4023">
                  <c:v>60345</c:v>
                </c:pt>
                <c:pt idx="4024">
                  <c:v>60360</c:v>
                </c:pt>
                <c:pt idx="4025">
                  <c:v>60375</c:v>
                </c:pt>
                <c:pt idx="4026">
                  <c:v>60390</c:v>
                </c:pt>
                <c:pt idx="4027">
                  <c:v>60405</c:v>
                </c:pt>
                <c:pt idx="4028">
                  <c:v>60420</c:v>
                </c:pt>
                <c:pt idx="4029">
                  <c:v>60435</c:v>
                </c:pt>
                <c:pt idx="4030">
                  <c:v>60450</c:v>
                </c:pt>
                <c:pt idx="4031">
                  <c:v>60465</c:v>
                </c:pt>
                <c:pt idx="4032">
                  <c:v>60480</c:v>
                </c:pt>
                <c:pt idx="4033">
                  <c:v>60495</c:v>
                </c:pt>
                <c:pt idx="4034">
                  <c:v>60510</c:v>
                </c:pt>
                <c:pt idx="4035">
                  <c:v>60525</c:v>
                </c:pt>
                <c:pt idx="4036">
                  <c:v>60540</c:v>
                </c:pt>
                <c:pt idx="4037">
                  <c:v>60555</c:v>
                </c:pt>
                <c:pt idx="4038">
                  <c:v>60570</c:v>
                </c:pt>
                <c:pt idx="4039">
                  <c:v>60585</c:v>
                </c:pt>
                <c:pt idx="4040">
                  <c:v>60600</c:v>
                </c:pt>
                <c:pt idx="4041">
                  <c:v>60615</c:v>
                </c:pt>
                <c:pt idx="4042">
                  <c:v>60630</c:v>
                </c:pt>
                <c:pt idx="4043">
                  <c:v>60645</c:v>
                </c:pt>
                <c:pt idx="4044">
                  <c:v>60660</c:v>
                </c:pt>
                <c:pt idx="4045">
                  <c:v>60675</c:v>
                </c:pt>
                <c:pt idx="4046">
                  <c:v>60690</c:v>
                </c:pt>
                <c:pt idx="4047">
                  <c:v>60705</c:v>
                </c:pt>
                <c:pt idx="4048">
                  <c:v>60720</c:v>
                </c:pt>
                <c:pt idx="4049">
                  <c:v>60735</c:v>
                </c:pt>
                <c:pt idx="4050">
                  <c:v>60750</c:v>
                </c:pt>
                <c:pt idx="4051">
                  <c:v>60765</c:v>
                </c:pt>
                <c:pt idx="4052">
                  <c:v>60780</c:v>
                </c:pt>
                <c:pt idx="4053">
                  <c:v>60795</c:v>
                </c:pt>
                <c:pt idx="4054">
                  <c:v>60810</c:v>
                </c:pt>
                <c:pt idx="4055">
                  <c:v>60825</c:v>
                </c:pt>
                <c:pt idx="4056">
                  <c:v>60840</c:v>
                </c:pt>
                <c:pt idx="4057">
                  <c:v>60855</c:v>
                </c:pt>
                <c:pt idx="4058">
                  <c:v>60870</c:v>
                </c:pt>
                <c:pt idx="4059">
                  <c:v>60885</c:v>
                </c:pt>
                <c:pt idx="4060">
                  <c:v>60900</c:v>
                </c:pt>
                <c:pt idx="4061">
                  <c:v>60915</c:v>
                </c:pt>
                <c:pt idx="4062">
                  <c:v>60930</c:v>
                </c:pt>
                <c:pt idx="4063">
                  <c:v>60945</c:v>
                </c:pt>
                <c:pt idx="4064">
                  <c:v>60960</c:v>
                </c:pt>
                <c:pt idx="4065">
                  <c:v>60975</c:v>
                </c:pt>
                <c:pt idx="4066">
                  <c:v>60990</c:v>
                </c:pt>
                <c:pt idx="4067">
                  <c:v>61005</c:v>
                </c:pt>
                <c:pt idx="4068">
                  <c:v>61020</c:v>
                </c:pt>
                <c:pt idx="4069">
                  <c:v>61035</c:v>
                </c:pt>
                <c:pt idx="4070">
                  <c:v>61050</c:v>
                </c:pt>
                <c:pt idx="4071">
                  <c:v>61065</c:v>
                </c:pt>
                <c:pt idx="4072">
                  <c:v>61080</c:v>
                </c:pt>
                <c:pt idx="4073">
                  <c:v>61095</c:v>
                </c:pt>
                <c:pt idx="4074">
                  <c:v>61110</c:v>
                </c:pt>
                <c:pt idx="4075">
                  <c:v>61125</c:v>
                </c:pt>
                <c:pt idx="4076">
                  <c:v>61140</c:v>
                </c:pt>
                <c:pt idx="4077">
                  <c:v>61155</c:v>
                </c:pt>
                <c:pt idx="4078">
                  <c:v>61170</c:v>
                </c:pt>
                <c:pt idx="4079">
                  <c:v>61185</c:v>
                </c:pt>
                <c:pt idx="4080">
                  <c:v>61200</c:v>
                </c:pt>
                <c:pt idx="4081">
                  <c:v>61215</c:v>
                </c:pt>
                <c:pt idx="4082">
                  <c:v>61230</c:v>
                </c:pt>
                <c:pt idx="4083">
                  <c:v>61245</c:v>
                </c:pt>
                <c:pt idx="4084">
                  <c:v>61260</c:v>
                </c:pt>
                <c:pt idx="4085">
                  <c:v>61275</c:v>
                </c:pt>
                <c:pt idx="4086">
                  <c:v>61290</c:v>
                </c:pt>
                <c:pt idx="4087">
                  <c:v>61305</c:v>
                </c:pt>
                <c:pt idx="4088">
                  <c:v>61320</c:v>
                </c:pt>
                <c:pt idx="4089">
                  <c:v>61335</c:v>
                </c:pt>
                <c:pt idx="4090">
                  <c:v>61350</c:v>
                </c:pt>
                <c:pt idx="4091">
                  <c:v>61365</c:v>
                </c:pt>
                <c:pt idx="4092">
                  <c:v>61380</c:v>
                </c:pt>
                <c:pt idx="4093">
                  <c:v>61395</c:v>
                </c:pt>
                <c:pt idx="4094">
                  <c:v>61410</c:v>
                </c:pt>
                <c:pt idx="4095">
                  <c:v>61425</c:v>
                </c:pt>
                <c:pt idx="4096">
                  <c:v>61440</c:v>
                </c:pt>
                <c:pt idx="4097">
                  <c:v>61455</c:v>
                </c:pt>
                <c:pt idx="4098">
                  <c:v>61470</c:v>
                </c:pt>
                <c:pt idx="4099">
                  <c:v>61485</c:v>
                </c:pt>
                <c:pt idx="4100">
                  <c:v>61500</c:v>
                </c:pt>
                <c:pt idx="4101">
                  <c:v>61515</c:v>
                </c:pt>
                <c:pt idx="4102">
                  <c:v>61530</c:v>
                </c:pt>
                <c:pt idx="4103">
                  <c:v>61545</c:v>
                </c:pt>
                <c:pt idx="4104">
                  <c:v>61560</c:v>
                </c:pt>
                <c:pt idx="4105">
                  <c:v>61575</c:v>
                </c:pt>
                <c:pt idx="4106">
                  <c:v>61590</c:v>
                </c:pt>
                <c:pt idx="4107">
                  <c:v>61605</c:v>
                </c:pt>
                <c:pt idx="4108">
                  <c:v>61620</c:v>
                </c:pt>
                <c:pt idx="4109">
                  <c:v>61635</c:v>
                </c:pt>
                <c:pt idx="4110">
                  <c:v>61650</c:v>
                </c:pt>
                <c:pt idx="4111">
                  <c:v>61665</c:v>
                </c:pt>
                <c:pt idx="4112">
                  <c:v>61680</c:v>
                </c:pt>
                <c:pt idx="4113">
                  <c:v>61695</c:v>
                </c:pt>
                <c:pt idx="4114">
                  <c:v>61710</c:v>
                </c:pt>
                <c:pt idx="4115">
                  <c:v>61725</c:v>
                </c:pt>
                <c:pt idx="4116">
                  <c:v>61740</c:v>
                </c:pt>
                <c:pt idx="4117">
                  <c:v>61755</c:v>
                </c:pt>
                <c:pt idx="4118">
                  <c:v>61770</c:v>
                </c:pt>
                <c:pt idx="4119">
                  <c:v>61785</c:v>
                </c:pt>
                <c:pt idx="4120">
                  <c:v>61800</c:v>
                </c:pt>
                <c:pt idx="4121">
                  <c:v>61815</c:v>
                </c:pt>
                <c:pt idx="4122">
                  <c:v>61830</c:v>
                </c:pt>
                <c:pt idx="4123">
                  <c:v>61845</c:v>
                </c:pt>
                <c:pt idx="4124">
                  <c:v>61860</c:v>
                </c:pt>
                <c:pt idx="4125">
                  <c:v>61875</c:v>
                </c:pt>
                <c:pt idx="4126">
                  <c:v>61890</c:v>
                </c:pt>
                <c:pt idx="4127">
                  <c:v>61905</c:v>
                </c:pt>
                <c:pt idx="4128">
                  <c:v>61920</c:v>
                </c:pt>
                <c:pt idx="4129">
                  <c:v>61935</c:v>
                </c:pt>
                <c:pt idx="4130">
                  <c:v>61950</c:v>
                </c:pt>
                <c:pt idx="4131">
                  <c:v>61965</c:v>
                </c:pt>
                <c:pt idx="4132">
                  <c:v>61980</c:v>
                </c:pt>
                <c:pt idx="4133">
                  <c:v>61995</c:v>
                </c:pt>
                <c:pt idx="4134">
                  <c:v>62010</c:v>
                </c:pt>
                <c:pt idx="4135">
                  <c:v>62025</c:v>
                </c:pt>
                <c:pt idx="4136">
                  <c:v>62040</c:v>
                </c:pt>
                <c:pt idx="4137">
                  <c:v>62055</c:v>
                </c:pt>
                <c:pt idx="4138">
                  <c:v>62070</c:v>
                </c:pt>
                <c:pt idx="4139">
                  <c:v>62085</c:v>
                </c:pt>
                <c:pt idx="4140">
                  <c:v>62100</c:v>
                </c:pt>
                <c:pt idx="4141">
                  <c:v>62115</c:v>
                </c:pt>
                <c:pt idx="4142">
                  <c:v>62130</c:v>
                </c:pt>
                <c:pt idx="4143">
                  <c:v>62145</c:v>
                </c:pt>
                <c:pt idx="4144">
                  <c:v>62160</c:v>
                </c:pt>
                <c:pt idx="4145">
                  <c:v>62175</c:v>
                </c:pt>
                <c:pt idx="4146">
                  <c:v>62190</c:v>
                </c:pt>
                <c:pt idx="4147">
                  <c:v>62205</c:v>
                </c:pt>
                <c:pt idx="4148">
                  <c:v>62220</c:v>
                </c:pt>
                <c:pt idx="4149">
                  <c:v>62235</c:v>
                </c:pt>
                <c:pt idx="4150">
                  <c:v>62250</c:v>
                </c:pt>
                <c:pt idx="4151">
                  <c:v>62265</c:v>
                </c:pt>
                <c:pt idx="4152">
                  <c:v>62280</c:v>
                </c:pt>
                <c:pt idx="4153">
                  <c:v>62295</c:v>
                </c:pt>
                <c:pt idx="4154">
                  <c:v>62310</c:v>
                </c:pt>
                <c:pt idx="4155">
                  <c:v>62325</c:v>
                </c:pt>
                <c:pt idx="4156">
                  <c:v>62340</c:v>
                </c:pt>
                <c:pt idx="4157">
                  <c:v>62355</c:v>
                </c:pt>
                <c:pt idx="4158">
                  <c:v>62370</c:v>
                </c:pt>
                <c:pt idx="4159">
                  <c:v>62385</c:v>
                </c:pt>
                <c:pt idx="4160">
                  <c:v>62400</c:v>
                </c:pt>
                <c:pt idx="4161">
                  <c:v>62415</c:v>
                </c:pt>
                <c:pt idx="4162">
                  <c:v>62430</c:v>
                </c:pt>
                <c:pt idx="4163">
                  <c:v>62445</c:v>
                </c:pt>
                <c:pt idx="4164">
                  <c:v>62460</c:v>
                </c:pt>
                <c:pt idx="4165">
                  <c:v>62475</c:v>
                </c:pt>
                <c:pt idx="4166">
                  <c:v>62490</c:v>
                </c:pt>
                <c:pt idx="4167">
                  <c:v>62505</c:v>
                </c:pt>
                <c:pt idx="4168">
                  <c:v>62520</c:v>
                </c:pt>
                <c:pt idx="4169">
                  <c:v>62535</c:v>
                </c:pt>
                <c:pt idx="4170">
                  <c:v>62550</c:v>
                </c:pt>
                <c:pt idx="4171">
                  <c:v>62565</c:v>
                </c:pt>
                <c:pt idx="4172">
                  <c:v>62580</c:v>
                </c:pt>
                <c:pt idx="4173">
                  <c:v>62595</c:v>
                </c:pt>
                <c:pt idx="4174">
                  <c:v>62610</c:v>
                </c:pt>
                <c:pt idx="4175">
                  <c:v>62625</c:v>
                </c:pt>
                <c:pt idx="4176">
                  <c:v>62640</c:v>
                </c:pt>
                <c:pt idx="4177">
                  <c:v>62655</c:v>
                </c:pt>
                <c:pt idx="4178">
                  <c:v>62670</c:v>
                </c:pt>
                <c:pt idx="4179">
                  <c:v>62685</c:v>
                </c:pt>
                <c:pt idx="4180">
                  <c:v>62700</c:v>
                </c:pt>
                <c:pt idx="4181">
                  <c:v>62715</c:v>
                </c:pt>
                <c:pt idx="4182">
                  <c:v>62730</c:v>
                </c:pt>
                <c:pt idx="4183">
                  <c:v>62745</c:v>
                </c:pt>
                <c:pt idx="4184">
                  <c:v>62760</c:v>
                </c:pt>
                <c:pt idx="4185">
                  <c:v>62775</c:v>
                </c:pt>
                <c:pt idx="4186">
                  <c:v>62790</c:v>
                </c:pt>
                <c:pt idx="4187">
                  <c:v>62805</c:v>
                </c:pt>
                <c:pt idx="4188">
                  <c:v>62820</c:v>
                </c:pt>
                <c:pt idx="4189">
                  <c:v>62835</c:v>
                </c:pt>
                <c:pt idx="4190">
                  <c:v>62850</c:v>
                </c:pt>
                <c:pt idx="4191">
                  <c:v>62865</c:v>
                </c:pt>
                <c:pt idx="4192">
                  <c:v>62880</c:v>
                </c:pt>
                <c:pt idx="4193">
                  <c:v>62895</c:v>
                </c:pt>
                <c:pt idx="4194">
                  <c:v>62910</c:v>
                </c:pt>
                <c:pt idx="4195">
                  <c:v>62925</c:v>
                </c:pt>
                <c:pt idx="4196">
                  <c:v>62940</c:v>
                </c:pt>
                <c:pt idx="4197">
                  <c:v>62955</c:v>
                </c:pt>
                <c:pt idx="4198">
                  <c:v>62970</c:v>
                </c:pt>
                <c:pt idx="4199">
                  <c:v>62985</c:v>
                </c:pt>
                <c:pt idx="4200">
                  <c:v>63000</c:v>
                </c:pt>
                <c:pt idx="4201">
                  <c:v>63015</c:v>
                </c:pt>
                <c:pt idx="4202">
                  <c:v>63030</c:v>
                </c:pt>
                <c:pt idx="4203">
                  <c:v>63045</c:v>
                </c:pt>
                <c:pt idx="4204">
                  <c:v>63060</c:v>
                </c:pt>
                <c:pt idx="4205">
                  <c:v>63075</c:v>
                </c:pt>
                <c:pt idx="4206">
                  <c:v>63090</c:v>
                </c:pt>
                <c:pt idx="4207">
                  <c:v>63105</c:v>
                </c:pt>
                <c:pt idx="4208">
                  <c:v>63120</c:v>
                </c:pt>
                <c:pt idx="4209">
                  <c:v>63135</c:v>
                </c:pt>
                <c:pt idx="4210">
                  <c:v>63150</c:v>
                </c:pt>
                <c:pt idx="4211">
                  <c:v>63165</c:v>
                </c:pt>
                <c:pt idx="4212">
                  <c:v>63180</c:v>
                </c:pt>
                <c:pt idx="4213">
                  <c:v>63195</c:v>
                </c:pt>
                <c:pt idx="4214">
                  <c:v>63210</c:v>
                </c:pt>
                <c:pt idx="4215">
                  <c:v>63225</c:v>
                </c:pt>
                <c:pt idx="4216">
                  <c:v>63240</c:v>
                </c:pt>
                <c:pt idx="4217">
                  <c:v>63255</c:v>
                </c:pt>
                <c:pt idx="4218">
                  <c:v>63270</c:v>
                </c:pt>
                <c:pt idx="4219">
                  <c:v>63285</c:v>
                </c:pt>
                <c:pt idx="4220">
                  <c:v>63300</c:v>
                </c:pt>
                <c:pt idx="4221">
                  <c:v>63315</c:v>
                </c:pt>
                <c:pt idx="4222">
                  <c:v>63330</c:v>
                </c:pt>
                <c:pt idx="4223">
                  <c:v>63345</c:v>
                </c:pt>
                <c:pt idx="4224">
                  <c:v>63360</c:v>
                </c:pt>
                <c:pt idx="4225">
                  <c:v>63375</c:v>
                </c:pt>
                <c:pt idx="4226">
                  <c:v>63390</c:v>
                </c:pt>
                <c:pt idx="4227">
                  <c:v>63405</c:v>
                </c:pt>
                <c:pt idx="4228">
                  <c:v>63420</c:v>
                </c:pt>
                <c:pt idx="4229">
                  <c:v>63435</c:v>
                </c:pt>
                <c:pt idx="4230">
                  <c:v>63450</c:v>
                </c:pt>
                <c:pt idx="4231">
                  <c:v>63465</c:v>
                </c:pt>
                <c:pt idx="4232">
                  <c:v>63480</c:v>
                </c:pt>
                <c:pt idx="4233">
                  <c:v>63495</c:v>
                </c:pt>
                <c:pt idx="4234">
                  <c:v>63510</c:v>
                </c:pt>
                <c:pt idx="4235">
                  <c:v>63525</c:v>
                </c:pt>
                <c:pt idx="4236">
                  <c:v>63540</c:v>
                </c:pt>
                <c:pt idx="4237">
                  <c:v>63555</c:v>
                </c:pt>
                <c:pt idx="4238">
                  <c:v>63570</c:v>
                </c:pt>
                <c:pt idx="4239">
                  <c:v>63585</c:v>
                </c:pt>
                <c:pt idx="4240">
                  <c:v>63600</c:v>
                </c:pt>
                <c:pt idx="4241">
                  <c:v>63615</c:v>
                </c:pt>
                <c:pt idx="4242">
                  <c:v>63630</c:v>
                </c:pt>
                <c:pt idx="4243">
                  <c:v>63645</c:v>
                </c:pt>
                <c:pt idx="4244">
                  <c:v>63660</c:v>
                </c:pt>
                <c:pt idx="4245">
                  <c:v>63675</c:v>
                </c:pt>
                <c:pt idx="4246">
                  <c:v>63690</c:v>
                </c:pt>
                <c:pt idx="4247">
                  <c:v>63705</c:v>
                </c:pt>
                <c:pt idx="4248">
                  <c:v>63720</c:v>
                </c:pt>
                <c:pt idx="4249">
                  <c:v>63735</c:v>
                </c:pt>
                <c:pt idx="4250">
                  <c:v>63750</c:v>
                </c:pt>
                <c:pt idx="4251">
                  <c:v>63765</c:v>
                </c:pt>
                <c:pt idx="4252">
                  <c:v>63780</c:v>
                </c:pt>
                <c:pt idx="4253">
                  <c:v>63795</c:v>
                </c:pt>
                <c:pt idx="4254">
                  <c:v>63810</c:v>
                </c:pt>
                <c:pt idx="4255">
                  <c:v>63825</c:v>
                </c:pt>
                <c:pt idx="4256">
                  <c:v>63840</c:v>
                </c:pt>
                <c:pt idx="4257">
                  <c:v>63855</c:v>
                </c:pt>
                <c:pt idx="4258">
                  <c:v>63870</c:v>
                </c:pt>
                <c:pt idx="4259">
                  <c:v>63885</c:v>
                </c:pt>
                <c:pt idx="4260">
                  <c:v>63900</c:v>
                </c:pt>
                <c:pt idx="4261">
                  <c:v>63915</c:v>
                </c:pt>
                <c:pt idx="4262">
                  <c:v>63930</c:v>
                </c:pt>
                <c:pt idx="4263">
                  <c:v>63945</c:v>
                </c:pt>
                <c:pt idx="4264">
                  <c:v>63960</c:v>
                </c:pt>
                <c:pt idx="4265">
                  <c:v>63975</c:v>
                </c:pt>
                <c:pt idx="4266">
                  <c:v>63990</c:v>
                </c:pt>
                <c:pt idx="4267">
                  <c:v>64005</c:v>
                </c:pt>
                <c:pt idx="4268">
                  <c:v>64020</c:v>
                </c:pt>
                <c:pt idx="4269">
                  <c:v>64035</c:v>
                </c:pt>
                <c:pt idx="4270">
                  <c:v>64050</c:v>
                </c:pt>
                <c:pt idx="4271">
                  <c:v>64065</c:v>
                </c:pt>
                <c:pt idx="4272">
                  <c:v>64080</c:v>
                </c:pt>
                <c:pt idx="4273">
                  <c:v>64095</c:v>
                </c:pt>
                <c:pt idx="4274">
                  <c:v>64110</c:v>
                </c:pt>
                <c:pt idx="4275">
                  <c:v>64125</c:v>
                </c:pt>
                <c:pt idx="4276">
                  <c:v>64140</c:v>
                </c:pt>
                <c:pt idx="4277">
                  <c:v>64155</c:v>
                </c:pt>
                <c:pt idx="4278">
                  <c:v>64170</c:v>
                </c:pt>
                <c:pt idx="4279">
                  <c:v>64185</c:v>
                </c:pt>
                <c:pt idx="4280">
                  <c:v>64200</c:v>
                </c:pt>
                <c:pt idx="4281">
                  <c:v>64215</c:v>
                </c:pt>
                <c:pt idx="4282">
                  <c:v>64230</c:v>
                </c:pt>
                <c:pt idx="4283">
                  <c:v>64245</c:v>
                </c:pt>
                <c:pt idx="4284">
                  <c:v>64260</c:v>
                </c:pt>
                <c:pt idx="4285">
                  <c:v>64275</c:v>
                </c:pt>
                <c:pt idx="4286">
                  <c:v>64290</c:v>
                </c:pt>
                <c:pt idx="4287">
                  <c:v>64305</c:v>
                </c:pt>
                <c:pt idx="4288">
                  <c:v>64320</c:v>
                </c:pt>
                <c:pt idx="4289">
                  <c:v>64335</c:v>
                </c:pt>
                <c:pt idx="4290">
                  <c:v>64350</c:v>
                </c:pt>
                <c:pt idx="4291">
                  <c:v>64365</c:v>
                </c:pt>
                <c:pt idx="4292">
                  <c:v>64380</c:v>
                </c:pt>
                <c:pt idx="4293">
                  <c:v>64395</c:v>
                </c:pt>
                <c:pt idx="4294">
                  <c:v>64410</c:v>
                </c:pt>
                <c:pt idx="4295">
                  <c:v>64425</c:v>
                </c:pt>
                <c:pt idx="4296">
                  <c:v>64440</c:v>
                </c:pt>
                <c:pt idx="4297">
                  <c:v>64455</c:v>
                </c:pt>
                <c:pt idx="4298">
                  <c:v>64470</c:v>
                </c:pt>
                <c:pt idx="4299">
                  <c:v>64485</c:v>
                </c:pt>
                <c:pt idx="4300">
                  <c:v>64500</c:v>
                </c:pt>
                <c:pt idx="4301">
                  <c:v>64515</c:v>
                </c:pt>
                <c:pt idx="4302">
                  <c:v>64530</c:v>
                </c:pt>
                <c:pt idx="4303">
                  <c:v>64545</c:v>
                </c:pt>
                <c:pt idx="4304">
                  <c:v>64560</c:v>
                </c:pt>
                <c:pt idx="4305">
                  <c:v>64575</c:v>
                </c:pt>
                <c:pt idx="4306">
                  <c:v>64590</c:v>
                </c:pt>
                <c:pt idx="4307">
                  <c:v>64605</c:v>
                </c:pt>
                <c:pt idx="4308">
                  <c:v>64620</c:v>
                </c:pt>
                <c:pt idx="4309">
                  <c:v>64635</c:v>
                </c:pt>
                <c:pt idx="4310">
                  <c:v>64650</c:v>
                </c:pt>
                <c:pt idx="4311">
                  <c:v>64665</c:v>
                </c:pt>
                <c:pt idx="4312">
                  <c:v>64680</c:v>
                </c:pt>
                <c:pt idx="4313">
                  <c:v>64695</c:v>
                </c:pt>
                <c:pt idx="4314">
                  <c:v>64710</c:v>
                </c:pt>
                <c:pt idx="4315">
                  <c:v>64725</c:v>
                </c:pt>
                <c:pt idx="4316">
                  <c:v>64740</c:v>
                </c:pt>
                <c:pt idx="4317">
                  <c:v>64755</c:v>
                </c:pt>
                <c:pt idx="4318">
                  <c:v>64770</c:v>
                </c:pt>
                <c:pt idx="4319">
                  <c:v>64785</c:v>
                </c:pt>
                <c:pt idx="4320">
                  <c:v>64800</c:v>
                </c:pt>
                <c:pt idx="4321">
                  <c:v>64815</c:v>
                </c:pt>
                <c:pt idx="4322">
                  <c:v>64830</c:v>
                </c:pt>
                <c:pt idx="4323">
                  <c:v>64845</c:v>
                </c:pt>
                <c:pt idx="4324">
                  <c:v>64860</c:v>
                </c:pt>
                <c:pt idx="4325">
                  <c:v>64875</c:v>
                </c:pt>
                <c:pt idx="4326">
                  <c:v>64890</c:v>
                </c:pt>
                <c:pt idx="4327">
                  <c:v>64905</c:v>
                </c:pt>
                <c:pt idx="4328">
                  <c:v>64920</c:v>
                </c:pt>
                <c:pt idx="4329">
                  <c:v>64935</c:v>
                </c:pt>
                <c:pt idx="4330">
                  <c:v>64950</c:v>
                </c:pt>
                <c:pt idx="4331">
                  <c:v>64965</c:v>
                </c:pt>
                <c:pt idx="4332">
                  <c:v>64980</c:v>
                </c:pt>
                <c:pt idx="4333">
                  <c:v>64995</c:v>
                </c:pt>
                <c:pt idx="4334">
                  <c:v>65010</c:v>
                </c:pt>
                <c:pt idx="4335">
                  <c:v>65025</c:v>
                </c:pt>
                <c:pt idx="4336">
                  <c:v>65040</c:v>
                </c:pt>
                <c:pt idx="4337">
                  <c:v>65055</c:v>
                </c:pt>
                <c:pt idx="4338">
                  <c:v>65070</c:v>
                </c:pt>
                <c:pt idx="4339">
                  <c:v>65085</c:v>
                </c:pt>
                <c:pt idx="4340">
                  <c:v>65100</c:v>
                </c:pt>
                <c:pt idx="4341">
                  <c:v>65115</c:v>
                </c:pt>
                <c:pt idx="4342">
                  <c:v>65130</c:v>
                </c:pt>
                <c:pt idx="4343">
                  <c:v>65145</c:v>
                </c:pt>
                <c:pt idx="4344">
                  <c:v>65160</c:v>
                </c:pt>
                <c:pt idx="4345">
                  <c:v>65175</c:v>
                </c:pt>
                <c:pt idx="4346">
                  <c:v>65190</c:v>
                </c:pt>
                <c:pt idx="4347">
                  <c:v>65205</c:v>
                </c:pt>
                <c:pt idx="4348">
                  <c:v>65220</c:v>
                </c:pt>
                <c:pt idx="4349">
                  <c:v>65235</c:v>
                </c:pt>
                <c:pt idx="4350">
                  <c:v>65250</c:v>
                </c:pt>
                <c:pt idx="4351">
                  <c:v>65265</c:v>
                </c:pt>
                <c:pt idx="4352">
                  <c:v>65280</c:v>
                </c:pt>
                <c:pt idx="4353">
                  <c:v>65295</c:v>
                </c:pt>
                <c:pt idx="4354">
                  <c:v>65310</c:v>
                </c:pt>
                <c:pt idx="4355">
                  <c:v>65325</c:v>
                </c:pt>
                <c:pt idx="4356">
                  <c:v>65340</c:v>
                </c:pt>
                <c:pt idx="4357">
                  <c:v>65355</c:v>
                </c:pt>
                <c:pt idx="4358">
                  <c:v>65370</c:v>
                </c:pt>
                <c:pt idx="4359">
                  <c:v>65385</c:v>
                </c:pt>
                <c:pt idx="4360">
                  <c:v>65400</c:v>
                </c:pt>
                <c:pt idx="4361">
                  <c:v>65415</c:v>
                </c:pt>
                <c:pt idx="4362">
                  <c:v>65430</c:v>
                </c:pt>
                <c:pt idx="4363">
                  <c:v>65445</c:v>
                </c:pt>
                <c:pt idx="4364">
                  <c:v>65460</c:v>
                </c:pt>
                <c:pt idx="4365">
                  <c:v>65475</c:v>
                </c:pt>
                <c:pt idx="4366">
                  <c:v>65490</c:v>
                </c:pt>
                <c:pt idx="4367">
                  <c:v>65505</c:v>
                </c:pt>
                <c:pt idx="4368">
                  <c:v>65520</c:v>
                </c:pt>
                <c:pt idx="4369">
                  <c:v>65535</c:v>
                </c:pt>
                <c:pt idx="4370">
                  <c:v>65550</c:v>
                </c:pt>
                <c:pt idx="4371">
                  <c:v>65565</c:v>
                </c:pt>
                <c:pt idx="4372">
                  <c:v>65580</c:v>
                </c:pt>
                <c:pt idx="4373">
                  <c:v>65595</c:v>
                </c:pt>
                <c:pt idx="4374">
                  <c:v>65610</c:v>
                </c:pt>
                <c:pt idx="4375">
                  <c:v>65625</c:v>
                </c:pt>
                <c:pt idx="4376">
                  <c:v>65640</c:v>
                </c:pt>
                <c:pt idx="4377">
                  <c:v>65655</c:v>
                </c:pt>
                <c:pt idx="4378">
                  <c:v>65670</c:v>
                </c:pt>
                <c:pt idx="4379">
                  <c:v>65685</c:v>
                </c:pt>
                <c:pt idx="4380">
                  <c:v>65700</c:v>
                </c:pt>
                <c:pt idx="4381">
                  <c:v>65715</c:v>
                </c:pt>
                <c:pt idx="4382">
                  <c:v>65730</c:v>
                </c:pt>
                <c:pt idx="4383">
                  <c:v>65745</c:v>
                </c:pt>
                <c:pt idx="4384">
                  <c:v>65760</c:v>
                </c:pt>
                <c:pt idx="4385">
                  <c:v>65775</c:v>
                </c:pt>
                <c:pt idx="4386">
                  <c:v>65790</c:v>
                </c:pt>
                <c:pt idx="4387">
                  <c:v>65805</c:v>
                </c:pt>
                <c:pt idx="4388">
                  <c:v>65820</c:v>
                </c:pt>
                <c:pt idx="4389">
                  <c:v>65835</c:v>
                </c:pt>
                <c:pt idx="4390">
                  <c:v>65850</c:v>
                </c:pt>
                <c:pt idx="4391">
                  <c:v>65865</c:v>
                </c:pt>
                <c:pt idx="4392">
                  <c:v>65880</c:v>
                </c:pt>
                <c:pt idx="4393">
                  <c:v>65895</c:v>
                </c:pt>
                <c:pt idx="4394">
                  <c:v>65910</c:v>
                </c:pt>
                <c:pt idx="4395">
                  <c:v>65925</c:v>
                </c:pt>
                <c:pt idx="4396">
                  <c:v>65940</c:v>
                </c:pt>
                <c:pt idx="4397">
                  <c:v>65955</c:v>
                </c:pt>
                <c:pt idx="4398">
                  <c:v>65970</c:v>
                </c:pt>
                <c:pt idx="4399">
                  <c:v>65985</c:v>
                </c:pt>
                <c:pt idx="4400">
                  <c:v>66000</c:v>
                </c:pt>
                <c:pt idx="4401">
                  <c:v>66015</c:v>
                </c:pt>
                <c:pt idx="4402">
                  <c:v>66030</c:v>
                </c:pt>
                <c:pt idx="4403">
                  <c:v>66045</c:v>
                </c:pt>
                <c:pt idx="4404">
                  <c:v>66060</c:v>
                </c:pt>
                <c:pt idx="4405">
                  <c:v>66075</c:v>
                </c:pt>
                <c:pt idx="4406">
                  <c:v>66090</c:v>
                </c:pt>
                <c:pt idx="4407">
                  <c:v>66105</c:v>
                </c:pt>
                <c:pt idx="4408">
                  <c:v>66120</c:v>
                </c:pt>
                <c:pt idx="4409">
                  <c:v>66135</c:v>
                </c:pt>
                <c:pt idx="4410">
                  <c:v>66150</c:v>
                </c:pt>
                <c:pt idx="4411">
                  <c:v>66165</c:v>
                </c:pt>
                <c:pt idx="4412">
                  <c:v>66180</c:v>
                </c:pt>
                <c:pt idx="4413">
                  <c:v>66195</c:v>
                </c:pt>
                <c:pt idx="4414">
                  <c:v>66210</c:v>
                </c:pt>
                <c:pt idx="4415">
                  <c:v>66225</c:v>
                </c:pt>
                <c:pt idx="4416">
                  <c:v>66240</c:v>
                </c:pt>
                <c:pt idx="4417">
                  <c:v>66255</c:v>
                </c:pt>
                <c:pt idx="4418">
                  <c:v>66270</c:v>
                </c:pt>
                <c:pt idx="4419">
                  <c:v>66285</c:v>
                </c:pt>
                <c:pt idx="4420">
                  <c:v>66300</c:v>
                </c:pt>
                <c:pt idx="4421">
                  <c:v>66315</c:v>
                </c:pt>
                <c:pt idx="4422">
                  <c:v>66330</c:v>
                </c:pt>
                <c:pt idx="4423">
                  <c:v>66345</c:v>
                </c:pt>
                <c:pt idx="4424">
                  <c:v>66360</c:v>
                </c:pt>
                <c:pt idx="4425">
                  <c:v>66375</c:v>
                </c:pt>
                <c:pt idx="4426">
                  <c:v>66390</c:v>
                </c:pt>
                <c:pt idx="4427">
                  <c:v>66405</c:v>
                </c:pt>
                <c:pt idx="4428">
                  <c:v>66420</c:v>
                </c:pt>
                <c:pt idx="4429">
                  <c:v>66435</c:v>
                </c:pt>
                <c:pt idx="4430">
                  <c:v>66450</c:v>
                </c:pt>
                <c:pt idx="4431">
                  <c:v>66465</c:v>
                </c:pt>
                <c:pt idx="4432">
                  <c:v>66480</c:v>
                </c:pt>
                <c:pt idx="4433">
                  <c:v>66495</c:v>
                </c:pt>
                <c:pt idx="4434">
                  <c:v>66510</c:v>
                </c:pt>
                <c:pt idx="4435">
                  <c:v>66525</c:v>
                </c:pt>
                <c:pt idx="4436">
                  <c:v>66540</c:v>
                </c:pt>
                <c:pt idx="4437">
                  <c:v>66555</c:v>
                </c:pt>
                <c:pt idx="4438">
                  <c:v>66570</c:v>
                </c:pt>
                <c:pt idx="4439">
                  <c:v>66585</c:v>
                </c:pt>
                <c:pt idx="4440">
                  <c:v>66600</c:v>
                </c:pt>
                <c:pt idx="4441">
                  <c:v>66615</c:v>
                </c:pt>
                <c:pt idx="4442">
                  <c:v>66630</c:v>
                </c:pt>
                <c:pt idx="4443">
                  <c:v>66645</c:v>
                </c:pt>
                <c:pt idx="4444">
                  <c:v>66660</c:v>
                </c:pt>
                <c:pt idx="4445">
                  <c:v>66675</c:v>
                </c:pt>
                <c:pt idx="4446">
                  <c:v>66690</c:v>
                </c:pt>
                <c:pt idx="4447">
                  <c:v>66705</c:v>
                </c:pt>
                <c:pt idx="4448">
                  <c:v>66720</c:v>
                </c:pt>
                <c:pt idx="4449">
                  <c:v>66735</c:v>
                </c:pt>
                <c:pt idx="4450">
                  <c:v>66750</c:v>
                </c:pt>
                <c:pt idx="4451">
                  <c:v>66765</c:v>
                </c:pt>
                <c:pt idx="4452">
                  <c:v>66780</c:v>
                </c:pt>
                <c:pt idx="4453">
                  <c:v>66795</c:v>
                </c:pt>
                <c:pt idx="4454">
                  <c:v>66810</c:v>
                </c:pt>
                <c:pt idx="4455">
                  <c:v>66825</c:v>
                </c:pt>
                <c:pt idx="4456">
                  <c:v>66840</c:v>
                </c:pt>
                <c:pt idx="4457">
                  <c:v>66855</c:v>
                </c:pt>
                <c:pt idx="4458">
                  <c:v>66870</c:v>
                </c:pt>
                <c:pt idx="4459">
                  <c:v>66885</c:v>
                </c:pt>
                <c:pt idx="4460">
                  <c:v>66900</c:v>
                </c:pt>
                <c:pt idx="4461">
                  <c:v>66915</c:v>
                </c:pt>
                <c:pt idx="4462">
                  <c:v>66930</c:v>
                </c:pt>
                <c:pt idx="4463">
                  <c:v>66945</c:v>
                </c:pt>
                <c:pt idx="4464">
                  <c:v>66960</c:v>
                </c:pt>
                <c:pt idx="4465">
                  <c:v>66975</c:v>
                </c:pt>
                <c:pt idx="4466">
                  <c:v>66990</c:v>
                </c:pt>
                <c:pt idx="4467">
                  <c:v>67005</c:v>
                </c:pt>
                <c:pt idx="4468">
                  <c:v>67020</c:v>
                </c:pt>
                <c:pt idx="4469">
                  <c:v>67035</c:v>
                </c:pt>
                <c:pt idx="4470">
                  <c:v>67050</c:v>
                </c:pt>
                <c:pt idx="4471">
                  <c:v>67065</c:v>
                </c:pt>
                <c:pt idx="4472">
                  <c:v>67080</c:v>
                </c:pt>
                <c:pt idx="4473">
                  <c:v>67095</c:v>
                </c:pt>
                <c:pt idx="4474">
                  <c:v>67110</c:v>
                </c:pt>
                <c:pt idx="4475">
                  <c:v>67125</c:v>
                </c:pt>
                <c:pt idx="4476">
                  <c:v>67140</c:v>
                </c:pt>
                <c:pt idx="4477">
                  <c:v>67155</c:v>
                </c:pt>
                <c:pt idx="4478">
                  <c:v>67170</c:v>
                </c:pt>
                <c:pt idx="4479">
                  <c:v>67185</c:v>
                </c:pt>
                <c:pt idx="4480">
                  <c:v>67200</c:v>
                </c:pt>
                <c:pt idx="4481">
                  <c:v>67215</c:v>
                </c:pt>
                <c:pt idx="4482">
                  <c:v>67230</c:v>
                </c:pt>
                <c:pt idx="4483">
                  <c:v>67245</c:v>
                </c:pt>
                <c:pt idx="4484">
                  <c:v>67260</c:v>
                </c:pt>
                <c:pt idx="4485">
                  <c:v>67275</c:v>
                </c:pt>
                <c:pt idx="4486">
                  <c:v>67290</c:v>
                </c:pt>
                <c:pt idx="4487">
                  <c:v>67305</c:v>
                </c:pt>
                <c:pt idx="4488">
                  <c:v>67320</c:v>
                </c:pt>
                <c:pt idx="4489">
                  <c:v>67335</c:v>
                </c:pt>
                <c:pt idx="4490">
                  <c:v>67350</c:v>
                </c:pt>
                <c:pt idx="4491">
                  <c:v>67365</c:v>
                </c:pt>
                <c:pt idx="4492">
                  <c:v>67380</c:v>
                </c:pt>
                <c:pt idx="4493">
                  <c:v>67395</c:v>
                </c:pt>
                <c:pt idx="4494">
                  <c:v>67410</c:v>
                </c:pt>
                <c:pt idx="4495">
                  <c:v>67425</c:v>
                </c:pt>
                <c:pt idx="4496">
                  <c:v>67440</c:v>
                </c:pt>
                <c:pt idx="4497">
                  <c:v>67455</c:v>
                </c:pt>
                <c:pt idx="4498">
                  <c:v>67470</c:v>
                </c:pt>
                <c:pt idx="4499">
                  <c:v>67485</c:v>
                </c:pt>
                <c:pt idx="4500">
                  <c:v>67500</c:v>
                </c:pt>
                <c:pt idx="4501">
                  <c:v>67515</c:v>
                </c:pt>
                <c:pt idx="4502">
                  <c:v>67530</c:v>
                </c:pt>
                <c:pt idx="4503">
                  <c:v>67545</c:v>
                </c:pt>
                <c:pt idx="4504">
                  <c:v>67560</c:v>
                </c:pt>
                <c:pt idx="4505">
                  <c:v>67575</c:v>
                </c:pt>
                <c:pt idx="4506">
                  <c:v>67590</c:v>
                </c:pt>
                <c:pt idx="4507">
                  <c:v>67605</c:v>
                </c:pt>
                <c:pt idx="4508">
                  <c:v>67620</c:v>
                </c:pt>
                <c:pt idx="4509">
                  <c:v>67635</c:v>
                </c:pt>
                <c:pt idx="4510">
                  <c:v>67650</c:v>
                </c:pt>
                <c:pt idx="4511">
                  <c:v>67665</c:v>
                </c:pt>
                <c:pt idx="4512">
                  <c:v>67680</c:v>
                </c:pt>
                <c:pt idx="4513">
                  <c:v>67695</c:v>
                </c:pt>
                <c:pt idx="4514">
                  <c:v>67710</c:v>
                </c:pt>
                <c:pt idx="4515">
                  <c:v>67725</c:v>
                </c:pt>
                <c:pt idx="4516">
                  <c:v>67740</c:v>
                </c:pt>
                <c:pt idx="4517">
                  <c:v>67755</c:v>
                </c:pt>
                <c:pt idx="4518">
                  <c:v>67770</c:v>
                </c:pt>
                <c:pt idx="4519">
                  <c:v>67785</c:v>
                </c:pt>
                <c:pt idx="4520">
                  <c:v>67800</c:v>
                </c:pt>
                <c:pt idx="4521">
                  <c:v>67815</c:v>
                </c:pt>
                <c:pt idx="4522">
                  <c:v>67830</c:v>
                </c:pt>
                <c:pt idx="4523">
                  <c:v>67845</c:v>
                </c:pt>
                <c:pt idx="4524">
                  <c:v>67860</c:v>
                </c:pt>
                <c:pt idx="4525">
                  <c:v>67875</c:v>
                </c:pt>
                <c:pt idx="4526">
                  <c:v>67890</c:v>
                </c:pt>
                <c:pt idx="4527">
                  <c:v>67905</c:v>
                </c:pt>
                <c:pt idx="4528">
                  <c:v>67920</c:v>
                </c:pt>
                <c:pt idx="4529">
                  <c:v>67935</c:v>
                </c:pt>
                <c:pt idx="4530">
                  <c:v>67950</c:v>
                </c:pt>
                <c:pt idx="4531">
                  <c:v>67965</c:v>
                </c:pt>
                <c:pt idx="4532">
                  <c:v>67980</c:v>
                </c:pt>
                <c:pt idx="4533">
                  <c:v>67995</c:v>
                </c:pt>
                <c:pt idx="4534">
                  <c:v>68010</c:v>
                </c:pt>
                <c:pt idx="4535">
                  <c:v>68025</c:v>
                </c:pt>
                <c:pt idx="4536">
                  <c:v>68040</c:v>
                </c:pt>
                <c:pt idx="4537">
                  <c:v>68055</c:v>
                </c:pt>
                <c:pt idx="4538">
                  <c:v>68070</c:v>
                </c:pt>
                <c:pt idx="4539">
                  <c:v>68085</c:v>
                </c:pt>
                <c:pt idx="4540">
                  <c:v>68100</c:v>
                </c:pt>
                <c:pt idx="4541">
                  <c:v>68115</c:v>
                </c:pt>
                <c:pt idx="4542">
                  <c:v>68130</c:v>
                </c:pt>
                <c:pt idx="4543">
                  <c:v>68145</c:v>
                </c:pt>
                <c:pt idx="4544">
                  <c:v>68160</c:v>
                </c:pt>
                <c:pt idx="4545">
                  <c:v>68175</c:v>
                </c:pt>
                <c:pt idx="4546">
                  <c:v>68190</c:v>
                </c:pt>
                <c:pt idx="4547">
                  <c:v>68205</c:v>
                </c:pt>
                <c:pt idx="4548">
                  <c:v>68220</c:v>
                </c:pt>
                <c:pt idx="4549">
                  <c:v>68235</c:v>
                </c:pt>
                <c:pt idx="4550">
                  <c:v>68250</c:v>
                </c:pt>
                <c:pt idx="4551">
                  <c:v>68265</c:v>
                </c:pt>
                <c:pt idx="4552">
                  <c:v>68280</c:v>
                </c:pt>
                <c:pt idx="4553">
                  <c:v>68295</c:v>
                </c:pt>
                <c:pt idx="4554">
                  <c:v>68310</c:v>
                </c:pt>
                <c:pt idx="4555">
                  <c:v>68325</c:v>
                </c:pt>
                <c:pt idx="4556">
                  <c:v>68340</c:v>
                </c:pt>
                <c:pt idx="4557">
                  <c:v>68355</c:v>
                </c:pt>
                <c:pt idx="4558">
                  <c:v>68370</c:v>
                </c:pt>
                <c:pt idx="4559">
                  <c:v>68385</c:v>
                </c:pt>
                <c:pt idx="4560">
                  <c:v>68400</c:v>
                </c:pt>
                <c:pt idx="4561">
                  <c:v>68415</c:v>
                </c:pt>
                <c:pt idx="4562">
                  <c:v>68430</c:v>
                </c:pt>
                <c:pt idx="4563">
                  <c:v>68445</c:v>
                </c:pt>
                <c:pt idx="4564">
                  <c:v>68460</c:v>
                </c:pt>
                <c:pt idx="4565">
                  <c:v>68475</c:v>
                </c:pt>
                <c:pt idx="4566">
                  <c:v>68490</c:v>
                </c:pt>
                <c:pt idx="4567">
                  <c:v>68505</c:v>
                </c:pt>
                <c:pt idx="4568">
                  <c:v>68520</c:v>
                </c:pt>
                <c:pt idx="4569">
                  <c:v>68535</c:v>
                </c:pt>
                <c:pt idx="4570">
                  <c:v>68550</c:v>
                </c:pt>
                <c:pt idx="4571">
                  <c:v>68565</c:v>
                </c:pt>
                <c:pt idx="4572">
                  <c:v>68580</c:v>
                </c:pt>
                <c:pt idx="4573">
                  <c:v>68595</c:v>
                </c:pt>
                <c:pt idx="4574">
                  <c:v>68610</c:v>
                </c:pt>
                <c:pt idx="4575">
                  <c:v>68625</c:v>
                </c:pt>
                <c:pt idx="4576">
                  <c:v>68640</c:v>
                </c:pt>
                <c:pt idx="4577">
                  <c:v>68655</c:v>
                </c:pt>
                <c:pt idx="4578">
                  <c:v>68670</c:v>
                </c:pt>
                <c:pt idx="4579">
                  <c:v>68685</c:v>
                </c:pt>
                <c:pt idx="4580">
                  <c:v>68700</c:v>
                </c:pt>
                <c:pt idx="4581">
                  <c:v>68715</c:v>
                </c:pt>
                <c:pt idx="4582">
                  <c:v>68730</c:v>
                </c:pt>
                <c:pt idx="4583">
                  <c:v>68745</c:v>
                </c:pt>
                <c:pt idx="4584">
                  <c:v>68760</c:v>
                </c:pt>
                <c:pt idx="4585">
                  <c:v>68775</c:v>
                </c:pt>
                <c:pt idx="4586">
                  <c:v>68790</c:v>
                </c:pt>
                <c:pt idx="4587">
                  <c:v>68805</c:v>
                </c:pt>
                <c:pt idx="4588">
                  <c:v>68820</c:v>
                </c:pt>
                <c:pt idx="4589">
                  <c:v>68835</c:v>
                </c:pt>
                <c:pt idx="4590">
                  <c:v>68850</c:v>
                </c:pt>
                <c:pt idx="4591">
                  <c:v>68865</c:v>
                </c:pt>
                <c:pt idx="4592">
                  <c:v>68880</c:v>
                </c:pt>
                <c:pt idx="4593">
                  <c:v>68895</c:v>
                </c:pt>
                <c:pt idx="4594">
                  <c:v>68910</c:v>
                </c:pt>
                <c:pt idx="4595">
                  <c:v>68925</c:v>
                </c:pt>
                <c:pt idx="4596">
                  <c:v>68940</c:v>
                </c:pt>
                <c:pt idx="4597">
                  <c:v>68955</c:v>
                </c:pt>
                <c:pt idx="4598">
                  <c:v>68970</c:v>
                </c:pt>
                <c:pt idx="4599">
                  <c:v>68985</c:v>
                </c:pt>
                <c:pt idx="4600">
                  <c:v>69000</c:v>
                </c:pt>
                <c:pt idx="4601">
                  <c:v>69015</c:v>
                </c:pt>
                <c:pt idx="4602">
                  <c:v>69030</c:v>
                </c:pt>
                <c:pt idx="4603">
                  <c:v>69045</c:v>
                </c:pt>
                <c:pt idx="4604">
                  <c:v>69060</c:v>
                </c:pt>
                <c:pt idx="4605">
                  <c:v>69075</c:v>
                </c:pt>
                <c:pt idx="4606">
                  <c:v>69090</c:v>
                </c:pt>
                <c:pt idx="4607">
                  <c:v>69105</c:v>
                </c:pt>
                <c:pt idx="4608">
                  <c:v>69120</c:v>
                </c:pt>
                <c:pt idx="4609">
                  <c:v>69135</c:v>
                </c:pt>
                <c:pt idx="4610">
                  <c:v>69150</c:v>
                </c:pt>
                <c:pt idx="4611">
                  <c:v>69165</c:v>
                </c:pt>
                <c:pt idx="4612">
                  <c:v>69180</c:v>
                </c:pt>
                <c:pt idx="4613">
                  <c:v>69195</c:v>
                </c:pt>
                <c:pt idx="4614">
                  <c:v>69210</c:v>
                </c:pt>
                <c:pt idx="4615">
                  <c:v>69225</c:v>
                </c:pt>
                <c:pt idx="4616">
                  <c:v>69240</c:v>
                </c:pt>
                <c:pt idx="4617">
                  <c:v>69255</c:v>
                </c:pt>
                <c:pt idx="4618">
                  <c:v>69270</c:v>
                </c:pt>
                <c:pt idx="4619">
                  <c:v>69285</c:v>
                </c:pt>
                <c:pt idx="4620">
                  <c:v>69300</c:v>
                </c:pt>
                <c:pt idx="4621">
                  <c:v>69315</c:v>
                </c:pt>
                <c:pt idx="4622">
                  <c:v>69330</c:v>
                </c:pt>
                <c:pt idx="4623">
                  <c:v>69345</c:v>
                </c:pt>
                <c:pt idx="4624">
                  <c:v>69360</c:v>
                </c:pt>
                <c:pt idx="4625">
                  <c:v>69375</c:v>
                </c:pt>
                <c:pt idx="4626">
                  <c:v>69390</c:v>
                </c:pt>
                <c:pt idx="4627">
                  <c:v>69405</c:v>
                </c:pt>
                <c:pt idx="4628">
                  <c:v>69420</c:v>
                </c:pt>
                <c:pt idx="4629">
                  <c:v>69435</c:v>
                </c:pt>
                <c:pt idx="4630">
                  <c:v>69450</c:v>
                </c:pt>
                <c:pt idx="4631">
                  <c:v>69465</c:v>
                </c:pt>
                <c:pt idx="4632">
                  <c:v>69480</c:v>
                </c:pt>
                <c:pt idx="4633">
                  <c:v>69495</c:v>
                </c:pt>
                <c:pt idx="4634">
                  <c:v>69510</c:v>
                </c:pt>
                <c:pt idx="4635">
                  <c:v>69525</c:v>
                </c:pt>
                <c:pt idx="4636">
                  <c:v>69540</c:v>
                </c:pt>
                <c:pt idx="4637">
                  <c:v>69555</c:v>
                </c:pt>
                <c:pt idx="4638">
                  <c:v>69570</c:v>
                </c:pt>
                <c:pt idx="4639">
                  <c:v>69585</c:v>
                </c:pt>
                <c:pt idx="4640">
                  <c:v>69600</c:v>
                </c:pt>
                <c:pt idx="4641">
                  <c:v>69615</c:v>
                </c:pt>
                <c:pt idx="4642">
                  <c:v>69630</c:v>
                </c:pt>
                <c:pt idx="4643">
                  <c:v>69645</c:v>
                </c:pt>
                <c:pt idx="4644">
                  <c:v>69660</c:v>
                </c:pt>
                <c:pt idx="4645">
                  <c:v>69675</c:v>
                </c:pt>
                <c:pt idx="4646">
                  <c:v>69690</c:v>
                </c:pt>
                <c:pt idx="4647">
                  <c:v>69705</c:v>
                </c:pt>
                <c:pt idx="4648">
                  <c:v>69720</c:v>
                </c:pt>
                <c:pt idx="4649">
                  <c:v>69735</c:v>
                </c:pt>
                <c:pt idx="4650">
                  <c:v>69750</c:v>
                </c:pt>
                <c:pt idx="4651">
                  <c:v>69765</c:v>
                </c:pt>
                <c:pt idx="4652">
                  <c:v>69780</c:v>
                </c:pt>
                <c:pt idx="4653">
                  <c:v>69795</c:v>
                </c:pt>
                <c:pt idx="4654">
                  <c:v>69810</c:v>
                </c:pt>
                <c:pt idx="4655">
                  <c:v>69825</c:v>
                </c:pt>
                <c:pt idx="4656">
                  <c:v>69840</c:v>
                </c:pt>
                <c:pt idx="4657">
                  <c:v>69855</c:v>
                </c:pt>
                <c:pt idx="4658">
                  <c:v>69870</c:v>
                </c:pt>
                <c:pt idx="4659">
                  <c:v>69885</c:v>
                </c:pt>
                <c:pt idx="4660">
                  <c:v>69900</c:v>
                </c:pt>
                <c:pt idx="4661">
                  <c:v>69915</c:v>
                </c:pt>
                <c:pt idx="4662">
                  <c:v>69930</c:v>
                </c:pt>
                <c:pt idx="4663">
                  <c:v>69945</c:v>
                </c:pt>
                <c:pt idx="4664">
                  <c:v>69960</c:v>
                </c:pt>
                <c:pt idx="4665">
                  <c:v>69975</c:v>
                </c:pt>
                <c:pt idx="4666">
                  <c:v>69990</c:v>
                </c:pt>
                <c:pt idx="4667">
                  <c:v>70005</c:v>
                </c:pt>
                <c:pt idx="4668">
                  <c:v>70020</c:v>
                </c:pt>
                <c:pt idx="4669">
                  <c:v>70035</c:v>
                </c:pt>
                <c:pt idx="4670">
                  <c:v>70050</c:v>
                </c:pt>
                <c:pt idx="4671">
                  <c:v>70065</c:v>
                </c:pt>
                <c:pt idx="4672">
                  <c:v>70080</c:v>
                </c:pt>
                <c:pt idx="4673">
                  <c:v>70095</c:v>
                </c:pt>
                <c:pt idx="4674">
                  <c:v>70110</c:v>
                </c:pt>
                <c:pt idx="4675">
                  <c:v>70125</c:v>
                </c:pt>
                <c:pt idx="4676">
                  <c:v>70140</c:v>
                </c:pt>
                <c:pt idx="4677">
                  <c:v>70155</c:v>
                </c:pt>
                <c:pt idx="4678">
                  <c:v>70170</c:v>
                </c:pt>
                <c:pt idx="4679">
                  <c:v>70185</c:v>
                </c:pt>
                <c:pt idx="4680">
                  <c:v>70200</c:v>
                </c:pt>
                <c:pt idx="4681">
                  <c:v>70215</c:v>
                </c:pt>
                <c:pt idx="4682">
                  <c:v>70230</c:v>
                </c:pt>
                <c:pt idx="4683">
                  <c:v>70245</c:v>
                </c:pt>
                <c:pt idx="4684">
                  <c:v>70260</c:v>
                </c:pt>
                <c:pt idx="4685">
                  <c:v>70275</c:v>
                </c:pt>
                <c:pt idx="4686">
                  <c:v>70290</c:v>
                </c:pt>
                <c:pt idx="4687">
                  <c:v>70305</c:v>
                </c:pt>
                <c:pt idx="4688">
                  <c:v>70320</c:v>
                </c:pt>
                <c:pt idx="4689">
                  <c:v>70335</c:v>
                </c:pt>
                <c:pt idx="4690">
                  <c:v>70350</c:v>
                </c:pt>
                <c:pt idx="4691">
                  <c:v>70365</c:v>
                </c:pt>
                <c:pt idx="4692">
                  <c:v>70380</c:v>
                </c:pt>
                <c:pt idx="4693">
                  <c:v>70395</c:v>
                </c:pt>
                <c:pt idx="4694">
                  <c:v>70410</c:v>
                </c:pt>
                <c:pt idx="4695">
                  <c:v>70425</c:v>
                </c:pt>
                <c:pt idx="4696">
                  <c:v>70440</c:v>
                </c:pt>
                <c:pt idx="4697">
                  <c:v>70455</c:v>
                </c:pt>
                <c:pt idx="4698">
                  <c:v>70470</c:v>
                </c:pt>
                <c:pt idx="4699">
                  <c:v>70485</c:v>
                </c:pt>
                <c:pt idx="4700">
                  <c:v>70500</c:v>
                </c:pt>
                <c:pt idx="4701">
                  <c:v>70515</c:v>
                </c:pt>
                <c:pt idx="4702">
                  <c:v>70530</c:v>
                </c:pt>
                <c:pt idx="4703">
                  <c:v>70545</c:v>
                </c:pt>
                <c:pt idx="4704">
                  <c:v>70560</c:v>
                </c:pt>
                <c:pt idx="4705">
                  <c:v>70575</c:v>
                </c:pt>
                <c:pt idx="4706">
                  <c:v>70590</c:v>
                </c:pt>
                <c:pt idx="4707">
                  <c:v>70605</c:v>
                </c:pt>
                <c:pt idx="4708">
                  <c:v>70620</c:v>
                </c:pt>
                <c:pt idx="4709">
                  <c:v>70635</c:v>
                </c:pt>
                <c:pt idx="4710">
                  <c:v>70650</c:v>
                </c:pt>
                <c:pt idx="4711">
                  <c:v>70665</c:v>
                </c:pt>
                <c:pt idx="4712">
                  <c:v>70680</c:v>
                </c:pt>
                <c:pt idx="4713">
                  <c:v>70695</c:v>
                </c:pt>
                <c:pt idx="4714">
                  <c:v>70710</c:v>
                </c:pt>
                <c:pt idx="4715">
                  <c:v>70725</c:v>
                </c:pt>
                <c:pt idx="4716">
                  <c:v>70740</c:v>
                </c:pt>
                <c:pt idx="4717">
                  <c:v>70755</c:v>
                </c:pt>
                <c:pt idx="4718">
                  <c:v>70770</c:v>
                </c:pt>
                <c:pt idx="4719">
                  <c:v>70785</c:v>
                </c:pt>
                <c:pt idx="4720">
                  <c:v>70800</c:v>
                </c:pt>
                <c:pt idx="4721">
                  <c:v>70815</c:v>
                </c:pt>
                <c:pt idx="4722">
                  <c:v>70830</c:v>
                </c:pt>
                <c:pt idx="4723">
                  <c:v>70845</c:v>
                </c:pt>
                <c:pt idx="4724">
                  <c:v>70860</c:v>
                </c:pt>
                <c:pt idx="4725">
                  <c:v>70875</c:v>
                </c:pt>
                <c:pt idx="4726">
                  <c:v>70890</c:v>
                </c:pt>
                <c:pt idx="4727">
                  <c:v>70905</c:v>
                </c:pt>
                <c:pt idx="4728">
                  <c:v>70920</c:v>
                </c:pt>
                <c:pt idx="4729">
                  <c:v>70935</c:v>
                </c:pt>
                <c:pt idx="4730">
                  <c:v>70950</c:v>
                </c:pt>
                <c:pt idx="4731">
                  <c:v>70965</c:v>
                </c:pt>
                <c:pt idx="4732">
                  <c:v>70980</c:v>
                </c:pt>
                <c:pt idx="4733">
                  <c:v>70995</c:v>
                </c:pt>
                <c:pt idx="4734">
                  <c:v>71010</c:v>
                </c:pt>
                <c:pt idx="4735">
                  <c:v>71025</c:v>
                </c:pt>
                <c:pt idx="4736">
                  <c:v>71040</c:v>
                </c:pt>
                <c:pt idx="4737">
                  <c:v>71055</c:v>
                </c:pt>
                <c:pt idx="4738">
                  <c:v>71070</c:v>
                </c:pt>
                <c:pt idx="4739">
                  <c:v>71085</c:v>
                </c:pt>
                <c:pt idx="4740">
                  <c:v>71100</c:v>
                </c:pt>
                <c:pt idx="4741">
                  <c:v>71115</c:v>
                </c:pt>
                <c:pt idx="4742">
                  <c:v>71130</c:v>
                </c:pt>
                <c:pt idx="4743">
                  <c:v>71145</c:v>
                </c:pt>
                <c:pt idx="4744">
                  <c:v>71160</c:v>
                </c:pt>
                <c:pt idx="4745">
                  <c:v>71175</c:v>
                </c:pt>
                <c:pt idx="4746">
                  <c:v>71190</c:v>
                </c:pt>
                <c:pt idx="4747">
                  <c:v>71205</c:v>
                </c:pt>
                <c:pt idx="4748">
                  <c:v>71220</c:v>
                </c:pt>
                <c:pt idx="4749">
                  <c:v>71235</c:v>
                </c:pt>
                <c:pt idx="4750">
                  <c:v>71250</c:v>
                </c:pt>
                <c:pt idx="4751">
                  <c:v>71265</c:v>
                </c:pt>
                <c:pt idx="4752">
                  <c:v>71280</c:v>
                </c:pt>
                <c:pt idx="4753">
                  <c:v>71295</c:v>
                </c:pt>
                <c:pt idx="4754">
                  <c:v>71310</c:v>
                </c:pt>
                <c:pt idx="4755">
                  <c:v>71325</c:v>
                </c:pt>
                <c:pt idx="4756">
                  <c:v>71340</c:v>
                </c:pt>
                <c:pt idx="4757">
                  <c:v>71355</c:v>
                </c:pt>
                <c:pt idx="4758">
                  <c:v>71370</c:v>
                </c:pt>
                <c:pt idx="4759">
                  <c:v>71385</c:v>
                </c:pt>
                <c:pt idx="4760">
                  <c:v>71400</c:v>
                </c:pt>
                <c:pt idx="4761">
                  <c:v>71415</c:v>
                </c:pt>
                <c:pt idx="4762">
                  <c:v>71430</c:v>
                </c:pt>
                <c:pt idx="4763">
                  <c:v>71445</c:v>
                </c:pt>
                <c:pt idx="4764">
                  <c:v>71460</c:v>
                </c:pt>
                <c:pt idx="4765">
                  <c:v>71475</c:v>
                </c:pt>
                <c:pt idx="4766">
                  <c:v>71490</c:v>
                </c:pt>
                <c:pt idx="4767">
                  <c:v>71505</c:v>
                </c:pt>
                <c:pt idx="4768">
                  <c:v>71520</c:v>
                </c:pt>
                <c:pt idx="4769">
                  <c:v>71535</c:v>
                </c:pt>
                <c:pt idx="4770">
                  <c:v>71550</c:v>
                </c:pt>
                <c:pt idx="4771">
                  <c:v>71565</c:v>
                </c:pt>
                <c:pt idx="4772">
                  <c:v>71580</c:v>
                </c:pt>
                <c:pt idx="4773">
                  <c:v>71595</c:v>
                </c:pt>
                <c:pt idx="4774">
                  <c:v>71610</c:v>
                </c:pt>
                <c:pt idx="4775">
                  <c:v>71625</c:v>
                </c:pt>
                <c:pt idx="4776">
                  <c:v>71640</c:v>
                </c:pt>
                <c:pt idx="4777">
                  <c:v>71655</c:v>
                </c:pt>
                <c:pt idx="4778">
                  <c:v>71670</c:v>
                </c:pt>
                <c:pt idx="4779">
                  <c:v>71685</c:v>
                </c:pt>
                <c:pt idx="4780">
                  <c:v>71700</c:v>
                </c:pt>
                <c:pt idx="4781">
                  <c:v>71715</c:v>
                </c:pt>
                <c:pt idx="4782">
                  <c:v>71730</c:v>
                </c:pt>
                <c:pt idx="4783">
                  <c:v>71745</c:v>
                </c:pt>
                <c:pt idx="4784">
                  <c:v>71760</c:v>
                </c:pt>
                <c:pt idx="4785">
                  <c:v>71775</c:v>
                </c:pt>
                <c:pt idx="4786">
                  <c:v>71790</c:v>
                </c:pt>
                <c:pt idx="4787">
                  <c:v>71805</c:v>
                </c:pt>
                <c:pt idx="4788">
                  <c:v>71820</c:v>
                </c:pt>
                <c:pt idx="4789">
                  <c:v>71835</c:v>
                </c:pt>
                <c:pt idx="4790">
                  <c:v>71850</c:v>
                </c:pt>
                <c:pt idx="4791">
                  <c:v>71865</c:v>
                </c:pt>
                <c:pt idx="4792">
                  <c:v>71880</c:v>
                </c:pt>
                <c:pt idx="4793">
                  <c:v>71895</c:v>
                </c:pt>
                <c:pt idx="4794">
                  <c:v>71910</c:v>
                </c:pt>
                <c:pt idx="4795">
                  <c:v>71925</c:v>
                </c:pt>
                <c:pt idx="4796">
                  <c:v>71940</c:v>
                </c:pt>
                <c:pt idx="4797">
                  <c:v>71955</c:v>
                </c:pt>
                <c:pt idx="4798">
                  <c:v>71970</c:v>
                </c:pt>
                <c:pt idx="4799">
                  <c:v>71985</c:v>
                </c:pt>
                <c:pt idx="4800">
                  <c:v>72000</c:v>
                </c:pt>
                <c:pt idx="4801">
                  <c:v>72015</c:v>
                </c:pt>
                <c:pt idx="4802">
                  <c:v>72030</c:v>
                </c:pt>
                <c:pt idx="4803">
                  <c:v>72045</c:v>
                </c:pt>
                <c:pt idx="4804">
                  <c:v>72060</c:v>
                </c:pt>
                <c:pt idx="4805">
                  <c:v>72075</c:v>
                </c:pt>
                <c:pt idx="4806">
                  <c:v>72090</c:v>
                </c:pt>
                <c:pt idx="4807">
                  <c:v>72105</c:v>
                </c:pt>
                <c:pt idx="4808">
                  <c:v>72120</c:v>
                </c:pt>
                <c:pt idx="4809">
                  <c:v>72135</c:v>
                </c:pt>
                <c:pt idx="4810">
                  <c:v>72150</c:v>
                </c:pt>
                <c:pt idx="4811">
                  <c:v>72165</c:v>
                </c:pt>
                <c:pt idx="4812">
                  <c:v>72180</c:v>
                </c:pt>
                <c:pt idx="4813">
                  <c:v>72195</c:v>
                </c:pt>
                <c:pt idx="4814">
                  <c:v>72210</c:v>
                </c:pt>
                <c:pt idx="4815">
                  <c:v>72225</c:v>
                </c:pt>
                <c:pt idx="4816">
                  <c:v>72240</c:v>
                </c:pt>
                <c:pt idx="4817">
                  <c:v>72255</c:v>
                </c:pt>
                <c:pt idx="4818">
                  <c:v>72270</c:v>
                </c:pt>
                <c:pt idx="4819">
                  <c:v>72285</c:v>
                </c:pt>
                <c:pt idx="4820">
                  <c:v>72300</c:v>
                </c:pt>
                <c:pt idx="4821">
                  <c:v>72315</c:v>
                </c:pt>
                <c:pt idx="4822">
                  <c:v>72330</c:v>
                </c:pt>
                <c:pt idx="4823">
                  <c:v>72345</c:v>
                </c:pt>
                <c:pt idx="4824">
                  <c:v>72360</c:v>
                </c:pt>
                <c:pt idx="4825">
                  <c:v>72375</c:v>
                </c:pt>
                <c:pt idx="4826">
                  <c:v>72390</c:v>
                </c:pt>
                <c:pt idx="4827">
                  <c:v>72405</c:v>
                </c:pt>
                <c:pt idx="4828">
                  <c:v>72420</c:v>
                </c:pt>
                <c:pt idx="4829">
                  <c:v>72435</c:v>
                </c:pt>
                <c:pt idx="4830">
                  <c:v>72450</c:v>
                </c:pt>
                <c:pt idx="4831">
                  <c:v>72465</c:v>
                </c:pt>
                <c:pt idx="4832">
                  <c:v>72480</c:v>
                </c:pt>
                <c:pt idx="4833">
                  <c:v>72495</c:v>
                </c:pt>
                <c:pt idx="4834">
                  <c:v>72510</c:v>
                </c:pt>
                <c:pt idx="4835">
                  <c:v>72525</c:v>
                </c:pt>
                <c:pt idx="4836">
                  <c:v>72540</c:v>
                </c:pt>
                <c:pt idx="4837">
                  <c:v>72555</c:v>
                </c:pt>
                <c:pt idx="4838">
                  <c:v>72570</c:v>
                </c:pt>
                <c:pt idx="4839">
                  <c:v>72585</c:v>
                </c:pt>
                <c:pt idx="4840">
                  <c:v>72600</c:v>
                </c:pt>
                <c:pt idx="4841">
                  <c:v>72615</c:v>
                </c:pt>
                <c:pt idx="4842">
                  <c:v>72630</c:v>
                </c:pt>
                <c:pt idx="4843">
                  <c:v>72645</c:v>
                </c:pt>
                <c:pt idx="4844">
                  <c:v>72660</c:v>
                </c:pt>
                <c:pt idx="4845">
                  <c:v>72675</c:v>
                </c:pt>
                <c:pt idx="4846">
                  <c:v>72690</c:v>
                </c:pt>
                <c:pt idx="4847">
                  <c:v>72705</c:v>
                </c:pt>
                <c:pt idx="4848">
                  <c:v>72720</c:v>
                </c:pt>
                <c:pt idx="4849">
                  <c:v>72735</c:v>
                </c:pt>
                <c:pt idx="4850">
                  <c:v>72750</c:v>
                </c:pt>
                <c:pt idx="4851">
                  <c:v>72765</c:v>
                </c:pt>
                <c:pt idx="4852">
                  <c:v>72780</c:v>
                </c:pt>
                <c:pt idx="4853">
                  <c:v>72795</c:v>
                </c:pt>
                <c:pt idx="4854">
                  <c:v>72810</c:v>
                </c:pt>
                <c:pt idx="4855">
                  <c:v>72825</c:v>
                </c:pt>
                <c:pt idx="4856">
                  <c:v>72840</c:v>
                </c:pt>
                <c:pt idx="4857">
                  <c:v>72855</c:v>
                </c:pt>
                <c:pt idx="4858">
                  <c:v>72870</c:v>
                </c:pt>
                <c:pt idx="4859">
                  <c:v>72885</c:v>
                </c:pt>
                <c:pt idx="4860">
                  <c:v>72900</c:v>
                </c:pt>
                <c:pt idx="4861">
                  <c:v>72915</c:v>
                </c:pt>
                <c:pt idx="4862">
                  <c:v>72930</c:v>
                </c:pt>
                <c:pt idx="4863">
                  <c:v>72945</c:v>
                </c:pt>
                <c:pt idx="4864">
                  <c:v>72960</c:v>
                </c:pt>
                <c:pt idx="4865">
                  <c:v>72975</c:v>
                </c:pt>
                <c:pt idx="4866">
                  <c:v>72990</c:v>
                </c:pt>
                <c:pt idx="4867">
                  <c:v>73005</c:v>
                </c:pt>
                <c:pt idx="4868">
                  <c:v>73020</c:v>
                </c:pt>
                <c:pt idx="4869">
                  <c:v>73035</c:v>
                </c:pt>
                <c:pt idx="4870">
                  <c:v>73050</c:v>
                </c:pt>
                <c:pt idx="4871">
                  <c:v>73065</c:v>
                </c:pt>
                <c:pt idx="4872">
                  <c:v>73080</c:v>
                </c:pt>
                <c:pt idx="4873">
                  <c:v>73095</c:v>
                </c:pt>
                <c:pt idx="4874">
                  <c:v>73110</c:v>
                </c:pt>
                <c:pt idx="4875">
                  <c:v>73125</c:v>
                </c:pt>
                <c:pt idx="4876">
                  <c:v>73140</c:v>
                </c:pt>
                <c:pt idx="4877">
                  <c:v>73155</c:v>
                </c:pt>
                <c:pt idx="4878">
                  <c:v>73170</c:v>
                </c:pt>
                <c:pt idx="4879">
                  <c:v>73185</c:v>
                </c:pt>
                <c:pt idx="4880">
                  <c:v>73200</c:v>
                </c:pt>
                <c:pt idx="4881">
                  <c:v>73215</c:v>
                </c:pt>
                <c:pt idx="4882">
                  <c:v>73230</c:v>
                </c:pt>
                <c:pt idx="4883">
                  <c:v>73245</c:v>
                </c:pt>
                <c:pt idx="4884">
                  <c:v>73260</c:v>
                </c:pt>
                <c:pt idx="4885">
                  <c:v>73275</c:v>
                </c:pt>
                <c:pt idx="4886">
                  <c:v>73290</c:v>
                </c:pt>
                <c:pt idx="4887">
                  <c:v>73305</c:v>
                </c:pt>
                <c:pt idx="4888">
                  <c:v>73320</c:v>
                </c:pt>
                <c:pt idx="4889">
                  <c:v>73335</c:v>
                </c:pt>
                <c:pt idx="4890">
                  <c:v>73350</c:v>
                </c:pt>
                <c:pt idx="4891">
                  <c:v>73365</c:v>
                </c:pt>
                <c:pt idx="4892">
                  <c:v>73380</c:v>
                </c:pt>
                <c:pt idx="4893">
                  <c:v>73395</c:v>
                </c:pt>
                <c:pt idx="4894">
                  <c:v>73410</c:v>
                </c:pt>
                <c:pt idx="4895">
                  <c:v>73425</c:v>
                </c:pt>
                <c:pt idx="4896">
                  <c:v>73440</c:v>
                </c:pt>
                <c:pt idx="4897">
                  <c:v>73455</c:v>
                </c:pt>
                <c:pt idx="4898">
                  <c:v>73470</c:v>
                </c:pt>
                <c:pt idx="4899">
                  <c:v>73485</c:v>
                </c:pt>
                <c:pt idx="4900">
                  <c:v>73500</c:v>
                </c:pt>
                <c:pt idx="4901">
                  <c:v>73515</c:v>
                </c:pt>
                <c:pt idx="4902">
                  <c:v>73530</c:v>
                </c:pt>
                <c:pt idx="4903">
                  <c:v>73545</c:v>
                </c:pt>
                <c:pt idx="4904">
                  <c:v>73560</c:v>
                </c:pt>
                <c:pt idx="4905">
                  <c:v>73575</c:v>
                </c:pt>
                <c:pt idx="4906">
                  <c:v>73590</c:v>
                </c:pt>
                <c:pt idx="4907">
                  <c:v>73605</c:v>
                </c:pt>
                <c:pt idx="4908">
                  <c:v>73620</c:v>
                </c:pt>
                <c:pt idx="4909">
                  <c:v>73635</c:v>
                </c:pt>
                <c:pt idx="4910">
                  <c:v>73650</c:v>
                </c:pt>
                <c:pt idx="4911">
                  <c:v>73665</c:v>
                </c:pt>
                <c:pt idx="4912">
                  <c:v>73680</c:v>
                </c:pt>
                <c:pt idx="4913">
                  <c:v>73695</c:v>
                </c:pt>
                <c:pt idx="4914">
                  <c:v>73710</c:v>
                </c:pt>
                <c:pt idx="4915">
                  <c:v>73725</c:v>
                </c:pt>
                <c:pt idx="4916">
                  <c:v>73740</c:v>
                </c:pt>
                <c:pt idx="4917">
                  <c:v>73755</c:v>
                </c:pt>
                <c:pt idx="4918">
                  <c:v>73770</c:v>
                </c:pt>
                <c:pt idx="4919">
                  <c:v>73785</c:v>
                </c:pt>
                <c:pt idx="4920">
                  <c:v>73800</c:v>
                </c:pt>
                <c:pt idx="4921">
                  <c:v>73815</c:v>
                </c:pt>
                <c:pt idx="4922">
                  <c:v>73830</c:v>
                </c:pt>
                <c:pt idx="4923">
                  <c:v>73845</c:v>
                </c:pt>
                <c:pt idx="4924">
                  <c:v>73860</c:v>
                </c:pt>
                <c:pt idx="4925">
                  <c:v>73875</c:v>
                </c:pt>
                <c:pt idx="4926">
                  <c:v>73890</c:v>
                </c:pt>
                <c:pt idx="4927">
                  <c:v>73905</c:v>
                </c:pt>
                <c:pt idx="4928">
                  <c:v>73920</c:v>
                </c:pt>
                <c:pt idx="4929">
                  <c:v>73935</c:v>
                </c:pt>
                <c:pt idx="4930">
                  <c:v>73950</c:v>
                </c:pt>
                <c:pt idx="4931">
                  <c:v>73965</c:v>
                </c:pt>
                <c:pt idx="4932">
                  <c:v>73980</c:v>
                </c:pt>
                <c:pt idx="4933">
                  <c:v>73995</c:v>
                </c:pt>
                <c:pt idx="4934">
                  <c:v>74010</c:v>
                </c:pt>
                <c:pt idx="4935">
                  <c:v>74025</c:v>
                </c:pt>
                <c:pt idx="4936">
                  <c:v>74040</c:v>
                </c:pt>
                <c:pt idx="4937">
                  <c:v>74055</c:v>
                </c:pt>
                <c:pt idx="4938">
                  <c:v>74070</c:v>
                </c:pt>
                <c:pt idx="4939">
                  <c:v>74085</c:v>
                </c:pt>
                <c:pt idx="4940">
                  <c:v>74100</c:v>
                </c:pt>
                <c:pt idx="4941">
                  <c:v>74115</c:v>
                </c:pt>
                <c:pt idx="4942">
                  <c:v>74130</c:v>
                </c:pt>
                <c:pt idx="4943">
                  <c:v>74145</c:v>
                </c:pt>
                <c:pt idx="4944">
                  <c:v>74160</c:v>
                </c:pt>
                <c:pt idx="4945">
                  <c:v>74175</c:v>
                </c:pt>
                <c:pt idx="4946">
                  <c:v>74190</c:v>
                </c:pt>
                <c:pt idx="4947">
                  <c:v>74205</c:v>
                </c:pt>
                <c:pt idx="4948">
                  <c:v>74220</c:v>
                </c:pt>
                <c:pt idx="4949">
                  <c:v>74235</c:v>
                </c:pt>
                <c:pt idx="4950">
                  <c:v>74250</c:v>
                </c:pt>
                <c:pt idx="4951">
                  <c:v>74265</c:v>
                </c:pt>
                <c:pt idx="4952">
                  <c:v>74280</c:v>
                </c:pt>
                <c:pt idx="4953">
                  <c:v>74295</c:v>
                </c:pt>
                <c:pt idx="4954">
                  <c:v>74310</c:v>
                </c:pt>
                <c:pt idx="4955">
                  <c:v>74325</c:v>
                </c:pt>
                <c:pt idx="4956">
                  <c:v>74340</c:v>
                </c:pt>
                <c:pt idx="4957">
                  <c:v>74355</c:v>
                </c:pt>
                <c:pt idx="4958">
                  <c:v>74370</c:v>
                </c:pt>
                <c:pt idx="4959">
                  <c:v>74385</c:v>
                </c:pt>
                <c:pt idx="4960">
                  <c:v>74400</c:v>
                </c:pt>
                <c:pt idx="4961">
                  <c:v>74415</c:v>
                </c:pt>
                <c:pt idx="4962">
                  <c:v>74430</c:v>
                </c:pt>
                <c:pt idx="4963">
                  <c:v>74445</c:v>
                </c:pt>
                <c:pt idx="4964">
                  <c:v>74460</c:v>
                </c:pt>
                <c:pt idx="4965">
                  <c:v>74475</c:v>
                </c:pt>
                <c:pt idx="4966">
                  <c:v>74490</c:v>
                </c:pt>
                <c:pt idx="4967">
                  <c:v>74505</c:v>
                </c:pt>
                <c:pt idx="4968">
                  <c:v>74520</c:v>
                </c:pt>
                <c:pt idx="4969">
                  <c:v>74535</c:v>
                </c:pt>
                <c:pt idx="4970">
                  <c:v>74550</c:v>
                </c:pt>
                <c:pt idx="4971">
                  <c:v>74565</c:v>
                </c:pt>
                <c:pt idx="4972">
                  <c:v>74580</c:v>
                </c:pt>
                <c:pt idx="4973">
                  <c:v>74595</c:v>
                </c:pt>
                <c:pt idx="4974">
                  <c:v>74610</c:v>
                </c:pt>
                <c:pt idx="4975">
                  <c:v>74625</c:v>
                </c:pt>
                <c:pt idx="4976">
                  <c:v>74640</c:v>
                </c:pt>
                <c:pt idx="4977">
                  <c:v>74655</c:v>
                </c:pt>
                <c:pt idx="4978">
                  <c:v>74670</c:v>
                </c:pt>
                <c:pt idx="4979">
                  <c:v>74685</c:v>
                </c:pt>
                <c:pt idx="4980">
                  <c:v>74700</c:v>
                </c:pt>
                <c:pt idx="4981">
                  <c:v>74715</c:v>
                </c:pt>
                <c:pt idx="4982">
                  <c:v>74730</c:v>
                </c:pt>
                <c:pt idx="4983">
                  <c:v>74745</c:v>
                </c:pt>
                <c:pt idx="4984">
                  <c:v>74760</c:v>
                </c:pt>
                <c:pt idx="4985">
                  <c:v>74775</c:v>
                </c:pt>
                <c:pt idx="4986">
                  <c:v>74790</c:v>
                </c:pt>
                <c:pt idx="4987">
                  <c:v>74805</c:v>
                </c:pt>
                <c:pt idx="4988">
                  <c:v>74820</c:v>
                </c:pt>
                <c:pt idx="4989">
                  <c:v>74835</c:v>
                </c:pt>
                <c:pt idx="4990">
                  <c:v>74850</c:v>
                </c:pt>
                <c:pt idx="4991">
                  <c:v>74865</c:v>
                </c:pt>
                <c:pt idx="4992">
                  <c:v>74880</c:v>
                </c:pt>
                <c:pt idx="4993">
                  <c:v>74895</c:v>
                </c:pt>
                <c:pt idx="4994">
                  <c:v>74910</c:v>
                </c:pt>
                <c:pt idx="4995">
                  <c:v>74925</c:v>
                </c:pt>
                <c:pt idx="4996">
                  <c:v>74940</c:v>
                </c:pt>
                <c:pt idx="4997">
                  <c:v>74955</c:v>
                </c:pt>
                <c:pt idx="4998">
                  <c:v>74970</c:v>
                </c:pt>
                <c:pt idx="4999">
                  <c:v>74985</c:v>
                </c:pt>
                <c:pt idx="5000">
                  <c:v>75000</c:v>
                </c:pt>
                <c:pt idx="5001">
                  <c:v>75015</c:v>
                </c:pt>
                <c:pt idx="5002">
                  <c:v>75030</c:v>
                </c:pt>
                <c:pt idx="5003">
                  <c:v>75045</c:v>
                </c:pt>
                <c:pt idx="5004">
                  <c:v>75060</c:v>
                </c:pt>
                <c:pt idx="5005">
                  <c:v>75075</c:v>
                </c:pt>
                <c:pt idx="5006">
                  <c:v>75090</c:v>
                </c:pt>
                <c:pt idx="5007">
                  <c:v>75105</c:v>
                </c:pt>
                <c:pt idx="5008">
                  <c:v>75120</c:v>
                </c:pt>
                <c:pt idx="5009">
                  <c:v>75135</c:v>
                </c:pt>
                <c:pt idx="5010">
                  <c:v>75150</c:v>
                </c:pt>
                <c:pt idx="5011">
                  <c:v>75165</c:v>
                </c:pt>
                <c:pt idx="5012">
                  <c:v>75180</c:v>
                </c:pt>
                <c:pt idx="5013">
                  <c:v>75195</c:v>
                </c:pt>
                <c:pt idx="5014">
                  <c:v>75210</c:v>
                </c:pt>
                <c:pt idx="5015">
                  <c:v>75225</c:v>
                </c:pt>
                <c:pt idx="5016">
                  <c:v>75240</c:v>
                </c:pt>
                <c:pt idx="5017">
                  <c:v>75255</c:v>
                </c:pt>
                <c:pt idx="5018">
                  <c:v>75270</c:v>
                </c:pt>
                <c:pt idx="5019">
                  <c:v>75285</c:v>
                </c:pt>
                <c:pt idx="5020">
                  <c:v>75300</c:v>
                </c:pt>
                <c:pt idx="5021">
                  <c:v>75315</c:v>
                </c:pt>
                <c:pt idx="5022">
                  <c:v>75330</c:v>
                </c:pt>
                <c:pt idx="5023">
                  <c:v>75345</c:v>
                </c:pt>
                <c:pt idx="5024">
                  <c:v>75360</c:v>
                </c:pt>
                <c:pt idx="5025">
                  <c:v>75375</c:v>
                </c:pt>
                <c:pt idx="5026">
                  <c:v>75390</c:v>
                </c:pt>
                <c:pt idx="5027">
                  <c:v>75405</c:v>
                </c:pt>
                <c:pt idx="5028">
                  <c:v>75420</c:v>
                </c:pt>
                <c:pt idx="5029">
                  <c:v>75435</c:v>
                </c:pt>
                <c:pt idx="5030">
                  <c:v>75450</c:v>
                </c:pt>
                <c:pt idx="5031">
                  <c:v>75465</c:v>
                </c:pt>
                <c:pt idx="5032">
                  <c:v>75480</c:v>
                </c:pt>
                <c:pt idx="5033">
                  <c:v>75495</c:v>
                </c:pt>
                <c:pt idx="5034">
                  <c:v>75510</c:v>
                </c:pt>
                <c:pt idx="5035">
                  <c:v>75525</c:v>
                </c:pt>
                <c:pt idx="5036">
                  <c:v>75540</c:v>
                </c:pt>
                <c:pt idx="5037">
                  <c:v>75555</c:v>
                </c:pt>
                <c:pt idx="5038">
                  <c:v>75570</c:v>
                </c:pt>
                <c:pt idx="5039">
                  <c:v>75585</c:v>
                </c:pt>
                <c:pt idx="5040">
                  <c:v>75600</c:v>
                </c:pt>
                <c:pt idx="5041">
                  <c:v>75615</c:v>
                </c:pt>
                <c:pt idx="5042">
                  <c:v>75630</c:v>
                </c:pt>
                <c:pt idx="5043">
                  <c:v>75645</c:v>
                </c:pt>
                <c:pt idx="5044">
                  <c:v>75660</c:v>
                </c:pt>
                <c:pt idx="5045">
                  <c:v>75675</c:v>
                </c:pt>
                <c:pt idx="5046">
                  <c:v>75690</c:v>
                </c:pt>
                <c:pt idx="5047">
                  <c:v>75705</c:v>
                </c:pt>
                <c:pt idx="5048">
                  <c:v>75720</c:v>
                </c:pt>
                <c:pt idx="5049">
                  <c:v>75735</c:v>
                </c:pt>
                <c:pt idx="5050">
                  <c:v>75750</c:v>
                </c:pt>
                <c:pt idx="5051">
                  <c:v>75765</c:v>
                </c:pt>
                <c:pt idx="5052">
                  <c:v>75780</c:v>
                </c:pt>
                <c:pt idx="5053">
                  <c:v>75795</c:v>
                </c:pt>
                <c:pt idx="5054">
                  <c:v>75810</c:v>
                </c:pt>
                <c:pt idx="5055">
                  <c:v>75825</c:v>
                </c:pt>
                <c:pt idx="5056">
                  <c:v>75840</c:v>
                </c:pt>
                <c:pt idx="5057">
                  <c:v>75855</c:v>
                </c:pt>
                <c:pt idx="5058">
                  <c:v>75870</c:v>
                </c:pt>
                <c:pt idx="5059">
                  <c:v>75885</c:v>
                </c:pt>
                <c:pt idx="5060">
                  <c:v>75900</c:v>
                </c:pt>
                <c:pt idx="5061">
                  <c:v>75915</c:v>
                </c:pt>
                <c:pt idx="5062">
                  <c:v>75930</c:v>
                </c:pt>
                <c:pt idx="5063">
                  <c:v>75945</c:v>
                </c:pt>
                <c:pt idx="5064">
                  <c:v>75960</c:v>
                </c:pt>
                <c:pt idx="5065">
                  <c:v>75975</c:v>
                </c:pt>
                <c:pt idx="5066">
                  <c:v>75990</c:v>
                </c:pt>
                <c:pt idx="5067">
                  <c:v>76005</c:v>
                </c:pt>
                <c:pt idx="5068">
                  <c:v>76020</c:v>
                </c:pt>
                <c:pt idx="5069">
                  <c:v>76035</c:v>
                </c:pt>
                <c:pt idx="5070">
                  <c:v>76050</c:v>
                </c:pt>
                <c:pt idx="5071">
                  <c:v>76065</c:v>
                </c:pt>
                <c:pt idx="5072">
                  <c:v>76080</c:v>
                </c:pt>
                <c:pt idx="5073">
                  <c:v>76095</c:v>
                </c:pt>
                <c:pt idx="5074">
                  <c:v>76110</c:v>
                </c:pt>
                <c:pt idx="5075">
                  <c:v>76125</c:v>
                </c:pt>
                <c:pt idx="5076">
                  <c:v>76140</c:v>
                </c:pt>
                <c:pt idx="5077">
                  <c:v>76155</c:v>
                </c:pt>
                <c:pt idx="5078">
                  <c:v>76170</c:v>
                </c:pt>
                <c:pt idx="5079">
                  <c:v>76185</c:v>
                </c:pt>
                <c:pt idx="5080">
                  <c:v>76200</c:v>
                </c:pt>
                <c:pt idx="5081">
                  <c:v>76215</c:v>
                </c:pt>
                <c:pt idx="5082">
                  <c:v>76230</c:v>
                </c:pt>
                <c:pt idx="5083">
                  <c:v>76245</c:v>
                </c:pt>
                <c:pt idx="5084">
                  <c:v>76260</c:v>
                </c:pt>
                <c:pt idx="5085">
                  <c:v>76275</c:v>
                </c:pt>
                <c:pt idx="5086">
                  <c:v>76290</c:v>
                </c:pt>
                <c:pt idx="5087">
                  <c:v>76305</c:v>
                </c:pt>
                <c:pt idx="5088">
                  <c:v>76320</c:v>
                </c:pt>
                <c:pt idx="5089">
                  <c:v>76335</c:v>
                </c:pt>
                <c:pt idx="5090">
                  <c:v>76350</c:v>
                </c:pt>
                <c:pt idx="5091">
                  <c:v>76365</c:v>
                </c:pt>
                <c:pt idx="5092">
                  <c:v>76380</c:v>
                </c:pt>
                <c:pt idx="5093">
                  <c:v>76395</c:v>
                </c:pt>
                <c:pt idx="5094">
                  <c:v>76410</c:v>
                </c:pt>
                <c:pt idx="5095">
                  <c:v>76425</c:v>
                </c:pt>
                <c:pt idx="5096">
                  <c:v>76440</c:v>
                </c:pt>
                <c:pt idx="5097">
                  <c:v>76455</c:v>
                </c:pt>
                <c:pt idx="5098">
                  <c:v>76470</c:v>
                </c:pt>
                <c:pt idx="5099">
                  <c:v>76485</c:v>
                </c:pt>
                <c:pt idx="5100">
                  <c:v>76500</c:v>
                </c:pt>
                <c:pt idx="5101">
                  <c:v>76515</c:v>
                </c:pt>
                <c:pt idx="5102">
                  <c:v>76530</c:v>
                </c:pt>
                <c:pt idx="5103">
                  <c:v>76545</c:v>
                </c:pt>
                <c:pt idx="5104">
                  <c:v>76560</c:v>
                </c:pt>
                <c:pt idx="5105">
                  <c:v>76575</c:v>
                </c:pt>
                <c:pt idx="5106">
                  <c:v>76590</c:v>
                </c:pt>
                <c:pt idx="5107">
                  <c:v>76605</c:v>
                </c:pt>
                <c:pt idx="5108">
                  <c:v>76620</c:v>
                </c:pt>
                <c:pt idx="5109">
                  <c:v>76635</c:v>
                </c:pt>
                <c:pt idx="5110">
                  <c:v>76650</c:v>
                </c:pt>
                <c:pt idx="5111">
                  <c:v>76665</c:v>
                </c:pt>
                <c:pt idx="5112">
                  <c:v>76680</c:v>
                </c:pt>
                <c:pt idx="5113">
                  <c:v>76695</c:v>
                </c:pt>
                <c:pt idx="5114">
                  <c:v>76710</c:v>
                </c:pt>
                <c:pt idx="5115">
                  <c:v>76725</c:v>
                </c:pt>
                <c:pt idx="5116">
                  <c:v>76740</c:v>
                </c:pt>
                <c:pt idx="5117">
                  <c:v>76755</c:v>
                </c:pt>
                <c:pt idx="5118">
                  <c:v>76770</c:v>
                </c:pt>
                <c:pt idx="5119">
                  <c:v>76785</c:v>
                </c:pt>
                <c:pt idx="5120">
                  <c:v>76800</c:v>
                </c:pt>
                <c:pt idx="5121">
                  <c:v>76815</c:v>
                </c:pt>
                <c:pt idx="5122">
                  <c:v>76830</c:v>
                </c:pt>
                <c:pt idx="5123">
                  <c:v>76845</c:v>
                </c:pt>
                <c:pt idx="5124">
                  <c:v>76860</c:v>
                </c:pt>
                <c:pt idx="5125">
                  <c:v>76875</c:v>
                </c:pt>
                <c:pt idx="5126">
                  <c:v>76890</c:v>
                </c:pt>
                <c:pt idx="5127">
                  <c:v>76905</c:v>
                </c:pt>
                <c:pt idx="5128">
                  <c:v>76920</c:v>
                </c:pt>
                <c:pt idx="5129">
                  <c:v>76935</c:v>
                </c:pt>
                <c:pt idx="5130">
                  <c:v>76950</c:v>
                </c:pt>
                <c:pt idx="5131">
                  <c:v>76965</c:v>
                </c:pt>
                <c:pt idx="5132">
                  <c:v>76980</c:v>
                </c:pt>
                <c:pt idx="5133">
                  <c:v>76995</c:v>
                </c:pt>
                <c:pt idx="5134">
                  <c:v>77010</c:v>
                </c:pt>
                <c:pt idx="5135">
                  <c:v>77025</c:v>
                </c:pt>
                <c:pt idx="5136">
                  <c:v>77040</c:v>
                </c:pt>
                <c:pt idx="5137">
                  <c:v>77055</c:v>
                </c:pt>
                <c:pt idx="5138">
                  <c:v>77070</c:v>
                </c:pt>
                <c:pt idx="5139">
                  <c:v>77085</c:v>
                </c:pt>
                <c:pt idx="5140">
                  <c:v>77100</c:v>
                </c:pt>
                <c:pt idx="5141">
                  <c:v>77115</c:v>
                </c:pt>
                <c:pt idx="5142">
                  <c:v>77130</c:v>
                </c:pt>
                <c:pt idx="5143">
                  <c:v>77145</c:v>
                </c:pt>
                <c:pt idx="5144">
                  <c:v>77160</c:v>
                </c:pt>
                <c:pt idx="5145">
                  <c:v>77175</c:v>
                </c:pt>
                <c:pt idx="5146">
                  <c:v>77190</c:v>
                </c:pt>
                <c:pt idx="5147">
                  <c:v>77205</c:v>
                </c:pt>
                <c:pt idx="5148">
                  <c:v>77220</c:v>
                </c:pt>
                <c:pt idx="5149">
                  <c:v>77235</c:v>
                </c:pt>
                <c:pt idx="5150">
                  <c:v>77250</c:v>
                </c:pt>
                <c:pt idx="5151">
                  <c:v>77265</c:v>
                </c:pt>
                <c:pt idx="5152">
                  <c:v>77280</c:v>
                </c:pt>
                <c:pt idx="5153">
                  <c:v>77295</c:v>
                </c:pt>
                <c:pt idx="5154">
                  <c:v>77310</c:v>
                </c:pt>
                <c:pt idx="5155">
                  <c:v>77325</c:v>
                </c:pt>
                <c:pt idx="5156">
                  <c:v>77340</c:v>
                </c:pt>
                <c:pt idx="5157">
                  <c:v>77355</c:v>
                </c:pt>
                <c:pt idx="5158">
                  <c:v>77370</c:v>
                </c:pt>
                <c:pt idx="5159">
                  <c:v>77385</c:v>
                </c:pt>
                <c:pt idx="5160">
                  <c:v>77400</c:v>
                </c:pt>
                <c:pt idx="5161">
                  <c:v>77415</c:v>
                </c:pt>
                <c:pt idx="5162">
                  <c:v>77430</c:v>
                </c:pt>
                <c:pt idx="5163">
                  <c:v>77445</c:v>
                </c:pt>
                <c:pt idx="5164">
                  <c:v>77460</c:v>
                </c:pt>
                <c:pt idx="5165">
                  <c:v>77475</c:v>
                </c:pt>
                <c:pt idx="5166">
                  <c:v>77490</c:v>
                </c:pt>
                <c:pt idx="5167">
                  <c:v>77505</c:v>
                </c:pt>
                <c:pt idx="5168">
                  <c:v>77520</c:v>
                </c:pt>
                <c:pt idx="5169">
                  <c:v>77535</c:v>
                </c:pt>
                <c:pt idx="5170">
                  <c:v>77550</c:v>
                </c:pt>
                <c:pt idx="5171">
                  <c:v>77565</c:v>
                </c:pt>
                <c:pt idx="5172">
                  <c:v>77580</c:v>
                </c:pt>
                <c:pt idx="5173">
                  <c:v>77595</c:v>
                </c:pt>
                <c:pt idx="5174">
                  <c:v>77610</c:v>
                </c:pt>
                <c:pt idx="5175">
                  <c:v>77625</c:v>
                </c:pt>
                <c:pt idx="5176">
                  <c:v>77640</c:v>
                </c:pt>
                <c:pt idx="5177">
                  <c:v>77655</c:v>
                </c:pt>
                <c:pt idx="5178">
                  <c:v>77670</c:v>
                </c:pt>
                <c:pt idx="5179">
                  <c:v>77685</c:v>
                </c:pt>
                <c:pt idx="5180">
                  <c:v>77700</c:v>
                </c:pt>
                <c:pt idx="5181">
                  <c:v>77715</c:v>
                </c:pt>
                <c:pt idx="5182">
                  <c:v>77730</c:v>
                </c:pt>
                <c:pt idx="5183">
                  <c:v>77745</c:v>
                </c:pt>
                <c:pt idx="5184">
                  <c:v>77760</c:v>
                </c:pt>
                <c:pt idx="5185">
                  <c:v>77775</c:v>
                </c:pt>
                <c:pt idx="5186">
                  <c:v>77790</c:v>
                </c:pt>
                <c:pt idx="5187">
                  <c:v>77805</c:v>
                </c:pt>
                <c:pt idx="5188">
                  <c:v>77820</c:v>
                </c:pt>
                <c:pt idx="5189">
                  <c:v>77835</c:v>
                </c:pt>
                <c:pt idx="5190">
                  <c:v>77850</c:v>
                </c:pt>
                <c:pt idx="5191">
                  <c:v>77865</c:v>
                </c:pt>
                <c:pt idx="5192">
                  <c:v>77880</c:v>
                </c:pt>
                <c:pt idx="5193">
                  <c:v>77895</c:v>
                </c:pt>
                <c:pt idx="5194">
                  <c:v>77910</c:v>
                </c:pt>
                <c:pt idx="5195">
                  <c:v>77925</c:v>
                </c:pt>
                <c:pt idx="5196">
                  <c:v>77940</c:v>
                </c:pt>
                <c:pt idx="5197">
                  <c:v>77955</c:v>
                </c:pt>
                <c:pt idx="5198">
                  <c:v>77970</c:v>
                </c:pt>
                <c:pt idx="5199">
                  <c:v>77985</c:v>
                </c:pt>
                <c:pt idx="5200">
                  <c:v>78000</c:v>
                </c:pt>
                <c:pt idx="5201">
                  <c:v>78015</c:v>
                </c:pt>
                <c:pt idx="5202">
                  <c:v>78030</c:v>
                </c:pt>
                <c:pt idx="5203">
                  <c:v>78045</c:v>
                </c:pt>
                <c:pt idx="5204">
                  <c:v>78060</c:v>
                </c:pt>
                <c:pt idx="5205">
                  <c:v>78075</c:v>
                </c:pt>
                <c:pt idx="5206">
                  <c:v>78090</c:v>
                </c:pt>
                <c:pt idx="5207">
                  <c:v>78105</c:v>
                </c:pt>
                <c:pt idx="5208">
                  <c:v>78120</c:v>
                </c:pt>
                <c:pt idx="5209">
                  <c:v>78135</c:v>
                </c:pt>
                <c:pt idx="5210">
                  <c:v>78150</c:v>
                </c:pt>
                <c:pt idx="5211">
                  <c:v>78165</c:v>
                </c:pt>
                <c:pt idx="5212">
                  <c:v>78180</c:v>
                </c:pt>
                <c:pt idx="5213">
                  <c:v>78195</c:v>
                </c:pt>
                <c:pt idx="5214">
                  <c:v>78210</c:v>
                </c:pt>
                <c:pt idx="5215">
                  <c:v>78225</c:v>
                </c:pt>
                <c:pt idx="5216">
                  <c:v>78240</c:v>
                </c:pt>
                <c:pt idx="5217">
                  <c:v>78255</c:v>
                </c:pt>
                <c:pt idx="5218">
                  <c:v>78270</c:v>
                </c:pt>
                <c:pt idx="5219">
                  <c:v>78285</c:v>
                </c:pt>
                <c:pt idx="5220">
                  <c:v>78300</c:v>
                </c:pt>
                <c:pt idx="5221">
                  <c:v>78315</c:v>
                </c:pt>
                <c:pt idx="5222">
                  <c:v>78330</c:v>
                </c:pt>
                <c:pt idx="5223">
                  <c:v>78345</c:v>
                </c:pt>
                <c:pt idx="5224">
                  <c:v>78360</c:v>
                </c:pt>
                <c:pt idx="5225">
                  <c:v>78375</c:v>
                </c:pt>
                <c:pt idx="5226">
                  <c:v>78390</c:v>
                </c:pt>
                <c:pt idx="5227">
                  <c:v>78405</c:v>
                </c:pt>
                <c:pt idx="5228">
                  <c:v>78420</c:v>
                </c:pt>
                <c:pt idx="5229">
                  <c:v>78435</c:v>
                </c:pt>
                <c:pt idx="5230">
                  <c:v>78450</c:v>
                </c:pt>
                <c:pt idx="5231">
                  <c:v>78465</c:v>
                </c:pt>
                <c:pt idx="5232">
                  <c:v>78480</c:v>
                </c:pt>
                <c:pt idx="5233">
                  <c:v>78495</c:v>
                </c:pt>
                <c:pt idx="5234">
                  <c:v>78510</c:v>
                </c:pt>
                <c:pt idx="5235">
                  <c:v>78525</c:v>
                </c:pt>
                <c:pt idx="5236">
                  <c:v>78540</c:v>
                </c:pt>
                <c:pt idx="5237">
                  <c:v>78555</c:v>
                </c:pt>
                <c:pt idx="5238">
                  <c:v>78570</c:v>
                </c:pt>
                <c:pt idx="5239">
                  <c:v>78585</c:v>
                </c:pt>
                <c:pt idx="5240">
                  <c:v>78600</c:v>
                </c:pt>
                <c:pt idx="5241">
                  <c:v>78615</c:v>
                </c:pt>
                <c:pt idx="5242">
                  <c:v>78630</c:v>
                </c:pt>
                <c:pt idx="5243">
                  <c:v>78645</c:v>
                </c:pt>
                <c:pt idx="5244">
                  <c:v>78660</c:v>
                </c:pt>
                <c:pt idx="5245">
                  <c:v>78675</c:v>
                </c:pt>
                <c:pt idx="5246">
                  <c:v>78690</c:v>
                </c:pt>
                <c:pt idx="5247">
                  <c:v>78705</c:v>
                </c:pt>
                <c:pt idx="5248">
                  <c:v>78720</c:v>
                </c:pt>
                <c:pt idx="5249">
                  <c:v>78735</c:v>
                </c:pt>
                <c:pt idx="5250">
                  <c:v>78750</c:v>
                </c:pt>
                <c:pt idx="5251">
                  <c:v>78765</c:v>
                </c:pt>
                <c:pt idx="5252">
                  <c:v>78780</c:v>
                </c:pt>
                <c:pt idx="5253">
                  <c:v>78795</c:v>
                </c:pt>
                <c:pt idx="5254">
                  <c:v>78810</c:v>
                </c:pt>
                <c:pt idx="5255">
                  <c:v>78825</c:v>
                </c:pt>
                <c:pt idx="5256">
                  <c:v>78840</c:v>
                </c:pt>
                <c:pt idx="5257">
                  <c:v>78855</c:v>
                </c:pt>
                <c:pt idx="5258">
                  <c:v>78870</c:v>
                </c:pt>
                <c:pt idx="5259">
                  <c:v>78885</c:v>
                </c:pt>
                <c:pt idx="5260">
                  <c:v>78900</c:v>
                </c:pt>
                <c:pt idx="5261">
                  <c:v>78915</c:v>
                </c:pt>
                <c:pt idx="5262">
                  <c:v>78930</c:v>
                </c:pt>
                <c:pt idx="5263">
                  <c:v>78945</c:v>
                </c:pt>
                <c:pt idx="5264">
                  <c:v>78960</c:v>
                </c:pt>
                <c:pt idx="5265">
                  <c:v>78975</c:v>
                </c:pt>
                <c:pt idx="5266">
                  <c:v>78990</c:v>
                </c:pt>
                <c:pt idx="5267">
                  <c:v>79005</c:v>
                </c:pt>
                <c:pt idx="5268">
                  <c:v>79020</c:v>
                </c:pt>
                <c:pt idx="5269">
                  <c:v>79035</c:v>
                </c:pt>
                <c:pt idx="5270">
                  <c:v>79050</c:v>
                </c:pt>
                <c:pt idx="5271">
                  <c:v>79065</c:v>
                </c:pt>
                <c:pt idx="5272">
                  <c:v>79080</c:v>
                </c:pt>
                <c:pt idx="5273">
                  <c:v>79095</c:v>
                </c:pt>
                <c:pt idx="5274">
                  <c:v>79110</c:v>
                </c:pt>
                <c:pt idx="5275">
                  <c:v>79125</c:v>
                </c:pt>
                <c:pt idx="5276">
                  <c:v>79140</c:v>
                </c:pt>
                <c:pt idx="5277">
                  <c:v>79155</c:v>
                </c:pt>
                <c:pt idx="5278">
                  <c:v>79170</c:v>
                </c:pt>
                <c:pt idx="5279">
                  <c:v>79185</c:v>
                </c:pt>
                <c:pt idx="5280">
                  <c:v>79200</c:v>
                </c:pt>
                <c:pt idx="5281">
                  <c:v>79215</c:v>
                </c:pt>
                <c:pt idx="5282">
                  <c:v>79230</c:v>
                </c:pt>
                <c:pt idx="5283">
                  <c:v>79245</c:v>
                </c:pt>
                <c:pt idx="5284">
                  <c:v>79260</c:v>
                </c:pt>
                <c:pt idx="5285">
                  <c:v>79275</c:v>
                </c:pt>
                <c:pt idx="5286">
                  <c:v>79290</c:v>
                </c:pt>
                <c:pt idx="5287">
                  <c:v>79305</c:v>
                </c:pt>
                <c:pt idx="5288">
                  <c:v>79320</c:v>
                </c:pt>
                <c:pt idx="5289">
                  <c:v>79335</c:v>
                </c:pt>
                <c:pt idx="5290">
                  <c:v>79350</c:v>
                </c:pt>
                <c:pt idx="5291">
                  <c:v>79365</c:v>
                </c:pt>
                <c:pt idx="5292">
                  <c:v>79380</c:v>
                </c:pt>
                <c:pt idx="5293">
                  <c:v>79395</c:v>
                </c:pt>
                <c:pt idx="5294">
                  <c:v>79410</c:v>
                </c:pt>
                <c:pt idx="5295">
                  <c:v>79425</c:v>
                </c:pt>
                <c:pt idx="5296">
                  <c:v>79440</c:v>
                </c:pt>
                <c:pt idx="5297">
                  <c:v>79455</c:v>
                </c:pt>
                <c:pt idx="5298">
                  <c:v>79470</c:v>
                </c:pt>
                <c:pt idx="5299">
                  <c:v>79485</c:v>
                </c:pt>
                <c:pt idx="5300">
                  <c:v>79500</c:v>
                </c:pt>
                <c:pt idx="5301">
                  <c:v>79515</c:v>
                </c:pt>
                <c:pt idx="5302">
                  <c:v>79530</c:v>
                </c:pt>
                <c:pt idx="5303">
                  <c:v>79545</c:v>
                </c:pt>
                <c:pt idx="5304">
                  <c:v>79560</c:v>
                </c:pt>
                <c:pt idx="5305">
                  <c:v>79575</c:v>
                </c:pt>
                <c:pt idx="5306">
                  <c:v>79590</c:v>
                </c:pt>
                <c:pt idx="5307">
                  <c:v>79605</c:v>
                </c:pt>
                <c:pt idx="5308">
                  <c:v>79620</c:v>
                </c:pt>
                <c:pt idx="5309">
                  <c:v>79635</c:v>
                </c:pt>
                <c:pt idx="5310">
                  <c:v>79650</c:v>
                </c:pt>
                <c:pt idx="5311">
                  <c:v>79665</c:v>
                </c:pt>
                <c:pt idx="5312">
                  <c:v>79680</c:v>
                </c:pt>
                <c:pt idx="5313">
                  <c:v>79695</c:v>
                </c:pt>
                <c:pt idx="5314">
                  <c:v>79710</c:v>
                </c:pt>
                <c:pt idx="5315">
                  <c:v>79725</c:v>
                </c:pt>
                <c:pt idx="5316">
                  <c:v>79740</c:v>
                </c:pt>
                <c:pt idx="5317">
                  <c:v>79755</c:v>
                </c:pt>
                <c:pt idx="5318">
                  <c:v>79770</c:v>
                </c:pt>
                <c:pt idx="5319">
                  <c:v>79785</c:v>
                </c:pt>
                <c:pt idx="5320">
                  <c:v>79800</c:v>
                </c:pt>
                <c:pt idx="5321">
                  <c:v>79815</c:v>
                </c:pt>
                <c:pt idx="5322">
                  <c:v>79830</c:v>
                </c:pt>
                <c:pt idx="5323">
                  <c:v>79845</c:v>
                </c:pt>
                <c:pt idx="5324">
                  <c:v>79860</c:v>
                </c:pt>
                <c:pt idx="5325">
                  <c:v>79875</c:v>
                </c:pt>
                <c:pt idx="5326">
                  <c:v>79890</c:v>
                </c:pt>
                <c:pt idx="5327">
                  <c:v>79905</c:v>
                </c:pt>
                <c:pt idx="5328">
                  <c:v>79920</c:v>
                </c:pt>
                <c:pt idx="5329">
                  <c:v>79935</c:v>
                </c:pt>
                <c:pt idx="5330">
                  <c:v>79950</c:v>
                </c:pt>
                <c:pt idx="5331">
                  <c:v>79965</c:v>
                </c:pt>
                <c:pt idx="5332">
                  <c:v>79980</c:v>
                </c:pt>
                <c:pt idx="5333">
                  <c:v>79995</c:v>
                </c:pt>
                <c:pt idx="5334">
                  <c:v>80010</c:v>
                </c:pt>
                <c:pt idx="5335">
                  <c:v>80025</c:v>
                </c:pt>
                <c:pt idx="5336">
                  <c:v>80040</c:v>
                </c:pt>
                <c:pt idx="5337">
                  <c:v>80055</c:v>
                </c:pt>
                <c:pt idx="5338">
                  <c:v>80070</c:v>
                </c:pt>
                <c:pt idx="5339">
                  <c:v>80085</c:v>
                </c:pt>
                <c:pt idx="5340">
                  <c:v>80100</c:v>
                </c:pt>
                <c:pt idx="5341">
                  <c:v>80115</c:v>
                </c:pt>
                <c:pt idx="5342">
                  <c:v>80130</c:v>
                </c:pt>
                <c:pt idx="5343">
                  <c:v>80145</c:v>
                </c:pt>
                <c:pt idx="5344">
                  <c:v>80160</c:v>
                </c:pt>
                <c:pt idx="5345">
                  <c:v>80175</c:v>
                </c:pt>
                <c:pt idx="5346">
                  <c:v>80190</c:v>
                </c:pt>
                <c:pt idx="5347">
                  <c:v>80205</c:v>
                </c:pt>
                <c:pt idx="5348">
                  <c:v>80220</c:v>
                </c:pt>
                <c:pt idx="5349">
                  <c:v>80235</c:v>
                </c:pt>
                <c:pt idx="5350">
                  <c:v>80250</c:v>
                </c:pt>
                <c:pt idx="5351">
                  <c:v>80265</c:v>
                </c:pt>
                <c:pt idx="5352">
                  <c:v>80280</c:v>
                </c:pt>
                <c:pt idx="5353">
                  <c:v>80295</c:v>
                </c:pt>
                <c:pt idx="5354">
                  <c:v>80310</c:v>
                </c:pt>
                <c:pt idx="5355">
                  <c:v>80325</c:v>
                </c:pt>
                <c:pt idx="5356">
                  <c:v>80340</c:v>
                </c:pt>
                <c:pt idx="5357">
                  <c:v>80355</c:v>
                </c:pt>
                <c:pt idx="5358">
                  <c:v>80370</c:v>
                </c:pt>
                <c:pt idx="5359">
                  <c:v>80385</c:v>
                </c:pt>
                <c:pt idx="5360">
                  <c:v>80400</c:v>
                </c:pt>
                <c:pt idx="5361">
                  <c:v>80415</c:v>
                </c:pt>
                <c:pt idx="5362">
                  <c:v>80430</c:v>
                </c:pt>
                <c:pt idx="5363">
                  <c:v>80445</c:v>
                </c:pt>
                <c:pt idx="5364">
                  <c:v>80460</c:v>
                </c:pt>
                <c:pt idx="5365">
                  <c:v>80475</c:v>
                </c:pt>
                <c:pt idx="5366">
                  <c:v>80490</c:v>
                </c:pt>
                <c:pt idx="5367">
                  <c:v>80505</c:v>
                </c:pt>
                <c:pt idx="5368">
                  <c:v>80520</c:v>
                </c:pt>
                <c:pt idx="5369">
                  <c:v>80535</c:v>
                </c:pt>
                <c:pt idx="5370">
                  <c:v>80550</c:v>
                </c:pt>
                <c:pt idx="5371">
                  <c:v>80565</c:v>
                </c:pt>
                <c:pt idx="5372">
                  <c:v>80580</c:v>
                </c:pt>
                <c:pt idx="5373">
                  <c:v>80595</c:v>
                </c:pt>
                <c:pt idx="5374">
                  <c:v>80610</c:v>
                </c:pt>
                <c:pt idx="5375">
                  <c:v>80625</c:v>
                </c:pt>
                <c:pt idx="5376">
                  <c:v>80640</c:v>
                </c:pt>
                <c:pt idx="5377">
                  <c:v>80655</c:v>
                </c:pt>
                <c:pt idx="5378">
                  <c:v>80670</c:v>
                </c:pt>
                <c:pt idx="5379">
                  <c:v>80685</c:v>
                </c:pt>
                <c:pt idx="5380">
                  <c:v>80700</c:v>
                </c:pt>
                <c:pt idx="5381">
                  <c:v>80715</c:v>
                </c:pt>
                <c:pt idx="5382">
                  <c:v>80730</c:v>
                </c:pt>
                <c:pt idx="5383">
                  <c:v>80745</c:v>
                </c:pt>
                <c:pt idx="5384">
                  <c:v>80760</c:v>
                </c:pt>
                <c:pt idx="5385">
                  <c:v>80775</c:v>
                </c:pt>
                <c:pt idx="5386">
                  <c:v>80790</c:v>
                </c:pt>
                <c:pt idx="5387">
                  <c:v>80805</c:v>
                </c:pt>
                <c:pt idx="5388">
                  <c:v>80820</c:v>
                </c:pt>
                <c:pt idx="5389">
                  <c:v>80835</c:v>
                </c:pt>
                <c:pt idx="5390">
                  <c:v>80850</c:v>
                </c:pt>
                <c:pt idx="5391">
                  <c:v>80865</c:v>
                </c:pt>
                <c:pt idx="5392">
                  <c:v>80880</c:v>
                </c:pt>
                <c:pt idx="5393">
                  <c:v>80895</c:v>
                </c:pt>
                <c:pt idx="5394">
                  <c:v>80910</c:v>
                </c:pt>
                <c:pt idx="5395">
                  <c:v>80925</c:v>
                </c:pt>
                <c:pt idx="5396">
                  <c:v>80940</c:v>
                </c:pt>
                <c:pt idx="5397">
                  <c:v>80955</c:v>
                </c:pt>
                <c:pt idx="5398">
                  <c:v>80970</c:v>
                </c:pt>
                <c:pt idx="5399">
                  <c:v>80985</c:v>
                </c:pt>
                <c:pt idx="5400">
                  <c:v>81000</c:v>
                </c:pt>
                <c:pt idx="5401">
                  <c:v>81015</c:v>
                </c:pt>
                <c:pt idx="5402">
                  <c:v>81030</c:v>
                </c:pt>
                <c:pt idx="5403">
                  <c:v>81045</c:v>
                </c:pt>
                <c:pt idx="5404">
                  <c:v>81060</c:v>
                </c:pt>
                <c:pt idx="5405">
                  <c:v>81075</c:v>
                </c:pt>
                <c:pt idx="5406">
                  <c:v>81090</c:v>
                </c:pt>
                <c:pt idx="5407">
                  <c:v>81105</c:v>
                </c:pt>
                <c:pt idx="5408">
                  <c:v>81120</c:v>
                </c:pt>
                <c:pt idx="5409">
                  <c:v>81135</c:v>
                </c:pt>
                <c:pt idx="5410">
                  <c:v>81150</c:v>
                </c:pt>
                <c:pt idx="5411">
                  <c:v>81165</c:v>
                </c:pt>
                <c:pt idx="5412">
                  <c:v>81180</c:v>
                </c:pt>
                <c:pt idx="5413">
                  <c:v>81195</c:v>
                </c:pt>
                <c:pt idx="5414">
                  <c:v>81210</c:v>
                </c:pt>
                <c:pt idx="5415">
                  <c:v>81225</c:v>
                </c:pt>
                <c:pt idx="5416">
                  <c:v>81240</c:v>
                </c:pt>
                <c:pt idx="5417">
                  <c:v>81255</c:v>
                </c:pt>
                <c:pt idx="5418">
                  <c:v>81270</c:v>
                </c:pt>
                <c:pt idx="5419">
                  <c:v>81285</c:v>
                </c:pt>
                <c:pt idx="5420">
                  <c:v>81300</c:v>
                </c:pt>
                <c:pt idx="5421">
                  <c:v>81315</c:v>
                </c:pt>
                <c:pt idx="5422">
                  <c:v>81330</c:v>
                </c:pt>
                <c:pt idx="5423">
                  <c:v>81345</c:v>
                </c:pt>
                <c:pt idx="5424">
                  <c:v>81360</c:v>
                </c:pt>
                <c:pt idx="5425">
                  <c:v>81375</c:v>
                </c:pt>
                <c:pt idx="5426">
                  <c:v>81390</c:v>
                </c:pt>
                <c:pt idx="5427">
                  <c:v>81405</c:v>
                </c:pt>
                <c:pt idx="5428">
                  <c:v>81420</c:v>
                </c:pt>
                <c:pt idx="5429">
                  <c:v>81435</c:v>
                </c:pt>
                <c:pt idx="5430">
                  <c:v>81450</c:v>
                </c:pt>
                <c:pt idx="5431">
                  <c:v>81465</c:v>
                </c:pt>
                <c:pt idx="5432">
                  <c:v>81480</c:v>
                </c:pt>
                <c:pt idx="5433">
                  <c:v>81495</c:v>
                </c:pt>
                <c:pt idx="5434">
                  <c:v>81510</c:v>
                </c:pt>
                <c:pt idx="5435">
                  <c:v>81525</c:v>
                </c:pt>
                <c:pt idx="5436">
                  <c:v>81540</c:v>
                </c:pt>
                <c:pt idx="5437">
                  <c:v>81555</c:v>
                </c:pt>
                <c:pt idx="5438">
                  <c:v>81570</c:v>
                </c:pt>
                <c:pt idx="5439">
                  <c:v>81585</c:v>
                </c:pt>
                <c:pt idx="5440">
                  <c:v>81600</c:v>
                </c:pt>
                <c:pt idx="5441">
                  <c:v>81615</c:v>
                </c:pt>
                <c:pt idx="5442">
                  <c:v>81630</c:v>
                </c:pt>
                <c:pt idx="5443">
                  <c:v>81645</c:v>
                </c:pt>
                <c:pt idx="5444">
                  <c:v>81660</c:v>
                </c:pt>
                <c:pt idx="5445">
                  <c:v>81675</c:v>
                </c:pt>
                <c:pt idx="5446">
                  <c:v>81690</c:v>
                </c:pt>
                <c:pt idx="5447">
                  <c:v>81705</c:v>
                </c:pt>
                <c:pt idx="5448">
                  <c:v>81720</c:v>
                </c:pt>
                <c:pt idx="5449">
                  <c:v>81735</c:v>
                </c:pt>
                <c:pt idx="5450">
                  <c:v>81750</c:v>
                </c:pt>
                <c:pt idx="5451">
                  <c:v>81765</c:v>
                </c:pt>
                <c:pt idx="5452">
                  <c:v>81780</c:v>
                </c:pt>
                <c:pt idx="5453">
                  <c:v>81795</c:v>
                </c:pt>
                <c:pt idx="5454">
                  <c:v>81810</c:v>
                </c:pt>
                <c:pt idx="5455">
                  <c:v>81825</c:v>
                </c:pt>
                <c:pt idx="5456">
                  <c:v>81840</c:v>
                </c:pt>
                <c:pt idx="5457">
                  <c:v>81855</c:v>
                </c:pt>
                <c:pt idx="5458">
                  <c:v>81870</c:v>
                </c:pt>
                <c:pt idx="5459">
                  <c:v>81885</c:v>
                </c:pt>
                <c:pt idx="5460">
                  <c:v>81900</c:v>
                </c:pt>
                <c:pt idx="5461">
                  <c:v>81915</c:v>
                </c:pt>
                <c:pt idx="5462">
                  <c:v>81930</c:v>
                </c:pt>
                <c:pt idx="5463">
                  <c:v>81945</c:v>
                </c:pt>
                <c:pt idx="5464">
                  <c:v>81960</c:v>
                </c:pt>
                <c:pt idx="5465">
                  <c:v>81975</c:v>
                </c:pt>
                <c:pt idx="5466">
                  <c:v>81990</c:v>
                </c:pt>
                <c:pt idx="5467">
                  <c:v>82005</c:v>
                </c:pt>
                <c:pt idx="5468">
                  <c:v>82020</c:v>
                </c:pt>
                <c:pt idx="5469">
                  <c:v>82035</c:v>
                </c:pt>
                <c:pt idx="5470">
                  <c:v>82050</c:v>
                </c:pt>
                <c:pt idx="5471">
                  <c:v>82065</c:v>
                </c:pt>
                <c:pt idx="5472">
                  <c:v>82080</c:v>
                </c:pt>
                <c:pt idx="5473">
                  <c:v>82095</c:v>
                </c:pt>
                <c:pt idx="5474">
                  <c:v>82110</c:v>
                </c:pt>
                <c:pt idx="5475">
                  <c:v>82125</c:v>
                </c:pt>
                <c:pt idx="5476">
                  <c:v>82140</c:v>
                </c:pt>
                <c:pt idx="5477">
                  <c:v>82155</c:v>
                </c:pt>
                <c:pt idx="5478">
                  <c:v>82170</c:v>
                </c:pt>
                <c:pt idx="5479">
                  <c:v>82185</c:v>
                </c:pt>
                <c:pt idx="5480">
                  <c:v>82200</c:v>
                </c:pt>
                <c:pt idx="5481">
                  <c:v>82215</c:v>
                </c:pt>
                <c:pt idx="5482">
                  <c:v>82230</c:v>
                </c:pt>
                <c:pt idx="5483">
                  <c:v>82245</c:v>
                </c:pt>
                <c:pt idx="5484">
                  <c:v>82260</c:v>
                </c:pt>
                <c:pt idx="5485">
                  <c:v>82275</c:v>
                </c:pt>
                <c:pt idx="5486">
                  <c:v>82290</c:v>
                </c:pt>
                <c:pt idx="5487">
                  <c:v>82305</c:v>
                </c:pt>
                <c:pt idx="5488">
                  <c:v>82320</c:v>
                </c:pt>
                <c:pt idx="5489">
                  <c:v>82335</c:v>
                </c:pt>
                <c:pt idx="5490">
                  <c:v>82350</c:v>
                </c:pt>
                <c:pt idx="5491">
                  <c:v>82365</c:v>
                </c:pt>
                <c:pt idx="5492">
                  <c:v>82380</c:v>
                </c:pt>
                <c:pt idx="5493">
                  <c:v>82395</c:v>
                </c:pt>
                <c:pt idx="5494">
                  <c:v>82410</c:v>
                </c:pt>
                <c:pt idx="5495">
                  <c:v>82425</c:v>
                </c:pt>
                <c:pt idx="5496">
                  <c:v>82440</c:v>
                </c:pt>
                <c:pt idx="5497">
                  <c:v>82455</c:v>
                </c:pt>
                <c:pt idx="5498">
                  <c:v>82470</c:v>
                </c:pt>
                <c:pt idx="5499">
                  <c:v>82485</c:v>
                </c:pt>
                <c:pt idx="5500">
                  <c:v>82500</c:v>
                </c:pt>
                <c:pt idx="5501">
                  <c:v>82515</c:v>
                </c:pt>
                <c:pt idx="5502">
                  <c:v>82530</c:v>
                </c:pt>
                <c:pt idx="5503">
                  <c:v>82545</c:v>
                </c:pt>
                <c:pt idx="5504">
                  <c:v>82560</c:v>
                </c:pt>
                <c:pt idx="5505">
                  <c:v>82575</c:v>
                </c:pt>
                <c:pt idx="5506">
                  <c:v>82590</c:v>
                </c:pt>
                <c:pt idx="5507">
                  <c:v>82605</c:v>
                </c:pt>
                <c:pt idx="5508">
                  <c:v>82620</c:v>
                </c:pt>
                <c:pt idx="5509">
                  <c:v>82635</c:v>
                </c:pt>
                <c:pt idx="5510">
                  <c:v>82650</c:v>
                </c:pt>
                <c:pt idx="5511">
                  <c:v>82665</c:v>
                </c:pt>
                <c:pt idx="5512">
                  <c:v>82680</c:v>
                </c:pt>
                <c:pt idx="5513">
                  <c:v>82695</c:v>
                </c:pt>
                <c:pt idx="5514">
                  <c:v>82710</c:v>
                </c:pt>
                <c:pt idx="5515">
                  <c:v>82725</c:v>
                </c:pt>
                <c:pt idx="5516">
                  <c:v>82740</c:v>
                </c:pt>
                <c:pt idx="5517">
                  <c:v>82755</c:v>
                </c:pt>
                <c:pt idx="5518">
                  <c:v>82770</c:v>
                </c:pt>
                <c:pt idx="5519">
                  <c:v>82785</c:v>
                </c:pt>
                <c:pt idx="5520">
                  <c:v>82800</c:v>
                </c:pt>
                <c:pt idx="5521">
                  <c:v>82815</c:v>
                </c:pt>
                <c:pt idx="5522">
                  <c:v>82830</c:v>
                </c:pt>
                <c:pt idx="5523">
                  <c:v>82845</c:v>
                </c:pt>
                <c:pt idx="5524">
                  <c:v>82860</c:v>
                </c:pt>
                <c:pt idx="5525">
                  <c:v>82875</c:v>
                </c:pt>
                <c:pt idx="5526">
                  <c:v>82890</c:v>
                </c:pt>
                <c:pt idx="5527">
                  <c:v>82905</c:v>
                </c:pt>
                <c:pt idx="5528">
                  <c:v>82920</c:v>
                </c:pt>
                <c:pt idx="5529">
                  <c:v>82935</c:v>
                </c:pt>
                <c:pt idx="5530">
                  <c:v>82950</c:v>
                </c:pt>
                <c:pt idx="5531">
                  <c:v>82965</c:v>
                </c:pt>
                <c:pt idx="5532">
                  <c:v>82980</c:v>
                </c:pt>
                <c:pt idx="5533">
                  <c:v>82995</c:v>
                </c:pt>
                <c:pt idx="5534">
                  <c:v>83010</c:v>
                </c:pt>
                <c:pt idx="5535">
                  <c:v>83025</c:v>
                </c:pt>
                <c:pt idx="5536">
                  <c:v>83040</c:v>
                </c:pt>
                <c:pt idx="5537">
                  <c:v>83055</c:v>
                </c:pt>
                <c:pt idx="5538">
                  <c:v>83070</c:v>
                </c:pt>
                <c:pt idx="5539">
                  <c:v>83085</c:v>
                </c:pt>
                <c:pt idx="5540">
                  <c:v>83100</c:v>
                </c:pt>
                <c:pt idx="5541">
                  <c:v>83115</c:v>
                </c:pt>
                <c:pt idx="5542">
                  <c:v>83130</c:v>
                </c:pt>
                <c:pt idx="5543">
                  <c:v>83145</c:v>
                </c:pt>
                <c:pt idx="5544">
                  <c:v>83160</c:v>
                </c:pt>
                <c:pt idx="5545">
                  <c:v>83175</c:v>
                </c:pt>
                <c:pt idx="5546">
                  <c:v>83190</c:v>
                </c:pt>
                <c:pt idx="5547">
                  <c:v>83205</c:v>
                </c:pt>
                <c:pt idx="5548">
                  <c:v>83220</c:v>
                </c:pt>
                <c:pt idx="5549">
                  <c:v>83235</c:v>
                </c:pt>
                <c:pt idx="5550">
                  <c:v>83250</c:v>
                </c:pt>
                <c:pt idx="5551">
                  <c:v>83265</c:v>
                </c:pt>
                <c:pt idx="5552">
                  <c:v>83280</c:v>
                </c:pt>
                <c:pt idx="5553">
                  <c:v>83295</c:v>
                </c:pt>
                <c:pt idx="5554">
                  <c:v>83310</c:v>
                </c:pt>
                <c:pt idx="5555">
                  <c:v>83325</c:v>
                </c:pt>
                <c:pt idx="5556">
                  <c:v>83340</c:v>
                </c:pt>
                <c:pt idx="5557">
                  <c:v>83355</c:v>
                </c:pt>
                <c:pt idx="5558">
                  <c:v>83370</c:v>
                </c:pt>
                <c:pt idx="5559">
                  <c:v>83385</c:v>
                </c:pt>
                <c:pt idx="5560">
                  <c:v>83400</c:v>
                </c:pt>
                <c:pt idx="5561">
                  <c:v>83415</c:v>
                </c:pt>
                <c:pt idx="5562">
                  <c:v>83430</c:v>
                </c:pt>
                <c:pt idx="5563">
                  <c:v>83445</c:v>
                </c:pt>
                <c:pt idx="5564">
                  <c:v>83460</c:v>
                </c:pt>
                <c:pt idx="5565">
                  <c:v>83475</c:v>
                </c:pt>
                <c:pt idx="5566">
                  <c:v>83490</c:v>
                </c:pt>
                <c:pt idx="5567">
                  <c:v>83505</c:v>
                </c:pt>
                <c:pt idx="5568">
                  <c:v>83520</c:v>
                </c:pt>
                <c:pt idx="5569">
                  <c:v>83535</c:v>
                </c:pt>
                <c:pt idx="5570">
                  <c:v>83550</c:v>
                </c:pt>
                <c:pt idx="5571">
                  <c:v>83565</c:v>
                </c:pt>
                <c:pt idx="5572">
                  <c:v>83580</c:v>
                </c:pt>
                <c:pt idx="5573">
                  <c:v>83595</c:v>
                </c:pt>
                <c:pt idx="5574">
                  <c:v>83610</c:v>
                </c:pt>
                <c:pt idx="5575">
                  <c:v>83625</c:v>
                </c:pt>
                <c:pt idx="5576">
                  <c:v>83640</c:v>
                </c:pt>
                <c:pt idx="5577">
                  <c:v>83655</c:v>
                </c:pt>
                <c:pt idx="5578">
                  <c:v>83670</c:v>
                </c:pt>
                <c:pt idx="5579">
                  <c:v>83685</c:v>
                </c:pt>
                <c:pt idx="5580">
                  <c:v>83700</c:v>
                </c:pt>
                <c:pt idx="5581">
                  <c:v>83715</c:v>
                </c:pt>
                <c:pt idx="5582">
                  <c:v>83730</c:v>
                </c:pt>
                <c:pt idx="5583">
                  <c:v>83745</c:v>
                </c:pt>
                <c:pt idx="5584">
                  <c:v>83760</c:v>
                </c:pt>
                <c:pt idx="5585">
                  <c:v>83775</c:v>
                </c:pt>
                <c:pt idx="5586">
                  <c:v>83790</c:v>
                </c:pt>
                <c:pt idx="5587">
                  <c:v>83805</c:v>
                </c:pt>
                <c:pt idx="5588">
                  <c:v>83820</c:v>
                </c:pt>
                <c:pt idx="5589">
                  <c:v>83835</c:v>
                </c:pt>
                <c:pt idx="5590">
                  <c:v>83850</c:v>
                </c:pt>
                <c:pt idx="5591">
                  <c:v>83865</c:v>
                </c:pt>
                <c:pt idx="5592">
                  <c:v>83880</c:v>
                </c:pt>
                <c:pt idx="5593">
                  <c:v>83895</c:v>
                </c:pt>
                <c:pt idx="5594">
                  <c:v>83910</c:v>
                </c:pt>
                <c:pt idx="5595">
                  <c:v>83925</c:v>
                </c:pt>
                <c:pt idx="5596">
                  <c:v>83940</c:v>
                </c:pt>
                <c:pt idx="5597">
                  <c:v>83955</c:v>
                </c:pt>
                <c:pt idx="5598">
                  <c:v>83970</c:v>
                </c:pt>
                <c:pt idx="5599">
                  <c:v>83985</c:v>
                </c:pt>
                <c:pt idx="5600">
                  <c:v>84000</c:v>
                </c:pt>
                <c:pt idx="5601">
                  <c:v>84015</c:v>
                </c:pt>
                <c:pt idx="5602">
                  <c:v>84030</c:v>
                </c:pt>
                <c:pt idx="5603">
                  <c:v>84045</c:v>
                </c:pt>
                <c:pt idx="5604">
                  <c:v>84060</c:v>
                </c:pt>
                <c:pt idx="5605">
                  <c:v>84075</c:v>
                </c:pt>
                <c:pt idx="5606">
                  <c:v>84090</c:v>
                </c:pt>
                <c:pt idx="5607">
                  <c:v>84105</c:v>
                </c:pt>
                <c:pt idx="5608">
                  <c:v>84120</c:v>
                </c:pt>
                <c:pt idx="5609">
                  <c:v>84135</c:v>
                </c:pt>
                <c:pt idx="5610">
                  <c:v>84150</c:v>
                </c:pt>
                <c:pt idx="5611">
                  <c:v>84165</c:v>
                </c:pt>
                <c:pt idx="5612">
                  <c:v>84180</c:v>
                </c:pt>
                <c:pt idx="5613">
                  <c:v>84195</c:v>
                </c:pt>
                <c:pt idx="5614">
                  <c:v>84210</c:v>
                </c:pt>
                <c:pt idx="5615">
                  <c:v>84225</c:v>
                </c:pt>
                <c:pt idx="5616">
                  <c:v>84240</c:v>
                </c:pt>
                <c:pt idx="5617">
                  <c:v>84255</c:v>
                </c:pt>
                <c:pt idx="5618">
                  <c:v>84270</c:v>
                </c:pt>
                <c:pt idx="5619">
                  <c:v>84285</c:v>
                </c:pt>
                <c:pt idx="5620">
                  <c:v>84300</c:v>
                </c:pt>
                <c:pt idx="5621">
                  <c:v>84315</c:v>
                </c:pt>
                <c:pt idx="5622">
                  <c:v>84330</c:v>
                </c:pt>
                <c:pt idx="5623">
                  <c:v>84345</c:v>
                </c:pt>
                <c:pt idx="5624">
                  <c:v>84360</c:v>
                </c:pt>
                <c:pt idx="5625">
                  <c:v>84375</c:v>
                </c:pt>
                <c:pt idx="5626">
                  <c:v>84390</c:v>
                </c:pt>
                <c:pt idx="5627">
                  <c:v>84405</c:v>
                </c:pt>
                <c:pt idx="5628">
                  <c:v>84420</c:v>
                </c:pt>
                <c:pt idx="5629">
                  <c:v>84435</c:v>
                </c:pt>
                <c:pt idx="5630">
                  <c:v>84450</c:v>
                </c:pt>
                <c:pt idx="5631">
                  <c:v>84465</c:v>
                </c:pt>
                <c:pt idx="5632">
                  <c:v>84480</c:v>
                </c:pt>
                <c:pt idx="5633">
                  <c:v>84495</c:v>
                </c:pt>
                <c:pt idx="5634">
                  <c:v>84510</c:v>
                </c:pt>
                <c:pt idx="5635">
                  <c:v>84525</c:v>
                </c:pt>
                <c:pt idx="5636">
                  <c:v>84540</c:v>
                </c:pt>
                <c:pt idx="5637">
                  <c:v>84555</c:v>
                </c:pt>
                <c:pt idx="5638">
                  <c:v>84570</c:v>
                </c:pt>
                <c:pt idx="5639">
                  <c:v>84585</c:v>
                </c:pt>
                <c:pt idx="5640">
                  <c:v>84600</c:v>
                </c:pt>
                <c:pt idx="5641">
                  <c:v>84615</c:v>
                </c:pt>
                <c:pt idx="5642">
                  <c:v>84630</c:v>
                </c:pt>
                <c:pt idx="5643">
                  <c:v>84645</c:v>
                </c:pt>
                <c:pt idx="5644">
                  <c:v>84660</c:v>
                </c:pt>
                <c:pt idx="5645">
                  <c:v>84675</c:v>
                </c:pt>
                <c:pt idx="5646">
                  <c:v>84690</c:v>
                </c:pt>
                <c:pt idx="5647">
                  <c:v>84705</c:v>
                </c:pt>
                <c:pt idx="5648">
                  <c:v>84720</c:v>
                </c:pt>
                <c:pt idx="5649">
                  <c:v>84735</c:v>
                </c:pt>
                <c:pt idx="5650">
                  <c:v>84750</c:v>
                </c:pt>
                <c:pt idx="5651">
                  <c:v>84765</c:v>
                </c:pt>
                <c:pt idx="5652">
                  <c:v>84780</c:v>
                </c:pt>
                <c:pt idx="5653">
                  <c:v>84795</c:v>
                </c:pt>
                <c:pt idx="5654">
                  <c:v>84810</c:v>
                </c:pt>
                <c:pt idx="5655">
                  <c:v>84825</c:v>
                </c:pt>
                <c:pt idx="5656">
                  <c:v>84840</c:v>
                </c:pt>
                <c:pt idx="5657">
                  <c:v>84855</c:v>
                </c:pt>
                <c:pt idx="5658">
                  <c:v>84870</c:v>
                </c:pt>
                <c:pt idx="5659">
                  <c:v>84885</c:v>
                </c:pt>
                <c:pt idx="5660">
                  <c:v>84900</c:v>
                </c:pt>
                <c:pt idx="5661">
                  <c:v>84915</c:v>
                </c:pt>
                <c:pt idx="5662">
                  <c:v>84930</c:v>
                </c:pt>
                <c:pt idx="5663">
                  <c:v>84945</c:v>
                </c:pt>
                <c:pt idx="5664">
                  <c:v>84960</c:v>
                </c:pt>
                <c:pt idx="5665">
                  <c:v>84975</c:v>
                </c:pt>
                <c:pt idx="5666">
                  <c:v>84990</c:v>
                </c:pt>
                <c:pt idx="5667">
                  <c:v>85005</c:v>
                </c:pt>
                <c:pt idx="5668">
                  <c:v>85020</c:v>
                </c:pt>
                <c:pt idx="5669">
                  <c:v>85035</c:v>
                </c:pt>
                <c:pt idx="5670">
                  <c:v>85050</c:v>
                </c:pt>
                <c:pt idx="5671">
                  <c:v>85065</c:v>
                </c:pt>
                <c:pt idx="5672">
                  <c:v>85080</c:v>
                </c:pt>
                <c:pt idx="5673">
                  <c:v>85095</c:v>
                </c:pt>
                <c:pt idx="5674">
                  <c:v>85110</c:v>
                </c:pt>
                <c:pt idx="5675">
                  <c:v>85125</c:v>
                </c:pt>
                <c:pt idx="5676">
                  <c:v>85140</c:v>
                </c:pt>
                <c:pt idx="5677">
                  <c:v>85155</c:v>
                </c:pt>
                <c:pt idx="5678">
                  <c:v>85170</c:v>
                </c:pt>
                <c:pt idx="5679">
                  <c:v>85185</c:v>
                </c:pt>
                <c:pt idx="5680">
                  <c:v>85200</c:v>
                </c:pt>
                <c:pt idx="5681">
                  <c:v>85215</c:v>
                </c:pt>
                <c:pt idx="5682">
                  <c:v>85230</c:v>
                </c:pt>
                <c:pt idx="5683">
                  <c:v>85245</c:v>
                </c:pt>
                <c:pt idx="5684">
                  <c:v>85260</c:v>
                </c:pt>
                <c:pt idx="5685">
                  <c:v>85275</c:v>
                </c:pt>
                <c:pt idx="5686">
                  <c:v>85290</c:v>
                </c:pt>
                <c:pt idx="5687">
                  <c:v>85305</c:v>
                </c:pt>
                <c:pt idx="5688">
                  <c:v>85320</c:v>
                </c:pt>
                <c:pt idx="5689">
                  <c:v>85335</c:v>
                </c:pt>
                <c:pt idx="5690">
                  <c:v>85350</c:v>
                </c:pt>
                <c:pt idx="5691">
                  <c:v>85365</c:v>
                </c:pt>
                <c:pt idx="5692">
                  <c:v>85380</c:v>
                </c:pt>
                <c:pt idx="5693">
                  <c:v>85395</c:v>
                </c:pt>
                <c:pt idx="5694">
                  <c:v>85410</c:v>
                </c:pt>
                <c:pt idx="5695">
                  <c:v>85425</c:v>
                </c:pt>
                <c:pt idx="5696">
                  <c:v>85440</c:v>
                </c:pt>
                <c:pt idx="5697">
                  <c:v>85455</c:v>
                </c:pt>
                <c:pt idx="5698">
                  <c:v>85470</c:v>
                </c:pt>
                <c:pt idx="5699">
                  <c:v>85485</c:v>
                </c:pt>
                <c:pt idx="5700">
                  <c:v>85500</c:v>
                </c:pt>
                <c:pt idx="5701">
                  <c:v>85515</c:v>
                </c:pt>
                <c:pt idx="5702">
                  <c:v>85530</c:v>
                </c:pt>
                <c:pt idx="5703">
                  <c:v>85545</c:v>
                </c:pt>
                <c:pt idx="5704">
                  <c:v>85560</c:v>
                </c:pt>
                <c:pt idx="5705">
                  <c:v>85575</c:v>
                </c:pt>
                <c:pt idx="5706">
                  <c:v>85590</c:v>
                </c:pt>
                <c:pt idx="5707">
                  <c:v>85605</c:v>
                </c:pt>
                <c:pt idx="5708">
                  <c:v>85620</c:v>
                </c:pt>
                <c:pt idx="5709">
                  <c:v>85635</c:v>
                </c:pt>
                <c:pt idx="5710">
                  <c:v>85650</c:v>
                </c:pt>
                <c:pt idx="5711">
                  <c:v>85665</c:v>
                </c:pt>
                <c:pt idx="5712">
                  <c:v>85680</c:v>
                </c:pt>
                <c:pt idx="5713">
                  <c:v>85695</c:v>
                </c:pt>
                <c:pt idx="5714">
                  <c:v>85710</c:v>
                </c:pt>
                <c:pt idx="5715">
                  <c:v>85725</c:v>
                </c:pt>
                <c:pt idx="5716">
                  <c:v>85740</c:v>
                </c:pt>
                <c:pt idx="5717">
                  <c:v>85755</c:v>
                </c:pt>
                <c:pt idx="5718">
                  <c:v>85770</c:v>
                </c:pt>
                <c:pt idx="5719">
                  <c:v>85785</c:v>
                </c:pt>
                <c:pt idx="5720">
                  <c:v>85800</c:v>
                </c:pt>
                <c:pt idx="5721">
                  <c:v>85815</c:v>
                </c:pt>
                <c:pt idx="5722">
                  <c:v>85830</c:v>
                </c:pt>
                <c:pt idx="5723">
                  <c:v>85845</c:v>
                </c:pt>
                <c:pt idx="5724">
                  <c:v>85860</c:v>
                </c:pt>
                <c:pt idx="5725">
                  <c:v>85875</c:v>
                </c:pt>
                <c:pt idx="5726">
                  <c:v>85890</c:v>
                </c:pt>
                <c:pt idx="5727">
                  <c:v>85905</c:v>
                </c:pt>
                <c:pt idx="5728">
                  <c:v>85920</c:v>
                </c:pt>
                <c:pt idx="5729">
                  <c:v>85935</c:v>
                </c:pt>
                <c:pt idx="5730">
                  <c:v>85950</c:v>
                </c:pt>
                <c:pt idx="5731">
                  <c:v>85965</c:v>
                </c:pt>
                <c:pt idx="5732">
                  <c:v>85980</c:v>
                </c:pt>
                <c:pt idx="5733">
                  <c:v>85995</c:v>
                </c:pt>
                <c:pt idx="5734">
                  <c:v>86010</c:v>
                </c:pt>
                <c:pt idx="5735">
                  <c:v>86025</c:v>
                </c:pt>
                <c:pt idx="5736">
                  <c:v>86040</c:v>
                </c:pt>
                <c:pt idx="5737">
                  <c:v>86055</c:v>
                </c:pt>
                <c:pt idx="5738">
                  <c:v>86070</c:v>
                </c:pt>
                <c:pt idx="5739">
                  <c:v>86085</c:v>
                </c:pt>
                <c:pt idx="5740">
                  <c:v>86100</c:v>
                </c:pt>
                <c:pt idx="5741">
                  <c:v>86115</c:v>
                </c:pt>
                <c:pt idx="5742">
                  <c:v>86130</c:v>
                </c:pt>
                <c:pt idx="5743">
                  <c:v>86145</c:v>
                </c:pt>
                <c:pt idx="5744">
                  <c:v>86160</c:v>
                </c:pt>
                <c:pt idx="5745">
                  <c:v>86175</c:v>
                </c:pt>
                <c:pt idx="5746">
                  <c:v>86190</c:v>
                </c:pt>
                <c:pt idx="5747">
                  <c:v>86205</c:v>
                </c:pt>
                <c:pt idx="5748">
                  <c:v>86220</c:v>
                </c:pt>
                <c:pt idx="5749">
                  <c:v>86235</c:v>
                </c:pt>
                <c:pt idx="5750">
                  <c:v>86250</c:v>
                </c:pt>
                <c:pt idx="5751">
                  <c:v>86265</c:v>
                </c:pt>
                <c:pt idx="5752">
                  <c:v>86280</c:v>
                </c:pt>
                <c:pt idx="5753">
                  <c:v>86295</c:v>
                </c:pt>
                <c:pt idx="5754">
                  <c:v>86310</c:v>
                </c:pt>
                <c:pt idx="5755">
                  <c:v>86325</c:v>
                </c:pt>
                <c:pt idx="5756">
                  <c:v>86340</c:v>
                </c:pt>
                <c:pt idx="5757">
                  <c:v>86355</c:v>
                </c:pt>
                <c:pt idx="5758">
                  <c:v>86370</c:v>
                </c:pt>
                <c:pt idx="5759">
                  <c:v>86385</c:v>
                </c:pt>
                <c:pt idx="5760">
                  <c:v>86400</c:v>
                </c:pt>
                <c:pt idx="5761">
                  <c:v>86415</c:v>
                </c:pt>
                <c:pt idx="5762">
                  <c:v>86430</c:v>
                </c:pt>
                <c:pt idx="5763">
                  <c:v>86445</c:v>
                </c:pt>
                <c:pt idx="5764">
                  <c:v>86460</c:v>
                </c:pt>
                <c:pt idx="5765">
                  <c:v>86475</c:v>
                </c:pt>
                <c:pt idx="5766">
                  <c:v>86490</c:v>
                </c:pt>
                <c:pt idx="5767">
                  <c:v>86505</c:v>
                </c:pt>
                <c:pt idx="5768">
                  <c:v>86520</c:v>
                </c:pt>
                <c:pt idx="5769">
                  <c:v>86535</c:v>
                </c:pt>
                <c:pt idx="5770">
                  <c:v>86550</c:v>
                </c:pt>
                <c:pt idx="5771">
                  <c:v>86565</c:v>
                </c:pt>
                <c:pt idx="5772">
                  <c:v>86580</c:v>
                </c:pt>
                <c:pt idx="5773">
                  <c:v>86595</c:v>
                </c:pt>
                <c:pt idx="5774">
                  <c:v>86610</c:v>
                </c:pt>
                <c:pt idx="5775">
                  <c:v>86625</c:v>
                </c:pt>
                <c:pt idx="5776">
                  <c:v>86640</c:v>
                </c:pt>
                <c:pt idx="5777">
                  <c:v>86655</c:v>
                </c:pt>
                <c:pt idx="5778">
                  <c:v>86670</c:v>
                </c:pt>
                <c:pt idx="5779">
                  <c:v>86685</c:v>
                </c:pt>
                <c:pt idx="5780">
                  <c:v>86700</c:v>
                </c:pt>
                <c:pt idx="5781">
                  <c:v>86715</c:v>
                </c:pt>
                <c:pt idx="5782">
                  <c:v>86730</c:v>
                </c:pt>
                <c:pt idx="5783">
                  <c:v>86745</c:v>
                </c:pt>
                <c:pt idx="5784">
                  <c:v>86760</c:v>
                </c:pt>
                <c:pt idx="5785">
                  <c:v>86775</c:v>
                </c:pt>
                <c:pt idx="5786">
                  <c:v>86790</c:v>
                </c:pt>
                <c:pt idx="5787">
                  <c:v>86805</c:v>
                </c:pt>
                <c:pt idx="5788">
                  <c:v>86820</c:v>
                </c:pt>
                <c:pt idx="5789">
                  <c:v>86835</c:v>
                </c:pt>
                <c:pt idx="5790">
                  <c:v>86850</c:v>
                </c:pt>
                <c:pt idx="5791">
                  <c:v>86865</c:v>
                </c:pt>
                <c:pt idx="5792">
                  <c:v>86880</c:v>
                </c:pt>
                <c:pt idx="5793">
                  <c:v>86895</c:v>
                </c:pt>
                <c:pt idx="5794">
                  <c:v>86910</c:v>
                </c:pt>
                <c:pt idx="5795">
                  <c:v>86925</c:v>
                </c:pt>
                <c:pt idx="5796">
                  <c:v>86940</c:v>
                </c:pt>
                <c:pt idx="5797">
                  <c:v>86955</c:v>
                </c:pt>
                <c:pt idx="5798">
                  <c:v>86970</c:v>
                </c:pt>
                <c:pt idx="5799">
                  <c:v>86985</c:v>
                </c:pt>
                <c:pt idx="5800">
                  <c:v>87000</c:v>
                </c:pt>
                <c:pt idx="5801">
                  <c:v>87015</c:v>
                </c:pt>
                <c:pt idx="5802">
                  <c:v>87030</c:v>
                </c:pt>
                <c:pt idx="5803">
                  <c:v>87045</c:v>
                </c:pt>
                <c:pt idx="5804">
                  <c:v>87060</c:v>
                </c:pt>
                <c:pt idx="5805">
                  <c:v>87075</c:v>
                </c:pt>
                <c:pt idx="5806">
                  <c:v>87090</c:v>
                </c:pt>
                <c:pt idx="5807">
                  <c:v>87105</c:v>
                </c:pt>
                <c:pt idx="5808">
                  <c:v>87120</c:v>
                </c:pt>
                <c:pt idx="5809">
                  <c:v>87135</c:v>
                </c:pt>
                <c:pt idx="5810">
                  <c:v>87150</c:v>
                </c:pt>
                <c:pt idx="5811">
                  <c:v>87165</c:v>
                </c:pt>
                <c:pt idx="5812">
                  <c:v>87180</c:v>
                </c:pt>
                <c:pt idx="5813">
                  <c:v>87195</c:v>
                </c:pt>
                <c:pt idx="5814">
                  <c:v>87210</c:v>
                </c:pt>
                <c:pt idx="5815">
                  <c:v>87225</c:v>
                </c:pt>
                <c:pt idx="5816">
                  <c:v>87240</c:v>
                </c:pt>
                <c:pt idx="5817">
                  <c:v>87255</c:v>
                </c:pt>
                <c:pt idx="5818">
                  <c:v>87270</c:v>
                </c:pt>
                <c:pt idx="5819">
                  <c:v>87285</c:v>
                </c:pt>
                <c:pt idx="5820">
                  <c:v>87300</c:v>
                </c:pt>
                <c:pt idx="5821">
                  <c:v>87315</c:v>
                </c:pt>
                <c:pt idx="5822">
                  <c:v>87330</c:v>
                </c:pt>
                <c:pt idx="5823">
                  <c:v>87345</c:v>
                </c:pt>
                <c:pt idx="5824">
                  <c:v>87360</c:v>
                </c:pt>
                <c:pt idx="5825">
                  <c:v>87375</c:v>
                </c:pt>
                <c:pt idx="5826">
                  <c:v>87390</c:v>
                </c:pt>
                <c:pt idx="5827">
                  <c:v>87405</c:v>
                </c:pt>
                <c:pt idx="5828">
                  <c:v>87420</c:v>
                </c:pt>
                <c:pt idx="5829">
                  <c:v>87435</c:v>
                </c:pt>
                <c:pt idx="5830">
                  <c:v>87450</c:v>
                </c:pt>
                <c:pt idx="5831">
                  <c:v>87465</c:v>
                </c:pt>
                <c:pt idx="5832">
                  <c:v>87480</c:v>
                </c:pt>
                <c:pt idx="5833">
                  <c:v>87495</c:v>
                </c:pt>
                <c:pt idx="5834">
                  <c:v>87510</c:v>
                </c:pt>
                <c:pt idx="5835">
                  <c:v>87525</c:v>
                </c:pt>
                <c:pt idx="5836">
                  <c:v>87540</c:v>
                </c:pt>
                <c:pt idx="5837">
                  <c:v>87555</c:v>
                </c:pt>
                <c:pt idx="5838">
                  <c:v>87570</c:v>
                </c:pt>
                <c:pt idx="5839">
                  <c:v>87585</c:v>
                </c:pt>
                <c:pt idx="5840">
                  <c:v>87600</c:v>
                </c:pt>
                <c:pt idx="5841">
                  <c:v>87615</c:v>
                </c:pt>
                <c:pt idx="5842">
                  <c:v>87630</c:v>
                </c:pt>
                <c:pt idx="5843">
                  <c:v>87645</c:v>
                </c:pt>
                <c:pt idx="5844">
                  <c:v>87660</c:v>
                </c:pt>
                <c:pt idx="5845">
                  <c:v>87675</c:v>
                </c:pt>
                <c:pt idx="5846">
                  <c:v>87690</c:v>
                </c:pt>
                <c:pt idx="5847">
                  <c:v>87705</c:v>
                </c:pt>
                <c:pt idx="5848">
                  <c:v>87720</c:v>
                </c:pt>
                <c:pt idx="5849">
                  <c:v>87735</c:v>
                </c:pt>
                <c:pt idx="5850">
                  <c:v>87750</c:v>
                </c:pt>
                <c:pt idx="5851">
                  <c:v>87765</c:v>
                </c:pt>
                <c:pt idx="5852">
                  <c:v>87780</c:v>
                </c:pt>
                <c:pt idx="5853">
                  <c:v>87795</c:v>
                </c:pt>
                <c:pt idx="5854">
                  <c:v>87810</c:v>
                </c:pt>
                <c:pt idx="5855">
                  <c:v>87825</c:v>
                </c:pt>
                <c:pt idx="5856">
                  <c:v>87840</c:v>
                </c:pt>
                <c:pt idx="5857">
                  <c:v>87855</c:v>
                </c:pt>
                <c:pt idx="5858">
                  <c:v>87870</c:v>
                </c:pt>
                <c:pt idx="5859">
                  <c:v>87885</c:v>
                </c:pt>
                <c:pt idx="5860">
                  <c:v>87900</c:v>
                </c:pt>
                <c:pt idx="5861">
                  <c:v>87915</c:v>
                </c:pt>
                <c:pt idx="5862">
                  <c:v>87930</c:v>
                </c:pt>
                <c:pt idx="5863">
                  <c:v>87945</c:v>
                </c:pt>
                <c:pt idx="5864">
                  <c:v>87960</c:v>
                </c:pt>
                <c:pt idx="5865">
                  <c:v>87975</c:v>
                </c:pt>
                <c:pt idx="5866">
                  <c:v>87990</c:v>
                </c:pt>
                <c:pt idx="5867">
                  <c:v>88005</c:v>
                </c:pt>
                <c:pt idx="5868">
                  <c:v>88020</c:v>
                </c:pt>
                <c:pt idx="5869">
                  <c:v>88035</c:v>
                </c:pt>
                <c:pt idx="5870">
                  <c:v>88050</c:v>
                </c:pt>
                <c:pt idx="5871">
                  <c:v>88065</c:v>
                </c:pt>
                <c:pt idx="5872">
                  <c:v>88080</c:v>
                </c:pt>
                <c:pt idx="5873">
                  <c:v>88095</c:v>
                </c:pt>
                <c:pt idx="5874">
                  <c:v>88110</c:v>
                </c:pt>
                <c:pt idx="5875">
                  <c:v>88125</c:v>
                </c:pt>
                <c:pt idx="5876">
                  <c:v>88140</c:v>
                </c:pt>
                <c:pt idx="5877">
                  <c:v>88155</c:v>
                </c:pt>
                <c:pt idx="5878">
                  <c:v>88170</c:v>
                </c:pt>
                <c:pt idx="5879">
                  <c:v>88185</c:v>
                </c:pt>
                <c:pt idx="5880">
                  <c:v>88200</c:v>
                </c:pt>
                <c:pt idx="5881">
                  <c:v>88215</c:v>
                </c:pt>
                <c:pt idx="5882">
                  <c:v>88230</c:v>
                </c:pt>
                <c:pt idx="5883">
                  <c:v>88245</c:v>
                </c:pt>
                <c:pt idx="5884">
                  <c:v>88260</c:v>
                </c:pt>
                <c:pt idx="5885">
                  <c:v>88275</c:v>
                </c:pt>
                <c:pt idx="5886">
                  <c:v>88290</c:v>
                </c:pt>
                <c:pt idx="5887">
                  <c:v>88305</c:v>
                </c:pt>
                <c:pt idx="5888">
                  <c:v>88320</c:v>
                </c:pt>
                <c:pt idx="5889">
                  <c:v>88335</c:v>
                </c:pt>
                <c:pt idx="5890">
                  <c:v>88350</c:v>
                </c:pt>
                <c:pt idx="5891">
                  <c:v>88365</c:v>
                </c:pt>
                <c:pt idx="5892">
                  <c:v>88380</c:v>
                </c:pt>
                <c:pt idx="5893">
                  <c:v>88395</c:v>
                </c:pt>
                <c:pt idx="5894">
                  <c:v>88410</c:v>
                </c:pt>
                <c:pt idx="5895">
                  <c:v>88425</c:v>
                </c:pt>
                <c:pt idx="5896">
                  <c:v>88440</c:v>
                </c:pt>
                <c:pt idx="5897">
                  <c:v>88455</c:v>
                </c:pt>
                <c:pt idx="5898">
                  <c:v>88470</c:v>
                </c:pt>
                <c:pt idx="5899">
                  <c:v>88485</c:v>
                </c:pt>
                <c:pt idx="5900">
                  <c:v>88500</c:v>
                </c:pt>
                <c:pt idx="5901">
                  <c:v>88515</c:v>
                </c:pt>
                <c:pt idx="5902">
                  <c:v>88530</c:v>
                </c:pt>
                <c:pt idx="5903">
                  <c:v>88545</c:v>
                </c:pt>
                <c:pt idx="5904">
                  <c:v>88560</c:v>
                </c:pt>
                <c:pt idx="5905">
                  <c:v>88575</c:v>
                </c:pt>
                <c:pt idx="5906">
                  <c:v>88590</c:v>
                </c:pt>
                <c:pt idx="5907">
                  <c:v>88605</c:v>
                </c:pt>
                <c:pt idx="5908">
                  <c:v>88620</c:v>
                </c:pt>
                <c:pt idx="5909">
                  <c:v>88635</c:v>
                </c:pt>
                <c:pt idx="5910">
                  <c:v>88650</c:v>
                </c:pt>
                <c:pt idx="5911">
                  <c:v>88665</c:v>
                </c:pt>
                <c:pt idx="5912">
                  <c:v>88680</c:v>
                </c:pt>
                <c:pt idx="5913">
                  <c:v>88695</c:v>
                </c:pt>
                <c:pt idx="5914">
                  <c:v>88710</c:v>
                </c:pt>
                <c:pt idx="5915">
                  <c:v>88725</c:v>
                </c:pt>
                <c:pt idx="5916">
                  <c:v>88740</c:v>
                </c:pt>
                <c:pt idx="5917">
                  <c:v>88755</c:v>
                </c:pt>
                <c:pt idx="5918">
                  <c:v>88770</c:v>
                </c:pt>
                <c:pt idx="5919">
                  <c:v>88785</c:v>
                </c:pt>
                <c:pt idx="5920">
                  <c:v>88800</c:v>
                </c:pt>
                <c:pt idx="5921">
                  <c:v>88815</c:v>
                </c:pt>
                <c:pt idx="5922">
                  <c:v>88830</c:v>
                </c:pt>
                <c:pt idx="5923">
                  <c:v>88845</c:v>
                </c:pt>
                <c:pt idx="5924">
                  <c:v>88860</c:v>
                </c:pt>
                <c:pt idx="5925">
                  <c:v>88875</c:v>
                </c:pt>
                <c:pt idx="5926">
                  <c:v>88890</c:v>
                </c:pt>
                <c:pt idx="5927">
                  <c:v>88905</c:v>
                </c:pt>
                <c:pt idx="5928">
                  <c:v>88920</c:v>
                </c:pt>
                <c:pt idx="5929">
                  <c:v>88935</c:v>
                </c:pt>
                <c:pt idx="5930">
                  <c:v>88950</c:v>
                </c:pt>
                <c:pt idx="5931">
                  <c:v>88965</c:v>
                </c:pt>
                <c:pt idx="5932">
                  <c:v>88980</c:v>
                </c:pt>
                <c:pt idx="5933">
                  <c:v>88995</c:v>
                </c:pt>
                <c:pt idx="5934">
                  <c:v>89010</c:v>
                </c:pt>
                <c:pt idx="5935">
                  <c:v>89025</c:v>
                </c:pt>
                <c:pt idx="5936">
                  <c:v>89040</c:v>
                </c:pt>
                <c:pt idx="5937">
                  <c:v>89055</c:v>
                </c:pt>
                <c:pt idx="5938">
                  <c:v>89070</c:v>
                </c:pt>
                <c:pt idx="5939">
                  <c:v>89085</c:v>
                </c:pt>
                <c:pt idx="5940">
                  <c:v>89100</c:v>
                </c:pt>
                <c:pt idx="5941">
                  <c:v>89115</c:v>
                </c:pt>
                <c:pt idx="5942">
                  <c:v>89130</c:v>
                </c:pt>
                <c:pt idx="5943">
                  <c:v>89145</c:v>
                </c:pt>
                <c:pt idx="5944">
                  <c:v>89160</c:v>
                </c:pt>
                <c:pt idx="5945">
                  <c:v>89175</c:v>
                </c:pt>
                <c:pt idx="5946">
                  <c:v>89190</c:v>
                </c:pt>
                <c:pt idx="5947">
                  <c:v>89205</c:v>
                </c:pt>
                <c:pt idx="5948">
                  <c:v>89220</c:v>
                </c:pt>
                <c:pt idx="5949">
                  <c:v>89235</c:v>
                </c:pt>
                <c:pt idx="5950">
                  <c:v>89250</c:v>
                </c:pt>
                <c:pt idx="5951">
                  <c:v>89265</c:v>
                </c:pt>
                <c:pt idx="5952">
                  <c:v>89280</c:v>
                </c:pt>
                <c:pt idx="5953">
                  <c:v>89295</c:v>
                </c:pt>
                <c:pt idx="5954">
                  <c:v>89310</c:v>
                </c:pt>
                <c:pt idx="5955">
                  <c:v>89325</c:v>
                </c:pt>
                <c:pt idx="5956">
                  <c:v>89340</c:v>
                </c:pt>
                <c:pt idx="5957">
                  <c:v>89355</c:v>
                </c:pt>
                <c:pt idx="5958">
                  <c:v>89370</c:v>
                </c:pt>
                <c:pt idx="5959">
                  <c:v>89385</c:v>
                </c:pt>
                <c:pt idx="5960">
                  <c:v>89400</c:v>
                </c:pt>
                <c:pt idx="5961">
                  <c:v>89415</c:v>
                </c:pt>
                <c:pt idx="5962">
                  <c:v>89430</c:v>
                </c:pt>
                <c:pt idx="5963">
                  <c:v>89445</c:v>
                </c:pt>
                <c:pt idx="5964">
                  <c:v>89460</c:v>
                </c:pt>
                <c:pt idx="5965">
                  <c:v>89475</c:v>
                </c:pt>
                <c:pt idx="5966">
                  <c:v>89490</c:v>
                </c:pt>
                <c:pt idx="5967">
                  <c:v>89505</c:v>
                </c:pt>
                <c:pt idx="5968">
                  <c:v>89520</c:v>
                </c:pt>
                <c:pt idx="5969">
                  <c:v>89535</c:v>
                </c:pt>
                <c:pt idx="5970">
                  <c:v>89550</c:v>
                </c:pt>
                <c:pt idx="5971">
                  <c:v>89565</c:v>
                </c:pt>
                <c:pt idx="5972">
                  <c:v>89580</c:v>
                </c:pt>
                <c:pt idx="5973">
                  <c:v>89595</c:v>
                </c:pt>
                <c:pt idx="5974">
                  <c:v>89610</c:v>
                </c:pt>
                <c:pt idx="5975">
                  <c:v>89625</c:v>
                </c:pt>
                <c:pt idx="5976">
                  <c:v>89640</c:v>
                </c:pt>
                <c:pt idx="5977">
                  <c:v>89655</c:v>
                </c:pt>
                <c:pt idx="5978">
                  <c:v>89670</c:v>
                </c:pt>
                <c:pt idx="5979">
                  <c:v>89685</c:v>
                </c:pt>
                <c:pt idx="5980">
                  <c:v>89700</c:v>
                </c:pt>
                <c:pt idx="5981">
                  <c:v>89715</c:v>
                </c:pt>
                <c:pt idx="5982">
                  <c:v>89730</c:v>
                </c:pt>
                <c:pt idx="5983">
                  <c:v>89745</c:v>
                </c:pt>
                <c:pt idx="5984">
                  <c:v>89760</c:v>
                </c:pt>
                <c:pt idx="5985">
                  <c:v>89775</c:v>
                </c:pt>
                <c:pt idx="5986">
                  <c:v>89790</c:v>
                </c:pt>
                <c:pt idx="5987">
                  <c:v>89805</c:v>
                </c:pt>
                <c:pt idx="5988">
                  <c:v>89820</c:v>
                </c:pt>
                <c:pt idx="5989">
                  <c:v>89835</c:v>
                </c:pt>
                <c:pt idx="5990">
                  <c:v>89850</c:v>
                </c:pt>
                <c:pt idx="5991">
                  <c:v>89865</c:v>
                </c:pt>
                <c:pt idx="5992">
                  <c:v>89880</c:v>
                </c:pt>
                <c:pt idx="5993">
                  <c:v>89895</c:v>
                </c:pt>
                <c:pt idx="5994">
                  <c:v>89910</c:v>
                </c:pt>
                <c:pt idx="5995">
                  <c:v>89925</c:v>
                </c:pt>
                <c:pt idx="5996">
                  <c:v>89940</c:v>
                </c:pt>
                <c:pt idx="5997">
                  <c:v>89955</c:v>
                </c:pt>
                <c:pt idx="5998">
                  <c:v>89970</c:v>
                </c:pt>
                <c:pt idx="5999">
                  <c:v>89985</c:v>
                </c:pt>
                <c:pt idx="6000">
                  <c:v>90000</c:v>
                </c:pt>
                <c:pt idx="6001">
                  <c:v>90015</c:v>
                </c:pt>
                <c:pt idx="6002">
                  <c:v>90030</c:v>
                </c:pt>
                <c:pt idx="6003">
                  <c:v>90045</c:v>
                </c:pt>
                <c:pt idx="6004">
                  <c:v>90060</c:v>
                </c:pt>
                <c:pt idx="6005">
                  <c:v>90075</c:v>
                </c:pt>
                <c:pt idx="6006">
                  <c:v>90090</c:v>
                </c:pt>
                <c:pt idx="6007">
                  <c:v>90105</c:v>
                </c:pt>
                <c:pt idx="6008">
                  <c:v>90120</c:v>
                </c:pt>
                <c:pt idx="6009">
                  <c:v>90135</c:v>
                </c:pt>
                <c:pt idx="6010">
                  <c:v>90150</c:v>
                </c:pt>
                <c:pt idx="6011">
                  <c:v>90165</c:v>
                </c:pt>
                <c:pt idx="6012">
                  <c:v>90180</c:v>
                </c:pt>
                <c:pt idx="6013">
                  <c:v>90195</c:v>
                </c:pt>
                <c:pt idx="6014">
                  <c:v>90210</c:v>
                </c:pt>
                <c:pt idx="6015">
                  <c:v>90225</c:v>
                </c:pt>
                <c:pt idx="6016">
                  <c:v>90240</c:v>
                </c:pt>
                <c:pt idx="6017">
                  <c:v>90255</c:v>
                </c:pt>
                <c:pt idx="6018">
                  <c:v>90270</c:v>
                </c:pt>
                <c:pt idx="6019">
                  <c:v>90285</c:v>
                </c:pt>
                <c:pt idx="6020">
                  <c:v>90300</c:v>
                </c:pt>
                <c:pt idx="6021">
                  <c:v>90315</c:v>
                </c:pt>
                <c:pt idx="6022">
                  <c:v>90330</c:v>
                </c:pt>
                <c:pt idx="6023">
                  <c:v>90345</c:v>
                </c:pt>
                <c:pt idx="6024">
                  <c:v>90360</c:v>
                </c:pt>
                <c:pt idx="6025">
                  <c:v>90375</c:v>
                </c:pt>
                <c:pt idx="6026">
                  <c:v>90390</c:v>
                </c:pt>
                <c:pt idx="6027">
                  <c:v>90405</c:v>
                </c:pt>
                <c:pt idx="6028">
                  <c:v>90420</c:v>
                </c:pt>
                <c:pt idx="6029">
                  <c:v>90435</c:v>
                </c:pt>
                <c:pt idx="6030">
                  <c:v>90450</c:v>
                </c:pt>
                <c:pt idx="6031">
                  <c:v>90465</c:v>
                </c:pt>
                <c:pt idx="6032">
                  <c:v>90480</c:v>
                </c:pt>
                <c:pt idx="6033">
                  <c:v>90495</c:v>
                </c:pt>
                <c:pt idx="6034">
                  <c:v>90510</c:v>
                </c:pt>
                <c:pt idx="6035">
                  <c:v>90525</c:v>
                </c:pt>
                <c:pt idx="6036">
                  <c:v>90540</c:v>
                </c:pt>
                <c:pt idx="6037">
                  <c:v>90555</c:v>
                </c:pt>
                <c:pt idx="6038">
                  <c:v>90570</c:v>
                </c:pt>
                <c:pt idx="6039">
                  <c:v>90585</c:v>
                </c:pt>
                <c:pt idx="6040">
                  <c:v>90600</c:v>
                </c:pt>
                <c:pt idx="6041">
                  <c:v>90615</c:v>
                </c:pt>
                <c:pt idx="6042">
                  <c:v>90630</c:v>
                </c:pt>
                <c:pt idx="6043">
                  <c:v>90645</c:v>
                </c:pt>
                <c:pt idx="6044">
                  <c:v>90660</c:v>
                </c:pt>
                <c:pt idx="6045">
                  <c:v>90675</c:v>
                </c:pt>
                <c:pt idx="6046">
                  <c:v>90690</c:v>
                </c:pt>
                <c:pt idx="6047">
                  <c:v>90705</c:v>
                </c:pt>
                <c:pt idx="6048">
                  <c:v>90720</c:v>
                </c:pt>
                <c:pt idx="6049">
                  <c:v>90735</c:v>
                </c:pt>
                <c:pt idx="6050">
                  <c:v>90750</c:v>
                </c:pt>
                <c:pt idx="6051">
                  <c:v>90765</c:v>
                </c:pt>
                <c:pt idx="6052">
                  <c:v>90780</c:v>
                </c:pt>
                <c:pt idx="6053">
                  <c:v>90795</c:v>
                </c:pt>
                <c:pt idx="6054">
                  <c:v>90810</c:v>
                </c:pt>
                <c:pt idx="6055">
                  <c:v>90825</c:v>
                </c:pt>
                <c:pt idx="6056">
                  <c:v>90840</c:v>
                </c:pt>
                <c:pt idx="6057">
                  <c:v>90855</c:v>
                </c:pt>
                <c:pt idx="6058">
                  <c:v>90870</c:v>
                </c:pt>
                <c:pt idx="6059">
                  <c:v>90885</c:v>
                </c:pt>
                <c:pt idx="6060">
                  <c:v>90900</c:v>
                </c:pt>
                <c:pt idx="6061">
                  <c:v>90915</c:v>
                </c:pt>
                <c:pt idx="6062">
                  <c:v>90930</c:v>
                </c:pt>
                <c:pt idx="6063">
                  <c:v>90945</c:v>
                </c:pt>
                <c:pt idx="6064">
                  <c:v>90960</c:v>
                </c:pt>
                <c:pt idx="6065">
                  <c:v>90975</c:v>
                </c:pt>
                <c:pt idx="6066">
                  <c:v>90990</c:v>
                </c:pt>
                <c:pt idx="6067">
                  <c:v>91005</c:v>
                </c:pt>
                <c:pt idx="6068">
                  <c:v>91020</c:v>
                </c:pt>
                <c:pt idx="6069">
                  <c:v>91035</c:v>
                </c:pt>
                <c:pt idx="6070">
                  <c:v>91050</c:v>
                </c:pt>
                <c:pt idx="6071">
                  <c:v>91065</c:v>
                </c:pt>
                <c:pt idx="6072">
                  <c:v>91080</c:v>
                </c:pt>
                <c:pt idx="6073">
                  <c:v>91095</c:v>
                </c:pt>
                <c:pt idx="6074">
                  <c:v>91110</c:v>
                </c:pt>
                <c:pt idx="6075">
                  <c:v>91125</c:v>
                </c:pt>
                <c:pt idx="6076">
                  <c:v>91140</c:v>
                </c:pt>
                <c:pt idx="6077">
                  <c:v>91155</c:v>
                </c:pt>
                <c:pt idx="6078">
                  <c:v>91170</c:v>
                </c:pt>
                <c:pt idx="6079">
                  <c:v>91185</c:v>
                </c:pt>
                <c:pt idx="6080">
                  <c:v>91200</c:v>
                </c:pt>
                <c:pt idx="6081">
                  <c:v>91215</c:v>
                </c:pt>
                <c:pt idx="6082">
                  <c:v>91230</c:v>
                </c:pt>
                <c:pt idx="6083">
                  <c:v>91245</c:v>
                </c:pt>
                <c:pt idx="6084">
                  <c:v>91260</c:v>
                </c:pt>
                <c:pt idx="6085">
                  <c:v>91275</c:v>
                </c:pt>
                <c:pt idx="6086">
                  <c:v>91290</c:v>
                </c:pt>
                <c:pt idx="6087">
                  <c:v>91305</c:v>
                </c:pt>
                <c:pt idx="6088">
                  <c:v>91320</c:v>
                </c:pt>
                <c:pt idx="6089">
                  <c:v>91335</c:v>
                </c:pt>
                <c:pt idx="6090">
                  <c:v>91350</c:v>
                </c:pt>
                <c:pt idx="6091">
                  <c:v>91365</c:v>
                </c:pt>
                <c:pt idx="6092">
                  <c:v>91380</c:v>
                </c:pt>
                <c:pt idx="6093">
                  <c:v>91395</c:v>
                </c:pt>
                <c:pt idx="6094">
                  <c:v>91410</c:v>
                </c:pt>
                <c:pt idx="6095">
                  <c:v>91425</c:v>
                </c:pt>
                <c:pt idx="6096">
                  <c:v>91440</c:v>
                </c:pt>
                <c:pt idx="6097">
                  <c:v>91455</c:v>
                </c:pt>
                <c:pt idx="6098">
                  <c:v>91470</c:v>
                </c:pt>
                <c:pt idx="6099">
                  <c:v>91485</c:v>
                </c:pt>
                <c:pt idx="6100">
                  <c:v>91500</c:v>
                </c:pt>
                <c:pt idx="6101">
                  <c:v>91515</c:v>
                </c:pt>
                <c:pt idx="6102">
                  <c:v>91530</c:v>
                </c:pt>
                <c:pt idx="6103">
                  <c:v>91545</c:v>
                </c:pt>
                <c:pt idx="6104">
                  <c:v>91560</c:v>
                </c:pt>
                <c:pt idx="6105">
                  <c:v>91575</c:v>
                </c:pt>
                <c:pt idx="6106">
                  <c:v>91590</c:v>
                </c:pt>
                <c:pt idx="6107">
                  <c:v>91605</c:v>
                </c:pt>
                <c:pt idx="6108">
                  <c:v>91620</c:v>
                </c:pt>
                <c:pt idx="6109">
                  <c:v>91635</c:v>
                </c:pt>
                <c:pt idx="6110">
                  <c:v>91650</c:v>
                </c:pt>
                <c:pt idx="6111">
                  <c:v>91665</c:v>
                </c:pt>
                <c:pt idx="6112">
                  <c:v>91680</c:v>
                </c:pt>
                <c:pt idx="6113">
                  <c:v>91695</c:v>
                </c:pt>
                <c:pt idx="6114">
                  <c:v>91710</c:v>
                </c:pt>
                <c:pt idx="6115">
                  <c:v>91725</c:v>
                </c:pt>
                <c:pt idx="6116">
                  <c:v>91740</c:v>
                </c:pt>
                <c:pt idx="6117">
                  <c:v>91755</c:v>
                </c:pt>
                <c:pt idx="6118">
                  <c:v>91770</c:v>
                </c:pt>
                <c:pt idx="6119">
                  <c:v>91785</c:v>
                </c:pt>
                <c:pt idx="6120">
                  <c:v>91800</c:v>
                </c:pt>
                <c:pt idx="6121">
                  <c:v>91815</c:v>
                </c:pt>
                <c:pt idx="6122">
                  <c:v>91830</c:v>
                </c:pt>
                <c:pt idx="6123">
                  <c:v>91845</c:v>
                </c:pt>
                <c:pt idx="6124">
                  <c:v>91860</c:v>
                </c:pt>
                <c:pt idx="6125">
                  <c:v>91875</c:v>
                </c:pt>
                <c:pt idx="6126">
                  <c:v>91890</c:v>
                </c:pt>
                <c:pt idx="6127">
                  <c:v>91905</c:v>
                </c:pt>
                <c:pt idx="6128">
                  <c:v>91920</c:v>
                </c:pt>
                <c:pt idx="6129">
                  <c:v>91935</c:v>
                </c:pt>
                <c:pt idx="6130">
                  <c:v>91950</c:v>
                </c:pt>
                <c:pt idx="6131">
                  <c:v>91965</c:v>
                </c:pt>
                <c:pt idx="6132">
                  <c:v>91980</c:v>
                </c:pt>
                <c:pt idx="6133">
                  <c:v>91995</c:v>
                </c:pt>
                <c:pt idx="6134">
                  <c:v>92010</c:v>
                </c:pt>
                <c:pt idx="6135">
                  <c:v>92025</c:v>
                </c:pt>
                <c:pt idx="6136">
                  <c:v>92040</c:v>
                </c:pt>
                <c:pt idx="6137">
                  <c:v>92055</c:v>
                </c:pt>
                <c:pt idx="6138">
                  <c:v>92070</c:v>
                </c:pt>
                <c:pt idx="6139">
                  <c:v>92085</c:v>
                </c:pt>
                <c:pt idx="6140">
                  <c:v>92100</c:v>
                </c:pt>
                <c:pt idx="6141">
                  <c:v>92115</c:v>
                </c:pt>
                <c:pt idx="6142">
                  <c:v>92130</c:v>
                </c:pt>
                <c:pt idx="6143">
                  <c:v>92145</c:v>
                </c:pt>
                <c:pt idx="6144">
                  <c:v>92160</c:v>
                </c:pt>
                <c:pt idx="6145">
                  <c:v>92175</c:v>
                </c:pt>
                <c:pt idx="6146">
                  <c:v>92190</c:v>
                </c:pt>
                <c:pt idx="6147">
                  <c:v>92205</c:v>
                </c:pt>
                <c:pt idx="6148">
                  <c:v>92220</c:v>
                </c:pt>
                <c:pt idx="6149">
                  <c:v>92235</c:v>
                </c:pt>
                <c:pt idx="6150">
                  <c:v>92250</c:v>
                </c:pt>
                <c:pt idx="6151">
                  <c:v>92265</c:v>
                </c:pt>
                <c:pt idx="6152">
                  <c:v>92280</c:v>
                </c:pt>
                <c:pt idx="6153">
                  <c:v>92295</c:v>
                </c:pt>
                <c:pt idx="6154">
                  <c:v>92310</c:v>
                </c:pt>
                <c:pt idx="6155">
                  <c:v>92325</c:v>
                </c:pt>
                <c:pt idx="6156">
                  <c:v>92340</c:v>
                </c:pt>
                <c:pt idx="6157">
                  <c:v>92355</c:v>
                </c:pt>
                <c:pt idx="6158">
                  <c:v>92370</c:v>
                </c:pt>
                <c:pt idx="6159">
                  <c:v>92385</c:v>
                </c:pt>
                <c:pt idx="6160">
                  <c:v>92400</c:v>
                </c:pt>
                <c:pt idx="6161">
                  <c:v>92415</c:v>
                </c:pt>
                <c:pt idx="6162">
                  <c:v>92430</c:v>
                </c:pt>
                <c:pt idx="6163">
                  <c:v>92445</c:v>
                </c:pt>
                <c:pt idx="6164">
                  <c:v>92460</c:v>
                </c:pt>
                <c:pt idx="6165">
                  <c:v>92475</c:v>
                </c:pt>
                <c:pt idx="6166">
                  <c:v>92490</c:v>
                </c:pt>
                <c:pt idx="6167">
                  <c:v>92505</c:v>
                </c:pt>
                <c:pt idx="6168">
                  <c:v>92520</c:v>
                </c:pt>
                <c:pt idx="6169">
                  <c:v>92535</c:v>
                </c:pt>
                <c:pt idx="6170">
                  <c:v>92550</c:v>
                </c:pt>
                <c:pt idx="6171">
                  <c:v>92565</c:v>
                </c:pt>
                <c:pt idx="6172">
                  <c:v>92580</c:v>
                </c:pt>
                <c:pt idx="6173">
                  <c:v>92595</c:v>
                </c:pt>
                <c:pt idx="6174">
                  <c:v>92610</c:v>
                </c:pt>
                <c:pt idx="6175">
                  <c:v>92625</c:v>
                </c:pt>
                <c:pt idx="6176">
                  <c:v>92640</c:v>
                </c:pt>
                <c:pt idx="6177">
                  <c:v>92655</c:v>
                </c:pt>
                <c:pt idx="6178">
                  <c:v>92670</c:v>
                </c:pt>
                <c:pt idx="6179">
                  <c:v>92685</c:v>
                </c:pt>
                <c:pt idx="6180">
                  <c:v>92700</c:v>
                </c:pt>
                <c:pt idx="6181">
                  <c:v>92715</c:v>
                </c:pt>
                <c:pt idx="6182">
                  <c:v>92730</c:v>
                </c:pt>
                <c:pt idx="6183">
                  <c:v>92745</c:v>
                </c:pt>
                <c:pt idx="6184">
                  <c:v>92760</c:v>
                </c:pt>
                <c:pt idx="6185">
                  <c:v>92775</c:v>
                </c:pt>
                <c:pt idx="6186">
                  <c:v>92790</c:v>
                </c:pt>
                <c:pt idx="6187">
                  <c:v>92805</c:v>
                </c:pt>
                <c:pt idx="6188">
                  <c:v>92820</c:v>
                </c:pt>
                <c:pt idx="6189">
                  <c:v>92835</c:v>
                </c:pt>
                <c:pt idx="6190">
                  <c:v>92850</c:v>
                </c:pt>
                <c:pt idx="6191">
                  <c:v>92865</c:v>
                </c:pt>
                <c:pt idx="6192">
                  <c:v>92880</c:v>
                </c:pt>
                <c:pt idx="6193">
                  <c:v>92895</c:v>
                </c:pt>
                <c:pt idx="6194">
                  <c:v>92910</c:v>
                </c:pt>
                <c:pt idx="6195">
                  <c:v>92925</c:v>
                </c:pt>
                <c:pt idx="6196">
                  <c:v>92940</c:v>
                </c:pt>
                <c:pt idx="6197">
                  <c:v>92955</c:v>
                </c:pt>
                <c:pt idx="6198">
                  <c:v>92970</c:v>
                </c:pt>
                <c:pt idx="6199">
                  <c:v>92985</c:v>
                </c:pt>
                <c:pt idx="6200">
                  <c:v>93000</c:v>
                </c:pt>
                <c:pt idx="6201">
                  <c:v>93015</c:v>
                </c:pt>
                <c:pt idx="6202">
                  <c:v>93030</c:v>
                </c:pt>
                <c:pt idx="6203">
                  <c:v>93045</c:v>
                </c:pt>
                <c:pt idx="6204">
                  <c:v>93060</c:v>
                </c:pt>
                <c:pt idx="6205">
                  <c:v>93075</c:v>
                </c:pt>
                <c:pt idx="6206">
                  <c:v>93090</c:v>
                </c:pt>
                <c:pt idx="6207">
                  <c:v>93105</c:v>
                </c:pt>
                <c:pt idx="6208">
                  <c:v>93120</c:v>
                </c:pt>
                <c:pt idx="6209">
                  <c:v>93135</c:v>
                </c:pt>
                <c:pt idx="6210">
                  <c:v>93150</c:v>
                </c:pt>
                <c:pt idx="6211">
                  <c:v>93165</c:v>
                </c:pt>
                <c:pt idx="6212">
                  <c:v>93180</c:v>
                </c:pt>
                <c:pt idx="6213">
                  <c:v>93195</c:v>
                </c:pt>
                <c:pt idx="6214">
                  <c:v>93210</c:v>
                </c:pt>
                <c:pt idx="6215">
                  <c:v>93225</c:v>
                </c:pt>
                <c:pt idx="6216">
                  <c:v>93240</c:v>
                </c:pt>
                <c:pt idx="6217">
                  <c:v>93255</c:v>
                </c:pt>
                <c:pt idx="6218">
                  <c:v>93270</c:v>
                </c:pt>
                <c:pt idx="6219">
                  <c:v>93285</c:v>
                </c:pt>
                <c:pt idx="6220">
                  <c:v>93300</c:v>
                </c:pt>
                <c:pt idx="6221">
                  <c:v>93315</c:v>
                </c:pt>
                <c:pt idx="6222">
                  <c:v>93330</c:v>
                </c:pt>
                <c:pt idx="6223">
                  <c:v>93345</c:v>
                </c:pt>
                <c:pt idx="6224">
                  <c:v>93360</c:v>
                </c:pt>
                <c:pt idx="6225">
                  <c:v>93375</c:v>
                </c:pt>
                <c:pt idx="6226">
                  <c:v>93390</c:v>
                </c:pt>
                <c:pt idx="6227">
                  <c:v>93405</c:v>
                </c:pt>
                <c:pt idx="6228">
                  <c:v>93420</c:v>
                </c:pt>
                <c:pt idx="6229">
                  <c:v>93435</c:v>
                </c:pt>
                <c:pt idx="6230">
                  <c:v>93450</c:v>
                </c:pt>
                <c:pt idx="6231">
                  <c:v>93465</c:v>
                </c:pt>
                <c:pt idx="6232">
                  <c:v>93480</c:v>
                </c:pt>
                <c:pt idx="6233">
                  <c:v>93495</c:v>
                </c:pt>
                <c:pt idx="6234">
                  <c:v>93510</c:v>
                </c:pt>
                <c:pt idx="6235">
                  <c:v>93525</c:v>
                </c:pt>
                <c:pt idx="6236">
                  <c:v>93540</c:v>
                </c:pt>
                <c:pt idx="6237">
                  <c:v>93555</c:v>
                </c:pt>
                <c:pt idx="6238">
                  <c:v>93570</c:v>
                </c:pt>
                <c:pt idx="6239">
                  <c:v>93585</c:v>
                </c:pt>
                <c:pt idx="6240">
                  <c:v>93600</c:v>
                </c:pt>
                <c:pt idx="6241">
                  <c:v>93615</c:v>
                </c:pt>
                <c:pt idx="6242">
                  <c:v>93630</c:v>
                </c:pt>
                <c:pt idx="6243">
                  <c:v>93645</c:v>
                </c:pt>
                <c:pt idx="6244">
                  <c:v>93660</c:v>
                </c:pt>
                <c:pt idx="6245">
                  <c:v>93675</c:v>
                </c:pt>
                <c:pt idx="6246">
                  <c:v>93690</c:v>
                </c:pt>
                <c:pt idx="6247">
                  <c:v>93705</c:v>
                </c:pt>
                <c:pt idx="6248">
                  <c:v>93720</c:v>
                </c:pt>
                <c:pt idx="6249">
                  <c:v>93735</c:v>
                </c:pt>
                <c:pt idx="6250">
                  <c:v>93750</c:v>
                </c:pt>
                <c:pt idx="6251">
                  <c:v>93765</c:v>
                </c:pt>
                <c:pt idx="6252">
                  <c:v>93780</c:v>
                </c:pt>
                <c:pt idx="6253">
                  <c:v>93795</c:v>
                </c:pt>
                <c:pt idx="6254">
                  <c:v>93810</c:v>
                </c:pt>
                <c:pt idx="6255">
                  <c:v>93825</c:v>
                </c:pt>
                <c:pt idx="6256">
                  <c:v>93840</c:v>
                </c:pt>
                <c:pt idx="6257">
                  <c:v>93855</c:v>
                </c:pt>
                <c:pt idx="6258">
                  <c:v>93870</c:v>
                </c:pt>
                <c:pt idx="6259">
                  <c:v>93885</c:v>
                </c:pt>
                <c:pt idx="6260">
                  <c:v>93900</c:v>
                </c:pt>
                <c:pt idx="6261">
                  <c:v>93915</c:v>
                </c:pt>
                <c:pt idx="6262">
                  <c:v>93930</c:v>
                </c:pt>
                <c:pt idx="6263">
                  <c:v>93945</c:v>
                </c:pt>
                <c:pt idx="6264">
                  <c:v>93960</c:v>
                </c:pt>
                <c:pt idx="6265">
                  <c:v>93975</c:v>
                </c:pt>
                <c:pt idx="6266">
                  <c:v>93990</c:v>
                </c:pt>
                <c:pt idx="6267">
                  <c:v>94005</c:v>
                </c:pt>
                <c:pt idx="6268">
                  <c:v>94020</c:v>
                </c:pt>
                <c:pt idx="6269">
                  <c:v>94035</c:v>
                </c:pt>
                <c:pt idx="6270">
                  <c:v>94050</c:v>
                </c:pt>
                <c:pt idx="6271">
                  <c:v>94065</c:v>
                </c:pt>
                <c:pt idx="6272">
                  <c:v>94080</c:v>
                </c:pt>
                <c:pt idx="6273">
                  <c:v>94095</c:v>
                </c:pt>
                <c:pt idx="6274">
                  <c:v>94110</c:v>
                </c:pt>
                <c:pt idx="6275">
                  <c:v>94125</c:v>
                </c:pt>
                <c:pt idx="6276">
                  <c:v>94140</c:v>
                </c:pt>
                <c:pt idx="6277">
                  <c:v>94155</c:v>
                </c:pt>
                <c:pt idx="6278">
                  <c:v>94170</c:v>
                </c:pt>
                <c:pt idx="6279">
                  <c:v>94185</c:v>
                </c:pt>
                <c:pt idx="6280">
                  <c:v>94200</c:v>
                </c:pt>
                <c:pt idx="6281">
                  <c:v>94215</c:v>
                </c:pt>
                <c:pt idx="6282">
                  <c:v>94230</c:v>
                </c:pt>
                <c:pt idx="6283">
                  <c:v>94245</c:v>
                </c:pt>
                <c:pt idx="6284">
                  <c:v>94260</c:v>
                </c:pt>
                <c:pt idx="6285">
                  <c:v>94275</c:v>
                </c:pt>
                <c:pt idx="6286">
                  <c:v>94290</c:v>
                </c:pt>
                <c:pt idx="6287">
                  <c:v>94305</c:v>
                </c:pt>
                <c:pt idx="6288">
                  <c:v>94320</c:v>
                </c:pt>
                <c:pt idx="6289">
                  <c:v>94335</c:v>
                </c:pt>
                <c:pt idx="6290">
                  <c:v>94350</c:v>
                </c:pt>
                <c:pt idx="6291">
                  <c:v>94365</c:v>
                </c:pt>
                <c:pt idx="6292">
                  <c:v>94380</c:v>
                </c:pt>
                <c:pt idx="6293">
                  <c:v>94395</c:v>
                </c:pt>
                <c:pt idx="6294">
                  <c:v>94410</c:v>
                </c:pt>
                <c:pt idx="6295">
                  <c:v>94425</c:v>
                </c:pt>
                <c:pt idx="6296">
                  <c:v>94440</c:v>
                </c:pt>
                <c:pt idx="6297">
                  <c:v>94455</c:v>
                </c:pt>
                <c:pt idx="6298">
                  <c:v>94470</c:v>
                </c:pt>
                <c:pt idx="6299">
                  <c:v>94485</c:v>
                </c:pt>
                <c:pt idx="6300">
                  <c:v>94500</c:v>
                </c:pt>
                <c:pt idx="6301">
                  <c:v>94515</c:v>
                </c:pt>
                <c:pt idx="6302">
                  <c:v>94530</c:v>
                </c:pt>
                <c:pt idx="6303">
                  <c:v>94545</c:v>
                </c:pt>
                <c:pt idx="6304">
                  <c:v>94560</c:v>
                </c:pt>
                <c:pt idx="6305">
                  <c:v>94575</c:v>
                </c:pt>
                <c:pt idx="6306">
                  <c:v>94590</c:v>
                </c:pt>
                <c:pt idx="6307">
                  <c:v>94605</c:v>
                </c:pt>
                <c:pt idx="6308">
                  <c:v>94620</c:v>
                </c:pt>
                <c:pt idx="6309">
                  <c:v>94635</c:v>
                </c:pt>
                <c:pt idx="6310">
                  <c:v>94650</c:v>
                </c:pt>
                <c:pt idx="6311">
                  <c:v>94665</c:v>
                </c:pt>
                <c:pt idx="6312">
                  <c:v>94680</c:v>
                </c:pt>
                <c:pt idx="6313">
                  <c:v>94695</c:v>
                </c:pt>
                <c:pt idx="6314">
                  <c:v>94710</c:v>
                </c:pt>
                <c:pt idx="6315">
                  <c:v>94725</c:v>
                </c:pt>
                <c:pt idx="6316">
                  <c:v>94740</c:v>
                </c:pt>
                <c:pt idx="6317">
                  <c:v>94755</c:v>
                </c:pt>
                <c:pt idx="6318">
                  <c:v>94770</c:v>
                </c:pt>
                <c:pt idx="6319">
                  <c:v>94785</c:v>
                </c:pt>
                <c:pt idx="6320">
                  <c:v>94800</c:v>
                </c:pt>
                <c:pt idx="6321">
                  <c:v>94815</c:v>
                </c:pt>
                <c:pt idx="6322">
                  <c:v>94830</c:v>
                </c:pt>
                <c:pt idx="6323">
                  <c:v>94845</c:v>
                </c:pt>
                <c:pt idx="6324">
                  <c:v>94860</c:v>
                </c:pt>
                <c:pt idx="6325">
                  <c:v>94875</c:v>
                </c:pt>
                <c:pt idx="6326">
                  <c:v>94890</c:v>
                </c:pt>
                <c:pt idx="6327">
                  <c:v>94905</c:v>
                </c:pt>
                <c:pt idx="6328">
                  <c:v>94920</c:v>
                </c:pt>
                <c:pt idx="6329">
                  <c:v>94935</c:v>
                </c:pt>
                <c:pt idx="6330">
                  <c:v>94950</c:v>
                </c:pt>
                <c:pt idx="6331">
                  <c:v>94965</c:v>
                </c:pt>
                <c:pt idx="6332">
                  <c:v>94980</c:v>
                </c:pt>
                <c:pt idx="6333">
                  <c:v>94995</c:v>
                </c:pt>
                <c:pt idx="6334">
                  <c:v>95010</c:v>
                </c:pt>
                <c:pt idx="6335">
                  <c:v>95025</c:v>
                </c:pt>
                <c:pt idx="6336">
                  <c:v>95040</c:v>
                </c:pt>
                <c:pt idx="6337">
                  <c:v>95055</c:v>
                </c:pt>
                <c:pt idx="6338">
                  <c:v>95070</c:v>
                </c:pt>
                <c:pt idx="6339">
                  <c:v>95085</c:v>
                </c:pt>
                <c:pt idx="6340">
                  <c:v>95100</c:v>
                </c:pt>
                <c:pt idx="6341">
                  <c:v>95115</c:v>
                </c:pt>
                <c:pt idx="6342">
                  <c:v>95130</c:v>
                </c:pt>
                <c:pt idx="6343">
                  <c:v>95145</c:v>
                </c:pt>
                <c:pt idx="6344">
                  <c:v>95160</c:v>
                </c:pt>
                <c:pt idx="6345">
                  <c:v>95175</c:v>
                </c:pt>
                <c:pt idx="6346">
                  <c:v>95190</c:v>
                </c:pt>
                <c:pt idx="6347">
                  <c:v>95205</c:v>
                </c:pt>
                <c:pt idx="6348">
                  <c:v>95220</c:v>
                </c:pt>
                <c:pt idx="6349">
                  <c:v>95235</c:v>
                </c:pt>
                <c:pt idx="6350">
                  <c:v>95250</c:v>
                </c:pt>
                <c:pt idx="6351">
                  <c:v>95265</c:v>
                </c:pt>
                <c:pt idx="6352">
                  <c:v>95280</c:v>
                </c:pt>
                <c:pt idx="6353">
                  <c:v>95295</c:v>
                </c:pt>
                <c:pt idx="6354">
                  <c:v>95310</c:v>
                </c:pt>
                <c:pt idx="6355">
                  <c:v>95325</c:v>
                </c:pt>
                <c:pt idx="6356">
                  <c:v>95340</c:v>
                </c:pt>
                <c:pt idx="6357">
                  <c:v>95355</c:v>
                </c:pt>
                <c:pt idx="6358">
                  <c:v>95370</c:v>
                </c:pt>
                <c:pt idx="6359">
                  <c:v>95385</c:v>
                </c:pt>
                <c:pt idx="6360">
                  <c:v>95400</c:v>
                </c:pt>
                <c:pt idx="6361">
                  <c:v>95415</c:v>
                </c:pt>
                <c:pt idx="6362">
                  <c:v>95430</c:v>
                </c:pt>
                <c:pt idx="6363">
                  <c:v>95445</c:v>
                </c:pt>
                <c:pt idx="6364">
                  <c:v>95460</c:v>
                </c:pt>
                <c:pt idx="6365">
                  <c:v>95475</c:v>
                </c:pt>
                <c:pt idx="6366">
                  <c:v>95490</c:v>
                </c:pt>
                <c:pt idx="6367">
                  <c:v>95505</c:v>
                </c:pt>
                <c:pt idx="6368">
                  <c:v>95520</c:v>
                </c:pt>
                <c:pt idx="6369">
                  <c:v>95535</c:v>
                </c:pt>
                <c:pt idx="6370">
                  <c:v>95550</c:v>
                </c:pt>
                <c:pt idx="6371">
                  <c:v>95565</c:v>
                </c:pt>
                <c:pt idx="6372">
                  <c:v>95580</c:v>
                </c:pt>
                <c:pt idx="6373">
                  <c:v>95595</c:v>
                </c:pt>
                <c:pt idx="6374">
                  <c:v>95610</c:v>
                </c:pt>
                <c:pt idx="6375">
                  <c:v>95625</c:v>
                </c:pt>
                <c:pt idx="6376">
                  <c:v>95640</c:v>
                </c:pt>
                <c:pt idx="6377">
                  <c:v>95655</c:v>
                </c:pt>
                <c:pt idx="6378">
                  <c:v>95670</c:v>
                </c:pt>
                <c:pt idx="6379">
                  <c:v>95685</c:v>
                </c:pt>
                <c:pt idx="6380">
                  <c:v>95700</c:v>
                </c:pt>
                <c:pt idx="6381">
                  <c:v>95715</c:v>
                </c:pt>
                <c:pt idx="6382">
                  <c:v>95730</c:v>
                </c:pt>
                <c:pt idx="6383">
                  <c:v>95745</c:v>
                </c:pt>
                <c:pt idx="6384">
                  <c:v>95760</c:v>
                </c:pt>
                <c:pt idx="6385">
                  <c:v>95775</c:v>
                </c:pt>
                <c:pt idx="6386">
                  <c:v>95790</c:v>
                </c:pt>
                <c:pt idx="6387">
                  <c:v>95805</c:v>
                </c:pt>
                <c:pt idx="6388">
                  <c:v>95820</c:v>
                </c:pt>
                <c:pt idx="6389">
                  <c:v>95835</c:v>
                </c:pt>
                <c:pt idx="6390">
                  <c:v>95850</c:v>
                </c:pt>
                <c:pt idx="6391">
                  <c:v>95865</c:v>
                </c:pt>
                <c:pt idx="6392">
                  <c:v>95880</c:v>
                </c:pt>
                <c:pt idx="6393">
                  <c:v>95895</c:v>
                </c:pt>
                <c:pt idx="6394">
                  <c:v>95910</c:v>
                </c:pt>
                <c:pt idx="6395">
                  <c:v>95925</c:v>
                </c:pt>
                <c:pt idx="6396">
                  <c:v>95940</c:v>
                </c:pt>
                <c:pt idx="6397">
                  <c:v>95955</c:v>
                </c:pt>
                <c:pt idx="6398">
                  <c:v>95970</c:v>
                </c:pt>
                <c:pt idx="6399">
                  <c:v>95985</c:v>
                </c:pt>
                <c:pt idx="6400">
                  <c:v>96000</c:v>
                </c:pt>
                <c:pt idx="6401">
                  <c:v>96015</c:v>
                </c:pt>
                <c:pt idx="6402">
                  <c:v>96030</c:v>
                </c:pt>
                <c:pt idx="6403">
                  <c:v>96045</c:v>
                </c:pt>
                <c:pt idx="6404">
                  <c:v>96060</c:v>
                </c:pt>
                <c:pt idx="6405">
                  <c:v>96075</c:v>
                </c:pt>
                <c:pt idx="6406">
                  <c:v>96090</c:v>
                </c:pt>
                <c:pt idx="6407">
                  <c:v>96105</c:v>
                </c:pt>
                <c:pt idx="6408">
                  <c:v>96120</c:v>
                </c:pt>
                <c:pt idx="6409">
                  <c:v>96135</c:v>
                </c:pt>
                <c:pt idx="6410">
                  <c:v>96150</c:v>
                </c:pt>
                <c:pt idx="6411">
                  <c:v>96165</c:v>
                </c:pt>
                <c:pt idx="6412">
                  <c:v>96180</c:v>
                </c:pt>
                <c:pt idx="6413">
                  <c:v>96195</c:v>
                </c:pt>
                <c:pt idx="6414">
                  <c:v>96210</c:v>
                </c:pt>
                <c:pt idx="6415">
                  <c:v>96225</c:v>
                </c:pt>
                <c:pt idx="6416">
                  <c:v>96240</c:v>
                </c:pt>
                <c:pt idx="6417">
                  <c:v>96255</c:v>
                </c:pt>
                <c:pt idx="6418">
                  <c:v>96270</c:v>
                </c:pt>
                <c:pt idx="6419">
                  <c:v>96285</c:v>
                </c:pt>
                <c:pt idx="6420">
                  <c:v>96300</c:v>
                </c:pt>
                <c:pt idx="6421">
                  <c:v>96315</c:v>
                </c:pt>
                <c:pt idx="6422">
                  <c:v>96330</c:v>
                </c:pt>
                <c:pt idx="6423">
                  <c:v>96345</c:v>
                </c:pt>
                <c:pt idx="6424">
                  <c:v>96360</c:v>
                </c:pt>
                <c:pt idx="6425">
                  <c:v>96375</c:v>
                </c:pt>
                <c:pt idx="6426">
                  <c:v>96390</c:v>
                </c:pt>
                <c:pt idx="6427">
                  <c:v>96405</c:v>
                </c:pt>
                <c:pt idx="6428">
                  <c:v>96420</c:v>
                </c:pt>
                <c:pt idx="6429">
                  <c:v>96435</c:v>
                </c:pt>
                <c:pt idx="6430">
                  <c:v>96450</c:v>
                </c:pt>
                <c:pt idx="6431">
                  <c:v>96465</c:v>
                </c:pt>
                <c:pt idx="6432">
                  <c:v>96480</c:v>
                </c:pt>
                <c:pt idx="6433">
                  <c:v>96495</c:v>
                </c:pt>
                <c:pt idx="6434">
                  <c:v>96510</c:v>
                </c:pt>
                <c:pt idx="6435">
                  <c:v>96525</c:v>
                </c:pt>
                <c:pt idx="6436">
                  <c:v>96540</c:v>
                </c:pt>
                <c:pt idx="6437">
                  <c:v>96555</c:v>
                </c:pt>
                <c:pt idx="6438">
                  <c:v>96570</c:v>
                </c:pt>
                <c:pt idx="6439">
                  <c:v>96585</c:v>
                </c:pt>
                <c:pt idx="6440">
                  <c:v>96600</c:v>
                </c:pt>
                <c:pt idx="6441">
                  <c:v>96615</c:v>
                </c:pt>
                <c:pt idx="6442">
                  <c:v>96630</c:v>
                </c:pt>
                <c:pt idx="6443">
                  <c:v>96645</c:v>
                </c:pt>
                <c:pt idx="6444">
                  <c:v>96660</c:v>
                </c:pt>
                <c:pt idx="6445">
                  <c:v>96675</c:v>
                </c:pt>
                <c:pt idx="6446">
                  <c:v>96690</c:v>
                </c:pt>
                <c:pt idx="6447">
                  <c:v>96705</c:v>
                </c:pt>
                <c:pt idx="6448">
                  <c:v>96720</c:v>
                </c:pt>
                <c:pt idx="6449">
                  <c:v>96735</c:v>
                </c:pt>
                <c:pt idx="6450">
                  <c:v>96750</c:v>
                </c:pt>
                <c:pt idx="6451">
                  <c:v>96765</c:v>
                </c:pt>
                <c:pt idx="6452">
                  <c:v>96780</c:v>
                </c:pt>
                <c:pt idx="6453">
                  <c:v>96795</c:v>
                </c:pt>
                <c:pt idx="6454">
                  <c:v>96810</c:v>
                </c:pt>
                <c:pt idx="6455">
                  <c:v>96825</c:v>
                </c:pt>
                <c:pt idx="6456">
                  <c:v>96840</c:v>
                </c:pt>
                <c:pt idx="6457">
                  <c:v>96855</c:v>
                </c:pt>
                <c:pt idx="6458">
                  <c:v>96870</c:v>
                </c:pt>
                <c:pt idx="6459">
                  <c:v>96885</c:v>
                </c:pt>
                <c:pt idx="6460">
                  <c:v>96900</c:v>
                </c:pt>
                <c:pt idx="6461">
                  <c:v>96915</c:v>
                </c:pt>
                <c:pt idx="6462">
                  <c:v>96930</c:v>
                </c:pt>
                <c:pt idx="6463">
                  <c:v>96945</c:v>
                </c:pt>
                <c:pt idx="6464">
                  <c:v>96960</c:v>
                </c:pt>
                <c:pt idx="6465">
                  <c:v>96975</c:v>
                </c:pt>
                <c:pt idx="6466">
                  <c:v>96990</c:v>
                </c:pt>
                <c:pt idx="6467">
                  <c:v>97005</c:v>
                </c:pt>
                <c:pt idx="6468">
                  <c:v>97020</c:v>
                </c:pt>
                <c:pt idx="6469">
                  <c:v>97035</c:v>
                </c:pt>
                <c:pt idx="6470">
                  <c:v>97050</c:v>
                </c:pt>
                <c:pt idx="6471">
                  <c:v>97065</c:v>
                </c:pt>
                <c:pt idx="6472">
                  <c:v>97080</c:v>
                </c:pt>
                <c:pt idx="6473">
                  <c:v>97095</c:v>
                </c:pt>
                <c:pt idx="6474">
                  <c:v>97110</c:v>
                </c:pt>
                <c:pt idx="6475">
                  <c:v>97125</c:v>
                </c:pt>
                <c:pt idx="6476">
                  <c:v>97140</c:v>
                </c:pt>
                <c:pt idx="6477">
                  <c:v>97155</c:v>
                </c:pt>
                <c:pt idx="6478">
                  <c:v>97170</c:v>
                </c:pt>
                <c:pt idx="6479">
                  <c:v>97185</c:v>
                </c:pt>
                <c:pt idx="6480">
                  <c:v>97200</c:v>
                </c:pt>
                <c:pt idx="6481">
                  <c:v>97215</c:v>
                </c:pt>
                <c:pt idx="6482">
                  <c:v>97230</c:v>
                </c:pt>
                <c:pt idx="6483">
                  <c:v>97245</c:v>
                </c:pt>
                <c:pt idx="6484">
                  <c:v>97260</c:v>
                </c:pt>
                <c:pt idx="6485">
                  <c:v>97275</c:v>
                </c:pt>
                <c:pt idx="6486">
                  <c:v>97290</c:v>
                </c:pt>
                <c:pt idx="6487">
                  <c:v>97305</c:v>
                </c:pt>
                <c:pt idx="6488">
                  <c:v>97320</c:v>
                </c:pt>
                <c:pt idx="6489">
                  <c:v>97335</c:v>
                </c:pt>
                <c:pt idx="6490">
                  <c:v>97350</c:v>
                </c:pt>
                <c:pt idx="6491">
                  <c:v>97365</c:v>
                </c:pt>
                <c:pt idx="6492">
                  <c:v>97380</c:v>
                </c:pt>
                <c:pt idx="6493">
                  <c:v>97395</c:v>
                </c:pt>
                <c:pt idx="6494">
                  <c:v>97410</c:v>
                </c:pt>
                <c:pt idx="6495">
                  <c:v>97425</c:v>
                </c:pt>
                <c:pt idx="6496">
                  <c:v>97440</c:v>
                </c:pt>
                <c:pt idx="6497">
                  <c:v>97455</c:v>
                </c:pt>
                <c:pt idx="6498">
                  <c:v>97470</c:v>
                </c:pt>
                <c:pt idx="6499">
                  <c:v>97485</c:v>
                </c:pt>
                <c:pt idx="6500">
                  <c:v>97500</c:v>
                </c:pt>
                <c:pt idx="6501">
                  <c:v>97515</c:v>
                </c:pt>
                <c:pt idx="6502">
                  <c:v>97530</c:v>
                </c:pt>
                <c:pt idx="6503">
                  <c:v>97545</c:v>
                </c:pt>
                <c:pt idx="6504">
                  <c:v>97560</c:v>
                </c:pt>
                <c:pt idx="6505">
                  <c:v>97575</c:v>
                </c:pt>
                <c:pt idx="6506">
                  <c:v>97590</c:v>
                </c:pt>
                <c:pt idx="6507">
                  <c:v>97605</c:v>
                </c:pt>
                <c:pt idx="6508">
                  <c:v>97620</c:v>
                </c:pt>
                <c:pt idx="6509">
                  <c:v>97635</c:v>
                </c:pt>
                <c:pt idx="6510">
                  <c:v>97650</c:v>
                </c:pt>
                <c:pt idx="6511">
                  <c:v>97665</c:v>
                </c:pt>
                <c:pt idx="6512">
                  <c:v>97680</c:v>
                </c:pt>
                <c:pt idx="6513">
                  <c:v>97695</c:v>
                </c:pt>
                <c:pt idx="6514">
                  <c:v>97710</c:v>
                </c:pt>
                <c:pt idx="6515">
                  <c:v>97725</c:v>
                </c:pt>
                <c:pt idx="6516">
                  <c:v>97740</c:v>
                </c:pt>
                <c:pt idx="6517">
                  <c:v>97755</c:v>
                </c:pt>
                <c:pt idx="6518">
                  <c:v>97770</c:v>
                </c:pt>
                <c:pt idx="6519">
                  <c:v>97785</c:v>
                </c:pt>
                <c:pt idx="6520">
                  <c:v>97800</c:v>
                </c:pt>
                <c:pt idx="6521">
                  <c:v>97815</c:v>
                </c:pt>
                <c:pt idx="6522">
                  <c:v>97830</c:v>
                </c:pt>
                <c:pt idx="6523">
                  <c:v>97845</c:v>
                </c:pt>
                <c:pt idx="6524">
                  <c:v>97860</c:v>
                </c:pt>
                <c:pt idx="6525">
                  <c:v>97875</c:v>
                </c:pt>
                <c:pt idx="6526">
                  <c:v>97890</c:v>
                </c:pt>
                <c:pt idx="6527">
                  <c:v>97905</c:v>
                </c:pt>
                <c:pt idx="6528">
                  <c:v>97920</c:v>
                </c:pt>
                <c:pt idx="6529">
                  <c:v>97935</c:v>
                </c:pt>
                <c:pt idx="6530">
                  <c:v>97950</c:v>
                </c:pt>
                <c:pt idx="6531">
                  <c:v>97965</c:v>
                </c:pt>
                <c:pt idx="6532">
                  <c:v>97980</c:v>
                </c:pt>
                <c:pt idx="6533">
                  <c:v>97995</c:v>
                </c:pt>
                <c:pt idx="6534">
                  <c:v>98010</c:v>
                </c:pt>
                <c:pt idx="6535">
                  <c:v>98025</c:v>
                </c:pt>
                <c:pt idx="6536">
                  <c:v>98040</c:v>
                </c:pt>
                <c:pt idx="6537">
                  <c:v>98055</c:v>
                </c:pt>
                <c:pt idx="6538">
                  <c:v>98070</c:v>
                </c:pt>
                <c:pt idx="6539">
                  <c:v>98085</c:v>
                </c:pt>
                <c:pt idx="6540">
                  <c:v>98100</c:v>
                </c:pt>
                <c:pt idx="6541">
                  <c:v>98115</c:v>
                </c:pt>
                <c:pt idx="6542">
                  <c:v>98130</c:v>
                </c:pt>
                <c:pt idx="6543">
                  <c:v>98145</c:v>
                </c:pt>
                <c:pt idx="6544">
                  <c:v>98160</c:v>
                </c:pt>
                <c:pt idx="6545">
                  <c:v>98175</c:v>
                </c:pt>
                <c:pt idx="6546">
                  <c:v>98190</c:v>
                </c:pt>
                <c:pt idx="6547">
                  <c:v>98205</c:v>
                </c:pt>
                <c:pt idx="6548">
                  <c:v>98220</c:v>
                </c:pt>
                <c:pt idx="6549">
                  <c:v>98235</c:v>
                </c:pt>
                <c:pt idx="6550">
                  <c:v>98250</c:v>
                </c:pt>
                <c:pt idx="6551">
                  <c:v>98265</c:v>
                </c:pt>
                <c:pt idx="6552">
                  <c:v>98280</c:v>
                </c:pt>
                <c:pt idx="6553">
                  <c:v>98295</c:v>
                </c:pt>
                <c:pt idx="6554">
                  <c:v>98310</c:v>
                </c:pt>
                <c:pt idx="6555">
                  <c:v>98325</c:v>
                </c:pt>
                <c:pt idx="6556">
                  <c:v>98340</c:v>
                </c:pt>
                <c:pt idx="6557">
                  <c:v>98355</c:v>
                </c:pt>
                <c:pt idx="6558">
                  <c:v>98370</c:v>
                </c:pt>
                <c:pt idx="6559">
                  <c:v>98385</c:v>
                </c:pt>
                <c:pt idx="6560">
                  <c:v>98400</c:v>
                </c:pt>
                <c:pt idx="6561">
                  <c:v>98415</c:v>
                </c:pt>
                <c:pt idx="6562">
                  <c:v>98430</c:v>
                </c:pt>
                <c:pt idx="6563">
                  <c:v>98445</c:v>
                </c:pt>
                <c:pt idx="6564">
                  <c:v>98460</c:v>
                </c:pt>
                <c:pt idx="6565">
                  <c:v>98475</c:v>
                </c:pt>
                <c:pt idx="6566">
                  <c:v>98490</c:v>
                </c:pt>
                <c:pt idx="6567">
                  <c:v>98505</c:v>
                </c:pt>
                <c:pt idx="6568">
                  <c:v>98520</c:v>
                </c:pt>
                <c:pt idx="6569">
                  <c:v>98535</c:v>
                </c:pt>
                <c:pt idx="6570">
                  <c:v>98550</c:v>
                </c:pt>
                <c:pt idx="6571">
                  <c:v>98565</c:v>
                </c:pt>
                <c:pt idx="6572">
                  <c:v>98580</c:v>
                </c:pt>
                <c:pt idx="6573">
                  <c:v>98595</c:v>
                </c:pt>
                <c:pt idx="6574">
                  <c:v>98610</c:v>
                </c:pt>
                <c:pt idx="6575">
                  <c:v>98625</c:v>
                </c:pt>
                <c:pt idx="6576">
                  <c:v>98640</c:v>
                </c:pt>
                <c:pt idx="6577">
                  <c:v>98655</c:v>
                </c:pt>
                <c:pt idx="6578">
                  <c:v>98670</c:v>
                </c:pt>
                <c:pt idx="6579">
                  <c:v>98685</c:v>
                </c:pt>
                <c:pt idx="6580">
                  <c:v>98700</c:v>
                </c:pt>
                <c:pt idx="6581">
                  <c:v>98715</c:v>
                </c:pt>
                <c:pt idx="6582">
                  <c:v>98730</c:v>
                </c:pt>
                <c:pt idx="6583">
                  <c:v>98745</c:v>
                </c:pt>
                <c:pt idx="6584">
                  <c:v>98760</c:v>
                </c:pt>
                <c:pt idx="6585">
                  <c:v>98775</c:v>
                </c:pt>
                <c:pt idx="6586">
                  <c:v>98790</c:v>
                </c:pt>
                <c:pt idx="6587">
                  <c:v>98805</c:v>
                </c:pt>
                <c:pt idx="6588">
                  <c:v>98820</c:v>
                </c:pt>
                <c:pt idx="6589">
                  <c:v>98835</c:v>
                </c:pt>
                <c:pt idx="6590">
                  <c:v>98850</c:v>
                </c:pt>
                <c:pt idx="6591">
                  <c:v>98865</c:v>
                </c:pt>
                <c:pt idx="6592">
                  <c:v>98880</c:v>
                </c:pt>
                <c:pt idx="6593">
                  <c:v>98895</c:v>
                </c:pt>
                <c:pt idx="6594">
                  <c:v>98910</c:v>
                </c:pt>
                <c:pt idx="6595">
                  <c:v>98925</c:v>
                </c:pt>
                <c:pt idx="6596">
                  <c:v>98940</c:v>
                </c:pt>
                <c:pt idx="6597">
                  <c:v>98955</c:v>
                </c:pt>
                <c:pt idx="6598">
                  <c:v>98970</c:v>
                </c:pt>
                <c:pt idx="6599">
                  <c:v>98985</c:v>
                </c:pt>
                <c:pt idx="6600">
                  <c:v>99000</c:v>
                </c:pt>
                <c:pt idx="6601">
                  <c:v>99015</c:v>
                </c:pt>
                <c:pt idx="6602">
                  <c:v>99030</c:v>
                </c:pt>
                <c:pt idx="6603">
                  <c:v>99045</c:v>
                </c:pt>
                <c:pt idx="6604">
                  <c:v>99060</c:v>
                </c:pt>
                <c:pt idx="6605">
                  <c:v>99075</c:v>
                </c:pt>
                <c:pt idx="6606">
                  <c:v>99090</c:v>
                </c:pt>
                <c:pt idx="6607">
                  <c:v>99105</c:v>
                </c:pt>
                <c:pt idx="6608">
                  <c:v>99120</c:v>
                </c:pt>
                <c:pt idx="6609">
                  <c:v>99135</c:v>
                </c:pt>
                <c:pt idx="6610">
                  <c:v>99150</c:v>
                </c:pt>
                <c:pt idx="6611">
                  <c:v>99165</c:v>
                </c:pt>
                <c:pt idx="6612">
                  <c:v>99180</c:v>
                </c:pt>
                <c:pt idx="6613">
                  <c:v>99195</c:v>
                </c:pt>
                <c:pt idx="6614">
                  <c:v>99210</c:v>
                </c:pt>
                <c:pt idx="6615">
                  <c:v>99225</c:v>
                </c:pt>
                <c:pt idx="6616">
                  <c:v>99240</c:v>
                </c:pt>
                <c:pt idx="6617">
                  <c:v>99255</c:v>
                </c:pt>
                <c:pt idx="6618">
                  <c:v>99270</c:v>
                </c:pt>
                <c:pt idx="6619">
                  <c:v>99285</c:v>
                </c:pt>
                <c:pt idx="6620">
                  <c:v>99300</c:v>
                </c:pt>
                <c:pt idx="6621">
                  <c:v>99315</c:v>
                </c:pt>
                <c:pt idx="6622">
                  <c:v>99330</c:v>
                </c:pt>
                <c:pt idx="6623">
                  <c:v>99345</c:v>
                </c:pt>
                <c:pt idx="6624">
                  <c:v>99360</c:v>
                </c:pt>
                <c:pt idx="6625">
                  <c:v>99375</c:v>
                </c:pt>
                <c:pt idx="6626">
                  <c:v>99390</c:v>
                </c:pt>
                <c:pt idx="6627">
                  <c:v>99405</c:v>
                </c:pt>
                <c:pt idx="6628">
                  <c:v>99420</c:v>
                </c:pt>
                <c:pt idx="6629">
                  <c:v>99435</c:v>
                </c:pt>
                <c:pt idx="6630">
                  <c:v>99450</c:v>
                </c:pt>
                <c:pt idx="6631">
                  <c:v>99465</c:v>
                </c:pt>
                <c:pt idx="6632">
                  <c:v>99480</c:v>
                </c:pt>
                <c:pt idx="6633">
                  <c:v>99495</c:v>
                </c:pt>
                <c:pt idx="6634">
                  <c:v>99510</c:v>
                </c:pt>
                <c:pt idx="6635">
                  <c:v>99525</c:v>
                </c:pt>
                <c:pt idx="6636">
                  <c:v>99540</c:v>
                </c:pt>
                <c:pt idx="6637">
                  <c:v>99555</c:v>
                </c:pt>
                <c:pt idx="6638">
                  <c:v>99570</c:v>
                </c:pt>
                <c:pt idx="6639">
                  <c:v>99585</c:v>
                </c:pt>
                <c:pt idx="6640">
                  <c:v>99600</c:v>
                </c:pt>
                <c:pt idx="6641">
                  <c:v>99615</c:v>
                </c:pt>
                <c:pt idx="6642">
                  <c:v>99630</c:v>
                </c:pt>
                <c:pt idx="6643">
                  <c:v>99645</c:v>
                </c:pt>
                <c:pt idx="6644">
                  <c:v>99660</c:v>
                </c:pt>
                <c:pt idx="6645">
                  <c:v>99675</c:v>
                </c:pt>
                <c:pt idx="6646">
                  <c:v>99690</c:v>
                </c:pt>
                <c:pt idx="6647">
                  <c:v>99705</c:v>
                </c:pt>
                <c:pt idx="6648">
                  <c:v>99720</c:v>
                </c:pt>
                <c:pt idx="6649">
                  <c:v>99735</c:v>
                </c:pt>
                <c:pt idx="6650">
                  <c:v>99750</c:v>
                </c:pt>
                <c:pt idx="6651">
                  <c:v>99765</c:v>
                </c:pt>
                <c:pt idx="6652">
                  <c:v>99780</c:v>
                </c:pt>
                <c:pt idx="6653">
                  <c:v>99795</c:v>
                </c:pt>
                <c:pt idx="6654">
                  <c:v>99810</c:v>
                </c:pt>
                <c:pt idx="6655">
                  <c:v>99825</c:v>
                </c:pt>
                <c:pt idx="6656">
                  <c:v>99840</c:v>
                </c:pt>
                <c:pt idx="6657">
                  <c:v>99855</c:v>
                </c:pt>
                <c:pt idx="6658">
                  <c:v>99870</c:v>
                </c:pt>
                <c:pt idx="6659">
                  <c:v>99885</c:v>
                </c:pt>
                <c:pt idx="6660">
                  <c:v>99900</c:v>
                </c:pt>
                <c:pt idx="6661">
                  <c:v>99915</c:v>
                </c:pt>
                <c:pt idx="6662">
                  <c:v>99930</c:v>
                </c:pt>
                <c:pt idx="6663">
                  <c:v>99945</c:v>
                </c:pt>
                <c:pt idx="6664">
                  <c:v>99960</c:v>
                </c:pt>
                <c:pt idx="6665">
                  <c:v>99975</c:v>
                </c:pt>
                <c:pt idx="6666">
                  <c:v>99990</c:v>
                </c:pt>
                <c:pt idx="6667">
                  <c:v>100005</c:v>
                </c:pt>
                <c:pt idx="6668">
                  <c:v>100020</c:v>
                </c:pt>
                <c:pt idx="6669">
                  <c:v>100035</c:v>
                </c:pt>
                <c:pt idx="6670">
                  <c:v>100050</c:v>
                </c:pt>
                <c:pt idx="6671">
                  <c:v>100065</c:v>
                </c:pt>
                <c:pt idx="6672">
                  <c:v>100080</c:v>
                </c:pt>
                <c:pt idx="6673">
                  <c:v>100095</c:v>
                </c:pt>
                <c:pt idx="6674">
                  <c:v>100110</c:v>
                </c:pt>
                <c:pt idx="6675">
                  <c:v>100125</c:v>
                </c:pt>
                <c:pt idx="6676">
                  <c:v>100140</c:v>
                </c:pt>
                <c:pt idx="6677">
                  <c:v>100155</c:v>
                </c:pt>
                <c:pt idx="6678">
                  <c:v>100170</c:v>
                </c:pt>
                <c:pt idx="6679">
                  <c:v>100185</c:v>
                </c:pt>
                <c:pt idx="6680">
                  <c:v>100200</c:v>
                </c:pt>
                <c:pt idx="6681">
                  <c:v>100215</c:v>
                </c:pt>
                <c:pt idx="6682">
                  <c:v>100230</c:v>
                </c:pt>
                <c:pt idx="6683">
                  <c:v>100245</c:v>
                </c:pt>
                <c:pt idx="6684">
                  <c:v>100260</c:v>
                </c:pt>
                <c:pt idx="6685">
                  <c:v>100275</c:v>
                </c:pt>
                <c:pt idx="6686">
                  <c:v>100290</c:v>
                </c:pt>
                <c:pt idx="6687">
                  <c:v>100305</c:v>
                </c:pt>
                <c:pt idx="6688">
                  <c:v>100320</c:v>
                </c:pt>
                <c:pt idx="6689">
                  <c:v>100335</c:v>
                </c:pt>
                <c:pt idx="6690">
                  <c:v>100350</c:v>
                </c:pt>
                <c:pt idx="6691">
                  <c:v>100365</c:v>
                </c:pt>
                <c:pt idx="6692">
                  <c:v>100380</c:v>
                </c:pt>
                <c:pt idx="6693">
                  <c:v>100395</c:v>
                </c:pt>
                <c:pt idx="6694">
                  <c:v>100410</c:v>
                </c:pt>
                <c:pt idx="6695">
                  <c:v>100425</c:v>
                </c:pt>
                <c:pt idx="6696">
                  <c:v>100440</c:v>
                </c:pt>
                <c:pt idx="6697">
                  <c:v>100455</c:v>
                </c:pt>
                <c:pt idx="6698">
                  <c:v>100470</c:v>
                </c:pt>
                <c:pt idx="6699">
                  <c:v>100485</c:v>
                </c:pt>
                <c:pt idx="6700">
                  <c:v>100500</c:v>
                </c:pt>
                <c:pt idx="6701">
                  <c:v>100515</c:v>
                </c:pt>
                <c:pt idx="6702">
                  <c:v>100530</c:v>
                </c:pt>
                <c:pt idx="6703">
                  <c:v>100545</c:v>
                </c:pt>
                <c:pt idx="6704">
                  <c:v>100560</c:v>
                </c:pt>
                <c:pt idx="6705">
                  <c:v>100575</c:v>
                </c:pt>
                <c:pt idx="6706">
                  <c:v>100590</c:v>
                </c:pt>
                <c:pt idx="6707">
                  <c:v>100605</c:v>
                </c:pt>
                <c:pt idx="6708">
                  <c:v>100620</c:v>
                </c:pt>
                <c:pt idx="6709">
                  <c:v>100635</c:v>
                </c:pt>
                <c:pt idx="6710">
                  <c:v>100650</c:v>
                </c:pt>
                <c:pt idx="6711">
                  <c:v>100665</c:v>
                </c:pt>
                <c:pt idx="6712">
                  <c:v>100680</c:v>
                </c:pt>
                <c:pt idx="6713">
                  <c:v>100695</c:v>
                </c:pt>
                <c:pt idx="6714">
                  <c:v>100710</c:v>
                </c:pt>
                <c:pt idx="6715">
                  <c:v>100725</c:v>
                </c:pt>
                <c:pt idx="6716">
                  <c:v>100740</c:v>
                </c:pt>
                <c:pt idx="6717">
                  <c:v>100755</c:v>
                </c:pt>
                <c:pt idx="6718">
                  <c:v>100770</c:v>
                </c:pt>
                <c:pt idx="6719">
                  <c:v>100785</c:v>
                </c:pt>
                <c:pt idx="6720">
                  <c:v>100800</c:v>
                </c:pt>
                <c:pt idx="6721">
                  <c:v>100815</c:v>
                </c:pt>
                <c:pt idx="6722">
                  <c:v>100830</c:v>
                </c:pt>
                <c:pt idx="6723">
                  <c:v>100845</c:v>
                </c:pt>
                <c:pt idx="6724">
                  <c:v>100860</c:v>
                </c:pt>
                <c:pt idx="6725">
                  <c:v>100875</c:v>
                </c:pt>
                <c:pt idx="6726">
                  <c:v>100890</c:v>
                </c:pt>
                <c:pt idx="6727">
                  <c:v>100905</c:v>
                </c:pt>
                <c:pt idx="6728">
                  <c:v>100920</c:v>
                </c:pt>
                <c:pt idx="6729">
                  <c:v>100935</c:v>
                </c:pt>
                <c:pt idx="6730">
                  <c:v>100950</c:v>
                </c:pt>
                <c:pt idx="6731">
                  <c:v>100965</c:v>
                </c:pt>
                <c:pt idx="6732">
                  <c:v>100980</c:v>
                </c:pt>
                <c:pt idx="6733">
                  <c:v>100995</c:v>
                </c:pt>
                <c:pt idx="6734">
                  <c:v>101010</c:v>
                </c:pt>
                <c:pt idx="6735">
                  <c:v>101025</c:v>
                </c:pt>
                <c:pt idx="6736">
                  <c:v>101040</c:v>
                </c:pt>
                <c:pt idx="6737">
                  <c:v>101055</c:v>
                </c:pt>
                <c:pt idx="6738">
                  <c:v>101070</c:v>
                </c:pt>
                <c:pt idx="6739">
                  <c:v>101085</c:v>
                </c:pt>
                <c:pt idx="6740">
                  <c:v>101100</c:v>
                </c:pt>
                <c:pt idx="6741">
                  <c:v>101115</c:v>
                </c:pt>
                <c:pt idx="6742">
                  <c:v>101130</c:v>
                </c:pt>
                <c:pt idx="6743">
                  <c:v>101145</c:v>
                </c:pt>
                <c:pt idx="6744">
                  <c:v>101160</c:v>
                </c:pt>
                <c:pt idx="6745">
                  <c:v>101175</c:v>
                </c:pt>
                <c:pt idx="6746">
                  <c:v>101190</c:v>
                </c:pt>
                <c:pt idx="6747">
                  <c:v>101205</c:v>
                </c:pt>
                <c:pt idx="6748">
                  <c:v>101220</c:v>
                </c:pt>
                <c:pt idx="6749">
                  <c:v>101235</c:v>
                </c:pt>
                <c:pt idx="6750">
                  <c:v>101250</c:v>
                </c:pt>
                <c:pt idx="6751">
                  <c:v>101265</c:v>
                </c:pt>
                <c:pt idx="6752">
                  <c:v>101280</c:v>
                </c:pt>
                <c:pt idx="6753">
                  <c:v>101295</c:v>
                </c:pt>
                <c:pt idx="6754">
                  <c:v>101310</c:v>
                </c:pt>
                <c:pt idx="6755">
                  <c:v>101325</c:v>
                </c:pt>
                <c:pt idx="6756">
                  <c:v>101340</c:v>
                </c:pt>
                <c:pt idx="6757">
                  <c:v>101355</c:v>
                </c:pt>
                <c:pt idx="6758">
                  <c:v>101370</c:v>
                </c:pt>
                <c:pt idx="6759">
                  <c:v>101385</c:v>
                </c:pt>
                <c:pt idx="6760">
                  <c:v>101400</c:v>
                </c:pt>
                <c:pt idx="6761">
                  <c:v>101415</c:v>
                </c:pt>
                <c:pt idx="6762">
                  <c:v>101430</c:v>
                </c:pt>
                <c:pt idx="6763">
                  <c:v>101445</c:v>
                </c:pt>
                <c:pt idx="6764">
                  <c:v>101460</c:v>
                </c:pt>
                <c:pt idx="6765">
                  <c:v>101475</c:v>
                </c:pt>
                <c:pt idx="6766">
                  <c:v>101490</c:v>
                </c:pt>
                <c:pt idx="6767">
                  <c:v>101505</c:v>
                </c:pt>
                <c:pt idx="6768">
                  <c:v>101520</c:v>
                </c:pt>
                <c:pt idx="6769">
                  <c:v>101535</c:v>
                </c:pt>
                <c:pt idx="6770">
                  <c:v>101550</c:v>
                </c:pt>
                <c:pt idx="6771">
                  <c:v>101565</c:v>
                </c:pt>
                <c:pt idx="6772">
                  <c:v>101580</c:v>
                </c:pt>
                <c:pt idx="6773">
                  <c:v>101595</c:v>
                </c:pt>
                <c:pt idx="6774">
                  <c:v>101610</c:v>
                </c:pt>
                <c:pt idx="6775">
                  <c:v>101625</c:v>
                </c:pt>
                <c:pt idx="6776">
                  <c:v>101640</c:v>
                </c:pt>
                <c:pt idx="6777">
                  <c:v>101655</c:v>
                </c:pt>
                <c:pt idx="6778">
                  <c:v>101670</c:v>
                </c:pt>
                <c:pt idx="6779">
                  <c:v>101685</c:v>
                </c:pt>
                <c:pt idx="6780">
                  <c:v>101700</c:v>
                </c:pt>
                <c:pt idx="6781">
                  <c:v>101715</c:v>
                </c:pt>
                <c:pt idx="6782">
                  <c:v>101730</c:v>
                </c:pt>
                <c:pt idx="6783">
                  <c:v>101745</c:v>
                </c:pt>
                <c:pt idx="6784">
                  <c:v>101760</c:v>
                </c:pt>
                <c:pt idx="6785">
                  <c:v>101775</c:v>
                </c:pt>
                <c:pt idx="6786">
                  <c:v>101790</c:v>
                </c:pt>
                <c:pt idx="6787">
                  <c:v>101805</c:v>
                </c:pt>
                <c:pt idx="6788">
                  <c:v>101820</c:v>
                </c:pt>
                <c:pt idx="6789">
                  <c:v>101835</c:v>
                </c:pt>
                <c:pt idx="6790">
                  <c:v>101850</c:v>
                </c:pt>
                <c:pt idx="6791">
                  <c:v>101865</c:v>
                </c:pt>
                <c:pt idx="6792">
                  <c:v>101880</c:v>
                </c:pt>
                <c:pt idx="6793">
                  <c:v>101895</c:v>
                </c:pt>
                <c:pt idx="6794">
                  <c:v>101910</c:v>
                </c:pt>
                <c:pt idx="6795">
                  <c:v>101925</c:v>
                </c:pt>
                <c:pt idx="6796">
                  <c:v>101940</c:v>
                </c:pt>
                <c:pt idx="6797">
                  <c:v>101955</c:v>
                </c:pt>
                <c:pt idx="6798">
                  <c:v>101970</c:v>
                </c:pt>
                <c:pt idx="6799">
                  <c:v>101985</c:v>
                </c:pt>
                <c:pt idx="6800">
                  <c:v>102000</c:v>
                </c:pt>
                <c:pt idx="6801">
                  <c:v>102015</c:v>
                </c:pt>
                <c:pt idx="6802">
                  <c:v>102030</c:v>
                </c:pt>
                <c:pt idx="6803">
                  <c:v>102045</c:v>
                </c:pt>
                <c:pt idx="6804">
                  <c:v>102060</c:v>
                </c:pt>
                <c:pt idx="6805">
                  <c:v>102075</c:v>
                </c:pt>
                <c:pt idx="6806">
                  <c:v>102090</c:v>
                </c:pt>
                <c:pt idx="6807">
                  <c:v>102105</c:v>
                </c:pt>
                <c:pt idx="6808">
                  <c:v>102120</c:v>
                </c:pt>
                <c:pt idx="6809">
                  <c:v>102135</c:v>
                </c:pt>
                <c:pt idx="6810">
                  <c:v>102150</c:v>
                </c:pt>
                <c:pt idx="6811">
                  <c:v>102165</c:v>
                </c:pt>
                <c:pt idx="6812">
                  <c:v>102180</c:v>
                </c:pt>
                <c:pt idx="6813">
                  <c:v>102195</c:v>
                </c:pt>
                <c:pt idx="6814">
                  <c:v>102210</c:v>
                </c:pt>
                <c:pt idx="6815">
                  <c:v>102225</c:v>
                </c:pt>
                <c:pt idx="6816">
                  <c:v>102240</c:v>
                </c:pt>
                <c:pt idx="6817">
                  <c:v>102255</c:v>
                </c:pt>
                <c:pt idx="6818">
                  <c:v>102270</c:v>
                </c:pt>
                <c:pt idx="6819">
                  <c:v>102285</c:v>
                </c:pt>
                <c:pt idx="6820">
                  <c:v>102300</c:v>
                </c:pt>
                <c:pt idx="6821">
                  <c:v>102315</c:v>
                </c:pt>
                <c:pt idx="6822">
                  <c:v>102330</c:v>
                </c:pt>
                <c:pt idx="6823">
                  <c:v>102345</c:v>
                </c:pt>
                <c:pt idx="6824">
                  <c:v>102360</c:v>
                </c:pt>
                <c:pt idx="6825">
                  <c:v>102375</c:v>
                </c:pt>
                <c:pt idx="6826">
                  <c:v>102390</c:v>
                </c:pt>
                <c:pt idx="6827">
                  <c:v>102405</c:v>
                </c:pt>
                <c:pt idx="6828">
                  <c:v>102420</c:v>
                </c:pt>
                <c:pt idx="6829">
                  <c:v>102435</c:v>
                </c:pt>
                <c:pt idx="6830">
                  <c:v>102450</c:v>
                </c:pt>
                <c:pt idx="6831">
                  <c:v>102465</c:v>
                </c:pt>
                <c:pt idx="6832">
                  <c:v>102480</c:v>
                </c:pt>
                <c:pt idx="6833">
                  <c:v>102495</c:v>
                </c:pt>
                <c:pt idx="6834">
                  <c:v>102510</c:v>
                </c:pt>
                <c:pt idx="6835">
                  <c:v>102525</c:v>
                </c:pt>
                <c:pt idx="6836">
                  <c:v>102540</c:v>
                </c:pt>
                <c:pt idx="6837">
                  <c:v>102555</c:v>
                </c:pt>
                <c:pt idx="6838">
                  <c:v>102570</c:v>
                </c:pt>
                <c:pt idx="6839">
                  <c:v>102585</c:v>
                </c:pt>
                <c:pt idx="6840">
                  <c:v>102600</c:v>
                </c:pt>
                <c:pt idx="6841">
                  <c:v>102615</c:v>
                </c:pt>
                <c:pt idx="6842">
                  <c:v>102630</c:v>
                </c:pt>
                <c:pt idx="6843">
                  <c:v>102645</c:v>
                </c:pt>
                <c:pt idx="6844">
                  <c:v>102660</c:v>
                </c:pt>
                <c:pt idx="6845">
                  <c:v>102675</c:v>
                </c:pt>
                <c:pt idx="6846">
                  <c:v>102690</c:v>
                </c:pt>
                <c:pt idx="6847">
                  <c:v>102705</c:v>
                </c:pt>
                <c:pt idx="6848">
                  <c:v>102720</c:v>
                </c:pt>
                <c:pt idx="6849">
                  <c:v>102735</c:v>
                </c:pt>
                <c:pt idx="6850">
                  <c:v>102750</c:v>
                </c:pt>
                <c:pt idx="6851">
                  <c:v>102765</c:v>
                </c:pt>
                <c:pt idx="6852">
                  <c:v>102780</c:v>
                </c:pt>
                <c:pt idx="6853">
                  <c:v>102795</c:v>
                </c:pt>
                <c:pt idx="6854">
                  <c:v>102810</c:v>
                </c:pt>
                <c:pt idx="6855">
                  <c:v>102825</c:v>
                </c:pt>
                <c:pt idx="6856">
                  <c:v>102840</c:v>
                </c:pt>
                <c:pt idx="6857">
                  <c:v>102855</c:v>
                </c:pt>
                <c:pt idx="6858">
                  <c:v>102870</c:v>
                </c:pt>
                <c:pt idx="6859">
                  <c:v>102885</c:v>
                </c:pt>
                <c:pt idx="6860">
                  <c:v>102900</c:v>
                </c:pt>
                <c:pt idx="6861">
                  <c:v>102915</c:v>
                </c:pt>
                <c:pt idx="6862">
                  <c:v>102930</c:v>
                </c:pt>
                <c:pt idx="6863">
                  <c:v>102945</c:v>
                </c:pt>
                <c:pt idx="6864">
                  <c:v>102960</c:v>
                </c:pt>
                <c:pt idx="6865">
                  <c:v>102975</c:v>
                </c:pt>
                <c:pt idx="6866">
                  <c:v>102990</c:v>
                </c:pt>
                <c:pt idx="6867">
                  <c:v>103005</c:v>
                </c:pt>
                <c:pt idx="6868">
                  <c:v>103020</c:v>
                </c:pt>
                <c:pt idx="6869">
                  <c:v>103035</c:v>
                </c:pt>
                <c:pt idx="6870">
                  <c:v>103050</c:v>
                </c:pt>
                <c:pt idx="6871">
                  <c:v>103065</c:v>
                </c:pt>
                <c:pt idx="6872">
                  <c:v>103080</c:v>
                </c:pt>
                <c:pt idx="6873">
                  <c:v>103095</c:v>
                </c:pt>
                <c:pt idx="6874">
                  <c:v>103110</c:v>
                </c:pt>
                <c:pt idx="6875">
                  <c:v>103125</c:v>
                </c:pt>
                <c:pt idx="6876">
                  <c:v>103140</c:v>
                </c:pt>
                <c:pt idx="6877">
                  <c:v>103155</c:v>
                </c:pt>
                <c:pt idx="6878">
                  <c:v>103170</c:v>
                </c:pt>
                <c:pt idx="6879">
                  <c:v>103185</c:v>
                </c:pt>
                <c:pt idx="6880">
                  <c:v>103200</c:v>
                </c:pt>
                <c:pt idx="6881">
                  <c:v>103215</c:v>
                </c:pt>
                <c:pt idx="6882">
                  <c:v>103230</c:v>
                </c:pt>
                <c:pt idx="6883">
                  <c:v>103245</c:v>
                </c:pt>
                <c:pt idx="6884">
                  <c:v>103260</c:v>
                </c:pt>
                <c:pt idx="6885">
                  <c:v>103275</c:v>
                </c:pt>
                <c:pt idx="6886">
                  <c:v>103290</c:v>
                </c:pt>
                <c:pt idx="6887">
                  <c:v>103305</c:v>
                </c:pt>
                <c:pt idx="6888">
                  <c:v>103320</c:v>
                </c:pt>
                <c:pt idx="6889">
                  <c:v>103335</c:v>
                </c:pt>
                <c:pt idx="6890">
                  <c:v>103350</c:v>
                </c:pt>
                <c:pt idx="6891">
                  <c:v>103365</c:v>
                </c:pt>
                <c:pt idx="6892">
                  <c:v>103380</c:v>
                </c:pt>
                <c:pt idx="6893">
                  <c:v>103395</c:v>
                </c:pt>
                <c:pt idx="6894">
                  <c:v>103410</c:v>
                </c:pt>
                <c:pt idx="6895">
                  <c:v>103425</c:v>
                </c:pt>
                <c:pt idx="6896">
                  <c:v>103440</c:v>
                </c:pt>
                <c:pt idx="6897">
                  <c:v>103455</c:v>
                </c:pt>
                <c:pt idx="6898">
                  <c:v>103470</c:v>
                </c:pt>
                <c:pt idx="6899">
                  <c:v>103485</c:v>
                </c:pt>
                <c:pt idx="6900">
                  <c:v>103500</c:v>
                </c:pt>
                <c:pt idx="6901">
                  <c:v>103515</c:v>
                </c:pt>
                <c:pt idx="6902">
                  <c:v>103530</c:v>
                </c:pt>
                <c:pt idx="6903">
                  <c:v>103545</c:v>
                </c:pt>
                <c:pt idx="6904">
                  <c:v>103560</c:v>
                </c:pt>
                <c:pt idx="6905">
                  <c:v>103575</c:v>
                </c:pt>
                <c:pt idx="6906">
                  <c:v>103590</c:v>
                </c:pt>
                <c:pt idx="6907">
                  <c:v>103605</c:v>
                </c:pt>
                <c:pt idx="6908">
                  <c:v>103620</c:v>
                </c:pt>
                <c:pt idx="6909">
                  <c:v>103635</c:v>
                </c:pt>
                <c:pt idx="6910">
                  <c:v>103650</c:v>
                </c:pt>
                <c:pt idx="6911">
                  <c:v>103665</c:v>
                </c:pt>
                <c:pt idx="6912">
                  <c:v>103680</c:v>
                </c:pt>
                <c:pt idx="6913">
                  <c:v>103695</c:v>
                </c:pt>
                <c:pt idx="6914">
                  <c:v>103710</c:v>
                </c:pt>
                <c:pt idx="6915">
                  <c:v>103725</c:v>
                </c:pt>
                <c:pt idx="6916">
                  <c:v>103740</c:v>
                </c:pt>
                <c:pt idx="6917">
                  <c:v>103755</c:v>
                </c:pt>
                <c:pt idx="6918">
                  <c:v>103770</c:v>
                </c:pt>
                <c:pt idx="6919">
                  <c:v>103785</c:v>
                </c:pt>
                <c:pt idx="6920">
                  <c:v>103800</c:v>
                </c:pt>
                <c:pt idx="6921">
                  <c:v>103815</c:v>
                </c:pt>
                <c:pt idx="6922">
                  <c:v>103830</c:v>
                </c:pt>
                <c:pt idx="6923">
                  <c:v>103845</c:v>
                </c:pt>
                <c:pt idx="6924">
                  <c:v>103860</c:v>
                </c:pt>
                <c:pt idx="6925">
                  <c:v>103875</c:v>
                </c:pt>
                <c:pt idx="6926">
                  <c:v>103890</c:v>
                </c:pt>
                <c:pt idx="6927">
                  <c:v>103905</c:v>
                </c:pt>
                <c:pt idx="6928">
                  <c:v>103920</c:v>
                </c:pt>
                <c:pt idx="6929">
                  <c:v>103935</c:v>
                </c:pt>
                <c:pt idx="6930">
                  <c:v>103950</c:v>
                </c:pt>
                <c:pt idx="6931">
                  <c:v>103965</c:v>
                </c:pt>
                <c:pt idx="6932">
                  <c:v>103980</c:v>
                </c:pt>
                <c:pt idx="6933">
                  <c:v>103995</c:v>
                </c:pt>
                <c:pt idx="6934">
                  <c:v>104010</c:v>
                </c:pt>
                <c:pt idx="6935">
                  <c:v>104025</c:v>
                </c:pt>
                <c:pt idx="6936">
                  <c:v>104040</c:v>
                </c:pt>
                <c:pt idx="6937">
                  <c:v>104055</c:v>
                </c:pt>
                <c:pt idx="6938">
                  <c:v>104070</c:v>
                </c:pt>
                <c:pt idx="6939">
                  <c:v>104085</c:v>
                </c:pt>
                <c:pt idx="6940">
                  <c:v>104100</c:v>
                </c:pt>
                <c:pt idx="6941">
                  <c:v>104115</c:v>
                </c:pt>
                <c:pt idx="6942">
                  <c:v>104130</c:v>
                </c:pt>
                <c:pt idx="6943">
                  <c:v>104145</c:v>
                </c:pt>
                <c:pt idx="6944">
                  <c:v>104160</c:v>
                </c:pt>
                <c:pt idx="6945">
                  <c:v>104175</c:v>
                </c:pt>
                <c:pt idx="6946">
                  <c:v>104190</c:v>
                </c:pt>
                <c:pt idx="6947">
                  <c:v>104205</c:v>
                </c:pt>
                <c:pt idx="6948">
                  <c:v>104220</c:v>
                </c:pt>
                <c:pt idx="6949">
                  <c:v>104235</c:v>
                </c:pt>
                <c:pt idx="6950">
                  <c:v>104250</c:v>
                </c:pt>
                <c:pt idx="6951">
                  <c:v>104265</c:v>
                </c:pt>
                <c:pt idx="6952">
                  <c:v>104280</c:v>
                </c:pt>
                <c:pt idx="6953">
                  <c:v>104295</c:v>
                </c:pt>
                <c:pt idx="6954">
                  <c:v>104310</c:v>
                </c:pt>
                <c:pt idx="6955">
                  <c:v>104325</c:v>
                </c:pt>
                <c:pt idx="6956">
                  <c:v>104340</c:v>
                </c:pt>
                <c:pt idx="6957">
                  <c:v>104355</c:v>
                </c:pt>
                <c:pt idx="6958">
                  <c:v>104370</c:v>
                </c:pt>
                <c:pt idx="6959">
                  <c:v>104385</c:v>
                </c:pt>
                <c:pt idx="6960">
                  <c:v>104400</c:v>
                </c:pt>
                <c:pt idx="6961">
                  <c:v>104415</c:v>
                </c:pt>
                <c:pt idx="6962">
                  <c:v>104430</c:v>
                </c:pt>
                <c:pt idx="6963">
                  <c:v>104445</c:v>
                </c:pt>
                <c:pt idx="6964">
                  <c:v>104460</c:v>
                </c:pt>
                <c:pt idx="6965">
                  <c:v>104475</c:v>
                </c:pt>
                <c:pt idx="6966">
                  <c:v>104490</c:v>
                </c:pt>
                <c:pt idx="6967">
                  <c:v>104505</c:v>
                </c:pt>
                <c:pt idx="6968">
                  <c:v>104520</c:v>
                </c:pt>
                <c:pt idx="6969">
                  <c:v>104535</c:v>
                </c:pt>
                <c:pt idx="6970">
                  <c:v>104550</c:v>
                </c:pt>
                <c:pt idx="6971">
                  <c:v>104565</c:v>
                </c:pt>
                <c:pt idx="6972">
                  <c:v>104580</c:v>
                </c:pt>
                <c:pt idx="6973">
                  <c:v>104595</c:v>
                </c:pt>
                <c:pt idx="6974">
                  <c:v>104610</c:v>
                </c:pt>
                <c:pt idx="6975">
                  <c:v>104625</c:v>
                </c:pt>
                <c:pt idx="6976">
                  <c:v>104640</c:v>
                </c:pt>
                <c:pt idx="6977">
                  <c:v>104655</c:v>
                </c:pt>
                <c:pt idx="6978">
                  <c:v>104670</c:v>
                </c:pt>
                <c:pt idx="6979">
                  <c:v>104685</c:v>
                </c:pt>
                <c:pt idx="6980">
                  <c:v>104700</c:v>
                </c:pt>
                <c:pt idx="6981">
                  <c:v>104715</c:v>
                </c:pt>
                <c:pt idx="6982">
                  <c:v>104730</c:v>
                </c:pt>
                <c:pt idx="6983">
                  <c:v>104745</c:v>
                </c:pt>
                <c:pt idx="6984">
                  <c:v>104760</c:v>
                </c:pt>
                <c:pt idx="6985">
                  <c:v>104775</c:v>
                </c:pt>
                <c:pt idx="6986">
                  <c:v>104790</c:v>
                </c:pt>
                <c:pt idx="6987">
                  <c:v>104805</c:v>
                </c:pt>
                <c:pt idx="6988">
                  <c:v>104820</c:v>
                </c:pt>
                <c:pt idx="6989">
                  <c:v>104835</c:v>
                </c:pt>
                <c:pt idx="6990">
                  <c:v>104850</c:v>
                </c:pt>
                <c:pt idx="6991">
                  <c:v>104865</c:v>
                </c:pt>
                <c:pt idx="6992">
                  <c:v>104880</c:v>
                </c:pt>
                <c:pt idx="6993">
                  <c:v>104895</c:v>
                </c:pt>
                <c:pt idx="6994">
                  <c:v>104910</c:v>
                </c:pt>
                <c:pt idx="6995">
                  <c:v>104925</c:v>
                </c:pt>
                <c:pt idx="6996">
                  <c:v>104940</c:v>
                </c:pt>
                <c:pt idx="6997">
                  <c:v>104955</c:v>
                </c:pt>
                <c:pt idx="6998">
                  <c:v>104970</c:v>
                </c:pt>
                <c:pt idx="6999">
                  <c:v>104985</c:v>
                </c:pt>
                <c:pt idx="7000">
                  <c:v>105000</c:v>
                </c:pt>
                <c:pt idx="7001">
                  <c:v>105015</c:v>
                </c:pt>
                <c:pt idx="7002">
                  <c:v>105030</c:v>
                </c:pt>
                <c:pt idx="7003">
                  <c:v>105045</c:v>
                </c:pt>
                <c:pt idx="7004">
                  <c:v>105060</c:v>
                </c:pt>
                <c:pt idx="7005">
                  <c:v>105075</c:v>
                </c:pt>
                <c:pt idx="7006">
                  <c:v>105090</c:v>
                </c:pt>
                <c:pt idx="7007">
                  <c:v>105105</c:v>
                </c:pt>
                <c:pt idx="7008">
                  <c:v>105120</c:v>
                </c:pt>
                <c:pt idx="7009">
                  <c:v>105135</c:v>
                </c:pt>
                <c:pt idx="7010">
                  <c:v>105150</c:v>
                </c:pt>
                <c:pt idx="7011">
                  <c:v>105165</c:v>
                </c:pt>
                <c:pt idx="7012">
                  <c:v>105180</c:v>
                </c:pt>
                <c:pt idx="7013">
                  <c:v>105195</c:v>
                </c:pt>
                <c:pt idx="7014">
                  <c:v>105210</c:v>
                </c:pt>
                <c:pt idx="7015">
                  <c:v>105225</c:v>
                </c:pt>
                <c:pt idx="7016">
                  <c:v>105240</c:v>
                </c:pt>
                <c:pt idx="7017">
                  <c:v>105255</c:v>
                </c:pt>
                <c:pt idx="7018">
                  <c:v>105270</c:v>
                </c:pt>
                <c:pt idx="7019">
                  <c:v>105285</c:v>
                </c:pt>
                <c:pt idx="7020">
                  <c:v>105300</c:v>
                </c:pt>
                <c:pt idx="7021">
                  <c:v>105315</c:v>
                </c:pt>
                <c:pt idx="7022">
                  <c:v>105330</c:v>
                </c:pt>
                <c:pt idx="7023">
                  <c:v>105345</c:v>
                </c:pt>
                <c:pt idx="7024">
                  <c:v>105360</c:v>
                </c:pt>
                <c:pt idx="7025">
                  <c:v>105375</c:v>
                </c:pt>
                <c:pt idx="7026">
                  <c:v>105390</c:v>
                </c:pt>
                <c:pt idx="7027">
                  <c:v>105405</c:v>
                </c:pt>
                <c:pt idx="7028">
                  <c:v>105420</c:v>
                </c:pt>
                <c:pt idx="7029">
                  <c:v>105435</c:v>
                </c:pt>
                <c:pt idx="7030">
                  <c:v>105450</c:v>
                </c:pt>
                <c:pt idx="7031">
                  <c:v>105465</c:v>
                </c:pt>
                <c:pt idx="7032">
                  <c:v>105480</c:v>
                </c:pt>
                <c:pt idx="7033">
                  <c:v>105495</c:v>
                </c:pt>
                <c:pt idx="7034">
                  <c:v>105510</c:v>
                </c:pt>
                <c:pt idx="7035">
                  <c:v>105525</c:v>
                </c:pt>
                <c:pt idx="7036">
                  <c:v>105540</c:v>
                </c:pt>
                <c:pt idx="7037">
                  <c:v>105555</c:v>
                </c:pt>
                <c:pt idx="7038">
                  <c:v>105570</c:v>
                </c:pt>
                <c:pt idx="7039">
                  <c:v>105585</c:v>
                </c:pt>
                <c:pt idx="7040">
                  <c:v>105600</c:v>
                </c:pt>
                <c:pt idx="7041">
                  <c:v>105615</c:v>
                </c:pt>
                <c:pt idx="7042">
                  <c:v>105630</c:v>
                </c:pt>
                <c:pt idx="7043">
                  <c:v>105645</c:v>
                </c:pt>
                <c:pt idx="7044">
                  <c:v>105660</c:v>
                </c:pt>
                <c:pt idx="7045">
                  <c:v>105675</c:v>
                </c:pt>
                <c:pt idx="7046">
                  <c:v>105690</c:v>
                </c:pt>
                <c:pt idx="7047">
                  <c:v>105705</c:v>
                </c:pt>
                <c:pt idx="7048">
                  <c:v>105720</c:v>
                </c:pt>
                <c:pt idx="7049">
                  <c:v>105735</c:v>
                </c:pt>
                <c:pt idx="7050">
                  <c:v>105750</c:v>
                </c:pt>
                <c:pt idx="7051">
                  <c:v>105765</c:v>
                </c:pt>
                <c:pt idx="7052">
                  <c:v>105780</c:v>
                </c:pt>
                <c:pt idx="7053">
                  <c:v>105795</c:v>
                </c:pt>
                <c:pt idx="7054">
                  <c:v>105810</c:v>
                </c:pt>
                <c:pt idx="7055">
                  <c:v>105825</c:v>
                </c:pt>
                <c:pt idx="7056">
                  <c:v>105840</c:v>
                </c:pt>
                <c:pt idx="7057">
                  <c:v>105855</c:v>
                </c:pt>
                <c:pt idx="7058">
                  <c:v>105870</c:v>
                </c:pt>
                <c:pt idx="7059">
                  <c:v>105885</c:v>
                </c:pt>
                <c:pt idx="7060">
                  <c:v>105900</c:v>
                </c:pt>
                <c:pt idx="7061">
                  <c:v>105915</c:v>
                </c:pt>
                <c:pt idx="7062">
                  <c:v>105930</c:v>
                </c:pt>
                <c:pt idx="7063">
                  <c:v>105945</c:v>
                </c:pt>
                <c:pt idx="7064">
                  <c:v>105960</c:v>
                </c:pt>
                <c:pt idx="7065">
                  <c:v>105975</c:v>
                </c:pt>
                <c:pt idx="7066">
                  <c:v>105990</c:v>
                </c:pt>
                <c:pt idx="7067">
                  <c:v>106005</c:v>
                </c:pt>
                <c:pt idx="7068">
                  <c:v>106020</c:v>
                </c:pt>
                <c:pt idx="7069">
                  <c:v>106035</c:v>
                </c:pt>
                <c:pt idx="7070">
                  <c:v>106050</c:v>
                </c:pt>
                <c:pt idx="7071">
                  <c:v>106065</c:v>
                </c:pt>
                <c:pt idx="7072">
                  <c:v>106080</c:v>
                </c:pt>
                <c:pt idx="7073">
                  <c:v>106095</c:v>
                </c:pt>
                <c:pt idx="7074">
                  <c:v>106110</c:v>
                </c:pt>
                <c:pt idx="7075">
                  <c:v>106125</c:v>
                </c:pt>
                <c:pt idx="7076">
                  <c:v>106140</c:v>
                </c:pt>
                <c:pt idx="7077">
                  <c:v>106155</c:v>
                </c:pt>
                <c:pt idx="7078">
                  <c:v>106170</c:v>
                </c:pt>
                <c:pt idx="7079">
                  <c:v>106185</c:v>
                </c:pt>
                <c:pt idx="7080">
                  <c:v>106200</c:v>
                </c:pt>
                <c:pt idx="7081">
                  <c:v>106215</c:v>
                </c:pt>
                <c:pt idx="7082">
                  <c:v>106230</c:v>
                </c:pt>
                <c:pt idx="7083">
                  <c:v>106245</c:v>
                </c:pt>
                <c:pt idx="7084">
                  <c:v>106260</c:v>
                </c:pt>
                <c:pt idx="7085">
                  <c:v>106275</c:v>
                </c:pt>
                <c:pt idx="7086">
                  <c:v>106290</c:v>
                </c:pt>
                <c:pt idx="7087">
                  <c:v>106305</c:v>
                </c:pt>
                <c:pt idx="7088">
                  <c:v>106320</c:v>
                </c:pt>
                <c:pt idx="7089">
                  <c:v>106335</c:v>
                </c:pt>
                <c:pt idx="7090">
                  <c:v>106350</c:v>
                </c:pt>
                <c:pt idx="7091">
                  <c:v>106365</c:v>
                </c:pt>
                <c:pt idx="7092">
                  <c:v>106380</c:v>
                </c:pt>
                <c:pt idx="7093">
                  <c:v>106395</c:v>
                </c:pt>
                <c:pt idx="7094">
                  <c:v>106410</c:v>
                </c:pt>
                <c:pt idx="7095">
                  <c:v>106425</c:v>
                </c:pt>
                <c:pt idx="7096">
                  <c:v>106440</c:v>
                </c:pt>
                <c:pt idx="7097">
                  <c:v>106455</c:v>
                </c:pt>
                <c:pt idx="7098">
                  <c:v>106470</c:v>
                </c:pt>
                <c:pt idx="7099">
                  <c:v>106485</c:v>
                </c:pt>
                <c:pt idx="7100">
                  <c:v>106500</c:v>
                </c:pt>
                <c:pt idx="7101">
                  <c:v>106515</c:v>
                </c:pt>
                <c:pt idx="7102">
                  <c:v>106530</c:v>
                </c:pt>
                <c:pt idx="7103">
                  <c:v>106545</c:v>
                </c:pt>
                <c:pt idx="7104">
                  <c:v>106560</c:v>
                </c:pt>
                <c:pt idx="7105">
                  <c:v>106575</c:v>
                </c:pt>
                <c:pt idx="7106">
                  <c:v>106590</c:v>
                </c:pt>
                <c:pt idx="7107">
                  <c:v>106605</c:v>
                </c:pt>
                <c:pt idx="7108">
                  <c:v>106620</c:v>
                </c:pt>
                <c:pt idx="7109">
                  <c:v>106635</c:v>
                </c:pt>
                <c:pt idx="7110">
                  <c:v>106650</c:v>
                </c:pt>
                <c:pt idx="7111">
                  <c:v>106665</c:v>
                </c:pt>
                <c:pt idx="7112">
                  <c:v>106680</c:v>
                </c:pt>
                <c:pt idx="7113">
                  <c:v>106695</c:v>
                </c:pt>
                <c:pt idx="7114">
                  <c:v>106710</c:v>
                </c:pt>
                <c:pt idx="7115">
                  <c:v>106725</c:v>
                </c:pt>
                <c:pt idx="7116">
                  <c:v>106740</c:v>
                </c:pt>
                <c:pt idx="7117">
                  <c:v>106755</c:v>
                </c:pt>
                <c:pt idx="7118">
                  <c:v>106770</c:v>
                </c:pt>
                <c:pt idx="7119">
                  <c:v>106785</c:v>
                </c:pt>
                <c:pt idx="7120">
                  <c:v>106800</c:v>
                </c:pt>
                <c:pt idx="7121">
                  <c:v>106815</c:v>
                </c:pt>
                <c:pt idx="7122">
                  <c:v>106830</c:v>
                </c:pt>
                <c:pt idx="7123">
                  <c:v>106845</c:v>
                </c:pt>
                <c:pt idx="7124">
                  <c:v>106860</c:v>
                </c:pt>
                <c:pt idx="7125">
                  <c:v>106875</c:v>
                </c:pt>
                <c:pt idx="7126">
                  <c:v>106890</c:v>
                </c:pt>
                <c:pt idx="7127">
                  <c:v>106905</c:v>
                </c:pt>
                <c:pt idx="7128">
                  <c:v>106920</c:v>
                </c:pt>
                <c:pt idx="7129">
                  <c:v>106935</c:v>
                </c:pt>
                <c:pt idx="7130">
                  <c:v>106950</c:v>
                </c:pt>
                <c:pt idx="7131">
                  <c:v>106965</c:v>
                </c:pt>
                <c:pt idx="7132">
                  <c:v>106980</c:v>
                </c:pt>
                <c:pt idx="7133">
                  <c:v>106995</c:v>
                </c:pt>
                <c:pt idx="7134">
                  <c:v>107010</c:v>
                </c:pt>
                <c:pt idx="7135">
                  <c:v>107025</c:v>
                </c:pt>
                <c:pt idx="7136">
                  <c:v>107040</c:v>
                </c:pt>
                <c:pt idx="7137">
                  <c:v>107055</c:v>
                </c:pt>
                <c:pt idx="7138">
                  <c:v>107070</c:v>
                </c:pt>
                <c:pt idx="7139">
                  <c:v>107085</c:v>
                </c:pt>
                <c:pt idx="7140">
                  <c:v>107100</c:v>
                </c:pt>
                <c:pt idx="7141">
                  <c:v>107115</c:v>
                </c:pt>
                <c:pt idx="7142">
                  <c:v>107130</c:v>
                </c:pt>
                <c:pt idx="7143">
                  <c:v>107145</c:v>
                </c:pt>
                <c:pt idx="7144">
                  <c:v>107160</c:v>
                </c:pt>
                <c:pt idx="7145">
                  <c:v>107175</c:v>
                </c:pt>
                <c:pt idx="7146">
                  <c:v>107190</c:v>
                </c:pt>
                <c:pt idx="7147">
                  <c:v>107205</c:v>
                </c:pt>
                <c:pt idx="7148">
                  <c:v>107220</c:v>
                </c:pt>
                <c:pt idx="7149">
                  <c:v>107235</c:v>
                </c:pt>
                <c:pt idx="7150">
                  <c:v>107250</c:v>
                </c:pt>
                <c:pt idx="7151">
                  <c:v>107265</c:v>
                </c:pt>
                <c:pt idx="7152">
                  <c:v>107280</c:v>
                </c:pt>
                <c:pt idx="7153">
                  <c:v>107295</c:v>
                </c:pt>
                <c:pt idx="7154">
                  <c:v>107310</c:v>
                </c:pt>
                <c:pt idx="7155">
                  <c:v>107325</c:v>
                </c:pt>
                <c:pt idx="7156">
                  <c:v>107340</c:v>
                </c:pt>
                <c:pt idx="7157">
                  <c:v>107355</c:v>
                </c:pt>
                <c:pt idx="7158">
                  <c:v>107370</c:v>
                </c:pt>
                <c:pt idx="7159">
                  <c:v>107385</c:v>
                </c:pt>
                <c:pt idx="7160">
                  <c:v>107400</c:v>
                </c:pt>
                <c:pt idx="7161">
                  <c:v>107415</c:v>
                </c:pt>
                <c:pt idx="7162">
                  <c:v>107430</c:v>
                </c:pt>
                <c:pt idx="7163">
                  <c:v>107445</c:v>
                </c:pt>
                <c:pt idx="7164">
                  <c:v>107460</c:v>
                </c:pt>
                <c:pt idx="7165">
                  <c:v>107475</c:v>
                </c:pt>
                <c:pt idx="7166">
                  <c:v>107490</c:v>
                </c:pt>
                <c:pt idx="7167">
                  <c:v>107505</c:v>
                </c:pt>
                <c:pt idx="7168">
                  <c:v>107520</c:v>
                </c:pt>
                <c:pt idx="7169">
                  <c:v>107535</c:v>
                </c:pt>
                <c:pt idx="7170">
                  <c:v>107550</c:v>
                </c:pt>
                <c:pt idx="7171">
                  <c:v>107565</c:v>
                </c:pt>
                <c:pt idx="7172">
                  <c:v>107580</c:v>
                </c:pt>
                <c:pt idx="7173">
                  <c:v>107595</c:v>
                </c:pt>
                <c:pt idx="7174">
                  <c:v>107610</c:v>
                </c:pt>
                <c:pt idx="7175">
                  <c:v>107625</c:v>
                </c:pt>
                <c:pt idx="7176">
                  <c:v>107640</c:v>
                </c:pt>
                <c:pt idx="7177">
                  <c:v>107655</c:v>
                </c:pt>
                <c:pt idx="7178">
                  <c:v>107670</c:v>
                </c:pt>
                <c:pt idx="7179">
                  <c:v>107685</c:v>
                </c:pt>
                <c:pt idx="7180">
                  <c:v>107700</c:v>
                </c:pt>
                <c:pt idx="7181">
                  <c:v>107715</c:v>
                </c:pt>
                <c:pt idx="7182">
                  <c:v>107730</c:v>
                </c:pt>
                <c:pt idx="7183">
                  <c:v>107745</c:v>
                </c:pt>
                <c:pt idx="7184">
                  <c:v>107760</c:v>
                </c:pt>
                <c:pt idx="7185">
                  <c:v>107775</c:v>
                </c:pt>
                <c:pt idx="7186">
                  <c:v>107790</c:v>
                </c:pt>
                <c:pt idx="7187">
                  <c:v>107805</c:v>
                </c:pt>
                <c:pt idx="7188">
                  <c:v>107820</c:v>
                </c:pt>
                <c:pt idx="7189">
                  <c:v>107835</c:v>
                </c:pt>
                <c:pt idx="7190">
                  <c:v>107850</c:v>
                </c:pt>
                <c:pt idx="7191">
                  <c:v>107865</c:v>
                </c:pt>
                <c:pt idx="7192">
                  <c:v>107880</c:v>
                </c:pt>
                <c:pt idx="7193">
                  <c:v>107895</c:v>
                </c:pt>
                <c:pt idx="7194">
                  <c:v>107910</c:v>
                </c:pt>
                <c:pt idx="7195">
                  <c:v>107925</c:v>
                </c:pt>
                <c:pt idx="7196">
                  <c:v>107940</c:v>
                </c:pt>
                <c:pt idx="7197">
                  <c:v>107955</c:v>
                </c:pt>
                <c:pt idx="7198">
                  <c:v>107970</c:v>
                </c:pt>
                <c:pt idx="7199">
                  <c:v>107985</c:v>
                </c:pt>
                <c:pt idx="7200">
                  <c:v>108000</c:v>
                </c:pt>
                <c:pt idx="7201">
                  <c:v>108015</c:v>
                </c:pt>
                <c:pt idx="7202">
                  <c:v>108030</c:v>
                </c:pt>
                <c:pt idx="7203">
                  <c:v>108045</c:v>
                </c:pt>
                <c:pt idx="7204">
                  <c:v>108060</c:v>
                </c:pt>
                <c:pt idx="7205">
                  <c:v>108075</c:v>
                </c:pt>
                <c:pt idx="7206">
                  <c:v>108090</c:v>
                </c:pt>
                <c:pt idx="7207">
                  <c:v>108105</c:v>
                </c:pt>
                <c:pt idx="7208">
                  <c:v>108120</c:v>
                </c:pt>
                <c:pt idx="7209">
                  <c:v>108135</c:v>
                </c:pt>
                <c:pt idx="7210">
                  <c:v>108150</c:v>
                </c:pt>
                <c:pt idx="7211">
                  <c:v>108165</c:v>
                </c:pt>
                <c:pt idx="7212">
                  <c:v>108180</c:v>
                </c:pt>
                <c:pt idx="7213">
                  <c:v>108195</c:v>
                </c:pt>
                <c:pt idx="7214">
                  <c:v>108210</c:v>
                </c:pt>
                <c:pt idx="7215">
                  <c:v>108225</c:v>
                </c:pt>
                <c:pt idx="7216">
                  <c:v>108240</c:v>
                </c:pt>
                <c:pt idx="7217">
                  <c:v>108255</c:v>
                </c:pt>
                <c:pt idx="7218">
                  <c:v>108270</c:v>
                </c:pt>
                <c:pt idx="7219">
                  <c:v>108285</c:v>
                </c:pt>
                <c:pt idx="7220">
                  <c:v>108300</c:v>
                </c:pt>
                <c:pt idx="7221">
                  <c:v>108315</c:v>
                </c:pt>
                <c:pt idx="7222">
                  <c:v>108330</c:v>
                </c:pt>
                <c:pt idx="7223">
                  <c:v>108345</c:v>
                </c:pt>
                <c:pt idx="7224">
                  <c:v>108360</c:v>
                </c:pt>
                <c:pt idx="7225">
                  <c:v>108375</c:v>
                </c:pt>
                <c:pt idx="7226">
                  <c:v>108390</c:v>
                </c:pt>
                <c:pt idx="7227">
                  <c:v>108405</c:v>
                </c:pt>
                <c:pt idx="7228">
                  <c:v>108420</c:v>
                </c:pt>
                <c:pt idx="7229">
                  <c:v>108435</c:v>
                </c:pt>
                <c:pt idx="7230">
                  <c:v>108450</c:v>
                </c:pt>
                <c:pt idx="7231">
                  <c:v>108465</c:v>
                </c:pt>
                <c:pt idx="7232">
                  <c:v>108480</c:v>
                </c:pt>
                <c:pt idx="7233">
                  <c:v>108495</c:v>
                </c:pt>
                <c:pt idx="7234">
                  <c:v>108510</c:v>
                </c:pt>
                <c:pt idx="7235">
                  <c:v>108525</c:v>
                </c:pt>
                <c:pt idx="7236">
                  <c:v>108540</c:v>
                </c:pt>
                <c:pt idx="7237">
                  <c:v>108555</c:v>
                </c:pt>
                <c:pt idx="7238">
                  <c:v>108570</c:v>
                </c:pt>
                <c:pt idx="7239">
                  <c:v>108585</c:v>
                </c:pt>
                <c:pt idx="7240">
                  <c:v>108600</c:v>
                </c:pt>
                <c:pt idx="7241">
                  <c:v>108615</c:v>
                </c:pt>
                <c:pt idx="7242">
                  <c:v>108630</c:v>
                </c:pt>
                <c:pt idx="7243">
                  <c:v>108645</c:v>
                </c:pt>
                <c:pt idx="7244">
                  <c:v>108660</c:v>
                </c:pt>
                <c:pt idx="7245">
                  <c:v>108675</c:v>
                </c:pt>
                <c:pt idx="7246">
                  <c:v>108690</c:v>
                </c:pt>
                <c:pt idx="7247">
                  <c:v>108705</c:v>
                </c:pt>
                <c:pt idx="7248">
                  <c:v>108720</c:v>
                </c:pt>
                <c:pt idx="7249">
                  <c:v>108735</c:v>
                </c:pt>
                <c:pt idx="7250">
                  <c:v>108750</c:v>
                </c:pt>
                <c:pt idx="7251">
                  <c:v>108765</c:v>
                </c:pt>
                <c:pt idx="7252">
                  <c:v>108780</c:v>
                </c:pt>
                <c:pt idx="7253">
                  <c:v>108795</c:v>
                </c:pt>
                <c:pt idx="7254">
                  <c:v>108810</c:v>
                </c:pt>
                <c:pt idx="7255">
                  <c:v>108825</c:v>
                </c:pt>
                <c:pt idx="7256">
                  <c:v>108840</c:v>
                </c:pt>
                <c:pt idx="7257">
                  <c:v>108855</c:v>
                </c:pt>
                <c:pt idx="7258">
                  <c:v>108870</c:v>
                </c:pt>
                <c:pt idx="7259">
                  <c:v>108885</c:v>
                </c:pt>
                <c:pt idx="7260">
                  <c:v>108900</c:v>
                </c:pt>
                <c:pt idx="7261">
                  <c:v>108915</c:v>
                </c:pt>
                <c:pt idx="7262">
                  <c:v>108930</c:v>
                </c:pt>
                <c:pt idx="7263">
                  <c:v>108945</c:v>
                </c:pt>
                <c:pt idx="7264">
                  <c:v>108960</c:v>
                </c:pt>
                <c:pt idx="7265">
                  <c:v>108975</c:v>
                </c:pt>
                <c:pt idx="7266">
                  <c:v>108990</c:v>
                </c:pt>
                <c:pt idx="7267">
                  <c:v>109005</c:v>
                </c:pt>
                <c:pt idx="7268">
                  <c:v>109020</c:v>
                </c:pt>
                <c:pt idx="7269">
                  <c:v>109035</c:v>
                </c:pt>
                <c:pt idx="7270">
                  <c:v>109050</c:v>
                </c:pt>
                <c:pt idx="7271">
                  <c:v>109065</c:v>
                </c:pt>
                <c:pt idx="7272">
                  <c:v>109080</c:v>
                </c:pt>
                <c:pt idx="7273">
                  <c:v>109095</c:v>
                </c:pt>
                <c:pt idx="7274">
                  <c:v>109110</c:v>
                </c:pt>
                <c:pt idx="7275">
                  <c:v>109125</c:v>
                </c:pt>
                <c:pt idx="7276">
                  <c:v>109140</c:v>
                </c:pt>
                <c:pt idx="7277">
                  <c:v>109155</c:v>
                </c:pt>
                <c:pt idx="7278">
                  <c:v>109170</c:v>
                </c:pt>
                <c:pt idx="7279">
                  <c:v>109185</c:v>
                </c:pt>
                <c:pt idx="7280">
                  <c:v>109200</c:v>
                </c:pt>
                <c:pt idx="7281">
                  <c:v>109215</c:v>
                </c:pt>
                <c:pt idx="7282">
                  <c:v>109230</c:v>
                </c:pt>
                <c:pt idx="7283">
                  <c:v>109245</c:v>
                </c:pt>
                <c:pt idx="7284">
                  <c:v>109260</c:v>
                </c:pt>
                <c:pt idx="7285">
                  <c:v>109275</c:v>
                </c:pt>
                <c:pt idx="7286">
                  <c:v>109290</c:v>
                </c:pt>
                <c:pt idx="7287">
                  <c:v>109305</c:v>
                </c:pt>
                <c:pt idx="7288">
                  <c:v>109320</c:v>
                </c:pt>
                <c:pt idx="7289">
                  <c:v>109335</c:v>
                </c:pt>
                <c:pt idx="7290">
                  <c:v>109350</c:v>
                </c:pt>
                <c:pt idx="7291">
                  <c:v>109365</c:v>
                </c:pt>
                <c:pt idx="7292">
                  <c:v>109380</c:v>
                </c:pt>
                <c:pt idx="7293">
                  <c:v>109395</c:v>
                </c:pt>
                <c:pt idx="7294">
                  <c:v>109410</c:v>
                </c:pt>
                <c:pt idx="7295">
                  <c:v>109425</c:v>
                </c:pt>
                <c:pt idx="7296">
                  <c:v>109440</c:v>
                </c:pt>
                <c:pt idx="7297">
                  <c:v>109455</c:v>
                </c:pt>
                <c:pt idx="7298">
                  <c:v>109470</c:v>
                </c:pt>
                <c:pt idx="7299">
                  <c:v>109485</c:v>
                </c:pt>
                <c:pt idx="7300">
                  <c:v>109500</c:v>
                </c:pt>
                <c:pt idx="7301">
                  <c:v>109515</c:v>
                </c:pt>
                <c:pt idx="7302">
                  <c:v>109530</c:v>
                </c:pt>
                <c:pt idx="7303">
                  <c:v>109545</c:v>
                </c:pt>
                <c:pt idx="7304">
                  <c:v>109560</c:v>
                </c:pt>
                <c:pt idx="7305">
                  <c:v>109575</c:v>
                </c:pt>
                <c:pt idx="7306">
                  <c:v>109590</c:v>
                </c:pt>
                <c:pt idx="7307">
                  <c:v>109605</c:v>
                </c:pt>
                <c:pt idx="7308">
                  <c:v>109620</c:v>
                </c:pt>
                <c:pt idx="7309">
                  <c:v>109635</c:v>
                </c:pt>
                <c:pt idx="7310">
                  <c:v>109650</c:v>
                </c:pt>
                <c:pt idx="7311">
                  <c:v>109665</c:v>
                </c:pt>
                <c:pt idx="7312">
                  <c:v>109680</c:v>
                </c:pt>
                <c:pt idx="7313">
                  <c:v>109695</c:v>
                </c:pt>
                <c:pt idx="7314">
                  <c:v>109710</c:v>
                </c:pt>
                <c:pt idx="7315">
                  <c:v>109725</c:v>
                </c:pt>
                <c:pt idx="7316">
                  <c:v>109740</c:v>
                </c:pt>
                <c:pt idx="7317">
                  <c:v>109755</c:v>
                </c:pt>
                <c:pt idx="7318">
                  <c:v>109770</c:v>
                </c:pt>
                <c:pt idx="7319">
                  <c:v>109785</c:v>
                </c:pt>
                <c:pt idx="7320">
                  <c:v>109800</c:v>
                </c:pt>
                <c:pt idx="7321">
                  <c:v>109815</c:v>
                </c:pt>
                <c:pt idx="7322">
                  <c:v>109830</c:v>
                </c:pt>
                <c:pt idx="7323">
                  <c:v>109845</c:v>
                </c:pt>
                <c:pt idx="7324">
                  <c:v>109860</c:v>
                </c:pt>
                <c:pt idx="7325">
                  <c:v>109875</c:v>
                </c:pt>
                <c:pt idx="7326">
                  <c:v>109890</c:v>
                </c:pt>
                <c:pt idx="7327">
                  <c:v>109905</c:v>
                </c:pt>
                <c:pt idx="7328">
                  <c:v>109920</c:v>
                </c:pt>
                <c:pt idx="7329">
                  <c:v>109935</c:v>
                </c:pt>
                <c:pt idx="7330">
                  <c:v>109950</c:v>
                </c:pt>
                <c:pt idx="7331">
                  <c:v>109965</c:v>
                </c:pt>
                <c:pt idx="7332">
                  <c:v>109980</c:v>
                </c:pt>
                <c:pt idx="7333">
                  <c:v>109995</c:v>
                </c:pt>
                <c:pt idx="7334">
                  <c:v>110010</c:v>
                </c:pt>
                <c:pt idx="7335">
                  <c:v>110025</c:v>
                </c:pt>
                <c:pt idx="7336">
                  <c:v>110040</c:v>
                </c:pt>
                <c:pt idx="7337">
                  <c:v>110055</c:v>
                </c:pt>
                <c:pt idx="7338">
                  <c:v>110070</c:v>
                </c:pt>
                <c:pt idx="7339">
                  <c:v>110085</c:v>
                </c:pt>
                <c:pt idx="7340">
                  <c:v>110100</c:v>
                </c:pt>
                <c:pt idx="7341">
                  <c:v>110115</c:v>
                </c:pt>
                <c:pt idx="7342">
                  <c:v>110130</c:v>
                </c:pt>
                <c:pt idx="7343">
                  <c:v>110145</c:v>
                </c:pt>
                <c:pt idx="7344">
                  <c:v>110160</c:v>
                </c:pt>
                <c:pt idx="7345">
                  <c:v>110175</c:v>
                </c:pt>
                <c:pt idx="7346">
                  <c:v>110190</c:v>
                </c:pt>
                <c:pt idx="7347">
                  <c:v>110205</c:v>
                </c:pt>
                <c:pt idx="7348">
                  <c:v>110220</c:v>
                </c:pt>
                <c:pt idx="7349">
                  <c:v>110235</c:v>
                </c:pt>
                <c:pt idx="7350">
                  <c:v>110250</c:v>
                </c:pt>
                <c:pt idx="7351">
                  <c:v>110265</c:v>
                </c:pt>
                <c:pt idx="7352">
                  <c:v>110280</c:v>
                </c:pt>
                <c:pt idx="7353">
                  <c:v>110295</c:v>
                </c:pt>
                <c:pt idx="7354">
                  <c:v>110310</c:v>
                </c:pt>
                <c:pt idx="7355">
                  <c:v>110325</c:v>
                </c:pt>
                <c:pt idx="7356">
                  <c:v>110340</c:v>
                </c:pt>
                <c:pt idx="7357">
                  <c:v>110355</c:v>
                </c:pt>
                <c:pt idx="7358">
                  <c:v>110370</c:v>
                </c:pt>
                <c:pt idx="7359">
                  <c:v>110385</c:v>
                </c:pt>
                <c:pt idx="7360">
                  <c:v>110400</c:v>
                </c:pt>
                <c:pt idx="7361">
                  <c:v>110415</c:v>
                </c:pt>
                <c:pt idx="7362">
                  <c:v>110430</c:v>
                </c:pt>
                <c:pt idx="7363">
                  <c:v>110445</c:v>
                </c:pt>
                <c:pt idx="7364">
                  <c:v>110460</c:v>
                </c:pt>
                <c:pt idx="7365">
                  <c:v>110475</c:v>
                </c:pt>
                <c:pt idx="7366">
                  <c:v>110490</c:v>
                </c:pt>
                <c:pt idx="7367">
                  <c:v>110505</c:v>
                </c:pt>
                <c:pt idx="7368">
                  <c:v>110520</c:v>
                </c:pt>
                <c:pt idx="7369">
                  <c:v>110535</c:v>
                </c:pt>
                <c:pt idx="7370">
                  <c:v>110550</c:v>
                </c:pt>
                <c:pt idx="7371">
                  <c:v>110565</c:v>
                </c:pt>
                <c:pt idx="7372">
                  <c:v>110580</c:v>
                </c:pt>
                <c:pt idx="7373">
                  <c:v>110595</c:v>
                </c:pt>
                <c:pt idx="7374">
                  <c:v>110610</c:v>
                </c:pt>
                <c:pt idx="7375">
                  <c:v>110625</c:v>
                </c:pt>
                <c:pt idx="7376">
                  <c:v>110640</c:v>
                </c:pt>
                <c:pt idx="7377">
                  <c:v>110655</c:v>
                </c:pt>
                <c:pt idx="7378">
                  <c:v>110670</c:v>
                </c:pt>
                <c:pt idx="7379">
                  <c:v>110685</c:v>
                </c:pt>
                <c:pt idx="7380">
                  <c:v>110700</c:v>
                </c:pt>
                <c:pt idx="7381">
                  <c:v>110715</c:v>
                </c:pt>
                <c:pt idx="7382">
                  <c:v>110730</c:v>
                </c:pt>
                <c:pt idx="7383">
                  <c:v>110745</c:v>
                </c:pt>
                <c:pt idx="7384">
                  <c:v>110760</c:v>
                </c:pt>
                <c:pt idx="7385">
                  <c:v>110775</c:v>
                </c:pt>
                <c:pt idx="7386">
                  <c:v>110790</c:v>
                </c:pt>
                <c:pt idx="7387">
                  <c:v>110805</c:v>
                </c:pt>
                <c:pt idx="7388">
                  <c:v>110820</c:v>
                </c:pt>
                <c:pt idx="7389">
                  <c:v>110835</c:v>
                </c:pt>
                <c:pt idx="7390">
                  <c:v>110850</c:v>
                </c:pt>
                <c:pt idx="7391">
                  <c:v>110865</c:v>
                </c:pt>
                <c:pt idx="7392">
                  <c:v>110880</c:v>
                </c:pt>
                <c:pt idx="7393">
                  <c:v>110895</c:v>
                </c:pt>
                <c:pt idx="7394">
                  <c:v>110910</c:v>
                </c:pt>
                <c:pt idx="7395">
                  <c:v>110925</c:v>
                </c:pt>
                <c:pt idx="7396">
                  <c:v>110940</c:v>
                </c:pt>
                <c:pt idx="7397">
                  <c:v>110955</c:v>
                </c:pt>
                <c:pt idx="7398">
                  <c:v>110970</c:v>
                </c:pt>
                <c:pt idx="7399">
                  <c:v>110985</c:v>
                </c:pt>
                <c:pt idx="7400">
                  <c:v>111000</c:v>
                </c:pt>
                <c:pt idx="7401">
                  <c:v>111015</c:v>
                </c:pt>
                <c:pt idx="7402">
                  <c:v>111030</c:v>
                </c:pt>
                <c:pt idx="7403">
                  <c:v>111045</c:v>
                </c:pt>
                <c:pt idx="7404">
                  <c:v>111060</c:v>
                </c:pt>
                <c:pt idx="7405">
                  <c:v>111075</c:v>
                </c:pt>
                <c:pt idx="7406">
                  <c:v>111090</c:v>
                </c:pt>
                <c:pt idx="7407">
                  <c:v>111105</c:v>
                </c:pt>
                <c:pt idx="7408">
                  <c:v>111120</c:v>
                </c:pt>
                <c:pt idx="7409">
                  <c:v>111135</c:v>
                </c:pt>
                <c:pt idx="7410">
                  <c:v>111150</c:v>
                </c:pt>
                <c:pt idx="7411">
                  <c:v>111165</c:v>
                </c:pt>
                <c:pt idx="7412">
                  <c:v>111180</c:v>
                </c:pt>
                <c:pt idx="7413">
                  <c:v>111195</c:v>
                </c:pt>
                <c:pt idx="7414">
                  <c:v>111210</c:v>
                </c:pt>
                <c:pt idx="7415">
                  <c:v>111225</c:v>
                </c:pt>
                <c:pt idx="7416">
                  <c:v>111240</c:v>
                </c:pt>
                <c:pt idx="7417">
                  <c:v>111255</c:v>
                </c:pt>
                <c:pt idx="7418">
                  <c:v>111270</c:v>
                </c:pt>
                <c:pt idx="7419">
                  <c:v>111285</c:v>
                </c:pt>
                <c:pt idx="7420">
                  <c:v>111300</c:v>
                </c:pt>
                <c:pt idx="7421">
                  <c:v>111315</c:v>
                </c:pt>
                <c:pt idx="7422">
                  <c:v>111330</c:v>
                </c:pt>
                <c:pt idx="7423">
                  <c:v>111345</c:v>
                </c:pt>
                <c:pt idx="7424">
                  <c:v>111360</c:v>
                </c:pt>
                <c:pt idx="7425">
                  <c:v>111375</c:v>
                </c:pt>
                <c:pt idx="7426">
                  <c:v>111390</c:v>
                </c:pt>
                <c:pt idx="7427">
                  <c:v>111405</c:v>
                </c:pt>
                <c:pt idx="7428">
                  <c:v>111420</c:v>
                </c:pt>
                <c:pt idx="7429">
                  <c:v>111435</c:v>
                </c:pt>
                <c:pt idx="7430">
                  <c:v>111450</c:v>
                </c:pt>
                <c:pt idx="7431">
                  <c:v>111465</c:v>
                </c:pt>
                <c:pt idx="7432">
                  <c:v>111480</c:v>
                </c:pt>
                <c:pt idx="7433">
                  <c:v>111495</c:v>
                </c:pt>
                <c:pt idx="7434">
                  <c:v>111510</c:v>
                </c:pt>
                <c:pt idx="7435">
                  <c:v>111525</c:v>
                </c:pt>
                <c:pt idx="7436">
                  <c:v>111540</c:v>
                </c:pt>
                <c:pt idx="7437">
                  <c:v>111555</c:v>
                </c:pt>
                <c:pt idx="7438">
                  <c:v>111570</c:v>
                </c:pt>
                <c:pt idx="7439">
                  <c:v>111585</c:v>
                </c:pt>
                <c:pt idx="7440">
                  <c:v>111600</c:v>
                </c:pt>
                <c:pt idx="7441">
                  <c:v>111615</c:v>
                </c:pt>
                <c:pt idx="7442">
                  <c:v>111630</c:v>
                </c:pt>
                <c:pt idx="7443">
                  <c:v>111645</c:v>
                </c:pt>
                <c:pt idx="7444">
                  <c:v>111660</c:v>
                </c:pt>
                <c:pt idx="7445">
                  <c:v>111675</c:v>
                </c:pt>
                <c:pt idx="7446">
                  <c:v>111690</c:v>
                </c:pt>
                <c:pt idx="7447">
                  <c:v>111705</c:v>
                </c:pt>
                <c:pt idx="7448">
                  <c:v>111720</c:v>
                </c:pt>
                <c:pt idx="7449">
                  <c:v>111735</c:v>
                </c:pt>
                <c:pt idx="7450">
                  <c:v>111750</c:v>
                </c:pt>
                <c:pt idx="7451">
                  <c:v>111765</c:v>
                </c:pt>
                <c:pt idx="7452">
                  <c:v>111780</c:v>
                </c:pt>
                <c:pt idx="7453">
                  <c:v>111795</c:v>
                </c:pt>
                <c:pt idx="7454">
                  <c:v>111810</c:v>
                </c:pt>
                <c:pt idx="7455">
                  <c:v>111825</c:v>
                </c:pt>
                <c:pt idx="7456">
                  <c:v>111840</c:v>
                </c:pt>
                <c:pt idx="7457">
                  <c:v>111855</c:v>
                </c:pt>
                <c:pt idx="7458">
                  <c:v>111870</c:v>
                </c:pt>
                <c:pt idx="7459">
                  <c:v>111885</c:v>
                </c:pt>
                <c:pt idx="7460">
                  <c:v>111900</c:v>
                </c:pt>
                <c:pt idx="7461">
                  <c:v>111915</c:v>
                </c:pt>
                <c:pt idx="7462">
                  <c:v>111930</c:v>
                </c:pt>
                <c:pt idx="7463">
                  <c:v>111945</c:v>
                </c:pt>
                <c:pt idx="7464">
                  <c:v>111960</c:v>
                </c:pt>
                <c:pt idx="7465">
                  <c:v>111975</c:v>
                </c:pt>
                <c:pt idx="7466">
                  <c:v>111990</c:v>
                </c:pt>
                <c:pt idx="7467">
                  <c:v>112005</c:v>
                </c:pt>
                <c:pt idx="7468">
                  <c:v>112020</c:v>
                </c:pt>
                <c:pt idx="7469">
                  <c:v>112035</c:v>
                </c:pt>
                <c:pt idx="7470">
                  <c:v>112050</c:v>
                </c:pt>
                <c:pt idx="7471">
                  <c:v>112065</c:v>
                </c:pt>
                <c:pt idx="7472">
                  <c:v>112080</c:v>
                </c:pt>
                <c:pt idx="7473">
                  <c:v>112095</c:v>
                </c:pt>
                <c:pt idx="7474">
                  <c:v>112110</c:v>
                </c:pt>
                <c:pt idx="7475">
                  <c:v>112125</c:v>
                </c:pt>
                <c:pt idx="7476">
                  <c:v>112140</c:v>
                </c:pt>
                <c:pt idx="7477">
                  <c:v>112155</c:v>
                </c:pt>
                <c:pt idx="7478">
                  <c:v>112170</c:v>
                </c:pt>
                <c:pt idx="7479">
                  <c:v>112185</c:v>
                </c:pt>
                <c:pt idx="7480">
                  <c:v>112200</c:v>
                </c:pt>
                <c:pt idx="7481">
                  <c:v>112215</c:v>
                </c:pt>
                <c:pt idx="7482">
                  <c:v>112230</c:v>
                </c:pt>
                <c:pt idx="7483">
                  <c:v>112245</c:v>
                </c:pt>
                <c:pt idx="7484">
                  <c:v>112260</c:v>
                </c:pt>
                <c:pt idx="7485">
                  <c:v>112275</c:v>
                </c:pt>
                <c:pt idx="7486">
                  <c:v>112290</c:v>
                </c:pt>
                <c:pt idx="7487">
                  <c:v>112305</c:v>
                </c:pt>
                <c:pt idx="7488">
                  <c:v>112320</c:v>
                </c:pt>
                <c:pt idx="7489">
                  <c:v>112335</c:v>
                </c:pt>
                <c:pt idx="7490">
                  <c:v>112350</c:v>
                </c:pt>
                <c:pt idx="7491">
                  <c:v>112365</c:v>
                </c:pt>
                <c:pt idx="7492">
                  <c:v>112380</c:v>
                </c:pt>
                <c:pt idx="7493">
                  <c:v>112395</c:v>
                </c:pt>
                <c:pt idx="7494">
                  <c:v>112410</c:v>
                </c:pt>
                <c:pt idx="7495">
                  <c:v>112425</c:v>
                </c:pt>
                <c:pt idx="7496">
                  <c:v>112440</c:v>
                </c:pt>
                <c:pt idx="7497">
                  <c:v>112455</c:v>
                </c:pt>
                <c:pt idx="7498">
                  <c:v>112470</c:v>
                </c:pt>
                <c:pt idx="7499">
                  <c:v>112485</c:v>
                </c:pt>
                <c:pt idx="7500">
                  <c:v>112500</c:v>
                </c:pt>
                <c:pt idx="7501">
                  <c:v>112515</c:v>
                </c:pt>
                <c:pt idx="7502">
                  <c:v>112530</c:v>
                </c:pt>
                <c:pt idx="7503">
                  <c:v>112545</c:v>
                </c:pt>
                <c:pt idx="7504">
                  <c:v>112560</c:v>
                </c:pt>
                <c:pt idx="7505">
                  <c:v>112575</c:v>
                </c:pt>
                <c:pt idx="7506">
                  <c:v>112590</c:v>
                </c:pt>
                <c:pt idx="7507">
                  <c:v>112605</c:v>
                </c:pt>
                <c:pt idx="7508">
                  <c:v>112620</c:v>
                </c:pt>
                <c:pt idx="7509">
                  <c:v>112635</c:v>
                </c:pt>
                <c:pt idx="7510">
                  <c:v>112650</c:v>
                </c:pt>
                <c:pt idx="7511">
                  <c:v>112665</c:v>
                </c:pt>
                <c:pt idx="7512">
                  <c:v>112680</c:v>
                </c:pt>
                <c:pt idx="7513">
                  <c:v>112695</c:v>
                </c:pt>
                <c:pt idx="7514">
                  <c:v>112710</c:v>
                </c:pt>
                <c:pt idx="7515">
                  <c:v>112725</c:v>
                </c:pt>
                <c:pt idx="7516">
                  <c:v>112740</c:v>
                </c:pt>
                <c:pt idx="7517">
                  <c:v>112755</c:v>
                </c:pt>
                <c:pt idx="7518">
                  <c:v>112770</c:v>
                </c:pt>
                <c:pt idx="7519">
                  <c:v>112785</c:v>
                </c:pt>
                <c:pt idx="7520">
                  <c:v>112800</c:v>
                </c:pt>
                <c:pt idx="7521">
                  <c:v>112815</c:v>
                </c:pt>
                <c:pt idx="7522">
                  <c:v>112830</c:v>
                </c:pt>
                <c:pt idx="7523">
                  <c:v>112845</c:v>
                </c:pt>
                <c:pt idx="7524">
                  <c:v>112860</c:v>
                </c:pt>
                <c:pt idx="7525">
                  <c:v>112875</c:v>
                </c:pt>
                <c:pt idx="7526">
                  <c:v>112890</c:v>
                </c:pt>
                <c:pt idx="7527">
                  <c:v>112905</c:v>
                </c:pt>
                <c:pt idx="7528">
                  <c:v>112920</c:v>
                </c:pt>
                <c:pt idx="7529">
                  <c:v>112935</c:v>
                </c:pt>
                <c:pt idx="7530">
                  <c:v>112950</c:v>
                </c:pt>
                <c:pt idx="7531">
                  <c:v>112965</c:v>
                </c:pt>
                <c:pt idx="7532">
                  <c:v>112980</c:v>
                </c:pt>
                <c:pt idx="7533">
                  <c:v>112995</c:v>
                </c:pt>
                <c:pt idx="7534">
                  <c:v>113010</c:v>
                </c:pt>
                <c:pt idx="7535">
                  <c:v>113025</c:v>
                </c:pt>
                <c:pt idx="7536">
                  <c:v>113040</c:v>
                </c:pt>
                <c:pt idx="7537">
                  <c:v>113055</c:v>
                </c:pt>
                <c:pt idx="7538">
                  <c:v>113070</c:v>
                </c:pt>
                <c:pt idx="7539">
                  <c:v>113085</c:v>
                </c:pt>
                <c:pt idx="7540">
                  <c:v>113100</c:v>
                </c:pt>
                <c:pt idx="7541">
                  <c:v>113115</c:v>
                </c:pt>
                <c:pt idx="7542">
                  <c:v>113130</c:v>
                </c:pt>
                <c:pt idx="7543">
                  <c:v>113145</c:v>
                </c:pt>
                <c:pt idx="7544">
                  <c:v>113160</c:v>
                </c:pt>
                <c:pt idx="7545">
                  <c:v>113175</c:v>
                </c:pt>
                <c:pt idx="7546">
                  <c:v>113190</c:v>
                </c:pt>
                <c:pt idx="7547">
                  <c:v>113205</c:v>
                </c:pt>
                <c:pt idx="7548">
                  <c:v>113220</c:v>
                </c:pt>
                <c:pt idx="7549">
                  <c:v>113235</c:v>
                </c:pt>
                <c:pt idx="7550">
                  <c:v>113250</c:v>
                </c:pt>
                <c:pt idx="7551">
                  <c:v>113265</c:v>
                </c:pt>
                <c:pt idx="7552">
                  <c:v>113280</c:v>
                </c:pt>
                <c:pt idx="7553">
                  <c:v>113295</c:v>
                </c:pt>
                <c:pt idx="7554">
                  <c:v>113310</c:v>
                </c:pt>
                <c:pt idx="7555">
                  <c:v>113325</c:v>
                </c:pt>
                <c:pt idx="7556">
                  <c:v>113340</c:v>
                </c:pt>
                <c:pt idx="7557">
                  <c:v>113355</c:v>
                </c:pt>
                <c:pt idx="7558">
                  <c:v>113370</c:v>
                </c:pt>
                <c:pt idx="7559">
                  <c:v>113385</c:v>
                </c:pt>
                <c:pt idx="7560">
                  <c:v>113400</c:v>
                </c:pt>
                <c:pt idx="7561">
                  <c:v>113415</c:v>
                </c:pt>
                <c:pt idx="7562">
                  <c:v>113430</c:v>
                </c:pt>
                <c:pt idx="7563">
                  <c:v>113445</c:v>
                </c:pt>
                <c:pt idx="7564">
                  <c:v>113460</c:v>
                </c:pt>
                <c:pt idx="7565">
                  <c:v>113475</c:v>
                </c:pt>
                <c:pt idx="7566">
                  <c:v>113490</c:v>
                </c:pt>
                <c:pt idx="7567">
                  <c:v>113505</c:v>
                </c:pt>
                <c:pt idx="7568">
                  <c:v>113520</c:v>
                </c:pt>
                <c:pt idx="7569">
                  <c:v>113535</c:v>
                </c:pt>
                <c:pt idx="7570">
                  <c:v>113550</c:v>
                </c:pt>
                <c:pt idx="7571">
                  <c:v>113565</c:v>
                </c:pt>
                <c:pt idx="7572">
                  <c:v>113580</c:v>
                </c:pt>
                <c:pt idx="7573">
                  <c:v>113595</c:v>
                </c:pt>
                <c:pt idx="7574">
                  <c:v>113610</c:v>
                </c:pt>
                <c:pt idx="7575">
                  <c:v>113625</c:v>
                </c:pt>
                <c:pt idx="7576">
                  <c:v>113640</c:v>
                </c:pt>
                <c:pt idx="7577">
                  <c:v>113655</c:v>
                </c:pt>
                <c:pt idx="7578">
                  <c:v>113670</c:v>
                </c:pt>
                <c:pt idx="7579">
                  <c:v>113685</c:v>
                </c:pt>
                <c:pt idx="7580">
                  <c:v>113700</c:v>
                </c:pt>
                <c:pt idx="7581">
                  <c:v>113715</c:v>
                </c:pt>
                <c:pt idx="7582">
                  <c:v>113730</c:v>
                </c:pt>
                <c:pt idx="7583">
                  <c:v>113745</c:v>
                </c:pt>
                <c:pt idx="7584">
                  <c:v>113760</c:v>
                </c:pt>
                <c:pt idx="7585">
                  <c:v>113775</c:v>
                </c:pt>
                <c:pt idx="7586">
                  <c:v>113790</c:v>
                </c:pt>
                <c:pt idx="7587">
                  <c:v>113805</c:v>
                </c:pt>
                <c:pt idx="7588">
                  <c:v>113820</c:v>
                </c:pt>
                <c:pt idx="7589">
                  <c:v>113835</c:v>
                </c:pt>
                <c:pt idx="7590">
                  <c:v>113850</c:v>
                </c:pt>
                <c:pt idx="7591">
                  <c:v>113865</c:v>
                </c:pt>
                <c:pt idx="7592">
                  <c:v>113880</c:v>
                </c:pt>
                <c:pt idx="7593">
                  <c:v>113895</c:v>
                </c:pt>
                <c:pt idx="7594">
                  <c:v>113910</c:v>
                </c:pt>
                <c:pt idx="7595">
                  <c:v>113925</c:v>
                </c:pt>
                <c:pt idx="7596">
                  <c:v>113940</c:v>
                </c:pt>
                <c:pt idx="7597">
                  <c:v>113955</c:v>
                </c:pt>
                <c:pt idx="7598">
                  <c:v>113970</c:v>
                </c:pt>
                <c:pt idx="7599">
                  <c:v>113985</c:v>
                </c:pt>
                <c:pt idx="7600">
                  <c:v>114000</c:v>
                </c:pt>
                <c:pt idx="7601">
                  <c:v>114015</c:v>
                </c:pt>
                <c:pt idx="7602">
                  <c:v>114030</c:v>
                </c:pt>
                <c:pt idx="7603">
                  <c:v>114045</c:v>
                </c:pt>
                <c:pt idx="7604">
                  <c:v>114060</c:v>
                </c:pt>
                <c:pt idx="7605">
                  <c:v>114075</c:v>
                </c:pt>
                <c:pt idx="7606">
                  <c:v>114090</c:v>
                </c:pt>
                <c:pt idx="7607">
                  <c:v>114105</c:v>
                </c:pt>
                <c:pt idx="7608">
                  <c:v>114120</c:v>
                </c:pt>
                <c:pt idx="7609">
                  <c:v>114135</c:v>
                </c:pt>
                <c:pt idx="7610">
                  <c:v>114150</c:v>
                </c:pt>
                <c:pt idx="7611">
                  <c:v>114165</c:v>
                </c:pt>
                <c:pt idx="7612">
                  <c:v>114180</c:v>
                </c:pt>
                <c:pt idx="7613">
                  <c:v>114195</c:v>
                </c:pt>
                <c:pt idx="7614">
                  <c:v>114210</c:v>
                </c:pt>
                <c:pt idx="7615">
                  <c:v>114225</c:v>
                </c:pt>
                <c:pt idx="7616">
                  <c:v>114240</c:v>
                </c:pt>
                <c:pt idx="7617">
                  <c:v>114255</c:v>
                </c:pt>
                <c:pt idx="7618">
                  <c:v>114270</c:v>
                </c:pt>
                <c:pt idx="7619">
                  <c:v>114285</c:v>
                </c:pt>
                <c:pt idx="7620">
                  <c:v>114300</c:v>
                </c:pt>
                <c:pt idx="7621">
                  <c:v>114315</c:v>
                </c:pt>
                <c:pt idx="7622">
                  <c:v>114330</c:v>
                </c:pt>
                <c:pt idx="7623">
                  <c:v>114345</c:v>
                </c:pt>
                <c:pt idx="7624">
                  <c:v>114360</c:v>
                </c:pt>
                <c:pt idx="7625">
                  <c:v>114375</c:v>
                </c:pt>
                <c:pt idx="7626">
                  <c:v>114390</c:v>
                </c:pt>
                <c:pt idx="7627">
                  <c:v>114405</c:v>
                </c:pt>
                <c:pt idx="7628">
                  <c:v>114420</c:v>
                </c:pt>
                <c:pt idx="7629">
                  <c:v>114435</c:v>
                </c:pt>
                <c:pt idx="7630">
                  <c:v>114450</c:v>
                </c:pt>
                <c:pt idx="7631">
                  <c:v>114465</c:v>
                </c:pt>
                <c:pt idx="7632">
                  <c:v>114480</c:v>
                </c:pt>
                <c:pt idx="7633">
                  <c:v>114495</c:v>
                </c:pt>
                <c:pt idx="7634">
                  <c:v>114510</c:v>
                </c:pt>
                <c:pt idx="7635">
                  <c:v>114525</c:v>
                </c:pt>
                <c:pt idx="7636">
                  <c:v>114540</c:v>
                </c:pt>
                <c:pt idx="7637">
                  <c:v>114555</c:v>
                </c:pt>
                <c:pt idx="7638">
                  <c:v>114570</c:v>
                </c:pt>
                <c:pt idx="7639">
                  <c:v>114585</c:v>
                </c:pt>
                <c:pt idx="7640">
                  <c:v>114600</c:v>
                </c:pt>
                <c:pt idx="7641">
                  <c:v>114615</c:v>
                </c:pt>
                <c:pt idx="7642">
                  <c:v>114630</c:v>
                </c:pt>
                <c:pt idx="7643">
                  <c:v>114645</c:v>
                </c:pt>
                <c:pt idx="7644">
                  <c:v>114660</c:v>
                </c:pt>
                <c:pt idx="7645">
                  <c:v>114675</c:v>
                </c:pt>
                <c:pt idx="7646">
                  <c:v>114690</c:v>
                </c:pt>
                <c:pt idx="7647">
                  <c:v>114705</c:v>
                </c:pt>
                <c:pt idx="7648">
                  <c:v>114720</c:v>
                </c:pt>
                <c:pt idx="7649">
                  <c:v>114735</c:v>
                </c:pt>
                <c:pt idx="7650">
                  <c:v>114750</c:v>
                </c:pt>
                <c:pt idx="7651">
                  <c:v>114765</c:v>
                </c:pt>
                <c:pt idx="7652">
                  <c:v>114780</c:v>
                </c:pt>
                <c:pt idx="7653">
                  <c:v>114795</c:v>
                </c:pt>
                <c:pt idx="7654">
                  <c:v>114810</c:v>
                </c:pt>
                <c:pt idx="7655">
                  <c:v>114825</c:v>
                </c:pt>
                <c:pt idx="7656">
                  <c:v>114840</c:v>
                </c:pt>
                <c:pt idx="7657">
                  <c:v>114855</c:v>
                </c:pt>
                <c:pt idx="7658">
                  <c:v>114870</c:v>
                </c:pt>
                <c:pt idx="7659">
                  <c:v>114885</c:v>
                </c:pt>
                <c:pt idx="7660">
                  <c:v>114900</c:v>
                </c:pt>
                <c:pt idx="7661">
                  <c:v>114915</c:v>
                </c:pt>
                <c:pt idx="7662">
                  <c:v>114930</c:v>
                </c:pt>
                <c:pt idx="7663">
                  <c:v>114945</c:v>
                </c:pt>
                <c:pt idx="7664">
                  <c:v>114960</c:v>
                </c:pt>
                <c:pt idx="7665">
                  <c:v>114975</c:v>
                </c:pt>
                <c:pt idx="7666">
                  <c:v>114990</c:v>
                </c:pt>
                <c:pt idx="7667">
                  <c:v>115005</c:v>
                </c:pt>
                <c:pt idx="7668">
                  <c:v>115020</c:v>
                </c:pt>
                <c:pt idx="7669">
                  <c:v>115035</c:v>
                </c:pt>
                <c:pt idx="7670">
                  <c:v>115050</c:v>
                </c:pt>
                <c:pt idx="7671">
                  <c:v>115065</c:v>
                </c:pt>
                <c:pt idx="7672">
                  <c:v>115080</c:v>
                </c:pt>
                <c:pt idx="7673">
                  <c:v>115095</c:v>
                </c:pt>
                <c:pt idx="7674">
                  <c:v>115110</c:v>
                </c:pt>
                <c:pt idx="7675">
                  <c:v>115125</c:v>
                </c:pt>
                <c:pt idx="7676">
                  <c:v>115140</c:v>
                </c:pt>
                <c:pt idx="7677">
                  <c:v>115155</c:v>
                </c:pt>
                <c:pt idx="7678">
                  <c:v>115170</c:v>
                </c:pt>
                <c:pt idx="7679">
                  <c:v>115185</c:v>
                </c:pt>
                <c:pt idx="7680">
                  <c:v>115200</c:v>
                </c:pt>
                <c:pt idx="7681">
                  <c:v>115215</c:v>
                </c:pt>
                <c:pt idx="7682">
                  <c:v>115230</c:v>
                </c:pt>
                <c:pt idx="7683">
                  <c:v>115245</c:v>
                </c:pt>
                <c:pt idx="7684">
                  <c:v>115260</c:v>
                </c:pt>
                <c:pt idx="7685">
                  <c:v>115275</c:v>
                </c:pt>
                <c:pt idx="7686">
                  <c:v>115290</c:v>
                </c:pt>
                <c:pt idx="7687">
                  <c:v>115305</c:v>
                </c:pt>
                <c:pt idx="7688">
                  <c:v>115320</c:v>
                </c:pt>
                <c:pt idx="7689">
                  <c:v>115335</c:v>
                </c:pt>
                <c:pt idx="7690">
                  <c:v>115350</c:v>
                </c:pt>
                <c:pt idx="7691">
                  <c:v>115365</c:v>
                </c:pt>
                <c:pt idx="7692">
                  <c:v>115380</c:v>
                </c:pt>
                <c:pt idx="7693">
                  <c:v>115395</c:v>
                </c:pt>
                <c:pt idx="7694">
                  <c:v>115410</c:v>
                </c:pt>
                <c:pt idx="7695">
                  <c:v>115425</c:v>
                </c:pt>
                <c:pt idx="7696">
                  <c:v>115440</c:v>
                </c:pt>
                <c:pt idx="7697">
                  <c:v>115455</c:v>
                </c:pt>
                <c:pt idx="7698">
                  <c:v>115470</c:v>
                </c:pt>
                <c:pt idx="7699">
                  <c:v>115485</c:v>
                </c:pt>
                <c:pt idx="7700">
                  <c:v>115500</c:v>
                </c:pt>
                <c:pt idx="7701">
                  <c:v>115515</c:v>
                </c:pt>
                <c:pt idx="7702">
                  <c:v>115530</c:v>
                </c:pt>
                <c:pt idx="7703">
                  <c:v>115545</c:v>
                </c:pt>
                <c:pt idx="7704">
                  <c:v>115560</c:v>
                </c:pt>
                <c:pt idx="7705">
                  <c:v>115575</c:v>
                </c:pt>
                <c:pt idx="7706">
                  <c:v>115590</c:v>
                </c:pt>
                <c:pt idx="7707">
                  <c:v>115605</c:v>
                </c:pt>
                <c:pt idx="7708">
                  <c:v>115620</c:v>
                </c:pt>
                <c:pt idx="7709">
                  <c:v>115635</c:v>
                </c:pt>
                <c:pt idx="7710">
                  <c:v>115650</c:v>
                </c:pt>
                <c:pt idx="7711">
                  <c:v>115665</c:v>
                </c:pt>
                <c:pt idx="7712">
                  <c:v>115680</c:v>
                </c:pt>
                <c:pt idx="7713">
                  <c:v>115695</c:v>
                </c:pt>
                <c:pt idx="7714">
                  <c:v>115710</c:v>
                </c:pt>
                <c:pt idx="7715">
                  <c:v>115725</c:v>
                </c:pt>
                <c:pt idx="7716">
                  <c:v>115740</c:v>
                </c:pt>
                <c:pt idx="7717">
                  <c:v>115755</c:v>
                </c:pt>
                <c:pt idx="7718">
                  <c:v>115770</c:v>
                </c:pt>
                <c:pt idx="7719">
                  <c:v>115785</c:v>
                </c:pt>
                <c:pt idx="7720">
                  <c:v>115800</c:v>
                </c:pt>
                <c:pt idx="7721">
                  <c:v>115815</c:v>
                </c:pt>
                <c:pt idx="7722">
                  <c:v>115830</c:v>
                </c:pt>
                <c:pt idx="7723">
                  <c:v>115845</c:v>
                </c:pt>
                <c:pt idx="7724">
                  <c:v>115860</c:v>
                </c:pt>
                <c:pt idx="7725">
                  <c:v>115875</c:v>
                </c:pt>
                <c:pt idx="7726">
                  <c:v>115890</c:v>
                </c:pt>
                <c:pt idx="7727">
                  <c:v>115905</c:v>
                </c:pt>
                <c:pt idx="7728">
                  <c:v>115920</c:v>
                </c:pt>
                <c:pt idx="7729">
                  <c:v>115935</c:v>
                </c:pt>
                <c:pt idx="7730">
                  <c:v>115950</c:v>
                </c:pt>
                <c:pt idx="7731">
                  <c:v>115965</c:v>
                </c:pt>
                <c:pt idx="7732">
                  <c:v>115980</c:v>
                </c:pt>
                <c:pt idx="7733">
                  <c:v>115995</c:v>
                </c:pt>
                <c:pt idx="7734">
                  <c:v>116010</c:v>
                </c:pt>
                <c:pt idx="7735">
                  <c:v>116025</c:v>
                </c:pt>
                <c:pt idx="7736">
                  <c:v>116040</c:v>
                </c:pt>
                <c:pt idx="7737">
                  <c:v>116055</c:v>
                </c:pt>
                <c:pt idx="7738">
                  <c:v>116070</c:v>
                </c:pt>
                <c:pt idx="7739">
                  <c:v>116085</c:v>
                </c:pt>
                <c:pt idx="7740">
                  <c:v>116100</c:v>
                </c:pt>
                <c:pt idx="7741">
                  <c:v>116115</c:v>
                </c:pt>
                <c:pt idx="7742">
                  <c:v>116130</c:v>
                </c:pt>
                <c:pt idx="7743">
                  <c:v>116145</c:v>
                </c:pt>
                <c:pt idx="7744">
                  <c:v>116160</c:v>
                </c:pt>
                <c:pt idx="7745">
                  <c:v>116175</c:v>
                </c:pt>
                <c:pt idx="7746">
                  <c:v>116190</c:v>
                </c:pt>
                <c:pt idx="7747">
                  <c:v>116205</c:v>
                </c:pt>
                <c:pt idx="7748">
                  <c:v>116220</c:v>
                </c:pt>
                <c:pt idx="7749">
                  <c:v>116235</c:v>
                </c:pt>
                <c:pt idx="7750">
                  <c:v>116250</c:v>
                </c:pt>
                <c:pt idx="7751">
                  <c:v>116265</c:v>
                </c:pt>
                <c:pt idx="7752">
                  <c:v>116280</c:v>
                </c:pt>
                <c:pt idx="7753">
                  <c:v>116295</c:v>
                </c:pt>
                <c:pt idx="7754">
                  <c:v>116310</c:v>
                </c:pt>
                <c:pt idx="7755">
                  <c:v>116325</c:v>
                </c:pt>
                <c:pt idx="7756">
                  <c:v>116340</c:v>
                </c:pt>
                <c:pt idx="7757">
                  <c:v>116355</c:v>
                </c:pt>
                <c:pt idx="7758">
                  <c:v>116370</c:v>
                </c:pt>
                <c:pt idx="7759">
                  <c:v>116385</c:v>
                </c:pt>
                <c:pt idx="7760">
                  <c:v>116400</c:v>
                </c:pt>
                <c:pt idx="7761">
                  <c:v>116415</c:v>
                </c:pt>
                <c:pt idx="7762">
                  <c:v>116430</c:v>
                </c:pt>
                <c:pt idx="7763">
                  <c:v>116445</c:v>
                </c:pt>
                <c:pt idx="7764">
                  <c:v>116460</c:v>
                </c:pt>
                <c:pt idx="7765">
                  <c:v>116475</c:v>
                </c:pt>
                <c:pt idx="7766">
                  <c:v>116490</c:v>
                </c:pt>
                <c:pt idx="7767">
                  <c:v>116505</c:v>
                </c:pt>
                <c:pt idx="7768">
                  <c:v>116520</c:v>
                </c:pt>
                <c:pt idx="7769">
                  <c:v>116535</c:v>
                </c:pt>
                <c:pt idx="7770">
                  <c:v>116550</c:v>
                </c:pt>
                <c:pt idx="7771">
                  <c:v>116565</c:v>
                </c:pt>
                <c:pt idx="7772">
                  <c:v>116580</c:v>
                </c:pt>
                <c:pt idx="7773">
                  <c:v>116595</c:v>
                </c:pt>
                <c:pt idx="7774">
                  <c:v>116610</c:v>
                </c:pt>
                <c:pt idx="7775">
                  <c:v>116625</c:v>
                </c:pt>
                <c:pt idx="7776">
                  <c:v>116640</c:v>
                </c:pt>
                <c:pt idx="7777">
                  <c:v>116655</c:v>
                </c:pt>
                <c:pt idx="7778">
                  <c:v>116670</c:v>
                </c:pt>
                <c:pt idx="7779">
                  <c:v>116685</c:v>
                </c:pt>
                <c:pt idx="7780">
                  <c:v>116700</c:v>
                </c:pt>
                <c:pt idx="7781">
                  <c:v>116715</c:v>
                </c:pt>
                <c:pt idx="7782">
                  <c:v>116730</c:v>
                </c:pt>
                <c:pt idx="7783">
                  <c:v>116745</c:v>
                </c:pt>
                <c:pt idx="7784">
                  <c:v>116760</c:v>
                </c:pt>
                <c:pt idx="7785">
                  <c:v>116775</c:v>
                </c:pt>
                <c:pt idx="7786">
                  <c:v>116790</c:v>
                </c:pt>
                <c:pt idx="7787">
                  <c:v>116805</c:v>
                </c:pt>
                <c:pt idx="7788">
                  <c:v>116820</c:v>
                </c:pt>
                <c:pt idx="7789">
                  <c:v>116835</c:v>
                </c:pt>
                <c:pt idx="7790">
                  <c:v>116850</c:v>
                </c:pt>
                <c:pt idx="7791">
                  <c:v>116865</c:v>
                </c:pt>
                <c:pt idx="7792">
                  <c:v>116880</c:v>
                </c:pt>
                <c:pt idx="7793">
                  <c:v>116895</c:v>
                </c:pt>
                <c:pt idx="7794">
                  <c:v>116910</c:v>
                </c:pt>
                <c:pt idx="7795">
                  <c:v>116925</c:v>
                </c:pt>
                <c:pt idx="7796">
                  <c:v>116940</c:v>
                </c:pt>
                <c:pt idx="7797">
                  <c:v>116955</c:v>
                </c:pt>
                <c:pt idx="7798">
                  <c:v>116970</c:v>
                </c:pt>
                <c:pt idx="7799">
                  <c:v>116985</c:v>
                </c:pt>
                <c:pt idx="7800">
                  <c:v>117000</c:v>
                </c:pt>
                <c:pt idx="7801">
                  <c:v>117015</c:v>
                </c:pt>
                <c:pt idx="7802">
                  <c:v>117030</c:v>
                </c:pt>
                <c:pt idx="7803">
                  <c:v>117045</c:v>
                </c:pt>
                <c:pt idx="7804">
                  <c:v>117060</c:v>
                </c:pt>
                <c:pt idx="7805">
                  <c:v>117075</c:v>
                </c:pt>
                <c:pt idx="7806">
                  <c:v>117090</c:v>
                </c:pt>
                <c:pt idx="7807">
                  <c:v>117105</c:v>
                </c:pt>
                <c:pt idx="7808">
                  <c:v>117120</c:v>
                </c:pt>
                <c:pt idx="7809">
                  <c:v>117135</c:v>
                </c:pt>
                <c:pt idx="7810">
                  <c:v>117150</c:v>
                </c:pt>
                <c:pt idx="7811">
                  <c:v>117165</c:v>
                </c:pt>
                <c:pt idx="7812">
                  <c:v>117180</c:v>
                </c:pt>
                <c:pt idx="7813">
                  <c:v>117195</c:v>
                </c:pt>
                <c:pt idx="7814">
                  <c:v>117210</c:v>
                </c:pt>
                <c:pt idx="7815">
                  <c:v>117225</c:v>
                </c:pt>
                <c:pt idx="7816">
                  <c:v>117240</c:v>
                </c:pt>
                <c:pt idx="7817">
                  <c:v>117255</c:v>
                </c:pt>
                <c:pt idx="7818">
                  <c:v>117270</c:v>
                </c:pt>
                <c:pt idx="7819">
                  <c:v>117285</c:v>
                </c:pt>
                <c:pt idx="7820">
                  <c:v>117300</c:v>
                </c:pt>
                <c:pt idx="7821">
                  <c:v>117315</c:v>
                </c:pt>
                <c:pt idx="7822">
                  <c:v>117330</c:v>
                </c:pt>
                <c:pt idx="7823">
                  <c:v>117345</c:v>
                </c:pt>
                <c:pt idx="7824">
                  <c:v>117360</c:v>
                </c:pt>
                <c:pt idx="7825">
                  <c:v>117375</c:v>
                </c:pt>
                <c:pt idx="7826">
                  <c:v>117390</c:v>
                </c:pt>
                <c:pt idx="7827">
                  <c:v>117405</c:v>
                </c:pt>
                <c:pt idx="7828">
                  <c:v>117420</c:v>
                </c:pt>
                <c:pt idx="7829">
                  <c:v>117435</c:v>
                </c:pt>
                <c:pt idx="7830">
                  <c:v>117450</c:v>
                </c:pt>
                <c:pt idx="7831">
                  <c:v>117465</c:v>
                </c:pt>
                <c:pt idx="7832">
                  <c:v>117480</c:v>
                </c:pt>
                <c:pt idx="7833">
                  <c:v>117495</c:v>
                </c:pt>
                <c:pt idx="7834">
                  <c:v>117510</c:v>
                </c:pt>
                <c:pt idx="7835">
                  <c:v>117525</c:v>
                </c:pt>
                <c:pt idx="7836">
                  <c:v>117540</c:v>
                </c:pt>
                <c:pt idx="7837">
                  <c:v>117555</c:v>
                </c:pt>
                <c:pt idx="7838">
                  <c:v>117570</c:v>
                </c:pt>
                <c:pt idx="7839">
                  <c:v>117585</c:v>
                </c:pt>
                <c:pt idx="7840">
                  <c:v>117600</c:v>
                </c:pt>
                <c:pt idx="7841">
                  <c:v>117615</c:v>
                </c:pt>
                <c:pt idx="7842">
                  <c:v>117630</c:v>
                </c:pt>
                <c:pt idx="7843">
                  <c:v>117645</c:v>
                </c:pt>
                <c:pt idx="7844">
                  <c:v>117660</c:v>
                </c:pt>
                <c:pt idx="7845">
                  <c:v>117675</c:v>
                </c:pt>
                <c:pt idx="7846">
                  <c:v>117690</c:v>
                </c:pt>
                <c:pt idx="7847">
                  <c:v>117705</c:v>
                </c:pt>
                <c:pt idx="7848">
                  <c:v>117720</c:v>
                </c:pt>
                <c:pt idx="7849">
                  <c:v>117735</c:v>
                </c:pt>
                <c:pt idx="7850">
                  <c:v>117750</c:v>
                </c:pt>
                <c:pt idx="7851">
                  <c:v>117765</c:v>
                </c:pt>
                <c:pt idx="7852">
                  <c:v>117780</c:v>
                </c:pt>
                <c:pt idx="7853">
                  <c:v>117795</c:v>
                </c:pt>
                <c:pt idx="7854">
                  <c:v>117810</c:v>
                </c:pt>
                <c:pt idx="7855">
                  <c:v>117825</c:v>
                </c:pt>
                <c:pt idx="7856">
                  <c:v>117840</c:v>
                </c:pt>
                <c:pt idx="7857">
                  <c:v>117855</c:v>
                </c:pt>
                <c:pt idx="7858">
                  <c:v>117870</c:v>
                </c:pt>
                <c:pt idx="7859">
                  <c:v>117885</c:v>
                </c:pt>
                <c:pt idx="7860">
                  <c:v>117900</c:v>
                </c:pt>
                <c:pt idx="7861">
                  <c:v>117915</c:v>
                </c:pt>
                <c:pt idx="7862">
                  <c:v>117930</c:v>
                </c:pt>
                <c:pt idx="7863">
                  <c:v>117945</c:v>
                </c:pt>
                <c:pt idx="7864">
                  <c:v>117960</c:v>
                </c:pt>
                <c:pt idx="7865">
                  <c:v>117975</c:v>
                </c:pt>
                <c:pt idx="7866">
                  <c:v>117990</c:v>
                </c:pt>
                <c:pt idx="7867">
                  <c:v>118005</c:v>
                </c:pt>
                <c:pt idx="7868">
                  <c:v>118020</c:v>
                </c:pt>
                <c:pt idx="7869">
                  <c:v>118035</c:v>
                </c:pt>
                <c:pt idx="7870">
                  <c:v>118050</c:v>
                </c:pt>
                <c:pt idx="7871">
                  <c:v>118065</c:v>
                </c:pt>
                <c:pt idx="7872">
                  <c:v>118080</c:v>
                </c:pt>
                <c:pt idx="7873">
                  <c:v>118095</c:v>
                </c:pt>
                <c:pt idx="7874">
                  <c:v>118110</c:v>
                </c:pt>
                <c:pt idx="7875">
                  <c:v>118125</c:v>
                </c:pt>
                <c:pt idx="7876">
                  <c:v>118140</c:v>
                </c:pt>
                <c:pt idx="7877">
                  <c:v>118155</c:v>
                </c:pt>
                <c:pt idx="7878">
                  <c:v>118170</c:v>
                </c:pt>
                <c:pt idx="7879">
                  <c:v>118185</c:v>
                </c:pt>
                <c:pt idx="7880">
                  <c:v>118200</c:v>
                </c:pt>
                <c:pt idx="7881">
                  <c:v>118215</c:v>
                </c:pt>
                <c:pt idx="7882">
                  <c:v>118230</c:v>
                </c:pt>
                <c:pt idx="7883">
                  <c:v>118245</c:v>
                </c:pt>
                <c:pt idx="7884">
                  <c:v>118260</c:v>
                </c:pt>
                <c:pt idx="7885">
                  <c:v>118275</c:v>
                </c:pt>
                <c:pt idx="7886">
                  <c:v>118290</c:v>
                </c:pt>
                <c:pt idx="7887">
                  <c:v>118305</c:v>
                </c:pt>
                <c:pt idx="7888">
                  <c:v>118320</c:v>
                </c:pt>
                <c:pt idx="7889">
                  <c:v>118335</c:v>
                </c:pt>
                <c:pt idx="7890">
                  <c:v>118350</c:v>
                </c:pt>
                <c:pt idx="7891">
                  <c:v>118365</c:v>
                </c:pt>
                <c:pt idx="7892">
                  <c:v>118380</c:v>
                </c:pt>
                <c:pt idx="7893">
                  <c:v>118395</c:v>
                </c:pt>
                <c:pt idx="7894">
                  <c:v>118410</c:v>
                </c:pt>
                <c:pt idx="7895">
                  <c:v>118425</c:v>
                </c:pt>
                <c:pt idx="7896">
                  <c:v>118440</c:v>
                </c:pt>
                <c:pt idx="7897">
                  <c:v>118455</c:v>
                </c:pt>
                <c:pt idx="7898">
                  <c:v>118470</c:v>
                </c:pt>
                <c:pt idx="7899">
                  <c:v>118485</c:v>
                </c:pt>
                <c:pt idx="7900">
                  <c:v>118500</c:v>
                </c:pt>
                <c:pt idx="7901">
                  <c:v>118515</c:v>
                </c:pt>
                <c:pt idx="7902">
                  <c:v>118530</c:v>
                </c:pt>
                <c:pt idx="7903">
                  <c:v>118545</c:v>
                </c:pt>
                <c:pt idx="7904">
                  <c:v>118560</c:v>
                </c:pt>
                <c:pt idx="7905">
                  <c:v>118575</c:v>
                </c:pt>
                <c:pt idx="7906">
                  <c:v>118590</c:v>
                </c:pt>
                <c:pt idx="7907">
                  <c:v>118605</c:v>
                </c:pt>
                <c:pt idx="7908">
                  <c:v>118620</c:v>
                </c:pt>
                <c:pt idx="7909">
                  <c:v>118635</c:v>
                </c:pt>
                <c:pt idx="7910">
                  <c:v>118650</c:v>
                </c:pt>
                <c:pt idx="7911">
                  <c:v>118665</c:v>
                </c:pt>
                <c:pt idx="7912">
                  <c:v>118680</c:v>
                </c:pt>
                <c:pt idx="7913">
                  <c:v>118695</c:v>
                </c:pt>
                <c:pt idx="7914">
                  <c:v>118710</c:v>
                </c:pt>
                <c:pt idx="7915">
                  <c:v>118725</c:v>
                </c:pt>
                <c:pt idx="7916">
                  <c:v>118740</c:v>
                </c:pt>
                <c:pt idx="7917">
                  <c:v>118755</c:v>
                </c:pt>
                <c:pt idx="7918">
                  <c:v>118770</c:v>
                </c:pt>
                <c:pt idx="7919">
                  <c:v>118785</c:v>
                </c:pt>
                <c:pt idx="7920">
                  <c:v>118800</c:v>
                </c:pt>
                <c:pt idx="7921">
                  <c:v>118815</c:v>
                </c:pt>
                <c:pt idx="7922">
                  <c:v>118830</c:v>
                </c:pt>
                <c:pt idx="7923">
                  <c:v>118845</c:v>
                </c:pt>
                <c:pt idx="7924">
                  <c:v>118860</c:v>
                </c:pt>
                <c:pt idx="7925">
                  <c:v>118875</c:v>
                </c:pt>
                <c:pt idx="7926">
                  <c:v>118890</c:v>
                </c:pt>
                <c:pt idx="7927">
                  <c:v>118905</c:v>
                </c:pt>
                <c:pt idx="7928">
                  <c:v>118920</c:v>
                </c:pt>
                <c:pt idx="7929">
                  <c:v>118935</c:v>
                </c:pt>
                <c:pt idx="7930">
                  <c:v>118950</c:v>
                </c:pt>
                <c:pt idx="7931">
                  <c:v>118965</c:v>
                </c:pt>
                <c:pt idx="7932">
                  <c:v>118980</c:v>
                </c:pt>
                <c:pt idx="7933">
                  <c:v>118995</c:v>
                </c:pt>
                <c:pt idx="7934">
                  <c:v>119010</c:v>
                </c:pt>
                <c:pt idx="7935">
                  <c:v>119025</c:v>
                </c:pt>
                <c:pt idx="7936">
                  <c:v>119040</c:v>
                </c:pt>
                <c:pt idx="7937">
                  <c:v>119055</c:v>
                </c:pt>
                <c:pt idx="7938">
                  <c:v>119070</c:v>
                </c:pt>
                <c:pt idx="7939">
                  <c:v>119085</c:v>
                </c:pt>
                <c:pt idx="7940">
                  <c:v>119100</c:v>
                </c:pt>
                <c:pt idx="7941">
                  <c:v>119115</c:v>
                </c:pt>
                <c:pt idx="7942">
                  <c:v>119130</c:v>
                </c:pt>
                <c:pt idx="7943">
                  <c:v>119145</c:v>
                </c:pt>
                <c:pt idx="7944">
                  <c:v>119160</c:v>
                </c:pt>
                <c:pt idx="7945">
                  <c:v>119175</c:v>
                </c:pt>
                <c:pt idx="7946">
                  <c:v>119190</c:v>
                </c:pt>
                <c:pt idx="7947">
                  <c:v>119205</c:v>
                </c:pt>
                <c:pt idx="7948">
                  <c:v>119220</c:v>
                </c:pt>
                <c:pt idx="7949">
                  <c:v>119235</c:v>
                </c:pt>
                <c:pt idx="7950">
                  <c:v>119250</c:v>
                </c:pt>
                <c:pt idx="7951">
                  <c:v>119265</c:v>
                </c:pt>
                <c:pt idx="7952">
                  <c:v>119280</c:v>
                </c:pt>
                <c:pt idx="7953">
                  <c:v>119295</c:v>
                </c:pt>
                <c:pt idx="7954">
                  <c:v>119310</c:v>
                </c:pt>
                <c:pt idx="7955">
                  <c:v>119325</c:v>
                </c:pt>
                <c:pt idx="7956">
                  <c:v>119340</c:v>
                </c:pt>
                <c:pt idx="7957">
                  <c:v>119355</c:v>
                </c:pt>
                <c:pt idx="7958">
                  <c:v>119370</c:v>
                </c:pt>
                <c:pt idx="7959">
                  <c:v>119385</c:v>
                </c:pt>
                <c:pt idx="7960">
                  <c:v>119400</c:v>
                </c:pt>
                <c:pt idx="7961">
                  <c:v>119415</c:v>
                </c:pt>
                <c:pt idx="7962">
                  <c:v>119430</c:v>
                </c:pt>
                <c:pt idx="7963">
                  <c:v>119445</c:v>
                </c:pt>
                <c:pt idx="7964">
                  <c:v>119460</c:v>
                </c:pt>
                <c:pt idx="7965">
                  <c:v>119475</c:v>
                </c:pt>
                <c:pt idx="7966">
                  <c:v>119490</c:v>
                </c:pt>
                <c:pt idx="7967">
                  <c:v>119505</c:v>
                </c:pt>
                <c:pt idx="7968">
                  <c:v>119520</c:v>
                </c:pt>
                <c:pt idx="7969">
                  <c:v>119535</c:v>
                </c:pt>
                <c:pt idx="7970">
                  <c:v>119550</c:v>
                </c:pt>
                <c:pt idx="7971">
                  <c:v>119565</c:v>
                </c:pt>
                <c:pt idx="7972">
                  <c:v>119580</c:v>
                </c:pt>
                <c:pt idx="7973">
                  <c:v>119595</c:v>
                </c:pt>
                <c:pt idx="7974">
                  <c:v>119610</c:v>
                </c:pt>
                <c:pt idx="7975">
                  <c:v>119625</c:v>
                </c:pt>
                <c:pt idx="7976">
                  <c:v>119640</c:v>
                </c:pt>
                <c:pt idx="7977">
                  <c:v>119655</c:v>
                </c:pt>
                <c:pt idx="7978">
                  <c:v>119670</c:v>
                </c:pt>
                <c:pt idx="7979">
                  <c:v>119685</c:v>
                </c:pt>
                <c:pt idx="7980">
                  <c:v>119700</c:v>
                </c:pt>
                <c:pt idx="7981">
                  <c:v>119715</c:v>
                </c:pt>
                <c:pt idx="7982">
                  <c:v>119730</c:v>
                </c:pt>
                <c:pt idx="7983">
                  <c:v>119745</c:v>
                </c:pt>
                <c:pt idx="7984">
                  <c:v>119760</c:v>
                </c:pt>
                <c:pt idx="7985">
                  <c:v>119775</c:v>
                </c:pt>
                <c:pt idx="7986">
                  <c:v>119790</c:v>
                </c:pt>
                <c:pt idx="7987">
                  <c:v>119805</c:v>
                </c:pt>
                <c:pt idx="7988">
                  <c:v>119820</c:v>
                </c:pt>
                <c:pt idx="7989">
                  <c:v>119835</c:v>
                </c:pt>
                <c:pt idx="7990">
                  <c:v>119850</c:v>
                </c:pt>
                <c:pt idx="7991">
                  <c:v>119865</c:v>
                </c:pt>
                <c:pt idx="7992">
                  <c:v>119880</c:v>
                </c:pt>
                <c:pt idx="7993">
                  <c:v>119895</c:v>
                </c:pt>
                <c:pt idx="7994">
                  <c:v>119910</c:v>
                </c:pt>
                <c:pt idx="7995">
                  <c:v>119925</c:v>
                </c:pt>
                <c:pt idx="7996">
                  <c:v>119940</c:v>
                </c:pt>
                <c:pt idx="7997">
                  <c:v>119955</c:v>
                </c:pt>
                <c:pt idx="7998">
                  <c:v>119970</c:v>
                </c:pt>
                <c:pt idx="7999">
                  <c:v>119985</c:v>
                </c:pt>
                <c:pt idx="8000">
                  <c:v>120000</c:v>
                </c:pt>
                <c:pt idx="8001">
                  <c:v>120015</c:v>
                </c:pt>
                <c:pt idx="8002">
                  <c:v>120030</c:v>
                </c:pt>
                <c:pt idx="8003">
                  <c:v>120045</c:v>
                </c:pt>
                <c:pt idx="8004">
                  <c:v>120060</c:v>
                </c:pt>
                <c:pt idx="8005">
                  <c:v>120075</c:v>
                </c:pt>
                <c:pt idx="8006">
                  <c:v>120090</c:v>
                </c:pt>
                <c:pt idx="8007">
                  <c:v>120105</c:v>
                </c:pt>
                <c:pt idx="8008">
                  <c:v>120120</c:v>
                </c:pt>
                <c:pt idx="8009">
                  <c:v>120135</c:v>
                </c:pt>
                <c:pt idx="8010">
                  <c:v>120150</c:v>
                </c:pt>
                <c:pt idx="8011">
                  <c:v>120165</c:v>
                </c:pt>
                <c:pt idx="8012">
                  <c:v>120180</c:v>
                </c:pt>
                <c:pt idx="8013">
                  <c:v>120195</c:v>
                </c:pt>
                <c:pt idx="8014">
                  <c:v>120210</c:v>
                </c:pt>
                <c:pt idx="8015">
                  <c:v>120225</c:v>
                </c:pt>
                <c:pt idx="8016">
                  <c:v>120240</c:v>
                </c:pt>
                <c:pt idx="8017">
                  <c:v>120255</c:v>
                </c:pt>
                <c:pt idx="8018">
                  <c:v>120270</c:v>
                </c:pt>
                <c:pt idx="8019">
                  <c:v>120285</c:v>
                </c:pt>
                <c:pt idx="8020">
                  <c:v>120300</c:v>
                </c:pt>
                <c:pt idx="8021">
                  <c:v>120315</c:v>
                </c:pt>
                <c:pt idx="8022">
                  <c:v>120330</c:v>
                </c:pt>
                <c:pt idx="8023">
                  <c:v>120345</c:v>
                </c:pt>
                <c:pt idx="8024">
                  <c:v>120360</c:v>
                </c:pt>
                <c:pt idx="8025">
                  <c:v>120375</c:v>
                </c:pt>
                <c:pt idx="8026">
                  <c:v>120390</c:v>
                </c:pt>
                <c:pt idx="8027">
                  <c:v>120405</c:v>
                </c:pt>
                <c:pt idx="8028">
                  <c:v>120420</c:v>
                </c:pt>
                <c:pt idx="8029">
                  <c:v>120435</c:v>
                </c:pt>
                <c:pt idx="8030">
                  <c:v>120450</c:v>
                </c:pt>
                <c:pt idx="8031">
                  <c:v>120465</c:v>
                </c:pt>
                <c:pt idx="8032">
                  <c:v>120480</c:v>
                </c:pt>
                <c:pt idx="8033">
                  <c:v>120495</c:v>
                </c:pt>
                <c:pt idx="8034">
                  <c:v>120510</c:v>
                </c:pt>
                <c:pt idx="8035">
                  <c:v>120525</c:v>
                </c:pt>
                <c:pt idx="8036">
                  <c:v>120540</c:v>
                </c:pt>
                <c:pt idx="8037">
                  <c:v>120555</c:v>
                </c:pt>
                <c:pt idx="8038">
                  <c:v>120570</c:v>
                </c:pt>
                <c:pt idx="8039">
                  <c:v>120585</c:v>
                </c:pt>
                <c:pt idx="8040">
                  <c:v>120600</c:v>
                </c:pt>
                <c:pt idx="8041">
                  <c:v>120615</c:v>
                </c:pt>
                <c:pt idx="8042">
                  <c:v>120630</c:v>
                </c:pt>
                <c:pt idx="8043">
                  <c:v>120645</c:v>
                </c:pt>
                <c:pt idx="8044">
                  <c:v>120660</c:v>
                </c:pt>
                <c:pt idx="8045">
                  <c:v>120675</c:v>
                </c:pt>
                <c:pt idx="8046">
                  <c:v>120690</c:v>
                </c:pt>
                <c:pt idx="8047">
                  <c:v>120705</c:v>
                </c:pt>
                <c:pt idx="8048">
                  <c:v>120720</c:v>
                </c:pt>
                <c:pt idx="8049">
                  <c:v>120735</c:v>
                </c:pt>
                <c:pt idx="8050">
                  <c:v>120750</c:v>
                </c:pt>
                <c:pt idx="8051">
                  <c:v>120765</c:v>
                </c:pt>
                <c:pt idx="8052">
                  <c:v>120780</c:v>
                </c:pt>
                <c:pt idx="8053">
                  <c:v>120795</c:v>
                </c:pt>
                <c:pt idx="8054">
                  <c:v>120810</c:v>
                </c:pt>
                <c:pt idx="8055">
                  <c:v>120825</c:v>
                </c:pt>
                <c:pt idx="8056">
                  <c:v>120840</c:v>
                </c:pt>
                <c:pt idx="8057">
                  <c:v>120855</c:v>
                </c:pt>
                <c:pt idx="8058">
                  <c:v>120870</c:v>
                </c:pt>
                <c:pt idx="8059">
                  <c:v>120885</c:v>
                </c:pt>
                <c:pt idx="8060">
                  <c:v>120900</c:v>
                </c:pt>
                <c:pt idx="8061">
                  <c:v>120915</c:v>
                </c:pt>
                <c:pt idx="8062">
                  <c:v>120930</c:v>
                </c:pt>
                <c:pt idx="8063">
                  <c:v>120945</c:v>
                </c:pt>
                <c:pt idx="8064">
                  <c:v>120960</c:v>
                </c:pt>
                <c:pt idx="8065">
                  <c:v>120975</c:v>
                </c:pt>
                <c:pt idx="8066">
                  <c:v>120990</c:v>
                </c:pt>
                <c:pt idx="8067">
                  <c:v>121005</c:v>
                </c:pt>
                <c:pt idx="8068">
                  <c:v>121020</c:v>
                </c:pt>
                <c:pt idx="8069">
                  <c:v>121035</c:v>
                </c:pt>
                <c:pt idx="8070">
                  <c:v>121050</c:v>
                </c:pt>
                <c:pt idx="8071">
                  <c:v>121065</c:v>
                </c:pt>
                <c:pt idx="8072">
                  <c:v>121080</c:v>
                </c:pt>
                <c:pt idx="8073">
                  <c:v>121095</c:v>
                </c:pt>
                <c:pt idx="8074">
                  <c:v>121110</c:v>
                </c:pt>
                <c:pt idx="8075">
                  <c:v>121125</c:v>
                </c:pt>
                <c:pt idx="8076">
                  <c:v>121140</c:v>
                </c:pt>
                <c:pt idx="8077">
                  <c:v>121155</c:v>
                </c:pt>
                <c:pt idx="8078">
                  <c:v>121170</c:v>
                </c:pt>
                <c:pt idx="8079">
                  <c:v>121185</c:v>
                </c:pt>
                <c:pt idx="8080">
                  <c:v>121200</c:v>
                </c:pt>
                <c:pt idx="8081">
                  <c:v>121215</c:v>
                </c:pt>
                <c:pt idx="8082">
                  <c:v>121230</c:v>
                </c:pt>
                <c:pt idx="8083">
                  <c:v>121245</c:v>
                </c:pt>
                <c:pt idx="8084">
                  <c:v>121260</c:v>
                </c:pt>
                <c:pt idx="8085">
                  <c:v>121275</c:v>
                </c:pt>
                <c:pt idx="8086">
                  <c:v>121290</c:v>
                </c:pt>
                <c:pt idx="8087">
                  <c:v>121305</c:v>
                </c:pt>
                <c:pt idx="8088">
                  <c:v>121320</c:v>
                </c:pt>
                <c:pt idx="8089">
                  <c:v>121335</c:v>
                </c:pt>
                <c:pt idx="8090">
                  <c:v>121350</c:v>
                </c:pt>
                <c:pt idx="8091">
                  <c:v>121365</c:v>
                </c:pt>
                <c:pt idx="8092">
                  <c:v>121380</c:v>
                </c:pt>
                <c:pt idx="8093">
                  <c:v>121395</c:v>
                </c:pt>
                <c:pt idx="8094">
                  <c:v>121410</c:v>
                </c:pt>
                <c:pt idx="8095">
                  <c:v>121425</c:v>
                </c:pt>
                <c:pt idx="8096">
                  <c:v>121440</c:v>
                </c:pt>
                <c:pt idx="8097">
                  <c:v>121455</c:v>
                </c:pt>
                <c:pt idx="8098">
                  <c:v>121470</c:v>
                </c:pt>
                <c:pt idx="8099">
                  <c:v>121485</c:v>
                </c:pt>
                <c:pt idx="8100">
                  <c:v>121500</c:v>
                </c:pt>
                <c:pt idx="8101">
                  <c:v>121515</c:v>
                </c:pt>
                <c:pt idx="8102">
                  <c:v>121530</c:v>
                </c:pt>
                <c:pt idx="8103">
                  <c:v>121545</c:v>
                </c:pt>
                <c:pt idx="8104">
                  <c:v>121560</c:v>
                </c:pt>
                <c:pt idx="8105">
                  <c:v>121575</c:v>
                </c:pt>
                <c:pt idx="8106">
                  <c:v>121590</c:v>
                </c:pt>
                <c:pt idx="8107">
                  <c:v>121605</c:v>
                </c:pt>
                <c:pt idx="8108">
                  <c:v>121620</c:v>
                </c:pt>
                <c:pt idx="8109">
                  <c:v>121635</c:v>
                </c:pt>
                <c:pt idx="8110">
                  <c:v>121650</c:v>
                </c:pt>
                <c:pt idx="8111">
                  <c:v>121665</c:v>
                </c:pt>
                <c:pt idx="8112">
                  <c:v>121680</c:v>
                </c:pt>
                <c:pt idx="8113">
                  <c:v>121695</c:v>
                </c:pt>
                <c:pt idx="8114">
                  <c:v>121710</c:v>
                </c:pt>
                <c:pt idx="8115">
                  <c:v>121725</c:v>
                </c:pt>
                <c:pt idx="8116">
                  <c:v>121740</c:v>
                </c:pt>
                <c:pt idx="8117">
                  <c:v>121755</c:v>
                </c:pt>
                <c:pt idx="8118">
                  <c:v>121770</c:v>
                </c:pt>
                <c:pt idx="8119">
                  <c:v>121785</c:v>
                </c:pt>
                <c:pt idx="8120">
                  <c:v>121800</c:v>
                </c:pt>
                <c:pt idx="8121">
                  <c:v>121815</c:v>
                </c:pt>
                <c:pt idx="8122">
                  <c:v>121830</c:v>
                </c:pt>
                <c:pt idx="8123">
                  <c:v>121845</c:v>
                </c:pt>
                <c:pt idx="8124">
                  <c:v>121860</c:v>
                </c:pt>
                <c:pt idx="8125">
                  <c:v>121875</c:v>
                </c:pt>
                <c:pt idx="8126">
                  <c:v>121890</c:v>
                </c:pt>
                <c:pt idx="8127">
                  <c:v>121905</c:v>
                </c:pt>
                <c:pt idx="8128">
                  <c:v>121920</c:v>
                </c:pt>
                <c:pt idx="8129">
                  <c:v>121935</c:v>
                </c:pt>
                <c:pt idx="8130">
                  <c:v>121950</c:v>
                </c:pt>
                <c:pt idx="8131">
                  <c:v>121965</c:v>
                </c:pt>
                <c:pt idx="8132">
                  <c:v>121980</c:v>
                </c:pt>
                <c:pt idx="8133">
                  <c:v>121995</c:v>
                </c:pt>
                <c:pt idx="8134">
                  <c:v>122010</c:v>
                </c:pt>
                <c:pt idx="8135">
                  <c:v>122025</c:v>
                </c:pt>
                <c:pt idx="8136">
                  <c:v>122040</c:v>
                </c:pt>
                <c:pt idx="8137">
                  <c:v>122055</c:v>
                </c:pt>
                <c:pt idx="8138">
                  <c:v>122070</c:v>
                </c:pt>
                <c:pt idx="8139">
                  <c:v>122085</c:v>
                </c:pt>
                <c:pt idx="8140">
                  <c:v>122100</c:v>
                </c:pt>
                <c:pt idx="8141">
                  <c:v>122115</c:v>
                </c:pt>
                <c:pt idx="8142">
                  <c:v>122130</c:v>
                </c:pt>
                <c:pt idx="8143">
                  <c:v>122145</c:v>
                </c:pt>
                <c:pt idx="8144">
                  <c:v>122160</c:v>
                </c:pt>
                <c:pt idx="8145">
                  <c:v>122175</c:v>
                </c:pt>
                <c:pt idx="8146">
                  <c:v>122190</c:v>
                </c:pt>
                <c:pt idx="8147">
                  <c:v>122205</c:v>
                </c:pt>
                <c:pt idx="8148">
                  <c:v>122220</c:v>
                </c:pt>
                <c:pt idx="8149">
                  <c:v>122235</c:v>
                </c:pt>
                <c:pt idx="8150">
                  <c:v>122250</c:v>
                </c:pt>
                <c:pt idx="8151">
                  <c:v>122265</c:v>
                </c:pt>
                <c:pt idx="8152">
                  <c:v>122280</c:v>
                </c:pt>
                <c:pt idx="8153">
                  <c:v>122295</c:v>
                </c:pt>
                <c:pt idx="8154">
                  <c:v>122310</c:v>
                </c:pt>
                <c:pt idx="8155">
                  <c:v>122325</c:v>
                </c:pt>
                <c:pt idx="8156">
                  <c:v>122340</c:v>
                </c:pt>
                <c:pt idx="8157">
                  <c:v>122355</c:v>
                </c:pt>
                <c:pt idx="8158">
                  <c:v>122370</c:v>
                </c:pt>
                <c:pt idx="8159">
                  <c:v>122385</c:v>
                </c:pt>
                <c:pt idx="8160">
                  <c:v>122400</c:v>
                </c:pt>
                <c:pt idx="8161">
                  <c:v>122415</c:v>
                </c:pt>
                <c:pt idx="8162">
                  <c:v>122430</c:v>
                </c:pt>
                <c:pt idx="8163">
                  <c:v>122445</c:v>
                </c:pt>
                <c:pt idx="8164">
                  <c:v>122460</c:v>
                </c:pt>
                <c:pt idx="8165">
                  <c:v>122475</c:v>
                </c:pt>
                <c:pt idx="8166">
                  <c:v>122490</c:v>
                </c:pt>
                <c:pt idx="8167">
                  <c:v>122505</c:v>
                </c:pt>
                <c:pt idx="8168">
                  <c:v>122520</c:v>
                </c:pt>
                <c:pt idx="8169">
                  <c:v>122535</c:v>
                </c:pt>
                <c:pt idx="8170">
                  <c:v>122550</c:v>
                </c:pt>
                <c:pt idx="8171">
                  <c:v>122565</c:v>
                </c:pt>
                <c:pt idx="8172">
                  <c:v>122580</c:v>
                </c:pt>
                <c:pt idx="8173">
                  <c:v>122595</c:v>
                </c:pt>
                <c:pt idx="8174">
                  <c:v>122610</c:v>
                </c:pt>
                <c:pt idx="8175">
                  <c:v>122625</c:v>
                </c:pt>
                <c:pt idx="8176">
                  <c:v>122640</c:v>
                </c:pt>
                <c:pt idx="8177">
                  <c:v>122655</c:v>
                </c:pt>
                <c:pt idx="8178">
                  <c:v>122670</c:v>
                </c:pt>
                <c:pt idx="8179">
                  <c:v>122685</c:v>
                </c:pt>
                <c:pt idx="8180">
                  <c:v>122700</c:v>
                </c:pt>
                <c:pt idx="8181">
                  <c:v>122715</c:v>
                </c:pt>
                <c:pt idx="8182">
                  <c:v>122730</c:v>
                </c:pt>
                <c:pt idx="8183">
                  <c:v>122745</c:v>
                </c:pt>
                <c:pt idx="8184">
                  <c:v>122760</c:v>
                </c:pt>
                <c:pt idx="8185">
                  <c:v>122775</c:v>
                </c:pt>
                <c:pt idx="8186">
                  <c:v>122790</c:v>
                </c:pt>
                <c:pt idx="8187">
                  <c:v>122805</c:v>
                </c:pt>
                <c:pt idx="8188">
                  <c:v>122820</c:v>
                </c:pt>
                <c:pt idx="8189">
                  <c:v>122835</c:v>
                </c:pt>
                <c:pt idx="8190">
                  <c:v>122850</c:v>
                </c:pt>
                <c:pt idx="8191">
                  <c:v>122865</c:v>
                </c:pt>
                <c:pt idx="8192">
                  <c:v>122880</c:v>
                </c:pt>
                <c:pt idx="8193">
                  <c:v>122895</c:v>
                </c:pt>
                <c:pt idx="8194">
                  <c:v>122910</c:v>
                </c:pt>
                <c:pt idx="8195">
                  <c:v>122925</c:v>
                </c:pt>
                <c:pt idx="8196">
                  <c:v>122940</c:v>
                </c:pt>
                <c:pt idx="8197">
                  <c:v>122955</c:v>
                </c:pt>
                <c:pt idx="8198">
                  <c:v>122970</c:v>
                </c:pt>
                <c:pt idx="8199">
                  <c:v>122985</c:v>
                </c:pt>
                <c:pt idx="8200">
                  <c:v>123000</c:v>
                </c:pt>
                <c:pt idx="8201">
                  <c:v>123015</c:v>
                </c:pt>
                <c:pt idx="8202">
                  <c:v>123030</c:v>
                </c:pt>
                <c:pt idx="8203">
                  <c:v>123045</c:v>
                </c:pt>
                <c:pt idx="8204">
                  <c:v>123060</c:v>
                </c:pt>
                <c:pt idx="8205">
                  <c:v>123075</c:v>
                </c:pt>
                <c:pt idx="8206">
                  <c:v>123090</c:v>
                </c:pt>
                <c:pt idx="8207">
                  <c:v>123105</c:v>
                </c:pt>
                <c:pt idx="8208">
                  <c:v>123120</c:v>
                </c:pt>
                <c:pt idx="8209">
                  <c:v>123135</c:v>
                </c:pt>
                <c:pt idx="8210">
                  <c:v>123150</c:v>
                </c:pt>
                <c:pt idx="8211">
                  <c:v>123165</c:v>
                </c:pt>
                <c:pt idx="8212">
                  <c:v>123180</c:v>
                </c:pt>
                <c:pt idx="8213">
                  <c:v>123195</c:v>
                </c:pt>
                <c:pt idx="8214">
                  <c:v>123210</c:v>
                </c:pt>
                <c:pt idx="8215">
                  <c:v>123225</c:v>
                </c:pt>
                <c:pt idx="8216">
                  <c:v>123240</c:v>
                </c:pt>
                <c:pt idx="8217">
                  <c:v>123255</c:v>
                </c:pt>
                <c:pt idx="8218">
                  <c:v>123270</c:v>
                </c:pt>
                <c:pt idx="8219">
                  <c:v>123285</c:v>
                </c:pt>
                <c:pt idx="8220">
                  <c:v>123300</c:v>
                </c:pt>
                <c:pt idx="8221">
                  <c:v>123315</c:v>
                </c:pt>
                <c:pt idx="8222">
                  <c:v>123330</c:v>
                </c:pt>
                <c:pt idx="8223">
                  <c:v>123345</c:v>
                </c:pt>
                <c:pt idx="8224">
                  <c:v>123360</c:v>
                </c:pt>
                <c:pt idx="8225">
                  <c:v>123375</c:v>
                </c:pt>
                <c:pt idx="8226">
                  <c:v>123390</c:v>
                </c:pt>
                <c:pt idx="8227">
                  <c:v>123405</c:v>
                </c:pt>
                <c:pt idx="8228">
                  <c:v>123420</c:v>
                </c:pt>
                <c:pt idx="8229">
                  <c:v>123435</c:v>
                </c:pt>
                <c:pt idx="8230">
                  <c:v>123450</c:v>
                </c:pt>
                <c:pt idx="8231">
                  <c:v>123465</c:v>
                </c:pt>
                <c:pt idx="8232">
                  <c:v>123480</c:v>
                </c:pt>
                <c:pt idx="8233">
                  <c:v>123495</c:v>
                </c:pt>
                <c:pt idx="8234">
                  <c:v>123510</c:v>
                </c:pt>
                <c:pt idx="8235">
                  <c:v>123525</c:v>
                </c:pt>
                <c:pt idx="8236">
                  <c:v>123540</c:v>
                </c:pt>
                <c:pt idx="8237">
                  <c:v>123555</c:v>
                </c:pt>
                <c:pt idx="8238">
                  <c:v>123570</c:v>
                </c:pt>
                <c:pt idx="8239">
                  <c:v>123585</c:v>
                </c:pt>
                <c:pt idx="8240">
                  <c:v>123600</c:v>
                </c:pt>
                <c:pt idx="8241">
                  <c:v>123615</c:v>
                </c:pt>
                <c:pt idx="8242">
                  <c:v>123630</c:v>
                </c:pt>
                <c:pt idx="8243">
                  <c:v>123645</c:v>
                </c:pt>
                <c:pt idx="8244">
                  <c:v>123660</c:v>
                </c:pt>
                <c:pt idx="8245">
                  <c:v>123675</c:v>
                </c:pt>
                <c:pt idx="8246">
                  <c:v>123690</c:v>
                </c:pt>
                <c:pt idx="8247">
                  <c:v>123705</c:v>
                </c:pt>
                <c:pt idx="8248">
                  <c:v>123720</c:v>
                </c:pt>
                <c:pt idx="8249">
                  <c:v>123735</c:v>
                </c:pt>
                <c:pt idx="8250">
                  <c:v>123750</c:v>
                </c:pt>
                <c:pt idx="8251">
                  <c:v>123765</c:v>
                </c:pt>
                <c:pt idx="8252">
                  <c:v>123780</c:v>
                </c:pt>
                <c:pt idx="8253">
                  <c:v>123795</c:v>
                </c:pt>
                <c:pt idx="8254">
                  <c:v>123810</c:v>
                </c:pt>
                <c:pt idx="8255">
                  <c:v>123825</c:v>
                </c:pt>
                <c:pt idx="8256">
                  <c:v>123840</c:v>
                </c:pt>
                <c:pt idx="8257">
                  <c:v>123855</c:v>
                </c:pt>
                <c:pt idx="8258">
                  <c:v>123870</c:v>
                </c:pt>
                <c:pt idx="8259">
                  <c:v>123885</c:v>
                </c:pt>
                <c:pt idx="8260">
                  <c:v>123900</c:v>
                </c:pt>
                <c:pt idx="8261">
                  <c:v>123915</c:v>
                </c:pt>
                <c:pt idx="8262">
                  <c:v>123930</c:v>
                </c:pt>
                <c:pt idx="8263">
                  <c:v>123945</c:v>
                </c:pt>
                <c:pt idx="8264">
                  <c:v>123960</c:v>
                </c:pt>
                <c:pt idx="8265">
                  <c:v>123975</c:v>
                </c:pt>
                <c:pt idx="8266">
                  <c:v>123990</c:v>
                </c:pt>
                <c:pt idx="8267">
                  <c:v>124005</c:v>
                </c:pt>
                <c:pt idx="8268">
                  <c:v>124020</c:v>
                </c:pt>
                <c:pt idx="8269">
                  <c:v>124035</c:v>
                </c:pt>
                <c:pt idx="8270">
                  <c:v>124050</c:v>
                </c:pt>
                <c:pt idx="8271">
                  <c:v>124065</c:v>
                </c:pt>
                <c:pt idx="8272">
                  <c:v>124080</c:v>
                </c:pt>
                <c:pt idx="8273">
                  <c:v>124095</c:v>
                </c:pt>
                <c:pt idx="8274">
                  <c:v>124110</c:v>
                </c:pt>
                <c:pt idx="8275">
                  <c:v>124125</c:v>
                </c:pt>
                <c:pt idx="8276">
                  <c:v>124140</c:v>
                </c:pt>
                <c:pt idx="8277">
                  <c:v>124155</c:v>
                </c:pt>
                <c:pt idx="8278">
                  <c:v>124170</c:v>
                </c:pt>
                <c:pt idx="8279">
                  <c:v>124185</c:v>
                </c:pt>
                <c:pt idx="8280">
                  <c:v>124200</c:v>
                </c:pt>
                <c:pt idx="8281">
                  <c:v>124215</c:v>
                </c:pt>
                <c:pt idx="8282">
                  <c:v>124230</c:v>
                </c:pt>
                <c:pt idx="8283">
                  <c:v>124245</c:v>
                </c:pt>
                <c:pt idx="8284">
                  <c:v>124260</c:v>
                </c:pt>
                <c:pt idx="8285">
                  <c:v>124275</c:v>
                </c:pt>
                <c:pt idx="8286">
                  <c:v>124290</c:v>
                </c:pt>
                <c:pt idx="8287">
                  <c:v>124305</c:v>
                </c:pt>
                <c:pt idx="8288">
                  <c:v>124320</c:v>
                </c:pt>
                <c:pt idx="8289">
                  <c:v>124335</c:v>
                </c:pt>
                <c:pt idx="8290">
                  <c:v>124350</c:v>
                </c:pt>
                <c:pt idx="8291">
                  <c:v>124365</c:v>
                </c:pt>
                <c:pt idx="8292">
                  <c:v>124380</c:v>
                </c:pt>
                <c:pt idx="8293">
                  <c:v>124395</c:v>
                </c:pt>
                <c:pt idx="8294">
                  <c:v>124410</c:v>
                </c:pt>
                <c:pt idx="8295">
                  <c:v>124425</c:v>
                </c:pt>
                <c:pt idx="8296">
                  <c:v>124440</c:v>
                </c:pt>
                <c:pt idx="8297">
                  <c:v>124455</c:v>
                </c:pt>
                <c:pt idx="8298">
                  <c:v>124470</c:v>
                </c:pt>
                <c:pt idx="8299">
                  <c:v>124485</c:v>
                </c:pt>
                <c:pt idx="8300">
                  <c:v>124500</c:v>
                </c:pt>
                <c:pt idx="8301">
                  <c:v>124515</c:v>
                </c:pt>
                <c:pt idx="8302">
                  <c:v>124530</c:v>
                </c:pt>
                <c:pt idx="8303">
                  <c:v>124545</c:v>
                </c:pt>
                <c:pt idx="8304">
                  <c:v>124560</c:v>
                </c:pt>
                <c:pt idx="8305">
                  <c:v>124575</c:v>
                </c:pt>
                <c:pt idx="8306">
                  <c:v>124590</c:v>
                </c:pt>
                <c:pt idx="8307">
                  <c:v>124605</c:v>
                </c:pt>
                <c:pt idx="8308">
                  <c:v>124620</c:v>
                </c:pt>
                <c:pt idx="8309">
                  <c:v>124635</c:v>
                </c:pt>
                <c:pt idx="8310">
                  <c:v>124650</c:v>
                </c:pt>
                <c:pt idx="8311">
                  <c:v>124665</c:v>
                </c:pt>
                <c:pt idx="8312">
                  <c:v>124680</c:v>
                </c:pt>
                <c:pt idx="8313">
                  <c:v>124695</c:v>
                </c:pt>
                <c:pt idx="8314">
                  <c:v>124710</c:v>
                </c:pt>
                <c:pt idx="8315">
                  <c:v>124725</c:v>
                </c:pt>
                <c:pt idx="8316">
                  <c:v>124740</c:v>
                </c:pt>
                <c:pt idx="8317">
                  <c:v>124755</c:v>
                </c:pt>
                <c:pt idx="8318">
                  <c:v>124770</c:v>
                </c:pt>
                <c:pt idx="8319">
                  <c:v>124785</c:v>
                </c:pt>
                <c:pt idx="8320">
                  <c:v>124800</c:v>
                </c:pt>
                <c:pt idx="8321">
                  <c:v>124815</c:v>
                </c:pt>
                <c:pt idx="8322">
                  <c:v>124830</c:v>
                </c:pt>
                <c:pt idx="8323">
                  <c:v>124845</c:v>
                </c:pt>
                <c:pt idx="8324">
                  <c:v>124860</c:v>
                </c:pt>
                <c:pt idx="8325">
                  <c:v>124875</c:v>
                </c:pt>
                <c:pt idx="8326">
                  <c:v>124890</c:v>
                </c:pt>
                <c:pt idx="8327">
                  <c:v>124905</c:v>
                </c:pt>
                <c:pt idx="8328">
                  <c:v>124920</c:v>
                </c:pt>
                <c:pt idx="8329">
                  <c:v>124935</c:v>
                </c:pt>
                <c:pt idx="8330">
                  <c:v>124950</c:v>
                </c:pt>
                <c:pt idx="8331">
                  <c:v>124965</c:v>
                </c:pt>
                <c:pt idx="8332">
                  <c:v>124980</c:v>
                </c:pt>
                <c:pt idx="8333">
                  <c:v>124995</c:v>
                </c:pt>
                <c:pt idx="8334">
                  <c:v>125010</c:v>
                </c:pt>
                <c:pt idx="8335">
                  <c:v>125025</c:v>
                </c:pt>
                <c:pt idx="8336">
                  <c:v>125040</c:v>
                </c:pt>
                <c:pt idx="8337">
                  <c:v>125055</c:v>
                </c:pt>
                <c:pt idx="8338">
                  <c:v>125070</c:v>
                </c:pt>
                <c:pt idx="8339">
                  <c:v>125085</c:v>
                </c:pt>
                <c:pt idx="8340">
                  <c:v>125100</c:v>
                </c:pt>
                <c:pt idx="8341">
                  <c:v>125115</c:v>
                </c:pt>
                <c:pt idx="8342">
                  <c:v>125130</c:v>
                </c:pt>
                <c:pt idx="8343">
                  <c:v>125145</c:v>
                </c:pt>
                <c:pt idx="8344">
                  <c:v>125160</c:v>
                </c:pt>
                <c:pt idx="8345">
                  <c:v>125175</c:v>
                </c:pt>
                <c:pt idx="8346">
                  <c:v>125190</c:v>
                </c:pt>
                <c:pt idx="8347">
                  <c:v>125205</c:v>
                </c:pt>
                <c:pt idx="8348">
                  <c:v>125220</c:v>
                </c:pt>
                <c:pt idx="8349">
                  <c:v>125235</c:v>
                </c:pt>
                <c:pt idx="8350">
                  <c:v>125250</c:v>
                </c:pt>
                <c:pt idx="8351">
                  <c:v>125265</c:v>
                </c:pt>
                <c:pt idx="8352">
                  <c:v>125280</c:v>
                </c:pt>
                <c:pt idx="8353">
                  <c:v>125295</c:v>
                </c:pt>
                <c:pt idx="8354">
                  <c:v>125310</c:v>
                </c:pt>
                <c:pt idx="8355">
                  <c:v>125325</c:v>
                </c:pt>
                <c:pt idx="8356">
                  <c:v>125340</c:v>
                </c:pt>
                <c:pt idx="8357">
                  <c:v>125355</c:v>
                </c:pt>
                <c:pt idx="8358">
                  <c:v>125370</c:v>
                </c:pt>
                <c:pt idx="8359">
                  <c:v>125385</c:v>
                </c:pt>
                <c:pt idx="8360">
                  <c:v>125400</c:v>
                </c:pt>
                <c:pt idx="8361">
                  <c:v>125415</c:v>
                </c:pt>
                <c:pt idx="8362">
                  <c:v>125430</c:v>
                </c:pt>
                <c:pt idx="8363">
                  <c:v>125445</c:v>
                </c:pt>
                <c:pt idx="8364">
                  <c:v>125460</c:v>
                </c:pt>
                <c:pt idx="8365">
                  <c:v>125475</c:v>
                </c:pt>
                <c:pt idx="8366">
                  <c:v>125490</c:v>
                </c:pt>
                <c:pt idx="8367">
                  <c:v>125505</c:v>
                </c:pt>
                <c:pt idx="8368">
                  <c:v>125520</c:v>
                </c:pt>
                <c:pt idx="8369">
                  <c:v>125535</c:v>
                </c:pt>
                <c:pt idx="8370">
                  <c:v>125550</c:v>
                </c:pt>
                <c:pt idx="8371">
                  <c:v>125565</c:v>
                </c:pt>
                <c:pt idx="8372">
                  <c:v>125580</c:v>
                </c:pt>
                <c:pt idx="8373">
                  <c:v>125595</c:v>
                </c:pt>
                <c:pt idx="8374">
                  <c:v>125610</c:v>
                </c:pt>
                <c:pt idx="8375">
                  <c:v>125625</c:v>
                </c:pt>
                <c:pt idx="8376">
                  <c:v>125640</c:v>
                </c:pt>
                <c:pt idx="8377">
                  <c:v>125655</c:v>
                </c:pt>
                <c:pt idx="8378">
                  <c:v>125670</c:v>
                </c:pt>
                <c:pt idx="8379">
                  <c:v>125685</c:v>
                </c:pt>
                <c:pt idx="8380">
                  <c:v>125700</c:v>
                </c:pt>
                <c:pt idx="8381">
                  <c:v>125715</c:v>
                </c:pt>
                <c:pt idx="8382">
                  <c:v>125730</c:v>
                </c:pt>
                <c:pt idx="8383">
                  <c:v>125745</c:v>
                </c:pt>
                <c:pt idx="8384">
                  <c:v>125760</c:v>
                </c:pt>
                <c:pt idx="8385">
                  <c:v>125775</c:v>
                </c:pt>
                <c:pt idx="8386">
                  <c:v>125790</c:v>
                </c:pt>
                <c:pt idx="8387">
                  <c:v>125805</c:v>
                </c:pt>
                <c:pt idx="8388">
                  <c:v>125820</c:v>
                </c:pt>
                <c:pt idx="8389">
                  <c:v>125835</c:v>
                </c:pt>
                <c:pt idx="8390">
                  <c:v>125850</c:v>
                </c:pt>
                <c:pt idx="8391">
                  <c:v>125865</c:v>
                </c:pt>
                <c:pt idx="8392">
                  <c:v>125880</c:v>
                </c:pt>
                <c:pt idx="8393">
                  <c:v>125895</c:v>
                </c:pt>
                <c:pt idx="8394">
                  <c:v>125910</c:v>
                </c:pt>
                <c:pt idx="8395">
                  <c:v>125925</c:v>
                </c:pt>
                <c:pt idx="8396">
                  <c:v>125940</c:v>
                </c:pt>
                <c:pt idx="8397">
                  <c:v>125955</c:v>
                </c:pt>
                <c:pt idx="8398">
                  <c:v>125970</c:v>
                </c:pt>
                <c:pt idx="8399">
                  <c:v>125985</c:v>
                </c:pt>
                <c:pt idx="8400">
                  <c:v>126000</c:v>
                </c:pt>
                <c:pt idx="8401">
                  <c:v>126015</c:v>
                </c:pt>
                <c:pt idx="8402">
                  <c:v>126030</c:v>
                </c:pt>
                <c:pt idx="8403">
                  <c:v>126045</c:v>
                </c:pt>
                <c:pt idx="8404">
                  <c:v>126060</c:v>
                </c:pt>
                <c:pt idx="8405">
                  <c:v>126075</c:v>
                </c:pt>
                <c:pt idx="8406">
                  <c:v>126090</c:v>
                </c:pt>
                <c:pt idx="8407">
                  <c:v>126105</c:v>
                </c:pt>
                <c:pt idx="8408">
                  <c:v>126120</c:v>
                </c:pt>
                <c:pt idx="8409">
                  <c:v>126135</c:v>
                </c:pt>
                <c:pt idx="8410">
                  <c:v>126150</c:v>
                </c:pt>
                <c:pt idx="8411">
                  <c:v>126165</c:v>
                </c:pt>
                <c:pt idx="8412">
                  <c:v>126180</c:v>
                </c:pt>
                <c:pt idx="8413">
                  <c:v>126195</c:v>
                </c:pt>
                <c:pt idx="8414">
                  <c:v>126210</c:v>
                </c:pt>
                <c:pt idx="8415">
                  <c:v>126225</c:v>
                </c:pt>
                <c:pt idx="8416">
                  <c:v>126240</c:v>
                </c:pt>
                <c:pt idx="8417">
                  <c:v>126255</c:v>
                </c:pt>
                <c:pt idx="8418">
                  <c:v>126270</c:v>
                </c:pt>
                <c:pt idx="8419">
                  <c:v>126285</c:v>
                </c:pt>
                <c:pt idx="8420">
                  <c:v>126300</c:v>
                </c:pt>
                <c:pt idx="8421">
                  <c:v>126315</c:v>
                </c:pt>
                <c:pt idx="8422">
                  <c:v>126330</c:v>
                </c:pt>
                <c:pt idx="8423">
                  <c:v>126345</c:v>
                </c:pt>
                <c:pt idx="8424">
                  <c:v>126360</c:v>
                </c:pt>
                <c:pt idx="8425">
                  <c:v>126375</c:v>
                </c:pt>
                <c:pt idx="8426">
                  <c:v>126390</c:v>
                </c:pt>
                <c:pt idx="8427">
                  <c:v>126405</c:v>
                </c:pt>
                <c:pt idx="8428">
                  <c:v>126420</c:v>
                </c:pt>
                <c:pt idx="8429">
                  <c:v>126435</c:v>
                </c:pt>
                <c:pt idx="8430">
                  <c:v>126450</c:v>
                </c:pt>
                <c:pt idx="8431">
                  <c:v>126465</c:v>
                </c:pt>
                <c:pt idx="8432">
                  <c:v>126480</c:v>
                </c:pt>
                <c:pt idx="8433">
                  <c:v>126495</c:v>
                </c:pt>
                <c:pt idx="8434">
                  <c:v>126510</c:v>
                </c:pt>
                <c:pt idx="8435">
                  <c:v>126525</c:v>
                </c:pt>
                <c:pt idx="8436">
                  <c:v>126540</c:v>
                </c:pt>
                <c:pt idx="8437">
                  <c:v>126555</c:v>
                </c:pt>
                <c:pt idx="8438">
                  <c:v>126570</c:v>
                </c:pt>
                <c:pt idx="8439">
                  <c:v>126585</c:v>
                </c:pt>
                <c:pt idx="8440">
                  <c:v>126600</c:v>
                </c:pt>
                <c:pt idx="8441">
                  <c:v>126615</c:v>
                </c:pt>
                <c:pt idx="8442">
                  <c:v>126630</c:v>
                </c:pt>
                <c:pt idx="8443">
                  <c:v>126645</c:v>
                </c:pt>
                <c:pt idx="8444">
                  <c:v>126660</c:v>
                </c:pt>
                <c:pt idx="8445">
                  <c:v>126675</c:v>
                </c:pt>
                <c:pt idx="8446">
                  <c:v>126690</c:v>
                </c:pt>
                <c:pt idx="8447">
                  <c:v>126705</c:v>
                </c:pt>
                <c:pt idx="8448">
                  <c:v>126720</c:v>
                </c:pt>
                <c:pt idx="8449">
                  <c:v>126735</c:v>
                </c:pt>
                <c:pt idx="8450">
                  <c:v>126750</c:v>
                </c:pt>
                <c:pt idx="8451">
                  <c:v>126765</c:v>
                </c:pt>
                <c:pt idx="8452">
                  <c:v>126780</c:v>
                </c:pt>
                <c:pt idx="8453">
                  <c:v>126795</c:v>
                </c:pt>
                <c:pt idx="8454">
                  <c:v>126810</c:v>
                </c:pt>
                <c:pt idx="8455">
                  <c:v>126825</c:v>
                </c:pt>
                <c:pt idx="8456">
                  <c:v>126840</c:v>
                </c:pt>
                <c:pt idx="8457">
                  <c:v>126855</c:v>
                </c:pt>
                <c:pt idx="8458">
                  <c:v>126870</c:v>
                </c:pt>
                <c:pt idx="8459">
                  <c:v>126885</c:v>
                </c:pt>
                <c:pt idx="8460">
                  <c:v>126900</c:v>
                </c:pt>
                <c:pt idx="8461">
                  <c:v>126915</c:v>
                </c:pt>
                <c:pt idx="8462">
                  <c:v>126930</c:v>
                </c:pt>
                <c:pt idx="8463">
                  <c:v>126945</c:v>
                </c:pt>
                <c:pt idx="8464">
                  <c:v>126960</c:v>
                </c:pt>
                <c:pt idx="8465">
                  <c:v>126975</c:v>
                </c:pt>
                <c:pt idx="8466">
                  <c:v>126990</c:v>
                </c:pt>
                <c:pt idx="8467">
                  <c:v>127005</c:v>
                </c:pt>
                <c:pt idx="8468">
                  <c:v>127020</c:v>
                </c:pt>
                <c:pt idx="8469">
                  <c:v>127035</c:v>
                </c:pt>
                <c:pt idx="8470">
                  <c:v>127050</c:v>
                </c:pt>
                <c:pt idx="8471">
                  <c:v>127065</c:v>
                </c:pt>
                <c:pt idx="8472">
                  <c:v>127080</c:v>
                </c:pt>
                <c:pt idx="8473">
                  <c:v>127095</c:v>
                </c:pt>
                <c:pt idx="8474">
                  <c:v>127110</c:v>
                </c:pt>
                <c:pt idx="8475">
                  <c:v>127125</c:v>
                </c:pt>
                <c:pt idx="8476">
                  <c:v>127140</c:v>
                </c:pt>
                <c:pt idx="8477">
                  <c:v>127155</c:v>
                </c:pt>
                <c:pt idx="8478">
                  <c:v>127170</c:v>
                </c:pt>
                <c:pt idx="8479">
                  <c:v>127185</c:v>
                </c:pt>
                <c:pt idx="8480">
                  <c:v>127200</c:v>
                </c:pt>
                <c:pt idx="8481">
                  <c:v>127215</c:v>
                </c:pt>
                <c:pt idx="8482">
                  <c:v>127230</c:v>
                </c:pt>
                <c:pt idx="8483">
                  <c:v>127245</c:v>
                </c:pt>
                <c:pt idx="8484">
                  <c:v>127260</c:v>
                </c:pt>
                <c:pt idx="8485">
                  <c:v>127275</c:v>
                </c:pt>
                <c:pt idx="8486">
                  <c:v>127290</c:v>
                </c:pt>
                <c:pt idx="8487">
                  <c:v>127305</c:v>
                </c:pt>
                <c:pt idx="8488">
                  <c:v>127320</c:v>
                </c:pt>
                <c:pt idx="8489">
                  <c:v>127335</c:v>
                </c:pt>
                <c:pt idx="8490">
                  <c:v>127350</c:v>
                </c:pt>
                <c:pt idx="8491">
                  <c:v>127365</c:v>
                </c:pt>
                <c:pt idx="8492">
                  <c:v>127380</c:v>
                </c:pt>
                <c:pt idx="8493">
                  <c:v>127395</c:v>
                </c:pt>
                <c:pt idx="8494">
                  <c:v>127410</c:v>
                </c:pt>
                <c:pt idx="8495">
                  <c:v>127425</c:v>
                </c:pt>
                <c:pt idx="8496">
                  <c:v>127440</c:v>
                </c:pt>
                <c:pt idx="8497">
                  <c:v>127455</c:v>
                </c:pt>
                <c:pt idx="8498">
                  <c:v>127470</c:v>
                </c:pt>
                <c:pt idx="8499">
                  <c:v>127485</c:v>
                </c:pt>
                <c:pt idx="8500">
                  <c:v>127500</c:v>
                </c:pt>
                <c:pt idx="8501">
                  <c:v>127515</c:v>
                </c:pt>
                <c:pt idx="8502">
                  <c:v>127530</c:v>
                </c:pt>
                <c:pt idx="8503">
                  <c:v>127545</c:v>
                </c:pt>
                <c:pt idx="8504">
                  <c:v>127560</c:v>
                </c:pt>
                <c:pt idx="8505">
                  <c:v>127575</c:v>
                </c:pt>
                <c:pt idx="8506">
                  <c:v>127590</c:v>
                </c:pt>
                <c:pt idx="8507">
                  <c:v>127605</c:v>
                </c:pt>
                <c:pt idx="8508">
                  <c:v>127620</c:v>
                </c:pt>
                <c:pt idx="8509">
                  <c:v>127635</c:v>
                </c:pt>
                <c:pt idx="8510">
                  <c:v>127650</c:v>
                </c:pt>
                <c:pt idx="8511">
                  <c:v>127665</c:v>
                </c:pt>
                <c:pt idx="8512">
                  <c:v>127680</c:v>
                </c:pt>
                <c:pt idx="8513">
                  <c:v>127695</c:v>
                </c:pt>
                <c:pt idx="8514">
                  <c:v>127710</c:v>
                </c:pt>
                <c:pt idx="8515">
                  <c:v>127725</c:v>
                </c:pt>
                <c:pt idx="8516">
                  <c:v>127740</c:v>
                </c:pt>
                <c:pt idx="8517">
                  <c:v>127755</c:v>
                </c:pt>
                <c:pt idx="8518">
                  <c:v>127770</c:v>
                </c:pt>
                <c:pt idx="8519">
                  <c:v>127785</c:v>
                </c:pt>
                <c:pt idx="8520">
                  <c:v>127800</c:v>
                </c:pt>
                <c:pt idx="8521">
                  <c:v>127815</c:v>
                </c:pt>
                <c:pt idx="8522">
                  <c:v>127830</c:v>
                </c:pt>
                <c:pt idx="8523">
                  <c:v>127845</c:v>
                </c:pt>
                <c:pt idx="8524">
                  <c:v>127860</c:v>
                </c:pt>
                <c:pt idx="8525">
                  <c:v>127875</c:v>
                </c:pt>
                <c:pt idx="8526">
                  <c:v>127890</c:v>
                </c:pt>
                <c:pt idx="8527">
                  <c:v>127905</c:v>
                </c:pt>
                <c:pt idx="8528">
                  <c:v>127920</c:v>
                </c:pt>
                <c:pt idx="8529">
                  <c:v>127935</c:v>
                </c:pt>
                <c:pt idx="8530">
                  <c:v>127950</c:v>
                </c:pt>
                <c:pt idx="8531">
                  <c:v>127965</c:v>
                </c:pt>
                <c:pt idx="8532">
                  <c:v>127980</c:v>
                </c:pt>
                <c:pt idx="8533">
                  <c:v>127995</c:v>
                </c:pt>
                <c:pt idx="8534">
                  <c:v>128010</c:v>
                </c:pt>
                <c:pt idx="8535">
                  <c:v>128025</c:v>
                </c:pt>
                <c:pt idx="8536">
                  <c:v>128040</c:v>
                </c:pt>
                <c:pt idx="8537">
                  <c:v>128055</c:v>
                </c:pt>
                <c:pt idx="8538">
                  <c:v>128070</c:v>
                </c:pt>
                <c:pt idx="8539">
                  <c:v>128085</c:v>
                </c:pt>
                <c:pt idx="8540">
                  <c:v>128100</c:v>
                </c:pt>
                <c:pt idx="8541">
                  <c:v>128115</c:v>
                </c:pt>
                <c:pt idx="8542">
                  <c:v>128130</c:v>
                </c:pt>
                <c:pt idx="8543">
                  <c:v>128145</c:v>
                </c:pt>
                <c:pt idx="8544">
                  <c:v>128160</c:v>
                </c:pt>
                <c:pt idx="8545">
                  <c:v>128175</c:v>
                </c:pt>
                <c:pt idx="8546">
                  <c:v>128190</c:v>
                </c:pt>
                <c:pt idx="8547">
                  <c:v>128205</c:v>
                </c:pt>
                <c:pt idx="8548">
                  <c:v>128220</c:v>
                </c:pt>
                <c:pt idx="8549">
                  <c:v>128235</c:v>
                </c:pt>
                <c:pt idx="8550">
                  <c:v>128250</c:v>
                </c:pt>
                <c:pt idx="8551">
                  <c:v>128265</c:v>
                </c:pt>
                <c:pt idx="8552">
                  <c:v>128280</c:v>
                </c:pt>
                <c:pt idx="8553">
                  <c:v>128295</c:v>
                </c:pt>
                <c:pt idx="8554">
                  <c:v>128310</c:v>
                </c:pt>
                <c:pt idx="8555">
                  <c:v>128325</c:v>
                </c:pt>
                <c:pt idx="8556">
                  <c:v>128340</c:v>
                </c:pt>
                <c:pt idx="8557">
                  <c:v>128355</c:v>
                </c:pt>
                <c:pt idx="8558">
                  <c:v>128370</c:v>
                </c:pt>
                <c:pt idx="8559">
                  <c:v>128385</c:v>
                </c:pt>
                <c:pt idx="8560">
                  <c:v>128400</c:v>
                </c:pt>
                <c:pt idx="8561">
                  <c:v>128415</c:v>
                </c:pt>
                <c:pt idx="8562">
                  <c:v>128430</c:v>
                </c:pt>
                <c:pt idx="8563">
                  <c:v>128445</c:v>
                </c:pt>
                <c:pt idx="8564">
                  <c:v>128460</c:v>
                </c:pt>
                <c:pt idx="8565">
                  <c:v>128475</c:v>
                </c:pt>
                <c:pt idx="8566">
                  <c:v>128490</c:v>
                </c:pt>
                <c:pt idx="8567">
                  <c:v>128505</c:v>
                </c:pt>
                <c:pt idx="8568">
                  <c:v>128520</c:v>
                </c:pt>
                <c:pt idx="8569">
                  <c:v>128535</c:v>
                </c:pt>
                <c:pt idx="8570">
                  <c:v>128550</c:v>
                </c:pt>
                <c:pt idx="8571">
                  <c:v>128565</c:v>
                </c:pt>
                <c:pt idx="8572">
                  <c:v>128580</c:v>
                </c:pt>
                <c:pt idx="8573">
                  <c:v>128595</c:v>
                </c:pt>
                <c:pt idx="8574">
                  <c:v>128610</c:v>
                </c:pt>
                <c:pt idx="8575">
                  <c:v>128625</c:v>
                </c:pt>
                <c:pt idx="8576">
                  <c:v>128640</c:v>
                </c:pt>
                <c:pt idx="8577">
                  <c:v>128655</c:v>
                </c:pt>
                <c:pt idx="8578">
                  <c:v>128670</c:v>
                </c:pt>
                <c:pt idx="8579">
                  <c:v>128685</c:v>
                </c:pt>
                <c:pt idx="8580">
                  <c:v>128700</c:v>
                </c:pt>
                <c:pt idx="8581">
                  <c:v>128715</c:v>
                </c:pt>
                <c:pt idx="8582">
                  <c:v>128730</c:v>
                </c:pt>
                <c:pt idx="8583">
                  <c:v>128745</c:v>
                </c:pt>
                <c:pt idx="8584">
                  <c:v>128760</c:v>
                </c:pt>
                <c:pt idx="8585">
                  <c:v>128775</c:v>
                </c:pt>
                <c:pt idx="8586">
                  <c:v>128790</c:v>
                </c:pt>
                <c:pt idx="8587">
                  <c:v>128805</c:v>
                </c:pt>
                <c:pt idx="8588">
                  <c:v>128820</c:v>
                </c:pt>
                <c:pt idx="8589">
                  <c:v>128835</c:v>
                </c:pt>
                <c:pt idx="8590">
                  <c:v>128850</c:v>
                </c:pt>
                <c:pt idx="8591">
                  <c:v>128865</c:v>
                </c:pt>
                <c:pt idx="8592">
                  <c:v>128880</c:v>
                </c:pt>
                <c:pt idx="8593">
                  <c:v>128895</c:v>
                </c:pt>
                <c:pt idx="8594">
                  <c:v>128910</c:v>
                </c:pt>
                <c:pt idx="8595">
                  <c:v>128925</c:v>
                </c:pt>
                <c:pt idx="8596">
                  <c:v>128940</c:v>
                </c:pt>
                <c:pt idx="8597">
                  <c:v>128955</c:v>
                </c:pt>
                <c:pt idx="8598">
                  <c:v>128970</c:v>
                </c:pt>
                <c:pt idx="8599">
                  <c:v>128985</c:v>
                </c:pt>
                <c:pt idx="8600">
                  <c:v>129000</c:v>
                </c:pt>
                <c:pt idx="8601">
                  <c:v>129015</c:v>
                </c:pt>
                <c:pt idx="8602">
                  <c:v>129030</c:v>
                </c:pt>
                <c:pt idx="8603">
                  <c:v>129045</c:v>
                </c:pt>
                <c:pt idx="8604">
                  <c:v>129060</c:v>
                </c:pt>
                <c:pt idx="8605">
                  <c:v>129075</c:v>
                </c:pt>
                <c:pt idx="8606">
                  <c:v>129090</c:v>
                </c:pt>
                <c:pt idx="8607">
                  <c:v>129105</c:v>
                </c:pt>
                <c:pt idx="8608">
                  <c:v>129120</c:v>
                </c:pt>
                <c:pt idx="8609">
                  <c:v>129135</c:v>
                </c:pt>
                <c:pt idx="8610">
                  <c:v>129150</c:v>
                </c:pt>
                <c:pt idx="8611">
                  <c:v>129165</c:v>
                </c:pt>
                <c:pt idx="8612">
                  <c:v>129180</c:v>
                </c:pt>
                <c:pt idx="8613">
                  <c:v>129195</c:v>
                </c:pt>
                <c:pt idx="8614">
                  <c:v>129210</c:v>
                </c:pt>
                <c:pt idx="8615">
                  <c:v>129225</c:v>
                </c:pt>
                <c:pt idx="8616">
                  <c:v>129240</c:v>
                </c:pt>
                <c:pt idx="8617">
                  <c:v>129255</c:v>
                </c:pt>
                <c:pt idx="8618">
                  <c:v>129270</c:v>
                </c:pt>
                <c:pt idx="8619">
                  <c:v>129285</c:v>
                </c:pt>
                <c:pt idx="8620">
                  <c:v>129300</c:v>
                </c:pt>
                <c:pt idx="8621">
                  <c:v>129315</c:v>
                </c:pt>
                <c:pt idx="8622">
                  <c:v>129330</c:v>
                </c:pt>
                <c:pt idx="8623">
                  <c:v>129345</c:v>
                </c:pt>
                <c:pt idx="8624">
                  <c:v>129360</c:v>
                </c:pt>
                <c:pt idx="8625">
                  <c:v>129375</c:v>
                </c:pt>
                <c:pt idx="8626">
                  <c:v>129390</c:v>
                </c:pt>
                <c:pt idx="8627">
                  <c:v>129405</c:v>
                </c:pt>
                <c:pt idx="8628">
                  <c:v>129420</c:v>
                </c:pt>
                <c:pt idx="8629">
                  <c:v>129435</c:v>
                </c:pt>
                <c:pt idx="8630">
                  <c:v>129450</c:v>
                </c:pt>
                <c:pt idx="8631">
                  <c:v>129465</c:v>
                </c:pt>
                <c:pt idx="8632">
                  <c:v>129480</c:v>
                </c:pt>
                <c:pt idx="8633">
                  <c:v>129495</c:v>
                </c:pt>
                <c:pt idx="8634">
                  <c:v>129510</c:v>
                </c:pt>
                <c:pt idx="8635">
                  <c:v>129525</c:v>
                </c:pt>
                <c:pt idx="8636">
                  <c:v>129540</c:v>
                </c:pt>
                <c:pt idx="8637">
                  <c:v>129555</c:v>
                </c:pt>
                <c:pt idx="8638">
                  <c:v>129570</c:v>
                </c:pt>
                <c:pt idx="8639">
                  <c:v>129585</c:v>
                </c:pt>
                <c:pt idx="8640">
                  <c:v>129600</c:v>
                </c:pt>
                <c:pt idx="8641">
                  <c:v>129615</c:v>
                </c:pt>
                <c:pt idx="8642">
                  <c:v>129630</c:v>
                </c:pt>
                <c:pt idx="8643">
                  <c:v>129645</c:v>
                </c:pt>
                <c:pt idx="8644">
                  <c:v>129660</c:v>
                </c:pt>
                <c:pt idx="8645">
                  <c:v>129675</c:v>
                </c:pt>
                <c:pt idx="8646">
                  <c:v>129690</c:v>
                </c:pt>
                <c:pt idx="8647">
                  <c:v>129705</c:v>
                </c:pt>
                <c:pt idx="8648">
                  <c:v>129720</c:v>
                </c:pt>
                <c:pt idx="8649">
                  <c:v>129735</c:v>
                </c:pt>
                <c:pt idx="8650">
                  <c:v>129750</c:v>
                </c:pt>
                <c:pt idx="8651">
                  <c:v>129765</c:v>
                </c:pt>
                <c:pt idx="8652">
                  <c:v>129780</c:v>
                </c:pt>
                <c:pt idx="8653">
                  <c:v>129795</c:v>
                </c:pt>
                <c:pt idx="8654">
                  <c:v>129810</c:v>
                </c:pt>
                <c:pt idx="8655">
                  <c:v>129825</c:v>
                </c:pt>
                <c:pt idx="8656">
                  <c:v>129840</c:v>
                </c:pt>
                <c:pt idx="8657">
                  <c:v>129855</c:v>
                </c:pt>
                <c:pt idx="8658">
                  <c:v>129870</c:v>
                </c:pt>
                <c:pt idx="8659">
                  <c:v>129885</c:v>
                </c:pt>
                <c:pt idx="8660">
                  <c:v>129900</c:v>
                </c:pt>
                <c:pt idx="8661">
                  <c:v>129915</c:v>
                </c:pt>
                <c:pt idx="8662">
                  <c:v>129930</c:v>
                </c:pt>
                <c:pt idx="8663">
                  <c:v>129945</c:v>
                </c:pt>
                <c:pt idx="8664">
                  <c:v>129960</c:v>
                </c:pt>
                <c:pt idx="8665">
                  <c:v>129975</c:v>
                </c:pt>
                <c:pt idx="8666">
                  <c:v>129990</c:v>
                </c:pt>
                <c:pt idx="8667">
                  <c:v>130005</c:v>
                </c:pt>
                <c:pt idx="8668">
                  <c:v>130020</c:v>
                </c:pt>
                <c:pt idx="8669">
                  <c:v>130035</c:v>
                </c:pt>
                <c:pt idx="8670">
                  <c:v>130050</c:v>
                </c:pt>
                <c:pt idx="8671">
                  <c:v>130065</c:v>
                </c:pt>
                <c:pt idx="8672">
                  <c:v>130080</c:v>
                </c:pt>
                <c:pt idx="8673">
                  <c:v>130095</c:v>
                </c:pt>
                <c:pt idx="8674">
                  <c:v>130110</c:v>
                </c:pt>
                <c:pt idx="8675">
                  <c:v>130125</c:v>
                </c:pt>
                <c:pt idx="8676">
                  <c:v>130140</c:v>
                </c:pt>
                <c:pt idx="8677">
                  <c:v>130155</c:v>
                </c:pt>
                <c:pt idx="8678">
                  <c:v>130170</c:v>
                </c:pt>
                <c:pt idx="8679">
                  <c:v>130185</c:v>
                </c:pt>
                <c:pt idx="8680">
                  <c:v>130200</c:v>
                </c:pt>
                <c:pt idx="8681">
                  <c:v>130215</c:v>
                </c:pt>
                <c:pt idx="8682">
                  <c:v>130230</c:v>
                </c:pt>
                <c:pt idx="8683">
                  <c:v>130245</c:v>
                </c:pt>
                <c:pt idx="8684">
                  <c:v>130260</c:v>
                </c:pt>
                <c:pt idx="8685">
                  <c:v>130275</c:v>
                </c:pt>
                <c:pt idx="8686">
                  <c:v>130290</c:v>
                </c:pt>
                <c:pt idx="8687">
                  <c:v>130305</c:v>
                </c:pt>
                <c:pt idx="8688">
                  <c:v>130320</c:v>
                </c:pt>
                <c:pt idx="8689">
                  <c:v>130335</c:v>
                </c:pt>
                <c:pt idx="8690">
                  <c:v>130350</c:v>
                </c:pt>
                <c:pt idx="8691">
                  <c:v>130365</c:v>
                </c:pt>
                <c:pt idx="8692">
                  <c:v>130380</c:v>
                </c:pt>
                <c:pt idx="8693">
                  <c:v>130395</c:v>
                </c:pt>
                <c:pt idx="8694">
                  <c:v>130410</c:v>
                </c:pt>
                <c:pt idx="8695">
                  <c:v>130425</c:v>
                </c:pt>
                <c:pt idx="8696">
                  <c:v>130440</c:v>
                </c:pt>
                <c:pt idx="8697">
                  <c:v>130455</c:v>
                </c:pt>
                <c:pt idx="8698">
                  <c:v>130470</c:v>
                </c:pt>
                <c:pt idx="8699">
                  <c:v>130485</c:v>
                </c:pt>
                <c:pt idx="8700">
                  <c:v>130500</c:v>
                </c:pt>
                <c:pt idx="8701">
                  <c:v>130515</c:v>
                </c:pt>
                <c:pt idx="8702">
                  <c:v>130530</c:v>
                </c:pt>
                <c:pt idx="8703">
                  <c:v>130545</c:v>
                </c:pt>
                <c:pt idx="8704">
                  <c:v>130560</c:v>
                </c:pt>
                <c:pt idx="8705">
                  <c:v>130575</c:v>
                </c:pt>
                <c:pt idx="8706">
                  <c:v>130590</c:v>
                </c:pt>
                <c:pt idx="8707">
                  <c:v>130605</c:v>
                </c:pt>
                <c:pt idx="8708">
                  <c:v>130620</c:v>
                </c:pt>
                <c:pt idx="8709">
                  <c:v>130635</c:v>
                </c:pt>
                <c:pt idx="8710">
                  <c:v>130650</c:v>
                </c:pt>
                <c:pt idx="8711">
                  <c:v>130665</c:v>
                </c:pt>
                <c:pt idx="8712">
                  <c:v>130680</c:v>
                </c:pt>
                <c:pt idx="8713">
                  <c:v>130695</c:v>
                </c:pt>
                <c:pt idx="8714">
                  <c:v>130710</c:v>
                </c:pt>
                <c:pt idx="8715">
                  <c:v>130725</c:v>
                </c:pt>
                <c:pt idx="8716">
                  <c:v>130740</c:v>
                </c:pt>
                <c:pt idx="8717">
                  <c:v>130755</c:v>
                </c:pt>
                <c:pt idx="8718">
                  <c:v>130770</c:v>
                </c:pt>
                <c:pt idx="8719">
                  <c:v>130785</c:v>
                </c:pt>
                <c:pt idx="8720">
                  <c:v>130800</c:v>
                </c:pt>
                <c:pt idx="8721">
                  <c:v>130815</c:v>
                </c:pt>
                <c:pt idx="8722">
                  <c:v>130830</c:v>
                </c:pt>
                <c:pt idx="8723">
                  <c:v>130845</c:v>
                </c:pt>
                <c:pt idx="8724">
                  <c:v>130860</c:v>
                </c:pt>
                <c:pt idx="8725">
                  <c:v>130875</c:v>
                </c:pt>
                <c:pt idx="8726">
                  <c:v>130890</c:v>
                </c:pt>
                <c:pt idx="8727">
                  <c:v>130905</c:v>
                </c:pt>
                <c:pt idx="8728">
                  <c:v>130920</c:v>
                </c:pt>
                <c:pt idx="8729">
                  <c:v>130935</c:v>
                </c:pt>
                <c:pt idx="8730">
                  <c:v>130950</c:v>
                </c:pt>
                <c:pt idx="8731">
                  <c:v>130965</c:v>
                </c:pt>
                <c:pt idx="8732">
                  <c:v>130980</c:v>
                </c:pt>
                <c:pt idx="8733">
                  <c:v>130995</c:v>
                </c:pt>
                <c:pt idx="8734">
                  <c:v>131010</c:v>
                </c:pt>
                <c:pt idx="8735">
                  <c:v>131025</c:v>
                </c:pt>
                <c:pt idx="8736">
                  <c:v>131040</c:v>
                </c:pt>
                <c:pt idx="8737">
                  <c:v>131055</c:v>
                </c:pt>
                <c:pt idx="8738">
                  <c:v>131070</c:v>
                </c:pt>
                <c:pt idx="8739">
                  <c:v>131085</c:v>
                </c:pt>
                <c:pt idx="8740">
                  <c:v>131100</c:v>
                </c:pt>
                <c:pt idx="8741">
                  <c:v>131115</c:v>
                </c:pt>
                <c:pt idx="8742">
                  <c:v>131130</c:v>
                </c:pt>
                <c:pt idx="8743">
                  <c:v>131145</c:v>
                </c:pt>
                <c:pt idx="8744">
                  <c:v>131160</c:v>
                </c:pt>
                <c:pt idx="8745">
                  <c:v>131175</c:v>
                </c:pt>
                <c:pt idx="8746">
                  <c:v>131190</c:v>
                </c:pt>
                <c:pt idx="8747">
                  <c:v>131205</c:v>
                </c:pt>
                <c:pt idx="8748">
                  <c:v>131220</c:v>
                </c:pt>
                <c:pt idx="8749">
                  <c:v>131235</c:v>
                </c:pt>
                <c:pt idx="8750">
                  <c:v>131250</c:v>
                </c:pt>
                <c:pt idx="8751">
                  <c:v>131265</c:v>
                </c:pt>
                <c:pt idx="8752">
                  <c:v>131280</c:v>
                </c:pt>
                <c:pt idx="8753">
                  <c:v>131295</c:v>
                </c:pt>
                <c:pt idx="8754">
                  <c:v>131310</c:v>
                </c:pt>
                <c:pt idx="8755">
                  <c:v>131325</c:v>
                </c:pt>
                <c:pt idx="8756">
                  <c:v>131340</c:v>
                </c:pt>
                <c:pt idx="8757">
                  <c:v>131355</c:v>
                </c:pt>
                <c:pt idx="8758">
                  <c:v>131370</c:v>
                </c:pt>
                <c:pt idx="8759">
                  <c:v>131385</c:v>
                </c:pt>
                <c:pt idx="8760">
                  <c:v>131400</c:v>
                </c:pt>
                <c:pt idx="8761">
                  <c:v>131415</c:v>
                </c:pt>
                <c:pt idx="8762">
                  <c:v>131430</c:v>
                </c:pt>
                <c:pt idx="8763">
                  <c:v>131445</c:v>
                </c:pt>
                <c:pt idx="8764">
                  <c:v>131460</c:v>
                </c:pt>
                <c:pt idx="8765">
                  <c:v>131475</c:v>
                </c:pt>
                <c:pt idx="8766">
                  <c:v>131490</c:v>
                </c:pt>
                <c:pt idx="8767">
                  <c:v>131505</c:v>
                </c:pt>
                <c:pt idx="8768">
                  <c:v>131520</c:v>
                </c:pt>
                <c:pt idx="8769">
                  <c:v>131535</c:v>
                </c:pt>
                <c:pt idx="8770">
                  <c:v>131550</c:v>
                </c:pt>
                <c:pt idx="8771">
                  <c:v>131565</c:v>
                </c:pt>
                <c:pt idx="8772">
                  <c:v>131580</c:v>
                </c:pt>
                <c:pt idx="8773">
                  <c:v>131595</c:v>
                </c:pt>
                <c:pt idx="8774">
                  <c:v>131610</c:v>
                </c:pt>
                <c:pt idx="8775">
                  <c:v>131625</c:v>
                </c:pt>
                <c:pt idx="8776">
                  <c:v>131640</c:v>
                </c:pt>
                <c:pt idx="8777">
                  <c:v>131655</c:v>
                </c:pt>
                <c:pt idx="8778">
                  <c:v>131670</c:v>
                </c:pt>
                <c:pt idx="8779">
                  <c:v>131685</c:v>
                </c:pt>
                <c:pt idx="8780">
                  <c:v>131700</c:v>
                </c:pt>
                <c:pt idx="8781">
                  <c:v>131715</c:v>
                </c:pt>
                <c:pt idx="8782">
                  <c:v>131730</c:v>
                </c:pt>
                <c:pt idx="8783">
                  <c:v>131745</c:v>
                </c:pt>
                <c:pt idx="8784">
                  <c:v>131760</c:v>
                </c:pt>
                <c:pt idx="8785">
                  <c:v>131775</c:v>
                </c:pt>
                <c:pt idx="8786">
                  <c:v>131790</c:v>
                </c:pt>
                <c:pt idx="8787">
                  <c:v>131805</c:v>
                </c:pt>
                <c:pt idx="8788">
                  <c:v>131820</c:v>
                </c:pt>
                <c:pt idx="8789">
                  <c:v>131835</c:v>
                </c:pt>
                <c:pt idx="8790">
                  <c:v>131850</c:v>
                </c:pt>
                <c:pt idx="8791">
                  <c:v>131865</c:v>
                </c:pt>
                <c:pt idx="8792">
                  <c:v>131880</c:v>
                </c:pt>
                <c:pt idx="8793">
                  <c:v>131895</c:v>
                </c:pt>
                <c:pt idx="8794">
                  <c:v>131910</c:v>
                </c:pt>
                <c:pt idx="8795">
                  <c:v>131925</c:v>
                </c:pt>
                <c:pt idx="8796">
                  <c:v>131940</c:v>
                </c:pt>
                <c:pt idx="8797">
                  <c:v>131955</c:v>
                </c:pt>
                <c:pt idx="8798">
                  <c:v>131970</c:v>
                </c:pt>
                <c:pt idx="8799">
                  <c:v>131985</c:v>
                </c:pt>
                <c:pt idx="8800">
                  <c:v>132000</c:v>
                </c:pt>
                <c:pt idx="8801">
                  <c:v>132015</c:v>
                </c:pt>
                <c:pt idx="8802">
                  <c:v>132030</c:v>
                </c:pt>
                <c:pt idx="8803">
                  <c:v>132045</c:v>
                </c:pt>
                <c:pt idx="8804">
                  <c:v>132060</c:v>
                </c:pt>
                <c:pt idx="8805">
                  <c:v>132075</c:v>
                </c:pt>
                <c:pt idx="8806">
                  <c:v>132090</c:v>
                </c:pt>
                <c:pt idx="8807">
                  <c:v>132105</c:v>
                </c:pt>
                <c:pt idx="8808">
                  <c:v>132120</c:v>
                </c:pt>
                <c:pt idx="8809">
                  <c:v>132135</c:v>
                </c:pt>
                <c:pt idx="8810">
                  <c:v>132150</c:v>
                </c:pt>
                <c:pt idx="8811">
                  <c:v>132165</c:v>
                </c:pt>
                <c:pt idx="8812">
                  <c:v>132180</c:v>
                </c:pt>
                <c:pt idx="8813">
                  <c:v>132195</c:v>
                </c:pt>
                <c:pt idx="8814">
                  <c:v>132210</c:v>
                </c:pt>
                <c:pt idx="8815">
                  <c:v>132225</c:v>
                </c:pt>
                <c:pt idx="8816">
                  <c:v>132240</c:v>
                </c:pt>
                <c:pt idx="8817">
                  <c:v>132255</c:v>
                </c:pt>
                <c:pt idx="8818">
                  <c:v>132270</c:v>
                </c:pt>
                <c:pt idx="8819">
                  <c:v>132285</c:v>
                </c:pt>
                <c:pt idx="8820">
                  <c:v>132300</c:v>
                </c:pt>
                <c:pt idx="8821">
                  <c:v>132315</c:v>
                </c:pt>
                <c:pt idx="8822">
                  <c:v>132330</c:v>
                </c:pt>
                <c:pt idx="8823">
                  <c:v>132345</c:v>
                </c:pt>
                <c:pt idx="8824">
                  <c:v>132360</c:v>
                </c:pt>
                <c:pt idx="8825">
                  <c:v>132375</c:v>
                </c:pt>
                <c:pt idx="8826">
                  <c:v>132390</c:v>
                </c:pt>
                <c:pt idx="8827">
                  <c:v>132405</c:v>
                </c:pt>
                <c:pt idx="8828">
                  <c:v>132420</c:v>
                </c:pt>
                <c:pt idx="8829">
                  <c:v>132435</c:v>
                </c:pt>
                <c:pt idx="8830">
                  <c:v>132450</c:v>
                </c:pt>
                <c:pt idx="8831">
                  <c:v>132465</c:v>
                </c:pt>
                <c:pt idx="8832">
                  <c:v>132480</c:v>
                </c:pt>
                <c:pt idx="8833">
                  <c:v>132495</c:v>
                </c:pt>
                <c:pt idx="8834">
                  <c:v>132510</c:v>
                </c:pt>
                <c:pt idx="8835">
                  <c:v>132525</c:v>
                </c:pt>
                <c:pt idx="8836">
                  <c:v>132540</c:v>
                </c:pt>
                <c:pt idx="8837">
                  <c:v>132555</c:v>
                </c:pt>
                <c:pt idx="8838">
                  <c:v>132570</c:v>
                </c:pt>
                <c:pt idx="8839">
                  <c:v>132585</c:v>
                </c:pt>
                <c:pt idx="8840">
                  <c:v>132600</c:v>
                </c:pt>
                <c:pt idx="8841">
                  <c:v>132615</c:v>
                </c:pt>
                <c:pt idx="8842">
                  <c:v>132630</c:v>
                </c:pt>
                <c:pt idx="8843">
                  <c:v>132645</c:v>
                </c:pt>
                <c:pt idx="8844">
                  <c:v>132660</c:v>
                </c:pt>
                <c:pt idx="8845">
                  <c:v>132675</c:v>
                </c:pt>
                <c:pt idx="8846">
                  <c:v>132690</c:v>
                </c:pt>
                <c:pt idx="8847">
                  <c:v>132705</c:v>
                </c:pt>
                <c:pt idx="8848">
                  <c:v>132720</c:v>
                </c:pt>
                <c:pt idx="8849">
                  <c:v>132735</c:v>
                </c:pt>
                <c:pt idx="8850">
                  <c:v>132750</c:v>
                </c:pt>
                <c:pt idx="8851">
                  <c:v>132765</c:v>
                </c:pt>
                <c:pt idx="8852">
                  <c:v>132780</c:v>
                </c:pt>
                <c:pt idx="8853">
                  <c:v>132795</c:v>
                </c:pt>
                <c:pt idx="8854">
                  <c:v>132810</c:v>
                </c:pt>
                <c:pt idx="8855">
                  <c:v>132825</c:v>
                </c:pt>
                <c:pt idx="8856">
                  <c:v>132840</c:v>
                </c:pt>
                <c:pt idx="8857">
                  <c:v>132855</c:v>
                </c:pt>
                <c:pt idx="8858">
                  <c:v>132870</c:v>
                </c:pt>
                <c:pt idx="8859">
                  <c:v>132885</c:v>
                </c:pt>
                <c:pt idx="8860">
                  <c:v>132900</c:v>
                </c:pt>
                <c:pt idx="8861">
                  <c:v>132915</c:v>
                </c:pt>
                <c:pt idx="8862">
                  <c:v>132930</c:v>
                </c:pt>
                <c:pt idx="8863">
                  <c:v>132945</c:v>
                </c:pt>
                <c:pt idx="8864">
                  <c:v>132960</c:v>
                </c:pt>
                <c:pt idx="8865">
                  <c:v>132975</c:v>
                </c:pt>
                <c:pt idx="8866">
                  <c:v>132990</c:v>
                </c:pt>
                <c:pt idx="8867">
                  <c:v>133005</c:v>
                </c:pt>
                <c:pt idx="8868">
                  <c:v>133020</c:v>
                </c:pt>
                <c:pt idx="8869">
                  <c:v>133035</c:v>
                </c:pt>
                <c:pt idx="8870">
                  <c:v>133050</c:v>
                </c:pt>
                <c:pt idx="8871">
                  <c:v>133065</c:v>
                </c:pt>
                <c:pt idx="8872">
                  <c:v>133080</c:v>
                </c:pt>
                <c:pt idx="8873">
                  <c:v>133095</c:v>
                </c:pt>
                <c:pt idx="8874">
                  <c:v>133110</c:v>
                </c:pt>
                <c:pt idx="8875">
                  <c:v>133125</c:v>
                </c:pt>
                <c:pt idx="8876">
                  <c:v>133140</c:v>
                </c:pt>
                <c:pt idx="8877">
                  <c:v>133155</c:v>
                </c:pt>
                <c:pt idx="8878">
                  <c:v>133170</c:v>
                </c:pt>
                <c:pt idx="8879">
                  <c:v>133185</c:v>
                </c:pt>
                <c:pt idx="8880">
                  <c:v>133200</c:v>
                </c:pt>
                <c:pt idx="8881">
                  <c:v>133215</c:v>
                </c:pt>
                <c:pt idx="8882">
                  <c:v>133230</c:v>
                </c:pt>
                <c:pt idx="8883">
                  <c:v>133245</c:v>
                </c:pt>
                <c:pt idx="8884">
                  <c:v>133260</c:v>
                </c:pt>
                <c:pt idx="8885">
                  <c:v>133275</c:v>
                </c:pt>
                <c:pt idx="8886">
                  <c:v>133290</c:v>
                </c:pt>
                <c:pt idx="8887">
                  <c:v>133305</c:v>
                </c:pt>
                <c:pt idx="8888">
                  <c:v>133320</c:v>
                </c:pt>
                <c:pt idx="8889">
                  <c:v>133335</c:v>
                </c:pt>
                <c:pt idx="8890">
                  <c:v>133350</c:v>
                </c:pt>
                <c:pt idx="8891">
                  <c:v>133365</c:v>
                </c:pt>
                <c:pt idx="8892">
                  <c:v>133380</c:v>
                </c:pt>
                <c:pt idx="8893">
                  <c:v>133395</c:v>
                </c:pt>
                <c:pt idx="8894">
                  <c:v>133410</c:v>
                </c:pt>
                <c:pt idx="8895">
                  <c:v>133425</c:v>
                </c:pt>
                <c:pt idx="8896">
                  <c:v>133440</c:v>
                </c:pt>
                <c:pt idx="8897">
                  <c:v>133455</c:v>
                </c:pt>
                <c:pt idx="8898">
                  <c:v>133470</c:v>
                </c:pt>
                <c:pt idx="8899">
                  <c:v>133485</c:v>
                </c:pt>
                <c:pt idx="8900">
                  <c:v>133500</c:v>
                </c:pt>
                <c:pt idx="8901">
                  <c:v>133515</c:v>
                </c:pt>
                <c:pt idx="8902">
                  <c:v>133530</c:v>
                </c:pt>
                <c:pt idx="8903">
                  <c:v>133545</c:v>
                </c:pt>
                <c:pt idx="8904">
                  <c:v>133560</c:v>
                </c:pt>
                <c:pt idx="8905">
                  <c:v>133575</c:v>
                </c:pt>
                <c:pt idx="8906">
                  <c:v>133590</c:v>
                </c:pt>
                <c:pt idx="8907">
                  <c:v>133605</c:v>
                </c:pt>
                <c:pt idx="8908">
                  <c:v>133620</c:v>
                </c:pt>
                <c:pt idx="8909">
                  <c:v>133635</c:v>
                </c:pt>
                <c:pt idx="8910">
                  <c:v>133650</c:v>
                </c:pt>
                <c:pt idx="8911">
                  <c:v>133665</c:v>
                </c:pt>
                <c:pt idx="8912">
                  <c:v>133680</c:v>
                </c:pt>
                <c:pt idx="8913">
                  <c:v>133695</c:v>
                </c:pt>
                <c:pt idx="8914">
                  <c:v>133710</c:v>
                </c:pt>
                <c:pt idx="8915">
                  <c:v>133725</c:v>
                </c:pt>
                <c:pt idx="8916">
                  <c:v>133740</c:v>
                </c:pt>
                <c:pt idx="8917">
                  <c:v>133755</c:v>
                </c:pt>
                <c:pt idx="8918">
                  <c:v>133770</c:v>
                </c:pt>
                <c:pt idx="8919">
                  <c:v>133785</c:v>
                </c:pt>
                <c:pt idx="8920">
                  <c:v>133800</c:v>
                </c:pt>
                <c:pt idx="8921">
                  <c:v>133815</c:v>
                </c:pt>
                <c:pt idx="8922">
                  <c:v>133830</c:v>
                </c:pt>
                <c:pt idx="8923">
                  <c:v>133845</c:v>
                </c:pt>
                <c:pt idx="8924">
                  <c:v>133860</c:v>
                </c:pt>
                <c:pt idx="8925">
                  <c:v>133875</c:v>
                </c:pt>
                <c:pt idx="8926">
                  <c:v>133890</c:v>
                </c:pt>
                <c:pt idx="8927">
                  <c:v>133905</c:v>
                </c:pt>
                <c:pt idx="8928">
                  <c:v>133920</c:v>
                </c:pt>
                <c:pt idx="8929">
                  <c:v>133935</c:v>
                </c:pt>
                <c:pt idx="8930">
                  <c:v>133950</c:v>
                </c:pt>
                <c:pt idx="8931">
                  <c:v>133965</c:v>
                </c:pt>
                <c:pt idx="8932">
                  <c:v>133980</c:v>
                </c:pt>
                <c:pt idx="8933">
                  <c:v>133995</c:v>
                </c:pt>
                <c:pt idx="8934">
                  <c:v>134010</c:v>
                </c:pt>
                <c:pt idx="8935">
                  <c:v>134025</c:v>
                </c:pt>
                <c:pt idx="8936">
                  <c:v>134040</c:v>
                </c:pt>
                <c:pt idx="8937">
                  <c:v>134055</c:v>
                </c:pt>
                <c:pt idx="8938">
                  <c:v>134070</c:v>
                </c:pt>
                <c:pt idx="8939">
                  <c:v>134085</c:v>
                </c:pt>
                <c:pt idx="8940">
                  <c:v>134100</c:v>
                </c:pt>
                <c:pt idx="8941">
                  <c:v>134115</c:v>
                </c:pt>
                <c:pt idx="8942">
                  <c:v>134130</c:v>
                </c:pt>
                <c:pt idx="8943">
                  <c:v>134145</c:v>
                </c:pt>
                <c:pt idx="8944">
                  <c:v>134160</c:v>
                </c:pt>
                <c:pt idx="8945">
                  <c:v>134175</c:v>
                </c:pt>
                <c:pt idx="8946">
                  <c:v>134190</c:v>
                </c:pt>
                <c:pt idx="8947">
                  <c:v>134205</c:v>
                </c:pt>
                <c:pt idx="8948">
                  <c:v>134220</c:v>
                </c:pt>
                <c:pt idx="8949">
                  <c:v>134235</c:v>
                </c:pt>
                <c:pt idx="8950">
                  <c:v>134250</c:v>
                </c:pt>
                <c:pt idx="8951">
                  <c:v>134265</c:v>
                </c:pt>
                <c:pt idx="8952">
                  <c:v>134280</c:v>
                </c:pt>
                <c:pt idx="8953">
                  <c:v>134295</c:v>
                </c:pt>
                <c:pt idx="8954">
                  <c:v>134310</c:v>
                </c:pt>
                <c:pt idx="8955">
                  <c:v>134325</c:v>
                </c:pt>
                <c:pt idx="8956">
                  <c:v>134340</c:v>
                </c:pt>
                <c:pt idx="8957">
                  <c:v>134355</c:v>
                </c:pt>
                <c:pt idx="8958">
                  <c:v>134370</c:v>
                </c:pt>
                <c:pt idx="8959">
                  <c:v>134385</c:v>
                </c:pt>
                <c:pt idx="8960">
                  <c:v>134400</c:v>
                </c:pt>
                <c:pt idx="8961">
                  <c:v>134415</c:v>
                </c:pt>
                <c:pt idx="8962">
                  <c:v>134430</c:v>
                </c:pt>
                <c:pt idx="8963">
                  <c:v>134445</c:v>
                </c:pt>
                <c:pt idx="8964">
                  <c:v>134460</c:v>
                </c:pt>
                <c:pt idx="8965">
                  <c:v>134475</c:v>
                </c:pt>
                <c:pt idx="8966">
                  <c:v>134490</c:v>
                </c:pt>
                <c:pt idx="8967">
                  <c:v>134505</c:v>
                </c:pt>
                <c:pt idx="8968">
                  <c:v>134520</c:v>
                </c:pt>
                <c:pt idx="8969">
                  <c:v>134535</c:v>
                </c:pt>
                <c:pt idx="8970">
                  <c:v>134550</c:v>
                </c:pt>
                <c:pt idx="8971">
                  <c:v>134565</c:v>
                </c:pt>
                <c:pt idx="8972">
                  <c:v>134580</c:v>
                </c:pt>
                <c:pt idx="8973">
                  <c:v>134595</c:v>
                </c:pt>
                <c:pt idx="8974">
                  <c:v>134610</c:v>
                </c:pt>
                <c:pt idx="8975">
                  <c:v>134625</c:v>
                </c:pt>
                <c:pt idx="8976">
                  <c:v>134640</c:v>
                </c:pt>
                <c:pt idx="8977">
                  <c:v>134655</c:v>
                </c:pt>
                <c:pt idx="8978">
                  <c:v>134670</c:v>
                </c:pt>
                <c:pt idx="8979">
                  <c:v>134685</c:v>
                </c:pt>
                <c:pt idx="8980">
                  <c:v>134700</c:v>
                </c:pt>
                <c:pt idx="8981">
                  <c:v>134715</c:v>
                </c:pt>
                <c:pt idx="8982">
                  <c:v>134730</c:v>
                </c:pt>
                <c:pt idx="8983">
                  <c:v>134745</c:v>
                </c:pt>
                <c:pt idx="8984">
                  <c:v>134760</c:v>
                </c:pt>
                <c:pt idx="8985">
                  <c:v>134775</c:v>
                </c:pt>
                <c:pt idx="8986">
                  <c:v>134790</c:v>
                </c:pt>
                <c:pt idx="8987">
                  <c:v>134805</c:v>
                </c:pt>
                <c:pt idx="8988">
                  <c:v>134820</c:v>
                </c:pt>
                <c:pt idx="8989">
                  <c:v>134835</c:v>
                </c:pt>
                <c:pt idx="8990">
                  <c:v>134850</c:v>
                </c:pt>
                <c:pt idx="8991">
                  <c:v>134865</c:v>
                </c:pt>
                <c:pt idx="8992">
                  <c:v>134880</c:v>
                </c:pt>
                <c:pt idx="8993">
                  <c:v>134895</c:v>
                </c:pt>
                <c:pt idx="8994">
                  <c:v>134910</c:v>
                </c:pt>
                <c:pt idx="8995">
                  <c:v>134925</c:v>
                </c:pt>
                <c:pt idx="8996">
                  <c:v>134940</c:v>
                </c:pt>
                <c:pt idx="8997">
                  <c:v>134955</c:v>
                </c:pt>
                <c:pt idx="8998">
                  <c:v>134970</c:v>
                </c:pt>
                <c:pt idx="8999">
                  <c:v>134985</c:v>
                </c:pt>
                <c:pt idx="9000">
                  <c:v>135000</c:v>
                </c:pt>
                <c:pt idx="9001">
                  <c:v>135015</c:v>
                </c:pt>
                <c:pt idx="9002">
                  <c:v>135030</c:v>
                </c:pt>
                <c:pt idx="9003">
                  <c:v>135045</c:v>
                </c:pt>
                <c:pt idx="9004">
                  <c:v>135060</c:v>
                </c:pt>
                <c:pt idx="9005">
                  <c:v>135075</c:v>
                </c:pt>
                <c:pt idx="9006">
                  <c:v>135090</c:v>
                </c:pt>
                <c:pt idx="9007">
                  <c:v>135105</c:v>
                </c:pt>
                <c:pt idx="9008">
                  <c:v>135120</c:v>
                </c:pt>
                <c:pt idx="9009">
                  <c:v>135135</c:v>
                </c:pt>
                <c:pt idx="9010">
                  <c:v>135150</c:v>
                </c:pt>
                <c:pt idx="9011">
                  <c:v>135165</c:v>
                </c:pt>
                <c:pt idx="9012">
                  <c:v>135180</c:v>
                </c:pt>
                <c:pt idx="9013">
                  <c:v>135195</c:v>
                </c:pt>
                <c:pt idx="9014">
                  <c:v>135210</c:v>
                </c:pt>
                <c:pt idx="9015">
                  <c:v>135225</c:v>
                </c:pt>
                <c:pt idx="9016">
                  <c:v>135240</c:v>
                </c:pt>
                <c:pt idx="9017">
                  <c:v>135255</c:v>
                </c:pt>
                <c:pt idx="9018">
                  <c:v>135270</c:v>
                </c:pt>
                <c:pt idx="9019">
                  <c:v>135285</c:v>
                </c:pt>
                <c:pt idx="9020">
                  <c:v>135300</c:v>
                </c:pt>
                <c:pt idx="9021">
                  <c:v>135315</c:v>
                </c:pt>
                <c:pt idx="9022">
                  <c:v>135330</c:v>
                </c:pt>
                <c:pt idx="9023">
                  <c:v>135345</c:v>
                </c:pt>
                <c:pt idx="9024">
                  <c:v>135360</c:v>
                </c:pt>
                <c:pt idx="9025">
                  <c:v>135375</c:v>
                </c:pt>
                <c:pt idx="9026">
                  <c:v>135390</c:v>
                </c:pt>
                <c:pt idx="9027">
                  <c:v>135405</c:v>
                </c:pt>
                <c:pt idx="9028">
                  <c:v>135420</c:v>
                </c:pt>
                <c:pt idx="9029">
                  <c:v>135435</c:v>
                </c:pt>
                <c:pt idx="9030">
                  <c:v>135450</c:v>
                </c:pt>
                <c:pt idx="9031">
                  <c:v>135465</c:v>
                </c:pt>
                <c:pt idx="9032">
                  <c:v>135480</c:v>
                </c:pt>
                <c:pt idx="9033">
                  <c:v>135495</c:v>
                </c:pt>
                <c:pt idx="9034">
                  <c:v>135510</c:v>
                </c:pt>
                <c:pt idx="9035">
                  <c:v>135525</c:v>
                </c:pt>
                <c:pt idx="9036">
                  <c:v>135540</c:v>
                </c:pt>
                <c:pt idx="9037">
                  <c:v>135555</c:v>
                </c:pt>
                <c:pt idx="9038">
                  <c:v>135570</c:v>
                </c:pt>
                <c:pt idx="9039">
                  <c:v>135585</c:v>
                </c:pt>
                <c:pt idx="9040">
                  <c:v>135600</c:v>
                </c:pt>
                <c:pt idx="9041">
                  <c:v>135615</c:v>
                </c:pt>
                <c:pt idx="9042">
                  <c:v>135630</c:v>
                </c:pt>
                <c:pt idx="9043">
                  <c:v>135645</c:v>
                </c:pt>
                <c:pt idx="9044">
                  <c:v>135660</c:v>
                </c:pt>
                <c:pt idx="9045">
                  <c:v>135675</c:v>
                </c:pt>
                <c:pt idx="9046">
                  <c:v>135690</c:v>
                </c:pt>
                <c:pt idx="9047">
                  <c:v>135705</c:v>
                </c:pt>
                <c:pt idx="9048">
                  <c:v>135720</c:v>
                </c:pt>
                <c:pt idx="9049">
                  <c:v>135735</c:v>
                </c:pt>
                <c:pt idx="9050">
                  <c:v>135750</c:v>
                </c:pt>
                <c:pt idx="9051">
                  <c:v>135765</c:v>
                </c:pt>
                <c:pt idx="9052">
                  <c:v>135780</c:v>
                </c:pt>
                <c:pt idx="9053">
                  <c:v>135795</c:v>
                </c:pt>
                <c:pt idx="9054">
                  <c:v>135810</c:v>
                </c:pt>
                <c:pt idx="9055">
                  <c:v>135825</c:v>
                </c:pt>
                <c:pt idx="9056">
                  <c:v>135840</c:v>
                </c:pt>
                <c:pt idx="9057">
                  <c:v>135855</c:v>
                </c:pt>
                <c:pt idx="9058">
                  <c:v>135870</c:v>
                </c:pt>
                <c:pt idx="9059">
                  <c:v>135885</c:v>
                </c:pt>
                <c:pt idx="9060">
                  <c:v>135900</c:v>
                </c:pt>
                <c:pt idx="9061">
                  <c:v>135915</c:v>
                </c:pt>
                <c:pt idx="9062">
                  <c:v>135930</c:v>
                </c:pt>
                <c:pt idx="9063">
                  <c:v>135945</c:v>
                </c:pt>
                <c:pt idx="9064">
                  <c:v>135960</c:v>
                </c:pt>
                <c:pt idx="9065">
                  <c:v>135975</c:v>
                </c:pt>
                <c:pt idx="9066">
                  <c:v>135990</c:v>
                </c:pt>
                <c:pt idx="9067">
                  <c:v>136005</c:v>
                </c:pt>
                <c:pt idx="9068">
                  <c:v>136020</c:v>
                </c:pt>
                <c:pt idx="9069">
                  <c:v>136035</c:v>
                </c:pt>
                <c:pt idx="9070">
                  <c:v>136050</c:v>
                </c:pt>
                <c:pt idx="9071">
                  <c:v>136065</c:v>
                </c:pt>
                <c:pt idx="9072">
                  <c:v>136080</c:v>
                </c:pt>
                <c:pt idx="9073">
                  <c:v>136095</c:v>
                </c:pt>
                <c:pt idx="9074">
                  <c:v>136110</c:v>
                </c:pt>
                <c:pt idx="9075">
                  <c:v>136125</c:v>
                </c:pt>
                <c:pt idx="9076">
                  <c:v>136140</c:v>
                </c:pt>
                <c:pt idx="9077">
                  <c:v>136155</c:v>
                </c:pt>
                <c:pt idx="9078">
                  <c:v>136170</c:v>
                </c:pt>
                <c:pt idx="9079">
                  <c:v>136185</c:v>
                </c:pt>
                <c:pt idx="9080">
                  <c:v>136200</c:v>
                </c:pt>
                <c:pt idx="9081">
                  <c:v>136215</c:v>
                </c:pt>
                <c:pt idx="9082">
                  <c:v>136230</c:v>
                </c:pt>
                <c:pt idx="9083">
                  <c:v>136245</c:v>
                </c:pt>
                <c:pt idx="9084">
                  <c:v>136260</c:v>
                </c:pt>
                <c:pt idx="9085">
                  <c:v>136275</c:v>
                </c:pt>
                <c:pt idx="9086">
                  <c:v>136290</c:v>
                </c:pt>
                <c:pt idx="9087">
                  <c:v>136305</c:v>
                </c:pt>
                <c:pt idx="9088">
                  <c:v>136320</c:v>
                </c:pt>
                <c:pt idx="9089">
                  <c:v>136335</c:v>
                </c:pt>
                <c:pt idx="9090">
                  <c:v>136350</c:v>
                </c:pt>
                <c:pt idx="9091">
                  <c:v>136365</c:v>
                </c:pt>
                <c:pt idx="9092">
                  <c:v>136380</c:v>
                </c:pt>
                <c:pt idx="9093">
                  <c:v>136395</c:v>
                </c:pt>
                <c:pt idx="9094">
                  <c:v>136410</c:v>
                </c:pt>
                <c:pt idx="9095">
                  <c:v>136425</c:v>
                </c:pt>
                <c:pt idx="9096">
                  <c:v>136440</c:v>
                </c:pt>
                <c:pt idx="9097">
                  <c:v>136455</c:v>
                </c:pt>
                <c:pt idx="9098">
                  <c:v>136470</c:v>
                </c:pt>
                <c:pt idx="9099">
                  <c:v>136485</c:v>
                </c:pt>
                <c:pt idx="9100">
                  <c:v>136500</c:v>
                </c:pt>
                <c:pt idx="9101">
                  <c:v>136515</c:v>
                </c:pt>
                <c:pt idx="9102">
                  <c:v>136530</c:v>
                </c:pt>
                <c:pt idx="9103">
                  <c:v>136545</c:v>
                </c:pt>
                <c:pt idx="9104">
                  <c:v>136560</c:v>
                </c:pt>
                <c:pt idx="9105">
                  <c:v>136575</c:v>
                </c:pt>
                <c:pt idx="9106">
                  <c:v>136590</c:v>
                </c:pt>
                <c:pt idx="9107">
                  <c:v>136605</c:v>
                </c:pt>
                <c:pt idx="9108">
                  <c:v>136620</c:v>
                </c:pt>
                <c:pt idx="9109">
                  <c:v>136635</c:v>
                </c:pt>
                <c:pt idx="9110">
                  <c:v>136650</c:v>
                </c:pt>
                <c:pt idx="9111">
                  <c:v>136665</c:v>
                </c:pt>
                <c:pt idx="9112">
                  <c:v>136680</c:v>
                </c:pt>
                <c:pt idx="9113">
                  <c:v>136695</c:v>
                </c:pt>
                <c:pt idx="9114">
                  <c:v>136710</c:v>
                </c:pt>
                <c:pt idx="9115">
                  <c:v>136725</c:v>
                </c:pt>
                <c:pt idx="9116">
                  <c:v>136740</c:v>
                </c:pt>
                <c:pt idx="9117">
                  <c:v>136755</c:v>
                </c:pt>
                <c:pt idx="9118">
                  <c:v>136770</c:v>
                </c:pt>
                <c:pt idx="9119">
                  <c:v>136785</c:v>
                </c:pt>
                <c:pt idx="9120">
                  <c:v>136800</c:v>
                </c:pt>
                <c:pt idx="9121">
                  <c:v>136815</c:v>
                </c:pt>
                <c:pt idx="9122">
                  <c:v>136830</c:v>
                </c:pt>
                <c:pt idx="9123">
                  <c:v>136845</c:v>
                </c:pt>
                <c:pt idx="9124">
                  <c:v>136860</c:v>
                </c:pt>
                <c:pt idx="9125">
                  <c:v>136875</c:v>
                </c:pt>
                <c:pt idx="9126">
                  <c:v>136890</c:v>
                </c:pt>
                <c:pt idx="9127">
                  <c:v>136905</c:v>
                </c:pt>
                <c:pt idx="9128">
                  <c:v>136920</c:v>
                </c:pt>
                <c:pt idx="9129">
                  <c:v>136935</c:v>
                </c:pt>
                <c:pt idx="9130">
                  <c:v>136950</c:v>
                </c:pt>
                <c:pt idx="9131">
                  <c:v>136965</c:v>
                </c:pt>
                <c:pt idx="9132">
                  <c:v>136980</c:v>
                </c:pt>
                <c:pt idx="9133">
                  <c:v>136995</c:v>
                </c:pt>
                <c:pt idx="9134">
                  <c:v>137010</c:v>
                </c:pt>
                <c:pt idx="9135">
                  <c:v>137025</c:v>
                </c:pt>
                <c:pt idx="9136">
                  <c:v>137040</c:v>
                </c:pt>
                <c:pt idx="9137">
                  <c:v>137055</c:v>
                </c:pt>
                <c:pt idx="9138">
                  <c:v>137070</c:v>
                </c:pt>
                <c:pt idx="9139">
                  <c:v>137085</c:v>
                </c:pt>
                <c:pt idx="9140">
                  <c:v>137100</c:v>
                </c:pt>
                <c:pt idx="9141">
                  <c:v>137115</c:v>
                </c:pt>
                <c:pt idx="9142">
                  <c:v>137130</c:v>
                </c:pt>
                <c:pt idx="9143">
                  <c:v>137145</c:v>
                </c:pt>
                <c:pt idx="9144">
                  <c:v>137160</c:v>
                </c:pt>
                <c:pt idx="9145">
                  <c:v>137175</c:v>
                </c:pt>
                <c:pt idx="9146">
                  <c:v>137190</c:v>
                </c:pt>
                <c:pt idx="9147">
                  <c:v>137205</c:v>
                </c:pt>
                <c:pt idx="9148">
                  <c:v>137220</c:v>
                </c:pt>
                <c:pt idx="9149">
                  <c:v>137235</c:v>
                </c:pt>
                <c:pt idx="9150">
                  <c:v>137250</c:v>
                </c:pt>
                <c:pt idx="9151">
                  <c:v>137265</c:v>
                </c:pt>
                <c:pt idx="9152">
                  <c:v>137280</c:v>
                </c:pt>
                <c:pt idx="9153">
                  <c:v>137295</c:v>
                </c:pt>
                <c:pt idx="9154">
                  <c:v>137310</c:v>
                </c:pt>
                <c:pt idx="9155">
                  <c:v>137325</c:v>
                </c:pt>
                <c:pt idx="9156">
                  <c:v>137340</c:v>
                </c:pt>
                <c:pt idx="9157">
                  <c:v>137355</c:v>
                </c:pt>
                <c:pt idx="9158">
                  <c:v>137370</c:v>
                </c:pt>
                <c:pt idx="9159">
                  <c:v>137385</c:v>
                </c:pt>
                <c:pt idx="9160">
                  <c:v>137400</c:v>
                </c:pt>
                <c:pt idx="9161">
                  <c:v>137415</c:v>
                </c:pt>
                <c:pt idx="9162">
                  <c:v>137430</c:v>
                </c:pt>
                <c:pt idx="9163">
                  <c:v>137445</c:v>
                </c:pt>
                <c:pt idx="9164">
                  <c:v>137460</c:v>
                </c:pt>
                <c:pt idx="9165">
                  <c:v>137475</c:v>
                </c:pt>
                <c:pt idx="9166">
                  <c:v>137490</c:v>
                </c:pt>
                <c:pt idx="9167">
                  <c:v>137505</c:v>
                </c:pt>
                <c:pt idx="9168">
                  <c:v>137520</c:v>
                </c:pt>
                <c:pt idx="9169">
                  <c:v>137535</c:v>
                </c:pt>
                <c:pt idx="9170">
                  <c:v>137550</c:v>
                </c:pt>
                <c:pt idx="9171">
                  <c:v>137565</c:v>
                </c:pt>
                <c:pt idx="9172">
                  <c:v>137580</c:v>
                </c:pt>
                <c:pt idx="9173">
                  <c:v>137595</c:v>
                </c:pt>
                <c:pt idx="9174">
                  <c:v>137610</c:v>
                </c:pt>
                <c:pt idx="9175">
                  <c:v>137625</c:v>
                </c:pt>
                <c:pt idx="9176">
                  <c:v>137640</c:v>
                </c:pt>
                <c:pt idx="9177">
                  <c:v>137655</c:v>
                </c:pt>
                <c:pt idx="9178">
                  <c:v>137670</c:v>
                </c:pt>
                <c:pt idx="9179">
                  <c:v>137685</c:v>
                </c:pt>
                <c:pt idx="9180">
                  <c:v>137700</c:v>
                </c:pt>
                <c:pt idx="9181">
                  <c:v>137715</c:v>
                </c:pt>
                <c:pt idx="9182">
                  <c:v>137730</c:v>
                </c:pt>
                <c:pt idx="9183">
                  <c:v>137745</c:v>
                </c:pt>
                <c:pt idx="9184">
                  <c:v>137760</c:v>
                </c:pt>
                <c:pt idx="9185">
                  <c:v>137775</c:v>
                </c:pt>
                <c:pt idx="9186">
                  <c:v>137790</c:v>
                </c:pt>
                <c:pt idx="9187">
                  <c:v>137805</c:v>
                </c:pt>
                <c:pt idx="9188">
                  <c:v>137820</c:v>
                </c:pt>
                <c:pt idx="9189">
                  <c:v>137835</c:v>
                </c:pt>
                <c:pt idx="9190">
                  <c:v>137850</c:v>
                </c:pt>
                <c:pt idx="9191">
                  <c:v>137865</c:v>
                </c:pt>
                <c:pt idx="9192">
                  <c:v>137880</c:v>
                </c:pt>
                <c:pt idx="9193">
                  <c:v>137895</c:v>
                </c:pt>
                <c:pt idx="9194">
                  <c:v>137910</c:v>
                </c:pt>
                <c:pt idx="9195">
                  <c:v>137925</c:v>
                </c:pt>
                <c:pt idx="9196">
                  <c:v>137940</c:v>
                </c:pt>
                <c:pt idx="9197">
                  <c:v>137955</c:v>
                </c:pt>
                <c:pt idx="9198">
                  <c:v>137970</c:v>
                </c:pt>
                <c:pt idx="9199">
                  <c:v>137985</c:v>
                </c:pt>
                <c:pt idx="9200">
                  <c:v>138000</c:v>
                </c:pt>
                <c:pt idx="9201">
                  <c:v>138015</c:v>
                </c:pt>
                <c:pt idx="9202">
                  <c:v>138030</c:v>
                </c:pt>
                <c:pt idx="9203">
                  <c:v>138045</c:v>
                </c:pt>
                <c:pt idx="9204">
                  <c:v>138060</c:v>
                </c:pt>
                <c:pt idx="9205">
                  <c:v>138075</c:v>
                </c:pt>
                <c:pt idx="9206">
                  <c:v>138090</c:v>
                </c:pt>
                <c:pt idx="9207">
                  <c:v>138105</c:v>
                </c:pt>
                <c:pt idx="9208">
                  <c:v>138120</c:v>
                </c:pt>
                <c:pt idx="9209">
                  <c:v>138135</c:v>
                </c:pt>
                <c:pt idx="9210">
                  <c:v>138150</c:v>
                </c:pt>
                <c:pt idx="9211">
                  <c:v>138165</c:v>
                </c:pt>
                <c:pt idx="9212">
                  <c:v>138180</c:v>
                </c:pt>
                <c:pt idx="9213">
                  <c:v>138195</c:v>
                </c:pt>
                <c:pt idx="9214">
                  <c:v>138210</c:v>
                </c:pt>
                <c:pt idx="9215">
                  <c:v>138225</c:v>
                </c:pt>
                <c:pt idx="9216">
                  <c:v>138240</c:v>
                </c:pt>
                <c:pt idx="9217">
                  <c:v>138255</c:v>
                </c:pt>
                <c:pt idx="9218">
                  <c:v>138270</c:v>
                </c:pt>
                <c:pt idx="9219">
                  <c:v>138285</c:v>
                </c:pt>
                <c:pt idx="9220">
                  <c:v>138300</c:v>
                </c:pt>
                <c:pt idx="9221">
                  <c:v>138315</c:v>
                </c:pt>
                <c:pt idx="9222">
                  <c:v>138330</c:v>
                </c:pt>
                <c:pt idx="9223">
                  <c:v>138345</c:v>
                </c:pt>
                <c:pt idx="9224">
                  <c:v>138360</c:v>
                </c:pt>
                <c:pt idx="9225">
                  <c:v>138375</c:v>
                </c:pt>
                <c:pt idx="9226">
                  <c:v>138390</c:v>
                </c:pt>
                <c:pt idx="9227">
                  <c:v>138405</c:v>
                </c:pt>
                <c:pt idx="9228">
                  <c:v>138420</c:v>
                </c:pt>
                <c:pt idx="9229">
                  <c:v>138435</c:v>
                </c:pt>
                <c:pt idx="9230">
                  <c:v>138450</c:v>
                </c:pt>
                <c:pt idx="9231">
                  <c:v>138465</c:v>
                </c:pt>
                <c:pt idx="9232">
                  <c:v>138480</c:v>
                </c:pt>
                <c:pt idx="9233">
                  <c:v>138495</c:v>
                </c:pt>
                <c:pt idx="9234">
                  <c:v>138510</c:v>
                </c:pt>
                <c:pt idx="9235">
                  <c:v>138525</c:v>
                </c:pt>
                <c:pt idx="9236">
                  <c:v>138540</c:v>
                </c:pt>
                <c:pt idx="9237">
                  <c:v>138555</c:v>
                </c:pt>
                <c:pt idx="9238">
                  <c:v>138570</c:v>
                </c:pt>
                <c:pt idx="9239">
                  <c:v>138585</c:v>
                </c:pt>
                <c:pt idx="9240">
                  <c:v>138600</c:v>
                </c:pt>
                <c:pt idx="9241">
                  <c:v>138615</c:v>
                </c:pt>
                <c:pt idx="9242">
                  <c:v>138630</c:v>
                </c:pt>
                <c:pt idx="9243">
                  <c:v>138645</c:v>
                </c:pt>
                <c:pt idx="9244">
                  <c:v>138660</c:v>
                </c:pt>
                <c:pt idx="9245">
                  <c:v>138675</c:v>
                </c:pt>
                <c:pt idx="9246">
                  <c:v>138690</c:v>
                </c:pt>
                <c:pt idx="9247">
                  <c:v>138705</c:v>
                </c:pt>
                <c:pt idx="9248">
                  <c:v>138720</c:v>
                </c:pt>
                <c:pt idx="9249">
                  <c:v>138735</c:v>
                </c:pt>
                <c:pt idx="9250">
                  <c:v>138750</c:v>
                </c:pt>
                <c:pt idx="9251">
                  <c:v>138765</c:v>
                </c:pt>
                <c:pt idx="9252">
                  <c:v>138780</c:v>
                </c:pt>
                <c:pt idx="9253">
                  <c:v>138795</c:v>
                </c:pt>
                <c:pt idx="9254">
                  <c:v>138810</c:v>
                </c:pt>
                <c:pt idx="9255">
                  <c:v>138825</c:v>
                </c:pt>
                <c:pt idx="9256">
                  <c:v>138840</c:v>
                </c:pt>
                <c:pt idx="9257">
                  <c:v>138855</c:v>
                </c:pt>
                <c:pt idx="9258">
                  <c:v>138870</c:v>
                </c:pt>
                <c:pt idx="9259">
                  <c:v>138885</c:v>
                </c:pt>
                <c:pt idx="9260">
                  <c:v>138900</c:v>
                </c:pt>
                <c:pt idx="9261">
                  <c:v>138915</c:v>
                </c:pt>
                <c:pt idx="9262">
                  <c:v>138930</c:v>
                </c:pt>
                <c:pt idx="9263">
                  <c:v>138945</c:v>
                </c:pt>
                <c:pt idx="9264">
                  <c:v>138960</c:v>
                </c:pt>
                <c:pt idx="9265">
                  <c:v>138975</c:v>
                </c:pt>
                <c:pt idx="9266">
                  <c:v>138990</c:v>
                </c:pt>
                <c:pt idx="9267">
                  <c:v>139005</c:v>
                </c:pt>
                <c:pt idx="9268">
                  <c:v>139020</c:v>
                </c:pt>
                <c:pt idx="9269">
                  <c:v>139035</c:v>
                </c:pt>
                <c:pt idx="9270">
                  <c:v>139050</c:v>
                </c:pt>
                <c:pt idx="9271">
                  <c:v>139065</c:v>
                </c:pt>
                <c:pt idx="9272">
                  <c:v>139080</c:v>
                </c:pt>
                <c:pt idx="9273">
                  <c:v>139095</c:v>
                </c:pt>
                <c:pt idx="9274">
                  <c:v>139110</c:v>
                </c:pt>
                <c:pt idx="9275">
                  <c:v>139125</c:v>
                </c:pt>
                <c:pt idx="9276">
                  <c:v>139140</c:v>
                </c:pt>
                <c:pt idx="9277">
                  <c:v>139155</c:v>
                </c:pt>
                <c:pt idx="9278">
                  <c:v>139170</c:v>
                </c:pt>
                <c:pt idx="9279">
                  <c:v>139185</c:v>
                </c:pt>
                <c:pt idx="9280">
                  <c:v>139200</c:v>
                </c:pt>
                <c:pt idx="9281">
                  <c:v>139215</c:v>
                </c:pt>
                <c:pt idx="9282">
                  <c:v>139230</c:v>
                </c:pt>
                <c:pt idx="9283">
                  <c:v>139245</c:v>
                </c:pt>
                <c:pt idx="9284">
                  <c:v>139260</c:v>
                </c:pt>
                <c:pt idx="9285">
                  <c:v>139275</c:v>
                </c:pt>
                <c:pt idx="9286">
                  <c:v>139290</c:v>
                </c:pt>
                <c:pt idx="9287">
                  <c:v>139305</c:v>
                </c:pt>
                <c:pt idx="9288">
                  <c:v>139320</c:v>
                </c:pt>
                <c:pt idx="9289">
                  <c:v>139335</c:v>
                </c:pt>
                <c:pt idx="9290">
                  <c:v>139350</c:v>
                </c:pt>
                <c:pt idx="9291">
                  <c:v>139365</c:v>
                </c:pt>
                <c:pt idx="9292">
                  <c:v>139380</c:v>
                </c:pt>
                <c:pt idx="9293">
                  <c:v>139395</c:v>
                </c:pt>
                <c:pt idx="9294">
                  <c:v>139410</c:v>
                </c:pt>
                <c:pt idx="9295">
                  <c:v>139425</c:v>
                </c:pt>
                <c:pt idx="9296">
                  <c:v>139440</c:v>
                </c:pt>
                <c:pt idx="9297">
                  <c:v>139455</c:v>
                </c:pt>
                <c:pt idx="9298">
                  <c:v>139470</c:v>
                </c:pt>
                <c:pt idx="9299">
                  <c:v>139485</c:v>
                </c:pt>
                <c:pt idx="9300">
                  <c:v>139500</c:v>
                </c:pt>
                <c:pt idx="9301">
                  <c:v>139515</c:v>
                </c:pt>
                <c:pt idx="9302">
                  <c:v>139530</c:v>
                </c:pt>
                <c:pt idx="9303">
                  <c:v>139545</c:v>
                </c:pt>
                <c:pt idx="9304">
                  <c:v>139560</c:v>
                </c:pt>
                <c:pt idx="9305">
                  <c:v>139575</c:v>
                </c:pt>
                <c:pt idx="9306">
                  <c:v>139590</c:v>
                </c:pt>
                <c:pt idx="9307">
                  <c:v>139605</c:v>
                </c:pt>
                <c:pt idx="9308">
                  <c:v>139620</c:v>
                </c:pt>
                <c:pt idx="9309">
                  <c:v>139635</c:v>
                </c:pt>
                <c:pt idx="9310">
                  <c:v>139650</c:v>
                </c:pt>
                <c:pt idx="9311">
                  <c:v>139665</c:v>
                </c:pt>
                <c:pt idx="9312">
                  <c:v>139680</c:v>
                </c:pt>
                <c:pt idx="9313">
                  <c:v>139695</c:v>
                </c:pt>
                <c:pt idx="9314">
                  <c:v>139710</c:v>
                </c:pt>
                <c:pt idx="9315">
                  <c:v>139725</c:v>
                </c:pt>
                <c:pt idx="9316">
                  <c:v>139740</c:v>
                </c:pt>
                <c:pt idx="9317">
                  <c:v>139755</c:v>
                </c:pt>
                <c:pt idx="9318">
                  <c:v>139770</c:v>
                </c:pt>
                <c:pt idx="9319">
                  <c:v>139785</c:v>
                </c:pt>
                <c:pt idx="9320">
                  <c:v>139800</c:v>
                </c:pt>
                <c:pt idx="9321">
                  <c:v>139815</c:v>
                </c:pt>
                <c:pt idx="9322">
                  <c:v>139830</c:v>
                </c:pt>
                <c:pt idx="9323">
                  <c:v>139845</c:v>
                </c:pt>
                <c:pt idx="9324">
                  <c:v>139860</c:v>
                </c:pt>
                <c:pt idx="9325">
                  <c:v>139875</c:v>
                </c:pt>
                <c:pt idx="9326">
                  <c:v>139890</c:v>
                </c:pt>
                <c:pt idx="9327">
                  <c:v>139905</c:v>
                </c:pt>
                <c:pt idx="9328">
                  <c:v>139920</c:v>
                </c:pt>
                <c:pt idx="9329">
                  <c:v>139935</c:v>
                </c:pt>
                <c:pt idx="9330">
                  <c:v>139950</c:v>
                </c:pt>
                <c:pt idx="9331">
                  <c:v>139965</c:v>
                </c:pt>
                <c:pt idx="9332">
                  <c:v>139980</c:v>
                </c:pt>
                <c:pt idx="9333">
                  <c:v>139995</c:v>
                </c:pt>
                <c:pt idx="9334">
                  <c:v>140010</c:v>
                </c:pt>
                <c:pt idx="9335">
                  <c:v>140025</c:v>
                </c:pt>
                <c:pt idx="9336">
                  <c:v>140040</c:v>
                </c:pt>
                <c:pt idx="9337">
                  <c:v>140055</c:v>
                </c:pt>
                <c:pt idx="9338">
                  <c:v>140070</c:v>
                </c:pt>
                <c:pt idx="9339">
                  <c:v>140085</c:v>
                </c:pt>
                <c:pt idx="9340">
                  <c:v>140100</c:v>
                </c:pt>
                <c:pt idx="9341">
                  <c:v>140115</c:v>
                </c:pt>
                <c:pt idx="9342">
                  <c:v>140130</c:v>
                </c:pt>
                <c:pt idx="9343">
                  <c:v>140145</c:v>
                </c:pt>
                <c:pt idx="9344">
                  <c:v>140160</c:v>
                </c:pt>
                <c:pt idx="9345">
                  <c:v>140175</c:v>
                </c:pt>
                <c:pt idx="9346">
                  <c:v>140190</c:v>
                </c:pt>
                <c:pt idx="9347">
                  <c:v>140205</c:v>
                </c:pt>
                <c:pt idx="9348">
                  <c:v>140220</c:v>
                </c:pt>
                <c:pt idx="9349">
                  <c:v>140235</c:v>
                </c:pt>
                <c:pt idx="9350">
                  <c:v>140250</c:v>
                </c:pt>
                <c:pt idx="9351">
                  <c:v>140265</c:v>
                </c:pt>
                <c:pt idx="9352">
                  <c:v>140280</c:v>
                </c:pt>
                <c:pt idx="9353">
                  <c:v>140295</c:v>
                </c:pt>
                <c:pt idx="9354">
                  <c:v>140310</c:v>
                </c:pt>
                <c:pt idx="9355">
                  <c:v>140325</c:v>
                </c:pt>
                <c:pt idx="9356">
                  <c:v>140340</c:v>
                </c:pt>
                <c:pt idx="9357">
                  <c:v>140355</c:v>
                </c:pt>
                <c:pt idx="9358">
                  <c:v>140370</c:v>
                </c:pt>
                <c:pt idx="9359">
                  <c:v>140385</c:v>
                </c:pt>
                <c:pt idx="9360">
                  <c:v>140400</c:v>
                </c:pt>
                <c:pt idx="9361">
                  <c:v>140415</c:v>
                </c:pt>
                <c:pt idx="9362">
                  <c:v>140430</c:v>
                </c:pt>
                <c:pt idx="9363">
                  <c:v>140445</c:v>
                </c:pt>
                <c:pt idx="9364">
                  <c:v>140460</c:v>
                </c:pt>
                <c:pt idx="9365">
                  <c:v>140475</c:v>
                </c:pt>
                <c:pt idx="9366">
                  <c:v>140490</c:v>
                </c:pt>
                <c:pt idx="9367">
                  <c:v>140505</c:v>
                </c:pt>
                <c:pt idx="9368">
                  <c:v>140520</c:v>
                </c:pt>
                <c:pt idx="9369">
                  <c:v>140535</c:v>
                </c:pt>
                <c:pt idx="9370">
                  <c:v>140550</c:v>
                </c:pt>
                <c:pt idx="9371">
                  <c:v>140565</c:v>
                </c:pt>
                <c:pt idx="9372">
                  <c:v>140580</c:v>
                </c:pt>
                <c:pt idx="9373">
                  <c:v>140595</c:v>
                </c:pt>
                <c:pt idx="9374">
                  <c:v>140610</c:v>
                </c:pt>
                <c:pt idx="9375">
                  <c:v>140625</c:v>
                </c:pt>
                <c:pt idx="9376">
                  <c:v>140640</c:v>
                </c:pt>
                <c:pt idx="9377">
                  <c:v>140655</c:v>
                </c:pt>
                <c:pt idx="9378">
                  <c:v>140670</c:v>
                </c:pt>
                <c:pt idx="9379">
                  <c:v>140685</c:v>
                </c:pt>
                <c:pt idx="9380">
                  <c:v>140700</c:v>
                </c:pt>
                <c:pt idx="9381">
                  <c:v>140715</c:v>
                </c:pt>
                <c:pt idx="9382">
                  <c:v>140730</c:v>
                </c:pt>
                <c:pt idx="9383">
                  <c:v>140745</c:v>
                </c:pt>
                <c:pt idx="9384">
                  <c:v>140760</c:v>
                </c:pt>
                <c:pt idx="9385">
                  <c:v>140775</c:v>
                </c:pt>
                <c:pt idx="9386">
                  <c:v>140790</c:v>
                </c:pt>
                <c:pt idx="9387">
                  <c:v>140805</c:v>
                </c:pt>
                <c:pt idx="9388">
                  <c:v>140820</c:v>
                </c:pt>
                <c:pt idx="9389">
                  <c:v>140835</c:v>
                </c:pt>
                <c:pt idx="9390">
                  <c:v>140850</c:v>
                </c:pt>
                <c:pt idx="9391">
                  <c:v>140865</c:v>
                </c:pt>
                <c:pt idx="9392">
                  <c:v>140880</c:v>
                </c:pt>
                <c:pt idx="9393">
                  <c:v>140895</c:v>
                </c:pt>
                <c:pt idx="9394">
                  <c:v>140910</c:v>
                </c:pt>
                <c:pt idx="9395">
                  <c:v>140925</c:v>
                </c:pt>
                <c:pt idx="9396">
                  <c:v>140940</c:v>
                </c:pt>
                <c:pt idx="9397">
                  <c:v>140955</c:v>
                </c:pt>
                <c:pt idx="9398">
                  <c:v>140970</c:v>
                </c:pt>
                <c:pt idx="9399">
                  <c:v>140985</c:v>
                </c:pt>
                <c:pt idx="9400">
                  <c:v>141000</c:v>
                </c:pt>
                <c:pt idx="9401">
                  <c:v>141015</c:v>
                </c:pt>
                <c:pt idx="9402">
                  <c:v>141030</c:v>
                </c:pt>
                <c:pt idx="9403">
                  <c:v>141045</c:v>
                </c:pt>
                <c:pt idx="9404">
                  <c:v>141060</c:v>
                </c:pt>
                <c:pt idx="9405">
                  <c:v>141075</c:v>
                </c:pt>
                <c:pt idx="9406">
                  <c:v>141090</c:v>
                </c:pt>
                <c:pt idx="9407">
                  <c:v>141105</c:v>
                </c:pt>
                <c:pt idx="9408">
                  <c:v>141120</c:v>
                </c:pt>
                <c:pt idx="9409">
                  <c:v>141135</c:v>
                </c:pt>
                <c:pt idx="9410">
                  <c:v>141150</c:v>
                </c:pt>
                <c:pt idx="9411">
                  <c:v>141165</c:v>
                </c:pt>
                <c:pt idx="9412">
                  <c:v>141180</c:v>
                </c:pt>
                <c:pt idx="9413">
                  <c:v>141195</c:v>
                </c:pt>
                <c:pt idx="9414">
                  <c:v>141210</c:v>
                </c:pt>
                <c:pt idx="9415">
                  <c:v>141225</c:v>
                </c:pt>
                <c:pt idx="9416">
                  <c:v>141240</c:v>
                </c:pt>
                <c:pt idx="9417">
                  <c:v>141255</c:v>
                </c:pt>
                <c:pt idx="9418">
                  <c:v>141270</c:v>
                </c:pt>
                <c:pt idx="9419">
                  <c:v>141285</c:v>
                </c:pt>
                <c:pt idx="9420">
                  <c:v>141300</c:v>
                </c:pt>
                <c:pt idx="9421">
                  <c:v>141315</c:v>
                </c:pt>
                <c:pt idx="9422">
                  <c:v>141330</c:v>
                </c:pt>
                <c:pt idx="9423">
                  <c:v>141345</c:v>
                </c:pt>
                <c:pt idx="9424">
                  <c:v>141360</c:v>
                </c:pt>
                <c:pt idx="9425">
                  <c:v>141375</c:v>
                </c:pt>
                <c:pt idx="9426">
                  <c:v>141390</c:v>
                </c:pt>
                <c:pt idx="9427">
                  <c:v>141405</c:v>
                </c:pt>
                <c:pt idx="9428">
                  <c:v>141420</c:v>
                </c:pt>
                <c:pt idx="9429">
                  <c:v>141435</c:v>
                </c:pt>
                <c:pt idx="9430">
                  <c:v>141450</c:v>
                </c:pt>
                <c:pt idx="9431">
                  <c:v>141465</c:v>
                </c:pt>
                <c:pt idx="9432">
                  <c:v>141480</c:v>
                </c:pt>
                <c:pt idx="9433">
                  <c:v>141495</c:v>
                </c:pt>
                <c:pt idx="9434">
                  <c:v>141510</c:v>
                </c:pt>
                <c:pt idx="9435">
                  <c:v>141525</c:v>
                </c:pt>
                <c:pt idx="9436">
                  <c:v>141540</c:v>
                </c:pt>
                <c:pt idx="9437">
                  <c:v>141555</c:v>
                </c:pt>
                <c:pt idx="9438">
                  <c:v>141570</c:v>
                </c:pt>
                <c:pt idx="9439">
                  <c:v>141585</c:v>
                </c:pt>
                <c:pt idx="9440">
                  <c:v>141600</c:v>
                </c:pt>
                <c:pt idx="9441">
                  <c:v>141615</c:v>
                </c:pt>
                <c:pt idx="9442">
                  <c:v>141630</c:v>
                </c:pt>
                <c:pt idx="9443">
                  <c:v>141645</c:v>
                </c:pt>
                <c:pt idx="9444">
                  <c:v>141660</c:v>
                </c:pt>
                <c:pt idx="9445">
                  <c:v>141675</c:v>
                </c:pt>
                <c:pt idx="9446">
                  <c:v>141690</c:v>
                </c:pt>
                <c:pt idx="9447">
                  <c:v>141705</c:v>
                </c:pt>
                <c:pt idx="9448">
                  <c:v>141720</c:v>
                </c:pt>
                <c:pt idx="9449">
                  <c:v>141735</c:v>
                </c:pt>
                <c:pt idx="9450">
                  <c:v>141750</c:v>
                </c:pt>
                <c:pt idx="9451">
                  <c:v>141765</c:v>
                </c:pt>
                <c:pt idx="9452">
                  <c:v>141780</c:v>
                </c:pt>
                <c:pt idx="9453">
                  <c:v>141795</c:v>
                </c:pt>
                <c:pt idx="9454">
                  <c:v>141810</c:v>
                </c:pt>
                <c:pt idx="9455">
                  <c:v>141825</c:v>
                </c:pt>
                <c:pt idx="9456">
                  <c:v>141840</c:v>
                </c:pt>
                <c:pt idx="9457">
                  <c:v>141855</c:v>
                </c:pt>
                <c:pt idx="9458">
                  <c:v>141870</c:v>
                </c:pt>
                <c:pt idx="9459">
                  <c:v>141885</c:v>
                </c:pt>
                <c:pt idx="9460">
                  <c:v>141900</c:v>
                </c:pt>
                <c:pt idx="9461">
                  <c:v>141915</c:v>
                </c:pt>
                <c:pt idx="9462">
                  <c:v>141930</c:v>
                </c:pt>
                <c:pt idx="9463">
                  <c:v>141945</c:v>
                </c:pt>
                <c:pt idx="9464">
                  <c:v>141960</c:v>
                </c:pt>
                <c:pt idx="9465">
                  <c:v>141975</c:v>
                </c:pt>
                <c:pt idx="9466">
                  <c:v>141990</c:v>
                </c:pt>
                <c:pt idx="9467">
                  <c:v>142005</c:v>
                </c:pt>
                <c:pt idx="9468">
                  <c:v>142020</c:v>
                </c:pt>
                <c:pt idx="9469">
                  <c:v>142035</c:v>
                </c:pt>
                <c:pt idx="9470">
                  <c:v>142050</c:v>
                </c:pt>
                <c:pt idx="9471">
                  <c:v>142065</c:v>
                </c:pt>
                <c:pt idx="9472">
                  <c:v>142080</c:v>
                </c:pt>
                <c:pt idx="9473">
                  <c:v>142095</c:v>
                </c:pt>
                <c:pt idx="9474">
                  <c:v>142110</c:v>
                </c:pt>
                <c:pt idx="9475">
                  <c:v>142125</c:v>
                </c:pt>
                <c:pt idx="9476">
                  <c:v>142140</c:v>
                </c:pt>
                <c:pt idx="9477">
                  <c:v>142155</c:v>
                </c:pt>
                <c:pt idx="9478">
                  <c:v>142170</c:v>
                </c:pt>
                <c:pt idx="9479">
                  <c:v>142185</c:v>
                </c:pt>
                <c:pt idx="9480">
                  <c:v>142200</c:v>
                </c:pt>
                <c:pt idx="9481">
                  <c:v>142215</c:v>
                </c:pt>
                <c:pt idx="9482">
                  <c:v>142230</c:v>
                </c:pt>
                <c:pt idx="9483">
                  <c:v>142245</c:v>
                </c:pt>
                <c:pt idx="9484">
                  <c:v>142260</c:v>
                </c:pt>
                <c:pt idx="9485">
                  <c:v>142275</c:v>
                </c:pt>
                <c:pt idx="9486">
                  <c:v>142290</c:v>
                </c:pt>
                <c:pt idx="9487">
                  <c:v>142305</c:v>
                </c:pt>
                <c:pt idx="9488">
                  <c:v>142320</c:v>
                </c:pt>
                <c:pt idx="9489">
                  <c:v>142335</c:v>
                </c:pt>
                <c:pt idx="9490">
                  <c:v>142350</c:v>
                </c:pt>
                <c:pt idx="9491">
                  <c:v>142365</c:v>
                </c:pt>
                <c:pt idx="9492">
                  <c:v>142380</c:v>
                </c:pt>
                <c:pt idx="9493">
                  <c:v>142395</c:v>
                </c:pt>
                <c:pt idx="9494">
                  <c:v>142410</c:v>
                </c:pt>
                <c:pt idx="9495">
                  <c:v>142425</c:v>
                </c:pt>
                <c:pt idx="9496">
                  <c:v>142440</c:v>
                </c:pt>
                <c:pt idx="9497">
                  <c:v>142455</c:v>
                </c:pt>
                <c:pt idx="9498">
                  <c:v>142470</c:v>
                </c:pt>
                <c:pt idx="9499">
                  <c:v>142485</c:v>
                </c:pt>
                <c:pt idx="9500">
                  <c:v>142500</c:v>
                </c:pt>
                <c:pt idx="9501">
                  <c:v>142515</c:v>
                </c:pt>
                <c:pt idx="9502">
                  <c:v>142530</c:v>
                </c:pt>
                <c:pt idx="9503">
                  <c:v>142545</c:v>
                </c:pt>
                <c:pt idx="9504">
                  <c:v>142560</c:v>
                </c:pt>
                <c:pt idx="9505">
                  <c:v>142575</c:v>
                </c:pt>
                <c:pt idx="9506">
                  <c:v>142590</c:v>
                </c:pt>
                <c:pt idx="9507">
                  <c:v>142605</c:v>
                </c:pt>
                <c:pt idx="9508">
                  <c:v>142620</c:v>
                </c:pt>
                <c:pt idx="9509">
                  <c:v>142635</c:v>
                </c:pt>
                <c:pt idx="9510">
                  <c:v>142650</c:v>
                </c:pt>
                <c:pt idx="9511">
                  <c:v>142665</c:v>
                </c:pt>
                <c:pt idx="9512">
                  <c:v>142680</c:v>
                </c:pt>
                <c:pt idx="9513">
                  <c:v>142695</c:v>
                </c:pt>
                <c:pt idx="9514">
                  <c:v>142710</c:v>
                </c:pt>
                <c:pt idx="9515">
                  <c:v>142725</c:v>
                </c:pt>
                <c:pt idx="9516">
                  <c:v>142740</c:v>
                </c:pt>
                <c:pt idx="9517">
                  <c:v>142755</c:v>
                </c:pt>
                <c:pt idx="9518">
                  <c:v>142770</c:v>
                </c:pt>
                <c:pt idx="9519">
                  <c:v>142785</c:v>
                </c:pt>
                <c:pt idx="9520">
                  <c:v>142800</c:v>
                </c:pt>
                <c:pt idx="9521">
                  <c:v>142815</c:v>
                </c:pt>
                <c:pt idx="9522">
                  <c:v>142830</c:v>
                </c:pt>
                <c:pt idx="9523">
                  <c:v>142845</c:v>
                </c:pt>
                <c:pt idx="9524">
                  <c:v>142860</c:v>
                </c:pt>
                <c:pt idx="9525">
                  <c:v>142875</c:v>
                </c:pt>
                <c:pt idx="9526">
                  <c:v>142890</c:v>
                </c:pt>
                <c:pt idx="9527">
                  <c:v>142905</c:v>
                </c:pt>
                <c:pt idx="9528">
                  <c:v>142920</c:v>
                </c:pt>
                <c:pt idx="9529">
                  <c:v>142935</c:v>
                </c:pt>
                <c:pt idx="9530">
                  <c:v>142950</c:v>
                </c:pt>
                <c:pt idx="9531">
                  <c:v>142965</c:v>
                </c:pt>
                <c:pt idx="9532">
                  <c:v>142980</c:v>
                </c:pt>
                <c:pt idx="9533">
                  <c:v>142995</c:v>
                </c:pt>
                <c:pt idx="9534">
                  <c:v>143010</c:v>
                </c:pt>
                <c:pt idx="9535">
                  <c:v>143025</c:v>
                </c:pt>
                <c:pt idx="9536">
                  <c:v>143040</c:v>
                </c:pt>
                <c:pt idx="9537">
                  <c:v>143055</c:v>
                </c:pt>
                <c:pt idx="9538">
                  <c:v>143070</c:v>
                </c:pt>
                <c:pt idx="9539">
                  <c:v>143085</c:v>
                </c:pt>
                <c:pt idx="9540">
                  <c:v>143100</c:v>
                </c:pt>
                <c:pt idx="9541">
                  <c:v>143115</c:v>
                </c:pt>
                <c:pt idx="9542">
                  <c:v>143130</c:v>
                </c:pt>
                <c:pt idx="9543">
                  <c:v>143145</c:v>
                </c:pt>
                <c:pt idx="9544">
                  <c:v>143160</c:v>
                </c:pt>
                <c:pt idx="9545">
                  <c:v>143175</c:v>
                </c:pt>
                <c:pt idx="9546">
                  <c:v>143190</c:v>
                </c:pt>
                <c:pt idx="9547">
                  <c:v>143205</c:v>
                </c:pt>
                <c:pt idx="9548">
                  <c:v>143220</c:v>
                </c:pt>
                <c:pt idx="9549">
                  <c:v>143235</c:v>
                </c:pt>
                <c:pt idx="9550">
                  <c:v>143250</c:v>
                </c:pt>
                <c:pt idx="9551">
                  <c:v>143265</c:v>
                </c:pt>
                <c:pt idx="9552">
                  <c:v>143280</c:v>
                </c:pt>
                <c:pt idx="9553">
                  <c:v>143295</c:v>
                </c:pt>
                <c:pt idx="9554">
                  <c:v>143310</c:v>
                </c:pt>
                <c:pt idx="9555">
                  <c:v>143325</c:v>
                </c:pt>
                <c:pt idx="9556">
                  <c:v>143340</c:v>
                </c:pt>
                <c:pt idx="9557">
                  <c:v>143355</c:v>
                </c:pt>
                <c:pt idx="9558">
                  <c:v>143370</c:v>
                </c:pt>
                <c:pt idx="9559">
                  <c:v>143385</c:v>
                </c:pt>
                <c:pt idx="9560">
                  <c:v>143400</c:v>
                </c:pt>
                <c:pt idx="9561">
                  <c:v>143415</c:v>
                </c:pt>
                <c:pt idx="9562">
                  <c:v>143430</c:v>
                </c:pt>
                <c:pt idx="9563">
                  <c:v>143445</c:v>
                </c:pt>
                <c:pt idx="9564">
                  <c:v>143460</c:v>
                </c:pt>
                <c:pt idx="9565">
                  <c:v>143475</c:v>
                </c:pt>
                <c:pt idx="9566">
                  <c:v>143490</c:v>
                </c:pt>
                <c:pt idx="9567">
                  <c:v>143505</c:v>
                </c:pt>
                <c:pt idx="9568">
                  <c:v>143520</c:v>
                </c:pt>
                <c:pt idx="9569">
                  <c:v>143535</c:v>
                </c:pt>
                <c:pt idx="9570">
                  <c:v>143550</c:v>
                </c:pt>
                <c:pt idx="9571">
                  <c:v>143565</c:v>
                </c:pt>
                <c:pt idx="9572">
                  <c:v>143580</c:v>
                </c:pt>
                <c:pt idx="9573">
                  <c:v>143595</c:v>
                </c:pt>
                <c:pt idx="9574">
                  <c:v>143610</c:v>
                </c:pt>
                <c:pt idx="9575">
                  <c:v>143625</c:v>
                </c:pt>
                <c:pt idx="9576">
                  <c:v>143640</c:v>
                </c:pt>
                <c:pt idx="9577">
                  <c:v>143655</c:v>
                </c:pt>
                <c:pt idx="9578">
                  <c:v>143670</c:v>
                </c:pt>
                <c:pt idx="9579">
                  <c:v>143685</c:v>
                </c:pt>
                <c:pt idx="9580">
                  <c:v>143700</c:v>
                </c:pt>
                <c:pt idx="9581">
                  <c:v>143715</c:v>
                </c:pt>
                <c:pt idx="9582">
                  <c:v>143730</c:v>
                </c:pt>
                <c:pt idx="9583">
                  <c:v>143745</c:v>
                </c:pt>
                <c:pt idx="9584">
                  <c:v>143760</c:v>
                </c:pt>
                <c:pt idx="9585">
                  <c:v>143775</c:v>
                </c:pt>
                <c:pt idx="9586">
                  <c:v>143790</c:v>
                </c:pt>
                <c:pt idx="9587">
                  <c:v>143805</c:v>
                </c:pt>
                <c:pt idx="9588">
                  <c:v>143820</c:v>
                </c:pt>
                <c:pt idx="9589">
                  <c:v>143835</c:v>
                </c:pt>
                <c:pt idx="9590">
                  <c:v>143850</c:v>
                </c:pt>
                <c:pt idx="9591">
                  <c:v>143865</c:v>
                </c:pt>
                <c:pt idx="9592">
                  <c:v>143880</c:v>
                </c:pt>
                <c:pt idx="9593">
                  <c:v>143895</c:v>
                </c:pt>
                <c:pt idx="9594">
                  <c:v>143910</c:v>
                </c:pt>
                <c:pt idx="9595">
                  <c:v>143925</c:v>
                </c:pt>
                <c:pt idx="9596">
                  <c:v>143940</c:v>
                </c:pt>
                <c:pt idx="9597">
                  <c:v>143955</c:v>
                </c:pt>
                <c:pt idx="9598">
                  <c:v>143970</c:v>
                </c:pt>
                <c:pt idx="9599">
                  <c:v>143985</c:v>
                </c:pt>
                <c:pt idx="9600">
                  <c:v>144000</c:v>
                </c:pt>
                <c:pt idx="9601">
                  <c:v>144015</c:v>
                </c:pt>
                <c:pt idx="9602">
                  <c:v>144030</c:v>
                </c:pt>
                <c:pt idx="9603">
                  <c:v>144045</c:v>
                </c:pt>
                <c:pt idx="9604">
                  <c:v>144060</c:v>
                </c:pt>
                <c:pt idx="9605">
                  <c:v>144075</c:v>
                </c:pt>
                <c:pt idx="9606">
                  <c:v>144090</c:v>
                </c:pt>
                <c:pt idx="9607">
                  <c:v>144105</c:v>
                </c:pt>
                <c:pt idx="9608">
                  <c:v>144120</c:v>
                </c:pt>
                <c:pt idx="9609">
                  <c:v>144135</c:v>
                </c:pt>
                <c:pt idx="9610">
                  <c:v>144150</c:v>
                </c:pt>
                <c:pt idx="9611">
                  <c:v>144165</c:v>
                </c:pt>
                <c:pt idx="9612">
                  <c:v>144180</c:v>
                </c:pt>
                <c:pt idx="9613">
                  <c:v>144195</c:v>
                </c:pt>
                <c:pt idx="9614">
                  <c:v>144210</c:v>
                </c:pt>
                <c:pt idx="9615">
                  <c:v>144225</c:v>
                </c:pt>
                <c:pt idx="9616">
                  <c:v>144240</c:v>
                </c:pt>
                <c:pt idx="9617">
                  <c:v>144255</c:v>
                </c:pt>
                <c:pt idx="9618">
                  <c:v>144270</c:v>
                </c:pt>
                <c:pt idx="9619">
                  <c:v>144285</c:v>
                </c:pt>
                <c:pt idx="9620">
                  <c:v>144300</c:v>
                </c:pt>
                <c:pt idx="9621">
                  <c:v>144315</c:v>
                </c:pt>
                <c:pt idx="9622">
                  <c:v>144330</c:v>
                </c:pt>
                <c:pt idx="9623">
                  <c:v>144345</c:v>
                </c:pt>
                <c:pt idx="9624">
                  <c:v>144360</c:v>
                </c:pt>
                <c:pt idx="9625">
                  <c:v>144375</c:v>
                </c:pt>
                <c:pt idx="9626">
                  <c:v>144390</c:v>
                </c:pt>
                <c:pt idx="9627">
                  <c:v>144405</c:v>
                </c:pt>
                <c:pt idx="9628">
                  <c:v>144420</c:v>
                </c:pt>
                <c:pt idx="9629">
                  <c:v>144435</c:v>
                </c:pt>
                <c:pt idx="9630">
                  <c:v>144450</c:v>
                </c:pt>
                <c:pt idx="9631">
                  <c:v>144465</c:v>
                </c:pt>
                <c:pt idx="9632">
                  <c:v>144480</c:v>
                </c:pt>
                <c:pt idx="9633">
                  <c:v>144495</c:v>
                </c:pt>
                <c:pt idx="9634">
                  <c:v>144510</c:v>
                </c:pt>
                <c:pt idx="9635">
                  <c:v>144525</c:v>
                </c:pt>
                <c:pt idx="9636">
                  <c:v>144540</c:v>
                </c:pt>
                <c:pt idx="9637">
                  <c:v>144555</c:v>
                </c:pt>
                <c:pt idx="9638">
                  <c:v>144570</c:v>
                </c:pt>
                <c:pt idx="9639">
                  <c:v>144585</c:v>
                </c:pt>
                <c:pt idx="9640">
                  <c:v>144600</c:v>
                </c:pt>
                <c:pt idx="9641">
                  <c:v>144615</c:v>
                </c:pt>
                <c:pt idx="9642">
                  <c:v>144630</c:v>
                </c:pt>
                <c:pt idx="9643">
                  <c:v>144645</c:v>
                </c:pt>
                <c:pt idx="9644">
                  <c:v>144660</c:v>
                </c:pt>
                <c:pt idx="9645">
                  <c:v>144675</c:v>
                </c:pt>
                <c:pt idx="9646">
                  <c:v>144690</c:v>
                </c:pt>
                <c:pt idx="9647">
                  <c:v>144705</c:v>
                </c:pt>
                <c:pt idx="9648">
                  <c:v>144720</c:v>
                </c:pt>
                <c:pt idx="9649">
                  <c:v>144735</c:v>
                </c:pt>
                <c:pt idx="9650">
                  <c:v>144750</c:v>
                </c:pt>
                <c:pt idx="9651">
                  <c:v>144765</c:v>
                </c:pt>
                <c:pt idx="9652">
                  <c:v>144780</c:v>
                </c:pt>
                <c:pt idx="9653">
                  <c:v>144795</c:v>
                </c:pt>
                <c:pt idx="9654">
                  <c:v>144810</c:v>
                </c:pt>
                <c:pt idx="9655">
                  <c:v>144825</c:v>
                </c:pt>
                <c:pt idx="9656">
                  <c:v>144840</c:v>
                </c:pt>
                <c:pt idx="9657">
                  <c:v>144855</c:v>
                </c:pt>
                <c:pt idx="9658">
                  <c:v>144870</c:v>
                </c:pt>
                <c:pt idx="9659">
                  <c:v>144885</c:v>
                </c:pt>
                <c:pt idx="9660">
                  <c:v>144900</c:v>
                </c:pt>
                <c:pt idx="9661">
                  <c:v>144915</c:v>
                </c:pt>
                <c:pt idx="9662">
                  <c:v>144930</c:v>
                </c:pt>
                <c:pt idx="9663">
                  <c:v>144945</c:v>
                </c:pt>
                <c:pt idx="9664">
                  <c:v>144960</c:v>
                </c:pt>
                <c:pt idx="9665">
                  <c:v>144975</c:v>
                </c:pt>
                <c:pt idx="9666">
                  <c:v>144990</c:v>
                </c:pt>
                <c:pt idx="9667">
                  <c:v>145005</c:v>
                </c:pt>
                <c:pt idx="9668">
                  <c:v>145020</c:v>
                </c:pt>
                <c:pt idx="9669">
                  <c:v>145035</c:v>
                </c:pt>
                <c:pt idx="9670">
                  <c:v>145050</c:v>
                </c:pt>
                <c:pt idx="9671">
                  <c:v>145065</c:v>
                </c:pt>
                <c:pt idx="9672">
                  <c:v>145080</c:v>
                </c:pt>
                <c:pt idx="9673">
                  <c:v>145095</c:v>
                </c:pt>
                <c:pt idx="9674">
                  <c:v>145110</c:v>
                </c:pt>
                <c:pt idx="9675">
                  <c:v>145125</c:v>
                </c:pt>
                <c:pt idx="9676">
                  <c:v>145140</c:v>
                </c:pt>
                <c:pt idx="9677">
                  <c:v>145155</c:v>
                </c:pt>
                <c:pt idx="9678">
                  <c:v>145170</c:v>
                </c:pt>
                <c:pt idx="9679">
                  <c:v>145185</c:v>
                </c:pt>
                <c:pt idx="9680">
                  <c:v>145200</c:v>
                </c:pt>
                <c:pt idx="9681">
                  <c:v>145215</c:v>
                </c:pt>
                <c:pt idx="9682">
                  <c:v>145230</c:v>
                </c:pt>
                <c:pt idx="9683">
                  <c:v>145245</c:v>
                </c:pt>
                <c:pt idx="9684">
                  <c:v>145260</c:v>
                </c:pt>
                <c:pt idx="9685">
                  <c:v>145275</c:v>
                </c:pt>
                <c:pt idx="9686">
                  <c:v>145290</c:v>
                </c:pt>
                <c:pt idx="9687">
                  <c:v>145305</c:v>
                </c:pt>
                <c:pt idx="9688">
                  <c:v>145320</c:v>
                </c:pt>
                <c:pt idx="9689">
                  <c:v>145335</c:v>
                </c:pt>
                <c:pt idx="9690">
                  <c:v>145350</c:v>
                </c:pt>
                <c:pt idx="9691">
                  <c:v>145365</c:v>
                </c:pt>
                <c:pt idx="9692">
                  <c:v>145380</c:v>
                </c:pt>
                <c:pt idx="9693">
                  <c:v>145395</c:v>
                </c:pt>
                <c:pt idx="9694">
                  <c:v>145410</c:v>
                </c:pt>
                <c:pt idx="9695">
                  <c:v>145425</c:v>
                </c:pt>
                <c:pt idx="9696">
                  <c:v>145440</c:v>
                </c:pt>
                <c:pt idx="9697">
                  <c:v>145455</c:v>
                </c:pt>
                <c:pt idx="9698">
                  <c:v>145470</c:v>
                </c:pt>
                <c:pt idx="9699">
                  <c:v>145485</c:v>
                </c:pt>
                <c:pt idx="9700">
                  <c:v>145500</c:v>
                </c:pt>
                <c:pt idx="9701">
                  <c:v>145515</c:v>
                </c:pt>
                <c:pt idx="9702">
                  <c:v>145530</c:v>
                </c:pt>
                <c:pt idx="9703">
                  <c:v>145545</c:v>
                </c:pt>
                <c:pt idx="9704">
                  <c:v>145560</c:v>
                </c:pt>
                <c:pt idx="9705">
                  <c:v>145575</c:v>
                </c:pt>
                <c:pt idx="9706">
                  <c:v>145590</c:v>
                </c:pt>
                <c:pt idx="9707">
                  <c:v>145605</c:v>
                </c:pt>
                <c:pt idx="9708">
                  <c:v>145620</c:v>
                </c:pt>
                <c:pt idx="9709">
                  <c:v>145635</c:v>
                </c:pt>
                <c:pt idx="9710">
                  <c:v>145650</c:v>
                </c:pt>
                <c:pt idx="9711">
                  <c:v>145665</c:v>
                </c:pt>
                <c:pt idx="9712">
                  <c:v>145680</c:v>
                </c:pt>
                <c:pt idx="9713">
                  <c:v>145695</c:v>
                </c:pt>
                <c:pt idx="9714">
                  <c:v>145710</c:v>
                </c:pt>
                <c:pt idx="9715">
                  <c:v>145725</c:v>
                </c:pt>
                <c:pt idx="9716">
                  <c:v>145740</c:v>
                </c:pt>
                <c:pt idx="9717">
                  <c:v>145755</c:v>
                </c:pt>
                <c:pt idx="9718">
                  <c:v>145770</c:v>
                </c:pt>
                <c:pt idx="9719">
                  <c:v>145785</c:v>
                </c:pt>
                <c:pt idx="9720">
                  <c:v>145800</c:v>
                </c:pt>
                <c:pt idx="9721">
                  <c:v>145815</c:v>
                </c:pt>
                <c:pt idx="9722">
                  <c:v>145830</c:v>
                </c:pt>
                <c:pt idx="9723">
                  <c:v>145845</c:v>
                </c:pt>
                <c:pt idx="9724">
                  <c:v>145860</c:v>
                </c:pt>
                <c:pt idx="9725">
                  <c:v>145875</c:v>
                </c:pt>
                <c:pt idx="9726">
                  <c:v>145890</c:v>
                </c:pt>
                <c:pt idx="9727">
                  <c:v>145905</c:v>
                </c:pt>
                <c:pt idx="9728">
                  <c:v>145920</c:v>
                </c:pt>
                <c:pt idx="9729">
                  <c:v>145935</c:v>
                </c:pt>
                <c:pt idx="9730">
                  <c:v>145950</c:v>
                </c:pt>
                <c:pt idx="9731">
                  <c:v>145965</c:v>
                </c:pt>
                <c:pt idx="9732">
                  <c:v>145980</c:v>
                </c:pt>
                <c:pt idx="9733">
                  <c:v>145995</c:v>
                </c:pt>
                <c:pt idx="9734">
                  <c:v>146010</c:v>
                </c:pt>
                <c:pt idx="9735">
                  <c:v>146025</c:v>
                </c:pt>
                <c:pt idx="9736">
                  <c:v>146040</c:v>
                </c:pt>
                <c:pt idx="9737">
                  <c:v>146055</c:v>
                </c:pt>
                <c:pt idx="9738">
                  <c:v>146070</c:v>
                </c:pt>
                <c:pt idx="9739">
                  <c:v>146085</c:v>
                </c:pt>
                <c:pt idx="9740">
                  <c:v>146100</c:v>
                </c:pt>
                <c:pt idx="9741">
                  <c:v>146115</c:v>
                </c:pt>
                <c:pt idx="9742">
                  <c:v>146130</c:v>
                </c:pt>
                <c:pt idx="9743">
                  <c:v>146145</c:v>
                </c:pt>
                <c:pt idx="9744">
                  <c:v>146160</c:v>
                </c:pt>
                <c:pt idx="9745">
                  <c:v>146175</c:v>
                </c:pt>
                <c:pt idx="9746">
                  <c:v>146190</c:v>
                </c:pt>
                <c:pt idx="9747">
                  <c:v>146205</c:v>
                </c:pt>
                <c:pt idx="9748">
                  <c:v>146220</c:v>
                </c:pt>
                <c:pt idx="9749">
                  <c:v>146235</c:v>
                </c:pt>
                <c:pt idx="9750">
                  <c:v>146250</c:v>
                </c:pt>
                <c:pt idx="9751">
                  <c:v>146265</c:v>
                </c:pt>
                <c:pt idx="9752">
                  <c:v>146280</c:v>
                </c:pt>
                <c:pt idx="9753">
                  <c:v>146295</c:v>
                </c:pt>
                <c:pt idx="9754">
                  <c:v>146310</c:v>
                </c:pt>
                <c:pt idx="9755">
                  <c:v>146325</c:v>
                </c:pt>
                <c:pt idx="9756">
                  <c:v>146340</c:v>
                </c:pt>
                <c:pt idx="9757">
                  <c:v>146355</c:v>
                </c:pt>
                <c:pt idx="9758">
                  <c:v>146370</c:v>
                </c:pt>
                <c:pt idx="9759">
                  <c:v>146385</c:v>
                </c:pt>
                <c:pt idx="9760">
                  <c:v>146400</c:v>
                </c:pt>
                <c:pt idx="9761">
                  <c:v>146415</c:v>
                </c:pt>
                <c:pt idx="9762">
                  <c:v>146430</c:v>
                </c:pt>
                <c:pt idx="9763">
                  <c:v>146445</c:v>
                </c:pt>
                <c:pt idx="9764">
                  <c:v>146460</c:v>
                </c:pt>
                <c:pt idx="9765">
                  <c:v>146475</c:v>
                </c:pt>
                <c:pt idx="9766">
                  <c:v>146490</c:v>
                </c:pt>
                <c:pt idx="9767">
                  <c:v>146505</c:v>
                </c:pt>
                <c:pt idx="9768">
                  <c:v>146520</c:v>
                </c:pt>
                <c:pt idx="9769">
                  <c:v>146535</c:v>
                </c:pt>
                <c:pt idx="9770">
                  <c:v>146550</c:v>
                </c:pt>
                <c:pt idx="9771">
                  <c:v>146565</c:v>
                </c:pt>
                <c:pt idx="9772">
                  <c:v>146580</c:v>
                </c:pt>
                <c:pt idx="9773">
                  <c:v>146595</c:v>
                </c:pt>
                <c:pt idx="9774">
                  <c:v>146610</c:v>
                </c:pt>
                <c:pt idx="9775">
                  <c:v>146625</c:v>
                </c:pt>
                <c:pt idx="9776">
                  <c:v>146640</c:v>
                </c:pt>
                <c:pt idx="9777">
                  <c:v>146655</c:v>
                </c:pt>
                <c:pt idx="9778">
                  <c:v>146670</c:v>
                </c:pt>
                <c:pt idx="9779">
                  <c:v>146685</c:v>
                </c:pt>
                <c:pt idx="9780">
                  <c:v>146700</c:v>
                </c:pt>
                <c:pt idx="9781">
                  <c:v>146715</c:v>
                </c:pt>
                <c:pt idx="9782">
                  <c:v>146730</c:v>
                </c:pt>
                <c:pt idx="9783">
                  <c:v>146745</c:v>
                </c:pt>
                <c:pt idx="9784">
                  <c:v>146760</c:v>
                </c:pt>
                <c:pt idx="9785">
                  <c:v>146775</c:v>
                </c:pt>
                <c:pt idx="9786">
                  <c:v>146790</c:v>
                </c:pt>
                <c:pt idx="9787">
                  <c:v>146805</c:v>
                </c:pt>
                <c:pt idx="9788">
                  <c:v>146820</c:v>
                </c:pt>
                <c:pt idx="9789">
                  <c:v>146835</c:v>
                </c:pt>
                <c:pt idx="9790">
                  <c:v>146850</c:v>
                </c:pt>
                <c:pt idx="9791">
                  <c:v>146865</c:v>
                </c:pt>
                <c:pt idx="9792">
                  <c:v>146880</c:v>
                </c:pt>
                <c:pt idx="9793">
                  <c:v>146895</c:v>
                </c:pt>
                <c:pt idx="9794">
                  <c:v>146910</c:v>
                </c:pt>
                <c:pt idx="9795">
                  <c:v>146925</c:v>
                </c:pt>
                <c:pt idx="9796">
                  <c:v>146940</c:v>
                </c:pt>
                <c:pt idx="9797">
                  <c:v>146955</c:v>
                </c:pt>
                <c:pt idx="9798">
                  <c:v>146970</c:v>
                </c:pt>
                <c:pt idx="9799">
                  <c:v>146985</c:v>
                </c:pt>
                <c:pt idx="9800">
                  <c:v>147000</c:v>
                </c:pt>
                <c:pt idx="9801">
                  <c:v>147015</c:v>
                </c:pt>
                <c:pt idx="9802">
                  <c:v>147030</c:v>
                </c:pt>
                <c:pt idx="9803">
                  <c:v>147045</c:v>
                </c:pt>
                <c:pt idx="9804">
                  <c:v>147060</c:v>
                </c:pt>
                <c:pt idx="9805">
                  <c:v>147075</c:v>
                </c:pt>
                <c:pt idx="9806">
                  <c:v>147090</c:v>
                </c:pt>
                <c:pt idx="9807">
                  <c:v>147105</c:v>
                </c:pt>
                <c:pt idx="9808">
                  <c:v>147120</c:v>
                </c:pt>
                <c:pt idx="9809">
                  <c:v>147135</c:v>
                </c:pt>
                <c:pt idx="9810">
                  <c:v>147150</c:v>
                </c:pt>
                <c:pt idx="9811">
                  <c:v>147165</c:v>
                </c:pt>
                <c:pt idx="9812">
                  <c:v>147180</c:v>
                </c:pt>
                <c:pt idx="9813">
                  <c:v>147195</c:v>
                </c:pt>
                <c:pt idx="9814">
                  <c:v>147210</c:v>
                </c:pt>
                <c:pt idx="9815">
                  <c:v>147225</c:v>
                </c:pt>
                <c:pt idx="9816">
                  <c:v>147240</c:v>
                </c:pt>
                <c:pt idx="9817">
                  <c:v>147255</c:v>
                </c:pt>
                <c:pt idx="9818">
                  <c:v>147270</c:v>
                </c:pt>
                <c:pt idx="9819">
                  <c:v>147285</c:v>
                </c:pt>
                <c:pt idx="9820">
                  <c:v>147300</c:v>
                </c:pt>
                <c:pt idx="9821">
                  <c:v>147315</c:v>
                </c:pt>
                <c:pt idx="9822">
                  <c:v>147330</c:v>
                </c:pt>
                <c:pt idx="9823">
                  <c:v>147345</c:v>
                </c:pt>
                <c:pt idx="9824">
                  <c:v>147360</c:v>
                </c:pt>
                <c:pt idx="9825">
                  <c:v>147375</c:v>
                </c:pt>
                <c:pt idx="9826">
                  <c:v>147390</c:v>
                </c:pt>
                <c:pt idx="9827">
                  <c:v>147405</c:v>
                </c:pt>
                <c:pt idx="9828">
                  <c:v>147420</c:v>
                </c:pt>
                <c:pt idx="9829">
                  <c:v>147435</c:v>
                </c:pt>
                <c:pt idx="9830">
                  <c:v>147450</c:v>
                </c:pt>
                <c:pt idx="9831">
                  <c:v>147465</c:v>
                </c:pt>
                <c:pt idx="9832">
                  <c:v>147480</c:v>
                </c:pt>
                <c:pt idx="9833">
                  <c:v>147495</c:v>
                </c:pt>
                <c:pt idx="9834">
                  <c:v>147510</c:v>
                </c:pt>
                <c:pt idx="9835">
                  <c:v>147525</c:v>
                </c:pt>
                <c:pt idx="9836">
                  <c:v>147540</c:v>
                </c:pt>
                <c:pt idx="9837">
                  <c:v>147555</c:v>
                </c:pt>
                <c:pt idx="9838">
                  <c:v>147570</c:v>
                </c:pt>
                <c:pt idx="9839">
                  <c:v>147585</c:v>
                </c:pt>
                <c:pt idx="9840">
                  <c:v>147600</c:v>
                </c:pt>
                <c:pt idx="9841">
                  <c:v>147615</c:v>
                </c:pt>
                <c:pt idx="9842">
                  <c:v>147630</c:v>
                </c:pt>
                <c:pt idx="9843">
                  <c:v>147645</c:v>
                </c:pt>
                <c:pt idx="9844">
                  <c:v>147660</c:v>
                </c:pt>
                <c:pt idx="9845">
                  <c:v>147675</c:v>
                </c:pt>
                <c:pt idx="9846">
                  <c:v>147690</c:v>
                </c:pt>
                <c:pt idx="9847">
                  <c:v>147705</c:v>
                </c:pt>
                <c:pt idx="9848">
                  <c:v>147720</c:v>
                </c:pt>
                <c:pt idx="9849">
                  <c:v>147735</c:v>
                </c:pt>
                <c:pt idx="9850">
                  <c:v>147750</c:v>
                </c:pt>
                <c:pt idx="9851">
                  <c:v>147765</c:v>
                </c:pt>
                <c:pt idx="9852">
                  <c:v>147780</c:v>
                </c:pt>
                <c:pt idx="9853">
                  <c:v>147795</c:v>
                </c:pt>
                <c:pt idx="9854">
                  <c:v>147810</c:v>
                </c:pt>
                <c:pt idx="9855">
                  <c:v>147825</c:v>
                </c:pt>
                <c:pt idx="9856">
                  <c:v>147840</c:v>
                </c:pt>
                <c:pt idx="9857">
                  <c:v>147855</c:v>
                </c:pt>
                <c:pt idx="9858">
                  <c:v>147870</c:v>
                </c:pt>
                <c:pt idx="9859">
                  <c:v>147885</c:v>
                </c:pt>
                <c:pt idx="9860">
                  <c:v>147900</c:v>
                </c:pt>
                <c:pt idx="9861">
                  <c:v>147915</c:v>
                </c:pt>
                <c:pt idx="9862">
                  <c:v>147930</c:v>
                </c:pt>
                <c:pt idx="9863">
                  <c:v>147945</c:v>
                </c:pt>
                <c:pt idx="9864">
                  <c:v>147960</c:v>
                </c:pt>
                <c:pt idx="9865">
                  <c:v>147975</c:v>
                </c:pt>
                <c:pt idx="9866">
                  <c:v>147990</c:v>
                </c:pt>
                <c:pt idx="9867">
                  <c:v>148005</c:v>
                </c:pt>
                <c:pt idx="9868">
                  <c:v>148020</c:v>
                </c:pt>
                <c:pt idx="9869">
                  <c:v>148035</c:v>
                </c:pt>
                <c:pt idx="9870">
                  <c:v>148050</c:v>
                </c:pt>
                <c:pt idx="9871">
                  <c:v>148065</c:v>
                </c:pt>
                <c:pt idx="9872">
                  <c:v>148080</c:v>
                </c:pt>
                <c:pt idx="9873">
                  <c:v>148095</c:v>
                </c:pt>
                <c:pt idx="9874">
                  <c:v>148110</c:v>
                </c:pt>
                <c:pt idx="9875">
                  <c:v>148125</c:v>
                </c:pt>
                <c:pt idx="9876">
                  <c:v>148140</c:v>
                </c:pt>
                <c:pt idx="9877">
                  <c:v>148155</c:v>
                </c:pt>
                <c:pt idx="9878">
                  <c:v>148170</c:v>
                </c:pt>
                <c:pt idx="9879">
                  <c:v>148185</c:v>
                </c:pt>
                <c:pt idx="9880">
                  <c:v>148200</c:v>
                </c:pt>
                <c:pt idx="9881">
                  <c:v>148215</c:v>
                </c:pt>
                <c:pt idx="9882">
                  <c:v>148230</c:v>
                </c:pt>
                <c:pt idx="9883">
                  <c:v>148245</c:v>
                </c:pt>
                <c:pt idx="9884">
                  <c:v>148260</c:v>
                </c:pt>
                <c:pt idx="9885">
                  <c:v>148275</c:v>
                </c:pt>
                <c:pt idx="9886">
                  <c:v>148290</c:v>
                </c:pt>
                <c:pt idx="9887">
                  <c:v>148305</c:v>
                </c:pt>
                <c:pt idx="9888">
                  <c:v>148320</c:v>
                </c:pt>
                <c:pt idx="9889">
                  <c:v>148335</c:v>
                </c:pt>
                <c:pt idx="9890">
                  <c:v>148350</c:v>
                </c:pt>
                <c:pt idx="9891">
                  <c:v>148365</c:v>
                </c:pt>
                <c:pt idx="9892">
                  <c:v>148380</c:v>
                </c:pt>
                <c:pt idx="9893">
                  <c:v>148395</c:v>
                </c:pt>
                <c:pt idx="9894">
                  <c:v>148410</c:v>
                </c:pt>
                <c:pt idx="9895">
                  <c:v>148425</c:v>
                </c:pt>
                <c:pt idx="9896">
                  <c:v>148440</c:v>
                </c:pt>
                <c:pt idx="9897">
                  <c:v>148455</c:v>
                </c:pt>
                <c:pt idx="9898">
                  <c:v>148470</c:v>
                </c:pt>
                <c:pt idx="9899">
                  <c:v>148485</c:v>
                </c:pt>
                <c:pt idx="9900">
                  <c:v>148500</c:v>
                </c:pt>
                <c:pt idx="9901">
                  <c:v>148515</c:v>
                </c:pt>
                <c:pt idx="9902">
                  <c:v>148530</c:v>
                </c:pt>
                <c:pt idx="9903">
                  <c:v>148545</c:v>
                </c:pt>
                <c:pt idx="9904">
                  <c:v>148560</c:v>
                </c:pt>
                <c:pt idx="9905">
                  <c:v>148575</c:v>
                </c:pt>
                <c:pt idx="9906">
                  <c:v>148590</c:v>
                </c:pt>
                <c:pt idx="9907">
                  <c:v>148605</c:v>
                </c:pt>
                <c:pt idx="9908">
                  <c:v>148620</c:v>
                </c:pt>
                <c:pt idx="9909">
                  <c:v>148635</c:v>
                </c:pt>
                <c:pt idx="9910">
                  <c:v>148650</c:v>
                </c:pt>
                <c:pt idx="9911">
                  <c:v>148665</c:v>
                </c:pt>
                <c:pt idx="9912">
                  <c:v>148680</c:v>
                </c:pt>
                <c:pt idx="9913">
                  <c:v>148695</c:v>
                </c:pt>
                <c:pt idx="9914">
                  <c:v>148710</c:v>
                </c:pt>
                <c:pt idx="9915">
                  <c:v>148725</c:v>
                </c:pt>
                <c:pt idx="9916">
                  <c:v>148740</c:v>
                </c:pt>
                <c:pt idx="9917">
                  <c:v>148755</c:v>
                </c:pt>
                <c:pt idx="9918">
                  <c:v>148770</c:v>
                </c:pt>
                <c:pt idx="9919">
                  <c:v>148785</c:v>
                </c:pt>
                <c:pt idx="9920">
                  <c:v>148800</c:v>
                </c:pt>
                <c:pt idx="9921">
                  <c:v>148815</c:v>
                </c:pt>
                <c:pt idx="9922">
                  <c:v>148830</c:v>
                </c:pt>
                <c:pt idx="9923">
                  <c:v>148845</c:v>
                </c:pt>
                <c:pt idx="9924">
                  <c:v>148860</c:v>
                </c:pt>
                <c:pt idx="9925">
                  <c:v>148875</c:v>
                </c:pt>
                <c:pt idx="9926">
                  <c:v>148890</c:v>
                </c:pt>
                <c:pt idx="9927">
                  <c:v>148905</c:v>
                </c:pt>
                <c:pt idx="9928">
                  <c:v>148920</c:v>
                </c:pt>
                <c:pt idx="9929">
                  <c:v>148935</c:v>
                </c:pt>
                <c:pt idx="9930">
                  <c:v>148950</c:v>
                </c:pt>
                <c:pt idx="9931">
                  <c:v>148965</c:v>
                </c:pt>
                <c:pt idx="9932">
                  <c:v>148980</c:v>
                </c:pt>
                <c:pt idx="9933">
                  <c:v>148995</c:v>
                </c:pt>
                <c:pt idx="9934">
                  <c:v>149010</c:v>
                </c:pt>
                <c:pt idx="9935">
                  <c:v>149025</c:v>
                </c:pt>
                <c:pt idx="9936">
                  <c:v>149040</c:v>
                </c:pt>
                <c:pt idx="9937">
                  <c:v>149055</c:v>
                </c:pt>
                <c:pt idx="9938">
                  <c:v>149070</c:v>
                </c:pt>
                <c:pt idx="9939">
                  <c:v>149085</c:v>
                </c:pt>
                <c:pt idx="9940">
                  <c:v>149100</c:v>
                </c:pt>
                <c:pt idx="9941">
                  <c:v>149115</c:v>
                </c:pt>
                <c:pt idx="9942">
                  <c:v>149130</c:v>
                </c:pt>
                <c:pt idx="9943">
                  <c:v>149145</c:v>
                </c:pt>
                <c:pt idx="9944">
                  <c:v>149160</c:v>
                </c:pt>
                <c:pt idx="9945">
                  <c:v>149175</c:v>
                </c:pt>
                <c:pt idx="9946">
                  <c:v>149190</c:v>
                </c:pt>
                <c:pt idx="9947">
                  <c:v>149205</c:v>
                </c:pt>
                <c:pt idx="9948">
                  <c:v>149220</c:v>
                </c:pt>
                <c:pt idx="9949">
                  <c:v>149235</c:v>
                </c:pt>
                <c:pt idx="9950">
                  <c:v>149250</c:v>
                </c:pt>
                <c:pt idx="9951">
                  <c:v>149265</c:v>
                </c:pt>
                <c:pt idx="9952">
                  <c:v>149280</c:v>
                </c:pt>
                <c:pt idx="9953">
                  <c:v>149295</c:v>
                </c:pt>
                <c:pt idx="9954">
                  <c:v>149310</c:v>
                </c:pt>
                <c:pt idx="9955">
                  <c:v>149325</c:v>
                </c:pt>
                <c:pt idx="9956">
                  <c:v>149340</c:v>
                </c:pt>
                <c:pt idx="9957">
                  <c:v>149355</c:v>
                </c:pt>
                <c:pt idx="9958">
                  <c:v>149370</c:v>
                </c:pt>
                <c:pt idx="9959">
                  <c:v>149385</c:v>
                </c:pt>
                <c:pt idx="9960">
                  <c:v>149400</c:v>
                </c:pt>
                <c:pt idx="9961">
                  <c:v>149415</c:v>
                </c:pt>
                <c:pt idx="9962">
                  <c:v>149430</c:v>
                </c:pt>
                <c:pt idx="9963">
                  <c:v>149445</c:v>
                </c:pt>
                <c:pt idx="9964">
                  <c:v>149460</c:v>
                </c:pt>
                <c:pt idx="9965">
                  <c:v>149475</c:v>
                </c:pt>
                <c:pt idx="9966">
                  <c:v>149490</c:v>
                </c:pt>
                <c:pt idx="9967">
                  <c:v>149505</c:v>
                </c:pt>
                <c:pt idx="9968">
                  <c:v>149520</c:v>
                </c:pt>
                <c:pt idx="9969">
                  <c:v>149535</c:v>
                </c:pt>
                <c:pt idx="9970">
                  <c:v>149550</c:v>
                </c:pt>
                <c:pt idx="9971">
                  <c:v>149565</c:v>
                </c:pt>
                <c:pt idx="9972">
                  <c:v>149580</c:v>
                </c:pt>
                <c:pt idx="9973">
                  <c:v>149595</c:v>
                </c:pt>
                <c:pt idx="9974">
                  <c:v>149610</c:v>
                </c:pt>
                <c:pt idx="9975">
                  <c:v>149625</c:v>
                </c:pt>
                <c:pt idx="9976">
                  <c:v>149640</c:v>
                </c:pt>
                <c:pt idx="9977">
                  <c:v>149655</c:v>
                </c:pt>
                <c:pt idx="9978">
                  <c:v>149670</c:v>
                </c:pt>
                <c:pt idx="9979">
                  <c:v>149685</c:v>
                </c:pt>
                <c:pt idx="9980">
                  <c:v>149700</c:v>
                </c:pt>
                <c:pt idx="9981">
                  <c:v>149715</c:v>
                </c:pt>
                <c:pt idx="9982">
                  <c:v>149730</c:v>
                </c:pt>
                <c:pt idx="9983">
                  <c:v>149745</c:v>
                </c:pt>
                <c:pt idx="9984">
                  <c:v>149760</c:v>
                </c:pt>
                <c:pt idx="9985">
                  <c:v>149775</c:v>
                </c:pt>
                <c:pt idx="9986">
                  <c:v>149790</c:v>
                </c:pt>
                <c:pt idx="9987">
                  <c:v>149805</c:v>
                </c:pt>
                <c:pt idx="9988">
                  <c:v>149820</c:v>
                </c:pt>
                <c:pt idx="9989">
                  <c:v>149835</c:v>
                </c:pt>
                <c:pt idx="9990">
                  <c:v>149850</c:v>
                </c:pt>
                <c:pt idx="9991">
                  <c:v>149865</c:v>
                </c:pt>
                <c:pt idx="9992">
                  <c:v>149880</c:v>
                </c:pt>
                <c:pt idx="9993">
                  <c:v>149895</c:v>
                </c:pt>
                <c:pt idx="9994">
                  <c:v>149910</c:v>
                </c:pt>
                <c:pt idx="9995">
                  <c:v>149925</c:v>
                </c:pt>
                <c:pt idx="9996">
                  <c:v>149940</c:v>
                </c:pt>
                <c:pt idx="9997">
                  <c:v>149955</c:v>
                </c:pt>
                <c:pt idx="9998">
                  <c:v>149970</c:v>
                </c:pt>
                <c:pt idx="9999">
                  <c:v>149985</c:v>
                </c:pt>
                <c:pt idx="10000">
                  <c:v>150000</c:v>
                </c:pt>
                <c:pt idx="10001">
                  <c:v>150015</c:v>
                </c:pt>
                <c:pt idx="10002">
                  <c:v>150030</c:v>
                </c:pt>
                <c:pt idx="10003">
                  <c:v>150045</c:v>
                </c:pt>
                <c:pt idx="10004">
                  <c:v>150060</c:v>
                </c:pt>
                <c:pt idx="10005">
                  <c:v>150075</c:v>
                </c:pt>
                <c:pt idx="10006">
                  <c:v>150090</c:v>
                </c:pt>
                <c:pt idx="10007">
                  <c:v>150105</c:v>
                </c:pt>
                <c:pt idx="10008">
                  <c:v>150120</c:v>
                </c:pt>
                <c:pt idx="10009">
                  <c:v>150135</c:v>
                </c:pt>
                <c:pt idx="10010">
                  <c:v>150150</c:v>
                </c:pt>
                <c:pt idx="10011">
                  <c:v>150165</c:v>
                </c:pt>
                <c:pt idx="10012">
                  <c:v>150180</c:v>
                </c:pt>
                <c:pt idx="10013">
                  <c:v>150195</c:v>
                </c:pt>
                <c:pt idx="10014">
                  <c:v>150210</c:v>
                </c:pt>
                <c:pt idx="10015">
                  <c:v>150225</c:v>
                </c:pt>
                <c:pt idx="10016">
                  <c:v>150240</c:v>
                </c:pt>
                <c:pt idx="10017">
                  <c:v>150255</c:v>
                </c:pt>
                <c:pt idx="10018">
                  <c:v>150270</c:v>
                </c:pt>
                <c:pt idx="10019">
                  <c:v>150285</c:v>
                </c:pt>
                <c:pt idx="10020">
                  <c:v>150300</c:v>
                </c:pt>
                <c:pt idx="10021">
                  <c:v>150315</c:v>
                </c:pt>
                <c:pt idx="10022">
                  <c:v>150330</c:v>
                </c:pt>
                <c:pt idx="10023">
                  <c:v>150345</c:v>
                </c:pt>
                <c:pt idx="10024">
                  <c:v>150360</c:v>
                </c:pt>
                <c:pt idx="10025">
                  <c:v>150375</c:v>
                </c:pt>
                <c:pt idx="10026">
                  <c:v>150390</c:v>
                </c:pt>
                <c:pt idx="10027">
                  <c:v>150405</c:v>
                </c:pt>
                <c:pt idx="10028">
                  <c:v>150420</c:v>
                </c:pt>
                <c:pt idx="10029">
                  <c:v>150435</c:v>
                </c:pt>
                <c:pt idx="10030">
                  <c:v>150450</c:v>
                </c:pt>
                <c:pt idx="10031">
                  <c:v>150465</c:v>
                </c:pt>
                <c:pt idx="10032">
                  <c:v>150480</c:v>
                </c:pt>
                <c:pt idx="10033">
                  <c:v>150495</c:v>
                </c:pt>
                <c:pt idx="10034">
                  <c:v>150510</c:v>
                </c:pt>
                <c:pt idx="10035">
                  <c:v>150525</c:v>
                </c:pt>
                <c:pt idx="10036">
                  <c:v>150540</c:v>
                </c:pt>
                <c:pt idx="10037">
                  <c:v>150555</c:v>
                </c:pt>
                <c:pt idx="10038">
                  <c:v>150570</c:v>
                </c:pt>
                <c:pt idx="10039">
                  <c:v>150585</c:v>
                </c:pt>
                <c:pt idx="10040">
                  <c:v>150600</c:v>
                </c:pt>
                <c:pt idx="10041">
                  <c:v>150615</c:v>
                </c:pt>
                <c:pt idx="10042">
                  <c:v>150630</c:v>
                </c:pt>
                <c:pt idx="10043">
                  <c:v>150645</c:v>
                </c:pt>
                <c:pt idx="10044">
                  <c:v>150660</c:v>
                </c:pt>
                <c:pt idx="10045">
                  <c:v>150675</c:v>
                </c:pt>
                <c:pt idx="10046">
                  <c:v>150690</c:v>
                </c:pt>
                <c:pt idx="10047">
                  <c:v>150705</c:v>
                </c:pt>
                <c:pt idx="10048">
                  <c:v>150720</c:v>
                </c:pt>
                <c:pt idx="10049">
                  <c:v>150735</c:v>
                </c:pt>
                <c:pt idx="10050">
                  <c:v>150750</c:v>
                </c:pt>
                <c:pt idx="10051">
                  <c:v>150765</c:v>
                </c:pt>
                <c:pt idx="10052">
                  <c:v>150780</c:v>
                </c:pt>
                <c:pt idx="10053">
                  <c:v>150795</c:v>
                </c:pt>
                <c:pt idx="10054">
                  <c:v>150810</c:v>
                </c:pt>
                <c:pt idx="10055">
                  <c:v>150825</c:v>
                </c:pt>
                <c:pt idx="10056">
                  <c:v>150840</c:v>
                </c:pt>
                <c:pt idx="10057">
                  <c:v>150855</c:v>
                </c:pt>
                <c:pt idx="10058">
                  <c:v>150870</c:v>
                </c:pt>
                <c:pt idx="10059">
                  <c:v>150885</c:v>
                </c:pt>
                <c:pt idx="10060">
                  <c:v>150900</c:v>
                </c:pt>
                <c:pt idx="10061">
                  <c:v>150915</c:v>
                </c:pt>
                <c:pt idx="10062">
                  <c:v>150930</c:v>
                </c:pt>
                <c:pt idx="10063">
                  <c:v>150945</c:v>
                </c:pt>
                <c:pt idx="10064">
                  <c:v>150960</c:v>
                </c:pt>
                <c:pt idx="10065">
                  <c:v>150975</c:v>
                </c:pt>
                <c:pt idx="10066">
                  <c:v>150990</c:v>
                </c:pt>
                <c:pt idx="10067">
                  <c:v>151005</c:v>
                </c:pt>
                <c:pt idx="10068">
                  <c:v>151020</c:v>
                </c:pt>
                <c:pt idx="10069">
                  <c:v>151035</c:v>
                </c:pt>
                <c:pt idx="10070">
                  <c:v>151050</c:v>
                </c:pt>
                <c:pt idx="10071">
                  <c:v>151065</c:v>
                </c:pt>
                <c:pt idx="10072">
                  <c:v>151080</c:v>
                </c:pt>
                <c:pt idx="10073">
                  <c:v>151095</c:v>
                </c:pt>
                <c:pt idx="10074">
                  <c:v>151110</c:v>
                </c:pt>
                <c:pt idx="10075">
                  <c:v>151125</c:v>
                </c:pt>
                <c:pt idx="10076">
                  <c:v>151140</c:v>
                </c:pt>
                <c:pt idx="10077">
                  <c:v>151155</c:v>
                </c:pt>
                <c:pt idx="10078">
                  <c:v>151170</c:v>
                </c:pt>
                <c:pt idx="10079">
                  <c:v>151185</c:v>
                </c:pt>
                <c:pt idx="10080">
                  <c:v>151200</c:v>
                </c:pt>
                <c:pt idx="10081">
                  <c:v>151215</c:v>
                </c:pt>
                <c:pt idx="10082">
                  <c:v>151230</c:v>
                </c:pt>
                <c:pt idx="10083">
                  <c:v>151245</c:v>
                </c:pt>
                <c:pt idx="10084">
                  <c:v>151260</c:v>
                </c:pt>
                <c:pt idx="10085">
                  <c:v>151275</c:v>
                </c:pt>
                <c:pt idx="10086">
                  <c:v>151290</c:v>
                </c:pt>
                <c:pt idx="10087">
                  <c:v>151305</c:v>
                </c:pt>
                <c:pt idx="10088">
                  <c:v>151320</c:v>
                </c:pt>
                <c:pt idx="10089">
                  <c:v>151335</c:v>
                </c:pt>
                <c:pt idx="10090">
                  <c:v>151350</c:v>
                </c:pt>
                <c:pt idx="10091">
                  <c:v>151365</c:v>
                </c:pt>
                <c:pt idx="10092">
                  <c:v>151380</c:v>
                </c:pt>
                <c:pt idx="10093">
                  <c:v>151395</c:v>
                </c:pt>
                <c:pt idx="10094">
                  <c:v>151410</c:v>
                </c:pt>
                <c:pt idx="10095">
                  <c:v>151425</c:v>
                </c:pt>
                <c:pt idx="10096">
                  <c:v>151440</c:v>
                </c:pt>
                <c:pt idx="10097">
                  <c:v>151455</c:v>
                </c:pt>
                <c:pt idx="10098">
                  <c:v>151470</c:v>
                </c:pt>
                <c:pt idx="10099">
                  <c:v>151485</c:v>
                </c:pt>
                <c:pt idx="10100">
                  <c:v>151500</c:v>
                </c:pt>
                <c:pt idx="10101">
                  <c:v>151515</c:v>
                </c:pt>
                <c:pt idx="10102">
                  <c:v>151530</c:v>
                </c:pt>
                <c:pt idx="10103">
                  <c:v>151545</c:v>
                </c:pt>
                <c:pt idx="10104">
                  <c:v>151560</c:v>
                </c:pt>
                <c:pt idx="10105">
                  <c:v>151575</c:v>
                </c:pt>
                <c:pt idx="10106">
                  <c:v>151590</c:v>
                </c:pt>
                <c:pt idx="10107">
                  <c:v>151605</c:v>
                </c:pt>
                <c:pt idx="10108">
                  <c:v>151620</c:v>
                </c:pt>
                <c:pt idx="10109">
                  <c:v>151635</c:v>
                </c:pt>
                <c:pt idx="10110">
                  <c:v>151650</c:v>
                </c:pt>
                <c:pt idx="10111">
                  <c:v>151665</c:v>
                </c:pt>
                <c:pt idx="10112">
                  <c:v>151680</c:v>
                </c:pt>
                <c:pt idx="10113">
                  <c:v>151695</c:v>
                </c:pt>
                <c:pt idx="10114">
                  <c:v>151710</c:v>
                </c:pt>
                <c:pt idx="10115">
                  <c:v>151725</c:v>
                </c:pt>
                <c:pt idx="10116">
                  <c:v>151740</c:v>
                </c:pt>
                <c:pt idx="10117">
                  <c:v>151755</c:v>
                </c:pt>
                <c:pt idx="10118">
                  <c:v>151770</c:v>
                </c:pt>
                <c:pt idx="10119">
                  <c:v>151785</c:v>
                </c:pt>
                <c:pt idx="10120">
                  <c:v>151800</c:v>
                </c:pt>
                <c:pt idx="10121">
                  <c:v>151815</c:v>
                </c:pt>
                <c:pt idx="10122">
                  <c:v>151830</c:v>
                </c:pt>
                <c:pt idx="10123">
                  <c:v>151845</c:v>
                </c:pt>
                <c:pt idx="10124">
                  <c:v>151860</c:v>
                </c:pt>
                <c:pt idx="10125">
                  <c:v>151875</c:v>
                </c:pt>
                <c:pt idx="10126">
                  <c:v>151890</c:v>
                </c:pt>
                <c:pt idx="10127">
                  <c:v>151905</c:v>
                </c:pt>
                <c:pt idx="10128">
                  <c:v>151920</c:v>
                </c:pt>
                <c:pt idx="10129">
                  <c:v>151935</c:v>
                </c:pt>
                <c:pt idx="10130">
                  <c:v>151950</c:v>
                </c:pt>
                <c:pt idx="10131">
                  <c:v>151965</c:v>
                </c:pt>
                <c:pt idx="10132">
                  <c:v>151980</c:v>
                </c:pt>
                <c:pt idx="10133">
                  <c:v>151995</c:v>
                </c:pt>
                <c:pt idx="10134">
                  <c:v>152010</c:v>
                </c:pt>
                <c:pt idx="10135">
                  <c:v>152025</c:v>
                </c:pt>
                <c:pt idx="10136">
                  <c:v>152040</c:v>
                </c:pt>
                <c:pt idx="10137">
                  <c:v>152055</c:v>
                </c:pt>
                <c:pt idx="10138">
                  <c:v>152070</c:v>
                </c:pt>
                <c:pt idx="10139">
                  <c:v>152085</c:v>
                </c:pt>
                <c:pt idx="10140">
                  <c:v>152100</c:v>
                </c:pt>
                <c:pt idx="10141">
                  <c:v>152115</c:v>
                </c:pt>
                <c:pt idx="10142">
                  <c:v>152130</c:v>
                </c:pt>
                <c:pt idx="10143">
                  <c:v>152145</c:v>
                </c:pt>
                <c:pt idx="10144">
                  <c:v>152160</c:v>
                </c:pt>
                <c:pt idx="10145">
                  <c:v>152175</c:v>
                </c:pt>
                <c:pt idx="10146">
                  <c:v>152190</c:v>
                </c:pt>
                <c:pt idx="10147">
                  <c:v>152205</c:v>
                </c:pt>
                <c:pt idx="10148">
                  <c:v>152220</c:v>
                </c:pt>
                <c:pt idx="10149">
                  <c:v>152235</c:v>
                </c:pt>
                <c:pt idx="10150">
                  <c:v>152250</c:v>
                </c:pt>
                <c:pt idx="10151">
                  <c:v>152265</c:v>
                </c:pt>
                <c:pt idx="10152">
                  <c:v>152280</c:v>
                </c:pt>
                <c:pt idx="10153">
                  <c:v>152295</c:v>
                </c:pt>
                <c:pt idx="10154">
                  <c:v>152310</c:v>
                </c:pt>
                <c:pt idx="10155">
                  <c:v>152325</c:v>
                </c:pt>
                <c:pt idx="10156">
                  <c:v>152340</c:v>
                </c:pt>
                <c:pt idx="10157">
                  <c:v>152355</c:v>
                </c:pt>
                <c:pt idx="10158">
                  <c:v>152370</c:v>
                </c:pt>
                <c:pt idx="10159">
                  <c:v>152385</c:v>
                </c:pt>
                <c:pt idx="10160">
                  <c:v>152400</c:v>
                </c:pt>
                <c:pt idx="10161">
                  <c:v>152415</c:v>
                </c:pt>
                <c:pt idx="10162">
                  <c:v>152430</c:v>
                </c:pt>
                <c:pt idx="10163">
                  <c:v>152445</c:v>
                </c:pt>
                <c:pt idx="10164">
                  <c:v>152460</c:v>
                </c:pt>
                <c:pt idx="10165">
                  <c:v>152475</c:v>
                </c:pt>
                <c:pt idx="10166">
                  <c:v>152490</c:v>
                </c:pt>
                <c:pt idx="10167">
                  <c:v>152505</c:v>
                </c:pt>
                <c:pt idx="10168">
                  <c:v>152520</c:v>
                </c:pt>
                <c:pt idx="10169">
                  <c:v>152535</c:v>
                </c:pt>
                <c:pt idx="10170">
                  <c:v>152550</c:v>
                </c:pt>
                <c:pt idx="10171">
                  <c:v>152565</c:v>
                </c:pt>
                <c:pt idx="10172">
                  <c:v>152580</c:v>
                </c:pt>
                <c:pt idx="10173">
                  <c:v>152595</c:v>
                </c:pt>
                <c:pt idx="10174">
                  <c:v>152610</c:v>
                </c:pt>
                <c:pt idx="10175">
                  <c:v>152625</c:v>
                </c:pt>
                <c:pt idx="10176">
                  <c:v>152640</c:v>
                </c:pt>
                <c:pt idx="10177">
                  <c:v>152655</c:v>
                </c:pt>
                <c:pt idx="10178">
                  <c:v>152670</c:v>
                </c:pt>
                <c:pt idx="10179">
                  <c:v>152685</c:v>
                </c:pt>
                <c:pt idx="10180">
                  <c:v>152700</c:v>
                </c:pt>
                <c:pt idx="10181">
                  <c:v>152715</c:v>
                </c:pt>
                <c:pt idx="10182">
                  <c:v>152730</c:v>
                </c:pt>
                <c:pt idx="10183">
                  <c:v>152745</c:v>
                </c:pt>
                <c:pt idx="10184">
                  <c:v>152760</c:v>
                </c:pt>
                <c:pt idx="10185">
                  <c:v>152775</c:v>
                </c:pt>
                <c:pt idx="10186">
                  <c:v>152790</c:v>
                </c:pt>
                <c:pt idx="10187">
                  <c:v>152805</c:v>
                </c:pt>
                <c:pt idx="10188">
                  <c:v>152820</c:v>
                </c:pt>
                <c:pt idx="10189">
                  <c:v>152835</c:v>
                </c:pt>
                <c:pt idx="10190">
                  <c:v>152850</c:v>
                </c:pt>
                <c:pt idx="10191">
                  <c:v>152865</c:v>
                </c:pt>
                <c:pt idx="10192">
                  <c:v>152880</c:v>
                </c:pt>
                <c:pt idx="10193">
                  <c:v>152895</c:v>
                </c:pt>
                <c:pt idx="10194">
                  <c:v>152910</c:v>
                </c:pt>
                <c:pt idx="10195">
                  <c:v>152925</c:v>
                </c:pt>
                <c:pt idx="10196">
                  <c:v>152940</c:v>
                </c:pt>
                <c:pt idx="10197">
                  <c:v>152955</c:v>
                </c:pt>
                <c:pt idx="10198">
                  <c:v>152970</c:v>
                </c:pt>
                <c:pt idx="10199">
                  <c:v>152985</c:v>
                </c:pt>
                <c:pt idx="10200">
                  <c:v>153000</c:v>
                </c:pt>
                <c:pt idx="10201">
                  <c:v>153015</c:v>
                </c:pt>
                <c:pt idx="10202">
                  <c:v>153030</c:v>
                </c:pt>
                <c:pt idx="10203">
                  <c:v>153045</c:v>
                </c:pt>
                <c:pt idx="10204">
                  <c:v>153060</c:v>
                </c:pt>
                <c:pt idx="10205">
                  <c:v>153075</c:v>
                </c:pt>
                <c:pt idx="10206">
                  <c:v>153090</c:v>
                </c:pt>
                <c:pt idx="10207">
                  <c:v>153105</c:v>
                </c:pt>
                <c:pt idx="10208">
                  <c:v>153120</c:v>
                </c:pt>
                <c:pt idx="10209">
                  <c:v>153135</c:v>
                </c:pt>
                <c:pt idx="10210">
                  <c:v>153150</c:v>
                </c:pt>
                <c:pt idx="10211">
                  <c:v>153165</c:v>
                </c:pt>
                <c:pt idx="10212">
                  <c:v>153180</c:v>
                </c:pt>
                <c:pt idx="10213">
                  <c:v>153195</c:v>
                </c:pt>
                <c:pt idx="10214">
                  <c:v>153210</c:v>
                </c:pt>
                <c:pt idx="10215">
                  <c:v>153225</c:v>
                </c:pt>
                <c:pt idx="10216">
                  <c:v>153240</c:v>
                </c:pt>
                <c:pt idx="10217">
                  <c:v>153255</c:v>
                </c:pt>
                <c:pt idx="10218">
                  <c:v>153270</c:v>
                </c:pt>
                <c:pt idx="10219">
                  <c:v>153285</c:v>
                </c:pt>
                <c:pt idx="10220">
                  <c:v>153300</c:v>
                </c:pt>
                <c:pt idx="10221">
                  <c:v>153315</c:v>
                </c:pt>
                <c:pt idx="10222">
                  <c:v>153330</c:v>
                </c:pt>
                <c:pt idx="10223">
                  <c:v>153345</c:v>
                </c:pt>
                <c:pt idx="10224">
                  <c:v>153360</c:v>
                </c:pt>
                <c:pt idx="10225">
                  <c:v>153375</c:v>
                </c:pt>
                <c:pt idx="10226">
                  <c:v>153390</c:v>
                </c:pt>
                <c:pt idx="10227">
                  <c:v>153405</c:v>
                </c:pt>
                <c:pt idx="10228">
                  <c:v>153420</c:v>
                </c:pt>
                <c:pt idx="10229">
                  <c:v>153435</c:v>
                </c:pt>
                <c:pt idx="10230">
                  <c:v>153450</c:v>
                </c:pt>
                <c:pt idx="10231">
                  <c:v>153465</c:v>
                </c:pt>
                <c:pt idx="10232">
                  <c:v>153480</c:v>
                </c:pt>
                <c:pt idx="10233">
                  <c:v>153495</c:v>
                </c:pt>
                <c:pt idx="10234">
                  <c:v>153510</c:v>
                </c:pt>
                <c:pt idx="10235">
                  <c:v>153525</c:v>
                </c:pt>
                <c:pt idx="10236">
                  <c:v>153540</c:v>
                </c:pt>
                <c:pt idx="10237">
                  <c:v>153555</c:v>
                </c:pt>
                <c:pt idx="10238">
                  <c:v>153570</c:v>
                </c:pt>
                <c:pt idx="10239">
                  <c:v>153585</c:v>
                </c:pt>
                <c:pt idx="10240">
                  <c:v>153600</c:v>
                </c:pt>
                <c:pt idx="10241">
                  <c:v>153615</c:v>
                </c:pt>
                <c:pt idx="10242">
                  <c:v>153630</c:v>
                </c:pt>
                <c:pt idx="10243">
                  <c:v>153645</c:v>
                </c:pt>
                <c:pt idx="10244">
                  <c:v>153660</c:v>
                </c:pt>
                <c:pt idx="10245">
                  <c:v>153675</c:v>
                </c:pt>
                <c:pt idx="10246">
                  <c:v>153690</c:v>
                </c:pt>
                <c:pt idx="10247">
                  <c:v>153705</c:v>
                </c:pt>
                <c:pt idx="10248">
                  <c:v>153720</c:v>
                </c:pt>
                <c:pt idx="10249">
                  <c:v>153735</c:v>
                </c:pt>
                <c:pt idx="10250">
                  <c:v>153750</c:v>
                </c:pt>
                <c:pt idx="10251">
                  <c:v>153765</c:v>
                </c:pt>
                <c:pt idx="10252">
                  <c:v>153780</c:v>
                </c:pt>
                <c:pt idx="10253">
                  <c:v>153795</c:v>
                </c:pt>
                <c:pt idx="10254">
                  <c:v>153810</c:v>
                </c:pt>
                <c:pt idx="10255">
                  <c:v>153825</c:v>
                </c:pt>
                <c:pt idx="10256">
                  <c:v>153840</c:v>
                </c:pt>
                <c:pt idx="10257">
                  <c:v>153855</c:v>
                </c:pt>
                <c:pt idx="10258">
                  <c:v>153870</c:v>
                </c:pt>
                <c:pt idx="10259">
                  <c:v>153885</c:v>
                </c:pt>
                <c:pt idx="10260">
                  <c:v>153900</c:v>
                </c:pt>
                <c:pt idx="10261">
                  <c:v>153915</c:v>
                </c:pt>
                <c:pt idx="10262">
                  <c:v>153930</c:v>
                </c:pt>
                <c:pt idx="10263">
                  <c:v>153945</c:v>
                </c:pt>
                <c:pt idx="10264">
                  <c:v>153960</c:v>
                </c:pt>
                <c:pt idx="10265">
                  <c:v>153975</c:v>
                </c:pt>
                <c:pt idx="10266">
                  <c:v>153990</c:v>
                </c:pt>
                <c:pt idx="10267">
                  <c:v>154005</c:v>
                </c:pt>
                <c:pt idx="10268">
                  <c:v>154020</c:v>
                </c:pt>
                <c:pt idx="10269">
                  <c:v>154035</c:v>
                </c:pt>
                <c:pt idx="10270">
                  <c:v>154050</c:v>
                </c:pt>
                <c:pt idx="10271">
                  <c:v>154065</c:v>
                </c:pt>
                <c:pt idx="10272">
                  <c:v>154080</c:v>
                </c:pt>
                <c:pt idx="10273">
                  <c:v>154095</c:v>
                </c:pt>
                <c:pt idx="10274">
                  <c:v>154110</c:v>
                </c:pt>
                <c:pt idx="10275">
                  <c:v>154125</c:v>
                </c:pt>
                <c:pt idx="10276">
                  <c:v>154140</c:v>
                </c:pt>
                <c:pt idx="10277">
                  <c:v>154155</c:v>
                </c:pt>
                <c:pt idx="10278">
                  <c:v>154170</c:v>
                </c:pt>
                <c:pt idx="10279">
                  <c:v>154185</c:v>
                </c:pt>
                <c:pt idx="10280">
                  <c:v>154200</c:v>
                </c:pt>
                <c:pt idx="10281">
                  <c:v>154215</c:v>
                </c:pt>
                <c:pt idx="10282">
                  <c:v>154230</c:v>
                </c:pt>
                <c:pt idx="10283">
                  <c:v>154245</c:v>
                </c:pt>
                <c:pt idx="10284">
                  <c:v>154260</c:v>
                </c:pt>
                <c:pt idx="10285">
                  <c:v>154275</c:v>
                </c:pt>
                <c:pt idx="10286">
                  <c:v>154290</c:v>
                </c:pt>
                <c:pt idx="10287">
                  <c:v>154305</c:v>
                </c:pt>
                <c:pt idx="10288">
                  <c:v>154320</c:v>
                </c:pt>
                <c:pt idx="10289">
                  <c:v>154335</c:v>
                </c:pt>
                <c:pt idx="10290">
                  <c:v>154350</c:v>
                </c:pt>
                <c:pt idx="10291">
                  <c:v>154365</c:v>
                </c:pt>
                <c:pt idx="10292">
                  <c:v>154380</c:v>
                </c:pt>
                <c:pt idx="10293">
                  <c:v>154395</c:v>
                </c:pt>
                <c:pt idx="10294">
                  <c:v>154410</c:v>
                </c:pt>
                <c:pt idx="10295">
                  <c:v>154425</c:v>
                </c:pt>
                <c:pt idx="10296">
                  <c:v>154440</c:v>
                </c:pt>
                <c:pt idx="10297">
                  <c:v>154455</c:v>
                </c:pt>
                <c:pt idx="10298">
                  <c:v>154470</c:v>
                </c:pt>
                <c:pt idx="10299">
                  <c:v>154485</c:v>
                </c:pt>
                <c:pt idx="10300">
                  <c:v>154500</c:v>
                </c:pt>
                <c:pt idx="10301">
                  <c:v>154515</c:v>
                </c:pt>
                <c:pt idx="10302">
                  <c:v>154530</c:v>
                </c:pt>
                <c:pt idx="10303">
                  <c:v>154545</c:v>
                </c:pt>
                <c:pt idx="10304">
                  <c:v>154560</c:v>
                </c:pt>
                <c:pt idx="10305">
                  <c:v>154575</c:v>
                </c:pt>
                <c:pt idx="10306">
                  <c:v>154590</c:v>
                </c:pt>
                <c:pt idx="10307">
                  <c:v>154605</c:v>
                </c:pt>
                <c:pt idx="10308">
                  <c:v>154620</c:v>
                </c:pt>
                <c:pt idx="10309">
                  <c:v>154635</c:v>
                </c:pt>
                <c:pt idx="10310">
                  <c:v>154650</c:v>
                </c:pt>
                <c:pt idx="10311">
                  <c:v>154665</c:v>
                </c:pt>
                <c:pt idx="10312">
                  <c:v>154680</c:v>
                </c:pt>
                <c:pt idx="10313">
                  <c:v>154695</c:v>
                </c:pt>
                <c:pt idx="10314">
                  <c:v>154710</c:v>
                </c:pt>
                <c:pt idx="10315">
                  <c:v>154725</c:v>
                </c:pt>
                <c:pt idx="10316">
                  <c:v>154740</c:v>
                </c:pt>
                <c:pt idx="10317">
                  <c:v>154755</c:v>
                </c:pt>
                <c:pt idx="10318">
                  <c:v>154770</c:v>
                </c:pt>
                <c:pt idx="10319">
                  <c:v>154785</c:v>
                </c:pt>
                <c:pt idx="10320">
                  <c:v>154800</c:v>
                </c:pt>
                <c:pt idx="10321">
                  <c:v>154815</c:v>
                </c:pt>
                <c:pt idx="10322">
                  <c:v>154830</c:v>
                </c:pt>
                <c:pt idx="10323">
                  <c:v>154845</c:v>
                </c:pt>
                <c:pt idx="10324">
                  <c:v>154860</c:v>
                </c:pt>
                <c:pt idx="10325">
                  <c:v>154875</c:v>
                </c:pt>
                <c:pt idx="10326">
                  <c:v>154890</c:v>
                </c:pt>
                <c:pt idx="10327">
                  <c:v>154905</c:v>
                </c:pt>
                <c:pt idx="10328">
                  <c:v>154920</c:v>
                </c:pt>
                <c:pt idx="10329">
                  <c:v>154935</c:v>
                </c:pt>
                <c:pt idx="10330">
                  <c:v>154950</c:v>
                </c:pt>
                <c:pt idx="10331">
                  <c:v>154965</c:v>
                </c:pt>
                <c:pt idx="10332">
                  <c:v>154980</c:v>
                </c:pt>
                <c:pt idx="10333">
                  <c:v>154995</c:v>
                </c:pt>
                <c:pt idx="10334">
                  <c:v>155010</c:v>
                </c:pt>
                <c:pt idx="10335">
                  <c:v>155025</c:v>
                </c:pt>
                <c:pt idx="10336">
                  <c:v>155040</c:v>
                </c:pt>
                <c:pt idx="10337">
                  <c:v>155055</c:v>
                </c:pt>
                <c:pt idx="10338">
                  <c:v>155070</c:v>
                </c:pt>
                <c:pt idx="10339">
                  <c:v>155085</c:v>
                </c:pt>
                <c:pt idx="10340">
                  <c:v>155100</c:v>
                </c:pt>
                <c:pt idx="10341">
                  <c:v>155115</c:v>
                </c:pt>
                <c:pt idx="10342">
                  <c:v>155130</c:v>
                </c:pt>
                <c:pt idx="10343">
                  <c:v>155145</c:v>
                </c:pt>
                <c:pt idx="10344">
                  <c:v>155160</c:v>
                </c:pt>
                <c:pt idx="10345">
                  <c:v>155175</c:v>
                </c:pt>
                <c:pt idx="10346">
                  <c:v>155190</c:v>
                </c:pt>
                <c:pt idx="10347">
                  <c:v>155205</c:v>
                </c:pt>
                <c:pt idx="10348">
                  <c:v>155220</c:v>
                </c:pt>
                <c:pt idx="10349">
                  <c:v>155235</c:v>
                </c:pt>
                <c:pt idx="10350">
                  <c:v>155250</c:v>
                </c:pt>
                <c:pt idx="10351">
                  <c:v>155265</c:v>
                </c:pt>
                <c:pt idx="10352">
                  <c:v>155280</c:v>
                </c:pt>
                <c:pt idx="10353">
                  <c:v>155295</c:v>
                </c:pt>
                <c:pt idx="10354">
                  <c:v>155310</c:v>
                </c:pt>
                <c:pt idx="10355">
                  <c:v>155325</c:v>
                </c:pt>
                <c:pt idx="10356">
                  <c:v>155340</c:v>
                </c:pt>
                <c:pt idx="10357">
                  <c:v>155355</c:v>
                </c:pt>
                <c:pt idx="10358">
                  <c:v>155370</c:v>
                </c:pt>
                <c:pt idx="10359">
                  <c:v>155385</c:v>
                </c:pt>
                <c:pt idx="10360">
                  <c:v>155400</c:v>
                </c:pt>
                <c:pt idx="10361">
                  <c:v>155415</c:v>
                </c:pt>
                <c:pt idx="10362">
                  <c:v>155430</c:v>
                </c:pt>
                <c:pt idx="10363">
                  <c:v>155445</c:v>
                </c:pt>
                <c:pt idx="10364">
                  <c:v>155460</c:v>
                </c:pt>
                <c:pt idx="10365">
                  <c:v>155475</c:v>
                </c:pt>
                <c:pt idx="10366">
                  <c:v>155490</c:v>
                </c:pt>
                <c:pt idx="10367">
                  <c:v>155505</c:v>
                </c:pt>
                <c:pt idx="10368">
                  <c:v>155520</c:v>
                </c:pt>
                <c:pt idx="10369">
                  <c:v>155535</c:v>
                </c:pt>
                <c:pt idx="10370">
                  <c:v>155550</c:v>
                </c:pt>
                <c:pt idx="10371">
                  <c:v>155565</c:v>
                </c:pt>
                <c:pt idx="10372">
                  <c:v>155580</c:v>
                </c:pt>
                <c:pt idx="10373">
                  <c:v>155595</c:v>
                </c:pt>
                <c:pt idx="10374">
                  <c:v>155610</c:v>
                </c:pt>
                <c:pt idx="10375">
                  <c:v>155625</c:v>
                </c:pt>
                <c:pt idx="10376">
                  <c:v>155640</c:v>
                </c:pt>
                <c:pt idx="10377">
                  <c:v>155655</c:v>
                </c:pt>
                <c:pt idx="10378">
                  <c:v>155670</c:v>
                </c:pt>
                <c:pt idx="10379">
                  <c:v>155685</c:v>
                </c:pt>
                <c:pt idx="10380">
                  <c:v>155700</c:v>
                </c:pt>
                <c:pt idx="10381">
                  <c:v>155715</c:v>
                </c:pt>
                <c:pt idx="10382">
                  <c:v>155730</c:v>
                </c:pt>
                <c:pt idx="10383">
                  <c:v>155745</c:v>
                </c:pt>
                <c:pt idx="10384">
                  <c:v>155760</c:v>
                </c:pt>
                <c:pt idx="10385">
                  <c:v>155775</c:v>
                </c:pt>
                <c:pt idx="10386">
                  <c:v>155790</c:v>
                </c:pt>
                <c:pt idx="10387">
                  <c:v>155805</c:v>
                </c:pt>
                <c:pt idx="10388">
                  <c:v>155820</c:v>
                </c:pt>
                <c:pt idx="10389">
                  <c:v>155835</c:v>
                </c:pt>
                <c:pt idx="10390">
                  <c:v>155850</c:v>
                </c:pt>
                <c:pt idx="10391">
                  <c:v>155865</c:v>
                </c:pt>
                <c:pt idx="10392">
                  <c:v>155880</c:v>
                </c:pt>
                <c:pt idx="10393">
                  <c:v>155895</c:v>
                </c:pt>
                <c:pt idx="10394">
                  <c:v>155910</c:v>
                </c:pt>
                <c:pt idx="10395">
                  <c:v>155925</c:v>
                </c:pt>
                <c:pt idx="10396">
                  <c:v>155940</c:v>
                </c:pt>
                <c:pt idx="10397">
                  <c:v>155955</c:v>
                </c:pt>
                <c:pt idx="10398">
                  <c:v>155970</c:v>
                </c:pt>
                <c:pt idx="10399">
                  <c:v>155985</c:v>
                </c:pt>
                <c:pt idx="10400">
                  <c:v>156000</c:v>
                </c:pt>
                <c:pt idx="10401">
                  <c:v>156015</c:v>
                </c:pt>
                <c:pt idx="10402">
                  <c:v>156030</c:v>
                </c:pt>
                <c:pt idx="10403">
                  <c:v>156045</c:v>
                </c:pt>
                <c:pt idx="10404">
                  <c:v>156060</c:v>
                </c:pt>
                <c:pt idx="10405">
                  <c:v>156075</c:v>
                </c:pt>
                <c:pt idx="10406">
                  <c:v>156090</c:v>
                </c:pt>
                <c:pt idx="10407">
                  <c:v>156105</c:v>
                </c:pt>
                <c:pt idx="10408">
                  <c:v>156120</c:v>
                </c:pt>
                <c:pt idx="10409">
                  <c:v>156135</c:v>
                </c:pt>
                <c:pt idx="10410">
                  <c:v>156150</c:v>
                </c:pt>
                <c:pt idx="10411">
                  <c:v>156165</c:v>
                </c:pt>
                <c:pt idx="10412">
                  <c:v>156180</c:v>
                </c:pt>
                <c:pt idx="10413">
                  <c:v>156195</c:v>
                </c:pt>
                <c:pt idx="10414">
                  <c:v>156210</c:v>
                </c:pt>
                <c:pt idx="10415">
                  <c:v>156225</c:v>
                </c:pt>
                <c:pt idx="10416">
                  <c:v>156240</c:v>
                </c:pt>
                <c:pt idx="10417">
                  <c:v>156255</c:v>
                </c:pt>
                <c:pt idx="10418">
                  <c:v>156270</c:v>
                </c:pt>
                <c:pt idx="10419">
                  <c:v>156285</c:v>
                </c:pt>
                <c:pt idx="10420">
                  <c:v>156300</c:v>
                </c:pt>
                <c:pt idx="10421">
                  <c:v>156315</c:v>
                </c:pt>
                <c:pt idx="10422">
                  <c:v>156330</c:v>
                </c:pt>
                <c:pt idx="10423">
                  <c:v>156345</c:v>
                </c:pt>
                <c:pt idx="10424">
                  <c:v>156360</c:v>
                </c:pt>
                <c:pt idx="10425">
                  <c:v>156375</c:v>
                </c:pt>
                <c:pt idx="10426">
                  <c:v>156390</c:v>
                </c:pt>
                <c:pt idx="10427">
                  <c:v>156405</c:v>
                </c:pt>
                <c:pt idx="10428">
                  <c:v>156420</c:v>
                </c:pt>
                <c:pt idx="10429">
                  <c:v>156435</c:v>
                </c:pt>
                <c:pt idx="10430">
                  <c:v>156450</c:v>
                </c:pt>
                <c:pt idx="10431">
                  <c:v>156465</c:v>
                </c:pt>
                <c:pt idx="10432">
                  <c:v>156480</c:v>
                </c:pt>
                <c:pt idx="10433">
                  <c:v>156495</c:v>
                </c:pt>
                <c:pt idx="10434">
                  <c:v>156510</c:v>
                </c:pt>
                <c:pt idx="10435">
                  <c:v>156525</c:v>
                </c:pt>
                <c:pt idx="10436">
                  <c:v>156540</c:v>
                </c:pt>
                <c:pt idx="10437">
                  <c:v>156555</c:v>
                </c:pt>
                <c:pt idx="10438">
                  <c:v>156570</c:v>
                </c:pt>
                <c:pt idx="10439">
                  <c:v>156585</c:v>
                </c:pt>
                <c:pt idx="10440">
                  <c:v>156600</c:v>
                </c:pt>
                <c:pt idx="10441">
                  <c:v>156615</c:v>
                </c:pt>
                <c:pt idx="10442">
                  <c:v>156630</c:v>
                </c:pt>
                <c:pt idx="10443">
                  <c:v>156645</c:v>
                </c:pt>
                <c:pt idx="10444">
                  <c:v>156660</c:v>
                </c:pt>
                <c:pt idx="10445">
                  <c:v>156675</c:v>
                </c:pt>
                <c:pt idx="10446">
                  <c:v>156690</c:v>
                </c:pt>
                <c:pt idx="10447">
                  <c:v>156705</c:v>
                </c:pt>
                <c:pt idx="10448">
                  <c:v>156720</c:v>
                </c:pt>
                <c:pt idx="10449">
                  <c:v>156735</c:v>
                </c:pt>
                <c:pt idx="10450">
                  <c:v>156750</c:v>
                </c:pt>
                <c:pt idx="10451">
                  <c:v>156765</c:v>
                </c:pt>
                <c:pt idx="10452">
                  <c:v>156780</c:v>
                </c:pt>
                <c:pt idx="10453">
                  <c:v>156795</c:v>
                </c:pt>
                <c:pt idx="10454">
                  <c:v>156810</c:v>
                </c:pt>
                <c:pt idx="10455">
                  <c:v>156825</c:v>
                </c:pt>
                <c:pt idx="10456">
                  <c:v>156840</c:v>
                </c:pt>
                <c:pt idx="10457">
                  <c:v>156855</c:v>
                </c:pt>
                <c:pt idx="10458">
                  <c:v>156870</c:v>
                </c:pt>
                <c:pt idx="10459">
                  <c:v>156885</c:v>
                </c:pt>
                <c:pt idx="10460">
                  <c:v>156900</c:v>
                </c:pt>
                <c:pt idx="10461">
                  <c:v>156915</c:v>
                </c:pt>
                <c:pt idx="10462">
                  <c:v>156930</c:v>
                </c:pt>
                <c:pt idx="10463">
                  <c:v>156945</c:v>
                </c:pt>
                <c:pt idx="10464">
                  <c:v>156960</c:v>
                </c:pt>
                <c:pt idx="10465">
                  <c:v>156975</c:v>
                </c:pt>
                <c:pt idx="10466">
                  <c:v>156990</c:v>
                </c:pt>
                <c:pt idx="10467">
                  <c:v>157005</c:v>
                </c:pt>
                <c:pt idx="10468">
                  <c:v>157020</c:v>
                </c:pt>
                <c:pt idx="10469">
                  <c:v>157035</c:v>
                </c:pt>
                <c:pt idx="10470">
                  <c:v>157050</c:v>
                </c:pt>
                <c:pt idx="10471">
                  <c:v>157065</c:v>
                </c:pt>
                <c:pt idx="10472">
                  <c:v>157080</c:v>
                </c:pt>
                <c:pt idx="10473">
                  <c:v>157095</c:v>
                </c:pt>
                <c:pt idx="10474">
                  <c:v>157110</c:v>
                </c:pt>
                <c:pt idx="10475">
                  <c:v>157125</c:v>
                </c:pt>
                <c:pt idx="10476">
                  <c:v>157140</c:v>
                </c:pt>
                <c:pt idx="10477">
                  <c:v>157155</c:v>
                </c:pt>
                <c:pt idx="10478">
                  <c:v>157170</c:v>
                </c:pt>
                <c:pt idx="10479">
                  <c:v>157185</c:v>
                </c:pt>
                <c:pt idx="10480">
                  <c:v>157200</c:v>
                </c:pt>
                <c:pt idx="10481">
                  <c:v>157215</c:v>
                </c:pt>
                <c:pt idx="10482">
                  <c:v>157230</c:v>
                </c:pt>
                <c:pt idx="10483">
                  <c:v>157245</c:v>
                </c:pt>
                <c:pt idx="10484">
                  <c:v>157260</c:v>
                </c:pt>
                <c:pt idx="10485">
                  <c:v>157275</c:v>
                </c:pt>
                <c:pt idx="10486">
                  <c:v>157290</c:v>
                </c:pt>
                <c:pt idx="10487">
                  <c:v>157305</c:v>
                </c:pt>
                <c:pt idx="10488">
                  <c:v>157320</c:v>
                </c:pt>
                <c:pt idx="10489">
                  <c:v>157335</c:v>
                </c:pt>
                <c:pt idx="10490">
                  <c:v>157350</c:v>
                </c:pt>
                <c:pt idx="10491">
                  <c:v>157365</c:v>
                </c:pt>
                <c:pt idx="10492">
                  <c:v>157380</c:v>
                </c:pt>
                <c:pt idx="10493">
                  <c:v>157395</c:v>
                </c:pt>
                <c:pt idx="10494">
                  <c:v>157410</c:v>
                </c:pt>
                <c:pt idx="10495">
                  <c:v>157425</c:v>
                </c:pt>
                <c:pt idx="10496">
                  <c:v>157440</c:v>
                </c:pt>
                <c:pt idx="10497">
                  <c:v>157455</c:v>
                </c:pt>
                <c:pt idx="10498">
                  <c:v>157470</c:v>
                </c:pt>
                <c:pt idx="10499">
                  <c:v>157485</c:v>
                </c:pt>
                <c:pt idx="10500">
                  <c:v>157500</c:v>
                </c:pt>
                <c:pt idx="10501">
                  <c:v>157515</c:v>
                </c:pt>
                <c:pt idx="10502">
                  <c:v>157530</c:v>
                </c:pt>
                <c:pt idx="10503">
                  <c:v>157545</c:v>
                </c:pt>
                <c:pt idx="10504">
                  <c:v>157560</c:v>
                </c:pt>
                <c:pt idx="10505">
                  <c:v>157575</c:v>
                </c:pt>
                <c:pt idx="10506">
                  <c:v>157590</c:v>
                </c:pt>
                <c:pt idx="10507">
                  <c:v>157605</c:v>
                </c:pt>
                <c:pt idx="10508">
                  <c:v>157620</c:v>
                </c:pt>
                <c:pt idx="10509">
                  <c:v>157635</c:v>
                </c:pt>
                <c:pt idx="10510">
                  <c:v>157650</c:v>
                </c:pt>
                <c:pt idx="10511">
                  <c:v>157665</c:v>
                </c:pt>
                <c:pt idx="10512">
                  <c:v>157680</c:v>
                </c:pt>
                <c:pt idx="10513">
                  <c:v>157695</c:v>
                </c:pt>
                <c:pt idx="10514">
                  <c:v>157710</c:v>
                </c:pt>
                <c:pt idx="10515">
                  <c:v>157725</c:v>
                </c:pt>
                <c:pt idx="10516">
                  <c:v>157740</c:v>
                </c:pt>
                <c:pt idx="10517">
                  <c:v>157755</c:v>
                </c:pt>
                <c:pt idx="10518">
                  <c:v>157770</c:v>
                </c:pt>
                <c:pt idx="10519">
                  <c:v>157785</c:v>
                </c:pt>
                <c:pt idx="10520">
                  <c:v>157800</c:v>
                </c:pt>
                <c:pt idx="10521">
                  <c:v>157815</c:v>
                </c:pt>
                <c:pt idx="10522">
                  <c:v>157830</c:v>
                </c:pt>
                <c:pt idx="10523">
                  <c:v>157845</c:v>
                </c:pt>
                <c:pt idx="10524">
                  <c:v>157860</c:v>
                </c:pt>
                <c:pt idx="10525">
                  <c:v>157875</c:v>
                </c:pt>
                <c:pt idx="10526">
                  <c:v>157890</c:v>
                </c:pt>
                <c:pt idx="10527">
                  <c:v>157905</c:v>
                </c:pt>
                <c:pt idx="10528">
                  <c:v>157920</c:v>
                </c:pt>
                <c:pt idx="10529">
                  <c:v>157935</c:v>
                </c:pt>
                <c:pt idx="10530">
                  <c:v>157950</c:v>
                </c:pt>
                <c:pt idx="10531">
                  <c:v>157965</c:v>
                </c:pt>
                <c:pt idx="10532">
                  <c:v>157980</c:v>
                </c:pt>
                <c:pt idx="10533">
                  <c:v>157995</c:v>
                </c:pt>
                <c:pt idx="10534">
                  <c:v>158010</c:v>
                </c:pt>
                <c:pt idx="10535">
                  <c:v>158025</c:v>
                </c:pt>
                <c:pt idx="10536">
                  <c:v>158040</c:v>
                </c:pt>
                <c:pt idx="10537">
                  <c:v>158055</c:v>
                </c:pt>
                <c:pt idx="10538">
                  <c:v>158070</c:v>
                </c:pt>
                <c:pt idx="10539">
                  <c:v>158085</c:v>
                </c:pt>
                <c:pt idx="10540">
                  <c:v>158100</c:v>
                </c:pt>
                <c:pt idx="10541">
                  <c:v>158115</c:v>
                </c:pt>
                <c:pt idx="10542">
                  <c:v>158130</c:v>
                </c:pt>
                <c:pt idx="10543">
                  <c:v>158145</c:v>
                </c:pt>
                <c:pt idx="10544">
                  <c:v>158160</c:v>
                </c:pt>
                <c:pt idx="10545">
                  <c:v>158175</c:v>
                </c:pt>
                <c:pt idx="10546">
                  <c:v>158190</c:v>
                </c:pt>
                <c:pt idx="10547">
                  <c:v>158205</c:v>
                </c:pt>
                <c:pt idx="10548">
                  <c:v>158220</c:v>
                </c:pt>
                <c:pt idx="10549">
                  <c:v>158235</c:v>
                </c:pt>
                <c:pt idx="10550">
                  <c:v>158250</c:v>
                </c:pt>
                <c:pt idx="10551">
                  <c:v>158265</c:v>
                </c:pt>
                <c:pt idx="10552">
                  <c:v>158280</c:v>
                </c:pt>
                <c:pt idx="10553">
                  <c:v>158295</c:v>
                </c:pt>
                <c:pt idx="10554">
                  <c:v>158310</c:v>
                </c:pt>
                <c:pt idx="10555">
                  <c:v>158325</c:v>
                </c:pt>
                <c:pt idx="10556">
                  <c:v>158340</c:v>
                </c:pt>
                <c:pt idx="10557">
                  <c:v>158355</c:v>
                </c:pt>
                <c:pt idx="10558">
                  <c:v>158370</c:v>
                </c:pt>
                <c:pt idx="10559">
                  <c:v>158385</c:v>
                </c:pt>
                <c:pt idx="10560">
                  <c:v>158400</c:v>
                </c:pt>
                <c:pt idx="10561">
                  <c:v>158415</c:v>
                </c:pt>
                <c:pt idx="10562">
                  <c:v>158430</c:v>
                </c:pt>
                <c:pt idx="10563">
                  <c:v>158445</c:v>
                </c:pt>
                <c:pt idx="10564">
                  <c:v>158460</c:v>
                </c:pt>
                <c:pt idx="10565">
                  <c:v>158475</c:v>
                </c:pt>
                <c:pt idx="10566">
                  <c:v>158490</c:v>
                </c:pt>
                <c:pt idx="10567">
                  <c:v>158505</c:v>
                </c:pt>
                <c:pt idx="10568">
                  <c:v>158520</c:v>
                </c:pt>
                <c:pt idx="10569">
                  <c:v>158535</c:v>
                </c:pt>
                <c:pt idx="10570">
                  <c:v>158550</c:v>
                </c:pt>
                <c:pt idx="10571">
                  <c:v>158565</c:v>
                </c:pt>
                <c:pt idx="10572">
                  <c:v>158580</c:v>
                </c:pt>
                <c:pt idx="10573">
                  <c:v>158595</c:v>
                </c:pt>
                <c:pt idx="10574">
                  <c:v>158610</c:v>
                </c:pt>
                <c:pt idx="10575">
                  <c:v>158625</c:v>
                </c:pt>
                <c:pt idx="10576">
                  <c:v>158640</c:v>
                </c:pt>
                <c:pt idx="10577">
                  <c:v>158655</c:v>
                </c:pt>
                <c:pt idx="10578">
                  <c:v>158670</c:v>
                </c:pt>
                <c:pt idx="10579">
                  <c:v>158685</c:v>
                </c:pt>
                <c:pt idx="10580">
                  <c:v>158700</c:v>
                </c:pt>
                <c:pt idx="10581">
                  <c:v>158715</c:v>
                </c:pt>
                <c:pt idx="10582">
                  <c:v>158730</c:v>
                </c:pt>
                <c:pt idx="10583">
                  <c:v>158745</c:v>
                </c:pt>
                <c:pt idx="10584">
                  <c:v>158760</c:v>
                </c:pt>
                <c:pt idx="10585">
                  <c:v>158775</c:v>
                </c:pt>
                <c:pt idx="10586">
                  <c:v>158790</c:v>
                </c:pt>
                <c:pt idx="10587">
                  <c:v>158805</c:v>
                </c:pt>
                <c:pt idx="10588">
                  <c:v>158820</c:v>
                </c:pt>
                <c:pt idx="10589">
                  <c:v>158835</c:v>
                </c:pt>
                <c:pt idx="10590">
                  <c:v>158850</c:v>
                </c:pt>
                <c:pt idx="10591">
                  <c:v>158865</c:v>
                </c:pt>
                <c:pt idx="10592">
                  <c:v>158880</c:v>
                </c:pt>
                <c:pt idx="10593">
                  <c:v>158895</c:v>
                </c:pt>
                <c:pt idx="10594">
                  <c:v>158910</c:v>
                </c:pt>
                <c:pt idx="10595">
                  <c:v>158925</c:v>
                </c:pt>
                <c:pt idx="10596">
                  <c:v>158940</c:v>
                </c:pt>
                <c:pt idx="10597">
                  <c:v>158955</c:v>
                </c:pt>
                <c:pt idx="10598">
                  <c:v>158970</c:v>
                </c:pt>
                <c:pt idx="10599">
                  <c:v>158985</c:v>
                </c:pt>
                <c:pt idx="10600">
                  <c:v>159000</c:v>
                </c:pt>
                <c:pt idx="10601">
                  <c:v>159015</c:v>
                </c:pt>
                <c:pt idx="10602">
                  <c:v>159030</c:v>
                </c:pt>
                <c:pt idx="10603">
                  <c:v>159045</c:v>
                </c:pt>
                <c:pt idx="10604">
                  <c:v>159060</c:v>
                </c:pt>
                <c:pt idx="10605">
                  <c:v>159075</c:v>
                </c:pt>
                <c:pt idx="10606">
                  <c:v>159090</c:v>
                </c:pt>
                <c:pt idx="10607">
                  <c:v>159105</c:v>
                </c:pt>
                <c:pt idx="10608">
                  <c:v>159120</c:v>
                </c:pt>
                <c:pt idx="10609">
                  <c:v>159135</c:v>
                </c:pt>
                <c:pt idx="10610">
                  <c:v>159150</c:v>
                </c:pt>
                <c:pt idx="10611">
                  <c:v>159165</c:v>
                </c:pt>
                <c:pt idx="10612">
                  <c:v>159180</c:v>
                </c:pt>
                <c:pt idx="10613">
                  <c:v>159195</c:v>
                </c:pt>
                <c:pt idx="10614">
                  <c:v>159210</c:v>
                </c:pt>
                <c:pt idx="10615">
                  <c:v>159225</c:v>
                </c:pt>
                <c:pt idx="10616">
                  <c:v>159240</c:v>
                </c:pt>
                <c:pt idx="10617">
                  <c:v>159255</c:v>
                </c:pt>
                <c:pt idx="10618">
                  <c:v>159270</c:v>
                </c:pt>
                <c:pt idx="10619">
                  <c:v>159285</c:v>
                </c:pt>
                <c:pt idx="10620">
                  <c:v>159300</c:v>
                </c:pt>
                <c:pt idx="10621">
                  <c:v>159315</c:v>
                </c:pt>
                <c:pt idx="10622">
                  <c:v>159330</c:v>
                </c:pt>
                <c:pt idx="10623">
                  <c:v>159345</c:v>
                </c:pt>
                <c:pt idx="10624">
                  <c:v>159360</c:v>
                </c:pt>
                <c:pt idx="10625">
                  <c:v>159375</c:v>
                </c:pt>
                <c:pt idx="10626">
                  <c:v>159390</c:v>
                </c:pt>
                <c:pt idx="10627">
                  <c:v>159405</c:v>
                </c:pt>
                <c:pt idx="10628">
                  <c:v>159420</c:v>
                </c:pt>
                <c:pt idx="10629">
                  <c:v>159435</c:v>
                </c:pt>
                <c:pt idx="10630">
                  <c:v>159450</c:v>
                </c:pt>
                <c:pt idx="10631">
                  <c:v>159465</c:v>
                </c:pt>
                <c:pt idx="10632">
                  <c:v>159480</c:v>
                </c:pt>
                <c:pt idx="10633">
                  <c:v>159495</c:v>
                </c:pt>
                <c:pt idx="10634">
                  <c:v>159510</c:v>
                </c:pt>
                <c:pt idx="10635">
                  <c:v>159525</c:v>
                </c:pt>
                <c:pt idx="10636">
                  <c:v>159540</c:v>
                </c:pt>
                <c:pt idx="10637">
                  <c:v>159555</c:v>
                </c:pt>
                <c:pt idx="10638">
                  <c:v>159570</c:v>
                </c:pt>
                <c:pt idx="10639">
                  <c:v>159585</c:v>
                </c:pt>
                <c:pt idx="10640">
                  <c:v>159600</c:v>
                </c:pt>
                <c:pt idx="10641">
                  <c:v>159615</c:v>
                </c:pt>
                <c:pt idx="10642">
                  <c:v>159630</c:v>
                </c:pt>
                <c:pt idx="10643">
                  <c:v>159645</c:v>
                </c:pt>
                <c:pt idx="10644">
                  <c:v>159660</c:v>
                </c:pt>
                <c:pt idx="10645">
                  <c:v>159675</c:v>
                </c:pt>
                <c:pt idx="10646">
                  <c:v>159690</c:v>
                </c:pt>
                <c:pt idx="10647">
                  <c:v>159705</c:v>
                </c:pt>
                <c:pt idx="10648">
                  <c:v>159720</c:v>
                </c:pt>
                <c:pt idx="10649">
                  <c:v>159735</c:v>
                </c:pt>
                <c:pt idx="10650">
                  <c:v>159750</c:v>
                </c:pt>
                <c:pt idx="10651">
                  <c:v>159765</c:v>
                </c:pt>
                <c:pt idx="10652">
                  <c:v>159780</c:v>
                </c:pt>
                <c:pt idx="10653">
                  <c:v>159795</c:v>
                </c:pt>
                <c:pt idx="10654">
                  <c:v>159810</c:v>
                </c:pt>
                <c:pt idx="10655">
                  <c:v>159825</c:v>
                </c:pt>
                <c:pt idx="10656">
                  <c:v>159840</c:v>
                </c:pt>
                <c:pt idx="10657">
                  <c:v>159855</c:v>
                </c:pt>
                <c:pt idx="10658">
                  <c:v>159870</c:v>
                </c:pt>
                <c:pt idx="10659">
                  <c:v>159885</c:v>
                </c:pt>
                <c:pt idx="10660">
                  <c:v>159900</c:v>
                </c:pt>
                <c:pt idx="10661">
                  <c:v>159915</c:v>
                </c:pt>
                <c:pt idx="10662">
                  <c:v>159930</c:v>
                </c:pt>
                <c:pt idx="10663">
                  <c:v>159945</c:v>
                </c:pt>
                <c:pt idx="10664">
                  <c:v>159960</c:v>
                </c:pt>
                <c:pt idx="10665">
                  <c:v>159975</c:v>
                </c:pt>
                <c:pt idx="10666">
                  <c:v>159990</c:v>
                </c:pt>
                <c:pt idx="10667">
                  <c:v>160005</c:v>
                </c:pt>
                <c:pt idx="10668">
                  <c:v>160020</c:v>
                </c:pt>
                <c:pt idx="10669">
                  <c:v>160035</c:v>
                </c:pt>
                <c:pt idx="10670">
                  <c:v>160050</c:v>
                </c:pt>
                <c:pt idx="10671">
                  <c:v>160065</c:v>
                </c:pt>
                <c:pt idx="10672">
                  <c:v>160080</c:v>
                </c:pt>
                <c:pt idx="10673">
                  <c:v>160095</c:v>
                </c:pt>
                <c:pt idx="10674">
                  <c:v>160110</c:v>
                </c:pt>
                <c:pt idx="10675">
                  <c:v>160125</c:v>
                </c:pt>
                <c:pt idx="10676">
                  <c:v>160140</c:v>
                </c:pt>
                <c:pt idx="10677">
                  <c:v>160155</c:v>
                </c:pt>
                <c:pt idx="10678">
                  <c:v>160170</c:v>
                </c:pt>
                <c:pt idx="10679">
                  <c:v>160185</c:v>
                </c:pt>
                <c:pt idx="10680">
                  <c:v>160200</c:v>
                </c:pt>
                <c:pt idx="10681">
                  <c:v>160215</c:v>
                </c:pt>
                <c:pt idx="10682">
                  <c:v>160230</c:v>
                </c:pt>
                <c:pt idx="10683">
                  <c:v>160245</c:v>
                </c:pt>
                <c:pt idx="10684">
                  <c:v>160260</c:v>
                </c:pt>
                <c:pt idx="10685">
                  <c:v>160275</c:v>
                </c:pt>
                <c:pt idx="10686">
                  <c:v>160290</c:v>
                </c:pt>
                <c:pt idx="10687">
                  <c:v>160305</c:v>
                </c:pt>
                <c:pt idx="10688">
                  <c:v>160320</c:v>
                </c:pt>
                <c:pt idx="10689">
                  <c:v>160335</c:v>
                </c:pt>
                <c:pt idx="10690">
                  <c:v>160350</c:v>
                </c:pt>
                <c:pt idx="10691">
                  <c:v>160365</c:v>
                </c:pt>
                <c:pt idx="10692">
                  <c:v>160380</c:v>
                </c:pt>
                <c:pt idx="10693">
                  <c:v>160395</c:v>
                </c:pt>
                <c:pt idx="10694">
                  <c:v>160410</c:v>
                </c:pt>
                <c:pt idx="10695">
                  <c:v>160425</c:v>
                </c:pt>
                <c:pt idx="10696">
                  <c:v>160440</c:v>
                </c:pt>
                <c:pt idx="10697">
                  <c:v>160455</c:v>
                </c:pt>
                <c:pt idx="10698">
                  <c:v>160470</c:v>
                </c:pt>
                <c:pt idx="10699">
                  <c:v>160485</c:v>
                </c:pt>
                <c:pt idx="10700">
                  <c:v>160500</c:v>
                </c:pt>
                <c:pt idx="10701">
                  <c:v>160515</c:v>
                </c:pt>
                <c:pt idx="10702">
                  <c:v>160530</c:v>
                </c:pt>
                <c:pt idx="10703">
                  <c:v>160545</c:v>
                </c:pt>
                <c:pt idx="10704">
                  <c:v>160560</c:v>
                </c:pt>
                <c:pt idx="10705">
                  <c:v>160575</c:v>
                </c:pt>
                <c:pt idx="10706">
                  <c:v>160590</c:v>
                </c:pt>
                <c:pt idx="10707">
                  <c:v>160605</c:v>
                </c:pt>
                <c:pt idx="10708">
                  <c:v>160620</c:v>
                </c:pt>
                <c:pt idx="10709">
                  <c:v>160635</c:v>
                </c:pt>
                <c:pt idx="10710">
                  <c:v>160650</c:v>
                </c:pt>
                <c:pt idx="10711">
                  <c:v>160665</c:v>
                </c:pt>
                <c:pt idx="10712">
                  <c:v>160680</c:v>
                </c:pt>
                <c:pt idx="10713">
                  <c:v>160695</c:v>
                </c:pt>
                <c:pt idx="10714">
                  <c:v>160710</c:v>
                </c:pt>
                <c:pt idx="10715">
                  <c:v>160725</c:v>
                </c:pt>
                <c:pt idx="10716">
                  <c:v>160740</c:v>
                </c:pt>
                <c:pt idx="10717">
                  <c:v>160755</c:v>
                </c:pt>
                <c:pt idx="10718">
                  <c:v>160770</c:v>
                </c:pt>
                <c:pt idx="10719">
                  <c:v>160785</c:v>
                </c:pt>
                <c:pt idx="10720">
                  <c:v>160800</c:v>
                </c:pt>
                <c:pt idx="10721">
                  <c:v>160815</c:v>
                </c:pt>
                <c:pt idx="10722">
                  <c:v>160830</c:v>
                </c:pt>
                <c:pt idx="10723">
                  <c:v>160845</c:v>
                </c:pt>
                <c:pt idx="10724">
                  <c:v>160860</c:v>
                </c:pt>
                <c:pt idx="10725">
                  <c:v>160875</c:v>
                </c:pt>
                <c:pt idx="10726">
                  <c:v>160890</c:v>
                </c:pt>
                <c:pt idx="10727">
                  <c:v>160905</c:v>
                </c:pt>
                <c:pt idx="10728">
                  <c:v>160920</c:v>
                </c:pt>
                <c:pt idx="10729">
                  <c:v>160935</c:v>
                </c:pt>
                <c:pt idx="10730">
                  <c:v>160950</c:v>
                </c:pt>
                <c:pt idx="10731">
                  <c:v>160965</c:v>
                </c:pt>
                <c:pt idx="10732">
                  <c:v>160980</c:v>
                </c:pt>
                <c:pt idx="10733">
                  <c:v>160995</c:v>
                </c:pt>
                <c:pt idx="10734">
                  <c:v>161010</c:v>
                </c:pt>
                <c:pt idx="10735">
                  <c:v>161025</c:v>
                </c:pt>
                <c:pt idx="10736">
                  <c:v>161040</c:v>
                </c:pt>
                <c:pt idx="10737">
                  <c:v>161055</c:v>
                </c:pt>
                <c:pt idx="10738">
                  <c:v>161070</c:v>
                </c:pt>
                <c:pt idx="10739">
                  <c:v>161085</c:v>
                </c:pt>
                <c:pt idx="10740">
                  <c:v>161100</c:v>
                </c:pt>
                <c:pt idx="10741">
                  <c:v>161115</c:v>
                </c:pt>
                <c:pt idx="10742">
                  <c:v>161130</c:v>
                </c:pt>
                <c:pt idx="10743">
                  <c:v>161145</c:v>
                </c:pt>
                <c:pt idx="10744">
                  <c:v>161160</c:v>
                </c:pt>
                <c:pt idx="10745">
                  <c:v>161175</c:v>
                </c:pt>
                <c:pt idx="10746">
                  <c:v>161190</c:v>
                </c:pt>
                <c:pt idx="10747">
                  <c:v>161205</c:v>
                </c:pt>
                <c:pt idx="10748">
                  <c:v>161220</c:v>
                </c:pt>
                <c:pt idx="10749">
                  <c:v>161235</c:v>
                </c:pt>
                <c:pt idx="10750">
                  <c:v>161250</c:v>
                </c:pt>
                <c:pt idx="10751">
                  <c:v>161265</c:v>
                </c:pt>
                <c:pt idx="10752">
                  <c:v>161280</c:v>
                </c:pt>
                <c:pt idx="10753">
                  <c:v>161295</c:v>
                </c:pt>
                <c:pt idx="10754">
                  <c:v>161310</c:v>
                </c:pt>
                <c:pt idx="10755">
                  <c:v>161325</c:v>
                </c:pt>
                <c:pt idx="10756">
                  <c:v>161340</c:v>
                </c:pt>
                <c:pt idx="10757">
                  <c:v>161355</c:v>
                </c:pt>
                <c:pt idx="10758">
                  <c:v>161370</c:v>
                </c:pt>
                <c:pt idx="10759">
                  <c:v>161385</c:v>
                </c:pt>
                <c:pt idx="10760">
                  <c:v>161400</c:v>
                </c:pt>
                <c:pt idx="10761">
                  <c:v>161415</c:v>
                </c:pt>
                <c:pt idx="10762">
                  <c:v>161430</c:v>
                </c:pt>
                <c:pt idx="10763">
                  <c:v>161445</c:v>
                </c:pt>
                <c:pt idx="10764">
                  <c:v>161460</c:v>
                </c:pt>
                <c:pt idx="10765">
                  <c:v>161475</c:v>
                </c:pt>
                <c:pt idx="10766">
                  <c:v>161490</c:v>
                </c:pt>
                <c:pt idx="10767">
                  <c:v>161505</c:v>
                </c:pt>
                <c:pt idx="10768">
                  <c:v>161520</c:v>
                </c:pt>
                <c:pt idx="10769">
                  <c:v>161535</c:v>
                </c:pt>
                <c:pt idx="10770">
                  <c:v>161550</c:v>
                </c:pt>
                <c:pt idx="10771">
                  <c:v>161565</c:v>
                </c:pt>
                <c:pt idx="10772">
                  <c:v>161580</c:v>
                </c:pt>
                <c:pt idx="10773">
                  <c:v>161595</c:v>
                </c:pt>
                <c:pt idx="10774">
                  <c:v>161610</c:v>
                </c:pt>
                <c:pt idx="10775">
                  <c:v>161625</c:v>
                </c:pt>
                <c:pt idx="10776">
                  <c:v>161640</c:v>
                </c:pt>
                <c:pt idx="10777">
                  <c:v>161655</c:v>
                </c:pt>
                <c:pt idx="10778">
                  <c:v>161670</c:v>
                </c:pt>
                <c:pt idx="10779">
                  <c:v>161685</c:v>
                </c:pt>
                <c:pt idx="10780">
                  <c:v>161700</c:v>
                </c:pt>
                <c:pt idx="10781">
                  <c:v>161715</c:v>
                </c:pt>
                <c:pt idx="10782">
                  <c:v>161730</c:v>
                </c:pt>
                <c:pt idx="10783">
                  <c:v>161745</c:v>
                </c:pt>
                <c:pt idx="10784">
                  <c:v>161760</c:v>
                </c:pt>
                <c:pt idx="10785">
                  <c:v>161775</c:v>
                </c:pt>
                <c:pt idx="10786">
                  <c:v>161790</c:v>
                </c:pt>
                <c:pt idx="10787">
                  <c:v>161805</c:v>
                </c:pt>
                <c:pt idx="10788">
                  <c:v>161820</c:v>
                </c:pt>
                <c:pt idx="10789">
                  <c:v>161835</c:v>
                </c:pt>
                <c:pt idx="10790">
                  <c:v>161850</c:v>
                </c:pt>
                <c:pt idx="10791">
                  <c:v>161865</c:v>
                </c:pt>
                <c:pt idx="10792">
                  <c:v>161880</c:v>
                </c:pt>
                <c:pt idx="10793">
                  <c:v>161895</c:v>
                </c:pt>
                <c:pt idx="10794">
                  <c:v>161910</c:v>
                </c:pt>
                <c:pt idx="10795">
                  <c:v>161925</c:v>
                </c:pt>
                <c:pt idx="10796">
                  <c:v>161940</c:v>
                </c:pt>
                <c:pt idx="10797">
                  <c:v>161955</c:v>
                </c:pt>
                <c:pt idx="10798">
                  <c:v>161970</c:v>
                </c:pt>
                <c:pt idx="10799">
                  <c:v>161985</c:v>
                </c:pt>
                <c:pt idx="10800">
                  <c:v>162000</c:v>
                </c:pt>
                <c:pt idx="10801">
                  <c:v>162015</c:v>
                </c:pt>
                <c:pt idx="10802">
                  <c:v>162030</c:v>
                </c:pt>
                <c:pt idx="10803">
                  <c:v>162045</c:v>
                </c:pt>
                <c:pt idx="10804">
                  <c:v>162060</c:v>
                </c:pt>
                <c:pt idx="10805">
                  <c:v>162075</c:v>
                </c:pt>
                <c:pt idx="10806">
                  <c:v>162090</c:v>
                </c:pt>
                <c:pt idx="10807">
                  <c:v>162105</c:v>
                </c:pt>
                <c:pt idx="10808">
                  <c:v>162120</c:v>
                </c:pt>
                <c:pt idx="10809">
                  <c:v>162135</c:v>
                </c:pt>
                <c:pt idx="10810">
                  <c:v>162150</c:v>
                </c:pt>
                <c:pt idx="10811">
                  <c:v>162165</c:v>
                </c:pt>
                <c:pt idx="10812">
                  <c:v>162180</c:v>
                </c:pt>
                <c:pt idx="10813">
                  <c:v>162195</c:v>
                </c:pt>
                <c:pt idx="10814">
                  <c:v>162210</c:v>
                </c:pt>
                <c:pt idx="10815">
                  <c:v>162225</c:v>
                </c:pt>
                <c:pt idx="10816">
                  <c:v>162240</c:v>
                </c:pt>
                <c:pt idx="10817">
                  <c:v>162255</c:v>
                </c:pt>
                <c:pt idx="10818">
                  <c:v>162270</c:v>
                </c:pt>
                <c:pt idx="10819">
                  <c:v>162285</c:v>
                </c:pt>
                <c:pt idx="10820">
                  <c:v>162300</c:v>
                </c:pt>
                <c:pt idx="10821">
                  <c:v>162315</c:v>
                </c:pt>
                <c:pt idx="10822">
                  <c:v>162330</c:v>
                </c:pt>
                <c:pt idx="10823">
                  <c:v>162345</c:v>
                </c:pt>
                <c:pt idx="10824">
                  <c:v>162360</c:v>
                </c:pt>
                <c:pt idx="10825">
                  <c:v>162375</c:v>
                </c:pt>
                <c:pt idx="10826">
                  <c:v>162390</c:v>
                </c:pt>
                <c:pt idx="10827">
                  <c:v>162405</c:v>
                </c:pt>
                <c:pt idx="10828">
                  <c:v>162420</c:v>
                </c:pt>
                <c:pt idx="10829">
                  <c:v>162435</c:v>
                </c:pt>
                <c:pt idx="10830">
                  <c:v>162450</c:v>
                </c:pt>
                <c:pt idx="10831">
                  <c:v>162465</c:v>
                </c:pt>
                <c:pt idx="10832">
                  <c:v>162480</c:v>
                </c:pt>
                <c:pt idx="10833">
                  <c:v>162495</c:v>
                </c:pt>
                <c:pt idx="10834">
                  <c:v>162510</c:v>
                </c:pt>
                <c:pt idx="10835">
                  <c:v>162525</c:v>
                </c:pt>
                <c:pt idx="10836">
                  <c:v>162540</c:v>
                </c:pt>
                <c:pt idx="10837">
                  <c:v>162555</c:v>
                </c:pt>
                <c:pt idx="10838">
                  <c:v>162570</c:v>
                </c:pt>
                <c:pt idx="10839">
                  <c:v>162585</c:v>
                </c:pt>
                <c:pt idx="10840">
                  <c:v>162600</c:v>
                </c:pt>
                <c:pt idx="10841">
                  <c:v>162615</c:v>
                </c:pt>
                <c:pt idx="10842">
                  <c:v>162630</c:v>
                </c:pt>
                <c:pt idx="10843">
                  <c:v>162645</c:v>
                </c:pt>
                <c:pt idx="10844">
                  <c:v>162660</c:v>
                </c:pt>
                <c:pt idx="10845">
                  <c:v>162675</c:v>
                </c:pt>
                <c:pt idx="10846">
                  <c:v>162690</c:v>
                </c:pt>
                <c:pt idx="10847">
                  <c:v>162705</c:v>
                </c:pt>
                <c:pt idx="10848">
                  <c:v>162720</c:v>
                </c:pt>
                <c:pt idx="10849">
                  <c:v>162735</c:v>
                </c:pt>
                <c:pt idx="10850">
                  <c:v>162750</c:v>
                </c:pt>
                <c:pt idx="10851">
                  <c:v>162765</c:v>
                </c:pt>
                <c:pt idx="10852">
                  <c:v>162780</c:v>
                </c:pt>
                <c:pt idx="10853">
                  <c:v>162795</c:v>
                </c:pt>
                <c:pt idx="10854">
                  <c:v>162810</c:v>
                </c:pt>
                <c:pt idx="10855">
                  <c:v>162825</c:v>
                </c:pt>
                <c:pt idx="10856">
                  <c:v>162840</c:v>
                </c:pt>
                <c:pt idx="10857">
                  <c:v>162855</c:v>
                </c:pt>
                <c:pt idx="10858">
                  <c:v>162870</c:v>
                </c:pt>
                <c:pt idx="10859">
                  <c:v>162885</c:v>
                </c:pt>
                <c:pt idx="10860">
                  <c:v>162900</c:v>
                </c:pt>
                <c:pt idx="10861">
                  <c:v>162915</c:v>
                </c:pt>
                <c:pt idx="10862">
                  <c:v>162930</c:v>
                </c:pt>
                <c:pt idx="10863">
                  <c:v>162945</c:v>
                </c:pt>
                <c:pt idx="10864">
                  <c:v>162960</c:v>
                </c:pt>
                <c:pt idx="10865">
                  <c:v>162975</c:v>
                </c:pt>
                <c:pt idx="10866">
                  <c:v>162990</c:v>
                </c:pt>
                <c:pt idx="10867">
                  <c:v>163005</c:v>
                </c:pt>
                <c:pt idx="10868">
                  <c:v>163020</c:v>
                </c:pt>
                <c:pt idx="10869">
                  <c:v>163035</c:v>
                </c:pt>
                <c:pt idx="10870">
                  <c:v>163050</c:v>
                </c:pt>
                <c:pt idx="10871">
                  <c:v>163065</c:v>
                </c:pt>
                <c:pt idx="10872">
                  <c:v>163080</c:v>
                </c:pt>
                <c:pt idx="10873">
                  <c:v>163095</c:v>
                </c:pt>
                <c:pt idx="10874">
                  <c:v>163110</c:v>
                </c:pt>
                <c:pt idx="10875">
                  <c:v>163125</c:v>
                </c:pt>
                <c:pt idx="10876">
                  <c:v>163140</c:v>
                </c:pt>
                <c:pt idx="10877">
                  <c:v>163155</c:v>
                </c:pt>
                <c:pt idx="10878">
                  <c:v>163170</c:v>
                </c:pt>
                <c:pt idx="10879">
                  <c:v>163185</c:v>
                </c:pt>
                <c:pt idx="10880">
                  <c:v>163200</c:v>
                </c:pt>
                <c:pt idx="10881">
                  <c:v>163215</c:v>
                </c:pt>
                <c:pt idx="10882">
                  <c:v>163230</c:v>
                </c:pt>
                <c:pt idx="10883">
                  <c:v>163245</c:v>
                </c:pt>
                <c:pt idx="10884">
                  <c:v>163260</c:v>
                </c:pt>
                <c:pt idx="10885">
                  <c:v>163275</c:v>
                </c:pt>
                <c:pt idx="10886">
                  <c:v>163290</c:v>
                </c:pt>
                <c:pt idx="10887">
                  <c:v>163305</c:v>
                </c:pt>
                <c:pt idx="10888">
                  <c:v>163320</c:v>
                </c:pt>
                <c:pt idx="10889">
                  <c:v>163335</c:v>
                </c:pt>
                <c:pt idx="10890">
                  <c:v>163350</c:v>
                </c:pt>
                <c:pt idx="10891">
                  <c:v>163365</c:v>
                </c:pt>
                <c:pt idx="10892">
                  <c:v>163380</c:v>
                </c:pt>
                <c:pt idx="10893">
                  <c:v>163395</c:v>
                </c:pt>
                <c:pt idx="10894">
                  <c:v>163410</c:v>
                </c:pt>
                <c:pt idx="10895">
                  <c:v>163425</c:v>
                </c:pt>
                <c:pt idx="10896">
                  <c:v>163440</c:v>
                </c:pt>
                <c:pt idx="10897">
                  <c:v>163455</c:v>
                </c:pt>
                <c:pt idx="10898">
                  <c:v>163470</c:v>
                </c:pt>
                <c:pt idx="10899">
                  <c:v>163485</c:v>
                </c:pt>
                <c:pt idx="10900">
                  <c:v>163500</c:v>
                </c:pt>
                <c:pt idx="10901">
                  <c:v>163515</c:v>
                </c:pt>
                <c:pt idx="10902">
                  <c:v>163530</c:v>
                </c:pt>
                <c:pt idx="10903">
                  <c:v>163545</c:v>
                </c:pt>
                <c:pt idx="10904">
                  <c:v>163560</c:v>
                </c:pt>
                <c:pt idx="10905">
                  <c:v>163575</c:v>
                </c:pt>
                <c:pt idx="10906">
                  <c:v>163590</c:v>
                </c:pt>
                <c:pt idx="10907">
                  <c:v>163605</c:v>
                </c:pt>
                <c:pt idx="10908">
                  <c:v>163620</c:v>
                </c:pt>
                <c:pt idx="10909">
                  <c:v>163635</c:v>
                </c:pt>
                <c:pt idx="10910">
                  <c:v>163650</c:v>
                </c:pt>
                <c:pt idx="10911">
                  <c:v>163665</c:v>
                </c:pt>
                <c:pt idx="10912">
                  <c:v>163680</c:v>
                </c:pt>
                <c:pt idx="10913">
                  <c:v>163695</c:v>
                </c:pt>
                <c:pt idx="10914">
                  <c:v>163710</c:v>
                </c:pt>
                <c:pt idx="10915">
                  <c:v>163725</c:v>
                </c:pt>
                <c:pt idx="10916">
                  <c:v>163740</c:v>
                </c:pt>
                <c:pt idx="10917">
                  <c:v>163755</c:v>
                </c:pt>
                <c:pt idx="10918">
                  <c:v>163770</c:v>
                </c:pt>
                <c:pt idx="10919">
                  <c:v>163785</c:v>
                </c:pt>
                <c:pt idx="10920">
                  <c:v>163800</c:v>
                </c:pt>
                <c:pt idx="10921">
                  <c:v>163815</c:v>
                </c:pt>
                <c:pt idx="10922">
                  <c:v>163830</c:v>
                </c:pt>
                <c:pt idx="10923">
                  <c:v>163845</c:v>
                </c:pt>
                <c:pt idx="10924">
                  <c:v>163860</c:v>
                </c:pt>
                <c:pt idx="10925">
                  <c:v>163875</c:v>
                </c:pt>
                <c:pt idx="10926">
                  <c:v>163890</c:v>
                </c:pt>
                <c:pt idx="10927">
                  <c:v>163905</c:v>
                </c:pt>
                <c:pt idx="10928">
                  <c:v>163920</c:v>
                </c:pt>
                <c:pt idx="10929">
                  <c:v>163935</c:v>
                </c:pt>
                <c:pt idx="10930">
                  <c:v>163950</c:v>
                </c:pt>
                <c:pt idx="10931">
                  <c:v>163965</c:v>
                </c:pt>
                <c:pt idx="10932">
                  <c:v>163980</c:v>
                </c:pt>
                <c:pt idx="10933">
                  <c:v>163995</c:v>
                </c:pt>
                <c:pt idx="10934">
                  <c:v>164010</c:v>
                </c:pt>
                <c:pt idx="10935">
                  <c:v>164025</c:v>
                </c:pt>
                <c:pt idx="10936">
                  <c:v>164040</c:v>
                </c:pt>
                <c:pt idx="10937">
                  <c:v>164055</c:v>
                </c:pt>
                <c:pt idx="10938">
                  <c:v>164070</c:v>
                </c:pt>
                <c:pt idx="10939">
                  <c:v>164085</c:v>
                </c:pt>
                <c:pt idx="10940">
                  <c:v>164100</c:v>
                </c:pt>
                <c:pt idx="10941">
                  <c:v>164115</c:v>
                </c:pt>
                <c:pt idx="10942">
                  <c:v>164130</c:v>
                </c:pt>
                <c:pt idx="10943">
                  <c:v>164145</c:v>
                </c:pt>
                <c:pt idx="10944">
                  <c:v>164160</c:v>
                </c:pt>
                <c:pt idx="10945">
                  <c:v>164175</c:v>
                </c:pt>
                <c:pt idx="10946">
                  <c:v>164190</c:v>
                </c:pt>
                <c:pt idx="10947">
                  <c:v>164205</c:v>
                </c:pt>
                <c:pt idx="10948">
                  <c:v>164220</c:v>
                </c:pt>
                <c:pt idx="10949">
                  <c:v>164235</c:v>
                </c:pt>
                <c:pt idx="10950">
                  <c:v>164250</c:v>
                </c:pt>
                <c:pt idx="10951">
                  <c:v>164265</c:v>
                </c:pt>
                <c:pt idx="10952">
                  <c:v>164280</c:v>
                </c:pt>
                <c:pt idx="10953">
                  <c:v>164295</c:v>
                </c:pt>
                <c:pt idx="10954">
                  <c:v>164310</c:v>
                </c:pt>
                <c:pt idx="10955">
                  <c:v>164325</c:v>
                </c:pt>
                <c:pt idx="10956">
                  <c:v>164340</c:v>
                </c:pt>
                <c:pt idx="10957">
                  <c:v>164355</c:v>
                </c:pt>
                <c:pt idx="10958">
                  <c:v>164370</c:v>
                </c:pt>
                <c:pt idx="10959">
                  <c:v>164385</c:v>
                </c:pt>
                <c:pt idx="10960">
                  <c:v>164400</c:v>
                </c:pt>
                <c:pt idx="10961">
                  <c:v>164415</c:v>
                </c:pt>
                <c:pt idx="10962">
                  <c:v>164430</c:v>
                </c:pt>
                <c:pt idx="10963">
                  <c:v>164445</c:v>
                </c:pt>
                <c:pt idx="10964">
                  <c:v>164460</c:v>
                </c:pt>
                <c:pt idx="10965">
                  <c:v>164475</c:v>
                </c:pt>
                <c:pt idx="10966">
                  <c:v>164490</c:v>
                </c:pt>
                <c:pt idx="10967">
                  <c:v>164505</c:v>
                </c:pt>
                <c:pt idx="10968">
                  <c:v>164520</c:v>
                </c:pt>
                <c:pt idx="10969">
                  <c:v>164535</c:v>
                </c:pt>
                <c:pt idx="10970">
                  <c:v>164550</c:v>
                </c:pt>
                <c:pt idx="10971">
                  <c:v>164565</c:v>
                </c:pt>
                <c:pt idx="10972">
                  <c:v>164580</c:v>
                </c:pt>
                <c:pt idx="10973">
                  <c:v>164595</c:v>
                </c:pt>
                <c:pt idx="10974">
                  <c:v>164610</c:v>
                </c:pt>
                <c:pt idx="10975">
                  <c:v>164625</c:v>
                </c:pt>
                <c:pt idx="10976">
                  <c:v>164640</c:v>
                </c:pt>
                <c:pt idx="10977">
                  <c:v>164655</c:v>
                </c:pt>
                <c:pt idx="10978">
                  <c:v>164670</c:v>
                </c:pt>
                <c:pt idx="10979">
                  <c:v>164685</c:v>
                </c:pt>
                <c:pt idx="10980">
                  <c:v>164700</c:v>
                </c:pt>
                <c:pt idx="10981">
                  <c:v>164715</c:v>
                </c:pt>
                <c:pt idx="10982">
                  <c:v>164730</c:v>
                </c:pt>
                <c:pt idx="10983">
                  <c:v>164745</c:v>
                </c:pt>
                <c:pt idx="10984">
                  <c:v>164760</c:v>
                </c:pt>
                <c:pt idx="10985">
                  <c:v>164775</c:v>
                </c:pt>
                <c:pt idx="10986">
                  <c:v>164790</c:v>
                </c:pt>
                <c:pt idx="10987">
                  <c:v>164805</c:v>
                </c:pt>
                <c:pt idx="10988">
                  <c:v>164820</c:v>
                </c:pt>
                <c:pt idx="10989">
                  <c:v>164835</c:v>
                </c:pt>
                <c:pt idx="10990">
                  <c:v>164850</c:v>
                </c:pt>
                <c:pt idx="10991">
                  <c:v>164865</c:v>
                </c:pt>
                <c:pt idx="10992">
                  <c:v>164880</c:v>
                </c:pt>
                <c:pt idx="10993">
                  <c:v>164895</c:v>
                </c:pt>
                <c:pt idx="10994">
                  <c:v>164910</c:v>
                </c:pt>
                <c:pt idx="10995">
                  <c:v>164925</c:v>
                </c:pt>
                <c:pt idx="10996">
                  <c:v>164940</c:v>
                </c:pt>
                <c:pt idx="10997">
                  <c:v>164955</c:v>
                </c:pt>
                <c:pt idx="10998">
                  <c:v>164970</c:v>
                </c:pt>
                <c:pt idx="10999">
                  <c:v>164985</c:v>
                </c:pt>
                <c:pt idx="11000">
                  <c:v>165000</c:v>
                </c:pt>
                <c:pt idx="11001">
                  <c:v>165015</c:v>
                </c:pt>
                <c:pt idx="11002">
                  <c:v>165030</c:v>
                </c:pt>
                <c:pt idx="11003">
                  <c:v>165045</c:v>
                </c:pt>
                <c:pt idx="11004">
                  <c:v>165060</c:v>
                </c:pt>
                <c:pt idx="11005">
                  <c:v>165075</c:v>
                </c:pt>
                <c:pt idx="11006">
                  <c:v>165090</c:v>
                </c:pt>
                <c:pt idx="11007">
                  <c:v>165105</c:v>
                </c:pt>
                <c:pt idx="11008">
                  <c:v>165120</c:v>
                </c:pt>
                <c:pt idx="11009">
                  <c:v>165135</c:v>
                </c:pt>
                <c:pt idx="11010">
                  <c:v>165150</c:v>
                </c:pt>
                <c:pt idx="11011">
                  <c:v>165165</c:v>
                </c:pt>
                <c:pt idx="11012">
                  <c:v>165180</c:v>
                </c:pt>
                <c:pt idx="11013">
                  <c:v>165195</c:v>
                </c:pt>
                <c:pt idx="11014">
                  <c:v>165210</c:v>
                </c:pt>
                <c:pt idx="11015">
                  <c:v>165225</c:v>
                </c:pt>
                <c:pt idx="11016">
                  <c:v>165240</c:v>
                </c:pt>
                <c:pt idx="11017">
                  <c:v>165255</c:v>
                </c:pt>
                <c:pt idx="11018">
                  <c:v>165270</c:v>
                </c:pt>
                <c:pt idx="11019">
                  <c:v>165285</c:v>
                </c:pt>
                <c:pt idx="11020">
                  <c:v>165300</c:v>
                </c:pt>
                <c:pt idx="11021">
                  <c:v>165315</c:v>
                </c:pt>
                <c:pt idx="11022">
                  <c:v>165330</c:v>
                </c:pt>
                <c:pt idx="11023">
                  <c:v>165345</c:v>
                </c:pt>
                <c:pt idx="11024">
                  <c:v>165360</c:v>
                </c:pt>
                <c:pt idx="11025">
                  <c:v>165375</c:v>
                </c:pt>
                <c:pt idx="11026">
                  <c:v>165390</c:v>
                </c:pt>
                <c:pt idx="11027">
                  <c:v>165405</c:v>
                </c:pt>
                <c:pt idx="11028">
                  <c:v>165420</c:v>
                </c:pt>
                <c:pt idx="11029">
                  <c:v>165435</c:v>
                </c:pt>
                <c:pt idx="11030">
                  <c:v>165450</c:v>
                </c:pt>
                <c:pt idx="11031">
                  <c:v>165465</c:v>
                </c:pt>
                <c:pt idx="11032">
                  <c:v>165480</c:v>
                </c:pt>
                <c:pt idx="11033">
                  <c:v>165495</c:v>
                </c:pt>
                <c:pt idx="11034">
                  <c:v>165510</c:v>
                </c:pt>
                <c:pt idx="11035">
                  <c:v>165525</c:v>
                </c:pt>
                <c:pt idx="11036">
                  <c:v>165540</c:v>
                </c:pt>
                <c:pt idx="11037">
                  <c:v>165555</c:v>
                </c:pt>
                <c:pt idx="11038">
                  <c:v>165570</c:v>
                </c:pt>
                <c:pt idx="11039">
                  <c:v>165585</c:v>
                </c:pt>
                <c:pt idx="11040">
                  <c:v>165600</c:v>
                </c:pt>
                <c:pt idx="11041">
                  <c:v>165615</c:v>
                </c:pt>
                <c:pt idx="11042">
                  <c:v>165630</c:v>
                </c:pt>
                <c:pt idx="11043">
                  <c:v>165645</c:v>
                </c:pt>
                <c:pt idx="11044">
                  <c:v>165660</c:v>
                </c:pt>
                <c:pt idx="11045">
                  <c:v>165675</c:v>
                </c:pt>
                <c:pt idx="11046">
                  <c:v>165690</c:v>
                </c:pt>
                <c:pt idx="11047">
                  <c:v>165705</c:v>
                </c:pt>
                <c:pt idx="11048">
                  <c:v>165720</c:v>
                </c:pt>
                <c:pt idx="11049">
                  <c:v>165735</c:v>
                </c:pt>
                <c:pt idx="11050">
                  <c:v>165750</c:v>
                </c:pt>
                <c:pt idx="11051">
                  <c:v>165765</c:v>
                </c:pt>
                <c:pt idx="11052">
                  <c:v>165780</c:v>
                </c:pt>
                <c:pt idx="11053">
                  <c:v>165795</c:v>
                </c:pt>
                <c:pt idx="11054">
                  <c:v>165810</c:v>
                </c:pt>
                <c:pt idx="11055">
                  <c:v>165825</c:v>
                </c:pt>
                <c:pt idx="11056">
                  <c:v>165840</c:v>
                </c:pt>
                <c:pt idx="11057">
                  <c:v>165855</c:v>
                </c:pt>
                <c:pt idx="11058">
                  <c:v>165870</c:v>
                </c:pt>
                <c:pt idx="11059">
                  <c:v>165885</c:v>
                </c:pt>
                <c:pt idx="11060">
                  <c:v>165900</c:v>
                </c:pt>
                <c:pt idx="11061">
                  <c:v>165915</c:v>
                </c:pt>
                <c:pt idx="11062">
                  <c:v>165930</c:v>
                </c:pt>
                <c:pt idx="11063">
                  <c:v>165945</c:v>
                </c:pt>
                <c:pt idx="11064">
                  <c:v>165960</c:v>
                </c:pt>
                <c:pt idx="11065">
                  <c:v>165975</c:v>
                </c:pt>
                <c:pt idx="11066">
                  <c:v>165990</c:v>
                </c:pt>
                <c:pt idx="11067">
                  <c:v>166005</c:v>
                </c:pt>
                <c:pt idx="11068">
                  <c:v>166020</c:v>
                </c:pt>
                <c:pt idx="11069">
                  <c:v>166035</c:v>
                </c:pt>
                <c:pt idx="11070">
                  <c:v>166050</c:v>
                </c:pt>
                <c:pt idx="11071">
                  <c:v>166065</c:v>
                </c:pt>
                <c:pt idx="11072">
                  <c:v>166080</c:v>
                </c:pt>
                <c:pt idx="11073">
                  <c:v>166095</c:v>
                </c:pt>
                <c:pt idx="11074">
                  <c:v>166110</c:v>
                </c:pt>
                <c:pt idx="11075">
                  <c:v>166125</c:v>
                </c:pt>
                <c:pt idx="11076">
                  <c:v>166140</c:v>
                </c:pt>
                <c:pt idx="11077">
                  <c:v>166155</c:v>
                </c:pt>
                <c:pt idx="11078">
                  <c:v>166170</c:v>
                </c:pt>
                <c:pt idx="11079">
                  <c:v>166185</c:v>
                </c:pt>
                <c:pt idx="11080">
                  <c:v>166200</c:v>
                </c:pt>
                <c:pt idx="11081">
                  <c:v>166215</c:v>
                </c:pt>
                <c:pt idx="11082">
                  <c:v>166230</c:v>
                </c:pt>
                <c:pt idx="11083">
                  <c:v>166245</c:v>
                </c:pt>
                <c:pt idx="11084">
                  <c:v>166260</c:v>
                </c:pt>
                <c:pt idx="11085">
                  <c:v>166275</c:v>
                </c:pt>
                <c:pt idx="11086">
                  <c:v>166290</c:v>
                </c:pt>
                <c:pt idx="11087">
                  <c:v>166305</c:v>
                </c:pt>
                <c:pt idx="11088">
                  <c:v>166320</c:v>
                </c:pt>
                <c:pt idx="11089">
                  <c:v>166335</c:v>
                </c:pt>
                <c:pt idx="11090">
                  <c:v>166350</c:v>
                </c:pt>
                <c:pt idx="11091">
                  <c:v>166365</c:v>
                </c:pt>
                <c:pt idx="11092">
                  <c:v>166380</c:v>
                </c:pt>
                <c:pt idx="11093">
                  <c:v>166395</c:v>
                </c:pt>
                <c:pt idx="11094">
                  <c:v>166410</c:v>
                </c:pt>
                <c:pt idx="11095">
                  <c:v>166425</c:v>
                </c:pt>
                <c:pt idx="11096">
                  <c:v>166440</c:v>
                </c:pt>
                <c:pt idx="11097">
                  <c:v>166455</c:v>
                </c:pt>
                <c:pt idx="11098">
                  <c:v>166470</c:v>
                </c:pt>
                <c:pt idx="11099">
                  <c:v>166485</c:v>
                </c:pt>
                <c:pt idx="11100">
                  <c:v>166500</c:v>
                </c:pt>
                <c:pt idx="11101">
                  <c:v>166515</c:v>
                </c:pt>
                <c:pt idx="11102">
                  <c:v>166530</c:v>
                </c:pt>
                <c:pt idx="11103">
                  <c:v>166545</c:v>
                </c:pt>
                <c:pt idx="11104">
                  <c:v>166560</c:v>
                </c:pt>
                <c:pt idx="11105">
                  <c:v>166575</c:v>
                </c:pt>
                <c:pt idx="11106">
                  <c:v>166590</c:v>
                </c:pt>
                <c:pt idx="11107">
                  <c:v>166605</c:v>
                </c:pt>
                <c:pt idx="11108">
                  <c:v>166620</c:v>
                </c:pt>
                <c:pt idx="11109">
                  <c:v>166635</c:v>
                </c:pt>
                <c:pt idx="11110">
                  <c:v>166650</c:v>
                </c:pt>
                <c:pt idx="11111">
                  <c:v>166665</c:v>
                </c:pt>
                <c:pt idx="11112">
                  <c:v>166680</c:v>
                </c:pt>
                <c:pt idx="11113">
                  <c:v>166695</c:v>
                </c:pt>
                <c:pt idx="11114">
                  <c:v>166710</c:v>
                </c:pt>
                <c:pt idx="11115">
                  <c:v>166725</c:v>
                </c:pt>
                <c:pt idx="11116">
                  <c:v>166740</c:v>
                </c:pt>
                <c:pt idx="11117">
                  <c:v>166755</c:v>
                </c:pt>
                <c:pt idx="11118">
                  <c:v>166770</c:v>
                </c:pt>
                <c:pt idx="11119">
                  <c:v>166785</c:v>
                </c:pt>
                <c:pt idx="11120">
                  <c:v>166800</c:v>
                </c:pt>
                <c:pt idx="11121">
                  <c:v>166815</c:v>
                </c:pt>
                <c:pt idx="11122">
                  <c:v>166830</c:v>
                </c:pt>
                <c:pt idx="11123">
                  <c:v>166845</c:v>
                </c:pt>
                <c:pt idx="11124">
                  <c:v>166860</c:v>
                </c:pt>
                <c:pt idx="11125">
                  <c:v>166875</c:v>
                </c:pt>
                <c:pt idx="11126">
                  <c:v>166890</c:v>
                </c:pt>
                <c:pt idx="11127">
                  <c:v>166905</c:v>
                </c:pt>
                <c:pt idx="11128">
                  <c:v>166920</c:v>
                </c:pt>
                <c:pt idx="11129">
                  <c:v>166935</c:v>
                </c:pt>
                <c:pt idx="11130">
                  <c:v>166950</c:v>
                </c:pt>
                <c:pt idx="11131">
                  <c:v>166965</c:v>
                </c:pt>
                <c:pt idx="11132">
                  <c:v>166980</c:v>
                </c:pt>
                <c:pt idx="11133">
                  <c:v>166995</c:v>
                </c:pt>
                <c:pt idx="11134">
                  <c:v>167010</c:v>
                </c:pt>
                <c:pt idx="11135">
                  <c:v>167025</c:v>
                </c:pt>
                <c:pt idx="11136">
                  <c:v>167040</c:v>
                </c:pt>
                <c:pt idx="11137">
                  <c:v>167055</c:v>
                </c:pt>
                <c:pt idx="11138">
                  <c:v>167070</c:v>
                </c:pt>
                <c:pt idx="11139">
                  <c:v>167085</c:v>
                </c:pt>
                <c:pt idx="11140">
                  <c:v>167100</c:v>
                </c:pt>
                <c:pt idx="11141">
                  <c:v>167115</c:v>
                </c:pt>
                <c:pt idx="11142">
                  <c:v>167130</c:v>
                </c:pt>
                <c:pt idx="11143">
                  <c:v>167145</c:v>
                </c:pt>
                <c:pt idx="11144">
                  <c:v>167160</c:v>
                </c:pt>
                <c:pt idx="11145">
                  <c:v>167175</c:v>
                </c:pt>
                <c:pt idx="11146">
                  <c:v>167190</c:v>
                </c:pt>
                <c:pt idx="11147">
                  <c:v>167205</c:v>
                </c:pt>
                <c:pt idx="11148">
                  <c:v>167220</c:v>
                </c:pt>
                <c:pt idx="11149">
                  <c:v>167235</c:v>
                </c:pt>
                <c:pt idx="11150">
                  <c:v>167250</c:v>
                </c:pt>
                <c:pt idx="11151">
                  <c:v>167265</c:v>
                </c:pt>
                <c:pt idx="11152">
                  <c:v>167280</c:v>
                </c:pt>
                <c:pt idx="11153">
                  <c:v>167295</c:v>
                </c:pt>
                <c:pt idx="11154">
                  <c:v>167310</c:v>
                </c:pt>
                <c:pt idx="11155">
                  <c:v>167325</c:v>
                </c:pt>
                <c:pt idx="11156">
                  <c:v>167340</c:v>
                </c:pt>
                <c:pt idx="11157">
                  <c:v>167355</c:v>
                </c:pt>
                <c:pt idx="11158">
                  <c:v>167370</c:v>
                </c:pt>
                <c:pt idx="11159">
                  <c:v>167385</c:v>
                </c:pt>
                <c:pt idx="11160">
                  <c:v>167400</c:v>
                </c:pt>
                <c:pt idx="11161">
                  <c:v>167415</c:v>
                </c:pt>
                <c:pt idx="11162">
                  <c:v>167430</c:v>
                </c:pt>
                <c:pt idx="11163">
                  <c:v>167445</c:v>
                </c:pt>
                <c:pt idx="11164">
                  <c:v>167460</c:v>
                </c:pt>
                <c:pt idx="11165">
                  <c:v>167475</c:v>
                </c:pt>
                <c:pt idx="11166">
                  <c:v>167490</c:v>
                </c:pt>
                <c:pt idx="11167">
                  <c:v>167505</c:v>
                </c:pt>
                <c:pt idx="11168">
                  <c:v>167520</c:v>
                </c:pt>
                <c:pt idx="11169">
                  <c:v>167535</c:v>
                </c:pt>
                <c:pt idx="11170">
                  <c:v>167550</c:v>
                </c:pt>
                <c:pt idx="11171">
                  <c:v>167565</c:v>
                </c:pt>
                <c:pt idx="11172">
                  <c:v>167580</c:v>
                </c:pt>
                <c:pt idx="11173">
                  <c:v>167595</c:v>
                </c:pt>
                <c:pt idx="11174">
                  <c:v>167610</c:v>
                </c:pt>
                <c:pt idx="11175">
                  <c:v>167625</c:v>
                </c:pt>
                <c:pt idx="11176">
                  <c:v>167640</c:v>
                </c:pt>
                <c:pt idx="11177">
                  <c:v>167655</c:v>
                </c:pt>
                <c:pt idx="11178">
                  <c:v>167670</c:v>
                </c:pt>
                <c:pt idx="11179">
                  <c:v>167685</c:v>
                </c:pt>
                <c:pt idx="11180">
                  <c:v>167700</c:v>
                </c:pt>
                <c:pt idx="11181">
                  <c:v>167715</c:v>
                </c:pt>
                <c:pt idx="11182">
                  <c:v>167730</c:v>
                </c:pt>
                <c:pt idx="11183">
                  <c:v>167745</c:v>
                </c:pt>
                <c:pt idx="11184">
                  <c:v>167760</c:v>
                </c:pt>
                <c:pt idx="11185">
                  <c:v>167775</c:v>
                </c:pt>
                <c:pt idx="11186">
                  <c:v>167790</c:v>
                </c:pt>
                <c:pt idx="11187">
                  <c:v>167805</c:v>
                </c:pt>
                <c:pt idx="11188">
                  <c:v>167820</c:v>
                </c:pt>
                <c:pt idx="11189">
                  <c:v>167835</c:v>
                </c:pt>
                <c:pt idx="11190">
                  <c:v>167850</c:v>
                </c:pt>
                <c:pt idx="11191">
                  <c:v>167865</c:v>
                </c:pt>
                <c:pt idx="11192">
                  <c:v>167880</c:v>
                </c:pt>
                <c:pt idx="11193">
                  <c:v>167895</c:v>
                </c:pt>
                <c:pt idx="11194">
                  <c:v>167910</c:v>
                </c:pt>
                <c:pt idx="11195">
                  <c:v>167925</c:v>
                </c:pt>
                <c:pt idx="11196">
                  <c:v>167940</c:v>
                </c:pt>
                <c:pt idx="11197">
                  <c:v>167955</c:v>
                </c:pt>
                <c:pt idx="11198">
                  <c:v>167970</c:v>
                </c:pt>
                <c:pt idx="11199">
                  <c:v>167985</c:v>
                </c:pt>
                <c:pt idx="11200">
                  <c:v>168000</c:v>
                </c:pt>
                <c:pt idx="11201">
                  <c:v>168015</c:v>
                </c:pt>
                <c:pt idx="11202">
                  <c:v>168030</c:v>
                </c:pt>
                <c:pt idx="11203">
                  <c:v>168045</c:v>
                </c:pt>
                <c:pt idx="11204">
                  <c:v>168060</c:v>
                </c:pt>
                <c:pt idx="11205">
                  <c:v>168075</c:v>
                </c:pt>
                <c:pt idx="11206">
                  <c:v>168090</c:v>
                </c:pt>
                <c:pt idx="11207">
                  <c:v>168105</c:v>
                </c:pt>
                <c:pt idx="11208">
                  <c:v>168120</c:v>
                </c:pt>
                <c:pt idx="11209">
                  <c:v>168135</c:v>
                </c:pt>
                <c:pt idx="11210">
                  <c:v>168150</c:v>
                </c:pt>
                <c:pt idx="11211">
                  <c:v>168165</c:v>
                </c:pt>
                <c:pt idx="11212">
                  <c:v>168180</c:v>
                </c:pt>
                <c:pt idx="11213">
                  <c:v>168195</c:v>
                </c:pt>
                <c:pt idx="11214">
                  <c:v>168210</c:v>
                </c:pt>
                <c:pt idx="11215">
                  <c:v>168225</c:v>
                </c:pt>
                <c:pt idx="11216">
                  <c:v>168240</c:v>
                </c:pt>
                <c:pt idx="11217">
                  <c:v>168255</c:v>
                </c:pt>
                <c:pt idx="11218">
                  <c:v>168270</c:v>
                </c:pt>
                <c:pt idx="11219">
                  <c:v>168285</c:v>
                </c:pt>
                <c:pt idx="11220">
                  <c:v>168300</c:v>
                </c:pt>
                <c:pt idx="11221">
                  <c:v>168315</c:v>
                </c:pt>
                <c:pt idx="11222">
                  <c:v>168330</c:v>
                </c:pt>
                <c:pt idx="11223">
                  <c:v>168345</c:v>
                </c:pt>
                <c:pt idx="11224">
                  <c:v>168360</c:v>
                </c:pt>
                <c:pt idx="11225">
                  <c:v>168375</c:v>
                </c:pt>
                <c:pt idx="11226">
                  <c:v>168390</c:v>
                </c:pt>
                <c:pt idx="11227">
                  <c:v>168405</c:v>
                </c:pt>
                <c:pt idx="11228">
                  <c:v>168420</c:v>
                </c:pt>
                <c:pt idx="11229">
                  <c:v>168435</c:v>
                </c:pt>
                <c:pt idx="11230">
                  <c:v>168450</c:v>
                </c:pt>
                <c:pt idx="11231">
                  <c:v>168465</c:v>
                </c:pt>
                <c:pt idx="11232">
                  <c:v>168480</c:v>
                </c:pt>
                <c:pt idx="11233">
                  <c:v>168495</c:v>
                </c:pt>
                <c:pt idx="11234">
                  <c:v>168510</c:v>
                </c:pt>
                <c:pt idx="11235">
                  <c:v>168525</c:v>
                </c:pt>
                <c:pt idx="11236">
                  <c:v>168540</c:v>
                </c:pt>
                <c:pt idx="11237">
                  <c:v>168555</c:v>
                </c:pt>
                <c:pt idx="11238">
                  <c:v>168570</c:v>
                </c:pt>
                <c:pt idx="11239">
                  <c:v>168585</c:v>
                </c:pt>
                <c:pt idx="11240">
                  <c:v>168600</c:v>
                </c:pt>
                <c:pt idx="11241">
                  <c:v>168615</c:v>
                </c:pt>
                <c:pt idx="11242">
                  <c:v>168630</c:v>
                </c:pt>
                <c:pt idx="11243">
                  <c:v>168645</c:v>
                </c:pt>
                <c:pt idx="11244">
                  <c:v>168660</c:v>
                </c:pt>
                <c:pt idx="11245">
                  <c:v>168675</c:v>
                </c:pt>
                <c:pt idx="11246">
                  <c:v>168690</c:v>
                </c:pt>
                <c:pt idx="11247">
                  <c:v>168705</c:v>
                </c:pt>
                <c:pt idx="11248">
                  <c:v>168720</c:v>
                </c:pt>
                <c:pt idx="11249">
                  <c:v>168735</c:v>
                </c:pt>
                <c:pt idx="11250">
                  <c:v>168750</c:v>
                </c:pt>
                <c:pt idx="11251">
                  <c:v>168765</c:v>
                </c:pt>
                <c:pt idx="11252">
                  <c:v>168780</c:v>
                </c:pt>
                <c:pt idx="11253">
                  <c:v>168795</c:v>
                </c:pt>
                <c:pt idx="11254">
                  <c:v>168810</c:v>
                </c:pt>
                <c:pt idx="11255">
                  <c:v>168825</c:v>
                </c:pt>
                <c:pt idx="11256">
                  <c:v>168840</c:v>
                </c:pt>
                <c:pt idx="11257">
                  <c:v>168855</c:v>
                </c:pt>
                <c:pt idx="11258">
                  <c:v>168870</c:v>
                </c:pt>
                <c:pt idx="11259">
                  <c:v>168885</c:v>
                </c:pt>
                <c:pt idx="11260">
                  <c:v>168900</c:v>
                </c:pt>
                <c:pt idx="11261">
                  <c:v>168915</c:v>
                </c:pt>
                <c:pt idx="11262">
                  <c:v>168930</c:v>
                </c:pt>
                <c:pt idx="11263">
                  <c:v>168945</c:v>
                </c:pt>
                <c:pt idx="11264">
                  <c:v>168960</c:v>
                </c:pt>
                <c:pt idx="11265">
                  <c:v>168975</c:v>
                </c:pt>
                <c:pt idx="11266">
                  <c:v>168990</c:v>
                </c:pt>
                <c:pt idx="11267">
                  <c:v>169005</c:v>
                </c:pt>
                <c:pt idx="11268">
                  <c:v>169020</c:v>
                </c:pt>
                <c:pt idx="11269">
                  <c:v>169035</c:v>
                </c:pt>
                <c:pt idx="11270">
                  <c:v>169050</c:v>
                </c:pt>
                <c:pt idx="11271">
                  <c:v>169065</c:v>
                </c:pt>
                <c:pt idx="11272">
                  <c:v>169080</c:v>
                </c:pt>
                <c:pt idx="11273">
                  <c:v>169095</c:v>
                </c:pt>
                <c:pt idx="11274">
                  <c:v>169110</c:v>
                </c:pt>
                <c:pt idx="11275">
                  <c:v>169125</c:v>
                </c:pt>
                <c:pt idx="11276">
                  <c:v>169140</c:v>
                </c:pt>
                <c:pt idx="11277">
                  <c:v>169155</c:v>
                </c:pt>
                <c:pt idx="11278">
                  <c:v>169170</c:v>
                </c:pt>
                <c:pt idx="11279">
                  <c:v>169185</c:v>
                </c:pt>
                <c:pt idx="11280">
                  <c:v>169200</c:v>
                </c:pt>
                <c:pt idx="11281">
                  <c:v>169215</c:v>
                </c:pt>
                <c:pt idx="11282">
                  <c:v>169230</c:v>
                </c:pt>
                <c:pt idx="11283">
                  <c:v>169245</c:v>
                </c:pt>
                <c:pt idx="11284">
                  <c:v>169260</c:v>
                </c:pt>
                <c:pt idx="11285">
                  <c:v>169275</c:v>
                </c:pt>
                <c:pt idx="11286">
                  <c:v>169290</c:v>
                </c:pt>
                <c:pt idx="11287">
                  <c:v>169305</c:v>
                </c:pt>
                <c:pt idx="11288">
                  <c:v>169320</c:v>
                </c:pt>
                <c:pt idx="11289">
                  <c:v>169335</c:v>
                </c:pt>
                <c:pt idx="11290">
                  <c:v>169350</c:v>
                </c:pt>
                <c:pt idx="11291">
                  <c:v>169365</c:v>
                </c:pt>
                <c:pt idx="11292">
                  <c:v>169380</c:v>
                </c:pt>
                <c:pt idx="11293">
                  <c:v>169395</c:v>
                </c:pt>
                <c:pt idx="11294">
                  <c:v>169410</c:v>
                </c:pt>
                <c:pt idx="11295">
                  <c:v>169425</c:v>
                </c:pt>
                <c:pt idx="11296">
                  <c:v>169440</c:v>
                </c:pt>
                <c:pt idx="11297">
                  <c:v>169455</c:v>
                </c:pt>
                <c:pt idx="11298">
                  <c:v>169470</c:v>
                </c:pt>
                <c:pt idx="11299">
                  <c:v>169485</c:v>
                </c:pt>
                <c:pt idx="11300">
                  <c:v>169500</c:v>
                </c:pt>
                <c:pt idx="11301">
                  <c:v>169515</c:v>
                </c:pt>
                <c:pt idx="11302">
                  <c:v>169530</c:v>
                </c:pt>
                <c:pt idx="11303">
                  <c:v>169545</c:v>
                </c:pt>
                <c:pt idx="11304">
                  <c:v>169560</c:v>
                </c:pt>
                <c:pt idx="11305">
                  <c:v>169575</c:v>
                </c:pt>
                <c:pt idx="11306">
                  <c:v>169590</c:v>
                </c:pt>
                <c:pt idx="11307">
                  <c:v>169605</c:v>
                </c:pt>
                <c:pt idx="11308">
                  <c:v>169620</c:v>
                </c:pt>
                <c:pt idx="11309">
                  <c:v>169635</c:v>
                </c:pt>
                <c:pt idx="11310">
                  <c:v>169650</c:v>
                </c:pt>
                <c:pt idx="11311">
                  <c:v>169665</c:v>
                </c:pt>
                <c:pt idx="11312">
                  <c:v>169680</c:v>
                </c:pt>
                <c:pt idx="11313">
                  <c:v>169695</c:v>
                </c:pt>
                <c:pt idx="11314">
                  <c:v>169710</c:v>
                </c:pt>
                <c:pt idx="11315">
                  <c:v>169725</c:v>
                </c:pt>
                <c:pt idx="11316">
                  <c:v>169740</c:v>
                </c:pt>
                <c:pt idx="11317">
                  <c:v>169755</c:v>
                </c:pt>
                <c:pt idx="11318">
                  <c:v>169770</c:v>
                </c:pt>
                <c:pt idx="11319">
                  <c:v>169785</c:v>
                </c:pt>
                <c:pt idx="11320">
                  <c:v>169800</c:v>
                </c:pt>
                <c:pt idx="11321">
                  <c:v>169815</c:v>
                </c:pt>
                <c:pt idx="11322">
                  <c:v>169830</c:v>
                </c:pt>
                <c:pt idx="11323">
                  <c:v>169845</c:v>
                </c:pt>
                <c:pt idx="11324">
                  <c:v>169860</c:v>
                </c:pt>
                <c:pt idx="11325">
                  <c:v>169875</c:v>
                </c:pt>
                <c:pt idx="11326">
                  <c:v>169890</c:v>
                </c:pt>
                <c:pt idx="11327">
                  <c:v>169905</c:v>
                </c:pt>
                <c:pt idx="11328">
                  <c:v>169920</c:v>
                </c:pt>
                <c:pt idx="11329">
                  <c:v>169935</c:v>
                </c:pt>
                <c:pt idx="11330">
                  <c:v>169950</c:v>
                </c:pt>
                <c:pt idx="11331">
                  <c:v>169965</c:v>
                </c:pt>
                <c:pt idx="11332">
                  <c:v>169980</c:v>
                </c:pt>
                <c:pt idx="11333">
                  <c:v>169995</c:v>
                </c:pt>
                <c:pt idx="11334">
                  <c:v>170010</c:v>
                </c:pt>
                <c:pt idx="11335">
                  <c:v>170025</c:v>
                </c:pt>
                <c:pt idx="11336">
                  <c:v>170040</c:v>
                </c:pt>
                <c:pt idx="11337">
                  <c:v>170055</c:v>
                </c:pt>
                <c:pt idx="11338">
                  <c:v>170070</c:v>
                </c:pt>
                <c:pt idx="11339">
                  <c:v>170085</c:v>
                </c:pt>
                <c:pt idx="11340">
                  <c:v>170100</c:v>
                </c:pt>
                <c:pt idx="11341">
                  <c:v>170115</c:v>
                </c:pt>
                <c:pt idx="11342">
                  <c:v>170130</c:v>
                </c:pt>
                <c:pt idx="11343">
                  <c:v>170145</c:v>
                </c:pt>
                <c:pt idx="11344">
                  <c:v>170160</c:v>
                </c:pt>
                <c:pt idx="11345">
                  <c:v>170175</c:v>
                </c:pt>
                <c:pt idx="11346">
                  <c:v>170190</c:v>
                </c:pt>
                <c:pt idx="11347">
                  <c:v>170205</c:v>
                </c:pt>
                <c:pt idx="11348">
                  <c:v>170220</c:v>
                </c:pt>
                <c:pt idx="11349">
                  <c:v>170235</c:v>
                </c:pt>
                <c:pt idx="11350">
                  <c:v>170250</c:v>
                </c:pt>
                <c:pt idx="11351">
                  <c:v>170265</c:v>
                </c:pt>
                <c:pt idx="11352">
                  <c:v>170280</c:v>
                </c:pt>
                <c:pt idx="11353">
                  <c:v>170295</c:v>
                </c:pt>
                <c:pt idx="11354">
                  <c:v>170310</c:v>
                </c:pt>
                <c:pt idx="11355">
                  <c:v>170325</c:v>
                </c:pt>
                <c:pt idx="11356">
                  <c:v>170340</c:v>
                </c:pt>
                <c:pt idx="11357">
                  <c:v>170355</c:v>
                </c:pt>
                <c:pt idx="11358">
                  <c:v>170370</c:v>
                </c:pt>
                <c:pt idx="11359">
                  <c:v>170385</c:v>
                </c:pt>
                <c:pt idx="11360">
                  <c:v>170400</c:v>
                </c:pt>
                <c:pt idx="11361">
                  <c:v>170415</c:v>
                </c:pt>
                <c:pt idx="11362">
                  <c:v>170430</c:v>
                </c:pt>
                <c:pt idx="11363">
                  <c:v>170445</c:v>
                </c:pt>
                <c:pt idx="11364">
                  <c:v>170460</c:v>
                </c:pt>
                <c:pt idx="11365">
                  <c:v>170475</c:v>
                </c:pt>
                <c:pt idx="11366">
                  <c:v>170490</c:v>
                </c:pt>
                <c:pt idx="11367">
                  <c:v>170505</c:v>
                </c:pt>
                <c:pt idx="11368">
                  <c:v>170520</c:v>
                </c:pt>
                <c:pt idx="11369">
                  <c:v>170535</c:v>
                </c:pt>
                <c:pt idx="11370">
                  <c:v>170550</c:v>
                </c:pt>
                <c:pt idx="11371">
                  <c:v>170565</c:v>
                </c:pt>
                <c:pt idx="11372">
                  <c:v>170580</c:v>
                </c:pt>
                <c:pt idx="11373">
                  <c:v>170595</c:v>
                </c:pt>
                <c:pt idx="11374">
                  <c:v>170610</c:v>
                </c:pt>
                <c:pt idx="11375">
                  <c:v>170625</c:v>
                </c:pt>
                <c:pt idx="11376">
                  <c:v>170640</c:v>
                </c:pt>
                <c:pt idx="11377">
                  <c:v>170655</c:v>
                </c:pt>
                <c:pt idx="11378">
                  <c:v>170670</c:v>
                </c:pt>
                <c:pt idx="11379">
                  <c:v>170685</c:v>
                </c:pt>
                <c:pt idx="11380">
                  <c:v>170700</c:v>
                </c:pt>
                <c:pt idx="11381">
                  <c:v>170715</c:v>
                </c:pt>
                <c:pt idx="11382">
                  <c:v>170730</c:v>
                </c:pt>
                <c:pt idx="11383">
                  <c:v>170745</c:v>
                </c:pt>
                <c:pt idx="11384">
                  <c:v>170760</c:v>
                </c:pt>
                <c:pt idx="11385">
                  <c:v>170775</c:v>
                </c:pt>
                <c:pt idx="11386">
                  <c:v>170790</c:v>
                </c:pt>
                <c:pt idx="11387">
                  <c:v>170805</c:v>
                </c:pt>
                <c:pt idx="11388">
                  <c:v>170820</c:v>
                </c:pt>
                <c:pt idx="11389">
                  <c:v>170835</c:v>
                </c:pt>
                <c:pt idx="11390">
                  <c:v>170850</c:v>
                </c:pt>
                <c:pt idx="11391">
                  <c:v>170865</c:v>
                </c:pt>
                <c:pt idx="11392">
                  <c:v>170880</c:v>
                </c:pt>
                <c:pt idx="11393">
                  <c:v>170895</c:v>
                </c:pt>
                <c:pt idx="11394">
                  <c:v>170910</c:v>
                </c:pt>
                <c:pt idx="11395">
                  <c:v>170925</c:v>
                </c:pt>
                <c:pt idx="11396">
                  <c:v>170940</c:v>
                </c:pt>
                <c:pt idx="11397">
                  <c:v>170955</c:v>
                </c:pt>
                <c:pt idx="11398">
                  <c:v>170970</c:v>
                </c:pt>
                <c:pt idx="11399">
                  <c:v>170985</c:v>
                </c:pt>
                <c:pt idx="11400">
                  <c:v>171000</c:v>
                </c:pt>
                <c:pt idx="11401">
                  <c:v>171015</c:v>
                </c:pt>
                <c:pt idx="11402">
                  <c:v>171030</c:v>
                </c:pt>
                <c:pt idx="11403">
                  <c:v>171045</c:v>
                </c:pt>
                <c:pt idx="11404">
                  <c:v>171060</c:v>
                </c:pt>
                <c:pt idx="11405">
                  <c:v>171075</c:v>
                </c:pt>
                <c:pt idx="11406">
                  <c:v>171090</c:v>
                </c:pt>
                <c:pt idx="11407">
                  <c:v>171105</c:v>
                </c:pt>
                <c:pt idx="11408">
                  <c:v>171120</c:v>
                </c:pt>
                <c:pt idx="11409">
                  <c:v>171135</c:v>
                </c:pt>
                <c:pt idx="11410">
                  <c:v>171150</c:v>
                </c:pt>
                <c:pt idx="11411">
                  <c:v>171165</c:v>
                </c:pt>
                <c:pt idx="11412">
                  <c:v>171180</c:v>
                </c:pt>
                <c:pt idx="11413">
                  <c:v>171195</c:v>
                </c:pt>
                <c:pt idx="11414">
                  <c:v>171210</c:v>
                </c:pt>
                <c:pt idx="11415">
                  <c:v>171225</c:v>
                </c:pt>
                <c:pt idx="11416">
                  <c:v>171240</c:v>
                </c:pt>
                <c:pt idx="11417">
                  <c:v>171255</c:v>
                </c:pt>
                <c:pt idx="11418">
                  <c:v>171270</c:v>
                </c:pt>
                <c:pt idx="11419">
                  <c:v>171285</c:v>
                </c:pt>
                <c:pt idx="11420">
                  <c:v>171300</c:v>
                </c:pt>
                <c:pt idx="11421">
                  <c:v>171315</c:v>
                </c:pt>
                <c:pt idx="11422">
                  <c:v>171330</c:v>
                </c:pt>
                <c:pt idx="11423">
                  <c:v>171345</c:v>
                </c:pt>
                <c:pt idx="11424">
                  <c:v>171360</c:v>
                </c:pt>
                <c:pt idx="11425">
                  <c:v>171375</c:v>
                </c:pt>
                <c:pt idx="11426">
                  <c:v>171390</c:v>
                </c:pt>
                <c:pt idx="11427">
                  <c:v>171405</c:v>
                </c:pt>
                <c:pt idx="11428">
                  <c:v>171420</c:v>
                </c:pt>
                <c:pt idx="11429">
                  <c:v>171435</c:v>
                </c:pt>
                <c:pt idx="11430">
                  <c:v>171450</c:v>
                </c:pt>
                <c:pt idx="11431">
                  <c:v>171465</c:v>
                </c:pt>
                <c:pt idx="11432">
                  <c:v>171480</c:v>
                </c:pt>
                <c:pt idx="11433">
                  <c:v>171495</c:v>
                </c:pt>
                <c:pt idx="11434">
                  <c:v>171510</c:v>
                </c:pt>
                <c:pt idx="11435">
                  <c:v>171525</c:v>
                </c:pt>
                <c:pt idx="11436">
                  <c:v>171540</c:v>
                </c:pt>
                <c:pt idx="11437">
                  <c:v>171555</c:v>
                </c:pt>
                <c:pt idx="11438">
                  <c:v>171570</c:v>
                </c:pt>
                <c:pt idx="11439">
                  <c:v>171585</c:v>
                </c:pt>
                <c:pt idx="11440">
                  <c:v>171600</c:v>
                </c:pt>
                <c:pt idx="11441">
                  <c:v>171615</c:v>
                </c:pt>
                <c:pt idx="11442">
                  <c:v>171630</c:v>
                </c:pt>
                <c:pt idx="11443">
                  <c:v>171645</c:v>
                </c:pt>
                <c:pt idx="11444">
                  <c:v>171660</c:v>
                </c:pt>
                <c:pt idx="11445">
                  <c:v>171675</c:v>
                </c:pt>
                <c:pt idx="11446">
                  <c:v>171690</c:v>
                </c:pt>
                <c:pt idx="11447">
                  <c:v>171705</c:v>
                </c:pt>
                <c:pt idx="11448">
                  <c:v>171720</c:v>
                </c:pt>
                <c:pt idx="11449">
                  <c:v>171735</c:v>
                </c:pt>
                <c:pt idx="11450">
                  <c:v>171750</c:v>
                </c:pt>
                <c:pt idx="11451">
                  <c:v>171765</c:v>
                </c:pt>
                <c:pt idx="11452">
                  <c:v>171780</c:v>
                </c:pt>
                <c:pt idx="11453">
                  <c:v>171795</c:v>
                </c:pt>
                <c:pt idx="11454">
                  <c:v>171810</c:v>
                </c:pt>
                <c:pt idx="11455">
                  <c:v>171825</c:v>
                </c:pt>
                <c:pt idx="11456">
                  <c:v>171840</c:v>
                </c:pt>
                <c:pt idx="11457">
                  <c:v>171855</c:v>
                </c:pt>
                <c:pt idx="11458">
                  <c:v>171870</c:v>
                </c:pt>
                <c:pt idx="11459">
                  <c:v>171885</c:v>
                </c:pt>
                <c:pt idx="11460">
                  <c:v>171900</c:v>
                </c:pt>
                <c:pt idx="11461">
                  <c:v>171915</c:v>
                </c:pt>
                <c:pt idx="11462">
                  <c:v>171930</c:v>
                </c:pt>
                <c:pt idx="11463">
                  <c:v>171945</c:v>
                </c:pt>
                <c:pt idx="11464">
                  <c:v>171960</c:v>
                </c:pt>
                <c:pt idx="11465">
                  <c:v>171975</c:v>
                </c:pt>
                <c:pt idx="11466">
                  <c:v>171990</c:v>
                </c:pt>
                <c:pt idx="11467">
                  <c:v>172005</c:v>
                </c:pt>
                <c:pt idx="11468">
                  <c:v>172020</c:v>
                </c:pt>
                <c:pt idx="11469">
                  <c:v>172035</c:v>
                </c:pt>
                <c:pt idx="11470">
                  <c:v>172050</c:v>
                </c:pt>
                <c:pt idx="11471">
                  <c:v>172065</c:v>
                </c:pt>
                <c:pt idx="11472">
                  <c:v>172080</c:v>
                </c:pt>
                <c:pt idx="11473">
                  <c:v>172095</c:v>
                </c:pt>
                <c:pt idx="11474">
                  <c:v>172110</c:v>
                </c:pt>
                <c:pt idx="11475">
                  <c:v>172125</c:v>
                </c:pt>
                <c:pt idx="11476">
                  <c:v>172140</c:v>
                </c:pt>
                <c:pt idx="11477">
                  <c:v>172155</c:v>
                </c:pt>
                <c:pt idx="11478">
                  <c:v>172170</c:v>
                </c:pt>
                <c:pt idx="11479">
                  <c:v>172185</c:v>
                </c:pt>
                <c:pt idx="11480">
                  <c:v>172200</c:v>
                </c:pt>
                <c:pt idx="11481">
                  <c:v>172215</c:v>
                </c:pt>
                <c:pt idx="11482">
                  <c:v>172230</c:v>
                </c:pt>
                <c:pt idx="11483">
                  <c:v>172245</c:v>
                </c:pt>
                <c:pt idx="11484">
                  <c:v>172260</c:v>
                </c:pt>
                <c:pt idx="11485">
                  <c:v>172275</c:v>
                </c:pt>
                <c:pt idx="11486">
                  <c:v>172290</c:v>
                </c:pt>
                <c:pt idx="11487">
                  <c:v>172305</c:v>
                </c:pt>
                <c:pt idx="11488">
                  <c:v>172320</c:v>
                </c:pt>
                <c:pt idx="11489">
                  <c:v>172335</c:v>
                </c:pt>
                <c:pt idx="11490">
                  <c:v>172350</c:v>
                </c:pt>
                <c:pt idx="11491">
                  <c:v>172365</c:v>
                </c:pt>
                <c:pt idx="11492">
                  <c:v>172380</c:v>
                </c:pt>
                <c:pt idx="11493">
                  <c:v>172395</c:v>
                </c:pt>
                <c:pt idx="11494">
                  <c:v>172410</c:v>
                </c:pt>
                <c:pt idx="11495">
                  <c:v>172425</c:v>
                </c:pt>
                <c:pt idx="11496">
                  <c:v>172440</c:v>
                </c:pt>
                <c:pt idx="11497">
                  <c:v>172455</c:v>
                </c:pt>
                <c:pt idx="11498">
                  <c:v>172470</c:v>
                </c:pt>
                <c:pt idx="11499">
                  <c:v>172485</c:v>
                </c:pt>
                <c:pt idx="11500">
                  <c:v>172500</c:v>
                </c:pt>
                <c:pt idx="11501">
                  <c:v>172515</c:v>
                </c:pt>
                <c:pt idx="11502">
                  <c:v>172530</c:v>
                </c:pt>
                <c:pt idx="11503">
                  <c:v>172545</c:v>
                </c:pt>
                <c:pt idx="11504">
                  <c:v>172560</c:v>
                </c:pt>
                <c:pt idx="11505">
                  <c:v>172575</c:v>
                </c:pt>
                <c:pt idx="11506">
                  <c:v>172590</c:v>
                </c:pt>
                <c:pt idx="11507">
                  <c:v>172605</c:v>
                </c:pt>
                <c:pt idx="11508">
                  <c:v>172620</c:v>
                </c:pt>
                <c:pt idx="11509">
                  <c:v>172635</c:v>
                </c:pt>
                <c:pt idx="11510">
                  <c:v>172650</c:v>
                </c:pt>
                <c:pt idx="11511">
                  <c:v>172665</c:v>
                </c:pt>
                <c:pt idx="11512">
                  <c:v>172680</c:v>
                </c:pt>
                <c:pt idx="11513">
                  <c:v>172695</c:v>
                </c:pt>
                <c:pt idx="11514">
                  <c:v>172710</c:v>
                </c:pt>
                <c:pt idx="11515">
                  <c:v>172725</c:v>
                </c:pt>
                <c:pt idx="11516">
                  <c:v>172740</c:v>
                </c:pt>
                <c:pt idx="11517">
                  <c:v>172755</c:v>
                </c:pt>
                <c:pt idx="11518">
                  <c:v>172770</c:v>
                </c:pt>
                <c:pt idx="11519">
                  <c:v>172785</c:v>
                </c:pt>
                <c:pt idx="11520">
                  <c:v>172800</c:v>
                </c:pt>
                <c:pt idx="11521">
                  <c:v>172815</c:v>
                </c:pt>
                <c:pt idx="11522">
                  <c:v>172830</c:v>
                </c:pt>
                <c:pt idx="11523">
                  <c:v>172845</c:v>
                </c:pt>
                <c:pt idx="11524">
                  <c:v>172860</c:v>
                </c:pt>
                <c:pt idx="11525">
                  <c:v>172875</c:v>
                </c:pt>
                <c:pt idx="11526">
                  <c:v>172890</c:v>
                </c:pt>
                <c:pt idx="11527">
                  <c:v>172905</c:v>
                </c:pt>
                <c:pt idx="11528">
                  <c:v>172920</c:v>
                </c:pt>
                <c:pt idx="11529">
                  <c:v>172935</c:v>
                </c:pt>
                <c:pt idx="11530">
                  <c:v>172950</c:v>
                </c:pt>
                <c:pt idx="11531">
                  <c:v>172965</c:v>
                </c:pt>
                <c:pt idx="11532">
                  <c:v>172980</c:v>
                </c:pt>
                <c:pt idx="11533">
                  <c:v>172995</c:v>
                </c:pt>
                <c:pt idx="11534">
                  <c:v>173010</c:v>
                </c:pt>
                <c:pt idx="11535">
                  <c:v>173025</c:v>
                </c:pt>
                <c:pt idx="11536">
                  <c:v>173040</c:v>
                </c:pt>
                <c:pt idx="11537">
                  <c:v>173055</c:v>
                </c:pt>
                <c:pt idx="11538">
                  <c:v>173070</c:v>
                </c:pt>
                <c:pt idx="11539">
                  <c:v>173085</c:v>
                </c:pt>
                <c:pt idx="11540">
                  <c:v>173100</c:v>
                </c:pt>
                <c:pt idx="11541">
                  <c:v>173115</c:v>
                </c:pt>
                <c:pt idx="11542">
                  <c:v>173130</c:v>
                </c:pt>
                <c:pt idx="11543">
                  <c:v>173145</c:v>
                </c:pt>
                <c:pt idx="11544">
                  <c:v>173160</c:v>
                </c:pt>
                <c:pt idx="11545">
                  <c:v>173175</c:v>
                </c:pt>
                <c:pt idx="11546">
                  <c:v>173190</c:v>
                </c:pt>
                <c:pt idx="11547">
                  <c:v>173205</c:v>
                </c:pt>
                <c:pt idx="11548">
                  <c:v>173220</c:v>
                </c:pt>
                <c:pt idx="11549">
                  <c:v>173235</c:v>
                </c:pt>
                <c:pt idx="11550">
                  <c:v>173250</c:v>
                </c:pt>
                <c:pt idx="11551">
                  <c:v>173265</c:v>
                </c:pt>
                <c:pt idx="11552">
                  <c:v>173280</c:v>
                </c:pt>
                <c:pt idx="11553">
                  <c:v>173295</c:v>
                </c:pt>
                <c:pt idx="11554">
                  <c:v>173310</c:v>
                </c:pt>
                <c:pt idx="11555">
                  <c:v>173325</c:v>
                </c:pt>
                <c:pt idx="11556">
                  <c:v>173340</c:v>
                </c:pt>
                <c:pt idx="11557">
                  <c:v>173355</c:v>
                </c:pt>
                <c:pt idx="11558">
                  <c:v>173370</c:v>
                </c:pt>
                <c:pt idx="11559">
                  <c:v>173385</c:v>
                </c:pt>
                <c:pt idx="11560">
                  <c:v>173400</c:v>
                </c:pt>
                <c:pt idx="11561">
                  <c:v>173415</c:v>
                </c:pt>
                <c:pt idx="11562">
                  <c:v>173430</c:v>
                </c:pt>
                <c:pt idx="11563">
                  <c:v>173445</c:v>
                </c:pt>
                <c:pt idx="11564">
                  <c:v>173460</c:v>
                </c:pt>
                <c:pt idx="11565">
                  <c:v>173475</c:v>
                </c:pt>
                <c:pt idx="11566">
                  <c:v>173490</c:v>
                </c:pt>
                <c:pt idx="11567">
                  <c:v>173505</c:v>
                </c:pt>
                <c:pt idx="11568">
                  <c:v>173520</c:v>
                </c:pt>
                <c:pt idx="11569">
                  <c:v>173535</c:v>
                </c:pt>
                <c:pt idx="11570">
                  <c:v>173550</c:v>
                </c:pt>
                <c:pt idx="11571">
                  <c:v>173565</c:v>
                </c:pt>
                <c:pt idx="11572">
                  <c:v>173580</c:v>
                </c:pt>
                <c:pt idx="11573">
                  <c:v>173595</c:v>
                </c:pt>
                <c:pt idx="11574">
                  <c:v>173610</c:v>
                </c:pt>
                <c:pt idx="11575">
                  <c:v>173625</c:v>
                </c:pt>
                <c:pt idx="11576">
                  <c:v>173640</c:v>
                </c:pt>
                <c:pt idx="11577">
                  <c:v>173655</c:v>
                </c:pt>
                <c:pt idx="11578">
                  <c:v>173670</c:v>
                </c:pt>
                <c:pt idx="11579">
                  <c:v>173685</c:v>
                </c:pt>
                <c:pt idx="11580">
                  <c:v>173700</c:v>
                </c:pt>
                <c:pt idx="11581">
                  <c:v>173715</c:v>
                </c:pt>
                <c:pt idx="11582">
                  <c:v>173730</c:v>
                </c:pt>
                <c:pt idx="11583">
                  <c:v>173745</c:v>
                </c:pt>
                <c:pt idx="11584">
                  <c:v>173760</c:v>
                </c:pt>
                <c:pt idx="11585">
                  <c:v>173775</c:v>
                </c:pt>
                <c:pt idx="11586">
                  <c:v>173790</c:v>
                </c:pt>
                <c:pt idx="11587">
                  <c:v>173805</c:v>
                </c:pt>
                <c:pt idx="11588">
                  <c:v>173820</c:v>
                </c:pt>
                <c:pt idx="11589">
                  <c:v>173835</c:v>
                </c:pt>
                <c:pt idx="11590">
                  <c:v>173850</c:v>
                </c:pt>
                <c:pt idx="11591">
                  <c:v>173865</c:v>
                </c:pt>
                <c:pt idx="11592">
                  <c:v>173880</c:v>
                </c:pt>
                <c:pt idx="11593">
                  <c:v>173895</c:v>
                </c:pt>
                <c:pt idx="11594">
                  <c:v>173910</c:v>
                </c:pt>
                <c:pt idx="11595">
                  <c:v>173925</c:v>
                </c:pt>
                <c:pt idx="11596">
                  <c:v>173940</c:v>
                </c:pt>
                <c:pt idx="11597">
                  <c:v>173955</c:v>
                </c:pt>
                <c:pt idx="11598">
                  <c:v>173970</c:v>
                </c:pt>
                <c:pt idx="11599">
                  <c:v>173985</c:v>
                </c:pt>
                <c:pt idx="11600">
                  <c:v>174000</c:v>
                </c:pt>
                <c:pt idx="11601">
                  <c:v>174015</c:v>
                </c:pt>
                <c:pt idx="11602">
                  <c:v>174030</c:v>
                </c:pt>
                <c:pt idx="11603">
                  <c:v>174045</c:v>
                </c:pt>
                <c:pt idx="11604">
                  <c:v>174060</c:v>
                </c:pt>
                <c:pt idx="11605">
                  <c:v>174075</c:v>
                </c:pt>
                <c:pt idx="11606">
                  <c:v>174090</c:v>
                </c:pt>
                <c:pt idx="11607">
                  <c:v>174105</c:v>
                </c:pt>
                <c:pt idx="11608">
                  <c:v>174120</c:v>
                </c:pt>
                <c:pt idx="11609">
                  <c:v>174135</c:v>
                </c:pt>
                <c:pt idx="11610">
                  <c:v>174150</c:v>
                </c:pt>
                <c:pt idx="11611">
                  <c:v>174165</c:v>
                </c:pt>
                <c:pt idx="11612">
                  <c:v>174180</c:v>
                </c:pt>
                <c:pt idx="11613">
                  <c:v>174195</c:v>
                </c:pt>
                <c:pt idx="11614">
                  <c:v>174210</c:v>
                </c:pt>
                <c:pt idx="11615">
                  <c:v>174225</c:v>
                </c:pt>
                <c:pt idx="11616">
                  <c:v>174240</c:v>
                </c:pt>
                <c:pt idx="11617">
                  <c:v>174255</c:v>
                </c:pt>
                <c:pt idx="11618">
                  <c:v>174270</c:v>
                </c:pt>
                <c:pt idx="11619">
                  <c:v>174285</c:v>
                </c:pt>
                <c:pt idx="11620">
                  <c:v>174300</c:v>
                </c:pt>
                <c:pt idx="11621">
                  <c:v>174315</c:v>
                </c:pt>
                <c:pt idx="11622">
                  <c:v>174330</c:v>
                </c:pt>
                <c:pt idx="11623">
                  <c:v>174345</c:v>
                </c:pt>
                <c:pt idx="11624">
                  <c:v>174360</c:v>
                </c:pt>
                <c:pt idx="11625">
                  <c:v>174375</c:v>
                </c:pt>
                <c:pt idx="11626">
                  <c:v>174390</c:v>
                </c:pt>
                <c:pt idx="11627">
                  <c:v>174405</c:v>
                </c:pt>
                <c:pt idx="11628">
                  <c:v>174420</c:v>
                </c:pt>
                <c:pt idx="11629">
                  <c:v>174435</c:v>
                </c:pt>
                <c:pt idx="11630">
                  <c:v>174450</c:v>
                </c:pt>
                <c:pt idx="11631">
                  <c:v>174465</c:v>
                </c:pt>
                <c:pt idx="11632">
                  <c:v>174480</c:v>
                </c:pt>
                <c:pt idx="11633">
                  <c:v>174495</c:v>
                </c:pt>
                <c:pt idx="11634">
                  <c:v>174510</c:v>
                </c:pt>
                <c:pt idx="11635">
                  <c:v>174525</c:v>
                </c:pt>
                <c:pt idx="11636">
                  <c:v>174540</c:v>
                </c:pt>
                <c:pt idx="11637">
                  <c:v>174555</c:v>
                </c:pt>
                <c:pt idx="11638">
                  <c:v>174570</c:v>
                </c:pt>
                <c:pt idx="11639">
                  <c:v>174585</c:v>
                </c:pt>
                <c:pt idx="11640">
                  <c:v>174600</c:v>
                </c:pt>
                <c:pt idx="11641">
                  <c:v>174615</c:v>
                </c:pt>
                <c:pt idx="11642">
                  <c:v>174630</c:v>
                </c:pt>
                <c:pt idx="11643">
                  <c:v>174645</c:v>
                </c:pt>
                <c:pt idx="11644">
                  <c:v>174660</c:v>
                </c:pt>
                <c:pt idx="11645">
                  <c:v>174675</c:v>
                </c:pt>
                <c:pt idx="11646">
                  <c:v>174690</c:v>
                </c:pt>
                <c:pt idx="11647">
                  <c:v>174705</c:v>
                </c:pt>
                <c:pt idx="11648">
                  <c:v>174720</c:v>
                </c:pt>
                <c:pt idx="11649">
                  <c:v>174735</c:v>
                </c:pt>
                <c:pt idx="11650">
                  <c:v>174750</c:v>
                </c:pt>
                <c:pt idx="11651">
                  <c:v>174765</c:v>
                </c:pt>
                <c:pt idx="11652">
                  <c:v>174780</c:v>
                </c:pt>
                <c:pt idx="11653">
                  <c:v>174795</c:v>
                </c:pt>
                <c:pt idx="11654">
                  <c:v>174810</c:v>
                </c:pt>
                <c:pt idx="11655">
                  <c:v>174825</c:v>
                </c:pt>
                <c:pt idx="11656">
                  <c:v>174840</c:v>
                </c:pt>
                <c:pt idx="11657">
                  <c:v>174855</c:v>
                </c:pt>
                <c:pt idx="11658">
                  <c:v>174870</c:v>
                </c:pt>
                <c:pt idx="11659">
                  <c:v>174885</c:v>
                </c:pt>
                <c:pt idx="11660">
                  <c:v>174900</c:v>
                </c:pt>
                <c:pt idx="11661">
                  <c:v>174915</c:v>
                </c:pt>
                <c:pt idx="11662">
                  <c:v>174930</c:v>
                </c:pt>
                <c:pt idx="11663">
                  <c:v>174945</c:v>
                </c:pt>
                <c:pt idx="11664">
                  <c:v>174960</c:v>
                </c:pt>
                <c:pt idx="11665">
                  <c:v>174975</c:v>
                </c:pt>
                <c:pt idx="11666">
                  <c:v>174990</c:v>
                </c:pt>
                <c:pt idx="11667">
                  <c:v>175005</c:v>
                </c:pt>
                <c:pt idx="11668">
                  <c:v>175020</c:v>
                </c:pt>
                <c:pt idx="11669">
                  <c:v>175035</c:v>
                </c:pt>
                <c:pt idx="11670">
                  <c:v>175050</c:v>
                </c:pt>
                <c:pt idx="11671">
                  <c:v>175065</c:v>
                </c:pt>
                <c:pt idx="11672">
                  <c:v>175080</c:v>
                </c:pt>
                <c:pt idx="11673">
                  <c:v>175095</c:v>
                </c:pt>
                <c:pt idx="11674">
                  <c:v>175110</c:v>
                </c:pt>
                <c:pt idx="11675">
                  <c:v>175125</c:v>
                </c:pt>
                <c:pt idx="11676">
                  <c:v>175140</c:v>
                </c:pt>
                <c:pt idx="11677">
                  <c:v>175155</c:v>
                </c:pt>
                <c:pt idx="11678">
                  <c:v>175170</c:v>
                </c:pt>
                <c:pt idx="11679">
                  <c:v>175185</c:v>
                </c:pt>
                <c:pt idx="11680">
                  <c:v>175200</c:v>
                </c:pt>
                <c:pt idx="11681">
                  <c:v>175215</c:v>
                </c:pt>
                <c:pt idx="11682">
                  <c:v>175230</c:v>
                </c:pt>
                <c:pt idx="11683">
                  <c:v>175245</c:v>
                </c:pt>
                <c:pt idx="11684">
                  <c:v>175260</c:v>
                </c:pt>
                <c:pt idx="11685">
                  <c:v>175275</c:v>
                </c:pt>
                <c:pt idx="11686">
                  <c:v>175290</c:v>
                </c:pt>
                <c:pt idx="11687">
                  <c:v>175305</c:v>
                </c:pt>
                <c:pt idx="11688">
                  <c:v>175320</c:v>
                </c:pt>
                <c:pt idx="11689">
                  <c:v>175335</c:v>
                </c:pt>
                <c:pt idx="11690">
                  <c:v>175350</c:v>
                </c:pt>
                <c:pt idx="11691">
                  <c:v>175365</c:v>
                </c:pt>
                <c:pt idx="11692">
                  <c:v>175380</c:v>
                </c:pt>
                <c:pt idx="11693">
                  <c:v>175395</c:v>
                </c:pt>
                <c:pt idx="11694">
                  <c:v>175410</c:v>
                </c:pt>
                <c:pt idx="11695">
                  <c:v>175425</c:v>
                </c:pt>
                <c:pt idx="11696">
                  <c:v>175440</c:v>
                </c:pt>
                <c:pt idx="11697">
                  <c:v>175455</c:v>
                </c:pt>
                <c:pt idx="11698">
                  <c:v>175470</c:v>
                </c:pt>
                <c:pt idx="11699">
                  <c:v>175485</c:v>
                </c:pt>
                <c:pt idx="11700">
                  <c:v>175500</c:v>
                </c:pt>
                <c:pt idx="11701">
                  <c:v>175515</c:v>
                </c:pt>
                <c:pt idx="11702">
                  <c:v>175530</c:v>
                </c:pt>
                <c:pt idx="11703">
                  <c:v>175545</c:v>
                </c:pt>
                <c:pt idx="11704">
                  <c:v>175560</c:v>
                </c:pt>
                <c:pt idx="11705">
                  <c:v>175575</c:v>
                </c:pt>
                <c:pt idx="11706">
                  <c:v>175590</c:v>
                </c:pt>
                <c:pt idx="11707">
                  <c:v>175605</c:v>
                </c:pt>
                <c:pt idx="11708">
                  <c:v>175620</c:v>
                </c:pt>
                <c:pt idx="11709">
                  <c:v>175635</c:v>
                </c:pt>
                <c:pt idx="11710">
                  <c:v>175650</c:v>
                </c:pt>
                <c:pt idx="11711">
                  <c:v>175665</c:v>
                </c:pt>
                <c:pt idx="11712">
                  <c:v>175680</c:v>
                </c:pt>
                <c:pt idx="11713">
                  <c:v>175695</c:v>
                </c:pt>
                <c:pt idx="11714">
                  <c:v>175710</c:v>
                </c:pt>
                <c:pt idx="11715">
                  <c:v>175725</c:v>
                </c:pt>
                <c:pt idx="11716">
                  <c:v>175740</c:v>
                </c:pt>
                <c:pt idx="11717">
                  <c:v>175755</c:v>
                </c:pt>
                <c:pt idx="11718">
                  <c:v>175770</c:v>
                </c:pt>
                <c:pt idx="11719">
                  <c:v>175785</c:v>
                </c:pt>
                <c:pt idx="11720">
                  <c:v>175800</c:v>
                </c:pt>
                <c:pt idx="11721">
                  <c:v>175815</c:v>
                </c:pt>
                <c:pt idx="11722">
                  <c:v>175830</c:v>
                </c:pt>
                <c:pt idx="11723">
                  <c:v>175845</c:v>
                </c:pt>
                <c:pt idx="11724">
                  <c:v>175860</c:v>
                </c:pt>
                <c:pt idx="11725">
                  <c:v>175875</c:v>
                </c:pt>
                <c:pt idx="11726">
                  <c:v>175890</c:v>
                </c:pt>
                <c:pt idx="11727">
                  <c:v>175905</c:v>
                </c:pt>
                <c:pt idx="11728">
                  <c:v>175920</c:v>
                </c:pt>
                <c:pt idx="11729">
                  <c:v>175935</c:v>
                </c:pt>
                <c:pt idx="11730">
                  <c:v>175950</c:v>
                </c:pt>
                <c:pt idx="11731">
                  <c:v>175965</c:v>
                </c:pt>
                <c:pt idx="11732">
                  <c:v>175980</c:v>
                </c:pt>
                <c:pt idx="11733">
                  <c:v>175995</c:v>
                </c:pt>
                <c:pt idx="11734">
                  <c:v>176010</c:v>
                </c:pt>
                <c:pt idx="11735">
                  <c:v>176025</c:v>
                </c:pt>
                <c:pt idx="11736">
                  <c:v>176040</c:v>
                </c:pt>
                <c:pt idx="11737">
                  <c:v>176055</c:v>
                </c:pt>
                <c:pt idx="11738">
                  <c:v>176070</c:v>
                </c:pt>
                <c:pt idx="11739">
                  <c:v>176085</c:v>
                </c:pt>
                <c:pt idx="11740">
                  <c:v>176100</c:v>
                </c:pt>
                <c:pt idx="11741">
                  <c:v>176115</c:v>
                </c:pt>
                <c:pt idx="11742">
                  <c:v>176130</c:v>
                </c:pt>
                <c:pt idx="11743">
                  <c:v>176145</c:v>
                </c:pt>
                <c:pt idx="11744">
                  <c:v>176160</c:v>
                </c:pt>
                <c:pt idx="11745">
                  <c:v>176175</c:v>
                </c:pt>
                <c:pt idx="11746">
                  <c:v>176190</c:v>
                </c:pt>
                <c:pt idx="11747">
                  <c:v>176205</c:v>
                </c:pt>
                <c:pt idx="11748">
                  <c:v>176220</c:v>
                </c:pt>
                <c:pt idx="11749">
                  <c:v>176235</c:v>
                </c:pt>
                <c:pt idx="11750">
                  <c:v>176250</c:v>
                </c:pt>
                <c:pt idx="11751">
                  <c:v>176265</c:v>
                </c:pt>
                <c:pt idx="11752">
                  <c:v>176280</c:v>
                </c:pt>
                <c:pt idx="11753">
                  <c:v>176295</c:v>
                </c:pt>
                <c:pt idx="11754">
                  <c:v>176310</c:v>
                </c:pt>
                <c:pt idx="11755">
                  <c:v>176325</c:v>
                </c:pt>
                <c:pt idx="11756">
                  <c:v>176340</c:v>
                </c:pt>
                <c:pt idx="11757">
                  <c:v>176355</c:v>
                </c:pt>
                <c:pt idx="11758">
                  <c:v>176370</c:v>
                </c:pt>
                <c:pt idx="11759">
                  <c:v>176385</c:v>
                </c:pt>
                <c:pt idx="11760">
                  <c:v>176400</c:v>
                </c:pt>
                <c:pt idx="11761">
                  <c:v>176415</c:v>
                </c:pt>
                <c:pt idx="11762">
                  <c:v>176430</c:v>
                </c:pt>
                <c:pt idx="11763">
                  <c:v>176445</c:v>
                </c:pt>
                <c:pt idx="11764">
                  <c:v>176460</c:v>
                </c:pt>
                <c:pt idx="11765">
                  <c:v>176475</c:v>
                </c:pt>
                <c:pt idx="11766">
                  <c:v>176490</c:v>
                </c:pt>
                <c:pt idx="11767">
                  <c:v>176505</c:v>
                </c:pt>
                <c:pt idx="11768">
                  <c:v>176520</c:v>
                </c:pt>
                <c:pt idx="11769">
                  <c:v>176535</c:v>
                </c:pt>
                <c:pt idx="11770">
                  <c:v>176550</c:v>
                </c:pt>
                <c:pt idx="11771">
                  <c:v>176565</c:v>
                </c:pt>
                <c:pt idx="11772">
                  <c:v>176580</c:v>
                </c:pt>
                <c:pt idx="11773">
                  <c:v>176595</c:v>
                </c:pt>
                <c:pt idx="11774">
                  <c:v>176610</c:v>
                </c:pt>
                <c:pt idx="11775">
                  <c:v>176625</c:v>
                </c:pt>
                <c:pt idx="11776">
                  <c:v>176640</c:v>
                </c:pt>
                <c:pt idx="11777">
                  <c:v>176655</c:v>
                </c:pt>
                <c:pt idx="11778">
                  <c:v>176670</c:v>
                </c:pt>
                <c:pt idx="11779">
                  <c:v>176685</c:v>
                </c:pt>
                <c:pt idx="11780">
                  <c:v>176700</c:v>
                </c:pt>
                <c:pt idx="11781">
                  <c:v>176715</c:v>
                </c:pt>
                <c:pt idx="11782">
                  <c:v>176730</c:v>
                </c:pt>
                <c:pt idx="11783">
                  <c:v>176745</c:v>
                </c:pt>
                <c:pt idx="11784">
                  <c:v>176760</c:v>
                </c:pt>
                <c:pt idx="11785">
                  <c:v>176775</c:v>
                </c:pt>
                <c:pt idx="11786">
                  <c:v>176790</c:v>
                </c:pt>
                <c:pt idx="11787">
                  <c:v>176805</c:v>
                </c:pt>
                <c:pt idx="11788">
                  <c:v>176820</c:v>
                </c:pt>
                <c:pt idx="11789">
                  <c:v>176835</c:v>
                </c:pt>
                <c:pt idx="11790">
                  <c:v>176850</c:v>
                </c:pt>
                <c:pt idx="11791">
                  <c:v>176865</c:v>
                </c:pt>
                <c:pt idx="11792">
                  <c:v>176880</c:v>
                </c:pt>
                <c:pt idx="11793">
                  <c:v>176895</c:v>
                </c:pt>
                <c:pt idx="11794">
                  <c:v>176910</c:v>
                </c:pt>
                <c:pt idx="11795">
                  <c:v>176925</c:v>
                </c:pt>
                <c:pt idx="11796">
                  <c:v>176940</c:v>
                </c:pt>
                <c:pt idx="11797">
                  <c:v>176955</c:v>
                </c:pt>
                <c:pt idx="11798">
                  <c:v>176970</c:v>
                </c:pt>
                <c:pt idx="11799">
                  <c:v>176985</c:v>
                </c:pt>
                <c:pt idx="11800">
                  <c:v>177000</c:v>
                </c:pt>
                <c:pt idx="11801">
                  <c:v>177015</c:v>
                </c:pt>
                <c:pt idx="11802">
                  <c:v>177030</c:v>
                </c:pt>
                <c:pt idx="11803">
                  <c:v>177045</c:v>
                </c:pt>
                <c:pt idx="11804">
                  <c:v>177060</c:v>
                </c:pt>
                <c:pt idx="11805">
                  <c:v>177075</c:v>
                </c:pt>
                <c:pt idx="11806">
                  <c:v>177090</c:v>
                </c:pt>
                <c:pt idx="11807">
                  <c:v>177105</c:v>
                </c:pt>
                <c:pt idx="11808">
                  <c:v>177120</c:v>
                </c:pt>
                <c:pt idx="11809">
                  <c:v>177135</c:v>
                </c:pt>
                <c:pt idx="11810">
                  <c:v>177150</c:v>
                </c:pt>
                <c:pt idx="11811">
                  <c:v>177165</c:v>
                </c:pt>
                <c:pt idx="11812">
                  <c:v>177180</c:v>
                </c:pt>
                <c:pt idx="11813">
                  <c:v>177195</c:v>
                </c:pt>
                <c:pt idx="11814">
                  <c:v>177210</c:v>
                </c:pt>
                <c:pt idx="11815">
                  <c:v>177225</c:v>
                </c:pt>
                <c:pt idx="11816">
                  <c:v>177240</c:v>
                </c:pt>
                <c:pt idx="11817">
                  <c:v>177255</c:v>
                </c:pt>
                <c:pt idx="11818">
                  <c:v>177270</c:v>
                </c:pt>
                <c:pt idx="11819">
                  <c:v>177285</c:v>
                </c:pt>
                <c:pt idx="11820">
                  <c:v>177300</c:v>
                </c:pt>
                <c:pt idx="11821">
                  <c:v>177315</c:v>
                </c:pt>
                <c:pt idx="11822">
                  <c:v>177330</c:v>
                </c:pt>
                <c:pt idx="11823">
                  <c:v>177345</c:v>
                </c:pt>
                <c:pt idx="11824">
                  <c:v>177360</c:v>
                </c:pt>
                <c:pt idx="11825">
                  <c:v>177375</c:v>
                </c:pt>
                <c:pt idx="11826">
                  <c:v>177390</c:v>
                </c:pt>
                <c:pt idx="11827">
                  <c:v>177405</c:v>
                </c:pt>
                <c:pt idx="11828">
                  <c:v>177420</c:v>
                </c:pt>
                <c:pt idx="11829">
                  <c:v>177435</c:v>
                </c:pt>
                <c:pt idx="11830">
                  <c:v>177450</c:v>
                </c:pt>
                <c:pt idx="11831">
                  <c:v>177465</c:v>
                </c:pt>
                <c:pt idx="11832">
                  <c:v>177480</c:v>
                </c:pt>
                <c:pt idx="11833">
                  <c:v>177495</c:v>
                </c:pt>
                <c:pt idx="11834">
                  <c:v>177510</c:v>
                </c:pt>
                <c:pt idx="11835">
                  <c:v>177525</c:v>
                </c:pt>
                <c:pt idx="11836">
                  <c:v>177540</c:v>
                </c:pt>
                <c:pt idx="11837">
                  <c:v>177555</c:v>
                </c:pt>
                <c:pt idx="11838">
                  <c:v>177570</c:v>
                </c:pt>
                <c:pt idx="11839">
                  <c:v>177585</c:v>
                </c:pt>
                <c:pt idx="11840">
                  <c:v>177600</c:v>
                </c:pt>
                <c:pt idx="11841">
                  <c:v>177615</c:v>
                </c:pt>
                <c:pt idx="11842">
                  <c:v>177630</c:v>
                </c:pt>
                <c:pt idx="11843">
                  <c:v>177645</c:v>
                </c:pt>
                <c:pt idx="11844">
                  <c:v>177660</c:v>
                </c:pt>
                <c:pt idx="11845">
                  <c:v>177675</c:v>
                </c:pt>
                <c:pt idx="11846">
                  <c:v>177690</c:v>
                </c:pt>
                <c:pt idx="11847">
                  <c:v>177705</c:v>
                </c:pt>
                <c:pt idx="11848">
                  <c:v>177720</c:v>
                </c:pt>
                <c:pt idx="11849">
                  <c:v>177735</c:v>
                </c:pt>
                <c:pt idx="11850">
                  <c:v>177750</c:v>
                </c:pt>
                <c:pt idx="11851">
                  <c:v>177765</c:v>
                </c:pt>
                <c:pt idx="11852">
                  <c:v>177780</c:v>
                </c:pt>
                <c:pt idx="11853">
                  <c:v>177795</c:v>
                </c:pt>
                <c:pt idx="11854">
                  <c:v>177810</c:v>
                </c:pt>
                <c:pt idx="11855">
                  <c:v>177825</c:v>
                </c:pt>
                <c:pt idx="11856">
                  <c:v>177840</c:v>
                </c:pt>
                <c:pt idx="11857">
                  <c:v>177855</c:v>
                </c:pt>
                <c:pt idx="11858">
                  <c:v>177870</c:v>
                </c:pt>
                <c:pt idx="11859">
                  <c:v>177885</c:v>
                </c:pt>
                <c:pt idx="11860">
                  <c:v>177900</c:v>
                </c:pt>
                <c:pt idx="11861">
                  <c:v>177915</c:v>
                </c:pt>
                <c:pt idx="11862">
                  <c:v>177930</c:v>
                </c:pt>
                <c:pt idx="11863">
                  <c:v>177945</c:v>
                </c:pt>
                <c:pt idx="11864">
                  <c:v>177960</c:v>
                </c:pt>
                <c:pt idx="11865">
                  <c:v>177975</c:v>
                </c:pt>
                <c:pt idx="11866">
                  <c:v>177990</c:v>
                </c:pt>
                <c:pt idx="11867">
                  <c:v>178005</c:v>
                </c:pt>
                <c:pt idx="11868">
                  <c:v>178020</c:v>
                </c:pt>
                <c:pt idx="11869">
                  <c:v>178035</c:v>
                </c:pt>
                <c:pt idx="11870">
                  <c:v>178050</c:v>
                </c:pt>
                <c:pt idx="11871">
                  <c:v>178065</c:v>
                </c:pt>
                <c:pt idx="11872">
                  <c:v>178080</c:v>
                </c:pt>
                <c:pt idx="11873">
                  <c:v>178095</c:v>
                </c:pt>
                <c:pt idx="11874">
                  <c:v>178110</c:v>
                </c:pt>
                <c:pt idx="11875">
                  <c:v>178125</c:v>
                </c:pt>
                <c:pt idx="11876">
                  <c:v>178140</c:v>
                </c:pt>
                <c:pt idx="11877">
                  <c:v>178155</c:v>
                </c:pt>
                <c:pt idx="11878">
                  <c:v>178170</c:v>
                </c:pt>
                <c:pt idx="11879">
                  <c:v>178185</c:v>
                </c:pt>
                <c:pt idx="11880">
                  <c:v>178200</c:v>
                </c:pt>
                <c:pt idx="11881">
                  <c:v>178215</c:v>
                </c:pt>
                <c:pt idx="11882">
                  <c:v>178230</c:v>
                </c:pt>
                <c:pt idx="11883">
                  <c:v>178245</c:v>
                </c:pt>
                <c:pt idx="11884">
                  <c:v>178260</c:v>
                </c:pt>
                <c:pt idx="11885">
                  <c:v>178275</c:v>
                </c:pt>
                <c:pt idx="11886">
                  <c:v>178290</c:v>
                </c:pt>
                <c:pt idx="11887">
                  <c:v>178305</c:v>
                </c:pt>
                <c:pt idx="11888">
                  <c:v>178320</c:v>
                </c:pt>
                <c:pt idx="11889">
                  <c:v>178335</c:v>
                </c:pt>
                <c:pt idx="11890">
                  <c:v>178350</c:v>
                </c:pt>
                <c:pt idx="11891">
                  <c:v>178365</c:v>
                </c:pt>
                <c:pt idx="11892">
                  <c:v>178380</c:v>
                </c:pt>
                <c:pt idx="11893">
                  <c:v>178395</c:v>
                </c:pt>
                <c:pt idx="11894">
                  <c:v>178410</c:v>
                </c:pt>
                <c:pt idx="11895">
                  <c:v>178425</c:v>
                </c:pt>
                <c:pt idx="11896">
                  <c:v>178440</c:v>
                </c:pt>
                <c:pt idx="11897">
                  <c:v>178455</c:v>
                </c:pt>
                <c:pt idx="11898">
                  <c:v>178470</c:v>
                </c:pt>
                <c:pt idx="11899">
                  <c:v>178485</c:v>
                </c:pt>
                <c:pt idx="11900">
                  <c:v>178500</c:v>
                </c:pt>
                <c:pt idx="11901">
                  <c:v>178515</c:v>
                </c:pt>
                <c:pt idx="11902">
                  <c:v>178530</c:v>
                </c:pt>
                <c:pt idx="11903">
                  <c:v>178545</c:v>
                </c:pt>
                <c:pt idx="11904">
                  <c:v>178560</c:v>
                </c:pt>
                <c:pt idx="11905">
                  <c:v>178575</c:v>
                </c:pt>
                <c:pt idx="11906">
                  <c:v>178590</c:v>
                </c:pt>
                <c:pt idx="11907">
                  <c:v>178605</c:v>
                </c:pt>
                <c:pt idx="11908">
                  <c:v>178620</c:v>
                </c:pt>
                <c:pt idx="11909">
                  <c:v>178635</c:v>
                </c:pt>
                <c:pt idx="11910">
                  <c:v>178650</c:v>
                </c:pt>
                <c:pt idx="11911">
                  <c:v>178665</c:v>
                </c:pt>
                <c:pt idx="11912">
                  <c:v>178680</c:v>
                </c:pt>
                <c:pt idx="11913">
                  <c:v>178695</c:v>
                </c:pt>
                <c:pt idx="11914">
                  <c:v>178710</c:v>
                </c:pt>
                <c:pt idx="11915">
                  <c:v>178725</c:v>
                </c:pt>
                <c:pt idx="11916">
                  <c:v>178740</c:v>
                </c:pt>
                <c:pt idx="11917">
                  <c:v>178755</c:v>
                </c:pt>
                <c:pt idx="11918">
                  <c:v>178770</c:v>
                </c:pt>
                <c:pt idx="11919">
                  <c:v>178785</c:v>
                </c:pt>
                <c:pt idx="11920">
                  <c:v>178800</c:v>
                </c:pt>
                <c:pt idx="11921">
                  <c:v>178815</c:v>
                </c:pt>
                <c:pt idx="11922">
                  <c:v>178830</c:v>
                </c:pt>
                <c:pt idx="11923">
                  <c:v>178845</c:v>
                </c:pt>
                <c:pt idx="11924">
                  <c:v>178860</c:v>
                </c:pt>
                <c:pt idx="11925">
                  <c:v>178875</c:v>
                </c:pt>
                <c:pt idx="11926">
                  <c:v>178890</c:v>
                </c:pt>
                <c:pt idx="11927">
                  <c:v>178905</c:v>
                </c:pt>
                <c:pt idx="11928">
                  <c:v>178920</c:v>
                </c:pt>
                <c:pt idx="11929">
                  <c:v>178935</c:v>
                </c:pt>
                <c:pt idx="11930">
                  <c:v>178950</c:v>
                </c:pt>
                <c:pt idx="11931">
                  <c:v>178965</c:v>
                </c:pt>
                <c:pt idx="11932">
                  <c:v>178980</c:v>
                </c:pt>
                <c:pt idx="11933">
                  <c:v>178995</c:v>
                </c:pt>
                <c:pt idx="11934">
                  <c:v>179010</c:v>
                </c:pt>
                <c:pt idx="11935">
                  <c:v>179025</c:v>
                </c:pt>
                <c:pt idx="11936">
                  <c:v>179040</c:v>
                </c:pt>
                <c:pt idx="11937">
                  <c:v>179055</c:v>
                </c:pt>
                <c:pt idx="11938">
                  <c:v>179070</c:v>
                </c:pt>
                <c:pt idx="11939">
                  <c:v>179085</c:v>
                </c:pt>
                <c:pt idx="11940">
                  <c:v>179100</c:v>
                </c:pt>
                <c:pt idx="11941">
                  <c:v>179115</c:v>
                </c:pt>
                <c:pt idx="11942">
                  <c:v>179130</c:v>
                </c:pt>
                <c:pt idx="11943">
                  <c:v>179145</c:v>
                </c:pt>
                <c:pt idx="11944">
                  <c:v>179160</c:v>
                </c:pt>
                <c:pt idx="11945">
                  <c:v>179175</c:v>
                </c:pt>
                <c:pt idx="11946">
                  <c:v>179190</c:v>
                </c:pt>
                <c:pt idx="11947">
                  <c:v>179205</c:v>
                </c:pt>
                <c:pt idx="11948">
                  <c:v>179220</c:v>
                </c:pt>
                <c:pt idx="11949">
                  <c:v>179235</c:v>
                </c:pt>
                <c:pt idx="11950">
                  <c:v>179250</c:v>
                </c:pt>
                <c:pt idx="11951">
                  <c:v>179265</c:v>
                </c:pt>
                <c:pt idx="11952">
                  <c:v>179280</c:v>
                </c:pt>
                <c:pt idx="11953">
                  <c:v>179295</c:v>
                </c:pt>
                <c:pt idx="11954">
                  <c:v>179310</c:v>
                </c:pt>
                <c:pt idx="11955">
                  <c:v>179325</c:v>
                </c:pt>
                <c:pt idx="11956">
                  <c:v>179340</c:v>
                </c:pt>
                <c:pt idx="11957">
                  <c:v>179355</c:v>
                </c:pt>
                <c:pt idx="11958">
                  <c:v>179370</c:v>
                </c:pt>
                <c:pt idx="11959">
                  <c:v>179385</c:v>
                </c:pt>
                <c:pt idx="11960">
                  <c:v>179400</c:v>
                </c:pt>
                <c:pt idx="11961">
                  <c:v>179415</c:v>
                </c:pt>
                <c:pt idx="11962">
                  <c:v>179430</c:v>
                </c:pt>
                <c:pt idx="11963">
                  <c:v>179445</c:v>
                </c:pt>
                <c:pt idx="11964">
                  <c:v>179460</c:v>
                </c:pt>
                <c:pt idx="11965">
                  <c:v>179475</c:v>
                </c:pt>
                <c:pt idx="11966">
                  <c:v>179490</c:v>
                </c:pt>
                <c:pt idx="11967">
                  <c:v>179505</c:v>
                </c:pt>
                <c:pt idx="11968">
                  <c:v>179520</c:v>
                </c:pt>
                <c:pt idx="11969">
                  <c:v>179535</c:v>
                </c:pt>
                <c:pt idx="11970">
                  <c:v>179550</c:v>
                </c:pt>
                <c:pt idx="11971">
                  <c:v>179565</c:v>
                </c:pt>
                <c:pt idx="11972">
                  <c:v>179580</c:v>
                </c:pt>
                <c:pt idx="11973">
                  <c:v>179595</c:v>
                </c:pt>
                <c:pt idx="11974">
                  <c:v>179610</c:v>
                </c:pt>
                <c:pt idx="11975">
                  <c:v>179625</c:v>
                </c:pt>
                <c:pt idx="11976">
                  <c:v>179640</c:v>
                </c:pt>
                <c:pt idx="11977">
                  <c:v>179655</c:v>
                </c:pt>
                <c:pt idx="11978">
                  <c:v>179670</c:v>
                </c:pt>
                <c:pt idx="11979">
                  <c:v>179685</c:v>
                </c:pt>
                <c:pt idx="11980">
                  <c:v>179700</c:v>
                </c:pt>
                <c:pt idx="11981">
                  <c:v>179715</c:v>
                </c:pt>
                <c:pt idx="11982">
                  <c:v>179730</c:v>
                </c:pt>
                <c:pt idx="11983">
                  <c:v>179745</c:v>
                </c:pt>
                <c:pt idx="11984">
                  <c:v>179760</c:v>
                </c:pt>
                <c:pt idx="11985">
                  <c:v>179775</c:v>
                </c:pt>
                <c:pt idx="11986">
                  <c:v>179790</c:v>
                </c:pt>
                <c:pt idx="11987">
                  <c:v>179805</c:v>
                </c:pt>
                <c:pt idx="11988">
                  <c:v>179820</c:v>
                </c:pt>
                <c:pt idx="11989">
                  <c:v>179835</c:v>
                </c:pt>
                <c:pt idx="11990">
                  <c:v>179850</c:v>
                </c:pt>
                <c:pt idx="11991">
                  <c:v>179865</c:v>
                </c:pt>
                <c:pt idx="11992">
                  <c:v>179880</c:v>
                </c:pt>
                <c:pt idx="11993">
                  <c:v>179895</c:v>
                </c:pt>
                <c:pt idx="11994">
                  <c:v>179910</c:v>
                </c:pt>
                <c:pt idx="11995">
                  <c:v>179925</c:v>
                </c:pt>
                <c:pt idx="11996">
                  <c:v>179940</c:v>
                </c:pt>
                <c:pt idx="11997">
                  <c:v>179955</c:v>
                </c:pt>
                <c:pt idx="11998">
                  <c:v>179970</c:v>
                </c:pt>
                <c:pt idx="11999">
                  <c:v>179985</c:v>
                </c:pt>
                <c:pt idx="12000">
                  <c:v>180000</c:v>
                </c:pt>
                <c:pt idx="12001">
                  <c:v>180015</c:v>
                </c:pt>
                <c:pt idx="12002">
                  <c:v>180030</c:v>
                </c:pt>
                <c:pt idx="12003">
                  <c:v>180045</c:v>
                </c:pt>
                <c:pt idx="12004">
                  <c:v>180060</c:v>
                </c:pt>
                <c:pt idx="12005">
                  <c:v>180075</c:v>
                </c:pt>
                <c:pt idx="12006">
                  <c:v>180090</c:v>
                </c:pt>
                <c:pt idx="12007">
                  <c:v>180105</c:v>
                </c:pt>
                <c:pt idx="12008">
                  <c:v>180120</c:v>
                </c:pt>
                <c:pt idx="12009">
                  <c:v>180135</c:v>
                </c:pt>
                <c:pt idx="12010">
                  <c:v>180150</c:v>
                </c:pt>
                <c:pt idx="12011">
                  <c:v>180165</c:v>
                </c:pt>
                <c:pt idx="12012">
                  <c:v>180180</c:v>
                </c:pt>
                <c:pt idx="12013">
                  <c:v>180195</c:v>
                </c:pt>
                <c:pt idx="12014">
                  <c:v>180210</c:v>
                </c:pt>
                <c:pt idx="12015">
                  <c:v>180225</c:v>
                </c:pt>
                <c:pt idx="12016">
                  <c:v>180240</c:v>
                </c:pt>
                <c:pt idx="12017">
                  <c:v>180255</c:v>
                </c:pt>
                <c:pt idx="12018">
                  <c:v>180270</c:v>
                </c:pt>
                <c:pt idx="12019">
                  <c:v>180285</c:v>
                </c:pt>
                <c:pt idx="12020">
                  <c:v>180300</c:v>
                </c:pt>
                <c:pt idx="12021">
                  <c:v>180315</c:v>
                </c:pt>
                <c:pt idx="12022">
                  <c:v>180330</c:v>
                </c:pt>
                <c:pt idx="12023">
                  <c:v>180345</c:v>
                </c:pt>
                <c:pt idx="12024">
                  <c:v>180360</c:v>
                </c:pt>
                <c:pt idx="12025">
                  <c:v>180375</c:v>
                </c:pt>
                <c:pt idx="12026">
                  <c:v>180390</c:v>
                </c:pt>
                <c:pt idx="12027">
                  <c:v>180405</c:v>
                </c:pt>
                <c:pt idx="12028">
                  <c:v>180420</c:v>
                </c:pt>
                <c:pt idx="12029">
                  <c:v>180435</c:v>
                </c:pt>
                <c:pt idx="12030">
                  <c:v>180450</c:v>
                </c:pt>
                <c:pt idx="12031">
                  <c:v>180465</c:v>
                </c:pt>
                <c:pt idx="12032">
                  <c:v>180480</c:v>
                </c:pt>
                <c:pt idx="12033">
                  <c:v>180495</c:v>
                </c:pt>
                <c:pt idx="12034">
                  <c:v>180510</c:v>
                </c:pt>
                <c:pt idx="12035">
                  <c:v>180525</c:v>
                </c:pt>
                <c:pt idx="12036">
                  <c:v>180540</c:v>
                </c:pt>
                <c:pt idx="12037">
                  <c:v>180555</c:v>
                </c:pt>
                <c:pt idx="12038">
                  <c:v>180570</c:v>
                </c:pt>
                <c:pt idx="12039">
                  <c:v>180585</c:v>
                </c:pt>
                <c:pt idx="12040">
                  <c:v>180600</c:v>
                </c:pt>
                <c:pt idx="12041">
                  <c:v>180615</c:v>
                </c:pt>
                <c:pt idx="12042">
                  <c:v>180630</c:v>
                </c:pt>
                <c:pt idx="12043">
                  <c:v>180645</c:v>
                </c:pt>
                <c:pt idx="12044">
                  <c:v>180660</c:v>
                </c:pt>
                <c:pt idx="12045">
                  <c:v>180675</c:v>
                </c:pt>
                <c:pt idx="12046">
                  <c:v>180690</c:v>
                </c:pt>
                <c:pt idx="12047">
                  <c:v>180705</c:v>
                </c:pt>
                <c:pt idx="12048">
                  <c:v>180720</c:v>
                </c:pt>
                <c:pt idx="12049">
                  <c:v>180735</c:v>
                </c:pt>
                <c:pt idx="12050">
                  <c:v>180750</c:v>
                </c:pt>
                <c:pt idx="12051">
                  <c:v>180765</c:v>
                </c:pt>
                <c:pt idx="12052">
                  <c:v>180780</c:v>
                </c:pt>
                <c:pt idx="12053">
                  <c:v>180795</c:v>
                </c:pt>
                <c:pt idx="12054">
                  <c:v>180810</c:v>
                </c:pt>
                <c:pt idx="12055">
                  <c:v>180825</c:v>
                </c:pt>
                <c:pt idx="12056">
                  <c:v>180840</c:v>
                </c:pt>
                <c:pt idx="12057">
                  <c:v>180855</c:v>
                </c:pt>
                <c:pt idx="12058">
                  <c:v>180870</c:v>
                </c:pt>
                <c:pt idx="12059">
                  <c:v>180885</c:v>
                </c:pt>
                <c:pt idx="12060">
                  <c:v>180900</c:v>
                </c:pt>
                <c:pt idx="12061">
                  <c:v>180915</c:v>
                </c:pt>
                <c:pt idx="12062">
                  <c:v>180930</c:v>
                </c:pt>
                <c:pt idx="12063">
                  <c:v>180945</c:v>
                </c:pt>
                <c:pt idx="12064">
                  <c:v>180960</c:v>
                </c:pt>
                <c:pt idx="12065">
                  <c:v>180975</c:v>
                </c:pt>
                <c:pt idx="12066">
                  <c:v>180990</c:v>
                </c:pt>
                <c:pt idx="12067">
                  <c:v>181005</c:v>
                </c:pt>
                <c:pt idx="12068">
                  <c:v>181020</c:v>
                </c:pt>
                <c:pt idx="12069">
                  <c:v>181035</c:v>
                </c:pt>
                <c:pt idx="12070">
                  <c:v>181050</c:v>
                </c:pt>
                <c:pt idx="12071">
                  <c:v>181065</c:v>
                </c:pt>
                <c:pt idx="12072">
                  <c:v>181080</c:v>
                </c:pt>
                <c:pt idx="12073">
                  <c:v>181095</c:v>
                </c:pt>
                <c:pt idx="12074">
                  <c:v>181110</c:v>
                </c:pt>
                <c:pt idx="12075">
                  <c:v>181125</c:v>
                </c:pt>
                <c:pt idx="12076">
                  <c:v>181140</c:v>
                </c:pt>
                <c:pt idx="12077">
                  <c:v>181155</c:v>
                </c:pt>
                <c:pt idx="12078">
                  <c:v>181170</c:v>
                </c:pt>
                <c:pt idx="12079">
                  <c:v>181185</c:v>
                </c:pt>
                <c:pt idx="12080">
                  <c:v>181200</c:v>
                </c:pt>
                <c:pt idx="12081">
                  <c:v>181215</c:v>
                </c:pt>
                <c:pt idx="12082">
                  <c:v>181230</c:v>
                </c:pt>
                <c:pt idx="12083">
                  <c:v>181245</c:v>
                </c:pt>
                <c:pt idx="12084">
                  <c:v>181260</c:v>
                </c:pt>
                <c:pt idx="12085">
                  <c:v>181275</c:v>
                </c:pt>
                <c:pt idx="12086">
                  <c:v>181290</c:v>
                </c:pt>
                <c:pt idx="12087">
                  <c:v>181305</c:v>
                </c:pt>
                <c:pt idx="12088">
                  <c:v>181320</c:v>
                </c:pt>
                <c:pt idx="12089">
                  <c:v>181335</c:v>
                </c:pt>
                <c:pt idx="12090">
                  <c:v>181350</c:v>
                </c:pt>
                <c:pt idx="12091">
                  <c:v>181365</c:v>
                </c:pt>
                <c:pt idx="12092">
                  <c:v>181380</c:v>
                </c:pt>
                <c:pt idx="12093">
                  <c:v>181395</c:v>
                </c:pt>
                <c:pt idx="12094">
                  <c:v>181410</c:v>
                </c:pt>
                <c:pt idx="12095">
                  <c:v>181425</c:v>
                </c:pt>
                <c:pt idx="12096">
                  <c:v>181440</c:v>
                </c:pt>
                <c:pt idx="12097">
                  <c:v>181455</c:v>
                </c:pt>
                <c:pt idx="12098">
                  <c:v>181470</c:v>
                </c:pt>
                <c:pt idx="12099">
                  <c:v>181485</c:v>
                </c:pt>
                <c:pt idx="12100">
                  <c:v>181500</c:v>
                </c:pt>
                <c:pt idx="12101">
                  <c:v>181515</c:v>
                </c:pt>
                <c:pt idx="12102">
                  <c:v>181530</c:v>
                </c:pt>
                <c:pt idx="12103">
                  <c:v>181545</c:v>
                </c:pt>
                <c:pt idx="12104">
                  <c:v>181560</c:v>
                </c:pt>
                <c:pt idx="12105">
                  <c:v>181575</c:v>
                </c:pt>
                <c:pt idx="12106">
                  <c:v>181590</c:v>
                </c:pt>
                <c:pt idx="12107">
                  <c:v>181605</c:v>
                </c:pt>
                <c:pt idx="12108">
                  <c:v>181620</c:v>
                </c:pt>
                <c:pt idx="12109">
                  <c:v>181635</c:v>
                </c:pt>
                <c:pt idx="12110">
                  <c:v>181650</c:v>
                </c:pt>
                <c:pt idx="12111">
                  <c:v>181665</c:v>
                </c:pt>
                <c:pt idx="12112">
                  <c:v>181680</c:v>
                </c:pt>
                <c:pt idx="12113">
                  <c:v>181695</c:v>
                </c:pt>
                <c:pt idx="12114">
                  <c:v>181710</c:v>
                </c:pt>
                <c:pt idx="12115">
                  <c:v>181725</c:v>
                </c:pt>
                <c:pt idx="12116">
                  <c:v>181740</c:v>
                </c:pt>
                <c:pt idx="12117">
                  <c:v>181755</c:v>
                </c:pt>
                <c:pt idx="12118">
                  <c:v>181770</c:v>
                </c:pt>
                <c:pt idx="12119">
                  <c:v>181785</c:v>
                </c:pt>
                <c:pt idx="12120">
                  <c:v>181800</c:v>
                </c:pt>
                <c:pt idx="12121">
                  <c:v>181815</c:v>
                </c:pt>
                <c:pt idx="12122">
                  <c:v>181830</c:v>
                </c:pt>
                <c:pt idx="12123">
                  <c:v>181845</c:v>
                </c:pt>
                <c:pt idx="12124">
                  <c:v>181860</c:v>
                </c:pt>
                <c:pt idx="12125">
                  <c:v>181875</c:v>
                </c:pt>
                <c:pt idx="12126">
                  <c:v>181890</c:v>
                </c:pt>
                <c:pt idx="12127">
                  <c:v>181905</c:v>
                </c:pt>
                <c:pt idx="12128">
                  <c:v>181920</c:v>
                </c:pt>
                <c:pt idx="12129">
                  <c:v>181935</c:v>
                </c:pt>
                <c:pt idx="12130">
                  <c:v>181950</c:v>
                </c:pt>
                <c:pt idx="12131">
                  <c:v>181965</c:v>
                </c:pt>
                <c:pt idx="12132">
                  <c:v>181980</c:v>
                </c:pt>
                <c:pt idx="12133">
                  <c:v>181995</c:v>
                </c:pt>
                <c:pt idx="12134">
                  <c:v>182010</c:v>
                </c:pt>
                <c:pt idx="12135">
                  <c:v>182025</c:v>
                </c:pt>
                <c:pt idx="12136">
                  <c:v>182040</c:v>
                </c:pt>
                <c:pt idx="12137">
                  <c:v>182055</c:v>
                </c:pt>
                <c:pt idx="12138">
                  <c:v>182070</c:v>
                </c:pt>
                <c:pt idx="12139">
                  <c:v>182085</c:v>
                </c:pt>
                <c:pt idx="12140">
                  <c:v>182100</c:v>
                </c:pt>
                <c:pt idx="12141">
                  <c:v>182115</c:v>
                </c:pt>
                <c:pt idx="12142">
                  <c:v>182130</c:v>
                </c:pt>
                <c:pt idx="12143">
                  <c:v>182145</c:v>
                </c:pt>
                <c:pt idx="12144">
                  <c:v>182160</c:v>
                </c:pt>
                <c:pt idx="12145">
                  <c:v>182175</c:v>
                </c:pt>
                <c:pt idx="12146">
                  <c:v>182190</c:v>
                </c:pt>
                <c:pt idx="12147">
                  <c:v>182205</c:v>
                </c:pt>
                <c:pt idx="12148">
                  <c:v>182220</c:v>
                </c:pt>
                <c:pt idx="12149">
                  <c:v>182235</c:v>
                </c:pt>
                <c:pt idx="12150">
                  <c:v>182250</c:v>
                </c:pt>
                <c:pt idx="12151">
                  <c:v>182265</c:v>
                </c:pt>
                <c:pt idx="12152">
                  <c:v>182280</c:v>
                </c:pt>
                <c:pt idx="12153">
                  <c:v>182295</c:v>
                </c:pt>
                <c:pt idx="12154">
                  <c:v>182310</c:v>
                </c:pt>
                <c:pt idx="12155">
                  <c:v>182325</c:v>
                </c:pt>
                <c:pt idx="12156">
                  <c:v>182340</c:v>
                </c:pt>
                <c:pt idx="12157">
                  <c:v>182355</c:v>
                </c:pt>
                <c:pt idx="12158">
                  <c:v>182370</c:v>
                </c:pt>
                <c:pt idx="12159">
                  <c:v>182385</c:v>
                </c:pt>
                <c:pt idx="12160">
                  <c:v>182400</c:v>
                </c:pt>
                <c:pt idx="12161">
                  <c:v>182415</c:v>
                </c:pt>
                <c:pt idx="12162">
                  <c:v>182430</c:v>
                </c:pt>
                <c:pt idx="12163">
                  <c:v>182445</c:v>
                </c:pt>
                <c:pt idx="12164">
                  <c:v>182460</c:v>
                </c:pt>
                <c:pt idx="12165">
                  <c:v>182475</c:v>
                </c:pt>
                <c:pt idx="12166">
                  <c:v>182490</c:v>
                </c:pt>
                <c:pt idx="12167">
                  <c:v>182505</c:v>
                </c:pt>
                <c:pt idx="12168">
                  <c:v>182520</c:v>
                </c:pt>
                <c:pt idx="12169">
                  <c:v>182535</c:v>
                </c:pt>
                <c:pt idx="12170">
                  <c:v>182550</c:v>
                </c:pt>
                <c:pt idx="12171">
                  <c:v>182565</c:v>
                </c:pt>
                <c:pt idx="12172">
                  <c:v>182580</c:v>
                </c:pt>
                <c:pt idx="12173">
                  <c:v>182595</c:v>
                </c:pt>
                <c:pt idx="12174">
                  <c:v>182610</c:v>
                </c:pt>
                <c:pt idx="12175">
                  <c:v>182625</c:v>
                </c:pt>
                <c:pt idx="12176">
                  <c:v>182640</c:v>
                </c:pt>
                <c:pt idx="12177">
                  <c:v>182655</c:v>
                </c:pt>
                <c:pt idx="12178">
                  <c:v>182670</c:v>
                </c:pt>
                <c:pt idx="12179">
                  <c:v>182685</c:v>
                </c:pt>
                <c:pt idx="12180">
                  <c:v>182700</c:v>
                </c:pt>
                <c:pt idx="12181">
                  <c:v>182715</c:v>
                </c:pt>
                <c:pt idx="12182">
                  <c:v>182730</c:v>
                </c:pt>
                <c:pt idx="12183">
                  <c:v>182745</c:v>
                </c:pt>
                <c:pt idx="12184">
                  <c:v>182760</c:v>
                </c:pt>
                <c:pt idx="12185">
                  <c:v>182775</c:v>
                </c:pt>
                <c:pt idx="12186">
                  <c:v>182790</c:v>
                </c:pt>
                <c:pt idx="12187">
                  <c:v>182805</c:v>
                </c:pt>
                <c:pt idx="12188">
                  <c:v>182820</c:v>
                </c:pt>
                <c:pt idx="12189">
                  <c:v>182835</c:v>
                </c:pt>
                <c:pt idx="12190">
                  <c:v>182850</c:v>
                </c:pt>
                <c:pt idx="12191">
                  <c:v>182865</c:v>
                </c:pt>
                <c:pt idx="12192">
                  <c:v>182880</c:v>
                </c:pt>
                <c:pt idx="12193">
                  <c:v>182895</c:v>
                </c:pt>
                <c:pt idx="12194">
                  <c:v>182910</c:v>
                </c:pt>
                <c:pt idx="12195">
                  <c:v>182925</c:v>
                </c:pt>
                <c:pt idx="12196">
                  <c:v>182940</c:v>
                </c:pt>
                <c:pt idx="12197">
                  <c:v>182955</c:v>
                </c:pt>
                <c:pt idx="12198">
                  <c:v>182970</c:v>
                </c:pt>
                <c:pt idx="12199">
                  <c:v>182985</c:v>
                </c:pt>
                <c:pt idx="12200">
                  <c:v>183000</c:v>
                </c:pt>
                <c:pt idx="12201">
                  <c:v>183015</c:v>
                </c:pt>
                <c:pt idx="12202">
                  <c:v>183030</c:v>
                </c:pt>
                <c:pt idx="12203">
                  <c:v>183045</c:v>
                </c:pt>
                <c:pt idx="12204">
                  <c:v>183060</c:v>
                </c:pt>
                <c:pt idx="12205">
                  <c:v>183075</c:v>
                </c:pt>
                <c:pt idx="12206">
                  <c:v>183090</c:v>
                </c:pt>
                <c:pt idx="12207">
                  <c:v>183105</c:v>
                </c:pt>
                <c:pt idx="12208">
                  <c:v>183120</c:v>
                </c:pt>
                <c:pt idx="12209">
                  <c:v>183135</c:v>
                </c:pt>
                <c:pt idx="12210">
                  <c:v>183150</c:v>
                </c:pt>
                <c:pt idx="12211">
                  <c:v>183165</c:v>
                </c:pt>
                <c:pt idx="12212">
                  <c:v>183180</c:v>
                </c:pt>
                <c:pt idx="12213">
                  <c:v>183195</c:v>
                </c:pt>
                <c:pt idx="12214">
                  <c:v>183210</c:v>
                </c:pt>
                <c:pt idx="12215">
                  <c:v>183225</c:v>
                </c:pt>
                <c:pt idx="12216">
                  <c:v>183240</c:v>
                </c:pt>
                <c:pt idx="12217">
                  <c:v>183255</c:v>
                </c:pt>
                <c:pt idx="12218">
                  <c:v>183270</c:v>
                </c:pt>
                <c:pt idx="12219">
                  <c:v>183285</c:v>
                </c:pt>
                <c:pt idx="12220">
                  <c:v>183300</c:v>
                </c:pt>
                <c:pt idx="12221">
                  <c:v>183315</c:v>
                </c:pt>
                <c:pt idx="12222">
                  <c:v>183330</c:v>
                </c:pt>
                <c:pt idx="12223">
                  <c:v>183345</c:v>
                </c:pt>
                <c:pt idx="12224">
                  <c:v>183360</c:v>
                </c:pt>
                <c:pt idx="12225">
                  <c:v>183375</c:v>
                </c:pt>
                <c:pt idx="12226">
                  <c:v>183390</c:v>
                </c:pt>
                <c:pt idx="12227">
                  <c:v>183405</c:v>
                </c:pt>
                <c:pt idx="12228">
                  <c:v>183420</c:v>
                </c:pt>
                <c:pt idx="12229">
                  <c:v>183435</c:v>
                </c:pt>
                <c:pt idx="12230">
                  <c:v>183450</c:v>
                </c:pt>
                <c:pt idx="12231">
                  <c:v>183465</c:v>
                </c:pt>
                <c:pt idx="12232">
                  <c:v>183480</c:v>
                </c:pt>
                <c:pt idx="12233">
                  <c:v>183495</c:v>
                </c:pt>
                <c:pt idx="12234">
                  <c:v>183510</c:v>
                </c:pt>
                <c:pt idx="12235">
                  <c:v>183525</c:v>
                </c:pt>
                <c:pt idx="12236">
                  <c:v>183540</c:v>
                </c:pt>
                <c:pt idx="12237">
                  <c:v>183555</c:v>
                </c:pt>
                <c:pt idx="12238">
                  <c:v>183570</c:v>
                </c:pt>
                <c:pt idx="12239">
                  <c:v>183585</c:v>
                </c:pt>
                <c:pt idx="12240">
                  <c:v>183600</c:v>
                </c:pt>
                <c:pt idx="12241">
                  <c:v>183615</c:v>
                </c:pt>
                <c:pt idx="12242">
                  <c:v>183630</c:v>
                </c:pt>
                <c:pt idx="12243">
                  <c:v>183645</c:v>
                </c:pt>
                <c:pt idx="12244">
                  <c:v>183660</c:v>
                </c:pt>
                <c:pt idx="12245">
                  <c:v>183675</c:v>
                </c:pt>
                <c:pt idx="12246">
                  <c:v>183690</c:v>
                </c:pt>
                <c:pt idx="12247">
                  <c:v>183705</c:v>
                </c:pt>
                <c:pt idx="12248">
                  <c:v>183720</c:v>
                </c:pt>
                <c:pt idx="12249">
                  <c:v>183735</c:v>
                </c:pt>
                <c:pt idx="12250">
                  <c:v>183750</c:v>
                </c:pt>
                <c:pt idx="12251">
                  <c:v>183765</c:v>
                </c:pt>
                <c:pt idx="12252">
                  <c:v>183780</c:v>
                </c:pt>
                <c:pt idx="12253">
                  <c:v>183795</c:v>
                </c:pt>
                <c:pt idx="12254">
                  <c:v>183810</c:v>
                </c:pt>
                <c:pt idx="12255">
                  <c:v>183825</c:v>
                </c:pt>
                <c:pt idx="12256">
                  <c:v>183840</c:v>
                </c:pt>
                <c:pt idx="12257">
                  <c:v>183855</c:v>
                </c:pt>
                <c:pt idx="12258">
                  <c:v>183870</c:v>
                </c:pt>
                <c:pt idx="12259">
                  <c:v>183885</c:v>
                </c:pt>
                <c:pt idx="12260">
                  <c:v>183900</c:v>
                </c:pt>
                <c:pt idx="12261">
                  <c:v>183915</c:v>
                </c:pt>
                <c:pt idx="12262">
                  <c:v>183930</c:v>
                </c:pt>
                <c:pt idx="12263">
                  <c:v>183945</c:v>
                </c:pt>
                <c:pt idx="12264">
                  <c:v>183960</c:v>
                </c:pt>
                <c:pt idx="12265">
                  <c:v>183975</c:v>
                </c:pt>
                <c:pt idx="12266">
                  <c:v>183990</c:v>
                </c:pt>
                <c:pt idx="12267">
                  <c:v>184005</c:v>
                </c:pt>
                <c:pt idx="12268">
                  <c:v>184020</c:v>
                </c:pt>
                <c:pt idx="12269">
                  <c:v>184035</c:v>
                </c:pt>
                <c:pt idx="12270">
                  <c:v>184050</c:v>
                </c:pt>
                <c:pt idx="12271">
                  <c:v>184065</c:v>
                </c:pt>
                <c:pt idx="12272">
                  <c:v>184080</c:v>
                </c:pt>
                <c:pt idx="12273">
                  <c:v>184095</c:v>
                </c:pt>
                <c:pt idx="12274">
                  <c:v>184110</c:v>
                </c:pt>
                <c:pt idx="12275">
                  <c:v>184125</c:v>
                </c:pt>
                <c:pt idx="12276">
                  <c:v>184140</c:v>
                </c:pt>
                <c:pt idx="12277">
                  <c:v>184155</c:v>
                </c:pt>
                <c:pt idx="12278">
                  <c:v>184170</c:v>
                </c:pt>
                <c:pt idx="12279">
                  <c:v>184185</c:v>
                </c:pt>
                <c:pt idx="12280">
                  <c:v>184200</c:v>
                </c:pt>
                <c:pt idx="12281">
                  <c:v>184215</c:v>
                </c:pt>
                <c:pt idx="12282">
                  <c:v>184230</c:v>
                </c:pt>
                <c:pt idx="12283">
                  <c:v>184245</c:v>
                </c:pt>
                <c:pt idx="12284">
                  <c:v>184260</c:v>
                </c:pt>
                <c:pt idx="12285">
                  <c:v>184275</c:v>
                </c:pt>
                <c:pt idx="12286">
                  <c:v>184290</c:v>
                </c:pt>
                <c:pt idx="12287">
                  <c:v>184305</c:v>
                </c:pt>
                <c:pt idx="12288">
                  <c:v>184320</c:v>
                </c:pt>
                <c:pt idx="12289">
                  <c:v>184335</c:v>
                </c:pt>
                <c:pt idx="12290">
                  <c:v>184350</c:v>
                </c:pt>
                <c:pt idx="12291">
                  <c:v>184365</c:v>
                </c:pt>
                <c:pt idx="12292">
                  <c:v>184380</c:v>
                </c:pt>
                <c:pt idx="12293">
                  <c:v>184395</c:v>
                </c:pt>
                <c:pt idx="12294">
                  <c:v>184410</c:v>
                </c:pt>
                <c:pt idx="12295">
                  <c:v>184425</c:v>
                </c:pt>
                <c:pt idx="12296">
                  <c:v>184440</c:v>
                </c:pt>
                <c:pt idx="12297">
                  <c:v>184455</c:v>
                </c:pt>
                <c:pt idx="12298">
                  <c:v>184470</c:v>
                </c:pt>
                <c:pt idx="12299">
                  <c:v>184485</c:v>
                </c:pt>
                <c:pt idx="12300">
                  <c:v>184500</c:v>
                </c:pt>
                <c:pt idx="12301">
                  <c:v>184515</c:v>
                </c:pt>
                <c:pt idx="12302">
                  <c:v>184530</c:v>
                </c:pt>
                <c:pt idx="12303">
                  <c:v>184545</c:v>
                </c:pt>
                <c:pt idx="12304">
                  <c:v>184560</c:v>
                </c:pt>
                <c:pt idx="12305">
                  <c:v>184575</c:v>
                </c:pt>
                <c:pt idx="12306">
                  <c:v>184590</c:v>
                </c:pt>
                <c:pt idx="12307">
                  <c:v>184605</c:v>
                </c:pt>
                <c:pt idx="12308">
                  <c:v>184620</c:v>
                </c:pt>
                <c:pt idx="12309">
                  <c:v>184635</c:v>
                </c:pt>
                <c:pt idx="12310">
                  <c:v>184650</c:v>
                </c:pt>
                <c:pt idx="12311">
                  <c:v>184665</c:v>
                </c:pt>
                <c:pt idx="12312">
                  <c:v>184680</c:v>
                </c:pt>
                <c:pt idx="12313">
                  <c:v>184695</c:v>
                </c:pt>
                <c:pt idx="12314">
                  <c:v>184710</c:v>
                </c:pt>
                <c:pt idx="12315">
                  <c:v>184725</c:v>
                </c:pt>
                <c:pt idx="12316">
                  <c:v>184740</c:v>
                </c:pt>
                <c:pt idx="12317">
                  <c:v>184755</c:v>
                </c:pt>
                <c:pt idx="12318">
                  <c:v>184770</c:v>
                </c:pt>
                <c:pt idx="12319">
                  <c:v>184785</c:v>
                </c:pt>
                <c:pt idx="12320">
                  <c:v>184800</c:v>
                </c:pt>
                <c:pt idx="12321">
                  <c:v>184815</c:v>
                </c:pt>
                <c:pt idx="12322">
                  <c:v>184830</c:v>
                </c:pt>
                <c:pt idx="12323">
                  <c:v>184845</c:v>
                </c:pt>
                <c:pt idx="12324">
                  <c:v>184860</c:v>
                </c:pt>
                <c:pt idx="12325">
                  <c:v>184875</c:v>
                </c:pt>
                <c:pt idx="12326">
                  <c:v>184890</c:v>
                </c:pt>
                <c:pt idx="12327">
                  <c:v>184905</c:v>
                </c:pt>
                <c:pt idx="12328">
                  <c:v>184920</c:v>
                </c:pt>
                <c:pt idx="12329">
                  <c:v>184935</c:v>
                </c:pt>
                <c:pt idx="12330">
                  <c:v>184950</c:v>
                </c:pt>
                <c:pt idx="12331">
                  <c:v>184965</c:v>
                </c:pt>
                <c:pt idx="12332">
                  <c:v>184980</c:v>
                </c:pt>
                <c:pt idx="12333">
                  <c:v>184995</c:v>
                </c:pt>
                <c:pt idx="12334">
                  <c:v>185010</c:v>
                </c:pt>
                <c:pt idx="12335">
                  <c:v>185025</c:v>
                </c:pt>
                <c:pt idx="12336">
                  <c:v>185040</c:v>
                </c:pt>
                <c:pt idx="12337">
                  <c:v>185055</c:v>
                </c:pt>
                <c:pt idx="12338">
                  <c:v>185070</c:v>
                </c:pt>
                <c:pt idx="12339">
                  <c:v>185085</c:v>
                </c:pt>
                <c:pt idx="12340">
                  <c:v>185100</c:v>
                </c:pt>
                <c:pt idx="12341">
                  <c:v>185115</c:v>
                </c:pt>
                <c:pt idx="12342">
                  <c:v>185130</c:v>
                </c:pt>
                <c:pt idx="12343">
                  <c:v>185145</c:v>
                </c:pt>
                <c:pt idx="12344">
                  <c:v>185160</c:v>
                </c:pt>
                <c:pt idx="12345">
                  <c:v>185175</c:v>
                </c:pt>
                <c:pt idx="12346">
                  <c:v>185190</c:v>
                </c:pt>
                <c:pt idx="12347">
                  <c:v>185205</c:v>
                </c:pt>
                <c:pt idx="12348">
                  <c:v>185220</c:v>
                </c:pt>
                <c:pt idx="12349">
                  <c:v>185235</c:v>
                </c:pt>
                <c:pt idx="12350">
                  <c:v>185250</c:v>
                </c:pt>
                <c:pt idx="12351">
                  <c:v>185265</c:v>
                </c:pt>
                <c:pt idx="12352">
                  <c:v>185280</c:v>
                </c:pt>
                <c:pt idx="12353">
                  <c:v>185295</c:v>
                </c:pt>
                <c:pt idx="12354">
                  <c:v>185310</c:v>
                </c:pt>
                <c:pt idx="12355">
                  <c:v>185325</c:v>
                </c:pt>
                <c:pt idx="12356">
                  <c:v>185340</c:v>
                </c:pt>
                <c:pt idx="12357">
                  <c:v>185355</c:v>
                </c:pt>
                <c:pt idx="12358">
                  <c:v>185370</c:v>
                </c:pt>
                <c:pt idx="12359">
                  <c:v>185385</c:v>
                </c:pt>
                <c:pt idx="12360">
                  <c:v>185400</c:v>
                </c:pt>
                <c:pt idx="12361">
                  <c:v>185415</c:v>
                </c:pt>
                <c:pt idx="12362">
                  <c:v>185430</c:v>
                </c:pt>
                <c:pt idx="12363">
                  <c:v>185445</c:v>
                </c:pt>
                <c:pt idx="12364">
                  <c:v>185460</c:v>
                </c:pt>
                <c:pt idx="12365">
                  <c:v>185475</c:v>
                </c:pt>
                <c:pt idx="12366">
                  <c:v>185490</c:v>
                </c:pt>
                <c:pt idx="12367">
                  <c:v>185505</c:v>
                </c:pt>
                <c:pt idx="12368">
                  <c:v>185520</c:v>
                </c:pt>
                <c:pt idx="12369">
                  <c:v>185535</c:v>
                </c:pt>
                <c:pt idx="12370">
                  <c:v>185550</c:v>
                </c:pt>
                <c:pt idx="12371">
                  <c:v>185565</c:v>
                </c:pt>
                <c:pt idx="12372">
                  <c:v>185580</c:v>
                </c:pt>
                <c:pt idx="12373">
                  <c:v>185595</c:v>
                </c:pt>
                <c:pt idx="12374">
                  <c:v>185610</c:v>
                </c:pt>
                <c:pt idx="12375">
                  <c:v>185625</c:v>
                </c:pt>
                <c:pt idx="12376">
                  <c:v>185640</c:v>
                </c:pt>
                <c:pt idx="12377">
                  <c:v>185655</c:v>
                </c:pt>
                <c:pt idx="12378">
                  <c:v>185670</c:v>
                </c:pt>
                <c:pt idx="12379">
                  <c:v>185685</c:v>
                </c:pt>
                <c:pt idx="12380">
                  <c:v>185700</c:v>
                </c:pt>
                <c:pt idx="12381">
                  <c:v>185715</c:v>
                </c:pt>
                <c:pt idx="12382">
                  <c:v>185730</c:v>
                </c:pt>
                <c:pt idx="12383">
                  <c:v>185745</c:v>
                </c:pt>
                <c:pt idx="12384">
                  <c:v>185760</c:v>
                </c:pt>
                <c:pt idx="12385">
                  <c:v>185775</c:v>
                </c:pt>
                <c:pt idx="12386">
                  <c:v>185790</c:v>
                </c:pt>
                <c:pt idx="12387">
                  <c:v>185805</c:v>
                </c:pt>
                <c:pt idx="12388">
                  <c:v>185820</c:v>
                </c:pt>
                <c:pt idx="12389">
                  <c:v>185835</c:v>
                </c:pt>
                <c:pt idx="12390">
                  <c:v>185850</c:v>
                </c:pt>
                <c:pt idx="12391">
                  <c:v>185865</c:v>
                </c:pt>
                <c:pt idx="12392">
                  <c:v>185880</c:v>
                </c:pt>
                <c:pt idx="12393">
                  <c:v>185895</c:v>
                </c:pt>
                <c:pt idx="12394">
                  <c:v>185910</c:v>
                </c:pt>
                <c:pt idx="12395">
                  <c:v>185925</c:v>
                </c:pt>
                <c:pt idx="12396">
                  <c:v>185940</c:v>
                </c:pt>
                <c:pt idx="12397">
                  <c:v>185955</c:v>
                </c:pt>
                <c:pt idx="12398">
                  <c:v>185970</c:v>
                </c:pt>
                <c:pt idx="12399">
                  <c:v>185985</c:v>
                </c:pt>
                <c:pt idx="12400">
                  <c:v>186000</c:v>
                </c:pt>
                <c:pt idx="12401">
                  <c:v>186015</c:v>
                </c:pt>
                <c:pt idx="12402">
                  <c:v>186030</c:v>
                </c:pt>
                <c:pt idx="12403">
                  <c:v>186045</c:v>
                </c:pt>
                <c:pt idx="12404">
                  <c:v>186060</c:v>
                </c:pt>
                <c:pt idx="12405">
                  <c:v>186075</c:v>
                </c:pt>
                <c:pt idx="12406">
                  <c:v>186090</c:v>
                </c:pt>
                <c:pt idx="12407">
                  <c:v>186105</c:v>
                </c:pt>
                <c:pt idx="12408">
                  <c:v>186120</c:v>
                </c:pt>
                <c:pt idx="12409">
                  <c:v>186135</c:v>
                </c:pt>
                <c:pt idx="12410">
                  <c:v>186150</c:v>
                </c:pt>
                <c:pt idx="12411">
                  <c:v>186165</c:v>
                </c:pt>
                <c:pt idx="12412">
                  <c:v>186180</c:v>
                </c:pt>
                <c:pt idx="12413">
                  <c:v>186195</c:v>
                </c:pt>
                <c:pt idx="12414">
                  <c:v>186210</c:v>
                </c:pt>
                <c:pt idx="12415">
                  <c:v>186225</c:v>
                </c:pt>
                <c:pt idx="12416">
                  <c:v>186240</c:v>
                </c:pt>
                <c:pt idx="12417">
                  <c:v>186255</c:v>
                </c:pt>
                <c:pt idx="12418">
                  <c:v>186270</c:v>
                </c:pt>
                <c:pt idx="12419">
                  <c:v>186285</c:v>
                </c:pt>
                <c:pt idx="12420">
                  <c:v>186300</c:v>
                </c:pt>
                <c:pt idx="12421">
                  <c:v>186315</c:v>
                </c:pt>
                <c:pt idx="12422">
                  <c:v>186330</c:v>
                </c:pt>
                <c:pt idx="12423">
                  <c:v>186345</c:v>
                </c:pt>
                <c:pt idx="12424">
                  <c:v>186360</c:v>
                </c:pt>
                <c:pt idx="12425">
                  <c:v>186375</c:v>
                </c:pt>
                <c:pt idx="12426">
                  <c:v>186390</c:v>
                </c:pt>
                <c:pt idx="12427">
                  <c:v>186405</c:v>
                </c:pt>
                <c:pt idx="12428">
                  <c:v>186420</c:v>
                </c:pt>
                <c:pt idx="12429">
                  <c:v>186435</c:v>
                </c:pt>
                <c:pt idx="12430">
                  <c:v>186450</c:v>
                </c:pt>
                <c:pt idx="12431">
                  <c:v>186465</c:v>
                </c:pt>
                <c:pt idx="12432">
                  <c:v>186480</c:v>
                </c:pt>
                <c:pt idx="12433">
                  <c:v>186495</c:v>
                </c:pt>
                <c:pt idx="12434">
                  <c:v>186510</c:v>
                </c:pt>
                <c:pt idx="12435">
                  <c:v>186525</c:v>
                </c:pt>
                <c:pt idx="12436">
                  <c:v>186540</c:v>
                </c:pt>
                <c:pt idx="12437">
                  <c:v>186555</c:v>
                </c:pt>
                <c:pt idx="12438">
                  <c:v>186570</c:v>
                </c:pt>
                <c:pt idx="12439">
                  <c:v>186585</c:v>
                </c:pt>
                <c:pt idx="12440">
                  <c:v>186600</c:v>
                </c:pt>
                <c:pt idx="12441">
                  <c:v>186615</c:v>
                </c:pt>
                <c:pt idx="12442">
                  <c:v>186630</c:v>
                </c:pt>
                <c:pt idx="12443">
                  <c:v>186645</c:v>
                </c:pt>
                <c:pt idx="12444">
                  <c:v>186660</c:v>
                </c:pt>
                <c:pt idx="12445">
                  <c:v>186675</c:v>
                </c:pt>
                <c:pt idx="12446">
                  <c:v>186690</c:v>
                </c:pt>
                <c:pt idx="12447">
                  <c:v>186705</c:v>
                </c:pt>
                <c:pt idx="12448">
                  <c:v>186720</c:v>
                </c:pt>
                <c:pt idx="12449">
                  <c:v>186735</c:v>
                </c:pt>
                <c:pt idx="12450">
                  <c:v>186750</c:v>
                </c:pt>
                <c:pt idx="12451">
                  <c:v>186765</c:v>
                </c:pt>
                <c:pt idx="12452">
                  <c:v>186780</c:v>
                </c:pt>
                <c:pt idx="12453">
                  <c:v>186795</c:v>
                </c:pt>
                <c:pt idx="12454">
                  <c:v>186810</c:v>
                </c:pt>
                <c:pt idx="12455">
                  <c:v>186825</c:v>
                </c:pt>
                <c:pt idx="12456">
                  <c:v>186840</c:v>
                </c:pt>
                <c:pt idx="12457">
                  <c:v>186855</c:v>
                </c:pt>
                <c:pt idx="12458">
                  <c:v>186870</c:v>
                </c:pt>
                <c:pt idx="12459">
                  <c:v>186885</c:v>
                </c:pt>
                <c:pt idx="12460">
                  <c:v>186900</c:v>
                </c:pt>
                <c:pt idx="12461">
                  <c:v>186915</c:v>
                </c:pt>
                <c:pt idx="12462">
                  <c:v>186930</c:v>
                </c:pt>
                <c:pt idx="12463">
                  <c:v>186945</c:v>
                </c:pt>
                <c:pt idx="12464">
                  <c:v>186960</c:v>
                </c:pt>
                <c:pt idx="12465">
                  <c:v>186975</c:v>
                </c:pt>
                <c:pt idx="12466">
                  <c:v>186990</c:v>
                </c:pt>
                <c:pt idx="12467">
                  <c:v>187005</c:v>
                </c:pt>
                <c:pt idx="12468">
                  <c:v>187020</c:v>
                </c:pt>
                <c:pt idx="12469">
                  <c:v>187035</c:v>
                </c:pt>
                <c:pt idx="12470">
                  <c:v>187050</c:v>
                </c:pt>
                <c:pt idx="12471">
                  <c:v>187065</c:v>
                </c:pt>
                <c:pt idx="12472">
                  <c:v>187080</c:v>
                </c:pt>
                <c:pt idx="12473">
                  <c:v>187095</c:v>
                </c:pt>
                <c:pt idx="12474">
                  <c:v>187110</c:v>
                </c:pt>
                <c:pt idx="12475">
                  <c:v>187125</c:v>
                </c:pt>
                <c:pt idx="12476">
                  <c:v>187140</c:v>
                </c:pt>
                <c:pt idx="12477">
                  <c:v>187155</c:v>
                </c:pt>
                <c:pt idx="12478">
                  <c:v>187170</c:v>
                </c:pt>
                <c:pt idx="12479">
                  <c:v>187185</c:v>
                </c:pt>
                <c:pt idx="12480">
                  <c:v>187200</c:v>
                </c:pt>
                <c:pt idx="12481">
                  <c:v>187215</c:v>
                </c:pt>
                <c:pt idx="12482">
                  <c:v>187230</c:v>
                </c:pt>
                <c:pt idx="12483">
                  <c:v>187245</c:v>
                </c:pt>
                <c:pt idx="12484">
                  <c:v>187260</c:v>
                </c:pt>
                <c:pt idx="12485">
                  <c:v>187275</c:v>
                </c:pt>
                <c:pt idx="12486">
                  <c:v>187290</c:v>
                </c:pt>
                <c:pt idx="12487">
                  <c:v>187305</c:v>
                </c:pt>
                <c:pt idx="12488">
                  <c:v>187320</c:v>
                </c:pt>
                <c:pt idx="12489">
                  <c:v>187335</c:v>
                </c:pt>
                <c:pt idx="12490">
                  <c:v>187350</c:v>
                </c:pt>
                <c:pt idx="12491">
                  <c:v>187365</c:v>
                </c:pt>
                <c:pt idx="12492">
                  <c:v>187380</c:v>
                </c:pt>
                <c:pt idx="12493">
                  <c:v>187395</c:v>
                </c:pt>
                <c:pt idx="12494">
                  <c:v>187410</c:v>
                </c:pt>
                <c:pt idx="12495">
                  <c:v>187425</c:v>
                </c:pt>
                <c:pt idx="12496">
                  <c:v>187440</c:v>
                </c:pt>
                <c:pt idx="12497">
                  <c:v>187455</c:v>
                </c:pt>
                <c:pt idx="12498">
                  <c:v>187470</c:v>
                </c:pt>
                <c:pt idx="12499">
                  <c:v>187485</c:v>
                </c:pt>
                <c:pt idx="12500">
                  <c:v>187500</c:v>
                </c:pt>
                <c:pt idx="12501">
                  <c:v>187515</c:v>
                </c:pt>
                <c:pt idx="12502">
                  <c:v>187530</c:v>
                </c:pt>
                <c:pt idx="12503">
                  <c:v>187545</c:v>
                </c:pt>
                <c:pt idx="12504">
                  <c:v>187560</c:v>
                </c:pt>
                <c:pt idx="12505">
                  <c:v>187575</c:v>
                </c:pt>
                <c:pt idx="12506">
                  <c:v>187590</c:v>
                </c:pt>
                <c:pt idx="12507">
                  <c:v>187605</c:v>
                </c:pt>
                <c:pt idx="12508">
                  <c:v>187620</c:v>
                </c:pt>
                <c:pt idx="12509">
                  <c:v>187635</c:v>
                </c:pt>
                <c:pt idx="12510">
                  <c:v>187650</c:v>
                </c:pt>
                <c:pt idx="12511">
                  <c:v>187665</c:v>
                </c:pt>
                <c:pt idx="12512">
                  <c:v>187680</c:v>
                </c:pt>
                <c:pt idx="12513">
                  <c:v>187695</c:v>
                </c:pt>
                <c:pt idx="12514">
                  <c:v>187710</c:v>
                </c:pt>
                <c:pt idx="12515">
                  <c:v>187725</c:v>
                </c:pt>
                <c:pt idx="12516">
                  <c:v>187740</c:v>
                </c:pt>
                <c:pt idx="12517">
                  <c:v>187755</c:v>
                </c:pt>
                <c:pt idx="12518">
                  <c:v>187770</c:v>
                </c:pt>
                <c:pt idx="12519">
                  <c:v>187785</c:v>
                </c:pt>
                <c:pt idx="12520">
                  <c:v>187800</c:v>
                </c:pt>
                <c:pt idx="12521">
                  <c:v>187815</c:v>
                </c:pt>
                <c:pt idx="12522">
                  <c:v>187830</c:v>
                </c:pt>
                <c:pt idx="12523">
                  <c:v>187845</c:v>
                </c:pt>
                <c:pt idx="12524">
                  <c:v>187860</c:v>
                </c:pt>
                <c:pt idx="12525">
                  <c:v>187875</c:v>
                </c:pt>
                <c:pt idx="12526">
                  <c:v>187890</c:v>
                </c:pt>
                <c:pt idx="12527">
                  <c:v>187905</c:v>
                </c:pt>
                <c:pt idx="12528">
                  <c:v>187920</c:v>
                </c:pt>
                <c:pt idx="12529">
                  <c:v>187935</c:v>
                </c:pt>
                <c:pt idx="12530">
                  <c:v>187950</c:v>
                </c:pt>
                <c:pt idx="12531">
                  <c:v>187965</c:v>
                </c:pt>
                <c:pt idx="12532">
                  <c:v>187980</c:v>
                </c:pt>
                <c:pt idx="12533">
                  <c:v>187995</c:v>
                </c:pt>
                <c:pt idx="12534">
                  <c:v>188010</c:v>
                </c:pt>
                <c:pt idx="12535">
                  <c:v>188025</c:v>
                </c:pt>
                <c:pt idx="12536">
                  <c:v>188040</c:v>
                </c:pt>
                <c:pt idx="12537">
                  <c:v>188055</c:v>
                </c:pt>
                <c:pt idx="12538">
                  <c:v>188070</c:v>
                </c:pt>
                <c:pt idx="12539">
                  <c:v>188085</c:v>
                </c:pt>
                <c:pt idx="12540">
                  <c:v>188100</c:v>
                </c:pt>
                <c:pt idx="12541">
                  <c:v>188115</c:v>
                </c:pt>
                <c:pt idx="12542">
                  <c:v>188130</c:v>
                </c:pt>
                <c:pt idx="12543">
                  <c:v>188145</c:v>
                </c:pt>
                <c:pt idx="12544">
                  <c:v>188160</c:v>
                </c:pt>
                <c:pt idx="12545">
                  <c:v>188175</c:v>
                </c:pt>
                <c:pt idx="12546">
                  <c:v>188190</c:v>
                </c:pt>
                <c:pt idx="12547">
                  <c:v>188205</c:v>
                </c:pt>
                <c:pt idx="12548">
                  <c:v>188220</c:v>
                </c:pt>
                <c:pt idx="12549">
                  <c:v>188235</c:v>
                </c:pt>
                <c:pt idx="12550">
                  <c:v>188250</c:v>
                </c:pt>
                <c:pt idx="12551">
                  <c:v>188265</c:v>
                </c:pt>
                <c:pt idx="12552">
                  <c:v>188280</c:v>
                </c:pt>
                <c:pt idx="12553">
                  <c:v>188295</c:v>
                </c:pt>
                <c:pt idx="12554">
                  <c:v>188310</c:v>
                </c:pt>
                <c:pt idx="12555">
                  <c:v>188325</c:v>
                </c:pt>
                <c:pt idx="12556">
                  <c:v>188340</c:v>
                </c:pt>
                <c:pt idx="12557">
                  <c:v>188355</c:v>
                </c:pt>
                <c:pt idx="12558">
                  <c:v>188370</c:v>
                </c:pt>
                <c:pt idx="12559">
                  <c:v>188385</c:v>
                </c:pt>
                <c:pt idx="12560">
                  <c:v>188400</c:v>
                </c:pt>
                <c:pt idx="12561">
                  <c:v>188415</c:v>
                </c:pt>
                <c:pt idx="12562">
                  <c:v>188430</c:v>
                </c:pt>
                <c:pt idx="12563">
                  <c:v>188445</c:v>
                </c:pt>
                <c:pt idx="12564">
                  <c:v>188460</c:v>
                </c:pt>
                <c:pt idx="12565">
                  <c:v>188475</c:v>
                </c:pt>
                <c:pt idx="12566">
                  <c:v>188490</c:v>
                </c:pt>
                <c:pt idx="12567">
                  <c:v>188505</c:v>
                </c:pt>
                <c:pt idx="12568">
                  <c:v>188520</c:v>
                </c:pt>
                <c:pt idx="12569">
                  <c:v>188535</c:v>
                </c:pt>
                <c:pt idx="12570">
                  <c:v>188550</c:v>
                </c:pt>
                <c:pt idx="12571">
                  <c:v>188565</c:v>
                </c:pt>
                <c:pt idx="12572">
                  <c:v>188580</c:v>
                </c:pt>
                <c:pt idx="12573">
                  <c:v>188595</c:v>
                </c:pt>
                <c:pt idx="12574">
                  <c:v>188610</c:v>
                </c:pt>
                <c:pt idx="12575">
                  <c:v>188625</c:v>
                </c:pt>
                <c:pt idx="12576">
                  <c:v>188640</c:v>
                </c:pt>
                <c:pt idx="12577">
                  <c:v>188655</c:v>
                </c:pt>
                <c:pt idx="12578">
                  <c:v>188670</c:v>
                </c:pt>
                <c:pt idx="12579">
                  <c:v>188685</c:v>
                </c:pt>
                <c:pt idx="12580">
                  <c:v>188700</c:v>
                </c:pt>
                <c:pt idx="12581">
                  <c:v>188715</c:v>
                </c:pt>
                <c:pt idx="12582">
                  <c:v>188730</c:v>
                </c:pt>
                <c:pt idx="12583">
                  <c:v>188745</c:v>
                </c:pt>
                <c:pt idx="12584">
                  <c:v>188760</c:v>
                </c:pt>
                <c:pt idx="12585">
                  <c:v>188775</c:v>
                </c:pt>
                <c:pt idx="12586">
                  <c:v>188790</c:v>
                </c:pt>
                <c:pt idx="12587">
                  <c:v>188805</c:v>
                </c:pt>
                <c:pt idx="12588">
                  <c:v>188820</c:v>
                </c:pt>
                <c:pt idx="12589">
                  <c:v>188835</c:v>
                </c:pt>
                <c:pt idx="12590">
                  <c:v>188850</c:v>
                </c:pt>
                <c:pt idx="12591">
                  <c:v>188865</c:v>
                </c:pt>
                <c:pt idx="12592">
                  <c:v>188880</c:v>
                </c:pt>
                <c:pt idx="12593">
                  <c:v>188895</c:v>
                </c:pt>
                <c:pt idx="12594">
                  <c:v>188910</c:v>
                </c:pt>
                <c:pt idx="12595">
                  <c:v>188925</c:v>
                </c:pt>
                <c:pt idx="12596">
                  <c:v>188940</c:v>
                </c:pt>
                <c:pt idx="12597">
                  <c:v>188955</c:v>
                </c:pt>
                <c:pt idx="12598">
                  <c:v>188970</c:v>
                </c:pt>
                <c:pt idx="12599">
                  <c:v>188985</c:v>
                </c:pt>
                <c:pt idx="12600">
                  <c:v>189000</c:v>
                </c:pt>
                <c:pt idx="12601">
                  <c:v>189015</c:v>
                </c:pt>
                <c:pt idx="12602">
                  <c:v>189030</c:v>
                </c:pt>
                <c:pt idx="12603">
                  <c:v>189045</c:v>
                </c:pt>
                <c:pt idx="12604">
                  <c:v>189060</c:v>
                </c:pt>
                <c:pt idx="12605">
                  <c:v>189075</c:v>
                </c:pt>
                <c:pt idx="12606">
                  <c:v>189090</c:v>
                </c:pt>
                <c:pt idx="12607">
                  <c:v>189105</c:v>
                </c:pt>
                <c:pt idx="12608">
                  <c:v>189120</c:v>
                </c:pt>
                <c:pt idx="12609">
                  <c:v>189135</c:v>
                </c:pt>
                <c:pt idx="12610">
                  <c:v>189150</c:v>
                </c:pt>
                <c:pt idx="12611">
                  <c:v>189165</c:v>
                </c:pt>
                <c:pt idx="12612">
                  <c:v>189180</c:v>
                </c:pt>
                <c:pt idx="12613">
                  <c:v>189195</c:v>
                </c:pt>
                <c:pt idx="12614">
                  <c:v>189210</c:v>
                </c:pt>
                <c:pt idx="12615">
                  <c:v>189225</c:v>
                </c:pt>
                <c:pt idx="12616">
                  <c:v>189240</c:v>
                </c:pt>
                <c:pt idx="12617">
                  <c:v>189255</c:v>
                </c:pt>
                <c:pt idx="12618">
                  <c:v>189270</c:v>
                </c:pt>
                <c:pt idx="12619">
                  <c:v>189285</c:v>
                </c:pt>
                <c:pt idx="12620">
                  <c:v>189300</c:v>
                </c:pt>
                <c:pt idx="12621">
                  <c:v>189315</c:v>
                </c:pt>
                <c:pt idx="12622">
                  <c:v>189330</c:v>
                </c:pt>
                <c:pt idx="12623">
                  <c:v>189345</c:v>
                </c:pt>
                <c:pt idx="12624">
                  <c:v>189360</c:v>
                </c:pt>
                <c:pt idx="12625">
                  <c:v>189375</c:v>
                </c:pt>
                <c:pt idx="12626">
                  <c:v>189390</c:v>
                </c:pt>
                <c:pt idx="12627">
                  <c:v>189405</c:v>
                </c:pt>
                <c:pt idx="12628">
                  <c:v>189420</c:v>
                </c:pt>
                <c:pt idx="12629">
                  <c:v>189435</c:v>
                </c:pt>
                <c:pt idx="12630">
                  <c:v>189450</c:v>
                </c:pt>
                <c:pt idx="12631">
                  <c:v>189465</c:v>
                </c:pt>
                <c:pt idx="12632">
                  <c:v>189480</c:v>
                </c:pt>
                <c:pt idx="12633">
                  <c:v>189495</c:v>
                </c:pt>
                <c:pt idx="12634">
                  <c:v>189510</c:v>
                </c:pt>
                <c:pt idx="12635">
                  <c:v>189525</c:v>
                </c:pt>
                <c:pt idx="12636">
                  <c:v>189540</c:v>
                </c:pt>
                <c:pt idx="12637">
                  <c:v>189555</c:v>
                </c:pt>
                <c:pt idx="12638">
                  <c:v>189570</c:v>
                </c:pt>
                <c:pt idx="12639">
                  <c:v>189585</c:v>
                </c:pt>
                <c:pt idx="12640">
                  <c:v>189600</c:v>
                </c:pt>
                <c:pt idx="12641">
                  <c:v>189615</c:v>
                </c:pt>
                <c:pt idx="12642">
                  <c:v>189630</c:v>
                </c:pt>
                <c:pt idx="12643">
                  <c:v>189645</c:v>
                </c:pt>
                <c:pt idx="12644">
                  <c:v>189660</c:v>
                </c:pt>
                <c:pt idx="12645">
                  <c:v>189675</c:v>
                </c:pt>
                <c:pt idx="12646">
                  <c:v>189690</c:v>
                </c:pt>
                <c:pt idx="12647">
                  <c:v>189705</c:v>
                </c:pt>
                <c:pt idx="12648">
                  <c:v>189720</c:v>
                </c:pt>
                <c:pt idx="12649">
                  <c:v>189735</c:v>
                </c:pt>
                <c:pt idx="12650">
                  <c:v>189750</c:v>
                </c:pt>
                <c:pt idx="12651">
                  <c:v>189765</c:v>
                </c:pt>
                <c:pt idx="12652">
                  <c:v>189780</c:v>
                </c:pt>
                <c:pt idx="12653">
                  <c:v>189795</c:v>
                </c:pt>
                <c:pt idx="12654">
                  <c:v>189810</c:v>
                </c:pt>
                <c:pt idx="12655">
                  <c:v>189825</c:v>
                </c:pt>
                <c:pt idx="12656">
                  <c:v>189840</c:v>
                </c:pt>
                <c:pt idx="12657">
                  <c:v>189855</c:v>
                </c:pt>
                <c:pt idx="12658">
                  <c:v>189870</c:v>
                </c:pt>
                <c:pt idx="12659">
                  <c:v>189885</c:v>
                </c:pt>
                <c:pt idx="12660">
                  <c:v>189900</c:v>
                </c:pt>
                <c:pt idx="12661">
                  <c:v>189915</c:v>
                </c:pt>
                <c:pt idx="12662">
                  <c:v>189930</c:v>
                </c:pt>
                <c:pt idx="12663">
                  <c:v>189945</c:v>
                </c:pt>
                <c:pt idx="12664">
                  <c:v>189960</c:v>
                </c:pt>
                <c:pt idx="12665">
                  <c:v>189975</c:v>
                </c:pt>
                <c:pt idx="12666">
                  <c:v>189990</c:v>
                </c:pt>
                <c:pt idx="12667">
                  <c:v>190005</c:v>
                </c:pt>
                <c:pt idx="12668">
                  <c:v>190020</c:v>
                </c:pt>
                <c:pt idx="12669">
                  <c:v>190035</c:v>
                </c:pt>
                <c:pt idx="12670">
                  <c:v>190050</c:v>
                </c:pt>
                <c:pt idx="12671">
                  <c:v>190065</c:v>
                </c:pt>
                <c:pt idx="12672">
                  <c:v>190080</c:v>
                </c:pt>
                <c:pt idx="12673">
                  <c:v>190095</c:v>
                </c:pt>
                <c:pt idx="12674">
                  <c:v>190110</c:v>
                </c:pt>
                <c:pt idx="12675">
                  <c:v>190125</c:v>
                </c:pt>
                <c:pt idx="12676">
                  <c:v>190140</c:v>
                </c:pt>
                <c:pt idx="12677">
                  <c:v>190155</c:v>
                </c:pt>
                <c:pt idx="12678">
                  <c:v>190170</c:v>
                </c:pt>
                <c:pt idx="12679">
                  <c:v>190185</c:v>
                </c:pt>
                <c:pt idx="12680">
                  <c:v>190200</c:v>
                </c:pt>
                <c:pt idx="12681">
                  <c:v>190215</c:v>
                </c:pt>
                <c:pt idx="12682">
                  <c:v>190230</c:v>
                </c:pt>
                <c:pt idx="12683">
                  <c:v>190245</c:v>
                </c:pt>
                <c:pt idx="12684">
                  <c:v>190260</c:v>
                </c:pt>
                <c:pt idx="12685">
                  <c:v>190275</c:v>
                </c:pt>
                <c:pt idx="12686">
                  <c:v>190290</c:v>
                </c:pt>
                <c:pt idx="12687">
                  <c:v>190305</c:v>
                </c:pt>
                <c:pt idx="12688">
                  <c:v>190320</c:v>
                </c:pt>
                <c:pt idx="12689">
                  <c:v>190335</c:v>
                </c:pt>
                <c:pt idx="12690">
                  <c:v>190350</c:v>
                </c:pt>
                <c:pt idx="12691">
                  <c:v>190365</c:v>
                </c:pt>
                <c:pt idx="12692">
                  <c:v>190380</c:v>
                </c:pt>
                <c:pt idx="12693">
                  <c:v>190395</c:v>
                </c:pt>
                <c:pt idx="12694">
                  <c:v>190410</c:v>
                </c:pt>
                <c:pt idx="12695">
                  <c:v>190425</c:v>
                </c:pt>
                <c:pt idx="12696">
                  <c:v>190440</c:v>
                </c:pt>
                <c:pt idx="12697">
                  <c:v>190455</c:v>
                </c:pt>
                <c:pt idx="12698">
                  <c:v>190470</c:v>
                </c:pt>
                <c:pt idx="12699">
                  <c:v>190485</c:v>
                </c:pt>
                <c:pt idx="12700">
                  <c:v>190500</c:v>
                </c:pt>
                <c:pt idx="12701">
                  <c:v>190515</c:v>
                </c:pt>
                <c:pt idx="12702">
                  <c:v>190530</c:v>
                </c:pt>
                <c:pt idx="12703">
                  <c:v>190545</c:v>
                </c:pt>
                <c:pt idx="12704">
                  <c:v>190560</c:v>
                </c:pt>
                <c:pt idx="12705">
                  <c:v>190575</c:v>
                </c:pt>
                <c:pt idx="12706">
                  <c:v>190590</c:v>
                </c:pt>
                <c:pt idx="12707">
                  <c:v>190605</c:v>
                </c:pt>
                <c:pt idx="12708">
                  <c:v>190620</c:v>
                </c:pt>
                <c:pt idx="12709">
                  <c:v>190635</c:v>
                </c:pt>
                <c:pt idx="12710">
                  <c:v>190650</c:v>
                </c:pt>
                <c:pt idx="12711">
                  <c:v>190665</c:v>
                </c:pt>
                <c:pt idx="12712">
                  <c:v>190680</c:v>
                </c:pt>
                <c:pt idx="12713">
                  <c:v>190695</c:v>
                </c:pt>
                <c:pt idx="12714">
                  <c:v>190710</c:v>
                </c:pt>
                <c:pt idx="12715">
                  <c:v>190725</c:v>
                </c:pt>
                <c:pt idx="12716">
                  <c:v>190740</c:v>
                </c:pt>
                <c:pt idx="12717">
                  <c:v>190755</c:v>
                </c:pt>
                <c:pt idx="12718">
                  <c:v>190770</c:v>
                </c:pt>
                <c:pt idx="12719">
                  <c:v>190785</c:v>
                </c:pt>
                <c:pt idx="12720">
                  <c:v>190800</c:v>
                </c:pt>
                <c:pt idx="12721">
                  <c:v>190815</c:v>
                </c:pt>
                <c:pt idx="12722">
                  <c:v>190830</c:v>
                </c:pt>
                <c:pt idx="12723">
                  <c:v>190845</c:v>
                </c:pt>
                <c:pt idx="12724">
                  <c:v>190860</c:v>
                </c:pt>
                <c:pt idx="12725">
                  <c:v>190875</c:v>
                </c:pt>
                <c:pt idx="12726">
                  <c:v>190890</c:v>
                </c:pt>
                <c:pt idx="12727">
                  <c:v>190905</c:v>
                </c:pt>
                <c:pt idx="12728">
                  <c:v>190920</c:v>
                </c:pt>
                <c:pt idx="12729">
                  <c:v>190935</c:v>
                </c:pt>
                <c:pt idx="12730">
                  <c:v>190950</c:v>
                </c:pt>
                <c:pt idx="12731">
                  <c:v>190965</c:v>
                </c:pt>
                <c:pt idx="12732">
                  <c:v>190980</c:v>
                </c:pt>
                <c:pt idx="12733">
                  <c:v>190995</c:v>
                </c:pt>
                <c:pt idx="12734">
                  <c:v>191010</c:v>
                </c:pt>
                <c:pt idx="12735">
                  <c:v>191025</c:v>
                </c:pt>
                <c:pt idx="12736">
                  <c:v>191040</c:v>
                </c:pt>
                <c:pt idx="12737">
                  <c:v>191055</c:v>
                </c:pt>
                <c:pt idx="12738">
                  <c:v>191070</c:v>
                </c:pt>
                <c:pt idx="12739">
                  <c:v>191085</c:v>
                </c:pt>
                <c:pt idx="12740">
                  <c:v>191100</c:v>
                </c:pt>
                <c:pt idx="12741">
                  <c:v>191115</c:v>
                </c:pt>
                <c:pt idx="12742">
                  <c:v>191130</c:v>
                </c:pt>
                <c:pt idx="12743">
                  <c:v>191145</c:v>
                </c:pt>
                <c:pt idx="12744">
                  <c:v>191160</c:v>
                </c:pt>
                <c:pt idx="12745">
                  <c:v>191175</c:v>
                </c:pt>
                <c:pt idx="12746">
                  <c:v>191190</c:v>
                </c:pt>
                <c:pt idx="12747">
                  <c:v>191205</c:v>
                </c:pt>
                <c:pt idx="12748">
                  <c:v>191220</c:v>
                </c:pt>
                <c:pt idx="12749">
                  <c:v>191235</c:v>
                </c:pt>
                <c:pt idx="12750">
                  <c:v>191250</c:v>
                </c:pt>
                <c:pt idx="12751">
                  <c:v>191265</c:v>
                </c:pt>
                <c:pt idx="12752">
                  <c:v>191280</c:v>
                </c:pt>
                <c:pt idx="12753">
                  <c:v>191295</c:v>
                </c:pt>
                <c:pt idx="12754">
                  <c:v>191310</c:v>
                </c:pt>
                <c:pt idx="12755">
                  <c:v>191325</c:v>
                </c:pt>
                <c:pt idx="12756">
                  <c:v>191340</c:v>
                </c:pt>
                <c:pt idx="12757">
                  <c:v>191355</c:v>
                </c:pt>
                <c:pt idx="12758">
                  <c:v>191370</c:v>
                </c:pt>
                <c:pt idx="12759">
                  <c:v>191385</c:v>
                </c:pt>
                <c:pt idx="12760">
                  <c:v>191400</c:v>
                </c:pt>
                <c:pt idx="12761">
                  <c:v>191415</c:v>
                </c:pt>
                <c:pt idx="12762">
                  <c:v>191430</c:v>
                </c:pt>
                <c:pt idx="12763">
                  <c:v>191445</c:v>
                </c:pt>
                <c:pt idx="12764">
                  <c:v>191460</c:v>
                </c:pt>
                <c:pt idx="12765">
                  <c:v>191475</c:v>
                </c:pt>
                <c:pt idx="12766">
                  <c:v>191490</c:v>
                </c:pt>
                <c:pt idx="12767">
                  <c:v>191505</c:v>
                </c:pt>
                <c:pt idx="12768">
                  <c:v>191520</c:v>
                </c:pt>
                <c:pt idx="12769">
                  <c:v>191535</c:v>
                </c:pt>
                <c:pt idx="12770">
                  <c:v>191550</c:v>
                </c:pt>
                <c:pt idx="12771">
                  <c:v>191565</c:v>
                </c:pt>
                <c:pt idx="12772">
                  <c:v>191580</c:v>
                </c:pt>
                <c:pt idx="12773">
                  <c:v>191595</c:v>
                </c:pt>
                <c:pt idx="12774">
                  <c:v>191610</c:v>
                </c:pt>
                <c:pt idx="12775">
                  <c:v>191625</c:v>
                </c:pt>
                <c:pt idx="12776">
                  <c:v>191640</c:v>
                </c:pt>
                <c:pt idx="12777">
                  <c:v>191655</c:v>
                </c:pt>
                <c:pt idx="12778">
                  <c:v>191670</c:v>
                </c:pt>
                <c:pt idx="12779">
                  <c:v>191685</c:v>
                </c:pt>
                <c:pt idx="12780">
                  <c:v>191700</c:v>
                </c:pt>
                <c:pt idx="12781">
                  <c:v>191715</c:v>
                </c:pt>
                <c:pt idx="12782">
                  <c:v>191730</c:v>
                </c:pt>
                <c:pt idx="12783">
                  <c:v>191745</c:v>
                </c:pt>
                <c:pt idx="12784">
                  <c:v>191760</c:v>
                </c:pt>
                <c:pt idx="12785">
                  <c:v>191775</c:v>
                </c:pt>
                <c:pt idx="12786">
                  <c:v>191790</c:v>
                </c:pt>
                <c:pt idx="12787">
                  <c:v>191805</c:v>
                </c:pt>
                <c:pt idx="12788">
                  <c:v>191820</c:v>
                </c:pt>
                <c:pt idx="12789">
                  <c:v>191835</c:v>
                </c:pt>
                <c:pt idx="12790">
                  <c:v>191850</c:v>
                </c:pt>
                <c:pt idx="12791">
                  <c:v>191865</c:v>
                </c:pt>
                <c:pt idx="12792">
                  <c:v>191880</c:v>
                </c:pt>
                <c:pt idx="12793">
                  <c:v>191895</c:v>
                </c:pt>
                <c:pt idx="12794">
                  <c:v>191910</c:v>
                </c:pt>
                <c:pt idx="12795">
                  <c:v>191925</c:v>
                </c:pt>
                <c:pt idx="12796">
                  <c:v>191940</c:v>
                </c:pt>
                <c:pt idx="12797">
                  <c:v>191955</c:v>
                </c:pt>
                <c:pt idx="12798">
                  <c:v>191970</c:v>
                </c:pt>
                <c:pt idx="12799">
                  <c:v>191985</c:v>
                </c:pt>
                <c:pt idx="12800">
                  <c:v>192000</c:v>
                </c:pt>
                <c:pt idx="12801">
                  <c:v>192015</c:v>
                </c:pt>
                <c:pt idx="12802">
                  <c:v>192030</c:v>
                </c:pt>
                <c:pt idx="12803">
                  <c:v>192045</c:v>
                </c:pt>
                <c:pt idx="12804">
                  <c:v>192060</c:v>
                </c:pt>
                <c:pt idx="12805">
                  <c:v>192075</c:v>
                </c:pt>
                <c:pt idx="12806">
                  <c:v>192090</c:v>
                </c:pt>
                <c:pt idx="12807">
                  <c:v>192105</c:v>
                </c:pt>
                <c:pt idx="12808">
                  <c:v>192120</c:v>
                </c:pt>
                <c:pt idx="12809">
                  <c:v>192135</c:v>
                </c:pt>
                <c:pt idx="12810">
                  <c:v>192150</c:v>
                </c:pt>
                <c:pt idx="12811">
                  <c:v>192165</c:v>
                </c:pt>
                <c:pt idx="12812">
                  <c:v>192180</c:v>
                </c:pt>
                <c:pt idx="12813">
                  <c:v>192195</c:v>
                </c:pt>
                <c:pt idx="12814">
                  <c:v>192210</c:v>
                </c:pt>
                <c:pt idx="12815">
                  <c:v>192225</c:v>
                </c:pt>
                <c:pt idx="12816">
                  <c:v>192240</c:v>
                </c:pt>
                <c:pt idx="12817">
                  <c:v>192255</c:v>
                </c:pt>
                <c:pt idx="12818">
                  <c:v>192270</c:v>
                </c:pt>
                <c:pt idx="12819">
                  <c:v>192285</c:v>
                </c:pt>
                <c:pt idx="12820">
                  <c:v>192300</c:v>
                </c:pt>
                <c:pt idx="12821">
                  <c:v>192315</c:v>
                </c:pt>
                <c:pt idx="12822">
                  <c:v>192330</c:v>
                </c:pt>
                <c:pt idx="12823">
                  <c:v>192345</c:v>
                </c:pt>
                <c:pt idx="12824">
                  <c:v>192360</c:v>
                </c:pt>
                <c:pt idx="12825">
                  <c:v>192375</c:v>
                </c:pt>
                <c:pt idx="12826">
                  <c:v>192390</c:v>
                </c:pt>
                <c:pt idx="12827">
                  <c:v>192405</c:v>
                </c:pt>
                <c:pt idx="12828">
                  <c:v>192420</c:v>
                </c:pt>
                <c:pt idx="12829">
                  <c:v>192435</c:v>
                </c:pt>
                <c:pt idx="12830">
                  <c:v>192450</c:v>
                </c:pt>
                <c:pt idx="12831">
                  <c:v>192465</c:v>
                </c:pt>
                <c:pt idx="12832">
                  <c:v>192480</c:v>
                </c:pt>
                <c:pt idx="12833">
                  <c:v>192495</c:v>
                </c:pt>
                <c:pt idx="12834">
                  <c:v>192510</c:v>
                </c:pt>
                <c:pt idx="12835">
                  <c:v>192525</c:v>
                </c:pt>
                <c:pt idx="12836">
                  <c:v>192540</c:v>
                </c:pt>
                <c:pt idx="12837">
                  <c:v>192555</c:v>
                </c:pt>
                <c:pt idx="12838">
                  <c:v>192570</c:v>
                </c:pt>
                <c:pt idx="12839">
                  <c:v>192585</c:v>
                </c:pt>
                <c:pt idx="12840">
                  <c:v>192600</c:v>
                </c:pt>
                <c:pt idx="12841">
                  <c:v>192615</c:v>
                </c:pt>
                <c:pt idx="12842">
                  <c:v>192630</c:v>
                </c:pt>
                <c:pt idx="12843">
                  <c:v>192645</c:v>
                </c:pt>
                <c:pt idx="12844">
                  <c:v>192660</c:v>
                </c:pt>
                <c:pt idx="12845">
                  <c:v>192675</c:v>
                </c:pt>
                <c:pt idx="12846">
                  <c:v>192690</c:v>
                </c:pt>
                <c:pt idx="12847">
                  <c:v>192705</c:v>
                </c:pt>
                <c:pt idx="12848">
                  <c:v>192720</c:v>
                </c:pt>
                <c:pt idx="12849">
                  <c:v>192735</c:v>
                </c:pt>
                <c:pt idx="12850">
                  <c:v>192750</c:v>
                </c:pt>
                <c:pt idx="12851">
                  <c:v>192765</c:v>
                </c:pt>
                <c:pt idx="12852">
                  <c:v>192780</c:v>
                </c:pt>
                <c:pt idx="12853">
                  <c:v>192795</c:v>
                </c:pt>
                <c:pt idx="12854">
                  <c:v>192810</c:v>
                </c:pt>
                <c:pt idx="12855">
                  <c:v>192825</c:v>
                </c:pt>
                <c:pt idx="12856">
                  <c:v>192840</c:v>
                </c:pt>
                <c:pt idx="12857">
                  <c:v>192855</c:v>
                </c:pt>
                <c:pt idx="12858">
                  <c:v>192870</c:v>
                </c:pt>
                <c:pt idx="12859">
                  <c:v>192885</c:v>
                </c:pt>
                <c:pt idx="12860">
                  <c:v>192900</c:v>
                </c:pt>
                <c:pt idx="12861">
                  <c:v>192915</c:v>
                </c:pt>
                <c:pt idx="12862">
                  <c:v>192930</c:v>
                </c:pt>
                <c:pt idx="12863">
                  <c:v>192945</c:v>
                </c:pt>
                <c:pt idx="12864">
                  <c:v>192960</c:v>
                </c:pt>
                <c:pt idx="12865">
                  <c:v>192975</c:v>
                </c:pt>
                <c:pt idx="12866">
                  <c:v>192990</c:v>
                </c:pt>
                <c:pt idx="12867">
                  <c:v>193005</c:v>
                </c:pt>
                <c:pt idx="12868">
                  <c:v>193020</c:v>
                </c:pt>
                <c:pt idx="12869">
                  <c:v>193035</c:v>
                </c:pt>
                <c:pt idx="12870">
                  <c:v>193050</c:v>
                </c:pt>
                <c:pt idx="12871">
                  <c:v>193065</c:v>
                </c:pt>
                <c:pt idx="12872">
                  <c:v>193080</c:v>
                </c:pt>
                <c:pt idx="12873">
                  <c:v>193095</c:v>
                </c:pt>
                <c:pt idx="12874">
                  <c:v>193110</c:v>
                </c:pt>
                <c:pt idx="12875">
                  <c:v>193125</c:v>
                </c:pt>
                <c:pt idx="12876">
                  <c:v>193140</c:v>
                </c:pt>
                <c:pt idx="12877">
                  <c:v>193155</c:v>
                </c:pt>
                <c:pt idx="12878">
                  <c:v>193170</c:v>
                </c:pt>
                <c:pt idx="12879">
                  <c:v>193185</c:v>
                </c:pt>
                <c:pt idx="12880">
                  <c:v>193200</c:v>
                </c:pt>
                <c:pt idx="12881">
                  <c:v>193215</c:v>
                </c:pt>
                <c:pt idx="12882">
                  <c:v>193230</c:v>
                </c:pt>
                <c:pt idx="12883">
                  <c:v>193245</c:v>
                </c:pt>
                <c:pt idx="12884">
                  <c:v>193260</c:v>
                </c:pt>
                <c:pt idx="12885">
                  <c:v>193275</c:v>
                </c:pt>
                <c:pt idx="12886">
                  <c:v>193290</c:v>
                </c:pt>
                <c:pt idx="12887">
                  <c:v>193305</c:v>
                </c:pt>
                <c:pt idx="12888">
                  <c:v>193320</c:v>
                </c:pt>
                <c:pt idx="12889">
                  <c:v>193335</c:v>
                </c:pt>
                <c:pt idx="12890">
                  <c:v>193350</c:v>
                </c:pt>
                <c:pt idx="12891">
                  <c:v>193365</c:v>
                </c:pt>
                <c:pt idx="12892">
                  <c:v>193380</c:v>
                </c:pt>
                <c:pt idx="12893">
                  <c:v>193395</c:v>
                </c:pt>
                <c:pt idx="12894">
                  <c:v>193410</c:v>
                </c:pt>
                <c:pt idx="12895">
                  <c:v>193425</c:v>
                </c:pt>
                <c:pt idx="12896">
                  <c:v>193440</c:v>
                </c:pt>
                <c:pt idx="12897">
                  <c:v>193455</c:v>
                </c:pt>
                <c:pt idx="12898">
                  <c:v>193470</c:v>
                </c:pt>
                <c:pt idx="12899">
                  <c:v>193485</c:v>
                </c:pt>
                <c:pt idx="12900">
                  <c:v>193500</c:v>
                </c:pt>
                <c:pt idx="12901">
                  <c:v>193515</c:v>
                </c:pt>
                <c:pt idx="12902">
                  <c:v>193530</c:v>
                </c:pt>
                <c:pt idx="12903">
                  <c:v>193545</c:v>
                </c:pt>
                <c:pt idx="12904">
                  <c:v>193560</c:v>
                </c:pt>
                <c:pt idx="12905">
                  <c:v>193575</c:v>
                </c:pt>
                <c:pt idx="12906">
                  <c:v>193590</c:v>
                </c:pt>
                <c:pt idx="12907">
                  <c:v>193605</c:v>
                </c:pt>
                <c:pt idx="12908">
                  <c:v>193620</c:v>
                </c:pt>
                <c:pt idx="12909">
                  <c:v>193635</c:v>
                </c:pt>
                <c:pt idx="12910">
                  <c:v>193650</c:v>
                </c:pt>
                <c:pt idx="12911">
                  <c:v>193665</c:v>
                </c:pt>
                <c:pt idx="12912">
                  <c:v>193680</c:v>
                </c:pt>
                <c:pt idx="12913">
                  <c:v>193695</c:v>
                </c:pt>
                <c:pt idx="12914">
                  <c:v>193710</c:v>
                </c:pt>
                <c:pt idx="12915">
                  <c:v>193725</c:v>
                </c:pt>
                <c:pt idx="12916">
                  <c:v>193740</c:v>
                </c:pt>
                <c:pt idx="12917">
                  <c:v>193755</c:v>
                </c:pt>
                <c:pt idx="12918">
                  <c:v>193770</c:v>
                </c:pt>
                <c:pt idx="12919">
                  <c:v>193785</c:v>
                </c:pt>
                <c:pt idx="12920">
                  <c:v>193800</c:v>
                </c:pt>
                <c:pt idx="12921">
                  <c:v>193815</c:v>
                </c:pt>
                <c:pt idx="12922">
                  <c:v>193830</c:v>
                </c:pt>
                <c:pt idx="12923">
                  <c:v>193845</c:v>
                </c:pt>
                <c:pt idx="12924">
                  <c:v>193860</c:v>
                </c:pt>
                <c:pt idx="12925">
                  <c:v>193875</c:v>
                </c:pt>
                <c:pt idx="12926">
                  <c:v>193890</c:v>
                </c:pt>
                <c:pt idx="12927">
                  <c:v>193905</c:v>
                </c:pt>
                <c:pt idx="12928">
                  <c:v>193920</c:v>
                </c:pt>
                <c:pt idx="12929">
                  <c:v>193935</c:v>
                </c:pt>
                <c:pt idx="12930">
                  <c:v>193950</c:v>
                </c:pt>
                <c:pt idx="12931">
                  <c:v>193965</c:v>
                </c:pt>
                <c:pt idx="12932">
                  <c:v>193980</c:v>
                </c:pt>
                <c:pt idx="12933">
                  <c:v>193995</c:v>
                </c:pt>
                <c:pt idx="12934">
                  <c:v>194010</c:v>
                </c:pt>
                <c:pt idx="12935">
                  <c:v>194025</c:v>
                </c:pt>
                <c:pt idx="12936">
                  <c:v>194040</c:v>
                </c:pt>
                <c:pt idx="12937">
                  <c:v>194055</c:v>
                </c:pt>
                <c:pt idx="12938">
                  <c:v>194070</c:v>
                </c:pt>
                <c:pt idx="12939">
                  <c:v>194085</c:v>
                </c:pt>
                <c:pt idx="12940">
                  <c:v>194100</c:v>
                </c:pt>
                <c:pt idx="12941">
                  <c:v>194115</c:v>
                </c:pt>
                <c:pt idx="12942">
                  <c:v>194130</c:v>
                </c:pt>
                <c:pt idx="12943">
                  <c:v>194145</c:v>
                </c:pt>
                <c:pt idx="12944">
                  <c:v>194160</c:v>
                </c:pt>
                <c:pt idx="12945">
                  <c:v>194175</c:v>
                </c:pt>
                <c:pt idx="12946">
                  <c:v>194190</c:v>
                </c:pt>
                <c:pt idx="12947">
                  <c:v>194205</c:v>
                </c:pt>
                <c:pt idx="12948">
                  <c:v>194220</c:v>
                </c:pt>
                <c:pt idx="12949">
                  <c:v>194235</c:v>
                </c:pt>
                <c:pt idx="12950">
                  <c:v>194250</c:v>
                </c:pt>
                <c:pt idx="12951">
                  <c:v>194265</c:v>
                </c:pt>
                <c:pt idx="12952">
                  <c:v>194280</c:v>
                </c:pt>
                <c:pt idx="12953">
                  <c:v>194295</c:v>
                </c:pt>
                <c:pt idx="12954">
                  <c:v>194310</c:v>
                </c:pt>
                <c:pt idx="12955">
                  <c:v>194325</c:v>
                </c:pt>
                <c:pt idx="12956">
                  <c:v>194340</c:v>
                </c:pt>
                <c:pt idx="12957">
                  <c:v>194355</c:v>
                </c:pt>
                <c:pt idx="12958">
                  <c:v>194370</c:v>
                </c:pt>
                <c:pt idx="12959">
                  <c:v>194385</c:v>
                </c:pt>
                <c:pt idx="12960">
                  <c:v>194400</c:v>
                </c:pt>
                <c:pt idx="12961">
                  <c:v>194415</c:v>
                </c:pt>
                <c:pt idx="12962">
                  <c:v>194430</c:v>
                </c:pt>
                <c:pt idx="12963">
                  <c:v>194445</c:v>
                </c:pt>
                <c:pt idx="12964">
                  <c:v>194460</c:v>
                </c:pt>
                <c:pt idx="12965">
                  <c:v>194475</c:v>
                </c:pt>
                <c:pt idx="12966">
                  <c:v>194490</c:v>
                </c:pt>
                <c:pt idx="12967">
                  <c:v>194505</c:v>
                </c:pt>
                <c:pt idx="12968">
                  <c:v>194520</c:v>
                </c:pt>
                <c:pt idx="12969">
                  <c:v>194535</c:v>
                </c:pt>
                <c:pt idx="12970">
                  <c:v>194550</c:v>
                </c:pt>
                <c:pt idx="12971">
                  <c:v>194565</c:v>
                </c:pt>
                <c:pt idx="12972">
                  <c:v>194580</c:v>
                </c:pt>
                <c:pt idx="12973">
                  <c:v>194595</c:v>
                </c:pt>
                <c:pt idx="12974">
                  <c:v>194610</c:v>
                </c:pt>
                <c:pt idx="12975">
                  <c:v>194625</c:v>
                </c:pt>
                <c:pt idx="12976">
                  <c:v>194640</c:v>
                </c:pt>
                <c:pt idx="12977">
                  <c:v>194655</c:v>
                </c:pt>
                <c:pt idx="12978">
                  <c:v>194670</c:v>
                </c:pt>
                <c:pt idx="12979">
                  <c:v>194685</c:v>
                </c:pt>
                <c:pt idx="12980">
                  <c:v>194700</c:v>
                </c:pt>
                <c:pt idx="12981">
                  <c:v>194715</c:v>
                </c:pt>
                <c:pt idx="12982">
                  <c:v>194730</c:v>
                </c:pt>
                <c:pt idx="12983">
                  <c:v>194745</c:v>
                </c:pt>
                <c:pt idx="12984">
                  <c:v>194760</c:v>
                </c:pt>
                <c:pt idx="12985">
                  <c:v>194775</c:v>
                </c:pt>
                <c:pt idx="12986">
                  <c:v>194790</c:v>
                </c:pt>
                <c:pt idx="12987">
                  <c:v>194805</c:v>
                </c:pt>
                <c:pt idx="12988">
                  <c:v>194820</c:v>
                </c:pt>
                <c:pt idx="12989">
                  <c:v>194835</c:v>
                </c:pt>
                <c:pt idx="12990">
                  <c:v>194850</c:v>
                </c:pt>
                <c:pt idx="12991">
                  <c:v>194865</c:v>
                </c:pt>
                <c:pt idx="12992">
                  <c:v>194880</c:v>
                </c:pt>
                <c:pt idx="12993">
                  <c:v>194895</c:v>
                </c:pt>
                <c:pt idx="12994">
                  <c:v>194910</c:v>
                </c:pt>
                <c:pt idx="12995">
                  <c:v>194925</c:v>
                </c:pt>
                <c:pt idx="12996">
                  <c:v>194940</c:v>
                </c:pt>
                <c:pt idx="12997">
                  <c:v>194955</c:v>
                </c:pt>
                <c:pt idx="12998">
                  <c:v>194970</c:v>
                </c:pt>
                <c:pt idx="12999">
                  <c:v>194985</c:v>
                </c:pt>
                <c:pt idx="13000">
                  <c:v>195000</c:v>
                </c:pt>
                <c:pt idx="13001">
                  <c:v>195015</c:v>
                </c:pt>
                <c:pt idx="13002">
                  <c:v>195030</c:v>
                </c:pt>
                <c:pt idx="13003">
                  <c:v>195045</c:v>
                </c:pt>
                <c:pt idx="13004">
                  <c:v>195060</c:v>
                </c:pt>
                <c:pt idx="13005">
                  <c:v>195075</c:v>
                </c:pt>
                <c:pt idx="13006">
                  <c:v>195090</c:v>
                </c:pt>
                <c:pt idx="13007">
                  <c:v>195105</c:v>
                </c:pt>
                <c:pt idx="13008">
                  <c:v>195120</c:v>
                </c:pt>
                <c:pt idx="13009">
                  <c:v>195135</c:v>
                </c:pt>
                <c:pt idx="13010">
                  <c:v>195150</c:v>
                </c:pt>
                <c:pt idx="13011">
                  <c:v>195165</c:v>
                </c:pt>
                <c:pt idx="13012">
                  <c:v>195180</c:v>
                </c:pt>
                <c:pt idx="13013">
                  <c:v>195195</c:v>
                </c:pt>
                <c:pt idx="13014">
                  <c:v>195210</c:v>
                </c:pt>
                <c:pt idx="13015">
                  <c:v>195225</c:v>
                </c:pt>
                <c:pt idx="13016">
                  <c:v>195240</c:v>
                </c:pt>
                <c:pt idx="13017">
                  <c:v>195255</c:v>
                </c:pt>
                <c:pt idx="13018">
                  <c:v>195270</c:v>
                </c:pt>
                <c:pt idx="13019">
                  <c:v>195285</c:v>
                </c:pt>
                <c:pt idx="13020">
                  <c:v>195300</c:v>
                </c:pt>
                <c:pt idx="13021">
                  <c:v>195315</c:v>
                </c:pt>
                <c:pt idx="13022">
                  <c:v>195330</c:v>
                </c:pt>
                <c:pt idx="13023">
                  <c:v>195345</c:v>
                </c:pt>
                <c:pt idx="13024">
                  <c:v>195360</c:v>
                </c:pt>
                <c:pt idx="13025">
                  <c:v>195375</c:v>
                </c:pt>
                <c:pt idx="13026">
                  <c:v>195390</c:v>
                </c:pt>
                <c:pt idx="13027">
                  <c:v>195405</c:v>
                </c:pt>
                <c:pt idx="13028">
                  <c:v>195420</c:v>
                </c:pt>
                <c:pt idx="13029">
                  <c:v>195435</c:v>
                </c:pt>
                <c:pt idx="13030">
                  <c:v>195450</c:v>
                </c:pt>
                <c:pt idx="13031">
                  <c:v>195465</c:v>
                </c:pt>
                <c:pt idx="13032">
                  <c:v>195480</c:v>
                </c:pt>
                <c:pt idx="13033">
                  <c:v>195495</c:v>
                </c:pt>
                <c:pt idx="13034">
                  <c:v>195510</c:v>
                </c:pt>
                <c:pt idx="13035">
                  <c:v>195525</c:v>
                </c:pt>
                <c:pt idx="13036">
                  <c:v>195540</c:v>
                </c:pt>
                <c:pt idx="13037">
                  <c:v>195555</c:v>
                </c:pt>
                <c:pt idx="13038">
                  <c:v>195570</c:v>
                </c:pt>
                <c:pt idx="13039">
                  <c:v>195585</c:v>
                </c:pt>
                <c:pt idx="13040">
                  <c:v>195600</c:v>
                </c:pt>
                <c:pt idx="13041">
                  <c:v>195615</c:v>
                </c:pt>
                <c:pt idx="13042">
                  <c:v>195630</c:v>
                </c:pt>
                <c:pt idx="13043">
                  <c:v>195645</c:v>
                </c:pt>
                <c:pt idx="13044">
                  <c:v>195660</c:v>
                </c:pt>
                <c:pt idx="13045">
                  <c:v>195675</c:v>
                </c:pt>
                <c:pt idx="13046">
                  <c:v>195690</c:v>
                </c:pt>
                <c:pt idx="13047">
                  <c:v>195705</c:v>
                </c:pt>
                <c:pt idx="13048">
                  <c:v>195720</c:v>
                </c:pt>
                <c:pt idx="13049">
                  <c:v>195735</c:v>
                </c:pt>
                <c:pt idx="13050">
                  <c:v>195750</c:v>
                </c:pt>
                <c:pt idx="13051">
                  <c:v>195765</c:v>
                </c:pt>
                <c:pt idx="13052">
                  <c:v>195780</c:v>
                </c:pt>
                <c:pt idx="13053">
                  <c:v>195795</c:v>
                </c:pt>
                <c:pt idx="13054">
                  <c:v>195810</c:v>
                </c:pt>
                <c:pt idx="13055">
                  <c:v>195825</c:v>
                </c:pt>
                <c:pt idx="13056">
                  <c:v>195840</c:v>
                </c:pt>
                <c:pt idx="13057">
                  <c:v>195855</c:v>
                </c:pt>
                <c:pt idx="13058">
                  <c:v>195870</c:v>
                </c:pt>
                <c:pt idx="13059">
                  <c:v>195885</c:v>
                </c:pt>
                <c:pt idx="13060">
                  <c:v>195900</c:v>
                </c:pt>
                <c:pt idx="13061">
                  <c:v>195915</c:v>
                </c:pt>
                <c:pt idx="13062">
                  <c:v>195930</c:v>
                </c:pt>
                <c:pt idx="13063">
                  <c:v>195945</c:v>
                </c:pt>
                <c:pt idx="13064">
                  <c:v>195960</c:v>
                </c:pt>
                <c:pt idx="13065">
                  <c:v>195975</c:v>
                </c:pt>
                <c:pt idx="13066">
                  <c:v>195990</c:v>
                </c:pt>
                <c:pt idx="13067">
                  <c:v>196005</c:v>
                </c:pt>
                <c:pt idx="13068">
                  <c:v>196020</c:v>
                </c:pt>
                <c:pt idx="13069">
                  <c:v>196035</c:v>
                </c:pt>
                <c:pt idx="13070">
                  <c:v>196050</c:v>
                </c:pt>
                <c:pt idx="13071">
                  <c:v>196065</c:v>
                </c:pt>
                <c:pt idx="13072">
                  <c:v>196080</c:v>
                </c:pt>
                <c:pt idx="13073">
                  <c:v>196095</c:v>
                </c:pt>
                <c:pt idx="13074">
                  <c:v>196110</c:v>
                </c:pt>
                <c:pt idx="13075">
                  <c:v>196125</c:v>
                </c:pt>
                <c:pt idx="13076">
                  <c:v>196140</c:v>
                </c:pt>
                <c:pt idx="13077">
                  <c:v>196155</c:v>
                </c:pt>
                <c:pt idx="13078">
                  <c:v>196170</c:v>
                </c:pt>
                <c:pt idx="13079">
                  <c:v>196185</c:v>
                </c:pt>
                <c:pt idx="13080">
                  <c:v>196200</c:v>
                </c:pt>
                <c:pt idx="13081">
                  <c:v>196215</c:v>
                </c:pt>
                <c:pt idx="13082">
                  <c:v>196230</c:v>
                </c:pt>
                <c:pt idx="13083">
                  <c:v>196245</c:v>
                </c:pt>
                <c:pt idx="13084">
                  <c:v>196260</c:v>
                </c:pt>
                <c:pt idx="13085">
                  <c:v>196275</c:v>
                </c:pt>
                <c:pt idx="13086">
                  <c:v>196290</c:v>
                </c:pt>
                <c:pt idx="13087">
                  <c:v>196305</c:v>
                </c:pt>
                <c:pt idx="13088">
                  <c:v>196320</c:v>
                </c:pt>
                <c:pt idx="13089">
                  <c:v>196335</c:v>
                </c:pt>
                <c:pt idx="13090">
                  <c:v>196350</c:v>
                </c:pt>
                <c:pt idx="13091">
                  <c:v>196365</c:v>
                </c:pt>
                <c:pt idx="13092">
                  <c:v>196380</c:v>
                </c:pt>
                <c:pt idx="13093">
                  <c:v>196395</c:v>
                </c:pt>
                <c:pt idx="13094">
                  <c:v>196410</c:v>
                </c:pt>
                <c:pt idx="13095">
                  <c:v>196425</c:v>
                </c:pt>
                <c:pt idx="13096">
                  <c:v>196440</c:v>
                </c:pt>
                <c:pt idx="13097">
                  <c:v>196455</c:v>
                </c:pt>
                <c:pt idx="13098">
                  <c:v>196470</c:v>
                </c:pt>
                <c:pt idx="13099">
                  <c:v>196485</c:v>
                </c:pt>
                <c:pt idx="13100">
                  <c:v>196500</c:v>
                </c:pt>
                <c:pt idx="13101">
                  <c:v>196515</c:v>
                </c:pt>
                <c:pt idx="13102">
                  <c:v>196530</c:v>
                </c:pt>
                <c:pt idx="13103">
                  <c:v>196545</c:v>
                </c:pt>
                <c:pt idx="13104">
                  <c:v>196560</c:v>
                </c:pt>
                <c:pt idx="13105">
                  <c:v>196575</c:v>
                </c:pt>
                <c:pt idx="13106">
                  <c:v>196590</c:v>
                </c:pt>
                <c:pt idx="13107">
                  <c:v>196605</c:v>
                </c:pt>
                <c:pt idx="13108">
                  <c:v>196620</c:v>
                </c:pt>
                <c:pt idx="13109">
                  <c:v>196635</c:v>
                </c:pt>
                <c:pt idx="13110">
                  <c:v>196650</c:v>
                </c:pt>
                <c:pt idx="13111">
                  <c:v>196665</c:v>
                </c:pt>
                <c:pt idx="13112">
                  <c:v>196680</c:v>
                </c:pt>
                <c:pt idx="13113">
                  <c:v>196695</c:v>
                </c:pt>
                <c:pt idx="13114">
                  <c:v>196710</c:v>
                </c:pt>
                <c:pt idx="13115">
                  <c:v>196725</c:v>
                </c:pt>
                <c:pt idx="13116">
                  <c:v>196740</c:v>
                </c:pt>
                <c:pt idx="13117">
                  <c:v>196755</c:v>
                </c:pt>
                <c:pt idx="13118">
                  <c:v>196770</c:v>
                </c:pt>
                <c:pt idx="13119">
                  <c:v>196785</c:v>
                </c:pt>
                <c:pt idx="13120">
                  <c:v>196800</c:v>
                </c:pt>
                <c:pt idx="13121">
                  <c:v>196815</c:v>
                </c:pt>
                <c:pt idx="13122">
                  <c:v>196830</c:v>
                </c:pt>
                <c:pt idx="13123">
                  <c:v>196845</c:v>
                </c:pt>
                <c:pt idx="13124">
                  <c:v>196860</c:v>
                </c:pt>
                <c:pt idx="13125">
                  <c:v>196875</c:v>
                </c:pt>
                <c:pt idx="13126">
                  <c:v>196890</c:v>
                </c:pt>
                <c:pt idx="13127">
                  <c:v>196905</c:v>
                </c:pt>
                <c:pt idx="13128">
                  <c:v>196920</c:v>
                </c:pt>
                <c:pt idx="13129">
                  <c:v>196935</c:v>
                </c:pt>
                <c:pt idx="13130">
                  <c:v>196950</c:v>
                </c:pt>
                <c:pt idx="13131">
                  <c:v>196965</c:v>
                </c:pt>
                <c:pt idx="13132">
                  <c:v>196980</c:v>
                </c:pt>
                <c:pt idx="13133">
                  <c:v>196995</c:v>
                </c:pt>
                <c:pt idx="13134">
                  <c:v>197010</c:v>
                </c:pt>
                <c:pt idx="13135">
                  <c:v>197025</c:v>
                </c:pt>
                <c:pt idx="13136">
                  <c:v>197040</c:v>
                </c:pt>
                <c:pt idx="13137">
                  <c:v>197055</c:v>
                </c:pt>
                <c:pt idx="13138">
                  <c:v>197070</c:v>
                </c:pt>
                <c:pt idx="13139">
                  <c:v>197085</c:v>
                </c:pt>
                <c:pt idx="13140">
                  <c:v>197100</c:v>
                </c:pt>
                <c:pt idx="13141">
                  <c:v>197115</c:v>
                </c:pt>
                <c:pt idx="13142">
                  <c:v>197130</c:v>
                </c:pt>
                <c:pt idx="13143">
                  <c:v>197145</c:v>
                </c:pt>
                <c:pt idx="13144">
                  <c:v>197160</c:v>
                </c:pt>
                <c:pt idx="13145">
                  <c:v>197175</c:v>
                </c:pt>
                <c:pt idx="13146">
                  <c:v>197190</c:v>
                </c:pt>
                <c:pt idx="13147">
                  <c:v>197205</c:v>
                </c:pt>
                <c:pt idx="13148">
                  <c:v>197220</c:v>
                </c:pt>
                <c:pt idx="13149">
                  <c:v>197235</c:v>
                </c:pt>
                <c:pt idx="13150">
                  <c:v>197250</c:v>
                </c:pt>
                <c:pt idx="13151">
                  <c:v>197265</c:v>
                </c:pt>
                <c:pt idx="13152">
                  <c:v>197280</c:v>
                </c:pt>
                <c:pt idx="13153">
                  <c:v>197295</c:v>
                </c:pt>
                <c:pt idx="13154">
                  <c:v>197310</c:v>
                </c:pt>
                <c:pt idx="13155">
                  <c:v>197325</c:v>
                </c:pt>
                <c:pt idx="13156">
                  <c:v>197340</c:v>
                </c:pt>
                <c:pt idx="13157">
                  <c:v>197355</c:v>
                </c:pt>
                <c:pt idx="13158">
                  <c:v>197370</c:v>
                </c:pt>
                <c:pt idx="13159">
                  <c:v>197385</c:v>
                </c:pt>
                <c:pt idx="13160">
                  <c:v>197400</c:v>
                </c:pt>
                <c:pt idx="13161">
                  <c:v>197415</c:v>
                </c:pt>
                <c:pt idx="13162">
                  <c:v>197430</c:v>
                </c:pt>
                <c:pt idx="13163">
                  <c:v>197445</c:v>
                </c:pt>
                <c:pt idx="13164">
                  <c:v>197460</c:v>
                </c:pt>
                <c:pt idx="13165">
                  <c:v>197475</c:v>
                </c:pt>
                <c:pt idx="13166">
                  <c:v>197490</c:v>
                </c:pt>
                <c:pt idx="13167">
                  <c:v>197505</c:v>
                </c:pt>
                <c:pt idx="13168">
                  <c:v>197520</c:v>
                </c:pt>
                <c:pt idx="13169">
                  <c:v>197535</c:v>
                </c:pt>
                <c:pt idx="13170">
                  <c:v>197550</c:v>
                </c:pt>
                <c:pt idx="13171">
                  <c:v>197565</c:v>
                </c:pt>
                <c:pt idx="13172">
                  <c:v>197580</c:v>
                </c:pt>
                <c:pt idx="13173">
                  <c:v>197595</c:v>
                </c:pt>
                <c:pt idx="13174">
                  <c:v>197610</c:v>
                </c:pt>
                <c:pt idx="13175">
                  <c:v>197625</c:v>
                </c:pt>
                <c:pt idx="13176">
                  <c:v>197640</c:v>
                </c:pt>
                <c:pt idx="13177">
                  <c:v>197655</c:v>
                </c:pt>
                <c:pt idx="13178">
                  <c:v>197670</c:v>
                </c:pt>
                <c:pt idx="13179">
                  <c:v>197685</c:v>
                </c:pt>
                <c:pt idx="13180">
                  <c:v>197700</c:v>
                </c:pt>
                <c:pt idx="13181">
                  <c:v>197715</c:v>
                </c:pt>
                <c:pt idx="13182">
                  <c:v>197730</c:v>
                </c:pt>
                <c:pt idx="13183">
                  <c:v>197745</c:v>
                </c:pt>
                <c:pt idx="13184">
                  <c:v>197760</c:v>
                </c:pt>
                <c:pt idx="13185">
                  <c:v>197775</c:v>
                </c:pt>
                <c:pt idx="13186">
                  <c:v>197790</c:v>
                </c:pt>
                <c:pt idx="13187">
                  <c:v>197805</c:v>
                </c:pt>
                <c:pt idx="13188">
                  <c:v>197820</c:v>
                </c:pt>
                <c:pt idx="13189">
                  <c:v>197835</c:v>
                </c:pt>
                <c:pt idx="13190">
                  <c:v>197850</c:v>
                </c:pt>
                <c:pt idx="13191">
                  <c:v>197865</c:v>
                </c:pt>
                <c:pt idx="13192">
                  <c:v>197880</c:v>
                </c:pt>
                <c:pt idx="13193">
                  <c:v>197895</c:v>
                </c:pt>
                <c:pt idx="13194">
                  <c:v>197910</c:v>
                </c:pt>
                <c:pt idx="13195">
                  <c:v>197925</c:v>
                </c:pt>
                <c:pt idx="13196">
                  <c:v>197940</c:v>
                </c:pt>
                <c:pt idx="13197">
                  <c:v>197955</c:v>
                </c:pt>
                <c:pt idx="13198">
                  <c:v>197970</c:v>
                </c:pt>
                <c:pt idx="13199">
                  <c:v>197985</c:v>
                </c:pt>
                <c:pt idx="13200">
                  <c:v>198000</c:v>
                </c:pt>
                <c:pt idx="13201">
                  <c:v>198015</c:v>
                </c:pt>
                <c:pt idx="13202">
                  <c:v>198030</c:v>
                </c:pt>
                <c:pt idx="13203">
                  <c:v>198045</c:v>
                </c:pt>
                <c:pt idx="13204">
                  <c:v>198060</c:v>
                </c:pt>
                <c:pt idx="13205">
                  <c:v>198075</c:v>
                </c:pt>
                <c:pt idx="13206">
                  <c:v>198090</c:v>
                </c:pt>
                <c:pt idx="13207">
                  <c:v>198105</c:v>
                </c:pt>
                <c:pt idx="13208">
                  <c:v>198120</c:v>
                </c:pt>
                <c:pt idx="13209">
                  <c:v>198135</c:v>
                </c:pt>
                <c:pt idx="13210">
                  <c:v>198150</c:v>
                </c:pt>
                <c:pt idx="13211">
                  <c:v>198165</c:v>
                </c:pt>
                <c:pt idx="13212">
                  <c:v>198180</c:v>
                </c:pt>
                <c:pt idx="13213">
                  <c:v>198195</c:v>
                </c:pt>
                <c:pt idx="13214">
                  <c:v>198210</c:v>
                </c:pt>
                <c:pt idx="13215">
                  <c:v>198225</c:v>
                </c:pt>
                <c:pt idx="13216">
                  <c:v>198240</c:v>
                </c:pt>
                <c:pt idx="13217">
                  <c:v>198255</c:v>
                </c:pt>
                <c:pt idx="13218">
                  <c:v>198270</c:v>
                </c:pt>
                <c:pt idx="13219">
                  <c:v>198285</c:v>
                </c:pt>
                <c:pt idx="13220">
                  <c:v>198300</c:v>
                </c:pt>
                <c:pt idx="13221">
                  <c:v>198315</c:v>
                </c:pt>
                <c:pt idx="13222">
                  <c:v>198330</c:v>
                </c:pt>
                <c:pt idx="13223">
                  <c:v>198345</c:v>
                </c:pt>
                <c:pt idx="13224">
                  <c:v>198360</c:v>
                </c:pt>
                <c:pt idx="13225">
                  <c:v>198375</c:v>
                </c:pt>
                <c:pt idx="13226">
                  <c:v>198390</c:v>
                </c:pt>
                <c:pt idx="13227">
                  <c:v>198405</c:v>
                </c:pt>
                <c:pt idx="13228">
                  <c:v>198420</c:v>
                </c:pt>
                <c:pt idx="13229">
                  <c:v>198435</c:v>
                </c:pt>
                <c:pt idx="13230">
                  <c:v>198450</c:v>
                </c:pt>
                <c:pt idx="13231">
                  <c:v>198465</c:v>
                </c:pt>
                <c:pt idx="13232">
                  <c:v>198480</c:v>
                </c:pt>
                <c:pt idx="13233">
                  <c:v>198495</c:v>
                </c:pt>
                <c:pt idx="13234">
                  <c:v>198510</c:v>
                </c:pt>
                <c:pt idx="13235">
                  <c:v>198525</c:v>
                </c:pt>
                <c:pt idx="13236">
                  <c:v>198540</c:v>
                </c:pt>
                <c:pt idx="13237">
                  <c:v>198555</c:v>
                </c:pt>
                <c:pt idx="13238">
                  <c:v>198570</c:v>
                </c:pt>
                <c:pt idx="13239">
                  <c:v>198585</c:v>
                </c:pt>
                <c:pt idx="13240">
                  <c:v>198600</c:v>
                </c:pt>
                <c:pt idx="13241">
                  <c:v>198615</c:v>
                </c:pt>
                <c:pt idx="13242">
                  <c:v>198630</c:v>
                </c:pt>
                <c:pt idx="13243">
                  <c:v>198645</c:v>
                </c:pt>
                <c:pt idx="13244">
                  <c:v>198660</c:v>
                </c:pt>
                <c:pt idx="13245">
                  <c:v>198675</c:v>
                </c:pt>
                <c:pt idx="13246">
                  <c:v>198690</c:v>
                </c:pt>
                <c:pt idx="13247">
                  <c:v>198705</c:v>
                </c:pt>
                <c:pt idx="13248">
                  <c:v>198720</c:v>
                </c:pt>
                <c:pt idx="13249">
                  <c:v>198735</c:v>
                </c:pt>
                <c:pt idx="13250">
                  <c:v>198750</c:v>
                </c:pt>
                <c:pt idx="13251">
                  <c:v>198765</c:v>
                </c:pt>
                <c:pt idx="13252">
                  <c:v>198780</c:v>
                </c:pt>
                <c:pt idx="13253">
                  <c:v>198795</c:v>
                </c:pt>
                <c:pt idx="13254">
                  <c:v>198810</c:v>
                </c:pt>
                <c:pt idx="13255">
                  <c:v>198825</c:v>
                </c:pt>
                <c:pt idx="13256">
                  <c:v>198840</c:v>
                </c:pt>
                <c:pt idx="13257">
                  <c:v>198855</c:v>
                </c:pt>
                <c:pt idx="13258">
                  <c:v>198870</c:v>
                </c:pt>
                <c:pt idx="13259">
                  <c:v>198885</c:v>
                </c:pt>
                <c:pt idx="13260">
                  <c:v>198900</c:v>
                </c:pt>
                <c:pt idx="13261">
                  <c:v>198915</c:v>
                </c:pt>
                <c:pt idx="13262">
                  <c:v>198930</c:v>
                </c:pt>
                <c:pt idx="13263">
                  <c:v>198945</c:v>
                </c:pt>
                <c:pt idx="13264">
                  <c:v>198960</c:v>
                </c:pt>
                <c:pt idx="13265">
                  <c:v>198975</c:v>
                </c:pt>
                <c:pt idx="13266">
                  <c:v>198990</c:v>
                </c:pt>
                <c:pt idx="13267">
                  <c:v>199005</c:v>
                </c:pt>
                <c:pt idx="13268">
                  <c:v>199020</c:v>
                </c:pt>
                <c:pt idx="13269">
                  <c:v>199035</c:v>
                </c:pt>
                <c:pt idx="13270">
                  <c:v>199050</c:v>
                </c:pt>
                <c:pt idx="13271">
                  <c:v>199065</c:v>
                </c:pt>
                <c:pt idx="13272">
                  <c:v>199080</c:v>
                </c:pt>
                <c:pt idx="13273">
                  <c:v>199095</c:v>
                </c:pt>
                <c:pt idx="13274">
                  <c:v>199110</c:v>
                </c:pt>
                <c:pt idx="13275">
                  <c:v>199125</c:v>
                </c:pt>
                <c:pt idx="13276">
                  <c:v>199140</c:v>
                </c:pt>
                <c:pt idx="13277">
                  <c:v>199155</c:v>
                </c:pt>
                <c:pt idx="13278">
                  <c:v>199170</c:v>
                </c:pt>
                <c:pt idx="13279">
                  <c:v>199185</c:v>
                </c:pt>
                <c:pt idx="13280">
                  <c:v>199200</c:v>
                </c:pt>
                <c:pt idx="13281">
                  <c:v>199215</c:v>
                </c:pt>
                <c:pt idx="13282">
                  <c:v>199230</c:v>
                </c:pt>
                <c:pt idx="13283">
                  <c:v>199245</c:v>
                </c:pt>
                <c:pt idx="13284">
                  <c:v>199260</c:v>
                </c:pt>
                <c:pt idx="13285">
                  <c:v>199275</c:v>
                </c:pt>
                <c:pt idx="13286">
                  <c:v>199290</c:v>
                </c:pt>
                <c:pt idx="13287">
                  <c:v>199305</c:v>
                </c:pt>
                <c:pt idx="13288">
                  <c:v>199320</c:v>
                </c:pt>
                <c:pt idx="13289">
                  <c:v>199335</c:v>
                </c:pt>
                <c:pt idx="13290">
                  <c:v>199350</c:v>
                </c:pt>
                <c:pt idx="13291">
                  <c:v>199365</c:v>
                </c:pt>
                <c:pt idx="13292">
                  <c:v>199380</c:v>
                </c:pt>
                <c:pt idx="13293">
                  <c:v>199395</c:v>
                </c:pt>
                <c:pt idx="13294">
                  <c:v>199410</c:v>
                </c:pt>
                <c:pt idx="13295">
                  <c:v>199425</c:v>
                </c:pt>
                <c:pt idx="13296">
                  <c:v>199440</c:v>
                </c:pt>
                <c:pt idx="13297">
                  <c:v>199455</c:v>
                </c:pt>
                <c:pt idx="13298">
                  <c:v>199470</c:v>
                </c:pt>
                <c:pt idx="13299">
                  <c:v>199485</c:v>
                </c:pt>
                <c:pt idx="13300">
                  <c:v>199500</c:v>
                </c:pt>
                <c:pt idx="13301">
                  <c:v>199515</c:v>
                </c:pt>
                <c:pt idx="13302">
                  <c:v>199530</c:v>
                </c:pt>
                <c:pt idx="13303">
                  <c:v>199545</c:v>
                </c:pt>
                <c:pt idx="13304">
                  <c:v>199560</c:v>
                </c:pt>
                <c:pt idx="13305">
                  <c:v>199575</c:v>
                </c:pt>
                <c:pt idx="13306">
                  <c:v>199590</c:v>
                </c:pt>
                <c:pt idx="13307">
                  <c:v>199605</c:v>
                </c:pt>
                <c:pt idx="13308">
                  <c:v>199620</c:v>
                </c:pt>
                <c:pt idx="13309">
                  <c:v>199635</c:v>
                </c:pt>
                <c:pt idx="13310">
                  <c:v>199650</c:v>
                </c:pt>
                <c:pt idx="13311">
                  <c:v>199665</c:v>
                </c:pt>
                <c:pt idx="13312">
                  <c:v>199680</c:v>
                </c:pt>
                <c:pt idx="13313">
                  <c:v>199695</c:v>
                </c:pt>
                <c:pt idx="13314">
                  <c:v>199710</c:v>
                </c:pt>
                <c:pt idx="13315">
                  <c:v>199725</c:v>
                </c:pt>
                <c:pt idx="13316">
                  <c:v>199740</c:v>
                </c:pt>
                <c:pt idx="13317">
                  <c:v>199755</c:v>
                </c:pt>
                <c:pt idx="13318">
                  <c:v>199770</c:v>
                </c:pt>
                <c:pt idx="13319">
                  <c:v>199785</c:v>
                </c:pt>
                <c:pt idx="13320">
                  <c:v>199800</c:v>
                </c:pt>
                <c:pt idx="13321">
                  <c:v>199815</c:v>
                </c:pt>
                <c:pt idx="13322">
                  <c:v>199830</c:v>
                </c:pt>
                <c:pt idx="13323">
                  <c:v>199845</c:v>
                </c:pt>
                <c:pt idx="13324">
                  <c:v>199860</c:v>
                </c:pt>
                <c:pt idx="13325">
                  <c:v>199875</c:v>
                </c:pt>
                <c:pt idx="13326">
                  <c:v>199890</c:v>
                </c:pt>
                <c:pt idx="13327">
                  <c:v>199905</c:v>
                </c:pt>
                <c:pt idx="13328">
                  <c:v>199920</c:v>
                </c:pt>
                <c:pt idx="13329">
                  <c:v>199935</c:v>
                </c:pt>
                <c:pt idx="13330">
                  <c:v>199950</c:v>
                </c:pt>
                <c:pt idx="13331">
                  <c:v>199965</c:v>
                </c:pt>
                <c:pt idx="13332">
                  <c:v>199980</c:v>
                </c:pt>
                <c:pt idx="13333">
                  <c:v>199995</c:v>
                </c:pt>
                <c:pt idx="13334">
                  <c:v>200010</c:v>
                </c:pt>
                <c:pt idx="13335">
                  <c:v>200025</c:v>
                </c:pt>
                <c:pt idx="13336">
                  <c:v>200040</c:v>
                </c:pt>
                <c:pt idx="13337">
                  <c:v>200055</c:v>
                </c:pt>
                <c:pt idx="13338">
                  <c:v>200070</c:v>
                </c:pt>
                <c:pt idx="13339">
                  <c:v>200085</c:v>
                </c:pt>
                <c:pt idx="13340">
                  <c:v>200100</c:v>
                </c:pt>
                <c:pt idx="13341">
                  <c:v>200115</c:v>
                </c:pt>
                <c:pt idx="13342">
                  <c:v>200130</c:v>
                </c:pt>
                <c:pt idx="13343">
                  <c:v>200145</c:v>
                </c:pt>
                <c:pt idx="13344">
                  <c:v>200160</c:v>
                </c:pt>
                <c:pt idx="13345">
                  <c:v>200175</c:v>
                </c:pt>
                <c:pt idx="13346">
                  <c:v>200190</c:v>
                </c:pt>
                <c:pt idx="13347">
                  <c:v>200205</c:v>
                </c:pt>
                <c:pt idx="13348">
                  <c:v>200220</c:v>
                </c:pt>
                <c:pt idx="13349">
                  <c:v>200235</c:v>
                </c:pt>
                <c:pt idx="13350">
                  <c:v>200250</c:v>
                </c:pt>
                <c:pt idx="13351">
                  <c:v>200265</c:v>
                </c:pt>
                <c:pt idx="13352">
                  <c:v>200280</c:v>
                </c:pt>
                <c:pt idx="13353">
                  <c:v>200295</c:v>
                </c:pt>
                <c:pt idx="13354">
                  <c:v>200310</c:v>
                </c:pt>
                <c:pt idx="13355">
                  <c:v>200325</c:v>
                </c:pt>
                <c:pt idx="13356">
                  <c:v>200340</c:v>
                </c:pt>
                <c:pt idx="13357">
                  <c:v>200355</c:v>
                </c:pt>
                <c:pt idx="13358">
                  <c:v>200370</c:v>
                </c:pt>
                <c:pt idx="13359">
                  <c:v>200385</c:v>
                </c:pt>
                <c:pt idx="13360">
                  <c:v>200400</c:v>
                </c:pt>
                <c:pt idx="13361">
                  <c:v>200415</c:v>
                </c:pt>
                <c:pt idx="13362">
                  <c:v>200430</c:v>
                </c:pt>
                <c:pt idx="13363">
                  <c:v>200445</c:v>
                </c:pt>
                <c:pt idx="13364">
                  <c:v>200460</c:v>
                </c:pt>
                <c:pt idx="13365">
                  <c:v>200475</c:v>
                </c:pt>
                <c:pt idx="13366">
                  <c:v>200490</c:v>
                </c:pt>
                <c:pt idx="13367">
                  <c:v>200505</c:v>
                </c:pt>
                <c:pt idx="13368">
                  <c:v>200520</c:v>
                </c:pt>
                <c:pt idx="13369">
                  <c:v>200535</c:v>
                </c:pt>
                <c:pt idx="13370">
                  <c:v>200550</c:v>
                </c:pt>
                <c:pt idx="13371">
                  <c:v>200565</c:v>
                </c:pt>
                <c:pt idx="13372">
                  <c:v>200580</c:v>
                </c:pt>
                <c:pt idx="13373">
                  <c:v>200595</c:v>
                </c:pt>
                <c:pt idx="13374">
                  <c:v>200610</c:v>
                </c:pt>
                <c:pt idx="13375">
                  <c:v>200625</c:v>
                </c:pt>
                <c:pt idx="13376">
                  <c:v>200640</c:v>
                </c:pt>
                <c:pt idx="13377">
                  <c:v>200655</c:v>
                </c:pt>
                <c:pt idx="13378">
                  <c:v>200670</c:v>
                </c:pt>
                <c:pt idx="13379">
                  <c:v>200685</c:v>
                </c:pt>
                <c:pt idx="13380">
                  <c:v>200700</c:v>
                </c:pt>
                <c:pt idx="13381">
                  <c:v>200715</c:v>
                </c:pt>
                <c:pt idx="13382">
                  <c:v>200730</c:v>
                </c:pt>
                <c:pt idx="13383">
                  <c:v>200745</c:v>
                </c:pt>
                <c:pt idx="13384">
                  <c:v>200760</c:v>
                </c:pt>
                <c:pt idx="13385">
                  <c:v>200775</c:v>
                </c:pt>
                <c:pt idx="13386">
                  <c:v>200790</c:v>
                </c:pt>
                <c:pt idx="13387">
                  <c:v>200805</c:v>
                </c:pt>
                <c:pt idx="13388">
                  <c:v>200820</c:v>
                </c:pt>
                <c:pt idx="13389">
                  <c:v>200835</c:v>
                </c:pt>
                <c:pt idx="13390">
                  <c:v>200850</c:v>
                </c:pt>
                <c:pt idx="13391">
                  <c:v>200865</c:v>
                </c:pt>
                <c:pt idx="13392">
                  <c:v>200880</c:v>
                </c:pt>
                <c:pt idx="13393">
                  <c:v>200895</c:v>
                </c:pt>
                <c:pt idx="13394">
                  <c:v>200910</c:v>
                </c:pt>
                <c:pt idx="13395">
                  <c:v>200925</c:v>
                </c:pt>
                <c:pt idx="13396">
                  <c:v>200940</c:v>
                </c:pt>
                <c:pt idx="13397">
                  <c:v>200955</c:v>
                </c:pt>
                <c:pt idx="13398">
                  <c:v>200970</c:v>
                </c:pt>
                <c:pt idx="13399">
                  <c:v>200985</c:v>
                </c:pt>
                <c:pt idx="13400">
                  <c:v>201000</c:v>
                </c:pt>
                <c:pt idx="13401">
                  <c:v>201015</c:v>
                </c:pt>
                <c:pt idx="13402">
                  <c:v>201030</c:v>
                </c:pt>
                <c:pt idx="13403">
                  <c:v>201045</c:v>
                </c:pt>
                <c:pt idx="13404">
                  <c:v>201060</c:v>
                </c:pt>
                <c:pt idx="13405">
                  <c:v>201075</c:v>
                </c:pt>
                <c:pt idx="13406">
                  <c:v>201090</c:v>
                </c:pt>
                <c:pt idx="13407">
                  <c:v>201105</c:v>
                </c:pt>
                <c:pt idx="13408">
                  <c:v>201120</c:v>
                </c:pt>
                <c:pt idx="13409">
                  <c:v>201135</c:v>
                </c:pt>
                <c:pt idx="13410">
                  <c:v>201150</c:v>
                </c:pt>
                <c:pt idx="13411">
                  <c:v>201165</c:v>
                </c:pt>
                <c:pt idx="13412">
                  <c:v>201180</c:v>
                </c:pt>
                <c:pt idx="13413">
                  <c:v>201195</c:v>
                </c:pt>
                <c:pt idx="13414">
                  <c:v>201210</c:v>
                </c:pt>
                <c:pt idx="13415">
                  <c:v>201225</c:v>
                </c:pt>
                <c:pt idx="13416">
                  <c:v>201240</c:v>
                </c:pt>
                <c:pt idx="13417">
                  <c:v>201255</c:v>
                </c:pt>
                <c:pt idx="13418">
                  <c:v>201270</c:v>
                </c:pt>
                <c:pt idx="13419">
                  <c:v>201285</c:v>
                </c:pt>
                <c:pt idx="13420">
                  <c:v>201300</c:v>
                </c:pt>
                <c:pt idx="13421">
                  <c:v>201315</c:v>
                </c:pt>
                <c:pt idx="13422">
                  <c:v>201330</c:v>
                </c:pt>
                <c:pt idx="13423">
                  <c:v>201345</c:v>
                </c:pt>
                <c:pt idx="13424">
                  <c:v>201360</c:v>
                </c:pt>
                <c:pt idx="13425">
                  <c:v>201375</c:v>
                </c:pt>
                <c:pt idx="13426">
                  <c:v>201390</c:v>
                </c:pt>
                <c:pt idx="13427">
                  <c:v>201405</c:v>
                </c:pt>
                <c:pt idx="13428">
                  <c:v>201420</c:v>
                </c:pt>
                <c:pt idx="13429">
                  <c:v>201435</c:v>
                </c:pt>
                <c:pt idx="13430">
                  <c:v>201450</c:v>
                </c:pt>
                <c:pt idx="13431">
                  <c:v>201465</c:v>
                </c:pt>
                <c:pt idx="13432">
                  <c:v>201480</c:v>
                </c:pt>
                <c:pt idx="13433">
                  <c:v>201495</c:v>
                </c:pt>
                <c:pt idx="13434">
                  <c:v>201510</c:v>
                </c:pt>
                <c:pt idx="13435">
                  <c:v>201525</c:v>
                </c:pt>
                <c:pt idx="13436">
                  <c:v>201540</c:v>
                </c:pt>
                <c:pt idx="13437">
                  <c:v>201555</c:v>
                </c:pt>
                <c:pt idx="13438">
                  <c:v>201570</c:v>
                </c:pt>
                <c:pt idx="13439">
                  <c:v>201585</c:v>
                </c:pt>
                <c:pt idx="13440">
                  <c:v>201600</c:v>
                </c:pt>
                <c:pt idx="13441">
                  <c:v>201615</c:v>
                </c:pt>
                <c:pt idx="13442">
                  <c:v>201630</c:v>
                </c:pt>
                <c:pt idx="13443">
                  <c:v>201645</c:v>
                </c:pt>
                <c:pt idx="13444">
                  <c:v>201660</c:v>
                </c:pt>
                <c:pt idx="13445">
                  <c:v>201675</c:v>
                </c:pt>
                <c:pt idx="13446">
                  <c:v>201690</c:v>
                </c:pt>
                <c:pt idx="13447">
                  <c:v>201705</c:v>
                </c:pt>
                <c:pt idx="13448">
                  <c:v>201720</c:v>
                </c:pt>
                <c:pt idx="13449">
                  <c:v>201735</c:v>
                </c:pt>
                <c:pt idx="13450">
                  <c:v>201750</c:v>
                </c:pt>
                <c:pt idx="13451">
                  <c:v>201765</c:v>
                </c:pt>
                <c:pt idx="13452">
                  <c:v>201780</c:v>
                </c:pt>
                <c:pt idx="13453">
                  <c:v>201795</c:v>
                </c:pt>
                <c:pt idx="13454">
                  <c:v>201810</c:v>
                </c:pt>
                <c:pt idx="13455">
                  <c:v>201825</c:v>
                </c:pt>
                <c:pt idx="13456">
                  <c:v>201840</c:v>
                </c:pt>
                <c:pt idx="13457">
                  <c:v>201855</c:v>
                </c:pt>
                <c:pt idx="13458">
                  <c:v>201870</c:v>
                </c:pt>
                <c:pt idx="13459">
                  <c:v>201885</c:v>
                </c:pt>
                <c:pt idx="13460">
                  <c:v>201900</c:v>
                </c:pt>
                <c:pt idx="13461">
                  <c:v>201915</c:v>
                </c:pt>
                <c:pt idx="13462">
                  <c:v>201930</c:v>
                </c:pt>
                <c:pt idx="13463">
                  <c:v>201945</c:v>
                </c:pt>
                <c:pt idx="13464">
                  <c:v>201960</c:v>
                </c:pt>
                <c:pt idx="13465">
                  <c:v>201975</c:v>
                </c:pt>
                <c:pt idx="13466">
                  <c:v>201990</c:v>
                </c:pt>
                <c:pt idx="13467">
                  <c:v>202005</c:v>
                </c:pt>
                <c:pt idx="13468">
                  <c:v>202020</c:v>
                </c:pt>
                <c:pt idx="13469">
                  <c:v>202035</c:v>
                </c:pt>
                <c:pt idx="13470">
                  <c:v>202050</c:v>
                </c:pt>
                <c:pt idx="13471">
                  <c:v>202065</c:v>
                </c:pt>
                <c:pt idx="13472">
                  <c:v>202080</c:v>
                </c:pt>
                <c:pt idx="13473">
                  <c:v>202095</c:v>
                </c:pt>
                <c:pt idx="13474">
                  <c:v>202110</c:v>
                </c:pt>
                <c:pt idx="13475">
                  <c:v>202125</c:v>
                </c:pt>
                <c:pt idx="13476">
                  <c:v>202140</c:v>
                </c:pt>
                <c:pt idx="13477">
                  <c:v>202155</c:v>
                </c:pt>
                <c:pt idx="13478">
                  <c:v>202170</c:v>
                </c:pt>
                <c:pt idx="13479">
                  <c:v>202185</c:v>
                </c:pt>
                <c:pt idx="13480">
                  <c:v>202200</c:v>
                </c:pt>
                <c:pt idx="13481">
                  <c:v>202215</c:v>
                </c:pt>
                <c:pt idx="13482">
                  <c:v>202230</c:v>
                </c:pt>
                <c:pt idx="13483">
                  <c:v>202245</c:v>
                </c:pt>
                <c:pt idx="13484">
                  <c:v>202260</c:v>
                </c:pt>
                <c:pt idx="13485">
                  <c:v>202275</c:v>
                </c:pt>
                <c:pt idx="13486">
                  <c:v>202290</c:v>
                </c:pt>
                <c:pt idx="13487">
                  <c:v>202305</c:v>
                </c:pt>
                <c:pt idx="13488">
                  <c:v>202320</c:v>
                </c:pt>
                <c:pt idx="13489">
                  <c:v>202335</c:v>
                </c:pt>
                <c:pt idx="13490">
                  <c:v>202350</c:v>
                </c:pt>
                <c:pt idx="13491">
                  <c:v>202365</c:v>
                </c:pt>
                <c:pt idx="13492">
                  <c:v>202380</c:v>
                </c:pt>
                <c:pt idx="13493">
                  <c:v>202395</c:v>
                </c:pt>
                <c:pt idx="13494">
                  <c:v>202410</c:v>
                </c:pt>
                <c:pt idx="13495">
                  <c:v>202425</c:v>
                </c:pt>
                <c:pt idx="13496">
                  <c:v>202440</c:v>
                </c:pt>
                <c:pt idx="13497">
                  <c:v>202455</c:v>
                </c:pt>
                <c:pt idx="13498">
                  <c:v>202470</c:v>
                </c:pt>
                <c:pt idx="13499">
                  <c:v>202485</c:v>
                </c:pt>
                <c:pt idx="13500">
                  <c:v>202500</c:v>
                </c:pt>
                <c:pt idx="13501">
                  <c:v>202515</c:v>
                </c:pt>
                <c:pt idx="13502">
                  <c:v>202530</c:v>
                </c:pt>
                <c:pt idx="13503">
                  <c:v>202545</c:v>
                </c:pt>
                <c:pt idx="13504">
                  <c:v>202560</c:v>
                </c:pt>
                <c:pt idx="13505">
                  <c:v>202575</c:v>
                </c:pt>
                <c:pt idx="13506">
                  <c:v>202590</c:v>
                </c:pt>
                <c:pt idx="13507">
                  <c:v>202605</c:v>
                </c:pt>
                <c:pt idx="13508">
                  <c:v>202620</c:v>
                </c:pt>
                <c:pt idx="13509">
                  <c:v>202635</c:v>
                </c:pt>
                <c:pt idx="13510">
                  <c:v>202650</c:v>
                </c:pt>
                <c:pt idx="13511">
                  <c:v>202665</c:v>
                </c:pt>
                <c:pt idx="13512">
                  <c:v>202680</c:v>
                </c:pt>
                <c:pt idx="13513">
                  <c:v>202695</c:v>
                </c:pt>
                <c:pt idx="13514">
                  <c:v>202710</c:v>
                </c:pt>
                <c:pt idx="13515">
                  <c:v>202725</c:v>
                </c:pt>
                <c:pt idx="13516">
                  <c:v>202740</c:v>
                </c:pt>
                <c:pt idx="13517">
                  <c:v>202755</c:v>
                </c:pt>
                <c:pt idx="13518">
                  <c:v>202770</c:v>
                </c:pt>
                <c:pt idx="13519">
                  <c:v>202785</c:v>
                </c:pt>
                <c:pt idx="13520">
                  <c:v>202800</c:v>
                </c:pt>
                <c:pt idx="13521">
                  <c:v>202815</c:v>
                </c:pt>
                <c:pt idx="13522">
                  <c:v>202830</c:v>
                </c:pt>
                <c:pt idx="13523">
                  <c:v>202845</c:v>
                </c:pt>
                <c:pt idx="13524">
                  <c:v>202860</c:v>
                </c:pt>
                <c:pt idx="13525">
                  <c:v>202875</c:v>
                </c:pt>
                <c:pt idx="13526">
                  <c:v>202890</c:v>
                </c:pt>
                <c:pt idx="13527">
                  <c:v>202905</c:v>
                </c:pt>
                <c:pt idx="13528">
                  <c:v>202920</c:v>
                </c:pt>
                <c:pt idx="13529">
                  <c:v>202935</c:v>
                </c:pt>
                <c:pt idx="13530">
                  <c:v>202950</c:v>
                </c:pt>
                <c:pt idx="13531">
                  <c:v>202965</c:v>
                </c:pt>
                <c:pt idx="13532">
                  <c:v>202980</c:v>
                </c:pt>
                <c:pt idx="13533">
                  <c:v>202995</c:v>
                </c:pt>
                <c:pt idx="13534">
                  <c:v>203010</c:v>
                </c:pt>
                <c:pt idx="13535">
                  <c:v>203025</c:v>
                </c:pt>
                <c:pt idx="13536">
                  <c:v>203040</c:v>
                </c:pt>
                <c:pt idx="13537">
                  <c:v>203055</c:v>
                </c:pt>
                <c:pt idx="13538">
                  <c:v>203070</c:v>
                </c:pt>
                <c:pt idx="13539">
                  <c:v>203085</c:v>
                </c:pt>
                <c:pt idx="13540">
                  <c:v>203100</c:v>
                </c:pt>
                <c:pt idx="13541">
                  <c:v>203115</c:v>
                </c:pt>
                <c:pt idx="13542">
                  <c:v>203130</c:v>
                </c:pt>
                <c:pt idx="13543">
                  <c:v>203145</c:v>
                </c:pt>
                <c:pt idx="13544">
                  <c:v>203160</c:v>
                </c:pt>
                <c:pt idx="13545">
                  <c:v>203175</c:v>
                </c:pt>
                <c:pt idx="13546">
                  <c:v>203190</c:v>
                </c:pt>
                <c:pt idx="13547">
                  <c:v>203205</c:v>
                </c:pt>
                <c:pt idx="13548">
                  <c:v>203220</c:v>
                </c:pt>
                <c:pt idx="13549">
                  <c:v>203235</c:v>
                </c:pt>
                <c:pt idx="13550">
                  <c:v>203250</c:v>
                </c:pt>
                <c:pt idx="13551">
                  <c:v>203265</c:v>
                </c:pt>
                <c:pt idx="13552">
                  <c:v>203280</c:v>
                </c:pt>
                <c:pt idx="13553">
                  <c:v>203295</c:v>
                </c:pt>
                <c:pt idx="13554">
                  <c:v>203310</c:v>
                </c:pt>
                <c:pt idx="13555">
                  <c:v>203325</c:v>
                </c:pt>
                <c:pt idx="13556">
                  <c:v>203340</c:v>
                </c:pt>
                <c:pt idx="13557">
                  <c:v>203355</c:v>
                </c:pt>
                <c:pt idx="13558">
                  <c:v>203370</c:v>
                </c:pt>
                <c:pt idx="13559">
                  <c:v>203385</c:v>
                </c:pt>
                <c:pt idx="13560">
                  <c:v>203400</c:v>
                </c:pt>
                <c:pt idx="13561">
                  <c:v>203415</c:v>
                </c:pt>
                <c:pt idx="13562">
                  <c:v>203430</c:v>
                </c:pt>
                <c:pt idx="13563">
                  <c:v>203445</c:v>
                </c:pt>
                <c:pt idx="13564">
                  <c:v>203460</c:v>
                </c:pt>
                <c:pt idx="13565">
                  <c:v>203475</c:v>
                </c:pt>
                <c:pt idx="13566">
                  <c:v>203490</c:v>
                </c:pt>
                <c:pt idx="13567">
                  <c:v>203505</c:v>
                </c:pt>
                <c:pt idx="13568">
                  <c:v>203520</c:v>
                </c:pt>
                <c:pt idx="13569">
                  <c:v>203535</c:v>
                </c:pt>
                <c:pt idx="13570">
                  <c:v>203550</c:v>
                </c:pt>
                <c:pt idx="13571">
                  <c:v>203565</c:v>
                </c:pt>
                <c:pt idx="13572">
                  <c:v>203580</c:v>
                </c:pt>
                <c:pt idx="13573">
                  <c:v>203595</c:v>
                </c:pt>
                <c:pt idx="13574">
                  <c:v>203610</c:v>
                </c:pt>
                <c:pt idx="13575">
                  <c:v>203625</c:v>
                </c:pt>
                <c:pt idx="13576">
                  <c:v>203640</c:v>
                </c:pt>
                <c:pt idx="13577">
                  <c:v>203655</c:v>
                </c:pt>
                <c:pt idx="13578">
                  <c:v>203670</c:v>
                </c:pt>
                <c:pt idx="13579">
                  <c:v>203685</c:v>
                </c:pt>
                <c:pt idx="13580">
                  <c:v>203700</c:v>
                </c:pt>
                <c:pt idx="13581">
                  <c:v>203715</c:v>
                </c:pt>
                <c:pt idx="13582">
                  <c:v>203730</c:v>
                </c:pt>
                <c:pt idx="13583">
                  <c:v>203745</c:v>
                </c:pt>
                <c:pt idx="13584">
                  <c:v>203760</c:v>
                </c:pt>
                <c:pt idx="13585">
                  <c:v>203775</c:v>
                </c:pt>
                <c:pt idx="13586">
                  <c:v>203790</c:v>
                </c:pt>
                <c:pt idx="13587">
                  <c:v>203805</c:v>
                </c:pt>
                <c:pt idx="13588">
                  <c:v>203820</c:v>
                </c:pt>
                <c:pt idx="13589">
                  <c:v>203835</c:v>
                </c:pt>
                <c:pt idx="13590">
                  <c:v>203850</c:v>
                </c:pt>
                <c:pt idx="13591">
                  <c:v>203865</c:v>
                </c:pt>
                <c:pt idx="13592">
                  <c:v>203880</c:v>
                </c:pt>
                <c:pt idx="13593">
                  <c:v>203895</c:v>
                </c:pt>
                <c:pt idx="13594">
                  <c:v>203910</c:v>
                </c:pt>
                <c:pt idx="13595">
                  <c:v>203925</c:v>
                </c:pt>
                <c:pt idx="13596">
                  <c:v>203940</c:v>
                </c:pt>
                <c:pt idx="13597">
                  <c:v>203955</c:v>
                </c:pt>
                <c:pt idx="13598">
                  <c:v>203970</c:v>
                </c:pt>
                <c:pt idx="13599">
                  <c:v>203985</c:v>
                </c:pt>
                <c:pt idx="13600">
                  <c:v>204000</c:v>
                </c:pt>
                <c:pt idx="13601">
                  <c:v>204015</c:v>
                </c:pt>
                <c:pt idx="13602">
                  <c:v>204030</c:v>
                </c:pt>
                <c:pt idx="13603">
                  <c:v>204045</c:v>
                </c:pt>
                <c:pt idx="13604">
                  <c:v>204060</c:v>
                </c:pt>
                <c:pt idx="13605">
                  <c:v>204075</c:v>
                </c:pt>
                <c:pt idx="13606">
                  <c:v>204090</c:v>
                </c:pt>
                <c:pt idx="13607">
                  <c:v>204105</c:v>
                </c:pt>
                <c:pt idx="13608">
                  <c:v>204120</c:v>
                </c:pt>
                <c:pt idx="13609">
                  <c:v>204135</c:v>
                </c:pt>
                <c:pt idx="13610">
                  <c:v>204150</c:v>
                </c:pt>
                <c:pt idx="13611">
                  <c:v>204165</c:v>
                </c:pt>
                <c:pt idx="13612">
                  <c:v>204180</c:v>
                </c:pt>
                <c:pt idx="13613">
                  <c:v>204195</c:v>
                </c:pt>
                <c:pt idx="13614">
                  <c:v>204210</c:v>
                </c:pt>
                <c:pt idx="13615">
                  <c:v>204225</c:v>
                </c:pt>
                <c:pt idx="13616">
                  <c:v>204240</c:v>
                </c:pt>
                <c:pt idx="13617">
                  <c:v>204255</c:v>
                </c:pt>
                <c:pt idx="13618">
                  <c:v>204270</c:v>
                </c:pt>
                <c:pt idx="13619">
                  <c:v>204285</c:v>
                </c:pt>
                <c:pt idx="13620">
                  <c:v>204300</c:v>
                </c:pt>
                <c:pt idx="13621">
                  <c:v>204315</c:v>
                </c:pt>
                <c:pt idx="13622">
                  <c:v>204330</c:v>
                </c:pt>
                <c:pt idx="13623">
                  <c:v>204345</c:v>
                </c:pt>
                <c:pt idx="13624">
                  <c:v>204360</c:v>
                </c:pt>
                <c:pt idx="13625">
                  <c:v>204375</c:v>
                </c:pt>
                <c:pt idx="13626">
                  <c:v>204390</c:v>
                </c:pt>
                <c:pt idx="13627">
                  <c:v>204405</c:v>
                </c:pt>
                <c:pt idx="13628">
                  <c:v>204420</c:v>
                </c:pt>
                <c:pt idx="13629">
                  <c:v>204435</c:v>
                </c:pt>
                <c:pt idx="13630">
                  <c:v>204450</c:v>
                </c:pt>
                <c:pt idx="13631">
                  <c:v>204465</c:v>
                </c:pt>
                <c:pt idx="13632">
                  <c:v>204480</c:v>
                </c:pt>
                <c:pt idx="13633">
                  <c:v>204495</c:v>
                </c:pt>
                <c:pt idx="13634">
                  <c:v>204510</c:v>
                </c:pt>
                <c:pt idx="13635">
                  <c:v>204525</c:v>
                </c:pt>
                <c:pt idx="13636">
                  <c:v>204540</c:v>
                </c:pt>
                <c:pt idx="13637">
                  <c:v>204555</c:v>
                </c:pt>
                <c:pt idx="13638">
                  <c:v>204570</c:v>
                </c:pt>
                <c:pt idx="13639">
                  <c:v>204585</c:v>
                </c:pt>
                <c:pt idx="13640">
                  <c:v>204600</c:v>
                </c:pt>
                <c:pt idx="13641">
                  <c:v>204615</c:v>
                </c:pt>
                <c:pt idx="13642">
                  <c:v>204630</c:v>
                </c:pt>
                <c:pt idx="13643">
                  <c:v>204645</c:v>
                </c:pt>
                <c:pt idx="13644">
                  <c:v>204660</c:v>
                </c:pt>
                <c:pt idx="13645">
                  <c:v>204675</c:v>
                </c:pt>
                <c:pt idx="13646">
                  <c:v>204690</c:v>
                </c:pt>
                <c:pt idx="13647">
                  <c:v>204705</c:v>
                </c:pt>
                <c:pt idx="13648">
                  <c:v>204720</c:v>
                </c:pt>
                <c:pt idx="13649">
                  <c:v>204735</c:v>
                </c:pt>
                <c:pt idx="13650">
                  <c:v>204750</c:v>
                </c:pt>
                <c:pt idx="13651">
                  <c:v>204765</c:v>
                </c:pt>
                <c:pt idx="13652">
                  <c:v>204780</c:v>
                </c:pt>
                <c:pt idx="13653">
                  <c:v>204795</c:v>
                </c:pt>
                <c:pt idx="13654">
                  <c:v>204810</c:v>
                </c:pt>
                <c:pt idx="13655">
                  <c:v>204825</c:v>
                </c:pt>
                <c:pt idx="13656">
                  <c:v>204840</c:v>
                </c:pt>
                <c:pt idx="13657">
                  <c:v>204855</c:v>
                </c:pt>
                <c:pt idx="13658">
                  <c:v>204870</c:v>
                </c:pt>
                <c:pt idx="13659">
                  <c:v>204885</c:v>
                </c:pt>
                <c:pt idx="13660">
                  <c:v>204900</c:v>
                </c:pt>
                <c:pt idx="13661">
                  <c:v>204915</c:v>
                </c:pt>
                <c:pt idx="13662">
                  <c:v>204930</c:v>
                </c:pt>
                <c:pt idx="13663">
                  <c:v>204945</c:v>
                </c:pt>
                <c:pt idx="13664">
                  <c:v>204960</c:v>
                </c:pt>
                <c:pt idx="13665">
                  <c:v>204975</c:v>
                </c:pt>
                <c:pt idx="13666">
                  <c:v>204990</c:v>
                </c:pt>
                <c:pt idx="13667">
                  <c:v>205005</c:v>
                </c:pt>
                <c:pt idx="13668">
                  <c:v>205020</c:v>
                </c:pt>
                <c:pt idx="13669">
                  <c:v>205035</c:v>
                </c:pt>
                <c:pt idx="13670">
                  <c:v>205050</c:v>
                </c:pt>
                <c:pt idx="13671">
                  <c:v>205065</c:v>
                </c:pt>
                <c:pt idx="13672">
                  <c:v>205080</c:v>
                </c:pt>
                <c:pt idx="13673">
                  <c:v>205095</c:v>
                </c:pt>
                <c:pt idx="13674">
                  <c:v>205110</c:v>
                </c:pt>
                <c:pt idx="13675">
                  <c:v>205125</c:v>
                </c:pt>
                <c:pt idx="13676">
                  <c:v>205140</c:v>
                </c:pt>
                <c:pt idx="13677">
                  <c:v>205155</c:v>
                </c:pt>
                <c:pt idx="13678">
                  <c:v>205170</c:v>
                </c:pt>
                <c:pt idx="13679">
                  <c:v>205185</c:v>
                </c:pt>
                <c:pt idx="13680">
                  <c:v>205200</c:v>
                </c:pt>
                <c:pt idx="13681">
                  <c:v>205215</c:v>
                </c:pt>
                <c:pt idx="13682">
                  <c:v>205230</c:v>
                </c:pt>
                <c:pt idx="13683">
                  <c:v>205245</c:v>
                </c:pt>
                <c:pt idx="13684">
                  <c:v>205260</c:v>
                </c:pt>
                <c:pt idx="13685">
                  <c:v>205275</c:v>
                </c:pt>
                <c:pt idx="13686">
                  <c:v>205290</c:v>
                </c:pt>
                <c:pt idx="13687">
                  <c:v>205305</c:v>
                </c:pt>
                <c:pt idx="13688">
                  <c:v>205320</c:v>
                </c:pt>
                <c:pt idx="13689">
                  <c:v>205335</c:v>
                </c:pt>
                <c:pt idx="13690">
                  <c:v>205350</c:v>
                </c:pt>
                <c:pt idx="13691">
                  <c:v>205365</c:v>
                </c:pt>
                <c:pt idx="13692">
                  <c:v>205380</c:v>
                </c:pt>
                <c:pt idx="13693">
                  <c:v>205395</c:v>
                </c:pt>
                <c:pt idx="13694">
                  <c:v>205410</c:v>
                </c:pt>
                <c:pt idx="13695">
                  <c:v>205425</c:v>
                </c:pt>
                <c:pt idx="13696">
                  <c:v>205440</c:v>
                </c:pt>
                <c:pt idx="13697">
                  <c:v>205455</c:v>
                </c:pt>
                <c:pt idx="13698">
                  <c:v>205470</c:v>
                </c:pt>
                <c:pt idx="13699">
                  <c:v>205485</c:v>
                </c:pt>
                <c:pt idx="13700">
                  <c:v>205500</c:v>
                </c:pt>
                <c:pt idx="13701">
                  <c:v>205515</c:v>
                </c:pt>
                <c:pt idx="13702">
                  <c:v>205530</c:v>
                </c:pt>
                <c:pt idx="13703">
                  <c:v>205545</c:v>
                </c:pt>
                <c:pt idx="13704">
                  <c:v>205560</c:v>
                </c:pt>
                <c:pt idx="13705">
                  <c:v>205575</c:v>
                </c:pt>
                <c:pt idx="13706">
                  <c:v>205590</c:v>
                </c:pt>
                <c:pt idx="13707">
                  <c:v>205605</c:v>
                </c:pt>
                <c:pt idx="13708">
                  <c:v>205620</c:v>
                </c:pt>
                <c:pt idx="13709">
                  <c:v>205635</c:v>
                </c:pt>
                <c:pt idx="13710">
                  <c:v>205650</c:v>
                </c:pt>
                <c:pt idx="13711">
                  <c:v>205665</c:v>
                </c:pt>
                <c:pt idx="13712">
                  <c:v>205680</c:v>
                </c:pt>
                <c:pt idx="13713">
                  <c:v>205695</c:v>
                </c:pt>
                <c:pt idx="13714">
                  <c:v>205710</c:v>
                </c:pt>
                <c:pt idx="13715">
                  <c:v>205725</c:v>
                </c:pt>
                <c:pt idx="13716">
                  <c:v>205740</c:v>
                </c:pt>
                <c:pt idx="13717">
                  <c:v>205755</c:v>
                </c:pt>
                <c:pt idx="13718">
                  <c:v>205770</c:v>
                </c:pt>
                <c:pt idx="13719">
                  <c:v>205785</c:v>
                </c:pt>
                <c:pt idx="13720">
                  <c:v>205800</c:v>
                </c:pt>
                <c:pt idx="13721">
                  <c:v>205815</c:v>
                </c:pt>
                <c:pt idx="13722">
                  <c:v>205830</c:v>
                </c:pt>
                <c:pt idx="13723">
                  <c:v>205845</c:v>
                </c:pt>
                <c:pt idx="13724">
                  <c:v>205860</c:v>
                </c:pt>
                <c:pt idx="13725">
                  <c:v>205875</c:v>
                </c:pt>
                <c:pt idx="13726">
                  <c:v>205890</c:v>
                </c:pt>
                <c:pt idx="13727">
                  <c:v>205905</c:v>
                </c:pt>
                <c:pt idx="13728">
                  <c:v>205920</c:v>
                </c:pt>
                <c:pt idx="13729">
                  <c:v>205935</c:v>
                </c:pt>
                <c:pt idx="13730">
                  <c:v>205950</c:v>
                </c:pt>
                <c:pt idx="13731">
                  <c:v>205965</c:v>
                </c:pt>
                <c:pt idx="13732">
                  <c:v>205980</c:v>
                </c:pt>
                <c:pt idx="13733">
                  <c:v>205995</c:v>
                </c:pt>
                <c:pt idx="13734">
                  <c:v>206010</c:v>
                </c:pt>
                <c:pt idx="13735">
                  <c:v>206025</c:v>
                </c:pt>
                <c:pt idx="13736">
                  <c:v>206040</c:v>
                </c:pt>
                <c:pt idx="13737">
                  <c:v>206055</c:v>
                </c:pt>
                <c:pt idx="13738">
                  <c:v>206070</c:v>
                </c:pt>
                <c:pt idx="13739">
                  <c:v>206085</c:v>
                </c:pt>
                <c:pt idx="13740">
                  <c:v>206100</c:v>
                </c:pt>
                <c:pt idx="13741">
                  <c:v>206115</c:v>
                </c:pt>
                <c:pt idx="13742">
                  <c:v>206130</c:v>
                </c:pt>
                <c:pt idx="13743">
                  <c:v>206145</c:v>
                </c:pt>
                <c:pt idx="13744">
                  <c:v>206160</c:v>
                </c:pt>
                <c:pt idx="13745">
                  <c:v>206175</c:v>
                </c:pt>
                <c:pt idx="13746">
                  <c:v>206190</c:v>
                </c:pt>
                <c:pt idx="13747">
                  <c:v>206205</c:v>
                </c:pt>
                <c:pt idx="13748">
                  <c:v>206220</c:v>
                </c:pt>
                <c:pt idx="13749">
                  <c:v>206235</c:v>
                </c:pt>
                <c:pt idx="13750">
                  <c:v>206250</c:v>
                </c:pt>
                <c:pt idx="13751">
                  <c:v>206265</c:v>
                </c:pt>
                <c:pt idx="13752">
                  <c:v>206280</c:v>
                </c:pt>
                <c:pt idx="13753">
                  <c:v>206295</c:v>
                </c:pt>
                <c:pt idx="13754">
                  <c:v>206310</c:v>
                </c:pt>
                <c:pt idx="13755">
                  <c:v>206325</c:v>
                </c:pt>
                <c:pt idx="13756">
                  <c:v>206340</c:v>
                </c:pt>
                <c:pt idx="13757">
                  <c:v>206355</c:v>
                </c:pt>
                <c:pt idx="13758">
                  <c:v>206370</c:v>
                </c:pt>
                <c:pt idx="13759">
                  <c:v>206385</c:v>
                </c:pt>
                <c:pt idx="13760">
                  <c:v>206400</c:v>
                </c:pt>
                <c:pt idx="13761">
                  <c:v>206415</c:v>
                </c:pt>
                <c:pt idx="13762">
                  <c:v>206430</c:v>
                </c:pt>
                <c:pt idx="13763">
                  <c:v>206445</c:v>
                </c:pt>
                <c:pt idx="13764">
                  <c:v>206460</c:v>
                </c:pt>
                <c:pt idx="13765">
                  <c:v>206475</c:v>
                </c:pt>
                <c:pt idx="13766">
                  <c:v>206490</c:v>
                </c:pt>
                <c:pt idx="13767">
                  <c:v>206505</c:v>
                </c:pt>
                <c:pt idx="13768">
                  <c:v>206520</c:v>
                </c:pt>
                <c:pt idx="13769">
                  <c:v>206535</c:v>
                </c:pt>
                <c:pt idx="13770">
                  <c:v>206550</c:v>
                </c:pt>
                <c:pt idx="13771">
                  <c:v>206565</c:v>
                </c:pt>
                <c:pt idx="13772">
                  <c:v>206580</c:v>
                </c:pt>
                <c:pt idx="13773">
                  <c:v>206595</c:v>
                </c:pt>
                <c:pt idx="13774">
                  <c:v>206610</c:v>
                </c:pt>
                <c:pt idx="13775">
                  <c:v>206625</c:v>
                </c:pt>
                <c:pt idx="13776">
                  <c:v>206640</c:v>
                </c:pt>
                <c:pt idx="13777">
                  <c:v>206655</c:v>
                </c:pt>
                <c:pt idx="13778">
                  <c:v>206670</c:v>
                </c:pt>
                <c:pt idx="13779">
                  <c:v>206685</c:v>
                </c:pt>
                <c:pt idx="13780">
                  <c:v>206700</c:v>
                </c:pt>
                <c:pt idx="13781">
                  <c:v>206715</c:v>
                </c:pt>
                <c:pt idx="13782">
                  <c:v>206730</c:v>
                </c:pt>
                <c:pt idx="13783">
                  <c:v>206745</c:v>
                </c:pt>
                <c:pt idx="13784">
                  <c:v>206760</c:v>
                </c:pt>
                <c:pt idx="13785">
                  <c:v>206775</c:v>
                </c:pt>
                <c:pt idx="13786">
                  <c:v>206790</c:v>
                </c:pt>
                <c:pt idx="13787">
                  <c:v>206805</c:v>
                </c:pt>
                <c:pt idx="13788">
                  <c:v>206820</c:v>
                </c:pt>
                <c:pt idx="13789">
                  <c:v>206835</c:v>
                </c:pt>
                <c:pt idx="13790">
                  <c:v>206850</c:v>
                </c:pt>
                <c:pt idx="13791">
                  <c:v>206865</c:v>
                </c:pt>
                <c:pt idx="13792">
                  <c:v>206880</c:v>
                </c:pt>
                <c:pt idx="13793">
                  <c:v>206895</c:v>
                </c:pt>
                <c:pt idx="13794">
                  <c:v>206910</c:v>
                </c:pt>
                <c:pt idx="13795">
                  <c:v>206925</c:v>
                </c:pt>
                <c:pt idx="13796">
                  <c:v>206940</c:v>
                </c:pt>
                <c:pt idx="13797">
                  <c:v>206955</c:v>
                </c:pt>
                <c:pt idx="13798">
                  <c:v>206970</c:v>
                </c:pt>
                <c:pt idx="13799">
                  <c:v>206985</c:v>
                </c:pt>
                <c:pt idx="13800">
                  <c:v>207000</c:v>
                </c:pt>
                <c:pt idx="13801">
                  <c:v>207015</c:v>
                </c:pt>
                <c:pt idx="13802">
                  <c:v>207030</c:v>
                </c:pt>
                <c:pt idx="13803">
                  <c:v>207045</c:v>
                </c:pt>
                <c:pt idx="13804">
                  <c:v>207060</c:v>
                </c:pt>
                <c:pt idx="13805">
                  <c:v>207075</c:v>
                </c:pt>
                <c:pt idx="13806">
                  <c:v>207090</c:v>
                </c:pt>
                <c:pt idx="13807">
                  <c:v>207105</c:v>
                </c:pt>
                <c:pt idx="13808">
                  <c:v>207120</c:v>
                </c:pt>
                <c:pt idx="13809">
                  <c:v>207135</c:v>
                </c:pt>
                <c:pt idx="13810">
                  <c:v>207150</c:v>
                </c:pt>
                <c:pt idx="13811">
                  <c:v>207165</c:v>
                </c:pt>
                <c:pt idx="13812">
                  <c:v>207180</c:v>
                </c:pt>
                <c:pt idx="13813">
                  <c:v>207195</c:v>
                </c:pt>
              </c:numCache>
            </c:numRef>
          </c:xVal>
          <c:yVal>
            <c:numRef>
              <c:f>FAWN_report!$E$2:$E$13815</c:f>
              <c:numCache>
                <c:formatCode>General</c:formatCode>
                <c:ptCount val="13814"/>
                <c:pt idx="0">
                  <c:v>14.138888888888889</c:v>
                </c:pt>
                <c:pt idx="1">
                  <c:v>14.188888888888888</c:v>
                </c:pt>
                <c:pt idx="2">
                  <c:v>13.93888888888889</c:v>
                </c:pt>
                <c:pt idx="3">
                  <c:v>13.972222222222221</c:v>
                </c:pt>
                <c:pt idx="4">
                  <c:v>13.638888888888888</c:v>
                </c:pt>
                <c:pt idx="5">
                  <c:v>12.938888888888888</c:v>
                </c:pt>
                <c:pt idx="6">
                  <c:v>13.077777777777778</c:v>
                </c:pt>
                <c:pt idx="7">
                  <c:v>12.827777777777779</c:v>
                </c:pt>
                <c:pt idx="8">
                  <c:v>12.822222222222221</c:v>
                </c:pt>
                <c:pt idx="9">
                  <c:v>12.261111111111111</c:v>
                </c:pt>
                <c:pt idx="10">
                  <c:v>12.5</c:v>
                </c:pt>
                <c:pt idx="11">
                  <c:v>12.361111111111111</c:v>
                </c:pt>
                <c:pt idx="12">
                  <c:v>11.888888888888888</c:v>
                </c:pt>
                <c:pt idx="13">
                  <c:v>12.338888888888889</c:v>
                </c:pt>
                <c:pt idx="14">
                  <c:v>11.8</c:v>
                </c:pt>
                <c:pt idx="15">
                  <c:v>11.727777777777778</c:v>
                </c:pt>
                <c:pt idx="16">
                  <c:v>12.127777777777776</c:v>
                </c:pt>
                <c:pt idx="17">
                  <c:v>11.888888888888888</c:v>
                </c:pt>
                <c:pt idx="18">
                  <c:v>11.472222222222221</c:v>
                </c:pt>
                <c:pt idx="19">
                  <c:v>11.388888888888889</c:v>
                </c:pt>
                <c:pt idx="20">
                  <c:v>11.53888888888889</c:v>
                </c:pt>
                <c:pt idx="21">
                  <c:v>12.077777777777779</c:v>
                </c:pt>
                <c:pt idx="22">
                  <c:v>13.788888888888888</c:v>
                </c:pt>
                <c:pt idx="23">
                  <c:v>14.938888888888888</c:v>
                </c:pt>
                <c:pt idx="24">
                  <c:v>15.122222222222222</c:v>
                </c:pt>
                <c:pt idx="25">
                  <c:v>15.372222222222224</c:v>
                </c:pt>
                <c:pt idx="26">
                  <c:v>15.422222222222221</c:v>
                </c:pt>
                <c:pt idx="27">
                  <c:v>15.327777777777779</c:v>
                </c:pt>
                <c:pt idx="28">
                  <c:v>15.311111111111112</c:v>
                </c:pt>
                <c:pt idx="29">
                  <c:v>15.372222222222224</c:v>
                </c:pt>
                <c:pt idx="30">
                  <c:v>15.411111111111111</c:v>
                </c:pt>
                <c:pt idx="31">
                  <c:v>15.572222222222223</c:v>
                </c:pt>
                <c:pt idx="32">
                  <c:v>15.761111111111109</c:v>
                </c:pt>
                <c:pt idx="33">
                  <c:v>16.127777777777776</c:v>
                </c:pt>
                <c:pt idx="34">
                  <c:v>16.427777777777777</c:v>
                </c:pt>
                <c:pt idx="35">
                  <c:v>16.738888888888891</c:v>
                </c:pt>
                <c:pt idx="36">
                  <c:v>16.95</c:v>
                </c:pt>
                <c:pt idx="37">
                  <c:v>17.238888888888891</c:v>
                </c:pt>
                <c:pt idx="38">
                  <c:v>18.200000000000003</c:v>
                </c:pt>
                <c:pt idx="39">
                  <c:v>19.549999999999997</c:v>
                </c:pt>
                <c:pt idx="40">
                  <c:v>20.288888888888888</c:v>
                </c:pt>
                <c:pt idx="41">
                  <c:v>21.138888888888886</c:v>
                </c:pt>
                <c:pt idx="42">
                  <c:v>21.472222222222225</c:v>
                </c:pt>
                <c:pt idx="43">
                  <c:v>22.122222222222216</c:v>
                </c:pt>
                <c:pt idx="44">
                  <c:v>23.111111111111107</c:v>
                </c:pt>
                <c:pt idx="45">
                  <c:v>23.87222222222222</c:v>
                </c:pt>
                <c:pt idx="46">
                  <c:v>24.250000000000004</c:v>
                </c:pt>
                <c:pt idx="47">
                  <c:v>24.272222222222219</c:v>
                </c:pt>
                <c:pt idx="48">
                  <c:v>25.277777777777779</c:v>
                </c:pt>
                <c:pt idx="49">
                  <c:v>25.422222222222224</c:v>
                </c:pt>
                <c:pt idx="50">
                  <c:v>26.127777777777776</c:v>
                </c:pt>
                <c:pt idx="51">
                  <c:v>26.861111111111107</c:v>
                </c:pt>
                <c:pt idx="52">
                  <c:v>27.1</c:v>
                </c:pt>
                <c:pt idx="53">
                  <c:v>27.638888888888889</c:v>
                </c:pt>
                <c:pt idx="54">
                  <c:v>28.022222222222219</c:v>
                </c:pt>
                <c:pt idx="55">
                  <c:v>28.15</c:v>
                </c:pt>
                <c:pt idx="56">
                  <c:v>27.81111111111111</c:v>
                </c:pt>
                <c:pt idx="57">
                  <c:v>27.43888888888889</c:v>
                </c:pt>
                <c:pt idx="58">
                  <c:v>29.038888888888884</c:v>
                </c:pt>
                <c:pt idx="59">
                  <c:v>29.15</c:v>
                </c:pt>
                <c:pt idx="60">
                  <c:v>28.327777777777776</c:v>
                </c:pt>
                <c:pt idx="61">
                  <c:v>28.038888888888888</c:v>
                </c:pt>
                <c:pt idx="62">
                  <c:v>27.861111111111114</c:v>
                </c:pt>
                <c:pt idx="63">
                  <c:v>27.849999999999998</c:v>
                </c:pt>
                <c:pt idx="64">
                  <c:v>28.111111111111107</c:v>
                </c:pt>
                <c:pt idx="65">
                  <c:v>27.861111111111114</c:v>
                </c:pt>
                <c:pt idx="66">
                  <c:v>28.388888888888886</c:v>
                </c:pt>
                <c:pt idx="67">
                  <c:v>27.872222222222224</c:v>
                </c:pt>
                <c:pt idx="68">
                  <c:v>27.272222222222222</c:v>
                </c:pt>
                <c:pt idx="69">
                  <c:v>27.150000000000002</c:v>
                </c:pt>
                <c:pt idx="70">
                  <c:v>26.338888888888885</c:v>
                </c:pt>
                <c:pt idx="71">
                  <c:v>26.011111111111106</c:v>
                </c:pt>
                <c:pt idx="72">
                  <c:v>25.661111111111108</c:v>
                </c:pt>
                <c:pt idx="73">
                  <c:v>25.177777777777774</c:v>
                </c:pt>
                <c:pt idx="74">
                  <c:v>24.627777777777776</c:v>
                </c:pt>
                <c:pt idx="75">
                  <c:v>23.638888888888886</c:v>
                </c:pt>
                <c:pt idx="76">
                  <c:v>22.872222222222224</c:v>
                </c:pt>
                <c:pt idx="77">
                  <c:v>22.477777777777774</c:v>
                </c:pt>
                <c:pt idx="78">
                  <c:v>21.661111111111108</c:v>
                </c:pt>
                <c:pt idx="79">
                  <c:v>21.322222222222219</c:v>
                </c:pt>
                <c:pt idx="80">
                  <c:v>20.999999999999996</c:v>
                </c:pt>
                <c:pt idx="81">
                  <c:v>20.322222222222219</c:v>
                </c:pt>
                <c:pt idx="82">
                  <c:v>19.727777777777781</c:v>
                </c:pt>
                <c:pt idx="83">
                  <c:v>19.088888888888889</c:v>
                </c:pt>
                <c:pt idx="84">
                  <c:v>18.611111111111111</c:v>
                </c:pt>
                <c:pt idx="85">
                  <c:v>18.127777777777776</c:v>
                </c:pt>
                <c:pt idx="86">
                  <c:v>17.927777777777774</c:v>
                </c:pt>
                <c:pt idx="87">
                  <c:v>17.7</c:v>
                </c:pt>
                <c:pt idx="88">
                  <c:v>17.249999999999996</c:v>
                </c:pt>
                <c:pt idx="89">
                  <c:v>17.277777777777779</c:v>
                </c:pt>
                <c:pt idx="90">
                  <c:v>17.372222222222224</c:v>
                </c:pt>
                <c:pt idx="91">
                  <c:v>17.377777777777776</c:v>
                </c:pt>
                <c:pt idx="92">
                  <c:v>17.272222222222222</c:v>
                </c:pt>
                <c:pt idx="93">
                  <c:v>17.06111111111111</c:v>
                </c:pt>
                <c:pt idx="94">
                  <c:v>16.849999999999998</c:v>
                </c:pt>
                <c:pt idx="95">
                  <c:v>16.527777777777779</c:v>
                </c:pt>
                <c:pt idx="96">
                  <c:v>16.099999999999998</c:v>
                </c:pt>
                <c:pt idx="97">
                  <c:v>15.299999999999999</c:v>
                </c:pt>
                <c:pt idx="98">
                  <c:v>14.688888888888886</c:v>
                </c:pt>
                <c:pt idx="99">
                  <c:v>14.672222222222221</c:v>
                </c:pt>
                <c:pt idx="100">
                  <c:v>13.377777777777776</c:v>
                </c:pt>
                <c:pt idx="101">
                  <c:v>13.238888888888887</c:v>
                </c:pt>
                <c:pt idx="102">
                  <c:v>12.777777777777777</c:v>
                </c:pt>
                <c:pt idx="103">
                  <c:v>12.122222222222222</c:v>
                </c:pt>
                <c:pt idx="104">
                  <c:v>11.888888888888888</c:v>
                </c:pt>
                <c:pt idx="105">
                  <c:v>11.472222222222221</c:v>
                </c:pt>
                <c:pt idx="106">
                  <c:v>11.522222222222224</c:v>
                </c:pt>
                <c:pt idx="107">
                  <c:v>11.061111111111108</c:v>
                </c:pt>
                <c:pt idx="108">
                  <c:v>12.338888888888889</c:v>
                </c:pt>
                <c:pt idx="109">
                  <c:v>13.127777777777778</c:v>
                </c:pt>
                <c:pt idx="110">
                  <c:v>13.488888888888889</c:v>
                </c:pt>
                <c:pt idx="111">
                  <c:v>13.75</c:v>
                </c:pt>
                <c:pt idx="112">
                  <c:v>13.772222222222222</c:v>
                </c:pt>
                <c:pt idx="113">
                  <c:v>13.261111111111109</c:v>
                </c:pt>
                <c:pt idx="114">
                  <c:v>13.099999999999998</c:v>
                </c:pt>
                <c:pt idx="115">
                  <c:v>13.127777777777778</c:v>
                </c:pt>
                <c:pt idx="116">
                  <c:v>13.027777777777779</c:v>
                </c:pt>
                <c:pt idx="117">
                  <c:v>12.811111111111112</c:v>
                </c:pt>
                <c:pt idx="118">
                  <c:v>12.772222222222222</c:v>
                </c:pt>
                <c:pt idx="119">
                  <c:v>12.088888888888887</c:v>
                </c:pt>
                <c:pt idx="120">
                  <c:v>10.677777777777777</c:v>
                </c:pt>
                <c:pt idx="121">
                  <c:v>10.238888888888889</c:v>
                </c:pt>
                <c:pt idx="122">
                  <c:v>9.9777777777777779</c:v>
                </c:pt>
                <c:pt idx="123">
                  <c:v>9.4499999999999993</c:v>
                </c:pt>
                <c:pt idx="124">
                  <c:v>9.6611111111111114</c:v>
                </c:pt>
                <c:pt idx="125">
                  <c:v>9.4611111111111121</c:v>
                </c:pt>
                <c:pt idx="126">
                  <c:v>10.177777777777777</c:v>
                </c:pt>
                <c:pt idx="127">
                  <c:v>12.538888888888888</c:v>
                </c:pt>
                <c:pt idx="128">
                  <c:v>14.761111111111111</c:v>
                </c:pt>
                <c:pt idx="129">
                  <c:v>15.899999999999999</c:v>
                </c:pt>
                <c:pt idx="130">
                  <c:v>16.977777777777778</c:v>
                </c:pt>
                <c:pt idx="131">
                  <c:v>17.377777777777776</c:v>
                </c:pt>
                <c:pt idx="132">
                  <c:v>17.538888888888888</c:v>
                </c:pt>
                <c:pt idx="133">
                  <c:v>18.427777777777777</c:v>
                </c:pt>
                <c:pt idx="134">
                  <c:v>19.2</c:v>
                </c:pt>
                <c:pt idx="135">
                  <c:v>19.961111111111116</c:v>
                </c:pt>
                <c:pt idx="136">
                  <c:v>20.45</c:v>
                </c:pt>
                <c:pt idx="137">
                  <c:v>20.872222222222216</c:v>
                </c:pt>
                <c:pt idx="138">
                  <c:v>21.599999999999998</c:v>
                </c:pt>
                <c:pt idx="139">
                  <c:v>22.138888888888886</c:v>
                </c:pt>
                <c:pt idx="140">
                  <c:v>22.872222222222224</c:v>
                </c:pt>
                <c:pt idx="141">
                  <c:v>23.477777777777781</c:v>
                </c:pt>
                <c:pt idx="142">
                  <c:v>23.9</c:v>
                </c:pt>
                <c:pt idx="143">
                  <c:v>23.988888888888891</c:v>
                </c:pt>
                <c:pt idx="144">
                  <c:v>24.549999999999997</c:v>
                </c:pt>
                <c:pt idx="145">
                  <c:v>24.727777777777781</c:v>
                </c:pt>
                <c:pt idx="146">
                  <c:v>25.422222222222224</c:v>
                </c:pt>
                <c:pt idx="147">
                  <c:v>25.788888888888888</c:v>
                </c:pt>
                <c:pt idx="148">
                  <c:v>25.838888888888892</c:v>
                </c:pt>
                <c:pt idx="149">
                  <c:v>26.322222222222219</c:v>
                </c:pt>
                <c:pt idx="150">
                  <c:v>25.949999999999996</c:v>
                </c:pt>
                <c:pt idx="151">
                  <c:v>25.927777777777777</c:v>
                </c:pt>
                <c:pt idx="152">
                  <c:v>26.638888888888889</c:v>
                </c:pt>
                <c:pt idx="153">
                  <c:v>25.477777777777778</c:v>
                </c:pt>
                <c:pt idx="154">
                  <c:v>26.077777777777776</c:v>
                </c:pt>
                <c:pt idx="155">
                  <c:v>26.111111111111111</c:v>
                </c:pt>
                <c:pt idx="156">
                  <c:v>26.37777777777778</c:v>
                </c:pt>
                <c:pt idx="157">
                  <c:v>26.12222222222222</c:v>
                </c:pt>
                <c:pt idx="158">
                  <c:v>26.038888888888891</c:v>
                </c:pt>
                <c:pt idx="159">
                  <c:v>26.149999999999995</c:v>
                </c:pt>
                <c:pt idx="160">
                  <c:v>25.961111111111112</c:v>
                </c:pt>
                <c:pt idx="161">
                  <c:v>26.038888888888891</c:v>
                </c:pt>
                <c:pt idx="162">
                  <c:v>25.861111111111107</c:v>
                </c:pt>
                <c:pt idx="163">
                  <c:v>25.161111111111115</c:v>
                </c:pt>
                <c:pt idx="164">
                  <c:v>24.911111111111111</c:v>
                </c:pt>
                <c:pt idx="165">
                  <c:v>24.877777777777776</c:v>
                </c:pt>
                <c:pt idx="166">
                  <c:v>24.222222222222218</c:v>
                </c:pt>
                <c:pt idx="167">
                  <c:v>23.161111111111108</c:v>
                </c:pt>
                <c:pt idx="168">
                  <c:v>22.661111111111115</c:v>
                </c:pt>
                <c:pt idx="169">
                  <c:v>22.138888888888886</c:v>
                </c:pt>
                <c:pt idx="170">
                  <c:v>21.611111111111114</c:v>
                </c:pt>
                <c:pt idx="171">
                  <c:v>21.088888888888885</c:v>
                </c:pt>
                <c:pt idx="172">
                  <c:v>20.761111111111113</c:v>
                </c:pt>
                <c:pt idx="173">
                  <c:v>20.322222222222219</c:v>
                </c:pt>
                <c:pt idx="174">
                  <c:v>19.927777777777781</c:v>
                </c:pt>
                <c:pt idx="175">
                  <c:v>19.677777777777777</c:v>
                </c:pt>
                <c:pt idx="176">
                  <c:v>19.377777777777776</c:v>
                </c:pt>
                <c:pt idx="177">
                  <c:v>19.122222222222224</c:v>
                </c:pt>
                <c:pt idx="178">
                  <c:v>18.850000000000005</c:v>
                </c:pt>
                <c:pt idx="179">
                  <c:v>18.672222222222221</c:v>
                </c:pt>
                <c:pt idx="180">
                  <c:v>18.400000000000002</c:v>
                </c:pt>
                <c:pt idx="181">
                  <c:v>18.049999999999997</c:v>
                </c:pt>
                <c:pt idx="182">
                  <c:v>17.838888888888889</c:v>
                </c:pt>
                <c:pt idx="183">
                  <c:v>17.677777777777777</c:v>
                </c:pt>
                <c:pt idx="184">
                  <c:v>17.572222222222223</c:v>
                </c:pt>
                <c:pt idx="185">
                  <c:v>17.338888888888889</c:v>
                </c:pt>
                <c:pt idx="186">
                  <c:v>17.138888888888889</c:v>
                </c:pt>
                <c:pt idx="187">
                  <c:v>16.95</c:v>
                </c:pt>
                <c:pt idx="188">
                  <c:v>16.711111111111109</c:v>
                </c:pt>
                <c:pt idx="189">
                  <c:v>16.572222222222219</c:v>
                </c:pt>
                <c:pt idx="190">
                  <c:v>16.422222222222224</c:v>
                </c:pt>
                <c:pt idx="191">
                  <c:v>16.272222222222222</c:v>
                </c:pt>
                <c:pt idx="192">
                  <c:v>16.072222222222223</c:v>
                </c:pt>
                <c:pt idx="193">
                  <c:v>15.65</c:v>
                </c:pt>
                <c:pt idx="194">
                  <c:v>15.572222222222223</c:v>
                </c:pt>
                <c:pt idx="195">
                  <c:v>15.438888888888888</c:v>
                </c:pt>
                <c:pt idx="196">
                  <c:v>15.438888888888888</c:v>
                </c:pt>
                <c:pt idx="197">
                  <c:v>15.388888888888889</c:v>
                </c:pt>
                <c:pt idx="198">
                  <c:v>15.377777777777776</c:v>
                </c:pt>
                <c:pt idx="199">
                  <c:v>15.450000000000001</c:v>
                </c:pt>
                <c:pt idx="200">
                  <c:v>15.511111111111111</c:v>
                </c:pt>
                <c:pt idx="201">
                  <c:v>15.411111111111111</c:v>
                </c:pt>
                <c:pt idx="202">
                  <c:v>15.322222222222221</c:v>
                </c:pt>
                <c:pt idx="203">
                  <c:v>15.1</c:v>
                </c:pt>
                <c:pt idx="204">
                  <c:v>14.827777777777776</c:v>
                </c:pt>
                <c:pt idx="205">
                  <c:v>14.661111111111111</c:v>
                </c:pt>
                <c:pt idx="206">
                  <c:v>14.427777777777777</c:v>
                </c:pt>
                <c:pt idx="207">
                  <c:v>14.138888888888889</c:v>
                </c:pt>
                <c:pt idx="208">
                  <c:v>14.072222222222221</c:v>
                </c:pt>
                <c:pt idx="209">
                  <c:v>13.888888888888889</c:v>
                </c:pt>
                <c:pt idx="210">
                  <c:v>13.772222222222222</c:v>
                </c:pt>
                <c:pt idx="211">
                  <c:v>13.838888888888887</c:v>
                </c:pt>
                <c:pt idx="212">
                  <c:v>13.988888888888889</c:v>
                </c:pt>
                <c:pt idx="213">
                  <c:v>14.011111111111109</c:v>
                </c:pt>
                <c:pt idx="214">
                  <c:v>14.172222222222221</c:v>
                </c:pt>
                <c:pt idx="215">
                  <c:v>14.261111111111111</c:v>
                </c:pt>
                <c:pt idx="216">
                  <c:v>14.3</c:v>
                </c:pt>
                <c:pt idx="217">
                  <c:v>14.561111111111112</c:v>
                </c:pt>
                <c:pt idx="218">
                  <c:v>14.772222222222224</c:v>
                </c:pt>
                <c:pt idx="219">
                  <c:v>14.761111111111111</c:v>
                </c:pt>
                <c:pt idx="220">
                  <c:v>14.772222222222224</c:v>
                </c:pt>
                <c:pt idx="221">
                  <c:v>14.772222222222224</c:v>
                </c:pt>
                <c:pt idx="222">
                  <c:v>14.988888888888887</c:v>
                </c:pt>
                <c:pt idx="223">
                  <c:v>15.472222222222223</c:v>
                </c:pt>
                <c:pt idx="224">
                  <c:v>16.25</c:v>
                </c:pt>
                <c:pt idx="225">
                  <c:v>16.888888888888889</c:v>
                </c:pt>
                <c:pt idx="226">
                  <c:v>17.027777777777775</c:v>
                </c:pt>
                <c:pt idx="227">
                  <c:v>17.361111111111111</c:v>
                </c:pt>
                <c:pt idx="228">
                  <c:v>17.972222222222218</c:v>
                </c:pt>
                <c:pt idx="229">
                  <c:v>18.7</c:v>
                </c:pt>
                <c:pt idx="230">
                  <c:v>19.600000000000001</c:v>
                </c:pt>
                <c:pt idx="231">
                  <c:v>20.388888888888889</c:v>
                </c:pt>
                <c:pt idx="232">
                  <c:v>21.37222222222222</c:v>
                </c:pt>
                <c:pt idx="233">
                  <c:v>22.922222222222224</c:v>
                </c:pt>
                <c:pt idx="234">
                  <c:v>23.87222222222222</c:v>
                </c:pt>
                <c:pt idx="235">
                  <c:v>24.427777777777777</c:v>
                </c:pt>
                <c:pt idx="236">
                  <c:v>24.81111111111111</c:v>
                </c:pt>
                <c:pt idx="237">
                  <c:v>25.172222222222224</c:v>
                </c:pt>
                <c:pt idx="238">
                  <c:v>25.461111111111109</c:v>
                </c:pt>
                <c:pt idx="239">
                  <c:v>24.749999999999996</c:v>
                </c:pt>
                <c:pt idx="240">
                  <c:v>22.849999999999998</c:v>
                </c:pt>
                <c:pt idx="241">
                  <c:v>21.12222222222222</c:v>
                </c:pt>
                <c:pt idx="242">
                  <c:v>19.749999999999996</c:v>
                </c:pt>
                <c:pt idx="243">
                  <c:v>18.68888888888889</c:v>
                </c:pt>
                <c:pt idx="244">
                  <c:v>19.411111111111108</c:v>
                </c:pt>
                <c:pt idx="245">
                  <c:v>20.038888888888884</c:v>
                </c:pt>
                <c:pt idx="246">
                  <c:v>20.100000000000005</c:v>
                </c:pt>
                <c:pt idx="247">
                  <c:v>20.638888888888893</c:v>
                </c:pt>
                <c:pt idx="248">
                  <c:v>21.661111111111108</c:v>
                </c:pt>
                <c:pt idx="249">
                  <c:v>22.872222222222224</c:v>
                </c:pt>
                <c:pt idx="250">
                  <c:v>23.527777777777775</c:v>
                </c:pt>
                <c:pt idx="251">
                  <c:v>22.977777777777778</c:v>
                </c:pt>
                <c:pt idx="252">
                  <c:v>23.649999999999995</c:v>
                </c:pt>
                <c:pt idx="253">
                  <c:v>24.099999999999998</c:v>
                </c:pt>
                <c:pt idx="254">
                  <c:v>23.422222222222221</c:v>
                </c:pt>
                <c:pt idx="255">
                  <c:v>23.472222222222221</c:v>
                </c:pt>
                <c:pt idx="256">
                  <c:v>21.011111111111106</c:v>
                </c:pt>
                <c:pt idx="257">
                  <c:v>17.738888888888887</c:v>
                </c:pt>
                <c:pt idx="258">
                  <c:v>17.2</c:v>
                </c:pt>
                <c:pt idx="259">
                  <c:v>16.927777777777777</c:v>
                </c:pt>
                <c:pt idx="260">
                  <c:v>16.838888888888889</c:v>
                </c:pt>
                <c:pt idx="261">
                  <c:v>16.561111111111114</c:v>
                </c:pt>
                <c:pt idx="262">
                  <c:v>16.06111111111111</c:v>
                </c:pt>
                <c:pt idx="263">
                  <c:v>15.52222222222222</c:v>
                </c:pt>
                <c:pt idx="264">
                  <c:v>15.072222222222223</c:v>
                </c:pt>
                <c:pt idx="265">
                  <c:v>14.727777777777776</c:v>
                </c:pt>
                <c:pt idx="266">
                  <c:v>14.7</c:v>
                </c:pt>
                <c:pt idx="267">
                  <c:v>14.627777777777776</c:v>
                </c:pt>
                <c:pt idx="268">
                  <c:v>14.661111111111111</c:v>
                </c:pt>
                <c:pt idx="269">
                  <c:v>14.611111111111109</c:v>
                </c:pt>
                <c:pt idx="270">
                  <c:v>14.527777777777777</c:v>
                </c:pt>
                <c:pt idx="271">
                  <c:v>14.561111111111112</c:v>
                </c:pt>
                <c:pt idx="272">
                  <c:v>14.611111111111109</c:v>
                </c:pt>
                <c:pt idx="273">
                  <c:v>14.688888888888886</c:v>
                </c:pt>
                <c:pt idx="274">
                  <c:v>14.727777777777776</c:v>
                </c:pt>
                <c:pt idx="275">
                  <c:v>14.749999999999998</c:v>
                </c:pt>
                <c:pt idx="276">
                  <c:v>14.772222222222224</c:v>
                </c:pt>
                <c:pt idx="277">
                  <c:v>14.849999999999998</c:v>
                </c:pt>
                <c:pt idx="278">
                  <c:v>14.938888888888888</c:v>
                </c:pt>
                <c:pt idx="279">
                  <c:v>14.977777777777778</c:v>
                </c:pt>
                <c:pt idx="280">
                  <c:v>14.977777777777778</c:v>
                </c:pt>
                <c:pt idx="281">
                  <c:v>14.96111111111111</c:v>
                </c:pt>
                <c:pt idx="282">
                  <c:v>14.972222222222223</c:v>
                </c:pt>
                <c:pt idx="283">
                  <c:v>14.972222222222223</c:v>
                </c:pt>
                <c:pt idx="284">
                  <c:v>14.96111111111111</c:v>
                </c:pt>
                <c:pt idx="285">
                  <c:v>14.949999999999998</c:v>
                </c:pt>
                <c:pt idx="286">
                  <c:v>14.922222222222221</c:v>
                </c:pt>
                <c:pt idx="287">
                  <c:v>14.877777777777778</c:v>
                </c:pt>
                <c:pt idx="288">
                  <c:v>14.861111111111111</c:v>
                </c:pt>
                <c:pt idx="289">
                  <c:v>14.877777777777778</c:v>
                </c:pt>
                <c:pt idx="290">
                  <c:v>14.827777777777776</c:v>
                </c:pt>
                <c:pt idx="291">
                  <c:v>14.622222222222222</c:v>
                </c:pt>
                <c:pt idx="292">
                  <c:v>14.477777777777778</c:v>
                </c:pt>
                <c:pt idx="293">
                  <c:v>14.361111111111111</c:v>
                </c:pt>
                <c:pt idx="294">
                  <c:v>14.222222222222223</c:v>
                </c:pt>
                <c:pt idx="295">
                  <c:v>14.172222222222221</c:v>
                </c:pt>
                <c:pt idx="296">
                  <c:v>14.177777777777779</c:v>
                </c:pt>
                <c:pt idx="297">
                  <c:v>14.200000000000001</c:v>
                </c:pt>
                <c:pt idx="298">
                  <c:v>14.261111111111111</c:v>
                </c:pt>
                <c:pt idx="299">
                  <c:v>14.3</c:v>
                </c:pt>
                <c:pt idx="300">
                  <c:v>14.33888888888889</c:v>
                </c:pt>
                <c:pt idx="301">
                  <c:v>14.361111111111111</c:v>
                </c:pt>
                <c:pt idx="302">
                  <c:v>14.4</c:v>
                </c:pt>
                <c:pt idx="303">
                  <c:v>14.43888888888889</c:v>
                </c:pt>
                <c:pt idx="304">
                  <c:v>14.461111111111112</c:v>
                </c:pt>
                <c:pt idx="305">
                  <c:v>14.41111111111111</c:v>
                </c:pt>
                <c:pt idx="306">
                  <c:v>14.361111111111111</c:v>
                </c:pt>
                <c:pt idx="307">
                  <c:v>14.377777777777778</c:v>
                </c:pt>
                <c:pt idx="308">
                  <c:v>14.37222222222222</c:v>
                </c:pt>
                <c:pt idx="309">
                  <c:v>14.27222222222222</c:v>
                </c:pt>
                <c:pt idx="310">
                  <c:v>14.222222222222223</c:v>
                </c:pt>
                <c:pt idx="311">
                  <c:v>14.249999999999998</c:v>
                </c:pt>
                <c:pt idx="312">
                  <c:v>14.3</c:v>
                </c:pt>
                <c:pt idx="313">
                  <c:v>14.33888888888889</c:v>
                </c:pt>
                <c:pt idx="314">
                  <c:v>14.388888888888888</c:v>
                </c:pt>
                <c:pt idx="315">
                  <c:v>14.422222222222222</c:v>
                </c:pt>
                <c:pt idx="316">
                  <c:v>14.47222222222222</c:v>
                </c:pt>
                <c:pt idx="317">
                  <c:v>14.511111111111109</c:v>
                </c:pt>
                <c:pt idx="318">
                  <c:v>14.477777777777778</c:v>
                </c:pt>
                <c:pt idx="319">
                  <c:v>14.527777777777777</c:v>
                </c:pt>
                <c:pt idx="320">
                  <c:v>14.611111111111109</c:v>
                </c:pt>
                <c:pt idx="321">
                  <c:v>14.911111111111113</c:v>
                </c:pt>
                <c:pt idx="322">
                  <c:v>15.250000000000002</c:v>
                </c:pt>
                <c:pt idx="323">
                  <c:v>15.46111111111111</c:v>
                </c:pt>
                <c:pt idx="324">
                  <c:v>15.66111111111111</c:v>
                </c:pt>
                <c:pt idx="325">
                  <c:v>15.827777777777779</c:v>
                </c:pt>
                <c:pt idx="326">
                  <c:v>16.088888888888889</c:v>
                </c:pt>
                <c:pt idx="327">
                  <c:v>16.327777777777779</c:v>
                </c:pt>
                <c:pt idx="328">
                  <c:v>16.649999999999999</c:v>
                </c:pt>
                <c:pt idx="329">
                  <c:v>16.81111111111111</c:v>
                </c:pt>
                <c:pt idx="330">
                  <c:v>16.93888888888889</c:v>
                </c:pt>
                <c:pt idx="331">
                  <c:v>17.077777777777779</c:v>
                </c:pt>
                <c:pt idx="332">
                  <c:v>17.327777777777776</c:v>
                </c:pt>
                <c:pt idx="333">
                  <c:v>17.511111111111113</c:v>
                </c:pt>
                <c:pt idx="334">
                  <c:v>17.727777777777774</c:v>
                </c:pt>
                <c:pt idx="335">
                  <c:v>18.127777777777776</c:v>
                </c:pt>
                <c:pt idx="336">
                  <c:v>18.499999999999996</c:v>
                </c:pt>
                <c:pt idx="337">
                  <c:v>19.027777777777779</c:v>
                </c:pt>
                <c:pt idx="338">
                  <c:v>19.111111111111114</c:v>
                </c:pt>
                <c:pt idx="339">
                  <c:v>19.499999999999996</c:v>
                </c:pt>
                <c:pt idx="340">
                  <c:v>20.227777777777774</c:v>
                </c:pt>
                <c:pt idx="341">
                  <c:v>20.45</c:v>
                </c:pt>
                <c:pt idx="342">
                  <c:v>20.472222222222218</c:v>
                </c:pt>
                <c:pt idx="343">
                  <c:v>21.149999999999995</c:v>
                </c:pt>
                <c:pt idx="344">
                  <c:v>21.172222222222221</c:v>
                </c:pt>
                <c:pt idx="345">
                  <c:v>20.888888888888886</c:v>
                </c:pt>
                <c:pt idx="346">
                  <c:v>20.322222222222219</c:v>
                </c:pt>
                <c:pt idx="347">
                  <c:v>20.06111111111111</c:v>
                </c:pt>
                <c:pt idx="348">
                  <c:v>19.850000000000001</c:v>
                </c:pt>
                <c:pt idx="349">
                  <c:v>19.749999999999996</c:v>
                </c:pt>
                <c:pt idx="350">
                  <c:v>19.761111111111106</c:v>
                </c:pt>
                <c:pt idx="351">
                  <c:v>19.827777777777776</c:v>
                </c:pt>
                <c:pt idx="352">
                  <c:v>19.93888888888889</c:v>
                </c:pt>
                <c:pt idx="353">
                  <c:v>19.87222222222222</c:v>
                </c:pt>
                <c:pt idx="354">
                  <c:v>19.749999999999996</c:v>
                </c:pt>
                <c:pt idx="355">
                  <c:v>19.588888888888892</c:v>
                </c:pt>
                <c:pt idx="356">
                  <c:v>19.372222222222224</c:v>
                </c:pt>
                <c:pt idx="357">
                  <c:v>19.050000000000004</c:v>
                </c:pt>
                <c:pt idx="358">
                  <c:v>18.75</c:v>
                </c:pt>
                <c:pt idx="359">
                  <c:v>18.611111111111111</c:v>
                </c:pt>
                <c:pt idx="360">
                  <c:v>18.627777777777776</c:v>
                </c:pt>
                <c:pt idx="361">
                  <c:v>18.588888888888885</c:v>
                </c:pt>
                <c:pt idx="362">
                  <c:v>18.350000000000001</c:v>
                </c:pt>
                <c:pt idx="363">
                  <c:v>17.988888888888887</c:v>
                </c:pt>
                <c:pt idx="364">
                  <c:v>17.938888888888894</c:v>
                </c:pt>
                <c:pt idx="365">
                  <c:v>17.827777777777779</c:v>
                </c:pt>
                <c:pt idx="366">
                  <c:v>17.638888888888889</c:v>
                </c:pt>
                <c:pt idx="367">
                  <c:v>17.522222222222222</c:v>
                </c:pt>
                <c:pt idx="368">
                  <c:v>17.511111111111113</c:v>
                </c:pt>
                <c:pt idx="369">
                  <c:v>17.5</c:v>
                </c:pt>
                <c:pt idx="370">
                  <c:v>17.55</c:v>
                </c:pt>
                <c:pt idx="371">
                  <c:v>17.538888888888888</c:v>
                </c:pt>
                <c:pt idx="372">
                  <c:v>17.56111111111111</c:v>
                </c:pt>
                <c:pt idx="373">
                  <c:v>17.399999999999999</c:v>
                </c:pt>
                <c:pt idx="374">
                  <c:v>16.888888888888889</c:v>
                </c:pt>
                <c:pt idx="375">
                  <c:v>15.927777777777779</c:v>
                </c:pt>
                <c:pt idx="376">
                  <c:v>15.527777777777779</c:v>
                </c:pt>
                <c:pt idx="377">
                  <c:v>14.761111111111111</c:v>
                </c:pt>
                <c:pt idx="378">
                  <c:v>14.249999999999998</c:v>
                </c:pt>
                <c:pt idx="379">
                  <c:v>13.761111111111113</c:v>
                </c:pt>
                <c:pt idx="380">
                  <c:v>13.688888888888888</c:v>
                </c:pt>
                <c:pt idx="381">
                  <c:v>13.65</c:v>
                </c:pt>
                <c:pt idx="382">
                  <c:v>13.722222222222223</c:v>
                </c:pt>
                <c:pt idx="383">
                  <c:v>13.738888888888887</c:v>
                </c:pt>
                <c:pt idx="384">
                  <c:v>13.822222222222223</c:v>
                </c:pt>
                <c:pt idx="385">
                  <c:v>13.822222222222223</c:v>
                </c:pt>
                <c:pt idx="386">
                  <c:v>13.699999999999998</c:v>
                </c:pt>
                <c:pt idx="387">
                  <c:v>13.822222222222223</c:v>
                </c:pt>
                <c:pt idx="388">
                  <c:v>13.06111111111111</c:v>
                </c:pt>
                <c:pt idx="389">
                  <c:v>12.55</c:v>
                </c:pt>
                <c:pt idx="390">
                  <c:v>11.81111111111111</c:v>
                </c:pt>
                <c:pt idx="391">
                  <c:v>11.511111111111111</c:v>
                </c:pt>
                <c:pt idx="392">
                  <c:v>11.527777777777777</c:v>
                </c:pt>
                <c:pt idx="393">
                  <c:v>11.572222222222221</c:v>
                </c:pt>
                <c:pt idx="394">
                  <c:v>11.749999999999998</c:v>
                </c:pt>
                <c:pt idx="395">
                  <c:v>11.87222222222222</c:v>
                </c:pt>
                <c:pt idx="396">
                  <c:v>11.81111111111111</c:v>
                </c:pt>
                <c:pt idx="397">
                  <c:v>11.561111111111112</c:v>
                </c:pt>
                <c:pt idx="398">
                  <c:v>11.327777777777778</c:v>
                </c:pt>
                <c:pt idx="399">
                  <c:v>11.199999999999998</c:v>
                </c:pt>
                <c:pt idx="400">
                  <c:v>11.111111111111111</c:v>
                </c:pt>
                <c:pt idx="401">
                  <c:v>11.161111111111113</c:v>
                </c:pt>
                <c:pt idx="402">
                  <c:v>11.111111111111111</c:v>
                </c:pt>
                <c:pt idx="403">
                  <c:v>10.65</c:v>
                </c:pt>
                <c:pt idx="404">
                  <c:v>10.138888888888889</c:v>
                </c:pt>
                <c:pt idx="405">
                  <c:v>9.8611111111111107</c:v>
                </c:pt>
                <c:pt idx="406">
                  <c:v>9.9277777777777754</c:v>
                </c:pt>
                <c:pt idx="407">
                  <c:v>9.7388888888888889</c:v>
                </c:pt>
                <c:pt idx="408">
                  <c:v>9.9222222222222225</c:v>
                </c:pt>
                <c:pt idx="409">
                  <c:v>10.299999999999999</c:v>
                </c:pt>
                <c:pt idx="410">
                  <c:v>10.350000000000001</c:v>
                </c:pt>
                <c:pt idx="411">
                  <c:v>10.322222222222221</c:v>
                </c:pt>
                <c:pt idx="412">
                  <c:v>10.277777777777777</c:v>
                </c:pt>
                <c:pt idx="413">
                  <c:v>10.250000000000002</c:v>
                </c:pt>
                <c:pt idx="414">
                  <c:v>9.9888888888888872</c:v>
                </c:pt>
                <c:pt idx="415">
                  <c:v>9.8722222222222236</c:v>
                </c:pt>
                <c:pt idx="416">
                  <c:v>9.8000000000000007</c:v>
                </c:pt>
                <c:pt idx="417">
                  <c:v>9.7000000000000011</c:v>
                </c:pt>
                <c:pt idx="418">
                  <c:v>9.8277777777777757</c:v>
                </c:pt>
                <c:pt idx="419">
                  <c:v>10.027777777777777</c:v>
                </c:pt>
                <c:pt idx="420">
                  <c:v>10.16111111111111</c:v>
                </c:pt>
                <c:pt idx="421">
                  <c:v>10.261111111111111</c:v>
                </c:pt>
                <c:pt idx="422">
                  <c:v>10.350000000000001</c:v>
                </c:pt>
                <c:pt idx="423">
                  <c:v>10.438888888888888</c:v>
                </c:pt>
                <c:pt idx="424">
                  <c:v>10.68888888888889</c:v>
                </c:pt>
                <c:pt idx="425">
                  <c:v>11.05</c:v>
                </c:pt>
                <c:pt idx="426">
                  <c:v>11.261111111111113</c:v>
                </c:pt>
                <c:pt idx="427">
                  <c:v>11.477777777777776</c:v>
                </c:pt>
                <c:pt idx="428">
                  <c:v>12.127777777777776</c:v>
                </c:pt>
                <c:pt idx="429">
                  <c:v>12.727777777777776</c:v>
                </c:pt>
                <c:pt idx="430">
                  <c:v>13.299999999999999</c:v>
                </c:pt>
                <c:pt idx="431">
                  <c:v>13.438888888888886</c:v>
                </c:pt>
                <c:pt idx="432">
                  <c:v>14.827777777777776</c:v>
                </c:pt>
                <c:pt idx="433">
                  <c:v>15.372222222222224</c:v>
                </c:pt>
                <c:pt idx="434">
                  <c:v>14.611111111111109</c:v>
                </c:pt>
                <c:pt idx="435">
                  <c:v>15.938888888888886</c:v>
                </c:pt>
                <c:pt idx="436">
                  <c:v>16.211111111111112</c:v>
                </c:pt>
                <c:pt idx="437">
                  <c:v>16.222222222222225</c:v>
                </c:pt>
                <c:pt idx="438">
                  <c:v>16.25</c:v>
                </c:pt>
                <c:pt idx="439">
                  <c:v>16.611111111111111</c:v>
                </c:pt>
                <c:pt idx="440">
                  <c:v>17.611111111111111</c:v>
                </c:pt>
                <c:pt idx="441">
                  <c:v>17.427777777777777</c:v>
                </c:pt>
                <c:pt idx="442">
                  <c:v>17.722222222222221</c:v>
                </c:pt>
                <c:pt idx="443">
                  <c:v>17.911111111111108</c:v>
                </c:pt>
                <c:pt idx="444">
                  <c:v>17.55</c:v>
                </c:pt>
                <c:pt idx="445">
                  <c:v>17.650000000000002</c:v>
                </c:pt>
                <c:pt idx="446">
                  <c:v>17.777777777777779</c:v>
                </c:pt>
                <c:pt idx="447">
                  <c:v>17.722222222222221</c:v>
                </c:pt>
                <c:pt idx="448">
                  <c:v>17.788888888888888</c:v>
                </c:pt>
                <c:pt idx="449">
                  <c:v>17.68888888888889</c:v>
                </c:pt>
                <c:pt idx="450">
                  <c:v>17.788888888888888</c:v>
                </c:pt>
                <c:pt idx="451">
                  <c:v>17.888888888888889</c:v>
                </c:pt>
                <c:pt idx="452">
                  <c:v>17.527777777777775</c:v>
                </c:pt>
                <c:pt idx="453">
                  <c:v>17.222222222222221</c:v>
                </c:pt>
                <c:pt idx="454">
                  <c:v>16.572222222222219</c:v>
                </c:pt>
                <c:pt idx="455">
                  <c:v>15.988888888888889</c:v>
                </c:pt>
                <c:pt idx="456">
                  <c:v>16.099999999999998</c:v>
                </c:pt>
                <c:pt idx="457">
                  <c:v>15.399999999999999</c:v>
                </c:pt>
                <c:pt idx="458">
                  <c:v>14.827777777777776</c:v>
                </c:pt>
                <c:pt idx="459">
                  <c:v>14.061111111111112</c:v>
                </c:pt>
                <c:pt idx="460">
                  <c:v>13.75</c:v>
                </c:pt>
                <c:pt idx="461">
                  <c:v>13.422222222222221</c:v>
                </c:pt>
                <c:pt idx="462">
                  <c:v>13.327777777777779</c:v>
                </c:pt>
                <c:pt idx="463">
                  <c:v>13.172222222222222</c:v>
                </c:pt>
                <c:pt idx="464">
                  <c:v>12.927777777777779</c:v>
                </c:pt>
                <c:pt idx="465">
                  <c:v>12.638888888888889</c:v>
                </c:pt>
                <c:pt idx="466">
                  <c:v>12.6</c:v>
                </c:pt>
                <c:pt idx="467">
                  <c:v>12.127777777777776</c:v>
                </c:pt>
                <c:pt idx="468">
                  <c:v>11.561111111111112</c:v>
                </c:pt>
                <c:pt idx="469">
                  <c:v>10.777777777777777</c:v>
                </c:pt>
                <c:pt idx="470">
                  <c:v>10.372222222222224</c:v>
                </c:pt>
                <c:pt idx="471">
                  <c:v>9.7000000000000011</c:v>
                </c:pt>
                <c:pt idx="472">
                  <c:v>9.1000000000000014</c:v>
                </c:pt>
                <c:pt idx="473">
                  <c:v>8.81111111111111</c:v>
                </c:pt>
                <c:pt idx="474">
                  <c:v>8.1777777777777771</c:v>
                </c:pt>
                <c:pt idx="475">
                  <c:v>7.6388888888888884</c:v>
                </c:pt>
                <c:pt idx="476">
                  <c:v>7.4777777777777779</c:v>
                </c:pt>
                <c:pt idx="477">
                  <c:v>7.2222222222222223</c:v>
                </c:pt>
                <c:pt idx="478">
                  <c:v>6.8833333333333337</c:v>
                </c:pt>
                <c:pt idx="479">
                  <c:v>6.8222222222222229</c:v>
                </c:pt>
                <c:pt idx="480">
                  <c:v>6.5499999999999989</c:v>
                </c:pt>
                <c:pt idx="481">
                  <c:v>6.8277777777777775</c:v>
                </c:pt>
                <c:pt idx="482">
                  <c:v>7.2222222222222223</c:v>
                </c:pt>
                <c:pt idx="483">
                  <c:v>7.8999999999999995</c:v>
                </c:pt>
                <c:pt idx="484">
                  <c:v>7.6388888888888884</c:v>
                </c:pt>
                <c:pt idx="485">
                  <c:v>7.7611111111111102</c:v>
                </c:pt>
                <c:pt idx="486">
                  <c:v>7.7222222222222214</c:v>
                </c:pt>
                <c:pt idx="487">
                  <c:v>7.8722222222222227</c:v>
                </c:pt>
                <c:pt idx="488">
                  <c:v>7.9388888888888882</c:v>
                </c:pt>
                <c:pt idx="489">
                  <c:v>7.8222222222222211</c:v>
                </c:pt>
                <c:pt idx="490">
                  <c:v>7.5500000000000016</c:v>
                </c:pt>
                <c:pt idx="491">
                  <c:v>7.3111111111111091</c:v>
                </c:pt>
                <c:pt idx="492">
                  <c:v>7.0888888888888877</c:v>
                </c:pt>
                <c:pt idx="493">
                  <c:v>7.0888888888888877</c:v>
                </c:pt>
                <c:pt idx="494">
                  <c:v>6.9277777777777771</c:v>
                </c:pt>
                <c:pt idx="495">
                  <c:v>6.6833333333333336</c:v>
                </c:pt>
                <c:pt idx="496">
                  <c:v>6.5777777777777793</c:v>
                </c:pt>
                <c:pt idx="497">
                  <c:v>6.4888888888888889</c:v>
                </c:pt>
                <c:pt idx="498">
                  <c:v>6.4111111111111105</c:v>
                </c:pt>
                <c:pt idx="499">
                  <c:v>6.2944444444444434</c:v>
                </c:pt>
                <c:pt idx="500">
                  <c:v>6.1166666666666654</c:v>
                </c:pt>
                <c:pt idx="501">
                  <c:v>5.8777777777777764</c:v>
                </c:pt>
                <c:pt idx="502">
                  <c:v>5.7222222222222205</c:v>
                </c:pt>
                <c:pt idx="503">
                  <c:v>5.5055555555555538</c:v>
                </c:pt>
                <c:pt idx="504">
                  <c:v>5.2666666666666648</c:v>
                </c:pt>
                <c:pt idx="505">
                  <c:v>5.094444444444445</c:v>
                </c:pt>
                <c:pt idx="506">
                  <c:v>4.9611111111111112</c:v>
                </c:pt>
                <c:pt idx="507">
                  <c:v>4.7833333333333332</c:v>
                </c:pt>
                <c:pt idx="508">
                  <c:v>4.8</c:v>
                </c:pt>
                <c:pt idx="509">
                  <c:v>4.9000000000000004</c:v>
                </c:pt>
                <c:pt idx="510">
                  <c:v>5.2055555555555539</c:v>
                </c:pt>
                <c:pt idx="511">
                  <c:v>5.5277777777777795</c:v>
                </c:pt>
                <c:pt idx="512">
                  <c:v>5.7833333333333314</c:v>
                </c:pt>
                <c:pt idx="513">
                  <c:v>5.6944444444444446</c:v>
                </c:pt>
                <c:pt idx="514">
                  <c:v>5.8500000000000005</c:v>
                </c:pt>
                <c:pt idx="515">
                  <c:v>6.2833333333333341</c:v>
                </c:pt>
                <c:pt idx="516">
                  <c:v>6.2222222222222232</c:v>
                </c:pt>
                <c:pt idx="517">
                  <c:v>6.6055555555555561</c:v>
                </c:pt>
                <c:pt idx="518">
                  <c:v>7.1777777777777789</c:v>
                </c:pt>
                <c:pt idx="519">
                  <c:v>7.8277777777777793</c:v>
                </c:pt>
                <c:pt idx="520">
                  <c:v>7.8222222222222211</c:v>
                </c:pt>
                <c:pt idx="521">
                  <c:v>8.0888888888888903</c:v>
                </c:pt>
                <c:pt idx="522">
                  <c:v>8.65</c:v>
                </c:pt>
                <c:pt idx="523">
                  <c:v>9.2722222222222204</c:v>
                </c:pt>
                <c:pt idx="524">
                  <c:v>9.2222222222222232</c:v>
                </c:pt>
                <c:pt idx="525">
                  <c:v>9.6611111111111114</c:v>
                </c:pt>
                <c:pt idx="526">
                  <c:v>10.027777777777777</c:v>
                </c:pt>
                <c:pt idx="527">
                  <c:v>10.422222222222221</c:v>
                </c:pt>
                <c:pt idx="528">
                  <c:v>10.738888888888887</c:v>
                </c:pt>
                <c:pt idx="529">
                  <c:v>11.172222222222222</c:v>
                </c:pt>
                <c:pt idx="530">
                  <c:v>11.45</c:v>
                </c:pt>
                <c:pt idx="531">
                  <c:v>11.877777777777778</c:v>
                </c:pt>
                <c:pt idx="532">
                  <c:v>12.111111111111109</c:v>
                </c:pt>
                <c:pt idx="533">
                  <c:v>12.288888888888888</c:v>
                </c:pt>
                <c:pt idx="534">
                  <c:v>12.972222222222223</c:v>
                </c:pt>
                <c:pt idx="535">
                  <c:v>13.399999999999999</c:v>
                </c:pt>
                <c:pt idx="536">
                  <c:v>13.35</c:v>
                </c:pt>
                <c:pt idx="537">
                  <c:v>13.761111111111113</c:v>
                </c:pt>
                <c:pt idx="538">
                  <c:v>14.127777777777776</c:v>
                </c:pt>
                <c:pt idx="539">
                  <c:v>14.477777777777778</c:v>
                </c:pt>
                <c:pt idx="540">
                  <c:v>14.53888888888889</c:v>
                </c:pt>
                <c:pt idx="541">
                  <c:v>14.522222222222222</c:v>
                </c:pt>
                <c:pt idx="542">
                  <c:v>14.561111111111112</c:v>
                </c:pt>
                <c:pt idx="543">
                  <c:v>14.43888888888889</c:v>
                </c:pt>
                <c:pt idx="544">
                  <c:v>14.7</c:v>
                </c:pt>
                <c:pt idx="545">
                  <c:v>14.577777777777779</c:v>
                </c:pt>
                <c:pt idx="546">
                  <c:v>14.41111111111111</c:v>
                </c:pt>
                <c:pt idx="547">
                  <c:v>14.327777777777778</c:v>
                </c:pt>
                <c:pt idx="548">
                  <c:v>14.33888888888889</c:v>
                </c:pt>
                <c:pt idx="549">
                  <c:v>13.961111111111112</c:v>
                </c:pt>
                <c:pt idx="550">
                  <c:v>13.722222222222223</c:v>
                </c:pt>
                <c:pt idx="551">
                  <c:v>13.461111111111109</c:v>
                </c:pt>
                <c:pt idx="552">
                  <c:v>13.06111111111111</c:v>
                </c:pt>
                <c:pt idx="553">
                  <c:v>12.527777777777775</c:v>
                </c:pt>
                <c:pt idx="554">
                  <c:v>11.91111111111111</c:v>
                </c:pt>
                <c:pt idx="555">
                  <c:v>10.672222222222222</c:v>
                </c:pt>
                <c:pt idx="556">
                  <c:v>9.7499999999999982</c:v>
                </c:pt>
                <c:pt idx="557">
                  <c:v>8.9777777777777761</c:v>
                </c:pt>
                <c:pt idx="558">
                  <c:v>7.9222222222222207</c:v>
                </c:pt>
                <c:pt idx="559">
                  <c:v>7.3</c:v>
                </c:pt>
                <c:pt idx="560">
                  <c:v>6.427777777777778</c:v>
                </c:pt>
                <c:pt idx="561">
                  <c:v>6.2611111111111128</c:v>
                </c:pt>
                <c:pt idx="562">
                  <c:v>6.0333333333333332</c:v>
                </c:pt>
                <c:pt idx="563">
                  <c:v>6.0111111111111111</c:v>
                </c:pt>
                <c:pt idx="564">
                  <c:v>5.8944444444444439</c:v>
                </c:pt>
                <c:pt idx="565">
                  <c:v>6.5111111111111102</c:v>
                </c:pt>
                <c:pt idx="566">
                  <c:v>6.4333333333333318</c:v>
                </c:pt>
                <c:pt idx="567">
                  <c:v>6.5166666666666648</c:v>
                </c:pt>
                <c:pt idx="568">
                  <c:v>6.7444444444444445</c:v>
                </c:pt>
                <c:pt idx="569">
                  <c:v>6.7777777777777795</c:v>
                </c:pt>
                <c:pt idx="570">
                  <c:v>6.7000000000000011</c:v>
                </c:pt>
                <c:pt idx="571">
                  <c:v>6.5888888888888886</c:v>
                </c:pt>
                <c:pt idx="572">
                  <c:v>6.1333333333333329</c:v>
                </c:pt>
                <c:pt idx="573">
                  <c:v>5.7277777777777787</c:v>
                </c:pt>
                <c:pt idx="574">
                  <c:v>5.3500000000000014</c:v>
                </c:pt>
                <c:pt idx="575">
                  <c:v>5.6833333333333318</c:v>
                </c:pt>
                <c:pt idx="576">
                  <c:v>5.655555555555555</c:v>
                </c:pt>
                <c:pt idx="577">
                  <c:v>5.1222222222222218</c:v>
                </c:pt>
                <c:pt idx="578">
                  <c:v>4.7944444444444461</c:v>
                </c:pt>
                <c:pt idx="579">
                  <c:v>4.3666666666666663</c:v>
                </c:pt>
                <c:pt idx="580">
                  <c:v>4.2555555555555538</c:v>
                </c:pt>
                <c:pt idx="581">
                  <c:v>4.1277777777777773</c:v>
                </c:pt>
                <c:pt idx="582">
                  <c:v>3.8222222222222237</c:v>
                </c:pt>
                <c:pt idx="583">
                  <c:v>3.8388888888888868</c:v>
                </c:pt>
                <c:pt idx="584">
                  <c:v>3.9444444444444451</c:v>
                </c:pt>
                <c:pt idx="585">
                  <c:v>3.8111111111111109</c:v>
                </c:pt>
                <c:pt idx="586">
                  <c:v>3.8444444444444454</c:v>
                </c:pt>
                <c:pt idx="587">
                  <c:v>3.7444444444444454</c:v>
                </c:pt>
                <c:pt idx="588">
                  <c:v>3.7222222222222237</c:v>
                </c:pt>
                <c:pt idx="589">
                  <c:v>3.6611111111111128</c:v>
                </c:pt>
                <c:pt idx="590">
                  <c:v>3.3277777777777788</c:v>
                </c:pt>
                <c:pt idx="591">
                  <c:v>3.1055555555555574</c:v>
                </c:pt>
                <c:pt idx="592">
                  <c:v>2.7666666666666648</c:v>
                </c:pt>
                <c:pt idx="593">
                  <c:v>1.8611111111111118</c:v>
                </c:pt>
                <c:pt idx="594">
                  <c:v>2.3166666666666678</c:v>
                </c:pt>
                <c:pt idx="595">
                  <c:v>2.6444444444444435</c:v>
                </c:pt>
                <c:pt idx="596">
                  <c:v>2.7388888888888885</c:v>
                </c:pt>
                <c:pt idx="597">
                  <c:v>3.0277777777777795</c:v>
                </c:pt>
                <c:pt idx="598">
                  <c:v>2.7777777777777777</c:v>
                </c:pt>
                <c:pt idx="599">
                  <c:v>2.1777777777777785</c:v>
                </c:pt>
                <c:pt idx="600">
                  <c:v>2.0388888888888896</c:v>
                </c:pt>
                <c:pt idx="601">
                  <c:v>1.8833333333333335</c:v>
                </c:pt>
                <c:pt idx="602">
                  <c:v>1.6222222222222231</c:v>
                </c:pt>
                <c:pt idx="603">
                  <c:v>1.4555555555555542</c:v>
                </c:pt>
                <c:pt idx="604">
                  <c:v>1.8777777777777791</c:v>
                </c:pt>
                <c:pt idx="605">
                  <c:v>3.0055555555555538</c:v>
                </c:pt>
                <c:pt idx="606">
                  <c:v>3.9222222222222234</c:v>
                </c:pt>
                <c:pt idx="607">
                  <c:v>4.3833333333333337</c:v>
                </c:pt>
                <c:pt idx="608">
                  <c:v>4.7111111111111095</c:v>
                </c:pt>
                <c:pt idx="609">
                  <c:v>5.1888888888888909</c:v>
                </c:pt>
                <c:pt idx="610">
                  <c:v>5.5055555555555538</c:v>
                </c:pt>
                <c:pt idx="611">
                  <c:v>6.0111111111111111</c:v>
                </c:pt>
                <c:pt idx="612">
                  <c:v>6.3888888888888884</c:v>
                </c:pt>
                <c:pt idx="613">
                  <c:v>7.2222222222222223</c:v>
                </c:pt>
                <c:pt idx="614">
                  <c:v>7.6722222222222234</c:v>
                </c:pt>
                <c:pt idx="615">
                  <c:v>8.4500000000000011</c:v>
                </c:pt>
                <c:pt idx="616">
                  <c:v>8.9888888888888889</c:v>
                </c:pt>
                <c:pt idx="617">
                  <c:v>9.4111111111111097</c:v>
                </c:pt>
                <c:pt idx="618">
                  <c:v>9.8388888888888886</c:v>
                </c:pt>
                <c:pt idx="619">
                  <c:v>9.9277777777777754</c:v>
                </c:pt>
                <c:pt idx="620">
                  <c:v>10.422222222222221</c:v>
                </c:pt>
                <c:pt idx="621">
                  <c:v>10.911111111111111</c:v>
                </c:pt>
                <c:pt idx="622">
                  <c:v>11.31111111111111</c:v>
                </c:pt>
                <c:pt idx="623">
                  <c:v>11.400000000000002</c:v>
                </c:pt>
                <c:pt idx="624">
                  <c:v>12.1</c:v>
                </c:pt>
                <c:pt idx="625">
                  <c:v>12.977777777777778</c:v>
                </c:pt>
                <c:pt idx="626">
                  <c:v>13.238888888888887</c:v>
                </c:pt>
                <c:pt idx="627">
                  <c:v>13.538888888888888</c:v>
                </c:pt>
                <c:pt idx="628">
                  <c:v>14.138888888888889</c:v>
                </c:pt>
                <c:pt idx="629">
                  <c:v>14.349999999999998</c:v>
                </c:pt>
                <c:pt idx="630">
                  <c:v>14.927777777777775</c:v>
                </c:pt>
                <c:pt idx="631">
                  <c:v>15.122222222222222</c:v>
                </c:pt>
                <c:pt idx="632">
                  <c:v>15.211111111111112</c:v>
                </c:pt>
                <c:pt idx="633">
                  <c:v>15.72222222222222</c:v>
                </c:pt>
                <c:pt idx="634">
                  <c:v>15.95</c:v>
                </c:pt>
                <c:pt idx="635">
                  <c:v>16.211111111111112</c:v>
                </c:pt>
                <c:pt idx="636">
                  <c:v>16.122222222222224</c:v>
                </c:pt>
                <c:pt idx="637">
                  <c:v>16.472222222222221</c:v>
                </c:pt>
                <c:pt idx="638">
                  <c:v>16.588888888888889</c:v>
                </c:pt>
                <c:pt idx="639">
                  <c:v>16.761111111111113</c:v>
                </c:pt>
                <c:pt idx="640">
                  <c:v>16.761111111111113</c:v>
                </c:pt>
                <c:pt idx="641">
                  <c:v>17.011111111111109</c:v>
                </c:pt>
                <c:pt idx="642">
                  <c:v>17.2</c:v>
                </c:pt>
                <c:pt idx="643">
                  <c:v>17.138888888888889</c:v>
                </c:pt>
                <c:pt idx="644">
                  <c:v>17.127777777777776</c:v>
                </c:pt>
                <c:pt idx="645">
                  <c:v>16.8</c:v>
                </c:pt>
                <c:pt idx="646">
                  <c:v>16.672222222222221</c:v>
                </c:pt>
                <c:pt idx="647">
                  <c:v>16.37222222222222</c:v>
                </c:pt>
                <c:pt idx="648">
                  <c:v>15.888888888888889</c:v>
                </c:pt>
                <c:pt idx="649">
                  <c:v>15.272222222222222</c:v>
                </c:pt>
                <c:pt idx="650">
                  <c:v>14.577777777777779</c:v>
                </c:pt>
                <c:pt idx="651">
                  <c:v>13.011111111111111</c:v>
                </c:pt>
                <c:pt idx="652">
                  <c:v>11.85</c:v>
                </c:pt>
                <c:pt idx="653">
                  <c:v>10.088888888888887</c:v>
                </c:pt>
                <c:pt idx="654">
                  <c:v>9.3000000000000007</c:v>
                </c:pt>
                <c:pt idx="655">
                  <c:v>8.3277777777777793</c:v>
                </c:pt>
                <c:pt idx="656">
                  <c:v>7.5222222222222213</c:v>
                </c:pt>
                <c:pt idx="657">
                  <c:v>7.1777777777777789</c:v>
                </c:pt>
                <c:pt idx="658">
                  <c:v>6.6777777777777789</c:v>
                </c:pt>
                <c:pt idx="659">
                  <c:v>6.2444444444444454</c:v>
                </c:pt>
                <c:pt idx="660">
                  <c:v>6.1222222222222236</c:v>
                </c:pt>
                <c:pt idx="661">
                  <c:v>5.7222222222222205</c:v>
                </c:pt>
                <c:pt idx="662">
                  <c:v>5.3388888888888886</c:v>
                </c:pt>
                <c:pt idx="663">
                  <c:v>5.2055555555555539</c:v>
                </c:pt>
                <c:pt idx="664">
                  <c:v>5.1611111111111105</c:v>
                </c:pt>
                <c:pt idx="665">
                  <c:v>5.0111111111111128</c:v>
                </c:pt>
                <c:pt idx="666">
                  <c:v>5.1500000000000012</c:v>
                </c:pt>
                <c:pt idx="667">
                  <c:v>4.9777777777777779</c:v>
                </c:pt>
                <c:pt idx="668">
                  <c:v>4.583333333333333</c:v>
                </c:pt>
                <c:pt idx="669">
                  <c:v>4.6222222222222227</c:v>
                </c:pt>
                <c:pt idx="670">
                  <c:v>4.5555555555555571</c:v>
                </c:pt>
                <c:pt idx="671">
                  <c:v>4.31111111111111</c:v>
                </c:pt>
                <c:pt idx="672">
                  <c:v>3.9444444444444451</c:v>
                </c:pt>
                <c:pt idx="673">
                  <c:v>3.7722222222222217</c:v>
                </c:pt>
                <c:pt idx="674">
                  <c:v>3.4833333333333352</c:v>
                </c:pt>
                <c:pt idx="675">
                  <c:v>3.1055555555555574</c:v>
                </c:pt>
                <c:pt idx="676">
                  <c:v>3.0277777777777795</c:v>
                </c:pt>
                <c:pt idx="677">
                  <c:v>3.205555555555557</c:v>
                </c:pt>
                <c:pt idx="678">
                  <c:v>3.011111111111112</c:v>
                </c:pt>
                <c:pt idx="679">
                  <c:v>2.933333333333334</c:v>
                </c:pt>
                <c:pt idx="680">
                  <c:v>2.7944444444444452</c:v>
                </c:pt>
                <c:pt idx="681">
                  <c:v>2.4944444444444454</c:v>
                </c:pt>
                <c:pt idx="682">
                  <c:v>2.8277777777777797</c:v>
                </c:pt>
                <c:pt idx="683">
                  <c:v>2.8500000000000014</c:v>
                </c:pt>
                <c:pt idx="684">
                  <c:v>2.7166666666666668</c:v>
                </c:pt>
                <c:pt idx="685">
                  <c:v>2.3111111111111091</c:v>
                </c:pt>
                <c:pt idx="686">
                  <c:v>1.9055555555555554</c:v>
                </c:pt>
                <c:pt idx="687">
                  <c:v>1.8222222222222229</c:v>
                </c:pt>
                <c:pt idx="688">
                  <c:v>1.6666666666666665</c:v>
                </c:pt>
                <c:pt idx="689">
                  <c:v>1.6888888888888884</c:v>
                </c:pt>
                <c:pt idx="690">
                  <c:v>1.7444444444444447</c:v>
                </c:pt>
                <c:pt idx="691">
                  <c:v>1.7388888888888903</c:v>
                </c:pt>
                <c:pt idx="692">
                  <c:v>1.6666666666666665</c:v>
                </c:pt>
                <c:pt idx="693">
                  <c:v>1.4499999999999997</c:v>
                </c:pt>
                <c:pt idx="694">
                  <c:v>1.338888888888887</c:v>
                </c:pt>
                <c:pt idx="695">
                  <c:v>1.1999999999999982</c:v>
                </c:pt>
                <c:pt idx="696">
                  <c:v>1.0166666666666657</c:v>
                </c:pt>
                <c:pt idx="697">
                  <c:v>0.9277777777777787</c:v>
                </c:pt>
                <c:pt idx="698">
                  <c:v>0.93333333333333313</c:v>
                </c:pt>
                <c:pt idx="699">
                  <c:v>0.82222222222222041</c:v>
                </c:pt>
                <c:pt idx="700">
                  <c:v>1.122222222222224</c:v>
                </c:pt>
                <c:pt idx="701">
                  <c:v>2.4555555555555566</c:v>
                </c:pt>
                <c:pt idx="702">
                  <c:v>3.927777777777778</c:v>
                </c:pt>
                <c:pt idx="703">
                  <c:v>5.6833333333333318</c:v>
                </c:pt>
                <c:pt idx="704">
                  <c:v>7.4222222222222216</c:v>
                </c:pt>
                <c:pt idx="705">
                  <c:v>9.3888888888888875</c:v>
                </c:pt>
                <c:pt idx="706">
                  <c:v>10.411111111111111</c:v>
                </c:pt>
                <c:pt idx="707">
                  <c:v>11.827777777777778</c:v>
                </c:pt>
                <c:pt idx="708">
                  <c:v>13.22222222222222</c:v>
                </c:pt>
                <c:pt idx="709">
                  <c:v>13.872222222222222</c:v>
                </c:pt>
                <c:pt idx="710">
                  <c:v>14.577777777777779</c:v>
                </c:pt>
                <c:pt idx="711">
                  <c:v>15.438888888888888</c:v>
                </c:pt>
                <c:pt idx="712">
                  <c:v>16.3</c:v>
                </c:pt>
                <c:pt idx="713">
                  <c:v>16.622222222222224</c:v>
                </c:pt>
                <c:pt idx="714">
                  <c:v>16.911111111111108</c:v>
                </c:pt>
                <c:pt idx="715">
                  <c:v>17.538888888888888</c:v>
                </c:pt>
                <c:pt idx="716">
                  <c:v>17.472222222222225</c:v>
                </c:pt>
                <c:pt idx="717">
                  <c:v>18.122222222222224</c:v>
                </c:pt>
                <c:pt idx="718">
                  <c:v>18.627777777777776</c:v>
                </c:pt>
                <c:pt idx="719">
                  <c:v>18.62222222222222</c:v>
                </c:pt>
                <c:pt idx="720">
                  <c:v>18.922222222222224</c:v>
                </c:pt>
                <c:pt idx="721">
                  <c:v>19.627777777777776</c:v>
                </c:pt>
                <c:pt idx="722">
                  <c:v>19.93888888888889</c:v>
                </c:pt>
                <c:pt idx="723">
                  <c:v>19.861111111111111</c:v>
                </c:pt>
                <c:pt idx="724">
                  <c:v>19.972222222222225</c:v>
                </c:pt>
                <c:pt idx="725">
                  <c:v>20.311111111111114</c:v>
                </c:pt>
                <c:pt idx="726">
                  <c:v>20.811111111111106</c:v>
                </c:pt>
                <c:pt idx="727">
                  <c:v>20.927777777777777</c:v>
                </c:pt>
                <c:pt idx="728">
                  <c:v>21.511111111111109</c:v>
                </c:pt>
                <c:pt idx="729">
                  <c:v>21.572222222222219</c:v>
                </c:pt>
                <c:pt idx="730">
                  <c:v>21.727777777777778</c:v>
                </c:pt>
                <c:pt idx="731">
                  <c:v>21.799999999999997</c:v>
                </c:pt>
                <c:pt idx="732">
                  <c:v>22.011111111111113</c:v>
                </c:pt>
                <c:pt idx="733">
                  <c:v>21.988888888888887</c:v>
                </c:pt>
                <c:pt idx="734">
                  <c:v>21.988888888888887</c:v>
                </c:pt>
                <c:pt idx="735">
                  <c:v>22.061111111111106</c:v>
                </c:pt>
                <c:pt idx="736">
                  <c:v>22.238888888888891</c:v>
                </c:pt>
                <c:pt idx="737">
                  <c:v>22.222222222222221</c:v>
                </c:pt>
                <c:pt idx="738">
                  <c:v>22.077777777777776</c:v>
                </c:pt>
                <c:pt idx="739">
                  <c:v>22.027777777777782</c:v>
                </c:pt>
                <c:pt idx="740">
                  <c:v>21.900000000000002</c:v>
                </c:pt>
                <c:pt idx="741">
                  <c:v>21.611111111111114</c:v>
                </c:pt>
                <c:pt idx="742">
                  <c:v>21.488888888888891</c:v>
                </c:pt>
                <c:pt idx="743">
                  <c:v>21.1</c:v>
                </c:pt>
                <c:pt idx="744">
                  <c:v>20.861111111111111</c:v>
                </c:pt>
                <c:pt idx="745">
                  <c:v>20.100000000000005</c:v>
                </c:pt>
                <c:pt idx="746">
                  <c:v>18.961111111111109</c:v>
                </c:pt>
                <c:pt idx="747">
                  <c:v>17.277777777777779</c:v>
                </c:pt>
                <c:pt idx="748">
                  <c:v>16.400000000000002</c:v>
                </c:pt>
                <c:pt idx="749">
                  <c:v>15.65</c:v>
                </c:pt>
                <c:pt idx="750">
                  <c:v>14.622222222222222</c:v>
                </c:pt>
                <c:pt idx="751">
                  <c:v>13.2</c:v>
                </c:pt>
                <c:pt idx="752">
                  <c:v>12.177777777777779</c:v>
                </c:pt>
                <c:pt idx="753">
                  <c:v>13.661111111111113</c:v>
                </c:pt>
                <c:pt idx="754">
                  <c:v>14.4</c:v>
                </c:pt>
                <c:pt idx="755">
                  <c:v>13.922222222222222</c:v>
                </c:pt>
                <c:pt idx="756">
                  <c:v>13.638888888888888</c:v>
                </c:pt>
                <c:pt idx="757">
                  <c:v>13.111111111111111</c:v>
                </c:pt>
                <c:pt idx="758">
                  <c:v>12.999999999999998</c:v>
                </c:pt>
                <c:pt idx="759">
                  <c:v>12.650000000000002</c:v>
                </c:pt>
                <c:pt idx="760">
                  <c:v>12.211111111111109</c:v>
                </c:pt>
                <c:pt idx="761">
                  <c:v>10.627777777777778</c:v>
                </c:pt>
                <c:pt idx="762">
                  <c:v>9.5777777777777793</c:v>
                </c:pt>
                <c:pt idx="763">
                  <c:v>9.0222222222222239</c:v>
                </c:pt>
                <c:pt idx="764">
                  <c:v>8.8777777777777764</c:v>
                </c:pt>
                <c:pt idx="765">
                  <c:v>7.8722222222222227</c:v>
                </c:pt>
                <c:pt idx="766">
                  <c:v>7.288888888888887</c:v>
                </c:pt>
                <c:pt idx="767">
                  <c:v>7.5777777777777775</c:v>
                </c:pt>
                <c:pt idx="768">
                  <c:v>7.4277777777777763</c:v>
                </c:pt>
                <c:pt idx="769">
                  <c:v>7.1499999999999986</c:v>
                </c:pt>
                <c:pt idx="770">
                  <c:v>7.0722222222222202</c:v>
                </c:pt>
                <c:pt idx="771">
                  <c:v>6.905555555555555</c:v>
                </c:pt>
                <c:pt idx="772">
                  <c:v>6.905555555555555</c:v>
                </c:pt>
                <c:pt idx="773">
                  <c:v>6.7555555555555538</c:v>
                </c:pt>
                <c:pt idx="774">
                  <c:v>6.5944444444444432</c:v>
                </c:pt>
                <c:pt idx="775">
                  <c:v>6.427777777777778</c:v>
                </c:pt>
                <c:pt idx="776">
                  <c:v>6.2722222222222213</c:v>
                </c:pt>
                <c:pt idx="777">
                  <c:v>6.1222222222222236</c:v>
                </c:pt>
                <c:pt idx="778">
                  <c:v>6.0944444444444432</c:v>
                </c:pt>
                <c:pt idx="779">
                  <c:v>6.1111111111111107</c:v>
                </c:pt>
                <c:pt idx="780">
                  <c:v>6.0166666666666657</c:v>
                </c:pt>
                <c:pt idx="781">
                  <c:v>5.7500000000000009</c:v>
                </c:pt>
                <c:pt idx="782">
                  <c:v>5.4944444444444445</c:v>
                </c:pt>
                <c:pt idx="783">
                  <c:v>5.3944444444444448</c:v>
                </c:pt>
                <c:pt idx="784">
                  <c:v>5.2888888888888905</c:v>
                </c:pt>
                <c:pt idx="785">
                  <c:v>5.4611111111111104</c:v>
                </c:pt>
                <c:pt idx="786">
                  <c:v>5.2388888888888889</c:v>
                </c:pt>
                <c:pt idx="787">
                  <c:v>5.2333333333333343</c:v>
                </c:pt>
                <c:pt idx="788">
                  <c:v>5.1555555555555559</c:v>
                </c:pt>
                <c:pt idx="789">
                  <c:v>5.1333333333333346</c:v>
                </c:pt>
                <c:pt idx="790">
                  <c:v>4.855555555555557</c:v>
                </c:pt>
                <c:pt idx="791">
                  <c:v>4.8611111111111107</c:v>
                </c:pt>
                <c:pt idx="792">
                  <c:v>4.916666666666667</c:v>
                </c:pt>
                <c:pt idx="793">
                  <c:v>4.7111111111111095</c:v>
                </c:pt>
                <c:pt idx="794">
                  <c:v>4.7222222222222223</c:v>
                </c:pt>
                <c:pt idx="795">
                  <c:v>4.7499999999999982</c:v>
                </c:pt>
                <c:pt idx="796">
                  <c:v>4.9555555555555566</c:v>
                </c:pt>
                <c:pt idx="797">
                  <c:v>6.1166666666666654</c:v>
                </c:pt>
                <c:pt idx="798">
                  <c:v>7.3888888888888875</c:v>
                </c:pt>
                <c:pt idx="799">
                  <c:v>8.2722222222222221</c:v>
                </c:pt>
                <c:pt idx="800">
                  <c:v>9.7111111111111086</c:v>
                </c:pt>
                <c:pt idx="801">
                  <c:v>11.111111111111111</c:v>
                </c:pt>
                <c:pt idx="802">
                  <c:v>13.02222222222222</c:v>
                </c:pt>
                <c:pt idx="803">
                  <c:v>14.849999999999998</c:v>
                </c:pt>
                <c:pt idx="804">
                  <c:v>16.277777777777775</c:v>
                </c:pt>
                <c:pt idx="805">
                  <c:v>17.827777777777779</c:v>
                </c:pt>
                <c:pt idx="806">
                  <c:v>18.888888888888889</c:v>
                </c:pt>
                <c:pt idx="807">
                  <c:v>19.93888888888889</c:v>
                </c:pt>
                <c:pt idx="808">
                  <c:v>20.25</c:v>
                </c:pt>
                <c:pt idx="809">
                  <c:v>20.777777777777782</c:v>
                </c:pt>
                <c:pt idx="810">
                  <c:v>21.361111111111111</c:v>
                </c:pt>
                <c:pt idx="811">
                  <c:v>21.777777777777779</c:v>
                </c:pt>
                <c:pt idx="812">
                  <c:v>22.177777777777777</c:v>
                </c:pt>
                <c:pt idx="813">
                  <c:v>22.477777777777774</c:v>
                </c:pt>
                <c:pt idx="814">
                  <c:v>22.988888888888887</c:v>
                </c:pt>
                <c:pt idx="815">
                  <c:v>23.227777777777778</c:v>
                </c:pt>
                <c:pt idx="816">
                  <c:v>23.68888888888889</c:v>
                </c:pt>
                <c:pt idx="817">
                  <c:v>23.788888888888884</c:v>
                </c:pt>
                <c:pt idx="818">
                  <c:v>24.327777777777779</c:v>
                </c:pt>
                <c:pt idx="819">
                  <c:v>24.472222222222221</c:v>
                </c:pt>
                <c:pt idx="820">
                  <c:v>24.650000000000002</c:v>
                </c:pt>
                <c:pt idx="821">
                  <c:v>25.2</c:v>
                </c:pt>
                <c:pt idx="822">
                  <c:v>25.338888888888889</c:v>
                </c:pt>
                <c:pt idx="823">
                  <c:v>25.688888888888886</c:v>
                </c:pt>
                <c:pt idx="824">
                  <c:v>25.638888888888893</c:v>
                </c:pt>
                <c:pt idx="825">
                  <c:v>25.877777777777776</c:v>
                </c:pt>
                <c:pt idx="826">
                  <c:v>25.577777777777779</c:v>
                </c:pt>
                <c:pt idx="827">
                  <c:v>25.672222222222217</c:v>
                </c:pt>
                <c:pt idx="828">
                  <c:v>25.872222222222216</c:v>
                </c:pt>
                <c:pt idx="829">
                  <c:v>25.772222222222222</c:v>
                </c:pt>
                <c:pt idx="830">
                  <c:v>25.561111111111114</c:v>
                </c:pt>
                <c:pt idx="831">
                  <c:v>25.261111111111109</c:v>
                </c:pt>
                <c:pt idx="832">
                  <c:v>24.961111111111116</c:v>
                </c:pt>
                <c:pt idx="833">
                  <c:v>24.477777777777778</c:v>
                </c:pt>
                <c:pt idx="834">
                  <c:v>24.277777777777779</c:v>
                </c:pt>
                <c:pt idx="835">
                  <c:v>23.8</c:v>
                </c:pt>
                <c:pt idx="836">
                  <c:v>23.461111111111112</c:v>
                </c:pt>
                <c:pt idx="837">
                  <c:v>22.95</c:v>
                </c:pt>
                <c:pt idx="838">
                  <c:v>22.477777777777774</c:v>
                </c:pt>
                <c:pt idx="839">
                  <c:v>22.011111111111113</c:v>
                </c:pt>
                <c:pt idx="840">
                  <c:v>21.322222222222219</c:v>
                </c:pt>
                <c:pt idx="841">
                  <c:v>20.638888888888893</c:v>
                </c:pt>
                <c:pt idx="842">
                  <c:v>19.899999999999995</c:v>
                </c:pt>
                <c:pt idx="843">
                  <c:v>18.961111111111109</c:v>
                </c:pt>
                <c:pt idx="844">
                  <c:v>18.261111111111113</c:v>
                </c:pt>
                <c:pt idx="845">
                  <c:v>18.000000000000004</c:v>
                </c:pt>
                <c:pt idx="846">
                  <c:v>17.711111111111112</c:v>
                </c:pt>
                <c:pt idx="847">
                  <c:v>17.261111111111109</c:v>
                </c:pt>
                <c:pt idx="848">
                  <c:v>17.022222222222222</c:v>
                </c:pt>
                <c:pt idx="849">
                  <c:v>16.622222222222224</c:v>
                </c:pt>
                <c:pt idx="850">
                  <c:v>16.31111111111111</c:v>
                </c:pt>
                <c:pt idx="851">
                  <c:v>15.811111111111112</c:v>
                </c:pt>
                <c:pt idx="852">
                  <c:v>15.450000000000001</c:v>
                </c:pt>
                <c:pt idx="853">
                  <c:v>15.322222222222221</c:v>
                </c:pt>
                <c:pt idx="854">
                  <c:v>14.838888888888889</c:v>
                </c:pt>
                <c:pt idx="855">
                  <c:v>14.53888888888889</c:v>
                </c:pt>
                <c:pt idx="856">
                  <c:v>14.588888888888887</c:v>
                </c:pt>
                <c:pt idx="857">
                  <c:v>14.388888888888888</c:v>
                </c:pt>
                <c:pt idx="858">
                  <c:v>14.677777777777779</c:v>
                </c:pt>
                <c:pt idx="859">
                  <c:v>14.53888888888889</c:v>
                </c:pt>
                <c:pt idx="860">
                  <c:v>14.238888888888891</c:v>
                </c:pt>
                <c:pt idx="861">
                  <c:v>13.91111111111111</c:v>
                </c:pt>
                <c:pt idx="862">
                  <c:v>13.822222222222223</c:v>
                </c:pt>
                <c:pt idx="863">
                  <c:v>14.47222222222222</c:v>
                </c:pt>
                <c:pt idx="864">
                  <c:v>14.922222222222221</c:v>
                </c:pt>
                <c:pt idx="865">
                  <c:v>15.122222222222222</c:v>
                </c:pt>
                <c:pt idx="866">
                  <c:v>15.111111111111112</c:v>
                </c:pt>
                <c:pt idx="867">
                  <c:v>15.222222222222221</c:v>
                </c:pt>
                <c:pt idx="868">
                  <c:v>15.411111111111111</c:v>
                </c:pt>
                <c:pt idx="869">
                  <c:v>15.422222222222221</c:v>
                </c:pt>
                <c:pt idx="870">
                  <c:v>15.511111111111111</c:v>
                </c:pt>
                <c:pt idx="871">
                  <c:v>15.538888888888888</c:v>
                </c:pt>
                <c:pt idx="872">
                  <c:v>15.499999999999998</c:v>
                </c:pt>
                <c:pt idx="873">
                  <c:v>15.499999999999998</c:v>
                </c:pt>
                <c:pt idx="874">
                  <c:v>15.499999999999998</c:v>
                </c:pt>
                <c:pt idx="875">
                  <c:v>15.511111111111111</c:v>
                </c:pt>
                <c:pt idx="876">
                  <c:v>15.7</c:v>
                </c:pt>
                <c:pt idx="877">
                  <c:v>15.627777777777778</c:v>
                </c:pt>
                <c:pt idx="878">
                  <c:v>15.511111111111111</c:v>
                </c:pt>
                <c:pt idx="879">
                  <c:v>15.438888888888888</c:v>
                </c:pt>
                <c:pt idx="880">
                  <c:v>15.350000000000001</c:v>
                </c:pt>
                <c:pt idx="881">
                  <c:v>15.277777777777777</c:v>
                </c:pt>
                <c:pt idx="882">
                  <c:v>15.261111111111109</c:v>
                </c:pt>
                <c:pt idx="883">
                  <c:v>15.2</c:v>
                </c:pt>
                <c:pt idx="884">
                  <c:v>15.150000000000002</c:v>
                </c:pt>
                <c:pt idx="885">
                  <c:v>15.28888888888889</c:v>
                </c:pt>
                <c:pt idx="886">
                  <c:v>15.361111111111111</c:v>
                </c:pt>
                <c:pt idx="887">
                  <c:v>15.361111111111111</c:v>
                </c:pt>
                <c:pt idx="888">
                  <c:v>15.527777777777779</c:v>
                </c:pt>
                <c:pt idx="889">
                  <c:v>15.388888888888889</c:v>
                </c:pt>
                <c:pt idx="890">
                  <c:v>15.472222222222223</c:v>
                </c:pt>
                <c:pt idx="891">
                  <c:v>15.488888888888891</c:v>
                </c:pt>
                <c:pt idx="892">
                  <c:v>15.58888888888889</c:v>
                </c:pt>
                <c:pt idx="893">
                  <c:v>15.911111111111111</c:v>
                </c:pt>
                <c:pt idx="894">
                  <c:v>16.3</c:v>
                </c:pt>
                <c:pt idx="895">
                  <c:v>16.649999999999999</c:v>
                </c:pt>
                <c:pt idx="896">
                  <c:v>16.922222222222221</c:v>
                </c:pt>
                <c:pt idx="897">
                  <c:v>17.227777777777778</c:v>
                </c:pt>
                <c:pt idx="898">
                  <c:v>17.7</c:v>
                </c:pt>
                <c:pt idx="899">
                  <c:v>18.061111111111114</c:v>
                </c:pt>
                <c:pt idx="900">
                  <c:v>18.672222222222221</c:v>
                </c:pt>
                <c:pt idx="901">
                  <c:v>19.222222222222218</c:v>
                </c:pt>
                <c:pt idx="902">
                  <c:v>19.899999999999995</c:v>
                </c:pt>
                <c:pt idx="903">
                  <c:v>20.12777777777778</c:v>
                </c:pt>
                <c:pt idx="904">
                  <c:v>20.599999999999998</c:v>
                </c:pt>
                <c:pt idx="905">
                  <c:v>20.927777777777777</c:v>
                </c:pt>
                <c:pt idx="906">
                  <c:v>20.788888888888888</c:v>
                </c:pt>
                <c:pt idx="907">
                  <c:v>20.999999999999996</c:v>
                </c:pt>
                <c:pt idx="908">
                  <c:v>21.488888888888891</c:v>
                </c:pt>
                <c:pt idx="909">
                  <c:v>21.827777777777779</c:v>
                </c:pt>
                <c:pt idx="910">
                  <c:v>22.288888888888891</c:v>
                </c:pt>
                <c:pt idx="911">
                  <c:v>22.377777777777776</c:v>
                </c:pt>
                <c:pt idx="912">
                  <c:v>23.000000000000004</c:v>
                </c:pt>
                <c:pt idx="913">
                  <c:v>23.161111111111108</c:v>
                </c:pt>
                <c:pt idx="914">
                  <c:v>23.338888888888892</c:v>
                </c:pt>
                <c:pt idx="915">
                  <c:v>23.177777777777777</c:v>
                </c:pt>
                <c:pt idx="916">
                  <c:v>23.400000000000002</c:v>
                </c:pt>
                <c:pt idx="917">
                  <c:v>23.577777777777776</c:v>
                </c:pt>
                <c:pt idx="918">
                  <c:v>24.322222222222223</c:v>
                </c:pt>
                <c:pt idx="919">
                  <c:v>24.450000000000003</c:v>
                </c:pt>
                <c:pt idx="920">
                  <c:v>24.238888888888887</c:v>
                </c:pt>
                <c:pt idx="921">
                  <c:v>24.638888888888886</c:v>
                </c:pt>
                <c:pt idx="922">
                  <c:v>24.549999999999997</c:v>
                </c:pt>
                <c:pt idx="923">
                  <c:v>24.711111111111112</c:v>
                </c:pt>
                <c:pt idx="924">
                  <c:v>24.822222222222226</c:v>
                </c:pt>
                <c:pt idx="925">
                  <c:v>24.650000000000002</c:v>
                </c:pt>
                <c:pt idx="926">
                  <c:v>24.488888888888887</c:v>
                </c:pt>
                <c:pt idx="927">
                  <c:v>24.677777777777777</c:v>
                </c:pt>
                <c:pt idx="928">
                  <c:v>24.677777777777777</c:v>
                </c:pt>
                <c:pt idx="929">
                  <c:v>24.6</c:v>
                </c:pt>
                <c:pt idx="930">
                  <c:v>24.177777777777774</c:v>
                </c:pt>
                <c:pt idx="931">
                  <c:v>24.250000000000004</c:v>
                </c:pt>
                <c:pt idx="932">
                  <c:v>24.12777777777778</c:v>
                </c:pt>
                <c:pt idx="933">
                  <c:v>23.727777777777774</c:v>
                </c:pt>
                <c:pt idx="934">
                  <c:v>23.422222222222221</c:v>
                </c:pt>
                <c:pt idx="935">
                  <c:v>22.972222222222218</c:v>
                </c:pt>
                <c:pt idx="936">
                  <c:v>22.411111111111111</c:v>
                </c:pt>
                <c:pt idx="937">
                  <c:v>21.527777777777779</c:v>
                </c:pt>
                <c:pt idx="938">
                  <c:v>18.888888888888889</c:v>
                </c:pt>
                <c:pt idx="939">
                  <c:v>17.7</c:v>
                </c:pt>
                <c:pt idx="940">
                  <c:v>16.927777777777777</c:v>
                </c:pt>
                <c:pt idx="941">
                  <c:v>16.400000000000002</c:v>
                </c:pt>
                <c:pt idx="942">
                  <c:v>15.811111111111112</c:v>
                </c:pt>
                <c:pt idx="943">
                  <c:v>15.422222222222221</c:v>
                </c:pt>
                <c:pt idx="944">
                  <c:v>15.077777777777778</c:v>
                </c:pt>
                <c:pt idx="945">
                  <c:v>14.572222222222219</c:v>
                </c:pt>
                <c:pt idx="946">
                  <c:v>13.93888888888889</c:v>
                </c:pt>
                <c:pt idx="947">
                  <c:v>13.338888888888887</c:v>
                </c:pt>
                <c:pt idx="948">
                  <c:v>12.911111111111111</c:v>
                </c:pt>
                <c:pt idx="949">
                  <c:v>12.78888888888889</c:v>
                </c:pt>
                <c:pt idx="950">
                  <c:v>12.011111111111109</c:v>
                </c:pt>
                <c:pt idx="951">
                  <c:v>11.588888888888889</c:v>
                </c:pt>
                <c:pt idx="952">
                  <c:v>10.577777777777778</c:v>
                </c:pt>
                <c:pt idx="953">
                  <c:v>9.9722222222222232</c:v>
                </c:pt>
                <c:pt idx="954">
                  <c:v>9.5</c:v>
                </c:pt>
                <c:pt idx="955">
                  <c:v>8.9611111111111121</c:v>
                </c:pt>
                <c:pt idx="956">
                  <c:v>8.4999999999999982</c:v>
                </c:pt>
                <c:pt idx="957">
                  <c:v>8.1277777777777782</c:v>
                </c:pt>
                <c:pt idx="958">
                  <c:v>7.977777777777777</c:v>
                </c:pt>
                <c:pt idx="959">
                  <c:v>7.4888888888888872</c:v>
                </c:pt>
                <c:pt idx="960">
                  <c:v>7.4499999999999975</c:v>
                </c:pt>
                <c:pt idx="961">
                  <c:v>7.1222222222222218</c:v>
                </c:pt>
                <c:pt idx="962">
                  <c:v>7.0111111111111093</c:v>
                </c:pt>
                <c:pt idx="963">
                  <c:v>6.6444444444444448</c:v>
                </c:pt>
                <c:pt idx="964">
                  <c:v>6.3722222222222218</c:v>
                </c:pt>
                <c:pt idx="965">
                  <c:v>6.1555555555555541</c:v>
                </c:pt>
                <c:pt idx="966">
                  <c:v>5.9555555555555548</c:v>
                </c:pt>
                <c:pt idx="967">
                  <c:v>5.7722222222222221</c:v>
                </c:pt>
                <c:pt idx="968">
                  <c:v>5.4555555555555557</c:v>
                </c:pt>
                <c:pt idx="969">
                  <c:v>5.5555555555555554</c:v>
                </c:pt>
                <c:pt idx="970">
                  <c:v>5.7777777777777768</c:v>
                </c:pt>
                <c:pt idx="971">
                  <c:v>5.6611111111111097</c:v>
                </c:pt>
                <c:pt idx="972">
                  <c:v>5.2555555555555555</c:v>
                </c:pt>
                <c:pt idx="973">
                  <c:v>5.177777777777778</c:v>
                </c:pt>
                <c:pt idx="974">
                  <c:v>4.9499999999999984</c:v>
                </c:pt>
                <c:pt idx="975">
                  <c:v>4.9333333333333345</c:v>
                </c:pt>
                <c:pt idx="976">
                  <c:v>4.7499999999999982</c:v>
                </c:pt>
                <c:pt idx="977">
                  <c:v>4.7666666666666657</c:v>
                </c:pt>
                <c:pt idx="978">
                  <c:v>4.6833333333333327</c:v>
                </c:pt>
                <c:pt idx="979">
                  <c:v>4.6944444444444455</c:v>
                </c:pt>
                <c:pt idx="980">
                  <c:v>4.488888888888888</c:v>
                </c:pt>
                <c:pt idx="981">
                  <c:v>4.2833333333333341</c:v>
                </c:pt>
                <c:pt idx="982">
                  <c:v>4.355555555555557</c:v>
                </c:pt>
                <c:pt idx="983">
                  <c:v>4.4666666666666659</c:v>
                </c:pt>
                <c:pt idx="984">
                  <c:v>4.0833333333333339</c:v>
                </c:pt>
                <c:pt idx="985">
                  <c:v>4.2888888888888879</c:v>
                </c:pt>
                <c:pt idx="986">
                  <c:v>4.0333333333333323</c:v>
                </c:pt>
                <c:pt idx="987">
                  <c:v>4.0833333333333339</c:v>
                </c:pt>
                <c:pt idx="988">
                  <c:v>4.2666666666666666</c:v>
                </c:pt>
                <c:pt idx="989">
                  <c:v>5.6611111111111097</c:v>
                </c:pt>
                <c:pt idx="990">
                  <c:v>7.9611111111111104</c:v>
                </c:pt>
                <c:pt idx="991">
                  <c:v>9.7000000000000011</c:v>
                </c:pt>
                <c:pt idx="992">
                  <c:v>11.322222222222223</c:v>
                </c:pt>
                <c:pt idx="993">
                  <c:v>12.449999999999998</c:v>
                </c:pt>
                <c:pt idx="994">
                  <c:v>13.661111111111113</c:v>
                </c:pt>
                <c:pt idx="995">
                  <c:v>14.6</c:v>
                </c:pt>
                <c:pt idx="996">
                  <c:v>15.68888888888889</c:v>
                </c:pt>
                <c:pt idx="997">
                  <c:v>16.711111111111109</c:v>
                </c:pt>
                <c:pt idx="998">
                  <c:v>17.661111111111111</c:v>
                </c:pt>
                <c:pt idx="999">
                  <c:v>18.672222222222221</c:v>
                </c:pt>
                <c:pt idx="1000">
                  <c:v>18.93888888888889</c:v>
                </c:pt>
                <c:pt idx="1001">
                  <c:v>19.899999999999995</c:v>
                </c:pt>
                <c:pt idx="1002">
                  <c:v>20.272222222222219</c:v>
                </c:pt>
                <c:pt idx="1003">
                  <c:v>20.599999999999998</c:v>
                </c:pt>
                <c:pt idx="1004">
                  <c:v>20.749999999999996</c:v>
                </c:pt>
                <c:pt idx="1005">
                  <c:v>21.327777777777779</c:v>
                </c:pt>
                <c:pt idx="1006">
                  <c:v>21.338888888888885</c:v>
                </c:pt>
                <c:pt idx="1007">
                  <c:v>21.527777777777779</c:v>
                </c:pt>
                <c:pt idx="1008">
                  <c:v>22.111111111111111</c:v>
                </c:pt>
                <c:pt idx="1009">
                  <c:v>21.999999999999996</c:v>
                </c:pt>
                <c:pt idx="1010">
                  <c:v>22.35</c:v>
                </c:pt>
                <c:pt idx="1011">
                  <c:v>22.261111111111106</c:v>
                </c:pt>
                <c:pt idx="1012">
                  <c:v>23.027777777777779</c:v>
                </c:pt>
                <c:pt idx="1013">
                  <c:v>23.272222222222222</c:v>
                </c:pt>
                <c:pt idx="1014">
                  <c:v>23.438888888888886</c:v>
                </c:pt>
                <c:pt idx="1015">
                  <c:v>23.627777777777776</c:v>
                </c:pt>
                <c:pt idx="1016">
                  <c:v>23.927777777777774</c:v>
                </c:pt>
                <c:pt idx="1017">
                  <c:v>23.988888888888891</c:v>
                </c:pt>
                <c:pt idx="1018">
                  <c:v>24.18888888888889</c:v>
                </c:pt>
                <c:pt idx="1019">
                  <c:v>24.699999999999996</c:v>
                </c:pt>
                <c:pt idx="1020">
                  <c:v>24.372222222222224</c:v>
                </c:pt>
                <c:pt idx="1021">
                  <c:v>24.6</c:v>
                </c:pt>
                <c:pt idx="1022">
                  <c:v>24.87222222222222</c:v>
                </c:pt>
                <c:pt idx="1023">
                  <c:v>24.711111111111112</c:v>
                </c:pt>
                <c:pt idx="1024">
                  <c:v>24.8</c:v>
                </c:pt>
                <c:pt idx="1025">
                  <c:v>25.12222222222222</c:v>
                </c:pt>
                <c:pt idx="1026">
                  <c:v>25.4</c:v>
                </c:pt>
                <c:pt idx="1027">
                  <c:v>25.12777777777778</c:v>
                </c:pt>
                <c:pt idx="1028">
                  <c:v>24.761111111111106</c:v>
                </c:pt>
                <c:pt idx="1029">
                  <c:v>25.027777777777775</c:v>
                </c:pt>
                <c:pt idx="1030">
                  <c:v>24.572222222222223</c:v>
                </c:pt>
                <c:pt idx="1031">
                  <c:v>24.922222222222221</c:v>
                </c:pt>
                <c:pt idx="1032">
                  <c:v>25.038888888888884</c:v>
                </c:pt>
                <c:pt idx="1033">
                  <c:v>23.249999999999996</c:v>
                </c:pt>
                <c:pt idx="1034">
                  <c:v>22.127777777777776</c:v>
                </c:pt>
                <c:pt idx="1035">
                  <c:v>20.161111111111115</c:v>
                </c:pt>
                <c:pt idx="1036">
                  <c:v>18.049999999999997</c:v>
                </c:pt>
                <c:pt idx="1037">
                  <c:v>18.75</c:v>
                </c:pt>
                <c:pt idx="1038">
                  <c:v>17.888888888888889</c:v>
                </c:pt>
                <c:pt idx="1039">
                  <c:v>17.077777777777779</c:v>
                </c:pt>
                <c:pt idx="1040">
                  <c:v>16.522222222222222</c:v>
                </c:pt>
                <c:pt idx="1041">
                  <c:v>16.2</c:v>
                </c:pt>
                <c:pt idx="1042">
                  <c:v>16.222222222222225</c:v>
                </c:pt>
                <c:pt idx="1043">
                  <c:v>15.7</c:v>
                </c:pt>
                <c:pt idx="1044">
                  <c:v>15.511111111111111</c:v>
                </c:pt>
                <c:pt idx="1045">
                  <c:v>14.922222222222221</c:v>
                </c:pt>
                <c:pt idx="1046">
                  <c:v>13.699999999999998</c:v>
                </c:pt>
                <c:pt idx="1047">
                  <c:v>13.311111111111112</c:v>
                </c:pt>
                <c:pt idx="1048">
                  <c:v>13.02222222222222</c:v>
                </c:pt>
                <c:pt idx="1049">
                  <c:v>12.03888888888889</c:v>
                </c:pt>
                <c:pt idx="1050">
                  <c:v>11.700000000000001</c:v>
                </c:pt>
                <c:pt idx="1051">
                  <c:v>11.088888888888889</c:v>
                </c:pt>
                <c:pt idx="1052">
                  <c:v>10.472222222222223</c:v>
                </c:pt>
                <c:pt idx="1053">
                  <c:v>10.077777777777778</c:v>
                </c:pt>
                <c:pt idx="1054">
                  <c:v>9.9388888888888882</c:v>
                </c:pt>
                <c:pt idx="1055">
                  <c:v>9.7222222222222214</c:v>
                </c:pt>
                <c:pt idx="1056">
                  <c:v>9.5611111111111118</c:v>
                </c:pt>
                <c:pt idx="1057">
                  <c:v>9.3777777777777782</c:v>
                </c:pt>
                <c:pt idx="1058">
                  <c:v>8.6888888888888882</c:v>
                </c:pt>
                <c:pt idx="1059">
                  <c:v>8.5611111111111082</c:v>
                </c:pt>
                <c:pt idx="1060">
                  <c:v>8.5999999999999979</c:v>
                </c:pt>
                <c:pt idx="1061">
                  <c:v>8.3999999999999986</c:v>
                </c:pt>
                <c:pt idx="1062">
                  <c:v>8.18888888888889</c:v>
                </c:pt>
                <c:pt idx="1063">
                  <c:v>8.0777777777777775</c:v>
                </c:pt>
                <c:pt idx="1064">
                  <c:v>7.9888888888888898</c:v>
                </c:pt>
                <c:pt idx="1065">
                  <c:v>7.8277777777777793</c:v>
                </c:pt>
                <c:pt idx="1066">
                  <c:v>7.772222222222223</c:v>
                </c:pt>
                <c:pt idx="1067">
                  <c:v>7.6111111111111125</c:v>
                </c:pt>
                <c:pt idx="1068">
                  <c:v>7.5277777777777759</c:v>
                </c:pt>
                <c:pt idx="1069">
                  <c:v>7.3111111111111091</c:v>
                </c:pt>
                <c:pt idx="1070">
                  <c:v>7.4722222222222232</c:v>
                </c:pt>
                <c:pt idx="1071">
                  <c:v>7.4499999999999975</c:v>
                </c:pt>
                <c:pt idx="1072">
                  <c:v>7.3</c:v>
                </c:pt>
                <c:pt idx="1073">
                  <c:v>7.4222222222222216</c:v>
                </c:pt>
                <c:pt idx="1074">
                  <c:v>7.4111111111111132</c:v>
                </c:pt>
                <c:pt idx="1075">
                  <c:v>7.3111111111111091</c:v>
                </c:pt>
                <c:pt idx="1076">
                  <c:v>7.2111111111111095</c:v>
                </c:pt>
                <c:pt idx="1077">
                  <c:v>7.2111111111111095</c:v>
                </c:pt>
                <c:pt idx="1078">
                  <c:v>7.3722222222222236</c:v>
                </c:pt>
                <c:pt idx="1079">
                  <c:v>7.3111111111111091</c:v>
                </c:pt>
                <c:pt idx="1080">
                  <c:v>7.3388888888888895</c:v>
                </c:pt>
                <c:pt idx="1081">
                  <c:v>7.2611111111111111</c:v>
                </c:pt>
                <c:pt idx="1082">
                  <c:v>7.3611111111111107</c:v>
                </c:pt>
                <c:pt idx="1083">
                  <c:v>7.3</c:v>
                </c:pt>
                <c:pt idx="1084">
                  <c:v>7.6388888888888884</c:v>
                </c:pt>
                <c:pt idx="1085">
                  <c:v>9.2111111111111104</c:v>
                </c:pt>
                <c:pt idx="1086">
                  <c:v>11.188888888888888</c:v>
                </c:pt>
                <c:pt idx="1087">
                  <c:v>12.2</c:v>
                </c:pt>
                <c:pt idx="1088">
                  <c:v>13.922222222222222</c:v>
                </c:pt>
                <c:pt idx="1089">
                  <c:v>15.56111111111111</c:v>
                </c:pt>
                <c:pt idx="1090">
                  <c:v>16.927777777777777</c:v>
                </c:pt>
                <c:pt idx="1091">
                  <c:v>18.227777777777778</c:v>
                </c:pt>
                <c:pt idx="1092">
                  <c:v>19.272222222222222</c:v>
                </c:pt>
                <c:pt idx="1093">
                  <c:v>20.06111111111111</c:v>
                </c:pt>
                <c:pt idx="1094">
                  <c:v>20.877777777777776</c:v>
                </c:pt>
                <c:pt idx="1095">
                  <c:v>21.722222222222218</c:v>
                </c:pt>
                <c:pt idx="1096">
                  <c:v>22.399999999999995</c:v>
                </c:pt>
                <c:pt idx="1097">
                  <c:v>22.961111111111109</c:v>
                </c:pt>
                <c:pt idx="1098">
                  <c:v>24.072222222222219</c:v>
                </c:pt>
                <c:pt idx="1099">
                  <c:v>24.222222222222218</c:v>
                </c:pt>
                <c:pt idx="1100">
                  <c:v>24.650000000000002</c:v>
                </c:pt>
                <c:pt idx="1101">
                  <c:v>25.300000000000004</c:v>
                </c:pt>
                <c:pt idx="1102">
                  <c:v>25.811111111111106</c:v>
                </c:pt>
                <c:pt idx="1103">
                  <c:v>25.838888888888892</c:v>
                </c:pt>
                <c:pt idx="1104">
                  <c:v>26.477777777777774</c:v>
                </c:pt>
                <c:pt idx="1105">
                  <c:v>26.761111111111113</c:v>
                </c:pt>
                <c:pt idx="1106">
                  <c:v>27.161111111111111</c:v>
                </c:pt>
                <c:pt idx="1107">
                  <c:v>27.422222222222221</c:v>
                </c:pt>
                <c:pt idx="1108">
                  <c:v>27.87777777777778</c:v>
                </c:pt>
                <c:pt idx="1109">
                  <c:v>28.038888888888888</c:v>
                </c:pt>
                <c:pt idx="1110">
                  <c:v>28.072222222222223</c:v>
                </c:pt>
                <c:pt idx="1111">
                  <c:v>28.588888888888885</c:v>
                </c:pt>
                <c:pt idx="1112">
                  <c:v>28.922222222222224</c:v>
                </c:pt>
                <c:pt idx="1113">
                  <c:v>28.75</c:v>
                </c:pt>
                <c:pt idx="1114">
                  <c:v>29.022222222222219</c:v>
                </c:pt>
                <c:pt idx="1115">
                  <c:v>28.961111111111109</c:v>
                </c:pt>
                <c:pt idx="1116">
                  <c:v>28.56111111111111</c:v>
                </c:pt>
                <c:pt idx="1117">
                  <c:v>28.499999999999996</c:v>
                </c:pt>
                <c:pt idx="1118">
                  <c:v>28.511111111111106</c:v>
                </c:pt>
                <c:pt idx="1119">
                  <c:v>27.988888888888887</c:v>
                </c:pt>
                <c:pt idx="1120">
                  <c:v>28.761111111111109</c:v>
                </c:pt>
                <c:pt idx="1121">
                  <c:v>27.81111111111111</c:v>
                </c:pt>
                <c:pt idx="1122">
                  <c:v>27.422222222222221</c:v>
                </c:pt>
                <c:pt idx="1123">
                  <c:v>26.638888888888889</c:v>
                </c:pt>
                <c:pt idx="1124">
                  <c:v>26.227777777777774</c:v>
                </c:pt>
                <c:pt idx="1125">
                  <c:v>25.638888888888893</c:v>
                </c:pt>
                <c:pt idx="1126">
                  <c:v>24.972222222222221</c:v>
                </c:pt>
                <c:pt idx="1127">
                  <c:v>24.611111111111107</c:v>
                </c:pt>
                <c:pt idx="1128">
                  <c:v>23.888888888888889</c:v>
                </c:pt>
                <c:pt idx="1129">
                  <c:v>23.238888888888887</c:v>
                </c:pt>
                <c:pt idx="1130">
                  <c:v>22.399999999999995</c:v>
                </c:pt>
                <c:pt idx="1131">
                  <c:v>21.722222222222218</c:v>
                </c:pt>
                <c:pt idx="1132">
                  <c:v>20.999999999999996</c:v>
                </c:pt>
                <c:pt idx="1133">
                  <c:v>20.422222222222224</c:v>
                </c:pt>
                <c:pt idx="1134">
                  <c:v>19.972222222222225</c:v>
                </c:pt>
                <c:pt idx="1135">
                  <c:v>19.588888888888892</c:v>
                </c:pt>
                <c:pt idx="1136">
                  <c:v>19.299999999999997</c:v>
                </c:pt>
                <c:pt idx="1137">
                  <c:v>18.722222222222225</c:v>
                </c:pt>
                <c:pt idx="1138">
                  <c:v>18.522222222222222</c:v>
                </c:pt>
                <c:pt idx="1139">
                  <c:v>18.172222222222217</c:v>
                </c:pt>
                <c:pt idx="1140">
                  <c:v>17.899999999999999</c:v>
                </c:pt>
                <c:pt idx="1141">
                  <c:v>17.611111111111111</c:v>
                </c:pt>
                <c:pt idx="1142">
                  <c:v>17.277777777777779</c:v>
                </c:pt>
                <c:pt idx="1143">
                  <c:v>17.027777777777775</c:v>
                </c:pt>
                <c:pt idx="1144">
                  <c:v>16.45</c:v>
                </c:pt>
                <c:pt idx="1145">
                  <c:v>15.95</c:v>
                </c:pt>
                <c:pt idx="1146">
                  <c:v>15.85</c:v>
                </c:pt>
                <c:pt idx="1147">
                  <c:v>15.427777777777779</c:v>
                </c:pt>
                <c:pt idx="1148">
                  <c:v>15.511111111111111</c:v>
                </c:pt>
                <c:pt idx="1149">
                  <c:v>15.511111111111111</c:v>
                </c:pt>
                <c:pt idx="1150">
                  <c:v>15.361111111111111</c:v>
                </c:pt>
                <c:pt idx="1151">
                  <c:v>16.327777777777779</c:v>
                </c:pt>
                <c:pt idx="1152">
                  <c:v>16.688888888888886</c:v>
                </c:pt>
                <c:pt idx="1153">
                  <c:v>16.827777777777776</c:v>
                </c:pt>
                <c:pt idx="1154">
                  <c:v>16.961111111111112</c:v>
                </c:pt>
                <c:pt idx="1155">
                  <c:v>16.95</c:v>
                </c:pt>
                <c:pt idx="1156">
                  <c:v>17.022222222222222</c:v>
                </c:pt>
                <c:pt idx="1157">
                  <c:v>17.222222222222221</c:v>
                </c:pt>
                <c:pt idx="1158">
                  <c:v>17.477777777777778</c:v>
                </c:pt>
                <c:pt idx="1159">
                  <c:v>17.388888888888886</c:v>
                </c:pt>
                <c:pt idx="1160">
                  <c:v>17.238888888888891</c:v>
                </c:pt>
                <c:pt idx="1161">
                  <c:v>17.277777777777779</c:v>
                </c:pt>
                <c:pt idx="1162">
                  <c:v>17.188888888888886</c:v>
                </c:pt>
                <c:pt idx="1163">
                  <c:v>17.122222222222224</c:v>
                </c:pt>
                <c:pt idx="1164">
                  <c:v>17</c:v>
                </c:pt>
                <c:pt idx="1165">
                  <c:v>17.172222222222221</c:v>
                </c:pt>
                <c:pt idx="1166">
                  <c:v>17.211111111111109</c:v>
                </c:pt>
                <c:pt idx="1167">
                  <c:v>16.977777777777778</c:v>
                </c:pt>
                <c:pt idx="1168">
                  <c:v>17.127777777777776</c:v>
                </c:pt>
                <c:pt idx="1169">
                  <c:v>17.088888888888889</c:v>
                </c:pt>
                <c:pt idx="1170">
                  <c:v>16.922222222222221</c:v>
                </c:pt>
                <c:pt idx="1171">
                  <c:v>17.111111111111111</c:v>
                </c:pt>
                <c:pt idx="1172">
                  <c:v>17.111111111111111</c:v>
                </c:pt>
                <c:pt idx="1173">
                  <c:v>17.177777777777777</c:v>
                </c:pt>
                <c:pt idx="1174">
                  <c:v>17.027777777777775</c:v>
                </c:pt>
                <c:pt idx="1175">
                  <c:v>17.161111111111111</c:v>
                </c:pt>
                <c:pt idx="1176">
                  <c:v>17.477777777777778</c:v>
                </c:pt>
                <c:pt idx="1177">
                  <c:v>17.577777777777779</c:v>
                </c:pt>
                <c:pt idx="1178">
                  <c:v>17.650000000000002</c:v>
                </c:pt>
                <c:pt idx="1179">
                  <c:v>17.7</c:v>
                </c:pt>
                <c:pt idx="1180">
                  <c:v>17.861111111111114</c:v>
                </c:pt>
                <c:pt idx="1181">
                  <c:v>17.899999999999999</c:v>
                </c:pt>
                <c:pt idx="1182">
                  <c:v>18.061111111111114</c:v>
                </c:pt>
                <c:pt idx="1183">
                  <c:v>18.350000000000001</c:v>
                </c:pt>
                <c:pt idx="1184">
                  <c:v>18.75</c:v>
                </c:pt>
                <c:pt idx="1185">
                  <c:v>19.211111111111109</c:v>
                </c:pt>
                <c:pt idx="1186">
                  <c:v>19.688888888888886</c:v>
                </c:pt>
                <c:pt idx="1187">
                  <c:v>19.972222222222225</c:v>
                </c:pt>
                <c:pt idx="1188">
                  <c:v>20.688888888888886</c:v>
                </c:pt>
                <c:pt idx="1189">
                  <c:v>21.622222222222224</c:v>
                </c:pt>
                <c:pt idx="1190">
                  <c:v>22.338888888888885</c:v>
                </c:pt>
                <c:pt idx="1191">
                  <c:v>22.672222222222224</c:v>
                </c:pt>
                <c:pt idx="1192">
                  <c:v>23.400000000000002</c:v>
                </c:pt>
                <c:pt idx="1193">
                  <c:v>23.87222222222222</c:v>
                </c:pt>
                <c:pt idx="1194">
                  <c:v>23.888888888888889</c:v>
                </c:pt>
                <c:pt idx="1195">
                  <c:v>24.761111111111106</c:v>
                </c:pt>
                <c:pt idx="1196">
                  <c:v>25.388888888888889</c:v>
                </c:pt>
                <c:pt idx="1197">
                  <c:v>25.727777777777778</c:v>
                </c:pt>
                <c:pt idx="1198">
                  <c:v>26.022222222222222</c:v>
                </c:pt>
                <c:pt idx="1199">
                  <c:v>26.5</c:v>
                </c:pt>
                <c:pt idx="1200">
                  <c:v>26.822222222222223</c:v>
                </c:pt>
                <c:pt idx="1201">
                  <c:v>27.411111111111111</c:v>
                </c:pt>
                <c:pt idx="1202">
                  <c:v>27.800000000000004</c:v>
                </c:pt>
                <c:pt idx="1203">
                  <c:v>28.288888888888888</c:v>
                </c:pt>
                <c:pt idx="1204">
                  <c:v>28.777777777777775</c:v>
                </c:pt>
                <c:pt idx="1205">
                  <c:v>29.477777777777778</c:v>
                </c:pt>
                <c:pt idx="1206">
                  <c:v>29.699999999999996</c:v>
                </c:pt>
                <c:pt idx="1207">
                  <c:v>30.65</c:v>
                </c:pt>
                <c:pt idx="1208">
                  <c:v>30.811111111111106</c:v>
                </c:pt>
                <c:pt idx="1209">
                  <c:v>30.872222222222216</c:v>
                </c:pt>
                <c:pt idx="1210">
                  <c:v>31.222222222222221</c:v>
                </c:pt>
                <c:pt idx="1211">
                  <c:v>31.338888888888885</c:v>
                </c:pt>
                <c:pt idx="1212">
                  <c:v>31.238888888888891</c:v>
                </c:pt>
                <c:pt idx="1213">
                  <c:v>31.738888888888887</c:v>
                </c:pt>
                <c:pt idx="1214">
                  <c:v>31.411111111111115</c:v>
                </c:pt>
                <c:pt idx="1215">
                  <c:v>31.911111111111108</c:v>
                </c:pt>
                <c:pt idx="1216">
                  <c:v>31.750000000000004</c:v>
                </c:pt>
                <c:pt idx="1217">
                  <c:v>31.37777777777778</c:v>
                </c:pt>
                <c:pt idx="1218">
                  <c:v>30.977777777777781</c:v>
                </c:pt>
                <c:pt idx="1219">
                  <c:v>30.627777777777773</c:v>
                </c:pt>
                <c:pt idx="1220">
                  <c:v>31.572222222222219</c:v>
                </c:pt>
                <c:pt idx="1221">
                  <c:v>29.538888888888888</c:v>
                </c:pt>
                <c:pt idx="1222">
                  <c:v>28.611111111111111</c:v>
                </c:pt>
                <c:pt idx="1223">
                  <c:v>27.37222222222222</c:v>
                </c:pt>
                <c:pt idx="1224">
                  <c:v>26.622222222222224</c:v>
                </c:pt>
                <c:pt idx="1225">
                  <c:v>25.822222222222223</c:v>
                </c:pt>
                <c:pt idx="1226">
                  <c:v>24.972222222222221</c:v>
                </c:pt>
                <c:pt idx="1227">
                  <c:v>24.111111111111114</c:v>
                </c:pt>
                <c:pt idx="1228">
                  <c:v>23.061111111111114</c:v>
                </c:pt>
                <c:pt idx="1229">
                  <c:v>23.027777777777779</c:v>
                </c:pt>
                <c:pt idx="1230">
                  <c:v>23.611111111111111</c:v>
                </c:pt>
                <c:pt idx="1231">
                  <c:v>23.150000000000002</c:v>
                </c:pt>
                <c:pt idx="1232">
                  <c:v>22.222222222222221</c:v>
                </c:pt>
                <c:pt idx="1233">
                  <c:v>21.472222222222225</c:v>
                </c:pt>
                <c:pt idx="1234">
                  <c:v>21.238888888888891</c:v>
                </c:pt>
                <c:pt idx="1235">
                  <c:v>21.172222222222221</c:v>
                </c:pt>
                <c:pt idx="1236">
                  <c:v>20.788888888888888</c:v>
                </c:pt>
                <c:pt idx="1237">
                  <c:v>20.338888888888889</c:v>
                </c:pt>
                <c:pt idx="1238">
                  <c:v>20.18888888888889</c:v>
                </c:pt>
                <c:pt idx="1239">
                  <c:v>20.100000000000005</c:v>
                </c:pt>
                <c:pt idx="1240">
                  <c:v>20.077777777777779</c:v>
                </c:pt>
                <c:pt idx="1241">
                  <c:v>20.100000000000005</c:v>
                </c:pt>
                <c:pt idx="1242">
                  <c:v>20.022222222222226</c:v>
                </c:pt>
                <c:pt idx="1243">
                  <c:v>19.87222222222222</c:v>
                </c:pt>
                <c:pt idx="1244">
                  <c:v>19.777777777777775</c:v>
                </c:pt>
                <c:pt idx="1245">
                  <c:v>19.711111111111112</c:v>
                </c:pt>
                <c:pt idx="1246">
                  <c:v>19.611111111111111</c:v>
                </c:pt>
                <c:pt idx="1247">
                  <c:v>19.461111111111112</c:v>
                </c:pt>
                <c:pt idx="1248">
                  <c:v>19.338888888888889</c:v>
                </c:pt>
                <c:pt idx="1249">
                  <c:v>19.227777777777778</c:v>
                </c:pt>
                <c:pt idx="1250">
                  <c:v>19.022222222222219</c:v>
                </c:pt>
                <c:pt idx="1251">
                  <c:v>18.8</c:v>
                </c:pt>
                <c:pt idx="1252">
                  <c:v>18.649999999999995</c:v>
                </c:pt>
                <c:pt idx="1253">
                  <c:v>18.627777777777776</c:v>
                </c:pt>
                <c:pt idx="1254">
                  <c:v>18.727777777777774</c:v>
                </c:pt>
                <c:pt idx="1255">
                  <c:v>18.738888888888891</c:v>
                </c:pt>
                <c:pt idx="1256">
                  <c:v>18.411111111111111</c:v>
                </c:pt>
                <c:pt idx="1257">
                  <c:v>18.049999999999997</c:v>
                </c:pt>
                <c:pt idx="1258">
                  <c:v>17.772222222222222</c:v>
                </c:pt>
                <c:pt idx="1259">
                  <c:v>17.577777777777779</c:v>
                </c:pt>
                <c:pt idx="1260">
                  <c:v>17.7</c:v>
                </c:pt>
                <c:pt idx="1261">
                  <c:v>17.572222222222223</c:v>
                </c:pt>
                <c:pt idx="1262">
                  <c:v>17.461111111111112</c:v>
                </c:pt>
                <c:pt idx="1263">
                  <c:v>17.55</c:v>
                </c:pt>
                <c:pt idx="1264">
                  <c:v>17.599999999999998</c:v>
                </c:pt>
                <c:pt idx="1265">
                  <c:v>17.638888888888889</c:v>
                </c:pt>
                <c:pt idx="1266">
                  <c:v>17.650000000000002</c:v>
                </c:pt>
                <c:pt idx="1267">
                  <c:v>17.711111111111112</c:v>
                </c:pt>
                <c:pt idx="1268">
                  <c:v>17.87777777777778</c:v>
                </c:pt>
                <c:pt idx="1269">
                  <c:v>17.827777777777779</c:v>
                </c:pt>
                <c:pt idx="1270">
                  <c:v>17.7</c:v>
                </c:pt>
                <c:pt idx="1271">
                  <c:v>17.677777777777777</c:v>
                </c:pt>
                <c:pt idx="1272">
                  <c:v>17.577777777777779</c:v>
                </c:pt>
                <c:pt idx="1273">
                  <c:v>17.55</c:v>
                </c:pt>
                <c:pt idx="1274">
                  <c:v>17.511111111111113</c:v>
                </c:pt>
                <c:pt idx="1275">
                  <c:v>17.477777777777778</c:v>
                </c:pt>
                <c:pt idx="1276">
                  <c:v>17.572222222222223</c:v>
                </c:pt>
                <c:pt idx="1277">
                  <c:v>17.988888888888887</c:v>
                </c:pt>
                <c:pt idx="1278">
                  <c:v>18.150000000000002</c:v>
                </c:pt>
                <c:pt idx="1279">
                  <c:v>18.299999999999997</c:v>
                </c:pt>
                <c:pt idx="1280">
                  <c:v>18.961111111111109</c:v>
                </c:pt>
                <c:pt idx="1281">
                  <c:v>19.372222222222224</c:v>
                </c:pt>
                <c:pt idx="1282">
                  <c:v>20.18888888888889</c:v>
                </c:pt>
                <c:pt idx="1283">
                  <c:v>21.2</c:v>
                </c:pt>
                <c:pt idx="1284">
                  <c:v>21.461111111111109</c:v>
                </c:pt>
                <c:pt idx="1285">
                  <c:v>22.027777777777782</c:v>
                </c:pt>
                <c:pt idx="1286">
                  <c:v>21.988888888888887</c:v>
                </c:pt>
                <c:pt idx="1287">
                  <c:v>22.811111111111114</c:v>
                </c:pt>
                <c:pt idx="1288">
                  <c:v>22.977777777777778</c:v>
                </c:pt>
                <c:pt idx="1289">
                  <c:v>23.249999999999996</c:v>
                </c:pt>
                <c:pt idx="1290">
                  <c:v>23.200000000000003</c:v>
                </c:pt>
                <c:pt idx="1291">
                  <c:v>23.111111111111107</c:v>
                </c:pt>
                <c:pt idx="1292">
                  <c:v>24.088888888888889</c:v>
                </c:pt>
                <c:pt idx="1293">
                  <c:v>23.672222222222221</c:v>
                </c:pt>
                <c:pt idx="1294">
                  <c:v>25.161111111111115</c:v>
                </c:pt>
                <c:pt idx="1295">
                  <c:v>24.661111111111111</c:v>
                </c:pt>
                <c:pt idx="1296">
                  <c:v>24.488888888888887</c:v>
                </c:pt>
                <c:pt idx="1297">
                  <c:v>24.488888888888887</c:v>
                </c:pt>
                <c:pt idx="1298">
                  <c:v>24.577777777777776</c:v>
                </c:pt>
                <c:pt idx="1299">
                  <c:v>24.038888888888884</c:v>
                </c:pt>
                <c:pt idx="1300">
                  <c:v>24.06111111111111</c:v>
                </c:pt>
                <c:pt idx="1301">
                  <c:v>23.338888888888892</c:v>
                </c:pt>
                <c:pt idx="1302">
                  <c:v>24.527777777777779</c:v>
                </c:pt>
                <c:pt idx="1303">
                  <c:v>25.111111111111111</c:v>
                </c:pt>
                <c:pt idx="1304">
                  <c:v>24.427777777777777</c:v>
                </c:pt>
                <c:pt idx="1305">
                  <c:v>24.15</c:v>
                </c:pt>
                <c:pt idx="1306">
                  <c:v>24.111111111111114</c:v>
                </c:pt>
                <c:pt idx="1307">
                  <c:v>23.677777777777781</c:v>
                </c:pt>
                <c:pt idx="1308">
                  <c:v>22.861111111111114</c:v>
                </c:pt>
                <c:pt idx="1309">
                  <c:v>22.56111111111111</c:v>
                </c:pt>
                <c:pt idx="1310">
                  <c:v>22.277777777777775</c:v>
                </c:pt>
                <c:pt idx="1311">
                  <c:v>23.088888888888889</c:v>
                </c:pt>
                <c:pt idx="1312">
                  <c:v>23.027777777777779</c:v>
                </c:pt>
                <c:pt idx="1313">
                  <c:v>22.261111111111106</c:v>
                </c:pt>
                <c:pt idx="1314">
                  <c:v>22.322222222222226</c:v>
                </c:pt>
                <c:pt idx="1315">
                  <c:v>21.877777777777776</c:v>
                </c:pt>
                <c:pt idx="1316">
                  <c:v>21.611111111111114</c:v>
                </c:pt>
                <c:pt idx="1317">
                  <c:v>22.022222222222222</c:v>
                </c:pt>
                <c:pt idx="1318">
                  <c:v>21.788888888888888</c:v>
                </c:pt>
                <c:pt idx="1319">
                  <c:v>21.31111111111111</c:v>
                </c:pt>
                <c:pt idx="1320">
                  <c:v>20.85</c:v>
                </c:pt>
                <c:pt idx="1321">
                  <c:v>20.422222222222224</c:v>
                </c:pt>
                <c:pt idx="1322">
                  <c:v>20.05</c:v>
                </c:pt>
                <c:pt idx="1323">
                  <c:v>19.677777777777777</c:v>
                </c:pt>
                <c:pt idx="1324">
                  <c:v>19.427777777777777</c:v>
                </c:pt>
                <c:pt idx="1325">
                  <c:v>19.050000000000004</c:v>
                </c:pt>
                <c:pt idx="1326">
                  <c:v>18.861111111111111</c:v>
                </c:pt>
                <c:pt idx="1327">
                  <c:v>18.600000000000001</c:v>
                </c:pt>
                <c:pt idx="1328">
                  <c:v>18.172222222222217</c:v>
                </c:pt>
                <c:pt idx="1329">
                  <c:v>17.68888888888889</c:v>
                </c:pt>
                <c:pt idx="1330">
                  <c:v>17.349999999999998</c:v>
                </c:pt>
                <c:pt idx="1331">
                  <c:v>17.022222222222222</c:v>
                </c:pt>
                <c:pt idx="1332">
                  <c:v>16.7</c:v>
                </c:pt>
                <c:pt idx="1333">
                  <c:v>16.272222222222222</c:v>
                </c:pt>
                <c:pt idx="1334">
                  <c:v>15.872222222222222</c:v>
                </c:pt>
                <c:pt idx="1335">
                  <c:v>15.999999999999998</c:v>
                </c:pt>
                <c:pt idx="1336">
                  <c:v>15.927777777777779</c:v>
                </c:pt>
                <c:pt idx="1337">
                  <c:v>15.78888888888889</c:v>
                </c:pt>
                <c:pt idx="1338">
                  <c:v>15.58888888888889</c:v>
                </c:pt>
                <c:pt idx="1339">
                  <c:v>15.222222222222221</c:v>
                </c:pt>
                <c:pt idx="1340">
                  <c:v>14.877777777777778</c:v>
                </c:pt>
                <c:pt idx="1341">
                  <c:v>14.577777777777779</c:v>
                </c:pt>
                <c:pt idx="1342">
                  <c:v>14.522222222222222</c:v>
                </c:pt>
                <c:pt idx="1343">
                  <c:v>14.488888888888887</c:v>
                </c:pt>
                <c:pt idx="1344">
                  <c:v>14.427777777777777</c:v>
                </c:pt>
                <c:pt idx="1345">
                  <c:v>14.222222222222223</c:v>
                </c:pt>
                <c:pt idx="1346">
                  <c:v>13.95</c:v>
                </c:pt>
                <c:pt idx="1347">
                  <c:v>13.527777777777779</c:v>
                </c:pt>
                <c:pt idx="1348">
                  <c:v>13.15</c:v>
                </c:pt>
                <c:pt idx="1349">
                  <c:v>13.338888888888887</c:v>
                </c:pt>
                <c:pt idx="1350">
                  <c:v>13.522222222222224</c:v>
                </c:pt>
                <c:pt idx="1351">
                  <c:v>13.699999999999998</c:v>
                </c:pt>
                <c:pt idx="1352">
                  <c:v>13.777777777777775</c:v>
                </c:pt>
                <c:pt idx="1353">
                  <c:v>13.822222222222223</c:v>
                </c:pt>
                <c:pt idx="1354">
                  <c:v>13.611111111111111</c:v>
                </c:pt>
                <c:pt idx="1355">
                  <c:v>13.338888888888887</c:v>
                </c:pt>
                <c:pt idx="1356">
                  <c:v>13.038888888888888</c:v>
                </c:pt>
                <c:pt idx="1357">
                  <c:v>12.799999999999999</c:v>
                </c:pt>
                <c:pt idx="1358">
                  <c:v>12.172222222222221</c:v>
                </c:pt>
                <c:pt idx="1359">
                  <c:v>11.71111111111111</c:v>
                </c:pt>
                <c:pt idx="1360">
                  <c:v>11.177777777777775</c:v>
                </c:pt>
                <c:pt idx="1361">
                  <c:v>11.011111111111111</c:v>
                </c:pt>
                <c:pt idx="1362">
                  <c:v>11.088888888888889</c:v>
                </c:pt>
                <c:pt idx="1363">
                  <c:v>10.977777777777776</c:v>
                </c:pt>
                <c:pt idx="1364">
                  <c:v>11.272222222222222</c:v>
                </c:pt>
                <c:pt idx="1365">
                  <c:v>11.238888888888887</c:v>
                </c:pt>
                <c:pt idx="1366">
                  <c:v>11.322222222222223</c:v>
                </c:pt>
                <c:pt idx="1367">
                  <c:v>11.427777777777777</c:v>
                </c:pt>
                <c:pt idx="1368">
                  <c:v>11.077777777777776</c:v>
                </c:pt>
                <c:pt idx="1369">
                  <c:v>11.28888888888889</c:v>
                </c:pt>
                <c:pt idx="1370">
                  <c:v>11.500000000000002</c:v>
                </c:pt>
                <c:pt idx="1371">
                  <c:v>12.388888888888888</c:v>
                </c:pt>
                <c:pt idx="1372">
                  <c:v>13.099999999999998</c:v>
                </c:pt>
                <c:pt idx="1373">
                  <c:v>14.3</c:v>
                </c:pt>
                <c:pt idx="1374">
                  <c:v>15.350000000000001</c:v>
                </c:pt>
                <c:pt idx="1375">
                  <c:v>16.3</c:v>
                </c:pt>
                <c:pt idx="1376">
                  <c:v>17.277777777777779</c:v>
                </c:pt>
                <c:pt idx="1377">
                  <c:v>18.200000000000003</c:v>
                </c:pt>
                <c:pt idx="1378">
                  <c:v>19.138888888888889</c:v>
                </c:pt>
                <c:pt idx="1379">
                  <c:v>20.227777777777774</c:v>
                </c:pt>
                <c:pt idx="1380">
                  <c:v>20.622222222222224</c:v>
                </c:pt>
                <c:pt idx="1381">
                  <c:v>21.661111111111108</c:v>
                </c:pt>
                <c:pt idx="1382">
                  <c:v>21.900000000000002</c:v>
                </c:pt>
                <c:pt idx="1383">
                  <c:v>22.62777777777778</c:v>
                </c:pt>
                <c:pt idx="1384">
                  <c:v>23.172222222222217</c:v>
                </c:pt>
                <c:pt idx="1385">
                  <c:v>23.7</c:v>
                </c:pt>
                <c:pt idx="1386">
                  <c:v>23.072222222222223</c:v>
                </c:pt>
                <c:pt idx="1387">
                  <c:v>23.87222222222222</c:v>
                </c:pt>
                <c:pt idx="1388">
                  <c:v>23.411111111111111</c:v>
                </c:pt>
                <c:pt idx="1389">
                  <c:v>23.372222222222216</c:v>
                </c:pt>
                <c:pt idx="1390">
                  <c:v>23.127777777777776</c:v>
                </c:pt>
                <c:pt idx="1391">
                  <c:v>24.661111111111111</c:v>
                </c:pt>
                <c:pt idx="1392">
                  <c:v>24.627777777777776</c:v>
                </c:pt>
                <c:pt idx="1393">
                  <c:v>24.85</c:v>
                </c:pt>
                <c:pt idx="1394">
                  <c:v>25.611111111111107</c:v>
                </c:pt>
                <c:pt idx="1395">
                  <c:v>25.038888888888884</c:v>
                </c:pt>
                <c:pt idx="1396">
                  <c:v>25.31111111111111</c:v>
                </c:pt>
                <c:pt idx="1397">
                  <c:v>25.477777777777778</c:v>
                </c:pt>
                <c:pt idx="1398">
                  <c:v>25.611111111111107</c:v>
                </c:pt>
                <c:pt idx="1399">
                  <c:v>24.827777777777776</c:v>
                </c:pt>
                <c:pt idx="1400">
                  <c:v>24.822222222222226</c:v>
                </c:pt>
                <c:pt idx="1401">
                  <c:v>25.822222222222223</c:v>
                </c:pt>
                <c:pt idx="1402">
                  <c:v>25.938888888888886</c:v>
                </c:pt>
                <c:pt idx="1403">
                  <c:v>26.06111111111111</c:v>
                </c:pt>
                <c:pt idx="1404">
                  <c:v>26.727777777777778</c:v>
                </c:pt>
                <c:pt idx="1405">
                  <c:v>26.65</c:v>
                </c:pt>
                <c:pt idx="1406">
                  <c:v>26.077777777777776</c:v>
                </c:pt>
                <c:pt idx="1407">
                  <c:v>26.072222222222226</c:v>
                </c:pt>
                <c:pt idx="1408">
                  <c:v>25.37777777777778</c:v>
                </c:pt>
                <c:pt idx="1409">
                  <c:v>24.899999999999995</c:v>
                </c:pt>
                <c:pt idx="1410">
                  <c:v>24.511111111111113</c:v>
                </c:pt>
                <c:pt idx="1411">
                  <c:v>23.538888888888891</c:v>
                </c:pt>
                <c:pt idx="1412">
                  <c:v>23.188888888888886</c:v>
                </c:pt>
                <c:pt idx="1413">
                  <c:v>22.638888888888889</c:v>
                </c:pt>
                <c:pt idx="1414">
                  <c:v>22.772222222222219</c:v>
                </c:pt>
                <c:pt idx="1415">
                  <c:v>22.988888888888887</c:v>
                </c:pt>
                <c:pt idx="1416">
                  <c:v>22.249999999999996</c:v>
                </c:pt>
                <c:pt idx="1417">
                  <c:v>21.777777777777779</c:v>
                </c:pt>
                <c:pt idx="1418">
                  <c:v>21.522222222222219</c:v>
                </c:pt>
                <c:pt idx="1419">
                  <c:v>21.06111111111111</c:v>
                </c:pt>
                <c:pt idx="1420">
                  <c:v>20.588888888888889</c:v>
                </c:pt>
                <c:pt idx="1421">
                  <c:v>20.227777777777774</c:v>
                </c:pt>
                <c:pt idx="1422">
                  <c:v>19.838888888888885</c:v>
                </c:pt>
                <c:pt idx="1423">
                  <c:v>19.288888888888888</c:v>
                </c:pt>
                <c:pt idx="1424">
                  <c:v>18.922222222222224</c:v>
                </c:pt>
                <c:pt idx="1425">
                  <c:v>18.988888888888891</c:v>
                </c:pt>
                <c:pt idx="1426">
                  <c:v>18.922222222222224</c:v>
                </c:pt>
                <c:pt idx="1427">
                  <c:v>18.661111111111111</c:v>
                </c:pt>
                <c:pt idx="1428">
                  <c:v>18.311111111111106</c:v>
                </c:pt>
                <c:pt idx="1429">
                  <c:v>18.022222222222222</c:v>
                </c:pt>
                <c:pt idx="1430">
                  <c:v>17.577777777777779</c:v>
                </c:pt>
                <c:pt idx="1431">
                  <c:v>17.388888888888886</c:v>
                </c:pt>
                <c:pt idx="1432">
                  <c:v>16.849999999999998</c:v>
                </c:pt>
                <c:pt idx="1433">
                  <c:v>16.377777777777776</c:v>
                </c:pt>
                <c:pt idx="1434">
                  <c:v>15.938888888888886</c:v>
                </c:pt>
                <c:pt idx="1435">
                  <c:v>15.877777777777776</c:v>
                </c:pt>
                <c:pt idx="1436">
                  <c:v>14.638888888888889</c:v>
                </c:pt>
                <c:pt idx="1437">
                  <c:v>13.622222222222224</c:v>
                </c:pt>
                <c:pt idx="1438">
                  <c:v>14.37222222222222</c:v>
                </c:pt>
                <c:pt idx="1439">
                  <c:v>15.772222222222222</c:v>
                </c:pt>
                <c:pt idx="1440">
                  <c:v>16.011111111111109</c:v>
                </c:pt>
                <c:pt idx="1441">
                  <c:v>15.872222222222222</c:v>
                </c:pt>
                <c:pt idx="1442">
                  <c:v>15.95</c:v>
                </c:pt>
                <c:pt idx="1443">
                  <c:v>16.222222222222225</c:v>
                </c:pt>
                <c:pt idx="1444">
                  <c:v>16.472222222222221</c:v>
                </c:pt>
                <c:pt idx="1445">
                  <c:v>16.538888888888891</c:v>
                </c:pt>
                <c:pt idx="1446">
                  <c:v>16.638888888888889</c:v>
                </c:pt>
                <c:pt idx="1447">
                  <c:v>16.377777777777776</c:v>
                </c:pt>
                <c:pt idx="1448">
                  <c:v>16.072222222222223</c:v>
                </c:pt>
                <c:pt idx="1449">
                  <c:v>15.78888888888889</c:v>
                </c:pt>
                <c:pt idx="1450">
                  <c:v>15.62222222222222</c:v>
                </c:pt>
                <c:pt idx="1451">
                  <c:v>15.7</c:v>
                </c:pt>
                <c:pt idx="1452">
                  <c:v>15.711111111111112</c:v>
                </c:pt>
                <c:pt idx="1453">
                  <c:v>15.911111111111111</c:v>
                </c:pt>
                <c:pt idx="1454">
                  <c:v>15.938888888888886</c:v>
                </c:pt>
                <c:pt idx="1455">
                  <c:v>15.822222222222219</c:v>
                </c:pt>
                <c:pt idx="1456">
                  <c:v>15.772222222222222</c:v>
                </c:pt>
                <c:pt idx="1457">
                  <c:v>15.488888888888891</c:v>
                </c:pt>
                <c:pt idx="1458">
                  <c:v>15</c:v>
                </c:pt>
                <c:pt idx="1459">
                  <c:v>13.8</c:v>
                </c:pt>
                <c:pt idx="1460">
                  <c:v>12.972222222222223</c:v>
                </c:pt>
                <c:pt idx="1461">
                  <c:v>12.577777777777778</c:v>
                </c:pt>
                <c:pt idx="1462">
                  <c:v>12.96111111111111</c:v>
                </c:pt>
                <c:pt idx="1463">
                  <c:v>12.96111111111111</c:v>
                </c:pt>
                <c:pt idx="1464">
                  <c:v>12.872222222222224</c:v>
                </c:pt>
                <c:pt idx="1465">
                  <c:v>11.961111111111112</c:v>
                </c:pt>
                <c:pt idx="1466">
                  <c:v>11.761111111111111</c:v>
                </c:pt>
                <c:pt idx="1467">
                  <c:v>12.338888888888889</c:v>
                </c:pt>
                <c:pt idx="1468">
                  <c:v>12.972222222222223</c:v>
                </c:pt>
                <c:pt idx="1469">
                  <c:v>13.361111111111109</c:v>
                </c:pt>
                <c:pt idx="1470">
                  <c:v>14.111111111111111</c:v>
                </c:pt>
                <c:pt idx="1471">
                  <c:v>15.411111111111111</c:v>
                </c:pt>
                <c:pt idx="1472">
                  <c:v>16.277777777777775</c:v>
                </c:pt>
                <c:pt idx="1473">
                  <c:v>16.888888888888889</c:v>
                </c:pt>
                <c:pt idx="1474">
                  <c:v>17.461111111111112</c:v>
                </c:pt>
                <c:pt idx="1475">
                  <c:v>18.400000000000002</c:v>
                </c:pt>
                <c:pt idx="1476">
                  <c:v>19.81111111111111</c:v>
                </c:pt>
                <c:pt idx="1477">
                  <c:v>20.788888888888888</c:v>
                </c:pt>
                <c:pt idx="1478">
                  <c:v>21.461111111111109</c:v>
                </c:pt>
                <c:pt idx="1479">
                  <c:v>22.572222222222219</c:v>
                </c:pt>
                <c:pt idx="1480">
                  <c:v>22.800000000000004</c:v>
                </c:pt>
                <c:pt idx="1481">
                  <c:v>23.588888888888885</c:v>
                </c:pt>
                <c:pt idx="1482">
                  <c:v>23.81111111111111</c:v>
                </c:pt>
                <c:pt idx="1483">
                  <c:v>24.450000000000003</c:v>
                </c:pt>
                <c:pt idx="1484">
                  <c:v>24.022222222222219</c:v>
                </c:pt>
                <c:pt idx="1485">
                  <c:v>24.949999999999996</c:v>
                </c:pt>
                <c:pt idx="1486">
                  <c:v>24.772222222222222</c:v>
                </c:pt>
                <c:pt idx="1487">
                  <c:v>25.822222222222223</c:v>
                </c:pt>
                <c:pt idx="1488">
                  <c:v>25.488888888888887</c:v>
                </c:pt>
                <c:pt idx="1489">
                  <c:v>26.111111111111111</c:v>
                </c:pt>
                <c:pt idx="1490">
                  <c:v>26.027777777777775</c:v>
                </c:pt>
                <c:pt idx="1491">
                  <c:v>26.472222222222225</c:v>
                </c:pt>
                <c:pt idx="1492">
                  <c:v>27.272222222222222</c:v>
                </c:pt>
                <c:pt idx="1493">
                  <c:v>26.588888888888889</c:v>
                </c:pt>
                <c:pt idx="1494">
                  <c:v>26.227777777777774</c:v>
                </c:pt>
                <c:pt idx="1495">
                  <c:v>26.661111111111108</c:v>
                </c:pt>
                <c:pt idx="1496">
                  <c:v>27.37222222222222</c:v>
                </c:pt>
                <c:pt idx="1497">
                  <c:v>26.799999999999997</c:v>
                </c:pt>
                <c:pt idx="1498">
                  <c:v>26.611111111111114</c:v>
                </c:pt>
                <c:pt idx="1499">
                  <c:v>26.111111111111111</c:v>
                </c:pt>
                <c:pt idx="1500">
                  <c:v>28.072222222222223</c:v>
                </c:pt>
                <c:pt idx="1501">
                  <c:v>27.861111111111114</c:v>
                </c:pt>
                <c:pt idx="1502">
                  <c:v>27.538888888888884</c:v>
                </c:pt>
                <c:pt idx="1503">
                  <c:v>27.988888888888887</c:v>
                </c:pt>
                <c:pt idx="1504">
                  <c:v>27.572222222222219</c:v>
                </c:pt>
                <c:pt idx="1505">
                  <c:v>27.138888888888886</c:v>
                </c:pt>
                <c:pt idx="1506">
                  <c:v>26.149999999999995</c:v>
                </c:pt>
                <c:pt idx="1507">
                  <c:v>26.127777777777776</c:v>
                </c:pt>
                <c:pt idx="1508">
                  <c:v>25.872222222222216</c:v>
                </c:pt>
                <c:pt idx="1509">
                  <c:v>25.527777777777779</c:v>
                </c:pt>
                <c:pt idx="1510">
                  <c:v>25.927777777777777</c:v>
                </c:pt>
                <c:pt idx="1511">
                  <c:v>25.488888888888887</c:v>
                </c:pt>
                <c:pt idx="1512">
                  <c:v>25.088888888888885</c:v>
                </c:pt>
                <c:pt idx="1513">
                  <c:v>24.677777777777777</c:v>
                </c:pt>
                <c:pt idx="1514">
                  <c:v>24</c:v>
                </c:pt>
                <c:pt idx="1515">
                  <c:v>23.372222222222216</c:v>
                </c:pt>
                <c:pt idx="1516">
                  <c:v>22.872222222222224</c:v>
                </c:pt>
                <c:pt idx="1517">
                  <c:v>22.35</c:v>
                </c:pt>
                <c:pt idx="1518">
                  <c:v>21.772222222222222</c:v>
                </c:pt>
                <c:pt idx="1519">
                  <c:v>21.322222222222219</c:v>
                </c:pt>
                <c:pt idx="1520">
                  <c:v>21.138888888888886</c:v>
                </c:pt>
                <c:pt idx="1521">
                  <c:v>20.877777777777776</c:v>
                </c:pt>
                <c:pt idx="1522">
                  <c:v>20.572222222222223</c:v>
                </c:pt>
                <c:pt idx="1523">
                  <c:v>20.18888888888889</c:v>
                </c:pt>
                <c:pt idx="1524">
                  <c:v>19.838888888888885</c:v>
                </c:pt>
                <c:pt idx="1525">
                  <c:v>19.727777777777781</c:v>
                </c:pt>
                <c:pt idx="1526">
                  <c:v>19.450000000000003</c:v>
                </c:pt>
                <c:pt idx="1527">
                  <c:v>19.288888888888888</c:v>
                </c:pt>
                <c:pt idx="1528">
                  <c:v>18.87222222222222</c:v>
                </c:pt>
                <c:pt idx="1529">
                  <c:v>18.8</c:v>
                </c:pt>
                <c:pt idx="1530">
                  <c:v>18.93888888888889</c:v>
                </c:pt>
                <c:pt idx="1531">
                  <c:v>19.061111111111114</c:v>
                </c:pt>
                <c:pt idx="1532">
                  <c:v>19.027777777777779</c:v>
                </c:pt>
                <c:pt idx="1533">
                  <c:v>19.022222222222219</c:v>
                </c:pt>
                <c:pt idx="1534">
                  <c:v>18.87777777777778</c:v>
                </c:pt>
                <c:pt idx="1535">
                  <c:v>18.438888888888886</c:v>
                </c:pt>
                <c:pt idx="1536">
                  <c:v>17.87777777777778</c:v>
                </c:pt>
                <c:pt idx="1537">
                  <c:v>17.3</c:v>
                </c:pt>
                <c:pt idx="1538">
                  <c:v>16.87222222222222</c:v>
                </c:pt>
                <c:pt idx="1539">
                  <c:v>17.100000000000001</c:v>
                </c:pt>
                <c:pt idx="1540">
                  <c:v>16.87777777777778</c:v>
                </c:pt>
                <c:pt idx="1541">
                  <c:v>16.577777777777779</c:v>
                </c:pt>
                <c:pt idx="1542">
                  <c:v>14.822222222222221</c:v>
                </c:pt>
                <c:pt idx="1543">
                  <c:v>14.4</c:v>
                </c:pt>
                <c:pt idx="1544">
                  <c:v>14.172222222222221</c:v>
                </c:pt>
                <c:pt idx="1545">
                  <c:v>13.788888888888888</c:v>
                </c:pt>
                <c:pt idx="1546">
                  <c:v>13.85</c:v>
                </c:pt>
                <c:pt idx="1547">
                  <c:v>13.677777777777775</c:v>
                </c:pt>
                <c:pt idx="1548">
                  <c:v>12.938888888888888</c:v>
                </c:pt>
                <c:pt idx="1549">
                  <c:v>12.96111111111111</c:v>
                </c:pt>
                <c:pt idx="1550">
                  <c:v>12.950000000000001</c:v>
                </c:pt>
                <c:pt idx="1551">
                  <c:v>12.888888888888889</c:v>
                </c:pt>
                <c:pt idx="1552">
                  <c:v>12.622222222222222</c:v>
                </c:pt>
                <c:pt idx="1553">
                  <c:v>12.6</c:v>
                </c:pt>
                <c:pt idx="1554">
                  <c:v>12.427777777777775</c:v>
                </c:pt>
                <c:pt idx="1555">
                  <c:v>12.68888888888889</c:v>
                </c:pt>
                <c:pt idx="1556">
                  <c:v>13.072222222222223</c:v>
                </c:pt>
                <c:pt idx="1557">
                  <c:v>13.238888888888887</c:v>
                </c:pt>
                <c:pt idx="1558">
                  <c:v>13.388888888888889</c:v>
                </c:pt>
                <c:pt idx="1559">
                  <c:v>13.16111111111111</c:v>
                </c:pt>
                <c:pt idx="1560">
                  <c:v>12.722222222222221</c:v>
                </c:pt>
                <c:pt idx="1561">
                  <c:v>12.7</c:v>
                </c:pt>
                <c:pt idx="1562">
                  <c:v>12.261111111111111</c:v>
                </c:pt>
                <c:pt idx="1563">
                  <c:v>12.477777777777778</c:v>
                </c:pt>
                <c:pt idx="1564">
                  <c:v>12.761111111111109</c:v>
                </c:pt>
                <c:pt idx="1565">
                  <c:v>14.127777777777776</c:v>
                </c:pt>
                <c:pt idx="1566">
                  <c:v>15.911111111111111</c:v>
                </c:pt>
                <c:pt idx="1567">
                  <c:v>17.411111111111111</c:v>
                </c:pt>
                <c:pt idx="1568">
                  <c:v>18.827777777777779</c:v>
                </c:pt>
                <c:pt idx="1569">
                  <c:v>19.12777777777778</c:v>
                </c:pt>
                <c:pt idx="1570">
                  <c:v>20.372222222222224</c:v>
                </c:pt>
                <c:pt idx="1571">
                  <c:v>21.611111111111114</c:v>
                </c:pt>
                <c:pt idx="1572">
                  <c:v>22.5</c:v>
                </c:pt>
                <c:pt idx="1573">
                  <c:v>23.227777777777778</c:v>
                </c:pt>
                <c:pt idx="1574">
                  <c:v>23.672222222222221</c:v>
                </c:pt>
                <c:pt idx="1575">
                  <c:v>24.299999999999997</c:v>
                </c:pt>
                <c:pt idx="1576">
                  <c:v>25.177777777777774</c:v>
                </c:pt>
                <c:pt idx="1577">
                  <c:v>25.172222222222224</c:v>
                </c:pt>
                <c:pt idx="1578">
                  <c:v>25.877777777777776</c:v>
                </c:pt>
                <c:pt idx="1579">
                  <c:v>26.172222222222221</c:v>
                </c:pt>
                <c:pt idx="1580">
                  <c:v>26.65</c:v>
                </c:pt>
                <c:pt idx="1581">
                  <c:v>26.661111111111108</c:v>
                </c:pt>
                <c:pt idx="1582">
                  <c:v>26.977777777777778</c:v>
                </c:pt>
                <c:pt idx="1583">
                  <c:v>27.56111111111111</c:v>
                </c:pt>
                <c:pt idx="1584">
                  <c:v>26.488888888888891</c:v>
                </c:pt>
                <c:pt idx="1585">
                  <c:v>27.9</c:v>
                </c:pt>
                <c:pt idx="1586">
                  <c:v>28.538888888888891</c:v>
                </c:pt>
                <c:pt idx="1587">
                  <c:v>28.438888888888886</c:v>
                </c:pt>
                <c:pt idx="1588">
                  <c:v>27.772222222222219</c:v>
                </c:pt>
                <c:pt idx="1589">
                  <c:v>28.488888888888887</c:v>
                </c:pt>
                <c:pt idx="1590">
                  <c:v>29.050000000000004</c:v>
                </c:pt>
                <c:pt idx="1591">
                  <c:v>28.672222222222221</c:v>
                </c:pt>
                <c:pt idx="1592">
                  <c:v>29.227777777777778</c:v>
                </c:pt>
                <c:pt idx="1593">
                  <c:v>29.122222222222224</c:v>
                </c:pt>
                <c:pt idx="1594">
                  <c:v>29.877777777777776</c:v>
                </c:pt>
                <c:pt idx="1595">
                  <c:v>29.627777777777776</c:v>
                </c:pt>
                <c:pt idx="1596">
                  <c:v>28.95</c:v>
                </c:pt>
                <c:pt idx="1597">
                  <c:v>29.138888888888889</c:v>
                </c:pt>
                <c:pt idx="1598">
                  <c:v>30.388888888888889</c:v>
                </c:pt>
                <c:pt idx="1599">
                  <c:v>29.650000000000002</c:v>
                </c:pt>
                <c:pt idx="1600">
                  <c:v>29.87222222222222</c:v>
                </c:pt>
                <c:pt idx="1601">
                  <c:v>29.588888888888892</c:v>
                </c:pt>
                <c:pt idx="1602">
                  <c:v>29.611111111111107</c:v>
                </c:pt>
                <c:pt idx="1603">
                  <c:v>29.561111111111106</c:v>
                </c:pt>
                <c:pt idx="1604">
                  <c:v>29.322222222222223</c:v>
                </c:pt>
                <c:pt idx="1605">
                  <c:v>28.200000000000003</c:v>
                </c:pt>
                <c:pt idx="1606">
                  <c:v>27.872222222222224</c:v>
                </c:pt>
                <c:pt idx="1607">
                  <c:v>27.661111111111115</c:v>
                </c:pt>
                <c:pt idx="1608">
                  <c:v>26.761111111111113</c:v>
                </c:pt>
                <c:pt idx="1609">
                  <c:v>25.827777777777776</c:v>
                </c:pt>
                <c:pt idx="1610">
                  <c:v>25.45</c:v>
                </c:pt>
                <c:pt idx="1611">
                  <c:v>25.038888888888884</c:v>
                </c:pt>
                <c:pt idx="1612">
                  <c:v>24.650000000000002</c:v>
                </c:pt>
                <c:pt idx="1613">
                  <c:v>24.277777777777779</c:v>
                </c:pt>
                <c:pt idx="1614">
                  <c:v>23.777777777777775</c:v>
                </c:pt>
                <c:pt idx="1615">
                  <c:v>23.62222222222222</c:v>
                </c:pt>
                <c:pt idx="1616">
                  <c:v>23.499999999999996</c:v>
                </c:pt>
                <c:pt idx="1617">
                  <c:v>23.238888888888887</c:v>
                </c:pt>
                <c:pt idx="1618">
                  <c:v>23.022222222222222</c:v>
                </c:pt>
                <c:pt idx="1619">
                  <c:v>22.761111111111109</c:v>
                </c:pt>
                <c:pt idx="1620">
                  <c:v>22.577777777777779</c:v>
                </c:pt>
                <c:pt idx="1621">
                  <c:v>22.399999999999995</c:v>
                </c:pt>
                <c:pt idx="1622">
                  <c:v>22.127777777777776</c:v>
                </c:pt>
                <c:pt idx="1623">
                  <c:v>21.577777777777779</c:v>
                </c:pt>
                <c:pt idx="1624">
                  <c:v>20.877777777777776</c:v>
                </c:pt>
                <c:pt idx="1625">
                  <c:v>20.088888888888885</c:v>
                </c:pt>
                <c:pt idx="1626">
                  <c:v>19.250000000000004</c:v>
                </c:pt>
                <c:pt idx="1627">
                  <c:v>19.438888888888886</c:v>
                </c:pt>
                <c:pt idx="1628">
                  <c:v>19.277777777777779</c:v>
                </c:pt>
                <c:pt idx="1629">
                  <c:v>18.8</c:v>
                </c:pt>
                <c:pt idx="1630">
                  <c:v>18.372222222222216</c:v>
                </c:pt>
                <c:pt idx="1631">
                  <c:v>17.461111111111112</c:v>
                </c:pt>
                <c:pt idx="1632">
                  <c:v>17.149999999999999</c:v>
                </c:pt>
                <c:pt idx="1633">
                  <c:v>17.377777777777776</c:v>
                </c:pt>
                <c:pt idx="1634">
                  <c:v>17.338888888888889</c:v>
                </c:pt>
                <c:pt idx="1635">
                  <c:v>17.122222222222224</c:v>
                </c:pt>
                <c:pt idx="1636">
                  <c:v>16.327777777777779</c:v>
                </c:pt>
                <c:pt idx="1637">
                  <c:v>16.338888888888885</c:v>
                </c:pt>
                <c:pt idx="1638">
                  <c:v>15.961111111111109</c:v>
                </c:pt>
                <c:pt idx="1639">
                  <c:v>15.422222222222221</c:v>
                </c:pt>
                <c:pt idx="1640">
                  <c:v>15.16111111111111</c:v>
                </c:pt>
                <c:pt idx="1641">
                  <c:v>14.977777777777778</c:v>
                </c:pt>
                <c:pt idx="1642">
                  <c:v>15.027777777777775</c:v>
                </c:pt>
                <c:pt idx="1643">
                  <c:v>14.47222222222222</c:v>
                </c:pt>
                <c:pt idx="1644">
                  <c:v>14.938888888888888</c:v>
                </c:pt>
                <c:pt idx="1645">
                  <c:v>15.338888888888889</c:v>
                </c:pt>
                <c:pt idx="1646">
                  <c:v>15.499999999999998</c:v>
                </c:pt>
                <c:pt idx="1647">
                  <c:v>15.322222222222221</c:v>
                </c:pt>
                <c:pt idx="1648">
                  <c:v>15.311111111111112</c:v>
                </c:pt>
                <c:pt idx="1649">
                  <c:v>14.96111111111111</c:v>
                </c:pt>
                <c:pt idx="1650">
                  <c:v>14.077777777777779</c:v>
                </c:pt>
                <c:pt idx="1651">
                  <c:v>14.322222222222223</c:v>
                </c:pt>
                <c:pt idx="1652">
                  <c:v>13.838888888888887</c:v>
                </c:pt>
                <c:pt idx="1653">
                  <c:v>13.388888888888889</c:v>
                </c:pt>
                <c:pt idx="1654">
                  <c:v>12.999999999999998</c:v>
                </c:pt>
                <c:pt idx="1655">
                  <c:v>13.072222222222223</c:v>
                </c:pt>
                <c:pt idx="1656">
                  <c:v>12.977777777777778</c:v>
                </c:pt>
                <c:pt idx="1657">
                  <c:v>12.627777777777776</c:v>
                </c:pt>
                <c:pt idx="1658">
                  <c:v>12.988888888888891</c:v>
                </c:pt>
                <c:pt idx="1659">
                  <c:v>13.227777777777778</c:v>
                </c:pt>
                <c:pt idx="1660">
                  <c:v>13.577777777777776</c:v>
                </c:pt>
                <c:pt idx="1661">
                  <c:v>14.588888888888887</c:v>
                </c:pt>
                <c:pt idx="1662">
                  <c:v>15.511111111111111</c:v>
                </c:pt>
                <c:pt idx="1663">
                  <c:v>17.272222222222222</c:v>
                </c:pt>
                <c:pt idx="1664">
                  <c:v>18.788888888888884</c:v>
                </c:pt>
                <c:pt idx="1665">
                  <c:v>19.772222222222222</c:v>
                </c:pt>
                <c:pt idx="1666">
                  <c:v>20.727777777777778</c:v>
                </c:pt>
                <c:pt idx="1667">
                  <c:v>22.049999999999997</c:v>
                </c:pt>
                <c:pt idx="1668">
                  <c:v>22.838888888888889</c:v>
                </c:pt>
                <c:pt idx="1669">
                  <c:v>23.661111111111111</c:v>
                </c:pt>
                <c:pt idx="1670">
                  <c:v>24.372222222222224</c:v>
                </c:pt>
                <c:pt idx="1671">
                  <c:v>24.638888888888886</c:v>
                </c:pt>
                <c:pt idx="1672">
                  <c:v>24.93888888888889</c:v>
                </c:pt>
                <c:pt idx="1673">
                  <c:v>25.661111111111108</c:v>
                </c:pt>
                <c:pt idx="1674">
                  <c:v>25.827777777777776</c:v>
                </c:pt>
                <c:pt idx="1675">
                  <c:v>26.12222222222222</c:v>
                </c:pt>
                <c:pt idx="1676">
                  <c:v>26.4</c:v>
                </c:pt>
                <c:pt idx="1677">
                  <c:v>26.611111111111114</c:v>
                </c:pt>
                <c:pt idx="1678">
                  <c:v>26.638888888888889</c:v>
                </c:pt>
                <c:pt idx="1679">
                  <c:v>27.261111111111106</c:v>
                </c:pt>
                <c:pt idx="1680">
                  <c:v>27.56111111111111</c:v>
                </c:pt>
                <c:pt idx="1681">
                  <c:v>27.95</c:v>
                </c:pt>
                <c:pt idx="1682">
                  <c:v>28.322222222222223</c:v>
                </c:pt>
                <c:pt idx="1683">
                  <c:v>28.672222222222221</c:v>
                </c:pt>
                <c:pt idx="1684">
                  <c:v>28.722222222222221</c:v>
                </c:pt>
                <c:pt idx="1685">
                  <c:v>27.911111111111108</c:v>
                </c:pt>
                <c:pt idx="1686">
                  <c:v>28.361111111111107</c:v>
                </c:pt>
                <c:pt idx="1687">
                  <c:v>29.099999999999998</c:v>
                </c:pt>
                <c:pt idx="1688">
                  <c:v>29.777777777777775</c:v>
                </c:pt>
                <c:pt idx="1689">
                  <c:v>28.511111111111106</c:v>
                </c:pt>
                <c:pt idx="1690">
                  <c:v>27.761111111111109</c:v>
                </c:pt>
                <c:pt idx="1691">
                  <c:v>29.522222222222222</c:v>
                </c:pt>
                <c:pt idx="1692">
                  <c:v>30.05</c:v>
                </c:pt>
                <c:pt idx="1693">
                  <c:v>29.477777777777778</c:v>
                </c:pt>
                <c:pt idx="1694">
                  <c:v>28.449999999999996</c:v>
                </c:pt>
                <c:pt idx="1695">
                  <c:v>28.272222222222222</c:v>
                </c:pt>
                <c:pt idx="1696">
                  <c:v>28.588888888888885</c:v>
                </c:pt>
                <c:pt idx="1697">
                  <c:v>28.222222222222221</c:v>
                </c:pt>
                <c:pt idx="1698">
                  <c:v>27.9</c:v>
                </c:pt>
                <c:pt idx="1699">
                  <c:v>27.65</c:v>
                </c:pt>
                <c:pt idx="1700">
                  <c:v>27.75</c:v>
                </c:pt>
                <c:pt idx="1701">
                  <c:v>28.161111111111108</c:v>
                </c:pt>
                <c:pt idx="1702">
                  <c:v>28.68888888888889</c:v>
                </c:pt>
                <c:pt idx="1703">
                  <c:v>27.861111111111114</c:v>
                </c:pt>
                <c:pt idx="1704">
                  <c:v>27.472222222222221</c:v>
                </c:pt>
                <c:pt idx="1705">
                  <c:v>26.62777777777778</c:v>
                </c:pt>
                <c:pt idx="1706">
                  <c:v>25.422222222222224</c:v>
                </c:pt>
                <c:pt idx="1707">
                  <c:v>24.899999999999995</c:v>
                </c:pt>
                <c:pt idx="1708">
                  <c:v>24.311111111111114</c:v>
                </c:pt>
                <c:pt idx="1709">
                  <c:v>23.722222222222225</c:v>
                </c:pt>
                <c:pt idx="1710">
                  <c:v>23.177777777777777</c:v>
                </c:pt>
                <c:pt idx="1711">
                  <c:v>22.661111111111115</c:v>
                </c:pt>
                <c:pt idx="1712">
                  <c:v>22.227777777777781</c:v>
                </c:pt>
                <c:pt idx="1713">
                  <c:v>21.722222222222218</c:v>
                </c:pt>
                <c:pt idx="1714">
                  <c:v>21.37777777777778</c:v>
                </c:pt>
                <c:pt idx="1715">
                  <c:v>20.988888888888891</c:v>
                </c:pt>
                <c:pt idx="1716">
                  <c:v>20.511111111111113</c:v>
                </c:pt>
                <c:pt idx="1717">
                  <c:v>19.788888888888891</c:v>
                </c:pt>
                <c:pt idx="1718">
                  <c:v>19.250000000000004</c:v>
                </c:pt>
                <c:pt idx="1719">
                  <c:v>19.411111111111108</c:v>
                </c:pt>
                <c:pt idx="1720">
                  <c:v>20.288888888888888</c:v>
                </c:pt>
                <c:pt idx="1721">
                  <c:v>19.81111111111111</c:v>
                </c:pt>
                <c:pt idx="1722">
                  <c:v>18.638888888888886</c:v>
                </c:pt>
                <c:pt idx="1723">
                  <c:v>17.627777777777776</c:v>
                </c:pt>
                <c:pt idx="1724">
                  <c:v>17.06111111111111</c:v>
                </c:pt>
                <c:pt idx="1725">
                  <c:v>16.95</c:v>
                </c:pt>
                <c:pt idx="1726">
                  <c:v>16.488888888888887</c:v>
                </c:pt>
                <c:pt idx="1727">
                  <c:v>16.238888888888887</c:v>
                </c:pt>
                <c:pt idx="1728">
                  <c:v>15.972222222222221</c:v>
                </c:pt>
                <c:pt idx="1729">
                  <c:v>15.922222222222221</c:v>
                </c:pt>
                <c:pt idx="1730">
                  <c:v>15.777777777777777</c:v>
                </c:pt>
                <c:pt idx="1731">
                  <c:v>15.638888888888888</c:v>
                </c:pt>
                <c:pt idx="1732">
                  <c:v>15.388888888888889</c:v>
                </c:pt>
                <c:pt idx="1733">
                  <c:v>14.877777777777778</c:v>
                </c:pt>
                <c:pt idx="1734">
                  <c:v>14.527777777777777</c:v>
                </c:pt>
                <c:pt idx="1735">
                  <c:v>14.588888888888887</c:v>
                </c:pt>
                <c:pt idx="1736">
                  <c:v>14.672222222222221</c:v>
                </c:pt>
                <c:pt idx="1737">
                  <c:v>14.477777777777778</c:v>
                </c:pt>
                <c:pt idx="1738">
                  <c:v>14.188888888888888</c:v>
                </c:pt>
                <c:pt idx="1739">
                  <c:v>14.177777777777779</c:v>
                </c:pt>
                <c:pt idx="1740">
                  <c:v>14.072222222222221</c:v>
                </c:pt>
                <c:pt idx="1741">
                  <c:v>14.049999999999999</c:v>
                </c:pt>
                <c:pt idx="1742">
                  <c:v>13.827777777777778</c:v>
                </c:pt>
                <c:pt idx="1743">
                  <c:v>13.777777777777775</c:v>
                </c:pt>
                <c:pt idx="1744">
                  <c:v>13.677777777777775</c:v>
                </c:pt>
                <c:pt idx="1745">
                  <c:v>13.627777777777778</c:v>
                </c:pt>
                <c:pt idx="1746">
                  <c:v>13.561111111111108</c:v>
                </c:pt>
                <c:pt idx="1747">
                  <c:v>13.422222222222221</c:v>
                </c:pt>
                <c:pt idx="1748">
                  <c:v>13.311111111111112</c:v>
                </c:pt>
                <c:pt idx="1749">
                  <c:v>13.22222222222222</c:v>
                </c:pt>
                <c:pt idx="1750">
                  <c:v>13.172222222222222</c:v>
                </c:pt>
                <c:pt idx="1751">
                  <c:v>13.06111111111111</c:v>
                </c:pt>
                <c:pt idx="1752">
                  <c:v>12.972222222222223</c:v>
                </c:pt>
                <c:pt idx="1753">
                  <c:v>12.911111111111111</c:v>
                </c:pt>
                <c:pt idx="1754">
                  <c:v>13.011111111111111</c:v>
                </c:pt>
                <c:pt idx="1755">
                  <c:v>12.888888888888889</c:v>
                </c:pt>
                <c:pt idx="1756">
                  <c:v>13.2</c:v>
                </c:pt>
                <c:pt idx="1757">
                  <c:v>14.43888888888889</c:v>
                </c:pt>
                <c:pt idx="1758">
                  <c:v>16.600000000000001</c:v>
                </c:pt>
                <c:pt idx="1759">
                  <c:v>18.111111111111107</c:v>
                </c:pt>
                <c:pt idx="1760">
                  <c:v>18.850000000000005</c:v>
                </c:pt>
                <c:pt idx="1761">
                  <c:v>19.977777777777774</c:v>
                </c:pt>
                <c:pt idx="1762">
                  <c:v>21.3</c:v>
                </c:pt>
                <c:pt idx="1763">
                  <c:v>22.972222222222218</c:v>
                </c:pt>
                <c:pt idx="1764">
                  <c:v>23.661111111111111</c:v>
                </c:pt>
                <c:pt idx="1765">
                  <c:v>24.372222222222224</c:v>
                </c:pt>
                <c:pt idx="1766">
                  <c:v>24.772222222222222</c:v>
                </c:pt>
                <c:pt idx="1767">
                  <c:v>25.411111111111108</c:v>
                </c:pt>
                <c:pt idx="1768">
                  <c:v>25.861111111111107</c:v>
                </c:pt>
                <c:pt idx="1769">
                  <c:v>26.261111111111109</c:v>
                </c:pt>
                <c:pt idx="1770">
                  <c:v>26.56111111111111</c:v>
                </c:pt>
                <c:pt idx="1771">
                  <c:v>26.950000000000003</c:v>
                </c:pt>
                <c:pt idx="1772">
                  <c:v>27.527777777777775</c:v>
                </c:pt>
                <c:pt idx="1773">
                  <c:v>27.961111111111109</c:v>
                </c:pt>
                <c:pt idx="1774">
                  <c:v>28.472222222222221</c:v>
                </c:pt>
                <c:pt idx="1775">
                  <c:v>28.722222222222221</c:v>
                </c:pt>
                <c:pt idx="1776">
                  <c:v>29.172222222222224</c:v>
                </c:pt>
                <c:pt idx="1777">
                  <c:v>28.761111111111109</c:v>
                </c:pt>
                <c:pt idx="1778">
                  <c:v>28.972222222222225</c:v>
                </c:pt>
                <c:pt idx="1779">
                  <c:v>29.422222222222217</c:v>
                </c:pt>
                <c:pt idx="1780">
                  <c:v>30</c:v>
                </c:pt>
                <c:pt idx="1781">
                  <c:v>30.2</c:v>
                </c:pt>
                <c:pt idx="1782">
                  <c:v>28.927777777777774</c:v>
                </c:pt>
                <c:pt idx="1783">
                  <c:v>28.372222222222216</c:v>
                </c:pt>
                <c:pt idx="1784">
                  <c:v>28.672222222222221</c:v>
                </c:pt>
                <c:pt idx="1785">
                  <c:v>29.222222222222218</c:v>
                </c:pt>
                <c:pt idx="1786">
                  <c:v>30.088888888888885</c:v>
                </c:pt>
                <c:pt idx="1787">
                  <c:v>29.250000000000004</c:v>
                </c:pt>
                <c:pt idx="1788">
                  <c:v>29.450000000000003</c:v>
                </c:pt>
                <c:pt idx="1789">
                  <c:v>29.888888888888886</c:v>
                </c:pt>
                <c:pt idx="1790">
                  <c:v>28.649999999999995</c:v>
                </c:pt>
                <c:pt idx="1791">
                  <c:v>28.377777777777776</c:v>
                </c:pt>
                <c:pt idx="1792">
                  <c:v>28.249999999999996</c:v>
                </c:pt>
                <c:pt idx="1793">
                  <c:v>28.388888888888886</c:v>
                </c:pt>
                <c:pt idx="1794">
                  <c:v>28.449999999999996</c:v>
                </c:pt>
                <c:pt idx="1795">
                  <c:v>29.427777777777777</c:v>
                </c:pt>
                <c:pt idx="1796">
                  <c:v>30.077777777777776</c:v>
                </c:pt>
                <c:pt idx="1797">
                  <c:v>29.861111111111111</c:v>
                </c:pt>
                <c:pt idx="1798">
                  <c:v>29.122222222222224</c:v>
                </c:pt>
                <c:pt idx="1799">
                  <c:v>28.588888888888885</c:v>
                </c:pt>
                <c:pt idx="1800">
                  <c:v>28.000000000000004</c:v>
                </c:pt>
                <c:pt idx="1801">
                  <c:v>27.211111111111112</c:v>
                </c:pt>
                <c:pt idx="1802">
                  <c:v>26.327777777777776</c:v>
                </c:pt>
                <c:pt idx="1803">
                  <c:v>25.477777777777778</c:v>
                </c:pt>
                <c:pt idx="1804">
                  <c:v>24.438888888888886</c:v>
                </c:pt>
                <c:pt idx="1805">
                  <c:v>23.75</c:v>
                </c:pt>
                <c:pt idx="1806">
                  <c:v>23.338888888888892</c:v>
                </c:pt>
                <c:pt idx="1807">
                  <c:v>22.761111111111109</c:v>
                </c:pt>
                <c:pt idx="1808">
                  <c:v>21.577777777777779</c:v>
                </c:pt>
                <c:pt idx="1809">
                  <c:v>20.777777777777782</c:v>
                </c:pt>
                <c:pt idx="1810">
                  <c:v>19.738888888888891</c:v>
                </c:pt>
                <c:pt idx="1811">
                  <c:v>18.977777777777774</c:v>
                </c:pt>
                <c:pt idx="1812">
                  <c:v>18.75</c:v>
                </c:pt>
                <c:pt idx="1813">
                  <c:v>18.072222222222223</c:v>
                </c:pt>
                <c:pt idx="1814">
                  <c:v>17.677777777777777</c:v>
                </c:pt>
                <c:pt idx="1815">
                  <c:v>17.222222222222221</c:v>
                </c:pt>
                <c:pt idx="1816">
                  <c:v>17.627777777777776</c:v>
                </c:pt>
                <c:pt idx="1817">
                  <c:v>17.849999999999998</c:v>
                </c:pt>
                <c:pt idx="1818">
                  <c:v>17.87777777777778</c:v>
                </c:pt>
                <c:pt idx="1819">
                  <c:v>17.427777777777777</c:v>
                </c:pt>
                <c:pt idx="1820">
                  <c:v>16.772222222222222</c:v>
                </c:pt>
                <c:pt idx="1821">
                  <c:v>16.638888888888889</c:v>
                </c:pt>
                <c:pt idx="1822">
                  <c:v>16.027777777777779</c:v>
                </c:pt>
                <c:pt idx="1823">
                  <c:v>15.7</c:v>
                </c:pt>
                <c:pt idx="1824">
                  <c:v>15.65</c:v>
                </c:pt>
                <c:pt idx="1825">
                  <c:v>16.027777777777779</c:v>
                </c:pt>
                <c:pt idx="1826">
                  <c:v>16.172222222222221</c:v>
                </c:pt>
                <c:pt idx="1827">
                  <c:v>15.399999999999999</c:v>
                </c:pt>
                <c:pt idx="1828">
                  <c:v>14.722222222222221</c:v>
                </c:pt>
                <c:pt idx="1829">
                  <c:v>14.777777777777779</c:v>
                </c:pt>
                <c:pt idx="1830">
                  <c:v>14.322222222222223</c:v>
                </c:pt>
                <c:pt idx="1831">
                  <c:v>14.461111111111112</c:v>
                </c:pt>
                <c:pt idx="1832">
                  <c:v>14.3</c:v>
                </c:pt>
                <c:pt idx="1833">
                  <c:v>13.872222222222222</c:v>
                </c:pt>
                <c:pt idx="1834">
                  <c:v>13.727777777777778</c:v>
                </c:pt>
                <c:pt idx="1835">
                  <c:v>13.699999999999998</c:v>
                </c:pt>
                <c:pt idx="1836">
                  <c:v>13.322222222222219</c:v>
                </c:pt>
                <c:pt idx="1837">
                  <c:v>13.027777777777779</c:v>
                </c:pt>
                <c:pt idx="1838">
                  <c:v>13.127777777777778</c:v>
                </c:pt>
                <c:pt idx="1839">
                  <c:v>13.172222222222222</c:v>
                </c:pt>
                <c:pt idx="1840">
                  <c:v>13.461111111111109</c:v>
                </c:pt>
                <c:pt idx="1841">
                  <c:v>14.061111111111112</c:v>
                </c:pt>
                <c:pt idx="1842">
                  <c:v>14.238888888888891</c:v>
                </c:pt>
                <c:pt idx="1843">
                  <c:v>14.100000000000001</c:v>
                </c:pt>
                <c:pt idx="1844">
                  <c:v>13.988888888888889</c:v>
                </c:pt>
                <c:pt idx="1845">
                  <c:v>13.93888888888889</c:v>
                </c:pt>
                <c:pt idx="1846">
                  <c:v>14.000000000000002</c:v>
                </c:pt>
                <c:pt idx="1847">
                  <c:v>13.522222222222224</c:v>
                </c:pt>
                <c:pt idx="1848">
                  <c:v>13.25</c:v>
                </c:pt>
                <c:pt idx="1849">
                  <c:v>13.22222222222222</c:v>
                </c:pt>
                <c:pt idx="1850">
                  <c:v>13.099999999999998</c:v>
                </c:pt>
                <c:pt idx="1851">
                  <c:v>13.561111111111108</c:v>
                </c:pt>
                <c:pt idx="1852">
                  <c:v>13.788888888888888</c:v>
                </c:pt>
                <c:pt idx="1853">
                  <c:v>14.688888888888886</c:v>
                </c:pt>
                <c:pt idx="1854">
                  <c:v>15.46111111111111</c:v>
                </c:pt>
                <c:pt idx="1855">
                  <c:v>16.761111111111113</c:v>
                </c:pt>
                <c:pt idx="1856">
                  <c:v>17.711111111111112</c:v>
                </c:pt>
                <c:pt idx="1857">
                  <c:v>18.888888888888889</c:v>
                </c:pt>
                <c:pt idx="1858">
                  <c:v>19.922222222222221</c:v>
                </c:pt>
                <c:pt idx="1859">
                  <c:v>20.977777777777781</c:v>
                </c:pt>
                <c:pt idx="1860">
                  <c:v>21.888888888888893</c:v>
                </c:pt>
                <c:pt idx="1861">
                  <c:v>23.038888888888888</c:v>
                </c:pt>
                <c:pt idx="1862">
                  <c:v>23.62222222222222</c:v>
                </c:pt>
                <c:pt idx="1863">
                  <c:v>24.577777777777776</c:v>
                </c:pt>
                <c:pt idx="1864">
                  <c:v>25.177777777777774</c:v>
                </c:pt>
                <c:pt idx="1865">
                  <c:v>26.06111111111111</c:v>
                </c:pt>
                <c:pt idx="1866">
                  <c:v>26.977777777777778</c:v>
                </c:pt>
                <c:pt idx="1867">
                  <c:v>27.3</c:v>
                </c:pt>
                <c:pt idx="1868">
                  <c:v>27.577777777777776</c:v>
                </c:pt>
                <c:pt idx="1869">
                  <c:v>27.672222222222224</c:v>
                </c:pt>
                <c:pt idx="1870">
                  <c:v>28.738888888888891</c:v>
                </c:pt>
                <c:pt idx="1871">
                  <c:v>28.977777777777774</c:v>
                </c:pt>
                <c:pt idx="1872">
                  <c:v>29.688888888888886</c:v>
                </c:pt>
                <c:pt idx="1873">
                  <c:v>29.827777777777776</c:v>
                </c:pt>
                <c:pt idx="1874">
                  <c:v>30.388888888888889</c:v>
                </c:pt>
                <c:pt idx="1875">
                  <c:v>30.427777777777774</c:v>
                </c:pt>
                <c:pt idx="1876">
                  <c:v>30.872222222222216</c:v>
                </c:pt>
                <c:pt idx="1877">
                  <c:v>31.022222222222222</c:v>
                </c:pt>
                <c:pt idx="1878">
                  <c:v>30.927777777777777</c:v>
                </c:pt>
                <c:pt idx="1879">
                  <c:v>31.127777777777776</c:v>
                </c:pt>
                <c:pt idx="1880">
                  <c:v>31.611111111111114</c:v>
                </c:pt>
                <c:pt idx="1881">
                  <c:v>31.3</c:v>
                </c:pt>
                <c:pt idx="1882">
                  <c:v>32.35</c:v>
                </c:pt>
                <c:pt idx="1883">
                  <c:v>32.37222222222222</c:v>
                </c:pt>
                <c:pt idx="1884">
                  <c:v>32.538888888888884</c:v>
                </c:pt>
                <c:pt idx="1885">
                  <c:v>32.62222222222222</c:v>
                </c:pt>
                <c:pt idx="1886">
                  <c:v>31.872222222222224</c:v>
                </c:pt>
                <c:pt idx="1887">
                  <c:v>31.872222222222224</c:v>
                </c:pt>
                <c:pt idx="1888">
                  <c:v>32.288888888888891</c:v>
                </c:pt>
                <c:pt idx="1889">
                  <c:v>31.127777777777776</c:v>
                </c:pt>
                <c:pt idx="1890">
                  <c:v>31.572222222222219</c:v>
                </c:pt>
                <c:pt idx="1891">
                  <c:v>32.672222222222224</c:v>
                </c:pt>
                <c:pt idx="1892">
                  <c:v>32.5</c:v>
                </c:pt>
                <c:pt idx="1893">
                  <c:v>31.522222222222219</c:v>
                </c:pt>
                <c:pt idx="1894">
                  <c:v>30.211111111111109</c:v>
                </c:pt>
                <c:pt idx="1895">
                  <c:v>29.788888888888891</c:v>
                </c:pt>
                <c:pt idx="1896">
                  <c:v>29.338888888888889</c:v>
                </c:pt>
                <c:pt idx="1897">
                  <c:v>28.138888888888893</c:v>
                </c:pt>
                <c:pt idx="1898">
                  <c:v>27.68888888888889</c:v>
                </c:pt>
                <c:pt idx="1899">
                  <c:v>27.177777777777777</c:v>
                </c:pt>
                <c:pt idx="1900">
                  <c:v>27.1</c:v>
                </c:pt>
                <c:pt idx="1901">
                  <c:v>25.972222222222221</c:v>
                </c:pt>
                <c:pt idx="1902">
                  <c:v>24.972222222222221</c:v>
                </c:pt>
                <c:pt idx="1903">
                  <c:v>24.81111111111111</c:v>
                </c:pt>
                <c:pt idx="1904">
                  <c:v>24.311111111111114</c:v>
                </c:pt>
                <c:pt idx="1905">
                  <c:v>23.022222222222222</c:v>
                </c:pt>
                <c:pt idx="1906">
                  <c:v>21.788888888888888</c:v>
                </c:pt>
                <c:pt idx="1907">
                  <c:v>20.827777777777776</c:v>
                </c:pt>
                <c:pt idx="1908">
                  <c:v>21.322222222222219</c:v>
                </c:pt>
                <c:pt idx="1909">
                  <c:v>20.922222222222221</c:v>
                </c:pt>
                <c:pt idx="1910">
                  <c:v>20.238888888888891</c:v>
                </c:pt>
                <c:pt idx="1911">
                  <c:v>20.288888888888888</c:v>
                </c:pt>
                <c:pt idx="1912">
                  <c:v>20.077777777777779</c:v>
                </c:pt>
                <c:pt idx="1913">
                  <c:v>18.56111111111111</c:v>
                </c:pt>
                <c:pt idx="1914">
                  <c:v>17.899999999999999</c:v>
                </c:pt>
                <c:pt idx="1915">
                  <c:v>17.5</c:v>
                </c:pt>
                <c:pt idx="1916">
                  <c:v>16.922222222222221</c:v>
                </c:pt>
                <c:pt idx="1917">
                  <c:v>16.722222222222221</c:v>
                </c:pt>
                <c:pt idx="1918">
                  <c:v>16.3</c:v>
                </c:pt>
                <c:pt idx="1919">
                  <c:v>15.811111111111112</c:v>
                </c:pt>
                <c:pt idx="1920">
                  <c:v>15.977777777777776</c:v>
                </c:pt>
                <c:pt idx="1921">
                  <c:v>15.799999999999999</c:v>
                </c:pt>
                <c:pt idx="1922">
                  <c:v>15.56111111111111</c:v>
                </c:pt>
                <c:pt idx="1923">
                  <c:v>15.338888888888889</c:v>
                </c:pt>
                <c:pt idx="1924">
                  <c:v>15.038888888888888</c:v>
                </c:pt>
                <c:pt idx="1925">
                  <c:v>14.972222222222223</c:v>
                </c:pt>
                <c:pt idx="1926">
                  <c:v>15.077777777777778</c:v>
                </c:pt>
                <c:pt idx="1927">
                  <c:v>14.888888888888888</c:v>
                </c:pt>
                <c:pt idx="1928">
                  <c:v>14.41111111111111</c:v>
                </c:pt>
                <c:pt idx="1929">
                  <c:v>14.222222222222223</c:v>
                </c:pt>
                <c:pt idx="1930">
                  <c:v>14.149999999999999</c:v>
                </c:pt>
                <c:pt idx="1931">
                  <c:v>14.177777777777779</c:v>
                </c:pt>
                <c:pt idx="1932">
                  <c:v>14.077777777777779</c:v>
                </c:pt>
                <c:pt idx="1933">
                  <c:v>13.761111111111113</c:v>
                </c:pt>
                <c:pt idx="1934">
                  <c:v>13.777777777777775</c:v>
                </c:pt>
                <c:pt idx="1935">
                  <c:v>13.761111111111113</c:v>
                </c:pt>
                <c:pt idx="1936">
                  <c:v>13.599999999999998</c:v>
                </c:pt>
                <c:pt idx="1937">
                  <c:v>13.511111111111111</c:v>
                </c:pt>
                <c:pt idx="1938">
                  <c:v>13.211111111111112</c:v>
                </c:pt>
                <c:pt idx="1939">
                  <c:v>13.16111111111111</c:v>
                </c:pt>
                <c:pt idx="1940">
                  <c:v>13.06111111111111</c:v>
                </c:pt>
                <c:pt idx="1941">
                  <c:v>13.06111111111111</c:v>
                </c:pt>
                <c:pt idx="1942">
                  <c:v>13.16111111111111</c:v>
                </c:pt>
                <c:pt idx="1943">
                  <c:v>13.127777777777778</c:v>
                </c:pt>
                <c:pt idx="1944">
                  <c:v>13.25</c:v>
                </c:pt>
                <c:pt idx="1945">
                  <c:v>13.22222222222222</c:v>
                </c:pt>
                <c:pt idx="1946">
                  <c:v>13.077777777777778</c:v>
                </c:pt>
                <c:pt idx="1947">
                  <c:v>13.477777777777776</c:v>
                </c:pt>
                <c:pt idx="1948">
                  <c:v>13.838888888888887</c:v>
                </c:pt>
                <c:pt idx="1949">
                  <c:v>15.422222222222221</c:v>
                </c:pt>
                <c:pt idx="1950">
                  <c:v>17.188888888888886</c:v>
                </c:pt>
                <c:pt idx="1951">
                  <c:v>17.5</c:v>
                </c:pt>
                <c:pt idx="1952">
                  <c:v>18.538888888888891</c:v>
                </c:pt>
                <c:pt idx="1953">
                  <c:v>20.149999999999999</c:v>
                </c:pt>
                <c:pt idx="1954">
                  <c:v>22.172222222222221</c:v>
                </c:pt>
                <c:pt idx="1955">
                  <c:v>22.9</c:v>
                </c:pt>
                <c:pt idx="1956">
                  <c:v>23.922222222222224</c:v>
                </c:pt>
                <c:pt idx="1957">
                  <c:v>24.949999999999996</c:v>
                </c:pt>
                <c:pt idx="1958">
                  <c:v>25.972222222222221</c:v>
                </c:pt>
                <c:pt idx="1959">
                  <c:v>26.727777777777778</c:v>
                </c:pt>
                <c:pt idx="1960">
                  <c:v>27.35</c:v>
                </c:pt>
                <c:pt idx="1961">
                  <c:v>27.849999999999998</c:v>
                </c:pt>
                <c:pt idx="1962">
                  <c:v>28.461111111111112</c:v>
                </c:pt>
                <c:pt idx="1963">
                  <c:v>29.111111111111114</c:v>
                </c:pt>
                <c:pt idx="1964">
                  <c:v>29.477777777777778</c:v>
                </c:pt>
                <c:pt idx="1965">
                  <c:v>29.422222222222217</c:v>
                </c:pt>
                <c:pt idx="1966">
                  <c:v>30.088888888888885</c:v>
                </c:pt>
                <c:pt idx="1967">
                  <c:v>30.222222222222225</c:v>
                </c:pt>
                <c:pt idx="1968">
                  <c:v>31.12222222222222</c:v>
                </c:pt>
                <c:pt idx="1969">
                  <c:v>31.722222222222218</c:v>
                </c:pt>
                <c:pt idx="1970">
                  <c:v>30.911111111111111</c:v>
                </c:pt>
                <c:pt idx="1971">
                  <c:v>31.511111111111109</c:v>
                </c:pt>
                <c:pt idx="1972">
                  <c:v>31.31111111111111</c:v>
                </c:pt>
                <c:pt idx="1973">
                  <c:v>30.37777777777778</c:v>
                </c:pt>
                <c:pt idx="1974">
                  <c:v>31.799999999999997</c:v>
                </c:pt>
                <c:pt idx="1975">
                  <c:v>32.322222222222223</c:v>
                </c:pt>
                <c:pt idx="1976">
                  <c:v>31.511111111111109</c:v>
                </c:pt>
                <c:pt idx="1977">
                  <c:v>30.999999999999996</c:v>
                </c:pt>
                <c:pt idx="1978">
                  <c:v>30.65</c:v>
                </c:pt>
                <c:pt idx="1979">
                  <c:v>30.611111111111107</c:v>
                </c:pt>
                <c:pt idx="1980">
                  <c:v>30.972222222222221</c:v>
                </c:pt>
                <c:pt idx="1981">
                  <c:v>30.85</c:v>
                </c:pt>
                <c:pt idx="1982">
                  <c:v>31.411111111111115</c:v>
                </c:pt>
                <c:pt idx="1983">
                  <c:v>30.588888888888889</c:v>
                </c:pt>
                <c:pt idx="1984">
                  <c:v>30.749999999999996</c:v>
                </c:pt>
                <c:pt idx="1985">
                  <c:v>31.05</c:v>
                </c:pt>
                <c:pt idx="1986">
                  <c:v>29.87222222222222</c:v>
                </c:pt>
                <c:pt idx="1987">
                  <c:v>29.261111111111113</c:v>
                </c:pt>
                <c:pt idx="1988">
                  <c:v>29.727777777777781</c:v>
                </c:pt>
                <c:pt idx="1989">
                  <c:v>28.922222222222224</c:v>
                </c:pt>
                <c:pt idx="1990">
                  <c:v>27.6</c:v>
                </c:pt>
                <c:pt idx="1991">
                  <c:v>26.927777777777777</c:v>
                </c:pt>
                <c:pt idx="1992">
                  <c:v>26.550000000000004</c:v>
                </c:pt>
                <c:pt idx="1993">
                  <c:v>25.861111111111107</c:v>
                </c:pt>
                <c:pt idx="1994">
                  <c:v>25.088888888888885</c:v>
                </c:pt>
                <c:pt idx="1995">
                  <c:v>24.549999999999997</c:v>
                </c:pt>
                <c:pt idx="1996">
                  <c:v>24.077777777777779</c:v>
                </c:pt>
                <c:pt idx="1997">
                  <c:v>23.68888888888889</c:v>
                </c:pt>
                <c:pt idx="1998">
                  <c:v>23.227777777777778</c:v>
                </c:pt>
                <c:pt idx="1999">
                  <c:v>22.87777777777778</c:v>
                </c:pt>
                <c:pt idx="2000">
                  <c:v>22.572222222222219</c:v>
                </c:pt>
                <c:pt idx="2001">
                  <c:v>21.588888888888889</c:v>
                </c:pt>
                <c:pt idx="2002">
                  <c:v>21.388888888888889</c:v>
                </c:pt>
                <c:pt idx="2003">
                  <c:v>20.777777777777782</c:v>
                </c:pt>
                <c:pt idx="2004">
                  <c:v>20.12222222222222</c:v>
                </c:pt>
                <c:pt idx="2005">
                  <c:v>18.861111111111111</c:v>
                </c:pt>
                <c:pt idx="2006">
                  <c:v>18.627777777777776</c:v>
                </c:pt>
                <c:pt idx="2007">
                  <c:v>18.361111111111111</c:v>
                </c:pt>
                <c:pt idx="2008">
                  <c:v>18.222222222222221</c:v>
                </c:pt>
                <c:pt idx="2009">
                  <c:v>17.822222222222219</c:v>
                </c:pt>
                <c:pt idx="2010">
                  <c:v>17.777777777777779</c:v>
                </c:pt>
                <c:pt idx="2011">
                  <c:v>17.827777777777779</c:v>
                </c:pt>
                <c:pt idx="2012">
                  <c:v>17.272222222222222</c:v>
                </c:pt>
                <c:pt idx="2013">
                  <c:v>17.338888888888889</c:v>
                </c:pt>
                <c:pt idx="2014">
                  <c:v>17.738888888888887</c:v>
                </c:pt>
                <c:pt idx="2015">
                  <c:v>17.972222222222218</c:v>
                </c:pt>
                <c:pt idx="2016">
                  <c:v>18.122222222222224</c:v>
                </c:pt>
                <c:pt idx="2017">
                  <c:v>18.122222222222224</c:v>
                </c:pt>
                <c:pt idx="2018">
                  <c:v>18.072222222222223</c:v>
                </c:pt>
                <c:pt idx="2019">
                  <c:v>18.061111111111114</c:v>
                </c:pt>
                <c:pt idx="2020">
                  <c:v>18.150000000000002</c:v>
                </c:pt>
                <c:pt idx="2021">
                  <c:v>18.200000000000003</c:v>
                </c:pt>
                <c:pt idx="2022">
                  <c:v>18.211111111111112</c:v>
                </c:pt>
                <c:pt idx="2023">
                  <c:v>18.177777777777777</c:v>
                </c:pt>
                <c:pt idx="2024">
                  <c:v>18.122222222222224</c:v>
                </c:pt>
                <c:pt idx="2025">
                  <c:v>18.111111111111107</c:v>
                </c:pt>
                <c:pt idx="2026">
                  <c:v>18.061111111111114</c:v>
                </c:pt>
                <c:pt idx="2027">
                  <c:v>18.038888888888888</c:v>
                </c:pt>
                <c:pt idx="2028">
                  <c:v>18.388888888888886</c:v>
                </c:pt>
                <c:pt idx="2029">
                  <c:v>18.850000000000005</c:v>
                </c:pt>
                <c:pt idx="2030">
                  <c:v>19.577777777777776</c:v>
                </c:pt>
                <c:pt idx="2031">
                  <c:v>19.850000000000001</c:v>
                </c:pt>
                <c:pt idx="2032">
                  <c:v>19.888888888888886</c:v>
                </c:pt>
                <c:pt idx="2033">
                  <c:v>20.172222222222224</c:v>
                </c:pt>
                <c:pt idx="2034">
                  <c:v>20.327777777777779</c:v>
                </c:pt>
                <c:pt idx="2035">
                  <c:v>20.538888888888888</c:v>
                </c:pt>
                <c:pt idx="2036">
                  <c:v>20.811111111111106</c:v>
                </c:pt>
                <c:pt idx="2037">
                  <c:v>20.972222222222221</c:v>
                </c:pt>
                <c:pt idx="2038">
                  <c:v>21.05</c:v>
                </c:pt>
                <c:pt idx="2039">
                  <c:v>21.127777777777776</c:v>
                </c:pt>
                <c:pt idx="2040">
                  <c:v>21.12222222222222</c:v>
                </c:pt>
                <c:pt idx="2041">
                  <c:v>21.25</c:v>
                </c:pt>
                <c:pt idx="2042">
                  <c:v>21.272222222222226</c:v>
                </c:pt>
                <c:pt idx="2043">
                  <c:v>21.161111111111111</c:v>
                </c:pt>
                <c:pt idx="2044">
                  <c:v>21.2</c:v>
                </c:pt>
                <c:pt idx="2045">
                  <c:v>21.2</c:v>
                </c:pt>
                <c:pt idx="2046">
                  <c:v>21.238888888888891</c:v>
                </c:pt>
                <c:pt idx="2047">
                  <c:v>21.227777777777774</c:v>
                </c:pt>
                <c:pt idx="2048">
                  <c:v>21.927777777777777</c:v>
                </c:pt>
                <c:pt idx="2049">
                  <c:v>23.177777777777777</c:v>
                </c:pt>
                <c:pt idx="2050">
                  <c:v>23.922222222222224</c:v>
                </c:pt>
                <c:pt idx="2051">
                  <c:v>24.638888888888886</c:v>
                </c:pt>
                <c:pt idx="2052">
                  <c:v>25.138888888888889</c:v>
                </c:pt>
                <c:pt idx="2053">
                  <c:v>25.961111111111112</c:v>
                </c:pt>
                <c:pt idx="2054">
                  <c:v>26.677777777777774</c:v>
                </c:pt>
                <c:pt idx="2055">
                  <c:v>27.327777777777776</c:v>
                </c:pt>
                <c:pt idx="2056">
                  <c:v>27.872222222222224</c:v>
                </c:pt>
                <c:pt idx="2057">
                  <c:v>28.138888888888893</c:v>
                </c:pt>
                <c:pt idx="2058">
                  <c:v>27.511111111111109</c:v>
                </c:pt>
                <c:pt idx="2059">
                  <c:v>27.95</c:v>
                </c:pt>
                <c:pt idx="2060">
                  <c:v>28.238888888888887</c:v>
                </c:pt>
                <c:pt idx="2061">
                  <c:v>28.81111111111111</c:v>
                </c:pt>
                <c:pt idx="2062">
                  <c:v>28.35</c:v>
                </c:pt>
                <c:pt idx="2063">
                  <c:v>28.627777777777776</c:v>
                </c:pt>
                <c:pt idx="2064">
                  <c:v>28.299999999999997</c:v>
                </c:pt>
                <c:pt idx="2065">
                  <c:v>27.95</c:v>
                </c:pt>
                <c:pt idx="2066">
                  <c:v>28.972222222222225</c:v>
                </c:pt>
                <c:pt idx="2067">
                  <c:v>28.227777777777778</c:v>
                </c:pt>
                <c:pt idx="2068">
                  <c:v>28.8</c:v>
                </c:pt>
                <c:pt idx="2069">
                  <c:v>29.422222222222217</c:v>
                </c:pt>
                <c:pt idx="2070">
                  <c:v>28.911111111111115</c:v>
                </c:pt>
                <c:pt idx="2071">
                  <c:v>29.250000000000004</c:v>
                </c:pt>
                <c:pt idx="2072">
                  <c:v>29.311111111111114</c:v>
                </c:pt>
                <c:pt idx="2073">
                  <c:v>29.361111111111107</c:v>
                </c:pt>
                <c:pt idx="2074">
                  <c:v>29.4</c:v>
                </c:pt>
                <c:pt idx="2075">
                  <c:v>29.461111111111112</c:v>
                </c:pt>
                <c:pt idx="2076">
                  <c:v>29.8</c:v>
                </c:pt>
                <c:pt idx="2077">
                  <c:v>29.172222222222224</c:v>
                </c:pt>
                <c:pt idx="2078">
                  <c:v>29.288888888888888</c:v>
                </c:pt>
                <c:pt idx="2079">
                  <c:v>29.250000000000004</c:v>
                </c:pt>
                <c:pt idx="2080">
                  <c:v>28.288888888888888</c:v>
                </c:pt>
                <c:pt idx="2081">
                  <c:v>28.87222222222222</c:v>
                </c:pt>
                <c:pt idx="2082">
                  <c:v>27.68888888888889</c:v>
                </c:pt>
                <c:pt idx="2083">
                  <c:v>27.55</c:v>
                </c:pt>
                <c:pt idx="2084">
                  <c:v>27.211111111111112</c:v>
                </c:pt>
                <c:pt idx="2085">
                  <c:v>26.527777777777779</c:v>
                </c:pt>
                <c:pt idx="2086">
                  <c:v>26.638888888888889</c:v>
                </c:pt>
                <c:pt idx="2087">
                  <c:v>25.900000000000002</c:v>
                </c:pt>
                <c:pt idx="2088">
                  <c:v>25.711111111111112</c:v>
                </c:pt>
                <c:pt idx="2089">
                  <c:v>25.25</c:v>
                </c:pt>
                <c:pt idx="2090">
                  <c:v>24.627777777777776</c:v>
                </c:pt>
                <c:pt idx="2091">
                  <c:v>24.011111111111109</c:v>
                </c:pt>
                <c:pt idx="2092">
                  <c:v>23.499999999999996</c:v>
                </c:pt>
                <c:pt idx="2093">
                  <c:v>23.038888888888888</c:v>
                </c:pt>
                <c:pt idx="2094">
                  <c:v>22.588888888888885</c:v>
                </c:pt>
                <c:pt idx="2095">
                  <c:v>22.3</c:v>
                </c:pt>
                <c:pt idx="2096">
                  <c:v>21.7</c:v>
                </c:pt>
                <c:pt idx="2097">
                  <c:v>20.988888888888891</c:v>
                </c:pt>
                <c:pt idx="2098">
                  <c:v>20.900000000000002</c:v>
                </c:pt>
                <c:pt idx="2099">
                  <c:v>21.4</c:v>
                </c:pt>
                <c:pt idx="2100">
                  <c:v>21.338888888888885</c:v>
                </c:pt>
                <c:pt idx="2101">
                  <c:v>21.4</c:v>
                </c:pt>
                <c:pt idx="2102">
                  <c:v>20.988888888888891</c:v>
                </c:pt>
                <c:pt idx="2103">
                  <c:v>20.772222222222222</c:v>
                </c:pt>
                <c:pt idx="2104">
                  <c:v>20.622222222222224</c:v>
                </c:pt>
                <c:pt idx="2105">
                  <c:v>20.461111111111109</c:v>
                </c:pt>
                <c:pt idx="2106">
                  <c:v>20.172222222222224</c:v>
                </c:pt>
                <c:pt idx="2107">
                  <c:v>20.038888888888884</c:v>
                </c:pt>
                <c:pt idx="2108">
                  <c:v>19.927777777777781</c:v>
                </c:pt>
                <c:pt idx="2109">
                  <c:v>19.600000000000001</c:v>
                </c:pt>
                <c:pt idx="2110">
                  <c:v>19.138888888888889</c:v>
                </c:pt>
                <c:pt idx="2111">
                  <c:v>18.95</c:v>
                </c:pt>
                <c:pt idx="2112">
                  <c:v>18.722222222222225</c:v>
                </c:pt>
                <c:pt idx="2113">
                  <c:v>18.62222222222222</c:v>
                </c:pt>
                <c:pt idx="2114">
                  <c:v>18.75</c:v>
                </c:pt>
                <c:pt idx="2115">
                  <c:v>18.95</c:v>
                </c:pt>
                <c:pt idx="2116">
                  <c:v>19.061111111111114</c:v>
                </c:pt>
                <c:pt idx="2117">
                  <c:v>18.677777777777781</c:v>
                </c:pt>
                <c:pt idx="2118">
                  <c:v>18.422222222222221</c:v>
                </c:pt>
                <c:pt idx="2119">
                  <c:v>18.088888888888889</c:v>
                </c:pt>
                <c:pt idx="2120">
                  <c:v>17.722222222222221</c:v>
                </c:pt>
                <c:pt idx="2121">
                  <c:v>17.538888888888888</c:v>
                </c:pt>
                <c:pt idx="2122">
                  <c:v>17.349999999999998</c:v>
                </c:pt>
                <c:pt idx="2123">
                  <c:v>17.338888888888889</c:v>
                </c:pt>
                <c:pt idx="2124">
                  <c:v>17.100000000000001</c:v>
                </c:pt>
                <c:pt idx="2125">
                  <c:v>16.5</c:v>
                </c:pt>
                <c:pt idx="2126">
                  <c:v>15.738888888888887</c:v>
                </c:pt>
                <c:pt idx="2127">
                  <c:v>15.65</c:v>
                </c:pt>
                <c:pt idx="2128">
                  <c:v>15.477777777777778</c:v>
                </c:pt>
                <c:pt idx="2129">
                  <c:v>15.027777777777775</c:v>
                </c:pt>
                <c:pt idx="2130">
                  <c:v>14.527777777777777</c:v>
                </c:pt>
                <c:pt idx="2131">
                  <c:v>14.322222222222223</c:v>
                </c:pt>
                <c:pt idx="2132">
                  <c:v>14.188888888888888</c:v>
                </c:pt>
                <c:pt idx="2133">
                  <c:v>13.65</c:v>
                </c:pt>
                <c:pt idx="2134">
                  <c:v>13.688888888888888</c:v>
                </c:pt>
                <c:pt idx="2135">
                  <c:v>13.622222222222224</c:v>
                </c:pt>
                <c:pt idx="2136">
                  <c:v>13.399999999999999</c:v>
                </c:pt>
                <c:pt idx="2137">
                  <c:v>13.261111111111109</c:v>
                </c:pt>
                <c:pt idx="2138">
                  <c:v>13.65</c:v>
                </c:pt>
                <c:pt idx="2139">
                  <c:v>14.511111111111109</c:v>
                </c:pt>
                <c:pt idx="2140">
                  <c:v>15.05</c:v>
                </c:pt>
                <c:pt idx="2141">
                  <c:v>15.861111111111109</c:v>
                </c:pt>
                <c:pt idx="2142">
                  <c:v>16.55</c:v>
                </c:pt>
                <c:pt idx="2143">
                  <c:v>17.077777777777779</c:v>
                </c:pt>
                <c:pt idx="2144">
                  <c:v>17.95</c:v>
                </c:pt>
                <c:pt idx="2145">
                  <c:v>19.377777777777776</c:v>
                </c:pt>
                <c:pt idx="2146">
                  <c:v>20.038888888888884</c:v>
                </c:pt>
                <c:pt idx="2147">
                  <c:v>20.838888888888892</c:v>
                </c:pt>
                <c:pt idx="2148">
                  <c:v>21.027777777777775</c:v>
                </c:pt>
                <c:pt idx="2149">
                  <c:v>22.377777777777776</c:v>
                </c:pt>
                <c:pt idx="2150">
                  <c:v>23.161111111111108</c:v>
                </c:pt>
                <c:pt idx="2151">
                  <c:v>23.911111111111115</c:v>
                </c:pt>
                <c:pt idx="2152">
                  <c:v>24.472222222222221</c:v>
                </c:pt>
                <c:pt idx="2153">
                  <c:v>24.822222222222226</c:v>
                </c:pt>
                <c:pt idx="2154">
                  <c:v>25.12777777777778</c:v>
                </c:pt>
                <c:pt idx="2155">
                  <c:v>26.25</c:v>
                </c:pt>
                <c:pt idx="2156">
                  <c:v>26.43888888888889</c:v>
                </c:pt>
                <c:pt idx="2157">
                  <c:v>26.988888888888887</c:v>
                </c:pt>
                <c:pt idx="2158">
                  <c:v>27.388888888888886</c:v>
                </c:pt>
                <c:pt idx="2159">
                  <c:v>27.7</c:v>
                </c:pt>
                <c:pt idx="2160">
                  <c:v>28.077777777777779</c:v>
                </c:pt>
                <c:pt idx="2161">
                  <c:v>28.249999999999996</c:v>
                </c:pt>
                <c:pt idx="2162">
                  <c:v>28.62222222222222</c:v>
                </c:pt>
                <c:pt idx="2163">
                  <c:v>29.12777777777778</c:v>
                </c:pt>
                <c:pt idx="2164">
                  <c:v>29.338888888888889</c:v>
                </c:pt>
                <c:pt idx="2165">
                  <c:v>29.4</c:v>
                </c:pt>
                <c:pt idx="2166">
                  <c:v>29.87222222222222</c:v>
                </c:pt>
                <c:pt idx="2167">
                  <c:v>29.899999999999995</c:v>
                </c:pt>
                <c:pt idx="2168">
                  <c:v>30.549999999999997</c:v>
                </c:pt>
                <c:pt idx="2169">
                  <c:v>30.799999999999997</c:v>
                </c:pt>
                <c:pt idx="2170">
                  <c:v>30.661111111111108</c:v>
                </c:pt>
                <c:pt idx="2171">
                  <c:v>31.038888888888891</c:v>
                </c:pt>
                <c:pt idx="2172">
                  <c:v>31.038888888888891</c:v>
                </c:pt>
                <c:pt idx="2173">
                  <c:v>31.45</c:v>
                </c:pt>
                <c:pt idx="2174">
                  <c:v>31.677777777777774</c:v>
                </c:pt>
                <c:pt idx="2175">
                  <c:v>31.611111111111114</c:v>
                </c:pt>
                <c:pt idx="2176">
                  <c:v>32.049999999999997</c:v>
                </c:pt>
                <c:pt idx="2177">
                  <c:v>31.772222222222219</c:v>
                </c:pt>
                <c:pt idx="2178">
                  <c:v>32.18888888888889</c:v>
                </c:pt>
                <c:pt idx="2179">
                  <c:v>32.222222222222221</c:v>
                </c:pt>
                <c:pt idx="2180">
                  <c:v>32.62222222222222</c:v>
                </c:pt>
                <c:pt idx="2181">
                  <c:v>31.988888888888887</c:v>
                </c:pt>
                <c:pt idx="2182">
                  <c:v>31.522222222222219</c:v>
                </c:pt>
                <c:pt idx="2183">
                  <c:v>31.511111111111109</c:v>
                </c:pt>
                <c:pt idx="2184">
                  <c:v>31.022222222222222</c:v>
                </c:pt>
                <c:pt idx="2185">
                  <c:v>30.427777777777774</c:v>
                </c:pt>
                <c:pt idx="2186">
                  <c:v>28.038888888888888</c:v>
                </c:pt>
                <c:pt idx="2187">
                  <c:v>26.861111111111107</c:v>
                </c:pt>
                <c:pt idx="2188">
                  <c:v>25.911111111111111</c:v>
                </c:pt>
                <c:pt idx="2189">
                  <c:v>24.877777777777776</c:v>
                </c:pt>
                <c:pt idx="2190">
                  <c:v>24.18888888888889</c:v>
                </c:pt>
                <c:pt idx="2191">
                  <c:v>23.788888888888884</c:v>
                </c:pt>
                <c:pt idx="2192">
                  <c:v>23.322222222222223</c:v>
                </c:pt>
                <c:pt idx="2193">
                  <c:v>22.427777777777781</c:v>
                </c:pt>
                <c:pt idx="2194">
                  <c:v>21.7</c:v>
                </c:pt>
                <c:pt idx="2195">
                  <c:v>21.527777777777779</c:v>
                </c:pt>
                <c:pt idx="2196">
                  <c:v>20.811111111111106</c:v>
                </c:pt>
                <c:pt idx="2197">
                  <c:v>19.95</c:v>
                </c:pt>
                <c:pt idx="2198">
                  <c:v>19.827777777777776</c:v>
                </c:pt>
                <c:pt idx="2199">
                  <c:v>18.649999999999995</c:v>
                </c:pt>
                <c:pt idx="2200">
                  <c:v>17.827777777777779</c:v>
                </c:pt>
                <c:pt idx="2201">
                  <c:v>17.31111111111111</c:v>
                </c:pt>
                <c:pt idx="2202">
                  <c:v>17.011111111111109</c:v>
                </c:pt>
                <c:pt idx="2203">
                  <c:v>16.900000000000002</c:v>
                </c:pt>
                <c:pt idx="2204">
                  <c:v>16.472222222222221</c:v>
                </c:pt>
                <c:pt idx="2205">
                  <c:v>15.627777777777778</c:v>
                </c:pt>
                <c:pt idx="2206">
                  <c:v>15.46111111111111</c:v>
                </c:pt>
                <c:pt idx="2207">
                  <c:v>15.250000000000002</c:v>
                </c:pt>
                <c:pt idx="2208">
                  <c:v>14.788888888888888</c:v>
                </c:pt>
                <c:pt idx="2209">
                  <c:v>14.53888888888889</c:v>
                </c:pt>
                <c:pt idx="2210">
                  <c:v>14.111111111111111</c:v>
                </c:pt>
                <c:pt idx="2211">
                  <c:v>13.977777777777776</c:v>
                </c:pt>
                <c:pt idx="2212">
                  <c:v>13.638888888888888</c:v>
                </c:pt>
                <c:pt idx="2213">
                  <c:v>13.399999999999999</c:v>
                </c:pt>
                <c:pt idx="2214">
                  <c:v>13.25</c:v>
                </c:pt>
                <c:pt idx="2215">
                  <c:v>13.172222222222222</c:v>
                </c:pt>
                <c:pt idx="2216">
                  <c:v>13.15</c:v>
                </c:pt>
                <c:pt idx="2217">
                  <c:v>12.911111111111111</c:v>
                </c:pt>
                <c:pt idx="2218">
                  <c:v>12.927777777777779</c:v>
                </c:pt>
                <c:pt idx="2219">
                  <c:v>12.588888888888887</c:v>
                </c:pt>
                <c:pt idx="2220">
                  <c:v>12.772222222222222</c:v>
                </c:pt>
                <c:pt idx="2221">
                  <c:v>12.272222222222224</c:v>
                </c:pt>
                <c:pt idx="2222">
                  <c:v>12.138888888888889</c:v>
                </c:pt>
                <c:pt idx="2223">
                  <c:v>11.788888888888888</c:v>
                </c:pt>
                <c:pt idx="2224">
                  <c:v>11.822222222222223</c:v>
                </c:pt>
                <c:pt idx="2225">
                  <c:v>11.827777777777778</c:v>
                </c:pt>
                <c:pt idx="2226">
                  <c:v>11.577777777777779</c:v>
                </c:pt>
                <c:pt idx="2227">
                  <c:v>11.611111111111111</c:v>
                </c:pt>
                <c:pt idx="2228">
                  <c:v>11.722222222222223</c:v>
                </c:pt>
                <c:pt idx="2229">
                  <c:v>11.461111111111112</c:v>
                </c:pt>
                <c:pt idx="2230">
                  <c:v>11.272222222222222</c:v>
                </c:pt>
                <c:pt idx="2231">
                  <c:v>10.777777777777777</c:v>
                </c:pt>
                <c:pt idx="2232">
                  <c:v>10.777777777777777</c:v>
                </c:pt>
                <c:pt idx="2233">
                  <c:v>11.05</c:v>
                </c:pt>
                <c:pt idx="2234">
                  <c:v>10.911111111111111</c:v>
                </c:pt>
                <c:pt idx="2235">
                  <c:v>11.35</c:v>
                </c:pt>
                <c:pt idx="2236">
                  <c:v>12.2</c:v>
                </c:pt>
                <c:pt idx="2237">
                  <c:v>13.277777777777777</c:v>
                </c:pt>
                <c:pt idx="2238">
                  <c:v>14.749999999999998</c:v>
                </c:pt>
                <c:pt idx="2239">
                  <c:v>16.87777777777778</c:v>
                </c:pt>
                <c:pt idx="2240">
                  <c:v>17.55</c:v>
                </c:pt>
                <c:pt idx="2241">
                  <c:v>19.227777777777778</c:v>
                </c:pt>
                <c:pt idx="2242">
                  <c:v>20.288888888888888</c:v>
                </c:pt>
                <c:pt idx="2243">
                  <c:v>21.211111111111116</c:v>
                </c:pt>
                <c:pt idx="2244">
                  <c:v>22.261111111111106</c:v>
                </c:pt>
                <c:pt idx="2245">
                  <c:v>22.922222222222224</c:v>
                </c:pt>
                <c:pt idx="2246">
                  <c:v>24.15</c:v>
                </c:pt>
                <c:pt idx="2247">
                  <c:v>24.877777777777776</c:v>
                </c:pt>
                <c:pt idx="2248">
                  <c:v>25.877777777777776</c:v>
                </c:pt>
                <c:pt idx="2249">
                  <c:v>26.56111111111111</c:v>
                </c:pt>
                <c:pt idx="2250">
                  <c:v>27.449999999999996</c:v>
                </c:pt>
                <c:pt idx="2251">
                  <c:v>28.277777777777779</c:v>
                </c:pt>
                <c:pt idx="2252">
                  <c:v>29.027777777777779</c:v>
                </c:pt>
                <c:pt idx="2253">
                  <c:v>29.450000000000003</c:v>
                </c:pt>
                <c:pt idx="2254">
                  <c:v>30.161111111111115</c:v>
                </c:pt>
                <c:pt idx="2255">
                  <c:v>30.872222222222216</c:v>
                </c:pt>
                <c:pt idx="2256">
                  <c:v>31.027777777777775</c:v>
                </c:pt>
                <c:pt idx="2257">
                  <c:v>31.361111111111111</c:v>
                </c:pt>
                <c:pt idx="2258">
                  <c:v>31.777777777777779</c:v>
                </c:pt>
                <c:pt idx="2259">
                  <c:v>31.822222222222223</c:v>
                </c:pt>
                <c:pt idx="2260">
                  <c:v>31.988888888888887</c:v>
                </c:pt>
                <c:pt idx="2261">
                  <c:v>32.611111111111114</c:v>
                </c:pt>
                <c:pt idx="2262">
                  <c:v>33.161111111111111</c:v>
                </c:pt>
                <c:pt idx="2263">
                  <c:v>33.072222222222223</c:v>
                </c:pt>
                <c:pt idx="2264">
                  <c:v>33.411111111111111</c:v>
                </c:pt>
                <c:pt idx="2265">
                  <c:v>33.388888888888886</c:v>
                </c:pt>
                <c:pt idx="2266">
                  <c:v>33.761111111111106</c:v>
                </c:pt>
                <c:pt idx="2267">
                  <c:v>34.161111111111104</c:v>
                </c:pt>
                <c:pt idx="2268">
                  <c:v>33.949999999999996</c:v>
                </c:pt>
                <c:pt idx="2269">
                  <c:v>34.088888888888889</c:v>
                </c:pt>
                <c:pt idx="2270">
                  <c:v>34.4</c:v>
                </c:pt>
                <c:pt idx="2271">
                  <c:v>34.072222222222223</c:v>
                </c:pt>
                <c:pt idx="2272">
                  <c:v>33.861111111111114</c:v>
                </c:pt>
                <c:pt idx="2273">
                  <c:v>34.227777777777774</c:v>
                </c:pt>
                <c:pt idx="2274">
                  <c:v>33.777777777777779</c:v>
                </c:pt>
                <c:pt idx="2275">
                  <c:v>32.822222222222223</c:v>
                </c:pt>
                <c:pt idx="2276">
                  <c:v>33.911111111111111</c:v>
                </c:pt>
                <c:pt idx="2277">
                  <c:v>33.511111111111106</c:v>
                </c:pt>
                <c:pt idx="2278">
                  <c:v>33.377777777777773</c:v>
                </c:pt>
                <c:pt idx="2279">
                  <c:v>32.977777777777774</c:v>
                </c:pt>
                <c:pt idx="2280">
                  <c:v>32.177777777777777</c:v>
                </c:pt>
                <c:pt idx="2281">
                  <c:v>29.8</c:v>
                </c:pt>
                <c:pt idx="2282">
                  <c:v>28.627777777777776</c:v>
                </c:pt>
                <c:pt idx="2283">
                  <c:v>27.81111111111111</c:v>
                </c:pt>
                <c:pt idx="2284">
                  <c:v>27.088888888888892</c:v>
                </c:pt>
                <c:pt idx="2285">
                  <c:v>26.388888888888889</c:v>
                </c:pt>
                <c:pt idx="2286">
                  <c:v>25.977777777777781</c:v>
                </c:pt>
                <c:pt idx="2287">
                  <c:v>25.999999999999996</c:v>
                </c:pt>
                <c:pt idx="2288">
                  <c:v>25.888888888888886</c:v>
                </c:pt>
                <c:pt idx="2289">
                  <c:v>25.861111111111107</c:v>
                </c:pt>
                <c:pt idx="2290">
                  <c:v>25.427777777777774</c:v>
                </c:pt>
                <c:pt idx="2291">
                  <c:v>25.088888888888885</c:v>
                </c:pt>
                <c:pt idx="2292">
                  <c:v>24.772222222222222</c:v>
                </c:pt>
                <c:pt idx="2293">
                  <c:v>24.572222222222223</c:v>
                </c:pt>
                <c:pt idx="2294">
                  <c:v>24.427777777777777</c:v>
                </c:pt>
                <c:pt idx="2295">
                  <c:v>24.311111111111114</c:v>
                </c:pt>
                <c:pt idx="2296">
                  <c:v>24.099999999999998</c:v>
                </c:pt>
                <c:pt idx="2297">
                  <c:v>23.850000000000005</c:v>
                </c:pt>
                <c:pt idx="2298">
                  <c:v>23.711111111111116</c:v>
                </c:pt>
                <c:pt idx="2299">
                  <c:v>23.638888888888886</c:v>
                </c:pt>
                <c:pt idx="2300">
                  <c:v>23.577777777777776</c:v>
                </c:pt>
                <c:pt idx="2301">
                  <c:v>23.277777777777782</c:v>
                </c:pt>
                <c:pt idx="2302">
                  <c:v>23.127777777777776</c:v>
                </c:pt>
                <c:pt idx="2303">
                  <c:v>22.872222222222224</c:v>
                </c:pt>
                <c:pt idx="2304">
                  <c:v>22.338888888888885</c:v>
                </c:pt>
                <c:pt idx="2305">
                  <c:v>22.088888888888892</c:v>
                </c:pt>
                <c:pt idx="2306">
                  <c:v>21.849999999999998</c:v>
                </c:pt>
                <c:pt idx="2307">
                  <c:v>21.427777777777774</c:v>
                </c:pt>
                <c:pt idx="2308">
                  <c:v>21.177777777777781</c:v>
                </c:pt>
                <c:pt idx="2309">
                  <c:v>21.522222222222219</c:v>
                </c:pt>
                <c:pt idx="2310">
                  <c:v>21.7</c:v>
                </c:pt>
                <c:pt idx="2311">
                  <c:v>21.18888888888889</c:v>
                </c:pt>
                <c:pt idx="2312">
                  <c:v>20.927777777777777</c:v>
                </c:pt>
                <c:pt idx="2313">
                  <c:v>21.272222222222226</c:v>
                </c:pt>
                <c:pt idx="2314">
                  <c:v>21.31111111111111</c:v>
                </c:pt>
                <c:pt idx="2315">
                  <c:v>21.461111111111109</c:v>
                </c:pt>
                <c:pt idx="2316">
                  <c:v>21.588888888888889</c:v>
                </c:pt>
                <c:pt idx="2317">
                  <c:v>21.7</c:v>
                </c:pt>
                <c:pt idx="2318">
                  <c:v>21.772222222222222</c:v>
                </c:pt>
                <c:pt idx="2319">
                  <c:v>21.761111111111113</c:v>
                </c:pt>
                <c:pt idx="2320">
                  <c:v>21.611111111111114</c:v>
                </c:pt>
                <c:pt idx="2321">
                  <c:v>21.5</c:v>
                </c:pt>
                <c:pt idx="2322">
                  <c:v>21.31111111111111</c:v>
                </c:pt>
                <c:pt idx="2323">
                  <c:v>21.411111111111115</c:v>
                </c:pt>
                <c:pt idx="2324">
                  <c:v>21.222222222222225</c:v>
                </c:pt>
                <c:pt idx="2325">
                  <c:v>20.999999999999996</c:v>
                </c:pt>
                <c:pt idx="2326">
                  <c:v>20.827777777777776</c:v>
                </c:pt>
                <c:pt idx="2327">
                  <c:v>20.700000000000003</c:v>
                </c:pt>
                <c:pt idx="2328">
                  <c:v>20.677777777777777</c:v>
                </c:pt>
                <c:pt idx="2329">
                  <c:v>20.722222222222221</c:v>
                </c:pt>
                <c:pt idx="2330">
                  <c:v>20.788888888888888</c:v>
                </c:pt>
                <c:pt idx="2331">
                  <c:v>20.772222222222222</c:v>
                </c:pt>
                <c:pt idx="2332">
                  <c:v>21.072222222222226</c:v>
                </c:pt>
                <c:pt idx="2333">
                  <c:v>21.622222222222224</c:v>
                </c:pt>
                <c:pt idx="2334">
                  <c:v>22.272222222222222</c:v>
                </c:pt>
                <c:pt idx="2335">
                  <c:v>22.9</c:v>
                </c:pt>
                <c:pt idx="2336">
                  <c:v>23.611111111111111</c:v>
                </c:pt>
                <c:pt idx="2337">
                  <c:v>24.099999999999998</c:v>
                </c:pt>
                <c:pt idx="2338">
                  <c:v>24.738888888888887</c:v>
                </c:pt>
                <c:pt idx="2339">
                  <c:v>25.349999999999998</c:v>
                </c:pt>
                <c:pt idx="2340">
                  <c:v>26.18888888888889</c:v>
                </c:pt>
                <c:pt idx="2341">
                  <c:v>26.411111111111115</c:v>
                </c:pt>
                <c:pt idx="2342">
                  <c:v>27.422222222222221</c:v>
                </c:pt>
                <c:pt idx="2343">
                  <c:v>28.000000000000004</c:v>
                </c:pt>
                <c:pt idx="2344">
                  <c:v>28.8</c:v>
                </c:pt>
                <c:pt idx="2345">
                  <c:v>29.222222222222218</c:v>
                </c:pt>
                <c:pt idx="2346">
                  <c:v>29.227777777777778</c:v>
                </c:pt>
                <c:pt idx="2347">
                  <c:v>30.172222222222224</c:v>
                </c:pt>
                <c:pt idx="2348">
                  <c:v>30.288888888888884</c:v>
                </c:pt>
                <c:pt idx="2349">
                  <c:v>30.211111111111109</c:v>
                </c:pt>
                <c:pt idx="2350">
                  <c:v>29.961111111111116</c:v>
                </c:pt>
                <c:pt idx="2351">
                  <c:v>30.927777777777777</c:v>
                </c:pt>
                <c:pt idx="2352">
                  <c:v>32.261111111111106</c:v>
                </c:pt>
                <c:pt idx="2353">
                  <c:v>31.972222222222221</c:v>
                </c:pt>
                <c:pt idx="2354">
                  <c:v>30.988888888888887</c:v>
                </c:pt>
                <c:pt idx="2355">
                  <c:v>32.1</c:v>
                </c:pt>
                <c:pt idx="2356">
                  <c:v>32.827777777777776</c:v>
                </c:pt>
                <c:pt idx="2357">
                  <c:v>32.861111111111114</c:v>
                </c:pt>
                <c:pt idx="2358">
                  <c:v>31.999999999999996</c:v>
                </c:pt>
                <c:pt idx="2359">
                  <c:v>33.85</c:v>
                </c:pt>
                <c:pt idx="2360">
                  <c:v>31.750000000000004</c:v>
                </c:pt>
                <c:pt idx="2361">
                  <c:v>32.62777777777778</c:v>
                </c:pt>
                <c:pt idx="2362">
                  <c:v>32.87222222222222</c:v>
                </c:pt>
                <c:pt idx="2363">
                  <c:v>31.722222222222218</c:v>
                </c:pt>
                <c:pt idx="2364">
                  <c:v>32.072222222222223</c:v>
                </c:pt>
                <c:pt idx="2365">
                  <c:v>33.261111111111113</c:v>
                </c:pt>
                <c:pt idx="2366">
                  <c:v>32.62777777777778</c:v>
                </c:pt>
                <c:pt idx="2367">
                  <c:v>32.927777777777777</c:v>
                </c:pt>
                <c:pt idx="2368">
                  <c:v>33.87777777777778</c:v>
                </c:pt>
                <c:pt idx="2369">
                  <c:v>33.838888888888889</c:v>
                </c:pt>
                <c:pt idx="2370">
                  <c:v>33.522222222222226</c:v>
                </c:pt>
                <c:pt idx="2371">
                  <c:v>33.06111111111111</c:v>
                </c:pt>
                <c:pt idx="2372">
                  <c:v>32.138888888888886</c:v>
                </c:pt>
                <c:pt idx="2373">
                  <c:v>31.772222222222219</c:v>
                </c:pt>
                <c:pt idx="2374">
                  <c:v>31.072222222222226</c:v>
                </c:pt>
                <c:pt idx="2375">
                  <c:v>30.538888888888888</c:v>
                </c:pt>
                <c:pt idx="2376">
                  <c:v>29.827777777777776</c:v>
                </c:pt>
                <c:pt idx="2377">
                  <c:v>29.172222222222224</c:v>
                </c:pt>
                <c:pt idx="2378">
                  <c:v>28.461111111111112</c:v>
                </c:pt>
                <c:pt idx="2379">
                  <c:v>27.827777777777779</c:v>
                </c:pt>
                <c:pt idx="2380">
                  <c:v>27.427777777777781</c:v>
                </c:pt>
                <c:pt idx="2381">
                  <c:v>27.072222222222223</c:v>
                </c:pt>
                <c:pt idx="2382">
                  <c:v>26.738888888888887</c:v>
                </c:pt>
                <c:pt idx="2383">
                  <c:v>26.327777777777776</c:v>
                </c:pt>
                <c:pt idx="2384">
                  <c:v>26.06111111111111</c:v>
                </c:pt>
                <c:pt idx="2385">
                  <c:v>25.622222222222224</c:v>
                </c:pt>
                <c:pt idx="2386">
                  <c:v>25.4</c:v>
                </c:pt>
                <c:pt idx="2387">
                  <c:v>25.338888888888889</c:v>
                </c:pt>
                <c:pt idx="2388">
                  <c:v>25.238888888888891</c:v>
                </c:pt>
                <c:pt idx="2389">
                  <c:v>25.288888888888884</c:v>
                </c:pt>
                <c:pt idx="2390">
                  <c:v>25.1</c:v>
                </c:pt>
                <c:pt idx="2391">
                  <c:v>24.899999999999995</c:v>
                </c:pt>
                <c:pt idx="2392">
                  <c:v>24.822222222222226</c:v>
                </c:pt>
                <c:pt idx="2393">
                  <c:v>24.372222222222224</c:v>
                </c:pt>
                <c:pt idx="2394">
                  <c:v>23.127777777777776</c:v>
                </c:pt>
                <c:pt idx="2395">
                  <c:v>22.838888888888889</c:v>
                </c:pt>
                <c:pt idx="2396">
                  <c:v>22.661111111111115</c:v>
                </c:pt>
                <c:pt idx="2397">
                  <c:v>22.249999999999996</c:v>
                </c:pt>
                <c:pt idx="2398">
                  <c:v>21.999999999999996</c:v>
                </c:pt>
                <c:pt idx="2399">
                  <c:v>21.477777777777774</c:v>
                </c:pt>
                <c:pt idx="2400">
                  <c:v>21.25</c:v>
                </c:pt>
                <c:pt idx="2401">
                  <c:v>21.288888888888884</c:v>
                </c:pt>
                <c:pt idx="2402">
                  <c:v>21.077777777777776</c:v>
                </c:pt>
                <c:pt idx="2403">
                  <c:v>21.1</c:v>
                </c:pt>
                <c:pt idx="2404">
                  <c:v>20.988888888888891</c:v>
                </c:pt>
                <c:pt idx="2405">
                  <c:v>21.111111111111111</c:v>
                </c:pt>
                <c:pt idx="2406">
                  <c:v>21.12222222222222</c:v>
                </c:pt>
                <c:pt idx="2407">
                  <c:v>21.06111111111111</c:v>
                </c:pt>
                <c:pt idx="2408">
                  <c:v>21.022222222222222</c:v>
                </c:pt>
                <c:pt idx="2409">
                  <c:v>20.949999999999996</c:v>
                </c:pt>
                <c:pt idx="2410">
                  <c:v>21.05</c:v>
                </c:pt>
                <c:pt idx="2411">
                  <c:v>20.988888888888891</c:v>
                </c:pt>
                <c:pt idx="2412">
                  <c:v>20.988888888888891</c:v>
                </c:pt>
                <c:pt idx="2413">
                  <c:v>20.938888888888886</c:v>
                </c:pt>
                <c:pt idx="2414">
                  <c:v>20.888888888888886</c:v>
                </c:pt>
                <c:pt idx="2415">
                  <c:v>20.799999999999997</c:v>
                </c:pt>
                <c:pt idx="2416">
                  <c:v>20.738888888888887</c:v>
                </c:pt>
                <c:pt idx="2417">
                  <c:v>20.772222222222222</c:v>
                </c:pt>
                <c:pt idx="2418">
                  <c:v>20.838888888888892</c:v>
                </c:pt>
                <c:pt idx="2419">
                  <c:v>21.1</c:v>
                </c:pt>
                <c:pt idx="2420">
                  <c:v>21.177777777777781</c:v>
                </c:pt>
                <c:pt idx="2421">
                  <c:v>21.18888888888889</c:v>
                </c:pt>
                <c:pt idx="2422">
                  <c:v>21.127777777777776</c:v>
                </c:pt>
                <c:pt idx="2423">
                  <c:v>21.222222222222225</c:v>
                </c:pt>
                <c:pt idx="2424">
                  <c:v>21.511111111111109</c:v>
                </c:pt>
                <c:pt idx="2425">
                  <c:v>21.611111111111114</c:v>
                </c:pt>
                <c:pt idx="2426">
                  <c:v>21.738888888888887</c:v>
                </c:pt>
                <c:pt idx="2427">
                  <c:v>21.750000000000004</c:v>
                </c:pt>
                <c:pt idx="2428">
                  <c:v>21.727777777777778</c:v>
                </c:pt>
                <c:pt idx="2429">
                  <c:v>21.461111111111109</c:v>
                </c:pt>
                <c:pt idx="2430">
                  <c:v>20.677777777777777</c:v>
                </c:pt>
                <c:pt idx="2431">
                  <c:v>20.577777777777779</c:v>
                </c:pt>
                <c:pt idx="2432">
                  <c:v>20.511111111111113</c:v>
                </c:pt>
                <c:pt idx="2433">
                  <c:v>20.37777777777778</c:v>
                </c:pt>
                <c:pt idx="2434">
                  <c:v>20.411111111111108</c:v>
                </c:pt>
                <c:pt idx="2435">
                  <c:v>20.261111111111109</c:v>
                </c:pt>
                <c:pt idx="2436">
                  <c:v>19.988888888888891</c:v>
                </c:pt>
                <c:pt idx="2437">
                  <c:v>19.95</c:v>
                </c:pt>
                <c:pt idx="2438">
                  <c:v>19.322222222222223</c:v>
                </c:pt>
                <c:pt idx="2439">
                  <c:v>19.172222222222224</c:v>
                </c:pt>
                <c:pt idx="2440">
                  <c:v>19.138888888888889</c:v>
                </c:pt>
                <c:pt idx="2441">
                  <c:v>19.099999999999998</c:v>
                </c:pt>
                <c:pt idx="2442">
                  <c:v>19.277777777777779</c:v>
                </c:pt>
                <c:pt idx="2443">
                  <c:v>19.227777777777778</c:v>
                </c:pt>
                <c:pt idx="2444">
                  <c:v>19.588888888888892</c:v>
                </c:pt>
                <c:pt idx="2445">
                  <c:v>19.638888888888886</c:v>
                </c:pt>
                <c:pt idx="2446">
                  <c:v>19.788888888888891</c:v>
                </c:pt>
                <c:pt idx="2447">
                  <c:v>20.12777777777778</c:v>
                </c:pt>
                <c:pt idx="2448">
                  <c:v>20.638888888888893</c:v>
                </c:pt>
                <c:pt idx="2449">
                  <c:v>20.877777777777776</c:v>
                </c:pt>
                <c:pt idx="2450">
                  <c:v>21.06111111111111</c:v>
                </c:pt>
                <c:pt idx="2451">
                  <c:v>21.05</c:v>
                </c:pt>
                <c:pt idx="2452">
                  <c:v>20.777777777777782</c:v>
                </c:pt>
                <c:pt idx="2453">
                  <c:v>20.638888888888893</c:v>
                </c:pt>
                <c:pt idx="2454">
                  <c:v>20.422222222222224</c:v>
                </c:pt>
                <c:pt idx="2455">
                  <c:v>20.422222222222224</c:v>
                </c:pt>
                <c:pt idx="2456">
                  <c:v>20.572222222222223</c:v>
                </c:pt>
                <c:pt idx="2457">
                  <c:v>20.599999999999998</c:v>
                </c:pt>
                <c:pt idx="2458">
                  <c:v>20.527777777777779</c:v>
                </c:pt>
                <c:pt idx="2459">
                  <c:v>20.288888888888888</c:v>
                </c:pt>
                <c:pt idx="2460">
                  <c:v>20.37777777777778</c:v>
                </c:pt>
                <c:pt idx="2461">
                  <c:v>20.477777777777778</c:v>
                </c:pt>
                <c:pt idx="2462">
                  <c:v>20.627777777777776</c:v>
                </c:pt>
                <c:pt idx="2463">
                  <c:v>20.872222222222216</c:v>
                </c:pt>
                <c:pt idx="2464">
                  <c:v>20.838888888888892</c:v>
                </c:pt>
                <c:pt idx="2465">
                  <c:v>20.672222222222217</c:v>
                </c:pt>
                <c:pt idx="2466">
                  <c:v>20.422222222222224</c:v>
                </c:pt>
                <c:pt idx="2467">
                  <c:v>21.288888888888884</c:v>
                </c:pt>
                <c:pt idx="2468">
                  <c:v>20.811111111111106</c:v>
                </c:pt>
                <c:pt idx="2469">
                  <c:v>20.327777777777779</c:v>
                </c:pt>
                <c:pt idx="2470">
                  <c:v>20.011111111111109</c:v>
                </c:pt>
                <c:pt idx="2471">
                  <c:v>19.822222222222226</c:v>
                </c:pt>
                <c:pt idx="2472">
                  <c:v>19.661111111111111</c:v>
                </c:pt>
                <c:pt idx="2473">
                  <c:v>19.377777777777776</c:v>
                </c:pt>
                <c:pt idx="2474">
                  <c:v>19.411111111111108</c:v>
                </c:pt>
                <c:pt idx="2475">
                  <c:v>19.861111111111111</c:v>
                </c:pt>
                <c:pt idx="2476">
                  <c:v>20.427777777777774</c:v>
                </c:pt>
                <c:pt idx="2477">
                  <c:v>20.388888888888889</c:v>
                </c:pt>
                <c:pt idx="2478">
                  <c:v>20.811111111111106</c:v>
                </c:pt>
                <c:pt idx="2479">
                  <c:v>20.372222222222224</c:v>
                </c:pt>
                <c:pt idx="2480">
                  <c:v>20.811111111111106</c:v>
                </c:pt>
                <c:pt idx="2481">
                  <c:v>20.638888888888893</c:v>
                </c:pt>
                <c:pt idx="2482">
                  <c:v>20.549999999999997</c:v>
                </c:pt>
                <c:pt idx="2483">
                  <c:v>20.388888888888889</c:v>
                </c:pt>
                <c:pt idx="2484">
                  <c:v>20.288888888888888</c:v>
                </c:pt>
                <c:pt idx="2485">
                  <c:v>20.272222222222219</c:v>
                </c:pt>
                <c:pt idx="2486">
                  <c:v>20.272222222222219</c:v>
                </c:pt>
                <c:pt idx="2487">
                  <c:v>20.372222222222224</c:v>
                </c:pt>
                <c:pt idx="2488">
                  <c:v>20.361111111111114</c:v>
                </c:pt>
                <c:pt idx="2489">
                  <c:v>20.500000000000004</c:v>
                </c:pt>
                <c:pt idx="2490">
                  <c:v>20.561111111111114</c:v>
                </c:pt>
                <c:pt idx="2491">
                  <c:v>20.477777777777778</c:v>
                </c:pt>
                <c:pt idx="2492">
                  <c:v>20.477777777777778</c:v>
                </c:pt>
                <c:pt idx="2493">
                  <c:v>20.538888888888888</c:v>
                </c:pt>
                <c:pt idx="2494">
                  <c:v>20.549999999999997</c:v>
                </c:pt>
                <c:pt idx="2495">
                  <c:v>20.661111111111108</c:v>
                </c:pt>
                <c:pt idx="2496">
                  <c:v>20.37777777777778</c:v>
                </c:pt>
                <c:pt idx="2497">
                  <c:v>20.211111111111109</c:v>
                </c:pt>
                <c:pt idx="2498">
                  <c:v>19.988888888888891</c:v>
                </c:pt>
                <c:pt idx="2499">
                  <c:v>19.972222222222225</c:v>
                </c:pt>
                <c:pt idx="2500">
                  <c:v>20.138888888888889</c:v>
                </c:pt>
                <c:pt idx="2501">
                  <c:v>20.549999999999997</c:v>
                </c:pt>
                <c:pt idx="2502">
                  <c:v>20.727777777777778</c:v>
                </c:pt>
                <c:pt idx="2503">
                  <c:v>20.988888888888891</c:v>
                </c:pt>
                <c:pt idx="2504">
                  <c:v>21.149999999999995</c:v>
                </c:pt>
                <c:pt idx="2505">
                  <c:v>21.172222222222221</c:v>
                </c:pt>
                <c:pt idx="2506">
                  <c:v>21.161111111111111</c:v>
                </c:pt>
                <c:pt idx="2507">
                  <c:v>21.027777777777775</c:v>
                </c:pt>
                <c:pt idx="2508">
                  <c:v>21.072222222222226</c:v>
                </c:pt>
                <c:pt idx="2509">
                  <c:v>20.961111111111112</c:v>
                </c:pt>
                <c:pt idx="2510">
                  <c:v>20.888888888888886</c:v>
                </c:pt>
                <c:pt idx="2511">
                  <c:v>20.949999999999996</c:v>
                </c:pt>
                <c:pt idx="2512">
                  <c:v>21.077777777777776</c:v>
                </c:pt>
                <c:pt idx="2513">
                  <c:v>21.06111111111111</c:v>
                </c:pt>
                <c:pt idx="2514">
                  <c:v>20.85</c:v>
                </c:pt>
                <c:pt idx="2515">
                  <c:v>20.777777777777782</c:v>
                </c:pt>
                <c:pt idx="2516">
                  <c:v>20.650000000000002</c:v>
                </c:pt>
                <c:pt idx="2517">
                  <c:v>20.277777777777779</c:v>
                </c:pt>
                <c:pt idx="2518">
                  <c:v>20.372222222222224</c:v>
                </c:pt>
                <c:pt idx="2519">
                  <c:v>19.899999999999995</c:v>
                </c:pt>
                <c:pt idx="2520">
                  <c:v>19.699999999999996</c:v>
                </c:pt>
                <c:pt idx="2521">
                  <c:v>20.12777777777778</c:v>
                </c:pt>
                <c:pt idx="2522">
                  <c:v>20.288888888888888</c:v>
                </c:pt>
                <c:pt idx="2523">
                  <c:v>20.438888888888894</c:v>
                </c:pt>
                <c:pt idx="2524">
                  <c:v>20.688888888888886</c:v>
                </c:pt>
                <c:pt idx="2525">
                  <c:v>21.227777777777774</c:v>
                </c:pt>
                <c:pt idx="2526">
                  <c:v>21.938888888888886</c:v>
                </c:pt>
                <c:pt idx="2527">
                  <c:v>22.75</c:v>
                </c:pt>
                <c:pt idx="2528">
                  <c:v>23.75</c:v>
                </c:pt>
                <c:pt idx="2529">
                  <c:v>23.988888888888891</c:v>
                </c:pt>
                <c:pt idx="2530">
                  <c:v>24.450000000000003</c:v>
                </c:pt>
                <c:pt idx="2531">
                  <c:v>24.711111111111112</c:v>
                </c:pt>
                <c:pt idx="2532">
                  <c:v>25.672222222222217</c:v>
                </c:pt>
                <c:pt idx="2533">
                  <c:v>26.127777777777776</c:v>
                </c:pt>
                <c:pt idx="2534">
                  <c:v>26.62777777777778</c:v>
                </c:pt>
                <c:pt idx="2535">
                  <c:v>27.222222222222221</c:v>
                </c:pt>
                <c:pt idx="2536">
                  <c:v>27.522222222222226</c:v>
                </c:pt>
                <c:pt idx="2537">
                  <c:v>28.172222222222217</c:v>
                </c:pt>
                <c:pt idx="2538">
                  <c:v>28.388888888888886</c:v>
                </c:pt>
                <c:pt idx="2539">
                  <c:v>28.8</c:v>
                </c:pt>
                <c:pt idx="2540">
                  <c:v>29.12777777777778</c:v>
                </c:pt>
                <c:pt idx="2541">
                  <c:v>29</c:v>
                </c:pt>
                <c:pt idx="2542">
                  <c:v>29.761111111111106</c:v>
                </c:pt>
                <c:pt idx="2543">
                  <c:v>30.12222222222222</c:v>
                </c:pt>
                <c:pt idx="2544">
                  <c:v>30.722222222222221</c:v>
                </c:pt>
                <c:pt idx="2545">
                  <c:v>30.638888888888893</c:v>
                </c:pt>
                <c:pt idx="2546">
                  <c:v>31.088888888888885</c:v>
                </c:pt>
                <c:pt idx="2547">
                  <c:v>31.288888888888884</c:v>
                </c:pt>
                <c:pt idx="2548">
                  <c:v>31.68888888888889</c:v>
                </c:pt>
                <c:pt idx="2549">
                  <c:v>32.272222222222226</c:v>
                </c:pt>
                <c:pt idx="2550">
                  <c:v>32.322222222222223</c:v>
                </c:pt>
                <c:pt idx="2551">
                  <c:v>32.161111111111111</c:v>
                </c:pt>
                <c:pt idx="2552">
                  <c:v>32.238888888888887</c:v>
                </c:pt>
                <c:pt idx="2553">
                  <c:v>33.022222222222219</c:v>
                </c:pt>
                <c:pt idx="2554">
                  <c:v>33.449999999999996</c:v>
                </c:pt>
                <c:pt idx="2555">
                  <c:v>33.472222222222221</c:v>
                </c:pt>
                <c:pt idx="2556">
                  <c:v>33.5</c:v>
                </c:pt>
                <c:pt idx="2557">
                  <c:v>33.31111111111111</c:v>
                </c:pt>
                <c:pt idx="2558">
                  <c:v>33.027777777777779</c:v>
                </c:pt>
                <c:pt idx="2559">
                  <c:v>32.388888888888886</c:v>
                </c:pt>
                <c:pt idx="2560">
                  <c:v>31.677777777777774</c:v>
                </c:pt>
                <c:pt idx="2561">
                  <c:v>31.038888888888891</c:v>
                </c:pt>
                <c:pt idx="2562">
                  <c:v>30.572222222222223</c:v>
                </c:pt>
                <c:pt idx="2563">
                  <c:v>30.4</c:v>
                </c:pt>
                <c:pt idx="2564">
                  <c:v>29.561111111111106</c:v>
                </c:pt>
                <c:pt idx="2565">
                  <c:v>28.927777777777774</c:v>
                </c:pt>
                <c:pt idx="2566">
                  <c:v>28.427777777777777</c:v>
                </c:pt>
                <c:pt idx="2567">
                  <c:v>27.849999999999998</c:v>
                </c:pt>
                <c:pt idx="2568">
                  <c:v>27.022222222222222</c:v>
                </c:pt>
                <c:pt idx="2569">
                  <c:v>26.522222222222219</c:v>
                </c:pt>
                <c:pt idx="2570">
                  <c:v>26.127777777777776</c:v>
                </c:pt>
                <c:pt idx="2571">
                  <c:v>25.727777777777778</c:v>
                </c:pt>
                <c:pt idx="2572">
                  <c:v>25.31111111111111</c:v>
                </c:pt>
                <c:pt idx="2573">
                  <c:v>24.927777777777781</c:v>
                </c:pt>
                <c:pt idx="2574">
                  <c:v>24.738888888888887</c:v>
                </c:pt>
                <c:pt idx="2575">
                  <c:v>24.650000000000002</c:v>
                </c:pt>
                <c:pt idx="2576">
                  <c:v>24.488888888888887</c:v>
                </c:pt>
                <c:pt idx="2577">
                  <c:v>24.538888888888888</c:v>
                </c:pt>
                <c:pt idx="2578">
                  <c:v>24.522222222222222</c:v>
                </c:pt>
                <c:pt idx="2579">
                  <c:v>24.81111111111111</c:v>
                </c:pt>
                <c:pt idx="2580">
                  <c:v>24.899999999999995</c:v>
                </c:pt>
                <c:pt idx="2581">
                  <c:v>24.927777777777781</c:v>
                </c:pt>
                <c:pt idx="2582">
                  <c:v>24.972222222222221</c:v>
                </c:pt>
                <c:pt idx="2583">
                  <c:v>24.888888888888886</c:v>
                </c:pt>
                <c:pt idx="2584">
                  <c:v>24.661111111111111</c:v>
                </c:pt>
                <c:pt idx="2585">
                  <c:v>24.761111111111106</c:v>
                </c:pt>
                <c:pt idx="2586">
                  <c:v>24.761111111111106</c:v>
                </c:pt>
                <c:pt idx="2587">
                  <c:v>24.761111111111106</c:v>
                </c:pt>
                <c:pt idx="2588">
                  <c:v>24.711111111111112</c:v>
                </c:pt>
                <c:pt idx="2589">
                  <c:v>24.561111111111106</c:v>
                </c:pt>
                <c:pt idx="2590">
                  <c:v>24.477777777777778</c:v>
                </c:pt>
                <c:pt idx="2591">
                  <c:v>24.4</c:v>
                </c:pt>
                <c:pt idx="2592">
                  <c:v>24.422222222222217</c:v>
                </c:pt>
                <c:pt idx="2593">
                  <c:v>24.361111111111107</c:v>
                </c:pt>
                <c:pt idx="2594">
                  <c:v>24.349999999999998</c:v>
                </c:pt>
                <c:pt idx="2595">
                  <c:v>24.277777777777779</c:v>
                </c:pt>
                <c:pt idx="2596">
                  <c:v>24.18888888888889</c:v>
                </c:pt>
                <c:pt idx="2597">
                  <c:v>24.138888888888889</c:v>
                </c:pt>
                <c:pt idx="2598">
                  <c:v>24.322222222222223</c:v>
                </c:pt>
                <c:pt idx="2599">
                  <c:v>24.461111111111112</c:v>
                </c:pt>
                <c:pt idx="2600">
                  <c:v>24.477777777777778</c:v>
                </c:pt>
                <c:pt idx="2601">
                  <c:v>24.699999999999996</c:v>
                </c:pt>
                <c:pt idx="2602">
                  <c:v>24.711111111111112</c:v>
                </c:pt>
                <c:pt idx="2603">
                  <c:v>24.6</c:v>
                </c:pt>
                <c:pt idx="2604">
                  <c:v>24.538888888888888</c:v>
                </c:pt>
                <c:pt idx="2605">
                  <c:v>24.572222222222223</c:v>
                </c:pt>
                <c:pt idx="2606">
                  <c:v>24.472222222222221</c:v>
                </c:pt>
                <c:pt idx="2607">
                  <c:v>24.222222222222218</c:v>
                </c:pt>
                <c:pt idx="2608">
                  <c:v>23.75</c:v>
                </c:pt>
                <c:pt idx="2609">
                  <c:v>23.172222222222217</c:v>
                </c:pt>
                <c:pt idx="2610">
                  <c:v>22.111111111111111</c:v>
                </c:pt>
                <c:pt idx="2611">
                  <c:v>21.472222222222225</c:v>
                </c:pt>
                <c:pt idx="2612">
                  <c:v>21.4</c:v>
                </c:pt>
                <c:pt idx="2613">
                  <c:v>21.2</c:v>
                </c:pt>
                <c:pt idx="2614">
                  <c:v>21.222222222222225</c:v>
                </c:pt>
                <c:pt idx="2615">
                  <c:v>21.37222222222222</c:v>
                </c:pt>
                <c:pt idx="2616">
                  <c:v>21.411111111111115</c:v>
                </c:pt>
                <c:pt idx="2617">
                  <c:v>21.2</c:v>
                </c:pt>
                <c:pt idx="2618">
                  <c:v>20.999999999999996</c:v>
                </c:pt>
                <c:pt idx="2619">
                  <c:v>21.161111111111111</c:v>
                </c:pt>
                <c:pt idx="2620">
                  <c:v>21.588888888888889</c:v>
                </c:pt>
                <c:pt idx="2621">
                  <c:v>22.088888888888892</c:v>
                </c:pt>
                <c:pt idx="2622">
                  <c:v>22.37222222222222</c:v>
                </c:pt>
                <c:pt idx="2623">
                  <c:v>22.222222222222221</c:v>
                </c:pt>
                <c:pt idx="2624">
                  <c:v>20.85</c:v>
                </c:pt>
                <c:pt idx="2625">
                  <c:v>20.722222222222221</c:v>
                </c:pt>
                <c:pt idx="2626">
                  <c:v>21.072222222222226</c:v>
                </c:pt>
                <c:pt idx="2627">
                  <c:v>21.177777777777781</c:v>
                </c:pt>
                <c:pt idx="2628">
                  <c:v>21.111111111111111</c:v>
                </c:pt>
                <c:pt idx="2629">
                  <c:v>21.227777777777774</c:v>
                </c:pt>
                <c:pt idx="2630">
                  <c:v>21.127777777777776</c:v>
                </c:pt>
                <c:pt idx="2631">
                  <c:v>21.622222222222224</c:v>
                </c:pt>
                <c:pt idx="2632">
                  <c:v>21.788888888888888</c:v>
                </c:pt>
                <c:pt idx="2633">
                  <c:v>21.777777777777779</c:v>
                </c:pt>
                <c:pt idx="2634">
                  <c:v>22.027777777777782</c:v>
                </c:pt>
                <c:pt idx="2635">
                  <c:v>22.238888888888891</c:v>
                </c:pt>
                <c:pt idx="2636">
                  <c:v>22.811111111111114</c:v>
                </c:pt>
                <c:pt idx="2637">
                  <c:v>23.238888888888887</c:v>
                </c:pt>
                <c:pt idx="2638">
                  <c:v>23.049999999999997</c:v>
                </c:pt>
                <c:pt idx="2639">
                  <c:v>23.627777777777776</c:v>
                </c:pt>
                <c:pt idx="2640">
                  <c:v>23.7</c:v>
                </c:pt>
                <c:pt idx="2641">
                  <c:v>24.038888888888884</c:v>
                </c:pt>
                <c:pt idx="2642">
                  <c:v>24.577777777777776</c:v>
                </c:pt>
                <c:pt idx="2643">
                  <c:v>24.749999999999996</c:v>
                </c:pt>
                <c:pt idx="2644">
                  <c:v>24.627777777777776</c:v>
                </c:pt>
                <c:pt idx="2645">
                  <c:v>25.072222222222219</c:v>
                </c:pt>
                <c:pt idx="2646">
                  <c:v>25.288888888888884</c:v>
                </c:pt>
                <c:pt idx="2647">
                  <c:v>25.322222222222219</c:v>
                </c:pt>
                <c:pt idx="2648">
                  <c:v>25.472222222222218</c:v>
                </c:pt>
                <c:pt idx="2649">
                  <c:v>25.711111111111112</c:v>
                </c:pt>
                <c:pt idx="2650">
                  <c:v>25.37777777777778</c:v>
                </c:pt>
                <c:pt idx="2651">
                  <c:v>25.2</c:v>
                </c:pt>
                <c:pt idx="2652">
                  <c:v>25.288888888888884</c:v>
                </c:pt>
                <c:pt idx="2653">
                  <c:v>25.500000000000004</c:v>
                </c:pt>
                <c:pt idx="2654">
                  <c:v>25.161111111111115</c:v>
                </c:pt>
                <c:pt idx="2655">
                  <c:v>24.677777777777777</c:v>
                </c:pt>
                <c:pt idx="2656">
                  <c:v>24.722222222222221</c:v>
                </c:pt>
                <c:pt idx="2657">
                  <c:v>24.277777777777779</c:v>
                </c:pt>
                <c:pt idx="2658">
                  <c:v>23.838888888888885</c:v>
                </c:pt>
                <c:pt idx="2659">
                  <c:v>23.55</c:v>
                </c:pt>
                <c:pt idx="2660">
                  <c:v>23.027777777777779</c:v>
                </c:pt>
                <c:pt idx="2661">
                  <c:v>22.75</c:v>
                </c:pt>
                <c:pt idx="2662">
                  <c:v>22.488888888888891</c:v>
                </c:pt>
                <c:pt idx="2663">
                  <c:v>21.911111111111108</c:v>
                </c:pt>
                <c:pt idx="2664">
                  <c:v>21.422222222222224</c:v>
                </c:pt>
                <c:pt idx="2665">
                  <c:v>20.711111111111112</c:v>
                </c:pt>
                <c:pt idx="2666">
                  <c:v>20.272222222222219</c:v>
                </c:pt>
                <c:pt idx="2667">
                  <c:v>19.611111111111111</c:v>
                </c:pt>
                <c:pt idx="2668">
                  <c:v>18.527777777777775</c:v>
                </c:pt>
                <c:pt idx="2669">
                  <c:v>17.977777777777778</c:v>
                </c:pt>
                <c:pt idx="2670">
                  <c:v>16.87222222222222</c:v>
                </c:pt>
                <c:pt idx="2671">
                  <c:v>17.161111111111111</c:v>
                </c:pt>
                <c:pt idx="2672">
                  <c:v>16.727777777777778</c:v>
                </c:pt>
                <c:pt idx="2673">
                  <c:v>16.511111111111109</c:v>
                </c:pt>
                <c:pt idx="2674">
                  <c:v>16.577777777777779</c:v>
                </c:pt>
                <c:pt idx="2675">
                  <c:v>16.55</c:v>
                </c:pt>
                <c:pt idx="2676">
                  <c:v>15.911111111111111</c:v>
                </c:pt>
                <c:pt idx="2677">
                  <c:v>15.761111111111109</c:v>
                </c:pt>
                <c:pt idx="2678">
                  <c:v>14.872222222222224</c:v>
                </c:pt>
                <c:pt idx="2679">
                  <c:v>14.527777777777777</c:v>
                </c:pt>
                <c:pt idx="2680">
                  <c:v>14.811111111111108</c:v>
                </c:pt>
                <c:pt idx="2681">
                  <c:v>14.6</c:v>
                </c:pt>
                <c:pt idx="2682">
                  <c:v>14.277777777777779</c:v>
                </c:pt>
                <c:pt idx="2683">
                  <c:v>13.900000000000002</c:v>
                </c:pt>
                <c:pt idx="2684">
                  <c:v>13.71111111111111</c:v>
                </c:pt>
                <c:pt idx="2685">
                  <c:v>15.322222222222221</c:v>
                </c:pt>
                <c:pt idx="2686">
                  <c:v>15.772222222222222</c:v>
                </c:pt>
                <c:pt idx="2687">
                  <c:v>15.927777777777779</c:v>
                </c:pt>
                <c:pt idx="2688">
                  <c:v>15.777777777777777</c:v>
                </c:pt>
                <c:pt idx="2689">
                  <c:v>15.477777777777778</c:v>
                </c:pt>
                <c:pt idx="2690">
                  <c:v>15.172222222222222</c:v>
                </c:pt>
                <c:pt idx="2691">
                  <c:v>14.96111111111111</c:v>
                </c:pt>
                <c:pt idx="2692">
                  <c:v>14.5</c:v>
                </c:pt>
                <c:pt idx="2693">
                  <c:v>13.861111111111112</c:v>
                </c:pt>
                <c:pt idx="2694">
                  <c:v>13.472222222222221</c:v>
                </c:pt>
                <c:pt idx="2695">
                  <c:v>11.549999999999999</c:v>
                </c:pt>
                <c:pt idx="2696">
                  <c:v>10.938888888888888</c:v>
                </c:pt>
                <c:pt idx="2697">
                  <c:v>10.450000000000001</c:v>
                </c:pt>
                <c:pt idx="2698">
                  <c:v>10.127777777777776</c:v>
                </c:pt>
                <c:pt idx="2699">
                  <c:v>10.127777777777776</c:v>
                </c:pt>
                <c:pt idx="2700">
                  <c:v>9.6499999999999986</c:v>
                </c:pt>
                <c:pt idx="2701">
                  <c:v>9.6777777777777789</c:v>
                </c:pt>
                <c:pt idx="2702">
                  <c:v>9.6277777777777764</c:v>
                </c:pt>
                <c:pt idx="2703">
                  <c:v>9.6888888888888882</c:v>
                </c:pt>
                <c:pt idx="2704">
                  <c:v>9.3222222222222229</c:v>
                </c:pt>
                <c:pt idx="2705">
                  <c:v>8.9499999999999993</c:v>
                </c:pt>
                <c:pt idx="2706">
                  <c:v>8.9611111111111121</c:v>
                </c:pt>
                <c:pt idx="2707">
                  <c:v>8.5611111111111082</c:v>
                </c:pt>
                <c:pt idx="2708">
                  <c:v>7.7111111111111121</c:v>
                </c:pt>
                <c:pt idx="2709">
                  <c:v>8.2388888888888872</c:v>
                </c:pt>
                <c:pt idx="2710">
                  <c:v>8.3888888888888893</c:v>
                </c:pt>
                <c:pt idx="2711">
                  <c:v>8.4999999999999982</c:v>
                </c:pt>
                <c:pt idx="2712">
                  <c:v>8.3888888888888893</c:v>
                </c:pt>
                <c:pt idx="2713">
                  <c:v>8.2277777777777796</c:v>
                </c:pt>
                <c:pt idx="2714">
                  <c:v>8.3277777777777793</c:v>
                </c:pt>
                <c:pt idx="2715">
                  <c:v>8.5777777777777757</c:v>
                </c:pt>
                <c:pt idx="2716">
                  <c:v>10.56111111111111</c:v>
                </c:pt>
                <c:pt idx="2717">
                  <c:v>12.822222222222221</c:v>
                </c:pt>
                <c:pt idx="2718">
                  <c:v>13.777777777777775</c:v>
                </c:pt>
                <c:pt idx="2719">
                  <c:v>14.661111111111111</c:v>
                </c:pt>
                <c:pt idx="2720">
                  <c:v>15.55</c:v>
                </c:pt>
                <c:pt idx="2721">
                  <c:v>16.5</c:v>
                </c:pt>
                <c:pt idx="2722">
                  <c:v>16.527777777777779</c:v>
                </c:pt>
                <c:pt idx="2723">
                  <c:v>16.677777777777781</c:v>
                </c:pt>
                <c:pt idx="2724">
                  <c:v>17.388888888888886</c:v>
                </c:pt>
                <c:pt idx="2725">
                  <c:v>17.861111111111114</c:v>
                </c:pt>
                <c:pt idx="2726">
                  <c:v>18.438888888888886</c:v>
                </c:pt>
                <c:pt idx="2727">
                  <c:v>18.87222222222222</c:v>
                </c:pt>
                <c:pt idx="2728">
                  <c:v>19.027777777777779</c:v>
                </c:pt>
                <c:pt idx="2729">
                  <c:v>19.227777777777778</c:v>
                </c:pt>
                <c:pt idx="2730">
                  <c:v>19.827777777777776</c:v>
                </c:pt>
                <c:pt idx="2731">
                  <c:v>19.749999999999996</c:v>
                </c:pt>
                <c:pt idx="2732">
                  <c:v>19.888888888888886</c:v>
                </c:pt>
                <c:pt idx="2733">
                  <c:v>20.05</c:v>
                </c:pt>
                <c:pt idx="2734">
                  <c:v>20.338888888888889</c:v>
                </c:pt>
                <c:pt idx="2735">
                  <c:v>20.727777777777778</c:v>
                </c:pt>
                <c:pt idx="2736">
                  <c:v>21.05</c:v>
                </c:pt>
                <c:pt idx="2737">
                  <c:v>21.427777777777774</c:v>
                </c:pt>
                <c:pt idx="2738">
                  <c:v>21.227777777777774</c:v>
                </c:pt>
                <c:pt idx="2739">
                  <c:v>21.672222222222224</c:v>
                </c:pt>
                <c:pt idx="2740">
                  <c:v>21.37222222222222</c:v>
                </c:pt>
                <c:pt idx="2741">
                  <c:v>21.938888888888886</c:v>
                </c:pt>
                <c:pt idx="2742">
                  <c:v>22.277777777777775</c:v>
                </c:pt>
                <c:pt idx="2743">
                  <c:v>22.488888888888891</c:v>
                </c:pt>
                <c:pt idx="2744">
                  <c:v>22.488888888888891</c:v>
                </c:pt>
                <c:pt idx="2745">
                  <c:v>22.422222222222221</c:v>
                </c:pt>
                <c:pt idx="2746">
                  <c:v>22.150000000000002</c:v>
                </c:pt>
                <c:pt idx="2747">
                  <c:v>22.661111111111115</c:v>
                </c:pt>
                <c:pt idx="2748">
                  <c:v>22.338888888888885</c:v>
                </c:pt>
                <c:pt idx="2749">
                  <c:v>22.711111111111109</c:v>
                </c:pt>
                <c:pt idx="2750">
                  <c:v>22.777777777777779</c:v>
                </c:pt>
                <c:pt idx="2751">
                  <c:v>22.777777777777779</c:v>
                </c:pt>
                <c:pt idx="2752">
                  <c:v>22.461111111111116</c:v>
                </c:pt>
                <c:pt idx="2753">
                  <c:v>22.261111111111106</c:v>
                </c:pt>
                <c:pt idx="2754">
                  <c:v>22.388888888888886</c:v>
                </c:pt>
                <c:pt idx="2755">
                  <c:v>22.161111111111111</c:v>
                </c:pt>
                <c:pt idx="2756">
                  <c:v>22.288888888888891</c:v>
                </c:pt>
                <c:pt idx="2757">
                  <c:v>22.088888888888892</c:v>
                </c:pt>
                <c:pt idx="2758">
                  <c:v>21.511111111111109</c:v>
                </c:pt>
                <c:pt idx="2759">
                  <c:v>21.427777777777774</c:v>
                </c:pt>
                <c:pt idx="2760">
                  <c:v>20.977777777777781</c:v>
                </c:pt>
                <c:pt idx="2761">
                  <c:v>20.177777777777774</c:v>
                </c:pt>
                <c:pt idx="2762">
                  <c:v>19.850000000000001</c:v>
                </c:pt>
                <c:pt idx="2763">
                  <c:v>19.227777777777778</c:v>
                </c:pt>
                <c:pt idx="2764">
                  <c:v>18.200000000000003</c:v>
                </c:pt>
                <c:pt idx="2765">
                  <c:v>16.87222222222222</c:v>
                </c:pt>
                <c:pt idx="2766">
                  <c:v>14.927777777777775</c:v>
                </c:pt>
                <c:pt idx="2767">
                  <c:v>14.27222222222222</c:v>
                </c:pt>
                <c:pt idx="2768">
                  <c:v>14.377777777777778</c:v>
                </c:pt>
                <c:pt idx="2769">
                  <c:v>13.71111111111111</c:v>
                </c:pt>
                <c:pt idx="2770">
                  <c:v>13.261111111111109</c:v>
                </c:pt>
                <c:pt idx="2771">
                  <c:v>12.838888888888889</c:v>
                </c:pt>
                <c:pt idx="2772">
                  <c:v>12.211111111111109</c:v>
                </c:pt>
                <c:pt idx="2773">
                  <c:v>12.161111111111111</c:v>
                </c:pt>
                <c:pt idx="2774">
                  <c:v>11.97222222222222</c:v>
                </c:pt>
                <c:pt idx="2775">
                  <c:v>11.522222222222224</c:v>
                </c:pt>
                <c:pt idx="2776">
                  <c:v>11.522222222222224</c:v>
                </c:pt>
                <c:pt idx="2777">
                  <c:v>11.472222222222221</c:v>
                </c:pt>
                <c:pt idx="2778">
                  <c:v>11.05</c:v>
                </c:pt>
                <c:pt idx="2779">
                  <c:v>10.977777777777776</c:v>
                </c:pt>
                <c:pt idx="2780">
                  <c:v>11.022222222222224</c:v>
                </c:pt>
                <c:pt idx="2781">
                  <c:v>10.272222222222224</c:v>
                </c:pt>
                <c:pt idx="2782">
                  <c:v>9.7277777777777761</c:v>
                </c:pt>
                <c:pt idx="2783">
                  <c:v>9.5611111111111118</c:v>
                </c:pt>
                <c:pt idx="2784">
                  <c:v>9.0388888888888896</c:v>
                </c:pt>
                <c:pt idx="2785">
                  <c:v>8.9277777777777771</c:v>
                </c:pt>
                <c:pt idx="2786">
                  <c:v>8.2888888888888896</c:v>
                </c:pt>
                <c:pt idx="2787">
                  <c:v>8.0388888888888879</c:v>
                </c:pt>
                <c:pt idx="2788">
                  <c:v>7.8222222222222211</c:v>
                </c:pt>
                <c:pt idx="2789">
                  <c:v>7.5222222222222213</c:v>
                </c:pt>
                <c:pt idx="2790">
                  <c:v>7.2388888888888889</c:v>
                </c:pt>
                <c:pt idx="2791">
                  <c:v>6.9944444444444462</c:v>
                </c:pt>
                <c:pt idx="2792">
                  <c:v>7.0611111111111118</c:v>
                </c:pt>
                <c:pt idx="2793">
                  <c:v>6.9555555555555575</c:v>
                </c:pt>
                <c:pt idx="2794">
                  <c:v>6.8388888888888903</c:v>
                </c:pt>
                <c:pt idx="2795">
                  <c:v>6.5722222222222211</c:v>
                </c:pt>
                <c:pt idx="2796">
                  <c:v>6.5722222222222211</c:v>
                </c:pt>
                <c:pt idx="2797">
                  <c:v>6.4111111111111105</c:v>
                </c:pt>
                <c:pt idx="2798">
                  <c:v>6.166666666666667</c:v>
                </c:pt>
                <c:pt idx="2799">
                  <c:v>5.866666666666668</c:v>
                </c:pt>
                <c:pt idx="2800">
                  <c:v>5.7166666666666659</c:v>
                </c:pt>
                <c:pt idx="2801">
                  <c:v>5.9666666666666677</c:v>
                </c:pt>
                <c:pt idx="2802">
                  <c:v>6.0166666666666657</c:v>
                </c:pt>
                <c:pt idx="2803">
                  <c:v>6.3777777777777755</c:v>
                </c:pt>
                <c:pt idx="2804">
                  <c:v>7.8222222222222211</c:v>
                </c:pt>
                <c:pt idx="2805">
                  <c:v>9.5888888888888868</c:v>
                </c:pt>
                <c:pt idx="2806">
                  <c:v>9.8111111111111082</c:v>
                </c:pt>
                <c:pt idx="2807">
                  <c:v>8.9111111111111097</c:v>
                </c:pt>
                <c:pt idx="2808">
                  <c:v>8.3388888888888868</c:v>
                </c:pt>
                <c:pt idx="2809">
                  <c:v>7.9611111111111104</c:v>
                </c:pt>
                <c:pt idx="2810">
                  <c:v>7.5500000000000016</c:v>
                </c:pt>
                <c:pt idx="2811">
                  <c:v>7.6111111111111125</c:v>
                </c:pt>
                <c:pt idx="2812">
                  <c:v>9.4611111111111121</c:v>
                </c:pt>
                <c:pt idx="2813">
                  <c:v>12.211111111111109</c:v>
                </c:pt>
                <c:pt idx="2814">
                  <c:v>12.727777777777776</c:v>
                </c:pt>
                <c:pt idx="2815">
                  <c:v>13.28888888888889</c:v>
                </c:pt>
                <c:pt idx="2816">
                  <c:v>14.027777777777777</c:v>
                </c:pt>
                <c:pt idx="2817">
                  <c:v>15.022222222222222</c:v>
                </c:pt>
                <c:pt idx="2818">
                  <c:v>15.877777777777776</c:v>
                </c:pt>
                <c:pt idx="2819">
                  <c:v>16.561111111111114</c:v>
                </c:pt>
                <c:pt idx="2820">
                  <c:v>17.211111111111109</c:v>
                </c:pt>
                <c:pt idx="2821">
                  <c:v>17.711111111111112</c:v>
                </c:pt>
                <c:pt idx="2822">
                  <c:v>18.138888888888893</c:v>
                </c:pt>
                <c:pt idx="2823">
                  <c:v>18.988888888888891</c:v>
                </c:pt>
                <c:pt idx="2824">
                  <c:v>19.361111111111107</c:v>
                </c:pt>
                <c:pt idx="2825">
                  <c:v>19.600000000000001</c:v>
                </c:pt>
                <c:pt idx="2826">
                  <c:v>20.327777777777779</c:v>
                </c:pt>
                <c:pt idx="2827">
                  <c:v>20.438888888888894</c:v>
                </c:pt>
                <c:pt idx="2828">
                  <c:v>20.722222222222221</c:v>
                </c:pt>
                <c:pt idx="2829">
                  <c:v>21.18888888888889</c:v>
                </c:pt>
                <c:pt idx="2830">
                  <c:v>21.222222222222225</c:v>
                </c:pt>
                <c:pt idx="2831">
                  <c:v>21.327777777777779</c:v>
                </c:pt>
                <c:pt idx="2832">
                  <c:v>21.822222222222223</c:v>
                </c:pt>
                <c:pt idx="2833">
                  <c:v>21.938888888888886</c:v>
                </c:pt>
                <c:pt idx="2834">
                  <c:v>22.211111111111112</c:v>
                </c:pt>
                <c:pt idx="2835">
                  <c:v>22.461111111111116</c:v>
                </c:pt>
                <c:pt idx="2836">
                  <c:v>22.661111111111115</c:v>
                </c:pt>
                <c:pt idx="2837">
                  <c:v>23.027777777777779</c:v>
                </c:pt>
                <c:pt idx="2838">
                  <c:v>22.872222222222224</c:v>
                </c:pt>
                <c:pt idx="2839">
                  <c:v>23.200000000000003</c:v>
                </c:pt>
                <c:pt idx="2840">
                  <c:v>23.138888888888893</c:v>
                </c:pt>
                <c:pt idx="2841">
                  <c:v>23.522222222222222</c:v>
                </c:pt>
                <c:pt idx="2842">
                  <c:v>23.761111111111109</c:v>
                </c:pt>
                <c:pt idx="2843">
                  <c:v>23.577777777777776</c:v>
                </c:pt>
                <c:pt idx="2844">
                  <c:v>23.777777777777775</c:v>
                </c:pt>
                <c:pt idx="2845">
                  <c:v>23.87222222222222</c:v>
                </c:pt>
                <c:pt idx="2846">
                  <c:v>24.027777777777779</c:v>
                </c:pt>
                <c:pt idx="2847">
                  <c:v>24.177777777777774</c:v>
                </c:pt>
                <c:pt idx="2848">
                  <c:v>24.627777777777776</c:v>
                </c:pt>
                <c:pt idx="2849">
                  <c:v>24.088888888888889</c:v>
                </c:pt>
                <c:pt idx="2850">
                  <c:v>24.050000000000004</c:v>
                </c:pt>
                <c:pt idx="2851">
                  <c:v>23.772222222222226</c:v>
                </c:pt>
                <c:pt idx="2852">
                  <c:v>24.088888888888889</c:v>
                </c:pt>
                <c:pt idx="2853">
                  <c:v>24.138888888888889</c:v>
                </c:pt>
                <c:pt idx="2854">
                  <c:v>23.627777777777776</c:v>
                </c:pt>
                <c:pt idx="2855">
                  <c:v>23.461111111111112</c:v>
                </c:pt>
                <c:pt idx="2856">
                  <c:v>22.888888888888889</c:v>
                </c:pt>
                <c:pt idx="2857">
                  <c:v>21.999999999999996</c:v>
                </c:pt>
                <c:pt idx="2858">
                  <c:v>21.777777777777779</c:v>
                </c:pt>
                <c:pt idx="2859">
                  <c:v>20.827777777777776</c:v>
                </c:pt>
                <c:pt idx="2860">
                  <c:v>18.372222222222216</c:v>
                </c:pt>
                <c:pt idx="2861">
                  <c:v>16.688888888888886</c:v>
                </c:pt>
                <c:pt idx="2862">
                  <c:v>15.272222222222222</c:v>
                </c:pt>
                <c:pt idx="2863">
                  <c:v>14.722222222222221</c:v>
                </c:pt>
                <c:pt idx="2864">
                  <c:v>13.71111111111111</c:v>
                </c:pt>
                <c:pt idx="2865">
                  <c:v>13.577777777777776</c:v>
                </c:pt>
                <c:pt idx="2866">
                  <c:v>13.622222222222224</c:v>
                </c:pt>
                <c:pt idx="2867">
                  <c:v>13.28888888888889</c:v>
                </c:pt>
                <c:pt idx="2868">
                  <c:v>14.288888888888888</c:v>
                </c:pt>
                <c:pt idx="2869">
                  <c:v>13.499999999999998</c:v>
                </c:pt>
                <c:pt idx="2870">
                  <c:v>13.327777777777779</c:v>
                </c:pt>
                <c:pt idx="2871">
                  <c:v>12.861111111111111</c:v>
                </c:pt>
                <c:pt idx="2872">
                  <c:v>11.827777777777778</c:v>
                </c:pt>
                <c:pt idx="2873">
                  <c:v>11.338888888888887</c:v>
                </c:pt>
                <c:pt idx="2874">
                  <c:v>11.099999999999998</c:v>
                </c:pt>
                <c:pt idx="2875">
                  <c:v>10.611111111111112</c:v>
                </c:pt>
                <c:pt idx="2876">
                  <c:v>10.277777777777777</c:v>
                </c:pt>
                <c:pt idx="2877">
                  <c:v>9.8888888888888875</c:v>
                </c:pt>
                <c:pt idx="2878">
                  <c:v>9.4222222222222225</c:v>
                </c:pt>
                <c:pt idx="2879">
                  <c:v>9.1499999999999986</c:v>
                </c:pt>
                <c:pt idx="2880">
                  <c:v>9.0277777777777768</c:v>
                </c:pt>
                <c:pt idx="2881">
                  <c:v>8.9888888888888889</c:v>
                </c:pt>
                <c:pt idx="2882">
                  <c:v>8.6777777777777754</c:v>
                </c:pt>
                <c:pt idx="2883">
                  <c:v>8.2999999999999989</c:v>
                </c:pt>
                <c:pt idx="2884">
                  <c:v>7.8388888888888886</c:v>
                </c:pt>
                <c:pt idx="2885">
                  <c:v>7.677777777777778</c:v>
                </c:pt>
                <c:pt idx="2886">
                  <c:v>7.4777777777777779</c:v>
                </c:pt>
                <c:pt idx="2887">
                  <c:v>7.6999999999999993</c:v>
                </c:pt>
                <c:pt idx="2888">
                  <c:v>7.2777777777777786</c:v>
                </c:pt>
                <c:pt idx="2889">
                  <c:v>7.6</c:v>
                </c:pt>
                <c:pt idx="2890">
                  <c:v>7.2</c:v>
                </c:pt>
                <c:pt idx="2891">
                  <c:v>6.9555555555555575</c:v>
                </c:pt>
                <c:pt idx="2892">
                  <c:v>6.9555555555555575</c:v>
                </c:pt>
                <c:pt idx="2893">
                  <c:v>6.7666666666666666</c:v>
                </c:pt>
                <c:pt idx="2894">
                  <c:v>6.5777777777777793</c:v>
                </c:pt>
                <c:pt idx="2895">
                  <c:v>6.5555555555555536</c:v>
                </c:pt>
                <c:pt idx="2896">
                  <c:v>6.4499999999999993</c:v>
                </c:pt>
                <c:pt idx="2897">
                  <c:v>6.2333333333333325</c:v>
                </c:pt>
                <c:pt idx="2898">
                  <c:v>6.3111111111111109</c:v>
                </c:pt>
                <c:pt idx="2899">
                  <c:v>6.4055555555555559</c:v>
                </c:pt>
                <c:pt idx="2900">
                  <c:v>6.3111111111111109</c:v>
                </c:pt>
                <c:pt idx="2901">
                  <c:v>5.9444444444444455</c:v>
                </c:pt>
                <c:pt idx="2902">
                  <c:v>5.8111111111111118</c:v>
                </c:pt>
                <c:pt idx="2903">
                  <c:v>5.8055555555555571</c:v>
                </c:pt>
                <c:pt idx="2904">
                  <c:v>5.7944444444444443</c:v>
                </c:pt>
                <c:pt idx="2905">
                  <c:v>5.8944444444444439</c:v>
                </c:pt>
                <c:pt idx="2906">
                  <c:v>5.9888888888888898</c:v>
                </c:pt>
                <c:pt idx="2907">
                  <c:v>6.1722222222222216</c:v>
                </c:pt>
                <c:pt idx="2908">
                  <c:v>7.6999999999999993</c:v>
                </c:pt>
                <c:pt idx="2909">
                  <c:v>9.9888888888888872</c:v>
                </c:pt>
                <c:pt idx="2910">
                  <c:v>11.927777777777777</c:v>
                </c:pt>
                <c:pt idx="2911">
                  <c:v>13.55</c:v>
                </c:pt>
                <c:pt idx="2912">
                  <c:v>15.18888888888889</c:v>
                </c:pt>
                <c:pt idx="2913">
                  <c:v>16.55</c:v>
                </c:pt>
                <c:pt idx="2914">
                  <c:v>18.200000000000003</c:v>
                </c:pt>
                <c:pt idx="2915">
                  <c:v>19.827777777777776</c:v>
                </c:pt>
                <c:pt idx="2916">
                  <c:v>20.627777777777776</c:v>
                </c:pt>
                <c:pt idx="2917">
                  <c:v>21.261111111111109</c:v>
                </c:pt>
                <c:pt idx="2918">
                  <c:v>21.7</c:v>
                </c:pt>
                <c:pt idx="2919">
                  <c:v>22.111111111111111</c:v>
                </c:pt>
                <c:pt idx="2920">
                  <c:v>22.56111111111111</c:v>
                </c:pt>
                <c:pt idx="2921">
                  <c:v>22.927777777777774</c:v>
                </c:pt>
                <c:pt idx="2922">
                  <c:v>22.961111111111109</c:v>
                </c:pt>
                <c:pt idx="2923">
                  <c:v>23.177777777777777</c:v>
                </c:pt>
                <c:pt idx="2924">
                  <c:v>23.822222222222219</c:v>
                </c:pt>
                <c:pt idx="2925">
                  <c:v>24.388888888888893</c:v>
                </c:pt>
                <c:pt idx="2926">
                  <c:v>24.588888888888892</c:v>
                </c:pt>
                <c:pt idx="2927">
                  <c:v>24.949999999999996</c:v>
                </c:pt>
                <c:pt idx="2928">
                  <c:v>24.922222222222221</c:v>
                </c:pt>
                <c:pt idx="2929">
                  <c:v>24.861111111111111</c:v>
                </c:pt>
                <c:pt idx="2930">
                  <c:v>25.411111111111108</c:v>
                </c:pt>
                <c:pt idx="2931">
                  <c:v>25.577777777777779</c:v>
                </c:pt>
                <c:pt idx="2932">
                  <c:v>25.661111111111108</c:v>
                </c:pt>
                <c:pt idx="2933">
                  <c:v>25.938888888888886</c:v>
                </c:pt>
                <c:pt idx="2934">
                  <c:v>26.177777777777781</c:v>
                </c:pt>
                <c:pt idx="2935">
                  <c:v>26.772222222222219</c:v>
                </c:pt>
                <c:pt idx="2936">
                  <c:v>26.938888888888886</c:v>
                </c:pt>
                <c:pt idx="2937">
                  <c:v>26.788888888888888</c:v>
                </c:pt>
                <c:pt idx="2938">
                  <c:v>26.477777777777774</c:v>
                </c:pt>
                <c:pt idx="2939">
                  <c:v>26.777777777777779</c:v>
                </c:pt>
                <c:pt idx="2940">
                  <c:v>26.877777777777773</c:v>
                </c:pt>
                <c:pt idx="2941">
                  <c:v>26.872222222222224</c:v>
                </c:pt>
                <c:pt idx="2942">
                  <c:v>26.722222222222218</c:v>
                </c:pt>
                <c:pt idx="2943">
                  <c:v>26.961111111111112</c:v>
                </c:pt>
                <c:pt idx="2944">
                  <c:v>26.261111111111109</c:v>
                </c:pt>
                <c:pt idx="2945">
                  <c:v>26.572222222222219</c:v>
                </c:pt>
                <c:pt idx="2946">
                  <c:v>26.199999999999996</c:v>
                </c:pt>
                <c:pt idx="2947">
                  <c:v>26.072222222222226</c:v>
                </c:pt>
                <c:pt idx="2948">
                  <c:v>25.577777777777779</c:v>
                </c:pt>
                <c:pt idx="2949">
                  <c:v>25.1</c:v>
                </c:pt>
                <c:pt idx="2950">
                  <c:v>25.072222222222219</c:v>
                </c:pt>
                <c:pt idx="2951">
                  <c:v>23.9</c:v>
                </c:pt>
                <c:pt idx="2952">
                  <c:v>23.922222222222224</c:v>
                </c:pt>
                <c:pt idx="2953">
                  <c:v>23.388888888888886</c:v>
                </c:pt>
                <c:pt idx="2954">
                  <c:v>22.722222222222225</c:v>
                </c:pt>
                <c:pt idx="2955">
                  <c:v>22.022222222222222</c:v>
                </c:pt>
                <c:pt idx="2956">
                  <c:v>21.238888888888891</c:v>
                </c:pt>
                <c:pt idx="2957">
                  <c:v>20.761111111111113</c:v>
                </c:pt>
                <c:pt idx="2958">
                  <c:v>20.172222222222224</c:v>
                </c:pt>
                <c:pt idx="2959">
                  <c:v>19.711111111111112</c:v>
                </c:pt>
                <c:pt idx="2960">
                  <c:v>19.361111111111107</c:v>
                </c:pt>
                <c:pt idx="2961">
                  <c:v>19.088888888888889</c:v>
                </c:pt>
                <c:pt idx="2962">
                  <c:v>18.87222222222222</c:v>
                </c:pt>
                <c:pt idx="2963">
                  <c:v>18.761111111111109</c:v>
                </c:pt>
                <c:pt idx="2964">
                  <c:v>18.327777777777776</c:v>
                </c:pt>
                <c:pt idx="2965">
                  <c:v>17.938888888888894</c:v>
                </c:pt>
                <c:pt idx="2966">
                  <c:v>17.249999999999996</c:v>
                </c:pt>
                <c:pt idx="2967">
                  <c:v>16.522222222222222</c:v>
                </c:pt>
                <c:pt idx="2968">
                  <c:v>15.62222222222222</c:v>
                </c:pt>
                <c:pt idx="2969">
                  <c:v>14.822222222222221</c:v>
                </c:pt>
                <c:pt idx="2970">
                  <c:v>14.33888888888889</c:v>
                </c:pt>
                <c:pt idx="2971">
                  <c:v>13.8</c:v>
                </c:pt>
                <c:pt idx="2972">
                  <c:v>13.411111111111111</c:v>
                </c:pt>
                <c:pt idx="2973">
                  <c:v>13.16111111111111</c:v>
                </c:pt>
                <c:pt idx="2974">
                  <c:v>12.938888888888888</c:v>
                </c:pt>
                <c:pt idx="2975">
                  <c:v>12.711111111111112</c:v>
                </c:pt>
                <c:pt idx="2976">
                  <c:v>12.522222222222222</c:v>
                </c:pt>
                <c:pt idx="2977">
                  <c:v>12.377777777777778</c:v>
                </c:pt>
                <c:pt idx="2978">
                  <c:v>12.077777777777779</c:v>
                </c:pt>
                <c:pt idx="2979">
                  <c:v>11.961111111111112</c:v>
                </c:pt>
                <c:pt idx="2980">
                  <c:v>11.97777777777778</c:v>
                </c:pt>
                <c:pt idx="2981">
                  <c:v>11.922222222222222</c:v>
                </c:pt>
                <c:pt idx="2982">
                  <c:v>11.722222222222223</c:v>
                </c:pt>
                <c:pt idx="2983">
                  <c:v>11.377777777777776</c:v>
                </c:pt>
                <c:pt idx="2984">
                  <c:v>11.199999999999998</c:v>
                </c:pt>
                <c:pt idx="2985">
                  <c:v>11.238888888888887</c:v>
                </c:pt>
                <c:pt idx="2986">
                  <c:v>11.327777777777778</c:v>
                </c:pt>
                <c:pt idx="2987">
                  <c:v>11.161111111111113</c:v>
                </c:pt>
                <c:pt idx="2988">
                  <c:v>10.899999999999999</c:v>
                </c:pt>
                <c:pt idx="2989">
                  <c:v>11.099999999999998</c:v>
                </c:pt>
                <c:pt idx="2990">
                  <c:v>11.177777777777775</c:v>
                </c:pt>
                <c:pt idx="2991">
                  <c:v>11.027777777777779</c:v>
                </c:pt>
                <c:pt idx="2992">
                  <c:v>11.088888888888889</c:v>
                </c:pt>
                <c:pt idx="2993">
                  <c:v>11.027777777777779</c:v>
                </c:pt>
                <c:pt idx="2994">
                  <c:v>10.950000000000001</c:v>
                </c:pt>
                <c:pt idx="2995">
                  <c:v>11.300000000000002</c:v>
                </c:pt>
                <c:pt idx="2996">
                  <c:v>11.327777777777778</c:v>
                </c:pt>
                <c:pt idx="2997">
                  <c:v>11.261111111111113</c:v>
                </c:pt>
                <c:pt idx="2998">
                  <c:v>11.31111111111111</c:v>
                </c:pt>
                <c:pt idx="2999">
                  <c:v>11.338888888888887</c:v>
                </c:pt>
                <c:pt idx="3000">
                  <c:v>11.661111111111111</c:v>
                </c:pt>
                <c:pt idx="3001">
                  <c:v>11.822222222222223</c:v>
                </c:pt>
                <c:pt idx="3002">
                  <c:v>11.97777777777778</c:v>
                </c:pt>
                <c:pt idx="3003">
                  <c:v>12.161111111111111</c:v>
                </c:pt>
                <c:pt idx="3004">
                  <c:v>13.900000000000002</c:v>
                </c:pt>
                <c:pt idx="3005">
                  <c:v>16.022222222222222</c:v>
                </c:pt>
                <c:pt idx="3006">
                  <c:v>17.961111111111109</c:v>
                </c:pt>
                <c:pt idx="3007">
                  <c:v>18.527777777777775</c:v>
                </c:pt>
                <c:pt idx="3008">
                  <c:v>19.027777777777779</c:v>
                </c:pt>
                <c:pt idx="3009">
                  <c:v>19.8</c:v>
                </c:pt>
                <c:pt idx="3010">
                  <c:v>21.077777777777776</c:v>
                </c:pt>
                <c:pt idx="3011">
                  <c:v>22.238888888888891</c:v>
                </c:pt>
                <c:pt idx="3012">
                  <c:v>23.027777777777779</c:v>
                </c:pt>
                <c:pt idx="3013">
                  <c:v>23.377777777777776</c:v>
                </c:pt>
                <c:pt idx="3014">
                  <c:v>24.011111111111109</c:v>
                </c:pt>
                <c:pt idx="3015">
                  <c:v>24.672222222222221</c:v>
                </c:pt>
                <c:pt idx="3016">
                  <c:v>24.85</c:v>
                </c:pt>
                <c:pt idx="3017">
                  <c:v>24.427777777777777</c:v>
                </c:pt>
                <c:pt idx="3018">
                  <c:v>25.12777777777778</c:v>
                </c:pt>
                <c:pt idx="3019">
                  <c:v>25.777777777777779</c:v>
                </c:pt>
                <c:pt idx="3020">
                  <c:v>25.711111111111112</c:v>
                </c:pt>
                <c:pt idx="3021">
                  <c:v>26.011111111111106</c:v>
                </c:pt>
                <c:pt idx="3022">
                  <c:v>26.727777777777778</c:v>
                </c:pt>
                <c:pt idx="3023">
                  <c:v>26.738888888888887</c:v>
                </c:pt>
                <c:pt idx="3024">
                  <c:v>26.838888888888889</c:v>
                </c:pt>
                <c:pt idx="3025">
                  <c:v>27.75</c:v>
                </c:pt>
                <c:pt idx="3026">
                  <c:v>27.211111111111112</c:v>
                </c:pt>
                <c:pt idx="3027">
                  <c:v>28.127777777777773</c:v>
                </c:pt>
                <c:pt idx="3028">
                  <c:v>27.411111111111111</c:v>
                </c:pt>
                <c:pt idx="3029">
                  <c:v>26.972222222222221</c:v>
                </c:pt>
                <c:pt idx="3030">
                  <c:v>27.588888888888885</c:v>
                </c:pt>
                <c:pt idx="3031">
                  <c:v>28.038888888888888</c:v>
                </c:pt>
                <c:pt idx="3032">
                  <c:v>27.37222222222222</c:v>
                </c:pt>
                <c:pt idx="3033">
                  <c:v>27.849999999999998</c:v>
                </c:pt>
                <c:pt idx="3034">
                  <c:v>27.1</c:v>
                </c:pt>
                <c:pt idx="3035">
                  <c:v>26.888888888888893</c:v>
                </c:pt>
                <c:pt idx="3036">
                  <c:v>26.777777777777779</c:v>
                </c:pt>
                <c:pt idx="3037">
                  <c:v>27.322222222222226</c:v>
                </c:pt>
                <c:pt idx="3038">
                  <c:v>26.722222222222218</c:v>
                </c:pt>
                <c:pt idx="3039">
                  <c:v>27.7</c:v>
                </c:pt>
                <c:pt idx="3040">
                  <c:v>26.522222222222219</c:v>
                </c:pt>
                <c:pt idx="3041">
                  <c:v>27.077777777777776</c:v>
                </c:pt>
                <c:pt idx="3042">
                  <c:v>27.188888888888886</c:v>
                </c:pt>
                <c:pt idx="3043">
                  <c:v>26.938888888888886</c:v>
                </c:pt>
                <c:pt idx="3044">
                  <c:v>26.799999999999997</c:v>
                </c:pt>
                <c:pt idx="3045">
                  <c:v>26.611111111111114</c:v>
                </c:pt>
                <c:pt idx="3046">
                  <c:v>26.022222222222222</c:v>
                </c:pt>
                <c:pt idx="3047">
                  <c:v>25.472222222222218</c:v>
                </c:pt>
                <c:pt idx="3048">
                  <c:v>24.922222222222221</c:v>
                </c:pt>
                <c:pt idx="3049">
                  <c:v>24.027777777777779</c:v>
                </c:pt>
                <c:pt idx="3050">
                  <c:v>23.499999999999996</c:v>
                </c:pt>
                <c:pt idx="3051">
                  <c:v>22.861111111111114</c:v>
                </c:pt>
                <c:pt idx="3052">
                  <c:v>22.177777777777777</c:v>
                </c:pt>
                <c:pt idx="3053">
                  <c:v>21.711111111111109</c:v>
                </c:pt>
                <c:pt idx="3054">
                  <c:v>21.327777777777779</c:v>
                </c:pt>
                <c:pt idx="3055">
                  <c:v>21.149999999999995</c:v>
                </c:pt>
                <c:pt idx="3056">
                  <c:v>20.738888888888887</c:v>
                </c:pt>
                <c:pt idx="3057">
                  <c:v>20.277777777777779</c:v>
                </c:pt>
                <c:pt idx="3058">
                  <c:v>19.749999999999996</c:v>
                </c:pt>
                <c:pt idx="3059">
                  <c:v>19.427777777777777</c:v>
                </c:pt>
                <c:pt idx="3060">
                  <c:v>19.077777777777779</c:v>
                </c:pt>
                <c:pt idx="3061">
                  <c:v>18.838888888888885</c:v>
                </c:pt>
                <c:pt idx="3062">
                  <c:v>18.538888888888891</c:v>
                </c:pt>
                <c:pt idx="3063">
                  <c:v>18.311111111111106</c:v>
                </c:pt>
                <c:pt idx="3064">
                  <c:v>17.838888888888889</c:v>
                </c:pt>
                <c:pt idx="3065">
                  <c:v>17.577777777777779</c:v>
                </c:pt>
                <c:pt idx="3066">
                  <c:v>17.088888888888889</c:v>
                </c:pt>
                <c:pt idx="3067">
                  <c:v>16.522222222222222</c:v>
                </c:pt>
                <c:pt idx="3068">
                  <c:v>15.511111111111111</c:v>
                </c:pt>
                <c:pt idx="3069">
                  <c:v>14.627777777777776</c:v>
                </c:pt>
                <c:pt idx="3070">
                  <c:v>14.327777777777778</c:v>
                </c:pt>
                <c:pt idx="3071">
                  <c:v>14.138888888888889</c:v>
                </c:pt>
                <c:pt idx="3072">
                  <c:v>14.43888888888889</c:v>
                </c:pt>
                <c:pt idx="3073">
                  <c:v>15.038888888888888</c:v>
                </c:pt>
                <c:pt idx="3074">
                  <c:v>14.772222222222224</c:v>
                </c:pt>
                <c:pt idx="3075">
                  <c:v>13.399999999999999</c:v>
                </c:pt>
                <c:pt idx="3076">
                  <c:v>13.411111111111111</c:v>
                </c:pt>
                <c:pt idx="3077">
                  <c:v>13.127777777777778</c:v>
                </c:pt>
                <c:pt idx="3078">
                  <c:v>12.972222222222223</c:v>
                </c:pt>
                <c:pt idx="3079">
                  <c:v>13.261111111111109</c:v>
                </c:pt>
                <c:pt idx="3080">
                  <c:v>13.12222222222222</c:v>
                </c:pt>
                <c:pt idx="3081">
                  <c:v>13.12222222222222</c:v>
                </c:pt>
                <c:pt idx="3082">
                  <c:v>13.461111111111109</c:v>
                </c:pt>
                <c:pt idx="3083">
                  <c:v>13.622222222222224</c:v>
                </c:pt>
                <c:pt idx="3084">
                  <c:v>13.93888888888889</c:v>
                </c:pt>
                <c:pt idx="3085">
                  <c:v>13.872222222222222</c:v>
                </c:pt>
                <c:pt idx="3086">
                  <c:v>13.85</c:v>
                </c:pt>
                <c:pt idx="3087">
                  <c:v>13.827777777777778</c:v>
                </c:pt>
                <c:pt idx="3088">
                  <c:v>13.35</c:v>
                </c:pt>
                <c:pt idx="3089">
                  <c:v>12.899999999999999</c:v>
                </c:pt>
                <c:pt idx="3090">
                  <c:v>12.911111111111111</c:v>
                </c:pt>
                <c:pt idx="3091">
                  <c:v>12.727777777777776</c:v>
                </c:pt>
                <c:pt idx="3092">
                  <c:v>12.56111111111111</c:v>
                </c:pt>
                <c:pt idx="3093">
                  <c:v>12.377777777777778</c:v>
                </c:pt>
                <c:pt idx="3094">
                  <c:v>12.449999999999998</c:v>
                </c:pt>
                <c:pt idx="3095">
                  <c:v>11.77222222222222</c:v>
                </c:pt>
                <c:pt idx="3096">
                  <c:v>11.888888888888888</c:v>
                </c:pt>
                <c:pt idx="3097">
                  <c:v>11.738888888888891</c:v>
                </c:pt>
                <c:pt idx="3098">
                  <c:v>11.700000000000001</c:v>
                </c:pt>
                <c:pt idx="3099">
                  <c:v>12.338888888888889</c:v>
                </c:pt>
                <c:pt idx="3100">
                  <c:v>13.722222222222223</c:v>
                </c:pt>
                <c:pt idx="3101">
                  <c:v>15.65</c:v>
                </c:pt>
                <c:pt idx="3102">
                  <c:v>18.788888888888884</c:v>
                </c:pt>
                <c:pt idx="3103">
                  <c:v>19.81111111111111</c:v>
                </c:pt>
                <c:pt idx="3104">
                  <c:v>20.072222222222219</c:v>
                </c:pt>
                <c:pt idx="3105">
                  <c:v>20.749999999999996</c:v>
                </c:pt>
                <c:pt idx="3106">
                  <c:v>21.488888888888891</c:v>
                </c:pt>
                <c:pt idx="3107">
                  <c:v>22.31111111111111</c:v>
                </c:pt>
                <c:pt idx="3108">
                  <c:v>23.027777777777779</c:v>
                </c:pt>
                <c:pt idx="3109">
                  <c:v>23.972222222222225</c:v>
                </c:pt>
                <c:pt idx="3110">
                  <c:v>23.738888888888891</c:v>
                </c:pt>
                <c:pt idx="3111">
                  <c:v>24.15</c:v>
                </c:pt>
                <c:pt idx="3112">
                  <c:v>24.311111111111114</c:v>
                </c:pt>
                <c:pt idx="3113">
                  <c:v>24.85</c:v>
                </c:pt>
                <c:pt idx="3114">
                  <c:v>24.972222222222221</c:v>
                </c:pt>
                <c:pt idx="3115">
                  <c:v>25.727777777777778</c:v>
                </c:pt>
                <c:pt idx="3116">
                  <c:v>25.688888888888886</c:v>
                </c:pt>
                <c:pt idx="3117">
                  <c:v>25.45</c:v>
                </c:pt>
                <c:pt idx="3118">
                  <c:v>26.527777777777779</c:v>
                </c:pt>
                <c:pt idx="3119">
                  <c:v>25.977777777777781</c:v>
                </c:pt>
                <c:pt idx="3120">
                  <c:v>26.811111111111114</c:v>
                </c:pt>
                <c:pt idx="3121">
                  <c:v>25.911111111111111</c:v>
                </c:pt>
                <c:pt idx="3122">
                  <c:v>25.972222222222221</c:v>
                </c:pt>
                <c:pt idx="3123">
                  <c:v>26.222222222222221</c:v>
                </c:pt>
                <c:pt idx="3124">
                  <c:v>27.038888888888888</c:v>
                </c:pt>
                <c:pt idx="3125">
                  <c:v>27.427777777777781</c:v>
                </c:pt>
                <c:pt idx="3126">
                  <c:v>28.061111111111114</c:v>
                </c:pt>
                <c:pt idx="3127">
                  <c:v>27.538888888888884</c:v>
                </c:pt>
                <c:pt idx="3128">
                  <c:v>27.68888888888889</c:v>
                </c:pt>
                <c:pt idx="3129">
                  <c:v>27.572222222222219</c:v>
                </c:pt>
                <c:pt idx="3130">
                  <c:v>27.261111111111106</c:v>
                </c:pt>
                <c:pt idx="3131">
                  <c:v>26.911111111111108</c:v>
                </c:pt>
                <c:pt idx="3132">
                  <c:v>27.62777777777778</c:v>
                </c:pt>
                <c:pt idx="3133">
                  <c:v>26.988888888888887</c:v>
                </c:pt>
                <c:pt idx="3134">
                  <c:v>27.677777777777774</c:v>
                </c:pt>
                <c:pt idx="3135">
                  <c:v>26.461111111111109</c:v>
                </c:pt>
                <c:pt idx="3136">
                  <c:v>27.43888888888889</c:v>
                </c:pt>
                <c:pt idx="3137">
                  <c:v>27.238888888888887</c:v>
                </c:pt>
                <c:pt idx="3138">
                  <c:v>27.150000000000002</c:v>
                </c:pt>
                <c:pt idx="3139">
                  <c:v>26.461111111111109</c:v>
                </c:pt>
                <c:pt idx="3140">
                  <c:v>26.622222222222224</c:v>
                </c:pt>
                <c:pt idx="3141">
                  <c:v>26.750000000000004</c:v>
                </c:pt>
                <c:pt idx="3142">
                  <c:v>26.622222222222224</c:v>
                </c:pt>
                <c:pt idx="3143">
                  <c:v>26.272222222222226</c:v>
                </c:pt>
                <c:pt idx="3144">
                  <c:v>25.749999999999996</c:v>
                </c:pt>
                <c:pt idx="3145">
                  <c:v>24.93888888888889</c:v>
                </c:pt>
                <c:pt idx="3146">
                  <c:v>24.361111111111107</c:v>
                </c:pt>
                <c:pt idx="3147">
                  <c:v>23.672222222222221</c:v>
                </c:pt>
                <c:pt idx="3148">
                  <c:v>23.138888888888893</c:v>
                </c:pt>
                <c:pt idx="3149">
                  <c:v>22.600000000000005</c:v>
                </c:pt>
                <c:pt idx="3150">
                  <c:v>22.111111111111111</c:v>
                </c:pt>
                <c:pt idx="3151">
                  <c:v>21.65</c:v>
                </c:pt>
                <c:pt idx="3152">
                  <c:v>21.411111111111115</c:v>
                </c:pt>
                <c:pt idx="3153">
                  <c:v>20.949999999999996</c:v>
                </c:pt>
                <c:pt idx="3154">
                  <c:v>20.472222222222218</c:v>
                </c:pt>
                <c:pt idx="3155">
                  <c:v>20.138888888888889</c:v>
                </c:pt>
                <c:pt idx="3156">
                  <c:v>20.05</c:v>
                </c:pt>
                <c:pt idx="3157">
                  <c:v>19.672222222222221</c:v>
                </c:pt>
                <c:pt idx="3158">
                  <c:v>19.177777777777774</c:v>
                </c:pt>
                <c:pt idx="3159">
                  <c:v>19.061111111111114</c:v>
                </c:pt>
                <c:pt idx="3160">
                  <c:v>18.627777777777776</c:v>
                </c:pt>
                <c:pt idx="3161">
                  <c:v>18.327777777777776</c:v>
                </c:pt>
                <c:pt idx="3162">
                  <c:v>17.727777777777774</c:v>
                </c:pt>
                <c:pt idx="3163">
                  <c:v>17.088888888888889</c:v>
                </c:pt>
                <c:pt idx="3164">
                  <c:v>16.649999999999999</c:v>
                </c:pt>
                <c:pt idx="3165">
                  <c:v>16.227777777777778</c:v>
                </c:pt>
                <c:pt idx="3166">
                  <c:v>15.68888888888889</c:v>
                </c:pt>
                <c:pt idx="3167">
                  <c:v>15.250000000000002</c:v>
                </c:pt>
                <c:pt idx="3168">
                  <c:v>14.688888888888886</c:v>
                </c:pt>
                <c:pt idx="3169">
                  <c:v>14.41111111111111</c:v>
                </c:pt>
                <c:pt idx="3170">
                  <c:v>14.27222222222222</c:v>
                </c:pt>
                <c:pt idx="3171">
                  <c:v>14.188888888888888</c:v>
                </c:pt>
                <c:pt idx="3172">
                  <c:v>14.049999999999999</c:v>
                </c:pt>
                <c:pt idx="3173">
                  <c:v>13.738888888888887</c:v>
                </c:pt>
                <c:pt idx="3174">
                  <c:v>13.727777777777778</c:v>
                </c:pt>
                <c:pt idx="3175">
                  <c:v>13.772222222222222</c:v>
                </c:pt>
                <c:pt idx="3176">
                  <c:v>13.861111111111112</c:v>
                </c:pt>
                <c:pt idx="3177">
                  <c:v>14.122222222222224</c:v>
                </c:pt>
                <c:pt idx="3178">
                  <c:v>13.722222222222223</c:v>
                </c:pt>
                <c:pt idx="3179">
                  <c:v>13.45</c:v>
                </c:pt>
                <c:pt idx="3180">
                  <c:v>13.372222222222222</c:v>
                </c:pt>
                <c:pt idx="3181">
                  <c:v>13.027777777777779</c:v>
                </c:pt>
                <c:pt idx="3182">
                  <c:v>13.361111111111109</c:v>
                </c:pt>
                <c:pt idx="3183">
                  <c:v>13.338888888888887</c:v>
                </c:pt>
                <c:pt idx="3184">
                  <c:v>13.127777777777778</c:v>
                </c:pt>
                <c:pt idx="3185">
                  <c:v>12.78888888888889</c:v>
                </c:pt>
                <c:pt idx="3186">
                  <c:v>12.727777777777776</c:v>
                </c:pt>
                <c:pt idx="3187">
                  <c:v>12.66111111111111</c:v>
                </c:pt>
                <c:pt idx="3188">
                  <c:v>12.372222222222224</c:v>
                </c:pt>
                <c:pt idx="3189">
                  <c:v>12.488888888888887</c:v>
                </c:pt>
                <c:pt idx="3190">
                  <c:v>12.349999999999998</c:v>
                </c:pt>
                <c:pt idx="3191">
                  <c:v>12.438888888888888</c:v>
                </c:pt>
                <c:pt idx="3192">
                  <c:v>12.372222222222224</c:v>
                </c:pt>
                <c:pt idx="3193">
                  <c:v>12.472222222222223</c:v>
                </c:pt>
                <c:pt idx="3194">
                  <c:v>12.638888888888889</c:v>
                </c:pt>
                <c:pt idx="3195">
                  <c:v>13.761111111111113</c:v>
                </c:pt>
                <c:pt idx="3196">
                  <c:v>15.277777777777777</c:v>
                </c:pt>
                <c:pt idx="3197">
                  <c:v>17.049999999999997</c:v>
                </c:pt>
                <c:pt idx="3198">
                  <c:v>18.022222222222222</c:v>
                </c:pt>
                <c:pt idx="3199">
                  <c:v>19.149999999999999</c:v>
                </c:pt>
                <c:pt idx="3200">
                  <c:v>20.461111111111109</c:v>
                </c:pt>
                <c:pt idx="3201">
                  <c:v>21.288888888888884</c:v>
                </c:pt>
                <c:pt idx="3202">
                  <c:v>21.577777777777779</c:v>
                </c:pt>
                <c:pt idx="3203">
                  <c:v>22.522222222222226</c:v>
                </c:pt>
                <c:pt idx="3204">
                  <c:v>23.327777777777776</c:v>
                </c:pt>
                <c:pt idx="3205">
                  <c:v>23.338888888888892</c:v>
                </c:pt>
                <c:pt idx="3206">
                  <c:v>24.327777777777779</c:v>
                </c:pt>
                <c:pt idx="3207">
                  <c:v>24.011111111111109</c:v>
                </c:pt>
                <c:pt idx="3208">
                  <c:v>24.622222222222216</c:v>
                </c:pt>
                <c:pt idx="3209">
                  <c:v>23.822222222222219</c:v>
                </c:pt>
                <c:pt idx="3210">
                  <c:v>24.227777777777778</c:v>
                </c:pt>
                <c:pt idx="3211">
                  <c:v>25.638888888888893</c:v>
                </c:pt>
                <c:pt idx="3212">
                  <c:v>26.322222222222219</c:v>
                </c:pt>
                <c:pt idx="3213">
                  <c:v>25.949999999999996</c:v>
                </c:pt>
                <c:pt idx="3214">
                  <c:v>26.427777777777774</c:v>
                </c:pt>
                <c:pt idx="3215">
                  <c:v>26.25</c:v>
                </c:pt>
                <c:pt idx="3216">
                  <c:v>26.838888888888889</c:v>
                </c:pt>
                <c:pt idx="3217">
                  <c:v>25.772222222222222</c:v>
                </c:pt>
                <c:pt idx="3218">
                  <c:v>26.722222222222218</c:v>
                </c:pt>
                <c:pt idx="3219">
                  <c:v>27.377777777777776</c:v>
                </c:pt>
                <c:pt idx="3220">
                  <c:v>27.3</c:v>
                </c:pt>
                <c:pt idx="3221">
                  <c:v>26.599999999999998</c:v>
                </c:pt>
                <c:pt idx="3222">
                  <c:v>27.449999999999996</c:v>
                </c:pt>
                <c:pt idx="3223">
                  <c:v>27.572222222222219</c:v>
                </c:pt>
                <c:pt idx="3224">
                  <c:v>27.43888888888889</c:v>
                </c:pt>
                <c:pt idx="3225">
                  <c:v>27.722222222222225</c:v>
                </c:pt>
                <c:pt idx="3226">
                  <c:v>28.722222222222221</c:v>
                </c:pt>
                <c:pt idx="3227">
                  <c:v>28.522222222222222</c:v>
                </c:pt>
                <c:pt idx="3228">
                  <c:v>28.188888888888886</c:v>
                </c:pt>
                <c:pt idx="3229">
                  <c:v>28.627777777777776</c:v>
                </c:pt>
                <c:pt idx="3230">
                  <c:v>28.649999999999995</c:v>
                </c:pt>
                <c:pt idx="3231">
                  <c:v>27.677777777777774</c:v>
                </c:pt>
                <c:pt idx="3232">
                  <c:v>28.588888888888885</c:v>
                </c:pt>
                <c:pt idx="3233">
                  <c:v>28.961111111111109</c:v>
                </c:pt>
                <c:pt idx="3234">
                  <c:v>28.288888888888888</c:v>
                </c:pt>
                <c:pt idx="3235">
                  <c:v>27.122222222222216</c:v>
                </c:pt>
                <c:pt idx="3236">
                  <c:v>26.722222222222218</c:v>
                </c:pt>
                <c:pt idx="3237">
                  <c:v>26.06111111111111</c:v>
                </c:pt>
                <c:pt idx="3238">
                  <c:v>25.672222222222217</c:v>
                </c:pt>
                <c:pt idx="3239">
                  <c:v>25.43888888888889</c:v>
                </c:pt>
                <c:pt idx="3240">
                  <c:v>25.011111111111109</c:v>
                </c:pt>
                <c:pt idx="3241">
                  <c:v>24.372222222222224</c:v>
                </c:pt>
                <c:pt idx="3242">
                  <c:v>23.9</c:v>
                </c:pt>
                <c:pt idx="3243">
                  <c:v>23.472222222222221</c:v>
                </c:pt>
                <c:pt idx="3244">
                  <c:v>22.927777777777774</c:v>
                </c:pt>
                <c:pt idx="3245">
                  <c:v>22.5</c:v>
                </c:pt>
                <c:pt idx="3246">
                  <c:v>22.150000000000002</c:v>
                </c:pt>
                <c:pt idx="3247">
                  <c:v>21.977777777777778</c:v>
                </c:pt>
                <c:pt idx="3248">
                  <c:v>21.538888888888888</c:v>
                </c:pt>
                <c:pt idx="3249">
                  <c:v>21.088888888888885</c:v>
                </c:pt>
                <c:pt idx="3250">
                  <c:v>20.799999999999997</c:v>
                </c:pt>
                <c:pt idx="3251">
                  <c:v>20.272222222222219</c:v>
                </c:pt>
                <c:pt idx="3252">
                  <c:v>19.850000000000001</c:v>
                </c:pt>
                <c:pt idx="3253">
                  <c:v>19.522222222222222</c:v>
                </c:pt>
                <c:pt idx="3254">
                  <c:v>18.827777777777779</c:v>
                </c:pt>
                <c:pt idx="3255">
                  <c:v>18.461111111111112</c:v>
                </c:pt>
                <c:pt idx="3256">
                  <c:v>17.888888888888889</c:v>
                </c:pt>
                <c:pt idx="3257">
                  <c:v>17.022222222222222</c:v>
                </c:pt>
                <c:pt idx="3258">
                  <c:v>16.472222222222221</c:v>
                </c:pt>
                <c:pt idx="3259">
                  <c:v>15.972222222222221</c:v>
                </c:pt>
                <c:pt idx="3260">
                  <c:v>15.677777777777777</c:v>
                </c:pt>
                <c:pt idx="3261">
                  <c:v>15.011111111111113</c:v>
                </c:pt>
                <c:pt idx="3262">
                  <c:v>15.077777777777778</c:v>
                </c:pt>
                <c:pt idx="3263">
                  <c:v>16.577777777777779</c:v>
                </c:pt>
                <c:pt idx="3264">
                  <c:v>16.577777777777779</c:v>
                </c:pt>
                <c:pt idx="3265">
                  <c:v>16.477777777777774</c:v>
                </c:pt>
                <c:pt idx="3266">
                  <c:v>16.588888888888889</c:v>
                </c:pt>
                <c:pt idx="3267">
                  <c:v>16.55</c:v>
                </c:pt>
                <c:pt idx="3268">
                  <c:v>16.461111111111112</c:v>
                </c:pt>
                <c:pt idx="3269">
                  <c:v>16.45</c:v>
                </c:pt>
                <c:pt idx="3270">
                  <c:v>16.349999999999998</c:v>
                </c:pt>
                <c:pt idx="3271">
                  <c:v>16.022222222222222</c:v>
                </c:pt>
                <c:pt idx="3272">
                  <c:v>15.350000000000001</c:v>
                </c:pt>
                <c:pt idx="3273">
                  <c:v>14.288888888888888</c:v>
                </c:pt>
                <c:pt idx="3274">
                  <c:v>14.177777777777779</c:v>
                </c:pt>
                <c:pt idx="3275">
                  <c:v>14.188888888888888</c:v>
                </c:pt>
                <c:pt idx="3276">
                  <c:v>13.227777777777778</c:v>
                </c:pt>
                <c:pt idx="3277">
                  <c:v>13.45</c:v>
                </c:pt>
                <c:pt idx="3278">
                  <c:v>13.2</c:v>
                </c:pt>
                <c:pt idx="3279">
                  <c:v>12.777777777777777</c:v>
                </c:pt>
                <c:pt idx="3280">
                  <c:v>12.68888888888889</c:v>
                </c:pt>
                <c:pt idx="3281">
                  <c:v>12.311111111111108</c:v>
                </c:pt>
                <c:pt idx="3282">
                  <c:v>12.3</c:v>
                </c:pt>
                <c:pt idx="3283">
                  <c:v>12.027777777777777</c:v>
                </c:pt>
                <c:pt idx="3284">
                  <c:v>11.861111111111112</c:v>
                </c:pt>
                <c:pt idx="3285">
                  <c:v>12.077777777777779</c:v>
                </c:pt>
                <c:pt idx="3286">
                  <c:v>11.988888888888887</c:v>
                </c:pt>
                <c:pt idx="3287">
                  <c:v>12.072222222222219</c:v>
                </c:pt>
                <c:pt idx="3288">
                  <c:v>11.622222222222224</c:v>
                </c:pt>
                <c:pt idx="3289">
                  <c:v>11.400000000000002</c:v>
                </c:pt>
                <c:pt idx="3290">
                  <c:v>11.738888888888891</c:v>
                </c:pt>
                <c:pt idx="3291">
                  <c:v>12.288888888888888</c:v>
                </c:pt>
                <c:pt idx="3292">
                  <c:v>14.222222222222223</c:v>
                </c:pt>
                <c:pt idx="3293">
                  <c:v>16.772222222222222</c:v>
                </c:pt>
                <c:pt idx="3294">
                  <c:v>18.022222222222222</c:v>
                </c:pt>
                <c:pt idx="3295">
                  <c:v>18.75</c:v>
                </c:pt>
                <c:pt idx="3296">
                  <c:v>19.472222222222221</c:v>
                </c:pt>
                <c:pt idx="3297">
                  <c:v>20.277777777777779</c:v>
                </c:pt>
                <c:pt idx="3298">
                  <c:v>21.2</c:v>
                </c:pt>
                <c:pt idx="3299">
                  <c:v>21.927777777777777</c:v>
                </c:pt>
                <c:pt idx="3300">
                  <c:v>22.761111111111109</c:v>
                </c:pt>
                <c:pt idx="3301">
                  <c:v>23.522222222222222</c:v>
                </c:pt>
                <c:pt idx="3302">
                  <c:v>23.850000000000005</c:v>
                </c:pt>
                <c:pt idx="3303">
                  <c:v>24.227777777777778</c:v>
                </c:pt>
                <c:pt idx="3304">
                  <c:v>23.611111111111111</c:v>
                </c:pt>
                <c:pt idx="3305">
                  <c:v>23.961111111111109</c:v>
                </c:pt>
                <c:pt idx="3306">
                  <c:v>24.261111111111113</c:v>
                </c:pt>
                <c:pt idx="3307">
                  <c:v>25.022222222222226</c:v>
                </c:pt>
                <c:pt idx="3308">
                  <c:v>25.211111111111109</c:v>
                </c:pt>
                <c:pt idx="3309">
                  <c:v>25.1</c:v>
                </c:pt>
                <c:pt idx="3310">
                  <c:v>25.549999999999997</c:v>
                </c:pt>
                <c:pt idx="3311">
                  <c:v>25.622222222222224</c:v>
                </c:pt>
                <c:pt idx="3312">
                  <c:v>26.677777777777774</c:v>
                </c:pt>
                <c:pt idx="3313">
                  <c:v>27.249999999999996</c:v>
                </c:pt>
                <c:pt idx="3314">
                  <c:v>26.538888888888884</c:v>
                </c:pt>
                <c:pt idx="3315">
                  <c:v>26.56111111111111</c:v>
                </c:pt>
                <c:pt idx="3316">
                  <c:v>26.222222222222221</c:v>
                </c:pt>
                <c:pt idx="3317">
                  <c:v>27.322222222222226</c:v>
                </c:pt>
                <c:pt idx="3318">
                  <c:v>26.727777777777778</c:v>
                </c:pt>
                <c:pt idx="3319">
                  <c:v>27.81111111111111</c:v>
                </c:pt>
                <c:pt idx="3320">
                  <c:v>27.522222222222226</c:v>
                </c:pt>
                <c:pt idx="3321">
                  <c:v>26.788888888888888</c:v>
                </c:pt>
                <c:pt idx="3322">
                  <c:v>27.422222222222221</c:v>
                </c:pt>
                <c:pt idx="3323">
                  <c:v>27.327777777777776</c:v>
                </c:pt>
                <c:pt idx="3324">
                  <c:v>27.261111111111106</c:v>
                </c:pt>
                <c:pt idx="3325">
                  <c:v>27.138888888888886</c:v>
                </c:pt>
                <c:pt idx="3326">
                  <c:v>27.538888888888884</c:v>
                </c:pt>
                <c:pt idx="3327">
                  <c:v>27.322222222222226</c:v>
                </c:pt>
                <c:pt idx="3328">
                  <c:v>26.922222222222217</c:v>
                </c:pt>
                <c:pt idx="3329">
                  <c:v>26.872222222222224</c:v>
                </c:pt>
                <c:pt idx="3330">
                  <c:v>26.822222222222223</c:v>
                </c:pt>
                <c:pt idx="3331">
                  <c:v>26.611111111111114</c:v>
                </c:pt>
                <c:pt idx="3332">
                  <c:v>26.06111111111111</c:v>
                </c:pt>
                <c:pt idx="3333">
                  <c:v>25.761111111111113</c:v>
                </c:pt>
                <c:pt idx="3334">
                  <c:v>25.638888888888893</c:v>
                </c:pt>
                <c:pt idx="3335">
                  <c:v>25.338888888888889</c:v>
                </c:pt>
                <c:pt idx="3336">
                  <c:v>24.972222222222221</c:v>
                </c:pt>
                <c:pt idx="3337">
                  <c:v>24.377777777777773</c:v>
                </c:pt>
                <c:pt idx="3338">
                  <c:v>23.888888888888889</c:v>
                </c:pt>
                <c:pt idx="3339">
                  <c:v>23.172222222222217</c:v>
                </c:pt>
                <c:pt idx="3340">
                  <c:v>22.43888888888889</c:v>
                </c:pt>
                <c:pt idx="3341">
                  <c:v>21.811111111111114</c:v>
                </c:pt>
                <c:pt idx="3342">
                  <c:v>21.2</c:v>
                </c:pt>
                <c:pt idx="3343">
                  <c:v>20.727777777777778</c:v>
                </c:pt>
                <c:pt idx="3344">
                  <c:v>20.2</c:v>
                </c:pt>
                <c:pt idx="3345">
                  <c:v>19.95</c:v>
                </c:pt>
                <c:pt idx="3346">
                  <c:v>19.711111111111112</c:v>
                </c:pt>
                <c:pt idx="3347">
                  <c:v>19.522222222222222</c:v>
                </c:pt>
                <c:pt idx="3348">
                  <c:v>19.538888888888888</c:v>
                </c:pt>
                <c:pt idx="3349">
                  <c:v>19.288888888888888</c:v>
                </c:pt>
                <c:pt idx="3350">
                  <c:v>19.122222222222224</c:v>
                </c:pt>
                <c:pt idx="3351">
                  <c:v>18.522222222222222</c:v>
                </c:pt>
                <c:pt idx="3352">
                  <c:v>18.772222222222226</c:v>
                </c:pt>
                <c:pt idx="3353">
                  <c:v>19.099999999999998</c:v>
                </c:pt>
                <c:pt idx="3354">
                  <c:v>18.988888888888891</c:v>
                </c:pt>
                <c:pt idx="3355">
                  <c:v>18.738888888888891</c:v>
                </c:pt>
                <c:pt idx="3356">
                  <c:v>18.338888888888892</c:v>
                </c:pt>
                <c:pt idx="3357">
                  <c:v>17.911111111111108</c:v>
                </c:pt>
                <c:pt idx="3358">
                  <c:v>17.838888888888889</c:v>
                </c:pt>
                <c:pt idx="3359">
                  <c:v>17.800000000000004</c:v>
                </c:pt>
                <c:pt idx="3360">
                  <c:v>17.672222222222224</c:v>
                </c:pt>
                <c:pt idx="3361">
                  <c:v>17.62222222222222</c:v>
                </c:pt>
                <c:pt idx="3362">
                  <c:v>17.100000000000001</c:v>
                </c:pt>
                <c:pt idx="3363">
                  <c:v>16.900000000000002</c:v>
                </c:pt>
                <c:pt idx="3364">
                  <c:v>16.827777777777776</c:v>
                </c:pt>
                <c:pt idx="3365">
                  <c:v>16.75</c:v>
                </c:pt>
                <c:pt idx="3366">
                  <c:v>16.900000000000002</c:v>
                </c:pt>
                <c:pt idx="3367">
                  <c:v>16.688888888888886</c:v>
                </c:pt>
                <c:pt idx="3368">
                  <c:v>16.727777777777778</c:v>
                </c:pt>
                <c:pt idx="3369">
                  <c:v>16.488888888888887</c:v>
                </c:pt>
                <c:pt idx="3370">
                  <c:v>15.999999999999998</c:v>
                </c:pt>
                <c:pt idx="3371">
                  <c:v>16.261111111111113</c:v>
                </c:pt>
                <c:pt idx="3372">
                  <c:v>16.488888888888887</c:v>
                </c:pt>
                <c:pt idx="3373">
                  <c:v>16.161111111111111</c:v>
                </c:pt>
                <c:pt idx="3374">
                  <c:v>15.85</c:v>
                </c:pt>
                <c:pt idx="3375">
                  <c:v>15.861111111111109</c:v>
                </c:pt>
                <c:pt idx="3376">
                  <c:v>15.338888888888889</c:v>
                </c:pt>
                <c:pt idx="3377">
                  <c:v>15.46111111111111</c:v>
                </c:pt>
                <c:pt idx="3378">
                  <c:v>15.272222222222222</c:v>
                </c:pt>
                <c:pt idx="3379">
                  <c:v>15.022222222222222</c:v>
                </c:pt>
                <c:pt idx="3380">
                  <c:v>14.43888888888889</c:v>
                </c:pt>
                <c:pt idx="3381">
                  <c:v>13.661111111111113</c:v>
                </c:pt>
                <c:pt idx="3382">
                  <c:v>13.361111111111109</c:v>
                </c:pt>
                <c:pt idx="3383">
                  <c:v>12.888888888888889</c:v>
                </c:pt>
                <c:pt idx="3384">
                  <c:v>12.877777777777776</c:v>
                </c:pt>
                <c:pt idx="3385">
                  <c:v>13.111111111111111</c:v>
                </c:pt>
                <c:pt idx="3386">
                  <c:v>12.627777777777776</c:v>
                </c:pt>
                <c:pt idx="3387">
                  <c:v>13.16111111111111</c:v>
                </c:pt>
                <c:pt idx="3388">
                  <c:v>15.06111111111111</c:v>
                </c:pt>
                <c:pt idx="3389">
                  <c:v>16.722222222222221</c:v>
                </c:pt>
                <c:pt idx="3390">
                  <c:v>18.172222222222217</c:v>
                </c:pt>
                <c:pt idx="3391">
                  <c:v>19.111111111111114</c:v>
                </c:pt>
                <c:pt idx="3392">
                  <c:v>20.422222222222224</c:v>
                </c:pt>
                <c:pt idx="3393">
                  <c:v>21.172222222222221</c:v>
                </c:pt>
                <c:pt idx="3394">
                  <c:v>22.027777777777782</c:v>
                </c:pt>
                <c:pt idx="3395">
                  <c:v>22.761111111111109</c:v>
                </c:pt>
                <c:pt idx="3396">
                  <c:v>23.449999999999996</c:v>
                </c:pt>
                <c:pt idx="3397">
                  <c:v>24.177777777777774</c:v>
                </c:pt>
                <c:pt idx="3398">
                  <c:v>24.577777777777776</c:v>
                </c:pt>
                <c:pt idx="3399">
                  <c:v>25.088888888888885</c:v>
                </c:pt>
                <c:pt idx="3400">
                  <c:v>25.25</c:v>
                </c:pt>
                <c:pt idx="3401">
                  <c:v>25.638888888888893</c:v>
                </c:pt>
                <c:pt idx="3402">
                  <c:v>25.900000000000002</c:v>
                </c:pt>
                <c:pt idx="3403">
                  <c:v>26.37777777777778</c:v>
                </c:pt>
                <c:pt idx="3404">
                  <c:v>26.077777777777776</c:v>
                </c:pt>
                <c:pt idx="3405">
                  <c:v>26.611111111111114</c:v>
                </c:pt>
                <c:pt idx="3406">
                  <c:v>27.138888888888886</c:v>
                </c:pt>
                <c:pt idx="3407">
                  <c:v>26.827777777777779</c:v>
                </c:pt>
                <c:pt idx="3408">
                  <c:v>27.138888888888886</c:v>
                </c:pt>
                <c:pt idx="3409">
                  <c:v>27.672222222222224</c:v>
                </c:pt>
                <c:pt idx="3410">
                  <c:v>27.93888888888889</c:v>
                </c:pt>
                <c:pt idx="3411">
                  <c:v>27.37222222222222</c:v>
                </c:pt>
                <c:pt idx="3412">
                  <c:v>28.411111111111111</c:v>
                </c:pt>
                <c:pt idx="3413">
                  <c:v>27.81111111111111</c:v>
                </c:pt>
                <c:pt idx="3414">
                  <c:v>28.461111111111112</c:v>
                </c:pt>
                <c:pt idx="3415">
                  <c:v>28.311111111111106</c:v>
                </c:pt>
                <c:pt idx="3416">
                  <c:v>28.311111111111106</c:v>
                </c:pt>
                <c:pt idx="3417">
                  <c:v>27.777777777777779</c:v>
                </c:pt>
                <c:pt idx="3418">
                  <c:v>27.911111111111108</c:v>
                </c:pt>
                <c:pt idx="3419">
                  <c:v>27.988888888888887</c:v>
                </c:pt>
                <c:pt idx="3420">
                  <c:v>28.038888888888888</c:v>
                </c:pt>
                <c:pt idx="3421">
                  <c:v>28.188888888888886</c:v>
                </c:pt>
                <c:pt idx="3422">
                  <c:v>28.122222222222224</c:v>
                </c:pt>
                <c:pt idx="3423">
                  <c:v>27.477777777777774</c:v>
                </c:pt>
                <c:pt idx="3424">
                  <c:v>27.672222222222224</c:v>
                </c:pt>
                <c:pt idx="3425">
                  <c:v>27.5</c:v>
                </c:pt>
                <c:pt idx="3426">
                  <c:v>27.277777777777775</c:v>
                </c:pt>
                <c:pt idx="3427">
                  <c:v>27.411111111111111</c:v>
                </c:pt>
                <c:pt idx="3428">
                  <c:v>26.65</c:v>
                </c:pt>
                <c:pt idx="3429">
                  <c:v>26.550000000000004</c:v>
                </c:pt>
                <c:pt idx="3430">
                  <c:v>26.45</c:v>
                </c:pt>
                <c:pt idx="3431">
                  <c:v>25.972222222222221</c:v>
                </c:pt>
                <c:pt idx="3432">
                  <c:v>24.972222222222221</c:v>
                </c:pt>
                <c:pt idx="3433">
                  <c:v>24.372222222222224</c:v>
                </c:pt>
                <c:pt idx="3434">
                  <c:v>23.9</c:v>
                </c:pt>
                <c:pt idx="3435">
                  <c:v>23.449999999999996</c:v>
                </c:pt>
                <c:pt idx="3436">
                  <c:v>23.150000000000002</c:v>
                </c:pt>
                <c:pt idx="3437">
                  <c:v>22.811111111111114</c:v>
                </c:pt>
                <c:pt idx="3438">
                  <c:v>22.3</c:v>
                </c:pt>
                <c:pt idx="3439">
                  <c:v>22.072222222222223</c:v>
                </c:pt>
                <c:pt idx="3440">
                  <c:v>21.761111111111113</c:v>
                </c:pt>
                <c:pt idx="3441">
                  <c:v>21.477777777777774</c:v>
                </c:pt>
                <c:pt idx="3442">
                  <c:v>21.138888888888886</c:v>
                </c:pt>
                <c:pt idx="3443">
                  <c:v>20.888888888888886</c:v>
                </c:pt>
                <c:pt idx="3444">
                  <c:v>20.461111111111109</c:v>
                </c:pt>
                <c:pt idx="3445">
                  <c:v>20.2</c:v>
                </c:pt>
                <c:pt idx="3446">
                  <c:v>19.95</c:v>
                </c:pt>
                <c:pt idx="3447">
                  <c:v>19.727777777777781</c:v>
                </c:pt>
                <c:pt idx="3448">
                  <c:v>18.87222222222222</c:v>
                </c:pt>
                <c:pt idx="3449">
                  <c:v>18.361111111111111</c:v>
                </c:pt>
                <c:pt idx="3450">
                  <c:v>17.838888888888889</c:v>
                </c:pt>
                <c:pt idx="3451">
                  <c:v>17.211111111111109</c:v>
                </c:pt>
                <c:pt idx="3452">
                  <c:v>17.272222222222222</c:v>
                </c:pt>
                <c:pt idx="3453">
                  <c:v>17.62222222222222</c:v>
                </c:pt>
                <c:pt idx="3454">
                  <c:v>17.638888888888889</c:v>
                </c:pt>
                <c:pt idx="3455">
                  <c:v>17.638888888888889</c:v>
                </c:pt>
                <c:pt idx="3456">
                  <c:v>17.372222222222224</c:v>
                </c:pt>
                <c:pt idx="3457">
                  <c:v>16.900000000000002</c:v>
                </c:pt>
                <c:pt idx="3458">
                  <c:v>16.788888888888888</c:v>
                </c:pt>
                <c:pt idx="3459">
                  <c:v>16.627777777777776</c:v>
                </c:pt>
                <c:pt idx="3460">
                  <c:v>16.761111111111113</c:v>
                </c:pt>
                <c:pt idx="3461">
                  <c:v>16.727777777777778</c:v>
                </c:pt>
                <c:pt idx="3462">
                  <c:v>17.06111111111111</c:v>
                </c:pt>
                <c:pt idx="3463">
                  <c:v>17.388888888888886</c:v>
                </c:pt>
                <c:pt idx="3464">
                  <c:v>17.2</c:v>
                </c:pt>
                <c:pt idx="3465">
                  <c:v>17.049999999999997</c:v>
                </c:pt>
                <c:pt idx="3466">
                  <c:v>16.7</c:v>
                </c:pt>
                <c:pt idx="3467">
                  <c:v>16.45</c:v>
                </c:pt>
                <c:pt idx="3468">
                  <c:v>15.822222222222219</c:v>
                </c:pt>
                <c:pt idx="3469">
                  <c:v>15.311111111111112</c:v>
                </c:pt>
                <c:pt idx="3470">
                  <c:v>14.827777777777776</c:v>
                </c:pt>
                <c:pt idx="3471">
                  <c:v>14.7</c:v>
                </c:pt>
                <c:pt idx="3472">
                  <c:v>14.638888888888889</c:v>
                </c:pt>
                <c:pt idx="3473">
                  <c:v>14.5</c:v>
                </c:pt>
                <c:pt idx="3474">
                  <c:v>14.100000000000001</c:v>
                </c:pt>
                <c:pt idx="3475">
                  <c:v>14.461111111111112</c:v>
                </c:pt>
                <c:pt idx="3476">
                  <c:v>14.100000000000001</c:v>
                </c:pt>
                <c:pt idx="3477">
                  <c:v>13.877777777777776</c:v>
                </c:pt>
                <c:pt idx="3478">
                  <c:v>14.388888888888888</c:v>
                </c:pt>
                <c:pt idx="3479">
                  <c:v>14.000000000000002</c:v>
                </c:pt>
                <c:pt idx="3480">
                  <c:v>13.672222222222221</c:v>
                </c:pt>
                <c:pt idx="3481">
                  <c:v>13.977777777777776</c:v>
                </c:pt>
                <c:pt idx="3482">
                  <c:v>14.31111111111111</c:v>
                </c:pt>
                <c:pt idx="3483">
                  <c:v>15.711111111111112</c:v>
                </c:pt>
                <c:pt idx="3484">
                  <c:v>17.961111111111109</c:v>
                </c:pt>
                <c:pt idx="3485">
                  <c:v>20.027777777777775</c:v>
                </c:pt>
                <c:pt idx="3486">
                  <c:v>20.677777777777777</c:v>
                </c:pt>
                <c:pt idx="3487">
                  <c:v>21.37222222222222</c:v>
                </c:pt>
                <c:pt idx="3488">
                  <c:v>21.7</c:v>
                </c:pt>
                <c:pt idx="3489">
                  <c:v>22.37222222222222</c:v>
                </c:pt>
                <c:pt idx="3490">
                  <c:v>22.888888888888889</c:v>
                </c:pt>
                <c:pt idx="3491">
                  <c:v>23.87222222222222</c:v>
                </c:pt>
                <c:pt idx="3492">
                  <c:v>24.488888888888887</c:v>
                </c:pt>
                <c:pt idx="3493">
                  <c:v>24.738888888888887</c:v>
                </c:pt>
                <c:pt idx="3494">
                  <c:v>24.838888888888885</c:v>
                </c:pt>
                <c:pt idx="3495">
                  <c:v>25.227777777777774</c:v>
                </c:pt>
                <c:pt idx="3496">
                  <c:v>25.411111111111108</c:v>
                </c:pt>
                <c:pt idx="3497">
                  <c:v>25.761111111111113</c:v>
                </c:pt>
                <c:pt idx="3498">
                  <c:v>25.672222222222217</c:v>
                </c:pt>
                <c:pt idx="3499">
                  <c:v>26.25</c:v>
                </c:pt>
                <c:pt idx="3500">
                  <c:v>26.427777777777774</c:v>
                </c:pt>
                <c:pt idx="3501">
                  <c:v>26.388888888888889</c:v>
                </c:pt>
                <c:pt idx="3502">
                  <c:v>26.938888888888886</c:v>
                </c:pt>
                <c:pt idx="3503">
                  <c:v>27.161111111111111</c:v>
                </c:pt>
                <c:pt idx="3504">
                  <c:v>27.511111111111109</c:v>
                </c:pt>
                <c:pt idx="3505">
                  <c:v>27.577777777777776</c:v>
                </c:pt>
                <c:pt idx="3506">
                  <c:v>27.472222222222221</c:v>
                </c:pt>
                <c:pt idx="3507">
                  <c:v>27.95</c:v>
                </c:pt>
                <c:pt idx="3508">
                  <c:v>28.577777777777776</c:v>
                </c:pt>
                <c:pt idx="3509">
                  <c:v>28.022222222222219</c:v>
                </c:pt>
                <c:pt idx="3510">
                  <c:v>28.62222222222222</c:v>
                </c:pt>
                <c:pt idx="3511">
                  <c:v>28.211111111111112</c:v>
                </c:pt>
                <c:pt idx="3512">
                  <c:v>28.35</c:v>
                </c:pt>
                <c:pt idx="3513">
                  <c:v>28.588888888888885</c:v>
                </c:pt>
                <c:pt idx="3514">
                  <c:v>28.427777777777777</c:v>
                </c:pt>
                <c:pt idx="3515">
                  <c:v>28.361111111111107</c:v>
                </c:pt>
                <c:pt idx="3516">
                  <c:v>28.238888888888887</c:v>
                </c:pt>
                <c:pt idx="3517">
                  <c:v>27.95</c:v>
                </c:pt>
                <c:pt idx="3518">
                  <c:v>28.011111111111113</c:v>
                </c:pt>
                <c:pt idx="3519">
                  <c:v>27.827777777777779</c:v>
                </c:pt>
                <c:pt idx="3520">
                  <c:v>27.56111111111111</c:v>
                </c:pt>
                <c:pt idx="3521">
                  <c:v>27.411111111111111</c:v>
                </c:pt>
                <c:pt idx="3522">
                  <c:v>26.777777777777779</c:v>
                </c:pt>
                <c:pt idx="3523">
                  <c:v>26.472222222222225</c:v>
                </c:pt>
                <c:pt idx="3524">
                  <c:v>26.288888888888884</c:v>
                </c:pt>
                <c:pt idx="3525">
                  <c:v>26.027777777777775</c:v>
                </c:pt>
                <c:pt idx="3526">
                  <c:v>25.861111111111107</c:v>
                </c:pt>
                <c:pt idx="3527">
                  <c:v>25.572222222222223</c:v>
                </c:pt>
                <c:pt idx="3528">
                  <c:v>25.322222222222219</c:v>
                </c:pt>
                <c:pt idx="3529">
                  <c:v>24.949999999999996</c:v>
                </c:pt>
                <c:pt idx="3530">
                  <c:v>24.588888888888892</c:v>
                </c:pt>
                <c:pt idx="3531">
                  <c:v>24.111111111111114</c:v>
                </c:pt>
                <c:pt idx="3532">
                  <c:v>23.677777777777781</c:v>
                </c:pt>
                <c:pt idx="3533">
                  <c:v>23.161111111111108</c:v>
                </c:pt>
                <c:pt idx="3534">
                  <c:v>22.75</c:v>
                </c:pt>
                <c:pt idx="3535">
                  <c:v>22.411111111111111</c:v>
                </c:pt>
                <c:pt idx="3536">
                  <c:v>22.072222222222223</c:v>
                </c:pt>
                <c:pt idx="3537">
                  <c:v>21.661111111111108</c:v>
                </c:pt>
                <c:pt idx="3538">
                  <c:v>21.038888888888891</c:v>
                </c:pt>
                <c:pt idx="3539">
                  <c:v>20.438888888888894</c:v>
                </c:pt>
                <c:pt idx="3540">
                  <c:v>20.011111111111109</c:v>
                </c:pt>
                <c:pt idx="3541">
                  <c:v>19.538888888888888</c:v>
                </c:pt>
                <c:pt idx="3542">
                  <c:v>18.649999999999995</c:v>
                </c:pt>
                <c:pt idx="3543">
                  <c:v>18.127777777777776</c:v>
                </c:pt>
                <c:pt idx="3544">
                  <c:v>16.900000000000002</c:v>
                </c:pt>
                <c:pt idx="3545">
                  <c:v>15.972222222222221</c:v>
                </c:pt>
                <c:pt idx="3546">
                  <c:v>15.388888888888889</c:v>
                </c:pt>
                <c:pt idx="3547">
                  <c:v>15.2</c:v>
                </c:pt>
                <c:pt idx="3548">
                  <c:v>14.622222222222222</c:v>
                </c:pt>
                <c:pt idx="3549">
                  <c:v>14.41111111111111</c:v>
                </c:pt>
                <c:pt idx="3550">
                  <c:v>14.43888888888889</c:v>
                </c:pt>
                <c:pt idx="3551">
                  <c:v>14.877777777777778</c:v>
                </c:pt>
                <c:pt idx="3552">
                  <c:v>14.37222222222222</c:v>
                </c:pt>
                <c:pt idx="3553">
                  <c:v>13.93888888888889</c:v>
                </c:pt>
                <c:pt idx="3554">
                  <c:v>14.022222222222222</c:v>
                </c:pt>
                <c:pt idx="3555">
                  <c:v>13.877777777777776</c:v>
                </c:pt>
                <c:pt idx="3556">
                  <c:v>13.65</c:v>
                </c:pt>
                <c:pt idx="3557">
                  <c:v>13.55</c:v>
                </c:pt>
                <c:pt idx="3558">
                  <c:v>13.688888888888888</c:v>
                </c:pt>
                <c:pt idx="3559">
                  <c:v>13.077777777777778</c:v>
                </c:pt>
                <c:pt idx="3560">
                  <c:v>12.611111111111112</c:v>
                </c:pt>
                <c:pt idx="3561">
                  <c:v>12.711111111111112</c:v>
                </c:pt>
                <c:pt idx="3562">
                  <c:v>12.6</c:v>
                </c:pt>
                <c:pt idx="3563">
                  <c:v>12.361111111111111</c:v>
                </c:pt>
                <c:pt idx="3564">
                  <c:v>12.449999999999998</c:v>
                </c:pt>
                <c:pt idx="3565">
                  <c:v>12.372222222222224</c:v>
                </c:pt>
                <c:pt idx="3566">
                  <c:v>12.322222222222221</c:v>
                </c:pt>
                <c:pt idx="3567">
                  <c:v>12.227777777777776</c:v>
                </c:pt>
                <c:pt idx="3568">
                  <c:v>11.638888888888891</c:v>
                </c:pt>
                <c:pt idx="3569">
                  <c:v>12.172222222222221</c:v>
                </c:pt>
                <c:pt idx="3570">
                  <c:v>12.427777777777775</c:v>
                </c:pt>
                <c:pt idx="3571">
                  <c:v>12.211111111111109</c:v>
                </c:pt>
                <c:pt idx="3572">
                  <c:v>12.188888888888886</c:v>
                </c:pt>
                <c:pt idx="3573">
                  <c:v>12.427777777777775</c:v>
                </c:pt>
                <c:pt idx="3574">
                  <c:v>12.061111111111112</c:v>
                </c:pt>
                <c:pt idx="3575">
                  <c:v>12.288888888888888</c:v>
                </c:pt>
                <c:pt idx="3576">
                  <c:v>12.361111111111111</c:v>
                </c:pt>
                <c:pt idx="3577">
                  <c:v>12.072222222222219</c:v>
                </c:pt>
                <c:pt idx="3578">
                  <c:v>12.538888888888888</c:v>
                </c:pt>
                <c:pt idx="3579">
                  <c:v>13.06111111111111</c:v>
                </c:pt>
                <c:pt idx="3580">
                  <c:v>14.6</c:v>
                </c:pt>
                <c:pt idx="3581">
                  <c:v>16.477777777777774</c:v>
                </c:pt>
                <c:pt idx="3582">
                  <c:v>18.62222222222222</c:v>
                </c:pt>
                <c:pt idx="3583">
                  <c:v>20.511111111111113</c:v>
                </c:pt>
                <c:pt idx="3584">
                  <c:v>21.522222222222219</c:v>
                </c:pt>
                <c:pt idx="3585">
                  <c:v>22.150000000000002</c:v>
                </c:pt>
                <c:pt idx="3586">
                  <c:v>23.111111111111107</c:v>
                </c:pt>
                <c:pt idx="3587">
                  <c:v>23.87222222222222</c:v>
                </c:pt>
                <c:pt idx="3588">
                  <c:v>24.299999999999997</c:v>
                </c:pt>
                <c:pt idx="3589">
                  <c:v>24.888888888888886</c:v>
                </c:pt>
                <c:pt idx="3590">
                  <c:v>25.31111111111111</c:v>
                </c:pt>
                <c:pt idx="3591">
                  <c:v>25.488888888888887</c:v>
                </c:pt>
                <c:pt idx="3592">
                  <c:v>25.511111111111113</c:v>
                </c:pt>
                <c:pt idx="3593">
                  <c:v>25.861111111111107</c:v>
                </c:pt>
                <c:pt idx="3594">
                  <c:v>26.388888888888889</c:v>
                </c:pt>
                <c:pt idx="3595">
                  <c:v>26.172222222222221</c:v>
                </c:pt>
                <c:pt idx="3596">
                  <c:v>27.199999999999996</c:v>
                </c:pt>
                <c:pt idx="3597">
                  <c:v>27.338888888888885</c:v>
                </c:pt>
                <c:pt idx="3598">
                  <c:v>26.511111111111109</c:v>
                </c:pt>
                <c:pt idx="3599">
                  <c:v>27.427777777777781</c:v>
                </c:pt>
                <c:pt idx="3600">
                  <c:v>26.977777777777778</c:v>
                </c:pt>
                <c:pt idx="3601">
                  <c:v>26.727777777777778</c:v>
                </c:pt>
                <c:pt idx="3602">
                  <c:v>26.822222222222223</c:v>
                </c:pt>
                <c:pt idx="3603">
                  <c:v>27.9</c:v>
                </c:pt>
                <c:pt idx="3604">
                  <c:v>27.93888888888889</c:v>
                </c:pt>
                <c:pt idx="3605">
                  <c:v>28.077777777777779</c:v>
                </c:pt>
                <c:pt idx="3606">
                  <c:v>27.56111111111111</c:v>
                </c:pt>
                <c:pt idx="3607">
                  <c:v>28.722222222222221</c:v>
                </c:pt>
                <c:pt idx="3608">
                  <c:v>28.372222222222216</c:v>
                </c:pt>
                <c:pt idx="3609">
                  <c:v>27.150000000000002</c:v>
                </c:pt>
                <c:pt idx="3610">
                  <c:v>27.988888888888887</c:v>
                </c:pt>
                <c:pt idx="3611">
                  <c:v>27.43888888888889</c:v>
                </c:pt>
                <c:pt idx="3612">
                  <c:v>27.377777777777776</c:v>
                </c:pt>
                <c:pt idx="3613">
                  <c:v>28.449999999999996</c:v>
                </c:pt>
                <c:pt idx="3614">
                  <c:v>27.199999999999996</c:v>
                </c:pt>
                <c:pt idx="3615">
                  <c:v>27.572222222222219</c:v>
                </c:pt>
                <c:pt idx="3616">
                  <c:v>27.827777777777779</c:v>
                </c:pt>
                <c:pt idx="3617">
                  <c:v>27.37222222222222</c:v>
                </c:pt>
                <c:pt idx="3618">
                  <c:v>27.277777777777775</c:v>
                </c:pt>
                <c:pt idx="3619">
                  <c:v>27.049999999999997</c:v>
                </c:pt>
                <c:pt idx="3620">
                  <c:v>26.5</c:v>
                </c:pt>
                <c:pt idx="3621">
                  <c:v>26.388888888888889</c:v>
                </c:pt>
                <c:pt idx="3622">
                  <c:v>26.527777777777779</c:v>
                </c:pt>
                <c:pt idx="3623">
                  <c:v>26.68888888888889</c:v>
                </c:pt>
                <c:pt idx="3624">
                  <c:v>26.238888888888891</c:v>
                </c:pt>
                <c:pt idx="3625">
                  <c:v>25.688888888888886</c:v>
                </c:pt>
                <c:pt idx="3626">
                  <c:v>25.072222222222219</c:v>
                </c:pt>
                <c:pt idx="3627">
                  <c:v>24.422222222222217</c:v>
                </c:pt>
                <c:pt idx="3628">
                  <c:v>23.87222222222222</c:v>
                </c:pt>
                <c:pt idx="3629">
                  <c:v>23.588888888888885</c:v>
                </c:pt>
                <c:pt idx="3630">
                  <c:v>23.161111111111108</c:v>
                </c:pt>
                <c:pt idx="3631">
                  <c:v>22.75</c:v>
                </c:pt>
                <c:pt idx="3632">
                  <c:v>22.377777777777776</c:v>
                </c:pt>
                <c:pt idx="3633">
                  <c:v>22.177777777777777</c:v>
                </c:pt>
                <c:pt idx="3634">
                  <c:v>21.849999999999998</c:v>
                </c:pt>
                <c:pt idx="3635">
                  <c:v>21.577777777777779</c:v>
                </c:pt>
                <c:pt idx="3636">
                  <c:v>21.277777777777775</c:v>
                </c:pt>
                <c:pt idx="3637">
                  <c:v>20.911111111111111</c:v>
                </c:pt>
                <c:pt idx="3638">
                  <c:v>20.2</c:v>
                </c:pt>
                <c:pt idx="3639">
                  <c:v>19.777777777777775</c:v>
                </c:pt>
                <c:pt idx="3640">
                  <c:v>19.522222222222222</c:v>
                </c:pt>
                <c:pt idx="3641">
                  <c:v>18.927777777777774</c:v>
                </c:pt>
                <c:pt idx="3642">
                  <c:v>17.938888888888894</c:v>
                </c:pt>
                <c:pt idx="3643">
                  <c:v>17.522222222222222</c:v>
                </c:pt>
                <c:pt idx="3644">
                  <c:v>17.161111111111111</c:v>
                </c:pt>
                <c:pt idx="3645">
                  <c:v>16.75</c:v>
                </c:pt>
                <c:pt idx="3646">
                  <c:v>16.361111111111111</c:v>
                </c:pt>
                <c:pt idx="3647">
                  <c:v>15.922222222222221</c:v>
                </c:pt>
                <c:pt idx="3648">
                  <c:v>15.938888888888886</c:v>
                </c:pt>
                <c:pt idx="3649">
                  <c:v>15.7</c:v>
                </c:pt>
                <c:pt idx="3650">
                  <c:v>15.450000000000001</c:v>
                </c:pt>
                <c:pt idx="3651">
                  <c:v>15.422222222222221</c:v>
                </c:pt>
                <c:pt idx="3652">
                  <c:v>15.261111111111109</c:v>
                </c:pt>
                <c:pt idx="3653">
                  <c:v>15.077777777777778</c:v>
                </c:pt>
                <c:pt idx="3654">
                  <c:v>15.022222222222222</c:v>
                </c:pt>
                <c:pt idx="3655">
                  <c:v>15.16111111111111</c:v>
                </c:pt>
                <c:pt idx="3656">
                  <c:v>15.250000000000002</c:v>
                </c:pt>
                <c:pt idx="3657">
                  <c:v>14.722222222222221</c:v>
                </c:pt>
                <c:pt idx="3658">
                  <c:v>14.572222222222219</c:v>
                </c:pt>
                <c:pt idx="3659">
                  <c:v>14.561111111111112</c:v>
                </c:pt>
                <c:pt idx="3660">
                  <c:v>14.238888888888891</c:v>
                </c:pt>
                <c:pt idx="3661">
                  <c:v>13.688888888888888</c:v>
                </c:pt>
                <c:pt idx="3662">
                  <c:v>13.872222222222222</c:v>
                </c:pt>
                <c:pt idx="3663">
                  <c:v>13.538888888888888</c:v>
                </c:pt>
                <c:pt idx="3664">
                  <c:v>13.622222222222224</c:v>
                </c:pt>
                <c:pt idx="3665">
                  <c:v>13.238888888888887</c:v>
                </c:pt>
                <c:pt idx="3666">
                  <c:v>13.361111111111109</c:v>
                </c:pt>
                <c:pt idx="3667">
                  <c:v>13.072222222222223</c:v>
                </c:pt>
                <c:pt idx="3668">
                  <c:v>13.111111111111111</c:v>
                </c:pt>
                <c:pt idx="3669">
                  <c:v>12.977777777777778</c:v>
                </c:pt>
                <c:pt idx="3670">
                  <c:v>12.627777777777776</c:v>
                </c:pt>
                <c:pt idx="3671">
                  <c:v>12.4</c:v>
                </c:pt>
                <c:pt idx="3672">
                  <c:v>12.249999999999998</c:v>
                </c:pt>
                <c:pt idx="3673">
                  <c:v>12.322222222222221</c:v>
                </c:pt>
                <c:pt idx="3674">
                  <c:v>12.722222222222221</c:v>
                </c:pt>
                <c:pt idx="3675">
                  <c:v>13.738888888888887</c:v>
                </c:pt>
                <c:pt idx="3676">
                  <c:v>14.711111111111109</c:v>
                </c:pt>
                <c:pt idx="3677">
                  <c:v>16.55</c:v>
                </c:pt>
                <c:pt idx="3678">
                  <c:v>18.449999999999996</c:v>
                </c:pt>
                <c:pt idx="3679">
                  <c:v>19.677777777777777</c:v>
                </c:pt>
                <c:pt idx="3680">
                  <c:v>20.561111111111114</c:v>
                </c:pt>
                <c:pt idx="3681">
                  <c:v>21.477777777777774</c:v>
                </c:pt>
                <c:pt idx="3682">
                  <c:v>22.538888888888884</c:v>
                </c:pt>
                <c:pt idx="3683">
                  <c:v>23.661111111111111</c:v>
                </c:pt>
                <c:pt idx="3684">
                  <c:v>24.18888888888889</c:v>
                </c:pt>
                <c:pt idx="3685">
                  <c:v>24.627777777777776</c:v>
                </c:pt>
                <c:pt idx="3686">
                  <c:v>25.038888888888884</c:v>
                </c:pt>
                <c:pt idx="3687">
                  <c:v>25.672222222222217</c:v>
                </c:pt>
                <c:pt idx="3688">
                  <c:v>25.888888888888886</c:v>
                </c:pt>
                <c:pt idx="3689">
                  <c:v>26.661111111111108</c:v>
                </c:pt>
                <c:pt idx="3690">
                  <c:v>26.750000000000004</c:v>
                </c:pt>
                <c:pt idx="3691">
                  <c:v>26.68888888888889</c:v>
                </c:pt>
                <c:pt idx="3692">
                  <c:v>27.188888888888886</c:v>
                </c:pt>
                <c:pt idx="3693">
                  <c:v>26.31111111111111</c:v>
                </c:pt>
                <c:pt idx="3694">
                  <c:v>27.338888888888885</c:v>
                </c:pt>
                <c:pt idx="3695">
                  <c:v>27.049999999999997</c:v>
                </c:pt>
                <c:pt idx="3696">
                  <c:v>27.62777777777778</c:v>
                </c:pt>
                <c:pt idx="3697">
                  <c:v>28.81111111111111</c:v>
                </c:pt>
                <c:pt idx="3698">
                  <c:v>29.227777777777778</c:v>
                </c:pt>
                <c:pt idx="3699">
                  <c:v>28.672222222222221</c:v>
                </c:pt>
                <c:pt idx="3700">
                  <c:v>28.81111111111111</c:v>
                </c:pt>
                <c:pt idx="3701">
                  <c:v>28.649999999999995</c:v>
                </c:pt>
                <c:pt idx="3702">
                  <c:v>28.9</c:v>
                </c:pt>
                <c:pt idx="3703">
                  <c:v>27.449999999999996</c:v>
                </c:pt>
                <c:pt idx="3704">
                  <c:v>28.711111111111116</c:v>
                </c:pt>
                <c:pt idx="3705">
                  <c:v>29.411111111111108</c:v>
                </c:pt>
                <c:pt idx="3706">
                  <c:v>29.572222222222223</c:v>
                </c:pt>
                <c:pt idx="3707">
                  <c:v>29.522222222222222</c:v>
                </c:pt>
                <c:pt idx="3708">
                  <c:v>28.511111111111106</c:v>
                </c:pt>
                <c:pt idx="3709">
                  <c:v>28.972222222222225</c:v>
                </c:pt>
                <c:pt idx="3710">
                  <c:v>30.027777777777775</c:v>
                </c:pt>
                <c:pt idx="3711">
                  <c:v>29.18888888888889</c:v>
                </c:pt>
                <c:pt idx="3712">
                  <c:v>29.549999999999997</c:v>
                </c:pt>
                <c:pt idx="3713">
                  <c:v>29.777777777777775</c:v>
                </c:pt>
                <c:pt idx="3714">
                  <c:v>29.672222222222221</c:v>
                </c:pt>
                <c:pt idx="3715">
                  <c:v>29.438888888888886</c:v>
                </c:pt>
                <c:pt idx="3716">
                  <c:v>29.161111111111108</c:v>
                </c:pt>
                <c:pt idx="3717">
                  <c:v>28.922222222222224</c:v>
                </c:pt>
                <c:pt idx="3718">
                  <c:v>28.977777777777774</c:v>
                </c:pt>
                <c:pt idx="3719">
                  <c:v>28.55</c:v>
                </c:pt>
                <c:pt idx="3720">
                  <c:v>28.388888888888886</c:v>
                </c:pt>
                <c:pt idx="3721">
                  <c:v>27.777777777777779</c:v>
                </c:pt>
                <c:pt idx="3722">
                  <c:v>26.677777777777774</c:v>
                </c:pt>
                <c:pt idx="3723">
                  <c:v>25.511111111111113</c:v>
                </c:pt>
                <c:pt idx="3724">
                  <c:v>24.6</c:v>
                </c:pt>
                <c:pt idx="3725">
                  <c:v>24.499999999999996</c:v>
                </c:pt>
                <c:pt idx="3726">
                  <c:v>23.911111111111115</c:v>
                </c:pt>
                <c:pt idx="3727">
                  <c:v>23.572222222222226</c:v>
                </c:pt>
                <c:pt idx="3728">
                  <c:v>23.122222222222224</c:v>
                </c:pt>
                <c:pt idx="3729">
                  <c:v>22.62777777777778</c:v>
                </c:pt>
                <c:pt idx="3730">
                  <c:v>22.277777777777775</c:v>
                </c:pt>
                <c:pt idx="3731">
                  <c:v>21.799999999999997</c:v>
                </c:pt>
                <c:pt idx="3732">
                  <c:v>21.461111111111109</c:v>
                </c:pt>
                <c:pt idx="3733">
                  <c:v>21.350000000000005</c:v>
                </c:pt>
                <c:pt idx="3734">
                  <c:v>21.272222222222226</c:v>
                </c:pt>
                <c:pt idx="3735">
                  <c:v>21.05</c:v>
                </c:pt>
                <c:pt idx="3736">
                  <c:v>20.777777777777782</c:v>
                </c:pt>
                <c:pt idx="3737">
                  <c:v>20.477777777777778</c:v>
                </c:pt>
                <c:pt idx="3738">
                  <c:v>20.077777777777779</c:v>
                </c:pt>
                <c:pt idx="3739">
                  <c:v>19.772222222222222</c:v>
                </c:pt>
                <c:pt idx="3740">
                  <c:v>19.349999999999998</c:v>
                </c:pt>
                <c:pt idx="3741">
                  <c:v>18.861111111111111</c:v>
                </c:pt>
                <c:pt idx="3742">
                  <c:v>18.049999999999997</c:v>
                </c:pt>
                <c:pt idx="3743">
                  <c:v>17.322222222222223</c:v>
                </c:pt>
                <c:pt idx="3744">
                  <c:v>17.288888888888888</c:v>
                </c:pt>
                <c:pt idx="3745">
                  <c:v>16.822222222222223</c:v>
                </c:pt>
                <c:pt idx="3746">
                  <c:v>16.611111111111111</c:v>
                </c:pt>
                <c:pt idx="3747">
                  <c:v>16.227777777777778</c:v>
                </c:pt>
                <c:pt idx="3748">
                  <c:v>16.277777777777775</c:v>
                </c:pt>
                <c:pt idx="3749">
                  <c:v>15.911111111111111</c:v>
                </c:pt>
                <c:pt idx="3750">
                  <c:v>15.58888888888889</c:v>
                </c:pt>
                <c:pt idx="3751">
                  <c:v>15.56111111111111</c:v>
                </c:pt>
                <c:pt idx="3752">
                  <c:v>15.55</c:v>
                </c:pt>
                <c:pt idx="3753">
                  <c:v>15.2</c:v>
                </c:pt>
                <c:pt idx="3754">
                  <c:v>15.127777777777776</c:v>
                </c:pt>
                <c:pt idx="3755">
                  <c:v>15.077777777777778</c:v>
                </c:pt>
                <c:pt idx="3756">
                  <c:v>14.672222222222221</c:v>
                </c:pt>
                <c:pt idx="3757">
                  <c:v>14.322222222222223</c:v>
                </c:pt>
                <c:pt idx="3758">
                  <c:v>14.461111111111112</c:v>
                </c:pt>
                <c:pt idx="3759">
                  <c:v>14.477777777777778</c:v>
                </c:pt>
                <c:pt idx="3760">
                  <c:v>14.200000000000001</c:v>
                </c:pt>
                <c:pt idx="3761">
                  <c:v>13.75</c:v>
                </c:pt>
                <c:pt idx="3762">
                  <c:v>13.611111111111111</c:v>
                </c:pt>
                <c:pt idx="3763">
                  <c:v>13.822222222222223</c:v>
                </c:pt>
                <c:pt idx="3764">
                  <c:v>13.772222222222222</c:v>
                </c:pt>
                <c:pt idx="3765">
                  <c:v>13.75</c:v>
                </c:pt>
                <c:pt idx="3766">
                  <c:v>14.011111111111109</c:v>
                </c:pt>
                <c:pt idx="3767">
                  <c:v>13.81111111111111</c:v>
                </c:pt>
                <c:pt idx="3768">
                  <c:v>13.627777777777778</c:v>
                </c:pt>
                <c:pt idx="3769">
                  <c:v>13.661111111111113</c:v>
                </c:pt>
                <c:pt idx="3770">
                  <c:v>14.049999999999999</c:v>
                </c:pt>
                <c:pt idx="3771">
                  <c:v>15.227777777777776</c:v>
                </c:pt>
                <c:pt idx="3772">
                  <c:v>16.577777777777779</c:v>
                </c:pt>
                <c:pt idx="3773">
                  <c:v>18.577777777777776</c:v>
                </c:pt>
                <c:pt idx="3774">
                  <c:v>19.711111111111112</c:v>
                </c:pt>
                <c:pt idx="3775">
                  <c:v>20.972222222222221</c:v>
                </c:pt>
                <c:pt idx="3776">
                  <c:v>21.577777777777779</c:v>
                </c:pt>
                <c:pt idx="3777">
                  <c:v>22.427777777777781</c:v>
                </c:pt>
                <c:pt idx="3778">
                  <c:v>23.111111111111107</c:v>
                </c:pt>
                <c:pt idx="3779">
                  <c:v>24.050000000000004</c:v>
                </c:pt>
                <c:pt idx="3780">
                  <c:v>24.738888888888887</c:v>
                </c:pt>
                <c:pt idx="3781">
                  <c:v>25.2</c:v>
                </c:pt>
                <c:pt idx="3782">
                  <c:v>25.627777777777773</c:v>
                </c:pt>
                <c:pt idx="3783">
                  <c:v>26.31111111111111</c:v>
                </c:pt>
                <c:pt idx="3784">
                  <c:v>26.511111111111109</c:v>
                </c:pt>
                <c:pt idx="3785">
                  <c:v>26.838888888888889</c:v>
                </c:pt>
                <c:pt idx="3786">
                  <c:v>26.761111111111113</c:v>
                </c:pt>
                <c:pt idx="3787">
                  <c:v>27.761111111111109</c:v>
                </c:pt>
                <c:pt idx="3788">
                  <c:v>28.088888888888889</c:v>
                </c:pt>
                <c:pt idx="3789">
                  <c:v>27.961111111111109</c:v>
                </c:pt>
                <c:pt idx="3790">
                  <c:v>28.488888888888887</c:v>
                </c:pt>
                <c:pt idx="3791">
                  <c:v>28.677777777777781</c:v>
                </c:pt>
                <c:pt idx="3792">
                  <c:v>28.577777777777776</c:v>
                </c:pt>
                <c:pt idx="3793">
                  <c:v>30.2</c:v>
                </c:pt>
                <c:pt idx="3794">
                  <c:v>30.349999999999998</c:v>
                </c:pt>
                <c:pt idx="3795">
                  <c:v>30.500000000000004</c:v>
                </c:pt>
                <c:pt idx="3796">
                  <c:v>28.722222222222221</c:v>
                </c:pt>
                <c:pt idx="3797">
                  <c:v>30.161111111111115</c:v>
                </c:pt>
                <c:pt idx="3798">
                  <c:v>30.25</c:v>
                </c:pt>
                <c:pt idx="3799">
                  <c:v>30.572222222222223</c:v>
                </c:pt>
                <c:pt idx="3800">
                  <c:v>30.827777777777776</c:v>
                </c:pt>
                <c:pt idx="3801">
                  <c:v>29.661111111111111</c:v>
                </c:pt>
                <c:pt idx="3802">
                  <c:v>29.711111111111112</c:v>
                </c:pt>
                <c:pt idx="3803">
                  <c:v>29.738888888888887</c:v>
                </c:pt>
                <c:pt idx="3804">
                  <c:v>30.638888888888893</c:v>
                </c:pt>
                <c:pt idx="3805">
                  <c:v>29.472222222222221</c:v>
                </c:pt>
                <c:pt idx="3806">
                  <c:v>29.688888888888886</c:v>
                </c:pt>
                <c:pt idx="3807">
                  <c:v>30.861111111111107</c:v>
                </c:pt>
                <c:pt idx="3808">
                  <c:v>30.022222222222226</c:v>
                </c:pt>
                <c:pt idx="3809">
                  <c:v>31.072222222222226</c:v>
                </c:pt>
                <c:pt idx="3810">
                  <c:v>28.87222222222222</c:v>
                </c:pt>
                <c:pt idx="3811">
                  <c:v>29.172222222222224</c:v>
                </c:pt>
                <c:pt idx="3812">
                  <c:v>29.988888888888891</c:v>
                </c:pt>
                <c:pt idx="3813">
                  <c:v>28.6</c:v>
                </c:pt>
                <c:pt idx="3814">
                  <c:v>28.35</c:v>
                </c:pt>
                <c:pt idx="3815">
                  <c:v>27.87777777777778</c:v>
                </c:pt>
                <c:pt idx="3816">
                  <c:v>27.361111111111111</c:v>
                </c:pt>
                <c:pt idx="3817">
                  <c:v>26.888888888888893</c:v>
                </c:pt>
                <c:pt idx="3818">
                  <c:v>26.25</c:v>
                </c:pt>
                <c:pt idx="3819">
                  <c:v>25.672222222222217</c:v>
                </c:pt>
                <c:pt idx="3820">
                  <c:v>25.12777777777778</c:v>
                </c:pt>
                <c:pt idx="3821">
                  <c:v>24.561111111111106</c:v>
                </c:pt>
                <c:pt idx="3822">
                  <c:v>24.177777777777774</c:v>
                </c:pt>
                <c:pt idx="3823">
                  <c:v>23.55</c:v>
                </c:pt>
                <c:pt idx="3824">
                  <c:v>23.161111111111108</c:v>
                </c:pt>
                <c:pt idx="3825">
                  <c:v>22.888888888888889</c:v>
                </c:pt>
                <c:pt idx="3826">
                  <c:v>22.577777777777779</c:v>
                </c:pt>
                <c:pt idx="3827">
                  <c:v>22.227777777777781</c:v>
                </c:pt>
                <c:pt idx="3828">
                  <c:v>21.972222222222221</c:v>
                </c:pt>
                <c:pt idx="3829">
                  <c:v>21.5</c:v>
                </c:pt>
                <c:pt idx="3830">
                  <c:v>21.077777777777776</c:v>
                </c:pt>
                <c:pt idx="3831">
                  <c:v>20.938888888888886</c:v>
                </c:pt>
                <c:pt idx="3832">
                  <c:v>20.711111111111112</c:v>
                </c:pt>
                <c:pt idx="3833">
                  <c:v>20.25</c:v>
                </c:pt>
                <c:pt idx="3834">
                  <c:v>19.511111111111113</c:v>
                </c:pt>
                <c:pt idx="3835">
                  <c:v>18.56111111111111</c:v>
                </c:pt>
                <c:pt idx="3836">
                  <c:v>18.088888888888889</c:v>
                </c:pt>
                <c:pt idx="3837">
                  <c:v>18.088888888888889</c:v>
                </c:pt>
                <c:pt idx="3838">
                  <c:v>17.661111111111111</c:v>
                </c:pt>
                <c:pt idx="3839">
                  <c:v>17.288888888888888</c:v>
                </c:pt>
                <c:pt idx="3840">
                  <c:v>16.927777777777777</c:v>
                </c:pt>
                <c:pt idx="3841">
                  <c:v>16.649999999999999</c:v>
                </c:pt>
                <c:pt idx="3842">
                  <c:v>16.7</c:v>
                </c:pt>
                <c:pt idx="3843">
                  <c:v>16.522222222222222</c:v>
                </c:pt>
                <c:pt idx="3844">
                  <c:v>16.427777777777777</c:v>
                </c:pt>
                <c:pt idx="3845">
                  <c:v>15.677777777777777</c:v>
                </c:pt>
                <c:pt idx="3846">
                  <c:v>15.499999999999998</c:v>
                </c:pt>
                <c:pt idx="3847">
                  <c:v>15.372222222222224</c:v>
                </c:pt>
                <c:pt idx="3848">
                  <c:v>15.2</c:v>
                </c:pt>
                <c:pt idx="3849">
                  <c:v>14.922222222222221</c:v>
                </c:pt>
                <c:pt idx="3850">
                  <c:v>14.949999999999998</c:v>
                </c:pt>
                <c:pt idx="3851">
                  <c:v>14.777777777777779</c:v>
                </c:pt>
                <c:pt idx="3852">
                  <c:v>14.811111111111108</c:v>
                </c:pt>
                <c:pt idx="3853">
                  <c:v>14.572222222222219</c:v>
                </c:pt>
                <c:pt idx="3854">
                  <c:v>14.41111111111111</c:v>
                </c:pt>
                <c:pt idx="3855">
                  <c:v>14.488888888888887</c:v>
                </c:pt>
                <c:pt idx="3856">
                  <c:v>14.549999999999999</c:v>
                </c:pt>
                <c:pt idx="3857">
                  <c:v>14.8</c:v>
                </c:pt>
                <c:pt idx="3858">
                  <c:v>14.27222222222222</c:v>
                </c:pt>
                <c:pt idx="3859">
                  <c:v>14.322222222222223</c:v>
                </c:pt>
                <c:pt idx="3860">
                  <c:v>14.588888888888887</c:v>
                </c:pt>
                <c:pt idx="3861">
                  <c:v>14.427777777777777</c:v>
                </c:pt>
                <c:pt idx="3862">
                  <c:v>14.561111111111112</c:v>
                </c:pt>
                <c:pt idx="3863">
                  <c:v>14.522222222222222</c:v>
                </c:pt>
                <c:pt idx="3864">
                  <c:v>14.122222222222224</c:v>
                </c:pt>
                <c:pt idx="3865">
                  <c:v>14.022222222222222</c:v>
                </c:pt>
                <c:pt idx="3866">
                  <c:v>14.422222222222222</c:v>
                </c:pt>
                <c:pt idx="3867">
                  <c:v>15.499999999999998</c:v>
                </c:pt>
                <c:pt idx="3868">
                  <c:v>17.172222222222221</c:v>
                </c:pt>
                <c:pt idx="3869">
                  <c:v>18.95</c:v>
                </c:pt>
                <c:pt idx="3870">
                  <c:v>21.072222222222226</c:v>
                </c:pt>
                <c:pt idx="3871">
                  <c:v>22.011111111111113</c:v>
                </c:pt>
                <c:pt idx="3872">
                  <c:v>22.322222222222226</c:v>
                </c:pt>
                <c:pt idx="3873">
                  <c:v>23.777777777777775</c:v>
                </c:pt>
                <c:pt idx="3874">
                  <c:v>24.322222222222223</c:v>
                </c:pt>
                <c:pt idx="3875">
                  <c:v>24.87222222222222</c:v>
                </c:pt>
                <c:pt idx="3876">
                  <c:v>25.022222222222226</c:v>
                </c:pt>
                <c:pt idx="3877">
                  <c:v>25.627777777777773</c:v>
                </c:pt>
                <c:pt idx="3878">
                  <c:v>25.45</c:v>
                </c:pt>
                <c:pt idx="3879">
                  <c:v>26.538888888888884</c:v>
                </c:pt>
                <c:pt idx="3880">
                  <c:v>26.388888888888889</c:v>
                </c:pt>
                <c:pt idx="3881">
                  <c:v>26.327777777777776</c:v>
                </c:pt>
                <c:pt idx="3882">
                  <c:v>27.338888888888885</c:v>
                </c:pt>
                <c:pt idx="3883">
                  <c:v>27.111111111111107</c:v>
                </c:pt>
                <c:pt idx="3884">
                  <c:v>27.461111111111116</c:v>
                </c:pt>
                <c:pt idx="3885">
                  <c:v>28.261111111111113</c:v>
                </c:pt>
                <c:pt idx="3886">
                  <c:v>28.372222222222216</c:v>
                </c:pt>
                <c:pt idx="3887">
                  <c:v>28.277777777777779</c:v>
                </c:pt>
                <c:pt idx="3888">
                  <c:v>28.761111111111109</c:v>
                </c:pt>
                <c:pt idx="3889">
                  <c:v>29.211111111111109</c:v>
                </c:pt>
                <c:pt idx="3890">
                  <c:v>28.777777777777775</c:v>
                </c:pt>
                <c:pt idx="3891">
                  <c:v>29.06111111111111</c:v>
                </c:pt>
                <c:pt idx="3892">
                  <c:v>29.977777777777774</c:v>
                </c:pt>
                <c:pt idx="3893">
                  <c:v>29.349999999999998</c:v>
                </c:pt>
                <c:pt idx="3894">
                  <c:v>30.272222222222219</c:v>
                </c:pt>
                <c:pt idx="3895">
                  <c:v>29.12777777777778</c:v>
                </c:pt>
                <c:pt idx="3896">
                  <c:v>29.327777777777779</c:v>
                </c:pt>
                <c:pt idx="3897">
                  <c:v>30.011111111111109</c:v>
                </c:pt>
                <c:pt idx="3898">
                  <c:v>29.622222222222216</c:v>
                </c:pt>
                <c:pt idx="3899">
                  <c:v>29.372222222222224</c:v>
                </c:pt>
                <c:pt idx="3900">
                  <c:v>30.538888888888888</c:v>
                </c:pt>
                <c:pt idx="3901">
                  <c:v>29.922222222222221</c:v>
                </c:pt>
                <c:pt idx="3902">
                  <c:v>30.272222222222219</c:v>
                </c:pt>
                <c:pt idx="3903">
                  <c:v>30.277777777777779</c:v>
                </c:pt>
                <c:pt idx="3904">
                  <c:v>30.700000000000003</c:v>
                </c:pt>
                <c:pt idx="3905">
                  <c:v>30.088888888888885</c:v>
                </c:pt>
                <c:pt idx="3906">
                  <c:v>30.177777777777774</c:v>
                </c:pt>
                <c:pt idx="3907">
                  <c:v>30.05</c:v>
                </c:pt>
                <c:pt idx="3908">
                  <c:v>29.888888888888886</c:v>
                </c:pt>
                <c:pt idx="3909">
                  <c:v>29.177777777777774</c:v>
                </c:pt>
                <c:pt idx="3910">
                  <c:v>28.638888888888886</c:v>
                </c:pt>
                <c:pt idx="3911">
                  <c:v>28.261111111111113</c:v>
                </c:pt>
                <c:pt idx="3912">
                  <c:v>27.711111111111109</c:v>
                </c:pt>
                <c:pt idx="3913">
                  <c:v>27.111111111111107</c:v>
                </c:pt>
                <c:pt idx="3914">
                  <c:v>26.577777777777779</c:v>
                </c:pt>
                <c:pt idx="3915">
                  <c:v>25.938888888888886</c:v>
                </c:pt>
                <c:pt idx="3916">
                  <c:v>25.277777777777779</c:v>
                </c:pt>
                <c:pt idx="3917">
                  <c:v>24.672222222222221</c:v>
                </c:pt>
                <c:pt idx="3918">
                  <c:v>24.12777777777778</c:v>
                </c:pt>
                <c:pt idx="3919">
                  <c:v>23.727777777777774</c:v>
                </c:pt>
                <c:pt idx="3920">
                  <c:v>23.288888888888888</c:v>
                </c:pt>
                <c:pt idx="3921">
                  <c:v>22.861111111111114</c:v>
                </c:pt>
                <c:pt idx="3922">
                  <c:v>22.572222222222219</c:v>
                </c:pt>
                <c:pt idx="3923">
                  <c:v>22.222222222222221</c:v>
                </c:pt>
                <c:pt idx="3924">
                  <c:v>21.922222222222217</c:v>
                </c:pt>
                <c:pt idx="3925">
                  <c:v>21.661111111111108</c:v>
                </c:pt>
                <c:pt idx="3926">
                  <c:v>21.5</c:v>
                </c:pt>
                <c:pt idx="3927">
                  <c:v>21.127777777777776</c:v>
                </c:pt>
                <c:pt idx="3928">
                  <c:v>20.972222222222221</c:v>
                </c:pt>
                <c:pt idx="3929">
                  <c:v>20.627777777777776</c:v>
                </c:pt>
                <c:pt idx="3930">
                  <c:v>20.25</c:v>
                </c:pt>
                <c:pt idx="3931">
                  <c:v>19.93888888888889</c:v>
                </c:pt>
                <c:pt idx="3932">
                  <c:v>19.822222222222226</c:v>
                </c:pt>
                <c:pt idx="3933">
                  <c:v>19.488888888888887</c:v>
                </c:pt>
                <c:pt idx="3934">
                  <c:v>19.272222222222222</c:v>
                </c:pt>
                <c:pt idx="3935">
                  <c:v>19.050000000000004</c:v>
                </c:pt>
                <c:pt idx="3936">
                  <c:v>18.577777777777776</c:v>
                </c:pt>
                <c:pt idx="3937">
                  <c:v>18.161111111111108</c:v>
                </c:pt>
                <c:pt idx="3938">
                  <c:v>18.350000000000001</c:v>
                </c:pt>
                <c:pt idx="3939">
                  <c:v>17.927777777777774</c:v>
                </c:pt>
                <c:pt idx="3940">
                  <c:v>17.411111111111111</c:v>
                </c:pt>
                <c:pt idx="3941">
                  <c:v>16.922222222222221</c:v>
                </c:pt>
                <c:pt idx="3942">
                  <c:v>16.3</c:v>
                </c:pt>
                <c:pt idx="3943">
                  <c:v>16.18888888888889</c:v>
                </c:pt>
                <c:pt idx="3944">
                  <c:v>15.999999999999998</c:v>
                </c:pt>
                <c:pt idx="3945">
                  <c:v>15.777777777777777</c:v>
                </c:pt>
                <c:pt idx="3946">
                  <c:v>15.811111111111112</c:v>
                </c:pt>
                <c:pt idx="3947">
                  <c:v>15.822222222222219</c:v>
                </c:pt>
                <c:pt idx="3948">
                  <c:v>15.68888888888889</c:v>
                </c:pt>
                <c:pt idx="3949">
                  <c:v>15.538888888888888</c:v>
                </c:pt>
                <c:pt idx="3950">
                  <c:v>15.28888888888889</c:v>
                </c:pt>
                <c:pt idx="3951">
                  <c:v>15.322222222222221</c:v>
                </c:pt>
                <c:pt idx="3952">
                  <c:v>15.238888888888889</c:v>
                </c:pt>
                <c:pt idx="3953">
                  <c:v>14.872222222222224</c:v>
                </c:pt>
                <c:pt idx="3954">
                  <c:v>14.627777777777776</c:v>
                </c:pt>
                <c:pt idx="3955">
                  <c:v>14.888888888888888</c:v>
                </c:pt>
                <c:pt idx="3956">
                  <c:v>14.711111111111109</c:v>
                </c:pt>
                <c:pt idx="3957">
                  <c:v>14.711111111111109</c:v>
                </c:pt>
                <c:pt idx="3958">
                  <c:v>14.761111111111111</c:v>
                </c:pt>
                <c:pt idx="3959">
                  <c:v>14.738888888888889</c:v>
                </c:pt>
                <c:pt idx="3960">
                  <c:v>14.5</c:v>
                </c:pt>
                <c:pt idx="3961">
                  <c:v>14.572222222222219</c:v>
                </c:pt>
                <c:pt idx="3962">
                  <c:v>14.888888888888888</c:v>
                </c:pt>
                <c:pt idx="3963">
                  <c:v>15.58888888888889</c:v>
                </c:pt>
                <c:pt idx="3964">
                  <c:v>16.461111111111112</c:v>
                </c:pt>
                <c:pt idx="3965">
                  <c:v>18.138888888888893</c:v>
                </c:pt>
                <c:pt idx="3966">
                  <c:v>19.81111111111111</c:v>
                </c:pt>
                <c:pt idx="3967">
                  <c:v>21.327777777777779</c:v>
                </c:pt>
                <c:pt idx="3968">
                  <c:v>22.238888888888891</c:v>
                </c:pt>
                <c:pt idx="3969">
                  <c:v>23.277777777777782</c:v>
                </c:pt>
                <c:pt idx="3970">
                  <c:v>23.638888888888886</c:v>
                </c:pt>
                <c:pt idx="3971">
                  <c:v>24.211111111111109</c:v>
                </c:pt>
                <c:pt idx="3972">
                  <c:v>25.12777777777778</c:v>
                </c:pt>
                <c:pt idx="3973">
                  <c:v>25.338888888888889</c:v>
                </c:pt>
                <c:pt idx="3974">
                  <c:v>25.799999999999997</c:v>
                </c:pt>
                <c:pt idx="3975">
                  <c:v>26.261111111111109</c:v>
                </c:pt>
                <c:pt idx="3976">
                  <c:v>26.37777777777778</c:v>
                </c:pt>
                <c:pt idx="3977">
                  <c:v>27.199999999999996</c:v>
                </c:pt>
                <c:pt idx="3978">
                  <c:v>27.038888888888888</c:v>
                </c:pt>
                <c:pt idx="3979">
                  <c:v>27.261111111111106</c:v>
                </c:pt>
                <c:pt idx="3980">
                  <c:v>27.55</c:v>
                </c:pt>
                <c:pt idx="3981">
                  <c:v>28.200000000000003</c:v>
                </c:pt>
                <c:pt idx="3982">
                  <c:v>28.000000000000004</c:v>
                </c:pt>
                <c:pt idx="3983">
                  <c:v>27.95</c:v>
                </c:pt>
                <c:pt idx="3984">
                  <c:v>27.888888888888889</c:v>
                </c:pt>
                <c:pt idx="3985">
                  <c:v>28.477777777777781</c:v>
                </c:pt>
                <c:pt idx="3986">
                  <c:v>28.272222222222222</c:v>
                </c:pt>
                <c:pt idx="3987">
                  <c:v>28.388888888888886</c:v>
                </c:pt>
                <c:pt idx="3988">
                  <c:v>29.538888888888888</c:v>
                </c:pt>
                <c:pt idx="3989">
                  <c:v>30.038888888888884</c:v>
                </c:pt>
                <c:pt idx="3990">
                  <c:v>30.261111111111109</c:v>
                </c:pt>
                <c:pt idx="3991">
                  <c:v>30.338888888888889</c:v>
                </c:pt>
                <c:pt idx="3992">
                  <c:v>30.31111111111111</c:v>
                </c:pt>
                <c:pt idx="3993">
                  <c:v>30.2</c:v>
                </c:pt>
                <c:pt idx="3994">
                  <c:v>30.349999999999998</c:v>
                </c:pt>
                <c:pt idx="3995">
                  <c:v>31.022222222222222</c:v>
                </c:pt>
                <c:pt idx="3996">
                  <c:v>31.072222222222226</c:v>
                </c:pt>
                <c:pt idx="3997">
                  <c:v>30.827777777777776</c:v>
                </c:pt>
                <c:pt idx="3998">
                  <c:v>31.222222222222221</c:v>
                </c:pt>
                <c:pt idx="3999">
                  <c:v>30.900000000000002</c:v>
                </c:pt>
                <c:pt idx="4000">
                  <c:v>31.05</c:v>
                </c:pt>
                <c:pt idx="4001">
                  <c:v>30.788888888888888</c:v>
                </c:pt>
                <c:pt idx="4002">
                  <c:v>30.611111111111107</c:v>
                </c:pt>
                <c:pt idx="4003">
                  <c:v>30.238888888888891</c:v>
                </c:pt>
                <c:pt idx="4004">
                  <c:v>30.011111111111109</c:v>
                </c:pt>
                <c:pt idx="4005">
                  <c:v>29.87222222222222</c:v>
                </c:pt>
                <c:pt idx="4006">
                  <c:v>29.561111111111106</c:v>
                </c:pt>
                <c:pt idx="4007">
                  <c:v>29.099999999999998</c:v>
                </c:pt>
                <c:pt idx="4008">
                  <c:v>28.627777777777776</c:v>
                </c:pt>
                <c:pt idx="4009">
                  <c:v>27.777777777777779</c:v>
                </c:pt>
                <c:pt idx="4010">
                  <c:v>26.822222222222223</c:v>
                </c:pt>
                <c:pt idx="4011">
                  <c:v>26.1</c:v>
                </c:pt>
                <c:pt idx="4012">
                  <c:v>25.4</c:v>
                </c:pt>
                <c:pt idx="4013">
                  <c:v>24.722222222222221</c:v>
                </c:pt>
                <c:pt idx="4014">
                  <c:v>24.2</c:v>
                </c:pt>
                <c:pt idx="4015">
                  <c:v>23.827777777777779</c:v>
                </c:pt>
                <c:pt idx="4016">
                  <c:v>23.427777777777777</c:v>
                </c:pt>
                <c:pt idx="4017">
                  <c:v>22.888888888888889</c:v>
                </c:pt>
                <c:pt idx="4018">
                  <c:v>22.672222222222224</c:v>
                </c:pt>
                <c:pt idx="4019">
                  <c:v>22.211111111111112</c:v>
                </c:pt>
                <c:pt idx="4020">
                  <c:v>21.861111111111107</c:v>
                </c:pt>
                <c:pt idx="4021">
                  <c:v>21.522222222222219</c:v>
                </c:pt>
                <c:pt idx="4022">
                  <c:v>21.238888888888891</c:v>
                </c:pt>
                <c:pt idx="4023">
                  <c:v>20.877777777777776</c:v>
                </c:pt>
                <c:pt idx="4024">
                  <c:v>20.411111111111108</c:v>
                </c:pt>
                <c:pt idx="4025">
                  <c:v>19.922222222222221</c:v>
                </c:pt>
                <c:pt idx="4026">
                  <c:v>19.677777777777777</c:v>
                </c:pt>
                <c:pt idx="4027">
                  <c:v>19.011111111111109</c:v>
                </c:pt>
                <c:pt idx="4028">
                  <c:v>18.061111111111114</c:v>
                </c:pt>
                <c:pt idx="4029">
                  <c:v>17.538888888888888</c:v>
                </c:pt>
                <c:pt idx="4030">
                  <c:v>17.077777777777779</c:v>
                </c:pt>
                <c:pt idx="4031">
                  <c:v>16.772222222222222</c:v>
                </c:pt>
                <c:pt idx="4032">
                  <c:v>16.349999999999998</c:v>
                </c:pt>
                <c:pt idx="4033">
                  <c:v>15.927777777777779</c:v>
                </c:pt>
                <c:pt idx="4034">
                  <c:v>15.738888888888887</c:v>
                </c:pt>
                <c:pt idx="4035">
                  <c:v>15.299999999999999</c:v>
                </c:pt>
                <c:pt idx="4036">
                  <c:v>15.027777777777775</c:v>
                </c:pt>
                <c:pt idx="4037">
                  <c:v>15.022222222222222</c:v>
                </c:pt>
                <c:pt idx="4038">
                  <c:v>15.127777777777776</c:v>
                </c:pt>
                <c:pt idx="4039">
                  <c:v>15.16111111111111</c:v>
                </c:pt>
                <c:pt idx="4040">
                  <c:v>14.627777777777776</c:v>
                </c:pt>
                <c:pt idx="4041">
                  <c:v>14.261111111111111</c:v>
                </c:pt>
                <c:pt idx="4042">
                  <c:v>14.03888888888889</c:v>
                </c:pt>
                <c:pt idx="4043">
                  <c:v>14.111111111111111</c:v>
                </c:pt>
                <c:pt idx="4044">
                  <c:v>13.788888888888888</c:v>
                </c:pt>
                <c:pt idx="4045">
                  <c:v>13.45</c:v>
                </c:pt>
                <c:pt idx="4046">
                  <c:v>13.299999999999999</c:v>
                </c:pt>
                <c:pt idx="4047">
                  <c:v>12.761111111111109</c:v>
                </c:pt>
                <c:pt idx="4048">
                  <c:v>12.627777777777776</c:v>
                </c:pt>
                <c:pt idx="4049">
                  <c:v>12.777777777777777</c:v>
                </c:pt>
                <c:pt idx="4050">
                  <c:v>12.827777777777779</c:v>
                </c:pt>
                <c:pt idx="4051">
                  <c:v>12.761111111111109</c:v>
                </c:pt>
                <c:pt idx="4052">
                  <c:v>12.161111111111111</c:v>
                </c:pt>
                <c:pt idx="4053">
                  <c:v>12.349999999999998</c:v>
                </c:pt>
                <c:pt idx="4054">
                  <c:v>12.327777777777776</c:v>
                </c:pt>
                <c:pt idx="4055">
                  <c:v>11.861111111111112</c:v>
                </c:pt>
                <c:pt idx="4056">
                  <c:v>11.572222222222221</c:v>
                </c:pt>
                <c:pt idx="4057">
                  <c:v>11.527777777777777</c:v>
                </c:pt>
                <c:pt idx="4058">
                  <c:v>12.027777777777777</c:v>
                </c:pt>
                <c:pt idx="4059">
                  <c:v>13.138888888888888</c:v>
                </c:pt>
                <c:pt idx="4060">
                  <c:v>15.299999999999999</c:v>
                </c:pt>
                <c:pt idx="4061">
                  <c:v>16.461111111111112</c:v>
                </c:pt>
                <c:pt idx="4062">
                  <c:v>18.172222222222217</c:v>
                </c:pt>
                <c:pt idx="4063">
                  <c:v>19.299999999999997</c:v>
                </c:pt>
                <c:pt idx="4064">
                  <c:v>20.327777777777779</c:v>
                </c:pt>
                <c:pt idx="4065">
                  <c:v>21.149999999999995</c:v>
                </c:pt>
                <c:pt idx="4066">
                  <c:v>22.272222222222222</c:v>
                </c:pt>
                <c:pt idx="4067">
                  <c:v>23.372222222222216</c:v>
                </c:pt>
                <c:pt idx="4068">
                  <c:v>24.161111111111108</c:v>
                </c:pt>
                <c:pt idx="4069">
                  <c:v>24.450000000000003</c:v>
                </c:pt>
                <c:pt idx="4070">
                  <c:v>25.161111111111115</c:v>
                </c:pt>
                <c:pt idx="4071">
                  <c:v>25.322222222222219</c:v>
                </c:pt>
                <c:pt idx="4072">
                  <c:v>25.949999999999996</c:v>
                </c:pt>
                <c:pt idx="4073">
                  <c:v>26.522222222222219</c:v>
                </c:pt>
                <c:pt idx="4074">
                  <c:v>26.31111111111111</c:v>
                </c:pt>
                <c:pt idx="4075">
                  <c:v>27.3</c:v>
                </c:pt>
                <c:pt idx="4076">
                  <c:v>27.588888888888885</c:v>
                </c:pt>
                <c:pt idx="4077">
                  <c:v>27.87777777777778</c:v>
                </c:pt>
                <c:pt idx="4078">
                  <c:v>28.499999999999996</c:v>
                </c:pt>
                <c:pt idx="4079">
                  <c:v>28.527777777777775</c:v>
                </c:pt>
                <c:pt idx="4080">
                  <c:v>28.277777777777779</c:v>
                </c:pt>
                <c:pt idx="4081">
                  <c:v>29.122222222222224</c:v>
                </c:pt>
                <c:pt idx="4082">
                  <c:v>29.327777777777779</c:v>
                </c:pt>
                <c:pt idx="4083">
                  <c:v>29.522222222222222</c:v>
                </c:pt>
                <c:pt idx="4084">
                  <c:v>29.538888888888888</c:v>
                </c:pt>
                <c:pt idx="4085">
                  <c:v>30.12222222222222</c:v>
                </c:pt>
                <c:pt idx="4086">
                  <c:v>30.272222222222219</c:v>
                </c:pt>
                <c:pt idx="4087">
                  <c:v>30.422222222222224</c:v>
                </c:pt>
                <c:pt idx="4088">
                  <c:v>30.777777777777779</c:v>
                </c:pt>
                <c:pt idx="4089">
                  <c:v>31.138888888888886</c:v>
                </c:pt>
                <c:pt idx="4090">
                  <c:v>31.577777777777779</c:v>
                </c:pt>
                <c:pt idx="4091">
                  <c:v>31.711111111111109</c:v>
                </c:pt>
                <c:pt idx="4092">
                  <c:v>30.911111111111111</c:v>
                </c:pt>
                <c:pt idx="4093">
                  <c:v>31.511111111111109</c:v>
                </c:pt>
                <c:pt idx="4094">
                  <c:v>32.111111111111107</c:v>
                </c:pt>
                <c:pt idx="4095">
                  <c:v>31.911111111111108</c:v>
                </c:pt>
                <c:pt idx="4096">
                  <c:v>31.911111111111108</c:v>
                </c:pt>
                <c:pt idx="4097">
                  <c:v>31.638888888888889</c:v>
                </c:pt>
                <c:pt idx="4098">
                  <c:v>31.43888888888889</c:v>
                </c:pt>
                <c:pt idx="4099">
                  <c:v>30.588888888888889</c:v>
                </c:pt>
                <c:pt idx="4100">
                  <c:v>29.711111111111112</c:v>
                </c:pt>
                <c:pt idx="4101">
                  <c:v>29.611111111111107</c:v>
                </c:pt>
                <c:pt idx="4102">
                  <c:v>30.638888888888893</c:v>
                </c:pt>
                <c:pt idx="4103">
                  <c:v>29.577777777777776</c:v>
                </c:pt>
                <c:pt idx="4104">
                  <c:v>29.077777777777779</c:v>
                </c:pt>
                <c:pt idx="4105">
                  <c:v>28.87222222222222</c:v>
                </c:pt>
                <c:pt idx="4106">
                  <c:v>28.488888888888887</c:v>
                </c:pt>
                <c:pt idx="4107">
                  <c:v>27.972222222222218</c:v>
                </c:pt>
                <c:pt idx="4108">
                  <c:v>27.272222222222222</c:v>
                </c:pt>
                <c:pt idx="4109">
                  <c:v>26.572222222222219</c:v>
                </c:pt>
                <c:pt idx="4110">
                  <c:v>26.138888888888886</c:v>
                </c:pt>
                <c:pt idx="4111">
                  <c:v>25.611111111111107</c:v>
                </c:pt>
                <c:pt idx="4112">
                  <c:v>25.12222222222222</c:v>
                </c:pt>
                <c:pt idx="4113">
                  <c:v>24.688888888888886</c:v>
                </c:pt>
                <c:pt idx="4114">
                  <c:v>24.18888888888889</c:v>
                </c:pt>
                <c:pt idx="4115">
                  <c:v>23.772222222222226</c:v>
                </c:pt>
                <c:pt idx="4116">
                  <c:v>23.55</c:v>
                </c:pt>
                <c:pt idx="4117">
                  <c:v>23.627777777777776</c:v>
                </c:pt>
                <c:pt idx="4118">
                  <c:v>23.722222222222225</c:v>
                </c:pt>
                <c:pt idx="4119">
                  <c:v>22.87777777777778</c:v>
                </c:pt>
                <c:pt idx="4120">
                  <c:v>22.5</c:v>
                </c:pt>
                <c:pt idx="4121">
                  <c:v>22.072222222222223</c:v>
                </c:pt>
                <c:pt idx="4122">
                  <c:v>21.761111111111113</c:v>
                </c:pt>
                <c:pt idx="4123">
                  <c:v>21.477777777777774</c:v>
                </c:pt>
                <c:pt idx="4124">
                  <c:v>21.561111111111114</c:v>
                </c:pt>
                <c:pt idx="4125">
                  <c:v>21.361111111111111</c:v>
                </c:pt>
                <c:pt idx="4126">
                  <c:v>21.37222222222222</c:v>
                </c:pt>
                <c:pt idx="4127">
                  <c:v>21.027777777777775</c:v>
                </c:pt>
                <c:pt idx="4128">
                  <c:v>20.650000000000002</c:v>
                </c:pt>
                <c:pt idx="4129">
                  <c:v>19.627777777777776</c:v>
                </c:pt>
                <c:pt idx="4130">
                  <c:v>19.438888888888886</c:v>
                </c:pt>
                <c:pt idx="4131">
                  <c:v>19.299999999999997</c:v>
                </c:pt>
                <c:pt idx="4132">
                  <c:v>18.977777777777774</c:v>
                </c:pt>
                <c:pt idx="4133">
                  <c:v>18.577777777777776</c:v>
                </c:pt>
                <c:pt idx="4134">
                  <c:v>18.299999999999997</c:v>
                </c:pt>
                <c:pt idx="4135">
                  <c:v>17.977777777777778</c:v>
                </c:pt>
                <c:pt idx="4136">
                  <c:v>18.022222222222222</c:v>
                </c:pt>
                <c:pt idx="4137">
                  <c:v>17.711111111111112</c:v>
                </c:pt>
                <c:pt idx="4138">
                  <c:v>18.161111111111108</c:v>
                </c:pt>
                <c:pt idx="4139">
                  <c:v>17.95</c:v>
                </c:pt>
                <c:pt idx="4140">
                  <c:v>17.55</c:v>
                </c:pt>
                <c:pt idx="4141">
                  <c:v>17.277777777777779</c:v>
                </c:pt>
                <c:pt idx="4142">
                  <c:v>17.100000000000001</c:v>
                </c:pt>
                <c:pt idx="4143">
                  <c:v>16.87222222222222</c:v>
                </c:pt>
                <c:pt idx="4144">
                  <c:v>16.93888888888889</c:v>
                </c:pt>
                <c:pt idx="4145">
                  <c:v>16.711111111111109</c:v>
                </c:pt>
                <c:pt idx="4146">
                  <c:v>16.45</c:v>
                </c:pt>
                <c:pt idx="4147">
                  <c:v>16.2</c:v>
                </c:pt>
                <c:pt idx="4148">
                  <c:v>15.999999999999998</c:v>
                </c:pt>
                <c:pt idx="4149">
                  <c:v>15.78888888888889</c:v>
                </c:pt>
                <c:pt idx="4150">
                  <c:v>15.46111111111111</c:v>
                </c:pt>
                <c:pt idx="4151">
                  <c:v>15.46111111111111</c:v>
                </c:pt>
                <c:pt idx="4152">
                  <c:v>15.261111111111109</c:v>
                </c:pt>
                <c:pt idx="4153">
                  <c:v>15.438888888888888</c:v>
                </c:pt>
                <c:pt idx="4154">
                  <c:v>15.761111111111109</c:v>
                </c:pt>
                <c:pt idx="4155">
                  <c:v>16.961111111111112</c:v>
                </c:pt>
                <c:pt idx="4156">
                  <c:v>18.95</c:v>
                </c:pt>
                <c:pt idx="4157">
                  <c:v>19.572222222222223</c:v>
                </c:pt>
                <c:pt idx="4158">
                  <c:v>20.772222222222222</c:v>
                </c:pt>
                <c:pt idx="4159">
                  <c:v>21.538888888888888</c:v>
                </c:pt>
                <c:pt idx="4160">
                  <c:v>22.138888888888886</c:v>
                </c:pt>
                <c:pt idx="4161">
                  <c:v>23.649999999999995</c:v>
                </c:pt>
                <c:pt idx="4162">
                  <c:v>24.161111111111108</c:v>
                </c:pt>
                <c:pt idx="4163">
                  <c:v>24.699999999999996</c:v>
                </c:pt>
                <c:pt idx="4164">
                  <c:v>24.827777777777776</c:v>
                </c:pt>
                <c:pt idx="4165">
                  <c:v>25.872222222222216</c:v>
                </c:pt>
                <c:pt idx="4166">
                  <c:v>25.711111111111112</c:v>
                </c:pt>
                <c:pt idx="4167">
                  <c:v>26.761111111111113</c:v>
                </c:pt>
                <c:pt idx="4168">
                  <c:v>27.088888888888892</c:v>
                </c:pt>
                <c:pt idx="4169">
                  <c:v>27.522222222222226</c:v>
                </c:pt>
                <c:pt idx="4170">
                  <c:v>27.827777777777779</c:v>
                </c:pt>
                <c:pt idx="4171">
                  <c:v>28.177777777777777</c:v>
                </c:pt>
                <c:pt idx="4172">
                  <c:v>28.122222222222224</c:v>
                </c:pt>
                <c:pt idx="4173">
                  <c:v>29.2</c:v>
                </c:pt>
                <c:pt idx="4174">
                  <c:v>29</c:v>
                </c:pt>
                <c:pt idx="4175">
                  <c:v>29.222222222222218</c:v>
                </c:pt>
                <c:pt idx="4176">
                  <c:v>29.15</c:v>
                </c:pt>
                <c:pt idx="4177">
                  <c:v>30.427777777777774</c:v>
                </c:pt>
                <c:pt idx="4178">
                  <c:v>30.522222222222219</c:v>
                </c:pt>
                <c:pt idx="4179">
                  <c:v>29.299999999999997</c:v>
                </c:pt>
                <c:pt idx="4180">
                  <c:v>29.327777777777779</c:v>
                </c:pt>
                <c:pt idx="4181">
                  <c:v>29.922222222222221</c:v>
                </c:pt>
                <c:pt idx="4182">
                  <c:v>30.872222222222216</c:v>
                </c:pt>
                <c:pt idx="4183">
                  <c:v>31.65</c:v>
                </c:pt>
                <c:pt idx="4184">
                  <c:v>31.138888888888886</c:v>
                </c:pt>
                <c:pt idx="4185">
                  <c:v>30.738888888888887</c:v>
                </c:pt>
                <c:pt idx="4186">
                  <c:v>29.499999999999996</c:v>
                </c:pt>
                <c:pt idx="4187">
                  <c:v>30.972222222222221</c:v>
                </c:pt>
                <c:pt idx="4188">
                  <c:v>31.661111111111108</c:v>
                </c:pt>
                <c:pt idx="4189">
                  <c:v>31.588888888888889</c:v>
                </c:pt>
                <c:pt idx="4190">
                  <c:v>31.011111111111106</c:v>
                </c:pt>
                <c:pt idx="4191">
                  <c:v>30.011111111111109</c:v>
                </c:pt>
                <c:pt idx="4192">
                  <c:v>30.561111111111114</c:v>
                </c:pt>
                <c:pt idx="4193">
                  <c:v>32.06111111111111</c:v>
                </c:pt>
                <c:pt idx="4194">
                  <c:v>32.172222222222217</c:v>
                </c:pt>
                <c:pt idx="4195">
                  <c:v>31.9</c:v>
                </c:pt>
                <c:pt idx="4196">
                  <c:v>31.550000000000004</c:v>
                </c:pt>
                <c:pt idx="4197">
                  <c:v>30.911111111111111</c:v>
                </c:pt>
                <c:pt idx="4198">
                  <c:v>30.338888888888889</c:v>
                </c:pt>
                <c:pt idx="4199">
                  <c:v>30.027777777777775</c:v>
                </c:pt>
                <c:pt idx="4200">
                  <c:v>30.261111111111109</c:v>
                </c:pt>
                <c:pt idx="4201">
                  <c:v>29.877777777777776</c:v>
                </c:pt>
                <c:pt idx="4202">
                  <c:v>29.288888888888888</c:v>
                </c:pt>
                <c:pt idx="4203">
                  <c:v>28.722222222222221</c:v>
                </c:pt>
                <c:pt idx="4204">
                  <c:v>28.522222222222222</c:v>
                </c:pt>
                <c:pt idx="4205">
                  <c:v>27.56111111111111</c:v>
                </c:pt>
                <c:pt idx="4206">
                  <c:v>26.527777777777779</c:v>
                </c:pt>
                <c:pt idx="4207">
                  <c:v>25.827777777777776</c:v>
                </c:pt>
                <c:pt idx="4208">
                  <c:v>25.422222222222224</c:v>
                </c:pt>
                <c:pt idx="4209">
                  <c:v>25.077777777777776</c:v>
                </c:pt>
                <c:pt idx="4210">
                  <c:v>24.972222222222221</c:v>
                </c:pt>
                <c:pt idx="4211">
                  <c:v>24.488888888888887</c:v>
                </c:pt>
                <c:pt idx="4212">
                  <c:v>24.288888888888888</c:v>
                </c:pt>
                <c:pt idx="4213">
                  <c:v>23.277777777777782</c:v>
                </c:pt>
                <c:pt idx="4214">
                  <c:v>22.661111111111115</c:v>
                </c:pt>
                <c:pt idx="4215">
                  <c:v>22.177777777777777</c:v>
                </c:pt>
                <c:pt idx="4216">
                  <c:v>21.788888888888888</c:v>
                </c:pt>
                <c:pt idx="4217">
                  <c:v>21.527777777777779</c:v>
                </c:pt>
                <c:pt idx="4218">
                  <c:v>20.661111111111108</c:v>
                </c:pt>
                <c:pt idx="4219">
                  <c:v>20.477777777777778</c:v>
                </c:pt>
                <c:pt idx="4220">
                  <c:v>20.461111111111109</c:v>
                </c:pt>
                <c:pt idx="4221">
                  <c:v>20.222222222222225</c:v>
                </c:pt>
                <c:pt idx="4222">
                  <c:v>20.177777777777774</c:v>
                </c:pt>
                <c:pt idx="4223">
                  <c:v>19.87222222222222</c:v>
                </c:pt>
                <c:pt idx="4224">
                  <c:v>19.600000000000001</c:v>
                </c:pt>
                <c:pt idx="4225">
                  <c:v>19.772222222222222</c:v>
                </c:pt>
                <c:pt idx="4226">
                  <c:v>20.18888888888889</c:v>
                </c:pt>
                <c:pt idx="4227">
                  <c:v>20.538888888888888</c:v>
                </c:pt>
                <c:pt idx="4228">
                  <c:v>20.938888888888886</c:v>
                </c:pt>
                <c:pt idx="4229">
                  <c:v>20.872222222222216</c:v>
                </c:pt>
                <c:pt idx="4230">
                  <c:v>20.622222222222224</c:v>
                </c:pt>
                <c:pt idx="4231">
                  <c:v>20.399999999999999</c:v>
                </c:pt>
                <c:pt idx="4232">
                  <c:v>20.622222222222224</c:v>
                </c:pt>
                <c:pt idx="4233">
                  <c:v>20.561111111111114</c:v>
                </c:pt>
                <c:pt idx="4234">
                  <c:v>20.711111111111112</c:v>
                </c:pt>
                <c:pt idx="4235">
                  <c:v>20.777777777777782</c:v>
                </c:pt>
                <c:pt idx="4236">
                  <c:v>20.827777777777776</c:v>
                </c:pt>
                <c:pt idx="4237">
                  <c:v>20.777777777777782</c:v>
                </c:pt>
                <c:pt idx="4238">
                  <c:v>20.672222222222217</c:v>
                </c:pt>
                <c:pt idx="4239">
                  <c:v>20.627777777777776</c:v>
                </c:pt>
                <c:pt idx="4240">
                  <c:v>20.477777777777778</c:v>
                </c:pt>
                <c:pt idx="4241">
                  <c:v>20.277777777777779</c:v>
                </c:pt>
                <c:pt idx="4242">
                  <c:v>20.327777777777779</c:v>
                </c:pt>
                <c:pt idx="4243">
                  <c:v>20.527777777777779</c:v>
                </c:pt>
                <c:pt idx="4244">
                  <c:v>20.777777777777782</c:v>
                </c:pt>
                <c:pt idx="4245">
                  <c:v>20.877777777777776</c:v>
                </c:pt>
                <c:pt idx="4246">
                  <c:v>20.872222222222216</c:v>
                </c:pt>
                <c:pt idx="4247">
                  <c:v>20.822222222222223</c:v>
                </c:pt>
                <c:pt idx="4248">
                  <c:v>20.611111111111107</c:v>
                </c:pt>
                <c:pt idx="4249">
                  <c:v>20.161111111111115</c:v>
                </c:pt>
                <c:pt idx="4250">
                  <c:v>19.777777777777775</c:v>
                </c:pt>
                <c:pt idx="4251">
                  <c:v>19.93888888888889</c:v>
                </c:pt>
                <c:pt idx="4252">
                  <c:v>20.872222222222216</c:v>
                </c:pt>
                <c:pt idx="4253">
                  <c:v>22.172222222222221</c:v>
                </c:pt>
                <c:pt idx="4254">
                  <c:v>22.488888888888891</c:v>
                </c:pt>
                <c:pt idx="4255">
                  <c:v>22.861111111111114</c:v>
                </c:pt>
                <c:pt idx="4256">
                  <c:v>23.577777777777776</c:v>
                </c:pt>
                <c:pt idx="4257">
                  <c:v>24.93888888888889</c:v>
                </c:pt>
                <c:pt idx="4258">
                  <c:v>25.827777777777776</c:v>
                </c:pt>
                <c:pt idx="4259">
                  <c:v>26.238888888888891</c:v>
                </c:pt>
                <c:pt idx="4260">
                  <c:v>27.022222222222222</c:v>
                </c:pt>
                <c:pt idx="4261">
                  <c:v>27.37222222222222</c:v>
                </c:pt>
                <c:pt idx="4262">
                  <c:v>27.577777777777776</c:v>
                </c:pt>
                <c:pt idx="4263">
                  <c:v>28.15</c:v>
                </c:pt>
                <c:pt idx="4264">
                  <c:v>28.327777777777776</c:v>
                </c:pt>
                <c:pt idx="4265">
                  <c:v>28.977777777777774</c:v>
                </c:pt>
                <c:pt idx="4266">
                  <c:v>28.827777777777776</c:v>
                </c:pt>
                <c:pt idx="4267">
                  <c:v>28.472222222222221</c:v>
                </c:pt>
                <c:pt idx="4268">
                  <c:v>29.361111111111107</c:v>
                </c:pt>
                <c:pt idx="4269">
                  <c:v>29.099999999999998</c:v>
                </c:pt>
                <c:pt idx="4270">
                  <c:v>29.450000000000003</c:v>
                </c:pt>
                <c:pt idx="4271">
                  <c:v>30.172222222222224</c:v>
                </c:pt>
                <c:pt idx="4272">
                  <c:v>30.072222222222219</c:v>
                </c:pt>
                <c:pt idx="4273">
                  <c:v>30.549999999999997</c:v>
                </c:pt>
                <c:pt idx="4274">
                  <c:v>30.361111111111114</c:v>
                </c:pt>
                <c:pt idx="4275">
                  <c:v>30.622222222222224</c:v>
                </c:pt>
                <c:pt idx="4276">
                  <c:v>30.572222222222223</c:v>
                </c:pt>
                <c:pt idx="4277">
                  <c:v>31.127777777777776</c:v>
                </c:pt>
                <c:pt idx="4278">
                  <c:v>31.172222222222221</c:v>
                </c:pt>
                <c:pt idx="4279">
                  <c:v>31.938888888888886</c:v>
                </c:pt>
                <c:pt idx="4280">
                  <c:v>31.37777777777778</c:v>
                </c:pt>
                <c:pt idx="4281">
                  <c:v>31.327777777777776</c:v>
                </c:pt>
                <c:pt idx="4282">
                  <c:v>30.599999999999998</c:v>
                </c:pt>
                <c:pt idx="4283">
                  <c:v>30.722222222222221</c:v>
                </c:pt>
                <c:pt idx="4284">
                  <c:v>32.322222222222223</c:v>
                </c:pt>
                <c:pt idx="4285">
                  <c:v>31.950000000000003</c:v>
                </c:pt>
                <c:pt idx="4286">
                  <c:v>30.561111111111114</c:v>
                </c:pt>
                <c:pt idx="4287">
                  <c:v>30.261111111111109</c:v>
                </c:pt>
                <c:pt idx="4288">
                  <c:v>29.027777777777779</c:v>
                </c:pt>
                <c:pt idx="4289">
                  <c:v>24.788888888888891</c:v>
                </c:pt>
                <c:pt idx="4290">
                  <c:v>23.422222222222221</c:v>
                </c:pt>
                <c:pt idx="4291">
                  <c:v>25.111111111111111</c:v>
                </c:pt>
                <c:pt idx="4292">
                  <c:v>26.672222222222224</c:v>
                </c:pt>
                <c:pt idx="4293">
                  <c:v>26.7</c:v>
                </c:pt>
                <c:pt idx="4294">
                  <c:v>26.177777777777781</c:v>
                </c:pt>
                <c:pt idx="4295">
                  <c:v>25.777777777777779</c:v>
                </c:pt>
                <c:pt idx="4296">
                  <c:v>26.211111111111116</c:v>
                </c:pt>
                <c:pt idx="4297">
                  <c:v>26.111111111111111</c:v>
                </c:pt>
                <c:pt idx="4298">
                  <c:v>25.999999999999996</c:v>
                </c:pt>
                <c:pt idx="4299">
                  <c:v>25.522222222222219</c:v>
                </c:pt>
                <c:pt idx="4300">
                  <c:v>25</c:v>
                </c:pt>
                <c:pt idx="4301">
                  <c:v>24.6</c:v>
                </c:pt>
                <c:pt idx="4302">
                  <c:v>24.177777777777774</c:v>
                </c:pt>
                <c:pt idx="4303">
                  <c:v>23.361111111111111</c:v>
                </c:pt>
                <c:pt idx="4304">
                  <c:v>23.222222222222221</c:v>
                </c:pt>
                <c:pt idx="4305">
                  <c:v>22.977777777777778</c:v>
                </c:pt>
                <c:pt idx="4306">
                  <c:v>22.62222222222222</c:v>
                </c:pt>
                <c:pt idx="4307">
                  <c:v>22.600000000000005</c:v>
                </c:pt>
                <c:pt idx="4308">
                  <c:v>22.711111111111109</c:v>
                </c:pt>
                <c:pt idx="4309">
                  <c:v>23.372222222222216</c:v>
                </c:pt>
                <c:pt idx="4310">
                  <c:v>23.472222222222221</c:v>
                </c:pt>
                <c:pt idx="4311">
                  <c:v>23.522222222222222</c:v>
                </c:pt>
                <c:pt idx="4312">
                  <c:v>23.322222222222223</c:v>
                </c:pt>
                <c:pt idx="4313">
                  <c:v>23.188888888888886</c:v>
                </c:pt>
                <c:pt idx="4314">
                  <c:v>23.177777777777777</c:v>
                </c:pt>
                <c:pt idx="4315">
                  <c:v>23.038888888888888</c:v>
                </c:pt>
                <c:pt idx="4316">
                  <c:v>22.65</c:v>
                </c:pt>
                <c:pt idx="4317">
                  <c:v>22.111111111111111</c:v>
                </c:pt>
                <c:pt idx="4318">
                  <c:v>21.822222222222223</c:v>
                </c:pt>
                <c:pt idx="4319">
                  <c:v>21.7</c:v>
                </c:pt>
                <c:pt idx="4320">
                  <c:v>21.561111111111114</c:v>
                </c:pt>
                <c:pt idx="4321">
                  <c:v>21.072222222222226</c:v>
                </c:pt>
                <c:pt idx="4322">
                  <c:v>20.777777777777782</c:v>
                </c:pt>
                <c:pt idx="4323">
                  <c:v>20.749999999999996</c:v>
                </c:pt>
                <c:pt idx="4324">
                  <c:v>20.961111111111112</c:v>
                </c:pt>
                <c:pt idx="4325">
                  <c:v>20.549999999999997</c:v>
                </c:pt>
                <c:pt idx="4326">
                  <c:v>20.438888888888894</c:v>
                </c:pt>
                <c:pt idx="4327">
                  <c:v>20.511111111111113</c:v>
                </c:pt>
                <c:pt idx="4328">
                  <c:v>20.500000000000004</c:v>
                </c:pt>
                <c:pt idx="4329">
                  <c:v>20.672222222222217</c:v>
                </c:pt>
                <c:pt idx="4330">
                  <c:v>20.772222222222222</c:v>
                </c:pt>
                <c:pt idx="4331">
                  <c:v>20.822222222222223</c:v>
                </c:pt>
                <c:pt idx="4332">
                  <c:v>20.45</c:v>
                </c:pt>
                <c:pt idx="4333">
                  <c:v>20.338888888888889</c:v>
                </c:pt>
                <c:pt idx="4334">
                  <c:v>20.527777777777779</c:v>
                </c:pt>
                <c:pt idx="4335">
                  <c:v>20.638888888888893</c:v>
                </c:pt>
                <c:pt idx="4336">
                  <c:v>20.438888888888894</c:v>
                </c:pt>
                <c:pt idx="4337">
                  <c:v>20.25</c:v>
                </c:pt>
                <c:pt idx="4338">
                  <c:v>19.838888888888885</c:v>
                </c:pt>
                <c:pt idx="4339">
                  <c:v>19.522222222222222</c:v>
                </c:pt>
                <c:pt idx="4340">
                  <c:v>19.522222222222222</c:v>
                </c:pt>
                <c:pt idx="4341">
                  <c:v>19.327777777777779</c:v>
                </c:pt>
                <c:pt idx="4342">
                  <c:v>19.161111111111108</c:v>
                </c:pt>
                <c:pt idx="4343">
                  <c:v>19.388888888888893</c:v>
                </c:pt>
                <c:pt idx="4344">
                  <c:v>19.149999999999999</c:v>
                </c:pt>
                <c:pt idx="4345">
                  <c:v>19.12777777777778</c:v>
                </c:pt>
                <c:pt idx="4346">
                  <c:v>19.327777777777779</c:v>
                </c:pt>
                <c:pt idx="4347">
                  <c:v>19.572222222222223</c:v>
                </c:pt>
                <c:pt idx="4348">
                  <c:v>19.438888888888886</c:v>
                </c:pt>
                <c:pt idx="4349">
                  <c:v>19.827777777777776</c:v>
                </c:pt>
                <c:pt idx="4350">
                  <c:v>19.327777777777779</c:v>
                </c:pt>
                <c:pt idx="4351">
                  <c:v>19.927777777777781</c:v>
                </c:pt>
                <c:pt idx="4352">
                  <c:v>20.411111111111108</c:v>
                </c:pt>
                <c:pt idx="4353">
                  <c:v>20.811111111111106</c:v>
                </c:pt>
                <c:pt idx="4354">
                  <c:v>21.25</c:v>
                </c:pt>
                <c:pt idx="4355">
                  <c:v>21.938888888888886</c:v>
                </c:pt>
                <c:pt idx="4356">
                  <c:v>22.161111111111111</c:v>
                </c:pt>
                <c:pt idx="4357">
                  <c:v>22.827777777777779</c:v>
                </c:pt>
                <c:pt idx="4358">
                  <c:v>23.322222222222223</c:v>
                </c:pt>
                <c:pt idx="4359">
                  <c:v>23.411111111111111</c:v>
                </c:pt>
                <c:pt idx="4360">
                  <c:v>23.022222222222222</c:v>
                </c:pt>
                <c:pt idx="4361">
                  <c:v>23.988888888888891</c:v>
                </c:pt>
                <c:pt idx="4362">
                  <c:v>24.561111111111106</c:v>
                </c:pt>
                <c:pt idx="4363">
                  <c:v>25.37777777777778</c:v>
                </c:pt>
                <c:pt idx="4364">
                  <c:v>25.288888888888884</c:v>
                </c:pt>
                <c:pt idx="4365">
                  <c:v>24.922222222222221</c:v>
                </c:pt>
                <c:pt idx="4366">
                  <c:v>24.87222222222222</c:v>
                </c:pt>
                <c:pt idx="4367">
                  <c:v>25.138888888888889</c:v>
                </c:pt>
                <c:pt idx="4368">
                  <c:v>24.450000000000003</c:v>
                </c:pt>
                <c:pt idx="4369">
                  <c:v>24.050000000000004</c:v>
                </c:pt>
                <c:pt idx="4370">
                  <c:v>24.111111111111114</c:v>
                </c:pt>
                <c:pt idx="4371">
                  <c:v>24.87222222222222</c:v>
                </c:pt>
                <c:pt idx="4372">
                  <c:v>24.777777777777775</c:v>
                </c:pt>
                <c:pt idx="4373">
                  <c:v>24.699999999999996</c:v>
                </c:pt>
                <c:pt idx="4374">
                  <c:v>24.499999999999996</c:v>
                </c:pt>
                <c:pt idx="4375">
                  <c:v>24.650000000000002</c:v>
                </c:pt>
                <c:pt idx="4376">
                  <c:v>24.761111111111106</c:v>
                </c:pt>
                <c:pt idx="4377">
                  <c:v>24.6</c:v>
                </c:pt>
                <c:pt idx="4378">
                  <c:v>24.161111111111108</c:v>
                </c:pt>
                <c:pt idx="4379">
                  <c:v>23.327777777777776</c:v>
                </c:pt>
                <c:pt idx="4380">
                  <c:v>23.972222222222225</c:v>
                </c:pt>
                <c:pt idx="4381">
                  <c:v>23.422222222222221</c:v>
                </c:pt>
                <c:pt idx="4382">
                  <c:v>23.577777777777776</c:v>
                </c:pt>
                <c:pt idx="4383">
                  <c:v>22.31111111111111</c:v>
                </c:pt>
                <c:pt idx="4384">
                  <c:v>22.238888888888891</c:v>
                </c:pt>
                <c:pt idx="4385">
                  <c:v>22.138888888888886</c:v>
                </c:pt>
                <c:pt idx="4386">
                  <c:v>22.55</c:v>
                </c:pt>
                <c:pt idx="4387">
                  <c:v>22.5</c:v>
                </c:pt>
                <c:pt idx="4388">
                  <c:v>22.31111111111111</c:v>
                </c:pt>
                <c:pt idx="4389">
                  <c:v>22.072222222222223</c:v>
                </c:pt>
                <c:pt idx="4390">
                  <c:v>21.65</c:v>
                </c:pt>
                <c:pt idx="4391">
                  <c:v>21.488888888888891</c:v>
                </c:pt>
                <c:pt idx="4392">
                  <c:v>20.877777777777776</c:v>
                </c:pt>
                <c:pt idx="4393">
                  <c:v>20.572222222222223</c:v>
                </c:pt>
                <c:pt idx="4394">
                  <c:v>20.438888888888894</c:v>
                </c:pt>
                <c:pt idx="4395">
                  <c:v>20.18888888888889</c:v>
                </c:pt>
                <c:pt idx="4396">
                  <c:v>19.988888888888891</c:v>
                </c:pt>
                <c:pt idx="4397">
                  <c:v>19.822222222222226</c:v>
                </c:pt>
                <c:pt idx="4398">
                  <c:v>19.577777777777776</c:v>
                </c:pt>
                <c:pt idx="4399">
                  <c:v>19.327777777777779</c:v>
                </c:pt>
                <c:pt idx="4400">
                  <c:v>19.188888888888894</c:v>
                </c:pt>
                <c:pt idx="4401">
                  <c:v>19.099999999999998</c:v>
                </c:pt>
                <c:pt idx="4402">
                  <c:v>18.972222222222225</c:v>
                </c:pt>
                <c:pt idx="4403">
                  <c:v>18.888888888888889</c:v>
                </c:pt>
                <c:pt idx="4404">
                  <c:v>18.722222222222225</c:v>
                </c:pt>
                <c:pt idx="4405">
                  <c:v>17.888888888888889</c:v>
                </c:pt>
                <c:pt idx="4406">
                  <c:v>17.238888888888891</c:v>
                </c:pt>
                <c:pt idx="4407">
                  <c:v>15.95</c:v>
                </c:pt>
                <c:pt idx="4408">
                  <c:v>16.111111111111111</c:v>
                </c:pt>
                <c:pt idx="4409">
                  <c:v>15.638888888888888</c:v>
                </c:pt>
                <c:pt idx="4410">
                  <c:v>15.527777777777779</c:v>
                </c:pt>
                <c:pt idx="4411">
                  <c:v>15.222222222222221</c:v>
                </c:pt>
                <c:pt idx="4412">
                  <c:v>14.888888888888888</c:v>
                </c:pt>
                <c:pt idx="4413">
                  <c:v>14.461111111111112</c:v>
                </c:pt>
                <c:pt idx="4414">
                  <c:v>14.527777777777777</c:v>
                </c:pt>
                <c:pt idx="4415">
                  <c:v>14.3</c:v>
                </c:pt>
                <c:pt idx="4416">
                  <c:v>14.47222222222222</c:v>
                </c:pt>
                <c:pt idx="4417">
                  <c:v>14.327777777777778</c:v>
                </c:pt>
                <c:pt idx="4418">
                  <c:v>14.161111111111111</c:v>
                </c:pt>
                <c:pt idx="4419">
                  <c:v>13.55</c:v>
                </c:pt>
                <c:pt idx="4420">
                  <c:v>13.177777777777777</c:v>
                </c:pt>
                <c:pt idx="4421">
                  <c:v>13.411111111111111</c:v>
                </c:pt>
                <c:pt idx="4422">
                  <c:v>13.138888888888888</c:v>
                </c:pt>
                <c:pt idx="4423">
                  <c:v>12.672222222222222</c:v>
                </c:pt>
                <c:pt idx="4424">
                  <c:v>12.249999999999998</c:v>
                </c:pt>
                <c:pt idx="4425">
                  <c:v>12</c:v>
                </c:pt>
                <c:pt idx="4426">
                  <c:v>11.8</c:v>
                </c:pt>
                <c:pt idx="4427">
                  <c:v>11.161111111111113</c:v>
                </c:pt>
                <c:pt idx="4428">
                  <c:v>11.077777777777776</c:v>
                </c:pt>
                <c:pt idx="4429">
                  <c:v>11.122222222222224</c:v>
                </c:pt>
                <c:pt idx="4430">
                  <c:v>11.199999999999998</c:v>
                </c:pt>
                <c:pt idx="4431">
                  <c:v>11.41111111111111</c:v>
                </c:pt>
                <c:pt idx="4432">
                  <c:v>11.361111111111112</c:v>
                </c:pt>
                <c:pt idx="4433">
                  <c:v>11.41111111111111</c:v>
                </c:pt>
                <c:pt idx="4434">
                  <c:v>11.738888888888891</c:v>
                </c:pt>
                <c:pt idx="4435">
                  <c:v>11.761111111111111</c:v>
                </c:pt>
                <c:pt idx="4436">
                  <c:v>12.111111111111109</c:v>
                </c:pt>
                <c:pt idx="4437">
                  <c:v>12.161111111111111</c:v>
                </c:pt>
                <c:pt idx="4438">
                  <c:v>12.111111111111109</c:v>
                </c:pt>
                <c:pt idx="4439">
                  <c:v>12.138888888888889</c:v>
                </c:pt>
                <c:pt idx="4440">
                  <c:v>12.6</c:v>
                </c:pt>
                <c:pt idx="4441">
                  <c:v>12.799999999999999</c:v>
                </c:pt>
                <c:pt idx="4442">
                  <c:v>13.45</c:v>
                </c:pt>
                <c:pt idx="4443">
                  <c:v>14.877777777777778</c:v>
                </c:pt>
                <c:pt idx="4444">
                  <c:v>16.31111111111111</c:v>
                </c:pt>
                <c:pt idx="4445">
                  <c:v>17.372222222222224</c:v>
                </c:pt>
                <c:pt idx="4446">
                  <c:v>17.872222222222224</c:v>
                </c:pt>
                <c:pt idx="4447">
                  <c:v>18.377777777777776</c:v>
                </c:pt>
                <c:pt idx="4448">
                  <c:v>19.338888888888889</c:v>
                </c:pt>
                <c:pt idx="4449">
                  <c:v>19.788888888888891</c:v>
                </c:pt>
                <c:pt idx="4450">
                  <c:v>20.599999999999998</c:v>
                </c:pt>
                <c:pt idx="4451">
                  <c:v>21.472222222222225</c:v>
                </c:pt>
                <c:pt idx="4452">
                  <c:v>21.688888888888894</c:v>
                </c:pt>
                <c:pt idx="4453">
                  <c:v>22.111111111111111</c:v>
                </c:pt>
                <c:pt idx="4454">
                  <c:v>22.988888888888887</c:v>
                </c:pt>
                <c:pt idx="4455">
                  <c:v>23.372222222222216</c:v>
                </c:pt>
                <c:pt idx="4456">
                  <c:v>23.7</c:v>
                </c:pt>
                <c:pt idx="4457">
                  <c:v>24.299999999999997</c:v>
                </c:pt>
                <c:pt idx="4458">
                  <c:v>24.2</c:v>
                </c:pt>
                <c:pt idx="4459">
                  <c:v>24.727777777777781</c:v>
                </c:pt>
                <c:pt idx="4460">
                  <c:v>25.088888888888885</c:v>
                </c:pt>
                <c:pt idx="4461">
                  <c:v>25.1</c:v>
                </c:pt>
                <c:pt idx="4462">
                  <c:v>25.761111111111113</c:v>
                </c:pt>
                <c:pt idx="4463">
                  <c:v>25.549999999999997</c:v>
                </c:pt>
                <c:pt idx="4464">
                  <c:v>26.538888888888884</c:v>
                </c:pt>
                <c:pt idx="4465">
                  <c:v>26.977777777777778</c:v>
                </c:pt>
                <c:pt idx="4466">
                  <c:v>27.37222222222222</c:v>
                </c:pt>
                <c:pt idx="4467">
                  <c:v>27.5</c:v>
                </c:pt>
                <c:pt idx="4468">
                  <c:v>27.511111111111109</c:v>
                </c:pt>
                <c:pt idx="4469">
                  <c:v>27.93888888888889</c:v>
                </c:pt>
                <c:pt idx="4470">
                  <c:v>28.249999999999996</c:v>
                </c:pt>
                <c:pt idx="4471">
                  <c:v>28.361111111111107</c:v>
                </c:pt>
                <c:pt idx="4472">
                  <c:v>28.62222222222222</c:v>
                </c:pt>
                <c:pt idx="4473">
                  <c:v>28.627777777777776</c:v>
                </c:pt>
                <c:pt idx="4474">
                  <c:v>28.572222222222226</c:v>
                </c:pt>
                <c:pt idx="4475">
                  <c:v>28.711111111111116</c:v>
                </c:pt>
                <c:pt idx="4476">
                  <c:v>27.861111111111114</c:v>
                </c:pt>
                <c:pt idx="4477">
                  <c:v>27.922222222222224</c:v>
                </c:pt>
                <c:pt idx="4478">
                  <c:v>27.9</c:v>
                </c:pt>
                <c:pt idx="4479">
                  <c:v>26.411111111111115</c:v>
                </c:pt>
                <c:pt idx="4480">
                  <c:v>26.511111111111109</c:v>
                </c:pt>
                <c:pt idx="4481">
                  <c:v>25.961111111111112</c:v>
                </c:pt>
                <c:pt idx="4482">
                  <c:v>25.572222222222223</c:v>
                </c:pt>
                <c:pt idx="4483">
                  <c:v>25.700000000000003</c:v>
                </c:pt>
                <c:pt idx="4484">
                  <c:v>25.322222222222219</c:v>
                </c:pt>
                <c:pt idx="4485">
                  <c:v>25.088888888888885</c:v>
                </c:pt>
                <c:pt idx="4486">
                  <c:v>25.111111111111111</c:v>
                </c:pt>
                <c:pt idx="4487">
                  <c:v>24.961111111111116</c:v>
                </c:pt>
                <c:pt idx="4488">
                  <c:v>24.511111111111113</c:v>
                </c:pt>
                <c:pt idx="4489">
                  <c:v>23.87777777777778</c:v>
                </c:pt>
                <c:pt idx="4490">
                  <c:v>23.449999999999996</c:v>
                </c:pt>
                <c:pt idx="4491">
                  <c:v>22.711111111111109</c:v>
                </c:pt>
                <c:pt idx="4492">
                  <c:v>21.927777777777777</c:v>
                </c:pt>
                <c:pt idx="4493">
                  <c:v>21.322222222222219</c:v>
                </c:pt>
                <c:pt idx="4494">
                  <c:v>20.727777777777778</c:v>
                </c:pt>
                <c:pt idx="4495">
                  <c:v>20.45</c:v>
                </c:pt>
                <c:pt idx="4496">
                  <c:v>20</c:v>
                </c:pt>
                <c:pt idx="4497">
                  <c:v>19.622222222222216</c:v>
                </c:pt>
                <c:pt idx="4498">
                  <c:v>18.988888888888891</c:v>
                </c:pt>
                <c:pt idx="4499">
                  <c:v>18.377777777777776</c:v>
                </c:pt>
                <c:pt idx="4500">
                  <c:v>18.099999999999998</c:v>
                </c:pt>
                <c:pt idx="4501">
                  <c:v>17.527777777777775</c:v>
                </c:pt>
                <c:pt idx="4502">
                  <c:v>17.022222222222222</c:v>
                </c:pt>
                <c:pt idx="4503">
                  <c:v>16.227777777777778</c:v>
                </c:pt>
                <c:pt idx="4504">
                  <c:v>16.06111111111111</c:v>
                </c:pt>
                <c:pt idx="4505">
                  <c:v>15.66111111111111</c:v>
                </c:pt>
                <c:pt idx="4506">
                  <c:v>15.399999999999999</c:v>
                </c:pt>
                <c:pt idx="4507">
                  <c:v>15.250000000000002</c:v>
                </c:pt>
                <c:pt idx="4508">
                  <c:v>14.761111111111111</c:v>
                </c:pt>
                <c:pt idx="4509">
                  <c:v>14.361111111111111</c:v>
                </c:pt>
                <c:pt idx="4510">
                  <c:v>14.149999999999999</c:v>
                </c:pt>
                <c:pt idx="4511">
                  <c:v>13.900000000000002</c:v>
                </c:pt>
                <c:pt idx="4512">
                  <c:v>13.65</c:v>
                </c:pt>
                <c:pt idx="4513">
                  <c:v>13.299999999999999</c:v>
                </c:pt>
                <c:pt idx="4514">
                  <c:v>13.099999999999998</c:v>
                </c:pt>
                <c:pt idx="4515">
                  <c:v>13.011111111111111</c:v>
                </c:pt>
                <c:pt idx="4516">
                  <c:v>12.950000000000001</c:v>
                </c:pt>
                <c:pt idx="4517">
                  <c:v>12.777777777777777</c:v>
                </c:pt>
                <c:pt idx="4518">
                  <c:v>12.711111111111112</c:v>
                </c:pt>
                <c:pt idx="4519">
                  <c:v>12.4</c:v>
                </c:pt>
                <c:pt idx="4520">
                  <c:v>12.511111111111113</c:v>
                </c:pt>
                <c:pt idx="4521">
                  <c:v>12.55</c:v>
                </c:pt>
                <c:pt idx="4522">
                  <c:v>12.588888888888887</c:v>
                </c:pt>
                <c:pt idx="4523">
                  <c:v>12.372222222222224</c:v>
                </c:pt>
                <c:pt idx="4524">
                  <c:v>12.477777777777778</c:v>
                </c:pt>
                <c:pt idx="4525">
                  <c:v>12.538888888888888</c:v>
                </c:pt>
                <c:pt idx="4526">
                  <c:v>12.3</c:v>
                </c:pt>
                <c:pt idx="4527">
                  <c:v>12.411111111111113</c:v>
                </c:pt>
                <c:pt idx="4528">
                  <c:v>12.088888888888887</c:v>
                </c:pt>
                <c:pt idx="4529">
                  <c:v>12.172222222222221</c:v>
                </c:pt>
                <c:pt idx="4530">
                  <c:v>12.1</c:v>
                </c:pt>
                <c:pt idx="4531">
                  <c:v>12.177777777777779</c:v>
                </c:pt>
                <c:pt idx="4532">
                  <c:v>12.188888888888886</c:v>
                </c:pt>
                <c:pt idx="4533">
                  <c:v>12.338888888888889</c:v>
                </c:pt>
                <c:pt idx="4534">
                  <c:v>12.361111111111111</c:v>
                </c:pt>
                <c:pt idx="4535">
                  <c:v>12.522222222222222</c:v>
                </c:pt>
                <c:pt idx="4536">
                  <c:v>12.677777777777777</c:v>
                </c:pt>
                <c:pt idx="4537">
                  <c:v>12.811111111111112</c:v>
                </c:pt>
                <c:pt idx="4538">
                  <c:v>13.027777777777779</c:v>
                </c:pt>
                <c:pt idx="4539">
                  <c:v>13.788888888888888</c:v>
                </c:pt>
                <c:pt idx="4540">
                  <c:v>15.577777777777778</c:v>
                </c:pt>
                <c:pt idx="4541">
                  <c:v>16.888888888888889</c:v>
                </c:pt>
                <c:pt idx="4542">
                  <c:v>17.172222222222221</c:v>
                </c:pt>
                <c:pt idx="4543">
                  <c:v>17.522222222222222</c:v>
                </c:pt>
                <c:pt idx="4544">
                  <c:v>17.511111111111113</c:v>
                </c:pt>
                <c:pt idx="4545">
                  <c:v>18.68888888888889</c:v>
                </c:pt>
                <c:pt idx="4546">
                  <c:v>19.8</c:v>
                </c:pt>
                <c:pt idx="4547">
                  <c:v>21.638888888888889</c:v>
                </c:pt>
                <c:pt idx="4548">
                  <c:v>23.461111111111112</c:v>
                </c:pt>
                <c:pt idx="4549">
                  <c:v>24.349999999999998</c:v>
                </c:pt>
                <c:pt idx="4550">
                  <c:v>23.400000000000002</c:v>
                </c:pt>
                <c:pt idx="4551">
                  <c:v>23.788888888888884</c:v>
                </c:pt>
                <c:pt idx="4552">
                  <c:v>24.250000000000004</c:v>
                </c:pt>
                <c:pt idx="4553">
                  <c:v>25.4</c:v>
                </c:pt>
                <c:pt idx="4554">
                  <c:v>25.788888888888888</c:v>
                </c:pt>
                <c:pt idx="4555">
                  <c:v>26.711111111111109</c:v>
                </c:pt>
                <c:pt idx="4556">
                  <c:v>25.788888888888888</c:v>
                </c:pt>
                <c:pt idx="4557">
                  <c:v>26.68888888888889</c:v>
                </c:pt>
                <c:pt idx="4558">
                  <c:v>26.872222222222224</c:v>
                </c:pt>
                <c:pt idx="4559">
                  <c:v>27.1</c:v>
                </c:pt>
                <c:pt idx="4560">
                  <c:v>27.288888888888891</c:v>
                </c:pt>
                <c:pt idx="4561">
                  <c:v>27.238888888888887</c:v>
                </c:pt>
                <c:pt idx="4562">
                  <c:v>27.127777777777776</c:v>
                </c:pt>
                <c:pt idx="4563">
                  <c:v>28.377777777777776</c:v>
                </c:pt>
                <c:pt idx="4564">
                  <c:v>27.261111111111106</c:v>
                </c:pt>
                <c:pt idx="4565">
                  <c:v>28.827777777777776</c:v>
                </c:pt>
                <c:pt idx="4566">
                  <c:v>28.68888888888889</c:v>
                </c:pt>
                <c:pt idx="4567">
                  <c:v>28.661111111111111</c:v>
                </c:pt>
                <c:pt idx="4568">
                  <c:v>28.8</c:v>
                </c:pt>
                <c:pt idx="4569">
                  <c:v>28.161111111111108</c:v>
                </c:pt>
                <c:pt idx="4570">
                  <c:v>28.627777777777776</c:v>
                </c:pt>
                <c:pt idx="4571">
                  <c:v>27.927777777777774</c:v>
                </c:pt>
                <c:pt idx="4572">
                  <c:v>28.461111111111112</c:v>
                </c:pt>
                <c:pt idx="4573">
                  <c:v>27.822222222222219</c:v>
                </c:pt>
                <c:pt idx="4574">
                  <c:v>28.822222222222219</c:v>
                </c:pt>
                <c:pt idx="4575">
                  <c:v>29.172222222222224</c:v>
                </c:pt>
                <c:pt idx="4576">
                  <c:v>29.011111111111109</c:v>
                </c:pt>
                <c:pt idx="4577">
                  <c:v>29.222222222222218</c:v>
                </c:pt>
                <c:pt idx="4578">
                  <c:v>28.861111111111111</c:v>
                </c:pt>
                <c:pt idx="4579">
                  <c:v>29.011111111111109</c:v>
                </c:pt>
                <c:pt idx="4580">
                  <c:v>28.922222222222224</c:v>
                </c:pt>
                <c:pt idx="4581">
                  <c:v>28.588888888888885</c:v>
                </c:pt>
                <c:pt idx="4582">
                  <c:v>28.311111111111106</c:v>
                </c:pt>
                <c:pt idx="4583">
                  <c:v>28.027777777777779</c:v>
                </c:pt>
                <c:pt idx="4584">
                  <c:v>27.661111111111115</c:v>
                </c:pt>
                <c:pt idx="4585">
                  <c:v>26.727777777777778</c:v>
                </c:pt>
                <c:pt idx="4586">
                  <c:v>26.038888888888891</c:v>
                </c:pt>
                <c:pt idx="4587">
                  <c:v>25.327777777777779</c:v>
                </c:pt>
                <c:pt idx="4588">
                  <c:v>24.12777777777778</c:v>
                </c:pt>
                <c:pt idx="4589">
                  <c:v>23.461111111111112</c:v>
                </c:pt>
                <c:pt idx="4590">
                  <c:v>22.277777777777775</c:v>
                </c:pt>
                <c:pt idx="4591">
                  <c:v>21.45</c:v>
                </c:pt>
                <c:pt idx="4592">
                  <c:v>20.538888888888888</c:v>
                </c:pt>
                <c:pt idx="4593">
                  <c:v>19.688888888888886</c:v>
                </c:pt>
                <c:pt idx="4594">
                  <c:v>19.250000000000004</c:v>
                </c:pt>
                <c:pt idx="4595">
                  <c:v>19.061111111111114</c:v>
                </c:pt>
                <c:pt idx="4596">
                  <c:v>18.638888888888886</c:v>
                </c:pt>
                <c:pt idx="4597">
                  <c:v>18.422222222222221</c:v>
                </c:pt>
                <c:pt idx="4598">
                  <c:v>18.288888888888888</c:v>
                </c:pt>
                <c:pt idx="4599">
                  <c:v>17.722222222222221</c:v>
                </c:pt>
                <c:pt idx="4600">
                  <c:v>17.68888888888889</c:v>
                </c:pt>
                <c:pt idx="4601">
                  <c:v>17.388888888888886</c:v>
                </c:pt>
                <c:pt idx="4602">
                  <c:v>17.2</c:v>
                </c:pt>
                <c:pt idx="4603">
                  <c:v>16.972222222222221</c:v>
                </c:pt>
                <c:pt idx="4604">
                  <c:v>16.611111111111111</c:v>
                </c:pt>
                <c:pt idx="4605">
                  <c:v>16.627777777777776</c:v>
                </c:pt>
                <c:pt idx="4606">
                  <c:v>16.472222222222221</c:v>
                </c:pt>
                <c:pt idx="4607">
                  <c:v>16.261111111111113</c:v>
                </c:pt>
                <c:pt idx="4608">
                  <c:v>16.06111111111111</c:v>
                </c:pt>
                <c:pt idx="4609">
                  <c:v>16.027777777777779</c:v>
                </c:pt>
                <c:pt idx="4610">
                  <c:v>15.78888888888889</c:v>
                </c:pt>
                <c:pt idx="4611">
                  <c:v>15.66111111111111</c:v>
                </c:pt>
                <c:pt idx="4612">
                  <c:v>15.75</c:v>
                </c:pt>
                <c:pt idx="4613">
                  <c:v>16.038888888888888</c:v>
                </c:pt>
                <c:pt idx="4614">
                  <c:v>16.138888888888886</c:v>
                </c:pt>
                <c:pt idx="4615">
                  <c:v>16.127777777777776</c:v>
                </c:pt>
                <c:pt idx="4616">
                  <c:v>15.78888888888889</c:v>
                </c:pt>
                <c:pt idx="4617">
                  <c:v>15.611111111111111</c:v>
                </c:pt>
                <c:pt idx="4618">
                  <c:v>15.388888888888889</c:v>
                </c:pt>
                <c:pt idx="4619">
                  <c:v>15.127777777777776</c:v>
                </c:pt>
                <c:pt idx="4620">
                  <c:v>15.122222222222222</c:v>
                </c:pt>
                <c:pt idx="4621">
                  <c:v>15.322222222222221</c:v>
                </c:pt>
                <c:pt idx="4622">
                  <c:v>15.322222222222221</c:v>
                </c:pt>
                <c:pt idx="4623">
                  <c:v>15.388888888888889</c:v>
                </c:pt>
                <c:pt idx="4624">
                  <c:v>15.677777777777777</c:v>
                </c:pt>
                <c:pt idx="4625">
                  <c:v>15.52222222222222</c:v>
                </c:pt>
                <c:pt idx="4626">
                  <c:v>15.777777777777777</c:v>
                </c:pt>
                <c:pt idx="4627">
                  <c:v>15.672222222222222</c:v>
                </c:pt>
                <c:pt idx="4628">
                  <c:v>15.538888888888888</c:v>
                </c:pt>
                <c:pt idx="4629">
                  <c:v>15.327777777777779</c:v>
                </c:pt>
                <c:pt idx="4630">
                  <c:v>15.450000000000001</c:v>
                </c:pt>
                <c:pt idx="4631">
                  <c:v>15.538888888888888</c:v>
                </c:pt>
                <c:pt idx="4632">
                  <c:v>15.572222222222223</c:v>
                </c:pt>
                <c:pt idx="4633">
                  <c:v>15.361111111111111</c:v>
                </c:pt>
                <c:pt idx="4634">
                  <c:v>16.238888888888887</c:v>
                </c:pt>
                <c:pt idx="4635">
                  <c:v>17.638888888888889</c:v>
                </c:pt>
                <c:pt idx="4636">
                  <c:v>18.227777777777778</c:v>
                </c:pt>
                <c:pt idx="4637">
                  <c:v>19.688888888888886</c:v>
                </c:pt>
                <c:pt idx="4638">
                  <c:v>21.127777777777776</c:v>
                </c:pt>
                <c:pt idx="4639">
                  <c:v>22.288888888888891</c:v>
                </c:pt>
                <c:pt idx="4640">
                  <c:v>23.55</c:v>
                </c:pt>
                <c:pt idx="4641">
                  <c:v>24.638888888888886</c:v>
                </c:pt>
                <c:pt idx="4642">
                  <c:v>25.588888888888889</c:v>
                </c:pt>
                <c:pt idx="4643">
                  <c:v>26.599999999999998</c:v>
                </c:pt>
                <c:pt idx="4644">
                  <c:v>27.150000000000002</c:v>
                </c:pt>
                <c:pt idx="4645">
                  <c:v>27.961111111111109</c:v>
                </c:pt>
                <c:pt idx="4646">
                  <c:v>28.477777777777781</c:v>
                </c:pt>
                <c:pt idx="4647">
                  <c:v>28.988888888888891</c:v>
                </c:pt>
                <c:pt idx="4648">
                  <c:v>29.677777777777777</c:v>
                </c:pt>
                <c:pt idx="4649">
                  <c:v>30.238888888888891</c:v>
                </c:pt>
                <c:pt idx="4650">
                  <c:v>30.672222222222217</c:v>
                </c:pt>
                <c:pt idx="4651">
                  <c:v>31.211111111111116</c:v>
                </c:pt>
                <c:pt idx="4652">
                  <c:v>31.56111111111111</c:v>
                </c:pt>
                <c:pt idx="4653">
                  <c:v>31.911111111111108</c:v>
                </c:pt>
                <c:pt idx="4654">
                  <c:v>32.199999999999996</c:v>
                </c:pt>
                <c:pt idx="4655">
                  <c:v>32.37222222222222</c:v>
                </c:pt>
                <c:pt idx="4656">
                  <c:v>32.477777777777774</c:v>
                </c:pt>
                <c:pt idx="4657">
                  <c:v>32.838888888888889</c:v>
                </c:pt>
                <c:pt idx="4658">
                  <c:v>33.388888888888886</c:v>
                </c:pt>
                <c:pt idx="4659">
                  <c:v>33.81111111111111</c:v>
                </c:pt>
                <c:pt idx="4660">
                  <c:v>33.87777777777778</c:v>
                </c:pt>
                <c:pt idx="4661">
                  <c:v>34.327777777777783</c:v>
                </c:pt>
                <c:pt idx="4662">
                  <c:v>34.222222222222221</c:v>
                </c:pt>
                <c:pt idx="4663">
                  <c:v>34.549999999999997</c:v>
                </c:pt>
                <c:pt idx="4664">
                  <c:v>34.549999999999997</c:v>
                </c:pt>
                <c:pt idx="4665">
                  <c:v>34.661111111111111</c:v>
                </c:pt>
                <c:pt idx="4666">
                  <c:v>34.888888888888886</c:v>
                </c:pt>
                <c:pt idx="4667">
                  <c:v>35.011111111111106</c:v>
                </c:pt>
                <c:pt idx="4668">
                  <c:v>35.17777777777777</c:v>
                </c:pt>
                <c:pt idx="4669">
                  <c:v>35.238888888888894</c:v>
                </c:pt>
                <c:pt idx="4670">
                  <c:v>34.56111111111111</c:v>
                </c:pt>
                <c:pt idx="4671">
                  <c:v>34.288888888888884</c:v>
                </c:pt>
                <c:pt idx="4672">
                  <c:v>33.672222222222224</c:v>
                </c:pt>
                <c:pt idx="4673">
                  <c:v>33.411111111111111</c:v>
                </c:pt>
                <c:pt idx="4674">
                  <c:v>33.200000000000003</c:v>
                </c:pt>
                <c:pt idx="4675">
                  <c:v>32.461111111111116</c:v>
                </c:pt>
                <c:pt idx="4676">
                  <c:v>32.422222222222224</c:v>
                </c:pt>
                <c:pt idx="4677">
                  <c:v>31.799999999999997</c:v>
                </c:pt>
                <c:pt idx="4678">
                  <c:v>30.722222222222221</c:v>
                </c:pt>
                <c:pt idx="4679">
                  <c:v>30.627777777777773</c:v>
                </c:pt>
                <c:pt idx="4680">
                  <c:v>30.65</c:v>
                </c:pt>
                <c:pt idx="4681">
                  <c:v>29.977777777777774</c:v>
                </c:pt>
                <c:pt idx="4682">
                  <c:v>29.227777777777778</c:v>
                </c:pt>
                <c:pt idx="4683">
                  <c:v>28.68888888888889</c:v>
                </c:pt>
                <c:pt idx="4684">
                  <c:v>27.927777777777774</c:v>
                </c:pt>
                <c:pt idx="4685">
                  <c:v>27.111111111111107</c:v>
                </c:pt>
                <c:pt idx="4686">
                  <c:v>26.56111111111111</c:v>
                </c:pt>
                <c:pt idx="4687">
                  <c:v>25.861111111111107</c:v>
                </c:pt>
                <c:pt idx="4688">
                  <c:v>25.338888888888889</c:v>
                </c:pt>
                <c:pt idx="4689">
                  <c:v>25</c:v>
                </c:pt>
                <c:pt idx="4690">
                  <c:v>24.011111111111109</c:v>
                </c:pt>
                <c:pt idx="4691">
                  <c:v>23.499999999999996</c:v>
                </c:pt>
                <c:pt idx="4692">
                  <c:v>23.427777777777777</c:v>
                </c:pt>
                <c:pt idx="4693">
                  <c:v>23.222222222222221</c:v>
                </c:pt>
                <c:pt idx="4694">
                  <c:v>22.7</c:v>
                </c:pt>
                <c:pt idx="4695">
                  <c:v>21.938888888888886</c:v>
                </c:pt>
                <c:pt idx="4696">
                  <c:v>21.577777777777779</c:v>
                </c:pt>
                <c:pt idx="4697">
                  <c:v>21.638888888888889</c:v>
                </c:pt>
                <c:pt idx="4698">
                  <c:v>21.388888888888889</c:v>
                </c:pt>
                <c:pt idx="4699">
                  <c:v>22.111111111111111</c:v>
                </c:pt>
                <c:pt idx="4700">
                  <c:v>21.922222222222217</c:v>
                </c:pt>
                <c:pt idx="4701">
                  <c:v>21.022222222222222</c:v>
                </c:pt>
                <c:pt idx="4702">
                  <c:v>20.577777777777779</c:v>
                </c:pt>
                <c:pt idx="4703">
                  <c:v>20.388888888888889</c:v>
                </c:pt>
                <c:pt idx="4704">
                  <c:v>19.988888888888891</c:v>
                </c:pt>
                <c:pt idx="4705">
                  <c:v>19.838888888888885</c:v>
                </c:pt>
                <c:pt idx="4706">
                  <c:v>19.699999999999996</c:v>
                </c:pt>
                <c:pt idx="4707">
                  <c:v>19.561111111111106</c:v>
                </c:pt>
                <c:pt idx="4708">
                  <c:v>19.499999999999996</c:v>
                </c:pt>
                <c:pt idx="4709">
                  <c:v>19.338888888888889</c:v>
                </c:pt>
                <c:pt idx="4710">
                  <c:v>19.227777777777778</c:v>
                </c:pt>
                <c:pt idx="4711">
                  <c:v>19.138888888888889</c:v>
                </c:pt>
                <c:pt idx="4712">
                  <c:v>19.12777777777778</c:v>
                </c:pt>
                <c:pt idx="4713">
                  <c:v>19.050000000000004</c:v>
                </c:pt>
                <c:pt idx="4714">
                  <c:v>18.977777777777774</c:v>
                </c:pt>
                <c:pt idx="4715">
                  <c:v>18.850000000000005</c:v>
                </c:pt>
                <c:pt idx="4716">
                  <c:v>18.8</c:v>
                </c:pt>
                <c:pt idx="4717">
                  <c:v>18.788888888888884</c:v>
                </c:pt>
                <c:pt idx="4718">
                  <c:v>18.81111111111111</c:v>
                </c:pt>
                <c:pt idx="4719">
                  <c:v>18.68888888888889</c:v>
                </c:pt>
                <c:pt idx="4720">
                  <c:v>18.7</c:v>
                </c:pt>
                <c:pt idx="4721">
                  <c:v>18.649999999999995</c:v>
                </c:pt>
                <c:pt idx="4722">
                  <c:v>18.527777777777775</c:v>
                </c:pt>
                <c:pt idx="4723">
                  <c:v>18.438888888888886</c:v>
                </c:pt>
                <c:pt idx="4724">
                  <c:v>18.522222222222222</c:v>
                </c:pt>
                <c:pt idx="4725">
                  <c:v>18.388888888888886</c:v>
                </c:pt>
                <c:pt idx="4726">
                  <c:v>18.261111111111113</c:v>
                </c:pt>
                <c:pt idx="4727">
                  <c:v>18.272222222222222</c:v>
                </c:pt>
                <c:pt idx="4728">
                  <c:v>18.361111111111111</c:v>
                </c:pt>
                <c:pt idx="4729">
                  <c:v>18.372222222222216</c:v>
                </c:pt>
                <c:pt idx="4730">
                  <c:v>18.850000000000005</c:v>
                </c:pt>
                <c:pt idx="4731">
                  <c:v>19.877777777777776</c:v>
                </c:pt>
                <c:pt idx="4732">
                  <c:v>20.599999999999998</c:v>
                </c:pt>
                <c:pt idx="4733">
                  <c:v>21.677777777777774</c:v>
                </c:pt>
                <c:pt idx="4734">
                  <c:v>22.927777777777774</c:v>
                </c:pt>
                <c:pt idx="4735">
                  <c:v>23.87777777777778</c:v>
                </c:pt>
                <c:pt idx="4736">
                  <c:v>24.772222222222222</c:v>
                </c:pt>
                <c:pt idx="4737">
                  <c:v>25.722222222222221</c:v>
                </c:pt>
                <c:pt idx="4738">
                  <c:v>26.611111111111114</c:v>
                </c:pt>
                <c:pt idx="4739">
                  <c:v>27.35</c:v>
                </c:pt>
                <c:pt idx="4740">
                  <c:v>27.872222222222224</c:v>
                </c:pt>
                <c:pt idx="4741">
                  <c:v>28.62222222222222</c:v>
                </c:pt>
                <c:pt idx="4742">
                  <c:v>29.277777777777779</c:v>
                </c:pt>
                <c:pt idx="4743">
                  <c:v>29.711111111111112</c:v>
                </c:pt>
                <c:pt idx="4744">
                  <c:v>30.2</c:v>
                </c:pt>
                <c:pt idx="4745">
                  <c:v>30.372222222222224</c:v>
                </c:pt>
                <c:pt idx="4746">
                  <c:v>30.861111111111107</c:v>
                </c:pt>
                <c:pt idx="4747">
                  <c:v>31.322222222222219</c:v>
                </c:pt>
                <c:pt idx="4748">
                  <c:v>32.12222222222222</c:v>
                </c:pt>
                <c:pt idx="4749">
                  <c:v>32.288888888888891</c:v>
                </c:pt>
                <c:pt idx="4750">
                  <c:v>32.711111111111109</c:v>
                </c:pt>
                <c:pt idx="4751">
                  <c:v>33.31111111111111</c:v>
                </c:pt>
                <c:pt idx="4752">
                  <c:v>33.572222222222223</c:v>
                </c:pt>
                <c:pt idx="4753">
                  <c:v>33.6</c:v>
                </c:pt>
                <c:pt idx="4754">
                  <c:v>33.138888888888893</c:v>
                </c:pt>
                <c:pt idx="4755">
                  <c:v>34.25</c:v>
                </c:pt>
                <c:pt idx="4756">
                  <c:v>33.62222222222222</c:v>
                </c:pt>
                <c:pt idx="4757">
                  <c:v>34.200000000000003</c:v>
                </c:pt>
                <c:pt idx="4758">
                  <c:v>34.9</c:v>
                </c:pt>
                <c:pt idx="4759">
                  <c:v>34.788888888888891</c:v>
                </c:pt>
                <c:pt idx="4760">
                  <c:v>35.238888888888894</c:v>
                </c:pt>
                <c:pt idx="4761">
                  <c:v>35.349999999999994</c:v>
                </c:pt>
                <c:pt idx="4762">
                  <c:v>35.838888888888889</c:v>
                </c:pt>
                <c:pt idx="4763">
                  <c:v>35.827777777777776</c:v>
                </c:pt>
                <c:pt idx="4764">
                  <c:v>35.711111111111109</c:v>
                </c:pt>
                <c:pt idx="4765">
                  <c:v>35.327777777777776</c:v>
                </c:pt>
                <c:pt idx="4766">
                  <c:v>36.06111111111111</c:v>
                </c:pt>
                <c:pt idx="4767">
                  <c:v>36.12222222222222</c:v>
                </c:pt>
                <c:pt idx="4768">
                  <c:v>35.961111111111116</c:v>
                </c:pt>
                <c:pt idx="4769">
                  <c:v>35.711111111111109</c:v>
                </c:pt>
                <c:pt idx="4770">
                  <c:v>35.56111111111111</c:v>
                </c:pt>
                <c:pt idx="4771">
                  <c:v>35.472222222222221</c:v>
                </c:pt>
                <c:pt idx="4772">
                  <c:v>35.277777777777779</c:v>
                </c:pt>
                <c:pt idx="4773">
                  <c:v>35.538888888888884</c:v>
                </c:pt>
                <c:pt idx="4774">
                  <c:v>34.911111111111111</c:v>
                </c:pt>
                <c:pt idx="4775">
                  <c:v>34.6</c:v>
                </c:pt>
                <c:pt idx="4776">
                  <c:v>34.661111111111111</c:v>
                </c:pt>
                <c:pt idx="4777">
                  <c:v>34.18888888888889</c:v>
                </c:pt>
                <c:pt idx="4778">
                  <c:v>33.677777777777777</c:v>
                </c:pt>
                <c:pt idx="4779">
                  <c:v>32.18888888888889</c:v>
                </c:pt>
                <c:pt idx="4780">
                  <c:v>31.43888888888889</c:v>
                </c:pt>
                <c:pt idx="4781">
                  <c:v>30.777777777777779</c:v>
                </c:pt>
                <c:pt idx="4782">
                  <c:v>30.022222222222226</c:v>
                </c:pt>
                <c:pt idx="4783">
                  <c:v>30.06111111111111</c:v>
                </c:pt>
                <c:pt idx="4784">
                  <c:v>29.8</c:v>
                </c:pt>
                <c:pt idx="4785">
                  <c:v>29.250000000000004</c:v>
                </c:pt>
                <c:pt idx="4786">
                  <c:v>29.027777777777779</c:v>
                </c:pt>
                <c:pt idx="4787">
                  <c:v>28.56111111111111</c:v>
                </c:pt>
                <c:pt idx="4788">
                  <c:v>28.011111111111113</c:v>
                </c:pt>
                <c:pt idx="4789">
                  <c:v>27.7</c:v>
                </c:pt>
                <c:pt idx="4790">
                  <c:v>27.361111111111111</c:v>
                </c:pt>
                <c:pt idx="4791">
                  <c:v>27.172222222222221</c:v>
                </c:pt>
                <c:pt idx="4792">
                  <c:v>26.761111111111113</c:v>
                </c:pt>
                <c:pt idx="4793">
                  <c:v>26.45</c:v>
                </c:pt>
                <c:pt idx="4794">
                  <c:v>26.211111111111116</c:v>
                </c:pt>
                <c:pt idx="4795">
                  <c:v>25.900000000000002</c:v>
                </c:pt>
                <c:pt idx="4796">
                  <c:v>25.538888888888888</c:v>
                </c:pt>
                <c:pt idx="4797">
                  <c:v>25.261111111111109</c:v>
                </c:pt>
                <c:pt idx="4798">
                  <c:v>24.749999999999996</c:v>
                </c:pt>
                <c:pt idx="4799">
                  <c:v>24.522222222222222</c:v>
                </c:pt>
                <c:pt idx="4800">
                  <c:v>24.311111111111114</c:v>
                </c:pt>
                <c:pt idx="4801">
                  <c:v>24.022222222222219</c:v>
                </c:pt>
                <c:pt idx="4802">
                  <c:v>23.777777777777775</c:v>
                </c:pt>
                <c:pt idx="4803">
                  <c:v>23.727777777777774</c:v>
                </c:pt>
                <c:pt idx="4804">
                  <c:v>23.477777777777781</c:v>
                </c:pt>
                <c:pt idx="4805">
                  <c:v>23.372222222222216</c:v>
                </c:pt>
                <c:pt idx="4806">
                  <c:v>22.938888888888894</c:v>
                </c:pt>
                <c:pt idx="4807">
                  <c:v>22.661111111111115</c:v>
                </c:pt>
                <c:pt idx="4808">
                  <c:v>22.43888888888889</c:v>
                </c:pt>
                <c:pt idx="4809">
                  <c:v>22.138888888888886</c:v>
                </c:pt>
                <c:pt idx="4810">
                  <c:v>22.222222222222221</c:v>
                </c:pt>
                <c:pt idx="4811">
                  <c:v>22.327777777777776</c:v>
                </c:pt>
                <c:pt idx="4812">
                  <c:v>22.43888888888889</c:v>
                </c:pt>
                <c:pt idx="4813">
                  <c:v>22.75</c:v>
                </c:pt>
                <c:pt idx="4814">
                  <c:v>23.000000000000004</c:v>
                </c:pt>
                <c:pt idx="4815">
                  <c:v>23.038888888888888</c:v>
                </c:pt>
                <c:pt idx="4816">
                  <c:v>23.049999999999997</c:v>
                </c:pt>
                <c:pt idx="4817">
                  <c:v>22.9</c:v>
                </c:pt>
                <c:pt idx="4818">
                  <c:v>22.838888888888889</c:v>
                </c:pt>
                <c:pt idx="4819">
                  <c:v>22.65</c:v>
                </c:pt>
                <c:pt idx="4820">
                  <c:v>22.65</c:v>
                </c:pt>
                <c:pt idx="4821">
                  <c:v>22.727777777777774</c:v>
                </c:pt>
                <c:pt idx="4822">
                  <c:v>22.722222222222225</c:v>
                </c:pt>
                <c:pt idx="4823">
                  <c:v>22.727777777777774</c:v>
                </c:pt>
                <c:pt idx="4824">
                  <c:v>22.672222222222224</c:v>
                </c:pt>
                <c:pt idx="4825">
                  <c:v>22.7</c:v>
                </c:pt>
                <c:pt idx="4826">
                  <c:v>22.922222222222224</c:v>
                </c:pt>
                <c:pt idx="4827">
                  <c:v>23.227777777777778</c:v>
                </c:pt>
                <c:pt idx="4828">
                  <c:v>23.7</c:v>
                </c:pt>
                <c:pt idx="4829">
                  <c:v>24.511111111111113</c:v>
                </c:pt>
                <c:pt idx="4830">
                  <c:v>25.411111111111108</c:v>
                </c:pt>
                <c:pt idx="4831">
                  <c:v>26.038888888888891</c:v>
                </c:pt>
                <c:pt idx="4832">
                  <c:v>26.522222222222219</c:v>
                </c:pt>
                <c:pt idx="4833">
                  <c:v>26.422222222222224</c:v>
                </c:pt>
                <c:pt idx="4834">
                  <c:v>26.388888888888889</c:v>
                </c:pt>
                <c:pt idx="4835">
                  <c:v>26.838888888888889</c:v>
                </c:pt>
                <c:pt idx="4836">
                  <c:v>27.661111111111115</c:v>
                </c:pt>
                <c:pt idx="4837">
                  <c:v>28.227777777777778</c:v>
                </c:pt>
                <c:pt idx="4838">
                  <c:v>28.472222222222221</c:v>
                </c:pt>
                <c:pt idx="4839">
                  <c:v>28.961111111111109</c:v>
                </c:pt>
                <c:pt idx="4840">
                  <c:v>29.299999999999997</c:v>
                </c:pt>
                <c:pt idx="4841">
                  <c:v>30.011111111111109</c:v>
                </c:pt>
                <c:pt idx="4842">
                  <c:v>29.93888888888889</c:v>
                </c:pt>
                <c:pt idx="4843">
                  <c:v>30.12222222222222</c:v>
                </c:pt>
                <c:pt idx="4844">
                  <c:v>30.938888888888886</c:v>
                </c:pt>
                <c:pt idx="4845">
                  <c:v>31.12222222222222</c:v>
                </c:pt>
                <c:pt idx="4846">
                  <c:v>31.411111111111115</c:v>
                </c:pt>
                <c:pt idx="4847">
                  <c:v>32.477777777777774</c:v>
                </c:pt>
                <c:pt idx="4848">
                  <c:v>32.67777777777777</c:v>
                </c:pt>
                <c:pt idx="4849">
                  <c:v>32.711111111111109</c:v>
                </c:pt>
                <c:pt idx="4850">
                  <c:v>32.87777777777778</c:v>
                </c:pt>
                <c:pt idx="4851">
                  <c:v>33.249999999999993</c:v>
                </c:pt>
                <c:pt idx="4852">
                  <c:v>34.027777777777779</c:v>
                </c:pt>
                <c:pt idx="4853">
                  <c:v>33.977777777777774</c:v>
                </c:pt>
                <c:pt idx="4854">
                  <c:v>34.177777777777777</c:v>
                </c:pt>
                <c:pt idx="4855">
                  <c:v>33.827777777777776</c:v>
                </c:pt>
                <c:pt idx="4856">
                  <c:v>34.572222222222223</c:v>
                </c:pt>
                <c:pt idx="4857">
                  <c:v>34.627777777777773</c:v>
                </c:pt>
                <c:pt idx="4858">
                  <c:v>33.361111111111107</c:v>
                </c:pt>
                <c:pt idx="4859">
                  <c:v>32.838888888888889</c:v>
                </c:pt>
                <c:pt idx="4860">
                  <c:v>32.738888888888894</c:v>
                </c:pt>
                <c:pt idx="4861">
                  <c:v>33.37222222222222</c:v>
                </c:pt>
                <c:pt idx="4862">
                  <c:v>32.911111111111104</c:v>
                </c:pt>
                <c:pt idx="4863">
                  <c:v>33.572222222222223</c:v>
                </c:pt>
                <c:pt idx="4864">
                  <c:v>33.238888888888887</c:v>
                </c:pt>
                <c:pt idx="4865">
                  <c:v>33.6</c:v>
                </c:pt>
                <c:pt idx="4866">
                  <c:v>34.87222222222222</c:v>
                </c:pt>
                <c:pt idx="4867">
                  <c:v>34.511111111111113</c:v>
                </c:pt>
                <c:pt idx="4868">
                  <c:v>32.861111111111114</c:v>
                </c:pt>
                <c:pt idx="4869">
                  <c:v>33.299999999999997</c:v>
                </c:pt>
                <c:pt idx="4870">
                  <c:v>33.449999999999996</c:v>
                </c:pt>
                <c:pt idx="4871">
                  <c:v>32.972222222222221</c:v>
                </c:pt>
                <c:pt idx="4872">
                  <c:v>32.199999999999996</c:v>
                </c:pt>
                <c:pt idx="4873">
                  <c:v>31.37222222222222</c:v>
                </c:pt>
                <c:pt idx="4874">
                  <c:v>30.811111111111106</c:v>
                </c:pt>
                <c:pt idx="4875">
                  <c:v>30.172222222222224</c:v>
                </c:pt>
                <c:pt idx="4876">
                  <c:v>29.338888888888889</c:v>
                </c:pt>
                <c:pt idx="4877">
                  <c:v>28.711111111111116</c:v>
                </c:pt>
                <c:pt idx="4878">
                  <c:v>28.122222222222224</c:v>
                </c:pt>
                <c:pt idx="4879">
                  <c:v>27.577777777777776</c:v>
                </c:pt>
                <c:pt idx="4880">
                  <c:v>27.088888888888892</c:v>
                </c:pt>
                <c:pt idx="4881">
                  <c:v>26.622222222222224</c:v>
                </c:pt>
                <c:pt idx="4882">
                  <c:v>26.222222222222221</c:v>
                </c:pt>
                <c:pt idx="4883">
                  <c:v>25.838888888888892</c:v>
                </c:pt>
                <c:pt idx="4884">
                  <c:v>25.722222222222221</c:v>
                </c:pt>
                <c:pt idx="4885">
                  <c:v>25.522222222222219</c:v>
                </c:pt>
                <c:pt idx="4886">
                  <c:v>25.31111111111111</c:v>
                </c:pt>
                <c:pt idx="4887">
                  <c:v>25</c:v>
                </c:pt>
                <c:pt idx="4888">
                  <c:v>24.672222222222221</c:v>
                </c:pt>
                <c:pt idx="4889">
                  <c:v>24.450000000000003</c:v>
                </c:pt>
                <c:pt idx="4890">
                  <c:v>24.222222222222218</c:v>
                </c:pt>
                <c:pt idx="4891">
                  <c:v>23.988888888888891</c:v>
                </c:pt>
                <c:pt idx="4892">
                  <c:v>23.838888888888885</c:v>
                </c:pt>
                <c:pt idx="4893">
                  <c:v>23.727777777777774</c:v>
                </c:pt>
                <c:pt idx="4894">
                  <c:v>23.661111111111111</c:v>
                </c:pt>
                <c:pt idx="4895">
                  <c:v>23.527777777777775</c:v>
                </c:pt>
                <c:pt idx="4896">
                  <c:v>23.427777777777777</c:v>
                </c:pt>
                <c:pt idx="4897">
                  <c:v>23.227777777777778</c:v>
                </c:pt>
                <c:pt idx="4898">
                  <c:v>23.072222222222223</c:v>
                </c:pt>
                <c:pt idx="4899">
                  <c:v>22.972222222222218</c:v>
                </c:pt>
                <c:pt idx="4900">
                  <c:v>22.95</c:v>
                </c:pt>
                <c:pt idx="4901">
                  <c:v>22.772222222222219</c:v>
                </c:pt>
                <c:pt idx="4902">
                  <c:v>22.62777777777778</c:v>
                </c:pt>
                <c:pt idx="4903">
                  <c:v>22.577777777777779</c:v>
                </c:pt>
                <c:pt idx="4904">
                  <c:v>22.577777777777779</c:v>
                </c:pt>
                <c:pt idx="4905">
                  <c:v>22.422222222222221</c:v>
                </c:pt>
                <c:pt idx="4906">
                  <c:v>22.188888888888886</c:v>
                </c:pt>
                <c:pt idx="4907">
                  <c:v>22.022222222222222</c:v>
                </c:pt>
                <c:pt idx="4908">
                  <c:v>21.777777777777779</c:v>
                </c:pt>
                <c:pt idx="4909">
                  <c:v>21.577777777777779</c:v>
                </c:pt>
                <c:pt idx="4910">
                  <c:v>21.477777777777774</c:v>
                </c:pt>
                <c:pt idx="4911">
                  <c:v>21.149999999999995</c:v>
                </c:pt>
                <c:pt idx="4912">
                  <c:v>20.988888888888891</c:v>
                </c:pt>
                <c:pt idx="4913">
                  <c:v>20.522222222222222</c:v>
                </c:pt>
                <c:pt idx="4914">
                  <c:v>20.561111111111114</c:v>
                </c:pt>
                <c:pt idx="4915">
                  <c:v>20.561111111111114</c:v>
                </c:pt>
                <c:pt idx="4916">
                  <c:v>20.588888888888889</c:v>
                </c:pt>
                <c:pt idx="4917">
                  <c:v>20.727777777777778</c:v>
                </c:pt>
                <c:pt idx="4918">
                  <c:v>21.05</c:v>
                </c:pt>
                <c:pt idx="4919">
                  <c:v>21.022222222222222</c:v>
                </c:pt>
                <c:pt idx="4920">
                  <c:v>21.1</c:v>
                </c:pt>
                <c:pt idx="4921">
                  <c:v>21.411111111111115</c:v>
                </c:pt>
                <c:pt idx="4922">
                  <c:v>21.561111111111114</c:v>
                </c:pt>
                <c:pt idx="4923">
                  <c:v>21.688888888888894</c:v>
                </c:pt>
                <c:pt idx="4924">
                  <c:v>22.222222222222221</c:v>
                </c:pt>
                <c:pt idx="4925">
                  <c:v>22.588888888888885</c:v>
                </c:pt>
                <c:pt idx="4926">
                  <c:v>23.011111111111113</c:v>
                </c:pt>
                <c:pt idx="4927">
                  <c:v>23.6</c:v>
                </c:pt>
                <c:pt idx="4928">
                  <c:v>23.927777777777774</c:v>
                </c:pt>
                <c:pt idx="4929">
                  <c:v>24.977777777777774</c:v>
                </c:pt>
                <c:pt idx="4930">
                  <c:v>25.211111111111109</c:v>
                </c:pt>
                <c:pt idx="4931">
                  <c:v>25.672222222222217</c:v>
                </c:pt>
                <c:pt idx="4932">
                  <c:v>26.3</c:v>
                </c:pt>
                <c:pt idx="4933">
                  <c:v>26.811111111111114</c:v>
                </c:pt>
                <c:pt idx="4934">
                  <c:v>27.061111111111106</c:v>
                </c:pt>
                <c:pt idx="4935">
                  <c:v>27.81111111111111</c:v>
                </c:pt>
                <c:pt idx="4936">
                  <c:v>27.972222222222218</c:v>
                </c:pt>
                <c:pt idx="4937">
                  <c:v>29.12777777777778</c:v>
                </c:pt>
                <c:pt idx="4938">
                  <c:v>29.538888888888888</c:v>
                </c:pt>
                <c:pt idx="4939">
                  <c:v>30.088888888888885</c:v>
                </c:pt>
                <c:pt idx="4940">
                  <c:v>30.238888888888891</c:v>
                </c:pt>
                <c:pt idx="4941">
                  <c:v>30.661111111111108</c:v>
                </c:pt>
                <c:pt idx="4942">
                  <c:v>30.811111111111106</c:v>
                </c:pt>
                <c:pt idx="4943">
                  <c:v>30.861111111111107</c:v>
                </c:pt>
                <c:pt idx="4944">
                  <c:v>30.888888888888886</c:v>
                </c:pt>
                <c:pt idx="4945">
                  <c:v>31.661111111111108</c:v>
                </c:pt>
                <c:pt idx="4946">
                  <c:v>31.56111111111111</c:v>
                </c:pt>
                <c:pt idx="4947">
                  <c:v>33.049999999999997</c:v>
                </c:pt>
                <c:pt idx="4948">
                  <c:v>32.422222222222224</c:v>
                </c:pt>
                <c:pt idx="4949">
                  <c:v>33.272222222222219</c:v>
                </c:pt>
                <c:pt idx="4950">
                  <c:v>33.227777777777781</c:v>
                </c:pt>
                <c:pt idx="4951">
                  <c:v>33.172222222222217</c:v>
                </c:pt>
                <c:pt idx="4952">
                  <c:v>33.788888888888884</c:v>
                </c:pt>
                <c:pt idx="4953">
                  <c:v>33.6</c:v>
                </c:pt>
                <c:pt idx="4954">
                  <c:v>34.172222222222224</c:v>
                </c:pt>
                <c:pt idx="4955">
                  <c:v>33.85</c:v>
                </c:pt>
                <c:pt idx="4956">
                  <c:v>33.961111111111109</c:v>
                </c:pt>
                <c:pt idx="4957">
                  <c:v>33.75</c:v>
                </c:pt>
                <c:pt idx="4958">
                  <c:v>34.238888888888887</c:v>
                </c:pt>
                <c:pt idx="4959">
                  <c:v>34.18888888888889</c:v>
                </c:pt>
                <c:pt idx="4960">
                  <c:v>34.050000000000004</c:v>
                </c:pt>
                <c:pt idx="4961">
                  <c:v>33.972222222222221</c:v>
                </c:pt>
                <c:pt idx="4962">
                  <c:v>32.911111111111104</c:v>
                </c:pt>
                <c:pt idx="4963">
                  <c:v>32.4</c:v>
                </c:pt>
                <c:pt idx="4964">
                  <c:v>33.049999999999997</c:v>
                </c:pt>
                <c:pt idx="4965">
                  <c:v>32.277777777777771</c:v>
                </c:pt>
                <c:pt idx="4966">
                  <c:v>32.25</c:v>
                </c:pt>
                <c:pt idx="4967">
                  <c:v>32.838888888888889</c:v>
                </c:pt>
                <c:pt idx="4968">
                  <c:v>31.999999999999996</c:v>
                </c:pt>
                <c:pt idx="4969">
                  <c:v>31.31111111111111</c:v>
                </c:pt>
                <c:pt idx="4970">
                  <c:v>30.677777777777777</c:v>
                </c:pt>
                <c:pt idx="4971">
                  <c:v>30.038888888888884</c:v>
                </c:pt>
                <c:pt idx="4972">
                  <c:v>29.588888888888892</c:v>
                </c:pt>
                <c:pt idx="4973">
                  <c:v>29</c:v>
                </c:pt>
                <c:pt idx="4974">
                  <c:v>28.411111111111111</c:v>
                </c:pt>
                <c:pt idx="4975">
                  <c:v>28.011111111111113</c:v>
                </c:pt>
                <c:pt idx="4976">
                  <c:v>27.677777777777774</c:v>
                </c:pt>
                <c:pt idx="4977">
                  <c:v>27.361111111111111</c:v>
                </c:pt>
                <c:pt idx="4978">
                  <c:v>27.061111111111106</c:v>
                </c:pt>
                <c:pt idx="4979">
                  <c:v>26.811111111111114</c:v>
                </c:pt>
                <c:pt idx="4980">
                  <c:v>26.672222222222224</c:v>
                </c:pt>
                <c:pt idx="4981">
                  <c:v>26.388888888888889</c:v>
                </c:pt>
                <c:pt idx="4982">
                  <c:v>26.088888888888885</c:v>
                </c:pt>
                <c:pt idx="4983">
                  <c:v>25.888888888888886</c:v>
                </c:pt>
                <c:pt idx="4984">
                  <c:v>25.711111111111112</c:v>
                </c:pt>
                <c:pt idx="4985">
                  <c:v>25.572222222222223</c:v>
                </c:pt>
                <c:pt idx="4986">
                  <c:v>25.388888888888889</c:v>
                </c:pt>
                <c:pt idx="4987">
                  <c:v>25.172222222222224</c:v>
                </c:pt>
                <c:pt idx="4988">
                  <c:v>24.949999999999996</c:v>
                </c:pt>
                <c:pt idx="4989">
                  <c:v>24.81111111111111</c:v>
                </c:pt>
                <c:pt idx="4990">
                  <c:v>24.627777777777776</c:v>
                </c:pt>
                <c:pt idx="4991">
                  <c:v>24.4</c:v>
                </c:pt>
                <c:pt idx="4992">
                  <c:v>24.211111111111109</c:v>
                </c:pt>
                <c:pt idx="4993">
                  <c:v>23.9</c:v>
                </c:pt>
                <c:pt idx="4994">
                  <c:v>23.649999999999995</c:v>
                </c:pt>
                <c:pt idx="4995">
                  <c:v>23.377777777777776</c:v>
                </c:pt>
                <c:pt idx="4996">
                  <c:v>23.261111111111113</c:v>
                </c:pt>
                <c:pt idx="4997">
                  <c:v>23.027777777777779</c:v>
                </c:pt>
                <c:pt idx="4998">
                  <c:v>22.911111111111108</c:v>
                </c:pt>
                <c:pt idx="4999">
                  <c:v>22.927777777777774</c:v>
                </c:pt>
                <c:pt idx="5000">
                  <c:v>22.827777777777779</c:v>
                </c:pt>
                <c:pt idx="5001">
                  <c:v>22.811111111111114</c:v>
                </c:pt>
                <c:pt idx="5002">
                  <c:v>22.68888888888889</c:v>
                </c:pt>
                <c:pt idx="5003">
                  <c:v>22.588888888888885</c:v>
                </c:pt>
                <c:pt idx="5004">
                  <c:v>22.472222222222225</c:v>
                </c:pt>
                <c:pt idx="5005">
                  <c:v>22.322222222222226</c:v>
                </c:pt>
                <c:pt idx="5006">
                  <c:v>22.461111111111116</c:v>
                </c:pt>
                <c:pt idx="5007">
                  <c:v>22.488888888888891</c:v>
                </c:pt>
                <c:pt idx="5008">
                  <c:v>22.788888888888888</c:v>
                </c:pt>
                <c:pt idx="5009">
                  <c:v>22.811111111111114</c:v>
                </c:pt>
                <c:pt idx="5010">
                  <c:v>22.849999999999998</c:v>
                </c:pt>
                <c:pt idx="5011">
                  <c:v>22.722222222222225</c:v>
                </c:pt>
                <c:pt idx="5012">
                  <c:v>22.661111111111115</c:v>
                </c:pt>
                <c:pt idx="5013">
                  <c:v>22.661111111111115</c:v>
                </c:pt>
                <c:pt idx="5014">
                  <c:v>22.37222222222222</c:v>
                </c:pt>
                <c:pt idx="5015">
                  <c:v>22.477777777777774</c:v>
                </c:pt>
                <c:pt idx="5016">
                  <c:v>22.738888888888891</c:v>
                </c:pt>
                <c:pt idx="5017">
                  <c:v>22.922222222222224</c:v>
                </c:pt>
                <c:pt idx="5018">
                  <c:v>23.227777777777778</c:v>
                </c:pt>
                <c:pt idx="5019">
                  <c:v>23.649999999999995</c:v>
                </c:pt>
                <c:pt idx="5020">
                  <c:v>24.077777777777779</c:v>
                </c:pt>
                <c:pt idx="5021">
                  <c:v>24.377777777777773</c:v>
                </c:pt>
                <c:pt idx="5022">
                  <c:v>24.611111111111107</c:v>
                </c:pt>
                <c:pt idx="5023">
                  <c:v>25.43888888888889</c:v>
                </c:pt>
                <c:pt idx="5024">
                  <c:v>25.611111111111107</c:v>
                </c:pt>
                <c:pt idx="5025">
                  <c:v>25.722222222222221</c:v>
                </c:pt>
                <c:pt idx="5026">
                  <c:v>26.138888888888886</c:v>
                </c:pt>
                <c:pt idx="5027">
                  <c:v>27.1</c:v>
                </c:pt>
                <c:pt idx="5028">
                  <c:v>26.488888888888891</c:v>
                </c:pt>
                <c:pt idx="5029">
                  <c:v>26.738888888888887</c:v>
                </c:pt>
                <c:pt idx="5030">
                  <c:v>28.027777777777779</c:v>
                </c:pt>
                <c:pt idx="5031">
                  <c:v>29.222222222222218</c:v>
                </c:pt>
                <c:pt idx="5032">
                  <c:v>29.838888888888885</c:v>
                </c:pt>
                <c:pt idx="5033">
                  <c:v>29.111111111111114</c:v>
                </c:pt>
                <c:pt idx="5034">
                  <c:v>29.361111111111107</c:v>
                </c:pt>
                <c:pt idx="5035">
                  <c:v>30.222222222222225</c:v>
                </c:pt>
                <c:pt idx="5036">
                  <c:v>30.338888888888889</c:v>
                </c:pt>
                <c:pt idx="5037">
                  <c:v>30.688888888888886</c:v>
                </c:pt>
                <c:pt idx="5038">
                  <c:v>30.999999999999996</c:v>
                </c:pt>
                <c:pt idx="5039">
                  <c:v>31.672222222222224</c:v>
                </c:pt>
                <c:pt idx="5040">
                  <c:v>30.700000000000003</c:v>
                </c:pt>
                <c:pt idx="5041">
                  <c:v>31.25</c:v>
                </c:pt>
                <c:pt idx="5042">
                  <c:v>32.62777777777778</c:v>
                </c:pt>
                <c:pt idx="5043">
                  <c:v>32.87777777777778</c:v>
                </c:pt>
                <c:pt idx="5044">
                  <c:v>32.222222222222221</c:v>
                </c:pt>
                <c:pt idx="5045">
                  <c:v>32.06111111111111</c:v>
                </c:pt>
                <c:pt idx="5046">
                  <c:v>32.4</c:v>
                </c:pt>
                <c:pt idx="5047">
                  <c:v>32.75</c:v>
                </c:pt>
                <c:pt idx="5048">
                  <c:v>32.827777777777776</c:v>
                </c:pt>
                <c:pt idx="5049">
                  <c:v>32.388888888888886</c:v>
                </c:pt>
                <c:pt idx="5050">
                  <c:v>32.699999999999996</c:v>
                </c:pt>
                <c:pt idx="5051">
                  <c:v>32.299999999999997</c:v>
                </c:pt>
                <c:pt idx="5052">
                  <c:v>31.861111111111107</c:v>
                </c:pt>
                <c:pt idx="5053">
                  <c:v>32.538888888888884</c:v>
                </c:pt>
                <c:pt idx="5054">
                  <c:v>32.527777777777779</c:v>
                </c:pt>
                <c:pt idx="5055">
                  <c:v>31.472222222222225</c:v>
                </c:pt>
                <c:pt idx="5056">
                  <c:v>31.550000000000004</c:v>
                </c:pt>
                <c:pt idx="5057">
                  <c:v>32.172222222222217</c:v>
                </c:pt>
                <c:pt idx="5058">
                  <c:v>32.56111111111111</c:v>
                </c:pt>
                <c:pt idx="5059">
                  <c:v>32.077777777777776</c:v>
                </c:pt>
                <c:pt idx="5060">
                  <c:v>31.538888888888884</c:v>
                </c:pt>
                <c:pt idx="5061">
                  <c:v>31.3</c:v>
                </c:pt>
                <c:pt idx="5062">
                  <c:v>31.199999999999996</c:v>
                </c:pt>
                <c:pt idx="5063">
                  <c:v>30.572222222222223</c:v>
                </c:pt>
                <c:pt idx="5064">
                  <c:v>30.05</c:v>
                </c:pt>
                <c:pt idx="5065">
                  <c:v>29.988888888888891</c:v>
                </c:pt>
                <c:pt idx="5066">
                  <c:v>29.411111111111108</c:v>
                </c:pt>
                <c:pt idx="5067">
                  <c:v>28.777777777777775</c:v>
                </c:pt>
                <c:pt idx="5068">
                  <c:v>28.288888888888888</c:v>
                </c:pt>
                <c:pt idx="5069">
                  <c:v>27.911111111111108</c:v>
                </c:pt>
                <c:pt idx="5070">
                  <c:v>27.588888888888885</c:v>
                </c:pt>
                <c:pt idx="5071">
                  <c:v>27.127777777777776</c:v>
                </c:pt>
                <c:pt idx="5072">
                  <c:v>26.822222222222223</c:v>
                </c:pt>
                <c:pt idx="5073">
                  <c:v>26.588888888888889</c:v>
                </c:pt>
                <c:pt idx="5074">
                  <c:v>26.322222222222219</c:v>
                </c:pt>
                <c:pt idx="5075">
                  <c:v>26.199999999999996</c:v>
                </c:pt>
                <c:pt idx="5076">
                  <c:v>25.999999999999996</c:v>
                </c:pt>
                <c:pt idx="5077">
                  <c:v>25.772222222222222</c:v>
                </c:pt>
                <c:pt idx="5078">
                  <c:v>25.277777777777779</c:v>
                </c:pt>
                <c:pt idx="5079">
                  <c:v>24.8</c:v>
                </c:pt>
                <c:pt idx="5080">
                  <c:v>24.361111111111107</c:v>
                </c:pt>
                <c:pt idx="5081">
                  <c:v>24.06111111111111</c:v>
                </c:pt>
                <c:pt idx="5082">
                  <c:v>23.472222222222221</c:v>
                </c:pt>
                <c:pt idx="5083">
                  <c:v>22.977777777777778</c:v>
                </c:pt>
                <c:pt idx="5084">
                  <c:v>22.95</c:v>
                </c:pt>
                <c:pt idx="5085">
                  <c:v>23.200000000000003</c:v>
                </c:pt>
                <c:pt idx="5086">
                  <c:v>22.977777777777778</c:v>
                </c:pt>
                <c:pt idx="5087">
                  <c:v>22.722222222222225</c:v>
                </c:pt>
                <c:pt idx="5088">
                  <c:v>22.62222222222222</c:v>
                </c:pt>
                <c:pt idx="5089">
                  <c:v>22.422222222222221</c:v>
                </c:pt>
                <c:pt idx="5090">
                  <c:v>22.288888888888891</c:v>
                </c:pt>
                <c:pt idx="5091">
                  <c:v>22.088888888888892</c:v>
                </c:pt>
                <c:pt idx="5092">
                  <c:v>22.022222222222222</c:v>
                </c:pt>
                <c:pt idx="5093">
                  <c:v>21.961111111111112</c:v>
                </c:pt>
                <c:pt idx="5094">
                  <c:v>21.972222222222221</c:v>
                </c:pt>
                <c:pt idx="5095">
                  <c:v>22.122222222222216</c:v>
                </c:pt>
                <c:pt idx="5096">
                  <c:v>22.327777777777776</c:v>
                </c:pt>
                <c:pt idx="5097">
                  <c:v>22.227777777777781</c:v>
                </c:pt>
                <c:pt idx="5098">
                  <c:v>22.077777777777776</c:v>
                </c:pt>
                <c:pt idx="5099">
                  <c:v>22.122222222222216</c:v>
                </c:pt>
                <c:pt idx="5100">
                  <c:v>22.022222222222222</c:v>
                </c:pt>
                <c:pt idx="5101">
                  <c:v>22.172222222222221</c:v>
                </c:pt>
                <c:pt idx="5102">
                  <c:v>22.261111111111106</c:v>
                </c:pt>
                <c:pt idx="5103">
                  <c:v>22.127777777777776</c:v>
                </c:pt>
                <c:pt idx="5104">
                  <c:v>21.888888888888893</c:v>
                </c:pt>
                <c:pt idx="5105">
                  <c:v>21.727777777777778</c:v>
                </c:pt>
                <c:pt idx="5106">
                  <c:v>21.661111111111108</c:v>
                </c:pt>
                <c:pt idx="5107">
                  <c:v>21.738888888888887</c:v>
                </c:pt>
                <c:pt idx="5108">
                  <c:v>21.827777777777779</c:v>
                </c:pt>
                <c:pt idx="5109">
                  <c:v>21.688888888888894</c:v>
                </c:pt>
                <c:pt idx="5110">
                  <c:v>21.572222222222219</c:v>
                </c:pt>
                <c:pt idx="5111">
                  <c:v>21.550000000000004</c:v>
                </c:pt>
                <c:pt idx="5112">
                  <c:v>21.327777777777779</c:v>
                </c:pt>
                <c:pt idx="5113">
                  <c:v>21.511111111111109</c:v>
                </c:pt>
                <c:pt idx="5114">
                  <c:v>21.938888888888886</c:v>
                </c:pt>
                <c:pt idx="5115">
                  <c:v>22.288888888888891</c:v>
                </c:pt>
                <c:pt idx="5116">
                  <c:v>23.122222222222224</c:v>
                </c:pt>
                <c:pt idx="5117">
                  <c:v>23.638888888888886</c:v>
                </c:pt>
                <c:pt idx="5118">
                  <c:v>24</c:v>
                </c:pt>
                <c:pt idx="5119">
                  <c:v>23.827777777777779</c:v>
                </c:pt>
                <c:pt idx="5120">
                  <c:v>24.250000000000004</c:v>
                </c:pt>
                <c:pt idx="5121">
                  <c:v>24.899999999999995</c:v>
                </c:pt>
                <c:pt idx="5122">
                  <c:v>25.111111111111111</c:v>
                </c:pt>
                <c:pt idx="5123">
                  <c:v>25.427777777777774</c:v>
                </c:pt>
                <c:pt idx="5124">
                  <c:v>25.527777777777779</c:v>
                </c:pt>
                <c:pt idx="5125">
                  <c:v>25.65</c:v>
                </c:pt>
                <c:pt idx="5126">
                  <c:v>25.761111111111113</c:v>
                </c:pt>
                <c:pt idx="5127">
                  <c:v>25.911111111111111</c:v>
                </c:pt>
                <c:pt idx="5128">
                  <c:v>26.37777777777778</c:v>
                </c:pt>
                <c:pt idx="5129">
                  <c:v>26.927777777777777</c:v>
                </c:pt>
                <c:pt idx="5130">
                  <c:v>27.522222222222226</c:v>
                </c:pt>
                <c:pt idx="5131">
                  <c:v>27.1</c:v>
                </c:pt>
                <c:pt idx="5132">
                  <c:v>28.127777777777773</c:v>
                </c:pt>
                <c:pt idx="5133">
                  <c:v>28.177777777777777</c:v>
                </c:pt>
                <c:pt idx="5134">
                  <c:v>28.35</c:v>
                </c:pt>
                <c:pt idx="5135">
                  <c:v>28.972222222222225</c:v>
                </c:pt>
                <c:pt idx="5136">
                  <c:v>29.172222222222224</c:v>
                </c:pt>
                <c:pt idx="5137">
                  <c:v>29.577777777777776</c:v>
                </c:pt>
                <c:pt idx="5138">
                  <c:v>28.87777777777778</c:v>
                </c:pt>
                <c:pt idx="5139">
                  <c:v>29.87222222222222</c:v>
                </c:pt>
                <c:pt idx="5140">
                  <c:v>30.372222222222224</c:v>
                </c:pt>
                <c:pt idx="5141">
                  <c:v>30.788888888888888</c:v>
                </c:pt>
                <c:pt idx="5142">
                  <c:v>30.500000000000004</c:v>
                </c:pt>
                <c:pt idx="5143">
                  <c:v>30.811111111111106</c:v>
                </c:pt>
                <c:pt idx="5144">
                  <c:v>31.288888888888884</c:v>
                </c:pt>
                <c:pt idx="5145">
                  <c:v>30.961111111111112</c:v>
                </c:pt>
                <c:pt idx="5146">
                  <c:v>31.461111111111109</c:v>
                </c:pt>
                <c:pt idx="5147">
                  <c:v>32.038888888888891</c:v>
                </c:pt>
                <c:pt idx="5148">
                  <c:v>32.049999999999997</c:v>
                </c:pt>
                <c:pt idx="5149">
                  <c:v>31.950000000000003</c:v>
                </c:pt>
                <c:pt idx="5150">
                  <c:v>32.06111111111111</c:v>
                </c:pt>
                <c:pt idx="5151">
                  <c:v>31.950000000000003</c:v>
                </c:pt>
                <c:pt idx="5152">
                  <c:v>31.977777777777778</c:v>
                </c:pt>
                <c:pt idx="5153">
                  <c:v>32.172222222222217</c:v>
                </c:pt>
                <c:pt idx="5154">
                  <c:v>32.550000000000004</c:v>
                </c:pt>
                <c:pt idx="5155">
                  <c:v>32.138888888888886</c:v>
                </c:pt>
                <c:pt idx="5156">
                  <c:v>31.977777777777778</c:v>
                </c:pt>
                <c:pt idx="5157">
                  <c:v>31.927777777777777</c:v>
                </c:pt>
                <c:pt idx="5158">
                  <c:v>31.461111111111109</c:v>
                </c:pt>
                <c:pt idx="5159">
                  <c:v>31.149999999999995</c:v>
                </c:pt>
                <c:pt idx="5160">
                  <c:v>30.672222222222217</c:v>
                </c:pt>
                <c:pt idx="5161">
                  <c:v>29.972222222222221</c:v>
                </c:pt>
                <c:pt idx="5162">
                  <c:v>28.977777777777774</c:v>
                </c:pt>
                <c:pt idx="5163">
                  <c:v>28.311111111111106</c:v>
                </c:pt>
                <c:pt idx="5164">
                  <c:v>26.861111111111107</c:v>
                </c:pt>
                <c:pt idx="5165">
                  <c:v>25.827777777777776</c:v>
                </c:pt>
                <c:pt idx="5166">
                  <c:v>25.12777777777778</c:v>
                </c:pt>
                <c:pt idx="5167">
                  <c:v>24.738888888888887</c:v>
                </c:pt>
                <c:pt idx="5168">
                  <c:v>24.18888888888889</c:v>
                </c:pt>
                <c:pt idx="5169">
                  <c:v>23.677777777777781</c:v>
                </c:pt>
                <c:pt idx="5170">
                  <c:v>23.161111111111108</c:v>
                </c:pt>
                <c:pt idx="5171">
                  <c:v>22.62777777777778</c:v>
                </c:pt>
                <c:pt idx="5172">
                  <c:v>22.172222222222221</c:v>
                </c:pt>
                <c:pt idx="5173">
                  <c:v>21.45</c:v>
                </c:pt>
                <c:pt idx="5174">
                  <c:v>19.850000000000001</c:v>
                </c:pt>
                <c:pt idx="5175">
                  <c:v>19.572222222222223</c:v>
                </c:pt>
                <c:pt idx="5176">
                  <c:v>19.038888888888888</c:v>
                </c:pt>
                <c:pt idx="5177">
                  <c:v>18.588888888888885</c:v>
                </c:pt>
                <c:pt idx="5178">
                  <c:v>18.772222222222226</c:v>
                </c:pt>
                <c:pt idx="5179">
                  <c:v>18.538888888888891</c:v>
                </c:pt>
                <c:pt idx="5180">
                  <c:v>18.000000000000004</c:v>
                </c:pt>
                <c:pt idx="5181">
                  <c:v>17.87777777777778</c:v>
                </c:pt>
                <c:pt idx="5182">
                  <c:v>17.511111111111113</c:v>
                </c:pt>
                <c:pt idx="5183">
                  <c:v>17.149999999999999</c:v>
                </c:pt>
                <c:pt idx="5184">
                  <c:v>16.81111111111111</c:v>
                </c:pt>
                <c:pt idx="5185">
                  <c:v>16.45</c:v>
                </c:pt>
                <c:pt idx="5186">
                  <c:v>16.422222222222224</c:v>
                </c:pt>
                <c:pt idx="5187">
                  <c:v>16.461111111111112</c:v>
                </c:pt>
                <c:pt idx="5188">
                  <c:v>16.172222222222221</c:v>
                </c:pt>
                <c:pt idx="5189">
                  <c:v>15.827777777777779</c:v>
                </c:pt>
                <c:pt idx="5190">
                  <c:v>15.472222222222223</c:v>
                </c:pt>
                <c:pt idx="5191">
                  <c:v>15.238888888888889</c:v>
                </c:pt>
                <c:pt idx="5192">
                  <c:v>15.272222222222222</c:v>
                </c:pt>
                <c:pt idx="5193">
                  <c:v>15.077777777777778</c:v>
                </c:pt>
                <c:pt idx="5194">
                  <c:v>15.038888888888888</c:v>
                </c:pt>
                <c:pt idx="5195">
                  <c:v>14.977777777777778</c:v>
                </c:pt>
                <c:pt idx="5196">
                  <c:v>15.038888888888888</c:v>
                </c:pt>
                <c:pt idx="5197">
                  <c:v>15</c:v>
                </c:pt>
                <c:pt idx="5198">
                  <c:v>14.911111111111113</c:v>
                </c:pt>
                <c:pt idx="5199">
                  <c:v>14.749999999999998</c:v>
                </c:pt>
                <c:pt idx="5200">
                  <c:v>14.6</c:v>
                </c:pt>
                <c:pt idx="5201">
                  <c:v>14.672222222222221</c:v>
                </c:pt>
                <c:pt idx="5202">
                  <c:v>14.938888888888888</c:v>
                </c:pt>
                <c:pt idx="5203">
                  <c:v>14.872222222222224</c:v>
                </c:pt>
                <c:pt idx="5204">
                  <c:v>14.888888888888888</c:v>
                </c:pt>
                <c:pt idx="5205">
                  <c:v>14.749999999999998</c:v>
                </c:pt>
                <c:pt idx="5206">
                  <c:v>14.688888888888886</c:v>
                </c:pt>
                <c:pt idx="5207">
                  <c:v>14.561111111111112</c:v>
                </c:pt>
                <c:pt idx="5208">
                  <c:v>14.749999999999998</c:v>
                </c:pt>
                <c:pt idx="5209">
                  <c:v>15.172222222222222</c:v>
                </c:pt>
                <c:pt idx="5210">
                  <c:v>15.938888888888886</c:v>
                </c:pt>
                <c:pt idx="5211">
                  <c:v>17.477777777777778</c:v>
                </c:pt>
                <c:pt idx="5212">
                  <c:v>19.450000000000003</c:v>
                </c:pt>
                <c:pt idx="5213">
                  <c:v>20.561111111111114</c:v>
                </c:pt>
                <c:pt idx="5214">
                  <c:v>22.611111111111111</c:v>
                </c:pt>
                <c:pt idx="5215">
                  <c:v>23.299999999999997</c:v>
                </c:pt>
                <c:pt idx="5216">
                  <c:v>23.988888888888891</c:v>
                </c:pt>
                <c:pt idx="5217">
                  <c:v>24.772222222222222</c:v>
                </c:pt>
                <c:pt idx="5218">
                  <c:v>25.861111111111107</c:v>
                </c:pt>
                <c:pt idx="5219">
                  <c:v>26.538888888888884</c:v>
                </c:pt>
                <c:pt idx="5220">
                  <c:v>26.638888888888889</c:v>
                </c:pt>
                <c:pt idx="5221">
                  <c:v>27.227777777777781</c:v>
                </c:pt>
                <c:pt idx="5222">
                  <c:v>28.022222222222219</c:v>
                </c:pt>
                <c:pt idx="5223">
                  <c:v>28.672222222222221</c:v>
                </c:pt>
                <c:pt idx="5224">
                  <c:v>29.277777777777779</c:v>
                </c:pt>
                <c:pt idx="5225">
                  <c:v>29.499999999999996</c:v>
                </c:pt>
                <c:pt idx="5226">
                  <c:v>29.761111111111106</c:v>
                </c:pt>
                <c:pt idx="5227">
                  <c:v>30.327777777777779</c:v>
                </c:pt>
                <c:pt idx="5228">
                  <c:v>30.561111111111114</c:v>
                </c:pt>
                <c:pt idx="5229">
                  <c:v>31.31111111111111</c:v>
                </c:pt>
                <c:pt idx="5230">
                  <c:v>31.172222222222221</c:v>
                </c:pt>
                <c:pt idx="5231">
                  <c:v>31.5</c:v>
                </c:pt>
                <c:pt idx="5232">
                  <c:v>31.888888888888893</c:v>
                </c:pt>
                <c:pt idx="5233">
                  <c:v>32.172222222222217</c:v>
                </c:pt>
                <c:pt idx="5234">
                  <c:v>32.35</c:v>
                </c:pt>
                <c:pt idx="5235">
                  <c:v>32.672222222222224</c:v>
                </c:pt>
                <c:pt idx="5236">
                  <c:v>32.87222222222222</c:v>
                </c:pt>
                <c:pt idx="5237">
                  <c:v>32.9</c:v>
                </c:pt>
                <c:pt idx="5238">
                  <c:v>33.377777777777773</c:v>
                </c:pt>
                <c:pt idx="5239">
                  <c:v>33.088888888888889</c:v>
                </c:pt>
                <c:pt idx="5240">
                  <c:v>33.238888888888887</c:v>
                </c:pt>
                <c:pt idx="5241">
                  <c:v>33.161111111111111</c:v>
                </c:pt>
                <c:pt idx="5242">
                  <c:v>33.488888888888887</c:v>
                </c:pt>
                <c:pt idx="5243">
                  <c:v>33.522222222222226</c:v>
                </c:pt>
                <c:pt idx="5244">
                  <c:v>33.838888888888889</c:v>
                </c:pt>
                <c:pt idx="5245">
                  <c:v>32.800000000000004</c:v>
                </c:pt>
                <c:pt idx="5246">
                  <c:v>33.677777777777777</c:v>
                </c:pt>
                <c:pt idx="5247">
                  <c:v>33.37222222222222</c:v>
                </c:pt>
                <c:pt idx="5248">
                  <c:v>32.977777777777774</c:v>
                </c:pt>
                <c:pt idx="5249">
                  <c:v>32.738888888888894</c:v>
                </c:pt>
                <c:pt idx="5250">
                  <c:v>32.838888888888889</c:v>
                </c:pt>
                <c:pt idx="5251">
                  <c:v>32.411111111111111</c:v>
                </c:pt>
                <c:pt idx="5252">
                  <c:v>32.211111111111116</c:v>
                </c:pt>
                <c:pt idx="5253">
                  <c:v>31.472222222222225</c:v>
                </c:pt>
                <c:pt idx="5254">
                  <c:v>30.688888888888886</c:v>
                </c:pt>
                <c:pt idx="5255">
                  <c:v>30.25</c:v>
                </c:pt>
                <c:pt idx="5256">
                  <c:v>29.87222222222222</c:v>
                </c:pt>
                <c:pt idx="5257">
                  <c:v>29.261111111111113</c:v>
                </c:pt>
                <c:pt idx="5258">
                  <c:v>28.55</c:v>
                </c:pt>
                <c:pt idx="5259">
                  <c:v>27.872222222222224</c:v>
                </c:pt>
                <c:pt idx="5260">
                  <c:v>27.138888888888886</c:v>
                </c:pt>
                <c:pt idx="5261">
                  <c:v>26.422222222222224</c:v>
                </c:pt>
                <c:pt idx="5262">
                  <c:v>26.06111111111111</c:v>
                </c:pt>
                <c:pt idx="5263">
                  <c:v>25.799999999999997</c:v>
                </c:pt>
                <c:pt idx="5264">
                  <c:v>25.277777777777779</c:v>
                </c:pt>
                <c:pt idx="5265">
                  <c:v>24.788888888888891</c:v>
                </c:pt>
                <c:pt idx="5266">
                  <c:v>24.288888888888888</c:v>
                </c:pt>
                <c:pt idx="5267">
                  <c:v>24.072222222222219</c:v>
                </c:pt>
                <c:pt idx="5268">
                  <c:v>23.7</c:v>
                </c:pt>
                <c:pt idx="5269">
                  <c:v>23.472222222222221</c:v>
                </c:pt>
                <c:pt idx="5270">
                  <c:v>23.161111111111108</c:v>
                </c:pt>
                <c:pt idx="5271">
                  <c:v>22.838888888888889</c:v>
                </c:pt>
                <c:pt idx="5272">
                  <c:v>22.527777777777775</c:v>
                </c:pt>
                <c:pt idx="5273">
                  <c:v>22.172222222222221</c:v>
                </c:pt>
                <c:pt idx="5274">
                  <c:v>21.838888888888889</c:v>
                </c:pt>
                <c:pt idx="5275">
                  <c:v>21.611111111111114</c:v>
                </c:pt>
                <c:pt idx="5276">
                  <c:v>20.877777777777776</c:v>
                </c:pt>
                <c:pt idx="5277">
                  <c:v>20.25</c:v>
                </c:pt>
                <c:pt idx="5278">
                  <c:v>19.988888888888891</c:v>
                </c:pt>
                <c:pt idx="5279">
                  <c:v>19.577777777777776</c:v>
                </c:pt>
                <c:pt idx="5280">
                  <c:v>19.088888888888889</c:v>
                </c:pt>
                <c:pt idx="5281">
                  <c:v>18.588888888888885</c:v>
                </c:pt>
                <c:pt idx="5282">
                  <c:v>18.011111111111113</c:v>
                </c:pt>
                <c:pt idx="5283">
                  <c:v>17.427777777777777</c:v>
                </c:pt>
                <c:pt idx="5284">
                  <c:v>17.722222222222221</c:v>
                </c:pt>
                <c:pt idx="5285">
                  <c:v>17.988888888888887</c:v>
                </c:pt>
                <c:pt idx="5286">
                  <c:v>18.627777777777776</c:v>
                </c:pt>
                <c:pt idx="5287">
                  <c:v>18.922222222222224</c:v>
                </c:pt>
                <c:pt idx="5288">
                  <c:v>18.899999999999999</c:v>
                </c:pt>
                <c:pt idx="5289">
                  <c:v>18.738888888888891</c:v>
                </c:pt>
                <c:pt idx="5290">
                  <c:v>18.822222222222219</c:v>
                </c:pt>
                <c:pt idx="5291">
                  <c:v>18.81111111111111</c:v>
                </c:pt>
                <c:pt idx="5292">
                  <c:v>18.361111111111111</c:v>
                </c:pt>
                <c:pt idx="5293">
                  <c:v>17.95</c:v>
                </c:pt>
                <c:pt idx="5294">
                  <c:v>18.000000000000004</c:v>
                </c:pt>
                <c:pt idx="5295">
                  <c:v>18.200000000000003</c:v>
                </c:pt>
                <c:pt idx="5296">
                  <c:v>18.200000000000003</c:v>
                </c:pt>
                <c:pt idx="5297">
                  <c:v>18.449999999999996</c:v>
                </c:pt>
                <c:pt idx="5298">
                  <c:v>18.372222222222216</c:v>
                </c:pt>
                <c:pt idx="5299">
                  <c:v>17.811111111111114</c:v>
                </c:pt>
                <c:pt idx="5300">
                  <c:v>17.7</c:v>
                </c:pt>
                <c:pt idx="5301">
                  <c:v>17.777777777777779</c:v>
                </c:pt>
                <c:pt idx="5302">
                  <c:v>18.222222222222221</c:v>
                </c:pt>
                <c:pt idx="5303">
                  <c:v>18.327777777777776</c:v>
                </c:pt>
                <c:pt idx="5304">
                  <c:v>18.049999999999997</c:v>
                </c:pt>
                <c:pt idx="5305">
                  <c:v>18.161111111111108</c:v>
                </c:pt>
                <c:pt idx="5306">
                  <c:v>18.827777777777779</c:v>
                </c:pt>
                <c:pt idx="5307">
                  <c:v>19.711111111111112</c:v>
                </c:pt>
                <c:pt idx="5308">
                  <c:v>20.722222222222221</c:v>
                </c:pt>
                <c:pt idx="5309">
                  <c:v>21.538888888888888</c:v>
                </c:pt>
                <c:pt idx="5310">
                  <c:v>22.538888888888884</c:v>
                </c:pt>
                <c:pt idx="5311">
                  <c:v>23.299999999999997</c:v>
                </c:pt>
                <c:pt idx="5312">
                  <c:v>24.088888888888889</c:v>
                </c:pt>
                <c:pt idx="5313">
                  <c:v>24.688888888888886</c:v>
                </c:pt>
                <c:pt idx="5314">
                  <c:v>25.211111111111109</c:v>
                </c:pt>
                <c:pt idx="5315">
                  <c:v>25.888888888888886</c:v>
                </c:pt>
                <c:pt idx="5316">
                  <c:v>26.261111111111109</c:v>
                </c:pt>
                <c:pt idx="5317">
                  <c:v>26.961111111111112</c:v>
                </c:pt>
                <c:pt idx="5318">
                  <c:v>27.822222222222219</c:v>
                </c:pt>
                <c:pt idx="5319">
                  <c:v>28.661111111111111</c:v>
                </c:pt>
                <c:pt idx="5320">
                  <c:v>29.050000000000004</c:v>
                </c:pt>
                <c:pt idx="5321">
                  <c:v>29.2</c:v>
                </c:pt>
                <c:pt idx="5322">
                  <c:v>30.177777777777774</c:v>
                </c:pt>
                <c:pt idx="5323">
                  <c:v>29.8</c:v>
                </c:pt>
                <c:pt idx="5324">
                  <c:v>30.06111111111111</c:v>
                </c:pt>
                <c:pt idx="5325">
                  <c:v>30.488888888888887</c:v>
                </c:pt>
                <c:pt idx="5326">
                  <c:v>31.05</c:v>
                </c:pt>
                <c:pt idx="5327">
                  <c:v>31.37777777777778</c:v>
                </c:pt>
                <c:pt idx="5328">
                  <c:v>31.611111111111114</c:v>
                </c:pt>
                <c:pt idx="5329">
                  <c:v>32.022222222222219</c:v>
                </c:pt>
                <c:pt idx="5330">
                  <c:v>32.772222222222219</c:v>
                </c:pt>
                <c:pt idx="5331">
                  <c:v>32.67777777777777</c:v>
                </c:pt>
                <c:pt idx="5332">
                  <c:v>32.65</c:v>
                </c:pt>
                <c:pt idx="5333">
                  <c:v>32.538888888888884</c:v>
                </c:pt>
                <c:pt idx="5334">
                  <c:v>32.65</c:v>
                </c:pt>
                <c:pt idx="5335">
                  <c:v>32.37777777777778</c:v>
                </c:pt>
                <c:pt idx="5336">
                  <c:v>31.738888888888887</c:v>
                </c:pt>
                <c:pt idx="5337">
                  <c:v>31.799999999999997</c:v>
                </c:pt>
                <c:pt idx="5338">
                  <c:v>31.822222222222223</c:v>
                </c:pt>
                <c:pt idx="5339">
                  <c:v>31.577777777777779</c:v>
                </c:pt>
                <c:pt idx="5340">
                  <c:v>31.338888888888885</c:v>
                </c:pt>
                <c:pt idx="5341">
                  <c:v>31.072222222222226</c:v>
                </c:pt>
                <c:pt idx="5342">
                  <c:v>30.688888888888886</c:v>
                </c:pt>
                <c:pt idx="5343">
                  <c:v>30.1</c:v>
                </c:pt>
                <c:pt idx="5344">
                  <c:v>29.738888888888887</c:v>
                </c:pt>
                <c:pt idx="5345">
                  <c:v>29.772222222222222</c:v>
                </c:pt>
                <c:pt idx="5346">
                  <c:v>29.538888888888888</c:v>
                </c:pt>
                <c:pt idx="5347">
                  <c:v>29.211111111111109</c:v>
                </c:pt>
                <c:pt idx="5348">
                  <c:v>29.072222222222219</c:v>
                </c:pt>
                <c:pt idx="5349">
                  <c:v>29.072222222222219</c:v>
                </c:pt>
                <c:pt idx="5350">
                  <c:v>27.611111111111111</c:v>
                </c:pt>
                <c:pt idx="5351">
                  <c:v>24.988888888888891</c:v>
                </c:pt>
                <c:pt idx="5352">
                  <c:v>24.81111111111111</c:v>
                </c:pt>
                <c:pt idx="5353">
                  <c:v>24.327777777777779</c:v>
                </c:pt>
                <c:pt idx="5354">
                  <c:v>24.2</c:v>
                </c:pt>
                <c:pt idx="5355">
                  <c:v>23.87222222222222</c:v>
                </c:pt>
                <c:pt idx="5356">
                  <c:v>23.55</c:v>
                </c:pt>
                <c:pt idx="5357">
                  <c:v>23.150000000000002</c:v>
                </c:pt>
                <c:pt idx="5358">
                  <c:v>22.777777777777779</c:v>
                </c:pt>
                <c:pt idx="5359">
                  <c:v>22.922222222222224</c:v>
                </c:pt>
                <c:pt idx="5360">
                  <c:v>22.788888888888888</c:v>
                </c:pt>
                <c:pt idx="5361">
                  <c:v>22.777777777777779</c:v>
                </c:pt>
                <c:pt idx="5362">
                  <c:v>22.788888888888888</c:v>
                </c:pt>
                <c:pt idx="5363">
                  <c:v>22.600000000000005</c:v>
                </c:pt>
                <c:pt idx="5364">
                  <c:v>22.611111111111111</c:v>
                </c:pt>
                <c:pt idx="5365">
                  <c:v>22.611111111111111</c:v>
                </c:pt>
                <c:pt idx="5366">
                  <c:v>22.55</c:v>
                </c:pt>
                <c:pt idx="5367">
                  <c:v>22.43888888888889</c:v>
                </c:pt>
                <c:pt idx="5368">
                  <c:v>22.427777777777781</c:v>
                </c:pt>
                <c:pt idx="5369">
                  <c:v>22.322222222222226</c:v>
                </c:pt>
                <c:pt idx="5370">
                  <c:v>22.249999999999996</c:v>
                </c:pt>
                <c:pt idx="5371">
                  <c:v>22.161111111111111</c:v>
                </c:pt>
                <c:pt idx="5372">
                  <c:v>22.138888888888886</c:v>
                </c:pt>
                <c:pt idx="5373">
                  <c:v>22.111111111111111</c:v>
                </c:pt>
                <c:pt idx="5374">
                  <c:v>21.999999999999996</c:v>
                </c:pt>
                <c:pt idx="5375">
                  <c:v>22.127777777777776</c:v>
                </c:pt>
                <c:pt idx="5376">
                  <c:v>22.122222222222216</c:v>
                </c:pt>
                <c:pt idx="5377">
                  <c:v>22.150000000000002</c:v>
                </c:pt>
                <c:pt idx="5378">
                  <c:v>21.950000000000003</c:v>
                </c:pt>
                <c:pt idx="5379">
                  <c:v>21.999999999999996</c:v>
                </c:pt>
                <c:pt idx="5380">
                  <c:v>21.31111111111111</c:v>
                </c:pt>
                <c:pt idx="5381">
                  <c:v>20.300000000000004</c:v>
                </c:pt>
                <c:pt idx="5382">
                  <c:v>20.349999999999998</c:v>
                </c:pt>
                <c:pt idx="5383">
                  <c:v>20.461111111111109</c:v>
                </c:pt>
                <c:pt idx="5384">
                  <c:v>20.511111111111113</c:v>
                </c:pt>
                <c:pt idx="5385">
                  <c:v>20.488888888888887</c:v>
                </c:pt>
                <c:pt idx="5386">
                  <c:v>20.588888888888889</c:v>
                </c:pt>
                <c:pt idx="5387">
                  <c:v>20.461111111111109</c:v>
                </c:pt>
                <c:pt idx="5388">
                  <c:v>20.238888888888891</c:v>
                </c:pt>
                <c:pt idx="5389">
                  <c:v>20.077777777777779</c:v>
                </c:pt>
                <c:pt idx="5390">
                  <c:v>19.850000000000001</c:v>
                </c:pt>
                <c:pt idx="5391">
                  <c:v>19.788888888888891</c:v>
                </c:pt>
                <c:pt idx="5392">
                  <c:v>19.611111111111111</c:v>
                </c:pt>
                <c:pt idx="5393">
                  <c:v>19.488888888888887</c:v>
                </c:pt>
                <c:pt idx="5394">
                  <c:v>19.538888888888888</c:v>
                </c:pt>
                <c:pt idx="5395">
                  <c:v>19.622222222222216</c:v>
                </c:pt>
                <c:pt idx="5396">
                  <c:v>19.600000000000001</c:v>
                </c:pt>
                <c:pt idx="5397">
                  <c:v>18.95</c:v>
                </c:pt>
                <c:pt idx="5398">
                  <c:v>18.299999999999997</c:v>
                </c:pt>
                <c:pt idx="5399">
                  <c:v>17.45</c:v>
                </c:pt>
                <c:pt idx="5400">
                  <c:v>16.888888888888889</c:v>
                </c:pt>
                <c:pt idx="5401">
                  <c:v>16.611111111111111</c:v>
                </c:pt>
                <c:pt idx="5402">
                  <c:v>16.722222222222221</c:v>
                </c:pt>
                <c:pt idx="5403">
                  <c:v>17.022222222222222</c:v>
                </c:pt>
                <c:pt idx="5404">
                  <c:v>17.227777777777778</c:v>
                </c:pt>
                <c:pt idx="5405">
                  <c:v>17.62222222222222</c:v>
                </c:pt>
                <c:pt idx="5406">
                  <c:v>17.972222222222218</c:v>
                </c:pt>
                <c:pt idx="5407">
                  <c:v>18.488888888888891</c:v>
                </c:pt>
                <c:pt idx="5408">
                  <c:v>18.772222222222226</c:v>
                </c:pt>
                <c:pt idx="5409">
                  <c:v>19.499999999999996</c:v>
                </c:pt>
                <c:pt idx="5410">
                  <c:v>18.899999999999999</c:v>
                </c:pt>
                <c:pt idx="5411">
                  <c:v>19.250000000000004</c:v>
                </c:pt>
                <c:pt idx="5412">
                  <c:v>20.300000000000004</c:v>
                </c:pt>
                <c:pt idx="5413">
                  <c:v>20.927777777777777</c:v>
                </c:pt>
                <c:pt idx="5414">
                  <c:v>20.988888888888891</c:v>
                </c:pt>
                <c:pt idx="5415">
                  <c:v>21.688888888888894</c:v>
                </c:pt>
                <c:pt idx="5416">
                  <c:v>21.45</c:v>
                </c:pt>
                <c:pt idx="5417">
                  <c:v>21.900000000000002</c:v>
                </c:pt>
                <c:pt idx="5418">
                  <c:v>22.122222222222216</c:v>
                </c:pt>
                <c:pt idx="5419">
                  <c:v>22.5</c:v>
                </c:pt>
                <c:pt idx="5420">
                  <c:v>22.588888888888885</c:v>
                </c:pt>
                <c:pt idx="5421">
                  <c:v>22.68888888888889</c:v>
                </c:pt>
                <c:pt idx="5422">
                  <c:v>22.861111111111114</c:v>
                </c:pt>
                <c:pt idx="5423">
                  <c:v>23.472222222222221</c:v>
                </c:pt>
                <c:pt idx="5424">
                  <c:v>22.9</c:v>
                </c:pt>
                <c:pt idx="5425">
                  <c:v>23.427777777777777</c:v>
                </c:pt>
                <c:pt idx="5426">
                  <c:v>23.572222222222226</c:v>
                </c:pt>
                <c:pt idx="5427">
                  <c:v>23.927777777777774</c:v>
                </c:pt>
                <c:pt idx="5428">
                  <c:v>22.87777777777778</c:v>
                </c:pt>
                <c:pt idx="5429">
                  <c:v>22.577777777777779</c:v>
                </c:pt>
                <c:pt idx="5430">
                  <c:v>23.827777777777779</c:v>
                </c:pt>
                <c:pt idx="5431">
                  <c:v>24.638888888888886</c:v>
                </c:pt>
                <c:pt idx="5432">
                  <c:v>24.261111111111113</c:v>
                </c:pt>
                <c:pt idx="5433">
                  <c:v>24.038888888888884</c:v>
                </c:pt>
                <c:pt idx="5434">
                  <c:v>24.322222222222223</c:v>
                </c:pt>
                <c:pt idx="5435">
                  <c:v>24.161111111111108</c:v>
                </c:pt>
                <c:pt idx="5436">
                  <c:v>24.322222222222223</c:v>
                </c:pt>
                <c:pt idx="5437">
                  <c:v>24.122222222222224</c:v>
                </c:pt>
                <c:pt idx="5438">
                  <c:v>23.611111111111111</c:v>
                </c:pt>
                <c:pt idx="5439">
                  <c:v>23.55</c:v>
                </c:pt>
                <c:pt idx="5440">
                  <c:v>22.62777777777778</c:v>
                </c:pt>
                <c:pt idx="5441">
                  <c:v>23.8</c:v>
                </c:pt>
                <c:pt idx="5442">
                  <c:v>22.577777777777779</c:v>
                </c:pt>
                <c:pt idx="5443">
                  <c:v>22.572222222222219</c:v>
                </c:pt>
                <c:pt idx="5444">
                  <c:v>22.122222222222216</c:v>
                </c:pt>
                <c:pt idx="5445">
                  <c:v>21.772222222222222</c:v>
                </c:pt>
                <c:pt idx="5446">
                  <c:v>21.750000000000004</c:v>
                </c:pt>
                <c:pt idx="5447">
                  <c:v>22.177777777777777</c:v>
                </c:pt>
                <c:pt idx="5448">
                  <c:v>22.43888888888889</c:v>
                </c:pt>
                <c:pt idx="5449">
                  <c:v>21.45</c:v>
                </c:pt>
                <c:pt idx="5450">
                  <c:v>21.177777777777781</c:v>
                </c:pt>
                <c:pt idx="5451">
                  <c:v>21.06111111111111</c:v>
                </c:pt>
                <c:pt idx="5452">
                  <c:v>20.338888888888889</c:v>
                </c:pt>
                <c:pt idx="5453">
                  <c:v>19.461111111111112</c:v>
                </c:pt>
                <c:pt idx="5454">
                  <c:v>19.638888888888886</c:v>
                </c:pt>
                <c:pt idx="5455">
                  <c:v>19.572222222222223</c:v>
                </c:pt>
                <c:pt idx="5456">
                  <c:v>19.888888888888886</c:v>
                </c:pt>
                <c:pt idx="5457">
                  <c:v>20.027777777777775</c:v>
                </c:pt>
                <c:pt idx="5458">
                  <c:v>19.977777777777774</c:v>
                </c:pt>
                <c:pt idx="5459">
                  <c:v>19.81111111111111</c:v>
                </c:pt>
                <c:pt idx="5460">
                  <c:v>19.588888888888892</c:v>
                </c:pt>
                <c:pt idx="5461">
                  <c:v>19.472222222222221</c:v>
                </c:pt>
                <c:pt idx="5462">
                  <c:v>18.75</c:v>
                </c:pt>
                <c:pt idx="5463">
                  <c:v>17.488888888888887</c:v>
                </c:pt>
                <c:pt idx="5464">
                  <c:v>17.56111111111111</c:v>
                </c:pt>
                <c:pt idx="5465">
                  <c:v>17.599999999999998</c:v>
                </c:pt>
                <c:pt idx="5466">
                  <c:v>17.650000000000002</c:v>
                </c:pt>
                <c:pt idx="5467">
                  <c:v>17.661111111111111</c:v>
                </c:pt>
                <c:pt idx="5468">
                  <c:v>17.772222222222222</c:v>
                </c:pt>
                <c:pt idx="5469">
                  <c:v>17.872222222222224</c:v>
                </c:pt>
                <c:pt idx="5470">
                  <c:v>18.122222222222224</c:v>
                </c:pt>
                <c:pt idx="5471">
                  <c:v>18.261111111111113</c:v>
                </c:pt>
                <c:pt idx="5472">
                  <c:v>17.927777777777774</c:v>
                </c:pt>
                <c:pt idx="5473">
                  <c:v>17.511111111111113</c:v>
                </c:pt>
                <c:pt idx="5474">
                  <c:v>16.722222222222221</c:v>
                </c:pt>
                <c:pt idx="5475">
                  <c:v>16.711111111111109</c:v>
                </c:pt>
                <c:pt idx="5476">
                  <c:v>16.7</c:v>
                </c:pt>
                <c:pt idx="5477">
                  <c:v>16.649999999999999</c:v>
                </c:pt>
                <c:pt idx="5478">
                  <c:v>16.45</c:v>
                </c:pt>
                <c:pt idx="5479">
                  <c:v>15.988888888888889</c:v>
                </c:pt>
                <c:pt idx="5480">
                  <c:v>15.038888888888888</c:v>
                </c:pt>
                <c:pt idx="5481">
                  <c:v>14.222222222222223</c:v>
                </c:pt>
                <c:pt idx="5482">
                  <c:v>13.65</c:v>
                </c:pt>
                <c:pt idx="5483">
                  <c:v>13.25</c:v>
                </c:pt>
                <c:pt idx="5484">
                  <c:v>12.999999999999998</c:v>
                </c:pt>
                <c:pt idx="5485">
                  <c:v>12.722222222222221</c:v>
                </c:pt>
                <c:pt idx="5486">
                  <c:v>12.377777777777778</c:v>
                </c:pt>
                <c:pt idx="5487">
                  <c:v>12.1</c:v>
                </c:pt>
                <c:pt idx="5488">
                  <c:v>11.81111111111111</c:v>
                </c:pt>
                <c:pt idx="5489">
                  <c:v>11.500000000000002</c:v>
                </c:pt>
                <c:pt idx="5490">
                  <c:v>11.427777777777777</c:v>
                </c:pt>
                <c:pt idx="5491">
                  <c:v>11.05</c:v>
                </c:pt>
                <c:pt idx="5492">
                  <c:v>10.972222222222221</c:v>
                </c:pt>
                <c:pt idx="5493">
                  <c:v>10.911111111111111</c:v>
                </c:pt>
                <c:pt idx="5494">
                  <c:v>10.58888888888889</c:v>
                </c:pt>
                <c:pt idx="5495">
                  <c:v>10.322222222222221</c:v>
                </c:pt>
                <c:pt idx="5496">
                  <c:v>10.272222222222224</c:v>
                </c:pt>
                <c:pt idx="5497">
                  <c:v>10.677777777777777</c:v>
                </c:pt>
                <c:pt idx="5498">
                  <c:v>11.43888888888889</c:v>
                </c:pt>
                <c:pt idx="5499">
                  <c:v>12.122222222222222</c:v>
                </c:pt>
                <c:pt idx="5500">
                  <c:v>12.950000000000001</c:v>
                </c:pt>
                <c:pt idx="5501">
                  <c:v>13.85</c:v>
                </c:pt>
                <c:pt idx="5502">
                  <c:v>14.8</c:v>
                </c:pt>
                <c:pt idx="5503">
                  <c:v>16.05</c:v>
                </c:pt>
                <c:pt idx="5504">
                  <c:v>16.988888888888887</c:v>
                </c:pt>
                <c:pt idx="5505">
                  <c:v>17.55</c:v>
                </c:pt>
                <c:pt idx="5506">
                  <c:v>18.038888888888888</c:v>
                </c:pt>
                <c:pt idx="5507">
                  <c:v>18.838888888888885</c:v>
                </c:pt>
                <c:pt idx="5508">
                  <c:v>19.172222222222224</c:v>
                </c:pt>
                <c:pt idx="5509">
                  <c:v>19.488888888888887</c:v>
                </c:pt>
                <c:pt idx="5510">
                  <c:v>19.988888888888891</c:v>
                </c:pt>
                <c:pt idx="5511">
                  <c:v>21.06111111111111</c:v>
                </c:pt>
                <c:pt idx="5512">
                  <c:v>21.288888888888884</c:v>
                </c:pt>
                <c:pt idx="5513">
                  <c:v>21.672222222222224</c:v>
                </c:pt>
                <c:pt idx="5514">
                  <c:v>21.777777777777779</c:v>
                </c:pt>
                <c:pt idx="5515">
                  <c:v>22.427777777777781</c:v>
                </c:pt>
                <c:pt idx="5516">
                  <c:v>22.577777777777779</c:v>
                </c:pt>
                <c:pt idx="5517">
                  <c:v>22.911111111111108</c:v>
                </c:pt>
                <c:pt idx="5518">
                  <c:v>23.327777777777776</c:v>
                </c:pt>
                <c:pt idx="5519">
                  <c:v>23.522222222222222</c:v>
                </c:pt>
                <c:pt idx="5520">
                  <c:v>24.472222222222221</c:v>
                </c:pt>
                <c:pt idx="5521">
                  <c:v>24.2</c:v>
                </c:pt>
                <c:pt idx="5522">
                  <c:v>24.81111111111111</c:v>
                </c:pt>
                <c:pt idx="5523">
                  <c:v>25.327777777777779</c:v>
                </c:pt>
                <c:pt idx="5524">
                  <c:v>25.538888888888888</c:v>
                </c:pt>
                <c:pt idx="5525">
                  <c:v>25.872222222222216</c:v>
                </c:pt>
                <c:pt idx="5526">
                  <c:v>26.327777777777776</c:v>
                </c:pt>
                <c:pt idx="5527">
                  <c:v>26.31111111111111</c:v>
                </c:pt>
                <c:pt idx="5528">
                  <c:v>26.527777777777779</c:v>
                </c:pt>
                <c:pt idx="5529">
                  <c:v>26.638888888888889</c:v>
                </c:pt>
                <c:pt idx="5530">
                  <c:v>26.861111111111107</c:v>
                </c:pt>
                <c:pt idx="5531">
                  <c:v>27.077777777777776</c:v>
                </c:pt>
                <c:pt idx="5532">
                  <c:v>26.927777777777777</c:v>
                </c:pt>
                <c:pt idx="5533">
                  <c:v>26.972222222222221</c:v>
                </c:pt>
                <c:pt idx="5534">
                  <c:v>27.150000000000002</c:v>
                </c:pt>
                <c:pt idx="5535">
                  <c:v>27.011111111111113</c:v>
                </c:pt>
                <c:pt idx="5536">
                  <c:v>26.872222222222224</c:v>
                </c:pt>
                <c:pt idx="5537">
                  <c:v>26.922222222222217</c:v>
                </c:pt>
                <c:pt idx="5538">
                  <c:v>27.077777777777776</c:v>
                </c:pt>
                <c:pt idx="5539">
                  <c:v>27.038888888888888</c:v>
                </c:pt>
                <c:pt idx="5540">
                  <c:v>26.661111111111108</c:v>
                </c:pt>
                <c:pt idx="5541">
                  <c:v>26.538888888888884</c:v>
                </c:pt>
                <c:pt idx="5542">
                  <c:v>25.827777777777776</c:v>
                </c:pt>
                <c:pt idx="5543">
                  <c:v>24.899999999999995</c:v>
                </c:pt>
                <c:pt idx="5544">
                  <c:v>24.238888888888887</c:v>
                </c:pt>
                <c:pt idx="5545">
                  <c:v>23.361111111111111</c:v>
                </c:pt>
                <c:pt idx="5546">
                  <c:v>22.577777777777779</c:v>
                </c:pt>
                <c:pt idx="5547">
                  <c:v>21.750000000000004</c:v>
                </c:pt>
                <c:pt idx="5548">
                  <c:v>20.977777777777781</c:v>
                </c:pt>
                <c:pt idx="5549">
                  <c:v>20.399999999999999</c:v>
                </c:pt>
                <c:pt idx="5550">
                  <c:v>19.861111111111111</c:v>
                </c:pt>
                <c:pt idx="5551">
                  <c:v>19.338888888888889</c:v>
                </c:pt>
                <c:pt idx="5552">
                  <c:v>18.827777777777779</c:v>
                </c:pt>
                <c:pt idx="5553">
                  <c:v>18.411111111111111</c:v>
                </c:pt>
                <c:pt idx="5554">
                  <c:v>18.038888888888888</c:v>
                </c:pt>
                <c:pt idx="5555">
                  <c:v>17.738888888888887</c:v>
                </c:pt>
                <c:pt idx="5556">
                  <c:v>17.238888888888891</c:v>
                </c:pt>
                <c:pt idx="5557">
                  <c:v>16.900000000000002</c:v>
                </c:pt>
                <c:pt idx="5558">
                  <c:v>16.361111111111111</c:v>
                </c:pt>
                <c:pt idx="5559">
                  <c:v>15.922222222222221</c:v>
                </c:pt>
                <c:pt idx="5560">
                  <c:v>15.227777777777776</c:v>
                </c:pt>
                <c:pt idx="5561">
                  <c:v>14.927777777777775</c:v>
                </c:pt>
                <c:pt idx="5562">
                  <c:v>15.177777777777777</c:v>
                </c:pt>
                <c:pt idx="5563">
                  <c:v>15.2</c:v>
                </c:pt>
                <c:pt idx="5564">
                  <c:v>14.822222222222221</c:v>
                </c:pt>
                <c:pt idx="5565">
                  <c:v>14.727777777777776</c:v>
                </c:pt>
                <c:pt idx="5566">
                  <c:v>14.111111111111111</c:v>
                </c:pt>
                <c:pt idx="5567">
                  <c:v>13.361111111111109</c:v>
                </c:pt>
                <c:pt idx="5568">
                  <c:v>13.338888888888887</c:v>
                </c:pt>
                <c:pt idx="5569">
                  <c:v>13.638888888888888</c:v>
                </c:pt>
                <c:pt idx="5570">
                  <c:v>13.95</c:v>
                </c:pt>
                <c:pt idx="5571">
                  <c:v>13.977777777777776</c:v>
                </c:pt>
                <c:pt idx="5572">
                  <c:v>13.599999999999998</c:v>
                </c:pt>
                <c:pt idx="5573">
                  <c:v>13.961111111111112</c:v>
                </c:pt>
                <c:pt idx="5574">
                  <c:v>14.772222222222224</c:v>
                </c:pt>
                <c:pt idx="5575">
                  <c:v>14.577777777777779</c:v>
                </c:pt>
                <c:pt idx="5576">
                  <c:v>14.377777777777778</c:v>
                </c:pt>
                <c:pt idx="5577">
                  <c:v>13.038888888888888</c:v>
                </c:pt>
                <c:pt idx="5578">
                  <c:v>12.03888888888889</c:v>
                </c:pt>
                <c:pt idx="5579">
                  <c:v>11.477777777777776</c:v>
                </c:pt>
                <c:pt idx="5580">
                  <c:v>11.161111111111113</c:v>
                </c:pt>
                <c:pt idx="5581">
                  <c:v>11.05</c:v>
                </c:pt>
                <c:pt idx="5582">
                  <c:v>10.911111111111111</c:v>
                </c:pt>
                <c:pt idx="5583">
                  <c:v>10.672222222222222</c:v>
                </c:pt>
                <c:pt idx="5584">
                  <c:v>10.572222222222223</c:v>
                </c:pt>
                <c:pt idx="5585">
                  <c:v>10.427777777777779</c:v>
                </c:pt>
                <c:pt idx="5586">
                  <c:v>10.172222222222222</c:v>
                </c:pt>
                <c:pt idx="5587">
                  <c:v>10.03888888888889</c:v>
                </c:pt>
                <c:pt idx="5588">
                  <c:v>10.050000000000002</c:v>
                </c:pt>
                <c:pt idx="5589">
                  <c:v>9.9777777777777779</c:v>
                </c:pt>
                <c:pt idx="5590">
                  <c:v>9.6777777777777789</c:v>
                </c:pt>
                <c:pt idx="5591">
                  <c:v>9.7888888888888879</c:v>
                </c:pt>
                <c:pt idx="5592">
                  <c:v>9.8222222222222211</c:v>
                </c:pt>
                <c:pt idx="5593">
                  <c:v>9.9888888888888872</c:v>
                </c:pt>
                <c:pt idx="5594">
                  <c:v>11.238888888888887</c:v>
                </c:pt>
                <c:pt idx="5595">
                  <c:v>13.527777777777779</c:v>
                </c:pt>
                <c:pt idx="5596">
                  <c:v>15.138888888888889</c:v>
                </c:pt>
                <c:pt idx="5597">
                  <c:v>16.349999999999998</c:v>
                </c:pt>
                <c:pt idx="5598">
                  <c:v>17.899999999999999</c:v>
                </c:pt>
                <c:pt idx="5599">
                  <c:v>19.827777777777776</c:v>
                </c:pt>
                <c:pt idx="5600">
                  <c:v>21.1</c:v>
                </c:pt>
                <c:pt idx="5601">
                  <c:v>21.849999999999998</c:v>
                </c:pt>
                <c:pt idx="5602">
                  <c:v>22.600000000000005</c:v>
                </c:pt>
                <c:pt idx="5603">
                  <c:v>23.011111111111113</c:v>
                </c:pt>
                <c:pt idx="5604">
                  <c:v>23.438888888888886</c:v>
                </c:pt>
                <c:pt idx="5605">
                  <c:v>23.911111111111115</c:v>
                </c:pt>
                <c:pt idx="5606">
                  <c:v>24.250000000000004</c:v>
                </c:pt>
                <c:pt idx="5607">
                  <c:v>24.961111111111116</c:v>
                </c:pt>
                <c:pt idx="5608">
                  <c:v>25.811111111111106</c:v>
                </c:pt>
                <c:pt idx="5609">
                  <c:v>26.56111111111111</c:v>
                </c:pt>
                <c:pt idx="5610">
                  <c:v>26.599999999999998</c:v>
                </c:pt>
                <c:pt idx="5611">
                  <c:v>26.622222222222224</c:v>
                </c:pt>
                <c:pt idx="5612">
                  <c:v>27.377777777777776</c:v>
                </c:pt>
                <c:pt idx="5613">
                  <c:v>27.62777777777778</c:v>
                </c:pt>
                <c:pt idx="5614">
                  <c:v>27.827777777777779</c:v>
                </c:pt>
                <c:pt idx="5615">
                  <c:v>28.138888888888893</c:v>
                </c:pt>
                <c:pt idx="5616">
                  <c:v>28.138888888888893</c:v>
                </c:pt>
                <c:pt idx="5617">
                  <c:v>28.727777777777774</c:v>
                </c:pt>
                <c:pt idx="5618">
                  <c:v>28.861111111111111</c:v>
                </c:pt>
                <c:pt idx="5619">
                  <c:v>29.522222222222222</c:v>
                </c:pt>
                <c:pt idx="5620">
                  <c:v>30.027777777777775</c:v>
                </c:pt>
                <c:pt idx="5621">
                  <c:v>29.977777777777774</c:v>
                </c:pt>
                <c:pt idx="5622">
                  <c:v>29.922222222222221</c:v>
                </c:pt>
                <c:pt idx="5623">
                  <c:v>30.588888888888889</c:v>
                </c:pt>
                <c:pt idx="5624">
                  <c:v>30.522222222222219</c:v>
                </c:pt>
                <c:pt idx="5625">
                  <c:v>30.627777777777773</c:v>
                </c:pt>
                <c:pt idx="5626">
                  <c:v>30.911111111111111</c:v>
                </c:pt>
                <c:pt idx="5627">
                  <c:v>31.272222222222226</c:v>
                </c:pt>
                <c:pt idx="5628">
                  <c:v>31.272222222222226</c:v>
                </c:pt>
                <c:pt idx="5629">
                  <c:v>30.877777777777776</c:v>
                </c:pt>
                <c:pt idx="5630">
                  <c:v>31.011111111111106</c:v>
                </c:pt>
                <c:pt idx="5631">
                  <c:v>30.877777777777776</c:v>
                </c:pt>
                <c:pt idx="5632">
                  <c:v>31.138888888888886</c:v>
                </c:pt>
                <c:pt idx="5633">
                  <c:v>31.527777777777779</c:v>
                </c:pt>
                <c:pt idx="5634">
                  <c:v>31.011111111111106</c:v>
                </c:pt>
                <c:pt idx="5635">
                  <c:v>30.999999999999996</c:v>
                </c:pt>
                <c:pt idx="5636">
                  <c:v>30.738888888888887</c:v>
                </c:pt>
                <c:pt idx="5637">
                  <c:v>30.527777777777779</c:v>
                </c:pt>
                <c:pt idx="5638">
                  <c:v>29.177777777777774</c:v>
                </c:pt>
                <c:pt idx="5639">
                  <c:v>28.299999999999997</c:v>
                </c:pt>
                <c:pt idx="5640">
                  <c:v>27.772222222222219</c:v>
                </c:pt>
                <c:pt idx="5641">
                  <c:v>27.172222222222221</c:v>
                </c:pt>
                <c:pt idx="5642">
                  <c:v>26.5</c:v>
                </c:pt>
                <c:pt idx="5643">
                  <c:v>25.838888888888892</c:v>
                </c:pt>
                <c:pt idx="5644">
                  <c:v>25.12777777777778</c:v>
                </c:pt>
                <c:pt idx="5645">
                  <c:v>24.650000000000002</c:v>
                </c:pt>
                <c:pt idx="5646">
                  <c:v>23.927777777777774</c:v>
                </c:pt>
                <c:pt idx="5647">
                  <c:v>23.200000000000003</c:v>
                </c:pt>
                <c:pt idx="5648">
                  <c:v>22.800000000000004</c:v>
                </c:pt>
                <c:pt idx="5649">
                  <c:v>22.472222222222225</c:v>
                </c:pt>
                <c:pt idx="5650">
                  <c:v>22.027777777777782</c:v>
                </c:pt>
                <c:pt idx="5651">
                  <c:v>21.622222222222224</c:v>
                </c:pt>
                <c:pt idx="5652">
                  <c:v>21.277777777777775</c:v>
                </c:pt>
                <c:pt idx="5653">
                  <c:v>21.077777777777776</c:v>
                </c:pt>
                <c:pt idx="5654">
                  <c:v>20.677777777777777</c:v>
                </c:pt>
                <c:pt idx="5655">
                  <c:v>20.500000000000004</c:v>
                </c:pt>
                <c:pt idx="5656">
                  <c:v>20.072222222222219</c:v>
                </c:pt>
                <c:pt idx="5657">
                  <c:v>19.572222222222223</c:v>
                </c:pt>
                <c:pt idx="5658">
                  <c:v>19.12777777777778</c:v>
                </c:pt>
                <c:pt idx="5659">
                  <c:v>18.272222222222222</c:v>
                </c:pt>
                <c:pt idx="5660">
                  <c:v>17.977777777777778</c:v>
                </c:pt>
                <c:pt idx="5661">
                  <c:v>17.861111111111114</c:v>
                </c:pt>
                <c:pt idx="5662">
                  <c:v>16.988888888888887</c:v>
                </c:pt>
                <c:pt idx="5663">
                  <c:v>16.688888888888886</c:v>
                </c:pt>
                <c:pt idx="5664">
                  <c:v>16.477777777777774</c:v>
                </c:pt>
                <c:pt idx="5665">
                  <c:v>16.172222222222221</c:v>
                </c:pt>
                <c:pt idx="5666">
                  <c:v>15.772222222222222</c:v>
                </c:pt>
                <c:pt idx="5667">
                  <c:v>15.52222222222222</c:v>
                </c:pt>
                <c:pt idx="5668">
                  <c:v>15.372222222222224</c:v>
                </c:pt>
                <c:pt idx="5669">
                  <c:v>15.111111111111112</c:v>
                </c:pt>
                <c:pt idx="5670">
                  <c:v>14.96111111111111</c:v>
                </c:pt>
                <c:pt idx="5671">
                  <c:v>14.738888888888889</c:v>
                </c:pt>
                <c:pt idx="5672">
                  <c:v>14.827777777777776</c:v>
                </c:pt>
                <c:pt idx="5673">
                  <c:v>14.511111111111109</c:v>
                </c:pt>
                <c:pt idx="5674">
                  <c:v>14.511111111111109</c:v>
                </c:pt>
                <c:pt idx="5675">
                  <c:v>15.327777777777779</c:v>
                </c:pt>
                <c:pt idx="5676">
                  <c:v>16.538888888888891</c:v>
                </c:pt>
                <c:pt idx="5677">
                  <c:v>18.472222222222221</c:v>
                </c:pt>
                <c:pt idx="5678">
                  <c:v>18.350000000000001</c:v>
                </c:pt>
                <c:pt idx="5679">
                  <c:v>17.588888888888885</c:v>
                </c:pt>
                <c:pt idx="5680">
                  <c:v>17.022222222222222</c:v>
                </c:pt>
                <c:pt idx="5681">
                  <c:v>16.577777777777779</c:v>
                </c:pt>
                <c:pt idx="5682">
                  <c:v>16.3</c:v>
                </c:pt>
                <c:pt idx="5683">
                  <c:v>15.672222222222222</c:v>
                </c:pt>
                <c:pt idx="5684">
                  <c:v>15.372222222222224</c:v>
                </c:pt>
                <c:pt idx="5685">
                  <c:v>15.28888888888889</c:v>
                </c:pt>
                <c:pt idx="5686">
                  <c:v>15.16111111111111</c:v>
                </c:pt>
                <c:pt idx="5687">
                  <c:v>14.811111111111108</c:v>
                </c:pt>
                <c:pt idx="5688">
                  <c:v>14.738888888888889</c:v>
                </c:pt>
                <c:pt idx="5689">
                  <c:v>14.788888888888888</c:v>
                </c:pt>
                <c:pt idx="5690">
                  <c:v>15.46111111111111</c:v>
                </c:pt>
                <c:pt idx="5691">
                  <c:v>17.011111111111109</c:v>
                </c:pt>
                <c:pt idx="5692">
                  <c:v>18.338888888888892</c:v>
                </c:pt>
                <c:pt idx="5693">
                  <c:v>19.327777777777779</c:v>
                </c:pt>
                <c:pt idx="5694">
                  <c:v>20</c:v>
                </c:pt>
                <c:pt idx="5695">
                  <c:v>20.611111111111107</c:v>
                </c:pt>
                <c:pt idx="5696">
                  <c:v>21.3</c:v>
                </c:pt>
                <c:pt idx="5697">
                  <c:v>21.511111111111109</c:v>
                </c:pt>
                <c:pt idx="5698">
                  <c:v>22.638888888888889</c:v>
                </c:pt>
                <c:pt idx="5699">
                  <c:v>22.677777777777774</c:v>
                </c:pt>
                <c:pt idx="5700">
                  <c:v>23.427777777777777</c:v>
                </c:pt>
                <c:pt idx="5701">
                  <c:v>24.222222222222218</c:v>
                </c:pt>
                <c:pt idx="5702">
                  <c:v>25.31111111111111</c:v>
                </c:pt>
                <c:pt idx="5703">
                  <c:v>26.12222222222222</c:v>
                </c:pt>
                <c:pt idx="5704">
                  <c:v>26.611111111111114</c:v>
                </c:pt>
                <c:pt idx="5705">
                  <c:v>27.277777777777775</c:v>
                </c:pt>
                <c:pt idx="5706">
                  <c:v>27.322222222222226</c:v>
                </c:pt>
                <c:pt idx="5707">
                  <c:v>27.55</c:v>
                </c:pt>
                <c:pt idx="5708">
                  <c:v>27.87777777777778</c:v>
                </c:pt>
                <c:pt idx="5709">
                  <c:v>28.35</c:v>
                </c:pt>
                <c:pt idx="5710">
                  <c:v>28.6</c:v>
                </c:pt>
                <c:pt idx="5711">
                  <c:v>29.111111111111114</c:v>
                </c:pt>
                <c:pt idx="5712">
                  <c:v>29.072222222222219</c:v>
                </c:pt>
                <c:pt idx="5713">
                  <c:v>29.499999999999996</c:v>
                </c:pt>
                <c:pt idx="5714">
                  <c:v>29.727777777777781</c:v>
                </c:pt>
                <c:pt idx="5715">
                  <c:v>30.177777777777774</c:v>
                </c:pt>
                <c:pt idx="5716">
                  <c:v>29.972222222222221</c:v>
                </c:pt>
                <c:pt idx="5717">
                  <c:v>30.37777777777778</c:v>
                </c:pt>
                <c:pt idx="5718">
                  <c:v>30.738888888888887</c:v>
                </c:pt>
                <c:pt idx="5719">
                  <c:v>31.027777777777775</c:v>
                </c:pt>
                <c:pt idx="5720">
                  <c:v>30.727777777777778</c:v>
                </c:pt>
                <c:pt idx="5721">
                  <c:v>30.838888888888892</c:v>
                </c:pt>
                <c:pt idx="5722">
                  <c:v>30.822222222222223</c:v>
                </c:pt>
                <c:pt idx="5723">
                  <c:v>31.161111111111111</c:v>
                </c:pt>
                <c:pt idx="5724">
                  <c:v>31.43888888888889</c:v>
                </c:pt>
                <c:pt idx="5725">
                  <c:v>31.12222222222222</c:v>
                </c:pt>
                <c:pt idx="5726">
                  <c:v>31.461111111111109</c:v>
                </c:pt>
                <c:pt idx="5727">
                  <c:v>31.661111111111108</c:v>
                </c:pt>
                <c:pt idx="5728">
                  <c:v>31.961111111111112</c:v>
                </c:pt>
                <c:pt idx="5729">
                  <c:v>31.727777777777778</c:v>
                </c:pt>
                <c:pt idx="5730">
                  <c:v>31.722222222222218</c:v>
                </c:pt>
                <c:pt idx="5731">
                  <c:v>31.988888888888887</c:v>
                </c:pt>
                <c:pt idx="5732">
                  <c:v>31.461111111111109</c:v>
                </c:pt>
                <c:pt idx="5733">
                  <c:v>31.3</c:v>
                </c:pt>
                <c:pt idx="5734">
                  <c:v>30.961111111111112</c:v>
                </c:pt>
                <c:pt idx="5735">
                  <c:v>30.761111111111113</c:v>
                </c:pt>
                <c:pt idx="5736">
                  <c:v>30.227777777777774</c:v>
                </c:pt>
                <c:pt idx="5737">
                  <c:v>29.18888888888889</c:v>
                </c:pt>
                <c:pt idx="5738">
                  <c:v>28.372222222222216</c:v>
                </c:pt>
                <c:pt idx="5739">
                  <c:v>27.62777777777778</c:v>
                </c:pt>
                <c:pt idx="5740">
                  <c:v>26.922222222222217</c:v>
                </c:pt>
                <c:pt idx="5741">
                  <c:v>25.761111111111113</c:v>
                </c:pt>
                <c:pt idx="5742">
                  <c:v>24.377777777777773</c:v>
                </c:pt>
                <c:pt idx="5743">
                  <c:v>23.299999999999997</c:v>
                </c:pt>
                <c:pt idx="5744">
                  <c:v>22.222222222222221</c:v>
                </c:pt>
                <c:pt idx="5745">
                  <c:v>20.911111111111111</c:v>
                </c:pt>
                <c:pt idx="5746">
                  <c:v>20.288888888888888</c:v>
                </c:pt>
                <c:pt idx="5747">
                  <c:v>19.93888888888889</c:v>
                </c:pt>
                <c:pt idx="5748">
                  <c:v>21.4</c:v>
                </c:pt>
                <c:pt idx="5749">
                  <c:v>20.538888888888888</c:v>
                </c:pt>
                <c:pt idx="5750">
                  <c:v>20.238888888888891</c:v>
                </c:pt>
                <c:pt idx="5751">
                  <c:v>19.172222222222224</c:v>
                </c:pt>
                <c:pt idx="5752">
                  <c:v>18.388888888888886</c:v>
                </c:pt>
                <c:pt idx="5753">
                  <c:v>18.350000000000001</c:v>
                </c:pt>
                <c:pt idx="5754">
                  <c:v>18.211111111111112</c:v>
                </c:pt>
                <c:pt idx="5755">
                  <c:v>17.661111111111111</c:v>
                </c:pt>
                <c:pt idx="5756">
                  <c:v>17.049999999999997</c:v>
                </c:pt>
                <c:pt idx="5757">
                  <c:v>16.522222222222222</c:v>
                </c:pt>
                <c:pt idx="5758">
                  <c:v>16.022222222222222</c:v>
                </c:pt>
                <c:pt idx="5759">
                  <c:v>15.899999999999999</c:v>
                </c:pt>
                <c:pt idx="5760">
                  <c:v>15.78888888888889</c:v>
                </c:pt>
                <c:pt idx="5761">
                  <c:v>15.411111111111111</c:v>
                </c:pt>
                <c:pt idx="5762">
                  <c:v>15.06111111111111</c:v>
                </c:pt>
                <c:pt idx="5763">
                  <c:v>14.772222222222224</c:v>
                </c:pt>
                <c:pt idx="5764">
                  <c:v>14.688888888888886</c:v>
                </c:pt>
                <c:pt idx="5765">
                  <c:v>14.549999999999999</c:v>
                </c:pt>
                <c:pt idx="5766">
                  <c:v>14.349999999999998</c:v>
                </c:pt>
                <c:pt idx="5767">
                  <c:v>14.261111111111111</c:v>
                </c:pt>
                <c:pt idx="5768">
                  <c:v>14.100000000000001</c:v>
                </c:pt>
                <c:pt idx="5769">
                  <c:v>13.988888888888889</c:v>
                </c:pt>
                <c:pt idx="5770">
                  <c:v>13.81111111111111</c:v>
                </c:pt>
                <c:pt idx="5771">
                  <c:v>13.511111111111111</c:v>
                </c:pt>
                <c:pt idx="5772">
                  <c:v>13.361111111111109</c:v>
                </c:pt>
                <c:pt idx="5773">
                  <c:v>13.211111111111112</c:v>
                </c:pt>
                <c:pt idx="5774">
                  <c:v>13.18888888888889</c:v>
                </c:pt>
                <c:pt idx="5775">
                  <c:v>13.138888888888888</c:v>
                </c:pt>
                <c:pt idx="5776">
                  <c:v>13.06111111111111</c:v>
                </c:pt>
                <c:pt idx="5777">
                  <c:v>12.822222222222221</c:v>
                </c:pt>
                <c:pt idx="5778">
                  <c:v>12.7</c:v>
                </c:pt>
                <c:pt idx="5779">
                  <c:v>12.68888888888889</c:v>
                </c:pt>
                <c:pt idx="5780">
                  <c:v>12.650000000000002</c:v>
                </c:pt>
                <c:pt idx="5781">
                  <c:v>12.572222222222223</c:v>
                </c:pt>
                <c:pt idx="5782">
                  <c:v>12.388888888888888</c:v>
                </c:pt>
                <c:pt idx="5783">
                  <c:v>12.227777777777776</c:v>
                </c:pt>
                <c:pt idx="5784">
                  <c:v>12.249999999999998</c:v>
                </c:pt>
                <c:pt idx="5785">
                  <c:v>12.211111111111109</c:v>
                </c:pt>
                <c:pt idx="5786">
                  <c:v>12.877777777777776</c:v>
                </c:pt>
                <c:pt idx="5787">
                  <c:v>14.188888888888888</c:v>
                </c:pt>
                <c:pt idx="5788">
                  <c:v>16.027777777777779</c:v>
                </c:pt>
                <c:pt idx="5789">
                  <c:v>17.2</c:v>
                </c:pt>
                <c:pt idx="5790">
                  <c:v>18.738888888888891</c:v>
                </c:pt>
                <c:pt idx="5791">
                  <c:v>20.911111111111111</c:v>
                </c:pt>
                <c:pt idx="5792">
                  <c:v>21.927777777777777</c:v>
                </c:pt>
                <c:pt idx="5793">
                  <c:v>23.072222222222223</c:v>
                </c:pt>
                <c:pt idx="5794">
                  <c:v>24.261111111111113</c:v>
                </c:pt>
                <c:pt idx="5795">
                  <c:v>25.43888888888889</c:v>
                </c:pt>
                <c:pt idx="5796">
                  <c:v>26.05</c:v>
                </c:pt>
                <c:pt idx="5797">
                  <c:v>26.9</c:v>
                </c:pt>
                <c:pt idx="5798">
                  <c:v>27.861111111111114</c:v>
                </c:pt>
                <c:pt idx="5799">
                  <c:v>28.372222222222216</c:v>
                </c:pt>
                <c:pt idx="5800">
                  <c:v>28.627777777777776</c:v>
                </c:pt>
                <c:pt idx="5801">
                  <c:v>28.822222222222219</c:v>
                </c:pt>
                <c:pt idx="5802">
                  <c:v>29.861111111111111</c:v>
                </c:pt>
                <c:pt idx="5803">
                  <c:v>29.688888888888886</c:v>
                </c:pt>
                <c:pt idx="5804">
                  <c:v>29.777777777777775</c:v>
                </c:pt>
                <c:pt idx="5805">
                  <c:v>30</c:v>
                </c:pt>
                <c:pt idx="5806">
                  <c:v>30.327777777777779</c:v>
                </c:pt>
                <c:pt idx="5807">
                  <c:v>30.45</c:v>
                </c:pt>
                <c:pt idx="5808">
                  <c:v>30.922222222222221</c:v>
                </c:pt>
                <c:pt idx="5809">
                  <c:v>31.43888888888889</c:v>
                </c:pt>
                <c:pt idx="5810">
                  <c:v>31.45</c:v>
                </c:pt>
                <c:pt idx="5811">
                  <c:v>31.672222222222224</c:v>
                </c:pt>
                <c:pt idx="5812">
                  <c:v>31.7</c:v>
                </c:pt>
                <c:pt idx="5813">
                  <c:v>32.361111111111107</c:v>
                </c:pt>
                <c:pt idx="5814">
                  <c:v>32.37222222222222</c:v>
                </c:pt>
                <c:pt idx="5815">
                  <c:v>32.322222222222223</c:v>
                </c:pt>
                <c:pt idx="5816">
                  <c:v>32.588888888888889</c:v>
                </c:pt>
                <c:pt idx="5817">
                  <c:v>32.661111111111111</c:v>
                </c:pt>
                <c:pt idx="5818">
                  <c:v>33.37222222222222</c:v>
                </c:pt>
                <c:pt idx="5819">
                  <c:v>33.338888888888889</c:v>
                </c:pt>
                <c:pt idx="5820">
                  <c:v>32.961111111111109</c:v>
                </c:pt>
                <c:pt idx="5821">
                  <c:v>33.35</c:v>
                </c:pt>
                <c:pt idx="5822">
                  <c:v>33.527777777777771</c:v>
                </c:pt>
                <c:pt idx="5823">
                  <c:v>33.911111111111111</c:v>
                </c:pt>
                <c:pt idx="5824">
                  <c:v>33.572222222222223</c:v>
                </c:pt>
                <c:pt idx="5825">
                  <c:v>33.672222222222224</c:v>
                </c:pt>
                <c:pt idx="5826">
                  <c:v>33.65</c:v>
                </c:pt>
                <c:pt idx="5827">
                  <c:v>33.672222222222224</c:v>
                </c:pt>
                <c:pt idx="5828">
                  <c:v>33.5</c:v>
                </c:pt>
                <c:pt idx="5829">
                  <c:v>33.538888888888891</c:v>
                </c:pt>
                <c:pt idx="5830">
                  <c:v>33.288888888888891</c:v>
                </c:pt>
                <c:pt idx="5831">
                  <c:v>33.31111111111111</c:v>
                </c:pt>
                <c:pt idx="5832">
                  <c:v>33.43888888888889</c:v>
                </c:pt>
                <c:pt idx="5833">
                  <c:v>31.9</c:v>
                </c:pt>
                <c:pt idx="5834">
                  <c:v>30.927777777777777</c:v>
                </c:pt>
                <c:pt idx="5835">
                  <c:v>29.761111111111106</c:v>
                </c:pt>
                <c:pt idx="5836">
                  <c:v>28.222222222222221</c:v>
                </c:pt>
                <c:pt idx="5837">
                  <c:v>27.75</c:v>
                </c:pt>
                <c:pt idx="5838">
                  <c:v>26.588888888888889</c:v>
                </c:pt>
                <c:pt idx="5839">
                  <c:v>25.799999999999997</c:v>
                </c:pt>
                <c:pt idx="5840">
                  <c:v>24.488888888888887</c:v>
                </c:pt>
                <c:pt idx="5841">
                  <c:v>23.538888888888891</c:v>
                </c:pt>
                <c:pt idx="5842">
                  <c:v>22.972222222222218</c:v>
                </c:pt>
                <c:pt idx="5843">
                  <c:v>22.522222222222226</c:v>
                </c:pt>
                <c:pt idx="5844">
                  <c:v>21.727777777777778</c:v>
                </c:pt>
                <c:pt idx="5845">
                  <c:v>20.922222222222221</c:v>
                </c:pt>
                <c:pt idx="5846">
                  <c:v>20.238888888888891</c:v>
                </c:pt>
                <c:pt idx="5847">
                  <c:v>19.899999999999995</c:v>
                </c:pt>
                <c:pt idx="5848">
                  <c:v>19.627777777777776</c:v>
                </c:pt>
                <c:pt idx="5849">
                  <c:v>19.077777777777779</c:v>
                </c:pt>
                <c:pt idx="5850">
                  <c:v>18.87777777777778</c:v>
                </c:pt>
                <c:pt idx="5851">
                  <c:v>18.677777777777781</c:v>
                </c:pt>
                <c:pt idx="5852">
                  <c:v>18.361111111111111</c:v>
                </c:pt>
                <c:pt idx="5853">
                  <c:v>18.150000000000002</c:v>
                </c:pt>
                <c:pt idx="5854">
                  <c:v>17.977777777777778</c:v>
                </c:pt>
                <c:pt idx="5855">
                  <c:v>18.338888888888892</c:v>
                </c:pt>
                <c:pt idx="5856">
                  <c:v>18.099999999999998</c:v>
                </c:pt>
                <c:pt idx="5857">
                  <c:v>17.477777777777778</c:v>
                </c:pt>
                <c:pt idx="5858">
                  <c:v>17.611111111111111</c:v>
                </c:pt>
                <c:pt idx="5859">
                  <c:v>17.55</c:v>
                </c:pt>
                <c:pt idx="5860">
                  <c:v>17.161111111111111</c:v>
                </c:pt>
                <c:pt idx="5861">
                  <c:v>16.827777777777776</c:v>
                </c:pt>
                <c:pt idx="5862">
                  <c:v>16.627777777777776</c:v>
                </c:pt>
                <c:pt idx="5863">
                  <c:v>16.377777777777776</c:v>
                </c:pt>
                <c:pt idx="5864">
                  <c:v>16.400000000000002</c:v>
                </c:pt>
                <c:pt idx="5865">
                  <c:v>15.922222222222221</c:v>
                </c:pt>
                <c:pt idx="5866">
                  <c:v>15.888888888888889</c:v>
                </c:pt>
                <c:pt idx="5867">
                  <c:v>15.477777777777778</c:v>
                </c:pt>
                <c:pt idx="5868">
                  <c:v>15.388888888888889</c:v>
                </c:pt>
                <c:pt idx="5869">
                  <c:v>15.138888888888889</c:v>
                </c:pt>
                <c:pt idx="5870">
                  <c:v>15.250000000000002</c:v>
                </c:pt>
                <c:pt idx="5871">
                  <c:v>14.9</c:v>
                </c:pt>
                <c:pt idx="5872">
                  <c:v>14.711111111111109</c:v>
                </c:pt>
                <c:pt idx="5873">
                  <c:v>14.638888888888889</c:v>
                </c:pt>
                <c:pt idx="5874">
                  <c:v>14.477777777777778</c:v>
                </c:pt>
                <c:pt idx="5875">
                  <c:v>14.8</c:v>
                </c:pt>
                <c:pt idx="5876">
                  <c:v>15.06111111111111</c:v>
                </c:pt>
                <c:pt idx="5877">
                  <c:v>15.072222222222223</c:v>
                </c:pt>
                <c:pt idx="5878">
                  <c:v>15.261111111111109</c:v>
                </c:pt>
                <c:pt idx="5879">
                  <c:v>14.861111111111111</c:v>
                </c:pt>
                <c:pt idx="5880">
                  <c:v>14.549999999999999</c:v>
                </c:pt>
                <c:pt idx="5881">
                  <c:v>14.872222222222224</c:v>
                </c:pt>
                <c:pt idx="5882">
                  <c:v>15.822222222222219</c:v>
                </c:pt>
                <c:pt idx="5883">
                  <c:v>17.638888888888889</c:v>
                </c:pt>
                <c:pt idx="5884">
                  <c:v>19.338888888888889</c:v>
                </c:pt>
                <c:pt idx="5885">
                  <c:v>20.37777777777778</c:v>
                </c:pt>
                <c:pt idx="5886">
                  <c:v>21.750000000000004</c:v>
                </c:pt>
                <c:pt idx="5887">
                  <c:v>22.87777777777778</c:v>
                </c:pt>
                <c:pt idx="5888">
                  <c:v>24.12777777777778</c:v>
                </c:pt>
                <c:pt idx="5889">
                  <c:v>25.300000000000004</c:v>
                </c:pt>
                <c:pt idx="5890">
                  <c:v>26.072222222222226</c:v>
                </c:pt>
                <c:pt idx="5891">
                  <c:v>26.472222222222225</c:v>
                </c:pt>
                <c:pt idx="5892">
                  <c:v>26.761111111111113</c:v>
                </c:pt>
                <c:pt idx="5893">
                  <c:v>26.922222222222217</c:v>
                </c:pt>
                <c:pt idx="5894">
                  <c:v>27.199999999999996</c:v>
                </c:pt>
                <c:pt idx="5895">
                  <c:v>27.977777777777778</c:v>
                </c:pt>
                <c:pt idx="5896">
                  <c:v>28.372222222222216</c:v>
                </c:pt>
                <c:pt idx="5897">
                  <c:v>29.15</c:v>
                </c:pt>
                <c:pt idx="5898">
                  <c:v>29.777777777777775</c:v>
                </c:pt>
                <c:pt idx="5899">
                  <c:v>30.238888888888891</c:v>
                </c:pt>
                <c:pt idx="5900">
                  <c:v>31.077777777777776</c:v>
                </c:pt>
                <c:pt idx="5901">
                  <c:v>30.872222222222216</c:v>
                </c:pt>
                <c:pt idx="5902">
                  <c:v>31.5</c:v>
                </c:pt>
                <c:pt idx="5903">
                  <c:v>32.222222222222221</c:v>
                </c:pt>
                <c:pt idx="5904">
                  <c:v>32.972222222222221</c:v>
                </c:pt>
                <c:pt idx="5905">
                  <c:v>32.761111111111113</c:v>
                </c:pt>
                <c:pt idx="5906">
                  <c:v>33.227777777777781</c:v>
                </c:pt>
                <c:pt idx="5907">
                  <c:v>33.62222222222222</c:v>
                </c:pt>
                <c:pt idx="5908">
                  <c:v>34.438888888888883</c:v>
                </c:pt>
                <c:pt idx="5909">
                  <c:v>34.322222222222223</c:v>
                </c:pt>
                <c:pt idx="5910">
                  <c:v>34.35</c:v>
                </c:pt>
                <c:pt idx="5911">
                  <c:v>35.31111111111111</c:v>
                </c:pt>
                <c:pt idx="5912">
                  <c:v>35.300000000000004</c:v>
                </c:pt>
                <c:pt idx="5913">
                  <c:v>35.349999999999994</c:v>
                </c:pt>
                <c:pt idx="5914">
                  <c:v>35.511111111111113</c:v>
                </c:pt>
                <c:pt idx="5915">
                  <c:v>35.788888888888891</c:v>
                </c:pt>
                <c:pt idx="5916">
                  <c:v>36.172222222222224</c:v>
                </c:pt>
                <c:pt idx="5917">
                  <c:v>35.9</c:v>
                </c:pt>
                <c:pt idx="5918">
                  <c:v>35.961111111111116</c:v>
                </c:pt>
                <c:pt idx="5919">
                  <c:v>35.772222222222219</c:v>
                </c:pt>
                <c:pt idx="5920">
                  <c:v>35.972222222222221</c:v>
                </c:pt>
                <c:pt idx="5921">
                  <c:v>36.072222222222223</c:v>
                </c:pt>
                <c:pt idx="5922">
                  <c:v>36.288888888888884</c:v>
                </c:pt>
                <c:pt idx="5923">
                  <c:v>35.87222222222222</c:v>
                </c:pt>
                <c:pt idx="5924">
                  <c:v>35.711111111111109</c:v>
                </c:pt>
                <c:pt idx="5925">
                  <c:v>35.661111111111111</c:v>
                </c:pt>
                <c:pt idx="5926">
                  <c:v>34.388888888888893</c:v>
                </c:pt>
                <c:pt idx="5927">
                  <c:v>33.538888888888891</c:v>
                </c:pt>
                <c:pt idx="5928">
                  <c:v>32.838888888888889</c:v>
                </c:pt>
                <c:pt idx="5929">
                  <c:v>32.12222222222222</c:v>
                </c:pt>
                <c:pt idx="5930">
                  <c:v>31.238888888888891</c:v>
                </c:pt>
                <c:pt idx="5931">
                  <c:v>30.361111111111114</c:v>
                </c:pt>
                <c:pt idx="5932">
                  <c:v>29.927777777777781</c:v>
                </c:pt>
                <c:pt idx="5933">
                  <c:v>29.261111111111113</c:v>
                </c:pt>
                <c:pt idx="5934">
                  <c:v>28.388888888888886</c:v>
                </c:pt>
                <c:pt idx="5935">
                  <c:v>27.611111111111111</c:v>
                </c:pt>
                <c:pt idx="5936">
                  <c:v>27.361111111111111</c:v>
                </c:pt>
                <c:pt idx="5937">
                  <c:v>26.727777777777778</c:v>
                </c:pt>
                <c:pt idx="5938">
                  <c:v>26.038888888888891</c:v>
                </c:pt>
                <c:pt idx="5939">
                  <c:v>25.738888888888887</c:v>
                </c:pt>
                <c:pt idx="5940">
                  <c:v>25.361111111111114</c:v>
                </c:pt>
                <c:pt idx="5941">
                  <c:v>24.822222222222226</c:v>
                </c:pt>
                <c:pt idx="5942">
                  <c:v>24.327777777777779</c:v>
                </c:pt>
                <c:pt idx="5943">
                  <c:v>23.972222222222225</c:v>
                </c:pt>
                <c:pt idx="5944">
                  <c:v>23.499999999999996</c:v>
                </c:pt>
                <c:pt idx="5945">
                  <c:v>23.55</c:v>
                </c:pt>
                <c:pt idx="5946">
                  <c:v>23.261111111111113</c:v>
                </c:pt>
                <c:pt idx="5947">
                  <c:v>22.672222222222224</c:v>
                </c:pt>
                <c:pt idx="5948">
                  <c:v>22.577777777777779</c:v>
                </c:pt>
                <c:pt idx="5949">
                  <c:v>22.399999999999995</c:v>
                </c:pt>
                <c:pt idx="5950">
                  <c:v>21.950000000000003</c:v>
                </c:pt>
                <c:pt idx="5951">
                  <c:v>21.727777777777778</c:v>
                </c:pt>
                <c:pt idx="5952">
                  <c:v>21.272222222222226</c:v>
                </c:pt>
                <c:pt idx="5953">
                  <c:v>21.027777777777775</c:v>
                </c:pt>
                <c:pt idx="5954">
                  <c:v>20.677777777777777</c:v>
                </c:pt>
                <c:pt idx="5955">
                  <c:v>20.361111111111114</c:v>
                </c:pt>
                <c:pt idx="5956">
                  <c:v>20.500000000000004</c:v>
                </c:pt>
                <c:pt idx="5957">
                  <c:v>20.45</c:v>
                </c:pt>
                <c:pt idx="5958">
                  <c:v>20.361111111111114</c:v>
                </c:pt>
                <c:pt idx="5959">
                  <c:v>20.277777777777779</c:v>
                </c:pt>
                <c:pt idx="5960">
                  <c:v>20.261111111111109</c:v>
                </c:pt>
                <c:pt idx="5961">
                  <c:v>20.688888888888886</c:v>
                </c:pt>
                <c:pt idx="5962">
                  <c:v>20.672222222222217</c:v>
                </c:pt>
                <c:pt idx="5963">
                  <c:v>20.622222222222224</c:v>
                </c:pt>
                <c:pt idx="5964">
                  <c:v>20.599999999999998</c:v>
                </c:pt>
                <c:pt idx="5965">
                  <c:v>20.222222222222225</c:v>
                </c:pt>
                <c:pt idx="5966">
                  <c:v>19.838888888888885</c:v>
                </c:pt>
                <c:pt idx="5967">
                  <c:v>19.427777777777777</c:v>
                </c:pt>
                <c:pt idx="5968">
                  <c:v>19.561111111111106</c:v>
                </c:pt>
                <c:pt idx="5969">
                  <c:v>19.327777777777779</c:v>
                </c:pt>
                <c:pt idx="5970">
                  <c:v>18.611111111111111</c:v>
                </c:pt>
                <c:pt idx="5971">
                  <c:v>17.888888888888889</c:v>
                </c:pt>
                <c:pt idx="5972">
                  <c:v>17.272222222222222</c:v>
                </c:pt>
                <c:pt idx="5973">
                  <c:v>17.111111111111111</c:v>
                </c:pt>
                <c:pt idx="5974">
                  <c:v>17.149999999999999</c:v>
                </c:pt>
                <c:pt idx="5975">
                  <c:v>17.088888888888889</c:v>
                </c:pt>
                <c:pt idx="5976">
                  <c:v>16.87222222222222</c:v>
                </c:pt>
                <c:pt idx="5977">
                  <c:v>17.161111111111111</c:v>
                </c:pt>
                <c:pt idx="5978">
                  <c:v>17.827777777777779</c:v>
                </c:pt>
                <c:pt idx="5979">
                  <c:v>18.822222222222219</c:v>
                </c:pt>
                <c:pt idx="5980">
                  <c:v>19.788888888888891</c:v>
                </c:pt>
                <c:pt idx="5981">
                  <c:v>20.511111111111113</c:v>
                </c:pt>
                <c:pt idx="5982">
                  <c:v>21.638888888888889</c:v>
                </c:pt>
                <c:pt idx="5983">
                  <c:v>22.288888888888891</c:v>
                </c:pt>
                <c:pt idx="5984">
                  <c:v>23.088888888888889</c:v>
                </c:pt>
                <c:pt idx="5985">
                  <c:v>24.111111111111114</c:v>
                </c:pt>
                <c:pt idx="5986">
                  <c:v>25.077777777777776</c:v>
                </c:pt>
                <c:pt idx="5987">
                  <c:v>25.900000000000002</c:v>
                </c:pt>
                <c:pt idx="5988">
                  <c:v>26.711111111111109</c:v>
                </c:pt>
                <c:pt idx="5989">
                  <c:v>27.027777777777779</c:v>
                </c:pt>
                <c:pt idx="5990">
                  <c:v>27.211111111111112</c:v>
                </c:pt>
                <c:pt idx="5991">
                  <c:v>27.927777777777774</c:v>
                </c:pt>
                <c:pt idx="5992">
                  <c:v>28.87777777777778</c:v>
                </c:pt>
                <c:pt idx="5993">
                  <c:v>29.85</c:v>
                </c:pt>
                <c:pt idx="5994">
                  <c:v>30.022222222222226</c:v>
                </c:pt>
                <c:pt idx="5995">
                  <c:v>30.599999999999998</c:v>
                </c:pt>
                <c:pt idx="5996">
                  <c:v>31.68888888888889</c:v>
                </c:pt>
                <c:pt idx="5997">
                  <c:v>31.3</c:v>
                </c:pt>
                <c:pt idx="5998">
                  <c:v>31.872222222222224</c:v>
                </c:pt>
                <c:pt idx="5999">
                  <c:v>32.427777777777777</c:v>
                </c:pt>
                <c:pt idx="6000">
                  <c:v>33.177777777777777</c:v>
                </c:pt>
                <c:pt idx="6001">
                  <c:v>33.361111111111107</c:v>
                </c:pt>
                <c:pt idx="6002">
                  <c:v>33.911111111111111</c:v>
                </c:pt>
                <c:pt idx="6003">
                  <c:v>33.87777777777778</c:v>
                </c:pt>
                <c:pt idx="6004">
                  <c:v>34.588888888888889</c:v>
                </c:pt>
                <c:pt idx="6005">
                  <c:v>34.9</c:v>
                </c:pt>
                <c:pt idx="6006">
                  <c:v>34.93888888888889</c:v>
                </c:pt>
                <c:pt idx="6007">
                  <c:v>35.300000000000004</c:v>
                </c:pt>
                <c:pt idx="6008">
                  <c:v>35.261111111111113</c:v>
                </c:pt>
                <c:pt idx="6009">
                  <c:v>35.43888888888889</c:v>
                </c:pt>
                <c:pt idx="6010">
                  <c:v>35.661111111111111</c:v>
                </c:pt>
                <c:pt idx="6011">
                  <c:v>35.711111111111109</c:v>
                </c:pt>
                <c:pt idx="6012">
                  <c:v>35.427777777777777</c:v>
                </c:pt>
                <c:pt idx="6013">
                  <c:v>35.472222222222221</c:v>
                </c:pt>
                <c:pt idx="6014">
                  <c:v>35.088888888888889</c:v>
                </c:pt>
                <c:pt idx="6015">
                  <c:v>35.027777777777779</c:v>
                </c:pt>
                <c:pt idx="6016">
                  <c:v>34.672222222222217</c:v>
                </c:pt>
                <c:pt idx="6017">
                  <c:v>34.56111111111111</c:v>
                </c:pt>
                <c:pt idx="6018">
                  <c:v>33.9</c:v>
                </c:pt>
                <c:pt idx="6019">
                  <c:v>33.027777777777779</c:v>
                </c:pt>
                <c:pt idx="6020">
                  <c:v>32.6</c:v>
                </c:pt>
                <c:pt idx="6021">
                  <c:v>31.927777777777777</c:v>
                </c:pt>
                <c:pt idx="6022">
                  <c:v>31.238888888888891</c:v>
                </c:pt>
                <c:pt idx="6023">
                  <c:v>30.477777777777778</c:v>
                </c:pt>
                <c:pt idx="6024">
                  <c:v>29.87222222222222</c:v>
                </c:pt>
                <c:pt idx="6025">
                  <c:v>29.327777777777779</c:v>
                </c:pt>
                <c:pt idx="6026">
                  <c:v>28.827777777777776</c:v>
                </c:pt>
                <c:pt idx="6027">
                  <c:v>28.272222222222222</c:v>
                </c:pt>
                <c:pt idx="6028">
                  <c:v>27.677777777777774</c:v>
                </c:pt>
                <c:pt idx="6029">
                  <c:v>27.111111111111107</c:v>
                </c:pt>
                <c:pt idx="6030">
                  <c:v>26.62777777777778</c:v>
                </c:pt>
                <c:pt idx="6031">
                  <c:v>25.922222222222221</c:v>
                </c:pt>
                <c:pt idx="6032">
                  <c:v>25.622222222222224</c:v>
                </c:pt>
                <c:pt idx="6033">
                  <c:v>25.361111111111114</c:v>
                </c:pt>
                <c:pt idx="6034">
                  <c:v>24.861111111111111</c:v>
                </c:pt>
                <c:pt idx="6035">
                  <c:v>24.549999999999997</c:v>
                </c:pt>
                <c:pt idx="6036">
                  <c:v>24.18888888888889</c:v>
                </c:pt>
                <c:pt idx="6037">
                  <c:v>24.011111111111109</c:v>
                </c:pt>
                <c:pt idx="6038">
                  <c:v>23.649999999999995</c:v>
                </c:pt>
                <c:pt idx="6039">
                  <c:v>23.377777777777776</c:v>
                </c:pt>
                <c:pt idx="6040">
                  <c:v>23.150000000000002</c:v>
                </c:pt>
                <c:pt idx="6041">
                  <c:v>22.800000000000004</c:v>
                </c:pt>
                <c:pt idx="6042">
                  <c:v>22.600000000000005</c:v>
                </c:pt>
                <c:pt idx="6043">
                  <c:v>22.472222222222225</c:v>
                </c:pt>
                <c:pt idx="6044">
                  <c:v>22.077777777777776</c:v>
                </c:pt>
                <c:pt idx="6045">
                  <c:v>21.677777777777774</c:v>
                </c:pt>
                <c:pt idx="6046">
                  <c:v>21.12222222222222</c:v>
                </c:pt>
                <c:pt idx="6047">
                  <c:v>20.638888888888893</c:v>
                </c:pt>
                <c:pt idx="6048">
                  <c:v>20.588888888888889</c:v>
                </c:pt>
                <c:pt idx="6049">
                  <c:v>20.45</c:v>
                </c:pt>
                <c:pt idx="6050">
                  <c:v>20.338888888888889</c:v>
                </c:pt>
                <c:pt idx="6051">
                  <c:v>20.238888888888891</c:v>
                </c:pt>
                <c:pt idx="6052">
                  <c:v>20.149999999999999</c:v>
                </c:pt>
                <c:pt idx="6053">
                  <c:v>20.349999999999998</c:v>
                </c:pt>
                <c:pt idx="6054">
                  <c:v>20.511111111111113</c:v>
                </c:pt>
                <c:pt idx="6055">
                  <c:v>20.327777777777779</c:v>
                </c:pt>
                <c:pt idx="6056">
                  <c:v>20.500000000000004</c:v>
                </c:pt>
                <c:pt idx="6057">
                  <c:v>20.488888888888887</c:v>
                </c:pt>
                <c:pt idx="6058">
                  <c:v>20.827777777777776</c:v>
                </c:pt>
                <c:pt idx="6059">
                  <c:v>20.972222222222221</c:v>
                </c:pt>
                <c:pt idx="6060">
                  <c:v>20.888888888888886</c:v>
                </c:pt>
                <c:pt idx="6061">
                  <c:v>20.650000000000002</c:v>
                </c:pt>
                <c:pt idx="6062">
                  <c:v>20.772222222222222</c:v>
                </c:pt>
                <c:pt idx="6063">
                  <c:v>20.772222222222222</c:v>
                </c:pt>
                <c:pt idx="6064">
                  <c:v>20.711111111111112</c:v>
                </c:pt>
                <c:pt idx="6065">
                  <c:v>20.638888888888893</c:v>
                </c:pt>
                <c:pt idx="6066">
                  <c:v>20.300000000000004</c:v>
                </c:pt>
                <c:pt idx="6067">
                  <c:v>20.222222222222225</c:v>
                </c:pt>
                <c:pt idx="6068">
                  <c:v>19.877777777777776</c:v>
                </c:pt>
                <c:pt idx="6069">
                  <c:v>19.722222222222221</c:v>
                </c:pt>
                <c:pt idx="6070">
                  <c:v>19.8</c:v>
                </c:pt>
                <c:pt idx="6071">
                  <c:v>19.922222222222221</c:v>
                </c:pt>
                <c:pt idx="6072">
                  <c:v>19.861111111111111</c:v>
                </c:pt>
                <c:pt idx="6073">
                  <c:v>19.95</c:v>
                </c:pt>
                <c:pt idx="6074">
                  <c:v>20.477777777777778</c:v>
                </c:pt>
                <c:pt idx="6075">
                  <c:v>20.988888888888891</c:v>
                </c:pt>
                <c:pt idx="6076">
                  <c:v>21.022222222222222</c:v>
                </c:pt>
                <c:pt idx="6077">
                  <c:v>21.62777777777778</c:v>
                </c:pt>
                <c:pt idx="6078">
                  <c:v>21.788888888888888</c:v>
                </c:pt>
                <c:pt idx="6079">
                  <c:v>22.43888888888889</c:v>
                </c:pt>
                <c:pt idx="6080">
                  <c:v>23.049999999999997</c:v>
                </c:pt>
                <c:pt idx="6081">
                  <c:v>23.711111111111116</c:v>
                </c:pt>
                <c:pt idx="6082">
                  <c:v>24.388888888888893</c:v>
                </c:pt>
                <c:pt idx="6083">
                  <c:v>24.622222222222216</c:v>
                </c:pt>
                <c:pt idx="6084">
                  <c:v>25.072222222222219</c:v>
                </c:pt>
                <c:pt idx="6085">
                  <c:v>26.461111111111109</c:v>
                </c:pt>
                <c:pt idx="6086">
                  <c:v>26.477777777777774</c:v>
                </c:pt>
                <c:pt idx="6087">
                  <c:v>26.522222222222219</c:v>
                </c:pt>
                <c:pt idx="6088">
                  <c:v>27.288888888888891</c:v>
                </c:pt>
                <c:pt idx="6089">
                  <c:v>27.977777777777778</c:v>
                </c:pt>
                <c:pt idx="6090">
                  <c:v>28.338888888888892</c:v>
                </c:pt>
                <c:pt idx="6091">
                  <c:v>28.288888888888888</c:v>
                </c:pt>
                <c:pt idx="6092">
                  <c:v>28.572222222222226</c:v>
                </c:pt>
                <c:pt idx="6093">
                  <c:v>29.677777777777777</c:v>
                </c:pt>
                <c:pt idx="6094">
                  <c:v>30.527777777777779</c:v>
                </c:pt>
                <c:pt idx="6095">
                  <c:v>30.700000000000003</c:v>
                </c:pt>
                <c:pt idx="6096">
                  <c:v>31.261111111111109</c:v>
                </c:pt>
                <c:pt idx="6097">
                  <c:v>31.799999999999997</c:v>
                </c:pt>
                <c:pt idx="6098">
                  <c:v>31.277777777777775</c:v>
                </c:pt>
                <c:pt idx="6099">
                  <c:v>31.7</c:v>
                </c:pt>
                <c:pt idx="6100">
                  <c:v>32.761111111111113</c:v>
                </c:pt>
                <c:pt idx="6101">
                  <c:v>31.011111111111106</c:v>
                </c:pt>
                <c:pt idx="6102">
                  <c:v>31.750000000000004</c:v>
                </c:pt>
                <c:pt idx="6103">
                  <c:v>32.299999999999997</c:v>
                </c:pt>
                <c:pt idx="6104">
                  <c:v>32.822222222222223</c:v>
                </c:pt>
                <c:pt idx="6105">
                  <c:v>32.888888888888893</c:v>
                </c:pt>
                <c:pt idx="6106">
                  <c:v>32.238888888888887</c:v>
                </c:pt>
                <c:pt idx="6107">
                  <c:v>33.127777777777773</c:v>
                </c:pt>
                <c:pt idx="6108">
                  <c:v>32.31111111111111</c:v>
                </c:pt>
                <c:pt idx="6109">
                  <c:v>32.4</c:v>
                </c:pt>
                <c:pt idx="6110">
                  <c:v>32.56111111111111</c:v>
                </c:pt>
                <c:pt idx="6111">
                  <c:v>32.299999999999997</c:v>
                </c:pt>
                <c:pt idx="6112">
                  <c:v>31.938888888888886</c:v>
                </c:pt>
                <c:pt idx="6113">
                  <c:v>31.238888888888891</c:v>
                </c:pt>
                <c:pt idx="6114">
                  <c:v>31.127777777777776</c:v>
                </c:pt>
                <c:pt idx="6115">
                  <c:v>30.222222222222225</c:v>
                </c:pt>
                <c:pt idx="6116">
                  <c:v>30.161111111111115</c:v>
                </c:pt>
                <c:pt idx="6117">
                  <c:v>29.472222222222221</c:v>
                </c:pt>
                <c:pt idx="6118">
                  <c:v>29.622222222222216</c:v>
                </c:pt>
                <c:pt idx="6119">
                  <c:v>28.338888888888892</c:v>
                </c:pt>
                <c:pt idx="6120">
                  <c:v>27.588888888888885</c:v>
                </c:pt>
                <c:pt idx="6121">
                  <c:v>26.877777777777773</c:v>
                </c:pt>
                <c:pt idx="6122">
                  <c:v>26.488888888888891</c:v>
                </c:pt>
                <c:pt idx="6123">
                  <c:v>25.972222222222221</c:v>
                </c:pt>
                <c:pt idx="6124">
                  <c:v>25.388888888888889</c:v>
                </c:pt>
                <c:pt idx="6125">
                  <c:v>24.888888888888886</c:v>
                </c:pt>
                <c:pt idx="6126">
                  <c:v>24.311111111111114</c:v>
                </c:pt>
                <c:pt idx="6127">
                  <c:v>23.888888888888889</c:v>
                </c:pt>
                <c:pt idx="6128">
                  <c:v>23.511111111111106</c:v>
                </c:pt>
                <c:pt idx="6129">
                  <c:v>23.077777777777779</c:v>
                </c:pt>
                <c:pt idx="6130">
                  <c:v>22.572222222222219</c:v>
                </c:pt>
                <c:pt idx="6131">
                  <c:v>22.227777777777781</c:v>
                </c:pt>
                <c:pt idx="6132">
                  <c:v>21.277777777777775</c:v>
                </c:pt>
                <c:pt idx="6133">
                  <c:v>20.900000000000002</c:v>
                </c:pt>
                <c:pt idx="6134">
                  <c:v>20.822222222222223</c:v>
                </c:pt>
                <c:pt idx="6135">
                  <c:v>20.427777777777774</c:v>
                </c:pt>
                <c:pt idx="6136">
                  <c:v>20.327777777777779</c:v>
                </c:pt>
                <c:pt idx="6137">
                  <c:v>20.222222222222225</c:v>
                </c:pt>
                <c:pt idx="6138">
                  <c:v>20.100000000000005</c:v>
                </c:pt>
                <c:pt idx="6139">
                  <c:v>20.011111111111109</c:v>
                </c:pt>
                <c:pt idx="6140">
                  <c:v>19.611111111111111</c:v>
                </c:pt>
                <c:pt idx="6141">
                  <c:v>19.400000000000002</c:v>
                </c:pt>
                <c:pt idx="6142">
                  <c:v>19.722222222222221</c:v>
                </c:pt>
                <c:pt idx="6143">
                  <c:v>20.077777777777779</c:v>
                </c:pt>
                <c:pt idx="6144">
                  <c:v>19.988888888888891</c:v>
                </c:pt>
                <c:pt idx="6145">
                  <c:v>20.361111111111114</c:v>
                </c:pt>
                <c:pt idx="6146">
                  <c:v>20.422222222222224</c:v>
                </c:pt>
                <c:pt idx="6147">
                  <c:v>20.238888888888891</c:v>
                </c:pt>
                <c:pt idx="6148">
                  <c:v>20.12777777777778</c:v>
                </c:pt>
                <c:pt idx="6149">
                  <c:v>20.12222222222222</c:v>
                </c:pt>
                <c:pt idx="6150">
                  <c:v>20.088888888888885</c:v>
                </c:pt>
                <c:pt idx="6151">
                  <c:v>20.111111111111111</c:v>
                </c:pt>
                <c:pt idx="6152">
                  <c:v>20.272222222222219</c:v>
                </c:pt>
                <c:pt idx="6153">
                  <c:v>20.300000000000004</c:v>
                </c:pt>
                <c:pt idx="6154">
                  <c:v>20.438888888888894</c:v>
                </c:pt>
                <c:pt idx="6155">
                  <c:v>20.388888888888889</c:v>
                </c:pt>
                <c:pt idx="6156">
                  <c:v>20.327777777777779</c:v>
                </c:pt>
                <c:pt idx="6157">
                  <c:v>20.227777777777774</c:v>
                </c:pt>
                <c:pt idx="6158">
                  <c:v>20.288888888888888</c:v>
                </c:pt>
                <c:pt idx="6159">
                  <c:v>20.527777777777779</c:v>
                </c:pt>
                <c:pt idx="6160">
                  <c:v>20.388888888888889</c:v>
                </c:pt>
                <c:pt idx="6161">
                  <c:v>20.161111111111115</c:v>
                </c:pt>
                <c:pt idx="6162">
                  <c:v>20.527777777777779</c:v>
                </c:pt>
                <c:pt idx="6163">
                  <c:v>20.611111111111107</c:v>
                </c:pt>
                <c:pt idx="6164">
                  <c:v>20.85</c:v>
                </c:pt>
                <c:pt idx="6165">
                  <c:v>20.961111111111112</c:v>
                </c:pt>
                <c:pt idx="6166">
                  <c:v>21.1</c:v>
                </c:pt>
                <c:pt idx="6167">
                  <c:v>21.227777777777774</c:v>
                </c:pt>
                <c:pt idx="6168">
                  <c:v>21.238888888888891</c:v>
                </c:pt>
                <c:pt idx="6169">
                  <c:v>21.3</c:v>
                </c:pt>
                <c:pt idx="6170">
                  <c:v>21.338888888888885</c:v>
                </c:pt>
                <c:pt idx="6171">
                  <c:v>21.522222222222219</c:v>
                </c:pt>
                <c:pt idx="6172">
                  <c:v>21.7</c:v>
                </c:pt>
                <c:pt idx="6173">
                  <c:v>21.877777777777776</c:v>
                </c:pt>
                <c:pt idx="6174">
                  <c:v>21.988888888888887</c:v>
                </c:pt>
                <c:pt idx="6175">
                  <c:v>22.172222222222221</c:v>
                </c:pt>
                <c:pt idx="6176">
                  <c:v>22.461111111111116</c:v>
                </c:pt>
                <c:pt idx="6177">
                  <c:v>22.661111111111115</c:v>
                </c:pt>
                <c:pt idx="6178">
                  <c:v>22.68888888888889</c:v>
                </c:pt>
                <c:pt idx="6179">
                  <c:v>22.738888888888891</c:v>
                </c:pt>
                <c:pt idx="6180">
                  <c:v>22.588888888888885</c:v>
                </c:pt>
                <c:pt idx="6181">
                  <c:v>22.511111111111109</c:v>
                </c:pt>
                <c:pt idx="6182">
                  <c:v>22.43888888888889</c:v>
                </c:pt>
                <c:pt idx="6183">
                  <c:v>22.138888888888886</c:v>
                </c:pt>
                <c:pt idx="6184">
                  <c:v>21.5</c:v>
                </c:pt>
                <c:pt idx="6185">
                  <c:v>21.938888888888886</c:v>
                </c:pt>
                <c:pt idx="6186">
                  <c:v>22.711111111111109</c:v>
                </c:pt>
                <c:pt idx="6187">
                  <c:v>23.261111111111113</c:v>
                </c:pt>
                <c:pt idx="6188">
                  <c:v>23.322222222222223</c:v>
                </c:pt>
                <c:pt idx="6189">
                  <c:v>23.227777777777778</c:v>
                </c:pt>
                <c:pt idx="6190">
                  <c:v>23.211111111111112</c:v>
                </c:pt>
                <c:pt idx="6191">
                  <c:v>22.75</c:v>
                </c:pt>
                <c:pt idx="6192">
                  <c:v>21.988888888888887</c:v>
                </c:pt>
                <c:pt idx="6193">
                  <c:v>21.277777777777775</c:v>
                </c:pt>
                <c:pt idx="6194">
                  <c:v>21.3</c:v>
                </c:pt>
                <c:pt idx="6195">
                  <c:v>21.411111111111115</c:v>
                </c:pt>
                <c:pt idx="6196">
                  <c:v>21.588888888888889</c:v>
                </c:pt>
                <c:pt idx="6197">
                  <c:v>22.122222222222216</c:v>
                </c:pt>
                <c:pt idx="6198">
                  <c:v>22.522222222222226</c:v>
                </c:pt>
                <c:pt idx="6199">
                  <c:v>22.488888888888891</c:v>
                </c:pt>
                <c:pt idx="6200">
                  <c:v>22.399999999999995</c:v>
                </c:pt>
                <c:pt idx="6201">
                  <c:v>22.3</c:v>
                </c:pt>
                <c:pt idx="6202">
                  <c:v>22.122222222222216</c:v>
                </c:pt>
                <c:pt idx="6203">
                  <c:v>21.811111111111114</c:v>
                </c:pt>
                <c:pt idx="6204">
                  <c:v>21.472222222222225</c:v>
                </c:pt>
                <c:pt idx="6205">
                  <c:v>22.188888888888886</c:v>
                </c:pt>
                <c:pt idx="6206">
                  <c:v>23.099999999999998</c:v>
                </c:pt>
                <c:pt idx="6207">
                  <c:v>23.722222222222225</c:v>
                </c:pt>
                <c:pt idx="6208">
                  <c:v>24.322222222222223</c:v>
                </c:pt>
                <c:pt idx="6209">
                  <c:v>23.477777777777781</c:v>
                </c:pt>
                <c:pt idx="6210">
                  <c:v>24.322222222222223</c:v>
                </c:pt>
                <c:pt idx="6211">
                  <c:v>24.277777777777779</c:v>
                </c:pt>
                <c:pt idx="6212">
                  <c:v>24.272222222222219</c:v>
                </c:pt>
                <c:pt idx="6213">
                  <c:v>24.87222222222222</c:v>
                </c:pt>
                <c:pt idx="6214">
                  <c:v>24.861111111111111</c:v>
                </c:pt>
                <c:pt idx="6215">
                  <c:v>24.650000000000002</c:v>
                </c:pt>
                <c:pt idx="6216">
                  <c:v>24</c:v>
                </c:pt>
                <c:pt idx="6217">
                  <c:v>23.677777777777781</c:v>
                </c:pt>
                <c:pt idx="6218">
                  <c:v>23.822222222222219</c:v>
                </c:pt>
                <c:pt idx="6219">
                  <c:v>23.649999999999995</c:v>
                </c:pt>
                <c:pt idx="6220">
                  <c:v>23.361111111111111</c:v>
                </c:pt>
                <c:pt idx="6221">
                  <c:v>23.188888888888886</c:v>
                </c:pt>
                <c:pt idx="6222">
                  <c:v>22.87777777777778</c:v>
                </c:pt>
                <c:pt idx="6223">
                  <c:v>22.488888888888891</c:v>
                </c:pt>
                <c:pt idx="6224">
                  <c:v>22.238888888888891</c:v>
                </c:pt>
                <c:pt idx="6225">
                  <c:v>21.988888888888887</c:v>
                </c:pt>
                <c:pt idx="6226">
                  <c:v>21.911111111111108</c:v>
                </c:pt>
                <c:pt idx="6227">
                  <c:v>21.677777777777774</c:v>
                </c:pt>
                <c:pt idx="6228">
                  <c:v>21.588888888888889</c:v>
                </c:pt>
                <c:pt idx="6229">
                  <c:v>21.661111111111108</c:v>
                </c:pt>
                <c:pt idx="6230">
                  <c:v>21.622222222222224</c:v>
                </c:pt>
                <c:pt idx="6231">
                  <c:v>21.811111111111114</c:v>
                </c:pt>
                <c:pt idx="6232">
                  <c:v>21.877777777777776</c:v>
                </c:pt>
                <c:pt idx="6233">
                  <c:v>21.677777777777774</c:v>
                </c:pt>
                <c:pt idx="6234">
                  <c:v>21.1</c:v>
                </c:pt>
                <c:pt idx="6235">
                  <c:v>20.749999999999996</c:v>
                </c:pt>
                <c:pt idx="6236">
                  <c:v>20.588888888888889</c:v>
                </c:pt>
                <c:pt idx="6237">
                  <c:v>20.672222222222217</c:v>
                </c:pt>
                <c:pt idx="6238">
                  <c:v>20.711111111111112</c:v>
                </c:pt>
                <c:pt idx="6239">
                  <c:v>20.661111111111108</c:v>
                </c:pt>
                <c:pt idx="6240">
                  <c:v>20.588888888888889</c:v>
                </c:pt>
                <c:pt idx="6241">
                  <c:v>20.549999999999997</c:v>
                </c:pt>
                <c:pt idx="6242">
                  <c:v>20.422222222222224</c:v>
                </c:pt>
                <c:pt idx="6243">
                  <c:v>20.05</c:v>
                </c:pt>
                <c:pt idx="6244">
                  <c:v>19.972222222222225</c:v>
                </c:pt>
                <c:pt idx="6245">
                  <c:v>19.711111111111112</c:v>
                </c:pt>
                <c:pt idx="6246">
                  <c:v>19.188888888888894</c:v>
                </c:pt>
                <c:pt idx="6247">
                  <c:v>18.7</c:v>
                </c:pt>
                <c:pt idx="6248">
                  <c:v>18.499999999999996</c:v>
                </c:pt>
                <c:pt idx="6249">
                  <c:v>18.161111111111108</c:v>
                </c:pt>
                <c:pt idx="6250">
                  <c:v>18.127777777777776</c:v>
                </c:pt>
                <c:pt idx="6251">
                  <c:v>18.427777777777777</c:v>
                </c:pt>
                <c:pt idx="6252">
                  <c:v>18.672222222222221</c:v>
                </c:pt>
                <c:pt idx="6253">
                  <c:v>18.611111111111111</c:v>
                </c:pt>
                <c:pt idx="6254">
                  <c:v>18.75</c:v>
                </c:pt>
                <c:pt idx="6255">
                  <c:v>18.527777777777775</c:v>
                </c:pt>
                <c:pt idx="6256">
                  <c:v>18.461111111111112</c:v>
                </c:pt>
                <c:pt idx="6257">
                  <c:v>18.361111111111111</c:v>
                </c:pt>
                <c:pt idx="6258">
                  <c:v>18.411111111111111</c:v>
                </c:pt>
                <c:pt idx="6259">
                  <c:v>18.272222222222222</c:v>
                </c:pt>
                <c:pt idx="6260">
                  <c:v>18.061111111111114</c:v>
                </c:pt>
                <c:pt idx="6261">
                  <c:v>18.388888888888886</c:v>
                </c:pt>
                <c:pt idx="6262">
                  <c:v>18.68888888888889</c:v>
                </c:pt>
                <c:pt idx="6263">
                  <c:v>18.972222222222225</c:v>
                </c:pt>
                <c:pt idx="6264">
                  <c:v>19.299999999999997</c:v>
                </c:pt>
                <c:pt idx="6265">
                  <c:v>19.8</c:v>
                </c:pt>
                <c:pt idx="6266">
                  <c:v>20.300000000000004</c:v>
                </c:pt>
                <c:pt idx="6267">
                  <c:v>20.938888888888886</c:v>
                </c:pt>
                <c:pt idx="6268">
                  <c:v>21.672222222222224</c:v>
                </c:pt>
                <c:pt idx="6269">
                  <c:v>22.227777777777781</c:v>
                </c:pt>
                <c:pt idx="6270">
                  <c:v>22.122222222222216</c:v>
                </c:pt>
                <c:pt idx="6271">
                  <c:v>21.861111111111107</c:v>
                </c:pt>
                <c:pt idx="6272">
                  <c:v>22.072222222222223</c:v>
                </c:pt>
                <c:pt idx="6273">
                  <c:v>22.3</c:v>
                </c:pt>
                <c:pt idx="6274">
                  <c:v>22.62777777777778</c:v>
                </c:pt>
                <c:pt idx="6275">
                  <c:v>23.222222222222221</c:v>
                </c:pt>
                <c:pt idx="6276">
                  <c:v>23.138888888888893</c:v>
                </c:pt>
                <c:pt idx="6277">
                  <c:v>23.788888888888884</c:v>
                </c:pt>
                <c:pt idx="6278">
                  <c:v>24.238888888888887</c:v>
                </c:pt>
                <c:pt idx="6279">
                  <c:v>24.85</c:v>
                </c:pt>
                <c:pt idx="6280">
                  <c:v>25.288888888888884</c:v>
                </c:pt>
                <c:pt idx="6281">
                  <c:v>25.738888888888887</c:v>
                </c:pt>
                <c:pt idx="6282">
                  <c:v>25.961111111111112</c:v>
                </c:pt>
                <c:pt idx="6283">
                  <c:v>26.06111111111111</c:v>
                </c:pt>
                <c:pt idx="6284">
                  <c:v>26.4</c:v>
                </c:pt>
                <c:pt idx="6285">
                  <c:v>27.199999999999996</c:v>
                </c:pt>
                <c:pt idx="6286">
                  <c:v>27.777777777777779</c:v>
                </c:pt>
                <c:pt idx="6287">
                  <c:v>27.55</c:v>
                </c:pt>
                <c:pt idx="6288">
                  <c:v>28.161111111111108</c:v>
                </c:pt>
                <c:pt idx="6289">
                  <c:v>28.177777777777777</c:v>
                </c:pt>
                <c:pt idx="6290">
                  <c:v>28.722222222222221</c:v>
                </c:pt>
                <c:pt idx="6291">
                  <c:v>29.122222222222224</c:v>
                </c:pt>
                <c:pt idx="6292">
                  <c:v>29.738888888888887</c:v>
                </c:pt>
                <c:pt idx="6293">
                  <c:v>29.388888888888893</c:v>
                </c:pt>
                <c:pt idx="6294">
                  <c:v>30.727777777777778</c:v>
                </c:pt>
                <c:pt idx="6295">
                  <c:v>31.011111111111106</c:v>
                </c:pt>
                <c:pt idx="6296">
                  <c:v>30.500000000000004</c:v>
                </c:pt>
                <c:pt idx="6297">
                  <c:v>30</c:v>
                </c:pt>
                <c:pt idx="6298">
                  <c:v>31.149999999999995</c:v>
                </c:pt>
                <c:pt idx="6299">
                  <c:v>31.4</c:v>
                </c:pt>
                <c:pt idx="6300">
                  <c:v>31.06111111111111</c:v>
                </c:pt>
                <c:pt idx="6301">
                  <c:v>32.011111111111113</c:v>
                </c:pt>
                <c:pt idx="6302">
                  <c:v>31.927777777777777</c:v>
                </c:pt>
                <c:pt idx="6303">
                  <c:v>31.777777777777779</c:v>
                </c:pt>
                <c:pt idx="6304">
                  <c:v>31.327777777777776</c:v>
                </c:pt>
                <c:pt idx="6305">
                  <c:v>31.922222222222217</c:v>
                </c:pt>
                <c:pt idx="6306">
                  <c:v>31.472222222222225</c:v>
                </c:pt>
                <c:pt idx="6307">
                  <c:v>30.677777777777777</c:v>
                </c:pt>
                <c:pt idx="6308">
                  <c:v>29.911111111111111</c:v>
                </c:pt>
                <c:pt idx="6309">
                  <c:v>30.011111111111109</c:v>
                </c:pt>
                <c:pt idx="6310">
                  <c:v>29.088888888888889</c:v>
                </c:pt>
                <c:pt idx="6311">
                  <c:v>28.888888888888889</c:v>
                </c:pt>
                <c:pt idx="6312">
                  <c:v>28.772222222222226</c:v>
                </c:pt>
                <c:pt idx="6313">
                  <c:v>28.322222222222223</c:v>
                </c:pt>
                <c:pt idx="6314">
                  <c:v>27.62777777777778</c:v>
                </c:pt>
                <c:pt idx="6315">
                  <c:v>27.088888888888892</c:v>
                </c:pt>
                <c:pt idx="6316">
                  <c:v>26.522222222222219</c:v>
                </c:pt>
                <c:pt idx="6317">
                  <c:v>25.977777777777781</c:v>
                </c:pt>
                <c:pt idx="6318">
                  <c:v>25.37777777777778</c:v>
                </c:pt>
                <c:pt idx="6319">
                  <c:v>24.911111111111111</c:v>
                </c:pt>
                <c:pt idx="6320">
                  <c:v>24.338888888888889</c:v>
                </c:pt>
                <c:pt idx="6321">
                  <c:v>23.927777777777774</c:v>
                </c:pt>
                <c:pt idx="6322">
                  <c:v>23.322222222222223</c:v>
                </c:pt>
                <c:pt idx="6323">
                  <c:v>22.711111111111109</c:v>
                </c:pt>
                <c:pt idx="6324">
                  <c:v>22.37222222222222</c:v>
                </c:pt>
                <c:pt idx="6325">
                  <c:v>21.938888888888886</c:v>
                </c:pt>
                <c:pt idx="6326">
                  <c:v>21.222222222222225</c:v>
                </c:pt>
                <c:pt idx="6327">
                  <c:v>21.077777777777776</c:v>
                </c:pt>
                <c:pt idx="6328">
                  <c:v>20.627777777777776</c:v>
                </c:pt>
                <c:pt idx="6329">
                  <c:v>20.388888888888889</c:v>
                </c:pt>
                <c:pt idx="6330">
                  <c:v>20.038888888888884</c:v>
                </c:pt>
                <c:pt idx="6331">
                  <c:v>19.377777777777776</c:v>
                </c:pt>
                <c:pt idx="6332">
                  <c:v>19.388888888888893</c:v>
                </c:pt>
                <c:pt idx="6333">
                  <c:v>19.511111111111113</c:v>
                </c:pt>
                <c:pt idx="6334">
                  <c:v>19.250000000000004</c:v>
                </c:pt>
                <c:pt idx="6335">
                  <c:v>18.7</c:v>
                </c:pt>
                <c:pt idx="6336">
                  <c:v>18.588888888888885</c:v>
                </c:pt>
                <c:pt idx="6337">
                  <c:v>18.422222222222221</c:v>
                </c:pt>
                <c:pt idx="6338">
                  <c:v>18.422222222222221</c:v>
                </c:pt>
                <c:pt idx="6339">
                  <c:v>18.422222222222221</c:v>
                </c:pt>
                <c:pt idx="6340">
                  <c:v>18.827777777777779</c:v>
                </c:pt>
                <c:pt idx="6341">
                  <c:v>19.499999999999996</c:v>
                </c:pt>
                <c:pt idx="6342">
                  <c:v>19.722222222222221</c:v>
                </c:pt>
                <c:pt idx="6343">
                  <c:v>19.722222222222221</c:v>
                </c:pt>
                <c:pt idx="6344">
                  <c:v>19.838888888888885</c:v>
                </c:pt>
                <c:pt idx="6345">
                  <c:v>20.12777777777778</c:v>
                </c:pt>
                <c:pt idx="6346">
                  <c:v>20.227777777777774</c:v>
                </c:pt>
                <c:pt idx="6347">
                  <c:v>20.272222222222219</c:v>
                </c:pt>
                <c:pt idx="6348">
                  <c:v>20.261111111111109</c:v>
                </c:pt>
                <c:pt idx="6349">
                  <c:v>20.011111111111109</c:v>
                </c:pt>
                <c:pt idx="6350">
                  <c:v>19.922222222222221</c:v>
                </c:pt>
                <c:pt idx="6351">
                  <c:v>19.977777777777774</c:v>
                </c:pt>
                <c:pt idx="6352">
                  <c:v>19.822222222222226</c:v>
                </c:pt>
                <c:pt idx="6353">
                  <c:v>19.650000000000002</c:v>
                </c:pt>
                <c:pt idx="6354">
                  <c:v>19.450000000000003</c:v>
                </c:pt>
                <c:pt idx="6355">
                  <c:v>19.272222222222222</c:v>
                </c:pt>
                <c:pt idx="6356">
                  <c:v>19.238888888888887</c:v>
                </c:pt>
                <c:pt idx="6357">
                  <c:v>19.422222222222217</c:v>
                </c:pt>
                <c:pt idx="6358">
                  <c:v>19.400000000000002</c:v>
                </c:pt>
                <c:pt idx="6359">
                  <c:v>19.422222222222217</c:v>
                </c:pt>
                <c:pt idx="6360">
                  <c:v>19.577777777777776</c:v>
                </c:pt>
                <c:pt idx="6361">
                  <c:v>19.93888888888889</c:v>
                </c:pt>
                <c:pt idx="6362">
                  <c:v>20.37777777777778</c:v>
                </c:pt>
                <c:pt idx="6363">
                  <c:v>20.811111111111106</c:v>
                </c:pt>
                <c:pt idx="6364">
                  <c:v>21.038888888888891</c:v>
                </c:pt>
                <c:pt idx="6365">
                  <c:v>21.388888888888889</c:v>
                </c:pt>
                <c:pt idx="6366">
                  <c:v>22.011111111111113</c:v>
                </c:pt>
                <c:pt idx="6367">
                  <c:v>22.961111111111109</c:v>
                </c:pt>
                <c:pt idx="6368">
                  <c:v>22.988888888888887</c:v>
                </c:pt>
                <c:pt idx="6369">
                  <c:v>23.772222222222226</c:v>
                </c:pt>
                <c:pt idx="6370">
                  <c:v>24.977777777777774</c:v>
                </c:pt>
                <c:pt idx="6371">
                  <c:v>26.3</c:v>
                </c:pt>
                <c:pt idx="6372">
                  <c:v>27.077777777777776</c:v>
                </c:pt>
                <c:pt idx="6373">
                  <c:v>27.772222222222219</c:v>
                </c:pt>
                <c:pt idx="6374">
                  <c:v>28.311111111111106</c:v>
                </c:pt>
                <c:pt idx="6375">
                  <c:v>28.522222222222222</c:v>
                </c:pt>
                <c:pt idx="6376">
                  <c:v>28.672222222222221</c:v>
                </c:pt>
                <c:pt idx="6377">
                  <c:v>29.388888888888893</c:v>
                </c:pt>
                <c:pt idx="6378">
                  <c:v>29.899999999999995</c:v>
                </c:pt>
                <c:pt idx="6379">
                  <c:v>30.161111111111115</c:v>
                </c:pt>
                <c:pt idx="6380">
                  <c:v>30.022222222222226</c:v>
                </c:pt>
                <c:pt idx="6381">
                  <c:v>30.422222222222224</c:v>
                </c:pt>
                <c:pt idx="6382">
                  <c:v>30.599999999999998</c:v>
                </c:pt>
                <c:pt idx="6383">
                  <c:v>31.777777777777779</c:v>
                </c:pt>
                <c:pt idx="6384">
                  <c:v>31.722222222222218</c:v>
                </c:pt>
                <c:pt idx="6385">
                  <c:v>32.361111111111107</c:v>
                </c:pt>
                <c:pt idx="6386">
                  <c:v>32.511111111111106</c:v>
                </c:pt>
                <c:pt idx="6387">
                  <c:v>32.722222222222221</c:v>
                </c:pt>
                <c:pt idx="6388">
                  <c:v>33.538888888888891</c:v>
                </c:pt>
                <c:pt idx="6389">
                  <c:v>32.772222222222219</c:v>
                </c:pt>
                <c:pt idx="6390">
                  <c:v>33.211111111111109</c:v>
                </c:pt>
                <c:pt idx="6391">
                  <c:v>33.122222222222227</c:v>
                </c:pt>
                <c:pt idx="6392">
                  <c:v>33.772222222222226</c:v>
                </c:pt>
                <c:pt idx="6393">
                  <c:v>33.677777777777777</c:v>
                </c:pt>
                <c:pt idx="6394">
                  <c:v>33.911111111111111</c:v>
                </c:pt>
                <c:pt idx="6395">
                  <c:v>33.322222222222223</c:v>
                </c:pt>
                <c:pt idx="6396">
                  <c:v>34.372222222222227</c:v>
                </c:pt>
                <c:pt idx="6397">
                  <c:v>33.727777777777774</c:v>
                </c:pt>
                <c:pt idx="6398">
                  <c:v>33.327777777777776</c:v>
                </c:pt>
                <c:pt idx="6399">
                  <c:v>32.449999999999996</c:v>
                </c:pt>
                <c:pt idx="6400">
                  <c:v>33.62777777777778</c:v>
                </c:pt>
                <c:pt idx="6401">
                  <c:v>34.211111111111109</c:v>
                </c:pt>
                <c:pt idx="6402">
                  <c:v>32.272222222222226</c:v>
                </c:pt>
                <c:pt idx="6403">
                  <c:v>32.577777777777776</c:v>
                </c:pt>
                <c:pt idx="6404">
                  <c:v>32.522222222222226</c:v>
                </c:pt>
                <c:pt idx="6405">
                  <c:v>31.822222222222223</c:v>
                </c:pt>
                <c:pt idx="6406">
                  <c:v>31.4</c:v>
                </c:pt>
                <c:pt idx="6407">
                  <c:v>30.85</c:v>
                </c:pt>
                <c:pt idx="6408">
                  <c:v>31.149999999999995</c:v>
                </c:pt>
                <c:pt idx="6409">
                  <c:v>30.661111111111108</c:v>
                </c:pt>
                <c:pt idx="6410">
                  <c:v>29.738888888888887</c:v>
                </c:pt>
                <c:pt idx="6411">
                  <c:v>29.072222222222219</c:v>
                </c:pt>
                <c:pt idx="6412">
                  <c:v>28.422222222222221</c:v>
                </c:pt>
                <c:pt idx="6413">
                  <c:v>27.95</c:v>
                </c:pt>
                <c:pt idx="6414">
                  <c:v>27.411111111111111</c:v>
                </c:pt>
                <c:pt idx="6415">
                  <c:v>26.938888888888886</c:v>
                </c:pt>
                <c:pt idx="6416">
                  <c:v>26.4</c:v>
                </c:pt>
                <c:pt idx="6417">
                  <c:v>25.999999999999996</c:v>
                </c:pt>
                <c:pt idx="6418">
                  <c:v>25.65</c:v>
                </c:pt>
                <c:pt idx="6419">
                  <c:v>25.277777777777779</c:v>
                </c:pt>
                <c:pt idx="6420">
                  <c:v>24.911111111111111</c:v>
                </c:pt>
                <c:pt idx="6421">
                  <c:v>24.572222222222223</c:v>
                </c:pt>
                <c:pt idx="6422">
                  <c:v>24.222222222222218</c:v>
                </c:pt>
                <c:pt idx="6423">
                  <c:v>23.772222222222226</c:v>
                </c:pt>
                <c:pt idx="6424">
                  <c:v>23.449999999999996</c:v>
                </c:pt>
                <c:pt idx="6425">
                  <c:v>23.222222222222221</c:v>
                </c:pt>
                <c:pt idx="6426">
                  <c:v>23.122222222222224</c:v>
                </c:pt>
                <c:pt idx="6427">
                  <c:v>22.65</c:v>
                </c:pt>
                <c:pt idx="6428">
                  <c:v>22.322222222222226</c:v>
                </c:pt>
                <c:pt idx="6429">
                  <c:v>22.049999999999997</c:v>
                </c:pt>
                <c:pt idx="6430">
                  <c:v>21.811111111111114</c:v>
                </c:pt>
                <c:pt idx="6431">
                  <c:v>21.011111111111106</c:v>
                </c:pt>
                <c:pt idx="6432">
                  <c:v>20.361111111111114</c:v>
                </c:pt>
                <c:pt idx="6433">
                  <c:v>20.172222222222224</c:v>
                </c:pt>
                <c:pt idx="6434">
                  <c:v>19.8</c:v>
                </c:pt>
                <c:pt idx="6435">
                  <c:v>19.422222222222217</c:v>
                </c:pt>
                <c:pt idx="6436">
                  <c:v>19.561111111111106</c:v>
                </c:pt>
                <c:pt idx="6437">
                  <c:v>19.099999999999998</c:v>
                </c:pt>
                <c:pt idx="6438">
                  <c:v>18.499999999999996</c:v>
                </c:pt>
                <c:pt idx="6439">
                  <c:v>18.499999999999996</c:v>
                </c:pt>
                <c:pt idx="6440">
                  <c:v>17.988888888888887</c:v>
                </c:pt>
                <c:pt idx="6441">
                  <c:v>17.888888888888889</c:v>
                </c:pt>
                <c:pt idx="6442">
                  <c:v>17.68888888888889</c:v>
                </c:pt>
                <c:pt idx="6443">
                  <c:v>17.511111111111113</c:v>
                </c:pt>
                <c:pt idx="6444">
                  <c:v>17.361111111111111</c:v>
                </c:pt>
                <c:pt idx="6445">
                  <c:v>17.249999999999996</c:v>
                </c:pt>
                <c:pt idx="6446">
                  <c:v>16.87222222222222</c:v>
                </c:pt>
                <c:pt idx="6447">
                  <c:v>17.049999999999997</c:v>
                </c:pt>
                <c:pt idx="6448">
                  <c:v>17.349999999999998</c:v>
                </c:pt>
                <c:pt idx="6449">
                  <c:v>17.477777777777778</c:v>
                </c:pt>
                <c:pt idx="6450">
                  <c:v>17.611111111111111</c:v>
                </c:pt>
                <c:pt idx="6451">
                  <c:v>17.488888888888887</c:v>
                </c:pt>
                <c:pt idx="6452">
                  <c:v>17.327777777777776</c:v>
                </c:pt>
                <c:pt idx="6453">
                  <c:v>17.227777777777778</c:v>
                </c:pt>
                <c:pt idx="6454">
                  <c:v>17.188888888888886</c:v>
                </c:pt>
                <c:pt idx="6455">
                  <c:v>17.038888888888888</c:v>
                </c:pt>
                <c:pt idx="6456">
                  <c:v>17.072222222222219</c:v>
                </c:pt>
                <c:pt idx="6457">
                  <c:v>17.172222222222221</c:v>
                </c:pt>
                <c:pt idx="6458">
                  <c:v>17.727777777777774</c:v>
                </c:pt>
                <c:pt idx="6459">
                  <c:v>19.222222222222218</c:v>
                </c:pt>
                <c:pt idx="6460">
                  <c:v>20.988888888888891</c:v>
                </c:pt>
                <c:pt idx="6461">
                  <c:v>21.849999999999998</c:v>
                </c:pt>
                <c:pt idx="6462">
                  <c:v>22.972222222222218</c:v>
                </c:pt>
                <c:pt idx="6463">
                  <c:v>24.088888888888889</c:v>
                </c:pt>
                <c:pt idx="6464">
                  <c:v>24.638888888888886</c:v>
                </c:pt>
                <c:pt idx="6465">
                  <c:v>25.527777777777779</c:v>
                </c:pt>
                <c:pt idx="6466">
                  <c:v>26.45</c:v>
                </c:pt>
                <c:pt idx="6467">
                  <c:v>26.922222222222217</c:v>
                </c:pt>
                <c:pt idx="6468">
                  <c:v>27.322222222222226</c:v>
                </c:pt>
                <c:pt idx="6469">
                  <c:v>27.677777777777774</c:v>
                </c:pt>
                <c:pt idx="6470">
                  <c:v>28.238888888888887</c:v>
                </c:pt>
                <c:pt idx="6471">
                  <c:v>29.088888888888889</c:v>
                </c:pt>
                <c:pt idx="6472">
                  <c:v>29.4</c:v>
                </c:pt>
                <c:pt idx="6473">
                  <c:v>29.861111111111111</c:v>
                </c:pt>
                <c:pt idx="6474">
                  <c:v>29.727777777777781</c:v>
                </c:pt>
                <c:pt idx="6475">
                  <c:v>30.538888888888888</c:v>
                </c:pt>
                <c:pt idx="6476">
                  <c:v>30.422222222222224</c:v>
                </c:pt>
                <c:pt idx="6477">
                  <c:v>31.327777777777776</c:v>
                </c:pt>
                <c:pt idx="6478">
                  <c:v>31.62777777777778</c:v>
                </c:pt>
                <c:pt idx="6479">
                  <c:v>32.327777777777776</c:v>
                </c:pt>
                <c:pt idx="6480">
                  <c:v>32.6</c:v>
                </c:pt>
                <c:pt idx="6481">
                  <c:v>33.15</c:v>
                </c:pt>
                <c:pt idx="6482">
                  <c:v>33.377777777777773</c:v>
                </c:pt>
                <c:pt idx="6483">
                  <c:v>33.588888888888881</c:v>
                </c:pt>
                <c:pt idx="6484">
                  <c:v>33.92777777777777</c:v>
                </c:pt>
                <c:pt idx="6485">
                  <c:v>34.172222222222224</c:v>
                </c:pt>
                <c:pt idx="6486">
                  <c:v>34.438888888888883</c:v>
                </c:pt>
                <c:pt idx="6487">
                  <c:v>34.522222222222219</c:v>
                </c:pt>
                <c:pt idx="6488">
                  <c:v>34.972222222222221</c:v>
                </c:pt>
                <c:pt idx="6489">
                  <c:v>34.972222222222221</c:v>
                </c:pt>
                <c:pt idx="6490">
                  <c:v>35.022222222222226</c:v>
                </c:pt>
                <c:pt idx="6491">
                  <c:v>34.822222222222223</c:v>
                </c:pt>
                <c:pt idx="6492">
                  <c:v>34.777777777777771</c:v>
                </c:pt>
                <c:pt idx="6493">
                  <c:v>35.227777777777774</c:v>
                </c:pt>
                <c:pt idx="6494">
                  <c:v>34.961111111111116</c:v>
                </c:pt>
                <c:pt idx="6495">
                  <c:v>33.411111111111111</c:v>
                </c:pt>
                <c:pt idx="6496">
                  <c:v>34.572222222222223</c:v>
                </c:pt>
                <c:pt idx="6497">
                  <c:v>34.027777777777779</c:v>
                </c:pt>
                <c:pt idx="6498">
                  <c:v>33.85</c:v>
                </c:pt>
                <c:pt idx="6499">
                  <c:v>33.772222222222226</c:v>
                </c:pt>
                <c:pt idx="6500">
                  <c:v>33.699999999999996</c:v>
                </c:pt>
                <c:pt idx="6501">
                  <c:v>33.177777777777777</c:v>
                </c:pt>
                <c:pt idx="6502">
                  <c:v>32.822222222222223</c:v>
                </c:pt>
                <c:pt idx="6503">
                  <c:v>32.322222222222223</c:v>
                </c:pt>
                <c:pt idx="6504">
                  <c:v>31.827777777777779</c:v>
                </c:pt>
                <c:pt idx="6505">
                  <c:v>31.25</c:v>
                </c:pt>
                <c:pt idx="6506">
                  <c:v>30.322222222222219</c:v>
                </c:pt>
                <c:pt idx="6507">
                  <c:v>29.650000000000002</c:v>
                </c:pt>
                <c:pt idx="6508">
                  <c:v>28.927777777777774</c:v>
                </c:pt>
                <c:pt idx="6509">
                  <c:v>28.261111111111113</c:v>
                </c:pt>
                <c:pt idx="6510">
                  <c:v>27.661111111111115</c:v>
                </c:pt>
                <c:pt idx="6511">
                  <c:v>27.172222222222221</c:v>
                </c:pt>
                <c:pt idx="6512">
                  <c:v>26.672222222222224</c:v>
                </c:pt>
                <c:pt idx="6513">
                  <c:v>26.161111111111111</c:v>
                </c:pt>
                <c:pt idx="6514">
                  <c:v>25.900000000000002</c:v>
                </c:pt>
                <c:pt idx="6515">
                  <c:v>25.527777777777779</c:v>
                </c:pt>
                <c:pt idx="6516">
                  <c:v>25.15</c:v>
                </c:pt>
                <c:pt idx="6517">
                  <c:v>24.699999999999996</c:v>
                </c:pt>
                <c:pt idx="6518">
                  <c:v>24.338888888888889</c:v>
                </c:pt>
                <c:pt idx="6519">
                  <c:v>24.111111111111114</c:v>
                </c:pt>
                <c:pt idx="6520">
                  <c:v>23.81111111111111</c:v>
                </c:pt>
                <c:pt idx="6521">
                  <c:v>23.538888888888891</c:v>
                </c:pt>
                <c:pt idx="6522">
                  <c:v>23.411111111111111</c:v>
                </c:pt>
                <c:pt idx="6523">
                  <c:v>23.177777777777777</c:v>
                </c:pt>
                <c:pt idx="6524">
                  <c:v>23.061111111111114</c:v>
                </c:pt>
                <c:pt idx="6525">
                  <c:v>22.9</c:v>
                </c:pt>
                <c:pt idx="6526">
                  <c:v>22.661111111111115</c:v>
                </c:pt>
                <c:pt idx="6527">
                  <c:v>22.361111111111111</c:v>
                </c:pt>
                <c:pt idx="6528">
                  <c:v>22.138888888888886</c:v>
                </c:pt>
                <c:pt idx="6529">
                  <c:v>21.822222222222223</c:v>
                </c:pt>
                <c:pt idx="6530">
                  <c:v>21.638888888888889</c:v>
                </c:pt>
                <c:pt idx="6531">
                  <c:v>21.211111111111116</c:v>
                </c:pt>
                <c:pt idx="6532">
                  <c:v>20.838888888888892</c:v>
                </c:pt>
                <c:pt idx="6533">
                  <c:v>20.811111111111106</c:v>
                </c:pt>
                <c:pt idx="6534">
                  <c:v>20.650000000000002</c:v>
                </c:pt>
                <c:pt idx="6535">
                  <c:v>19.93888888888889</c:v>
                </c:pt>
                <c:pt idx="6536">
                  <c:v>19.588888888888892</c:v>
                </c:pt>
                <c:pt idx="6537">
                  <c:v>19.377777777777776</c:v>
                </c:pt>
                <c:pt idx="6538">
                  <c:v>19.427777777777777</c:v>
                </c:pt>
                <c:pt idx="6539">
                  <c:v>19.672222222222221</c:v>
                </c:pt>
                <c:pt idx="6540">
                  <c:v>19.272222222222222</c:v>
                </c:pt>
                <c:pt idx="6541">
                  <c:v>19.977777777777774</c:v>
                </c:pt>
                <c:pt idx="6542">
                  <c:v>20.2</c:v>
                </c:pt>
                <c:pt idx="6543">
                  <c:v>19.988888888888891</c:v>
                </c:pt>
                <c:pt idx="6544">
                  <c:v>20.022222222222226</c:v>
                </c:pt>
                <c:pt idx="6545">
                  <c:v>20.238888888888891</c:v>
                </c:pt>
                <c:pt idx="6546">
                  <c:v>20.422222222222224</c:v>
                </c:pt>
                <c:pt idx="6547">
                  <c:v>20.438888888888894</c:v>
                </c:pt>
                <c:pt idx="6548">
                  <c:v>20.311111111111114</c:v>
                </c:pt>
                <c:pt idx="6549">
                  <c:v>20.072222222222219</c:v>
                </c:pt>
                <c:pt idx="6550">
                  <c:v>20.161111111111115</c:v>
                </c:pt>
                <c:pt idx="6551">
                  <c:v>20.022222222222226</c:v>
                </c:pt>
                <c:pt idx="6552">
                  <c:v>19.477777777777778</c:v>
                </c:pt>
                <c:pt idx="6553">
                  <c:v>19.427777777777777</c:v>
                </c:pt>
                <c:pt idx="6554">
                  <c:v>20.37777777777778</c:v>
                </c:pt>
                <c:pt idx="6555">
                  <c:v>21.461111111111109</c:v>
                </c:pt>
                <c:pt idx="6556">
                  <c:v>22.411111111111111</c:v>
                </c:pt>
                <c:pt idx="6557">
                  <c:v>23.138888888888893</c:v>
                </c:pt>
                <c:pt idx="6558">
                  <c:v>23.711111111111116</c:v>
                </c:pt>
                <c:pt idx="6559">
                  <c:v>24.538888888888888</c:v>
                </c:pt>
                <c:pt idx="6560">
                  <c:v>25.511111111111113</c:v>
                </c:pt>
                <c:pt idx="6561">
                  <c:v>26.461111111111109</c:v>
                </c:pt>
                <c:pt idx="6562">
                  <c:v>27.238888888888887</c:v>
                </c:pt>
                <c:pt idx="6563">
                  <c:v>27.75</c:v>
                </c:pt>
                <c:pt idx="6564">
                  <c:v>28.461111111111112</c:v>
                </c:pt>
                <c:pt idx="6565">
                  <c:v>29.06111111111111</c:v>
                </c:pt>
                <c:pt idx="6566">
                  <c:v>29.022222222222219</c:v>
                </c:pt>
                <c:pt idx="6567">
                  <c:v>29.361111111111107</c:v>
                </c:pt>
                <c:pt idx="6568">
                  <c:v>30.349999999999998</c:v>
                </c:pt>
                <c:pt idx="6569">
                  <c:v>30.4</c:v>
                </c:pt>
                <c:pt idx="6570">
                  <c:v>30.427777777777774</c:v>
                </c:pt>
                <c:pt idx="6571">
                  <c:v>30.43888888888889</c:v>
                </c:pt>
                <c:pt idx="6572">
                  <c:v>31.799999999999997</c:v>
                </c:pt>
                <c:pt idx="6573">
                  <c:v>32.199999999999996</c:v>
                </c:pt>
                <c:pt idx="6574">
                  <c:v>32.849999999999994</c:v>
                </c:pt>
                <c:pt idx="6575">
                  <c:v>32.777777777777779</c:v>
                </c:pt>
                <c:pt idx="6576">
                  <c:v>33.538888888888891</c:v>
                </c:pt>
                <c:pt idx="6577">
                  <c:v>33.827777777777776</c:v>
                </c:pt>
                <c:pt idx="6578">
                  <c:v>33.949999999999996</c:v>
                </c:pt>
                <c:pt idx="6579">
                  <c:v>34.050000000000004</c:v>
                </c:pt>
                <c:pt idx="6580">
                  <c:v>34.288888888888884</c:v>
                </c:pt>
                <c:pt idx="6581">
                  <c:v>34.761111111111106</c:v>
                </c:pt>
                <c:pt idx="6582">
                  <c:v>34.838888888888881</c:v>
                </c:pt>
                <c:pt idx="6583">
                  <c:v>34.427777777777777</c:v>
                </c:pt>
                <c:pt idx="6584">
                  <c:v>34.922222222222224</c:v>
                </c:pt>
                <c:pt idx="6585">
                  <c:v>34.861111111111107</c:v>
                </c:pt>
                <c:pt idx="6586">
                  <c:v>34.56111111111111</c:v>
                </c:pt>
                <c:pt idx="6587">
                  <c:v>35.927777777777777</c:v>
                </c:pt>
                <c:pt idx="6588">
                  <c:v>34.488888888888887</c:v>
                </c:pt>
                <c:pt idx="6589">
                  <c:v>35.56111111111111</c:v>
                </c:pt>
                <c:pt idx="6590">
                  <c:v>34.527777777777779</c:v>
                </c:pt>
                <c:pt idx="6591">
                  <c:v>34.699999999999996</c:v>
                </c:pt>
                <c:pt idx="6592">
                  <c:v>34.927777777777777</c:v>
                </c:pt>
                <c:pt idx="6593">
                  <c:v>34.661111111111111</c:v>
                </c:pt>
                <c:pt idx="6594">
                  <c:v>34.727777777777781</c:v>
                </c:pt>
                <c:pt idx="6595">
                  <c:v>33.9</c:v>
                </c:pt>
                <c:pt idx="6596">
                  <c:v>33.461111111111116</c:v>
                </c:pt>
                <c:pt idx="6597">
                  <c:v>33.122222222222227</c:v>
                </c:pt>
                <c:pt idx="6598">
                  <c:v>32.427777777777777</c:v>
                </c:pt>
                <c:pt idx="6599">
                  <c:v>31.56111111111111</c:v>
                </c:pt>
                <c:pt idx="6600">
                  <c:v>31.06111111111111</c:v>
                </c:pt>
                <c:pt idx="6601">
                  <c:v>30.361111111111114</c:v>
                </c:pt>
                <c:pt idx="6602">
                  <c:v>29.688888888888886</c:v>
                </c:pt>
                <c:pt idx="6603">
                  <c:v>29.15</c:v>
                </c:pt>
                <c:pt idx="6604">
                  <c:v>28.711111111111116</c:v>
                </c:pt>
                <c:pt idx="6605">
                  <c:v>28.161111111111108</c:v>
                </c:pt>
                <c:pt idx="6606">
                  <c:v>27.727777777777774</c:v>
                </c:pt>
                <c:pt idx="6607">
                  <c:v>27.35</c:v>
                </c:pt>
                <c:pt idx="6608">
                  <c:v>27.027777777777779</c:v>
                </c:pt>
                <c:pt idx="6609">
                  <c:v>26.838888888888889</c:v>
                </c:pt>
                <c:pt idx="6610">
                  <c:v>26.577777777777779</c:v>
                </c:pt>
                <c:pt idx="6611">
                  <c:v>26.3</c:v>
                </c:pt>
                <c:pt idx="6612">
                  <c:v>26.027777777777775</c:v>
                </c:pt>
                <c:pt idx="6613">
                  <c:v>25.772222222222222</c:v>
                </c:pt>
                <c:pt idx="6614">
                  <c:v>25.561111111111114</c:v>
                </c:pt>
                <c:pt idx="6615">
                  <c:v>25.338888888888889</c:v>
                </c:pt>
                <c:pt idx="6616">
                  <c:v>25.138888888888889</c:v>
                </c:pt>
                <c:pt idx="6617">
                  <c:v>24.922222222222221</c:v>
                </c:pt>
                <c:pt idx="6618">
                  <c:v>24.788888888888891</c:v>
                </c:pt>
                <c:pt idx="6619">
                  <c:v>24.577777777777776</c:v>
                </c:pt>
                <c:pt idx="6620">
                  <c:v>24.499999999999996</c:v>
                </c:pt>
                <c:pt idx="6621">
                  <c:v>24.4</c:v>
                </c:pt>
                <c:pt idx="6622">
                  <c:v>24.372222222222224</c:v>
                </c:pt>
                <c:pt idx="6623">
                  <c:v>24.272222222222219</c:v>
                </c:pt>
                <c:pt idx="6624">
                  <c:v>24.12777777777778</c:v>
                </c:pt>
                <c:pt idx="6625">
                  <c:v>23.927777777777774</c:v>
                </c:pt>
                <c:pt idx="6626">
                  <c:v>23.727777777777774</c:v>
                </c:pt>
                <c:pt idx="6627">
                  <c:v>23.538888888888891</c:v>
                </c:pt>
                <c:pt idx="6628">
                  <c:v>23.327777777777776</c:v>
                </c:pt>
                <c:pt idx="6629">
                  <c:v>23.277777777777782</c:v>
                </c:pt>
                <c:pt idx="6630">
                  <c:v>23.027777777777779</c:v>
                </c:pt>
                <c:pt idx="6631">
                  <c:v>23.072222222222223</c:v>
                </c:pt>
                <c:pt idx="6632">
                  <c:v>23.000000000000004</c:v>
                </c:pt>
                <c:pt idx="6633">
                  <c:v>22.911111111111108</c:v>
                </c:pt>
                <c:pt idx="6634">
                  <c:v>22.772222222222219</c:v>
                </c:pt>
                <c:pt idx="6635">
                  <c:v>22.638888888888889</c:v>
                </c:pt>
                <c:pt idx="6636">
                  <c:v>22.37222222222222</c:v>
                </c:pt>
                <c:pt idx="6637">
                  <c:v>21.988888888888887</c:v>
                </c:pt>
                <c:pt idx="6638">
                  <c:v>21.37222222222222</c:v>
                </c:pt>
                <c:pt idx="6639">
                  <c:v>20.877777777777776</c:v>
                </c:pt>
                <c:pt idx="6640">
                  <c:v>20.777777777777782</c:v>
                </c:pt>
                <c:pt idx="6641">
                  <c:v>20.727777777777778</c:v>
                </c:pt>
                <c:pt idx="6642">
                  <c:v>20.472222222222218</c:v>
                </c:pt>
                <c:pt idx="6643">
                  <c:v>20.2</c:v>
                </c:pt>
                <c:pt idx="6644">
                  <c:v>20.077777777777779</c:v>
                </c:pt>
                <c:pt idx="6645">
                  <c:v>19.8</c:v>
                </c:pt>
                <c:pt idx="6646">
                  <c:v>19.622222222222216</c:v>
                </c:pt>
                <c:pt idx="6647">
                  <c:v>19.850000000000001</c:v>
                </c:pt>
                <c:pt idx="6648">
                  <c:v>20</c:v>
                </c:pt>
                <c:pt idx="6649">
                  <c:v>20.161111111111115</c:v>
                </c:pt>
                <c:pt idx="6650">
                  <c:v>21.25</c:v>
                </c:pt>
                <c:pt idx="6651">
                  <c:v>22.56111111111111</c:v>
                </c:pt>
                <c:pt idx="6652">
                  <c:v>23.249999999999996</c:v>
                </c:pt>
                <c:pt idx="6653">
                  <c:v>24.077777777777779</c:v>
                </c:pt>
                <c:pt idx="6654">
                  <c:v>24.772222222222222</c:v>
                </c:pt>
                <c:pt idx="6655">
                  <c:v>25.43888888888889</c:v>
                </c:pt>
                <c:pt idx="6656">
                  <c:v>26.272222222222226</c:v>
                </c:pt>
                <c:pt idx="6657">
                  <c:v>26.422222222222224</c:v>
                </c:pt>
                <c:pt idx="6658">
                  <c:v>26.799999999999997</c:v>
                </c:pt>
                <c:pt idx="6659">
                  <c:v>27.511111111111109</c:v>
                </c:pt>
                <c:pt idx="6660">
                  <c:v>27.961111111111109</c:v>
                </c:pt>
                <c:pt idx="6661">
                  <c:v>28.677777777777781</c:v>
                </c:pt>
                <c:pt idx="6662">
                  <c:v>29.288888888888888</c:v>
                </c:pt>
                <c:pt idx="6663">
                  <c:v>29.522222222222222</c:v>
                </c:pt>
                <c:pt idx="6664">
                  <c:v>29.827777777777776</c:v>
                </c:pt>
                <c:pt idx="6665">
                  <c:v>30.261111111111109</c:v>
                </c:pt>
                <c:pt idx="6666">
                  <c:v>30.749999999999996</c:v>
                </c:pt>
                <c:pt idx="6667">
                  <c:v>31.65</c:v>
                </c:pt>
                <c:pt idx="6668">
                  <c:v>31.43888888888889</c:v>
                </c:pt>
                <c:pt idx="6669">
                  <c:v>32.527777777777779</c:v>
                </c:pt>
                <c:pt idx="6670">
                  <c:v>32.299999999999997</c:v>
                </c:pt>
                <c:pt idx="6671">
                  <c:v>32.261111111111106</c:v>
                </c:pt>
                <c:pt idx="6672">
                  <c:v>32.68888888888889</c:v>
                </c:pt>
                <c:pt idx="6673">
                  <c:v>33.088888888888889</c:v>
                </c:pt>
                <c:pt idx="6674">
                  <c:v>32.62222222222222</c:v>
                </c:pt>
                <c:pt idx="6675">
                  <c:v>33.611111111111107</c:v>
                </c:pt>
                <c:pt idx="6676">
                  <c:v>34.588888888888889</c:v>
                </c:pt>
                <c:pt idx="6677">
                  <c:v>34.111111111111114</c:v>
                </c:pt>
                <c:pt idx="6678">
                  <c:v>34.31111111111111</c:v>
                </c:pt>
                <c:pt idx="6679">
                  <c:v>35.238888888888894</c:v>
                </c:pt>
                <c:pt idx="6680">
                  <c:v>34.511111111111113</c:v>
                </c:pt>
                <c:pt idx="6681">
                  <c:v>35.199999999999996</c:v>
                </c:pt>
                <c:pt idx="6682">
                  <c:v>33.65</c:v>
                </c:pt>
                <c:pt idx="6683">
                  <c:v>33.722222222222221</c:v>
                </c:pt>
                <c:pt idx="6684">
                  <c:v>33.427777777777777</c:v>
                </c:pt>
                <c:pt idx="6685">
                  <c:v>33.888888888888886</c:v>
                </c:pt>
                <c:pt idx="6686">
                  <c:v>33.677777777777777</c:v>
                </c:pt>
                <c:pt idx="6687">
                  <c:v>33.37222222222222</c:v>
                </c:pt>
                <c:pt idx="6688">
                  <c:v>33.761111111111106</c:v>
                </c:pt>
                <c:pt idx="6689">
                  <c:v>33.888888888888886</c:v>
                </c:pt>
                <c:pt idx="6690">
                  <c:v>33.172222222222217</c:v>
                </c:pt>
                <c:pt idx="6691">
                  <c:v>32.849999999999994</c:v>
                </c:pt>
                <c:pt idx="6692">
                  <c:v>32.538888888888884</c:v>
                </c:pt>
                <c:pt idx="6693">
                  <c:v>32.027777777777779</c:v>
                </c:pt>
                <c:pt idx="6694">
                  <c:v>31.31111111111111</c:v>
                </c:pt>
                <c:pt idx="6695">
                  <c:v>30.999999999999996</c:v>
                </c:pt>
                <c:pt idx="6696">
                  <c:v>30.461111111111109</c:v>
                </c:pt>
                <c:pt idx="6697">
                  <c:v>29.688888888888886</c:v>
                </c:pt>
                <c:pt idx="6698">
                  <c:v>28.911111111111115</c:v>
                </c:pt>
                <c:pt idx="6699">
                  <c:v>28.138888888888893</c:v>
                </c:pt>
                <c:pt idx="6700">
                  <c:v>27.427777777777781</c:v>
                </c:pt>
                <c:pt idx="6701">
                  <c:v>26.772222222222219</c:v>
                </c:pt>
                <c:pt idx="6702">
                  <c:v>26.12222222222222</c:v>
                </c:pt>
                <c:pt idx="6703">
                  <c:v>25.627777777777773</c:v>
                </c:pt>
                <c:pt idx="6704">
                  <c:v>25.411111111111108</c:v>
                </c:pt>
                <c:pt idx="6705">
                  <c:v>25.1</c:v>
                </c:pt>
                <c:pt idx="6706">
                  <c:v>24.488888888888887</c:v>
                </c:pt>
                <c:pt idx="6707">
                  <c:v>24.222222222222218</c:v>
                </c:pt>
                <c:pt idx="6708">
                  <c:v>23.93888888888889</c:v>
                </c:pt>
                <c:pt idx="6709">
                  <c:v>23.62222222222222</c:v>
                </c:pt>
                <c:pt idx="6710">
                  <c:v>23.572222222222226</c:v>
                </c:pt>
                <c:pt idx="6711">
                  <c:v>23.299999999999997</c:v>
                </c:pt>
                <c:pt idx="6712">
                  <c:v>23.088888888888889</c:v>
                </c:pt>
                <c:pt idx="6713">
                  <c:v>22.75</c:v>
                </c:pt>
                <c:pt idx="6714">
                  <c:v>22.55</c:v>
                </c:pt>
                <c:pt idx="6715">
                  <c:v>22.472222222222225</c:v>
                </c:pt>
                <c:pt idx="6716">
                  <c:v>22.3</c:v>
                </c:pt>
                <c:pt idx="6717">
                  <c:v>21.799999999999997</c:v>
                </c:pt>
                <c:pt idx="6718">
                  <c:v>21.327777777777779</c:v>
                </c:pt>
                <c:pt idx="6719">
                  <c:v>20.927777777777777</c:v>
                </c:pt>
                <c:pt idx="6720">
                  <c:v>20.488888888888887</c:v>
                </c:pt>
                <c:pt idx="6721">
                  <c:v>20.527777777777779</c:v>
                </c:pt>
                <c:pt idx="6722">
                  <c:v>20.638888888888893</c:v>
                </c:pt>
                <c:pt idx="6723">
                  <c:v>20.022222222222226</c:v>
                </c:pt>
                <c:pt idx="6724">
                  <c:v>19.461111111111112</c:v>
                </c:pt>
                <c:pt idx="6725">
                  <c:v>19.238888888888887</c:v>
                </c:pt>
                <c:pt idx="6726">
                  <c:v>19.149999999999999</c:v>
                </c:pt>
                <c:pt idx="6727">
                  <c:v>19.311111111111114</c:v>
                </c:pt>
                <c:pt idx="6728">
                  <c:v>18.977777777777774</c:v>
                </c:pt>
                <c:pt idx="6729">
                  <c:v>19.549999999999997</c:v>
                </c:pt>
                <c:pt idx="6730">
                  <c:v>19.322222222222223</c:v>
                </c:pt>
                <c:pt idx="6731">
                  <c:v>19.472222222222221</c:v>
                </c:pt>
                <c:pt idx="6732">
                  <c:v>19.111111111111114</c:v>
                </c:pt>
                <c:pt idx="6733">
                  <c:v>18.56111111111111</c:v>
                </c:pt>
                <c:pt idx="6734">
                  <c:v>18.788888888888884</c:v>
                </c:pt>
                <c:pt idx="6735">
                  <c:v>18.677777777777781</c:v>
                </c:pt>
                <c:pt idx="6736">
                  <c:v>18.977777777777774</c:v>
                </c:pt>
                <c:pt idx="6737">
                  <c:v>18.672222222222221</c:v>
                </c:pt>
                <c:pt idx="6738">
                  <c:v>18.788888888888884</c:v>
                </c:pt>
                <c:pt idx="6739">
                  <c:v>19.022222222222219</c:v>
                </c:pt>
                <c:pt idx="6740">
                  <c:v>18.977777777777774</c:v>
                </c:pt>
                <c:pt idx="6741">
                  <c:v>19.038888888888888</c:v>
                </c:pt>
                <c:pt idx="6742">
                  <c:v>19.322222222222223</c:v>
                </c:pt>
                <c:pt idx="6743">
                  <c:v>19.327777777777779</c:v>
                </c:pt>
                <c:pt idx="6744">
                  <c:v>19.322222222222223</c:v>
                </c:pt>
                <c:pt idx="6745">
                  <c:v>19.988888888888891</c:v>
                </c:pt>
                <c:pt idx="6746">
                  <c:v>21.038888888888891</c:v>
                </c:pt>
                <c:pt idx="6747">
                  <c:v>21.950000000000003</c:v>
                </c:pt>
                <c:pt idx="6748">
                  <c:v>22.87777777777778</c:v>
                </c:pt>
                <c:pt idx="6749">
                  <c:v>23.888888888888889</c:v>
                </c:pt>
                <c:pt idx="6750">
                  <c:v>24.4</c:v>
                </c:pt>
                <c:pt idx="6751">
                  <c:v>25.31111111111111</c:v>
                </c:pt>
                <c:pt idx="6752">
                  <c:v>26.272222222222226</c:v>
                </c:pt>
                <c:pt idx="6753">
                  <c:v>26.977777777777778</c:v>
                </c:pt>
                <c:pt idx="6754">
                  <c:v>27.061111111111106</c:v>
                </c:pt>
                <c:pt idx="6755">
                  <c:v>28.361111111111107</c:v>
                </c:pt>
                <c:pt idx="6756">
                  <c:v>29.6</c:v>
                </c:pt>
                <c:pt idx="6757">
                  <c:v>29.322222222222223</c:v>
                </c:pt>
                <c:pt idx="6758">
                  <c:v>30.227777777777774</c:v>
                </c:pt>
                <c:pt idx="6759">
                  <c:v>29.349999999999998</c:v>
                </c:pt>
                <c:pt idx="6760">
                  <c:v>30.361111111111114</c:v>
                </c:pt>
                <c:pt idx="6761">
                  <c:v>30.988888888888887</c:v>
                </c:pt>
                <c:pt idx="6762">
                  <c:v>30.888888888888886</c:v>
                </c:pt>
                <c:pt idx="6763">
                  <c:v>31.777777777777779</c:v>
                </c:pt>
                <c:pt idx="6764">
                  <c:v>31.572222222222219</c:v>
                </c:pt>
                <c:pt idx="6765">
                  <c:v>31.622222222222224</c:v>
                </c:pt>
                <c:pt idx="6766">
                  <c:v>33.022222222222219</c:v>
                </c:pt>
                <c:pt idx="6767">
                  <c:v>32.111111111111107</c:v>
                </c:pt>
                <c:pt idx="6768">
                  <c:v>31.849999999999998</c:v>
                </c:pt>
                <c:pt idx="6769">
                  <c:v>31.088888888888885</c:v>
                </c:pt>
                <c:pt idx="6770">
                  <c:v>31.972222222222221</c:v>
                </c:pt>
                <c:pt idx="6771">
                  <c:v>31.461111111111109</c:v>
                </c:pt>
                <c:pt idx="6772">
                  <c:v>29.2</c:v>
                </c:pt>
                <c:pt idx="6773">
                  <c:v>26.65</c:v>
                </c:pt>
                <c:pt idx="6774">
                  <c:v>27.461111111111116</c:v>
                </c:pt>
                <c:pt idx="6775">
                  <c:v>28.311111111111106</c:v>
                </c:pt>
                <c:pt idx="6776">
                  <c:v>30.088888888888885</c:v>
                </c:pt>
                <c:pt idx="6777">
                  <c:v>31.750000000000004</c:v>
                </c:pt>
                <c:pt idx="6778">
                  <c:v>30.627777777777773</c:v>
                </c:pt>
                <c:pt idx="6779">
                  <c:v>28.422222222222221</c:v>
                </c:pt>
                <c:pt idx="6780">
                  <c:v>27.272222222222222</c:v>
                </c:pt>
                <c:pt idx="6781">
                  <c:v>26.638888888888889</c:v>
                </c:pt>
                <c:pt idx="6782">
                  <c:v>25.622222222222224</c:v>
                </c:pt>
                <c:pt idx="6783">
                  <c:v>25.427777777777774</c:v>
                </c:pt>
                <c:pt idx="6784">
                  <c:v>26.4</c:v>
                </c:pt>
                <c:pt idx="6785">
                  <c:v>26.849999999999998</c:v>
                </c:pt>
                <c:pt idx="6786">
                  <c:v>26.261111111111109</c:v>
                </c:pt>
                <c:pt idx="6787">
                  <c:v>25.838888888888892</c:v>
                </c:pt>
                <c:pt idx="6788">
                  <c:v>25.622222222222224</c:v>
                </c:pt>
                <c:pt idx="6789">
                  <c:v>25.627777777777773</c:v>
                </c:pt>
                <c:pt idx="6790">
                  <c:v>25.12222222222222</c:v>
                </c:pt>
                <c:pt idx="6791">
                  <c:v>24.250000000000004</c:v>
                </c:pt>
                <c:pt idx="6792">
                  <c:v>24.18888888888889</c:v>
                </c:pt>
                <c:pt idx="6793">
                  <c:v>24.327777777777779</c:v>
                </c:pt>
                <c:pt idx="6794">
                  <c:v>24.438888888888886</c:v>
                </c:pt>
                <c:pt idx="6795">
                  <c:v>24.511111111111113</c:v>
                </c:pt>
                <c:pt idx="6796">
                  <c:v>24.538888888888888</c:v>
                </c:pt>
                <c:pt idx="6797">
                  <c:v>24.450000000000003</c:v>
                </c:pt>
                <c:pt idx="6798">
                  <c:v>24.377777777777773</c:v>
                </c:pt>
                <c:pt idx="6799">
                  <c:v>24.299999999999997</c:v>
                </c:pt>
                <c:pt idx="6800">
                  <c:v>24.338888888888889</c:v>
                </c:pt>
                <c:pt idx="6801">
                  <c:v>24.361111111111107</c:v>
                </c:pt>
                <c:pt idx="6802">
                  <c:v>24.349999999999998</c:v>
                </c:pt>
                <c:pt idx="6803">
                  <c:v>24.261111111111113</c:v>
                </c:pt>
                <c:pt idx="6804">
                  <c:v>24.161111111111108</c:v>
                </c:pt>
                <c:pt idx="6805">
                  <c:v>24.12777777777778</c:v>
                </c:pt>
                <c:pt idx="6806">
                  <c:v>24.12777777777778</c:v>
                </c:pt>
                <c:pt idx="6807">
                  <c:v>24.177777777777774</c:v>
                </c:pt>
                <c:pt idx="6808">
                  <c:v>24.18888888888889</c:v>
                </c:pt>
                <c:pt idx="6809">
                  <c:v>24.161111111111108</c:v>
                </c:pt>
                <c:pt idx="6810">
                  <c:v>24.138888888888889</c:v>
                </c:pt>
                <c:pt idx="6811">
                  <c:v>24.161111111111108</c:v>
                </c:pt>
                <c:pt idx="6812">
                  <c:v>24.12777777777778</c:v>
                </c:pt>
                <c:pt idx="6813">
                  <c:v>24.111111111111114</c:v>
                </c:pt>
                <c:pt idx="6814">
                  <c:v>24.111111111111114</c:v>
                </c:pt>
                <c:pt idx="6815">
                  <c:v>24.072222222222219</c:v>
                </c:pt>
                <c:pt idx="6816">
                  <c:v>24</c:v>
                </c:pt>
                <c:pt idx="6817">
                  <c:v>23.927777777777774</c:v>
                </c:pt>
                <c:pt idx="6818">
                  <c:v>23.87222222222222</c:v>
                </c:pt>
                <c:pt idx="6819">
                  <c:v>23.772222222222226</c:v>
                </c:pt>
                <c:pt idx="6820">
                  <c:v>23.727777777777774</c:v>
                </c:pt>
                <c:pt idx="6821">
                  <c:v>23.7</c:v>
                </c:pt>
                <c:pt idx="6822">
                  <c:v>23.68888888888889</c:v>
                </c:pt>
                <c:pt idx="6823">
                  <c:v>23.527777777777775</c:v>
                </c:pt>
                <c:pt idx="6824">
                  <c:v>23.511111111111106</c:v>
                </c:pt>
                <c:pt idx="6825">
                  <c:v>23.427777777777777</c:v>
                </c:pt>
                <c:pt idx="6826">
                  <c:v>23.400000000000002</c:v>
                </c:pt>
                <c:pt idx="6827">
                  <c:v>23.411111111111111</c:v>
                </c:pt>
                <c:pt idx="6828">
                  <c:v>23.322222222222223</c:v>
                </c:pt>
                <c:pt idx="6829">
                  <c:v>23.272222222222222</c:v>
                </c:pt>
                <c:pt idx="6830">
                  <c:v>23.222222222222221</c:v>
                </c:pt>
                <c:pt idx="6831">
                  <c:v>23.261111111111113</c:v>
                </c:pt>
                <c:pt idx="6832">
                  <c:v>23.311111111111106</c:v>
                </c:pt>
                <c:pt idx="6833">
                  <c:v>23.288888888888888</c:v>
                </c:pt>
                <c:pt idx="6834">
                  <c:v>23.188888888888886</c:v>
                </c:pt>
                <c:pt idx="6835">
                  <c:v>23.111111111111107</c:v>
                </c:pt>
                <c:pt idx="6836">
                  <c:v>22.977777777777778</c:v>
                </c:pt>
                <c:pt idx="6837">
                  <c:v>22.738888888888891</c:v>
                </c:pt>
                <c:pt idx="6838">
                  <c:v>22.87777777777778</c:v>
                </c:pt>
                <c:pt idx="6839">
                  <c:v>22.972222222222218</c:v>
                </c:pt>
                <c:pt idx="6840">
                  <c:v>23.127777777777776</c:v>
                </c:pt>
                <c:pt idx="6841">
                  <c:v>23.411111111111111</c:v>
                </c:pt>
                <c:pt idx="6842">
                  <c:v>23.761111111111109</c:v>
                </c:pt>
                <c:pt idx="6843">
                  <c:v>24.272222222222219</c:v>
                </c:pt>
                <c:pt idx="6844">
                  <c:v>24.477777777777778</c:v>
                </c:pt>
                <c:pt idx="6845">
                  <c:v>24.972222222222221</c:v>
                </c:pt>
                <c:pt idx="6846">
                  <c:v>25.427777777777774</c:v>
                </c:pt>
                <c:pt idx="6847">
                  <c:v>25.922222222222221</c:v>
                </c:pt>
                <c:pt idx="6848">
                  <c:v>26.461111111111109</c:v>
                </c:pt>
                <c:pt idx="6849">
                  <c:v>27.061111111111106</c:v>
                </c:pt>
                <c:pt idx="6850">
                  <c:v>27.56111111111111</c:v>
                </c:pt>
                <c:pt idx="6851">
                  <c:v>27.761111111111109</c:v>
                </c:pt>
                <c:pt idx="6852">
                  <c:v>28.272222222222222</c:v>
                </c:pt>
                <c:pt idx="6853">
                  <c:v>29</c:v>
                </c:pt>
                <c:pt idx="6854">
                  <c:v>29.438888888888886</c:v>
                </c:pt>
                <c:pt idx="6855">
                  <c:v>29.838888888888885</c:v>
                </c:pt>
                <c:pt idx="6856">
                  <c:v>30.272222222222219</c:v>
                </c:pt>
                <c:pt idx="6857">
                  <c:v>30.349999999999998</c:v>
                </c:pt>
                <c:pt idx="6858">
                  <c:v>30.911111111111111</c:v>
                </c:pt>
                <c:pt idx="6859">
                  <c:v>30.972222222222221</c:v>
                </c:pt>
                <c:pt idx="6860">
                  <c:v>31.711111111111109</c:v>
                </c:pt>
                <c:pt idx="6861">
                  <c:v>31.638888888888889</c:v>
                </c:pt>
                <c:pt idx="6862">
                  <c:v>32.327777777777776</c:v>
                </c:pt>
                <c:pt idx="6863">
                  <c:v>32.861111111111114</c:v>
                </c:pt>
                <c:pt idx="6864">
                  <c:v>32.68888888888889</c:v>
                </c:pt>
                <c:pt idx="6865">
                  <c:v>33.261111111111113</c:v>
                </c:pt>
                <c:pt idx="6866">
                  <c:v>33.388888888888886</c:v>
                </c:pt>
                <c:pt idx="6867">
                  <c:v>33.449999999999996</c:v>
                </c:pt>
                <c:pt idx="6868">
                  <c:v>33.661111111111111</c:v>
                </c:pt>
                <c:pt idx="6869">
                  <c:v>34.25</c:v>
                </c:pt>
                <c:pt idx="6870">
                  <c:v>34.638888888888886</c:v>
                </c:pt>
                <c:pt idx="6871">
                  <c:v>34.85</c:v>
                </c:pt>
                <c:pt idx="6872">
                  <c:v>34.861111111111107</c:v>
                </c:pt>
                <c:pt idx="6873">
                  <c:v>34.727777777777781</c:v>
                </c:pt>
                <c:pt idx="6874">
                  <c:v>34.177777777777777</c:v>
                </c:pt>
                <c:pt idx="6875">
                  <c:v>35.527777777777779</c:v>
                </c:pt>
                <c:pt idx="6876">
                  <c:v>35.227777777777774</c:v>
                </c:pt>
                <c:pt idx="6877">
                  <c:v>35.072222222222216</c:v>
                </c:pt>
                <c:pt idx="6878">
                  <c:v>35.738888888888887</c:v>
                </c:pt>
                <c:pt idx="6879">
                  <c:v>35.749999999999993</c:v>
                </c:pt>
                <c:pt idx="6880">
                  <c:v>36.06111111111111</c:v>
                </c:pt>
                <c:pt idx="6881">
                  <c:v>35.961111111111116</c:v>
                </c:pt>
                <c:pt idx="6882">
                  <c:v>36.15</c:v>
                </c:pt>
                <c:pt idx="6883">
                  <c:v>33.93888888888889</c:v>
                </c:pt>
                <c:pt idx="6884">
                  <c:v>33.299999999999997</c:v>
                </c:pt>
                <c:pt idx="6885">
                  <c:v>33.177777777777777</c:v>
                </c:pt>
                <c:pt idx="6886">
                  <c:v>32.011111111111113</c:v>
                </c:pt>
                <c:pt idx="6887">
                  <c:v>31.177777777777781</c:v>
                </c:pt>
                <c:pt idx="6888">
                  <c:v>31.05</c:v>
                </c:pt>
                <c:pt idx="6889">
                  <c:v>31.12222222222222</c:v>
                </c:pt>
                <c:pt idx="6890">
                  <c:v>30.549999999999997</c:v>
                </c:pt>
                <c:pt idx="6891">
                  <c:v>30.038888888888884</c:v>
                </c:pt>
                <c:pt idx="6892">
                  <c:v>29.611111111111107</c:v>
                </c:pt>
                <c:pt idx="6893">
                  <c:v>29.211111111111109</c:v>
                </c:pt>
                <c:pt idx="6894">
                  <c:v>28.8</c:v>
                </c:pt>
                <c:pt idx="6895">
                  <c:v>28.411111111111111</c:v>
                </c:pt>
                <c:pt idx="6896">
                  <c:v>28.038888888888888</c:v>
                </c:pt>
                <c:pt idx="6897">
                  <c:v>28.011111111111113</c:v>
                </c:pt>
                <c:pt idx="6898">
                  <c:v>27.861111111111114</c:v>
                </c:pt>
                <c:pt idx="6899">
                  <c:v>27.522222222222226</c:v>
                </c:pt>
                <c:pt idx="6900">
                  <c:v>27.177777777777777</c:v>
                </c:pt>
                <c:pt idx="6901">
                  <c:v>26.972222222222221</c:v>
                </c:pt>
                <c:pt idx="6902">
                  <c:v>26.572222222222219</c:v>
                </c:pt>
                <c:pt idx="6903">
                  <c:v>26.05</c:v>
                </c:pt>
                <c:pt idx="6904">
                  <c:v>25.45</c:v>
                </c:pt>
                <c:pt idx="6905">
                  <c:v>25.427777777777774</c:v>
                </c:pt>
                <c:pt idx="6906">
                  <c:v>25.422222222222224</c:v>
                </c:pt>
                <c:pt idx="6907">
                  <c:v>25.588888888888889</c:v>
                </c:pt>
                <c:pt idx="6908">
                  <c:v>25.538888888888888</c:v>
                </c:pt>
                <c:pt idx="6909">
                  <c:v>25.388888888888889</c:v>
                </c:pt>
                <c:pt idx="6910">
                  <c:v>25.177777777777774</c:v>
                </c:pt>
                <c:pt idx="6911">
                  <c:v>24.961111111111116</c:v>
                </c:pt>
                <c:pt idx="6912">
                  <c:v>24.727777777777781</c:v>
                </c:pt>
                <c:pt idx="6913">
                  <c:v>24.722222222222221</c:v>
                </c:pt>
                <c:pt idx="6914">
                  <c:v>24.511111111111113</c:v>
                </c:pt>
                <c:pt idx="6915">
                  <c:v>24.161111111111108</c:v>
                </c:pt>
                <c:pt idx="6916">
                  <c:v>24</c:v>
                </c:pt>
                <c:pt idx="6917">
                  <c:v>23.672222222222221</c:v>
                </c:pt>
                <c:pt idx="6918">
                  <c:v>23.400000000000002</c:v>
                </c:pt>
                <c:pt idx="6919">
                  <c:v>23.177777777777777</c:v>
                </c:pt>
                <c:pt idx="6920">
                  <c:v>22.65</c:v>
                </c:pt>
                <c:pt idx="6921">
                  <c:v>22.722222222222225</c:v>
                </c:pt>
                <c:pt idx="6922">
                  <c:v>22.800000000000004</c:v>
                </c:pt>
                <c:pt idx="6923">
                  <c:v>22.65</c:v>
                </c:pt>
                <c:pt idx="6924">
                  <c:v>22.422222222222221</c:v>
                </c:pt>
                <c:pt idx="6925">
                  <c:v>22.31111111111111</c:v>
                </c:pt>
                <c:pt idx="6926">
                  <c:v>22.327777777777776</c:v>
                </c:pt>
                <c:pt idx="6927">
                  <c:v>21.988888888888887</c:v>
                </c:pt>
                <c:pt idx="6928">
                  <c:v>21.772222222222222</c:v>
                </c:pt>
                <c:pt idx="6929">
                  <c:v>21.861111111111107</c:v>
                </c:pt>
                <c:pt idx="6930">
                  <c:v>21.888888888888893</c:v>
                </c:pt>
                <c:pt idx="6931">
                  <c:v>22.027777777777782</c:v>
                </c:pt>
                <c:pt idx="6932">
                  <c:v>22.122222222222216</c:v>
                </c:pt>
                <c:pt idx="6933">
                  <c:v>22.022222222222222</c:v>
                </c:pt>
                <c:pt idx="6934">
                  <c:v>21.888888888888893</c:v>
                </c:pt>
                <c:pt idx="6935">
                  <c:v>21.872222222222224</c:v>
                </c:pt>
                <c:pt idx="6936">
                  <c:v>21.999999999999996</c:v>
                </c:pt>
                <c:pt idx="6937">
                  <c:v>22.288888888888891</c:v>
                </c:pt>
                <c:pt idx="6938">
                  <c:v>22.800000000000004</c:v>
                </c:pt>
                <c:pt idx="6939">
                  <c:v>23.449999999999996</c:v>
                </c:pt>
                <c:pt idx="6940">
                  <c:v>23.588888888888885</c:v>
                </c:pt>
                <c:pt idx="6941">
                  <c:v>24.027777777777779</c:v>
                </c:pt>
                <c:pt idx="6942">
                  <c:v>24.577777777777776</c:v>
                </c:pt>
                <c:pt idx="6943">
                  <c:v>24.877777777777776</c:v>
                </c:pt>
                <c:pt idx="6944">
                  <c:v>26.172222222222221</c:v>
                </c:pt>
                <c:pt idx="6945">
                  <c:v>26.35</c:v>
                </c:pt>
                <c:pt idx="6946">
                  <c:v>26.838888888888889</c:v>
                </c:pt>
                <c:pt idx="6947">
                  <c:v>27.788888888888884</c:v>
                </c:pt>
                <c:pt idx="6948">
                  <c:v>27.411111111111111</c:v>
                </c:pt>
                <c:pt idx="6949">
                  <c:v>27.81111111111111</c:v>
                </c:pt>
                <c:pt idx="6950">
                  <c:v>28.627777777777776</c:v>
                </c:pt>
                <c:pt idx="6951">
                  <c:v>29.738888888888887</c:v>
                </c:pt>
                <c:pt idx="6952">
                  <c:v>29.788888888888891</c:v>
                </c:pt>
                <c:pt idx="6953">
                  <c:v>30.472222222222218</c:v>
                </c:pt>
                <c:pt idx="6954">
                  <c:v>28.822222222222219</c:v>
                </c:pt>
                <c:pt idx="6955">
                  <c:v>27.527777777777775</c:v>
                </c:pt>
                <c:pt idx="6956">
                  <c:v>28.861111111111111</c:v>
                </c:pt>
                <c:pt idx="6957">
                  <c:v>30.027777777777775</c:v>
                </c:pt>
                <c:pt idx="6958">
                  <c:v>30.677777777777777</c:v>
                </c:pt>
                <c:pt idx="6959">
                  <c:v>31.177777777777781</c:v>
                </c:pt>
                <c:pt idx="6960">
                  <c:v>31.327777777777776</c:v>
                </c:pt>
                <c:pt idx="6961">
                  <c:v>31.388888888888889</c:v>
                </c:pt>
                <c:pt idx="6962">
                  <c:v>30.65</c:v>
                </c:pt>
                <c:pt idx="6963">
                  <c:v>30.861111111111107</c:v>
                </c:pt>
                <c:pt idx="6964">
                  <c:v>31.811111111111114</c:v>
                </c:pt>
                <c:pt idx="6965">
                  <c:v>31.461111111111109</c:v>
                </c:pt>
                <c:pt idx="6966">
                  <c:v>31.18888888888889</c:v>
                </c:pt>
                <c:pt idx="6967">
                  <c:v>31.611111111111114</c:v>
                </c:pt>
                <c:pt idx="6968">
                  <c:v>32.15</c:v>
                </c:pt>
                <c:pt idx="6969">
                  <c:v>32.049999999999997</c:v>
                </c:pt>
                <c:pt idx="6970">
                  <c:v>32.427777777777777</c:v>
                </c:pt>
                <c:pt idx="6971">
                  <c:v>32.288888888888891</c:v>
                </c:pt>
                <c:pt idx="6972">
                  <c:v>33.272222222222219</c:v>
                </c:pt>
                <c:pt idx="6973">
                  <c:v>33.638888888888886</c:v>
                </c:pt>
                <c:pt idx="6974">
                  <c:v>32.477777777777774</c:v>
                </c:pt>
                <c:pt idx="6975">
                  <c:v>32.461111111111116</c:v>
                </c:pt>
                <c:pt idx="6976">
                  <c:v>32.411111111111111</c:v>
                </c:pt>
                <c:pt idx="6977">
                  <c:v>32.738888888888894</c:v>
                </c:pt>
                <c:pt idx="6978">
                  <c:v>32.75</c:v>
                </c:pt>
                <c:pt idx="6979">
                  <c:v>31.988888888888887</c:v>
                </c:pt>
                <c:pt idx="6980">
                  <c:v>29.611111111111107</c:v>
                </c:pt>
                <c:pt idx="6981">
                  <c:v>29.288888888888888</c:v>
                </c:pt>
                <c:pt idx="6982">
                  <c:v>29.022222222222219</c:v>
                </c:pt>
                <c:pt idx="6983">
                  <c:v>27.049999999999997</c:v>
                </c:pt>
                <c:pt idx="6984">
                  <c:v>25.43888888888889</c:v>
                </c:pt>
                <c:pt idx="6985">
                  <c:v>23.422222222222221</c:v>
                </c:pt>
                <c:pt idx="6986">
                  <c:v>22.538888888888884</c:v>
                </c:pt>
                <c:pt idx="6987">
                  <c:v>22.37222222222222</c:v>
                </c:pt>
                <c:pt idx="6988">
                  <c:v>22.538888888888884</c:v>
                </c:pt>
                <c:pt idx="6989">
                  <c:v>22.661111111111115</c:v>
                </c:pt>
                <c:pt idx="6990">
                  <c:v>22.838888888888889</c:v>
                </c:pt>
                <c:pt idx="6991">
                  <c:v>23.000000000000004</c:v>
                </c:pt>
                <c:pt idx="6992">
                  <c:v>23.049999999999997</c:v>
                </c:pt>
                <c:pt idx="6993">
                  <c:v>23.227777777777778</c:v>
                </c:pt>
                <c:pt idx="6994">
                  <c:v>23.288888888888888</c:v>
                </c:pt>
                <c:pt idx="6995">
                  <c:v>23.299999999999997</c:v>
                </c:pt>
                <c:pt idx="6996">
                  <c:v>23.511111111111106</c:v>
                </c:pt>
                <c:pt idx="6997">
                  <c:v>23.761111111111109</c:v>
                </c:pt>
                <c:pt idx="6998">
                  <c:v>23.722222222222225</c:v>
                </c:pt>
                <c:pt idx="6999">
                  <c:v>23.649999999999995</c:v>
                </c:pt>
                <c:pt idx="7000">
                  <c:v>23.62222222222222</c:v>
                </c:pt>
                <c:pt idx="7001">
                  <c:v>23.511111111111106</c:v>
                </c:pt>
                <c:pt idx="7002">
                  <c:v>23.061111111111114</c:v>
                </c:pt>
                <c:pt idx="7003">
                  <c:v>22.672222222222224</c:v>
                </c:pt>
                <c:pt idx="7004">
                  <c:v>22.522222222222226</c:v>
                </c:pt>
                <c:pt idx="7005">
                  <c:v>22.45</c:v>
                </c:pt>
                <c:pt idx="7006">
                  <c:v>22.411111111111111</c:v>
                </c:pt>
                <c:pt idx="7007">
                  <c:v>22.361111111111111</c:v>
                </c:pt>
                <c:pt idx="7008">
                  <c:v>22.65</c:v>
                </c:pt>
                <c:pt idx="7009">
                  <c:v>22.788888888888888</c:v>
                </c:pt>
                <c:pt idx="7010">
                  <c:v>22.611111111111111</c:v>
                </c:pt>
                <c:pt idx="7011">
                  <c:v>22.5</c:v>
                </c:pt>
                <c:pt idx="7012">
                  <c:v>22.277777777777775</c:v>
                </c:pt>
                <c:pt idx="7013">
                  <c:v>22.277777777777775</c:v>
                </c:pt>
                <c:pt idx="7014">
                  <c:v>22.049999999999997</c:v>
                </c:pt>
                <c:pt idx="7015">
                  <c:v>21.972222222222221</c:v>
                </c:pt>
                <c:pt idx="7016">
                  <c:v>21.872222222222224</c:v>
                </c:pt>
                <c:pt idx="7017">
                  <c:v>21.750000000000004</c:v>
                </c:pt>
                <c:pt idx="7018">
                  <c:v>21.65</c:v>
                </c:pt>
                <c:pt idx="7019">
                  <c:v>21.527777777777779</c:v>
                </c:pt>
                <c:pt idx="7020">
                  <c:v>21.550000000000004</c:v>
                </c:pt>
                <c:pt idx="7021">
                  <c:v>21.411111111111115</c:v>
                </c:pt>
                <c:pt idx="7022">
                  <c:v>21.272222222222226</c:v>
                </c:pt>
                <c:pt idx="7023">
                  <c:v>21.211111111111116</c:v>
                </c:pt>
                <c:pt idx="7024">
                  <c:v>21.088888888888885</c:v>
                </c:pt>
                <c:pt idx="7025">
                  <c:v>21.149999999999995</c:v>
                </c:pt>
                <c:pt idx="7026">
                  <c:v>21.088888888888885</c:v>
                </c:pt>
                <c:pt idx="7027">
                  <c:v>21.088888888888885</c:v>
                </c:pt>
                <c:pt idx="7028">
                  <c:v>21.06111111111111</c:v>
                </c:pt>
                <c:pt idx="7029">
                  <c:v>21.18888888888889</c:v>
                </c:pt>
                <c:pt idx="7030">
                  <c:v>21.227777777777774</c:v>
                </c:pt>
                <c:pt idx="7031">
                  <c:v>21.322222222222219</c:v>
                </c:pt>
                <c:pt idx="7032">
                  <c:v>21.422222222222224</c:v>
                </c:pt>
                <c:pt idx="7033">
                  <c:v>21.750000000000004</c:v>
                </c:pt>
                <c:pt idx="7034">
                  <c:v>21.977777777777778</c:v>
                </c:pt>
                <c:pt idx="7035">
                  <c:v>22.238888888888891</c:v>
                </c:pt>
                <c:pt idx="7036">
                  <c:v>22.811111111111114</c:v>
                </c:pt>
                <c:pt idx="7037">
                  <c:v>23.311111111111106</c:v>
                </c:pt>
                <c:pt idx="7038">
                  <c:v>23.8</c:v>
                </c:pt>
                <c:pt idx="7039">
                  <c:v>24.072222222222219</c:v>
                </c:pt>
                <c:pt idx="7040">
                  <c:v>24.538888888888888</c:v>
                </c:pt>
                <c:pt idx="7041">
                  <c:v>24.672222222222221</c:v>
                </c:pt>
                <c:pt idx="7042">
                  <c:v>25.138888888888889</c:v>
                </c:pt>
                <c:pt idx="7043">
                  <c:v>25.65</c:v>
                </c:pt>
                <c:pt idx="7044">
                  <c:v>26.199999999999996</c:v>
                </c:pt>
                <c:pt idx="7045">
                  <c:v>26.827777777777779</c:v>
                </c:pt>
                <c:pt idx="7046">
                  <c:v>27.56111111111111</c:v>
                </c:pt>
                <c:pt idx="7047">
                  <c:v>28.161111111111108</c:v>
                </c:pt>
                <c:pt idx="7048">
                  <c:v>28.9</c:v>
                </c:pt>
                <c:pt idx="7049">
                  <c:v>29.250000000000004</c:v>
                </c:pt>
                <c:pt idx="7050">
                  <c:v>29.861111111111111</c:v>
                </c:pt>
                <c:pt idx="7051">
                  <c:v>30.12222222222222</c:v>
                </c:pt>
                <c:pt idx="7052">
                  <c:v>30.661111111111108</c:v>
                </c:pt>
                <c:pt idx="7053">
                  <c:v>30.938888888888886</c:v>
                </c:pt>
                <c:pt idx="7054">
                  <c:v>31.161111111111111</c:v>
                </c:pt>
                <c:pt idx="7055">
                  <c:v>31.972222222222221</c:v>
                </c:pt>
                <c:pt idx="7056">
                  <c:v>32.199999999999996</c:v>
                </c:pt>
                <c:pt idx="7057">
                  <c:v>32.322222222222223</c:v>
                </c:pt>
                <c:pt idx="7058">
                  <c:v>32.911111111111104</c:v>
                </c:pt>
                <c:pt idx="7059">
                  <c:v>33.272222222222219</c:v>
                </c:pt>
                <c:pt idx="7060">
                  <c:v>32.62777777777778</c:v>
                </c:pt>
                <c:pt idx="7061">
                  <c:v>30.538888888888888</c:v>
                </c:pt>
                <c:pt idx="7062">
                  <c:v>27.87777777777778</c:v>
                </c:pt>
                <c:pt idx="7063">
                  <c:v>28.988888888888891</c:v>
                </c:pt>
                <c:pt idx="7064">
                  <c:v>27.977777777777778</c:v>
                </c:pt>
                <c:pt idx="7065">
                  <c:v>26.777777777777779</c:v>
                </c:pt>
                <c:pt idx="7066">
                  <c:v>26.577777777777779</c:v>
                </c:pt>
                <c:pt idx="7067">
                  <c:v>28.87777777777778</c:v>
                </c:pt>
                <c:pt idx="7068">
                  <c:v>29.177777777777774</c:v>
                </c:pt>
                <c:pt idx="7069">
                  <c:v>29.972222222222221</c:v>
                </c:pt>
                <c:pt idx="7070">
                  <c:v>29.911111111111111</c:v>
                </c:pt>
                <c:pt idx="7071">
                  <c:v>30.43888888888889</c:v>
                </c:pt>
                <c:pt idx="7072">
                  <c:v>30.799999999999997</c:v>
                </c:pt>
                <c:pt idx="7073">
                  <c:v>30.877777777777776</c:v>
                </c:pt>
                <c:pt idx="7074">
                  <c:v>30.777777777777779</c:v>
                </c:pt>
                <c:pt idx="7075">
                  <c:v>31.488888888888891</c:v>
                </c:pt>
                <c:pt idx="7076">
                  <c:v>31.488888888888891</c:v>
                </c:pt>
                <c:pt idx="7077">
                  <c:v>30.961111111111112</c:v>
                </c:pt>
                <c:pt idx="7078">
                  <c:v>31.227777777777774</c:v>
                </c:pt>
                <c:pt idx="7079">
                  <c:v>31.361111111111111</c:v>
                </c:pt>
                <c:pt idx="7080">
                  <c:v>31.038888888888891</c:v>
                </c:pt>
                <c:pt idx="7081">
                  <c:v>30.588888888888889</c:v>
                </c:pt>
                <c:pt idx="7082">
                  <c:v>29.827777777777776</c:v>
                </c:pt>
                <c:pt idx="7083">
                  <c:v>28.977777777777774</c:v>
                </c:pt>
                <c:pt idx="7084">
                  <c:v>28.077777777777779</c:v>
                </c:pt>
                <c:pt idx="7085">
                  <c:v>27.388888888888886</c:v>
                </c:pt>
                <c:pt idx="7086">
                  <c:v>26.988888888888887</c:v>
                </c:pt>
                <c:pt idx="7087">
                  <c:v>26.06111111111111</c:v>
                </c:pt>
                <c:pt idx="7088">
                  <c:v>25.988888888888887</c:v>
                </c:pt>
                <c:pt idx="7089">
                  <c:v>26.1</c:v>
                </c:pt>
                <c:pt idx="7090">
                  <c:v>25.511111111111113</c:v>
                </c:pt>
                <c:pt idx="7091">
                  <c:v>24.927777777777781</c:v>
                </c:pt>
                <c:pt idx="7092">
                  <c:v>24.777777777777775</c:v>
                </c:pt>
                <c:pt idx="7093">
                  <c:v>24.888888888888886</c:v>
                </c:pt>
                <c:pt idx="7094">
                  <c:v>24.699999999999996</c:v>
                </c:pt>
                <c:pt idx="7095">
                  <c:v>24.18888888888889</c:v>
                </c:pt>
                <c:pt idx="7096">
                  <c:v>24.2</c:v>
                </c:pt>
                <c:pt idx="7097">
                  <c:v>23.9</c:v>
                </c:pt>
                <c:pt idx="7098">
                  <c:v>23.761111111111109</c:v>
                </c:pt>
                <c:pt idx="7099">
                  <c:v>23.8</c:v>
                </c:pt>
                <c:pt idx="7100">
                  <c:v>23.772222222222226</c:v>
                </c:pt>
                <c:pt idx="7101">
                  <c:v>23.677777777777781</c:v>
                </c:pt>
                <c:pt idx="7102">
                  <c:v>23.511111111111106</c:v>
                </c:pt>
                <c:pt idx="7103">
                  <c:v>23.400000000000002</c:v>
                </c:pt>
                <c:pt idx="7104">
                  <c:v>23.172222222222217</c:v>
                </c:pt>
                <c:pt idx="7105">
                  <c:v>23.049999999999997</c:v>
                </c:pt>
                <c:pt idx="7106">
                  <c:v>22.977777777777778</c:v>
                </c:pt>
                <c:pt idx="7107">
                  <c:v>22.9</c:v>
                </c:pt>
                <c:pt idx="7108">
                  <c:v>22.761111111111109</c:v>
                </c:pt>
                <c:pt idx="7109">
                  <c:v>22.738888888888891</c:v>
                </c:pt>
                <c:pt idx="7110">
                  <c:v>22.7</c:v>
                </c:pt>
                <c:pt idx="7111">
                  <c:v>22.62222222222222</c:v>
                </c:pt>
                <c:pt idx="7112">
                  <c:v>22.788888888888888</c:v>
                </c:pt>
                <c:pt idx="7113">
                  <c:v>22.738888888888891</c:v>
                </c:pt>
                <c:pt idx="7114">
                  <c:v>22.722222222222225</c:v>
                </c:pt>
                <c:pt idx="7115">
                  <c:v>22.62777777777778</c:v>
                </c:pt>
                <c:pt idx="7116">
                  <c:v>22.522222222222226</c:v>
                </c:pt>
                <c:pt idx="7117">
                  <c:v>22.5</c:v>
                </c:pt>
                <c:pt idx="7118">
                  <c:v>22.488888888888891</c:v>
                </c:pt>
                <c:pt idx="7119">
                  <c:v>22.472222222222225</c:v>
                </c:pt>
                <c:pt idx="7120">
                  <c:v>22.422222222222221</c:v>
                </c:pt>
                <c:pt idx="7121">
                  <c:v>22.527777777777775</c:v>
                </c:pt>
                <c:pt idx="7122">
                  <c:v>22.522222222222226</c:v>
                </c:pt>
                <c:pt idx="7123">
                  <c:v>22.388888888888886</c:v>
                </c:pt>
                <c:pt idx="7124">
                  <c:v>22.327777777777776</c:v>
                </c:pt>
                <c:pt idx="7125">
                  <c:v>22.261111111111106</c:v>
                </c:pt>
                <c:pt idx="7126">
                  <c:v>22.261111111111106</c:v>
                </c:pt>
                <c:pt idx="7127">
                  <c:v>22.211111111111112</c:v>
                </c:pt>
                <c:pt idx="7128">
                  <c:v>22.227777777777781</c:v>
                </c:pt>
                <c:pt idx="7129">
                  <c:v>22.322222222222226</c:v>
                </c:pt>
                <c:pt idx="7130">
                  <c:v>22.43888888888889</c:v>
                </c:pt>
                <c:pt idx="7131">
                  <c:v>22.65</c:v>
                </c:pt>
                <c:pt idx="7132">
                  <c:v>23.011111111111113</c:v>
                </c:pt>
                <c:pt idx="7133">
                  <c:v>23.411111111111111</c:v>
                </c:pt>
                <c:pt idx="7134">
                  <c:v>23.427777777777777</c:v>
                </c:pt>
                <c:pt idx="7135">
                  <c:v>23.488888888888891</c:v>
                </c:pt>
                <c:pt idx="7136">
                  <c:v>24.288888888888888</c:v>
                </c:pt>
                <c:pt idx="7137">
                  <c:v>25.349999999999998</c:v>
                </c:pt>
                <c:pt idx="7138">
                  <c:v>25.85</c:v>
                </c:pt>
                <c:pt idx="7139">
                  <c:v>26.361111111111111</c:v>
                </c:pt>
                <c:pt idx="7140">
                  <c:v>26.922222222222217</c:v>
                </c:pt>
                <c:pt idx="7141">
                  <c:v>27.449999999999996</c:v>
                </c:pt>
                <c:pt idx="7142">
                  <c:v>27.56111111111111</c:v>
                </c:pt>
                <c:pt idx="7143">
                  <c:v>27.761111111111109</c:v>
                </c:pt>
                <c:pt idx="7144">
                  <c:v>28.68888888888889</c:v>
                </c:pt>
                <c:pt idx="7145">
                  <c:v>28.738888888888891</c:v>
                </c:pt>
                <c:pt idx="7146">
                  <c:v>29</c:v>
                </c:pt>
                <c:pt idx="7147">
                  <c:v>29.527777777777779</c:v>
                </c:pt>
                <c:pt idx="7148">
                  <c:v>29.827777777777776</c:v>
                </c:pt>
                <c:pt idx="7149">
                  <c:v>29.688888888888886</c:v>
                </c:pt>
                <c:pt idx="7150">
                  <c:v>30.072222222222219</c:v>
                </c:pt>
                <c:pt idx="7151">
                  <c:v>30.261111111111109</c:v>
                </c:pt>
                <c:pt idx="7152">
                  <c:v>30.972222222222221</c:v>
                </c:pt>
                <c:pt idx="7153">
                  <c:v>31.25</c:v>
                </c:pt>
                <c:pt idx="7154">
                  <c:v>31.827777777777779</c:v>
                </c:pt>
                <c:pt idx="7155">
                  <c:v>31.977777777777778</c:v>
                </c:pt>
                <c:pt idx="7156">
                  <c:v>31.838888888888889</c:v>
                </c:pt>
                <c:pt idx="7157">
                  <c:v>31.922222222222217</c:v>
                </c:pt>
                <c:pt idx="7158">
                  <c:v>31.799999999999997</c:v>
                </c:pt>
                <c:pt idx="7159">
                  <c:v>32.511111111111106</c:v>
                </c:pt>
                <c:pt idx="7160">
                  <c:v>32.027777777777779</c:v>
                </c:pt>
                <c:pt idx="7161">
                  <c:v>32.588888888888889</c:v>
                </c:pt>
                <c:pt idx="7162">
                  <c:v>31.849999999999998</c:v>
                </c:pt>
                <c:pt idx="7163">
                  <c:v>31.177777777777781</c:v>
                </c:pt>
                <c:pt idx="7164">
                  <c:v>30.599999999999998</c:v>
                </c:pt>
                <c:pt idx="7165">
                  <c:v>30.15</c:v>
                </c:pt>
                <c:pt idx="7166">
                  <c:v>29.911111111111111</c:v>
                </c:pt>
                <c:pt idx="7167">
                  <c:v>29.772222222222222</c:v>
                </c:pt>
                <c:pt idx="7168">
                  <c:v>29.638888888888886</c:v>
                </c:pt>
                <c:pt idx="7169">
                  <c:v>29.338888888888889</c:v>
                </c:pt>
                <c:pt idx="7170">
                  <c:v>29.138888888888889</c:v>
                </c:pt>
                <c:pt idx="7171">
                  <c:v>28.911111111111115</c:v>
                </c:pt>
                <c:pt idx="7172">
                  <c:v>28.822222222222219</c:v>
                </c:pt>
                <c:pt idx="7173">
                  <c:v>28.672222222222221</c:v>
                </c:pt>
                <c:pt idx="7174">
                  <c:v>28.488888888888887</c:v>
                </c:pt>
                <c:pt idx="7175">
                  <c:v>28.261111111111113</c:v>
                </c:pt>
                <c:pt idx="7176">
                  <c:v>28.161111111111108</c:v>
                </c:pt>
                <c:pt idx="7177">
                  <c:v>28.061111111111114</c:v>
                </c:pt>
                <c:pt idx="7178">
                  <c:v>27.9</c:v>
                </c:pt>
                <c:pt idx="7179">
                  <c:v>27.677777777777774</c:v>
                </c:pt>
                <c:pt idx="7180">
                  <c:v>27.477777777777774</c:v>
                </c:pt>
                <c:pt idx="7181">
                  <c:v>27.322222222222226</c:v>
                </c:pt>
                <c:pt idx="7182">
                  <c:v>27.211111111111112</c:v>
                </c:pt>
                <c:pt idx="7183">
                  <c:v>26.872222222222224</c:v>
                </c:pt>
                <c:pt idx="7184">
                  <c:v>26.12222222222222</c:v>
                </c:pt>
                <c:pt idx="7185">
                  <c:v>25.999999999999996</c:v>
                </c:pt>
                <c:pt idx="7186">
                  <c:v>25.838888888888892</c:v>
                </c:pt>
                <c:pt idx="7187">
                  <c:v>25.949999999999996</c:v>
                </c:pt>
                <c:pt idx="7188">
                  <c:v>25.961111111111112</c:v>
                </c:pt>
                <c:pt idx="7189">
                  <c:v>25.877777777777776</c:v>
                </c:pt>
                <c:pt idx="7190">
                  <c:v>25.822222222222223</c:v>
                </c:pt>
                <c:pt idx="7191">
                  <c:v>25.43888888888889</c:v>
                </c:pt>
                <c:pt idx="7192">
                  <c:v>25.427777777777774</c:v>
                </c:pt>
                <c:pt idx="7193">
                  <c:v>25.277777777777779</c:v>
                </c:pt>
                <c:pt idx="7194">
                  <c:v>25.327777777777779</c:v>
                </c:pt>
                <c:pt idx="7195">
                  <c:v>25.599999999999998</c:v>
                </c:pt>
                <c:pt idx="7196">
                  <c:v>25.477777777777778</c:v>
                </c:pt>
                <c:pt idx="7197">
                  <c:v>24.672222222222221</c:v>
                </c:pt>
                <c:pt idx="7198">
                  <c:v>24.18888888888889</c:v>
                </c:pt>
                <c:pt idx="7199">
                  <c:v>23.972222222222225</c:v>
                </c:pt>
                <c:pt idx="7200">
                  <c:v>23.9</c:v>
                </c:pt>
                <c:pt idx="7201">
                  <c:v>23.62222222222222</c:v>
                </c:pt>
                <c:pt idx="7202">
                  <c:v>23.56111111111111</c:v>
                </c:pt>
                <c:pt idx="7203">
                  <c:v>23.538888888888891</c:v>
                </c:pt>
                <c:pt idx="7204">
                  <c:v>23.477777777777781</c:v>
                </c:pt>
                <c:pt idx="7205">
                  <c:v>23.961111111111109</c:v>
                </c:pt>
                <c:pt idx="7206">
                  <c:v>24.177777777777774</c:v>
                </c:pt>
                <c:pt idx="7207">
                  <c:v>24.261111111111113</c:v>
                </c:pt>
                <c:pt idx="7208">
                  <c:v>24.250000000000004</c:v>
                </c:pt>
                <c:pt idx="7209">
                  <c:v>24.261111111111113</c:v>
                </c:pt>
                <c:pt idx="7210">
                  <c:v>24.211111111111109</c:v>
                </c:pt>
                <c:pt idx="7211">
                  <c:v>24.211111111111109</c:v>
                </c:pt>
                <c:pt idx="7212">
                  <c:v>24.238888888888887</c:v>
                </c:pt>
                <c:pt idx="7213">
                  <c:v>24.277777777777779</c:v>
                </c:pt>
                <c:pt idx="7214">
                  <c:v>24.277777777777779</c:v>
                </c:pt>
                <c:pt idx="7215">
                  <c:v>24.250000000000004</c:v>
                </c:pt>
                <c:pt idx="7216">
                  <c:v>24.288888888888888</c:v>
                </c:pt>
                <c:pt idx="7217">
                  <c:v>24.311111111111114</c:v>
                </c:pt>
                <c:pt idx="7218">
                  <c:v>24.099999999999998</c:v>
                </c:pt>
                <c:pt idx="7219">
                  <c:v>22.938888888888894</c:v>
                </c:pt>
                <c:pt idx="7220">
                  <c:v>22.861111111111114</c:v>
                </c:pt>
                <c:pt idx="7221">
                  <c:v>22.838888888888889</c:v>
                </c:pt>
                <c:pt idx="7222">
                  <c:v>22.661111111111115</c:v>
                </c:pt>
                <c:pt idx="7223">
                  <c:v>23.122222222222224</c:v>
                </c:pt>
                <c:pt idx="7224">
                  <c:v>23.188888888888886</c:v>
                </c:pt>
                <c:pt idx="7225">
                  <c:v>23.150000000000002</c:v>
                </c:pt>
                <c:pt idx="7226">
                  <c:v>22.911111111111108</c:v>
                </c:pt>
                <c:pt idx="7227">
                  <c:v>22.822222222222219</c:v>
                </c:pt>
                <c:pt idx="7228">
                  <c:v>22.738888888888891</c:v>
                </c:pt>
                <c:pt idx="7229">
                  <c:v>22.577777777777779</c:v>
                </c:pt>
                <c:pt idx="7230">
                  <c:v>22.722222222222225</c:v>
                </c:pt>
                <c:pt idx="7231">
                  <c:v>23.172222222222217</c:v>
                </c:pt>
                <c:pt idx="7232">
                  <c:v>23.761111111111109</c:v>
                </c:pt>
                <c:pt idx="7233">
                  <c:v>25.022222222222226</c:v>
                </c:pt>
                <c:pt idx="7234">
                  <c:v>25.749999999999996</c:v>
                </c:pt>
                <c:pt idx="7235">
                  <c:v>26.261111111111109</c:v>
                </c:pt>
                <c:pt idx="7236">
                  <c:v>26.411111111111115</c:v>
                </c:pt>
                <c:pt idx="7237">
                  <c:v>26.477777777777774</c:v>
                </c:pt>
                <c:pt idx="7238">
                  <c:v>26.522222222222219</c:v>
                </c:pt>
                <c:pt idx="7239">
                  <c:v>26.5</c:v>
                </c:pt>
                <c:pt idx="7240">
                  <c:v>26.37222222222222</c:v>
                </c:pt>
                <c:pt idx="7241">
                  <c:v>26.477777777777774</c:v>
                </c:pt>
                <c:pt idx="7242">
                  <c:v>26.677777777777774</c:v>
                </c:pt>
                <c:pt idx="7243">
                  <c:v>26.722222222222218</c:v>
                </c:pt>
                <c:pt idx="7244">
                  <c:v>26.761111111111113</c:v>
                </c:pt>
                <c:pt idx="7245">
                  <c:v>26.861111111111107</c:v>
                </c:pt>
                <c:pt idx="7246">
                  <c:v>26.822222222222223</c:v>
                </c:pt>
                <c:pt idx="7247">
                  <c:v>24.977777777777774</c:v>
                </c:pt>
                <c:pt idx="7248">
                  <c:v>22.861111111111114</c:v>
                </c:pt>
                <c:pt idx="7249">
                  <c:v>23.088888888888889</c:v>
                </c:pt>
                <c:pt idx="7250">
                  <c:v>24.4</c:v>
                </c:pt>
                <c:pt idx="7251">
                  <c:v>25.06111111111111</c:v>
                </c:pt>
                <c:pt idx="7252">
                  <c:v>24.8</c:v>
                </c:pt>
                <c:pt idx="7253">
                  <c:v>25.227777777777774</c:v>
                </c:pt>
                <c:pt idx="7254">
                  <c:v>24.627777777777776</c:v>
                </c:pt>
                <c:pt idx="7255">
                  <c:v>24.699999999999996</c:v>
                </c:pt>
                <c:pt idx="7256">
                  <c:v>24.611111111111107</c:v>
                </c:pt>
                <c:pt idx="7257">
                  <c:v>24.488888888888887</c:v>
                </c:pt>
                <c:pt idx="7258">
                  <c:v>24.527777777777779</c:v>
                </c:pt>
                <c:pt idx="7259">
                  <c:v>24.422222222222217</c:v>
                </c:pt>
                <c:pt idx="7260">
                  <c:v>24.15</c:v>
                </c:pt>
                <c:pt idx="7261">
                  <c:v>24.138888888888889</c:v>
                </c:pt>
                <c:pt idx="7262">
                  <c:v>24.111111111111114</c:v>
                </c:pt>
                <c:pt idx="7263">
                  <c:v>24.272222222222219</c:v>
                </c:pt>
                <c:pt idx="7264">
                  <c:v>24.227777777777778</c:v>
                </c:pt>
                <c:pt idx="7265">
                  <c:v>24.177777777777774</c:v>
                </c:pt>
                <c:pt idx="7266">
                  <c:v>24.099999999999998</c:v>
                </c:pt>
                <c:pt idx="7267">
                  <c:v>23.888888888888889</c:v>
                </c:pt>
                <c:pt idx="7268">
                  <c:v>23.62222222222222</c:v>
                </c:pt>
                <c:pt idx="7269">
                  <c:v>23.538888888888891</c:v>
                </c:pt>
                <c:pt idx="7270">
                  <c:v>23.81111111111111</c:v>
                </c:pt>
                <c:pt idx="7271">
                  <c:v>23.772222222222226</c:v>
                </c:pt>
                <c:pt idx="7272">
                  <c:v>23.427777777777777</c:v>
                </c:pt>
                <c:pt idx="7273">
                  <c:v>23.172222222222217</c:v>
                </c:pt>
                <c:pt idx="7274">
                  <c:v>22.811111111111114</c:v>
                </c:pt>
                <c:pt idx="7275">
                  <c:v>22.838888888888889</c:v>
                </c:pt>
                <c:pt idx="7276">
                  <c:v>22.888888888888889</c:v>
                </c:pt>
                <c:pt idx="7277">
                  <c:v>22.677777777777774</c:v>
                </c:pt>
                <c:pt idx="7278">
                  <c:v>22.62222222222222</c:v>
                </c:pt>
                <c:pt idx="7279">
                  <c:v>22.538888888888884</c:v>
                </c:pt>
                <c:pt idx="7280">
                  <c:v>22.538888888888884</c:v>
                </c:pt>
                <c:pt idx="7281">
                  <c:v>22.727777777777774</c:v>
                </c:pt>
                <c:pt idx="7282">
                  <c:v>22.861111111111114</c:v>
                </c:pt>
                <c:pt idx="7283">
                  <c:v>22.87777777777778</c:v>
                </c:pt>
                <c:pt idx="7284">
                  <c:v>22.922222222222224</c:v>
                </c:pt>
                <c:pt idx="7285">
                  <c:v>23.072222222222223</c:v>
                </c:pt>
                <c:pt idx="7286">
                  <c:v>23.077777777777779</c:v>
                </c:pt>
                <c:pt idx="7287">
                  <c:v>23.049999999999997</c:v>
                </c:pt>
                <c:pt idx="7288">
                  <c:v>22.911111111111108</c:v>
                </c:pt>
                <c:pt idx="7289">
                  <c:v>22.150000000000002</c:v>
                </c:pt>
                <c:pt idx="7290">
                  <c:v>21.322222222222219</c:v>
                </c:pt>
                <c:pt idx="7291">
                  <c:v>21.427777777777774</c:v>
                </c:pt>
                <c:pt idx="7292">
                  <c:v>21.511111111111109</c:v>
                </c:pt>
                <c:pt idx="7293">
                  <c:v>21.472222222222225</c:v>
                </c:pt>
                <c:pt idx="7294">
                  <c:v>21.461111111111109</c:v>
                </c:pt>
                <c:pt idx="7295">
                  <c:v>21.588888888888889</c:v>
                </c:pt>
                <c:pt idx="7296">
                  <c:v>21.45</c:v>
                </c:pt>
                <c:pt idx="7297">
                  <c:v>21.638888888888889</c:v>
                </c:pt>
                <c:pt idx="7298">
                  <c:v>21.849999999999998</c:v>
                </c:pt>
                <c:pt idx="7299">
                  <c:v>21.688888888888894</c:v>
                </c:pt>
                <c:pt idx="7300">
                  <c:v>21.550000000000004</c:v>
                </c:pt>
                <c:pt idx="7301">
                  <c:v>21.37222222222222</c:v>
                </c:pt>
                <c:pt idx="7302">
                  <c:v>21.277777777777775</c:v>
                </c:pt>
                <c:pt idx="7303">
                  <c:v>21.172222222222221</c:v>
                </c:pt>
                <c:pt idx="7304">
                  <c:v>20.811111111111106</c:v>
                </c:pt>
                <c:pt idx="7305">
                  <c:v>20.627777777777776</c:v>
                </c:pt>
                <c:pt idx="7306">
                  <c:v>20.749999999999996</c:v>
                </c:pt>
                <c:pt idx="7307">
                  <c:v>20.37777777777778</c:v>
                </c:pt>
                <c:pt idx="7308">
                  <c:v>20.661111111111108</c:v>
                </c:pt>
                <c:pt idx="7309">
                  <c:v>20.627777777777776</c:v>
                </c:pt>
                <c:pt idx="7310">
                  <c:v>20.661111111111108</c:v>
                </c:pt>
                <c:pt idx="7311">
                  <c:v>20.511111111111113</c:v>
                </c:pt>
                <c:pt idx="7312">
                  <c:v>20.138888888888889</c:v>
                </c:pt>
                <c:pt idx="7313">
                  <c:v>19.888888888888886</c:v>
                </c:pt>
                <c:pt idx="7314">
                  <c:v>19.622222222222216</c:v>
                </c:pt>
                <c:pt idx="7315">
                  <c:v>19.699999999999996</c:v>
                </c:pt>
                <c:pt idx="7316">
                  <c:v>18.600000000000001</c:v>
                </c:pt>
                <c:pt idx="7317">
                  <c:v>18.56111111111111</c:v>
                </c:pt>
                <c:pt idx="7318">
                  <c:v>18.611111111111111</c:v>
                </c:pt>
                <c:pt idx="7319">
                  <c:v>18.127777777777776</c:v>
                </c:pt>
                <c:pt idx="7320">
                  <c:v>17.838888888888889</c:v>
                </c:pt>
                <c:pt idx="7321">
                  <c:v>18.772222222222226</c:v>
                </c:pt>
                <c:pt idx="7322">
                  <c:v>20.37777777777778</c:v>
                </c:pt>
                <c:pt idx="7323">
                  <c:v>21.25</c:v>
                </c:pt>
                <c:pt idx="7324">
                  <c:v>21.688888888888894</c:v>
                </c:pt>
                <c:pt idx="7325">
                  <c:v>22.249999999999996</c:v>
                </c:pt>
                <c:pt idx="7326">
                  <c:v>22.35</c:v>
                </c:pt>
                <c:pt idx="7327">
                  <c:v>21.327777777777779</c:v>
                </c:pt>
                <c:pt idx="7328">
                  <c:v>21.877777777777776</c:v>
                </c:pt>
                <c:pt idx="7329">
                  <c:v>22.422222222222221</c:v>
                </c:pt>
                <c:pt idx="7330">
                  <c:v>22.75</c:v>
                </c:pt>
                <c:pt idx="7331">
                  <c:v>22.922222222222224</c:v>
                </c:pt>
                <c:pt idx="7332">
                  <c:v>21.672222222222224</c:v>
                </c:pt>
                <c:pt idx="7333">
                  <c:v>22.738888888888891</c:v>
                </c:pt>
                <c:pt idx="7334">
                  <c:v>23.238888888888887</c:v>
                </c:pt>
                <c:pt idx="7335">
                  <c:v>23.6</c:v>
                </c:pt>
                <c:pt idx="7336">
                  <c:v>24.122222222222224</c:v>
                </c:pt>
                <c:pt idx="7337">
                  <c:v>24.461111111111112</c:v>
                </c:pt>
                <c:pt idx="7338">
                  <c:v>24.772222222222222</c:v>
                </c:pt>
                <c:pt idx="7339">
                  <c:v>25.211111111111109</c:v>
                </c:pt>
                <c:pt idx="7340">
                  <c:v>25.05</c:v>
                </c:pt>
                <c:pt idx="7341">
                  <c:v>25.572222222222223</c:v>
                </c:pt>
                <c:pt idx="7342">
                  <c:v>26.111111111111111</c:v>
                </c:pt>
                <c:pt idx="7343">
                  <c:v>25.922222222222221</c:v>
                </c:pt>
                <c:pt idx="7344">
                  <c:v>25.772222222222222</c:v>
                </c:pt>
                <c:pt idx="7345">
                  <c:v>25.638888888888893</c:v>
                </c:pt>
                <c:pt idx="7346">
                  <c:v>26.7</c:v>
                </c:pt>
                <c:pt idx="7347">
                  <c:v>26.861111111111107</c:v>
                </c:pt>
                <c:pt idx="7348">
                  <c:v>27.449999999999996</c:v>
                </c:pt>
                <c:pt idx="7349">
                  <c:v>27.56111111111111</c:v>
                </c:pt>
                <c:pt idx="7350">
                  <c:v>27.738888888888891</c:v>
                </c:pt>
                <c:pt idx="7351">
                  <c:v>28.322222222222223</c:v>
                </c:pt>
                <c:pt idx="7352">
                  <c:v>28.488888888888887</c:v>
                </c:pt>
                <c:pt idx="7353">
                  <c:v>28.711111111111116</c:v>
                </c:pt>
                <c:pt idx="7354">
                  <c:v>28.677777777777781</c:v>
                </c:pt>
                <c:pt idx="7355">
                  <c:v>28.777777777777775</c:v>
                </c:pt>
                <c:pt idx="7356">
                  <c:v>28.772222222222226</c:v>
                </c:pt>
                <c:pt idx="7357">
                  <c:v>28.62222222222222</c:v>
                </c:pt>
                <c:pt idx="7358">
                  <c:v>28.322222222222223</c:v>
                </c:pt>
                <c:pt idx="7359">
                  <c:v>28.299999999999997</c:v>
                </c:pt>
                <c:pt idx="7360">
                  <c:v>28.222222222222221</c:v>
                </c:pt>
                <c:pt idx="7361">
                  <c:v>27.872222222222224</c:v>
                </c:pt>
                <c:pt idx="7362">
                  <c:v>27.711111111111109</c:v>
                </c:pt>
                <c:pt idx="7363">
                  <c:v>27.62777777777778</c:v>
                </c:pt>
                <c:pt idx="7364">
                  <c:v>27.31111111111111</c:v>
                </c:pt>
                <c:pt idx="7365">
                  <c:v>26.722222222222218</c:v>
                </c:pt>
                <c:pt idx="7366">
                  <c:v>26.622222222222224</c:v>
                </c:pt>
                <c:pt idx="7367">
                  <c:v>26.322222222222219</c:v>
                </c:pt>
                <c:pt idx="7368">
                  <c:v>25.922222222222221</c:v>
                </c:pt>
                <c:pt idx="7369">
                  <c:v>25.488888888888887</c:v>
                </c:pt>
                <c:pt idx="7370">
                  <c:v>24.8</c:v>
                </c:pt>
                <c:pt idx="7371">
                  <c:v>24.099999999999998</c:v>
                </c:pt>
                <c:pt idx="7372">
                  <c:v>23.722222222222225</c:v>
                </c:pt>
                <c:pt idx="7373">
                  <c:v>22.572222222222219</c:v>
                </c:pt>
                <c:pt idx="7374">
                  <c:v>21.7</c:v>
                </c:pt>
                <c:pt idx="7375">
                  <c:v>21.111111111111111</c:v>
                </c:pt>
                <c:pt idx="7376">
                  <c:v>20.538888888888888</c:v>
                </c:pt>
                <c:pt idx="7377">
                  <c:v>20.461111111111109</c:v>
                </c:pt>
                <c:pt idx="7378">
                  <c:v>20.038888888888884</c:v>
                </c:pt>
                <c:pt idx="7379">
                  <c:v>19.322222222222223</c:v>
                </c:pt>
                <c:pt idx="7380">
                  <c:v>19.149999999999999</c:v>
                </c:pt>
                <c:pt idx="7381">
                  <c:v>18.572222222222226</c:v>
                </c:pt>
                <c:pt idx="7382">
                  <c:v>18.411111111111111</c:v>
                </c:pt>
                <c:pt idx="7383">
                  <c:v>18.222222222222221</c:v>
                </c:pt>
                <c:pt idx="7384">
                  <c:v>18.072222222222223</c:v>
                </c:pt>
                <c:pt idx="7385">
                  <c:v>17.977777777777778</c:v>
                </c:pt>
                <c:pt idx="7386">
                  <c:v>17.827777777777779</c:v>
                </c:pt>
                <c:pt idx="7387">
                  <c:v>17.261111111111109</c:v>
                </c:pt>
                <c:pt idx="7388">
                  <c:v>17.038888888888888</c:v>
                </c:pt>
                <c:pt idx="7389">
                  <c:v>16.638888888888889</c:v>
                </c:pt>
                <c:pt idx="7390">
                  <c:v>16.45</c:v>
                </c:pt>
                <c:pt idx="7391">
                  <c:v>16.18888888888889</c:v>
                </c:pt>
                <c:pt idx="7392">
                  <c:v>15.961111111111109</c:v>
                </c:pt>
                <c:pt idx="7393">
                  <c:v>15.72222222222222</c:v>
                </c:pt>
                <c:pt idx="7394">
                  <c:v>15.672222222222222</c:v>
                </c:pt>
                <c:pt idx="7395">
                  <c:v>15.372222222222224</c:v>
                </c:pt>
                <c:pt idx="7396">
                  <c:v>15.18888888888889</c:v>
                </c:pt>
                <c:pt idx="7397">
                  <c:v>15.077777777777778</c:v>
                </c:pt>
                <c:pt idx="7398">
                  <c:v>14.977777777777778</c:v>
                </c:pt>
                <c:pt idx="7399">
                  <c:v>14.661111111111111</c:v>
                </c:pt>
                <c:pt idx="7400">
                  <c:v>14.561111111111112</c:v>
                </c:pt>
                <c:pt idx="7401">
                  <c:v>14.511111111111109</c:v>
                </c:pt>
                <c:pt idx="7402">
                  <c:v>14.5</c:v>
                </c:pt>
                <c:pt idx="7403">
                  <c:v>14.37222222222222</c:v>
                </c:pt>
                <c:pt idx="7404">
                  <c:v>14.33888888888889</c:v>
                </c:pt>
                <c:pt idx="7405">
                  <c:v>14.31111111111111</c:v>
                </c:pt>
                <c:pt idx="7406">
                  <c:v>14.177777777777779</c:v>
                </c:pt>
                <c:pt idx="7407">
                  <c:v>14.122222222222224</c:v>
                </c:pt>
                <c:pt idx="7408">
                  <c:v>13.927777777777777</c:v>
                </c:pt>
                <c:pt idx="7409">
                  <c:v>14.049999999999999</c:v>
                </c:pt>
                <c:pt idx="7410">
                  <c:v>13.977777777777776</c:v>
                </c:pt>
                <c:pt idx="7411">
                  <c:v>13.872222222222222</c:v>
                </c:pt>
                <c:pt idx="7412">
                  <c:v>13.677777777777775</c:v>
                </c:pt>
                <c:pt idx="7413">
                  <c:v>13.688888888888888</c:v>
                </c:pt>
                <c:pt idx="7414">
                  <c:v>13.688888888888888</c:v>
                </c:pt>
                <c:pt idx="7415">
                  <c:v>13.672222222222221</c:v>
                </c:pt>
                <c:pt idx="7416">
                  <c:v>13.8</c:v>
                </c:pt>
                <c:pt idx="7417">
                  <c:v>14.31111111111111</c:v>
                </c:pt>
                <c:pt idx="7418">
                  <c:v>15.738888888888887</c:v>
                </c:pt>
                <c:pt idx="7419">
                  <c:v>17.377777777777776</c:v>
                </c:pt>
                <c:pt idx="7420">
                  <c:v>18.62222222222222</c:v>
                </c:pt>
                <c:pt idx="7421">
                  <c:v>20.372222222222224</c:v>
                </c:pt>
                <c:pt idx="7422">
                  <c:v>21.811111111111114</c:v>
                </c:pt>
                <c:pt idx="7423">
                  <c:v>21.672222222222224</c:v>
                </c:pt>
                <c:pt idx="7424">
                  <c:v>22.37222222222222</c:v>
                </c:pt>
                <c:pt idx="7425">
                  <c:v>23.527777777777775</c:v>
                </c:pt>
                <c:pt idx="7426">
                  <c:v>24.177777777777774</c:v>
                </c:pt>
                <c:pt idx="7427">
                  <c:v>24.538888888888888</c:v>
                </c:pt>
                <c:pt idx="7428">
                  <c:v>25.12222222222222</c:v>
                </c:pt>
                <c:pt idx="7429">
                  <c:v>25.338888888888889</c:v>
                </c:pt>
                <c:pt idx="7430">
                  <c:v>25.788888888888888</c:v>
                </c:pt>
                <c:pt idx="7431">
                  <c:v>26.199999999999996</c:v>
                </c:pt>
                <c:pt idx="7432">
                  <c:v>26.261111111111109</c:v>
                </c:pt>
                <c:pt idx="7433">
                  <c:v>26.31111111111111</c:v>
                </c:pt>
                <c:pt idx="7434">
                  <c:v>26.988888888888887</c:v>
                </c:pt>
                <c:pt idx="7435">
                  <c:v>27.011111111111113</c:v>
                </c:pt>
                <c:pt idx="7436">
                  <c:v>27.772222222222219</c:v>
                </c:pt>
                <c:pt idx="7437">
                  <c:v>27.661111111111115</c:v>
                </c:pt>
                <c:pt idx="7438">
                  <c:v>28.038888888888888</c:v>
                </c:pt>
                <c:pt idx="7439">
                  <c:v>28.261111111111113</c:v>
                </c:pt>
                <c:pt idx="7440">
                  <c:v>28.577777777777776</c:v>
                </c:pt>
                <c:pt idx="7441">
                  <c:v>28.311111111111106</c:v>
                </c:pt>
                <c:pt idx="7442">
                  <c:v>28.738888888888891</c:v>
                </c:pt>
                <c:pt idx="7443">
                  <c:v>29.322222222222223</c:v>
                </c:pt>
                <c:pt idx="7444">
                  <c:v>29.372222222222224</c:v>
                </c:pt>
                <c:pt idx="7445">
                  <c:v>29.93888888888889</c:v>
                </c:pt>
                <c:pt idx="7446">
                  <c:v>29.988888888888891</c:v>
                </c:pt>
                <c:pt idx="7447">
                  <c:v>29.972222222222221</c:v>
                </c:pt>
                <c:pt idx="7448">
                  <c:v>30.661111111111108</c:v>
                </c:pt>
                <c:pt idx="7449">
                  <c:v>30.500000000000004</c:v>
                </c:pt>
                <c:pt idx="7450">
                  <c:v>30.672222222222217</c:v>
                </c:pt>
                <c:pt idx="7451">
                  <c:v>31.072222222222226</c:v>
                </c:pt>
                <c:pt idx="7452">
                  <c:v>30.949999999999996</c:v>
                </c:pt>
                <c:pt idx="7453">
                  <c:v>31.4</c:v>
                </c:pt>
                <c:pt idx="7454">
                  <c:v>31.4</c:v>
                </c:pt>
                <c:pt idx="7455">
                  <c:v>31.738888888888887</c:v>
                </c:pt>
                <c:pt idx="7456">
                  <c:v>31.672222222222224</c:v>
                </c:pt>
                <c:pt idx="7457">
                  <c:v>31.599999999999998</c:v>
                </c:pt>
                <c:pt idx="7458">
                  <c:v>31.722222222222218</c:v>
                </c:pt>
                <c:pt idx="7459">
                  <c:v>31.738888888888887</c:v>
                </c:pt>
                <c:pt idx="7460">
                  <c:v>31.599999999999998</c:v>
                </c:pt>
                <c:pt idx="7461">
                  <c:v>31.7</c:v>
                </c:pt>
                <c:pt idx="7462">
                  <c:v>31.65</c:v>
                </c:pt>
                <c:pt idx="7463">
                  <c:v>31.35</c:v>
                </c:pt>
                <c:pt idx="7464">
                  <c:v>31.322222222222219</c:v>
                </c:pt>
                <c:pt idx="7465">
                  <c:v>30.700000000000003</c:v>
                </c:pt>
                <c:pt idx="7466">
                  <c:v>29.411111111111108</c:v>
                </c:pt>
                <c:pt idx="7467">
                  <c:v>28.861111111111111</c:v>
                </c:pt>
                <c:pt idx="7468">
                  <c:v>27.977777777777778</c:v>
                </c:pt>
                <c:pt idx="7469">
                  <c:v>27.061111111111106</c:v>
                </c:pt>
                <c:pt idx="7470">
                  <c:v>25.06111111111111</c:v>
                </c:pt>
                <c:pt idx="7471">
                  <c:v>23.988888888888891</c:v>
                </c:pt>
                <c:pt idx="7472">
                  <c:v>22.827777777777779</c:v>
                </c:pt>
                <c:pt idx="7473">
                  <c:v>22.611111111111111</c:v>
                </c:pt>
                <c:pt idx="7474">
                  <c:v>22.722222222222225</c:v>
                </c:pt>
                <c:pt idx="7475">
                  <c:v>22.5</c:v>
                </c:pt>
                <c:pt idx="7476">
                  <c:v>22.522222222222226</c:v>
                </c:pt>
                <c:pt idx="7477">
                  <c:v>22.461111111111116</c:v>
                </c:pt>
                <c:pt idx="7478">
                  <c:v>22.111111111111111</c:v>
                </c:pt>
                <c:pt idx="7479">
                  <c:v>21.3</c:v>
                </c:pt>
                <c:pt idx="7480">
                  <c:v>20.922222222222221</c:v>
                </c:pt>
                <c:pt idx="7481">
                  <c:v>20.772222222222222</c:v>
                </c:pt>
                <c:pt idx="7482">
                  <c:v>20.25</c:v>
                </c:pt>
                <c:pt idx="7483">
                  <c:v>19.422222222222217</c:v>
                </c:pt>
                <c:pt idx="7484">
                  <c:v>19.311111111111114</c:v>
                </c:pt>
                <c:pt idx="7485">
                  <c:v>18.827777777777779</c:v>
                </c:pt>
                <c:pt idx="7486">
                  <c:v>18.538888888888891</c:v>
                </c:pt>
                <c:pt idx="7487">
                  <c:v>18.127777777777776</c:v>
                </c:pt>
                <c:pt idx="7488">
                  <c:v>17.722222222222221</c:v>
                </c:pt>
                <c:pt idx="7489">
                  <c:v>17.650000000000002</c:v>
                </c:pt>
                <c:pt idx="7490">
                  <c:v>17.372222222222224</c:v>
                </c:pt>
                <c:pt idx="7491">
                  <c:v>17.222222222222221</c:v>
                </c:pt>
                <c:pt idx="7492">
                  <c:v>17.027777777777775</c:v>
                </c:pt>
                <c:pt idx="7493">
                  <c:v>16.972222222222221</c:v>
                </c:pt>
                <c:pt idx="7494">
                  <c:v>16.7</c:v>
                </c:pt>
                <c:pt idx="7495">
                  <c:v>16.727777777777778</c:v>
                </c:pt>
                <c:pt idx="7496">
                  <c:v>16.772222222222222</c:v>
                </c:pt>
                <c:pt idx="7497">
                  <c:v>16.55</c:v>
                </c:pt>
                <c:pt idx="7498">
                  <c:v>16.488888888888887</c:v>
                </c:pt>
                <c:pt idx="7499">
                  <c:v>16.338888888888885</c:v>
                </c:pt>
                <c:pt idx="7500">
                  <c:v>16.31111111111111</c:v>
                </c:pt>
                <c:pt idx="7501">
                  <c:v>16.288888888888888</c:v>
                </c:pt>
                <c:pt idx="7502">
                  <c:v>16.127777777777776</c:v>
                </c:pt>
                <c:pt idx="7503">
                  <c:v>16.027777777777779</c:v>
                </c:pt>
                <c:pt idx="7504">
                  <c:v>15.972222222222221</c:v>
                </c:pt>
                <c:pt idx="7505">
                  <c:v>15.911111111111111</c:v>
                </c:pt>
                <c:pt idx="7506">
                  <c:v>15.761111111111109</c:v>
                </c:pt>
                <c:pt idx="7507">
                  <c:v>15.52222222222222</c:v>
                </c:pt>
                <c:pt idx="7508">
                  <c:v>15.472222222222223</c:v>
                </c:pt>
                <c:pt idx="7509">
                  <c:v>15.411111111111111</c:v>
                </c:pt>
                <c:pt idx="7510">
                  <c:v>15.338888888888889</c:v>
                </c:pt>
                <c:pt idx="7511">
                  <c:v>15.350000000000001</c:v>
                </c:pt>
                <c:pt idx="7512">
                  <c:v>15.427777777777779</c:v>
                </c:pt>
                <c:pt idx="7513">
                  <c:v>15.761111111111109</c:v>
                </c:pt>
                <c:pt idx="7514">
                  <c:v>16.927777777777777</c:v>
                </c:pt>
                <c:pt idx="7515">
                  <c:v>18.361111111111111</c:v>
                </c:pt>
                <c:pt idx="7516">
                  <c:v>19.749999999999996</c:v>
                </c:pt>
                <c:pt idx="7517">
                  <c:v>20.511111111111113</c:v>
                </c:pt>
                <c:pt idx="7518">
                  <c:v>20.749999999999996</c:v>
                </c:pt>
                <c:pt idx="7519">
                  <c:v>21.588888888888889</c:v>
                </c:pt>
                <c:pt idx="7520">
                  <c:v>23.177777777777777</c:v>
                </c:pt>
                <c:pt idx="7521">
                  <c:v>24.327777777777779</c:v>
                </c:pt>
                <c:pt idx="7522">
                  <c:v>24.549999999999997</c:v>
                </c:pt>
                <c:pt idx="7523">
                  <c:v>25.06111111111111</c:v>
                </c:pt>
                <c:pt idx="7524">
                  <c:v>25.827777777777776</c:v>
                </c:pt>
                <c:pt idx="7525">
                  <c:v>26.827777777777779</c:v>
                </c:pt>
                <c:pt idx="7526">
                  <c:v>27.35</c:v>
                </c:pt>
                <c:pt idx="7527">
                  <c:v>27.611111111111111</c:v>
                </c:pt>
                <c:pt idx="7528">
                  <c:v>28.361111111111107</c:v>
                </c:pt>
                <c:pt idx="7529">
                  <c:v>28.727777777777774</c:v>
                </c:pt>
                <c:pt idx="7530">
                  <c:v>28.777777777777775</c:v>
                </c:pt>
                <c:pt idx="7531">
                  <c:v>29.349999999999998</c:v>
                </c:pt>
                <c:pt idx="7532">
                  <c:v>29.961111111111116</c:v>
                </c:pt>
                <c:pt idx="7533">
                  <c:v>30.261111111111109</c:v>
                </c:pt>
                <c:pt idx="7534">
                  <c:v>30.361111111111114</c:v>
                </c:pt>
                <c:pt idx="7535">
                  <c:v>31.127777777777776</c:v>
                </c:pt>
                <c:pt idx="7536">
                  <c:v>31.199999999999996</c:v>
                </c:pt>
                <c:pt idx="7537">
                  <c:v>31.511111111111109</c:v>
                </c:pt>
                <c:pt idx="7538">
                  <c:v>32.06111111111111</c:v>
                </c:pt>
                <c:pt idx="7539">
                  <c:v>32.18888888888889</c:v>
                </c:pt>
                <c:pt idx="7540">
                  <c:v>32.222222222222221</c:v>
                </c:pt>
                <c:pt idx="7541">
                  <c:v>32.838888888888889</c:v>
                </c:pt>
                <c:pt idx="7542">
                  <c:v>33.172222222222217</c:v>
                </c:pt>
                <c:pt idx="7543">
                  <c:v>33.422222222222217</c:v>
                </c:pt>
                <c:pt idx="7544">
                  <c:v>33.43888888888889</c:v>
                </c:pt>
                <c:pt idx="7545">
                  <c:v>33.572222222222223</c:v>
                </c:pt>
                <c:pt idx="7546">
                  <c:v>33.988888888888894</c:v>
                </c:pt>
                <c:pt idx="7547">
                  <c:v>33.81111111111111</c:v>
                </c:pt>
                <c:pt idx="7548">
                  <c:v>33.988888888888894</c:v>
                </c:pt>
                <c:pt idx="7549">
                  <c:v>34.277777777777779</c:v>
                </c:pt>
                <c:pt idx="7550">
                  <c:v>34</c:v>
                </c:pt>
                <c:pt idx="7551">
                  <c:v>34.200000000000003</c:v>
                </c:pt>
                <c:pt idx="7552">
                  <c:v>33.761111111111106</c:v>
                </c:pt>
                <c:pt idx="7553">
                  <c:v>33.572222222222223</c:v>
                </c:pt>
                <c:pt idx="7554">
                  <c:v>33.638888888888886</c:v>
                </c:pt>
                <c:pt idx="7555">
                  <c:v>33.411111111111111</c:v>
                </c:pt>
                <c:pt idx="7556">
                  <c:v>33.227777777777781</c:v>
                </c:pt>
                <c:pt idx="7557">
                  <c:v>32.888888888888893</c:v>
                </c:pt>
                <c:pt idx="7558">
                  <c:v>32.527777777777779</c:v>
                </c:pt>
                <c:pt idx="7559">
                  <c:v>32.238888888888887</c:v>
                </c:pt>
                <c:pt idx="7560">
                  <c:v>31.788888888888888</c:v>
                </c:pt>
                <c:pt idx="7561">
                  <c:v>31.1</c:v>
                </c:pt>
                <c:pt idx="7562">
                  <c:v>30.277777777777779</c:v>
                </c:pt>
                <c:pt idx="7563">
                  <c:v>29.722222222222221</c:v>
                </c:pt>
                <c:pt idx="7564">
                  <c:v>29.06111111111111</c:v>
                </c:pt>
                <c:pt idx="7565">
                  <c:v>27.849999999999998</c:v>
                </c:pt>
                <c:pt idx="7566">
                  <c:v>26.211111111111116</c:v>
                </c:pt>
                <c:pt idx="7567">
                  <c:v>25.411111111111108</c:v>
                </c:pt>
                <c:pt idx="7568">
                  <c:v>25.022222222222226</c:v>
                </c:pt>
                <c:pt idx="7569">
                  <c:v>25.538888888888888</c:v>
                </c:pt>
                <c:pt idx="7570">
                  <c:v>24.577777777777776</c:v>
                </c:pt>
                <c:pt idx="7571">
                  <c:v>23.638888888888886</c:v>
                </c:pt>
                <c:pt idx="7572">
                  <c:v>24.177777777777774</c:v>
                </c:pt>
                <c:pt idx="7573">
                  <c:v>23.638888888888886</c:v>
                </c:pt>
                <c:pt idx="7574">
                  <c:v>23.35</c:v>
                </c:pt>
                <c:pt idx="7575">
                  <c:v>23.011111111111113</c:v>
                </c:pt>
                <c:pt idx="7576">
                  <c:v>22.738888888888891</c:v>
                </c:pt>
                <c:pt idx="7577">
                  <c:v>22.1</c:v>
                </c:pt>
                <c:pt idx="7578">
                  <c:v>21.577777777777779</c:v>
                </c:pt>
                <c:pt idx="7579">
                  <c:v>21.477777777777774</c:v>
                </c:pt>
                <c:pt idx="7580">
                  <c:v>21.077777777777776</c:v>
                </c:pt>
                <c:pt idx="7581">
                  <c:v>20.538888888888888</c:v>
                </c:pt>
                <c:pt idx="7582">
                  <c:v>20.138888888888889</c:v>
                </c:pt>
                <c:pt idx="7583">
                  <c:v>19.627777777777776</c:v>
                </c:pt>
                <c:pt idx="7584">
                  <c:v>19.400000000000002</c:v>
                </c:pt>
                <c:pt idx="7585">
                  <c:v>19.177777777777774</c:v>
                </c:pt>
                <c:pt idx="7586">
                  <c:v>18.861111111111111</c:v>
                </c:pt>
                <c:pt idx="7587">
                  <c:v>18.661111111111111</c:v>
                </c:pt>
                <c:pt idx="7588">
                  <c:v>18.377777777777776</c:v>
                </c:pt>
                <c:pt idx="7589">
                  <c:v>18.372222222222216</c:v>
                </c:pt>
                <c:pt idx="7590">
                  <c:v>18.411111111111111</c:v>
                </c:pt>
                <c:pt idx="7591">
                  <c:v>18.222222222222221</c:v>
                </c:pt>
                <c:pt idx="7592">
                  <c:v>18.022222222222222</c:v>
                </c:pt>
                <c:pt idx="7593">
                  <c:v>18.127777777777776</c:v>
                </c:pt>
                <c:pt idx="7594">
                  <c:v>17.922222222222224</c:v>
                </c:pt>
                <c:pt idx="7595">
                  <c:v>18.188888888888886</c:v>
                </c:pt>
                <c:pt idx="7596">
                  <c:v>18.211111111111112</c:v>
                </c:pt>
                <c:pt idx="7597">
                  <c:v>18.261111111111113</c:v>
                </c:pt>
                <c:pt idx="7598">
                  <c:v>18.338888888888892</c:v>
                </c:pt>
                <c:pt idx="7599">
                  <c:v>18.472222222222221</c:v>
                </c:pt>
                <c:pt idx="7600">
                  <c:v>18.838888888888885</c:v>
                </c:pt>
                <c:pt idx="7601">
                  <c:v>18.722222222222225</c:v>
                </c:pt>
                <c:pt idx="7602">
                  <c:v>19.277777777777779</c:v>
                </c:pt>
                <c:pt idx="7603">
                  <c:v>19.661111111111111</c:v>
                </c:pt>
                <c:pt idx="7604">
                  <c:v>20.011111111111109</c:v>
                </c:pt>
                <c:pt idx="7605">
                  <c:v>20.12777777777778</c:v>
                </c:pt>
                <c:pt idx="7606">
                  <c:v>20.100000000000005</c:v>
                </c:pt>
                <c:pt idx="7607">
                  <c:v>20.022222222222226</c:v>
                </c:pt>
                <c:pt idx="7608">
                  <c:v>20.12777777777778</c:v>
                </c:pt>
                <c:pt idx="7609">
                  <c:v>21.138888888888886</c:v>
                </c:pt>
                <c:pt idx="7610">
                  <c:v>22.061111111111106</c:v>
                </c:pt>
                <c:pt idx="7611">
                  <c:v>22.761111111111109</c:v>
                </c:pt>
                <c:pt idx="7612">
                  <c:v>23.477777777777781</c:v>
                </c:pt>
                <c:pt idx="7613">
                  <c:v>24.072222222222219</c:v>
                </c:pt>
                <c:pt idx="7614">
                  <c:v>24.361111111111107</c:v>
                </c:pt>
                <c:pt idx="7615">
                  <c:v>24.861111111111111</c:v>
                </c:pt>
                <c:pt idx="7616">
                  <c:v>25.749999999999996</c:v>
                </c:pt>
                <c:pt idx="7617">
                  <c:v>26.038888888888891</c:v>
                </c:pt>
                <c:pt idx="7618">
                  <c:v>26.211111111111116</c:v>
                </c:pt>
                <c:pt idx="7619">
                  <c:v>26.35</c:v>
                </c:pt>
                <c:pt idx="7620">
                  <c:v>26.577777777777779</c:v>
                </c:pt>
                <c:pt idx="7621">
                  <c:v>27.088888888888892</c:v>
                </c:pt>
                <c:pt idx="7622">
                  <c:v>27.661111111111115</c:v>
                </c:pt>
                <c:pt idx="7623">
                  <c:v>28.311111111111106</c:v>
                </c:pt>
                <c:pt idx="7624">
                  <c:v>28.338888888888892</c:v>
                </c:pt>
                <c:pt idx="7625">
                  <c:v>29.138888888888889</c:v>
                </c:pt>
                <c:pt idx="7626">
                  <c:v>29.761111111111106</c:v>
                </c:pt>
                <c:pt idx="7627">
                  <c:v>29.672222222222221</c:v>
                </c:pt>
                <c:pt idx="7628">
                  <c:v>30.388888888888889</c:v>
                </c:pt>
                <c:pt idx="7629">
                  <c:v>30.45</c:v>
                </c:pt>
                <c:pt idx="7630">
                  <c:v>30.961111111111112</c:v>
                </c:pt>
                <c:pt idx="7631">
                  <c:v>31.199999999999996</c:v>
                </c:pt>
                <c:pt idx="7632">
                  <c:v>31.538888888888884</c:v>
                </c:pt>
                <c:pt idx="7633">
                  <c:v>32.177777777777777</c:v>
                </c:pt>
                <c:pt idx="7634">
                  <c:v>31.988888888888887</c:v>
                </c:pt>
                <c:pt idx="7635">
                  <c:v>32.327777777777776</c:v>
                </c:pt>
                <c:pt idx="7636">
                  <c:v>32.699999999999996</c:v>
                </c:pt>
                <c:pt idx="7637">
                  <c:v>32.822222222222223</c:v>
                </c:pt>
                <c:pt idx="7638">
                  <c:v>33.038888888888884</c:v>
                </c:pt>
                <c:pt idx="7639">
                  <c:v>34.027777777777779</c:v>
                </c:pt>
                <c:pt idx="7640">
                  <c:v>33.888888888888886</c:v>
                </c:pt>
                <c:pt idx="7641">
                  <c:v>33.75</c:v>
                </c:pt>
                <c:pt idx="7642">
                  <c:v>34.12777777777778</c:v>
                </c:pt>
                <c:pt idx="7643">
                  <c:v>34.288888888888884</c:v>
                </c:pt>
                <c:pt idx="7644">
                  <c:v>34.272222222222219</c:v>
                </c:pt>
                <c:pt idx="7645">
                  <c:v>34.361111111111107</c:v>
                </c:pt>
                <c:pt idx="7646">
                  <c:v>34.377777777777773</c:v>
                </c:pt>
                <c:pt idx="7647">
                  <c:v>34.661111111111111</c:v>
                </c:pt>
                <c:pt idx="7648">
                  <c:v>34.522222222222219</c:v>
                </c:pt>
                <c:pt idx="7649">
                  <c:v>34.538888888888891</c:v>
                </c:pt>
                <c:pt idx="7650">
                  <c:v>34.65</c:v>
                </c:pt>
                <c:pt idx="7651">
                  <c:v>34.461111111111109</c:v>
                </c:pt>
                <c:pt idx="7652">
                  <c:v>34.522222222222219</c:v>
                </c:pt>
                <c:pt idx="7653">
                  <c:v>34.450000000000003</c:v>
                </c:pt>
                <c:pt idx="7654">
                  <c:v>34.18888888888889</c:v>
                </c:pt>
                <c:pt idx="7655">
                  <c:v>33.800000000000004</c:v>
                </c:pt>
                <c:pt idx="7656">
                  <c:v>32.388888888888886</c:v>
                </c:pt>
                <c:pt idx="7657">
                  <c:v>32.027777777777779</c:v>
                </c:pt>
                <c:pt idx="7658">
                  <c:v>31.427777777777774</c:v>
                </c:pt>
                <c:pt idx="7659">
                  <c:v>30.161111111111115</c:v>
                </c:pt>
                <c:pt idx="7660">
                  <c:v>29.411111111111108</c:v>
                </c:pt>
                <c:pt idx="7661">
                  <c:v>28.677777777777781</c:v>
                </c:pt>
                <c:pt idx="7662">
                  <c:v>28.061111111111114</c:v>
                </c:pt>
                <c:pt idx="7663">
                  <c:v>27.55</c:v>
                </c:pt>
                <c:pt idx="7664">
                  <c:v>27.088888888888892</c:v>
                </c:pt>
                <c:pt idx="7665">
                  <c:v>26.761111111111113</c:v>
                </c:pt>
                <c:pt idx="7666">
                  <c:v>26.472222222222225</c:v>
                </c:pt>
                <c:pt idx="7667">
                  <c:v>26.127777777777776</c:v>
                </c:pt>
                <c:pt idx="7668">
                  <c:v>25.911111111111111</c:v>
                </c:pt>
                <c:pt idx="7669">
                  <c:v>25.572222222222223</c:v>
                </c:pt>
                <c:pt idx="7670">
                  <c:v>25.349999999999998</c:v>
                </c:pt>
                <c:pt idx="7671">
                  <c:v>25.261111111111109</c:v>
                </c:pt>
                <c:pt idx="7672">
                  <c:v>25.077777777777776</c:v>
                </c:pt>
                <c:pt idx="7673">
                  <c:v>24.927777777777781</c:v>
                </c:pt>
                <c:pt idx="7674">
                  <c:v>24.877777777777776</c:v>
                </c:pt>
                <c:pt idx="7675">
                  <c:v>24.81111111111111</c:v>
                </c:pt>
                <c:pt idx="7676">
                  <c:v>24.688888888888886</c:v>
                </c:pt>
                <c:pt idx="7677">
                  <c:v>24.627777777777776</c:v>
                </c:pt>
                <c:pt idx="7678">
                  <c:v>24.561111111111106</c:v>
                </c:pt>
                <c:pt idx="7679">
                  <c:v>24.477777777777778</c:v>
                </c:pt>
                <c:pt idx="7680">
                  <c:v>24.4</c:v>
                </c:pt>
                <c:pt idx="7681">
                  <c:v>24.322222222222223</c:v>
                </c:pt>
                <c:pt idx="7682">
                  <c:v>24.261111111111113</c:v>
                </c:pt>
                <c:pt idx="7683">
                  <c:v>24.2</c:v>
                </c:pt>
                <c:pt idx="7684">
                  <c:v>24.138888888888889</c:v>
                </c:pt>
                <c:pt idx="7685">
                  <c:v>24.177777777777774</c:v>
                </c:pt>
                <c:pt idx="7686">
                  <c:v>24.172222222222224</c:v>
                </c:pt>
                <c:pt idx="7687">
                  <c:v>24.327777777777779</c:v>
                </c:pt>
                <c:pt idx="7688">
                  <c:v>24.488888888888887</c:v>
                </c:pt>
                <c:pt idx="7689">
                  <c:v>24.450000000000003</c:v>
                </c:pt>
                <c:pt idx="7690">
                  <c:v>24.522222222222222</c:v>
                </c:pt>
                <c:pt idx="7691">
                  <c:v>24.6</c:v>
                </c:pt>
                <c:pt idx="7692">
                  <c:v>24.627777777777776</c:v>
                </c:pt>
                <c:pt idx="7693">
                  <c:v>24.711111111111112</c:v>
                </c:pt>
                <c:pt idx="7694">
                  <c:v>24.788888888888891</c:v>
                </c:pt>
                <c:pt idx="7695">
                  <c:v>24.861111111111111</c:v>
                </c:pt>
                <c:pt idx="7696">
                  <c:v>24.711111111111112</c:v>
                </c:pt>
                <c:pt idx="7697">
                  <c:v>24.527777777777779</c:v>
                </c:pt>
                <c:pt idx="7698">
                  <c:v>24.277777777777779</c:v>
                </c:pt>
                <c:pt idx="7699">
                  <c:v>23.977777777777774</c:v>
                </c:pt>
                <c:pt idx="7700">
                  <c:v>23.68888888888889</c:v>
                </c:pt>
                <c:pt idx="7701">
                  <c:v>23.461111111111112</c:v>
                </c:pt>
                <c:pt idx="7702">
                  <c:v>23.272222222222222</c:v>
                </c:pt>
                <c:pt idx="7703">
                  <c:v>23.427777777777777</c:v>
                </c:pt>
                <c:pt idx="7704">
                  <c:v>23.499999999999996</c:v>
                </c:pt>
                <c:pt idx="7705">
                  <c:v>23.68888888888889</c:v>
                </c:pt>
                <c:pt idx="7706">
                  <c:v>24.12777777777778</c:v>
                </c:pt>
                <c:pt idx="7707">
                  <c:v>24.627777777777776</c:v>
                </c:pt>
                <c:pt idx="7708">
                  <c:v>24.861111111111111</c:v>
                </c:pt>
                <c:pt idx="7709">
                  <c:v>25.12222222222222</c:v>
                </c:pt>
                <c:pt idx="7710">
                  <c:v>25.738888888888887</c:v>
                </c:pt>
                <c:pt idx="7711">
                  <c:v>26.177777777777781</c:v>
                </c:pt>
                <c:pt idx="7712">
                  <c:v>26.9</c:v>
                </c:pt>
                <c:pt idx="7713">
                  <c:v>27.777777777777779</c:v>
                </c:pt>
                <c:pt idx="7714">
                  <c:v>27.9</c:v>
                </c:pt>
                <c:pt idx="7715">
                  <c:v>28.649999999999995</c:v>
                </c:pt>
                <c:pt idx="7716">
                  <c:v>28.93888888888889</c:v>
                </c:pt>
                <c:pt idx="7717">
                  <c:v>28.93888888888889</c:v>
                </c:pt>
                <c:pt idx="7718">
                  <c:v>29.522222222222222</c:v>
                </c:pt>
                <c:pt idx="7719">
                  <c:v>30.138888888888889</c:v>
                </c:pt>
                <c:pt idx="7720">
                  <c:v>30.522222222222219</c:v>
                </c:pt>
                <c:pt idx="7721">
                  <c:v>30.927777777777777</c:v>
                </c:pt>
                <c:pt idx="7722">
                  <c:v>31.149999999999995</c:v>
                </c:pt>
                <c:pt idx="7723">
                  <c:v>30.777777777777779</c:v>
                </c:pt>
                <c:pt idx="7724">
                  <c:v>31.672222222222224</c:v>
                </c:pt>
                <c:pt idx="7725">
                  <c:v>31.888888888888893</c:v>
                </c:pt>
                <c:pt idx="7726">
                  <c:v>32.25</c:v>
                </c:pt>
                <c:pt idx="7727">
                  <c:v>32.43888888888889</c:v>
                </c:pt>
                <c:pt idx="7728">
                  <c:v>32.62777777777778</c:v>
                </c:pt>
                <c:pt idx="7729">
                  <c:v>33.122222222222227</c:v>
                </c:pt>
                <c:pt idx="7730">
                  <c:v>33.361111111111107</c:v>
                </c:pt>
                <c:pt idx="7731">
                  <c:v>33.68888888888889</c:v>
                </c:pt>
                <c:pt idx="7732">
                  <c:v>33.87777777777778</c:v>
                </c:pt>
                <c:pt idx="7733">
                  <c:v>34.18888888888889</c:v>
                </c:pt>
                <c:pt idx="7734">
                  <c:v>34.411111111111111</c:v>
                </c:pt>
                <c:pt idx="7735">
                  <c:v>34.9</c:v>
                </c:pt>
                <c:pt idx="7736">
                  <c:v>34.87222222222222</c:v>
                </c:pt>
                <c:pt idx="7737">
                  <c:v>34.87777777777778</c:v>
                </c:pt>
                <c:pt idx="7738">
                  <c:v>35.088888888888889</c:v>
                </c:pt>
                <c:pt idx="7739">
                  <c:v>35.138888888888886</c:v>
                </c:pt>
                <c:pt idx="7740">
                  <c:v>35.472222222222221</c:v>
                </c:pt>
                <c:pt idx="7741">
                  <c:v>35.427777777777777</c:v>
                </c:pt>
                <c:pt idx="7742">
                  <c:v>35.411111111111104</c:v>
                </c:pt>
                <c:pt idx="7743">
                  <c:v>35.56111111111111</c:v>
                </c:pt>
                <c:pt idx="7744">
                  <c:v>35.777777777777779</c:v>
                </c:pt>
                <c:pt idx="7745">
                  <c:v>34.611111111111107</c:v>
                </c:pt>
                <c:pt idx="7746">
                  <c:v>34.799999999999997</c:v>
                </c:pt>
                <c:pt idx="7747">
                  <c:v>34.31111111111111</c:v>
                </c:pt>
                <c:pt idx="7748">
                  <c:v>33.327777777777776</c:v>
                </c:pt>
                <c:pt idx="7749">
                  <c:v>32.822222222222223</c:v>
                </c:pt>
                <c:pt idx="7750">
                  <c:v>32.75</c:v>
                </c:pt>
                <c:pt idx="7751">
                  <c:v>32.56111111111111</c:v>
                </c:pt>
                <c:pt idx="7752">
                  <c:v>32.077777777777776</c:v>
                </c:pt>
                <c:pt idx="7753">
                  <c:v>31.722222222222218</c:v>
                </c:pt>
                <c:pt idx="7754">
                  <c:v>31.149999999999995</c:v>
                </c:pt>
                <c:pt idx="7755">
                  <c:v>30.611111111111107</c:v>
                </c:pt>
                <c:pt idx="7756">
                  <c:v>30.261111111111109</c:v>
                </c:pt>
                <c:pt idx="7757">
                  <c:v>29.8</c:v>
                </c:pt>
                <c:pt idx="7758">
                  <c:v>29.261111111111113</c:v>
                </c:pt>
                <c:pt idx="7759">
                  <c:v>28.761111111111109</c:v>
                </c:pt>
                <c:pt idx="7760">
                  <c:v>28.438888888888886</c:v>
                </c:pt>
                <c:pt idx="7761">
                  <c:v>28.111111111111107</c:v>
                </c:pt>
                <c:pt idx="7762">
                  <c:v>27.711111111111109</c:v>
                </c:pt>
                <c:pt idx="7763">
                  <c:v>27.277777777777775</c:v>
                </c:pt>
                <c:pt idx="7764">
                  <c:v>26.938888888888886</c:v>
                </c:pt>
                <c:pt idx="7765">
                  <c:v>26.522222222222219</c:v>
                </c:pt>
                <c:pt idx="7766">
                  <c:v>26.161111111111111</c:v>
                </c:pt>
                <c:pt idx="7767">
                  <c:v>25.727777777777778</c:v>
                </c:pt>
                <c:pt idx="7768">
                  <c:v>25.611111111111107</c:v>
                </c:pt>
                <c:pt idx="7769">
                  <c:v>25.388888888888889</c:v>
                </c:pt>
                <c:pt idx="7770">
                  <c:v>25.2</c:v>
                </c:pt>
                <c:pt idx="7771">
                  <c:v>25.077777777777776</c:v>
                </c:pt>
                <c:pt idx="7772">
                  <c:v>24.87222222222222</c:v>
                </c:pt>
                <c:pt idx="7773">
                  <c:v>24.672222222222221</c:v>
                </c:pt>
                <c:pt idx="7774">
                  <c:v>24.577777777777776</c:v>
                </c:pt>
                <c:pt idx="7775">
                  <c:v>24.349999999999998</c:v>
                </c:pt>
                <c:pt idx="7776">
                  <c:v>24.077777777777779</c:v>
                </c:pt>
                <c:pt idx="7777">
                  <c:v>23.822222222222219</c:v>
                </c:pt>
                <c:pt idx="7778">
                  <c:v>23.62222222222222</c:v>
                </c:pt>
                <c:pt idx="7779">
                  <c:v>23.388888888888886</c:v>
                </c:pt>
                <c:pt idx="7780">
                  <c:v>23.111111111111107</c:v>
                </c:pt>
                <c:pt idx="7781">
                  <c:v>22.849999999999998</c:v>
                </c:pt>
                <c:pt idx="7782">
                  <c:v>22.661111111111115</c:v>
                </c:pt>
                <c:pt idx="7783">
                  <c:v>22.37222222222222</c:v>
                </c:pt>
                <c:pt idx="7784">
                  <c:v>22.472222222222225</c:v>
                </c:pt>
                <c:pt idx="7785">
                  <c:v>22.527777777777775</c:v>
                </c:pt>
                <c:pt idx="7786">
                  <c:v>22.261111111111106</c:v>
                </c:pt>
                <c:pt idx="7787">
                  <c:v>22.31111111111111</c:v>
                </c:pt>
                <c:pt idx="7788">
                  <c:v>22.327777777777776</c:v>
                </c:pt>
                <c:pt idx="7789">
                  <c:v>22.150000000000002</c:v>
                </c:pt>
                <c:pt idx="7790">
                  <c:v>22.061111111111106</c:v>
                </c:pt>
                <c:pt idx="7791">
                  <c:v>21.722222222222218</c:v>
                </c:pt>
                <c:pt idx="7792">
                  <c:v>21.877777777777776</c:v>
                </c:pt>
                <c:pt idx="7793">
                  <c:v>21.411111111111115</c:v>
                </c:pt>
                <c:pt idx="7794">
                  <c:v>21.37222222222222</c:v>
                </c:pt>
                <c:pt idx="7795">
                  <c:v>21.388888888888889</c:v>
                </c:pt>
                <c:pt idx="7796">
                  <c:v>21.427777777777774</c:v>
                </c:pt>
                <c:pt idx="7797">
                  <c:v>21.427777777777774</c:v>
                </c:pt>
                <c:pt idx="7798">
                  <c:v>21.37222222222222</c:v>
                </c:pt>
                <c:pt idx="7799">
                  <c:v>21.25</c:v>
                </c:pt>
                <c:pt idx="7800">
                  <c:v>21.538888888888888</c:v>
                </c:pt>
                <c:pt idx="7801">
                  <c:v>22.538888888888884</c:v>
                </c:pt>
                <c:pt idx="7802">
                  <c:v>23.200000000000003</c:v>
                </c:pt>
                <c:pt idx="7803">
                  <c:v>23.738888888888891</c:v>
                </c:pt>
                <c:pt idx="7804">
                  <c:v>24.099999999999998</c:v>
                </c:pt>
                <c:pt idx="7805">
                  <c:v>24.472222222222221</c:v>
                </c:pt>
                <c:pt idx="7806">
                  <c:v>24.699999999999996</c:v>
                </c:pt>
                <c:pt idx="7807">
                  <c:v>25.15</c:v>
                </c:pt>
                <c:pt idx="7808">
                  <c:v>25.522222222222219</c:v>
                </c:pt>
                <c:pt idx="7809">
                  <c:v>26.172222222222221</c:v>
                </c:pt>
                <c:pt idx="7810">
                  <c:v>26.788888888888888</c:v>
                </c:pt>
                <c:pt idx="7811">
                  <c:v>27.111111111111107</c:v>
                </c:pt>
                <c:pt idx="7812">
                  <c:v>27.7</c:v>
                </c:pt>
                <c:pt idx="7813">
                  <c:v>28.000000000000004</c:v>
                </c:pt>
                <c:pt idx="7814">
                  <c:v>28.000000000000004</c:v>
                </c:pt>
                <c:pt idx="7815">
                  <c:v>28.827777777777776</c:v>
                </c:pt>
                <c:pt idx="7816">
                  <c:v>29.527777777777779</c:v>
                </c:pt>
                <c:pt idx="7817">
                  <c:v>29.888888888888886</c:v>
                </c:pt>
                <c:pt idx="7818">
                  <c:v>30.65</c:v>
                </c:pt>
                <c:pt idx="7819">
                  <c:v>30.772222222222222</c:v>
                </c:pt>
                <c:pt idx="7820">
                  <c:v>31.45</c:v>
                </c:pt>
                <c:pt idx="7821">
                  <c:v>31.577777777777779</c:v>
                </c:pt>
                <c:pt idx="7822">
                  <c:v>31.872222222222224</c:v>
                </c:pt>
                <c:pt idx="7823">
                  <c:v>32.6</c:v>
                </c:pt>
                <c:pt idx="7824">
                  <c:v>32.93888888888889</c:v>
                </c:pt>
                <c:pt idx="7825">
                  <c:v>33.249999999999993</c:v>
                </c:pt>
                <c:pt idx="7826">
                  <c:v>33.377777777777773</c:v>
                </c:pt>
                <c:pt idx="7827">
                  <c:v>33.227777777777781</c:v>
                </c:pt>
                <c:pt idx="7828">
                  <c:v>33.577777777777776</c:v>
                </c:pt>
                <c:pt idx="7829">
                  <c:v>33.588888888888881</c:v>
                </c:pt>
                <c:pt idx="7830">
                  <c:v>34.62222222222222</c:v>
                </c:pt>
                <c:pt idx="7831">
                  <c:v>34.888888888888886</c:v>
                </c:pt>
                <c:pt idx="7832">
                  <c:v>34.377777777777773</c:v>
                </c:pt>
                <c:pt idx="7833">
                  <c:v>34.87777777777778</c:v>
                </c:pt>
                <c:pt idx="7834">
                  <c:v>34.577777777777776</c:v>
                </c:pt>
                <c:pt idx="7835">
                  <c:v>33.727777777777774</c:v>
                </c:pt>
                <c:pt idx="7836">
                  <c:v>33.15</c:v>
                </c:pt>
                <c:pt idx="7837">
                  <c:v>32.588888888888889</c:v>
                </c:pt>
                <c:pt idx="7838">
                  <c:v>32.277777777777771</c:v>
                </c:pt>
                <c:pt idx="7839">
                  <c:v>30.488888888888887</c:v>
                </c:pt>
                <c:pt idx="7840">
                  <c:v>29.611111111111107</c:v>
                </c:pt>
                <c:pt idx="7841">
                  <c:v>29.272222222222219</c:v>
                </c:pt>
                <c:pt idx="7842">
                  <c:v>28.438888888888886</c:v>
                </c:pt>
                <c:pt idx="7843">
                  <c:v>27.477777777777774</c:v>
                </c:pt>
                <c:pt idx="7844">
                  <c:v>27.827777777777779</c:v>
                </c:pt>
                <c:pt idx="7845">
                  <c:v>27.9</c:v>
                </c:pt>
                <c:pt idx="7846">
                  <c:v>27.172222222222221</c:v>
                </c:pt>
                <c:pt idx="7847">
                  <c:v>27.55</c:v>
                </c:pt>
                <c:pt idx="7848">
                  <c:v>27.472222222222221</c:v>
                </c:pt>
                <c:pt idx="7849">
                  <c:v>26.677777777777774</c:v>
                </c:pt>
                <c:pt idx="7850">
                  <c:v>27.022222222222222</c:v>
                </c:pt>
                <c:pt idx="7851">
                  <c:v>27.127777777777776</c:v>
                </c:pt>
                <c:pt idx="7852">
                  <c:v>27.049999999999997</c:v>
                </c:pt>
                <c:pt idx="7853">
                  <c:v>26.988888888888887</c:v>
                </c:pt>
                <c:pt idx="7854">
                  <c:v>27.049999999999997</c:v>
                </c:pt>
                <c:pt idx="7855">
                  <c:v>26.722222222222218</c:v>
                </c:pt>
                <c:pt idx="7856">
                  <c:v>26.072222222222226</c:v>
                </c:pt>
                <c:pt idx="7857">
                  <c:v>25.711111111111112</c:v>
                </c:pt>
                <c:pt idx="7858">
                  <c:v>25.372222222222224</c:v>
                </c:pt>
                <c:pt idx="7859">
                  <c:v>24.927777777777781</c:v>
                </c:pt>
                <c:pt idx="7860">
                  <c:v>24.588888888888892</c:v>
                </c:pt>
                <c:pt idx="7861">
                  <c:v>24.588888888888892</c:v>
                </c:pt>
                <c:pt idx="7862">
                  <c:v>24.461111111111112</c:v>
                </c:pt>
                <c:pt idx="7863">
                  <c:v>24.222222222222218</c:v>
                </c:pt>
                <c:pt idx="7864">
                  <c:v>24.099999999999998</c:v>
                </c:pt>
                <c:pt idx="7865">
                  <c:v>24.022222222222219</c:v>
                </c:pt>
                <c:pt idx="7866">
                  <c:v>23.927777777777774</c:v>
                </c:pt>
                <c:pt idx="7867">
                  <c:v>24.027777777777779</c:v>
                </c:pt>
                <c:pt idx="7868">
                  <c:v>23.988888888888891</c:v>
                </c:pt>
                <c:pt idx="7869">
                  <c:v>24.038888888888884</c:v>
                </c:pt>
                <c:pt idx="7870">
                  <c:v>23.93888888888889</c:v>
                </c:pt>
                <c:pt idx="7871">
                  <c:v>23.9</c:v>
                </c:pt>
                <c:pt idx="7872">
                  <c:v>23.611111111111111</c:v>
                </c:pt>
                <c:pt idx="7873">
                  <c:v>23.177777777777777</c:v>
                </c:pt>
                <c:pt idx="7874">
                  <c:v>23.038888888888888</c:v>
                </c:pt>
                <c:pt idx="7875">
                  <c:v>22.861111111111114</c:v>
                </c:pt>
                <c:pt idx="7876">
                  <c:v>22.727777777777774</c:v>
                </c:pt>
                <c:pt idx="7877">
                  <c:v>22.55</c:v>
                </c:pt>
                <c:pt idx="7878">
                  <c:v>22.611111111111111</c:v>
                </c:pt>
                <c:pt idx="7879">
                  <c:v>22.62777777777778</c:v>
                </c:pt>
                <c:pt idx="7880">
                  <c:v>22.638888888888889</c:v>
                </c:pt>
                <c:pt idx="7881">
                  <c:v>22.600000000000005</c:v>
                </c:pt>
                <c:pt idx="7882">
                  <c:v>22.477777777777774</c:v>
                </c:pt>
                <c:pt idx="7883">
                  <c:v>22.327777777777776</c:v>
                </c:pt>
                <c:pt idx="7884">
                  <c:v>22.138888888888886</c:v>
                </c:pt>
                <c:pt idx="7885">
                  <c:v>21.961111111111112</c:v>
                </c:pt>
                <c:pt idx="7886">
                  <c:v>21.738888888888887</c:v>
                </c:pt>
                <c:pt idx="7887">
                  <c:v>21.7</c:v>
                </c:pt>
                <c:pt idx="7888">
                  <c:v>21.677777777777774</c:v>
                </c:pt>
                <c:pt idx="7889">
                  <c:v>21.511111111111109</c:v>
                </c:pt>
                <c:pt idx="7890">
                  <c:v>21.37777777777778</c:v>
                </c:pt>
                <c:pt idx="7891">
                  <c:v>21.227777777777774</c:v>
                </c:pt>
                <c:pt idx="7892">
                  <c:v>20.988888888888891</c:v>
                </c:pt>
                <c:pt idx="7893">
                  <c:v>21.12222222222222</c:v>
                </c:pt>
                <c:pt idx="7894">
                  <c:v>21.038888888888891</c:v>
                </c:pt>
                <c:pt idx="7895">
                  <c:v>21.011111111111106</c:v>
                </c:pt>
                <c:pt idx="7896">
                  <c:v>21.161111111111111</c:v>
                </c:pt>
                <c:pt idx="7897">
                  <c:v>21.427777777777774</c:v>
                </c:pt>
                <c:pt idx="7898">
                  <c:v>21.922222222222217</c:v>
                </c:pt>
                <c:pt idx="7899">
                  <c:v>22.572222222222219</c:v>
                </c:pt>
                <c:pt idx="7900">
                  <c:v>23.522222222222222</c:v>
                </c:pt>
                <c:pt idx="7901">
                  <c:v>23.722222222222225</c:v>
                </c:pt>
                <c:pt idx="7902">
                  <c:v>24.499999999999996</c:v>
                </c:pt>
                <c:pt idx="7903">
                  <c:v>25.522222222222219</c:v>
                </c:pt>
                <c:pt idx="7904">
                  <c:v>25.700000000000003</c:v>
                </c:pt>
                <c:pt idx="7905">
                  <c:v>26.461111111111109</c:v>
                </c:pt>
                <c:pt idx="7906">
                  <c:v>27.1</c:v>
                </c:pt>
                <c:pt idx="7907">
                  <c:v>27.788888888888884</c:v>
                </c:pt>
                <c:pt idx="7908">
                  <c:v>28.35</c:v>
                </c:pt>
                <c:pt idx="7909">
                  <c:v>29.050000000000004</c:v>
                </c:pt>
                <c:pt idx="7910">
                  <c:v>29.311111111111114</c:v>
                </c:pt>
                <c:pt idx="7911">
                  <c:v>30.12222222222222</c:v>
                </c:pt>
                <c:pt idx="7912">
                  <c:v>30.422222222222224</c:v>
                </c:pt>
                <c:pt idx="7913">
                  <c:v>30.300000000000004</c:v>
                </c:pt>
                <c:pt idx="7914">
                  <c:v>30.872222222222216</c:v>
                </c:pt>
                <c:pt idx="7915">
                  <c:v>31.37222222222222</c:v>
                </c:pt>
                <c:pt idx="7916">
                  <c:v>31.838888888888889</c:v>
                </c:pt>
                <c:pt idx="7917">
                  <c:v>32.43888888888889</c:v>
                </c:pt>
                <c:pt idx="7918">
                  <c:v>32.661111111111111</c:v>
                </c:pt>
                <c:pt idx="7919">
                  <c:v>32.977777777777774</c:v>
                </c:pt>
                <c:pt idx="7920">
                  <c:v>33.088888888888889</c:v>
                </c:pt>
                <c:pt idx="7921">
                  <c:v>33.6</c:v>
                </c:pt>
                <c:pt idx="7922">
                  <c:v>33.43888888888889</c:v>
                </c:pt>
                <c:pt idx="7923">
                  <c:v>33.227777777777781</c:v>
                </c:pt>
                <c:pt idx="7924">
                  <c:v>33.011111111111113</c:v>
                </c:pt>
                <c:pt idx="7925">
                  <c:v>33.911111111111111</c:v>
                </c:pt>
                <c:pt idx="7926">
                  <c:v>34.06111111111111</c:v>
                </c:pt>
                <c:pt idx="7927">
                  <c:v>33.961111111111109</c:v>
                </c:pt>
                <c:pt idx="7928">
                  <c:v>34.299999999999997</c:v>
                </c:pt>
                <c:pt idx="7929">
                  <c:v>36.411111111111111</c:v>
                </c:pt>
                <c:pt idx="7930">
                  <c:v>38.827777777777776</c:v>
                </c:pt>
                <c:pt idx="7931">
                  <c:v>34.87222222222222</c:v>
                </c:pt>
                <c:pt idx="7932">
                  <c:v>34.722222222222221</c:v>
                </c:pt>
                <c:pt idx="7933">
                  <c:v>34.87777777777778</c:v>
                </c:pt>
                <c:pt idx="7934">
                  <c:v>34.06111111111111</c:v>
                </c:pt>
                <c:pt idx="7935">
                  <c:v>34.272222222222219</c:v>
                </c:pt>
                <c:pt idx="7936">
                  <c:v>34.072222222222223</c:v>
                </c:pt>
                <c:pt idx="7937">
                  <c:v>34.011111111111113</c:v>
                </c:pt>
                <c:pt idx="7938">
                  <c:v>33.577777777777776</c:v>
                </c:pt>
                <c:pt idx="7939">
                  <c:v>33.4</c:v>
                </c:pt>
                <c:pt idx="7940">
                  <c:v>33.427777777777777</c:v>
                </c:pt>
                <c:pt idx="7941">
                  <c:v>32.87777777777778</c:v>
                </c:pt>
                <c:pt idx="7942">
                  <c:v>32.4</c:v>
                </c:pt>
                <c:pt idx="7943">
                  <c:v>31.927777777777777</c:v>
                </c:pt>
                <c:pt idx="7944">
                  <c:v>31.5</c:v>
                </c:pt>
                <c:pt idx="7945">
                  <c:v>31.31111111111111</c:v>
                </c:pt>
                <c:pt idx="7946">
                  <c:v>30.972222222222221</c:v>
                </c:pt>
                <c:pt idx="7947">
                  <c:v>30.677777777777777</c:v>
                </c:pt>
                <c:pt idx="7948">
                  <c:v>30.038888888888884</c:v>
                </c:pt>
                <c:pt idx="7949">
                  <c:v>29.250000000000004</c:v>
                </c:pt>
                <c:pt idx="7950">
                  <c:v>28.649999999999995</c:v>
                </c:pt>
                <c:pt idx="7951">
                  <c:v>27.56111111111111</c:v>
                </c:pt>
                <c:pt idx="7952">
                  <c:v>27.038888888888888</c:v>
                </c:pt>
                <c:pt idx="7953">
                  <c:v>26.277777777777775</c:v>
                </c:pt>
                <c:pt idx="7954">
                  <c:v>25.322222222222219</c:v>
                </c:pt>
                <c:pt idx="7955">
                  <c:v>24.899999999999995</c:v>
                </c:pt>
                <c:pt idx="7956">
                  <c:v>24.8</c:v>
                </c:pt>
                <c:pt idx="7957">
                  <c:v>24.627777777777776</c:v>
                </c:pt>
                <c:pt idx="7958">
                  <c:v>24.077777777777779</c:v>
                </c:pt>
                <c:pt idx="7959">
                  <c:v>23.927777777777774</c:v>
                </c:pt>
                <c:pt idx="7960">
                  <c:v>23.6</c:v>
                </c:pt>
                <c:pt idx="7961">
                  <c:v>23.527777777777775</c:v>
                </c:pt>
                <c:pt idx="7962">
                  <c:v>23.977777777777774</c:v>
                </c:pt>
                <c:pt idx="7963">
                  <c:v>24.977777777777774</c:v>
                </c:pt>
                <c:pt idx="7964">
                  <c:v>24.961111111111116</c:v>
                </c:pt>
                <c:pt idx="7965">
                  <c:v>24.327777777777779</c:v>
                </c:pt>
                <c:pt idx="7966">
                  <c:v>24.172222222222224</c:v>
                </c:pt>
                <c:pt idx="7967">
                  <c:v>24.627777777777776</c:v>
                </c:pt>
                <c:pt idx="7968">
                  <c:v>24.111111111111114</c:v>
                </c:pt>
                <c:pt idx="7969">
                  <c:v>24.411111111111108</c:v>
                </c:pt>
                <c:pt idx="7970">
                  <c:v>24.138888888888889</c:v>
                </c:pt>
                <c:pt idx="7971">
                  <c:v>23.611111111111111</c:v>
                </c:pt>
                <c:pt idx="7972">
                  <c:v>23.249999999999996</c:v>
                </c:pt>
                <c:pt idx="7973">
                  <c:v>22.838888888888889</c:v>
                </c:pt>
                <c:pt idx="7974">
                  <c:v>22.5</c:v>
                </c:pt>
                <c:pt idx="7975">
                  <c:v>22.188888888888886</c:v>
                </c:pt>
                <c:pt idx="7976">
                  <c:v>22.150000000000002</c:v>
                </c:pt>
                <c:pt idx="7977">
                  <c:v>22.261111111111106</c:v>
                </c:pt>
                <c:pt idx="7978">
                  <c:v>22.35</c:v>
                </c:pt>
                <c:pt idx="7979">
                  <c:v>22.138888888888886</c:v>
                </c:pt>
                <c:pt idx="7980">
                  <c:v>21.877777777777776</c:v>
                </c:pt>
                <c:pt idx="7981">
                  <c:v>21.577777777777779</c:v>
                </c:pt>
                <c:pt idx="7982">
                  <c:v>21.599999999999998</c:v>
                </c:pt>
                <c:pt idx="7983">
                  <c:v>21.461111111111109</c:v>
                </c:pt>
                <c:pt idx="7984">
                  <c:v>21.422222222222224</c:v>
                </c:pt>
                <c:pt idx="7985">
                  <c:v>21.1</c:v>
                </c:pt>
                <c:pt idx="7986">
                  <c:v>21.027777777777775</c:v>
                </c:pt>
                <c:pt idx="7987">
                  <c:v>21.027777777777775</c:v>
                </c:pt>
                <c:pt idx="7988">
                  <c:v>20.727777777777778</c:v>
                </c:pt>
                <c:pt idx="7989">
                  <c:v>20.772222222222222</c:v>
                </c:pt>
                <c:pt idx="7990">
                  <c:v>20.822222222222223</c:v>
                </c:pt>
                <c:pt idx="7991">
                  <c:v>21.011111111111106</c:v>
                </c:pt>
                <c:pt idx="7992">
                  <c:v>21.238888888888891</c:v>
                </c:pt>
                <c:pt idx="7993">
                  <c:v>21.45</c:v>
                </c:pt>
                <c:pt idx="7994">
                  <c:v>21.761111111111113</c:v>
                </c:pt>
                <c:pt idx="7995">
                  <c:v>22.027777777777782</c:v>
                </c:pt>
                <c:pt idx="7996">
                  <c:v>22.861111111111114</c:v>
                </c:pt>
                <c:pt idx="7997">
                  <c:v>23.372222222222216</c:v>
                </c:pt>
                <c:pt idx="7998">
                  <c:v>23.977777777777774</c:v>
                </c:pt>
                <c:pt idx="7999">
                  <c:v>25.361111111111114</c:v>
                </c:pt>
                <c:pt idx="8000">
                  <c:v>26.25</c:v>
                </c:pt>
                <c:pt idx="8001">
                  <c:v>26.572222222222219</c:v>
                </c:pt>
                <c:pt idx="8002">
                  <c:v>27.377777777777776</c:v>
                </c:pt>
                <c:pt idx="8003">
                  <c:v>27.638888888888889</c:v>
                </c:pt>
                <c:pt idx="8004">
                  <c:v>27.87777777777778</c:v>
                </c:pt>
                <c:pt idx="8005">
                  <c:v>28.822222222222219</c:v>
                </c:pt>
                <c:pt idx="8006">
                  <c:v>29.672222222222221</c:v>
                </c:pt>
                <c:pt idx="8007">
                  <c:v>30.277777777777779</c:v>
                </c:pt>
                <c:pt idx="8008">
                  <c:v>30.900000000000002</c:v>
                </c:pt>
                <c:pt idx="8009">
                  <c:v>30.977777777777781</c:v>
                </c:pt>
                <c:pt idx="8010">
                  <c:v>31.322222222222219</c:v>
                </c:pt>
                <c:pt idx="8011">
                  <c:v>31.999999999999996</c:v>
                </c:pt>
                <c:pt idx="8012">
                  <c:v>32.411111111111111</c:v>
                </c:pt>
                <c:pt idx="8013">
                  <c:v>32.227777777777781</c:v>
                </c:pt>
                <c:pt idx="8014">
                  <c:v>32.67777777777777</c:v>
                </c:pt>
                <c:pt idx="8015">
                  <c:v>33.188888888888883</c:v>
                </c:pt>
                <c:pt idx="8016">
                  <c:v>33.222222222222221</c:v>
                </c:pt>
                <c:pt idx="8017">
                  <c:v>33.111111111111107</c:v>
                </c:pt>
                <c:pt idx="8018">
                  <c:v>33.43888888888889</c:v>
                </c:pt>
                <c:pt idx="8019">
                  <c:v>33.727777777777774</c:v>
                </c:pt>
                <c:pt idx="8020">
                  <c:v>33.9</c:v>
                </c:pt>
                <c:pt idx="8021">
                  <c:v>33.861111111111114</c:v>
                </c:pt>
                <c:pt idx="8022">
                  <c:v>34.200000000000003</c:v>
                </c:pt>
                <c:pt idx="8023">
                  <c:v>34.761111111111106</c:v>
                </c:pt>
                <c:pt idx="8024">
                  <c:v>34.711111111111116</c:v>
                </c:pt>
                <c:pt idx="8025">
                  <c:v>34.327777777777783</c:v>
                </c:pt>
                <c:pt idx="8026">
                  <c:v>35.111111111111114</c:v>
                </c:pt>
                <c:pt idx="8027">
                  <c:v>35</c:v>
                </c:pt>
                <c:pt idx="8028">
                  <c:v>35.277777777777779</c:v>
                </c:pt>
                <c:pt idx="8029">
                  <c:v>34.372222222222227</c:v>
                </c:pt>
                <c:pt idx="8030">
                  <c:v>34.011111111111113</c:v>
                </c:pt>
                <c:pt idx="8031">
                  <c:v>33.777777777777779</c:v>
                </c:pt>
                <c:pt idx="8032">
                  <c:v>34.25</c:v>
                </c:pt>
                <c:pt idx="8033">
                  <c:v>34.050000000000004</c:v>
                </c:pt>
                <c:pt idx="8034">
                  <c:v>33.6</c:v>
                </c:pt>
                <c:pt idx="8035">
                  <c:v>31.661111111111108</c:v>
                </c:pt>
                <c:pt idx="8036">
                  <c:v>28.361111111111107</c:v>
                </c:pt>
                <c:pt idx="8037">
                  <c:v>24.06111111111111</c:v>
                </c:pt>
                <c:pt idx="8038">
                  <c:v>23.55</c:v>
                </c:pt>
                <c:pt idx="8039">
                  <c:v>24.12777777777778</c:v>
                </c:pt>
                <c:pt idx="8040">
                  <c:v>23.95</c:v>
                </c:pt>
                <c:pt idx="8041">
                  <c:v>23.461111111111112</c:v>
                </c:pt>
                <c:pt idx="8042">
                  <c:v>22.7</c:v>
                </c:pt>
                <c:pt idx="8043">
                  <c:v>22.1</c:v>
                </c:pt>
                <c:pt idx="8044">
                  <c:v>22.1</c:v>
                </c:pt>
                <c:pt idx="8045">
                  <c:v>22.011111111111113</c:v>
                </c:pt>
                <c:pt idx="8046">
                  <c:v>22.138888888888886</c:v>
                </c:pt>
                <c:pt idx="8047">
                  <c:v>22.211111111111112</c:v>
                </c:pt>
                <c:pt idx="8048">
                  <c:v>22.227777777777781</c:v>
                </c:pt>
                <c:pt idx="8049">
                  <c:v>22.422222222222221</c:v>
                </c:pt>
                <c:pt idx="8050">
                  <c:v>22.37222222222222</c:v>
                </c:pt>
                <c:pt idx="8051">
                  <c:v>22.461111111111116</c:v>
                </c:pt>
                <c:pt idx="8052">
                  <c:v>22.488888888888891</c:v>
                </c:pt>
                <c:pt idx="8053">
                  <c:v>22.55</c:v>
                </c:pt>
                <c:pt idx="8054">
                  <c:v>22.62777777777778</c:v>
                </c:pt>
                <c:pt idx="8055">
                  <c:v>22.577777777777779</c:v>
                </c:pt>
                <c:pt idx="8056">
                  <c:v>22.572222222222219</c:v>
                </c:pt>
                <c:pt idx="8057">
                  <c:v>22.600000000000005</c:v>
                </c:pt>
                <c:pt idx="8058">
                  <c:v>22.588888888888885</c:v>
                </c:pt>
                <c:pt idx="8059">
                  <c:v>22.511111111111109</c:v>
                </c:pt>
                <c:pt idx="8060">
                  <c:v>22.511111111111109</c:v>
                </c:pt>
                <c:pt idx="8061">
                  <c:v>22.472222222222225</c:v>
                </c:pt>
                <c:pt idx="8062">
                  <c:v>22.461111111111116</c:v>
                </c:pt>
                <c:pt idx="8063">
                  <c:v>22.35</c:v>
                </c:pt>
                <c:pt idx="8064">
                  <c:v>22.322222222222226</c:v>
                </c:pt>
                <c:pt idx="8065">
                  <c:v>22.288888888888891</c:v>
                </c:pt>
                <c:pt idx="8066">
                  <c:v>22.338888888888885</c:v>
                </c:pt>
                <c:pt idx="8067">
                  <c:v>22.422222222222221</c:v>
                </c:pt>
                <c:pt idx="8068">
                  <c:v>22.361111111111111</c:v>
                </c:pt>
                <c:pt idx="8069">
                  <c:v>22.45</c:v>
                </c:pt>
                <c:pt idx="8070">
                  <c:v>22.377777777777776</c:v>
                </c:pt>
                <c:pt idx="8071">
                  <c:v>22.277777777777775</c:v>
                </c:pt>
                <c:pt idx="8072">
                  <c:v>22.238888888888891</c:v>
                </c:pt>
                <c:pt idx="8073">
                  <c:v>22.322222222222226</c:v>
                </c:pt>
                <c:pt idx="8074">
                  <c:v>22.249999999999996</c:v>
                </c:pt>
                <c:pt idx="8075">
                  <c:v>22.327777777777776</c:v>
                </c:pt>
                <c:pt idx="8076">
                  <c:v>22.327777777777776</c:v>
                </c:pt>
                <c:pt idx="8077">
                  <c:v>22.338888888888885</c:v>
                </c:pt>
                <c:pt idx="8078">
                  <c:v>22.377777777777776</c:v>
                </c:pt>
                <c:pt idx="8079">
                  <c:v>22.399999999999995</c:v>
                </c:pt>
                <c:pt idx="8080">
                  <c:v>22.377777777777776</c:v>
                </c:pt>
                <c:pt idx="8081">
                  <c:v>22.377777777777776</c:v>
                </c:pt>
                <c:pt idx="8082">
                  <c:v>22.3</c:v>
                </c:pt>
                <c:pt idx="8083">
                  <c:v>22.222222222222221</c:v>
                </c:pt>
                <c:pt idx="8084">
                  <c:v>22.211111111111112</c:v>
                </c:pt>
                <c:pt idx="8085">
                  <c:v>22.222222222222221</c:v>
                </c:pt>
                <c:pt idx="8086">
                  <c:v>22.177777777777777</c:v>
                </c:pt>
                <c:pt idx="8087">
                  <c:v>22.172222222222221</c:v>
                </c:pt>
                <c:pt idx="8088">
                  <c:v>22.177777777777777</c:v>
                </c:pt>
                <c:pt idx="8089">
                  <c:v>22.161111111111111</c:v>
                </c:pt>
                <c:pt idx="8090">
                  <c:v>22.322222222222226</c:v>
                </c:pt>
                <c:pt idx="8091">
                  <c:v>22.411111111111111</c:v>
                </c:pt>
                <c:pt idx="8092">
                  <c:v>22.55</c:v>
                </c:pt>
                <c:pt idx="8093">
                  <c:v>22.738888888888891</c:v>
                </c:pt>
                <c:pt idx="8094">
                  <c:v>23.000000000000004</c:v>
                </c:pt>
                <c:pt idx="8095">
                  <c:v>23.388888888888886</c:v>
                </c:pt>
                <c:pt idx="8096">
                  <c:v>23.711111111111116</c:v>
                </c:pt>
                <c:pt idx="8097">
                  <c:v>23.850000000000005</c:v>
                </c:pt>
                <c:pt idx="8098">
                  <c:v>23.9</c:v>
                </c:pt>
                <c:pt idx="8099">
                  <c:v>23.927777777777774</c:v>
                </c:pt>
                <c:pt idx="8100">
                  <c:v>24.077777777777779</c:v>
                </c:pt>
                <c:pt idx="8101">
                  <c:v>24.588888888888892</c:v>
                </c:pt>
                <c:pt idx="8102">
                  <c:v>24.81111111111111</c:v>
                </c:pt>
                <c:pt idx="8103">
                  <c:v>24.93888888888889</c:v>
                </c:pt>
                <c:pt idx="8104">
                  <c:v>25.172222222222224</c:v>
                </c:pt>
                <c:pt idx="8105">
                  <c:v>25.488888888888887</c:v>
                </c:pt>
                <c:pt idx="8106">
                  <c:v>25.922222222222221</c:v>
                </c:pt>
                <c:pt idx="8107">
                  <c:v>26.538888888888884</c:v>
                </c:pt>
                <c:pt idx="8108">
                  <c:v>26.822222222222223</c:v>
                </c:pt>
                <c:pt idx="8109">
                  <c:v>27.361111111111111</c:v>
                </c:pt>
                <c:pt idx="8110">
                  <c:v>27.572222222222219</c:v>
                </c:pt>
                <c:pt idx="8111">
                  <c:v>28.011111111111113</c:v>
                </c:pt>
                <c:pt idx="8112">
                  <c:v>28.588888888888885</c:v>
                </c:pt>
                <c:pt idx="8113">
                  <c:v>29.011111111111109</c:v>
                </c:pt>
                <c:pt idx="8114">
                  <c:v>29.072222222222219</c:v>
                </c:pt>
                <c:pt idx="8115">
                  <c:v>29.050000000000004</c:v>
                </c:pt>
                <c:pt idx="8116">
                  <c:v>29.549999999999997</c:v>
                </c:pt>
                <c:pt idx="8117">
                  <c:v>29.738888888888887</c:v>
                </c:pt>
                <c:pt idx="8118">
                  <c:v>29.261111111111113</c:v>
                </c:pt>
                <c:pt idx="8119">
                  <c:v>29.561111111111106</c:v>
                </c:pt>
                <c:pt idx="8120">
                  <c:v>29.361111111111107</c:v>
                </c:pt>
                <c:pt idx="8121">
                  <c:v>29.06111111111111</c:v>
                </c:pt>
                <c:pt idx="8122">
                  <c:v>29.450000000000003</c:v>
                </c:pt>
                <c:pt idx="8123">
                  <c:v>29.327777777777779</c:v>
                </c:pt>
                <c:pt idx="8124">
                  <c:v>29.372222222222224</c:v>
                </c:pt>
                <c:pt idx="8125">
                  <c:v>29.622222222222216</c:v>
                </c:pt>
                <c:pt idx="8126">
                  <c:v>29.522222222222222</c:v>
                </c:pt>
                <c:pt idx="8127">
                  <c:v>29.422222222222217</c:v>
                </c:pt>
                <c:pt idx="8128">
                  <c:v>29.288888888888888</c:v>
                </c:pt>
                <c:pt idx="8129">
                  <c:v>28.977777777777774</c:v>
                </c:pt>
                <c:pt idx="8130">
                  <c:v>29.099999999999998</c:v>
                </c:pt>
                <c:pt idx="8131">
                  <c:v>28.022222222222219</c:v>
                </c:pt>
                <c:pt idx="8132">
                  <c:v>22.611111111111111</c:v>
                </c:pt>
                <c:pt idx="8133">
                  <c:v>21.911111111111108</c:v>
                </c:pt>
                <c:pt idx="8134">
                  <c:v>21.950000000000003</c:v>
                </c:pt>
                <c:pt idx="8135">
                  <c:v>22.172222222222221</c:v>
                </c:pt>
                <c:pt idx="8136">
                  <c:v>22.172222222222221</c:v>
                </c:pt>
                <c:pt idx="8137">
                  <c:v>22.261111111111106</c:v>
                </c:pt>
                <c:pt idx="8138">
                  <c:v>22.45</c:v>
                </c:pt>
                <c:pt idx="8139">
                  <c:v>22.361111111111111</c:v>
                </c:pt>
                <c:pt idx="8140">
                  <c:v>22.411111111111111</c:v>
                </c:pt>
                <c:pt idx="8141">
                  <c:v>22.411111111111111</c:v>
                </c:pt>
                <c:pt idx="8142">
                  <c:v>22.249999999999996</c:v>
                </c:pt>
                <c:pt idx="8143">
                  <c:v>22.35</c:v>
                </c:pt>
                <c:pt idx="8144">
                  <c:v>22.322222222222226</c:v>
                </c:pt>
                <c:pt idx="8145">
                  <c:v>22.222222222222221</c:v>
                </c:pt>
                <c:pt idx="8146">
                  <c:v>22.211111111111112</c:v>
                </c:pt>
                <c:pt idx="8147">
                  <c:v>22.222222222222221</c:v>
                </c:pt>
                <c:pt idx="8148">
                  <c:v>22.3</c:v>
                </c:pt>
                <c:pt idx="8149">
                  <c:v>22.37222222222222</c:v>
                </c:pt>
                <c:pt idx="8150">
                  <c:v>22.377777777777776</c:v>
                </c:pt>
                <c:pt idx="8151">
                  <c:v>22.388888888888886</c:v>
                </c:pt>
                <c:pt idx="8152">
                  <c:v>22.338888888888885</c:v>
                </c:pt>
                <c:pt idx="8153">
                  <c:v>22.249999999999996</c:v>
                </c:pt>
                <c:pt idx="8154">
                  <c:v>22.261111111111106</c:v>
                </c:pt>
                <c:pt idx="8155">
                  <c:v>22.35</c:v>
                </c:pt>
                <c:pt idx="8156">
                  <c:v>22.322222222222226</c:v>
                </c:pt>
                <c:pt idx="8157">
                  <c:v>22.161111111111111</c:v>
                </c:pt>
                <c:pt idx="8158">
                  <c:v>22.150000000000002</c:v>
                </c:pt>
                <c:pt idx="8159">
                  <c:v>22.127777777777776</c:v>
                </c:pt>
                <c:pt idx="8160">
                  <c:v>22.111111111111111</c:v>
                </c:pt>
                <c:pt idx="8161">
                  <c:v>22.111111111111111</c:v>
                </c:pt>
                <c:pt idx="8162">
                  <c:v>22.072222222222223</c:v>
                </c:pt>
                <c:pt idx="8163">
                  <c:v>22.072222222222223</c:v>
                </c:pt>
                <c:pt idx="8164">
                  <c:v>21.988888888888887</c:v>
                </c:pt>
                <c:pt idx="8165">
                  <c:v>21.927777777777777</c:v>
                </c:pt>
                <c:pt idx="8166">
                  <c:v>21.872222222222224</c:v>
                </c:pt>
                <c:pt idx="8167">
                  <c:v>21.822222222222223</c:v>
                </c:pt>
                <c:pt idx="8168">
                  <c:v>21.727777777777778</c:v>
                </c:pt>
                <c:pt idx="8169">
                  <c:v>21.761111111111113</c:v>
                </c:pt>
                <c:pt idx="8170">
                  <c:v>21.572222222222219</c:v>
                </c:pt>
                <c:pt idx="8171">
                  <c:v>21.43888888888889</c:v>
                </c:pt>
                <c:pt idx="8172">
                  <c:v>21.538888888888888</c:v>
                </c:pt>
                <c:pt idx="8173">
                  <c:v>21.62777777777778</c:v>
                </c:pt>
                <c:pt idx="8174">
                  <c:v>21.62777777777778</c:v>
                </c:pt>
                <c:pt idx="8175">
                  <c:v>21.622222222222224</c:v>
                </c:pt>
                <c:pt idx="8176">
                  <c:v>21.477777777777774</c:v>
                </c:pt>
                <c:pt idx="8177">
                  <c:v>21.527777777777779</c:v>
                </c:pt>
                <c:pt idx="8178">
                  <c:v>21.522222222222219</c:v>
                </c:pt>
                <c:pt idx="8179">
                  <c:v>21.477777777777774</c:v>
                </c:pt>
                <c:pt idx="8180">
                  <c:v>21.511111111111109</c:v>
                </c:pt>
                <c:pt idx="8181">
                  <c:v>21.488888888888891</c:v>
                </c:pt>
                <c:pt idx="8182">
                  <c:v>21.5</c:v>
                </c:pt>
                <c:pt idx="8183">
                  <c:v>21.550000000000004</c:v>
                </c:pt>
                <c:pt idx="8184">
                  <c:v>21.722222222222218</c:v>
                </c:pt>
                <c:pt idx="8185">
                  <c:v>21.872222222222224</c:v>
                </c:pt>
                <c:pt idx="8186">
                  <c:v>22.027777777777782</c:v>
                </c:pt>
                <c:pt idx="8187">
                  <c:v>22.45</c:v>
                </c:pt>
                <c:pt idx="8188">
                  <c:v>23.150000000000002</c:v>
                </c:pt>
                <c:pt idx="8189">
                  <c:v>23.56111111111111</c:v>
                </c:pt>
                <c:pt idx="8190">
                  <c:v>23.249999999999996</c:v>
                </c:pt>
                <c:pt idx="8191">
                  <c:v>23.722222222222225</c:v>
                </c:pt>
                <c:pt idx="8192">
                  <c:v>24.272222222222219</c:v>
                </c:pt>
                <c:pt idx="8193">
                  <c:v>24.327777777777779</c:v>
                </c:pt>
                <c:pt idx="8194">
                  <c:v>24.672222222222221</c:v>
                </c:pt>
                <c:pt idx="8195">
                  <c:v>25.37777777777778</c:v>
                </c:pt>
                <c:pt idx="8196">
                  <c:v>26.788888888888888</c:v>
                </c:pt>
                <c:pt idx="8197">
                  <c:v>27.061111111111106</c:v>
                </c:pt>
                <c:pt idx="8198">
                  <c:v>26.977777777777778</c:v>
                </c:pt>
                <c:pt idx="8199">
                  <c:v>27.238888888888887</c:v>
                </c:pt>
                <c:pt idx="8200">
                  <c:v>27.68888888888889</c:v>
                </c:pt>
                <c:pt idx="8201">
                  <c:v>28.111111111111107</c:v>
                </c:pt>
                <c:pt idx="8202">
                  <c:v>28.449999999999996</c:v>
                </c:pt>
                <c:pt idx="8203">
                  <c:v>28.661111111111111</c:v>
                </c:pt>
                <c:pt idx="8204">
                  <c:v>29.538888888888888</c:v>
                </c:pt>
                <c:pt idx="8205">
                  <c:v>29.577777777777776</c:v>
                </c:pt>
                <c:pt idx="8206">
                  <c:v>29.072222222222219</c:v>
                </c:pt>
                <c:pt idx="8207">
                  <c:v>29.827777777777776</c:v>
                </c:pt>
                <c:pt idx="8208">
                  <c:v>30.427777777777774</c:v>
                </c:pt>
                <c:pt idx="8209">
                  <c:v>30.2</c:v>
                </c:pt>
                <c:pt idx="8210">
                  <c:v>30.361111111111114</c:v>
                </c:pt>
                <c:pt idx="8211">
                  <c:v>30.961111111111112</c:v>
                </c:pt>
                <c:pt idx="8212">
                  <c:v>31.322222222222219</c:v>
                </c:pt>
                <c:pt idx="8213">
                  <c:v>30.361111111111114</c:v>
                </c:pt>
                <c:pt idx="8214">
                  <c:v>30.300000000000004</c:v>
                </c:pt>
                <c:pt idx="8215">
                  <c:v>30.599999999999998</c:v>
                </c:pt>
                <c:pt idx="8216">
                  <c:v>31.138888888888886</c:v>
                </c:pt>
                <c:pt idx="8217">
                  <c:v>31.588888888888889</c:v>
                </c:pt>
                <c:pt idx="8218">
                  <c:v>31.088888888888885</c:v>
                </c:pt>
                <c:pt idx="8219">
                  <c:v>31.288888888888884</c:v>
                </c:pt>
                <c:pt idx="8220">
                  <c:v>31.972222222222221</c:v>
                </c:pt>
                <c:pt idx="8221">
                  <c:v>31.811111111111114</c:v>
                </c:pt>
                <c:pt idx="8222">
                  <c:v>31.7</c:v>
                </c:pt>
                <c:pt idx="8223">
                  <c:v>31.611111111111114</c:v>
                </c:pt>
                <c:pt idx="8224">
                  <c:v>30.738888888888887</c:v>
                </c:pt>
                <c:pt idx="8225">
                  <c:v>29.911111111111111</c:v>
                </c:pt>
                <c:pt idx="8226">
                  <c:v>28.888888888888889</c:v>
                </c:pt>
                <c:pt idx="8227">
                  <c:v>28.638888888888886</c:v>
                </c:pt>
                <c:pt idx="8228">
                  <c:v>27.81111111111111</c:v>
                </c:pt>
                <c:pt idx="8229">
                  <c:v>27.588888888888885</c:v>
                </c:pt>
                <c:pt idx="8230">
                  <c:v>27.472222222222221</c:v>
                </c:pt>
                <c:pt idx="8231">
                  <c:v>27.427777777777781</c:v>
                </c:pt>
                <c:pt idx="8232">
                  <c:v>27.522222222222226</c:v>
                </c:pt>
                <c:pt idx="8233">
                  <c:v>27.62777777777778</c:v>
                </c:pt>
                <c:pt idx="8234">
                  <c:v>27.838888888888889</c:v>
                </c:pt>
                <c:pt idx="8235">
                  <c:v>27.788888888888884</c:v>
                </c:pt>
                <c:pt idx="8236">
                  <c:v>27.56111111111111</c:v>
                </c:pt>
                <c:pt idx="8237">
                  <c:v>27.222222222222221</c:v>
                </c:pt>
                <c:pt idx="8238">
                  <c:v>26.772222222222219</c:v>
                </c:pt>
                <c:pt idx="8239">
                  <c:v>26.477777777777774</c:v>
                </c:pt>
                <c:pt idx="8240">
                  <c:v>26.25</c:v>
                </c:pt>
                <c:pt idx="8241">
                  <c:v>26.027777777777775</c:v>
                </c:pt>
                <c:pt idx="8242">
                  <c:v>25.572222222222223</c:v>
                </c:pt>
                <c:pt idx="8243">
                  <c:v>25.18888888888889</c:v>
                </c:pt>
                <c:pt idx="8244">
                  <c:v>25.038888888888884</c:v>
                </c:pt>
                <c:pt idx="8245">
                  <c:v>24.749999999999996</c:v>
                </c:pt>
                <c:pt idx="8246">
                  <c:v>24.85</c:v>
                </c:pt>
                <c:pt idx="8247">
                  <c:v>24.327777777777779</c:v>
                </c:pt>
                <c:pt idx="8248">
                  <c:v>23.977777777777774</c:v>
                </c:pt>
                <c:pt idx="8249">
                  <c:v>23.827777777777779</c:v>
                </c:pt>
                <c:pt idx="8250">
                  <c:v>23.527777777777775</c:v>
                </c:pt>
                <c:pt idx="8251">
                  <c:v>23.35</c:v>
                </c:pt>
                <c:pt idx="8252">
                  <c:v>23.122222222222224</c:v>
                </c:pt>
                <c:pt idx="8253">
                  <c:v>23.061111111111114</c:v>
                </c:pt>
                <c:pt idx="8254">
                  <c:v>22.938888888888894</c:v>
                </c:pt>
                <c:pt idx="8255">
                  <c:v>22.7</c:v>
                </c:pt>
                <c:pt idx="8256">
                  <c:v>22.65</c:v>
                </c:pt>
                <c:pt idx="8257">
                  <c:v>22.527777777777775</c:v>
                </c:pt>
                <c:pt idx="8258">
                  <c:v>22.411111111111111</c:v>
                </c:pt>
                <c:pt idx="8259">
                  <c:v>22.538888888888884</c:v>
                </c:pt>
                <c:pt idx="8260">
                  <c:v>22.377777777777776</c:v>
                </c:pt>
                <c:pt idx="8261">
                  <c:v>22.538888888888884</c:v>
                </c:pt>
                <c:pt idx="8262">
                  <c:v>22.711111111111109</c:v>
                </c:pt>
                <c:pt idx="8263">
                  <c:v>22.55</c:v>
                </c:pt>
                <c:pt idx="8264">
                  <c:v>22.37222222222222</c:v>
                </c:pt>
                <c:pt idx="8265">
                  <c:v>22.238888888888891</c:v>
                </c:pt>
                <c:pt idx="8266">
                  <c:v>22.038888888888888</c:v>
                </c:pt>
                <c:pt idx="8267">
                  <c:v>21.900000000000002</c:v>
                </c:pt>
                <c:pt idx="8268">
                  <c:v>21.888888888888893</c:v>
                </c:pt>
                <c:pt idx="8269">
                  <c:v>21.861111111111107</c:v>
                </c:pt>
                <c:pt idx="8270">
                  <c:v>21.927777777777777</c:v>
                </c:pt>
                <c:pt idx="8271">
                  <c:v>21.861111111111107</c:v>
                </c:pt>
                <c:pt idx="8272">
                  <c:v>21.788888888888888</c:v>
                </c:pt>
                <c:pt idx="8273">
                  <c:v>21.4</c:v>
                </c:pt>
                <c:pt idx="8274">
                  <c:v>21.599999999999998</c:v>
                </c:pt>
                <c:pt idx="8275">
                  <c:v>21.611111111111114</c:v>
                </c:pt>
                <c:pt idx="8276">
                  <c:v>21.522222222222219</c:v>
                </c:pt>
                <c:pt idx="8277">
                  <c:v>21.388888888888889</c:v>
                </c:pt>
                <c:pt idx="8278">
                  <c:v>21.561111111111114</c:v>
                </c:pt>
                <c:pt idx="8279">
                  <c:v>21.922222222222217</c:v>
                </c:pt>
                <c:pt idx="8280">
                  <c:v>22.172222222222221</c:v>
                </c:pt>
                <c:pt idx="8281">
                  <c:v>22.427777777777781</c:v>
                </c:pt>
                <c:pt idx="8282">
                  <c:v>22.511111111111109</c:v>
                </c:pt>
                <c:pt idx="8283">
                  <c:v>22.638888888888889</c:v>
                </c:pt>
                <c:pt idx="8284">
                  <c:v>22.888888888888889</c:v>
                </c:pt>
                <c:pt idx="8285">
                  <c:v>22.927777777777774</c:v>
                </c:pt>
                <c:pt idx="8286">
                  <c:v>23.022222222222222</c:v>
                </c:pt>
                <c:pt idx="8287">
                  <c:v>23.172222222222217</c:v>
                </c:pt>
                <c:pt idx="8288">
                  <c:v>23.427777777777777</c:v>
                </c:pt>
                <c:pt idx="8289">
                  <c:v>23.838888888888885</c:v>
                </c:pt>
                <c:pt idx="8290">
                  <c:v>24.099999999999998</c:v>
                </c:pt>
                <c:pt idx="8291">
                  <c:v>24.877777777777776</c:v>
                </c:pt>
                <c:pt idx="8292">
                  <c:v>26.011111111111106</c:v>
                </c:pt>
                <c:pt idx="8293">
                  <c:v>27.022222222222222</c:v>
                </c:pt>
                <c:pt idx="8294">
                  <c:v>26.950000000000003</c:v>
                </c:pt>
                <c:pt idx="8295">
                  <c:v>27.150000000000002</c:v>
                </c:pt>
                <c:pt idx="8296">
                  <c:v>27.488888888888891</c:v>
                </c:pt>
                <c:pt idx="8297">
                  <c:v>27.638888888888889</c:v>
                </c:pt>
                <c:pt idx="8298">
                  <c:v>27.977777777777778</c:v>
                </c:pt>
                <c:pt idx="8299">
                  <c:v>27.977777777777778</c:v>
                </c:pt>
                <c:pt idx="8300">
                  <c:v>28.427777777777777</c:v>
                </c:pt>
                <c:pt idx="8301">
                  <c:v>29.250000000000004</c:v>
                </c:pt>
                <c:pt idx="8302">
                  <c:v>28.711111111111116</c:v>
                </c:pt>
                <c:pt idx="8303">
                  <c:v>28.772222222222226</c:v>
                </c:pt>
                <c:pt idx="8304">
                  <c:v>29.322222222222223</c:v>
                </c:pt>
                <c:pt idx="8305">
                  <c:v>29.438888888888886</c:v>
                </c:pt>
                <c:pt idx="8306">
                  <c:v>29.661111111111111</c:v>
                </c:pt>
                <c:pt idx="8307">
                  <c:v>29.277777777777779</c:v>
                </c:pt>
                <c:pt idx="8308">
                  <c:v>29.411111111111108</c:v>
                </c:pt>
                <c:pt idx="8309">
                  <c:v>29.888888888888886</c:v>
                </c:pt>
                <c:pt idx="8310">
                  <c:v>29.711111111111112</c:v>
                </c:pt>
                <c:pt idx="8311">
                  <c:v>29.777777777777775</c:v>
                </c:pt>
                <c:pt idx="8312">
                  <c:v>29.688888888888886</c:v>
                </c:pt>
                <c:pt idx="8313">
                  <c:v>29.627777777777776</c:v>
                </c:pt>
                <c:pt idx="8314">
                  <c:v>29.422222222222217</c:v>
                </c:pt>
                <c:pt idx="8315">
                  <c:v>29.277777777777779</c:v>
                </c:pt>
                <c:pt idx="8316">
                  <c:v>29.222222222222218</c:v>
                </c:pt>
                <c:pt idx="8317">
                  <c:v>29.088888888888889</c:v>
                </c:pt>
                <c:pt idx="8318">
                  <c:v>28.911111111111115</c:v>
                </c:pt>
                <c:pt idx="8319">
                  <c:v>28.772222222222226</c:v>
                </c:pt>
                <c:pt idx="8320">
                  <c:v>28.427777777777777</c:v>
                </c:pt>
                <c:pt idx="8321">
                  <c:v>28.227777777777778</c:v>
                </c:pt>
                <c:pt idx="8322">
                  <c:v>28.038888888888888</c:v>
                </c:pt>
                <c:pt idx="8323">
                  <c:v>28.088888888888889</c:v>
                </c:pt>
                <c:pt idx="8324">
                  <c:v>28.127777777777773</c:v>
                </c:pt>
                <c:pt idx="8325">
                  <c:v>28.461111111111112</c:v>
                </c:pt>
                <c:pt idx="8326">
                  <c:v>28.138888888888893</c:v>
                </c:pt>
                <c:pt idx="8327">
                  <c:v>27.800000000000004</c:v>
                </c:pt>
                <c:pt idx="8328">
                  <c:v>27.6</c:v>
                </c:pt>
                <c:pt idx="8329">
                  <c:v>27.527777777777775</c:v>
                </c:pt>
                <c:pt idx="8330">
                  <c:v>27.37222222222222</c:v>
                </c:pt>
                <c:pt idx="8331">
                  <c:v>27.272222222222222</c:v>
                </c:pt>
                <c:pt idx="8332">
                  <c:v>27.038888888888888</c:v>
                </c:pt>
                <c:pt idx="8333">
                  <c:v>26.7</c:v>
                </c:pt>
                <c:pt idx="8334">
                  <c:v>26.411111111111115</c:v>
                </c:pt>
                <c:pt idx="8335">
                  <c:v>26.088888888888885</c:v>
                </c:pt>
                <c:pt idx="8336">
                  <c:v>25.938888888888886</c:v>
                </c:pt>
                <c:pt idx="8337">
                  <c:v>25.711111111111112</c:v>
                </c:pt>
                <c:pt idx="8338">
                  <c:v>25.711111111111112</c:v>
                </c:pt>
                <c:pt idx="8339">
                  <c:v>25.949999999999996</c:v>
                </c:pt>
                <c:pt idx="8340">
                  <c:v>25.977777777777781</c:v>
                </c:pt>
                <c:pt idx="8341">
                  <c:v>25.927777777777777</c:v>
                </c:pt>
                <c:pt idx="8342">
                  <c:v>25.761111111111113</c:v>
                </c:pt>
                <c:pt idx="8343">
                  <c:v>25.549999999999997</c:v>
                </c:pt>
                <c:pt idx="8344">
                  <c:v>25.322222222222219</c:v>
                </c:pt>
                <c:pt idx="8345">
                  <c:v>25.177777777777774</c:v>
                </c:pt>
                <c:pt idx="8346">
                  <c:v>25.072222222222219</c:v>
                </c:pt>
                <c:pt idx="8347">
                  <c:v>24.911111111111111</c:v>
                </c:pt>
                <c:pt idx="8348">
                  <c:v>24.738888888888887</c:v>
                </c:pt>
                <c:pt idx="8349">
                  <c:v>24.572222222222223</c:v>
                </c:pt>
                <c:pt idx="8350">
                  <c:v>24.511111111111113</c:v>
                </c:pt>
                <c:pt idx="8351">
                  <c:v>24.499999999999996</c:v>
                </c:pt>
                <c:pt idx="8352">
                  <c:v>24.311111111111114</c:v>
                </c:pt>
                <c:pt idx="8353">
                  <c:v>24.099999999999998</c:v>
                </c:pt>
                <c:pt idx="8354">
                  <c:v>23.861111111111111</c:v>
                </c:pt>
                <c:pt idx="8355">
                  <c:v>23.711111111111116</c:v>
                </c:pt>
                <c:pt idx="8356">
                  <c:v>23.572222222222226</c:v>
                </c:pt>
                <c:pt idx="8357">
                  <c:v>23.388888888888886</c:v>
                </c:pt>
                <c:pt idx="8358">
                  <c:v>23.299999999999997</c:v>
                </c:pt>
                <c:pt idx="8359">
                  <c:v>23.277777777777782</c:v>
                </c:pt>
                <c:pt idx="8360">
                  <c:v>23.322222222222223</c:v>
                </c:pt>
                <c:pt idx="8361">
                  <c:v>23.277777777777782</c:v>
                </c:pt>
                <c:pt idx="8362">
                  <c:v>23.138888888888893</c:v>
                </c:pt>
                <c:pt idx="8363">
                  <c:v>23.122222222222224</c:v>
                </c:pt>
                <c:pt idx="8364">
                  <c:v>23.138888888888893</c:v>
                </c:pt>
                <c:pt idx="8365">
                  <c:v>23.150000000000002</c:v>
                </c:pt>
                <c:pt idx="8366">
                  <c:v>23.127777777777776</c:v>
                </c:pt>
                <c:pt idx="8367">
                  <c:v>23.138888888888893</c:v>
                </c:pt>
                <c:pt idx="8368">
                  <c:v>23.227777777777778</c:v>
                </c:pt>
                <c:pt idx="8369">
                  <c:v>23.222222222222221</c:v>
                </c:pt>
                <c:pt idx="8370">
                  <c:v>23.238888888888887</c:v>
                </c:pt>
                <c:pt idx="8371">
                  <c:v>23.238888888888887</c:v>
                </c:pt>
                <c:pt idx="8372">
                  <c:v>23.200000000000003</c:v>
                </c:pt>
                <c:pt idx="8373">
                  <c:v>23.150000000000002</c:v>
                </c:pt>
                <c:pt idx="8374">
                  <c:v>23.150000000000002</c:v>
                </c:pt>
                <c:pt idx="8375">
                  <c:v>23.222222222222221</c:v>
                </c:pt>
                <c:pt idx="8376">
                  <c:v>23.288888888888888</c:v>
                </c:pt>
                <c:pt idx="8377">
                  <c:v>23.311111111111106</c:v>
                </c:pt>
                <c:pt idx="8378">
                  <c:v>23.299999999999997</c:v>
                </c:pt>
                <c:pt idx="8379">
                  <c:v>23.377777777777776</c:v>
                </c:pt>
                <c:pt idx="8380">
                  <c:v>23.6</c:v>
                </c:pt>
                <c:pt idx="8381">
                  <c:v>23.911111111111115</c:v>
                </c:pt>
                <c:pt idx="8382">
                  <c:v>24.238888888888887</c:v>
                </c:pt>
                <c:pt idx="8383">
                  <c:v>24.81111111111111</c:v>
                </c:pt>
                <c:pt idx="8384">
                  <c:v>25.561111111111114</c:v>
                </c:pt>
                <c:pt idx="8385">
                  <c:v>25.977777777777781</c:v>
                </c:pt>
                <c:pt idx="8386">
                  <c:v>26.572222222222219</c:v>
                </c:pt>
                <c:pt idx="8387">
                  <c:v>27.261111111111106</c:v>
                </c:pt>
                <c:pt idx="8388">
                  <c:v>27.738888888888891</c:v>
                </c:pt>
                <c:pt idx="8389">
                  <c:v>28.122222222222224</c:v>
                </c:pt>
                <c:pt idx="8390">
                  <c:v>28.372222222222216</c:v>
                </c:pt>
                <c:pt idx="8391">
                  <c:v>28.311111111111106</c:v>
                </c:pt>
                <c:pt idx="8392">
                  <c:v>28.9</c:v>
                </c:pt>
                <c:pt idx="8393">
                  <c:v>29.272222222222219</c:v>
                </c:pt>
                <c:pt idx="8394">
                  <c:v>29.922222222222221</c:v>
                </c:pt>
                <c:pt idx="8395">
                  <c:v>29.577777777777776</c:v>
                </c:pt>
                <c:pt idx="8396">
                  <c:v>29.111111111111114</c:v>
                </c:pt>
                <c:pt idx="8397">
                  <c:v>29.411111111111108</c:v>
                </c:pt>
                <c:pt idx="8398">
                  <c:v>29.388888888888893</c:v>
                </c:pt>
                <c:pt idx="8399">
                  <c:v>29.488888888888887</c:v>
                </c:pt>
                <c:pt idx="8400">
                  <c:v>29.727777777777781</c:v>
                </c:pt>
                <c:pt idx="8401">
                  <c:v>29.788888888888891</c:v>
                </c:pt>
                <c:pt idx="8402">
                  <c:v>29.85</c:v>
                </c:pt>
                <c:pt idx="8403">
                  <c:v>29.672222222222221</c:v>
                </c:pt>
                <c:pt idx="8404">
                  <c:v>29.650000000000002</c:v>
                </c:pt>
                <c:pt idx="8405">
                  <c:v>29.572222222222223</c:v>
                </c:pt>
                <c:pt idx="8406">
                  <c:v>29.93888888888889</c:v>
                </c:pt>
                <c:pt idx="8407">
                  <c:v>30.611111111111107</c:v>
                </c:pt>
                <c:pt idx="8408">
                  <c:v>30.12222222222222</c:v>
                </c:pt>
                <c:pt idx="8409">
                  <c:v>28.511111111111106</c:v>
                </c:pt>
                <c:pt idx="8410">
                  <c:v>27.038888888888888</c:v>
                </c:pt>
                <c:pt idx="8411">
                  <c:v>27.061111111111106</c:v>
                </c:pt>
                <c:pt idx="8412">
                  <c:v>27.199999999999996</c:v>
                </c:pt>
                <c:pt idx="8413">
                  <c:v>27.37222222222222</c:v>
                </c:pt>
                <c:pt idx="8414">
                  <c:v>27.672222222222224</c:v>
                </c:pt>
                <c:pt idx="8415">
                  <c:v>27.238888888888887</c:v>
                </c:pt>
                <c:pt idx="8416">
                  <c:v>26.272222222222226</c:v>
                </c:pt>
                <c:pt idx="8417">
                  <c:v>26.05</c:v>
                </c:pt>
                <c:pt idx="8418">
                  <c:v>26.077777777777776</c:v>
                </c:pt>
                <c:pt idx="8419">
                  <c:v>26.18888888888889</c:v>
                </c:pt>
                <c:pt idx="8420">
                  <c:v>26.461111111111109</c:v>
                </c:pt>
                <c:pt idx="8421">
                  <c:v>26.588888888888889</c:v>
                </c:pt>
                <c:pt idx="8422">
                  <c:v>26.277777777777775</c:v>
                </c:pt>
                <c:pt idx="8423">
                  <c:v>26.027777777777775</c:v>
                </c:pt>
                <c:pt idx="8424">
                  <c:v>25.888888888888886</c:v>
                </c:pt>
                <c:pt idx="8425">
                  <c:v>25.877777777777776</c:v>
                </c:pt>
                <c:pt idx="8426">
                  <c:v>25.788888888888888</c:v>
                </c:pt>
                <c:pt idx="8427">
                  <c:v>25.599999999999998</c:v>
                </c:pt>
                <c:pt idx="8428">
                  <c:v>25.4</c:v>
                </c:pt>
                <c:pt idx="8429">
                  <c:v>25.31111111111111</c:v>
                </c:pt>
                <c:pt idx="8430">
                  <c:v>25.06111111111111</c:v>
                </c:pt>
                <c:pt idx="8431">
                  <c:v>24.772222222222222</c:v>
                </c:pt>
                <c:pt idx="8432">
                  <c:v>24.538888888888888</c:v>
                </c:pt>
                <c:pt idx="8433">
                  <c:v>24.411111111111108</c:v>
                </c:pt>
                <c:pt idx="8434">
                  <c:v>24.277777777777779</c:v>
                </c:pt>
                <c:pt idx="8435">
                  <c:v>24.338888888888889</c:v>
                </c:pt>
                <c:pt idx="8436">
                  <c:v>24.322222222222223</c:v>
                </c:pt>
                <c:pt idx="8437">
                  <c:v>24.361111111111107</c:v>
                </c:pt>
                <c:pt idx="8438">
                  <c:v>24.050000000000004</c:v>
                </c:pt>
                <c:pt idx="8439">
                  <c:v>23.727777777777774</c:v>
                </c:pt>
                <c:pt idx="8440">
                  <c:v>23.427777777777777</c:v>
                </c:pt>
                <c:pt idx="8441">
                  <c:v>23.338888888888892</c:v>
                </c:pt>
                <c:pt idx="8442">
                  <c:v>23.388888888888886</c:v>
                </c:pt>
                <c:pt idx="8443">
                  <c:v>23.477777777777781</c:v>
                </c:pt>
                <c:pt idx="8444">
                  <c:v>23.527777777777775</c:v>
                </c:pt>
                <c:pt idx="8445">
                  <c:v>23.449999999999996</c:v>
                </c:pt>
                <c:pt idx="8446">
                  <c:v>23.538888888888891</c:v>
                </c:pt>
                <c:pt idx="8447">
                  <c:v>23.649999999999995</c:v>
                </c:pt>
                <c:pt idx="8448">
                  <c:v>23.68888888888889</c:v>
                </c:pt>
                <c:pt idx="8449">
                  <c:v>23.761111111111109</c:v>
                </c:pt>
                <c:pt idx="8450">
                  <c:v>23.761111111111109</c:v>
                </c:pt>
                <c:pt idx="8451">
                  <c:v>23.75</c:v>
                </c:pt>
                <c:pt idx="8452">
                  <c:v>23.627777777777776</c:v>
                </c:pt>
                <c:pt idx="8453">
                  <c:v>23.638888888888886</c:v>
                </c:pt>
                <c:pt idx="8454">
                  <c:v>23.68888888888889</c:v>
                </c:pt>
                <c:pt idx="8455">
                  <c:v>23.6</c:v>
                </c:pt>
                <c:pt idx="8456">
                  <c:v>23.411111111111111</c:v>
                </c:pt>
                <c:pt idx="8457">
                  <c:v>23.272222222222222</c:v>
                </c:pt>
                <c:pt idx="8458">
                  <c:v>23.072222222222223</c:v>
                </c:pt>
                <c:pt idx="8459">
                  <c:v>22.827777777777779</c:v>
                </c:pt>
                <c:pt idx="8460">
                  <c:v>22.62777777777778</c:v>
                </c:pt>
                <c:pt idx="8461">
                  <c:v>22.56111111111111</c:v>
                </c:pt>
                <c:pt idx="8462">
                  <c:v>22.511111111111109</c:v>
                </c:pt>
                <c:pt idx="8463">
                  <c:v>22.538888888888884</c:v>
                </c:pt>
                <c:pt idx="8464">
                  <c:v>22.472222222222225</c:v>
                </c:pt>
                <c:pt idx="8465">
                  <c:v>22.427777777777781</c:v>
                </c:pt>
                <c:pt idx="8466">
                  <c:v>22.411111111111111</c:v>
                </c:pt>
                <c:pt idx="8467">
                  <c:v>22.477777777777774</c:v>
                </c:pt>
                <c:pt idx="8468">
                  <c:v>22.538888888888884</c:v>
                </c:pt>
                <c:pt idx="8469">
                  <c:v>22.522222222222226</c:v>
                </c:pt>
                <c:pt idx="8470">
                  <c:v>22.5</c:v>
                </c:pt>
                <c:pt idx="8471">
                  <c:v>22.55</c:v>
                </c:pt>
                <c:pt idx="8472">
                  <c:v>22.62222222222222</c:v>
                </c:pt>
                <c:pt idx="8473">
                  <c:v>22.62777777777778</c:v>
                </c:pt>
                <c:pt idx="8474">
                  <c:v>22.711111111111109</c:v>
                </c:pt>
                <c:pt idx="8475">
                  <c:v>22.938888888888894</c:v>
                </c:pt>
                <c:pt idx="8476">
                  <c:v>23.127777777777776</c:v>
                </c:pt>
                <c:pt idx="8477">
                  <c:v>23.311111111111106</c:v>
                </c:pt>
                <c:pt idx="8478">
                  <c:v>23.75</c:v>
                </c:pt>
                <c:pt idx="8479">
                  <c:v>24.18888888888889</c:v>
                </c:pt>
                <c:pt idx="8480">
                  <c:v>24.422222222222217</c:v>
                </c:pt>
                <c:pt idx="8481">
                  <c:v>25.072222222222219</c:v>
                </c:pt>
                <c:pt idx="8482">
                  <c:v>25.511111111111113</c:v>
                </c:pt>
                <c:pt idx="8483">
                  <c:v>25.861111111111107</c:v>
                </c:pt>
                <c:pt idx="8484">
                  <c:v>26.35</c:v>
                </c:pt>
                <c:pt idx="8485">
                  <c:v>26.9</c:v>
                </c:pt>
                <c:pt idx="8486">
                  <c:v>26.56111111111111</c:v>
                </c:pt>
                <c:pt idx="8487">
                  <c:v>26.761111111111113</c:v>
                </c:pt>
                <c:pt idx="8488">
                  <c:v>27.049999999999997</c:v>
                </c:pt>
                <c:pt idx="8489">
                  <c:v>27.338888888888885</c:v>
                </c:pt>
                <c:pt idx="8490">
                  <c:v>27.827777777777779</c:v>
                </c:pt>
                <c:pt idx="8491">
                  <c:v>28.6</c:v>
                </c:pt>
                <c:pt idx="8492">
                  <c:v>26.477777777777774</c:v>
                </c:pt>
                <c:pt idx="8493">
                  <c:v>25.12777777777778</c:v>
                </c:pt>
                <c:pt idx="8494">
                  <c:v>26.422222222222224</c:v>
                </c:pt>
                <c:pt idx="8495">
                  <c:v>27.427777777777781</c:v>
                </c:pt>
                <c:pt idx="8496">
                  <c:v>27.161111111111111</c:v>
                </c:pt>
                <c:pt idx="8497">
                  <c:v>26.06111111111111</c:v>
                </c:pt>
                <c:pt idx="8498">
                  <c:v>25.500000000000004</c:v>
                </c:pt>
                <c:pt idx="8499">
                  <c:v>24.377777777777773</c:v>
                </c:pt>
                <c:pt idx="8500">
                  <c:v>22.800000000000004</c:v>
                </c:pt>
                <c:pt idx="8501">
                  <c:v>22.56111111111111</c:v>
                </c:pt>
                <c:pt idx="8502">
                  <c:v>22.5</c:v>
                </c:pt>
                <c:pt idx="8503">
                  <c:v>22.638888888888889</c:v>
                </c:pt>
                <c:pt idx="8504">
                  <c:v>23.161111111111108</c:v>
                </c:pt>
                <c:pt idx="8505">
                  <c:v>23.56111111111111</c:v>
                </c:pt>
                <c:pt idx="8506">
                  <c:v>24.011111111111109</c:v>
                </c:pt>
                <c:pt idx="8507">
                  <c:v>24.661111111111111</c:v>
                </c:pt>
                <c:pt idx="8508">
                  <c:v>25.12777777777778</c:v>
                </c:pt>
                <c:pt idx="8509">
                  <c:v>25.227777777777774</c:v>
                </c:pt>
                <c:pt idx="8510">
                  <c:v>25.261111111111109</c:v>
                </c:pt>
                <c:pt idx="8511">
                  <c:v>25.25</c:v>
                </c:pt>
                <c:pt idx="8512">
                  <c:v>25.161111111111115</c:v>
                </c:pt>
                <c:pt idx="8513">
                  <c:v>24.422222222222217</c:v>
                </c:pt>
                <c:pt idx="8514">
                  <c:v>24.022222222222219</c:v>
                </c:pt>
                <c:pt idx="8515">
                  <c:v>23.95</c:v>
                </c:pt>
                <c:pt idx="8516">
                  <c:v>24.072222222222219</c:v>
                </c:pt>
                <c:pt idx="8517">
                  <c:v>23.972222222222225</c:v>
                </c:pt>
                <c:pt idx="8518">
                  <c:v>24.238888888888887</c:v>
                </c:pt>
                <c:pt idx="8519">
                  <c:v>25.227777777777774</c:v>
                </c:pt>
                <c:pt idx="8520">
                  <c:v>25.688888888888886</c:v>
                </c:pt>
                <c:pt idx="8521">
                  <c:v>25.522222222222219</c:v>
                </c:pt>
                <c:pt idx="8522">
                  <c:v>25.088888888888885</c:v>
                </c:pt>
                <c:pt idx="8523">
                  <c:v>24.772222222222222</c:v>
                </c:pt>
                <c:pt idx="8524">
                  <c:v>24.572222222222223</c:v>
                </c:pt>
                <c:pt idx="8525">
                  <c:v>24.361111111111107</c:v>
                </c:pt>
                <c:pt idx="8526">
                  <c:v>24.272222222222219</c:v>
                </c:pt>
                <c:pt idx="8527">
                  <c:v>24.077777777777779</c:v>
                </c:pt>
                <c:pt idx="8528">
                  <c:v>23.93888888888889</c:v>
                </c:pt>
                <c:pt idx="8529">
                  <c:v>23.81111111111111</c:v>
                </c:pt>
                <c:pt idx="8530">
                  <c:v>23.727777777777774</c:v>
                </c:pt>
                <c:pt idx="8531">
                  <c:v>23.7</c:v>
                </c:pt>
                <c:pt idx="8532">
                  <c:v>23.822222222222219</c:v>
                </c:pt>
                <c:pt idx="8533">
                  <c:v>23.922222222222224</c:v>
                </c:pt>
                <c:pt idx="8534">
                  <c:v>23.977777777777774</c:v>
                </c:pt>
                <c:pt idx="8535">
                  <c:v>23.972222222222225</c:v>
                </c:pt>
                <c:pt idx="8536">
                  <c:v>23.911111111111115</c:v>
                </c:pt>
                <c:pt idx="8537">
                  <c:v>23.788888888888884</c:v>
                </c:pt>
                <c:pt idx="8538">
                  <c:v>23.68888888888889</c:v>
                </c:pt>
                <c:pt idx="8539">
                  <c:v>23.6</c:v>
                </c:pt>
                <c:pt idx="8540">
                  <c:v>23.638888888888886</c:v>
                </c:pt>
                <c:pt idx="8541">
                  <c:v>23.672222222222221</c:v>
                </c:pt>
                <c:pt idx="8542">
                  <c:v>23.611111111111111</c:v>
                </c:pt>
                <c:pt idx="8543">
                  <c:v>23.472222222222221</c:v>
                </c:pt>
                <c:pt idx="8544">
                  <c:v>23.427777777777777</c:v>
                </c:pt>
                <c:pt idx="8545">
                  <c:v>23.372222222222216</c:v>
                </c:pt>
                <c:pt idx="8546">
                  <c:v>23.361111111111111</c:v>
                </c:pt>
                <c:pt idx="8547">
                  <c:v>23.261111111111113</c:v>
                </c:pt>
                <c:pt idx="8548">
                  <c:v>23.088888888888889</c:v>
                </c:pt>
                <c:pt idx="8549">
                  <c:v>22.922222222222224</c:v>
                </c:pt>
                <c:pt idx="8550">
                  <c:v>23.049999999999997</c:v>
                </c:pt>
                <c:pt idx="8551">
                  <c:v>23.127777777777776</c:v>
                </c:pt>
                <c:pt idx="8552">
                  <c:v>23.272222222222222</c:v>
                </c:pt>
                <c:pt idx="8553">
                  <c:v>23.427777777777777</c:v>
                </c:pt>
                <c:pt idx="8554">
                  <c:v>23.472222222222221</c:v>
                </c:pt>
                <c:pt idx="8555">
                  <c:v>23.449999999999996</c:v>
                </c:pt>
                <c:pt idx="8556">
                  <c:v>23.427777777777777</c:v>
                </c:pt>
                <c:pt idx="8557">
                  <c:v>23.427777777777777</c:v>
                </c:pt>
                <c:pt idx="8558">
                  <c:v>23.461111111111112</c:v>
                </c:pt>
                <c:pt idx="8559">
                  <c:v>23.488888888888891</c:v>
                </c:pt>
                <c:pt idx="8560">
                  <c:v>23.527777777777775</c:v>
                </c:pt>
                <c:pt idx="8561">
                  <c:v>23.6</c:v>
                </c:pt>
                <c:pt idx="8562">
                  <c:v>23.55</c:v>
                </c:pt>
                <c:pt idx="8563">
                  <c:v>23.499999999999996</c:v>
                </c:pt>
                <c:pt idx="8564">
                  <c:v>23.499999999999996</c:v>
                </c:pt>
                <c:pt idx="8565">
                  <c:v>23.499999999999996</c:v>
                </c:pt>
                <c:pt idx="8566">
                  <c:v>23.577777777777776</c:v>
                </c:pt>
                <c:pt idx="8567">
                  <c:v>23.672222222222221</c:v>
                </c:pt>
                <c:pt idx="8568">
                  <c:v>23.711111111111116</c:v>
                </c:pt>
                <c:pt idx="8569">
                  <c:v>23.761111111111109</c:v>
                </c:pt>
                <c:pt idx="8570">
                  <c:v>23.81111111111111</c:v>
                </c:pt>
                <c:pt idx="8571">
                  <c:v>24.022222222222219</c:v>
                </c:pt>
                <c:pt idx="8572">
                  <c:v>24.311111111111114</c:v>
                </c:pt>
                <c:pt idx="8573">
                  <c:v>24.361111111111107</c:v>
                </c:pt>
                <c:pt idx="8574">
                  <c:v>24.577777777777776</c:v>
                </c:pt>
                <c:pt idx="8575">
                  <c:v>24.772222222222222</c:v>
                </c:pt>
                <c:pt idx="8576">
                  <c:v>24.2</c:v>
                </c:pt>
                <c:pt idx="8577">
                  <c:v>23.177777777777777</c:v>
                </c:pt>
                <c:pt idx="8578">
                  <c:v>22.972222222222218</c:v>
                </c:pt>
                <c:pt idx="8579">
                  <c:v>23.111111111111107</c:v>
                </c:pt>
                <c:pt idx="8580">
                  <c:v>23.56111111111111</c:v>
                </c:pt>
                <c:pt idx="8581">
                  <c:v>23.972222222222225</c:v>
                </c:pt>
                <c:pt idx="8582">
                  <c:v>24.111111111111114</c:v>
                </c:pt>
                <c:pt idx="8583">
                  <c:v>23.850000000000005</c:v>
                </c:pt>
                <c:pt idx="8584">
                  <c:v>23.411111111111111</c:v>
                </c:pt>
                <c:pt idx="8585">
                  <c:v>23.088888888888889</c:v>
                </c:pt>
                <c:pt idx="8586">
                  <c:v>23.022222222222222</c:v>
                </c:pt>
                <c:pt idx="8587">
                  <c:v>23.061111111111114</c:v>
                </c:pt>
                <c:pt idx="8588">
                  <c:v>23.027777777777779</c:v>
                </c:pt>
                <c:pt idx="8589">
                  <c:v>23.227777777777778</c:v>
                </c:pt>
                <c:pt idx="8590">
                  <c:v>23.499999999999996</c:v>
                </c:pt>
                <c:pt idx="8591">
                  <c:v>23.649999999999995</c:v>
                </c:pt>
                <c:pt idx="8592">
                  <c:v>23.411111111111111</c:v>
                </c:pt>
                <c:pt idx="8593">
                  <c:v>23.261111111111113</c:v>
                </c:pt>
                <c:pt idx="8594">
                  <c:v>23.027777777777779</c:v>
                </c:pt>
                <c:pt idx="8595">
                  <c:v>23.472222222222221</c:v>
                </c:pt>
                <c:pt idx="8596">
                  <c:v>23.677777777777781</c:v>
                </c:pt>
                <c:pt idx="8597">
                  <c:v>23.377777777777776</c:v>
                </c:pt>
                <c:pt idx="8598">
                  <c:v>23.427777777777777</c:v>
                </c:pt>
                <c:pt idx="8599">
                  <c:v>23.411111111111111</c:v>
                </c:pt>
                <c:pt idx="8600">
                  <c:v>23.222222222222221</c:v>
                </c:pt>
                <c:pt idx="8601">
                  <c:v>23.061111111111114</c:v>
                </c:pt>
                <c:pt idx="8602">
                  <c:v>22.62777777777778</c:v>
                </c:pt>
                <c:pt idx="8603">
                  <c:v>22.411111111111111</c:v>
                </c:pt>
                <c:pt idx="8604">
                  <c:v>22.56111111111111</c:v>
                </c:pt>
                <c:pt idx="8605">
                  <c:v>23.177777777777777</c:v>
                </c:pt>
                <c:pt idx="8606">
                  <c:v>24.172222222222224</c:v>
                </c:pt>
                <c:pt idx="8607">
                  <c:v>24.927777777777781</c:v>
                </c:pt>
                <c:pt idx="8608">
                  <c:v>26.461111111111109</c:v>
                </c:pt>
                <c:pt idx="8609">
                  <c:v>25.949999999999996</c:v>
                </c:pt>
                <c:pt idx="8610">
                  <c:v>26.572222222222219</c:v>
                </c:pt>
                <c:pt idx="8611">
                  <c:v>26.888888888888893</c:v>
                </c:pt>
                <c:pt idx="8612">
                  <c:v>27.172222222222221</c:v>
                </c:pt>
                <c:pt idx="8613">
                  <c:v>27.43888888888889</c:v>
                </c:pt>
                <c:pt idx="8614">
                  <c:v>27.377777777777776</c:v>
                </c:pt>
                <c:pt idx="8615">
                  <c:v>27.388888888888886</c:v>
                </c:pt>
                <c:pt idx="8616">
                  <c:v>26.727777777777778</c:v>
                </c:pt>
                <c:pt idx="8617">
                  <c:v>26.722222222222218</c:v>
                </c:pt>
                <c:pt idx="8618">
                  <c:v>26.677777777777774</c:v>
                </c:pt>
                <c:pt idx="8619">
                  <c:v>26.12222222222222</c:v>
                </c:pt>
                <c:pt idx="8620">
                  <c:v>25.772222222222222</c:v>
                </c:pt>
                <c:pt idx="8621">
                  <c:v>24.722222222222221</c:v>
                </c:pt>
                <c:pt idx="8622">
                  <c:v>23.75</c:v>
                </c:pt>
                <c:pt idx="8623">
                  <c:v>23.649999999999995</c:v>
                </c:pt>
                <c:pt idx="8624">
                  <c:v>23.372222222222216</c:v>
                </c:pt>
                <c:pt idx="8625">
                  <c:v>22.62777777777778</c:v>
                </c:pt>
                <c:pt idx="8626">
                  <c:v>22.31111111111111</c:v>
                </c:pt>
                <c:pt idx="8627">
                  <c:v>22.277777777777775</c:v>
                </c:pt>
                <c:pt idx="8628">
                  <c:v>22.177777777777777</c:v>
                </c:pt>
                <c:pt idx="8629">
                  <c:v>22.249999999999996</c:v>
                </c:pt>
                <c:pt idx="8630">
                  <c:v>22.35</c:v>
                </c:pt>
                <c:pt idx="8631">
                  <c:v>22.249999999999996</c:v>
                </c:pt>
                <c:pt idx="8632">
                  <c:v>22.150000000000002</c:v>
                </c:pt>
                <c:pt idx="8633">
                  <c:v>22.161111111111111</c:v>
                </c:pt>
                <c:pt idx="8634">
                  <c:v>22.211111111111112</c:v>
                </c:pt>
                <c:pt idx="8635">
                  <c:v>22.199999999999996</c:v>
                </c:pt>
                <c:pt idx="8636">
                  <c:v>22.111111111111111</c:v>
                </c:pt>
                <c:pt idx="8637">
                  <c:v>22.1</c:v>
                </c:pt>
                <c:pt idx="8638">
                  <c:v>22.111111111111111</c:v>
                </c:pt>
                <c:pt idx="8639">
                  <c:v>22.038888888888888</c:v>
                </c:pt>
                <c:pt idx="8640">
                  <c:v>22.072222222222223</c:v>
                </c:pt>
                <c:pt idx="8641">
                  <c:v>22.127777777777776</c:v>
                </c:pt>
                <c:pt idx="8642">
                  <c:v>22.111111111111111</c:v>
                </c:pt>
                <c:pt idx="8643">
                  <c:v>22.122222222222216</c:v>
                </c:pt>
                <c:pt idx="8644">
                  <c:v>22.088888888888892</c:v>
                </c:pt>
                <c:pt idx="8645">
                  <c:v>22.038888888888888</c:v>
                </c:pt>
                <c:pt idx="8646">
                  <c:v>22.011111111111113</c:v>
                </c:pt>
                <c:pt idx="8647">
                  <c:v>21.872222222222224</c:v>
                </c:pt>
                <c:pt idx="8648">
                  <c:v>21.7</c:v>
                </c:pt>
                <c:pt idx="8649">
                  <c:v>21.711111111111109</c:v>
                </c:pt>
                <c:pt idx="8650">
                  <c:v>21.672222222222224</c:v>
                </c:pt>
                <c:pt idx="8651">
                  <c:v>21.688888888888894</c:v>
                </c:pt>
                <c:pt idx="8652">
                  <c:v>21.722222222222218</c:v>
                </c:pt>
                <c:pt idx="8653">
                  <c:v>21.677777777777774</c:v>
                </c:pt>
                <c:pt idx="8654">
                  <c:v>21.7</c:v>
                </c:pt>
                <c:pt idx="8655">
                  <c:v>21.65</c:v>
                </c:pt>
                <c:pt idx="8656">
                  <c:v>21.7</c:v>
                </c:pt>
                <c:pt idx="8657">
                  <c:v>21.677777777777774</c:v>
                </c:pt>
                <c:pt idx="8658">
                  <c:v>21.62777777777778</c:v>
                </c:pt>
                <c:pt idx="8659">
                  <c:v>21.477777777777774</c:v>
                </c:pt>
                <c:pt idx="8660">
                  <c:v>21.461111111111109</c:v>
                </c:pt>
                <c:pt idx="8661">
                  <c:v>21.511111111111109</c:v>
                </c:pt>
                <c:pt idx="8662">
                  <c:v>21.611111111111114</c:v>
                </c:pt>
                <c:pt idx="8663">
                  <c:v>21.677777777777774</c:v>
                </c:pt>
                <c:pt idx="8664">
                  <c:v>21.777777777777779</c:v>
                </c:pt>
                <c:pt idx="8665">
                  <c:v>21.677777777777774</c:v>
                </c:pt>
                <c:pt idx="8666">
                  <c:v>21.338888888888885</c:v>
                </c:pt>
                <c:pt idx="8667">
                  <c:v>21.072222222222226</c:v>
                </c:pt>
                <c:pt idx="8668">
                  <c:v>20.977777777777781</c:v>
                </c:pt>
                <c:pt idx="8669">
                  <c:v>21.077777777777776</c:v>
                </c:pt>
                <c:pt idx="8670">
                  <c:v>21.027777777777775</c:v>
                </c:pt>
                <c:pt idx="8671">
                  <c:v>21.2</c:v>
                </c:pt>
                <c:pt idx="8672">
                  <c:v>21.350000000000005</c:v>
                </c:pt>
                <c:pt idx="8673">
                  <c:v>21.45</c:v>
                </c:pt>
                <c:pt idx="8674">
                  <c:v>21.511111111111109</c:v>
                </c:pt>
                <c:pt idx="8675">
                  <c:v>21.611111111111114</c:v>
                </c:pt>
                <c:pt idx="8676">
                  <c:v>22.027777777777782</c:v>
                </c:pt>
                <c:pt idx="8677">
                  <c:v>22.072222222222223</c:v>
                </c:pt>
                <c:pt idx="8678">
                  <c:v>22.249999999999996</c:v>
                </c:pt>
                <c:pt idx="8679">
                  <c:v>22.65</c:v>
                </c:pt>
                <c:pt idx="8680">
                  <c:v>22.872222222222224</c:v>
                </c:pt>
                <c:pt idx="8681">
                  <c:v>23.049999999999997</c:v>
                </c:pt>
                <c:pt idx="8682">
                  <c:v>23.049999999999997</c:v>
                </c:pt>
                <c:pt idx="8683">
                  <c:v>23.122222222222224</c:v>
                </c:pt>
                <c:pt idx="8684">
                  <c:v>23.6</c:v>
                </c:pt>
                <c:pt idx="8685">
                  <c:v>23.93888888888889</c:v>
                </c:pt>
                <c:pt idx="8686">
                  <c:v>23.661111111111111</c:v>
                </c:pt>
                <c:pt idx="8687">
                  <c:v>23.472222222222221</c:v>
                </c:pt>
                <c:pt idx="8688">
                  <c:v>23.611111111111111</c:v>
                </c:pt>
                <c:pt idx="8689">
                  <c:v>23.75</c:v>
                </c:pt>
                <c:pt idx="8690">
                  <c:v>23.838888888888885</c:v>
                </c:pt>
                <c:pt idx="8691">
                  <c:v>23.661111111111111</c:v>
                </c:pt>
                <c:pt idx="8692">
                  <c:v>23.488888888888891</c:v>
                </c:pt>
                <c:pt idx="8693">
                  <c:v>23.261111111111113</c:v>
                </c:pt>
                <c:pt idx="8694">
                  <c:v>23.427777777777777</c:v>
                </c:pt>
                <c:pt idx="8695">
                  <c:v>23.299999999999997</c:v>
                </c:pt>
                <c:pt idx="8696">
                  <c:v>23.638888888888886</c:v>
                </c:pt>
                <c:pt idx="8697">
                  <c:v>23.62222222222222</c:v>
                </c:pt>
                <c:pt idx="8698">
                  <c:v>23.361111111111111</c:v>
                </c:pt>
                <c:pt idx="8699">
                  <c:v>23.177777777777777</c:v>
                </c:pt>
                <c:pt idx="8700">
                  <c:v>23.888888888888889</c:v>
                </c:pt>
                <c:pt idx="8701">
                  <c:v>23.761111111111109</c:v>
                </c:pt>
                <c:pt idx="8702">
                  <c:v>23.049999999999997</c:v>
                </c:pt>
                <c:pt idx="8703">
                  <c:v>22.672222222222224</c:v>
                </c:pt>
                <c:pt idx="8704">
                  <c:v>22.922222222222224</c:v>
                </c:pt>
                <c:pt idx="8705">
                  <c:v>22.55</c:v>
                </c:pt>
                <c:pt idx="8706">
                  <c:v>22.288888888888891</c:v>
                </c:pt>
                <c:pt idx="8707">
                  <c:v>22.211111111111112</c:v>
                </c:pt>
                <c:pt idx="8708">
                  <c:v>22.249999999999996</c:v>
                </c:pt>
                <c:pt idx="8709">
                  <c:v>21.849999999999998</c:v>
                </c:pt>
                <c:pt idx="8710">
                  <c:v>21.722222222222218</c:v>
                </c:pt>
                <c:pt idx="8711">
                  <c:v>21.811111111111114</c:v>
                </c:pt>
                <c:pt idx="8712">
                  <c:v>21.977777777777778</c:v>
                </c:pt>
                <c:pt idx="8713">
                  <c:v>22.049999999999997</c:v>
                </c:pt>
                <c:pt idx="8714">
                  <c:v>22.150000000000002</c:v>
                </c:pt>
                <c:pt idx="8715">
                  <c:v>22.122222222222216</c:v>
                </c:pt>
                <c:pt idx="8716">
                  <c:v>22.088888888888892</c:v>
                </c:pt>
                <c:pt idx="8717">
                  <c:v>22.077777777777776</c:v>
                </c:pt>
                <c:pt idx="8718">
                  <c:v>21.999999999999996</c:v>
                </c:pt>
                <c:pt idx="8719">
                  <c:v>21.961111111111112</c:v>
                </c:pt>
                <c:pt idx="8720">
                  <c:v>21.988888888888887</c:v>
                </c:pt>
                <c:pt idx="8721">
                  <c:v>21.972222222222221</c:v>
                </c:pt>
                <c:pt idx="8722">
                  <c:v>21.938888888888886</c:v>
                </c:pt>
                <c:pt idx="8723">
                  <c:v>21.900000000000002</c:v>
                </c:pt>
                <c:pt idx="8724">
                  <c:v>21.827777777777779</c:v>
                </c:pt>
                <c:pt idx="8725">
                  <c:v>21.599999999999998</c:v>
                </c:pt>
                <c:pt idx="8726">
                  <c:v>21.277777777777775</c:v>
                </c:pt>
                <c:pt idx="8727">
                  <c:v>21.177777777777781</c:v>
                </c:pt>
                <c:pt idx="8728">
                  <c:v>21.18888888888889</c:v>
                </c:pt>
                <c:pt idx="8729">
                  <c:v>21.1</c:v>
                </c:pt>
                <c:pt idx="8730">
                  <c:v>21.022222222222222</c:v>
                </c:pt>
                <c:pt idx="8731">
                  <c:v>20.911111111111111</c:v>
                </c:pt>
                <c:pt idx="8732">
                  <c:v>20.799999999999997</c:v>
                </c:pt>
                <c:pt idx="8733">
                  <c:v>20.688888888888886</c:v>
                </c:pt>
                <c:pt idx="8734">
                  <c:v>20.522222222222222</c:v>
                </c:pt>
                <c:pt idx="8735">
                  <c:v>20.300000000000004</c:v>
                </c:pt>
                <c:pt idx="8736">
                  <c:v>19.988888888888891</c:v>
                </c:pt>
                <c:pt idx="8737">
                  <c:v>19.8</c:v>
                </c:pt>
                <c:pt idx="8738">
                  <c:v>19.627777777777776</c:v>
                </c:pt>
                <c:pt idx="8739">
                  <c:v>19.361111111111107</c:v>
                </c:pt>
                <c:pt idx="8740">
                  <c:v>19.122222222222224</c:v>
                </c:pt>
                <c:pt idx="8741">
                  <c:v>18.911111111111115</c:v>
                </c:pt>
                <c:pt idx="8742">
                  <c:v>18.81111111111111</c:v>
                </c:pt>
                <c:pt idx="8743">
                  <c:v>18.56111111111111</c:v>
                </c:pt>
                <c:pt idx="8744">
                  <c:v>18.438888888888886</c:v>
                </c:pt>
                <c:pt idx="8745">
                  <c:v>18.299999999999997</c:v>
                </c:pt>
                <c:pt idx="8746">
                  <c:v>18.55</c:v>
                </c:pt>
                <c:pt idx="8747">
                  <c:v>18.977777777777774</c:v>
                </c:pt>
                <c:pt idx="8748">
                  <c:v>19.472222222222221</c:v>
                </c:pt>
                <c:pt idx="8749">
                  <c:v>19.577777777777776</c:v>
                </c:pt>
                <c:pt idx="8750">
                  <c:v>19.488888888888887</c:v>
                </c:pt>
                <c:pt idx="8751">
                  <c:v>19.272222222222222</c:v>
                </c:pt>
                <c:pt idx="8752">
                  <c:v>18.87222222222222</c:v>
                </c:pt>
                <c:pt idx="8753">
                  <c:v>18.7</c:v>
                </c:pt>
                <c:pt idx="8754">
                  <c:v>18.577777777777776</c:v>
                </c:pt>
                <c:pt idx="8755">
                  <c:v>18.677777777777781</c:v>
                </c:pt>
                <c:pt idx="8756">
                  <c:v>18.827777777777779</c:v>
                </c:pt>
                <c:pt idx="8757">
                  <c:v>18.827777777777779</c:v>
                </c:pt>
                <c:pt idx="8758">
                  <c:v>18.75</c:v>
                </c:pt>
                <c:pt idx="8759">
                  <c:v>18.56111111111111</c:v>
                </c:pt>
                <c:pt idx="8760">
                  <c:v>18.911111111111115</c:v>
                </c:pt>
                <c:pt idx="8761">
                  <c:v>19.661111111111111</c:v>
                </c:pt>
                <c:pt idx="8762">
                  <c:v>20.549999999999997</c:v>
                </c:pt>
                <c:pt idx="8763">
                  <c:v>20.622222222222224</c:v>
                </c:pt>
                <c:pt idx="8764">
                  <c:v>21.5</c:v>
                </c:pt>
                <c:pt idx="8765">
                  <c:v>22.261111111111106</c:v>
                </c:pt>
                <c:pt idx="8766">
                  <c:v>22.31111111111111</c:v>
                </c:pt>
                <c:pt idx="8767">
                  <c:v>22.361111111111111</c:v>
                </c:pt>
                <c:pt idx="8768">
                  <c:v>22.65</c:v>
                </c:pt>
                <c:pt idx="8769">
                  <c:v>23.6</c:v>
                </c:pt>
                <c:pt idx="8770">
                  <c:v>23.95</c:v>
                </c:pt>
                <c:pt idx="8771">
                  <c:v>24.477777777777778</c:v>
                </c:pt>
                <c:pt idx="8772">
                  <c:v>25.077777777777776</c:v>
                </c:pt>
                <c:pt idx="8773">
                  <c:v>25.411111111111108</c:v>
                </c:pt>
                <c:pt idx="8774">
                  <c:v>25.688888888888886</c:v>
                </c:pt>
                <c:pt idx="8775">
                  <c:v>26.411111111111115</c:v>
                </c:pt>
                <c:pt idx="8776">
                  <c:v>26.227777777777774</c:v>
                </c:pt>
                <c:pt idx="8777">
                  <c:v>26.761111111111113</c:v>
                </c:pt>
                <c:pt idx="8778">
                  <c:v>27.272222222222222</c:v>
                </c:pt>
                <c:pt idx="8779">
                  <c:v>27.87777777777778</c:v>
                </c:pt>
                <c:pt idx="8780">
                  <c:v>28.272222222222222</c:v>
                </c:pt>
                <c:pt idx="8781">
                  <c:v>28.077777777777779</c:v>
                </c:pt>
                <c:pt idx="8782">
                  <c:v>28.088888888888889</c:v>
                </c:pt>
                <c:pt idx="8783">
                  <c:v>28.488888888888887</c:v>
                </c:pt>
                <c:pt idx="8784">
                  <c:v>29.050000000000004</c:v>
                </c:pt>
                <c:pt idx="8785">
                  <c:v>29.177777777777774</c:v>
                </c:pt>
                <c:pt idx="8786">
                  <c:v>29.322222222222223</c:v>
                </c:pt>
                <c:pt idx="8787">
                  <c:v>29.561111111111106</c:v>
                </c:pt>
                <c:pt idx="8788">
                  <c:v>29.211111111111109</c:v>
                </c:pt>
                <c:pt idx="8789">
                  <c:v>29.349999999999998</c:v>
                </c:pt>
                <c:pt idx="8790">
                  <c:v>28.888888888888889</c:v>
                </c:pt>
                <c:pt idx="8791">
                  <c:v>30.572222222222223</c:v>
                </c:pt>
                <c:pt idx="8792">
                  <c:v>29.677777777777777</c:v>
                </c:pt>
                <c:pt idx="8793">
                  <c:v>29.627777777777776</c:v>
                </c:pt>
                <c:pt idx="8794">
                  <c:v>30.672222222222217</c:v>
                </c:pt>
                <c:pt idx="8795">
                  <c:v>30.538888888888888</c:v>
                </c:pt>
                <c:pt idx="8796">
                  <c:v>29.327777777777779</c:v>
                </c:pt>
                <c:pt idx="8797">
                  <c:v>29.972222222222221</c:v>
                </c:pt>
                <c:pt idx="8798">
                  <c:v>30.638888888888893</c:v>
                </c:pt>
                <c:pt idx="8799">
                  <c:v>30.077777777777776</c:v>
                </c:pt>
                <c:pt idx="8800">
                  <c:v>30.027777777777775</c:v>
                </c:pt>
                <c:pt idx="8801">
                  <c:v>29.511111111111113</c:v>
                </c:pt>
                <c:pt idx="8802">
                  <c:v>29.688888888888886</c:v>
                </c:pt>
                <c:pt idx="8803">
                  <c:v>29.527777777777779</c:v>
                </c:pt>
                <c:pt idx="8804">
                  <c:v>28.672222222222221</c:v>
                </c:pt>
                <c:pt idx="8805">
                  <c:v>28.861111111111111</c:v>
                </c:pt>
                <c:pt idx="8806">
                  <c:v>29.011111111111109</c:v>
                </c:pt>
                <c:pt idx="8807">
                  <c:v>28.211111111111112</c:v>
                </c:pt>
                <c:pt idx="8808">
                  <c:v>27.488888888888891</c:v>
                </c:pt>
                <c:pt idx="8809">
                  <c:v>26.999999999999996</c:v>
                </c:pt>
                <c:pt idx="8810">
                  <c:v>26.888888888888893</c:v>
                </c:pt>
                <c:pt idx="8811">
                  <c:v>26.722222222222218</c:v>
                </c:pt>
                <c:pt idx="8812">
                  <c:v>26.25</c:v>
                </c:pt>
                <c:pt idx="8813">
                  <c:v>25.922222222222221</c:v>
                </c:pt>
                <c:pt idx="8814">
                  <c:v>25.461111111111109</c:v>
                </c:pt>
                <c:pt idx="8815">
                  <c:v>25.277777777777779</c:v>
                </c:pt>
                <c:pt idx="8816">
                  <c:v>25.05</c:v>
                </c:pt>
                <c:pt idx="8817">
                  <c:v>24.688888888888886</c:v>
                </c:pt>
                <c:pt idx="8818">
                  <c:v>24.411111111111108</c:v>
                </c:pt>
                <c:pt idx="8819">
                  <c:v>24.111111111111114</c:v>
                </c:pt>
                <c:pt idx="8820">
                  <c:v>23.861111111111111</c:v>
                </c:pt>
                <c:pt idx="8821">
                  <c:v>23.577777777777776</c:v>
                </c:pt>
                <c:pt idx="8822">
                  <c:v>23.427777777777777</c:v>
                </c:pt>
                <c:pt idx="8823">
                  <c:v>23.277777777777782</c:v>
                </c:pt>
                <c:pt idx="8824">
                  <c:v>23.238888888888887</c:v>
                </c:pt>
                <c:pt idx="8825">
                  <c:v>22.861111111111114</c:v>
                </c:pt>
                <c:pt idx="8826">
                  <c:v>22.600000000000005</c:v>
                </c:pt>
                <c:pt idx="8827">
                  <c:v>22.288888888888891</c:v>
                </c:pt>
                <c:pt idx="8828">
                  <c:v>21.822222222222223</c:v>
                </c:pt>
                <c:pt idx="8829">
                  <c:v>21.427777777777774</c:v>
                </c:pt>
                <c:pt idx="8830">
                  <c:v>21.088888888888885</c:v>
                </c:pt>
                <c:pt idx="8831">
                  <c:v>20.938888888888886</c:v>
                </c:pt>
                <c:pt idx="8832">
                  <c:v>21.072222222222226</c:v>
                </c:pt>
                <c:pt idx="8833">
                  <c:v>21.12222222222222</c:v>
                </c:pt>
                <c:pt idx="8834">
                  <c:v>21.038888888888891</c:v>
                </c:pt>
                <c:pt idx="8835">
                  <c:v>20.888888888888886</c:v>
                </c:pt>
                <c:pt idx="8836">
                  <c:v>20.799999999999997</c:v>
                </c:pt>
                <c:pt idx="8837">
                  <c:v>20.799999999999997</c:v>
                </c:pt>
                <c:pt idx="8838">
                  <c:v>20.722222222222221</c:v>
                </c:pt>
                <c:pt idx="8839">
                  <c:v>20.622222222222224</c:v>
                </c:pt>
                <c:pt idx="8840">
                  <c:v>20.788888888888888</c:v>
                </c:pt>
                <c:pt idx="8841">
                  <c:v>20.861111111111111</c:v>
                </c:pt>
                <c:pt idx="8842">
                  <c:v>20.972222222222221</c:v>
                </c:pt>
                <c:pt idx="8843">
                  <c:v>21.111111111111111</c:v>
                </c:pt>
                <c:pt idx="8844">
                  <c:v>21.18888888888889</c:v>
                </c:pt>
                <c:pt idx="8845">
                  <c:v>21.350000000000005</c:v>
                </c:pt>
                <c:pt idx="8846">
                  <c:v>21.37222222222222</c:v>
                </c:pt>
                <c:pt idx="8847">
                  <c:v>21.361111111111111</c:v>
                </c:pt>
                <c:pt idx="8848">
                  <c:v>21.350000000000005</c:v>
                </c:pt>
                <c:pt idx="8849">
                  <c:v>21.577777777777779</c:v>
                </c:pt>
                <c:pt idx="8850">
                  <c:v>21.911111111111108</c:v>
                </c:pt>
                <c:pt idx="8851">
                  <c:v>21.822222222222223</c:v>
                </c:pt>
                <c:pt idx="8852">
                  <c:v>21.661111111111108</c:v>
                </c:pt>
                <c:pt idx="8853">
                  <c:v>21.788888888888888</c:v>
                </c:pt>
                <c:pt idx="8854">
                  <c:v>21.761111111111113</c:v>
                </c:pt>
                <c:pt idx="8855">
                  <c:v>21.900000000000002</c:v>
                </c:pt>
                <c:pt idx="8856">
                  <c:v>22.272222222222222</c:v>
                </c:pt>
                <c:pt idx="8857">
                  <c:v>22.5</c:v>
                </c:pt>
                <c:pt idx="8858">
                  <c:v>22.87777777777778</c:v>
                </c:pt>
                <c:pt idx="8859">
                  <c:v>23.527777777777775</c:v>
                </c:pt>
                <c:pt idx="8860">
                  <c:v>24.688888888888886</c:v>
                </c:pt>
                <c:pt idx="8861">
                  <c:v>24.699999999999996</c:v>
                </c:pt>
                <c:pt idx="8862">
                  <c:v>25.011111111111109</c:v>
                </c:pt>
                <c:pt idx="8863">
                  <c:v>25.927777777777777</c:v>
                </c:pt>
                <c:pt idx="8864">
                  <c:v>26.56111111111111</c:v>
                </c:pt>
                <c:pt idx="8865">
                  <c:v>26.938888888888886</c:v>
                </c:pt>
                <c:pt idx="8866">
                  <c:v>27.572222222222219</c:v>
                </c:pt>
                <c:pt idx="8867">
                  <c:v>27.377777777777776</c:v>
                </c:pt>
                <c:pt idx="8868">
                  <c:v>27.422222222222221</c:v>
                </c:pt>
                <c:pt idx="8869">
                  <c:v>28.299999999999997</c:v>
                </c:pt>
                <c:pt idx="8870">
                  <c:v>28.677777777777781</c:v>
                </c:pt>
                <c:pt idx="8871">
                  <c:v>29.15</c:v>
                </c:pt>
                <c:pt idx="8872">
                  <c:v>28.761111111111109</c:v>
                </c:pt>
                <c:pt idx="8873">
                  <c:v>28.577777777777776</c:v>
                </c:pt>
                <c:pt idx="8874">
                  <c:v>30.422222222222224</c:v>
                </c:pt>
                <c:pt idx="8875">
                  <c:v>29.749999999999996</c:v>
                </c:pt>
                <c:pt idx="8876">
                  <c:v>30.900000000000002</c:v>
                </c:pt>
                <c:pt idx="8877">
                  <c:v>31.077777777777776</c:v>
                </c:pt>
                <c:pt idx="8878">
                  <c:v>31.43888888888889</c:v>
                </c:pt>
                <c:pt idx="8879">
                  <c:v>31.711111111111109</c:v>
                </c:pt>
                <c:pt idx="8880">
                  <c:v>31.938888888888886</c:v>
                </c:pt>
                <c:pt idx="8881">
                  <c:v>32.4</c:v>
                </c:pt>
                <c:pt idx="8882">
                  <c:v>31.427777777777774</c:v>
                </c:pt>
                <c:pt idx="8883">
                  <c:v>30.488888888888887</c:v>
                </c:pt>
                <c:pt idx="8884">
                  <c:v>30.25</c:v>
                </c:pt>
                <c:pt idx="8885">
                  <c:v>31.1</c:v>
                </c:pt>
                <c:pt idx="8886">
                  <c:v>31.06111111111111</c:v>
                </c:pt>
                <c:pt idx="8887">
                  <c:v>32.011111111111113</c:v>
                </c:pt>
                <c:pt idx="8888">
                  <c:v>32.072222222222223</c:v>
                </c:pt>
                <c:pt idx="8889">
                  <c:v>32.411111111111111</c:v>
                </c:pt>
                <c:pt idx="8890">
                  <c:v>29.311111111111114</c:v>
                </c:pt>
                <c:pt idx="8891">
                  <c:v>27.838888888888889</c:v>
                </c:pt>
                <c:pt idx="8892">
                  <c:v>29.072222222222219</c:v>
                </c:pt>
                <c:pt idx="8893">
                  <c:v>29.349999999999998</c:v>
                </c:pt>
                <c:pt idx="8894">
                  <c:v>28.449999999999996</c:v>
                </c:pt>
                <c:pt idx="8895">
                  <c:v>28.099999999999998</c:v>
                </c:pt>
                <c:pt idx="8896">
                  <c:v>27.961111111111109</c:v>
                </c:pt>
                <c:pt idx="8897">
                  <c:v>27.822222222222219</c:v>
                </c:pt>
                <c:pt idx="8898">
                  <c:v>26.31111111111111</c:v>
                </c:pt>
                <c:pt idx="8899">
                  <c:v>24.827777777777776</c:v>
                </c:pt>
                <c:pt idx="8900">
                  <c:v>23.422222222222221</c:v>
                </c:pt>
                <c:pt idx="8901">
                  <c:v>23.222222222222221</c:v>
                </c:pt>
                <c:pt idx="8902">
                  <c:v>23.499999999999996</c:v>
                </c:pt>
                <c:pt idx="8903">
                  <c:v>23.649999999999995</c:v>
                </c:pt>
                <c:pt idx="8904">
                  <c:v>23.81111111111111</c:v>
                </c:pt>
                <c:pt idx="8905">
                  <c:v>23.850000000000005</c:v>
                </c:pt>
                <c:pt idx="8906">
                  <c:v>23.888888888888889</c:v>
                </c:pt>
                <c:pt idx="8907">
                  <c:v>23.777777777777775</c:v>
                </c:pt>
                <c:pt idx="8908">
                  <c:v>23.711111111111116</c:v>
                </c:pt>
                <c:pt idx="8909">
                  <c:v>23.638888888888886</c:v>
                </c:pt>
                <c:pt idx="8910">
                  <c:v>23.672222222222221</c:v>
                </c:pt>
                <c:pt idx="8911">
                  <c:v>23.711111111111116</c:v>
                </c:pt>
                <c:pt idx="8912">
                  <c:v>23.761111111111109</c:v>
                </c:pt>
                <c:pt idx="8913">
                  <c:v>23.738888888888891</c:v>
                </c:pt>
                <c:pt idx="8914">
                  <c:v>23.711111111111116</c:v>
                </c:pt>
                <c:pt idx="8915">
                  <c:v>23.75</c:v>
                </c:pt>
                <c:pt idx="8916">
                  <c:v>23.81111111111111</c:v>
                </c:pt>
                <c:pt idx="8917">
                  <c:v>23.75</c:v>
                </c:pt>
                <c:pt idx="8918">
                  <c:v>23.68888888888889</c:v>
                </c:pt>
                <c:pt idx="8919">
                  <c:v>23.6</c:v>
                </c:pt>
                <c:pt idx="8920">
                  <c:v>23.572222222222226</c:v>
                </c:pt>
                <c:pt idx="8921">
                  <c:v>23.55</c:v>
                </c:pt>
                <c:pt idx="8922">
                  <c:v>23.488888888888891</c:v>
                </c:pt>
                <c:pt idx="8923">
                  <c:v>23.449999999999996</c:v>
                </c:pt>
                <c:pt idx="8924">
                  <c:v>23.422222222222221</c:v>
                </c:pt>
                <c:pt idx="8925">
                  <c:v>23.327777777777776</c:v>
                </c:pt>
                <c:pt idx="8926">
                  <c:v>23.288888888888888</c:v>
                </c:pt>
                <c:pt idx="8927">
                  <c:v>23.227777777777778</c:v>
                </c:pt>
                <c:pt idx="8928">
                  <c:v>23.161111111111108</c:v>
                </c:pt>
                <c:pt idx="8929">
                  <c:v>23.177777777777777</c:v>
                </c:pt>
                <c:pt idx="8930">
                  <c:v>23.111111111111107</c:v>
                </c:pt>
                <c:pt idx="8931">
                  <c:v>23.049999999999997</c:v>
                </c:pt>
                <c:pt idx="8932">
                  <c:v>23.122222222222224</c:v>
                </c:pt>
                <c:pt idx="8933">
                  <c:v>23.200000000000003</c:v>
                </c:pt>
                <c:pt idx="8934">
                  <c:v>23.172222222222217</c:v>
                </c:pt>
                <c:pt idx="8935">
                  <c:v>23.161111111111108</c:v>
                </c:pt>
                <c:pt idx="8936">
                  <c:v>23.161111111111108</c:v>
                </c:pt>
                <c:pt idx="8937">
                  <c:v>23.161111111111108</c:v>
                </c:pt>
                <c:pt idx="8938">
                  <c:v>23.238888888888887</c:v>
                </c:pt>
                <c:pt idx="8939">
                  <c:v>23.299999999999997</c:v>
                </c:pt>
                <c:pt idx="8940">
                  <c:v>23.288888888888888</c:v>
                </c:pt>
                <c:pt idx="8941">
                  <c:v>23.222222222222221</c:v>
                </c:pt>
                <c:pt idx="8942">
                  <c:v>23.177777777777777</c:v>
                </c:pt>
                <c:pt idx="8943">
                  <c:v>23.150000000000002</c:v>
                </c:pt>
                <c:pt idx="8944">
                  <c:v>23.127777777777776</c:v>
                </c:pt>
                <c:pt idx="8945">
                  <c:v>23.172222222222217</c:v>
                </c:pt>
                <c:pt idx="8946">
                  <c:v>23.161111111111108</c:v>
                </c:pt>
                <c:pt idx="8947">
                  <c:v>23.072222222222223</c:v>
                </c:pt>
                <c:pt idx="8948">
                  <c:v>23.011111111111113</c:v>
                </c:pt>
                <c:pt idx="8949">
                  <c:v>23.049999999999997</c:v>
                </c:pt>
                <c:pt idx="8950">
                  <c:v>23.022222222222222</c:v>
                </c:pt>
                <c:pt idx="8951">
                  <c:v>23.027777777777779</c:v>
                </c:pt>
                <c:pt idx="8952">
                  <c:v>23.077777777777779</c:v>
                </c:pt>
                <c:pt idx="8953">
                  <c:v>23.127777777777776</c:v>
                </c:pt>
                <c:pt idx="8954">
                  <c:v>23.188888888888886</c:v>
                </c:pt>
                <c:pt idx="8955">
                  <c:v>23.35</c:v>
                </c:pt>
                <c:pt idx="8956">
                  <c:v>23.711111111111116</c:v>
                </c:pt>
                <c:pt idx="8957">
                  <c:v>24.788888888888891</c:v>
                </c:pt>
                <c:pt idx="8958">
                  <c:v>25.272222222222219</c:v>
                </c:pt>
                <c:pt idx="8959">
                  <c:v>25.949999999999996</c:v>
                </c:pt>
                <c:pt idx="8960">
                  <c:v>26.777777777777779</c:v>
                </c:pt>
                <c:pt idx="8961">
                  <c:v>27.172222222222221</c:v>
                </c:pt>
                <c:pt idx="8962">
                  <c:v>27.477777777777774</c:v>
                </c:pt>
                <c:pt idx="8963">
                  <c:v>28.027777777777779</c:v>
                </c:pt>
                <c:pt idx="8964">
                  <c:v>28.427777777777777</c:v>
                </c:pt>
                <c:pt idx="8965">
                  <c:v>28.761111111111109</c:v>
                </c:pt>
                <c:pt idx="8966">
                  <c:v>28.75</c:v>
                </c:pt>
                <c:pt idx="8967">
                  <c:v>28.311111111111106</c:v>
                </c:pt>
                <c:pt idx="8968">
                  <c:v>28.322222222222223</c:v>
                </c:pt>
                <c:pt idx="8969">
                  <c:v>28.411111111111111</c:v>
                </c:pt>
                <c:pt idx="8970">
                  <c:v>28.87777777777778</c:v>
                </c:pt>
                <c:pt idx="8971">
                  <c:v>29.477777777777778</c:v>
                </c:pt>
                <c:pt idx="8972">
                  <c:v>29.427777777777777</c:v>
                </c:pt>
                <c:pt idx="8973">
                  <c:v>29.838888888888885</c:v>
                </c:pt>
                <c:pt idx="8974">
                  <c:v>29.822222222222226</c:v>
                </c:pt>
                <c:pt idx="8975">
                  <c:v>29.977777777777774</c:v>
                </c:pt>
                <c:pt idx="8976">
                  <c:v>30.422222222222224</c:v>
                </c:pt>
                <c:pt idx="8977">
                  <c:v>30.227777777777774</c:v>
                </c:pt>
                <c:pt idx="8978">
                  <c:v>30.111111111111111</c:v>
                </c:pt>
                <c:pt idx="8979">
                  <c:v>30</c:v>
                </c:pt>
                <c:pt idx="8980">
                  <c:v>30.338888888888889</c:v>
                </c:pt>
                <c:pt idx="8981">
                  <c:v>30.538888888888888</c:v>
                </c:pt>
                <c:pt idx="8982">
                  <c:v>30.888888888888886</c:v>
                </c:pt>
                <c:pt idx="8983">
                  <c:v>31.472222222222225</c:v>
                </c:pt>
                <c:pt idx="8984">
                  <c:v>31.477777777777774</c:v>
                </c:pt>
                <c:pt idx="8985">
                  <c:v>31.327777777777776</c:v>
                </c:pt>
                <c:pt idx="8986">
                  <c:v>32.077777777777776</c:v>
                </c:pt>
                <c:pt idx="8987">
                  <c:v>31.811111111111114</c:v>
                </c:pt>
                <c:pt idx="8988">
                  <c:v>32.06111111111111</c:v>
                </c:pt>
                <c:pt idx="8989">
                  <c:v>31.888888888888893</c:v>
                </c:pt>
                <c:pt idx="8990">
                  <c:v>32.427777777777777</c:v>
                </c:pt>
                <c:pt idx="8991">
                  <c:v>32.527777777777779</c:v>
                </c:pt>
                <c:pt idx="8992">
                  <c:v>32.35</c:v>
                </c:pt>
                <c:pt idx="8993">
                  <c:v>31.588888888888889</c:v>
                </c:pt>
                <c:pt idx="8994">
                  <c:v>29.977777777777774</c:v>
                </c:pt>
                <c:pt idx="8995">
                  <c:v>27.661111111111115</c:v>
                </c:pt>
                <c:pt idx="8996">
                  <c:v>26.772222222222219</c:v>
                </c:pt>
                <c:pt idx="8997">
                  <c:v>26.45</c:v>
                </c:pt>
                <c:pt idx="8998">
                  <c:v>26.072222222222226</c:v>
                </c:pt>
                <c:pt idx="8999">
                  <c:v>25.549999999999997</c:v>
                </c:pt>
                <c:pt idx="9000">
                  <c:v>25.288888888888884</c:v>
                </c:pt>
                <c:pt idx="9001">
                  <c:v>25.138888888888889</c:v>
                </c:pt>
                <c:pt idx="9002">
                  <c:v>25.072222222222219</c:v>
                </c:pt>
                <c:pt idx="9003">
                  <c:v>24.722222222222221</c:v>
                </c:pt>
                <c:pt idx="9004">
                  <c:v>24.038888888888884</c:v>
                </c:pt>
                <c:pt idx="9005">
                  <c:v>23.62222222222222</c:v>
                </c:pt>
                <c:pt idx="9006">
                  <c:v>23.527777777777775</c:v>
                </c:pt>
                <c:pt idx="9007">
                  <c:v>23.461111111111112</c:v>
                </c:pt>
                <c:pt idx="9008">
                  <c:v>23.522222222222222</c:v>
                </c:pt>
                <c:pt idx="9009">
                  <c:v>23.55</c:v>
                </c:pt>
                <c:pt idx="9010">
                  <c:v>23.477777777777781</c:v>
                </c:pt>
                <c:pt idx="9011">
                  <c:v>23.35</c:v>
                </c:pt>
                <c:pt idx="9012">
                  <c:v>23.200000000000003</c:v>
                </c:pt>
                <c:pt idx="9013">
                  <c:v>23.161111111111108</c:v>
                </c:pt>
                <c:pt idx="9014">
                  <c:v>23.077777777777779</c:v>
                </c:pt>
                <c:pt idx="9015">
                  <c:v>23.111111111111107</c:v>
                </c:pt>
                <c:pt idx="9016">
                  <c:v>23.388888888888886</c:v>
                </c:pt>
                <c:pt idx="9017">
                  <c:v>23.372222222222216</c:v>
                </c:pt>
                <c:pt idx="9018">
                  <c:v>23.261111111111113</c:v>
                </c:pt>
                <c:pt idx="9019">
                  <c:v>23.161111111111108</c:v>
                </c:pt>
                <c:pt idx="9020">
                  <c:v>23.161111111111108</c:v>
                </c:pt>
                <c:pt idx="9021">
                  <c:v>23.127777777777776</c:v>
                </c:pt>
                <c:pt idx="9022">
                  <c:v>23.122222222222224</c:v>
                </c:pt>
                <c:pt idx="9023">
                  <c:v>23.172222222222217</c:v>
                </c:pt>
                <c:pt idx="9024">
                  <c:v>23.222222222222221</c:v>
                </c:pt>
                <c:pt idx="9025">
                  <c:v>23.238888888888887</c:v>
                </c:pt>
                <c:pt idx="9026">
                  <c:v>23.172222222222217</c:v>
                </c:pt>
                <c:pt idx="9027">
                  <c:v>23.127777777777776</c:v>
                </c:pt>
                <c:pt idx="9028">
                  <c:v>23.111111111111107</c:v>
                </c:pt>
                <c:pt idx="9029">
                  <c:v>23.099999999999998</c:v>
                </c:pt>
                <c:pt idx="9030">
                  <c:v>23.038888888888888</c:v>
                </c:pt>
                <c:pt idx="9031">
                  <c:v>23.061111111111114</c:v>
                </c:pt>
                <c:pt idx="9032">
                  <c:v>22.988888888888887</c:v>
                </c:pt>
                <c:pt idx="9033">
                  <c:v>22.961111111111109</c:v>
                </c:pt>
                <c:pt idx="9034">
                  <c:v>22.988888888888887</c:v>
                </c:pt>
                <c:pt idx="9035">
                  <c:v>22.988888888888887</c:v>
                </c:pt>
                <c:pt idx="9036">
                  <c:v>22.927777777777774</c:v>
                </c:pt>
                <c:pt idx="9037">
                  <c:v>22.938888888888894</c:v>
                </c:pt>
                <c:pt idx="9038">
                  <c:v>22.938888888888894</c:v>
                </c:pt>
                <c:pt idx="9039">
                  <c:v>22.922222222222224</c:v>
                </c:pt>
                <c:pt idx="9040">
                  <c:v>22.872222222222224</c:v>
                </c:pt>
                <c:pt idx="9041">
                  <c:v>22.838888888888889</c:v>
                </c:pt>
                <c:pt idx="9042">
                  <c:v>22.87777777777778</c:v>
                </c:pt>
                <c:pt idx="9043">
                  <c:v>22.9</c:v>
                </c:pt>
                <c:pt idx="9044">
                  <c:v>22.95</c:v>
                </c:pt>
                <c:pt idx="9045">
                  <c:v>22.9</c:v>
                </c:pt>
                <c:pt idx="9046">
                  <c:v>22.911111111111108</c:v>
                </c:pt>
                <c:pt idx="9047">
                  <c:v>22.911111111111108</c:v>
                </c:pt>
                <c:pt idx="9048">
                  <c:v>22.922222222222224</c:v>
                </c:pt>
                <c:pt idx="9049">
                  <c:v>23.011111111111113</c:v>
                </c:pt>
                <c:pt idx="9050">
                  <c:v>23.161111111111108</c:v>
                </c:pt>
                <c:pt idx="9051">
                  <c:v>23.400000000000002</c:v>
                </c:pt>
                <c:pt idx="9052">
                  <c:v>23.55</c:v>
                </c:pt>
                <c:pt idx="9053">
                  <c:v>23.81111111111111</c:v>
                </c:pt>
                <c:pt idx="9054">
                  <c:v>23.922222222222224</c:v>
                </c:pt>
                <c:pt idx="9055">
                  <c:v>24.077777777777779</c:v>
                </c:pt>
                <c:pt idx="9056">
                  <c:v>24.272222222222219</c:v>
                </c:pt>
                <c:pt idx="9057">
                  <c:v>24.472222222222221</c:v>
                </c:pt>
                <c:pt idx="9058">
                  <c:v>24.650000000000002</c:v>
                </c:pt>
                <c:pt idx="9059">
                  <c:v>24.922222222222221</c:v>
                </c:pt>
                <c:pt idx="9060">
                  <c:v>25.111111111111111</c:v>
                </c:pt>
                <c:pt idx="9061">
                  <c:v>25.2</c:v>
                </c:pt>
                <c:pt idx="9062">
                  <c:v>25.772222222222222</c:v>
                </c:pt>
                <c:pt idx="9063">
                  <c:v>26.477777777777774</c:v>
                </c:pt>
                <c:pt idx="9064">
                  <c:v>26.750000000000004</c:v>
                </c:pt>
                <c:pt idx="9065">
                  <c:v>27.027777777777779</c:v>
                </c:pt>
                <c:pt idx="9066">
                  <c:v>27.422222222222221</c:v>
                </c:pt>
                <c:pt idx="9067">
                  <c:v>27.677777777777774</c:v>
                </c:pt>
                <c:pt idx="9068">
                  <c:v>27.68888888888889</c:v>
                </c:pt>
                <c:pt idx="9069">
                  <c:v>28.077777777777779</c:v>
                </c:pt>
                <c:pt idx="9070">
                  <c:v>28.438888888888886</c:v>
                </c:pt>
                <c:pt idx="9071">
                  <c:v>28.699999999999996</c:v>
                </c:pt>
                <c:pt idx="9072">
                  <c:v>28.649999999999995</c:v>
                </c:pt>
                <c:pt idx="9073">
                  <c:v>29.072222222222219</c:v>
                </c:pt>
                <c:pt idx="9074">
                  <c:v>29.072222222222219</c:v>
                </c:pt>
                <c:pt idx="9075">
                  <c:v>29.138888888888889</c:v>
                </c:pt>
                <c:pt idx="9076">
                  <c:v>29.227777777777778</c:v>
                </c:pt>
                <c:pt idx="9077">
                  <c:v>29.261111111111113</c:v>
                </c:pt>
                <c:pt idx="9078">
                  <c:v>29.85</c:v>
                </c:pt>
                <c:pt idx="9079">
                  <c:v>29.561111111111106</c:v>
                </c:pt>
                <c:pt idx="9080">
                  <c:v>28.888888888888889</c:v>
                </c:pt>
                <c:pt idx="9081">
                  <c:v>29.699999999999996</c:v>
                </c:pt>
                <c:pt idx="9082">
                  <c:v>29.461111111111112</c:v>
                </c:pt>
                <c:pt idx="9083">
                  <c:v>28.75</c:v>
                </c:pt>
                <c:pt idx="9084">
                  <c:v>28.9</c:v>
                </c:pt>
                <c:pt idx="9085">
                  <c:v>29.338888888888889</c:v>
                </c:pt>
                <c:pt idx="9086">
                  <c:v>29.172222222222224</c:v>
                </c:pt>
                <c:pt idx="9087">
                  <c:v>28.988888888888891</c:v>
                </c:pt>
                <c:pt idx="9088">
                  <c:v>26.611111111111114</c:v>
                </c:pt>
                <c:pt idx="9089">
                  <c:v>26.327777777777776</c:v>
                </c:pt>
                <c:pt idx="9090">
                  <c:v>26.56111111111111</c:v>
                </c:pt>
                <c:pt idx="9091">
                  <c:v>26.622222222222224</c:v>
                </c:pt>
                <c:pt idx="9092">
                  <c:v>26.37777777777778</c:v>
                </c:pt>
                <c:pt idx="9093">
                  <c:v>25.772222222222222</c:v>
                </c:pt>
                <c:pt idx="9094">
                  <c:v>25.372222222222224</c:v>
                </c:pt>
                <c:pt idx="9095">
                  <c:v>25.111111111111111</c:v>
                </c:pt>
                <c:pt idx="9096">
                  <c:v>24.87222222222222</c:v>
                </c:pt>
                <c:pt idx="9097">
                  <c:v>24.761111111111106</c:v>
                </c:pt>
                <c:pt idx="9098">
                  <c:v>24.527777777777779</c:v>
                </c:pt>
                <c:pt idx="9099">
                  <c:v>24.450000000000003</c:v>
                </c:pt>
                <c:pt idx="9100">
                  <c:v>24.422222222222217</c:v>
                </c:pt>
                <c:pt idx="9101">
                  <c:v>24.388888888888893</c:v>
                </c:pt>
                <c:pt idx="9102">
                  <c:v>24.15</c:v>
                </c:pt>
                <c:pt idx="9103">
                  <c:v>23.961111111111109</c:v>
                </c:pt>
                <c:pt idx="9104">
                  <c:v>23.838888888888885</c:v>
                </c:pt>
                <c:pt idx="9105">
                  <c:v>23.777777777777775</c:v>
                </c:pt>
                <c:pt idx="9106">
                  <c:v>23.75</c:v>
                </c:pt>
                <c:pt idx="9107">
                  <c:v>23.672222222222221</c:v>
                </c:pt>
                <c:pt idx="9108">
                  <c:v>23.55</c:v>
                </c:pt>
                <c:pt idx="9109">
                  <c:v>23.477777777777781</c:v>
                </c:pt>
                <c:pt idx="9110">
                  <c:v>23.427777777777777</c:v>
                </c:pt>
                <c:pt idx="9111">
                  <c:v>23.327777777777776</c:v>
                </c:pt>
                <c:pt idx="9112">
                  <c:v>23.299999999999997</c:v>
                </c:pt>
                <c:pt idx="9113">
                  <c:v>23.272222222222222</c:v>
                </c:pt>
                <c:pt idx="9114">
                  <c:v>23.150000000000002</c:v>
                </c:pt>
                <c:pt idx="9115">
                  <c:v>23.038888888888888</c:v>
                </c:pt>
                <c:pt idx="9116">
                  <c:v>22.888888888888889</c:v>
                </c:pt>
                <c:pt idx="9117">
                  <c:v>22.761111111111109</c:v>
                </c:pt>
                <c:pt idx="9118">
                  <c:v>22.68888888888889</c:v>
                </c:pt>
                <c:pt idx="9119">
                  <c:v>22.638888888888889</c:v>
                </c:pt>
                <c:pt idx="9120">
                  <c:v>22.527777777777775</c:v>
                </c:pt>
                <c:pt idx="9121">
                  <c:v>22.56111111111111</c:v>
                </c:pt>
                <c:pt idx="9122">
                  <c:v>22.677777777777774</c:v>
                </c:pt>
                <c:pt idx="9123">
                  <c:v>22.722222222222225</c:v>
                </c:pt>
                <c:pt idx="9124">
                  <c:v>22.761111111111109</c:v>
                </c:pt>
                <c:pt idx="9125">
                  <c:v>22.738888888888891</c:v>
                </c:pt>
                <c:pt idx="9126">
                  <c:v>22.911111111111108</c:v>
                </c:pt>
                <c:pt idx="9127">
                  <c:v>23.011111111111113</c:v>
                </c:pt>
                <c:pt idx="9128">
                  <c:v>22.961111111111109</c:v>
                </c:pt>
                <c:pt idx="9129">
                  <c:v>22.772222222222219</c:v>
                </c:pt>
                <c:pt idx="9130">
                  <c:v>22.7</c:v>
                </c:pt>
                <c:pt idx="9131">
                  <c:v>22.7</c:v>
                </c:pt>
                <c:pt idx="9132">
                  <c:v>22.738888888888891</c:v>
                </c:pt>
                <c:pt idx="9133">
                  <c:v>22.761111111111109</c:v>
                </c:pt>
                <c:pt idx="9134">
                  <c:v>22.772222222222219</c:v>
                </c:pt>
                <c:pt idx="9135">
                  <c:v>22.800000000000004</c:v>
                </c:pt>
                <c:pt idx="9136">
                  <c:v>22.75</c:v>
                </c:pt>
                <c:pt idx="9137">
                  <c:v>22.75</c:v>
                </c:pt>
                <c:pt idx="9138">
                  <c:v>22.722222222222225</c:v>
                </c:pt>
                <c:pt idx="9139">
                  <c:v>22.711111111111109</c:v>
                </c:pt>
                <c:pt idx="9140">
                  <c:v>22.711111111111109</c:v>
                </c:pt>
                <c:pt idx="9141">
                  <c:v>22.722222222222225</c:v>
                </c:pt>
                <c:pt idx="9142">
                  <c:v>22.7</c:v>
                </c:pt>
                <c:pt idx="9143">
                  <c:v>22.7</c:v>
                </c:pt>
                <c:pt idx="9144">
                  <c:v>22.722222222222225</c:v>
                </c:pt>
                <c:pt idx="9145">
                  <c:v>22.827777777777779</c:v>
                </c:pt>
                <c:pt idx="9146">
                  <c:v>22.9</c:v>
                </c:pt>
                <c:pt idx="9147">
                  <c:v>23.072222222222223</c:v>
                </c:pt>
                <c:pt idx="9148">
                  <c:v>23.272222222222222</c:v>
                </c:pt>
                <c:pt idx="9149">
                  <c:v>23.511111111111106</c:v>
                </c:pt>
                <c:pt idx="9150">
                  <c:v>23.711111111111116</c:v>
                </c:pt>
                <c:pt idx="9151">
                  <c:v>23.87777777777778</c:v>
                </c:pt>
                <c:pt idx="9152">
                  <c:v>24.088888888888889</c:v>
                </c:pt>
                <c:pt idx="9153">
                  <c:v>24.349999999999998</c:v>
                </c:pt>
                <c:pt idx="9154">
                  <c:v>24.661111111111111</c:v>
                </c:pt>
                <c:pt idx="9155">
                  <c:v>24.749999999999996</c:v>
                </c:pt>
                <c:pt idx="9156">
                  <c:v>24.911111111111111</c:v>
                </c:pt>
                <c:pt idx="9157">
                  <c:v>25.077777777777776</c:v>
                </c:pt>
                <c:pt idx="9158">
                  <c:v>25.038888888888884</c:v>
                </c:pt>
                <c:pt idx="9159">
                  <c:v>25.15</c:v>
                </c:pt>
                <c:pt idx="9160">
                  <c:v>25.177777777777774</c:v>
                </c:pt>
                <c:pt idx="9161">
                  <c:v>25.077777777777776</c:v>
                </c:pt>
                <c:pt idx="9162">
                  <c:v>25.277777777777779</c:v>
                </c:pt>
                <c:pt idx="9163">
                  <c:v>25.638888888888893</c:v>
                </c:pt>
                <c:pt idx="9164">
                  <c:v>26.011111111111106</c:v>
                </c:pt>
                <c:pt idx="9165">
                  <c:v>26.3</c:v>
                </c:pt>
                <c:pt idx="9166">
                  <c:v>26.322222222222219</c:v>
                </c:pt>
                <c:pt idx="9167">
                  <c:v>26.37777777777778</c:v>
                </c:pt>
                <c:pt idx="9168">
                  <c:v>26.727777777777778</c:v>
                </c:pt>
                <c:pt idx="9169">
                  <c:v>27.638888888888889</c:v>
                </c:pt>
                <c:pt idx="9170">
                  <c:v>28.499999999999996</c:v>
                </c:pt>
                <c:pt idx="9171">
                  <c:v>29.06111111111111</c:v>
                </c:pt>
                <c:pt idx="9172">
                  <c:v>29.172222222222224</c:v>
                </c:pt>
                <c:pt idx="9173">
                  <c:v>29.638888888888886</c:v>
                </c:pt>
                <c:pt idx="9174">
                  <c:v>29.549999999999997</c:v>
                </c:pt>
                <c:pt idx="9175">
                  <c:v>30.238888888888891</c:v>
                </c:pt>
                <c:pt idx="9176">
                  <c:v>30.627777777777773</c:v>
                </c:pt>
                <c:pt idx="9177">
                  <c:v>30.727777777777778</c:v>
                </c:pt>
                <c:pt idx="9178">
                  <c:v>30.572222222222223</c:v>
                </c:pt>
                <c:pt idx="9179">
                  <c:v>30.422222222222224</c:v>
                </c:pt>
                <c:pt idx="9180">
                  <c:v>30.872222222222216</c:v>
                </c:pt>
                <c:pt idx="9181">
                  <c:v>30.588888888888889</c:v>
                </c:pt>
                <c:pt idx="9182">
                  <c:v>30.838888888888892</c:v>
                </c:pt>
                <c:pt idx="9183">
                  <c:v>30.838888888888892</c:v>
                </c:pt>
                <c:pt idx="9184">
                  <c:v>31.25</c:v>
                </c:pt>
                <c:pt idx="9185">
                  <c:v>31.45</c:v>
                </c:pt>
                <c:pt idx="9186">
                  <c:v>29.650000000000002</c:v>
                </c:pt>
                <c:pt idx="9187">
                  <c:v>26.177777777777781</c:v>
                </c:pt>
                <c:pt idx="9188">
                  <c:v>24.050000000000004</c:v>
                </c:pt>
                <c:pt idx="9189">
                  <c:v>23.027777777777779</c:v>
                </c:pt>
                <c:pt idx="9190">
                  <c:v>22.822222222222219</c:v>
                </c:pt>
                <c:pt idx="9191">
                  <c:v>22.838888888888889</c:v>
                </c:pt>
                <c:pt idx="9192">
                  <c:v>22.711111111111109</c:v>
                </c:pt>
                <c:pt idx="9193">
                  <c:v>22.522222222222226</c:v>
                </c:pt>
                <c:pt idx="9194">
                  <c:v>22.461111111111116</c:v>
                </c:pt>
                <c:pt idx="9195">
                  <c:v>22.577777777777779</c:v>
                </c:pt>
                <c:pt idx="9196">
                  <c:v>22.3</c:v>
                </c:pt>
                <c:pt idx="9197">
                  <c:v>22.127777777777776</c:v>
                </c:pt>
                <c:pt idx="9198">
                  <c:v>22.127777777777776</c:v>
                </c:pt>
                <c:pt idx="9199">
                  <c:v>22.199999999999996</c:v>
                </c:pt>
                <c:pt idx="9200">
                  <c:v>22.172222222222221</c:v>
                </c:pt>
                <c:pt idx="9201">
                  <c:v>22.161111111111111</c:v>
                </c:pt>
                <c:pt idx="9202">
                  <c:v>22.161111111111111</c:v>
                </c:pt>
                <c:pt idx="9203">
                  <c:v>22.161111111111111</c:v>
                </c:pt>
                <c:pt idx="9204">
                  <c:v>22.211111111111112</c:v>
                </c:pt>
                <c:pt idx="9205">
                  <c:v>22.222222222222221</c:v>
                </c:pt>
                <c:pt idx="9206">
                  <c:v>22.199999999999996</c:v>
                </c:pt>
                <c:pt idx="9207">
                  <c:v>22.127777777777776</c:v>
                </c:pt>
                <c:pt idx="9208">
                  <c:v>22.077777777777776</c:v>
                </c:pt>
                <c:pt idx="9209">
                  <c:v>22.061111111111106</c:v>
                </c:pt>
                <c:pt idx="9210">
                  <c:v>22.049999999999997</c:v>
                </c:pt>
                <c:pt idx="9211">
                  <c:v>22.1</c:v>
                </c:pt>
                <c:pt idx="9212">
                  <c:v>22.161111111111111</c:v>
                </c:pt>
                <c:pt idx="9213">
                  <c:v>22.150000000000002</c:v>
                </c:pt>
                <c:pt idx="9214">
                  <c:v>22.072222222222223</c:v>
                </c:pt>
                <c:pt idx="9215">
                  <c:v>21.900000000000002</c:v>
                </c:pt>
                <c:pt idx="9216">
                  <c:v>21.772222222222222</c:v>
                </c:pt>
                <c:pt idx="9217">
                  <c:v>21.722222222222218</c:v>
                </c:pt>
                <c:pt idx="9218">
                  <c:v>21.622222222222224</c:v>
                </c:pt>
                <c:pt idx="9219">
                  <c:v>21.550000000000004</c:v>
                </c:pt>
                <c:pt idx="9220">
                  <c:v>21.472222222222225</c:v>
                </c:pt>
                <c:pt idx="9221">
                  <c:v>21.37777777777778</c:v>
                </c:pt>
                <c:pt idx="9222">
                  <c:v>21.422222222222224</c:v>
                </c:pt>
                <c:pt idx="9223">
                  <c:v>21.388888888888889</c:v>
                </c:pt>
                <c:pt idx="9224">
                  <c:v>21.538888888888888</c:v>
                </c:pt>
                <c:pt idx="9225">
                  <c:v>21.522222222222219</c:v>
                </c:pt>
                <c:pt idx="9226">
                  <c:v>21.37777777777778</c:v>
                </c:pt>
                <c:pt idx="9227">
                  <c:v>21.177777777777781</c:v>
                </c:pt>
                <c:pt idx="9228">
                  <c:v>21.088888888888885</c:v>
                </c:pt>
                <c:pt idx="9229">
                  <c:v>21.149999999999995</c:v>
                </c:pt>
                <c:pt idx="9230">
                  <c:v>21.038888888888891</c:v>
                </c:pt>
                <c:pt idx="9231">
                  <c:v>21.011111111111106</c:v>
                </c:pt>
                <c:pt idx="9232">
                  <c:v>20.85</c:v>
                </c:pt>
                <c:pt idx="9233">
                  <c:v>20.761111111111113</c:v>
                </c:pt>
                <c:pt idx="9234">
                  <c:v>20.738888888888887</c:v>
                </c:pt>
                <c:pt idx="9235">
                  <c:v>20.700000000000003</c:v>
                </c:pt>
                <c:pt idx="9236">
                  <c:v>20.672222222222217</c:v>
                </c:pt>
                <c:pt idx="9237">
                  <c:v>20.688888888888886</c:v>
                </c:pt>
                <c:pt idx="9238">
                  <c:v>20.749999999999996</c:v>
                </c:pt>
                <c:pt idx="9239">
                  <c:v>20.961111111111112</c:v>
                </c:pt>
                <c:pt idx="9240">
                  <c:v>21.238888888888891</c:v>
                </c:pt>
                <c:pt idx="9241">
                  <c:v>21.338888888888885</c:v>
                </c:pt>
                <c:pt idx="9242">
                  <c:v>21.538888888888888</c:v>
                </c:pt>
                <c:pt idx="9243">
                  <c:v>21.750000000000004</c:v>
                </c:pt>
                <c:pt idx="9244">
                  <c:v>22.227777777777781</c:v>
                </c:pt>
                <c:pt idx="9245">
                  <c:v>22.477777777777774</c:v>
                </c:pt>
                <c:pt idx="9246">
                  <c:v>22.811111111111114</c:v>
                </c:pt>
                <c:pt idx="9247">
                  <c:v>23.049999999999997</c:v>
                </c:pt>
                <c:pt idx="9248">
                  <c:v>23.322222222222223</c:v>
                </c:pt>
                <c:pt idx="9249">
                  <c:v>23.588888888888885</c:v>
                </c:pt>
                <c:pt idx="9250">
                  <c:v>23.972222222222225</c:v>
                </c:pt>
                <c:pt idx="9251">
                  <c:v>24.222222222222218</c:v>
                </c:pt>
                <c:pt idx="9252">
                  <c:v>24.561111111111106</c:v>
                </c:pt>
                <c:pt idx="9253">
                  <c:v>25.1</c:v>
                </c:pt>
                <c:pt idx="9254">
                  <c:v>26.56111111111111</c:v>
                </c:pt>
                <c:pt idx="9255">
                  <c:v>27.049999999999997</c:v>
                </c:pt>
                <c:pt idx="9256">
                  <c:v>28.138888888888893</c:v>
                </c:pt>
                <c:pt idx="9257">
                  <c:v>28.438888888888886</c:v>
                </c:pt>
                <c:pt idx="9258">
                  <c:v>29.011111111111109</c:v>
                </c:pt>
                <c:pt idx="9259">
                  <c:v>29.338888888888889</c:v>
                </c:pt>
                <c:pt idx="9260">
                  <c:v>29.727777777777781</c:v>
                </c:pt>
                <c:pt idx="9261">
                  <c:v>30.300000000000004</c:v>
                </c:pt>
                <c:pt idx="9262">
                  <c:v>30.411111111111108</c:v>
                </c:pt>
                <c:pt idx="9263">
                  <c:v>31.272222222222226</c:v>
                </c:pt>
                <c:pt idx="9264">
                  <c:v>31.227777777777774</c:v>
                </c:pt>
                <c:pt idx="9265">
                  <c:v>31.472222222222225</c:v>
                </c:pt>
                <c:pt idx="9266">
                  <c:v>31.511111111111109</c:v>
                </c:pt>
                <c:pt idx="9267">
                  <c:v>31.922222222222217</c:v>
                </c:pt>
                <c:pt idx="9268">
                  <c:v>32.15</c:v>
                </c:pt>
                <c:pt idx="9269">
                  <c:v>32.477777777777774</c:v>
                </c:pt>
                <c:pt idx="9270">
                  <c:v>33.027777777777779</c:v>
                </c:pt>
                <c:pt idx="9271">
                  <c:v>32.9</c:v>
                </c:pt>
                <c:pt idx="9272">
                  <c:v>32.68888888888889</c:v>
                </c:pt>
                <c:pt idx="9273">
                  <c:v>33.922222222222224</c:v>
                </c:pt>
                <c:pt idx="9274">
                  <c:v>33.87222222222222</c:v>
                </c:pt>
                <c:pt idx="9275">
                  <c:v>32.511111111111106</c:v>
                </c:pt>
                <c:pt idx="9276">
                  <c:v>32.449999999999996</c:v>
                </c:pt>
                <c:pt idx="9277">
                  <c:v>32.577777777777776</c:v>
                </c:pt>
                <c:pt idx="9278">
                  <c:v>31.872222222222224</c:v>
                </c:pt>
                <c:pt idx="9279">
                  <c:v>31.361111111111111</c:v>
                </c:pt>
                <c:pt idx="9280">
                  <c:v>31.077777777777776</c:v>
                </c:pt>
                <c:pt idx="9281">
                  <c:v>30.511111111111113</c:v>
                </c:pt>
                <c:pt idx="9282">
                  <c:v>26.977777777777778</c:v>
                </c:pt>
                <c:pt idx="9283">
                  <c:v>23.249999999999996</c:v>
                </c:pt>
                <c:pt idx="9284">
                  <c:v>21.900000000000002</c:v>
                </c:pt>
                <c:pt idx="9285">
                  <c:v>21.827777777777779</c:v>
                </c:pt>
                <c:pt idx="9286">
                  <c:v>21.888888888888893</c:v>
                </c:pt>
                <c:pt idx="9287">
                  <c:v>22.061111111111106</c:v>
                </c:pt>
                <c:pt idx="9288">
                  <c:v>22.122222222222216</c:v>
                </c:pt>
                <c:pt idx="9289">
                  <c:v>22.288888888888891</c:v>
                </c:pt>
                <c:pt idx="9290">
                  <c:v>22.588888888888885</c:v>
                </c:pt>
                <c:pt idx="9291">
                  <c:v>22.772222222222219</c:v>
                </c:pt>
                <c:pt idx="9292">
                  <c:v>23.249999999999996</c:v>
                </c:pt>
                <c:pt idx="9293">
                  <c:v>23.6</c:v>
                </c:pt>
                <c:pt idx="9294">
                  <c:v>23.672222222222221</c:v>
                </c:pt>
                <c:pt idx="9295">
                  <c:v>23.538888888888891</c:v>
                </c:pt>
                <c:pt idx="9296">
                  <c:v>23.427777777777777</c:v>
                </c:pt>
                <c:pt idx="9297">
                  <c:v>23.427777777777777</c:v>
                </c:pt>
                <c:pt idx="9298">
                  <c:v>23.361111111111111</c:v>
                </c:pt>
                <c:pt idx="9299">
                  <c:v>23.388888888888886</c:v>
                </c:pt>
                <c:pt idx="9300">
                  <c:v>23.299999999999997</c:v>
                </c:pt>
                <c:pt idx="9301">
                  <c:v>23.261111111111113</c:v>
                </c:pt>
                <c:pt idx="9302">
                  <c:v>23.222222222222221</c:v>
                </c:pt>
                <c:pt idx="9303">
                  <c:v>23.122222222222224</c:v>
                </c:pt>
                <c:pt idx="9304">
                  <c:v>23.122222222222224</c:v>
                </c:pt>
                <c:pt idx="9305">
                  <c:v>23.061111111111114</c:v>
                </c:pt>
                <c:pt idx="9306">
                  <c:v>22.927777777777774</c:v>
                </c:pt>
                <c:pt idx="9307">
                  <c:v>22.849999999999998</c:v>
                </c:pt>
                <c:pt idx="9308">
                  <c:v>22.911111111111108</c:v>
                </c:pt>
                <c:pt idx="9309">
                  <c:v>22.888888888888889</c:v>
                </c:pt>
                <c:pt idx="9310">
                  <c:v>22.849999999999998</c:v>
                </c:pt>
                <c:pt idx="9311">
                  <c:v>22.861111111111114</c:v>
                </c:pt>
                <c:pt idx="9312">
                  <c:v>22.800000000000004</c:v>
                </c:pt>
                <c:pt idx="9313">
                  <c:v>22.777777777777779</c:v>
                </c:pt>
                <c:pt idx="9314">
                  <c:v>22.761111111111109</c:v>
                </c:pt>
                <c:pt idx="9315">
                  <c:v>22.761111111111109</c:v>
                </c:pt>
                <c:pt idx="9316">
                  <c:v>22.722222222222225</c:v>
                </c:pt>
                <c:pt idx="9317">
                  <c:v>22.65</c:v>
                </c:pt>
                <c:pt idx="9318">
                  <c:v>22.55</c:v>
                </c:pt>
                <c:pt idx="9319">
                  <c:v>22.477777777777774</c:v>
                </c:pt>
                <c:pt idx="9320">
                  <c:v>22.37222222222222</c:v>
                </c:pt>
                <c:pt idx="9321">
                  <c:v>22.222222222222221</c:v>
                </c:pt>
                <c:pt idx="9322">
                  <c:v>22.177777777777777</c:v>
                </c:pt>
                <c:pt idx="9323">
                  <c:v>22.150000000000002</c:v>
                </c:pt>
                <c:pt idx="9324">
                  <c:v>22.011111111111113</c:v>
                </c:pt>
                <c:pt idx="9325">
                  <c:v>22.027777777777782</c:v>
                </c:pt>
                <c:pt idx="9326">
                  <c:v>21.961111111111112</c:v>
                </c:pt>
                <c:pt idx="9327">
                  <c:v>21.849999999999998</c:v>
                </c:pt>
                <c:pt idx="9328">
                  <c:v>21.738888888888887</c:v>
                </c:pt>
                <c:pt idx="9329">
                  <c:v>21.661111111111108</c:v>
                </c:pt>
                <c:pt idx="9330">
                  <c:v>21.527777777777779</c:v>
                </c:pt>
                <c:pt idx="9331">
                  <c:v>21.422222222222224</c:v>
                </c:pt>
                <c:pt idx="9332">
                  <c:v>21.350000000000005</c:v>
                </c:pt>
                <c:pt idx="9333">
                  <c:v>21.18888888888889</c:v>
                </c:pt>
                <c:pt idx="9334">
                  <c:v>21.177777777777781</c:v>
                </c:pt>
                <c:pt idx="9335">
                  <c:v>21.261111111111109</c:v>
                </c:pt>
                <c:pt idx="9336">
                  <c:v>21.211111111111116</c:v>
                </c:pt>
                <c:pt idx="9337">
                  <c:v>21.327777777777779</c:v>
                </c:pt>
                <c:pt idx="9338">
                  <c:v>21.938888888888886</c:v>
                </c:pt>
                <c:pt idx="9339">
                  <c:v>22.761111111111109</c:v>
                </c:pt>
                <c:pt idx="9340">
                  <c:v>23.55</c:v>
                </c:pt>
                <c:pt idx="9341">
                  <c:v>24.111111111111114</c:v>
                </c:pt>
                <c:pt idx="9342">
                  <c:v>24.711111111111112</c:v>
                </c:pt>
                <c:pt idx="9343">
                  <c:v>25.277777777777779</c:v>
                </c:pt>
                <c:pt idx="9344">
                  <c:v>25.938888888888886</c:v>
                </c:pt>
                <c:pt idx="9345">
                  <c:v>26.799999999999997</c:v>
                </c:pt>
                <c:pt idx="9346">
                  <c:v>27.611111111111111</c:v>
                </c:pt>
                <c:pt idx="9347">
                  <c:v>27.711111111111109</c:v>
                </c:pt>
                <c:pt idx="9348">
                  <c:v>28.188888888888886</c:v>
                </c:pt>
                <c:pt idx="9349">
                  <c:v>28.672222222222221</c:v>
                </c:pt>
                <c:pt idx="9350">
                  <c:v>29.372222222222224</c:v>
                </c:pt>
                <c:pt idx="9351">
                  <c:v>28.322222222222223</c:v>
                </c:pt>
                <c:pt idx="9352">
                  <c:v>28.522222222222222</c:v>
                </c:pt>
                <c:pt idx="9353">
                  <c:v>30.500000000000004</c:v>
                </c:pt>
                <c:pt idx="9354">
                  <c:v>30.31111111111111</c:v>
                </c:pt>
                <c:pt idx="9355">
                  <c:v>29.499999999999996</c:v>
                </c:pt>
                <c:pt idx="9356">
                  <c:v>30.622222222222224</c:v>
                </c:pt>
                <c:pt idx="9357">
                  <c:v>31.1</c:v>
                </c:pt>
                <c:pt idx="9358">
                  <c:v>31.06111111111111</c:v>
                </c:pt>
                <c:pt idx="9359">
                  <c:v>30.611111111111107</c:v>
                </c:pt>
                <c:pt idx="9360">
                  <c:v>31.877777777777773</c:v>
                </c:pt>
                <c:pt idx="9361">
                  <c:v>31.861111111111107</c:v>
                </c:pt>
                <c:pt idx="9362">
                  <c:v>31.950000000000003</c:v>
                </c:pt>
                <c:pt idx="9363">
                  <c:v>31.922222222222217</c:v>
                </c:pt>
                <c:pt idx="9364">
                  <c:v>32.31111111111111</c:v>
                </c:pt>
                <c:pt idx="9365">
                  <c:v>32.638888888888886</c:v>
                </c:pt>
                <c:pt idx="9366">
                  <c:v>32.75</c:v>
                </c:pt>
                <c:pt idx="9367">
                  <c:v>33.477777777777781</c:v>
                </c:pt>
                <c:pt idx="9368">
                  <c:v>32.888888888888893</c:v>
                </c:pt>
                <c:pt idx="9369">
                  <c:v>33.138888888888893</c:v>
                </c:pt>
                <c:pt idx="9370">
                  <c:v>32.588888888888889</c:v>
                </c:pt>
                <c:pt idx="9371">
                  <c:v>31.027777777777775</c:v>
                </c:pt>
                <c:pt idx="9372">
                  <c:v>30.027777777777775</c:v>
                </c:pt>
                <c:pt idx="9373">
                  <c:v>28.099999999999998</c:v>
                </c:pt>
                <c:pt idx="9374">
                  <c:v>28.272222222222222</c:v>
                </c:pt>
                <c:pt idx="9375">
                  <c:v>28.172222222222217</c:v>
                </c:pt>
                <c:pt idx="9376">
                  <c:v>29.388888888888893</c:v>
                </c:pt>
                <c:pt idx="9377">
                  <c:v>30.461111111111109</c:v>
                </c:pt>
                <c:pt idx="9378">
                  <c:v>31.25</c:v>
                </c:pt>
                <c:pt idx="9379">
                  <c:v>30.588888888888889</c:v>
                </c:pt>
                <c:pt idx="9380">
                  <c:v>30.522222222222219</c:v>
                </c:pt>
                <c:pt idx="9381">
                  <c:v>30.799999999999997</c:v>
                </c:pt>
                <c:pt idx="9382">
                  <c:v>28.288888888888888</c:v>
                </c:pt>
                <c:pt idx="9383">
                  <c:v>23.6</c:v>
                </c:pt>
                <c:pt idx="9384">
                  <c:v>22.211111111111112</c:v>
                </c:pt>
                <c:pt idx="9385">
                  <c:v>22.888888888888889</c:v>
                </c:pt>
                <c:pt idx="9386">
                  <c:v>22.95</c:v>
                </c:pt>
                <c:pt idx="9387">
                  <c:v>22.938888888888894</c:v>
                </c:pt>
                <c:pt idx="9388">
                  <c:v>22.977777777777778</c:v>
                </c:pt>
                <c:pt idx="9389">
                  <c:v>22.977777777777778</c:v>
                </c:pt>
                <c:pt idx="9390">
                  <c:v>23.022222222222222</c:v>
                </c:pt>
                <c:pt idx="9391">
                  <c:v>23.022222222222222</c:v>
                </c:pt>
                <c:pt idx="9392">
                  <c:v>22.988888888888887</c:v>
                </c:pt>
                <c:pt idx="9393">
                  <c:v>22.977777777777778</c:v>
                </c:pt>
                <c:pt idx="9394">
                  <c:v>23.000000000000004</c:v>
                </c:pt>
                <c:pt idx="9395">
                  <c:v>22.988888888888887</c:v>
                </c:pt>
                <c:pt idx="9396">
                  <c:v>22.961111111111109</c:v>
                </c:pt>
                <c:pt idx="9397">
                  <c:v>23.000000000000004</c:v>
                </c:pt>
                <c:pt idx="9398">
                  <c:v>23.011111111111113</c:v>
                </c:pt>
                <c:pt idx="9399">
                  <c:v>22.961111111111109</c:v>
                </c:pt>
                <c:pt idx="9400">
                  <c:v>22.938888888888894</c:v>
                </c:pt>
                <c:pt idx="9401">
                  <c:v>22.922222222222224</c:v>
                </c:pt>
                <c:pt idx="9402">
                  <c:v>22.938888888888894</c:v>
                </c:pt>
                <c:pt idx="9403">
                  <c:v>22.961111111111109</c:v>
                </c:pt>
                <c:pt idx="9404">
                  <c:v>22.87777777777778</c:v>
                </c:pt>
                <c:pt idx="9405">
                  <c:v>22.811111111111114</c:v>
                </c:pt>
                <c:pt idx="9406">
                  <c:v>22.722222222222225</c:v>
                </c:pt>
                <c:pt idx="9407">
                  <c:v>22.638888888888889</c:v>
                </c:pt>
                <c:pt idx="9408">
                  <c:v>22.588888888888885</c:v>
                </c:pt>
                <c:pt idx="9409">
                  <c:v>22.5</c:v>
                </c:pt>
                <c:pt idx="9410">
                  <c:v>22.43888888888889</c:v>
                </c:pt>
                <c:pt idx="9411">
                  <c:v>22.388888888888886</c:v>
                </c:pt>
                <c:pt idx="9412">
                  <c:v>22.249999999999996</c:v>
                </c:pt>
                <c:pt idx="9413">
                  <c:v>22.138888888888886</c:v>
                </c:pt>
                <c:pt idx="9414">
                  <c:v>22.061111111111106</c:v>
                </c:pt>
                <c:pt idx="9415">
                  <c:v>22.111111111111111</c:v>
                </c:pt>
                <c:pt idx="9416">
                  <c:v>22.122222222222216</c:v>
                </c:pt>
                <c:pt idx="9417">
                  <c:v>22.177777777777777</c:v>
                </c:pt>
                <c:pt idx="9418">
                  <c:v>22.1</c:v>
                </c:pt>
                <c:pt idx="9419">
                  <c:v>22.011111111111113</c:v>
                </c:pt>
                <c:pt idx="9420">
                  <c:v>21.950000000000003</c:v>
                </c:pt>
                <c:pt idx="9421">
                  <c:v>21.988888888888887</c:v>
                </c:pt>
                <c:pt idx="9422">
                  <c:v>21.972222222222221</c:v>
                </c:pt>
                <c:pt idx="9423">
                  <c:v>21.977777777777778</c:v>
                </c:pt>
                <c:pt idx="9424">
                  <c:v>21.961111111111112</c:v>
                </c:pt>
                <c:pt idx="9425">
                  <c:v>21.922222222222217</c:v>
                </c:pt>
                <c:pt idx="9426">
                  <c:v>21.911111111111108</c:v>
                </c:pt>
                <c:pt idx="9427">
                  <c:v>21.911111111111108</c:v>
                </c:pt>
                <c:pt idx="9428">
                  <c:v>21.988888888888887</c:v>
                </c:pt>
                <c:pt idx="9429">
                  <c:v>22.061111111111106</c:v>
                </c:pt>
                <c:pt idx="9430">
                  <c:v>22.122222222222216</c:v>
                </c:pt>
                <c:pt idx="9431">
                  <c:v>22.138888888888886</c:v>
                </c:pt>
                <c:pt idx="9432">
                  <c:v>22.249999999999996</c:v>
                </c:pt>
                <c:pt idx="9433">
                  <c:v>22.399999999999995</c:v>
                </c:pt>
                <c:pt idx="9434">
                  <c:v>22.538888888888884</c:v>
                </c:pt>
                <c:pt idx="9435">
                  <c:v>22.711111111111109</c:v>
                </c:pt>
                <c:pt idx="9436">
                  <c:v>22.938888888888894</c:v>
                </c:pt>
                <c:pt idx="9437">
                  <c:v>23.422222222222221</c:v>
                </c:pt>
                <c:pt idx="9438">
                  <c:v>24.12777777777778</c:v>
                </c:pt>
                <c:pt idx="9439">
                  <c:v>24.211111111111109</c:v>
                </c:pt>
                <c:pt idx="9440">
                  <c:v>24.522222222222222</c:v>
                </c:pt>
                <c:pt idx="9441">
                  <c:v>25.18888888888889</c:v>
                </c:pt>
                <c:pt idx="9442">
                  <c:v>25.172222222222224</c:v>
                </c:pt>
                <c:pt idx="9443">
                  <c:v>25.500000000000004</c:v>
                </c:pt>
                <c:pt idx="9444">
                  <c:v>25.922222222222221</c:v>
                </c:pt>
                <c:pt idx="9445">
                  <c:v>25.222222222222225</c:v>
                </c:pt>
                <c:pt idx="9446">
                  <c:v>25.738888888888887</c:v>
                </c:pt>
                <c:pt idx="9447">
                  <c:v>26.911111111111108</c:v>
                </c:pt>
                <c:pt idx="9448">
                  <c:v>27.761111111111109</c:v>
                </c:pt>
                <c:pt idx="9449">
                  <c:v>28.422222222222221</c:v>
                </c:pt>
                <c:pt idx="9450">
                  <c:v>28.699999999999996</c:v>
                </c:pt>
                <c:pt idx="9451">
                  <c:v>29.538888888888888</c:v>
                </c:pt>
                <c:pt idx="9452">
                  <c:v>29.777777777777775</c:v>
                </c:pt>
                <c:pt idx="9453">
                  <c:v>25.888888888888886</c:v>
                </c:pt>
                <c:pt idx="9454">
                  <c:v>23.711111111111116</c:v>
                </c:pt>
                <c:pt idx="9455">
                  <c:v>23.311111111111106</c:v>
                </c:pt>
                <c:pt idx="9456">
                  <c:v>23.6</c:v>
                </c:pt>
                <c:pt idx="9457">
                  <c:v>24.072222222222219</c:v>
                </c:pt>
                <c:pt idx="9458">
                  <c:v>24.499999999999996</c:v>
                </c:pt>
                <c:pt idx="9459">
                  <c:v>25.15</c:v>
                </c:pt>
                <c:pt idx="9460">
                  <c:v>26.37222222222222</c:v>
                </c:pt>
                <c:pt idx="9461">
                  <c:v>26.938888888888886</c:v>
                </c:pt>
                <c:pt idx="9462">
                  <c:v>28.227777777777778</c:v>
                </c:pt>
                <c:pt idx="9463">
                  <c:v>28.177777777777777</c:v>
                </c:pt>
                <c:pt idx="9464">
                  <c:v>28.227777777777778</c:v>
                </c:pt>
                <c:pt idx="9465">
                  <c:v>28.177777777777777</c:v>
                </c:pt>
                <c:pt idx="9466">
                  <c:v>28.111111111111107</c:v>
                </c:pt>
                <c:pt idx="9467">
                  <c:v>27.87777777777778</c:v>
                </c:pt>
                <c:pt idx="9468">
                  <c:v>28.122222222222224</c:v>
                </c:pt>
                <c:pt idx="9469">
                  <c:v>28.161111111111108</c:v>
                </c:pt>
                <c:pt idx="9470">
                  <c:v>28.472222222222221</c:v>
                </c:pt>
                <c:pt idx="9471">
                  <c:v>29.322222222222223</c:v>
                </c:pt>
                <c:pt idx="9472">
                  <c:v>30.111111111111111</c:v>
                </c:pt>
                <c:pt idx="9473">
                  <c:v>29.661111111111111</c:v>
                </c:pt>
                <c:pt idx="9474">
                  <c:v>29.222222222222218</c:v>
                </c:pt>
                <c:pt idx="9475">
                  <c:v>29.488888888888887</c:v>
                </c:pt>
                <c:pt idx="9476">
                  <c:v>29.161111111111108</c:v>
                </c:pt>
                <c:pt idx="9477">
                  <c:v>28.727777777777774</c:v>
                </c:pt>
                <c:pt idx="9478">
                  <c:v>28.422222222222221</c:v>
                </c:pt>
                <c:pt idx="9479">
                  <c:v>27.927777777777774</c:v>
                </c:pt>
                <c:pt idx="9480">
                  <c:v>27.5</c:v>
                </c:pt>
                <c:pt idx="9481">
                  <c:v>27.361111111111111</c:v>
                </c:pt>
                <c:pt idx="9482">
                  <c:v>27.261111111111106</c:v>
                </c:pt>
                <c:pt idx="9483">
                  <c:v>26.911111111111108</c:v>
                </c:pt>
                <c:pt idx="9484">
                  <c:v>26.477777777777774</c:v>
                </c:pt>
                <c:pt idx="9485">
                  <c:v>26.18888888888889</c:v>
                </c:pt>
                <c:pt idx="9486">
                  <c:v>25.922222222222221</c:v>
                </c:pt>
                <c:pt idx="9487">
                  <c:v>25.577777777777779</c:v>
                </c:pt>
                <c:pt idx="9488">
                  <c:v>25.338888888888889</c:v>
                </c:pt>
                <c:pt idx="9489">
                  <c:v>25.177777777777774</c:v>
                </c:pt>
                <c:pt idx="9490">
                  <c:v>24.988888888888891</c:v>
                </c:pt>
                <c:pt idx="9491">
                  <c:v>24.772222222222222</c:v>
                </c:pt>
                <c:pt idx="9492">
                  <c:v>24.627777777777776</c:v>
                </c:pt>
                <c:pt idx="9493">
                  <c:v>24.472222222222221</c:v>
                </c:pt>
                <c:pt idx="9494">
                  <c:v>24.349999999999998</c:v>
                </c:pt>
                <c:pt idx="9495">
                  <c:v>24.272222222222219</c:v>
                </c:pt>
                <c:pt idx="9496">
                  <c:v>24.2</c:v>
                </c:pt>
                <c:pt idx="9497">
                  <c:v>24.15</c:v>
                </c:pt>
                <c:pt idx="9498">
                  <c:v>24</c:v>
                </c:pt>
                <c:pt idx="9499">
                  <c:v>23.922222222222224</c:v>
                </c:pt>
                <c:pt idx="9500">
                  <c:v>23.838888888888885</c:v>
                </c:pt>
                <c:pt idx="9501">
                  <c:v>23.68888888888889</c:v>
                </c:pt>
                <c:pt idx="9502">
                  <c:v>23.672222222222221</c:v>
                </c:pt>
                <c:pt idx="9503">
                  <c:v>23.427777777777777</c:v>
                </c:pt>
                <c:pt idx="9504">
                  <c:v>23.272222222222222</c:v>
                </c:pt>
                <c:pt idx="9505">
                  <c:v>23.338888888888892</c:v>
                </c:pt>
                <c:pt idx="9506">
                  <c:v>23.222222222222221</c:v>
                </c:pt>
                <c:pt idx="9507">
                  <c:v>23.272222222222222</c:v>
                </c:pt>
                <c:pt idx="9508">
                  <c:v>23.238888888888887</c:v>
                </c:pt>
                <c:pt idx="9509">
                  <c:v>23.138888888888893</c:v>
                </c:pt>
                <c:pt idx="9510">
                  <c:v>23.150000000000002</c:v>
                </c:pt>
                <c:pt idx="9511">
                  <c:v>23.177777777777777</c:v>
                </c:pt>
                <c:pt idx="9512">
                  <c:v>23.122222222222224</c:v>
                </c:pt>
                <c:pt idx="9513">
                  <c:v>22.972222222222218</c:v>
                </c:pt>
                <c:pt idx="9514">
                  <c:v>22.95</c:v>
                </c:pt>
                <c:pt idx="9515">
                  <c:v>22.811111111111114</c:v>
                </c:pt>
                <c:pt idx="9516">
                  <c:v>22.772222222222219</c:v>
                </c:pt>
                <c:pt idx="9517">
                  <c:v>22.800000000000004</c:v>
                </c:pt>
                <c:pt idx="9518">
                  <c:v>22.911111111111108</c:v>
                </c:pt>
                <c:pt idx="9519">
                  <c:v>22.849999999999998</c:v>
                </c:pt>
                <c:pt idx="9520">
                  <c:v>22.727777777777774</c:v>
                </c:pt>
                <c:pt idx="9521">
                  <c:v>22.677777777777774</c:v>
                </c:pt>
                <c:pt idx="9522">
                  <c:v>22.572222222222219</c:v>
                </c:pt>
                <c:pt idx="9523">
                  <c:v>22.538888888888884</c:v>
                </c:pt>
                <c:pt idx="9524">
                  <c:v>22.472222222222225</c:v>
                </c:pt>
                <c:pt idx="9525">
                  <c:v>22.227777777777781</c:v>
                </c:pt>
                <c:pt idx="9526">
                  <c:v>22.177777777777777</c:v>
                </c:pt>
                <c:pt idx="9527">
                  <c:v>22.272222222222222</c:v>
                </c:pt>
                <c:pt idx="9528">
                  <c:v>22.37222222222222</c:v>
                </c:pt>
                <c:pt idx="9529">
                  <c:v>22.62222222222222</c:v>
                </c:pt>
                <c:pt idx="9530">
                  <c:v>23.022222222222222</c:v>
                </c:pt>
                <c:pt idx="9531">
                  <c:v>23.55</c:v>
                </c:pt>
                <c:pt idx="9532">
                  <c:v>24.12777777777778</c:v>
                </c:pt>
                <c:pt idx="9533">
                  <c:v>24.627777777777776</c:v>
                </c:pt>
                <c:pt idx="9534">
                  <c:v>25.088888888888885</c:v>
                </c:pt>
                <c:pt idx="9535">
                  <c:v>25.661111111111108</c:v>
                </c:pt>
                <c:pt idx="9536">
                  <c:v>26.127777777777776</c:v>
                </c:pt>
                <c:pt idx="9537">
                  <c:v>26.922222222222217</c:v>
                </c:pt>
                <c:pt idx="9538">
                  <c:v>27.288888888888891</c:v>
                </c:pt>
                <c:pt idx="9539">
                  <c:v>27.972222222222218</c:v>
                </c:pt>
                <c:pt idx="9540">
                  <c:v>28.6</c:v>
                </c:pt>
                <c:pt idx="9541">
                  <c:v>28.911111111111115</c:v>
                </c:pt>
                <c:pt idx="9542">
                  <c:v>29.322222222222223</c:v>
                </c:pt>
                <c:pt idx="9543">
                  <c:v>29.050000000000004</c:v>
                </c:pt>
                <c:pt idx="9544">
                  <c:v>29.772222222222222</c:v>
                </c:pt>
                <c:pt idx="9545">
                  <c:v>30.488888888888887</c:v>
                </c:pt>
                <c:pt idx="9546">
                  <c:v>31.161111111111111</c:v>
                </c:pt>
                <c:pt idx="9547">
                  <c:v>30.611111111111107</c:v>
                </c:pt>
                <c:pt idx="9548">
                  <c:v>30.822222222222223</c:v>
                </c:pt>
                <c:pt idx="9549">
                  <c:v>31.538888888888884</c:v>
                </c:pt>
                <c:pt idx="9550">
                  <c:v>32.127777777777773</c:v>
                </c:pt>
                <c:pt idx="9551">
                  <c:v>31.538888888888884</c:v>
                </c:pt>
                <c:pt idx="9552">
                  <c:v>31.827777777777779</c:v>
                </c:pt>
                <c:pt idx="9553">
                  <c:v>32.011111111111113</c:v>
                </c:pt>
                <c:pt idx="9554">
                  <c:v>32.722222222222221</c:v>
                </c:pt>
                <c:pt idx="9555">
                  <c:v>32.9</c:v>
                </c:pt>
                <c:pt idx="9556">
                  <c:v>32.527777777777779</c:v>
                </c:pt>
                <c:pt idx="9557">
                  <c:v>32.661111111111111</c:v>
                </c:pt>
                <c:pt idx="9558">
                  <c:v>33.011111111111113</c:v>
                </c:pt>
                <c:pt idx="9559">
                  <c:v>32.538888888888884</c:v>
                </c:pt>
                <c:pt idx="9560">
                  <c:v>33.272222222222219</c:v>
                </c:pt>
                <c:pt idx="9561">
                  <c:v>33.022222222222219</c:v>
                </c:pt>
                <c:pt idx="9562">
                  <c:v>33.261111111111113</c:v>
                </c:pt>
                <c:pt idx="9563">
                  <c:v>33.661111111111111</c:v>
                </c:pt>
                <c:pt idx="9564">
                  <c:v>33.588888888888881</c:v>
                </c:pt>
                <c:pt idx="9565">
                  <c:v>34.050000000000004</c:v>
                </c:pt>
                <c:pt idx="9566">
                  <c:v>33.977777777777774</c:v>
                </c:pt>
                <c:pt idx="9567">
                  <c:v>32.588888888888889</c:v>
                </c:pt>
                <c:pt idx="9568">
                  <c:v>29.622222222222216</c:v>
                </c:pt>
                <c:pt idx="9569">
                  <c:v>29.661111111111111</c:v>
                </c:pt>
                <c:pt idx="9570">
                  <c:v>29.972222222222221</c:v>
                </c:pt>
                <c:pt idx="9571">
                  <c:v>30.761111111111113</c:v>
                </c:pt>
                <c:pt idx="9572">
                  <c:v>31.338888888888885</c:v>
                </c:pt>
                <c:pt idx="9573">
                  <c:v>31.677777777777774</c:v>
                </c:pt>
                <c:pt idx="9574">
                  <c:v>31.361111111111111</c:v>
                </c:pt>
                <c:pt idx="9575">
                  <c:v>31.572222222222219</c:v>
                </c:pt>
                <c:pt idx="9576">
                  <c:v>31.572222222222219</c:v>
                </c:pt>
                <c:pt idx="9577">
                  <c:v>31.149999999999995</c:v>
                </c:pt>
                <c:pt idx="9578">
                  <c:v>29.077777777777779</c:v>
                </c:pt>
                <c:pt idx="9579">
                  <c:v>27.027777777777779</c:v>
                </c:pt>
                <c:pt idx="9580">
                  <c:v>26.738888888888887</c:v>
                </c:pt>
                <c:pt idx="9581">
                  <c:v>26.172222222222221</c:v>
                </c:pt>
                <c:pt idx="9582">
                  <c:v>26.038888888888891</c:v>
                </c:pt>
                <c:pt idx="9583">
                  <c:v>26.022222222222222</c:v>
                </c:pt>
                <c:pt idx="9584">
                  <c:v>25.988888888888887</c:v>
                </c:pt>
                <c:pt idx="9585">
                  <c:v>24.288888888888888</c:v>
                </c:pt>
                <c:pt idx="9586">
                  <c:v>23.638888888888886</c:v>
                </c:pt>
                <c:pt idx="9587">
                  <c:v>23.827777777777779</c:v>
                </c:pt>
                <c:pt idx="9588">
                  <c:v>23.35</c:v>
                </c:pt>
                <c:pt idx="9589">
                  <c:v>22.472222222222225</c:v>
                </c:pt>
                <c:pt idx="9590">
                  <c:v>22.411111111111111</c:v>
                </c:pt>
                <c:pt idx="9591">
                  <c:v>22.43888888888889</c:v>
                </c:pt>
                <c:pt idx="9592">
                  <c:v>22.361111111111111</c:v>
                </c:pt>
                <c:pt idx="9593">
                  <c:v>22.477777777777774</c:v>
                </c:pt>
                <c:pt idx="9594">
                  <c:v>22.62222222222222</c:v>
                </c:pt>
                <c:pt idx="9595">
                  <c:v>22.738888888888891</c:v>
                </c:pt>
                <c:pt idx="9596">
                  <c:v>22.827777777777779</c:v>
                </c:pt>
                <c:pt idx="9597">
                  <c:v>22.927777777777774</c:v>
                </c:pt>
                <c:pt idx="9598">
                  <c:v>22.822222222222219</c:v>
                </c:pt>
                <c:pt idx="9599">
                  <c:v>22.777777777777779</c:v>
                </c:pt>
                <c:pt idx="9600">
                  <c:v>22.75</c:v>
                </c:pt>
                <c:pt idx="9601">
                  <c:v>22.661111111111115</c:v>
                </c:pt>
                <c:pt idx="9602">
                  <c:v>22.661111111111115</c:v>
                </c:pt>
                <c:pt idx="9603">
                  <c:v>22.572222222222219</c:v>
                </c:pt>
                <c:pt idx="9604">
                  <c:v>22.538888888888884</c:v>
                </c:pt>
                <c:pt idx="9605">
                  <c:v>22.511111111111109</c:v>
                </c:pt>
                <c:pt idx="9606">
                  <c:v>22.399999999999995</c:v>
                </c:pt>
                <c:pt idx="9607">
                  <c:v>22.56111111111111</c:v>
                </c:pt>
                <c:pt idx="9608">
                  <c:v>22.527777777777775</c:v>
                </c:pt>
                <c:pt idx="9609">
                  <c:v>22.427777777777781</c:v>
                </c:pt>
                <c:pt idx="9610">
                  <c:v>22.477777777777774</c:v>
                </c:pt>
                <c:pt idx="9611">
                  <c:v>22.488888888888891</c:v>
                </c:pt>
                <c:pt idx="9612">
                  <c:v>22.427777777777781</c:v>
                </c:pt>
                <c:pt idx="9613">
                  <c:v>22.35</c:v>
                </c:pt>
                <c:pt idx="9614">
                  <c:v>22.288888888888891</c:v>
                </c:pt>
                <c:pt idx="9615">
                  <c:v>22.288888888888891</c:v>
                </c:pt>
                <c:pt idx="9616">
                  <c:v>22.238888888888891</c:v>
                </c:pt>
                <c:pt idx="9617">
                  <c:v>22.188888888888886</c:v>
                </c:pt>
                <c:pt idx="9618">
                  <c:v>22.138888888888886</c:v>
                </c:pt>
                <c:pt idx="9619">
                  <c:v>22.150000000000002</c:v>
                </c:pt>
                <c:pt idx="9620">
                  <c:v>22.127777777777776</c:v>
                </c:pt>
                <c:pt idx="9621">
                  <c:v>22.111111111111111</c:v>
                </c:pt>
                <c:pt idx="9622">
                  <c:v>22.061111111111106</c:v>
                </c:pt>
                <c:pt idx="9623">
                  <c:v>22.022222222222222</c:v>
                </c:pt>
                <c:pt idx="9624">
                  <c:v>22.111111111111111</c:v>
                </c:pt>
                <c:pt idx="9625">
                  <c:v>22.377777777777776</c:v>
                </c:pt>
                <c:pt idx="9626">
                  <c:v>23.127777777777776</c:v>
                </c:pt>
                <c:pt idx="9627">
                  <c:v>23.788888888888884</c:v>
                </c:pt>
                <c:pt idx="9628">
                  <c:v>24.18888888888889</c:v>
                </c:pt>
                <c:pt idx="9629">
                  <c:v>24.638888888888886</c:v>
                </c:pt>
                <c:pt idx="9630">
                  <c:v>25.338888888888889</c:v>
                </c:pt>
                <c:pt idx="9631">
                  <c:v>25.911111111111111</c:v>
                </c:pt>
                <c:pt idx="9632">
                  <c:v>26.277777777777775</c:v>
                </c:pt>
                <c:pt idx="9633">
                  <c:v>26.877777777777773</c:v>
                </c:pt>
                <c:pt idx="9634">
                  <c:v>27.338888888888885</c:v>
                </c:pt>
                <c:pt idx="9635">
                  <c:v>28.138888888888893</c:v>
                </c:pt>
                <c:pt idx="9636">
                  <c:v>28.438888888888886</c:v>
                </c:pt>
                <c:pt idx="9637">
                  <c:v>28.677777777777781</c:v>
                </c:pt>
                <c:pt idx="9638">
                  <c:v>29.050000000000004</c:v>
                </c:pt>
                <c:pt idx="9639">
                  <c:v>29.650000000000002</c:v>
                </c:pt>
                <c:pt idx="9640">
                  <c:v>29.538888888888888</c:v>
                </c:pt>
                <c:pt idx="9641">
                  <c:v>29.888888888888886</c:v>
                </c:pt>
                <c:pt idx="9642">
                  <c:v>30.611111111111107</c:v>
                </c:pt>
                <c:pt idx="9643">
                  <c:v>30.772222222222222</c:v>
                </c:pt>
                <c:pt idx="9644">
                  <c:v>30.788888888888888</c:v>
                </c:pt>
                <c:pt idx="9645">
                  <c:v>31.127777777777776</c:v>
                </c:pt>
                <c:pt idx="9646">
                  <c:v>31.811111111111114</c:v>
                </c:pt>
                <c:pt idx="9647">
                  <c:v>31.799999999999997</c:v>
                </c:pt>
                <c:pt idx="9648">
                  <c:v>32.611111111111114</c:v>
                </c:pt>
                <c:pt idx="9649">
                  <c:v>32.361111111111107</c:v>
                </c:pt>
                <c:pt idx="9650">
                  <c:v>33.272222222222219</c:v>
                </c:pt>
                <c:pt idx="9651">
                  <c:v>32.827777777777776</c:v>
                </c:pt>
                <c:pt idx="9652">
                  <c:v>33.088888888888889</c:v>
                </c:pt>
                <c:pt idx="9653">
                  <c:v>33.299999999999997</c:v>
                </c:pt>
                <c:pt idx="9654">
                  <c:v>33.200000000000003</c:v>
                </c:pt>
                <c:pt idx="9655">
                  <c:v>33.572222222222223</c:v>
                </c:pt>
                <c:pt idx="9656">
                  <c:v>33.722222222222221</c:v>
                </c:pt>
                <c:pt idx="9657">
                  <c:v>33.922222222222224</c:v>
                </c:pt>
                <c:pt idx="9658">
                  <c:v>33.31111111111111</c:v>
                </c:pt>
                <c:pt idx="9659">
                  <c:v>34.299999999999997</c:v>
                </c:pt>
                <c:pt idx="9660">
                  <c:v>34.322222222222223</c:v>
                </c:pt>
                <c:pt idx="9661">
                  <c:v>33.077777777777783</c:v>
                </c:pt>
                <c:pt idx="9662">
                  <c:v>30.672222222222217</c:v>
                </c:pt>
                <c:pt idx="9663">
                  <c:v>29.777777777777775</c:v>
                </c:pt>
                <c:pt idx="9664">
                  <c:v>28.061111111111114</c:v>
                </c:pt>
                <c:pt idx="9665">
                  <c:v>25.577777777777779</c:v>
                </c:pt>
                <c:pt idx="9666">
                  <c:v>25.1</c:v>
                </c:pt>
                <c:pt idx="9667">
                  <c:v>25.25</c:v>
                </c:pt>
                <c:pt idx="9668">
                  <c:v>25.172222222222224</c:v>
                </c:pt>
                <c:pt idx="9669">
                  <c:v>24.93888888888889</c:v>
                </c:pt>
                <c:pt idx="9670">
                  <c:v>24.81111111111111</c:v>
                </c:pt>
                <c:pt idx="9671">
                  <c:v>25.038888888888884</c:v>
                </c:pt>
                <c:pt idx="9672">
                  <c:v>25.172222222222224</c:v>
                </c:pt>
                <c:pt idx="9673">
                  <c:v>25.05</c:v>
                </c:pt>
                <c:pt idx="9674">
                  <c:v>24.888888888888886</c:v>
                </c:pt>
                <c:pt idx="9675">
                  <c:v>24.422222222222217</c:v>
                </c:pt>
                <c:pt idx="9676">
                  <c:v>24.250000000000004</c:v>
                </c:pt>
                <c:pt idx="9677">
                  <c:v>24.322222222222223</c:v>
                </c:pt>
                <c:pt idx="9678">
                  <c:v>24.438888888888886</c:v>
                </c:pt>
                <c:pt idx="9679">
                  <c:v>24.472222222222221</c:v>
                </c:pt>
                <c:pt idx="9680">
                  <c:v>24.461111111111112</c:v>
                </c:pt>
                <c:pt idx="9681">
                  <c:v>24.322222222222223</c:v>
                </c:pt>
                <c:pt idx="9682">
                  <c:v>24.322222222222223</c:v>
                </c:pt>
                <c:pt idx="9683">
                  <c:v>24.322222222222223</c:v>
                </c:pt>
                <c:pt idx="9684">
                  <c:v>24.2</c:v>
                </c:pt>
                <c:pt idx="9685">
                  <c:v>24</c:v>
                </c:pt>
                <c:pt idx="9686">
                  <c:v>23.911111111111115</c:v>
                </c:pt>
                <c:pt idx="9687">
                  <c:v>23.961111111111109</c:v>
                </c:pt>
                <c:pt idx="9688">
                  <c:v>24</c:v>
                </c:pt>
                <c:pt idx="9689">
                  <c:v>23.922222222222224</c:v>
                </c:pt>
                <c:pt idx="9690">
                  <c:v>23.777777777777775</c:v>
                </c:pt>
                <c:pt idx="9691">
                  <c:v>23.672222222222221</c:v>
                </c:pt>
                <c:pt idx="9692">
                  <c:v>23.722222222222225</c:v>
                </c:pt>
                <c:pt idx="9693">
                  <c:v>23.661111111111111</c:v>
                </c:pt>
                <c:pt idx="9694">
                  <c:v>23.6</c:v>
                </c:pt>
                <c:pt idx="9695">
                  <c:v>23.538888888888891</c:v>
                </c:pt>
                <c:pt idx="9696">
                  <c:v>23.611111111111111</c:v>
                </c:pt>
                <c:pt idx="9697">
                  <c:v>23.577777777777776</c:v>
                </c:pt>
                <c:pt idx="9698">
                  <c:v>23.649999999999995</c:v>
                </c:pt>
                <c:pt idx="9699">
                  <c:v>23.588888888888885</c:v>
                </c:pt>
                <c:pt idx="9700">
                  <c:v>23.522222222222222</c:v>
                </c:pt>
                <c:pt idx="9701">
                  <c:v>23.511111111111106</c:v>
                </c:pt>
                <c:pt idx="9702">
                  <c:v>23.277777777777782</c:v>
                </c:pt>
                <c:pt idx="9703">
                  <c:v>23.177777777777777</c:v>
                </c:pt>
                <c:pt idx="9704">
                  <c:v>23.277777777777782</c:v>
                </c:pt>
                <c:pt idx="9705">
                  <c:v>23.288888888888888</c:v>
                </c:pt>
                <c:pt idx="9706">
                  <c:v>23.172222222222217</c:v>
                </c:pt>
                <c:pt idx="9707">
                  <c:v>23.150000000000002</c:v>
                </c:pt>
                <c:pt idx="9708">
                  <c:v>23.027777777777779</c:v>
                </c:pt>
                <c:pt idx="9709">
                  <c:v>23.038888888888888</c:v>
                </c:pt>
                <c:pt idx="9710">
                  <c:v>23.027777777777779</c:v>
                </c:pt>
                <c:pt idx="9711">
                  <c:v>23.088888888888889</c:v>
                </c:pt>
                <c:pt idx="9712">
                  <c:v>23.049999999999997</c:v>
                </c:pt>
                <c:pt idx="9713">
                  <c:v>23.061111111111114</c:v>
                </c:pt>
                <c:pt idx="9714">
                  <c:v>23.022222222222222</c:v>
                </c:pt>
                <c:pt idx="9715">
                  <c:v>22.927777777777774</c:v>
                </c:pt>
                <c:pt idx="9716">
                  <c:v>22.827777777777779</c:v>
                </c:pt>
                <c:pt idx="9717">
                  <c:v>22.827777777777779</c:v>
                </c:pt>
                <c:pt idx="9718">
                  <c:v>22.838888888888889</c:v>
                </c:pt>
                <c:pt idx="9719">
                  <c:v>22.838888888888889</c:v>
                </c:pt>
                <c:pt idx="9720">
                  <c:v>22.922222222222224</c:v>
                </c:pt>
                <c:pt idx="9721">
                  <c:v>23.088888888888889</c:v>
                </c:pt>
                <c:pt idx="9722">
                  <c:v>23.261111111111113</c:v>
                </c:pt>
                <c:pt idx="9723">
                  <c:v>23.411111111111111</c:v>
                </c:pt>
                <c:pt idx="9724">
                  <c:v>23.522222222222222</c:v>
                </c:pt>
                <c:pt idx="9725">
                  <c:v>23.661111111111111</c:v>
                </c:pt>
                <c:pt idx="9726">
                  <c:v>23.727777777777774</c:v>
                </c:pt>
                <c:pt idx="9727">
                  <c:v>23.87222222222222</c:v>
                </c:pt>
                <c:pt idx="9728">
                  <c:v>24.050000000000004</c:v>
                </c:pt>
                <c:pt idx="9729">
                  <c:v>24.277777777777779</c:v>
                </c:pt>
                <c:pt idx="9730">
                  <c:v>24.650000000000002</c:v>
                </c:pt>
                <c:pt idx="9731">
                  <c:v>25.161111111111115</c:v>
                </c:pt>
                <c:pt idx="9732">
                  <c:v>25.999999999999996</c:v>
                </c:pt>
                <c:pt idx="9733">
                  <c:v>27.277777777777775</c:v>
                </c:pt>
                <c:pt idx="9734">
                  <c:v>27.272222222222222</c:v>
                </c:pt>
                <c:pt idx="9735">
                  <c:v>27.677777777777774</c:v>
                </c:pt>
                <c:pt idx="9736">
                  <c:v>28.361111111111107</c:v>
                </c:pt>
                <c:pt idx="9737">
                  <c:v>28.927777777777774</c:v>
                </c:pt>
                <c:pt idx="9738">
                  <c:v>29.611111111111107</c:v>
                </c:pt>
                <c:pt idx="9739">
                  <c:v>30.272222222222219</c:v>
                </c:pt>
                <c:pt idx="9740">
                  <c:v>30.527777777777779</c:v>
                </c:pt>
                <c:pt idx="9741">
                  <c:v>29.93888888888889</c:v>
                </c:pt>
                <c:pt idx="9742">
                  <c:v>30.488888888888887</c:v>
                </c:pt>
                <c:pt idx="9743">
                  <c:v>31.06111111111111</c:v>
                </c:pt>
                <c:pt idx="9744">
                  <c:v>31.37777777777778</c:v>
                </c:pt>
                <c:pt idx="9745">
                  <c:v>31.65</c:v>
                </c:pt>
                <c:pt idx="9746">
                  <c:v>31.149999999999995</c:v>
                </c:pt>
                <c:pt idx="9747">
                  <c:v>31.472222222222225</c:v>
                </c:pt>
                <c:pt idx="9748">
                  <c:v>25.338888888888889</c:v>
                </c:pt>
                <c:pt idx="9749">
                  <c:v>24.122222222222224</c:v>
                </c:pt>
                <c:pt idx="9750">
                  <c:v>24.777777777777775</c:v>
                </c:pt>
                <c:pt idx="9751">
                  <c:v>25.077777777777776</c:v>
                </c:pt>
                <c:pt idx="9752">
                  <c:v>25.661111111111108</c:v>
                </c:pt>
                <c:pt idx="9753">
                  <c:v>25.877777777777776</c:v>
                </c:pt>
                <c:pt idx="9754">
                  <c:v>25.761111111111113</c:v>
                </c:pt>
                <c:pt idx="9755">
                  <c:v>25.588888888888889</c:v>
                </c:pt>
                <c:pt idx="9756">
                  <c:v>24.572222222222223</c:v>
                </c:pt>
                <c:pt idx="9757">
                  <c:v>23.200000000000003</c:v>
                </c:pt>
                <c:pt idx="9758">
                  <c:v>23.488888888888891</c:v>
                </c:pt>
                <c:pt idx="9759">
                  <c:v>23.522222222222222</c:v>
                </c:pt>
                <c:pt idx="9760">
                  <c:v>23.627777777777776</c:v>
                </c:pt>
                <c:pt idx="9761">
                  <c:v>23.62222222222222</c:v>
                </c:pt>
                <c:pt idx="9762">
                  <c:v>23.677777777777781</c:v>
                </c:pt>
                <c:pt idx="9763">
                  <c:v>23.672222222222221</c:v>
                </c:pt>
                <c:pt idx="9764">
                  <c:v>23.722222222222225</c:v>
                </c:pt>
                <c:pt idx="9765">
                  <c:v>23.761111111111109</c:v>
                </c:pt>
                <c:pt idx="9766">
                  <c:v>23.8</c:v>
                </c:pt>
                <c:pt idx="9767">
                  <c:v>23.87222222222222</c:v>
                </c:pt>
                <c:pt idx="9768">
                  <c:v>24.011111111111109</c:v>
                </c:pt>
                <c:pt idx="9769">
                  <c:v>24.072222222222219</c:v>
                </c:pt>
                <c:pt idx="9770">
                  <c:v>24.088888888888889</c:v>
                </c:pt>
                <c:pt idx="9771">
                  <c:v>23.988888888888891</c:v>
                </c:pt>
                <c:pt idx="9772">
                  <c:v>23.977777777777774</c:v>
                </c:pt>
                <c:pt idx="9773">
                  <c:v>23.977777777777774</c:v>
                </c:pt>
                <c:pt idx="9774">
                  <c:v>23.777777777777775</c:v>
                </c:pt>
                <c:pt idx="9775">
                  <c:v>23.788888888888884</c:v>
                </c:pt>
                <c:pt idx="9776">
                  <c:v>23.8</c:v>
                </c:pt>
                <c:pt idx="9777">
                  <c:v>23.738888888888891</c:v>
                </c:pt>
                <c:pt idx="9778">
                  <c:v>23.761111111111109</c:v>
                </c:pt>
                <c:pt idx="9779">
                  <c:v>23.672222222222221</c:v>
                </c:pt>
                <c:pt idx="9780">
                  <c:v>23.661111111111111</c:v>
                </c:pt>
                <c:pt idx="9781">
                  <c:v>23.588888888888885</c:v>
                </c:pt>
                <c:pt idx="9782">
                  <c:v>23.477777777777781</c:v>
                </c:pt>
                <c:pt idx="9783">
                  <c:v>23.400000000000002</c:v>
                </c:pt>
                <c:pt idx="9784">
                  <c:v>23.35</c:v>
                </c:pt>
                <c:pt idx="9785">
                  <c:v>23.338888888888892</c:v>
                </c:pt>
                <c:pt idx="9786">
                  <c:v>23.377777777777776</c:v>
                </c:pt>
                <c:pt idx="9787">
                  <c:v>23.372222222222216</c:v>
                </c:pt>
                <c:pt idx="9788">
                  <c:v>23.372222222222216</c:v>
                </c:pt>
                <c:pt idx="9789">
                  <c:v>23.338888888888892</c:v>
                </c:pt>
                <c:pt idx="9790">
                  <c:v>23.299999999999997</c:v>
                </c:pt>
                <c:pt idx="9791">
                  <c:v>23.272222222222222</c:v>
                </c:pt>
                <c:pt idx="9792">
                  <c:v>23.249999999999996</c:v>
                </c:pt>
                <c:pt idx="9793">
                  <c:v>23.272222222222222</c:v>
                </c:pt>
                <c:pt idx="9794">
                  <c:v>23.277777777777782</c:v>
                </c:pt>
                <c:pt idx="9795">
                  <c:v>23.211111111111112</c:v>
                </c:pt>
                <c:pt idx="9796">
                  <c:v>23.177777777777777</c:v>
                </c:pt>
                <c:pt idx="9797">
                  <c:v>23.177777777777777</c:v>
                </c:pt>
                <c:pt idx="9798">
                  <c:v>23.188888888888886</c:v>
                </c:pt>
                <c:pt idx="9799">
                  <c:v>23.188888888888886</c:v>
                </c:pt>
                <c:pt idx="9800">
                  <c:v>23.200000000000003</c:v>
                </c:pt>
                <c:pt idx="9801">
                  <c:v>23.222222222222221</c:v>
                </c:pt>
                <c:pt idx="9802">
                  <c:v>23.211111111111112</c:v>
                </c:pt>
                <c:pt idx="9803">
                  <c:v>23.200000000000003</c:v>
                </c:pt>
                <c:pt idx="9804">
                  <c:v>23.161111111111108</c:v>
                </c:pt>
                <c:pt idx="9805">
                  <c:v>23.127777777777776</c:v>
                </c:pt>
                <c:pt idx="9806">
                  <c:v>23.099999999999998</c:v>
                </c:pt>
                <c:pt idx="9807">
                  <c:v>23.099999999999998</c:v>
                </c:pt>
                <c:pt idx="9808">
                  <c:v>23.138888888888893</c:v>
                </c:pt>
                <c:pt idx="9809">
                  <c:v>23.150000000000002</c:v>
                </c:pt>
                <c:pt idx="9810">
                  <c:v>23.200000000000003</c:v>
                </c:pt>
                <c:pt idx="9811">
                  <c:v>23.200000000000003</c:v>
                </c:pt>
                <c:pt idx="9812">
                  <c:v>23.211111111111112</c:v>
                </c:pt>
                <c:pt idx="9813">
                  <c:v>23.249999999999996</c:v>
                </c:pt>
                <c:pt idx="9814">
                  <c:v>23.288888888888888</c:v>
                </c:pt>
                <c:pt idx="9815">
                  <c:v>23.35</c:v>
                </c:pt>
                <c:pt idx="9816">
                  <c:v>23.438888888888886</c:v>
                </c:pt>
                <c:pt idx="9817">
                  <c:v>23.577777777777776</c:v>
                </c:pt>
                <c:pt idx="9818">
                  <c:v>23.788888888888884</c:v>
                </c:pt>
                <c:pt idx="9819">
                  <c:v>24.050000000000004</c:v>
                </c:pt>
                <c:pt idx="9820">
                  <c:v>24.338888888888889</c:v>
                </c:pt>
                <c:pt idx="9821">
                  <c:v>24.622222222222216</c:v>
                </c:pt>
                <c:pt idx="9822">
                  <c:v>24.899999999999995</c:v>
                </c:pt>
                <c:pt idx="9823">
                  <c:v>25.31111111111111</c:v>
                </c:pt>
                <c:pt idx="9824">
                  <c:v>25.538888888888888</c:v>
                </c:pt>
                <c:pt idx="9825">
                  <c:v>25.938888888888886</c:v>
                </c:pt>
                <c:pt idx="9826">
                  <c:v>26.511111111111109</c:v>
                </c:pt>
                <c:pt idx="9827">
                  <c:v>27.061111111111106</c:v>
                </c:pt>
                <c:pt idx="9828">
                  <c:v>27.322222222222226</c:v>
                </c:pt>
                <c:pt idx="9829">
                  <c:v>27.572222222222219</c:v>
                </c:pt>
                <c:pt idx="9830">
                  <c:v>28.15</c:v>
                </c:pt>
                <c:pt idx="9831">
                  <c:v>28.472222222222221</c:v>
                </c:pt>
                <c:pt idx="9832">
                  <c:v>28.68888888888889</c:v>
                </c:pt>
                <c:pt idx="9833">
                  <c:v>29.011111111111109</c:v>
                </c:pt>
                <c:pt idx="9834">
                  <c:v>29.161111111111108</c:v>
                </c:pt>
                <c:pt idx="9835">
                  <c:v>29.438888888888886</c:v>
                </c:pt>
                <c:pt idx="9836">
                  <c:v>29.661111111111111</c:v>
                </c:pt>
                <c:pt idx="9837">
                  <c:v>29.922222222222221</c:v>
                </c:pt>
                <c:pt idx="9838">
                  <c:v>30.027777777777775</c:v>
                </c:pt>
                <c:pt idx="9839">
                  <c:v>30.788888888888888</c:v>
                </c:pt>
                <c:pt idx="9840">
                  <c:v>31.272222222222226</c:v>
                </c:pt>
                <c:pt idx="9841">
                  <c:v>31.411111111111115</c:v>
                </c:pt>
                <c:pt idx="9842">
                  <c:v>31.511111111111109</c:v>
                </c:pt>
                <c:pt idx="9843">
                  <c:v>31.611111111111114</c:v>
                </c:pt>
                <c:pt idx="9844">
                  <c:v>31.972222222222221</c:v>
                </c:pt>
                <c:pt idx="9845">
                  <c:v>31.938888888888886</c:v>
                </c:pt>
                <c:pt idx="9846">
                  <c:v>31.922222222222217</c:v>
                </c:pt>
                <c:pt idx="9847">
                  <c:v>31.872222222222224</c:v>
                </c:pt>
                <c:pt idx="9848">
                  <c:v>32.12222222222222</c:v>
                </c:pt>
                <c:pt idx="9849">
                  <c:v>31.922222222222217</c:v>
                </c:pt>
                <c:pt idx="9850">
                  <c:v>31.477777777777774</c:v>
                </c:pt>
                <c:pt idx="9851">
                  <c:v>29.722222222222221</c:v>
                </c:pt>
                <c:pt idx="9852">
                  <c:v>28.288888888888888</c:v>
                </c:pt>
                <c:pt idx="9853">
                  <c:v>28.55</c:v>
                </c:pt>
                <c:pt idx="9854">
                  <c:v>28.81111111111111</c:v>
                </c:pt>
                <c:pt idx="9855">
                  <c:v>29.311111111111114</c:v>
                </c:pt>
                <c:pt idx="9856">
                  <c:v>29.822222222222226</c:v>
                </c:pt>
                <c:pt idx="9857">
                  <c:v>29.888888888888886</c:v>
                </c:pt>
                <c:pt idx="9858">
                  <c:v>29.250000000000004</c:v>
                </c:pt>
                <c:pt idx="9859">
                  <c:v>29.372222222222224</c:v>
                </c:pt>
                <c:pt idx="9860">
                  <c:v>29.450000000000003</c:v>
                </c:pt>
                <c:pt idx="9861">
                  <c:v>29.177777777777774</c:v>
                </c:pt>
                <c:pt idx="9862">
                  <c:v>28.777777777777775</c:v>
                </c:pt>
                <c:pt idx="9863">
                  <c:v>28.56111111111111</c:v>
                </c:pt>
                <c:pt idx="9864">
                  <c:v>28.249999999999996</c:v>
                </c:pt>
                <c:pt idx="9865">
                  <c:v>27.861111111111114</c:v>
                </c:pt>
                <c:pt idx="9866">
                  <c:v>27.672222222222224</c:v>
                </c:pt>
                <c:pt idx="9867">
                  <c:v>27.56111111111111</c:v>
                </c:pt>
                <c:pt idx="9868">
                  <c:v>27.377777777777776</c:v>
                </c:pt>
                <c:pt idx="9869">
                  <c:v>27.150000000000002</c:v>
                </c:pt>
                <c:pt idx="9870">
                  <c:v>26.922222222222217</c:v>
                </c:pt>
                <c:pt idx="9871">
                  <c:v>26.65</c:v>
                </c:pt>
                <c:pt idx="9872">
                  <c:v>26.411111111111115</c:v>
                </c:pt>
                <c:pt idx="9873">
                  <c:v>26.222222222222221</c:v>
                </c:pt>
                <c:pt idx="9874">
                  <c:v>26.1</c:v>
                </c:pt>
                <c:pt idx="9875">
                  <c:v>26.027777777777775</c:v>
                </c:pt>
                <c:pt idx="9876">
                  <c:v>26.011111111111106</c:v>
                </c:pt>
                <c:pt idx="9877">
                  <c:v>26.177777777777781</c:v>
                </c:pt>
                <c:pt idx="9878">
                  <c:v>26.361111111111111</c:v>
                </c:pt>
                <c:pt idx="9879">
                  <c:v>26.43888888888889</c:v>
                </c:pt>
                <c:pt idx="9880">
                  <c:v>26.361111111111111</c:v>
                </c:pt>
                <c:pt idx="9881">
                  <c:v>26.199999999999996</c:v>
                </c:pt>
                <c:pt idx="9882">
                  <c:v>26.127777777777776</c:v>
                </c:pt>
                <c:pt idx="9883">
                  <c:v>26.027777777777775</c:v>
                </c:pt>
                <c:pt idx="9884">
                  <c:v>25.922222222222221</c:v>
                </c:pt>
                <c:pt idx="9885">
                  <c:v>25.788888888888888</c:v>
                </c:pt>
                <c:pt idx="9886">
                  <c:v>25.599999999999998</c:v>
                </c:pt>
                <c:pt idx="9887">
                  <c:v>25.527777777777779</c:v>
                </c:pt>
                <c:pt idx="9888">
                  <c:v>25.4</c:v>
                </c:pt>
                <c:pt idx="9889">
                  <c:v>25.338888888888889</c:v>
                </c:pt>
                <c:pt idx="9890">
                  <c:v>25.227777777777774</c:v>
                </c:pt>
                <c:pt idx="9891">
                  <c:v>25.12777777777778</c:v>
                </c:pt>
                <c:pt idx="9892">
                  <c:v>25.038888888888884</c:v>
                </c:pt>
                <c:pt idx="9893">
                  <c:v>24.972222222222221</c:v>
                </c:pt>
                <c:pt idx="9894">
                  <c:v>24.838888888888885</c:v>
                </c:pt>
                <c:pt idx="9895">
                  <c:v>24.8</c:v>
                </c:pt>
                <c:pt idx="9896">
                  <c:v>24.711111111111112</c:v>
                </c:pt>
                <c:pt idx="9897">
                  <c:v>24.6</c:v>
                </c:pt>
                <c:pt idx="9898">
                  <c:v>24.549999999999997</c:v>
                </c:pt>
                <c:pt idx="9899">
                  <c:v>24.522222222222222</c:v>
                </c:pt>
                <c:pt idx="9900">
                  <c:v>24.427777777777777</c:v>
                </c:pt>
                <c:pt idx="9901">
                  <c:v>24.411111111111108</c:v>
                </c:pt>
                <c:pt idx="9902">
                  <c:v>24.422222222222217</c:v>
                </c:pt>
                <c:pt idx="9903">
                  <c:v>24.499999999999996</c:v>
                </c:pt>
                <c:pt idx="9904">
                  <c:v>24.522222222222222</c:v>
                </c:pt>
                <c:pt idx="9905">
                  <c:v>24.538888888888888</c:v>
                </c:pt>
                <c:pt idx="9906">
                  <c:v>24.527777777777779</c:v>
                </c:pt>
                <c:pt idx="9907">
                  <c:v>24.572222222222223</c:v>
                </c:pt>
                <c:pt idx="9908">
                  <c:v>24.588888888888892</c:v>
                </c:pt>
                <c:pt idx="9909">
                  <c:v>24.577777777777776</c:v>
                </c:pt>
                <c:pt idx="9910">
                  <c:v>24.6</c:v>
                </c:pt>
                <c:pt idx="9911">
                  <c:v>24.650000000000002</c:v>
                </c:pt>
                <c:pt idx="9912">
                  <c:v>24.688888888888886</c:v>
                </c:pt>
                <c:pt idx="9913">
                  <c:v>24.8</c:v>
                </c:pt>
                <c:pt idx="9914">
                  <c:v>24.961111111111116</c:v>
                </c:pt>
                <c:pt idx="9915">
                  <c:v>25.12222222222222</c:v>
                </c:pt>
                <c:pt idx="9916">
                  <c:v>25.31111111111111</c:v>
                </c:pt>
                <c:pt idx="9917">
                  <c:v>25.627777777777773</c:v>
                </c:pt>
                <c:pt idx="9918">
                  <c:v>26.161111111111111</c:v>
                </c:pt>
                <c:pt idx="9919">
                  <c:v>26.7</c:v>
                </c:pt>
                <c:pt idx="9920">
                  <c:v>26.577777777777779</c:v>
                </c:pt>
                <c:pt idx="9921">
                  <c:v>26.677777777777774</c:v>
                </c:pt>
                <c:pt idx="9922">
                  <c:v>27.022222222222222</c:v>
                </c:pt>
                <c:pt idx="9923">
                  <c:v>27.327777777777776</c:v>
                </c:pt>
                <c:pt idx="9924">
                  <c:v>27.68888888888889</c:v>
                </c:pt>
                <c:pt idx="9925">
                  <c:v>27.972222222222218</c:v>
                </c:pt>
                <c:pt idx="9926">
                  <c:v>28.15</c:v>
                </c:pt>
                <c:pt idx="9927">
                  <c:v>28.499999999999996</c:v>
                </c:pt>
                <c:pt idx="9928">
                  <c:v>28.93888888888889</c:v>
                </c:pt>
                <c:pt idx="9929">
                  <c:v>29.538888888888888</c:v>
                </c:pt>
                <c:pt idx="9930">
                  <c:v>30.827777777777776</c:v>
                </c:pt>
                <c:pt idx="9931">
                  <c:v>30.738888888888887</c:v>
                </c:pt>
                <c:pt idx="9932">
                  <c:v>31.65</c:v>
                </c:pt>
                <c:pt idx="9933">
                  <c:v>31.849999999999998</c:v>
                </c:pt>
                <c:pt idx="9934">
                  <c:v>31.37777777777778</c:v>
                </c:pt>
                <c:pt idx="9935">
                  <c:v>31.572222222222219</c:v>
                </c:pt>
                <c:pt idx="9936">
                  <c:v>31.538888888888884</c:v>
                </c:pt>
                <c:pt idx="9937">
                  <c:v>31.922222222222217</c:v>
                </c:pt>
                <c:pt idx="9938">
                  <c:v>32.222222222222221</c:v>
                </c:pt>
                <c:pt idx="9939">
                  <c:v>32.611111111111114</c:v>
                </c:pt>
                <c:pt idx="9940">
                  <c:v>33.211111111111109</c:v>
                </c:pt>
                <c:pt idx="9941">
                  <c:v>33.827777777777776</c:v>
                </c:pt>
                <c:pt idx="9942">
                  <c:v>33.161111111111111</c:v>
                </c:pt>
                <c:pt idx="9943">
                  <c:v>33.161111111111111</c:v>
                </c:pt>
                <c:pt idx="9944">
                  <c:v>33.161111111111111</c:v>
                </c:pt>
                <c:pt idx="9945">
                  <c:v>33.338888888888889</c:v>
                </c:pt>
                <c:pt idx="9946">
                  <c:v>33.477777777777781</c:v>
                </c:pt>
                <c:pt idx="9947">
                  <c:v>32.361111111111107</c:v>
                </c:pt>
                <c:pt idx="9948">
                  <c:v>30.827777777777776</c:v>
                </c:pt>
                <c:pt idx="9949">
                  <c:v>26.161111111111111</c:v>
                </c:pt>
                <c:pt idx="9950">
                  <c:v>26.05</c:v>
                </c:pt>
                <c:pt idx="9951">
                  <c:v>26.261111111111109</c:v>
                </c:pt>
                <c:pt idx="9952">
                  <c:v>26.422222222222224</c:v>
                </c:pt>
                <c:pt idx="9953">
                  <c:v>26.43888888888889</c:v>
                </c:pt>
                <c:pt idx="9954">
                  <c:v>26.211111111111116</c:v>
                </c:pt>
                <c:pt idx="9955">
                  <c:v>26.1</c:v>
                </c:pt>
                <c:pt idx="9956">
                  <c:v>26.05</c:v>
                </c:pt>
                <c:pt idx="9957">
                  <c:v>25.677777777777777</c:v>
                </c:pt>
                <c:pt idx="9958">
                  <c:v>25.599999999999998</c:v>
                </c:pt>
                <c:pt idx="9959">
                  <c:v>25.527777777777779</c:v>
                </c:pt>
                <c:pt idx="9960">
                  <c:v>25.349999999999998</c:v>
                </c:pt>
                <c:pt idx="9961">
                  <c:v>25.138888888888889</c:v>
                </c:pt>
                <c:pt idx="9962">
                  <c:v>24.949999999999996</c:v>
                </c:pt>
                <c:pt idx="9963">
                  <c:v>24.87222222222222</c:v>
                </c:pt>
                <c:pt idx="9964">
                  <c:v>24.638888888888886</c:v>
                </c:pt>
                <c:pt idx="9965">
                  <c:v>24.727777777777781</c:v>
                </c:pt>
                <c:pt idx="9966">
                  <c:v>24.727777777777781</c:v>
                </c:pt>
                <c:pt idx="9967">
                  <c:v>24.522222222222222</c:v>
                </c:pt>
                <c:pt idx="9968">
                  <c:v>24.499999999999996</c:v>
                </c:pt>
                <c:pt idx="9969">
                  <c:v>24.011111111111109</c:v>
                </c:pt>
                <c:pt idx="9970">
                  <c:v>23.9</c:v>
                </c:pt>
                <c:pt idx="9971">
                  <c:v>23.911111111111115</c:v>
                </c:pt>
                <c:pt idx="9972">
                  <c:v>23.922222222222224</c:v>
                </c:pt>
                <c:pt idx="9973">
                  <c:v>24.022222222222219</c:v>
                </c:pt>
                <c:pt idx="9974">
                  <c:v>24.099999999999998</c:v>
                </c:pt>
                <c:pt idx="9975">
                  <c:v>24.050000000000004</c:v>
                </c:pt>
                <c:pt idx="9976">
                  <c:v>23.922222222222224</c:v>
                </c:pt>
                <c:pt idx="9977">
                  <c:v>23.722222222222225</c:v>
                </c:pt>
                <c:pt idx="9978">
                  <c:v>23.649999999999995</c:v>
                </c:pt>
                <c:pt idx="9979">
                  <c:v>23.55</c:v>
                </c:pt>
                <c:pt idx="9980">
                  <c:v>23.511111111111106</c:v>
                </c:pt>
                <c:pt idx="9981">
                  <c:v>23.511111111111106</c:v>
                </c:pt>
                <c:pt idx="9982">
                  <c:v>23.449999999999996</c:v>
                </c:pt>
                <c:pt idx="9983">
                  <c:v>23.400000000000002</c:v>
                </c:pt>
                <c:pt idx="9984">
                  <c:v>23.277777777777782</c:v>
                </c:pt>
                <c:pt idx="9985">
                  <c:v>23.238888888888887</c:v>
                </c:pt>
                <c:pt idx="9986">
                  <c:v>23.222222222222221</c:v>
                </c:pt>
                <c:pt idx="9987">
                  <c:v>23.161111111111108</c:v>
                </c:pt>
                <c:pt idx="9988">
                  <c:v>23.177777777777777</c:v>
                </c:pt>
                <c:pt idx="9989">
                  <c:v>23.172222222222217</c:v>
                </c:pt>
                <c:pt idx="9990">
                  <c:v>23.172222222222217</c:v>
                </c:pt>
                <c:pt idx="9991">
                  <c:v>23.177777777777777</c:v>
                </c:pt>
                <c:pt idx="9992">
                  <c:v>23.177777777777777</c:v>
                </c:pt>
                <c:pt idx="9993">
                  <c:v>23.122222222222224</c:v>
                </c:pt>
                <c:pt idx="9994">
                  <c:v>23.077777777777779</c:v>
                </c:pt>
                <c:pt idx="9995">
                  <c:v>23.077777777777779</c:v>
                </c:pt>
                <c:pt idx="9996">
                  <c:v>23.022222222222222</c:v>
                </c:pt>
                <c:pt idx="9997">
                  <c:v>23.011111111111113</c:v>
                </c:pt>
                <c:pt idx="9998">
                  <c:v>22.988888888888887</c:v>
                </c:pt>
                <c:pt idx="9999">
                  <c:v>22.977777777777778</c:v>
                </c:pt>
                <c:pt idx="10000">
                  <c:v>22.961111111111109</c:v>
                </c:pt>
                <c:pt idx="10001">
                  <c:v>22.972222222222218</c:v>
                </c:pt>
                <c:pt idx="10002">
                  <c:v>22.95</c:v>
                </c:pt>
                <c:pt idx="10003">
                  <c:v>22.861111111111114</c:v>
                </c:pt>
                <c:pt idx="10004">
                  <c:v>22.738888888888891</c:v>
                </c:pt>
                <c:pt idx="10005">
                  <c:v>22.727777777777774</c:v>
                </c:pt>
                <c:pt idx="10006">
                  <c:v>22.772222222222219</c:v>
                </c:pt>
                <c:pt idx="10007">
                  <c:v>22.800000000000004</c:v>
                </c:pt>
                <c:pt idx="10008">
                  <c:v>23.011111111111113</c:v>
                </c:pt>
                <c:pt idx="10009">
                  <c:v>23.449999999999996</c:v>
                </c:pt>
                <c:pt idx="10010">
                  <c:v>24.038888888888884</c:v>
                </c:pt>
                <c:pt idx="10011">
                  <c:v>24.749999999999996</c:v>
                </c:pt>
                <c:pt idx="10012">
                  <c:v>24.961111111111116</c:v>
                </c:pt>
                <c:pt idx="10013">
                  <c:v>25.872222222222216</c:v>
                </c:pt>
                <c:pt idx="10014">
                  <c:v>26.37222222222222</c:v>
                </c:pt>
                <c:pt idx="10015">
                  <c:v>26.861111111111107</c:v>
                </c:pt>
                <c:pt idx="10016">
                  <c:v>27.35</c:v>
                </c:pt>
                <c:pt idx="10017">
                  <c:v>28.099999999999998</c:v>
                </c:pt>
                <c:pt idx="10018">
                  <c:v>28.56111111111111</c:v>
                </c:pt>
                <c:pt idx="10019">
                  <c:v>28.861111111111111</c:v>
                </c:pt>
                <c:pt idx="10020">
                  <c:v>29.450000000000003</c:v>
                </c:pt>
                <c:pt idx="10021">
                  <c:v>29.722222222222221</c:v>
                </c:pt>
                <c:pt idx="10022">
                  <c:v>30.138888888888889</c:v>
                </c:pt>
                <c:pt idx="10023">
                  <c:v>30.361111111111114</c:v>
                </c:pt>
                <c:pt idx="10024">
                  <c:v>30.977777777777781</c:v>
                </c:pt>
                <c:pt idx="10025">
                  <c:v>31.538888888888884</c:v>
                </c:pt>
                <c:pt idx="10026">
                  <c:v>31.611111111111114</c:v>
                </c:pt>
                <c:pt idx="10027">
                  <c:v>31.777777777777779</c:v>
                </c:pt>
                <c:pt idx="10028">
                  <c:v>32.011111111111113</c:v>
                </c:pt>
                <c:pt idx="10029">
                  <c:v>31.227777777777774</c:v>
                </c:pt>
                <c:pt idx="10030">
                  <c:v>31.738888888888887</c:v>
                </c:pt>
                <c:pt idx="10031">
                  <c:v>31.938888888888886</c:v>
                </c:pt>
                <c:pt idx="10032">
                  <c:v>31.849999999999998</c:v>
                </c:pt>
                <c:pt idx="10033">
                  <c:v>32.422222222222224</c:v>
                </c:pt>
                <c:pt idx="10034">
                  <c:v>32.077777777777776</c:v>
                </c:pt>
                <c:pt idx="10035">
                  <c:v>33.427777777777777</c:v>
                </c:pt>
                <c:pt idx="10036">
                  <c:v>32.761111111111113</c:v>
                </c:pt>
                <c:pt idx="10037">
                  <c:v>32.572222222222216</c:v>
                </c:pt>
                <c:pt idx="10038">
                  <c:v>32.911111111111104</c:v>
                </c:pt>
                <c:pt idx="10039">
                  <c:v>33.87222222222222</c:v>
                </c:pt>
                <c:pt idx="10040">
                  <c:v>33.911111111111111</c:v>
                </c:pt>
                <c:pt idx="10041">
                  <c:v>34.200000000000003</c:v>
                </c:pt>
                <c:pt idx="10042">
                  <c:v>34.327777777777783</c:v>
                </c:pt>
                <c:pt idx="10043">
                  <c:v>34.477777777777781</c:v>
                </c:pt>
                <c:pt idx="10044">
                  <c:v>34.499999999999993</c:v>
                </c:pt>
                <c:pt idx="10045">
                  <c:v>34.761111111111106</c:v>
                </c:pt>
                <c:pt idx="10046">
                  <c:v>34.711111111111116</c:v>
                </c:pt>
                <c:pt idx="10047">
                  <c:v>35.072222222222216</c:v>
                </c:pt>
                <c:pt idx="10048">
                  <c:v>35.300000000000004</c:v>
                </c:pt>
                <c:pt idx="10049">
                  <c:v>34.93888888888889</c:v>
                </c:pt>
                <c:pt idx="10050">
                  <c:v>34.050000000000004</c:v>
                </c:pt>
                <c:pt idx="10051">
                  <c:v>34.522222222222219</c:v>
                </c:pt>
                <c:pt idx="10052">
                  <c:v>34.81111111111111</c:v>
                </c:pt>
                <c:pt idx="10053">
                  <c:v>35.022222222222226</c:v>
                </c:pt>
                <c:pt idx="10054">
                  <c:v>35.522222222222219</c:v>
                </c:pt>
                <c:pt idx="10055">
                  <c:v>34.549999999999997</c:v>
                </c:pt>
                <c:pt idx="10056">
                  <c:v>34.222222222222221</c:v>
                </c:pt>
                <c:pt idx="10057">
                  <c:v>32.572222222222216</c:v>
                </c:pt>
                <c:pt idx="10058">
                  <c:v>28.011111111111113</c:v>
                </c:pt>
                <c:pt idx="10059">
                  <c:v>26.772222222222219</c:v>
                </c:pt>
                <c:pt idx="10060">
                  <c:v>26.838888888888889</c:v>
                </c:pt>
                <c:pt idx="10061">
                  <c:v>26.961111111111112</c:v>
                </c:pt>
                <c:pt idx="10062">
                  <c:v>26.861111111111107</c:v>
                </c:pt>
                <c:pt idx="10063">
                  <c:v>26.422222222222224</c:v>
                </c:pt>
                <c:pt idx="10064">
                  <c:v>26.43888888888889</c:v>
                </c:pt>
                <c:pt idx="10065">
                  <c:v>26.327777777777776</c:v>
                </c:pt>
                <c:pt idx="10066">
                  <c:v>26.227777777777774</c:v>
                </c:pt>
                <c:pt idx="10067">
                  <c:v>26.077777777777776</c:v>
                </c:pt>
                <c:pt idx="10068">
                  <c:v>26.5</c:v>
                </c:pt>
                <c:pt idx="10069">
                  <c:v>26.361111111111111</c:v>
                </c:pt>
                <c:pt idx="10070">
                  <c:v>26.06111111111111</c:v>
                </c:pt>
                <c:pt idx="10071">
                  <c:v>24.927777777777781</c:v>
                </c:pt>
                <c:pt idx="10072">
                  <c:v>24.572222222222223</c:v>
                </c:pt>
                <c:pt idx="10073">
                  <c:v>24.488888888888887</c:v>
                </c:pt>
                <c:pt idx="10074">
                  <c:v>24.472222222222221</c:v>
                </c:pt>
                <c:pt idx="10075">
                  <c:v>24.427777777777777</c:v>
                </c:pt>
                <c:pt idx="10076">
                  <c:v>24.377777777777773</c:v>
                </c:pt>
                <c:pt idx="10077">
                  <c:v>24.338888888888889</c:v>
                </c:pt>
                <c:pt idx="10078">
                  <c:v>24.227777777777778</c:v>
                </c:pt>
                <c:pt idx="10079">
                  <c:v>24.288888888888888</c:v>
                </c:pt>
                <c:pt idx="10080">
                  <c:v>24.377777777777773</c:v>
                </c:pt>
                <c:pt idx="10081">
                  <c:v>24.411111111111108</c:v>
                </c:pt>
                <c:pt idx="10082">
                  <c:v>24.411111111111108</c:v>
                </c:pt>
                <c:pt idx="10083">
                  <c:v>24.299999999999997</c:v>
                </c:pt>
                <c:pt idx="10084">
                  <c:v>24.261111111111113</c:v>
                </c:pt>
                <c:pt idx="10085">
                  <c:v>24.18888888888889</c:v>
                </c:pt>
                <c:pt idx="10086">
                  <c:v>24.088888888888889</c:v>
                </c:pt>
                <c:pt idx="10087">
                  <c:v>24.011111111111109</c:v>
                </c:pt>
                <c:pt idx="10088">
                  <c:v>23.927777777777774</c:v>
                </c:pt>
                <c:pt idx="10089">
                  <c:v>23.961111111111109</c:v>
                </c:pt>
                <c:pt idx="10090">
                  <c:v>23.927777777777774</c:v>
                </c:pt>
                <c:pt idx="10091">
                  <c:v>23.861111111111111</c:v>
                </c:pt>
                <c:pt idx="10092">
                  <c:v>23.761111111111109</c:v>
                </c:pt>
                <c:pt idx="10093">
                  <c:v>23.68888888888889</c:v>
                </c:pt>
                <c:pt idx="10094">
                  <c:v>23.672222222222221</c:v>
                </c:pt>
                <c:pt idx="10095">
                  <c:v>23.572222222222226</c:v>
                </c:pt>
                <c:pt idx="10096">
                  <c:v>23.499999999999996</c:v>
                </c:pt>
                <c:pt idx="10097">
                  <c:v>23.449999999999996</c:v>
                </c:pt>
                <c:pt idx="10098">
                  <c:v>23.361111111111111</c:v>
                </c:pt>
                <c:pt idx="10099">
                  <c:v>23.277777777777782</c:v>
                </c:pt>
                <c:pt idx="10100">
                  <c:v>23.222222222222221</c:v>
                </c:pt>
                <c:pt idx="10101">
                  <c:v>23.088888888888889</c:v>
                </c:pt>
                <c:pt idx="10102">
                  <c:v>23.022222222222222</c:v>
                </c:pt>
                <c:pt idx="10103">
                  <c:v>23.049999999999997</c:v>
                </c:pt>
                <c:pt idx="10104">
                  <c:v>23.138888888888893</c:v>
                </c:pt>
                <c:pt idx="10105">
                  <c:v>23.377777777777776</c:v>
                </c:pt>
                <c:pt idx="10106">
                  <c:v>23.861111111111111</c:v>
                </c:pt>
                <c:pt idx="10107">
                  <c:v>24.222222222222218</c:v>
                </c:pt>
                <c:pt idx="10108">
                  <c:v>24.8</c:v>
                </c:pt>
                <c:pt idx="10109">
                  <c:v>25.411111111111108</c:v>
                </c:pt>
                <c:pt idx="10110">
                  <c:v>25.777777777777779</c:v>
                </c:pt>
                <c:pt idx="10111">
                  <c:v>26.172222222222221</c:v>
                </c:pt>
                <c:pt idx="10112">
                  <c:v>26.611111111111114</c:v>
                </c:pt>
                <c:pt idx="10113">
                  <c:v>27.1</c:v>
                </c:pt>
                <c:pt idx="10114">
                  <c:v>27.75</c:v>
                </c:pt>
                <c:pt idx="10115">
                  <c:v>27.927777777777774</c:v>
                </c:pt>
                <c:pt idx="10116">
                  <c:v>28.211111111111112</c:v>
                </c:pt>
                <c:pt idx="10117">
                  <c:v>28.922222222222224</c:v>
                </c:pt>
                <c:pt idx="10118">
                  <c:v>29.2</c:v>
                </c:pt>
                <c:pt idx="10119">
                  <c:v>29.661111111111111</c:v>
                </c:pt>
                <c:pt idx="10120">
                  <c:v>30.072222222222219</c:v>
                </c:pt>
                <c:pt idx="10121">
                  <c:v>30.488888888888887</c:v>
                </c:pt>
                <c:pt idx="10122">
                  <c:v>30.522222222222219</c:v>
                </c:pt>
                <c:pt idx="10123">
                  <c:v>31.027777777777775</c:v>
                </c:pt>
                <c:pt idx="10124">
                  <c:v>31.361111111111111</c:v>
                </c:pt>
                <c:pt idx="10125">
                  <c:v>31.677777777777774</c:v>
                </c:pt>
                <c:pt idx="10126">
                  <c:v>31.922222222222217</c:v>
                </c:pt>
                <c:pt idx="10127">
                  <c:v>31.927777777777777</c:v>
                </c:pt>
                <c:pt idx="10128">
                  <c:v>32.327777777777776</c:v>
                </c:pt>
                <c:pt idx="10129">
                  <c:v>32.661111111111111</c:v>
                </c:pt>
                <c:pt idx="10130">
                  <c:v>32.37222222222222</c:v>
                </c:pt>
                <c:pt idx="10131">
                  <c:v>32.800000000000004</c:v>
                </c:pt>
                <c:pt idx="10132">
                  <c:v>33.122222222222227</c:v>
                </c:pt>
                <c:pt idx="10133">
                  <c:v>33.011111111111113</c:v>
                </c:pt>
                <c:pt idx="10134">
                  <c:v>32.927777777777777</c:v>
                </c:pt>
                <c:pt idx="10135">
                  <c:v>33.511111111111106</c:v>
                </c:pt>
                <c:pt idx="10136">
                  <c:v>32.638888888888886</c:v>
                </c:pt>
                <c:pt idx="10137">
                  <c:v>33.161111111111111</c:v>
                </c:pt>
                <c:pt idx="10138">
                  <c:v>32.911111111111104</c:v>
                </c:pt>
                <c:pt idx="10139">
                  <c:v>33.227777777777781</c:v>
                </c:pt>
                <c:pt idx="10140">
                  <c:v>33.527777777777771</c:v>
                </c:pt>
                <c:pt idx="10141">
                  <c:v>33.111111111111107</c:v>
                </c:pt>
                <c:pt idx="10142">
                  <c:v>33.777777777777779</c:v>
                </c:pt>
                <c:pt idx="10143">
                  <c:v>33.361111111111107</c:v>
                </c:pt>
                <c:pt idx="10144">
                  <c:v>34.12777777777778</c:v>
                </c:pt>
                <c:pt idx="10145">
                  <c:v>34.227777777777774</c:v>
                </c:pt>
                <c:pt idx="10146">
                  <c:v>33.377777777777773</c:v>
                </c:pt>
                <c:pt idx="10147">
                  <c:v>33.138888888888893</c:v>
                </c:pt>
                <c:pt idx="10148">
                  <c:v>33.299999999999997</c:v>
                </c:pt>
                <c:pt idx="10149">
                  <c:v>33.68888888888889</c:v>
                </c:pt>
                <c:pt idx="10150">
                  <c:v>33.638888888888886</c:v>
                </c:pt>
                <c:pt idx="10151">
                  <c:v>33.722222222222221</c:v>
                </c:pt>
                <c:pt idx="10152">
                  <c:v>33.527777777777771</c:v>
                </c:pt>
                <c:pt idx="10153">
                  <c:v>33.161111111111111</c:v>
                </c:pt>
                <c:pt idx="10154">
                  <c:v>32.449999999999996</c:v>
                </c:pt>
                <c:pt idx="10155">
                  <c:v>31.677777777777774</c:v>
                </c:pt>
                <c:pt idx="10156">
                  <c:v>30.977777777777781</c:v>
                </c:pt>
                <c:pt idx="10157">
                  <c:v>29.838888888888885</c:v>
                </c:pt>
                <c:pt idx="10158">
                  <c:v>29.050000000000004</c:v>
                </c:pt>
                <c:pt idx="10159">
                  <c:v>28.372222222222216</c:v>
                </c:pt>
                <c:pt idx="10160">
                  <c:v>28.222222222222221</c:v>
                </c:pt>
                <c:pt idx="10161">
                  <c:v>27.638888888888889</c:v>
                </c:pt>
                <c:pt idx="10162">
                  <c:v>27.127777777777776</c:v>
                </c:pt>
                <c:pt idx="10163">
                  <c:v>26.877777777777773</c:v>
                </c:pt>
                <c:pt idx="10164">
                  <c:v>26.472222222222225</c:v>
                </c:pt>
                <c:pt idx="10165">
                  <c:v>26.077777777777776</c:v>
                </c:pt>
                <c:pt idx="10166">
                  <c:v>25.972222222222221</c:v>
                </c:pt>
                <c:pt idx="10167">
                  <c:v>25.900000000000002</c:v>
                </c:pt>
                <c:pt idx="10168">
                  <c:v>25.861111111111107</c:v>
                </c:pt>
                <c:pt idx="10169">
                  <c:v>25.861111111111107</c:v>
                </c:pt>
                <c:pt idx="10170">
                  <c:v>25.500000000000004</c:v>
                </c:pt>
                <c:pt idx="10171">
                  <c:v>25.327777777777779</c:v>
                </c:pt>
                <c:pt idx="10172">
                  <c:v>25.472222222222218</c:v>
                </c:pt>
                <c:pt idx="10173">
                  <c:v>25.227777777777774</c:v>
                </c:pt>
                <c:pt idx="10174">
                  <c:v>25.011111111111109</c:v>
                </c:pt>
                <c:pt idx="10175">
                  <c:v>24.699999999999996</c:v>
                </c:pt>
                <c:pt idx="10176">
                  <c:v>24.377777777777773</c:v>
                </c:pt>
                <c:pt idx="10177">
                  <c:v>24.277777777777779</c:v>
                </c:pt>
                <c:pt idx="10178">
                  <c:v>24.261111111111113</c:v>
                </c:pt>
                <c:pt idx="10179">
                  <c:v>24.277777777777779</c:v>
                </c:pt>
                <c:pt idx="10180">
                  <c:v>24.072222222222219</c:v>
                </c:pt>
                <c:pt idx="10181">
                  <c:v>23.961111111111109</c:v>
                </c:pt>
                <c:pt idx="10182">
                  <c:v>23.822222222222219</c:v>
                </c:pt>
                <c:pt idx="10183">
                  <c:v>23.8</c:v>
                </c:pt>
                <c:pt idx="10184">
                  <c:v>23.772222222222226</c:v>
                </c:pt>
                <c:pt idx="10185">
                  <c:v>23.422222222222221</c:v>
                </c:pt>
                <c:pt idx="10186">
                  <c:v>23.472222222222221</c:v>
                </c:pt>
                <c:pt idx="10187">
                  <c:v>23.577777777777776</c:v>
                </c:pt>
                <c:pt idx="10188">
                  <c:v>23.372222222222216</c:v>
                </c:pt>
                <c:pt idx="10189">
                  <c:v>23.299999999999997</c:v>
                </c:pt>
                <c:pt idx="10190">
                  <c:v>23.35</c:v>
                </c:pt>
                <c:pt idx="10191">
                  <c:v>23.422222222222221</c:v>
                </c:pt>
                <c:pt idx="10192">
                  <c:v>23.35</c:v>
                </c:pt>
                <c:pt idx="10193">
                  <c:v>23.277777777777782</c:v>
                </c:pt>
                <c:pt idx="10194">
                  <c:v>23.288888888888888</c:v>
                </c:pt>
                <c:pt idx="10195">
                  <c:v>23.188888888888886</c:v>
                </c:pt>
                <c:pt idx="10196">
                  <c:v>22.911111111111108</c:v>
                </c:pt>
                <c:pt idx="10197">
                  <c:v>22.927777777777774</c:v>
                </c:pt>
                <c:pt idx="10198">
                  <c:v>22.911111111111108</c:v>
                </c:pt>
                <c:pt idx="10199">
                  <c:v>22.961111111111109</c:v>
                </c:pt>
                <c:pt idx="10200">
                  <c:v>22.977777777777778</c:v>
                </c:pt>
                <c:pt idx="10201">
                  <c:v>23.511111111111106</c:v>
                </c:pt>
                <c:pt idx="10202">
                  <c:v>24.322222222222223</c:v>
                </c:pt>
                <c:pt idx="10203">
                  <c:v>25.211111111111109</c:v>
                </c:pt>
                <c:pt idx="10204">
                  <c:v>25.477777777777778</c:v>
                </c:pt>
                <c:pt idx="10205">
                  <c:v>26.1</c:v>
                </c:pt>
                <c:pt idx="10206">
                  <c:v>26.722222222222218</c:v>
                </c:pt>
                <c:pt idx="10207">
                  <c:v>27.338888888888885</c:v>
                </c:pt>
                <c:pt idx="10208">
                  <c:v>27.75</c:v>
                </c:pt>
                <c:pt idx="10209">
                  <c:v>28.311111111111106</c:v>
                </c:pt>
                <c:pt idx="10210">
                  <c:v>28.85</c:v>
                </c:pt>
                <c:pt idx="10211">
                  <c:v>29.561111111111106</c:v>
                </c:pt>
                <c:pt idx="10212">
                  <c:v>29.372222222222224</c:v>
                </c:pt>
                <c:pt idx="10213">
                  <c:v>30.15</c:v>
                </c:pt>
                <c:pt idx="10214">
                  <c:v>30.349999999999998</c:v>
                </c:pt>
                <c:pt idx="10215">
                  <c:v>30.477777777777778</c:v>
                </c:pt>
                <c:pt idx="10216">
                  <c:v>30.788888888888888</c:v>
                </c:pt>
                <c:pt idx="10217">
                  <c:v>31.388888888888889</c:v>
                </c:pt>
                <c:pt idx="10218">
                  <c:v>31.550000000000004</c:v>
                </c:pt>
                <c:pt idx="10219">
                  <c:v>32.072222222222223</c:v>
                </c:pt>
                <c:pt idx="10220">
                  <c:v>31.511111111111109</c:v>
                </c:pt>
                <c:pt idx="10221">
                  <c:v>32.699999999999996</c:v>
                </c:pt>
                <c:pt idx="10222">
                  <c:v>31.961111111111112</c:v>
                </c:pt>
                <c:pt idx="10223">
                  <c:v>32.93888888888889</c:v>
                </c:pt>
                <c:pt idx="10224">
                  <c:v>33.077777777777783</c:v>
                </c:pt>
                <c:pt idx="10225">
                  <c:v>32.011111111111113</c:v>
                </c:pt>
                <c:pt idx="10226">
                  <c:v>32.477777777777774</c:v>
                </c:pt>
                <c:pt idx="10227">
                  <c:v>32.177777777777777</c:v>
                </c:pt>
                <c:pt idx="10228">
                  <c:v>32.227777777777781</c:v>
                </c:pt>
                <c:pt idx="10229">
                  <c:v>32.922222222222224</c:v>
                </c:pt>
                <c:pt idx="10230">
                  <c:v>32.56111111111111</c:v>
                </c:pt>
                <c:pt idx="10231">
                  <c:v>33.011111111111113</c:v>
                </c:pt>
                <c:pt idx="10232">
                  <c:v>33.072222222222223</c:v>
                </c:pt>
                <c:pt idx="10233">
                  <c:v>34.072222222222223</c:v>
                </c:pt>
                <c:pt idx="10234">
                  <c:v>34.68888888888889</c:v>
                </c:pt>
                <c:pt idx="10235">
                  <c:v>34.12777777777778</c:v>
                </c:pt>
                <c:pt idx="10236">
                  <c:v>34.111111111111114</c:v>
                </c:pt>
                <c:pt idx="10237">
                  <c:v>34.527777777777779</c:v>
                </c:pt>
                <c:pt idx="10238">
                  <c:v>34.527777777777779</c:v>
                </c:pt>
                <c:pt idx="10239">
                  <c:v>34.538888888888891</c:v>
                </c:pt>
                <c:pt idx="10240">
                  <c:v>34.511111111111113</c:v>
                </c:pt>
                <c:pt idx="10241">
                  <c:v>34.511111111111113</c:v>
                </c:pt>
                <c:pt idx="10242">
                  <c:v>34.438888888888883</c:v>
                </c:pt>
                <c:pt idx="10243">
                  <c:v>34.050000000000004</c:v>
                </c:pt>
                <c:pt idx="10244">
                  <c:v>33.827777777777776</c:v>
                </c:pt>
                <c:pt idx="10245">
                  <c:v>33.277777777777779</c:v>
                </c:pt>
                <c:pt idx="10246">
                  <c:v>32.9</c:v>
                </c:pt>
                <c:pt idx="10247">
                  <c:v>32.68888888888889</c:v>
                </c:pt>
                <c:pt idx="10248">
                  <c:v>32.611111111111114</c:v>
                </c:pt>
                <c:pt idx="10249">
                  <c:v>32.138888888888886</c:v>
                </c:pt>
                <c:pt idx="10250">
                  <c:v>31.550000000000004</c:v>
                </c:pt>
                <c:pt idx="10251">
                  <c:v>31.027777777777775</c:v>
                </c:pt>
                <c:pt idx="10252">
                  <c:v>30.900000000000002</c:v>
                </c:pt>
                <c:pt idx="10253">
                  <c:v>30.538888888888888</c:v>
                </c:pt>
                <c:pt idx="10254">
                  <c:v>30.022222222222226</c:v>
                </c:pt>
                <c:pt idx="10255">
                  <c:v>28.961111111111109</c:v>
                </c:pt>
                <c:pt idx="10256">
                  <c:v>28.511111111111106</c:v>
                </c:pt>
                <c:pt idx="10257">
                  <c:v>28.027777777777779</c:v>
                </c:pt>
                <c:pt idx="10258">
                  <c:v>28.099999999999998</c:v>
                </c:pt>
                <c:pt idx="10259">
                  <c:v>27.577777777777776</c:v>
                </c:pt>
                <c:pt idx="10260">
                  <c:v>26.938888888888886</c:v>
                </c:pt>
                <c:pt idx="10261">
                  <c:v>26.261111111111109</c:v>
                </c:pt>
                <c:pt idx="10262">
                  <c:v>26.411111111111115</c:v>
                </c:pt>
                <c:pt idx="10263">
                  <c:v>26.777777777777779</c:v>
                </c:pt>
                <c:pt idx="10264">
                  <c:v>26.772222222222219</c:v>
                </c:pt>
                <c:pt idx="10265">
                  <c:v>26.550000000000004</c:v>
                </c:pt>
                <c:pt idx="10266">
                  <c:v>26.161111111111111</c:v>
                </c:pt>
                <c:pt idx="10267">
                  <c:v>25.700000000000003</c:v>
                </c:pt>
                <c:pt idx="10268">
                  <c:v>25.522222222222219</c:v>
                </c:pt>
                <c:pt idx="10269">
                  <c:v>25.338888888888889</c:v>
                </c:pt>
                <c:pt idx="10270">
                  <c:v>25.627777777777773</c:v>
                </c:pt>
                <c:pt idx="10271">
                  <c:v>25.45</c:v>
                </c:pt>
                <c:pt idx="10272">
                  <c:v>25.338888888888889</c:v>
                </c:pt>
                <c:pt idx="10273">
                  <c:v>25.12777777777778</c:v>
                </c:pt>
                <c:pt idx="10274">
                  <c:v>24.961111111111116</c:v>
                </c:pt>
                <c:pt idx="10275">
                  <c:v>24.772222222222222</c:v>
                </c:pt>
                <c:pt idx="10276">
                  <c:v>24.627777777777776</c:v>
                </c:pt>
                <c:pt idx="10277">
                  <c:v>24.611111111111107</c:v>
                </c:pt>
                <c:pt idx="10278">
                  <c:v>24.499999999999996</c:v>
                </c:pt>
                <c:pt idx="10279">
                  <c:v>24.311111111111114</c:v>
                </c:pt>
                <c:pt idx="10280">
                  <c:v>24.172222222222224</c:v>
                </c:pt>
                <c:pt idx="10281">
                  <c:v>24.022222222222219</c:v>
                </c:pt>
                <c:pt idx="10282">
                  <c:v>24.011111111111109</c:v>
                </c:pt>
                <c:pt idx="10283">
                  <c:v>23.727777777777774</c:v>
                </c:pt>
                <c:pt idx="10284">
                  <c:v>23.627777777777776</c:v>
                </c:pt>
                <c:pt idx="10285">
                  <c:v>23.7</c:v>
                </c:pt>
                <c:pt idx="10286">
                  <c:v>23.68888888888889</c:v>
                </c:pt>
                <c:pt idx="10287">
                  <c:v>23.361111111111111</c:v>
                </c:pt>
                <c:pt idx="10288">
                  <c:v>23.177777777777777</c:v>
                </c:pt>
                <c:pt idx="10289">
                  <c:v>23.127777777777776</c:v>
                </c:pt>
                <c:pt idx="10290">
                  <c:v>23.061111111111114</c:v>
                </c:pt>
                <c:pt idx="10291">
                  <c:v>22.972222222222218</c:v>
                </c:pt>
                <c:pt idx="10292">
                  <c:v>22.961111111111109</c:v>
                </c:pt>
                <c:pt idx="10293">
                  <c:v>23.088888888888889</c:v>
                </c:pt>
                <c:pt idx="10294">
                  <c:v>23.200000000000003</c:v>
                </c:pt>
                <c:pt idx="10295">
                  <c:v>22.961111111111109</c:v>
                </c:pt>
                <c:pt idx="10296">
                  <c:v>23.011111111111113</c:v>
                </c:pt>
                <c:pt idx="10297">
                  <c:v>23.427777777777777</c:v>
                </c:pt>
                <c:pt idx="10298">
                  <c:v>24.361111111111107</c:v>
                </c:pt>
                <c:pt idx="10299">
                  <c:v>25.077777777777776</c:v>
                </c:pt>
                <c:pt idx="10300">
                  <c:v>26.4</c:v>
                </c:pt>
                <c:pt idx="10301">
                  <c:v>26.872222222222224</c:v>
                </c:pt>
                <c:pt idx="10302">
                  <c:v>27.661111111111115</c:v>
                </c:pt>
                <c:pt idx="10303">
                  <c:v>28.377777777777776</c:v>
                </c:pt>
                <c:pt idx="10304">
                  <c:v>28.93888888888889</c:v>
                </c:pt>
                <c:pt idx="10305">
                  <c:v>29.527777777777779</c:v>
                </c:pt>
                <c:pt idx="10306">
                  <c:v>29.927777777777781</c:v>
                </c:pt>
                <c:pt idx="10307">
                  <c:v>29.638888888888886</c:v>
                </c:pt>
                <c:pt idx="10308">
                  <c:v>30.111111111111111</c:v>
                </c:pt>
                <c:pt idx="10309">
                  <c:v>30.327777777777779</c:v>
                </c:pt>
                <c:pt idx="10310">
                  <c:v>30.972222222222221</c:v>
                </c:pt>
                <c:pt idx="10311">
                  <c:v>31.05</c:v>
                </c:pt>
                <c:pt idx="10312">
                  <c:v>31.088888888888885</c:v>
                </c:pt>
                <c:pt idx="10313">
                  <c:v>30.999999999999996</c:v>
                </c:pt>
                <c:pt idx="10314">
                  <c:v>31.62777777777778</c:v>
                </c:pt>
                <c:pt idx="10315">
                  <c:v>32.68888888888889</c:v>
                </c:pt>
                <c:pt idx="10316">
                  <c:v>32.4</c:v>
                </c:pt>
                <c:pt idx="10317">
                  <c:v>32.6</c:v>
                </c:pt>
                <c:pt idx="10318">
                  <c:v>32.25</c:v>
                </c:pt>
                <c:pt idx="10319">
                  <c:v>32.5</c:v>
                </c:pt>
                <c:pt idx="10320">
                  <c:v>33.261111111111113</c:v>
                </c:pt>
                <c:pt idx="10321">
                  <c:v>33.172222222222217</c:v>
                </c:pt>
                <c:pt idx="10322">
                  <c:v>33.611111111111107</c:v>
                </c:pt>
                <c:pt idx="10323">
                  <c:v>34.072222222222223</c:v>
                </c:pt>
                <c:pt idx="10324">
                  <c:v>32.62777777777778</c:v>
                </c:pt>
                <c:pt idx="10325">
                  <c:v>29.688888888888886</c:v>
                </c:pt>
                <c:pt idx="10326">
                  <c:v>28.411111111111111</c:v>
                </c:pt>
                <c:pt idx="10327">
                  <c:v>30.288888888888884</c:v>
                </c:pt>
                <c:pt idx="10328">
                  <c:v>30.988888888888887</c:v>
                </c:pt>
                <c:pt idx="10329">
                  <c:v>31.388888888888889</c:v>
                </c:pt>
                <c:pt idx="10330">
                  <c:v>29.288888888888888</c:v>
                </c:pt>
                <c:pt idx="10331">
                  <c:v>26.927777777777777</c:v>
                </c:pt>
                <c:pt idx="10332">
                  <c:v>25.522222222222219</c:v>
                </c:pt>
                <c:pt idx="10333">
                  <c:v>25.638888888888893</c:v>
                </c:pt>
                <c:pt idx="10334">
                  <c:v>26.9</c:v>
                </c:pt>
                <c:pt idx="10335">
                  <c:v>28.711111111111116</c:v>
                </c:pt>
                <c:pt idx="10336">
                  <c:v>30.772222222222222</c:v>
                </c:pt>
                <c:pt idx="10337">
                  <c:v>30.949999999999996</c:v>
                </c:pt>
                <c:pt idx="10338">
                  <c:v>29.749999999999996</c:v>
                </c:pt>
                <c:pt idx="10339">
                  <c:v>31.5</c:v>
                </c:pt>
                <c:pt idx="10340">
                  <c:v>31.522222222222219</c:v>
                </c:pt>
                <c:pt idx="10341">
                  <c:v>31.222222222222221</c:v>
                </c:pt>
                <c:pt idx="10342">
                  <c:v>31.199999999999996</c:v>
                </c:pt>
                <c:pt idx="10343">
                  <c:v>31.411111111111115</c:v>
                </c:pt>
                <c:pt idx="10344">
                  <c:v>29.961111111111116</c:v>
                </c:pt>
                <c:pt idx="10345">
                  <c:v>29.877777777777776</c:v>
                </c:pt>
                <c:pt idx="10346">
                  <c:v>29.738888888888887</c:v>
                </c:pt>
                <c:pt idx="10347">
                  <c:v>28.927777777777774</c:v>
                </c:pt>
                <c:pt idx="10348">
                  <c:v>28.738888888888891</c:v>
                </c:pt>
                <c:pt idx="10349">
                  <c:v>28.477777777777781</c:v>
                </c:pt>
                <c:pt idx="10350">
                  <c:v>26.877777777777773</c:v>
                </c:pt>
                <c:pt idx="10351">
                  <c:v>25.549999999999997</c:v>
                </c:pt>
                <c:pt idx="10352">
                  <c:v>24.972222222222221</c:v>
                </c:pt>
                <c:pt idx="10353">
                  <c:v>25.027777777777775</c:v>
                </c:pt>
                <c:pt idx="10354">
                  <c:v>24.922222222222221</c:v>
                </c:pt>
                <c:pt idx="10355">
                  <c:v>25.011111111111109</c:v>
                </c:pt>
                <c:pt idx="10356">
                  <c:v>25.272222222222219</c:v>
                </c:pt>
                <c:pt idx="10357">
                  <c:v>25.527777777777779</c:v>
                </c:pt>
                <c:pt idx="10358">
                  <c:v>25.522222222222219</c:v>
                </c:pt>
                <c:pt idx="10359">
                  <c:v>25.372222222222224</c:v>
                </c:pt>
                <c:pt idx="10360">
                  <c:v>25.277777777777779</c:v>
                </c:pt>
                <c:pt idx="10361">
                  <c:v>25.12222222222222</c:v>
                </c:pt>
                <c:pt idx="10362">
                  <c:v>25</c:v>
                </c:pt>
                <c:pt idx="10363">
                  <c:v>24.838888888888885</c:v>
                </c:pt>
                <c:pt idx="10364">
                  <c:v>24.922222222222221</c:v>
                </c:pt>
                <c:pt idx="10365">
                  <c:v>25.1</c:v>
                </c:pt>
                <c:pt idx="10366">
                  <c:v>24.777777777777775</c:v>
                </c:pt>
                <c:pt idx="10367">
                  <c:v>24.538888888888888</c:v>
                </c:pt>
                <c:pt idx="10368">
                  <c:v>24.438888888888886</c:v>
                </c:pt>
                <c:pt idx="10369">
                  <c:v>24.438888888888886</c:v>
                </c:pt>
                <c:pt idx="10370">
                  <c:v>24.349999999999998</c:v>
                </c:pt>
                <c:pt idx="10371">
                  <c:v>24.272222222222219</c:v>
                </c:pt>
                <c:pt idx="10372">
                  <c:v>24.288888888888888</c:v>
                </c:pt>
                <c:pt idx="10373">
                  <c:v>24.438888888888886</c:v>
                </c:pt>
                <c:pt idx="10374">
                  <c:v>24.488888888888887</c:v>
                </c:pt>
                <c:pt idx="10375">
                  <c:v>24.288888888888888</c:v>
                </c:pt>
                <c:pt idx="10376">
                  <c:v>24.161111111111108</c:v>
                </c:pt>
                <c:pt idx="10377">
                  <c:v>24.122222222222224</c:v>
                </c:pt>
                <c:pt idx="10378">
                  <c:v>24.111111111111114</c:v>
                </c:pt>
                <c:pt idx="10379">
                  <c:v>24.099999999999998</c:v>
                </c:pt>
                <c:pt idx="10380">
                  <c:v>23.961111111111109</c:v>
                </c:pt>
                <c:pt idx="10381">
                  <c:v>24</c:v>
                </c:pt>
                <c:pt idx="10382">
                  <c:v>24.022222222222219</c:v>
                </c:pt>
                <c:pt idx="10383">
                  <c:v>24.050000000000004</c:v>
                </c:pt>
                <c:pt idx="10384">
                  <c:v>23.93888888888889</c:v>
                </c:pt>
                <c:pt idx="10385">
                  <c:v>24</c:v>
                </c:pt>
                <c:pt idx="10386">
                  <c:v>23.838888888888885</c:v>
                </c:pt>
                <c:pt idx="10387">
                  <c:v>23.627777777777776</c:v>
                </c:pt>
                <c:pt idx="10388">
                  <c:v>23.588888888888885</c:v>
                </c:pt>
                <c:pt idx="10389">
                  <c:v>23.638888888888886</c:v>
                </c:pt>
                <c:pt idx="10390">
                  <c:v>23.822222222222219</c:v>
                </c:pt>
                <c:pt idx="10391">
                  <c:v>23.93888888888889</c:v>
                </c:pt>
                <c:pt idx="10392">
                  <c:v>24</c:v>
                </c:pt>
                <c:pt idx="10393">
                  <c:v>24.161111111111108</c:v>
                </c:pt>
                <c:pt idx="10394">
                  <c:v>24.4</c:v>
                </c:pt>
                <c:pt idx="10395">
                  <c:v>24.711111111111112</c:v>
                </c:pt>
                <c:pt idx="10396">
                  <c:v>24.922222222222221</c:v>
                </c:pt>
                <c:pt idx="10397">
                  <c:v>25.111111111111111</c:v>
                </c:pt>
                <c:pt idx="10398">
                  <c:v>25.777777777777779</c:v>
                </c:pt>
                <c:pt idx="10399">
                  <c:v>27.472222222222221</c:v>
                </c:pt>
                <c:pt idx="10400">
                  <c:v>27.800000000000004</c:v>
                </c:pt>
                <c:pt idx="10401">
                  <c:v>28.55</c:v>
                </c:pt>
                <c:pt idx="10402">
                  <c:v>28.372222222222216</c:v>
                </c:pt>
                <c:pt idx="10403">
                  <c:v>29.211111111111109</c:v>
                </c:pt>
                <c:pt idx="10404">
                  <c:v>29.650000000000002</c:v>
                </c:pt>
                <c:pt idx="10405">
                  <c:v>29.12777777777778</c:v>
                </c:pt>
                <c:pt idx="10406">
                  <c:v>30.111111111111111</c:v>
                </c:pt>
                <c:pt idx="10407">
                  <c:v>31.088888888888885</c:v>
                </c:pt>
                <c:pt idx="10408">
                  <c:v>31.427777777777774</c:v>
                </c:pt>
                <c:pt idx="10409">
                  <c:v>31.611111111111114</c:v>
                </c:pt>
                <c:pt idx="10410">
                  <c:v>31.811111111111114</c:v>
                </c:pt>
                <c:pt idx="10411">
                  <c:v>31.849999999999998</c:v>
                </c:pt>
                <c:pt idx="10412">
                  <c:v>31.761111111111113</c:v>
                </c:pt>
                <c:pt idx="10413">
                  <c:v>32.361111111111107</c:v>
                </c:pt>
                <c:pt idx="10414">
                  <c:v>32.322222222222223</c:v>
                </c:pt>
                <c:pt idx="10415">
                  <c:v>32.111111111111107</c:v>
                </c:pt>
                <c:pt idx="10416">
                  <c:v>32.56111111111111</c:v>
                </c:pt>
                <c:pt idx="10417">
                  <c:v>33.027777777777779</c:v>
                </c:pt>
                <c:pt idx="10418">
                  <c:v>33.072222222222223</c:v>
                </c:pt>
                <c:pt idx="10419">
                  <c:v>32.800000000000004</c:v>
                </c:pt>
                <c:pt idx="10420">
                  <c:v>33.272222222222219</c:v>
                </c:pt>
                <c:pt idx="10421">
                  <c:v>33.449999999999996</c:v>
                </c:pt>
                <c:pt idx="10422">
                  <c:v>33.322222222222223</c:v>
                </c:pt>
                <c:pt idx="10423">
                  <c:v>32.927777777777777</c:v>
                </c:pt>
                <c:pt idx="10424">
                  <c:v>33.322222222222223</c:v>
                </c:pt>
                <c:pt idx="10425">
                  <c:v>32.761111111111113</c:v>
                </c:pt>
                <c:pt idx="10426">
                  <c:v>32.62777777777778</c:v>
                </c:pt>
                <c:pt idx="10427">
                  <c:v>32.511111111111106</c:v>
                </c:pt>
                <c:pt idx="10428">
                  <c:v>32.261111111111106</c:v>
                </c:pt>
                <c:pt idx="10429">
                  <c:v>32.011111111111113</c:v>
                </c:pt>
                <c:pt idx="10430">
                  <c:v>31.177777777777781</c:v>
                </c:pt>
                <c:pt idx="10431">
                  <c:v>27.411111111111111</c:v>
                </c:pt>
                <c:pt idx="10432">
                  <c:v>25.588888888888889</c:v>
                </c:pt>
                <c:pt idx="10433">
                  <c:v>24.977777777777774</c:v>
                </c:pt>
                <c:pt idx="10434">
                  <c:v>24.738888888888887</c:v>
                </c:pt>
                <c:pt idx="10435">
                  <c:v>24.577777777777776</c:v>
                </c:pt>
                <c:pt idx="10436">
                  <c:v>24.772222222222222</c:v>
                </c:pt>
                <c:pt idx="10437">
                  <c:v>24.81111111111111</c:v>
                </c:pt>
                <c:pt idx="10438">
                  <c:v>24.972222222222221</c:v>
                </c:pt>
                <c:pt idx="10439">
                  <c:v>24.911111111111111</c:v>
                </c:pt>
                <c:pt idx="10440">
                  <c:v>24.650000000000002</c:v>
                </c:pt>
                <c:pt idx="10441">
                  <c:v>24.427777777777777</c:v>
                </c:pt>
                <c:pt idx="10442">
                  <c:v>24.099999999999998</c:v>
                </c:pt>
                <c:pt idx="10443">
                  <c:v>23.838888888888885</c:v>
                </c:pt>
                <c:pt idx="10444">
                  <c:v>23.8</c:v>
                </c:pt>
                <c:pt idx="10445">
                  <c:v>23.850000000000005</c:v>
                </c:pt>
                <c:pt idx="10446">
                  <c:v>23.7</c:v>
                </c:pt>
                <c:pt idx="10447">
                  <c:v>23.461111111111112</c:v>
                </c:pt>
                <c:pt idx="10448">
                  <c:v>23.35</c:v>
                </c:pt>
                <c:pt idx="10449">
                  <c:v>23.35</c:v>
                </c:pt>
                <c:pt idx="10450">
                  <c:v>23.327777777777776</c:v>
                </c:pt>
                <c:pt idx="10451">
                  <c:v>23.211111111111112</c:v>
                </c:pt>
                <c:pt idx="10452">
                  <c:v>23.111111111111107</c:v>
                </c:pt>
                <c:pt idx="10453">
                  <c:v>23.011111111111113</c:v>
                </c:pt>
                <c:pt idx="10454">
                  <c:v>22.938888888888894</c:v>
                </c:pt>
                <c:pt idx="10455">
                  <c:v>22.87777777777778</c:v>
                </c:pt>
                <c:pt idx="10456">
                  <c:v>22.9</c:v>
                </c:pt>
                <c:pt idx="10457">
                  <c:v>22.800000000000004</c:v>
                </c:pt>
                <c:pt idx="10458">
                  <c:v>22.711111111111109</c:v>
                </c:pt>
                <c:pt idx="10459">
                  <c:v>22.7</c:v>
                </c:pt>
                <c:pt idx="10460">
                  <c:v>22.672222222222224</c:v>
                </c:pt>
                <c:pt idx="10461">
                  <c:v>22.638888888888889</c:v>
                </c:pt>
                <c:pt idx="10462">
                  <c:v>22.661111111111115</c:v>
                </c:pt>
                <c:pt idx="10463">
                  <c:v>22.711111111111109</c:v>
                </c:pt>
                <c:pt idx="10464">
                  <c:v>22.738888888888891</c:v>
                </c:pt>
                <c:pt idx="10465">
                  <c:v>22.772222222222219</c:v>
                </c:pt>
                <c:pt idx="10466">
                  <c:v>22.861111111111114</c:v>
                </c:pt>
                <c:pt idx="10467">
                  <c:v>22.827777777777779</c:v>
                </c:pt>
                <c:pt idx="10468">
                  <c:v>22.872222222222224</c:v>
                </c:pt>
                <c:pt idx="10469">
                  <c:v>22.87777777777778</c:v>
                </c:pt>
                <c:pt idx="10470">
                  <c:v>22.9</c:v>
                </c:pt>
                <c:pt idx="10471">
                  <c:v>22.811111111111114</c:v>
                </c:pt>
                <c:pt idx="10472">
                  <c:v>22.938888888888894</c:v>
                </c:pt>
                <c:pt idx="10473">
                  <c:v>22.988888888888887</c:v>
                </c:pt>
                <c:pt idx="10474">
                  <c:v>22.977777777777778</c:v>
                </c:pt>
                <c:pt idx="10475">
                  <c:v>23.038888888888888</c:v>
                </c:pt>
                <c:pt idx="10476">
                  <c:v>23.038888888888888</c:v>
                </c:pt>
                <c:pt idx="10477">
                  <c:v>23.061111111111114</c:v>
                </c:pt>
                <c:pt idx="10478">
                  <c:v>23.027777777777779</c:v>
                </c:pt>
                <c:pt idx="10479">
                  <c:v>23.049999999999997</c:v>
                </c:pt>
                <c:pt idx="10480">
                  <c:v>23.038888888888888</c:v>
                </c:pt>
                <c:pt idx="10481">
                  <c:v>23.072222222222223</c:v>
                </c:pt>
                <c:pt idx="10482">
                  <c:v>23.049999999999997</c:v>
                </c:pt>
                <c:pt idx="10483">
                  <c:v>23.088888888888889</c:v>
                </c:pt>
                <c:pt idx="10484">
                  <c:v>23.111111111111107</c:v>
                </c:pt>
                <c:pt idx="10485">
                  <c:v>23.099999999999998</c:v>
                </c:pt>
                <c:pt idx="10486">
                  <c:v>23.049999999999997</c:v>
                </c:pt>
                <c:pt idx="10487">
                  <c:v>23.000000000000004</c:v>
                </c:pt>
                <c:pt idx="10488">
                  <c:v>23.127777777777776</c:v>
                </c:pt>
                <c:pt idx="10489">
                  <c:v>23.322222222222223</c:v>
                </c:pt>
                <c:pt idx="10490">
                  <c:v>23.888888888888889</c:v>
                </c:pt>
                <c:pt idx="10491">
                  <c:v>24.322222222222223</c:v>
                </c:pt>
                <c:pt idx="10492">
                  <c:v>24.561111111111106</c:v>
                </c:pt>
                <c:pt idx="10493">
                  <c:v>25.522222222222219</c:v>
                </c:pt>
                <c:pt idx="10494">
                  <c:v>26.411111111111115</c:v>
                </c:pt>
                <c:pt idx="10495">
                  <c:v>27.027777777777779</c:v>
                </c:pt>
                <c:pt idx="10496">
                  <c:v>26.977777777777778</c:v>
                </c:pt>
                <c:pt idx="10497">
                  <c:v>27.75</c:v>
                </c:pt>
                <c:pt idx="10498">
                  <c:v>28.588888888888885</c:v>
                </c:pt>
                <c:pt idx="10499">
                  <c:v>29.299999999999997</c:v>
                </c:pt>
                <c:pt idx="10500">
                  <c:v>29.411111111111108</c:v>
                </c:pt>
                <c:pt idx="10501">
                  <c:v>29.661111111111111</c:v>
                </c:pt>
                <c:pt idx="10502">
                  <c:v>29.699999999999996</c:v>
                </c:pt>
                <c:pt idx="10503">
                  <c:v>29.761111111111106</c:v>
                </c:pt>
                <c:pt idx="10504">
                  <c:v>30.272222222222219</c:v>
                </c:pt>
                <c:pt idx="10505">
                  <c:v>30.911111111111111</c:v>
                </c:pt>
                <c:pt idx="10506">
                  <c:v>30.85</c:v>
                </c:pt>
                <c:pt idx="10507">
                  <c:v>31.37777777777778</c:v>
                </c:pt>
                <c:pt idx="10508">
                  <c:v>31.799999999999997</c:v>
                </c:pt>
                <c:pt idx="10509">
                  <c:v>31.472222222222225</c:v>
                </c:pt>
                <c:pt idx="10510">
                  <c:v>30.05</c:v>
                </c:pt>
                <c:pt idx="10511">
                  <c:v>27.222222222222221</c:v>
                </c:pt>
                <c:pt idx="10512">
                  <c:v>28.272222222222222</c:v>
                </c:pt>
                <c:pt idx="10513">
                  <c:v>28.311111111111106</c:v>
                </c:pt>
                <c:pt idx="10514">
                  <c:v>25.461111111111109</c:v>
                </c:pt>
                <c:pt idx="10515">
                  <c:v>26.45</c:v>
                </c:pt>
                <c:pt idx="10516">
                  <c:v>27.427777777777781</c:v>
                </c:pt>
                <c:pt idx="10517">
                  <c:v>29.088888888888889</c:v>
                </c:pt>
                <c:pt idx="10518">
                  <c:v>30.927777777777777</c:v>
                </c:pt>
                <c:pt idx="10519">
                  <c:v>31.25</c:v>
                </c:pt>
                <c:pt idx="10520">
                  <c:v>30.43888888888889</c:v>
                </c:pt>
                <c:pt idx="10521">
                  <c:v>29.299999999999997</c:v>
                </c:pt>
                <c:pt idx="10522">
                  <c:v>28.072222222222223</c:v>
                </c:pt>
                <c:pt idx="10523">
                  <c:v>27.972222222222218</c:v>
                </c:pt>
                <c:pt idx="10524">
                  <c:v>28.272222222222222</c:v>
                </c:pt>
                <c:pt idx="10525">
                  <c:v>28.588888888888885</c:v>
                </c:pt>
                <c:pt idx="10526">
                  <c:v>29.038888888888884</c:v>
                </c:pt>
                <c:pt idx="10527">
                  <c:v>29.899999999999995</c:v>
                </c:pt>
                <c:pt idx="10528">
                  <c:v>28.722222222222221</c:v>
                </c:pt>
                <c:pt idx="10529">
                  <c:v>30.288888888888884</c:v>
                </c:pt>
                <c:pt idx="10530">
                  <c:v>30.327777777777779</c:v>
                </c:pt>
                <c:pt idx="10531">
                  <c:v>27.338888888888885</c:v>
                </c:pt>
                <c:pt idx="10532">
                  <c:v>25.822222222222223</c:v>
                </c:pt>
                <c:pt idx="10533">
                  <c:v>24.911111111111111</c:v>
                </c:pt>
                <c:pt idx="10534">
                  <c:v>24.677777777777777</c:v>
                </c:pt>
                <c:pt idx="10535">
                  <c:v>25.15</c:v>
                </c:pt>
                <c:pt idx="10536">
                  <c:v>25.727777777777778</c:v>
                </c:pt>
                <c:pt idx="10537">
                  <c:v>26.288888888888884</c:v>
                </c:pt>
                <c:pt idx="10538">
                  <c:v>25.661111111111108</c:v>
                </c:pt>
                <c:pt idx="10539">
                  <c:v>25.272222222222219</c:v>
                </c:pt>
                <c:pt idx="10540">
                  <c:v>25.011111111111109</c:v>
                </c:pt>
                <c:pt idx="10541">
                  <c:v>24.788888888888891</c:v>
                </c:pt>
                <c:pt idx="10542">
                  <c:v>24.549999999999997</c:v>
                </c:pt>
                <c:pt idx="10543">
                  <c:v>24.4</c:v>
                </c:pt>
                <c:pt idx="10544">
                  <c:v>24.422222222222217</c:v>
                </c:pt>
                <c:pt idx="10545">
                  <c:v>24.288888888888888</c:v>
                </c:pt>
                <c:pt idx="10546">
                  <c:v>24.050000000000004</c:v>
                </c:pt>
                <c:pt idx="10547">
                  <c:v>23.838888888888885</c:v>
                </c:pt>
                <c:pt idx="10548">
                  <c:v>23.722222222222225</c:v>
                </c:pt>
                <c:pt idx="10549">
                  <c:v>23.627777777777776</c:v>
                </c:pt>
                <c:pt idx="10550">
                  <c:v>23.572222222222226</c:v>
                </c:pt>
                <c:pt idx="10551">
                  <c:v>23.472222222222221</c:v>
                </c:pt>
                <c:pt idx="10552">
                  <c:v>23.327777777777776</c:v>
                </c:pt>
                <c:pt idx="10553">
                  <c:v>23.161111111111108</c:v>
                </c:pt>
                <c:pt idx="10554">
                  <c:v>23.099999999999998</c:v>
                </c:pt>
                <c:pt idx="10555">
                  <c:v>23.072222222222223</c:v>
                </c:pt>
                <c:pt idx="10556">
                  <c:v>23.049999999999997</c:v>
                </c:pt>
                <c:pt idx="10557">
                  <c:v>23.177777777777777</c:v>
                </c:pt>
                <c:pt idx="10558">
                  <c:v>23.227777777777778</c:v>
                </c:pt>
                <c:pt idx="10559">
                  <c:v>23.222222222222221</c:v>
                </c:pt>
                <c:pt idx="10560">
                  <c:v>23.311111111111106</c:v>
                </c:pt>
                <c:pt idx="10561">
                  <c:v>23.288888888888888</c:v>
                </c:pt>
                <c:pt idx="10562">
                  <c:v>23.127777777777776</c:v>
                </c:pt>
                <c:pt idx="10563">
                  <c:v>22.988888888888887</c:v>
                </c:pt>
                <c:pt idx="10564">
                  <c:v>22.988888888888887</c:v>
                </c:pt>
                <c:pt idx="10565">
                  <c:v>23.022222222222222</c:v>
                </c:pt>
                <c:pt idx="10566">
                  <c:v>22.961111111111109</c:v>
                </c:pt>
                <c:pt idx="10567">
                  <c:v>22.988888888888887</c:v>
                </c:pt>
                <c:pt idx="10568">
                  <c:v>22.938888888888894</c:v>
                </c:pt>
                <c:pt idx="10569">
                  <c:v>22.849999999999998</c:v>
                </c:pt>
                <c:pt idx="10570">
                  <c:v>22.68888888888889</c:v>
                </c:pt>
                <c:pt idx="10571">
                  <c:v>22.638888888888889</c:v>
                </c:pt>
                <c:pt idx="10572">
                  <c:v>22.588888888888885</c:v>
                </c:pt>
                <c:pt idx="10573">
                  <c:v>22.43888888888889</c:v>
                </c:pt>
                <c:pt idx="10574">
                  <c:v>22.322222222222226</c:v>
                </c:pt>
                <c:pt idx="10575">
                  <c:v>22.327777777777776</c:v>
                </c:pt>
                <c:pt idx="10576">
                  <c:v>22.277777777777775</c:v>
                </c:pt>
                <c:pt idx="10577">
                  <c:v>22.338888888888885</c:v>
                </c:pt>
                <c:pt idx="10578">
                  <c:v>22.461111111111116</c:v>
                </c:pt>
                <c:pt idx="10579">
                  <c:v>22.56111111111111</c:v>
                </c:pt>
                <c:pt idx="10580">
                  <c:v>22.75</c:v>
                </c:pt>
                <c:pt idx="10581">
                  <c:v>23.000000000000004</c:v>
                </c:pt>
                <c:pt idx="10582">
                  <c:v>23.072222222222223</c:v>
                </c:pt>
                <c:pt idx="10583">
                  <c:v>23.077777777777779</c:v>
                </c:pt>
                <c:pt idx="10584">
                  <c:v>23.077777777777779</c:v>
                </c:pt>
                <c:pt idx="10585">
                  <c:v>23.211111111111112</c:v>
                </c:pt>
                <c:pt idx="10586">
                  <c:v>23.411111111111111</c:v>
                </c:pt>
                <c:pt idx="10587">
                  <c:v>23.522222222222222</c:v>
                </c:pt>
                <c:pt idx="10588">
                  <c:v>23.861111111111111</c:v>
                </c:pt>
                <c:pt idx="10589">
                  <c:v>24.627777777777776</c:v>
                </c:pt>
                <c:pt idx="10590">
                  <c:v>25.288888888888884</c:v>
                </c:pt>
                <c:pt idx="10591">
                  <c:v>25.372222222222224</c:v>
                </c:pt>
                <c:pt idx="10592">
                  <c:v>25.738888888888887</c:v>
                </c:pt>
                <c:pt idx="10593">
                  <c:v>25.700000000000003</c:v>
                </c:pt>
                <c:pt idx="10594">
                  <c:v>26.772222222222219</c:v>
                </c:pt>
                <c:pt idx="10595">
                  <c:v>26.849999999999998</c:v>
                </c:pt>
                <c:pt idx="10596">
                  <c:v>27.077777777777776</c:v>
                </c:pt>
                <c:pt idx="10597">
                  <c:v>27.93888888888889</c:v>
                </c:pt>
                <c:pt idx="10598">
                  <c:v>28.499999999999996</c:v>
                </c:pt>
                <c:pt idx="10599">
                  <c:v>28.672222222222221</c:v>
                </c:pt>
                <c:pt idx="10600">
                  <c:v>29.338888888888889</c:v>
                </c:pt>
                <c:pt idx="10601">
                  <c:v>28.988888888888891</c:v>
                </c:pt>
                <c:pt idx="10602">
                  <c:v>29.027777777777779</c:v>
                </c:pt>
                <c:pt idx="10603">
                  <c:v>29.972222222222221</c:v>
                </c:pt>
                <c:pt idx="10604">
                  <c:v>29.377777777777773</c:v>
                </c:pt>
                <c:pt idx="10605">
                  <c:v>30.177777777777774</c:v>
                </c:pt>
                <c:pt idx="10606">
                  <c:v>30.349999999999998</c:v>
                </c:pt>
                <c:pt idx="10607">
                  <c:v>30.788888888888888</c:v>
                </c:pt>
                <c:pt idx="10608">
                  <c:v>31.111111111111111</c:v>
                </c:pt>
                <c:pt idx="10609">
                  <c:v>31.988888888888887</c:v>
                </c:pt>
                <c:pt idx="10610">
                  <c:v>31.322222222222219</c:v>
                </c:pt>
                <c:pt idx="10611">
                  <c:v>31.288888888888884</c:v>
                </c:pt>
                <c:pt idx="10612">
                  <c:v>31.811111111111114</c:v>
                </c:pt>
                <c:pt idx="10613">
                  <c:v>32.1</c:v>
                </c:pt>
                <c:pt idx="10614">
                  <c:v>31.138888888888886</c:v>
                </c:pt>
                <c:pt idx="10615">
                  <c:v>31.577777777777779</c:v>
                </c:pt>
                <c:pt idx="10616">
                  <c:v>31.288888888888884</c:v>
                </c:pt>
                <c:pt idx="10617">
                  <c:v>31.18888888888889</c:v>
                </c:pt>
                <c:pt idx="10618">
                  <c:v>30.65</c:v>
                </c:pt>
                <c:pt idx="10619">
                  <c:v>30.722222222222221</c:v>
                </c:pt>
                <c:pt idx="10620">
                  <c:v>30.388888888888889</c:v>
                </c:pt>
                <c:pt idx="10621">
                  <c:v>31.661111111111108</c:v>
                </c:pt>
                <c:pt idx="10622">
                  <c:v>31.827777777777779</c:v>
                </c:pt>
                <c:pt idx="10623">
                  <c:v>30.599999999999998</c:v>
                </c:pt>
                <c:pt idx="10624">
                  <c:v>29.972222222222221</c:v>
                </c:pt>
                <c:pt idx="10625">
                  <c:v>30.05</c:v>
                </c:pt>
                <c:pt idx="10626">
                  <c:v>30.572222222222223</c:v>
                </c:pt>
                <c:pt idx="10627">
                  <c:v>29.861111111111111</c:v>
                </c:pt>
                <c:pt idx="10628">
                  <c:v>30.688888888888886</c:v>
                </c:pt>
                <c:pt idx="10629">
                  <c:v>30.738888888888887</c:v>
                </c:pt>
                <c:pt idx="10630">
                  <c:v>30.411111111111108</c:v>
                </c:pt>
                <c:pt idx="10631">
                  <c:v>29.922222222222221</c:v>
                </c:pt>
                <c:pt idx="10632">
                  <c:v>29.311111111111114</c:v>
                </c:pt>
                <c:pt idx="10633">
                  <c:v>28.972222222222225</c:v>
                </c:pt>
                <c:pt idx="10634">
                  <c:v>28.677777777777781</c:v>
                </c:pt>
                <c:pt idx="10635">
                  <c:v>28.338888888888892</c:v>
                </c:pt>
                <c:pt idx="10636">
                  <c:v>28.127777777777773</c:v>
                </c:pt>
                <c:pt idx="10637">
                  <c:v>27.93888888888889</c:v>
                </c:pt>
                <c:pt idx="10638">
                  <c:v>27.62777777777778</c:v>
                </c:pt>
                <c:pt idx="10639">
                  <c:v>27.427777777777781</c:v>
                </c:pt>
                <c:pt idx="10640">
                  <c:v>27.211111111111112</c:v>
                </c:pt>
                <c:pt idx="10641">
                  <c:v>27.011111111111113</c:v>
                </c:pt>
                <c:pt idx="10642">
                  <c:v>26.727777777777778</c:v>
                </c:pt>
                <c:pt idx="10643">
                  <c:v>26.550000000000004</c:v>
                </c:pt>
                <c:pt idx="10644">
                  <c:v>26.422222222222224</c:v>
                </c:pt>
                <c:pt idx="10645">
                  <c:v>26.227777777777774</c:v>
                </c:pt>
                <c:pt idx="10646">
                  <c:v>26.1</c:v>
                </c:pt>
                <c:pt idx="10647">
                  <c:v>25.861111111111107</c:v>
                </c:pt>
                <c:pt idx="10648">
                  <c:v>25.461111111111109</c:v>
                </c:pt>
                <c:pt idx="10649">
                  <c:v>25.261111111111109</c:v>
                </c:pt>
                <c:pt idx="10650">
                  <c:v>25.12222222222222</c:v>
                </c:pt>
                <c:pt idx="10651">
                  <c:v>24.93888888888889</c:v>
                </c:pt>
                <c:pt idx="10652">
                  <c:v>24.650000000000002</c:v>
                </c:pt>
                <c:pt idx="10653">
                  <c:v>24.488888888888887</c:v>
                </c:pt>
                <c:pt idx="10654">
                  <c:v>24.477777777777778</c:v>
                </c:pt>
                <c:pt idx="10655">
                  <c:v>24.349999999999998</c:v>
                </c:pt>
                <c:pt idx="10656">
                  <c:v>24.272222222222219</c:v>
                </c:pt>
                <c:pt idx="10657">
                  <c:v>24.211111111111109</c:v>
                </c:pt>
                <c:pt idx="10658">
                  <c:v>24.177777777777774</c:v>
                </c:pt>
                <c:pt idx="10659">
                  <c:v>24.050000000000004</c:v>
                </c:pt>
                <c:pt idx="10660">
                  <c:v>23.922222222222224</c:v>
                </c:pt>
                <c:pt idx="10661">
                  <c:v>23.8</c:v>
                </c:pt>
                <c:pt idx="10662">
                  <c:v>23.661111111111111</c:v>
                </c:pt>
                <c:pt idx="10663">
                  <c:v>23.577777777777776</c:v>
                </c:pt>
                <c:pt idx="10664">
                  <c:v>23.438888888888886</c:v>
                </c:pt>
                <c:pt idx="10665">
                  <c:v>23.411111111111111</c:v>
                </c:pt>
                <c:pt idx="10666">
                  <c:v>23.272222222222222</c:v>
                </c:pt>
                <c:pt idx="10667">
                  <c:v>23.161111111111108</c:v>
                </c:pt>
                <c:pt idx="10668">
                  <c:v>22.95</c:v>
                </c:pt>
                <c:pt idx="10669">
                  <c:v>22.911111111111108</c:v>
                </c:pt>
                <c:pt idx="10670">
                  <c:v>22.861111111111114</c:v>
                </c:pt>
                <c:pt idx="10671">
                  <c:v>22.68888888888889</c:v>
                </c:pt>
                <c:pt idx="10672">
                  <c:v>22.62777777777778</c:v>
                </c:pt>
                <c:pt idx="10673">
                  <c:v>22.62777777777778</c:v>
                </c:pt>
                <c:pt idx="10674">
                  <c:v>22.638888888888889</c:v>
                </c:pt>
                <c:pt idx="10675">
                  <c:v>22.661111111111115</c:v>
                </c:pt>
                <c:pt idx="10676">
                  <c:v>22.672222222222224</c:v>
                </c:pt>
                <c:pt idx="10677">
                  <c:v>22.62222222222222</c:v>
                </c:pt>
                <c:pt idx="10678">
                  <c:v>22.65</c:v>
                </c:pt>
                <c:pt idx="10679">
                  <c:v>22.800000000000004</c:v>
                </c:pt>
                <c:pt idx="10680">
                  <c:v>22.811111111111114</c:v>
                </c:pt>
                <c:pt idx="10681">
                  <c:v>23.099999999999998</c:v>
                </c:pt>
                <c:pt idx="10682">
                  <c:v>23.477777777777781</c:v>
                </c:pt>
                <c:pt idx="10683">
                  <c:v>23.972222222222225</c:v>
                </c:pt>
                <c:pt idx="10684">
                  <c:v>24.427777777777777</c:v>
                </c:pt>
                <c:pt idx="10685">
                  <c:v>25.05</c:v>
                </c:pt>
                <c:pt idx="10686">
                  <c:v>25.761111111111113</c:v>
                </c:pt>
                <c:pt idx="10687">
                  <c:v>26.938888888888886</c:v>
                </c:pt>
                <c:pt idx="10688">
                  <c:v>27.37222222222222</c:v>
                </c:pt>
                <c:pt idx="10689">
                  <c:v>28.049999999999997</c:v>
                </c:pt>
                <c:pt idx="10690">
                  <c:v>28.372222222222216</c:v>
                </c:pt>
                <c:pt idx="10691">
                  <c:v>28.222222222222221</c:v>
                </c:pt>
                <c:pt idx="10692">
                  <c:v>28.87222222222222</c:v>
                </c:pt>
                <c:pt idx="10693">
                  <c:v>28.961111111111109</c:v>
                </c:pt>
                <c:pt idx="10694">
                  <c:v>29.699999999999996</c:v>
                </c:pt>
                <c:pt idx="10695">
                  <c:v>29.949999999999996</c:v>
                </c:pt>
                <c:pt idx="10696">
                  <c:v>30.500000000000004</c:v>
                </c:pt>
                <c:pt idx="10697">
                  <c:v>31.111111111111111</c:v>
                </c:pt>
                <c:pt idx="10698">
                  <c:v>31.31111111111111</c:v>
                </c:pt>
                <c:pt idx="10699">
                  <c:v>31.811111111111114</c:v>
                </c:pt>
                <c:pt idx="10700">
                  <c:v>31.638888888888889</c:v>
                </c:pt>
                <c:pt idx="10701">
                  <c:v>32.511111111111106</c:v>
                </c:pt>
                <c:pt idx="10702">
                  <c:v>32.538888888888884</c:v>
                </c:pt>
                <c:pt idx="10703">
                  <c:v>32.838888888888889</c:v>
                </c:pt>
                <c:pt idx="10704">
                  <c:v>33.072222222222223</c:v>
                </c:pt>
                <c:pt idx="10705">
                  <c:v>33.227777777777781</c:v>
                </c:pt>
                <c:pt idx="10706">
                  <c:v>33.477777777777781</c:v>
                </c:pt>
                <c:pt idx="10707">
                  <c:v>32.588888888888889</c:v>
                </c:pt>
                <c:pt idx="10708">
                  <c:v>32.338888888888881</c:v>
                </c:pt>
                <c:pt idx="10709">
                  <c:v>32.87777777777778</c:v>
                </c:pt>
                <c:pt idx="10710">
                  <c:v>33.272222222222219</c:v>
                </c:pt>
                <c:pt idx="10711">
                  <c:v>33.911111111111111</c:v>
                </c:pt>
                <c:pt idx="10712">
                  <c:v>34.261111111111113</c:v>
                </c:pt>
                <c:pt idx="10713">
                  <c:v>33.611111111111107</c:v>
                </c:pt>
                <c:pt idx="10714">
                  <c:v>34.222222222222221</c:v>
                </c:pt>
                <c:pt idx="10715">
                  <c:v>34.422222222222217</c:v>
                </c:pt>
                <c:pt idx="10716">
                  <c:v>33.777777777777779</c:v>
                </c:pt>
                <c:pt idx="10717">
                  <c:v>32.527777777777779</c:v>
                </c:pt>
                <c:pt idx="10718">
                  <c:v>33.06111111111111</c:v>
                </c:pt>
                <c:pt idx="10719">
                  <c:v>32.911111111111104</c:v>
                </c:pt>
                <c:pt idx="10720">
                  <c:v>32.777777777777779</c:v>
                </c:pt>
                <c:pt idx="10721">
                  <c:v>30.18888888888889</c:v>
                </c:pt>
                <c:pt idx="10722">
                  <c:v>29.250000000000004</c:v>
                </c:pt>
                <c:pt idx="10723">
                  <c:v>28.777777777777775</c:v>
                </c:pt>
                <c:pt idx="10724">
                  <c:v>28.649999999999995</c:v>
                </c:pt>
                <c:pt idx="10725">
                  <c:v>28.588888888888885</c:v>
                </c:pt>
                <c:pt idx="10726">
                  <c:v>28.572222222222226</c:v>
                </c:pt>
                <c:pt idx="10727">
                  <c:v>28.649999999999995</c:v>
                </c:pt>
                <c:pt idx="10728">
                  <c:v>28.022222222222219</c:v>
                </c:pt>
                <c:pt idx="10729">
                  <c:v>25.972222222222221</c:v>
                </c:pt>
                <c:pt idx="10730">
                  <c:v>25.911111111111111</c:v>
                </c:pt>
                <c:pt idx="10731">
                  <c:v>25.861111111111107</c:v>
                </c:pt>
                <c:pt idx="10732">
                  <c:v>25.938888888888886</c:v>
                </c:pt>
                <c:pt idx="10733">
                  <c:v>25.749999999999996</c:v>
                </c:pt>
                <c:pt idx="10734">
                  <c:v>24.922222222222221</c:v>
                </c:pt>
                <c:pt idx="10735">
                  <c:v>24.388888888888893</c:v>
                </c:pt>
                <c:pt idx="10736">
                  <c:v>24.438888888888886</c:v>
                </c:pt>
                <c:pt idx="10737">
                  <c:v>24.611111111111107</c:v>
                </c:pt>
                <c:pt idx="10738">
                  <c:v>24.522222222222222</c:v>
                </c:pt>
                <c:pt idx="10739">
                  <c:v>23.677777777777781</c:v>
                </c:pt>
                <c:pt idx="10740">
                  <c:v>23.438888888888886</c:v>
                </c:pt>
                <c:pt idx="10741">
                  <c:v>23.527777777777775</c:v>
                </c:pt>
                <c:pt idx="10742">
                  <c:v>23.377777777777776</c:v>
                </c:pt>
                <c:pt idx="10743">
                  <c:v>23.299999999999997</c:v>
                </c:pt>
                <c:pt idx="10744">
                  <c:v>23.161111111111108</c:v>
                </c:pt>
                <c:pt idx="10745">
                  <c:v>23.249999999999996</c:v>
                </c:pt>
                <c:pt idx="10746">
                  <c:v>23.277777777777782</c:v>
                </c:pt>
                <c:pt idx="10747">
                  <c:v>23.277777777777782</c:v>
                </c:pt>
                <c:pt idx="10748">
                  <c:v>23.311111111111106</c:v>
                </c:pt>
                <c:pt idx="10749">
                  <c:v>23.222222222222221</c:v>
                </c:pt>
                <c:pt idx="10750">
                  <c:v>23.077777777777779</c:v>
                </c:pt>
                <c:pt idx="10751">
                  <c:v>23.022222222222222</c:v>
                </c:pt>
                <c:pt idx="10752">
                  <c:v>22.938888888888894</c:v>
                </c:pt>
                <c:pt idx="10753">
                  <c:v>22.977777777777778</c:v>
                </c:pt>
                <c:pt idx="10754">
                  <c:v>22.87777777777778</c:v>
                </c:pt>
                <c:pt idx="10755">
                  <c:v>22.849999999999998</c:v>
                </c:pt>
                <c:pt idx="10756">
                  <c:v>22.838888888888889</c:v>
                </c:pt>
                <c:pt idx="10757">
                  <c:v>22.772222222222219</c:v>
                </c:pt>
                <c:pt idx="10758">
                  <c:v>22.711111111111109</c:v>
                </c:pt>
                <c:pt idx="10759">
                  <c:v>22.927777777777774</c:v>
                </c:pt>
                <c:pt idx="10760">
                  <c:v>22.961111111111109</c:v>
                </c:pt>
                <c:pt idx="10761">
                  <c:v>23.022222222222222</c:v>
                </c:pt>
                <c:pt idx="10762">
                  <c:v>23.077777777777779</c:v>
                </c:pt>
                <c:pt idx="10763">
                  <c:v>23.172222222222217</c:v>
                </c:pt>
                <c:pt idx="10764">
                  <c:v>23.138888888888893</c:v>
                </c:pt>
                <c:pt idx="10765">
                  <c:v>23.072222222222223</c:v>
                </c:pt>
                <c:pt idx="10766">
                  <c:v>23.061111111111114</c:v>
                </c:pt>
                <c:pt idx="10767">
                  <c:v>22.988888888888887</c:v>
                </c:pt>
                <c:pt idx="10768">
                  <c:v>22.87777777777778</c:v>
                </c:pt>
                <c:pt idx="10769">
                  <c:v>22.849999999999998</c:v>
                </c:pt>
                <c:pt idx="10770">
                  <c:v>22.838888888888889</c:v>
                </c:pt>
                <c:pt idx="10771">
                  <c:v>22.738888888888891</c:v>
                </c:pt>
                <c:pt idx="10772">
                  <c:v>22.761111111111109</c:v>
                </c:pt>
                <c:pt idx="10773">
                  <c:v>22.68888888888889</c:v>
                </c:pt>
                <c:pt idx="10774">
                  <c:v>22.727777777777774</c:v>
                </c:pt>
                <c:pt idx="10775">
                  <c:v>22.75</c:v>
                </c:pt>
                <c:pt idx="10776">
                  <c:v>22.849999999999998</c:v>
                </c:pt>
                <c:pt idx="10777">
                  <c:v>23.211111111111112</c:v>
                </c:pt>
                <c:pt idx="10778">
                  <c:v>23.727777777777774</c:v>
                </c:pt>
                <c:pt idx="10779">
                  <c:v>24.011111111111109</c:v>
                </c:pt>
                <c:pt idx="10780">
                  <c:v>24.6</c:v>
                </c:pt>
                <c:pt idx="10781">
                  <c:v>25.15</c:v>
                </c:pt>
                <c:pt idx="10782">
                  <c:v>25.611111111111107</c:v>
                </c:pt>
                <c:pt idx="10783">
                  <c:v>26.149999999999995</c:v>
                </c:pt>
                <c:pt idx="10784">
                  <c:v>26.777777777777779</c:v>
                </c:pt>
                <c:pt idx="10785">
                  <c:v>27.638888888888889</c:v>
                </c:pt>
                <c:pt idx="10786">
                  <c:v>27.927777777777774</c:v>
                </c:pt>
                <c:pt idx="10787">
                  <c:v>28.322222222222223</c:v>
                </c:pt>
                <c:pt idx="10788">
                  <c:v>29.611111111111107</c:v>
                </c:pt>
                <c:pt idx="10789">
                  <c:v>29.749999999999996</c:v>
                </c:pt>
                <c:pt idx="10790">
                  <c:v>29.588888888888892</c:v>
                </c:pt>
                <c:pt idx="10791">
                  <c:v>30.988888888888887</c:v>
                </c:pt>
                <c:pt idx="10792">
                  <c:v>30.622222222222224</c:v>
                </c:pt>
                <c:pt idx="10793">
                  <c:v>30.222222222222225</c:v>
                </c:pt>
                <c:pt idx="10794">
                  <c:v>31.45</c:v>
                </c:pt>
                <c:pt idx="10795">
                  <c:v>31.822222222222223</c:v>
                </c:pt>
                <c:pt idx="10796">
                  <c:v>32.522222222222226</c:v>
                </c:pt>
                <c:pt idx="10797">
                  <c:v>31.461111111111109</c:v>
                </c:pt>
                <c:pt idx="10798">
                  <c:v>32.522222222222226</c:v>
                </c:pt>
                <c:pt idx="10799">
                  <c:v>32.922222222222224</c:v>
                </c:pt>
                <c:pt idx="10800">
                  <c:v>32.772222222222219</c:v>
                </c:pt>
                <c:pt idx="10801">
                  <c:v>33.227777777777781</c:v>
                </c:pt>
                <c:pt idx="10802">
                  <c:v>33.81111111111111</c:v>
                </c:pt>
                <c:pt idx="10803">
                  <c:v>33.949999999999996</c:v>
                </c:pt>
                <c:pt idx="10804">
                  <c:v>34.327777777777783</c:v>
                </c:pt>
                <c:pt idx="10805">
                  <c:v>34.327777777777783</c:v>
                </c:pt>
                <c:pt idx="10806">
                  <c:v>34.077777777777776</c:v>
                </c:pt>
                <c:pt idx="10807">
                  <c:v>34.577777777777776</c:v>
                </c:pt>
                <c:pt idx="10808">
                  <c:v>34.277777777777779</c:v>
                </c:pt>
                <c:pt idx="10809">
                  <c:v>33.949999999999996</c:v>
                </c:pt>
                <c:pt idx="10810">
                  <c:v>33.788888888888884</c:v>
                </c:pt>
                <c:pt idx="10811">
                  <c:v>34.388888888888893</c:v>
                </c:pt>
                <c:pt idx="10812">
                  <c:v>34.222222222222221</c:v>
                </c:pt>
                <c:pt idx="10813">
                  <c:v>33.761111111111106</c:v>
                </c:pt>
                <c:pt idx="10814">
                  <c:v>33.411111111111111</c:v>
                </c:pt>
                <c:pt idx="10815">
                  <c:v>33.31111111111111</c:v>
                </c:pt>
                <c:pt idx="10816">
                  <c:v>33.1</c:v>
                </c:pt>
                <c:pt idx="10817">
                  <c:v>32.62222222222222</c:v>
                </c:pt>
                <c:pt idx="10818">
                  <c:v>31.9</c:v>
                </c:pt>
                <c:pt idx="10819">
                  <c:v>31.999999999999996</c:v>
                </c:pt>
                <c:pt idx="10820">
                  <c:v>32.077777777777776</c:v>
                </c:pt>
                <c:pt idx="10821">
                  <c:v>32.711111111111109</c:v>
                </c:pt>
                <c:pt idx="10822">
                  <c:v>33.277777777777779</c:v>
                </c:pt>
                <c:pt idx="10823">
                  <c:v>30.572222222222223</c:v>
                </c:pt>
                <c:pt idx="10824">
                  <c:v>30.461111111111109</c:v>
                </c:pt>
                <c:pt idx="10825">
                  <c:v>29.977777777777774</c:v>
                </c:pt>
                <c:pt idx="10826">
                  <c:v>29.438888888888886</c:v>
                </c:pt>
                <c:pt idx="10827">
                  <c:v>27.922222222222224</c:v>
                </c:pt>
                <c:pt idx="10828">
                  <c:v>26.538888888888884</c:v>
                </c:pt>
                <c:pt idx="10829">
                  <c:v>26.038888888888891</c:v>
                </c:pt>
                <c:pt idx="10830">
                  <c:v>25.1</c:v>
                </c:pt>
                <c:pt idx="10831">
                  <c:v>24.650000000000002</c:v>
                </c:pt>
                <c:pt idx="10832">
                  <c:v>24.638888888888886</c:v>
                </c:pt>
                <c:pt idx="10833">
                  <c:v>24.327777777777779</c:v>
                </c:pt>
                <c:pt idx="10834">
                  <c:v>24.122222222222224</c:v>
                </c:pt>
                <c:pt idx="10835">
                  <c:v>24.072222222222219</c:v>
                </c:pt>
                <c:pt idx="10836">
                  <c:v>23.961111111111109</c:v>
                </c:pt>
                <c:pt idx="10837">
                  <c:v>24.027777777777779</c:v>
                </c:pt>
                <c:pt idx="10838">
                  <c:v>24.099999999999998</c:v>
                </c:pt>
                <c:pt idx="10839">
                  <c:v>24.111111111111114</c:v>
                </c:pt>
                <c:pt idx="10840">
                  <c:v>24.111111111111114</c:v>
                </c:pt>
                <c:pt idx="10841">
                  <c:v>24.12777777777778</c:v>
                </c:pt>
                <c:pt idx="10842">
                  <c:v>24.088888888888889</c:v>
                </c:pt>
                <c:pt idx="10843">
                  <c:v>24.12777777777778</c:v>
                </c:pt>
                <c:pt idx="10844">
                  <c:v>24.111111111111114</c:v>
                </c:pt>
                <c:pt idx="10845">
                  <c:v>24.088888888888889</c:v>
                </c:pt>
                <c:pt idx="10846">
                  <c:v>24.072222222222219</c:v>
                </c:pt>
                <c:pt idx="10847">
                  <c:v>24.072222222222219</c:v>
                </c:pt>
                <c:pt idx="10848">
                  <c:v>24.050000000000004</c:v>
                </c:pt>
                <c:pt idx="10849">
                  <c:v>24.077777777777779</c:v>
                </c:pt>
                <c:pt idx="10850">
                  <c:v>24.138888888888889</c:v>
                </c:pt>
                <c:pt idx="10851">
                  <c:v>24.161111111111108</c:v>
                </c:pt>
                <c:pt idx="10852">
                  <c:v>24.15</c:v>
                </c:pt>
                <c:pt idx="10853">
                  <c:v>24.072222222222219</c:v>
                </c:pt>
                <c:pt idx="10854">
                  <c:v>24.06111111111111</c:v>
                </c:pt>
                <c:pt idx="10855">
                  <c:v>24.027777777777779</c:v>
                </c:pt>
                <c:pt idx="10856">
                  <c:v>24.022222222222219</c:v>
                </c:pt>
                <c:pt idx="10857">
                  <c:v>23.922222222222224</c:v>
                </c:pt>
                <c:pt idx="10858">
                  <c:v>23.777777777777775</c:v>
                </c:pt>
                <c:pt idx="10859">
                  <c:v>23.68888888888889</c:v>
                </c:pt>
                <c:pt idx="10860">
                  <c:v>23.661111111111111</c:v>
                </c:pt>
                <c:pt idx="10861">
                  <c:v>23.677777777777781</c:v>
                </c:pt>
                <c:pt idx="10862">
                  <c:v>23.638888888888886</c:v>
                </c:pt>
                <c:pt idx="10863">
                  <c:v>23.611111111111111</c:v>
                </c:pt>
                <c:pt idx="10864">
                  <c:v>23.588888888888885</c:v>
                </c:pt>
                <c:pt idx="10865">
                  <c:v>23.588888888888885</c:v>
                </c:pt>
                <c:pt idx="10866">
                  <c:v>23.588888888888885</c:v>
                </c:pt>
                <c:pt idx="10867">
                  <c:v>23.422222222222221</c:v>
                </c:pt>
                <c:pt idx="10868">
                  <c:v>23.261111111111113</c:v>
                </c:pt>
                <c:pt idx="10869">
                  <c:v>23.177777777777777</c:v>
                </c:pt>
                <c:pt idx="10870">
                  <c:v>23.038888888888888</c:v>
                </c:pt>
                <c:pt idx="10871">
                  <c:v>23.000000000000004</c:v>
                </c:pt>
                <c:pt idx="10872">
                  <c:v>23.099999999999998</c:v>
                </c:pt>
                <c:pt idx="10873">
                  <c:v>23.427777777777777</c:v>
                </c:pt>
                <c:pt idx="10874">
                  <c:v>24.372222222222224</c:v>
                </c:pt>
                <c:pt idx="10875">
                  <c:v>25.43888888888889</c:v>
                </c:pt>
                <c:pt idx="10876">
                  <c:v>26.261111111111109</c:v>
                </c:pt>
                <c:pt idx="10877">
                  <c:v>26.838888888888889</c:v>
                </c:pt>
                <c:pt idx="10878">
                  <c:v>26.888888888888893</c:v>
                </c:pt>
                <c:pt idx="10879">
                  <c:v>27.62777777777778</c:v>
                </c:pt>
                <c:pt idx="10880">
                  <c:v>28.211111111111112</c:v>
                </c:pt>
                <c:pt idx="10881">
                  <c:v>28.511111111111106</c:v>
                </c:pt>
                <c:pt idx="10882">
                  <c:v>29.077777777777779</c:v>
                </c:pt>
                <c:pt idx="10883">
                  <c:v>29.438888888888886</c:v>
                </c:pt>
                <c:pt idx="10884">
                  <c:v>29.822222222222226</c:v>
                </c:pt>
                <c:pt idx="10885">
                  <c:v>30.18888888888889</c:v>
                </c:pt>
                <c:pt idx="10886">
                  <c:v>30.500000000000004</c:v>
                </c:pt>
                <c:pt idx="10887">
                  <c:v>30.572222222222223</c:v>
                </c:pt>
                <c:pt idx="10888">
                  <c:v>31.022222222222222</c:v>
                </c:pt>
                <c:pt idx="10889">
                  <c:v>30.727777777777778</c:v>
                </c:pt>
                <c:pt idx="10890">
                  <c:v>31.149999999999995</c:v>
                </c:pt>
                <c:pt idx="10891">
                  <c:v>32.5</c:v>
                </c:pt>
                <c:pt idx="10892">
                  <c:v>32.922222222222224</c:v>
                </c:pt>
                <c:pt idx="10893">
                  <c:v>32.65</c:v>
                </c:pt>
                <c:pt idx="10894">
                  <c:v>32.911111111111104</c:v>
                </c:pt>
                <c:pt idx="10895">
                  <c:v>32.461111111111116</c:v>
                </c:pt>
                <c:pt idx="10896">
                  <c:v>32.461111111111116</c:v>
                </c:pt>
                <c:pt idx="10897">
                  <c:v>33.4</c:v>
                </c:pt>
                <c:pt idx="10898">
                  <c:v>32.761111111111113</c:v>
                </c:pt>
                <c:pt idx="10899">
                  <c:v>31.211111111111116</c:v>
                </c:pt>
                <c:pt idx="10900">
                  <c:v>31.138888888888886</c:v>
                </c:pt>
                <c:pt idx="10901">
                  <c:v>30.988888888888887</c:v>
                </c:pt>
                <c:pt idx="10902">
                  <c:v>31.277777777777775</c:v>
                </c:pt>
                <c:pt idx="10903">
                  <c:v>32.699999999999996</c:v>
                </c:pt>
                <c:pt idx="10904">
                  <c:v>33.072222222222223</c:v>
                </c:pt>
                <c:pt idx="10905">
                  <c:v>33.222222222222221</c:v>
                </c:pt>
                <c:pt idx="10906">
                  <c:v>33.161111111111111</c:v>
                </c:pt>
                <c:pt idx="10907">
                  <c:v>31.5</c:v>
                </c:pt>
                <c:pt idx="10908">
                  <c:v>30.988888888888887</c:v>
                </c:pt>
                <c:pt idx="10909">
                  <c:v>31.9</c:v>
                </c:pt>
                <c:pt idx="10910">
                  <c:v>32.472222222222221</c:v>
                </c:pt>
                <c:pt idx="10911">
                  <c:v>33.088888888888889</c:v>
                </c:pt>
                <c:pt idx="10912">
                  <c:v>33.161111111111111</c:v>
                </c:pt>
                <c:pt idx="10913">
                  <c:v>32.62777777777778</c:v>
                </c:pt>
                <c:pt idx="10914">
                  <c:v>31.672222222222224</c:v>
                </c:pt>
                <c:pt idx="10915">
                  <c:v>31.261111111111109</c:v>
                </c:pt>
                <c:pt idx="10916">
                  <c:v>30.038888888888884</c:v>
                </c:pt>
                <c:pt idx="10917">
                  <c:v>29.12777777777778</c:v>
                </c:pt>
                <c:pt idx="10918">
                  <c:v>28.75</c:v>
                </c:pt>
                <c:pt idx="10919">
                  <c:v>28.8</c:v>
                </c:pt>
                <c:pt idx="10920">
                  <c:v>28.56111111111111</c:v>
                </c:pt>
                <c:pt idx="10921">
                  <c:v>28.35</c:v>
                </c:pt>
                <c:pt idx="10922">
                  <c:v>28.111111111111107</c:v>
                </c:pt>
                <c:pt idx="10923">
                  <c:v>27.911111111111108</c:v>
                </c:pt>
                <c:pt idx="10924">
                  <c:v>27.800000000000004</c:v>
                </c:pt>
                <c:pt idx="10925">
                  <c:v>27.62777777777778</c:v>
                </c:pt>
                <c:pt idx="10926">
                  <c:v>27.427777777777781</c:v>
                </c:pt>
                <c:pt idx="10927">
                  <c:v>27.150000000000002</c:v>
                </c:pt>
                <c:pt idx="10928">
                  <c:v>26.911111111111108</c:v>
                </c:pt>
                <c:pt idx="10929">
                  <c:v>26.68888888888889</c:v>
                </c:pt>
                <c:pt idx="10930">
                  <c:v>26.588888888888889</c:v>
                </c:pt>
                <c:pt idx="10931">
                  <c:v>26.62777777777778</c:v>
                </c:pt>
                <c:pt idx="10932">
                  <c:v>26.45</c:v>
                </c:pt>
                <c:pt idx="10933">
                  <c:v>26.538888888888884</c:v>
                </c:pt>
                <c:pt idx="10934">
                  <c:v>26.622222222222224</c:v>
                </c:pt>
                <c:pt idx="10935">
                  <c:v>26.37777777777778</c:v>
                </c:pt>
                <c:pt idx="10936">
                  <c:v>26.322222222222219</c:v>
                </c:pt>
                <c:pt idx="10937">
                  <c:v>26.3</c:v>
                </c:pt>
                <c:pt idx="10938">
                  <c:v>26.149999999999995</c:v>
                </c:pt>
                <c:pt idx="10939">
                  <c:v>26.011111111111106</c:v>
                </c:pt>
                <c:pt idx="10940">
                  <c:v>25.938888888888886</c:v>
                </c:pt>
                <c:pt idx="10941">
                  <c:v>25.827777777777776</c:v>
                </c:pt>
                <c:pt idx="10942">
                  <c:v>25.700000000000003</c:v>
                </c:pt>
                <c:pt idx="10943">
                  <c:v>25.511111111111113</c:v>
                </c:pt>
                <c:pt idx="10944">
                  <c:v>25.372222222222224</c:v>
                </c:pt>
                <c:pt idx="10945">
                  <c:v>25.222222222222225</c:v>
                </c:pt>
                <c:pt idx="10946">
                  <c:v>25.1</c:v>
                </c:pt>
                <c:pt idx="10947">
                  <c:v>24.93888888888889</c:v>
                </c:pt>
                <c:pt idx="10948">
                  <c:v>24.888888888888886</c:v>
                </c:pt>
                <c:pt idx="10949">
                  <c:v>24.85</c:v>
                </c:pt>
                <c:pt idx="10950">
                  <c:v>24.677777777777777</c:v>
                </c:pt>
                <c:pt idx="10951">
                  <c:v>24.611111111111107</c:v>
                </c:pt>
                <c:pt idx="10952">
                  <c:v>24.511111111111113</c:v>
                </c:pt>
                <c:pt idx="10953">
                  <c:v>24.450000000000003</c:v>
                </c:pt>
                <c:pt idx="10954">
                  <c:v>24.372222222222224</c:v>
                </c:pt>
                <c:pt idx="10955">
                  <c:v>24.338888888888889</c:v>
                </c:pt>
                <c:pt idx="10956">
                  <c:v>24.261111111111113</c:v>
                </c:pt>
                <c:pt idx="10957">
                  <c:v>24.18888888888889</c:v>
                </c:pt>
                <c:pt idx="10958">
                  <c:v>24.111111111111114</c:v>
                </c:pt>
                <c:pt idx="10959">
                  <c:v>24.138888888888889</c:v>
                </c:pt>
                <c:pt idx="10960">
                  <c:v>24.161111111111108</c:v>
                </c:pt>
                <c:pt idx="10961">
                  <c:v>24.227777777777778</c:v>
                </c:pt>
                <c:pt idx="10962">
                  <c:v>24.4</c:v>
                </c:pt>
                <c:pt idx="10963">
                  <c:v>24.477777777777778</c:v>
                </c:pt>
                <c:pt idx="10964">
                  <c:v>24.438888888888886</c:v>
                </c:pt>
                <c:pt idx="10965">
                  <c:v>24.322222222222223</c:v>
                </c:pt>
                <c:pt idx="10966">
                  <c:v>24.261111111111113</c:v>
                </c:pt>
                <c:pt idx="10967">
                  <c:v>24.222222222222218</c:v>
                </c:pt>
                <c:pt idx="10968">
                  <c:v>24.122222222222224</c:v>
                </c:pt>
                <c:pt idx="10969">
                  <c:v>24.311111111111114</c:v>
                </c:pt>
                <c:pt idx="10970">
                  <c:v>24.827777777777776</c:v>
                </c:pt>
                <c:pt idx="10971">
                  <c:v>25.500000000000004</c:v>
                </c:pt>
                <c:pt idx="10972">
                  <c:v>25.788888888888888</c:v>
                </c:pt>
                <c:pt idx="10973">
                  <c:v>26.261111111111109</c:v>
                </c:pt>
                <c:pt idx="10974">
                  <c:v>26.338888888888885</c:v>
                </c:pt>
                <c:pt idx="10975">
                  <c:v>27.111111111111107</c:v>
                </c:pt>
                <c:pt idx="10976">
                  <c:v>28.15</c:v>
                </c:pt>
                <c:pt idx="10977">
                  <c:v>28.93888888888889</c:v>
                </c:pt>
                <c:pt idx="10978">
                  <c:v>29.827777777777776</c:v>
                </c:pt>
                <c:pt idx="10979">
                  <c:v>30.12222222222222</c:v>
                </c:pt>
                <c:pt idx="10980">
                  <c:v>30.45</c:v>
                </c:pt>
                <c:pt idx="10981">
                  <c:v>31.072222222222226</c:v>
                </c:pt>
                <c:pt idx="10982">
                  <c:v>31.422222222222224</c:v>
                </c:pt>
                <c:pt idx="10983">
                  <c:v>31.45</c:v>
                </c:pt>
                <c:pt idx="10984">
                  <c:v>31.827777777777779</c:v>
                </c:pt>
                <c:pt idx="10985">
                  <c:v>31.361111111111111</c:v>
                </c:pt>
                <c:pt idx="10986">
                  <c:v>32.322222222222223</c:v>
                </c:pt>
                <c:pt idx="10987">
                  <c:v>30.922222222222221</c:v>
                </c:pt>
                <c:pt idx="10988">
                  <c:v>31.727777777777778</c:v>
                </c:pt>
                <c:pt idx="10989">
                  <c:v>32.288888888888891</c:v>
                </c:pt>
                <c:pt idx="10990">
                  <c:v>32.37777777777778</c:v>
                </c:pt>
                <c:pt idx="10991">
                  <c:v>32.977777777777774</c:v>
                </c:pt>
                <c:pt idx="10992">
                  <c:v>33.049999999999997</c:v>
                </c:pt>
                <c:pt idx="10993">
                  <c:v>33.31111111111111</c:v>
                </c:pt>
                <c:pt idx="10994">
                  <c:v>33.949999999999996</c:v>
                </c:pt>
                <c:pt idx="10995">
                  <c:v>34.06111111111111</c:v>
                </c:pt>
                <c:pt idx="10996">
                  <c:v>34.322222222222223</c:v>
                </c:pt>
                <c:pt idx="10997">
                  <c:v>34.31111111111111</c:v>
                </c:pt>
                <c:pt idx="10998">
                  <c:v>34.56111111111111</c:v>
                </c:pt>
                <c:pt idx="10999">
                  <c:v>34.511111111111113</c:v>
                </c:pt>
                <c:pt idx="11000">
                  <c:v>34.827777777777776</c:v>
                </c:pt>
                <c:pt idx="11001">
                  <c:v>34.65</c:v>
                </c:pt>
                <c:pt idx="11002">
                  <c:v>31.572222222222219</c:v>
                </c:pt>
                <c:pt idx="11003">
                  <c:v>27.472222222222221</c:v>
                </c:pt>
                <c:pt idx="11004">
                  <c:v>27.238888888888887</c:v>
                </c:pt>
                <c:pt idx="11005">
                  <c:v>30.12222222222222</c:v>
                </c:pt>
                <c:pt idx="11006">
                  <c:v>32.111111111111107</c:v>
                </c:pt>
                <c:pt idx="11007">
                  <c:v>32.022222222222219</c:v>
                </c:pt>
                <c:pt idx="11008">
                  <c:v>32.672222222222224</c:v>
                </c:pt>
                <c:pt idx="11009">
                  <c:v>32.699999999999996</c:v>
                </c:pt>
                <c:pt idx="11010">
                  <c:v>31.31111111111111</c:v>
                </c:pt>
                <c:pt idx="11011">
                  <c:v>32.06111111111111</c:v>
                </c:pt>
                <c:pt idx="11012">
                  <c:v>31.750000000000004</c:v>
                </c:pt>
                <c:pt idx="11013">
                  <c:v>30.961111111111112</c:v>
                </c:pt>
                <c:pt idx="11014">
                  <c:v>30.611111111111107</c:v>
                </c:pt>
                <c:pt idx="11015">
                  <c:v>30.761111111111113</c:v>
                </c:pt>
                <c:pt idx="11016">
                  <c:v>30.688888888888886</c:v>
                </c:pt>
                <c:pt idx="11017">
                  <c:v>30.527777777777779</c:v>
                </c:pt>
                <c:pt idx="11018">
                  <c:v>30.372222222222224</c:v>
                </c:pt>
                <c:pt idx="11019">
                  <c:v>29.050000000000004</c:v>
                </c:pt>
                <c:pt idx="11020">
                  <c:v>28.627777777777776</c:v>
                </c:pt>
                <c:pt idx="11021">
                  <c:v>28.477777777777781</c:v>
                </c:pt>
                <c:pt idx="11022">
                  <c:v>28.272222222222222</c:v>
                </c:pt>
                <c:pt idx="11023">
                  <c:v>27.9</c:v>
                </c:pt>
                <c:pt idx="11024">
                  <c:v>27.399999999999995</c:v>
                </c:pt>
                <c:pt idx="11025">
                  <c:v>27.077777777777776</c:v>
                </c:pt>
                <c:pt idx="11026">
                  <c:v>26.988888888888887</c:v>
                </c:pt>
                <c:pt idx="11027">
                  <c:v>26.950000000000003</c:v>
                </c:pt>
                <c:pt idx="11028">
                  <c:v>26.599999999999998</c:v>
                </c:pt>
                <c:pt idx="11029">
                  <c:v>26.199999999999996</c:v>
                </c:pt>
                <c:pt idx="11030">
                  <c:v>25.861111111111107</c:v>
                </c:pt>
                <c:pt idx="11031">
                  <c:v>25.561111111111114</c:v>
                </c:pt>
                <c:pt idx="11032">
                  <c:v>25.37777777777778</c:v>
                </c:pt>
                <c:pt idx="11033">
                  <c:v>25.238888888888891</c:v>
                </c:pt>
                <c:pt idx="11034">
                  <c:v>25.06111111111111</c:v>
                </c:pt>
                <c:pt idx="11035">
                  <c:v>24.93888888888889</c:v>
                </c:pt>
                <c:pt idx="11036">
                  <c:v>24.650000000000002</c:v>
                </c:pt>
                <c:pt idx="11037">
                  <c:v>24.738888888888887</c:v>
                </c:pt>
                <c:pt idx="11038">
                  <c:v>24.511111111111113</c:v>
                </c:pt>
                <c:pt idx="11039">
                  <c:v>24.499999999999996</c:v>
                </c:pt>
                <c:pt idx="11040">
                  <c:v>24.361111111111107</c:v>
                </c:pt>
                <c:pt idx="11041">
                  <c:v>24.572222222222223</c:v>
                </c:pt>
                <c:pt idx="11042">
                  <c:v>24.388888888888893</c:v>
                </c:pt>
                <c:pt idx="11043">
                  <c:v>24.327777777777779</c:v>
                </c:pt>
                <c:pt idx="11044">
                  <c:v>24.322222222222223</c:v>
                </c:pt>
                <c:pt idx="11045">
                  <c:v>24.377777777777773</c:v>
                </c:pt>
                <c:pt idx="11046">
                  <c:v>24.099999999999998</c:v>
                </c:pt>
                <c:pt idx="11047">
                  <c:v>23.9</c:v>
                </c:pt>
                <c:pt idx="11048">
                  <c:v>23.677777777777781</c:v>
                </c:pt>
                <c:pt idx="11049">
                  <c:v>23.6</c:v>
                </c:pt>
                <c:pt idx="11050">
                  <c:v>23.68888888888889</c:v>
                </c:pt>
                <c:pt idx="11051">
                  <c:v>23.777777777777775</c:v>
                </c:pt>
                <c:pt idx="11052">
                  <c:v>23.68888888888889</c:v>
                </c:pt>
                <c:pt idx="11053">
                  <c:v>23.527777777777775</c:v>
                </c:pt>
                <c:pt idx="11054">
                  <c:v>23.461111111111112</c:v>
                </c:pt>
                <c:pt idx="11055">
                  <c:v>23.611111111111111</c:v>
                </c:pt>
                <c:pt idx="11056">
                  <c:v>23.55</c:v>
                </c:pt>
                <c:pt idx="11057">
                  <c:v>23.438888888888886</c:v>
                </c:pt>
                <c:pt idx="11058">
                  <c:v>23.627777777777776</c:v>
                </c:pt>
                <c:pt idx="11059">
                  <c:v>23.68888888888889</c:v>
                </c:pt>
                <c:pt idx="11060">
                  <c:v>23.850000000000005</c:v>
                </c:pt>
                <c:pt idx="11061">
                  <c:v>23.911111111111115</c:v>
                </c:pt>
                <c:pt idx="11062">
                  <c:v>23.961111111111109</c:v>
                </c:pt>
                <c:pt idx="11063">
                  <c:v>23.927777777777774</c:v>
                </c:pt>
                <c:pt idx="11064">
                  <c:v>23.927777777777774</c:v>
                </c:pt>
                <c:pt idx="11065">
                  <c:v>24.322222222222223</c:v>
                </c:pt>
                <c:pt idx="11066">
                  <c:v>25.06111111111111</c:v>
                </c:pt>
                <c:pt idx="11067">
                  <c:v>25.627777777777773</c:v>
                </c:pt>
                <c:pt idx="11068">
                  <c:v>26.472222222222225</c:v>
                </c:pt>
                <c:pt idx="11069">
                  <c:v>27.272222222222222</c:v>
                </c:pt>
                <c:pt idx="11070">
                  <c:v>27.972222222222218</c:v>
                </c:pt>
                <c:pt idx="11071">
                  <c:v>28.55</c:v>
                </c:pt>
                <c:pt idx="11072">
                  <c:v>29.111111111111114</c:v>
                </c:pt>
                <c:pt idx="11073">
                  <c:v>29.661111111111111</c:v>
                </c:pt>
                <c:pt idx="11074">
                  <c:v>30.261111111111109</c:v>
                </c:pt>
                <c:pt idx="11075">
                  <c:v>30.43888888888889</c:v>
                </c:pt>
                <c:pt idx="11076">
                  <c:v>30.938888888888886</c:v>
                </c:pt>
                <c:pt idx="11077">
                  <c:v>30.938888888888886</c:v>
                </c:pt>
                <c:pt idx="11078">
                  <c:v>30.672222222222217</c:v>
                </c:pt>
                <c:pt idx="11079">
                  <c:v>31.511111111111109</c:v>
                </c:pt>
                <c:pt idx="11080">
                  <c:v>32.049999999999997</c:v>
                </c:pt>
                <c:pt idx="11081">
                  <c:v>31.761111111111113</c:v>
                </c:pt>
                <c:pt idx="11082">
                  <c:v>31.838888888888889</c:v>
                </c:pt>
                <c:pt idx="11083">
                  <c:v>32.449999999999996</c:v>
                </c:pt>
                <c:pt idx="11084">
                  <c:v>32.87222222222222</c:v>
                </c:pt>
                <c:pt idx="11085">
                  <c:v>33.072222222222223</c:v>
                </c:pt>
                <c:pt idx="11086">
                  <c:v>33.538888888888891</c:v>
                </c:pt>
                <c:pt idx="11087">
                  <c:v>33.299999999999997</c:v>
                </c:pt>
                <c:pt idx="11088">
                  <c:v>33.511111111111106</c:v>
                </c:pt>
                <c:pt idx="11089">
                  <c:v>33.672222222222224</c:v>
                </c:pt>
                <c:pt idx="11090">
                  <c:v>34</c:v>
                </c:pt>
                <c:pt idx="11091">
                  <c:v>34.172222222222224</c:v>
                </c:pt>
                <c:pt idx="11092">
                  <c:v>34.338888888888889</c:v>
                </c:pt>
                <c:pt idx="11093">
                  <c:v>34.200000000000003</c:v>
                </c:pt>
                <c:pt idx="11094">
                  <c:v>34.549999999999997</c:v>
                </c:pt>
                <c:pt idx="11095">
                  <c:v>34.9</c:v>
                </c:pt>
                <c:pt idx="11096">
                  <c:v>35.322222222222223</c:v>
                </c:pt>
                <c:pt idx="11097">
                  <c:v>35.17777777777777</c:v>
                </c:pt>
                <c:pt idx="11098">
                  <c:v>34.988888888888887</c:v>
                </c:pt>
                <c:pt idx="11099">
                  <c:v>35.18888888888889</c:v>
                </c:pt>
                <c:pt idx="11100">
                  <c:v>35.572222222222223</c:v>
                </c:pt>
                <c:pt idx="11101">
                  <c:v>35.027777777777779</c:v>
                </c:pt>
                <c:pt idx="11102">
                  <c:v>34.338888888888889</c:v>
                </c:pt>
                <c:pt idx="11103">
                  <c:v>34.327777777777783</c:v>
                </c:pt>
                <c:pt idx="11104">
                  <c:v>32.727777777777774</c:v>
                </c:pt>
                <c:pt idx="11105">
                  <c:v>32.427777777777777</c:v>
                </c:pt>
                <c:pt idx="11106">
                  <c:v>32.65</c:v>
                </c:pt>
                <c:pt idx="11107">
                  <c:v>32.699999999999996</c:v>
                </c:pt>
                <c:pt idx="11108">
                  <c:v>32.011111111111113</c:v>
                </c:pt>
                <c:pt idx="11109">
                  <c:v>32.56111111111111</c:v>
                </c:pt>
                <c:pt idx="11110">
                  <c:v>32.011111111111113</c:v>
                </c:pt>
                <c:pt idx="11111">
                  <c:v>31.822222222222223</c:v>
                </c:pt>
                <c:pt idx="11112">
                  <c:v>30.461111111111109</c:v>
                </c:pt>
                <c:pt idx="11113">
                  <c:v>29.85</c:v>
                </c:pt>
                <c:pt idx="11114">
                  <c:v>29.349999999999998</c:v>
                </c:pt>
                <c:pt idx="11115">
                  <c:v>29.011111111111109</c:v>
                </c:pt>
                <c:pt idx="11116">
                  <c:v>28.911111111111115</c:v>
                </c:pt>
                <c:pt idx="11117">
                  <c:v>28.627777777777776</c:v>
                </c:pt>
                <c:pt idx="11118">
                  <c:v>28.172222222222217</c:v>
                </c:pt>
                <c:pt idx="11119">
                  <c:v>28.022222222222219</c:v>
                </c:pt>
                <c:pt idx="11120">
                  <c:v>27.672222222222224</c:v>
                </c:pt>
                <c:pt idx="11121">
                  <c:v>27.522222222222226</c:v>
                </c:pt>
                <c:pt idx="11122">
                  <c:v>27.161111111111111</c:v>
                </c:pt>
                <c:pt idx="11123">
                  <c:v>26.722222222222218</c:v>
                </c:pt>
                <c:pt idx="11124">
                  <c:v>26.511111111111109</c:v>
                </c:pt>
                <c:pt idx="11125">
                  <c:v>26.7</c:v>
                </c:pt>
                <c:pt idx="11126">
                  <c:v>26.5</c:v>
                </c:pt>
                <c:pt idx="11127">
                  <c:v>26.222222222222221</c:v>
                </c:pt>
                <c:pt idx="11128">
                  <c:v>26.022222222222222</c:v>
                </c:pt>
                <c:pt idx="11129">
                  <c:v>25.688888888888886</c:v>
                </c:pt>
                <c:pt idx="11130">
                  <c:v>25.37777777777778</c:v>
                </c:pt>
                <c:pt idx="11131">
                  <c:v>25.2</c:v>
                </c:pt>
                <c:pt idx="11132">
                  <c:v>25.15</c:v>
                </c:pt>
                <c:pt idx="11133">
                  <c:v>25.172222222222224</c:v>
                </c:pt>
                <c:pt idx="11134">
                  <c:v>25.027777777777775</c:v>
                </c:pt>
                <c:pt idx="11135">
                  <c:v>24.977777777777774</c:v>
                </c:pt>
                <c:pt idx="11136">
                  <c:v>24.93888888888889</c:v>
                </c:pt>
                <c:pt idx="11137">
                  <c:v>24.888888888888886</c:v>
                </c:pt>
                <c:pt idx="11138">
                  <c:v>24.777777777777775</c:v>
                </c:pt>
                <c:pt idx="11139">
                  <c:v>24.749999999999996</c:v>
                </c:pt>
                <c:pt idx="11140">
                  <c:v>24.588888888888892</c:v>
                </c:pt>
                <c:pt idx="11141">
                  <c:v>24.488888888888887</c:v>
                </c:pt>
                <c:pt idx="11142">
                  <c:v>24.327777777777779</c:v>
                </c:pt>
                <c:pt idx="11143">
                  <c:v>24.227777777777778</c:v>
                </c:pt>
                <c:pt idx="11144">
                  <c:v>24.050000000000004</c:v>
                </c:pt>
                <c:pt idx="11145">
                  <c:v>24.011111111111109</c:v>
                </c:pt>
                <c:pt idx="11146">
                  <c:v>23.87222222222222</c:v>
                </c:pt>
                <c:pt idx="11147">
                  <c:v>23.9</c:v>
                </c:pt>
                <c:pt idx="11148">
                  <c:v>23.761111111111109</c:v>
                </c:pt>
                <c:pt idx="11149">
                  <c:v>23.62222222222222</c:v>
                </c:pt>
                <c:pt idx="11150">
                  <c:v>23.488888888888891</c:v>
                </c:pt>
                <c:pt idx="11151">
                  <c:v>23.438888888888886</c:v>
                </c:pt>
                <c:pt idx="11152">
                  <c:v>23.327777777777776</c:v>
                </c:pt>
                <c:pt idx="11153">
                  <c:v>23.261111111111113</c:v>
                </c:pt>
                <c:pt idx="11154">
                  <c:v>23.288888888888888</c:v>
                </c:pt>
                <c:pt idx="11155">
                  <c:v>23.161111111111108</c:v>
                </c:pt>
                <c:pt idx="11156">
                  <c:v>23.072222222222223</c:v>
                </c:pt>
                <c:pt idx="11157">
                  <c:v>23.027777777777779</c:v>
                </c:pt>
                <c:pt idx="11158">
                  <c:v>23.099999999999998</c:v>
                </c:pt>
                <c:pt idx="11159">
                  <c:v>23.000000000000004</c:v>
                </c:pt>
                <c:pt idx="11160">
                  <c:v>22.988888888888887</c:v>
                </c:pt>
                <c:pt idx="11161">
                  <c:v>23.211111111111112</c:v>
                </c:pt>
                <c:pt idx="11162">
                  <c:v>23.7</c:v>
                </c:pt>
                <c:pt idx="11163">
                  <c:v>24.411111111111108</c:v>
                </c:pt>
                <c:pt idx="11164">
                  <c:v>25.211111111111109</c:v>
                </c:pt>
                <c:pt idx="11165">
                  <c:v>26.161111111111111</c:v>
                </c:pt>
                <c:pt idx="11166">
                  <c:v>27.038888888888888</c:v>
                </c:pt>
                <c:pt idx="11167">
                  <c:v>27.872222222222224</c:v>
                </c:pt>
                <c:pt idx="11168">
                  <c:v>28.838888888888885</c:v>
                </c:pt>
                <c:pt idx="11169">
                  <c:v>29.777777777777775</c:v>
                </c:pt>
                <c:pt idx="11170">
                  <c:v>30.027777777777775</c:v>
                </c:pt>
                <c:pt idx="11171">
                  <c:v>30.411111111111108</c:v>
                </c:pt>
                <c:pt idx="11172">
                  <c:v>30.65</c:v>
                </c:pt>
                <c:pt idx="11173">
                  <c:v>31.199999999999996</c:v>
                </c:pt>
                <c:pt idx="11174">
                  <c:v>31.5</c:v>
                </c:pt>
                <c:pt idx="11175">
                  <c:v>31.711111111111109</c:v>
                </c:pt>
                <c:pt idx="11176">
                  <c:v>31.68888888888889</c:v>
                </c:pt>
                <c:pt idx="11177">
                  <c:v>32.049999999999997</c:v>
                </c:pt>
                <c:pt idx="11178">
                  <c:v>32.12222222222222</c:v>
                </c:pt>
                <c:pt idx="11179">
                  <c:v>32.35</c:v>
                </c:pt>
                <c:pt idx="11180">
                  <c:v>32.761111111111113</c:v>
                </c:pt>
                <c:pt idx="11181">
                  <c:v>33.888888888888886</c:v>
                </c:pt>
                <c:pt idx="11182">
                  <c:v>33.699999999999996</c:v>
                </c:pt>
                <c:pt idx="11183">
                  <c:v>34.072222222222223</c:v>
                </c:pt>
                <c:pt idx="11184">
                  <c:v>33.87222222222222</c:v>
                </c:pt>
                <c:pt idx="11185">
                  <c:v>33.62777777777778</c:v>
                </c:pt>
                <c:pt idx="11186">
                  <c:v>33.949999999999996</c:v>
                </c:pt>
                <c:pt idx="11187">
                  <c:v>34.799999999999997</c:v>
                </c:pt>
                <c:pt idx="11188">
                  <c:v>34.65</c:v>
                </c:pt>
                <c:pt idx="11189">
                  <c:v>34.85</c:v>
                </c:pt>
                <c:pt idx="11190">
                  <c:v>34.672222222222217</c:v>
                </c:pt>
                <c:pt idx="11191">
                  <c:v>35.111111111111114</c:v>
                </c:pt>
                <c:pt idx="11192">
                  <c:v>35.477777777777774</c:v>
                </c:pt>
                <c:pt idx="11193">
                  <c:v>35.461111111111109</c:v>
                </c:pt>
                <c:pt idx="11194">
                  <c:v>35.661111111111111</c:v>
                </c:pt>
                <c:pt idx="11195">
                  <c:v>35.688888888888883</c:v>
                </c:pt>
                <c:pt idx="11196">
                  <c:v>35.772222222222219</c:v>
                </c:pt>
                <c:pt idx="11197">
                  <c:v>36.022222222222226</c:v>
                </c:pt>
                <c:pt idx="11198">
                  <c:v>36.461111111111109</c:v>
                </c:pt>
                <c:pt idx="11199">
                  <c:v>35.18888888888889</c:v>
                </c:pt>
                <c:pt idx="11200">
                  <c:v>35.038888888888884</c:v>
                </c:pt>
                <c:pt idx="11201">
                  <c:v>34.56111111111111</c:v>
                </c:pt>
                <c:pt idx="11202">
                  <c:v>33.87222222222222</c:v>
                </c:pt>
                <c:pt idx="11203">
                  <c:v>33.249999999999993</c:v>
                </c:pt>
                <c:pt idx="11204">
                  <c:v>32.227777777777781</c:v>
                </c:pt>
                <c:pt idx="11205">
                  <c:v>31.5</c:v>
                </c:pt>
                <c:pt idx="11206">
                  <c:v>32.31111111111111</c:v>
                </c:pt>
                <c:pt idx="11207">
                  <c:v>32.461111111111116</c:v>
                </c:pt>
                <c:pt idx="11208">
                  <c:v>32.199999999999996</c:v>
                </c:pt>
                <c:pt idx="11209">
                  <c:v>31.750000000000004</c:v>
                </c:pt>
                <c:pt idx="11210">
                  <c:v>31.011111111111106</c:v>
                </c:pt>
                <c:pt idx="11211">
                  <c:v>30.611111111111107</c:v>
                </c:pt>
                <c:pt idx="11212">
                  <c:v>30.172222222222224</c:v>
                </c:pt>
                <c:pt idx="11213">
                  <c:v>29.749999999999996</c:v>
                </c:pt>
                <c:pt idx="11214">
                  <c:v>29.2</c:v>
                </c:pt>
                <c:pt idx="11215">
                  <c:v>28.461111111111112</c:v>
                </c:pt>
                <c:pt idx="11216">
                  <c:v>28.061111111111114</c:v>
                </c:pt>
                <c:pt idx="11217">
                  <c:v>27.399999999999995</c:v>
                </c:pt>
                <c:pt idx="11218">
                  <c:v>26.938888888888886</c:v>
                </c:pt>
                <c:pt idx="11219">
                  <c:v>26.68888888888889</c:v>
                </c:pt>
                <c:pt idx="11220">
                  <c:v>26.661111111111108</c:v>
                </c:pt>
                <c:pt idx="11221">
                  <c:v>26.472222222222225</c:v>
                </c:pt>
                <c:pt idx="11222">
                  <c:v>26.25</c:v>
                </c:pt>
                <c:pt idx="11223">
                  <c:v>25.811111111111106</c:v>
                </c:pt>
                <c:pt idx="11224">
                  <c:v>25.727777777777778</c:v>
                </c:pt>
                <c:pt idx="11225">
                  <c:v>25.727777777777778</c:v>
                </c:pt>
                <c:pt idx="11226">
                  <c:v>25.227777777777774</c:v>
                </c:pt>
                <c:pt idx="11227">
                  <c:v>24.738888888888887</c:v>
                </c:pt>
                <c:pt idx="11228">
                  <c:v>24.87222222222222</c:v>
                </c:pt>
                <c:pt idx="11229">
                  <c:v>25.138888888888889</c:v>
                </c:pt>
                <c:pt idx="11230">
                  <c:v>25.077777777777776</c:v>
                </c:pt>
                <c:pt idx="11231">
                  <c:v>24.922222222222221</c:v>
                </c:pt>
                <c:pt idx="11232">
                  <c:v>24.772222222222222</c:v>
                </c:pt>
                <c:pt idx="11233">
                  <c:v>24.638888888888886</c:v>
                </c:pt>
                <c:pt idx="11234">
                  <c:v>24.549999999999997</c:v>
                </c:pt>
                <c:pt idx="11235">
                  <c:v>24.527777777777779</c:v>
                </c:pt>
                <c:pt idx="11236">
                  <c:v>24.172222222222224</c:v>
                </c:pt>
                <c:pt idx="11237">
                  <c:v>23.922222222222224</c:v>
                </c:pt>
                <c:pt idx="11238">
                  <c:v>23.499999999999996</c:v>
                </c:pt>
                <c:pt idx="11239">
                  <c:v>23.538888888888891</c:v>
                </c:pt>
                <c:pt idx="11240">
                  <c:v>23.572222222222226</c:v>
                </c:pt>
                <c:pt idx="11241">
                  <c:v>23.438888888888886</c:v>
                </c:pt>
                <c:pt idx="11242">
                  <c:v>23.411111111111111</c:v>
                </c:pt>
                <c:pt idx="11243">
                  <c:v>23.338888888888892</c:v>
                </c:pt>
                <c:pt idx="11244">
                  <c:v>23.377777777777776</c:v>
                </c:pt>
                <c:pt idx="11245">
                  <c:v>23.172222222222217</c:v>
                </c:pt>
                <c:pt idx="11246">
                  <c:v>22.9</c:v>
                </c:pt>
                <c:pt idx="11247">
                  <c:v>22.87777777777778</c:v>
                </c:pt>
                <c:pt idx="11248">
                  <c:v>22.861111111111114</c:v>
                </c:pt>
                <c:pt idx="11249">
                  <c:v>22.800000000000004</c:v>
                </c:pt>
                <c:pt idx="11250">
                  <c:v>22.761111111111109</c:v>
                </c:pt>
                <c:pt idx="11251">
                  <c:v>22.661111111111115</c:v>
                </c:pt>
                <c:pt idx="11252">
                  <c:v>22.638888888888889</c:v>
                </c:pt>
                <c:pt idx="11253">
                  <c:v>22.588888888888885</c:v>
                </c:pt>
                <c:pt idx="11254">
                  <c:v>22.722222222222225</c:v>
                </c:pt>
                <c:pt idx="11255">
                  <c:v>22.761111111111109</c:v>
                </c:pt>
                <c:pt idx="11256">
                  <c:v>22.738888888888891</c:v>
                </c:pt>
                <c:pt idx="11257">
                  <c:v>22.95</c:v>
                </c:pt>
                <c:pt idx="11258">
                  <c:v>23.572222222222226</c:v>
                </c:pt>
                <c:pt idx="11259">
                  <c:v>24.672222222222221</c:v>
                </c:pt>
                <c:pt idx="11260">
                  <c:v>25.888888888888886</c:v>
                </c:pt>
                <c:pt idx="11261">
                  <c:v>27.072222222222223</c:v>
                </c:pt>
                <c:pt idx="11262">
                  <c:v>28.088888888888889</c:v>
                </c:pt>
                <c:pt idx="11263">
                  <c:v>28.238888888888887</c:v>
                </c:pt>
                <c:pt idx="11264">
                  <c:v>28.55</c:v>
                </c:pt>
                <c:pt idx="11265">
                  <c:v>29.372222222222224</c:v>
                </c:pt>
                <c:pt idx="11266">
                  <c:v>29.861111111111111</c:v>
                </c:pt>
                <c:pt idx="11267">
                  <c:v>30.611111111111107</c:v>
                </c:pt>
                <c:pt idx="11268">
                  <c:v>31.177777777777781</c:v>
                </c:pt>
                <c:pt idx="11269">
                  <c:v>31.31111111111111</c:v>
                </c:pt>
                <c:pt idx="11270">
                  <c:v>31.711111111111109</c:v>
                </c:pt>
                <c:pt idx="11271">
                  <c:v>32.288888888888891</c:v>
                </c:pt>
                <c:pt idx="11272">
                  <c:v>32.62777777777778</c:v>
                </c:pt>
                <c:pt idx="11273">
                  <c:v>32.87222222222222</c:v>
                </c:pt>
                <c:pt idx="11274">
                  <c:v>33.027777777777779</c:v>
                </c:pt>
                <c:pt idx="11275">
                  <c:v>33.722222222222221</c:v>
                </c:pt>
                <c:pt idx="11276">
                  <c:v>34.027777777777779</c:v>
                </c:pt>
                <c:pt idx="11277">
                  <c:v>33.788888888888884</c:v>
                </c:pt>
                <c:pt idx="11278">
                  <c:v>34.31111111111111</c:v>
                </c:pt>
                <c:pt idx="11279">
                  <c:v>34.85</c:v>
                </c:pt>
                <c:pt idx="11280">
                  <c:v>33.427777777777777</c:v>
                </c:pt>
                <c:pt idx="11281">
                  <c:v>33.888888888888886</c:v>
                </c:pt>
                <c:pt idx="11282">
                  <c:v>33.277777777777779</c:v>
                </c:pt>
                <c:pt idx="11283">
                  <c:v>34.511111111111113</c:v>
                </c:pt>
                <c:pt idx="11284">
                  <c:v>34.727777777777781</c:v>
                </c:pt>
                <c:pt idx="11285">
                  <c:v>35.199999999999996</c:v>
                </c:pt>
                <c:pt idx="11286">
                  <c:v>35.672222222222217</c:v>
                </c:pt>
                <c:pt idx="11287">
                  <c:v>35.722222222222221</c:v>
                </c:pt>
                <c:pt idx="11288">
                  <c:v>36.12777777777778</c:v>
                </c:pt>
                <c:pt idx="11289">
                  <c:v>35.622222222222227</c:v>
                </c:pt>
                <c:pt idx="11290">
                  <c:v>36.272222222222226</c:v>
                </c:pt>
                <c:pt idx="11291">
                  <c:v>34.549999999999997</c:v>
                </c:pt>
                <c:pt idx="11292">
                  <c:v>32.772222222222219</c:v>
                </c:pt>
                <c:pt idx="11293">
                  <c:v>32.62222222222222</c:v>
                </c:pt>
                <c:pt idx="11294">
                  <c:v>32.75</c:v>
                </c:pt>
                <c:pt idx="11295">
                  <c:v>30.722222222222221</c:v>
                </c:pt>
                <c:pt idx="11296">
                  <c:v>27.849999999999998</c:v>
                </c:pt>
                <c:pt idx="11297">
                  <c:v>27.122222222222216</c:v>
                </c:pt>
                <c:pt idx="11298">
                  <c:v>27.577777777777776</c:v>
                </c:pt>
                <c:pt idx="11299">
                  <c:v>28.522222222222222</c:v>
                </c:pt>
                <c:pt idx="11300">
                  <c:v>28.327777777777776</c:v>
                </c:pt>
                <c:pt idx="11301">
                  <c:v>28.738888888888891</c:v>
                </c:pt>
                <c:pt idx="11302">
                  <c:v>29.761111111111106</c:v>
                </c:pt>
                <c:pt idx="11303">
                  <c:v>30.527777777777779</c:v>
                </c:pt>
                <c:pt idx="11304">
                  <c:v>29.699999999999996</c:v>
                </c:pt>
                <c:pt idx="11305">
                  <c:v>28.838888888888885</c:v>
                </c:pt>
                <c:pt idx="11306">
                  <c:v>28.722222222222221</c:v>
                </c:pt>
                <c:pt idx="11307">
                  <c:v>28.87777777777778</c:v>
                </c:pt>
                <c:pt idx="11308">
                  <c:v>28.472222222222221</c:v>
                </c:pt>
                <c:pt idx="11309">
                  <c:v>28.127777777777773</c:v>
                </c:pt>
                <c:pt idx="11310">
                  <c:v>27.827777777777779</c:v>
                </c:pt>
                <c:pt idx="11311">
                  <c:v>27.338888888888885</c:v>
                </c:pt>
                <c:pt idx="11312">
                  <c:v>26.961111111111112</c:v>
                </c:pt>
                <c:pt idx="11313">
                  <c:v>26.588888888888889</c:v>
                </c:pt>
                <c:pt idx="11314">
                  <c:v>26.12222222222222</c:v>
                </c:pt>
                <c:pt idx="11315">
                  <c:v>25.861111111111107</c:v>
                </c:pt>
                <c:pt idx="11316">
                  <c:v>25.672222222222217</c:v>
                </c:pt>
                <c:pt idx="11317">
                  <c:v>25.861111111111107</c:v>
                </c:pt>
                <c:pt idx="11318">
                  <c:v>25.538888888888888</c:v>
                </c:pt>
                <c:pt idx="11319">
                  <c:v>25.077777777777776</c:v>
                </c:pt>
                <c:pt idx="11320">
                  <c:v>24.827777777777776</c:v>
                </c:pt>
                <c:pt idx="11321">
                  <c:v>24.988888888888891</c:v>
                </c:pt>
                <c:pt idx="11322">
                  <c:v>25.599999999999998</c:v>
                </c:pt>
                <c:pt idx="11323">
                  <c:v>25.488888888888887</c:v>
                </c:pt>
                <c:pt idx="11324">
                  <c:v>25.527777777777779</c:v>
                </c:pt>
                <c:pt idx="11325">
                  <c:v>25.37777777777778</c:v>
                </c:pt>
                <c:pt idx="11326">
                  <c:v>24.772222222222222</c:v>
                </c:pt>
                <c:pt idx="11327">
                  <c:v>24.588888888888892</c:v>
                </c:pt>
                <c:pt idx="11328">
                  <c:v>24.527777777777779</c:v>
                </c:pt>
                <c:pt idx="11329">
                  <c:v>24.777777777777775</c:v>
                </c:pt>
                <c:pt idx="11330">
                  <c:v>24.961111111111116</c:v>
                </c:pt>
                <c:pt idx="11331">
                  <c:v>25.1</c:v>
                </c:pt>
                <c:pt idx="11332">
                  <c:v>25.011111111111109</c:v>
                </c:pt>
                <c:pt idx="11333">
                  <c:v>25.05</c:v>
                </c:pt>
                <c:pt idx="11334">
                  <c:v>24.977777777777774</c:v>
                </c:pt>
                <c:pt idx="11335">
                  <c:v>24.861111111111111</c:v>
                </c:pt>
                <c:pt idx="11336">
                  <c:v>24.8</c:v>
                </c:pt>
                <c:pt idx="11337">
                  <c:v>24.777777777777775</c:v>
                </c:pt>
                <c:pt idx="11338">
                  <c:v>24.561111111111106</c:v>
                </c:pt>
                <c:pt idx="11339">
                  <c:v>24.077777777777779</c:v>
                </c:pt>
                <c:pt idx="11340">
                  <c:v>23.87777777777778</c:v>
                </c:pt>
                <c:pt idx="11341">
                  <c:v>23.722222222222225</c:v>
                </c:pt>
                <c:pt idx="11342">
                  <c:v>23.927777777777774</c:v>
                </c:pt>
                <c:pt idx="11343">
                  <c:v>24</c:v>
                </c:pt>
                <c:pt idx="11344">
                  <c:v>24.15</c:v>
                </c:pt>
                <c:pt idx="11345">
                  <c:v>23.888888888888889</c:v>
                </c:pt>
                <c:pt idx="11346">
                  <c:v>23.449999999999996</c:v>
                </c:pt>
                <c:pt idx="11347">
                  <c:v>23.150000000000002</c:v>
                </c:pt>
                <c:pt idx="11348">
                  <c:v>23.172222222222217</c:v>
                </c:pt>
                <c:pt idx="11349">
                  <c:v>23.177777777777777</c:v>
                </c:pt>
                <c:pt idx="11350">
                  <c:v>23.077777777777779</c:v>
                </c:pt>
                <c:pt idx="11351">
                  <c:v>23.161111111111108</c:v>
                </c:pt>
                <c:pt idx="11352">
                  <c:v>23.472222222222221</c:v>
                </c:pt>
                <c:pt idx="11353">
                  <c:v>23.711111111111116</c:v>
                </c:pt>
                <c:pt idx="11354">
                  <c:v>24.361111111111107</c:v>
                </c:pt>
                <c:pt idx="11355">
                  <c:v>25.227777777777774</c:v>
                </c:pt>
                <c:pt idx="11356">
                  <c:v>26.088888888888885</c:v>
                </c:pt>
                <c:pt idx="11357">
                  <c:v>26.622222222222224</c:v>
                </c:pt>
                <c:pt idx="11358">
                  <c:v>27.177777777777777</c:v>
                </c:pt>
                <c:pt idx="11359">
                  <c:v>27.588888888888885</c:v>
                </c:pt>
                <c:pt idx="11360">
                  <c:v>28.022222222222219</c:v>
                </c:pt>
                <c:pt idx="11361">
                  <c:v>28.627777777777776</c:v>
                </c:pt>
                <c:pt idx="11362">
                  <c:v>29.311111111111114</c:v>
                </c:pt>
                <c:pt idx="11363">
                  <c:v>29.711111111111112</c:v>
                </c:pt>
                <c:pt idx="11364">
                  <c:v>30.06111111111111</c:v>
                </c:pt>
                <c:pt idx="11365">
                  <c:v>30.661111111111108</c:v>
                </c:pt>
                <c:pt idx="11366">
                  <c:v>31.038888888888891</c:v>
                </c:pt>
                <c:pt idx="11367">
                  <c:v>31.45</c:v>
                </c:pt>
                <c:pt idx="11368">
                  <c:v>31.750000000000004</c:v>
                </c:pt>
                <c:pt idx="11369">
                  <c:v>32.15</c:v>
                </c:pt>
                <c:pt idx="11370">
                  <c:v>32.361111111111107</c:v>
                </c:pt>
                <c:pt idx="11371">
                  <c:v>32.87777777777778</c:v>
                </c:pt>
                <c:pt idx="11372">
                  <c:v>33.572222222222223</c:v>
                </c:pt>
                <c:pt idx="11373">
                  <c:v>33.161111111111111</c:v>
                </c:pt>
                <c:pt idx="11374">
                  <c:v>33.427777777777777</c:v>
                </c:pt>
                <c:pt idx="11375">
                  <c:v>34.211111111111109</c:v>
                </c:pt>
                <c:pt idx="11376">
                  <c:v>34.527777777777779</c:v>
                </c:pt>
                <c:pt idx="11377">
                  <c:v>33.072222222222223</c:v>
                </c:pt>
                <c:pt idx="11378">
                  <c:v>34.372222222222227</c:v>
                </c:pt>
                <c:pt idx="11379">
                  <c:v>34.172222222222224</c:v>
                </c:pt>
                <c:pt idx="11380">
                  <c:v>33.861111111111114</c:v>
                </c:pt>
                <c:pt idx="11381">
                  <c:v>34.922222222222224</c:v>
                </c:pt>
                <c:pt idx="11382">
                  <c:v>35.522222222222219</c:v>
                </c:pt>
                <c:pt idx="11383">
                  <c:v>35.5</c:v>
                </c:pt>
                <c:pt idx="11384">
                  <c:v>33.761111111111106</c:v>
                </c:pt>
                <c:pt idx="11385">
                  <c:v>32.711111111111109</c:v>
                </c:pt>
                <c:pt idx="11386">
                  <c:v>32.522222222222226</c:v>
                </c:pt>
                <c:pt idx="11387">
                  <c:v>33.822222222222216</c:v>
                </c:pt>
                <c:pt idx="11388">
                  <c:v>34.088888888888889</c:v>
                </c:pt>
                <c:pt idx="11389">
                  <c:v>34.138888888888893</c:v>
                </c:pt>
                <c:pt idx="11390">
                  <c:v>32.75</c:v>
                </c:pt>
                <c:pt idx="11391">
                  <c:v>26.677777777777774</c:v>
                </c:pt>
                <c:pt idx="11392">
                  <c:v>25.227777777777774</c:v>
                </c:pt>
                <c:pt idx="11393">
                  <c:v>25.172222222222224</c:v>
                </c:pt>
                <c:pt idx="11394">
                  <c:v>25.327777777777779</c:v>
                </c:pt>
                <c:pt idx="11395">
                  <c:v>25.722222222222221</c:v>
                </c:pt>
                <c:pt idx="11396">
                  <c:v>26.227777777777774</c:v>
                </c:pt>
                <c:pt idx="11397">
                  <c:v>26.361111111111111</c:v>
                </c:pt>
                <c:pt idx="11398">
                  <c:v>26.822222222222223</c:v>
                </c:pt>
                <c:pt idx="11399">
                  <c:v>28.488888888888887</c:v>
                </c:pt>
                <c:pt idx="11400">
                  <c:v>29.588888888888892</c:v>
                </c:pt>
                <c:pt idx="11401">
                  <c:v>29.93888888888889</c:v>
                </c:pt>
                <c:pt idx="11402">
                  <c:v>29.477777777777778</c:v>
                </c:pt>
                <c:pt idx="11403">
                  <c:v>28.68888888888889</c:v>
                </c:pt>
                <c:pt idx="11404">
                  <c:v>28.461111111111112</c:v>
                </c:pt>
                <c:pt idx="11405">
                  <c:v>28.038888888888888</c:v>
                </c:pt>
                <c:pt idx="11406">
                  <c:v>27.061111111111106</c:v>
                </c:pt>
                <c:pt idx="11407">
                  <c:v>26.599999999999998</c:v>
                </c:pt>
                <c:pt idx="11408">
                  <c:v>26.261111111111109</c:v>
                </c:pt>
                <c:pt idx="11409">
                  <c:v>26.05</c:v>
                </c:pt>
                <c:pt idx="11410">
                  <c:v>26.18888888888889</c:v>
                </c:pt>
                <c:pt idx="11411">
                  <c:v>25.788888888888888</c:v>
                </c:pt>
                <c:pt idx="11412">
                  <c:v>25.572222222222223</c:v>
                </c:pt>
                <c:pt idx="11413">
                  <c:v>25.372222222222224</c:v>
                </c:pt>
                <c:pt idx="11414">
                  <c:v>25.177777777777774</c:v>
                </c:pt>
                <c:pt idx="11415">
                  <c:v>24.899999999999995</c:v>
                </c:pt>
                <c:pt idx="11416">
                  <c:v>25.011111111111109</c:v>
                </c:pt>
                <c:pt idx="11417">
                  <c:v>24.87222222222222</c:v>
                </c:pt>
                <c:pt idx="11418">
                  <c:v>24.777777777777775</c:v>
                </c:pt>
                <c:pt idx="11419">
                  <c:v>24.577777777777776</c:v>
                </c:pt>
                <c:pt idx="11420">
                  <c:v>24.527777777777779</c:v>
                </c:pt>
                <c:pt idx="11421">
                  <c:v>24.549999999999997</c:v>
                </c:pt>
                <c:pt idx="11422">
                  <c:v>24.261111111111113</c:v>
                </c:pt>
                <c:pt idx="11423">
                  <c:v>24.072222222222219</c:v>
                </c:pt>
                <c:pt idx="11424">
                  <c:v>24.077777777777779</c:v>
                </c:pt>
                <c:pt idx="11425">
                  <c:v>24</c:v>
                </c:pt>
                <c:pt idx="11426">
                  <c:v>23.87222222222222</c:v>
                </c:pt>
                <c:pt idx="11427">
                  <c:v>23.911111111111115</c:v>
                </c:pt>
                <c:pt idx="11428">
                  <c:v>23.911111111111115</c:v>
                </c:pt>
                <c:pt idx="11429">
                  <c:v>23.927777777777774</c:v>
                </c:pt>
                <c:pt idx="11430">
                  <c:v>23.8</c:v>
                </c:pt>
                <c:pt idx="11431">
                  <c:v>23.75</c:v>
                </c:pt>
                <c:pt idx="11432">
                  <c:v>23.711111111111116</c:v>
                </c:pt>
                <c:pt idx="11433">
                  <c:v>23.477777777777781</c:v>
                </c:pt>
                <c:pt idx="11434">
                  <c:v>23.372222222222216</c:v>
                </c:pt>
                <c:pt idx="11435">
                  <c:v>23.238888888888887</c:v>
                </c:pt>
                <c:pt idx="11436">
                  <c:v>23.161111111111108</c:v>
                </c:pt>
                <c:pt idx="11437">
                  <c:v>23.027777777777779</c:v>
                </c:pt>
                <c:pt idx="11438">
                  <c:v>23.150000000000002</c:v>
                </c:pt>
                <c:pt idx="11439">
                  <c:v>23.111111111111107</c:v>
                </c:pt>
                <c:pt idx="11440">
                  <c:v>23.022222222222222</c:v>
                </c:pt>
                <c:pt idx="11441">
                  <c:v>23.027777777777779</c:v>
                </c:pt>
                <c:pt idx="11442">
                  <c:v>23.049999999999997</c:v>
                </c:pt>
                <c:pt idx="11443">
                  <c:v>22.800000000000004</c:v>
                </c:pt>
                <c:pt idx="11444">
                  <c:v>22.772222222222219</c:v>
                </c:pt>
                <c:pt idx="11445">
                  <c:v>22.827777777777779</c:v>
                </c:pt>
                <c:pt idx="11446">
                  <c:v>22.661111111111115</c:v>
                </c:pt>
                <c:pt idx="11447">
                  <c:v>22.588888888888885</c:v>
                </c:pt>
                <c:pt idx="11448">
                  <c:v>22.677777777777774</c:v>
                </c:pt>
                <c:pt idx="11449">
                  <c:v>22.9</c:v>
                </c:pt>
                <c:pt idx="11450">
                  <c:v>23.427777777777777</c:v>
                </c:pt>
                <c:pt idx="11451">
                  <c:v>24.888888888888886</c:v>
                </c:pt>
                <c:pt idx="11452">
                  <c:v>26.138888888888886</c:v>
                </c:pt>
                <c:pt idx="11453">
                  <c:v>26.727777777777778</c:v>
                </c:pt>
                <c:pt idx="11454">
                  <c:v>27.377777777777776</c:v>
                </c:pt>
                <c:pt idx="11455">
                  <c:v>27.722222222222225</c:v>
                </c:pt>
                <c:pt idx="11456">
                  <c:v>28.372222222222216</c:v>
                </c:pt>
                <c:pt idx="11457">
                  <c:v>29.077777777777779</c:v>
                </c:pt>
                <c:pt idx="11458">
                  <c:v>29.511111111111113</c:v>
                </c:pt>
                <c:pt idx="11459">
                  <c:v>30.322222222222219</c:v>
                </c:pt>
                <c:pt idx="11460">
                  <c:v>30.772222222222222</c:v>
                </c:pt>
                <c:pt idx="11461">
                  <c:v>31.1</c:v>
                </c:pt>
                <c:pt idx="11462">
                  <c:v>31.7</c:v>
                </c:pt>
                <c:pt idx="11463">
                  <c:v>31.927777777777777</c:v>
                </c:pt>
                <c:pt idx="11464">
                  <c:v>32.288888888888891</c:v>
                </c:pt>
                <c:pt idx="11465">
                  <c:v>32.56111111111111</c:v>
                </c:pt>
                <c:pt idx="11466">
                  <c:v>32.849999999999994</c:v>
                </c:pt>
                <c:pt idx="11467">
                  <c:v>33.211111111111109</c:v>
                </c:pt>
                <c:pt idx="11468">
                  <c:v>33.65</c:v>
                </c:pt>
                <c:pt idx="11469">
                  <c:v>34.050000000000004</c:v>
                </c:pt>
                <c:pt idx="11470">
                  <c:v>33.577777777777776</c:v>
                </c:pt>
                <c:pt idx="11471">
                  <c:v>34.299999999999997</c:v>
                </c:pt>
                <c:pt idx="11472">
                  <c:v>34.361111111111107</c:v>
                </c:pt>
                <c:pt idx="11473">
                  <c:v>35.17777777777777</c:v>
                </c:pt>
                <c:pt idx="11474">
                  <c:v>35.222222222222221</c:v>
                </c:pt>
                <c:pt idx="11475">
                  <c:v>34.161111111111104</c:v>
                </c:pt>
                <c:pt idx="11476">
                  <c:v>34.077777777777776</c:v>
                </c:pt>
                <c:pt idx="11477">
                  <c:v>34.638888888888886</c:v>
                </c:pt>
                <c:pt idx="11478">
                  <c:v>35.172222222222224</c:v>
                </c:pt>
                <c:pt idx="11479">
                  <c:v>34.972222222222221</c:v>
                </c:pt>
                <c:pt idx="11480">
                  <c:v>34.12777777777778</c:v>
                </c:pt>
                <c:pt idx="11481">
                  <c:v>34.450000000000003</c:v>
                </c:pt>
                <c:pt idx="11482">
                  <c:v>32.761111111111113</c:v>
                </c:pt>
                <c:pt idx="11483">
                  <c:v>33.87777777777778</c:v>
                </c:pt>
                <c:pt idx="11484">
                  <c:v>33.138888888888893</c:v>
                </c:pt>
                <c:pt idx="11485">
                  <c:v>32.62222222222222</c:v>
                </c:pt>
                <c:pt idx="11486">
                  <c:v>32.388888888888886</c:v>
                </c:pt>
                <c:pt idx="11487">
                  <c:v>31.972222222222221</c:v>
                </c:pt>
                <c:pt idx="11488">
                  <c:v>31.488888888888891</c:v>
                </c:pt>
                <c:pt idx="11489">
                  <c:v>31.277777777777775</c:v>
                </c:pt>
                <c:pt idx="11490">
                  <c:v>31.011111111111106</c:v>
                </c:pt>
                <c:pt idx="11491">
                  <c:v>30.577777777777779</c:v>
                </c:pt>
                <c:pt idx="11492">
                  <c:v>30.327777777777779</c:v>
                </c:pt>
                <c:pt idx="11493">
                  <c:v>30.12777777777778</c:v>
                </c:pt>
                <c:pt idx="11494">
                  <c:v>30.761111111111113</c:v>
                </c:pt>
                <c:pt idx="11495">
                  <c:v>31.05</c:v>
                </c:pt>
                <c:pt idx="11496">
                  <c:v>30.627777777777773</c:v>
                </c:pt>
                <c:pt idx="11497">
                  <c:v>30.222222222222225</c:v>
                </c:pt>
                <c:pt idx="11498">
                  <c:v>30.06111111111111</c:v>
                </c:pt>
                <c:pt idx="11499">
                  <c:v>29.961111111111116</c:v>
                </c:pt>
                <c:pt idx="11500">
                  <c:v>29.85</c:v>
                </c:pt>
                <c:pt idx="11501">
                  <c:v>29.777777777777775</c:v>
                </c:pt>
                <c:pt idx="11502">
                  <c:v>29.250000000000004</c:v>
                </c:pt>
                <c:pt idx="11503">
                  <c:v>28.472222222222221</c:v>
                </c:pt>
                <c:pt idx="11504">
                  <c:v>27.588888888888885</c:v>
                </c:pt>
                <c:pt idx="11505">
                  <c:v>27.061111111111106</c:v>
                </c:pt>
                <c:pt idx="11506">
                  <c:v>26.822222222222223</c:v>
                </c:pt>
                <c:pt idx="11507">
                  <c:v>26.62777777777778</c:v>
                </c:pt>
                <c:pt idx="11508">
                  <c:v>26.43888888888889</c:v>
                </c:pt>
                <c:pt idx="11509">
                  <c:v>26.238888888888891</c:v>
                </c:pt>
                <c:pt idx="11510">
                  <c:v>25.922222222222221</c:v>
                </c:pt>
                <c:pt idx="11511">
                  <c:v>25.799999999999997</c:v>
                </c:pt>
                <c:pt idx="11512">
                  <c:v>25.65</c:v>
                </c:pt>
                <c:pt idx="11513">
                  <c:v>25.511111111111113</c:v>
                </c:pt>
                <c:pt idx="11514">
                  <c:v>25.161111111111115</c:v>
                </c:pt>
                <c:pt idx="11515">
                  <c:v>25.172222222222224</c:v>
                </c:pt>
                <c:pt idx="11516">
                  <c:v>25</c:v>
                </c:pt>
                <c:pt idx="11517">
                  <c:v>24.861111111111111</c:v>
                </c:pt>
                <c:pt idx="11518">
                  <c:v>24.488888888888887</c:v>
                </c:pt>
                <c:pt idx="11519">
                  <c:v>24.422222222222217</c:v>
                </c:pt>
                <c:pt idx="11520">
                  <c:v>24.411111111111108</c:v>
                </c:pt>
                <c:pt idx="11521">
                  <c:v>24.711111111111112</c:v>
                </c:pt>
                <c:pt idx="11522">
                  <c:v>24.711111111111112</c:v>
                </c:pt>
                <c:pt idx="11523">
                  <c:v>24.672222222222221</c:v>
                </c:pt>
                <c:pt idx="11524">
                  <c:v>24.438888888888886</c:v>
                </c:pt>
                <c:pt idx="11525">
                  <c:v>24.238888888888887</c:v>
                </c:pt>
                <c:pt idx="11526">
                  <c:v>23.927777777777774</c:v>
                </c:pt>
                <c:pt idx="11527">
                  <c:v>23.927777777777774</c:v>
                </c:pt>
                <c:pt idx="11528">
                  <c:v>23.850000000000005</c:v>
                </c:pt>
                <c:pt idx="11529">
                  <c:v>23.788888888888884</c:v>
                </c:pt>
                <c:pt idx="11530">
                  <c:v>23.888888888888889</c:v>
                </c:pt>
                <c:pt idx="11531">
                  <c:v>23.972222222222225</c:v>
                </c:pt>
                <c:pt idx="11532">
                  <c:v>23.827777777777779</c:v>
                </c:pt>
                <c:pt idx="11533">
                  <c:v>23.527777777777775</c:v>
                </c:pt>
                <c:pt idx="11534">
                  <c:v>23.661111111111111</c:v>
                </c:pt>
                <c:pt idx="11535">
                  <c:v>23.477777777777781</c:v>
                </c:pt>
                <c:pt idx="11536">
                  <c:v>23.322222222222223</c:v>
                </c:pt>
                <c:pt idx="11537">
                  <c:v>23.311111111111106</c:v>
                </c:pt>
                <c:pt idx="11538">
                  <c:v>23.400000000000002</c:v>
                </c:pt>
                <c:pt idx="11539">
                  <c:v>23.322222222222223</c:v>
                </c:pt>
                <c:pt idx="11540">
                  <c:v>23.122222222222224</c:v>
                </c:pt>
                <c:pt idx="11541">
                  <c:v>23.000000000000004</c:v>
                </c:pt>
                <c:pt idx="11542">
                  <c:v>22.811111111111114</c:v>
                </c:pt>
                <c:pt idx="11543">
                  <c:v>22.827777777777779</c:v>
                </c:pt>
                <c:pt idx="11544">
                  <c:v>22.872222222222224</c:v>
                </c:pt>
                <c:pt idx="11545">
                  <c:v>23.200000000000003</c:v>
                </c:pt>
                <c:pt idx="11546">
                  <c:v>24.161111111111108</c:v>
                </c:pt>
                <c:pt idx="11547">
                  <c:v>25.272222222222219</c:v>
                </c:pt>
                <c:pt idx="11548">
                  <c:v>25.911111111111111</c:v>
                </c:pt>
                <c:pt idx="11549">
                  <c:v>27.111111111111107</c:v>
                </c:pt>
                <c:pt idx="11550">
                  <c:v>27.738888888888891</c:v>
                </c:pt>
                <c:pt idx="11551">
                  <c:v>28.499999999999996</c:v>
                </c:pt>
                <c:pt idx="11552">
                  <c:v>29.422222222222217</c:v>
                </c:pt>
                <c:pt idx="11553">
                  <c:v>30.227777777777774</c:v>
                </c:pt>
                <c:pt idx="11554">
                  <c:v>30.638888888888893</c:v>
                </c:pt>
                <c:pt idx="11555">
                  <c:v>31.18888888888889</c:v>
                </c:pt>
                <c:pt idx="11556">
                  <c:v>31.37777777777778</c:v>
                </c:pt>
                <c:pt idx="11557">
                  <c:v>31.9</c:v>
                </c:pt>
                <c:pt idx="11558">
                  <c:v>30.877777777777776</c:v>
                </c:pt>
                <c:pt idx="11559">
                  <c:v>31.988888888888887</c:v>
                </c:pt>
                <c:pt idx="11560">
                  <c:v>32.62222222222222</c:v>
                </c:pt>
                <c:pt idx="11561">
                  <c:v>31.56111111111111</c:v>
                </c:pt>
                <c:pt idx="11562">
                  <c:v>30.838888888888892</c:v>
                </c:pt>
                <c:pt idx="11563">
                  <c:v>31.750000000000004</c:v>
                </c:pt>
                <c:pt idx="11564">
                  <c:v>32.977777777777774</c:v>
                </c:pt>
                <c:pt idx="11565">
                  <c:v>31.599999999999998</c:v>
                </c:pt>
                <c:pt idx="11566">
                  <c:v>25.272222222222219</c:v>
                </c:pt>
                <c:pt idx="11567">
                  <c:v>22.5</c:v>
                </c:pt>
                <c:pt idx="11568">
                  <c:v>22.527777777777775</c:v>
                </c:pt>
                <c:pt idx="11569">
                  <c:v>22.638888888888889</c:v>
                </c:pt>
                <c:pt idx="11570">
                  <c:v>22.75</c:v>
                </c:pt>
                <c:pt idx="11571">
                  <c:v>22.872222222222224</c:v>
                </c:pt>
                <c:pt idx="11572">
                  <c:v>22.927777777777774</c:v>
                </c:pt>
                <c:pt idx="11573">
                  <c:v>23.011111111111113</c:v>
                </c:pt>
                <c:pt idx="11574">
                  <c:v>23.272222222222222</c:v>
                </c:pt>
                <c:pt idx="11575">
                  <c:v>23.922222222222224</c:v>
                </c:pt>
                <c:pt idx="11576">
                  <c:v>24.572222222222223</c:v>
                </c:pt>
                <c:pt idx="11577">
                  <c:v>25.372222222222224</c:v>
                </c:pt>
                <c:pt idx="11578">
                  <c:v>25.900000000000002</c:v>
                </c:pt>
                <c:pt idx="11579">
                  <c:v>26.472222222222225</c:v>
                </c:pt>
                <c:pt idx="11580">
                  <c:v>27.238888888888887</c:v>
                </c:pt>
                <c:pt idx="11581">
                  <c:v>28.049999999999997</c:v>
                </c:pt>
                <c:pt idx="11582">
                  <c:v>28.772222222222226</c:v>
                </c:pt>
                <c:pt idx="11583">
                  <c:v>29.772222222222222</c:v>
                </c:pt>
                <c:pt idx="11584">
                  <c:v>29.338888888888889</c:v>
                </c:pt>
                <c:pt idx="11585">
                  <c:v>28.977777777777774</c:v>
                </c:pt>
                <c:pt idx="11586">
                  <c:v>28.961111111111109</c:v>
                </c:pt>
                <c:pt idx="11587">
                  <c:v>29.299999999999997</c:v>
                </c:pt>
                <c:pt idx="11588">
                  <c:v>29.6</c:v>
                </c:pt>
                <c:pt idx="11589">
                  <c:v>29.561111111111106</c:v>
                </c:pt>
                <c:pt idx="11590">
                  <c:v>29.627777777777776</c:v>
                </c:pt>
                <c:pt idx="11591">
                  <c:v>29.827777777777776</c:v>
                </c:pt>
                <c:pt idx="11592">
                  <c:v>29.911111111111111</c:v>
                </c:pt>
                <c:pt idx="11593">
                  <c:v>30.322222222222219</c:v>
                </c:pt>
                <c:pt idx="11594">
                  <c:v>29.8</c:v>
                </c:pt>
                <c:pt idx="11595">
                  <c:v>29.527777777777779</c:v>
                </c:pt>
                <c:pt idx="11596">
                  <c:v>29.18888888888889</c:v>
                </c:pt>
                <c:pt idx="11597">
                  <c:v>28.727777777777774</c:v>
                </c:pt>
                <c:pt idx="11598">
                  <c:v>28.188888888888886</c:v>
                </c:pt>
                <c:pt idx="11599">
                  <c:v>27.527777777777775</c:v>
                </c:pt>
                <c:pt idx="11600">
                  <c:v>27.238888888888887</c:v>
                </c:pt>
                <c:pt idx="11601">
                  <c:v>26.877777777777773</c:v>
                </c:pt>
                <c:pt idx="11602">
                  <c:v>26.4</c:v>
                </c:pt>
                <c:pt idx="11603">
                  <c:v>26.177777777777781</c:v>
                </c:pt>
                <c:pt idx="11604">
                  <c:v>25.999999999999996</c:v>
                </c:pt>
                <c:pt idx="11605">
                  <c:v>25.949999999999996</c:v>
                </c:pt>
                <c:pt idx="11606">
                  <c:v>25.861111111111107</c:v>
                </c:pt>
                <c:pt idx="11607">
                  <c:v>25.561111111111114</c:v>
                </c:pt>
                <c:pt idx="11608">
                  <c:v>25.388888888888889</c:v>
                </c:pt>
                <c:pt idx="11609">
                  <c:v>25.288888888888884</c:v>
                </c:pt>
                <c:pt idx="11610">
                  <c:v>25.138888888888889</c:v>
                </c:pt>
                <c:pt idx="11611">
                  <c:v>25.12222222222222</c:v>
                </c:pt>
                <c:pt idx="11612">
                  <c:v>25.072222222222219</c:v>
                </c:pt>
                <c:pt idx="11613">
                  <c:v>24.861111111111111</c:v>
                </c:pt>
                <c:pt idx="11614">
                  <c:v>24.877777777777776</c:v>
                </c:pt>
                <c:pt idx="11615">
                  <c:v>25.177777777777774</c:v>
                </c:pt>
                <c:pt idx="11616">
                  <c:v>25.322222222222219</c:v>
                </c:pt>
                <c:pt idx="11617">
                  <c:v>25.261111111111109</c:v>
                </c:pt>
                <c:pt idx="11618">
                  <c:v>25</c:v>
                </c:pt>
                <c:pt idx="11619">
                  <c:v>24.8</c:v>
                </c:pt>
                <c:pt idx="11620">
                  <c:v>24.877777777777776</c:v>
                </c:pt>
                <c:pt idx="11621">
                  <c:v>24.949999999999996</c:v>
                </c:pt>
                <c:pt idx="11622">
                  <c:v>24.822222222222226</c:v>
                </c:pt>
                <c:pt idx="11623">
                  <c:v>24.661111111111111</c:v>
                </c:pt>
                <c:pt idx="11624">
                  <c:v>24.549999999999997</c:v>
                </c:pt>
                <c:pt idx="11625">
                  <c:v>24.488888888888887</c:v>
                </c:pt>
                <c:pt idx="11626">
                  <c:v>24.288888888888888</c:v>
                </c:pt>
                <c:pt idx="11627">
                  <c:v>24.261111111111113</c:v>
                </c:pt>
                <c:pt idx="11628">
                  <c:v>24.177777777777774</c:v>
                </c:pt>
                <c:pt idx="11629">
                  <c:v>24.011111111111109</c:v>
                </c:pt>
                <c:pt idx="11630">
                  <c:v>23.838888888888885</c:v>
                </c:pt>
                <c:pt idx="11631">
                  <c:v>23.738888888888891</c:v>
                </c:pt>
                <c:pt idx="11632">
                  <c:v>23.56111111111111</c:v>
                </c:pt>
                <c:pt idx="11633">
                  <c:v>23.55</c:v>
                </c:pt>
                <c:pt idx="11634">
                  <c:v>23.449999999999996</c:v>
                </c:pt>
                <c:pt idx="11635">
                  <c:v>23.277777777777782</c:v>
                </c:pt>
                <c:pt idx="11636">
                  <c:v>23.288888888888888</c:v>
                </c:pt>
                <c:pt idx="11637">
                  <c:v>23.222222222222221</c:v>
                </c:pt>
                <c:pt idx="11638">
                  <c:v>23.177777777777777</c:v>
                </c:pt>
                <c:pt idx="11639">
                  <c:v>23.200000000000003</c:v>
                </c:pt>
                <c:pt idx="11640">
                  <c:v>23.227777777777778</c:v>
                </c:pt>
                <c:pt idx="11641">
                  <c:v>23.538888888888891</c:v>
                </c:pt>
                <c:pt idx="11642">
                  <c:v>24.099999999999998</c:v>
                </c:pt>
                <c:pt idx="11643">
                  <c:v>24.888888888888886</c:v>
                </c:pt>
                <c:pt idx="11644">
                  <c:v>25.561111111111114</c:v>
                </c:pt>
                <c:pt idx="11645">
                  <c:v>25.838888888888892</c:v>
                </c:pt>
                <c:pt idx="11646">
                  <c:v>26.238888888888891</c:v>
                </c:pt>
                <c:pt idx="11647">
                  <c:v>27.011111111111113</c:v>
                </c:pt>
                <c:pt idx="11648">
                  <c:v>27.888888888888889</c:v>
                </c:pt>
                <c:pt idx="11649">
                  <c:v>28.127777777777773</c:v>
                </c:pt>
                <c:pt idx="11650">
                  <c:v>28.711111111111116</c:v>
                </c:pt>
                <c:pt idx="11651">
                  <c:v>29.12777777777778</c:v>
                </c:pt>
                <c:pt idx="11652">
                  <c:v>29.372222222222224</c:v>
                </c:pt>
                <c:pt idx="11653">
                  <c:v>29.022222222222219</c:v>
                </c:pt>
                <c:pt idx="11654">
                  <c:v>29.627777777777776</c:v>
                </c:pt>
                <c:pt idx="11655">
                  <c:v>30.25</c:v>
                </c:pt>
                <c:pt idx="11656">
                  <c:v>30.288888888888884</c:v>
                </c:pt>
                <c:pt idx="11657">
                  <c:v>30.12777777777778</c:v>
                </c:pt>
                <c:pt idx="11658">
                  <c:v>29.438888888888886</c:v>
                </c:pt>
                <c:pt idx="11659">
                  <c:v>30.738888888888887</c:v>
                </c:pt>
                <c:pt idx="11660">
                  <c:v>30.888888888888886</c:v>
                </c:pt>
                <c:pt idx="11661">
                  <c:v>31.588888888888889</c:v>
                </c:pt>
                <c:pt idx="11662">
                  <c:v>32.227777777777781</c:v>
                </c:pt>
                <c:pt idx="11663">
                  <c:v>32.65</c:v>
                </c:pt>
                <c:pt idx="11664">
                  <c:v>31.938888888888886</c:v>
                </c:pt>
                <c:pt idx="11665">
                  <c:v>32.822222222222223</c:v>
                </c:pt>
                <c:pt idx="11666">
                  <c:v>32.15</c:v>
                </c:pt>
                <c:pt idx="11667">
                  <c:v>32.111111111111107</c:v>
                </c:pt>
                <c:pt idx="11668">
                  <c:v>33.022222222222219</c:v>
                </c:pt>
                <c:pt idx="11669">
                  <c:v>32.988888888888887</c:v>
                </c:pt>
                <c:pt idx="11670">
                  <c:v>33.472222222222221</c:v>
                </c:pt>
                <c:pt idx="11671">
                  <c:v>32.277777777777771</c:v>
                </c:pt>
                <c:pt idx="11672">
                  <c:v>31.622222222222224</c:v>
                </c:pt>
                <c:pt idx="11673">
                  <c:v>28.85</c:v>
                </c:pt>
                <c:pt idx="11674">
                  <c:v>27.849999999999998</c:v>
                </c:pt>
                <c:pt idx="11675">
                  <c:v>28.222222222222221</c:v>
                </c:pt>
                <c:pt idx="11676">
                  <c:v>27.55</c:v>
                </c:pt>
                <c:pt idx="11677">
                  <c:v>26.222222222222221</c:v>
                </c:pt>
                <c:pt idx="11678">
                  <c:v>25.961111111111112</c:v>
                </c:pt>
                <c:pt idx="11679">
                  <c:v>26.361111111111111</c:v>
                </c:pt>
                <c:pt idx="11680">
                  <c:v>26.711111111111109</c:v>
                </c:pt>
                <c:pt idx="11681">
                  <c:v>27.322222222222226</c:v>
                </c:pt>
                <c:pt idx="11682">
                  <c:v>27.35</c:v>
                </c:pt>
                <c:pt idx="11683">
                  <c:v>26.427777777777774</c:v>
                </c:pt>
                <c:pt idx="11684">
                  <c:v>26.072222222222226</c:v>
                </c:pt>
                <c:pt idx="11685">
                  <c:v>26.12222222222222</c:v>
                </c:pt>
                <c:pt idx="11686">
                  <c:v>26.211111111111116</c:v>
                </c:pt>
                <c:pt idx="11687">
                  <c:v>26.227777777777774</c:v>
                </c:pt>
                <c:pt idx="11688">
                  <c:v>26.12222222222222</c:v>
                </c:pt>
                <c:pt idx="11689">
                  <c:v>26.027777777777775</c:v>
                </c:pt>
                <c:pt idx="11690">
                  <c:v>26.149999999999995</c:v>
                </c:pt>
                <c:pt idx="11691">
                  <c:v>26.011111111111106</c:v>
                </c:pt>
                <c:pt idx="11692">
                  <c:v>25.772222222222222</c:v>
                </c:pt>
                <c:pt idx="11693">
                  <c:v>25.588888888888889</c:v>
                </c:pt>
                <c:pt idx="11694">
                  <c:v>25.25</c:v>
                </c:pt>
                <c:pt idx="11695">
                  <c:v>25.027777777777775</c:v>
                </c:pt>
                <c:pt idx="11696">
                  <c:v>24.8</c:v>
                </c:pt>
                <c:pt idx="11697">
                  <c:v>24.661111111111111</c:v>
                </c:pt>
                <c:pt idx="11698">
                  <c:v>24.511111111111113</c:v>
                </c:pt>
                <c:pt idx="11699">
                  <c:v>24.450000000000003</c:v>
                </c:pt>
                <c:pt idx="11700">
                  <c:v>24.477777777777778</c:v>
                </c:pt>
                <c:pt idx="11701">
                  <c:v>24.461111111111112</c:v>
                </c:pt>
                <c:pt idx="11702">
                  <c:v>24.338888888888889</c:v>
                </c:pt>
                <c:pt idx="11703">
                  <c:v>24.261111111111113</c:v>
                </c:pt>
                <c:pt idx="11704">
                  <c:v>24.18888888888889</c:v>
                </c:pt>
                <c:pt idx="11705">
                  <c:v>24.138888888888889</c:v>
                </c:pt>
                <c:pt idx="11706">
                  <c:v>23.972222222222225</c:v>
                </c:pt>
                <c:pt idx="11707">
                  <c:v>24.011111111111109</c:v>
                </c:pt>
                <c:pt idx="11708">
                  <c:v>24.06111111111111</c:v>
                </c:pt>
                <c:pt idx="11709">
                  <c:v>23.961111111111109</c:v>
                </c:pt>
                <c:pt idx="11710">
                  <c:v>23.93888888888889</c:v>
                </c:pt>
                <c:pt idx="11711">
                  <c:v>23.927777777777774</c:v>
                </c:pt>
                <c:pt idx="11712">
                  <c:v>23.722222222222225</c:v>
                </c:pt>
                <c:pt idx="11713">
                  <c:v>23.527777777777775</c:v>
                </c:pt>
                <c:pt idx="11714">
                  <c:v>23.511111111111106</c:v>
                </c:pt>
                <c:pt idx="11715">
                  <c:v>23.727777777777774</c:v>
                </c:pt>
                <c:pt idx="11716">
                  <c:v>23.75</c:v>
                </c:pt>
                <c:pt idx="11717">
                  <c:v>23.761111111111109</c:v>
                </c:pt>
                <c:pt idx="11718">
                  <c:v>23.738888888888891</c:v>
                </c:pt>
                <c:pt idx="11719">
                  <c:v>23.738888888888891</c:v>
                </c:pt>
                <c:pt idx="11720">
                  <c:v>23.677777777777781</c:v>
                </c:pt>
                <c:pt idx="11721">
                  <c:v>23.62222222222222</c:v>
                </c:pt>
                <c:pt idx="11722">
                  <c:v>23.511111111111106</c:v>
                </c:pt>
                <c:pt idx="11723">
                  <c:v>23.422222222222221</c:v>
                </c:pt>
                <c:pt idx="11724">
                  <c:v>23.188888888888886</c:v>
                </c:pt>
                <c:pt idx="11725">
                  <c:v>23.177777777777777</c:v>
                </c:pt>
                <c:pt idx="11726">
                  <c:v>23.111111111111107</c:v>
                </c:pt>
                <c:pt idx="11727">
                  <c:v>23.138888888888893</c:v>
                </c:pt>
                <c:pt idx="11728">
                  <c:v>23.222222222222221</c:v>
                </c:pt>
                <c:pt idx="11729">
                  <c:v>23.022222222222222</c:v>
                </c:pt>
                <c:pt idx="11730">
                  <c:v>23.000000000000004</c:v>
                </c:pt>
                <c:pt idx="11731">
                  <c:v>23.072222222222223</c:v>
                </c:pt>
                <c:pt idx="11732">
                  <c:v>23.000000000000004</c:v>
                </c:pt>
                <c:pt idx="11733">
                  <c:v>22.922222222222224</c:v>
                </c:pt>
                <c:pt idx="11734">
                  <c:v>22.677777777777774</c:v>
                </c:pt>
                <c:pt idx="11735">
                  <c:v>22.611111111111111</c:v>
                </c:pt>
                <c:pt idx="11736">
                  <c:v>22.661111111111115</c:v>
                </c:pt>
                <c:pt idx="11737">
                  <c:v>22.861111111111114</c:v>
                </c:pt>
                <c:pt idx="11738">
                  <c:v>23.472222222222221</c:v>
                </c:pt>
                <c:pt idx="11739">
                  <c:v>24.538888888888888</c:v>
                </c:pt>
                <c:pt idx="11740">
                  <c:v>25.088888888888885</c:v>
                </c:pt>
                <c:pt idx="11741">
                  <c:v>25.822222222222223</c:v>
                </c:pt>
                <c:pt idx="11742">
                  <c:v>26.672222222222224</c:v>
                </c:pt>
                <c:pt idx="11743">
                  <c:v>26.799999999999997</c:v>
                </c:pt>
                <c:pt idx="11744">
                  <c:v>27.37222222222222</c:v>
                </c:pt>
                <c:pt idx="11745">
                  <c:v>28.011111111111113</c:v>
                </c:pt>
                <c:pt idx="11746">
                  <c:v>28.311111111111106</c:v>
                </c:pt>
                <c:pt idx="11747">
                  <c:v>28.838888888888885</c:v>
                </c:pt>
                <c:pt idx="11748">
                  <c:v>29.388888888888893</c:v>
                </c:pt>
                <c:pt idx="11749">
                  <c:v>30.038888888888884</c:v>
                </c:pt>
                <c:pt idx="11750">
                  <c:v>30.361111111111114</c:v>
                </c:pt>
                <c:pt idx="11751">
                  <c:v>30.727777777777778</c:v>
                </c:pt>
                <c:pt idx="11752">
                  <c:v>31.127777777777776</c:v>
                </c:pt>
                <c:pt idx="11753">
                  <c:v>31.37777777777778</c:v>
                </c:pt>
                <c:pt idx="11754">
                  <c:v>31.827777777777779</c:v>
                </c:pt>
                <c:pt idx="11755">
                  <c:v>32.327777777777776</c:v>
                </c:pt>
                <c:pt idx="11756">
                  <c:v>32.588888888888889</c:v>
                </c:pt>
                <c:pt idx="11757">
                  <c:v>32.199999999999996</c:v>
                </c:pt>
                <c:pt idx="11758">
                  <c:v>32.172222222222217</c:v>
                </c:pt>
                <c:pt idx="11759">
                  <c:v>33.277777777777779</c:v>
                </c:pt>
                <c:pt idx="11760">
                  <c:v>33.638888888888886</c:v>
                </c:pt>
                <c:pt idx="11761">
                  <c:v>32.572222222222216</c:v>
                </c:pt>
                <c:pt idx="11762">
                  <c:v>33.211111111111109</c:v>
                </c:pt>
                <c:pt idx="11763">
                  <c:v>33.411111111111111</c:v>
                </c:pt>
                <c:pt idx="11764">
                  <c:v>33.377777777777773</c:v>
                </c:pt>
                <c:pt idx="11765">
                  <c:v>34.288888888888884</c:v>
                </c:pt>
                <c:pt idx="11766">
                  <c:v>34.411111111111111</c:v>
                </c:pt>
                <c:pt idx="11767">
                  <c:v>34.377777777777773</c:v>
                </c:pt>
                <c:pt idx="11768">
                  <c:v>34.072222222222223</c:v>
                </c:pt>
                <c:pt idx="11769">
                  <c:v>34.56111111111111</c:v>
                </c:pt>
                <c:pt idx="11770">
                  <c:v>34.62222222222222</c:v>
                </c:pt>
                <c:pt idx="11771">
                  <c:v>33.122222222222227</c:v>
                </c:pt>
                <c:pt idx="11772">
                  <c:v>30.15</c:v>
                </c:pt>
                <c:pt idx="11773">
                  <c:v>28.061111111111114</c:v>
                </c:pt>
                <c:pt idx="11774">
                  <c:v>25.811111111111106</c:v>
                </c:pt>
                <c:pt idx="11775">
                  <c:v>24.461111111111112</c:v>
                </c:pt>
                <c:pt idx="11776">
                  <c:v>23.75</c:v>
                </c:pt>
                <c:pt idx="11777">
                  <c:v>23.888888888888889</c:v>
                </c:pt>
                <c:pt idx="11778">
                  <c:v>23.472222222222221</c:v>
                </c:pt>
                <c:pt idx="11779">
                  <c:v>23.227777777777778</c:v>
                </c:pt>
                <c:pt idx="11780">
                  <c:v>23.438888888888886</c:v>
                </c:pt>
                <c:pt idx="11781">
                  <c:v>23.888888888888889</c:v>
                </c:pt>
                <c:pt idx="11782">
                  <c:v>24.111111111111114</c:v>
                </c:pt>
                <c:pt idx="11783">
                  <c:v>24.477777777777778</c:v>
                </c:pt>
                <c:pt idx="11784">
                  <c:v>24.722222222222221</c:v>
                </c:pt>
                <c:pt idx="11785">
                  <c:v>24.688888888888886</c:v>
                </c:pt>
                <c:pt idx="11786">
                  <c:v>24.499999999999996</c:v>
                </c:pt>
                <c:pt idx="11787">
                  <c:v>24.277777777777779</c:v>
                </c:pt>
                <c:pt idx="11788">
                  <c:v>23.87777777777778</c:v>
                </c:pt>
                <c:pt idx="11789">
                  <c:v>23.338888888888892</c:v>
                </c:pt>
                <c:pt idx="11790">
                  <c:v>23.138888888888893</c:v>
                </c:pt>
                <c:pt idx="11791">
                  <c:v>23.200000000000003</c:v>
                </c:pt>
                <c:pt idx="11792">
                  <c:v>23.249999999999996</c:v>
                </c:pt>
                <c:pt idx="11793">
                  <c:v>22.977777777777778</c:v>
                </c:pt>
                <c:pt idx="11794">
                  <c:v>22.75</c:v>
                </c:pt>
                <c:pt idx="11795">
                  <c:v>22.522222222222226</c:v>
                </c:pt>
                <c:pt idx="11796">
                  <c:v>22.56111111111111</c:v>
                </c:pt>
                <c:pt idx="11797">
                  <c:v>22.522222222222226</c:v>
                </c:pt>
                <c:pt idx="11798">
                  <c:v>22.522222222222226</c:v>
                </c:pt>
                <c:pt idx="11799">
                  <c:v>22.31111111111111</c:v>
                </c:pt>
                <c:pt idx="11800">
                  <c:v>22.338888888888885</c:v>
                </c:pt>
                <c:pt idx="11801">
                  <c:v>22.361111111111111</c:v>
                </c:pt>
                <c:pt idx="11802">
                  <c:v>22.211111111111112</c:v>
                </c:pt>
                <c:pt idx="11803">
                  <c:v>22.188888888888886</c:v>
                </c:pt>
                <c:pt idx="11804">
                  <c:v>22.199999999999996</c:v>
                </c:pt>
                <c:pt idx="11805">
                  <c:v>22.327777777777776</c:v>
                </c:pt>
                <c:pt idx="11806">
                  <c:v>22.600000000000005</c:v>
                </c:pt>
                <c:pt idx="11807">
                  <c:v>22.488888888888891</c:v>
                </c:pt>
                <c:pt idx="11808">
                  <c:v>22.35</c:v>
                </c:pt>
                <c:pt idx="11809">
                  <c:v>22.161111111111111</c:v>
                </c:pt>
                <c:pt idx="11810">
                  <c:v>21.950000000000003</c:v>
                </c:pt>
                <c:pt idx="11811">
                  <c:v>21.827777777777779</c:v>
                </c:pt>
                <c:pt idx="11812">
                  <c:v>21.750000000000004</c:v>
                </c:pt>
                <c:pt idx="11813">
                  <c:v>21.711111111111109</c:v>
                </c:pt>
                <c:pt idx="11814">
                  <c:v>21.677777777777774</c:v>
                </c:pt>
                <c:pt idx="11815">
                  <c:v>21.711111111111109</c:v>
                </c:pt>
                <c:pt idx="11816">
                  <c:v>21.599999999999998</c:v>
                </c:pt>
                <c:pt idx="11817">
                  <c:v>21.611111111111114</c:v>
                </c:pt>
                <c:pt idx="11818">
                  <c:v>21.661111111111108</c:v>
                </c:pt>
                <c:pt idx="11819">
                  <c:v>21.65</c:v>
                </c:pt>
                <c:pt idx="11820">
                  <c:v>21.638888888888889</c:v>
                </c:pt>
                <c:pt idx="11821">
                  <c:v>21.527777777777779</c:v>
                </c:pt>
                <c:pt idx="11822">
                  <c:v>21.511111111111109</c:v>
                </c:pt>
                <c:pt idx="11823">
                  <c:v>21.511111111111109</c:v>
                </c:pt>
                <c:pt idx="11824">
                  <c:v>21.572222222222219</c:v>
                </c:pt>
                <c:pt idx="11825">
                  <c:v>21.43888888888889</c:v>
                </c:pt>
                <c:pt idx="11826">
                  <c:v>21.488888888888891</c:v>
                </c:pt>
                <c:pt idx="11827">
                  <c:v>21.550000000000004</c:v>
                </c:pt>
                <c:pt idx="11828">
                  <c:v>21.472222222222225</c:v>
                </c:pt>
                <c:pt idx="11829">
                  <c:v>21.427777777777774</c:v>
                </c:pt>
                <c:pt idx="11830">
                  <c:v>21.411111111111115</c:v>
                </c:pt>
                <c:pt idx="11831">
                  <c:v>21.43888888888889</c:v>
                </c:pt>
                <c:pt idx="11832">
                  <c:v>21.522222222222219</c:v>
                </c:pt>
                <c:pt idx="11833">
                  <c:v>21.872222222222224</c:v>
                </c:pt>
                <c:pt idx="11834">
                  <c:v>22.522222222222226</c:v>
                </c:pt>
                <c:pt idx="11835">
                  <c:v>23.238888888888887</c:v>
                </c:pt>
                <c:pt idx="11836">
                  <c:v>23.95</c:v>
                </c:pt>
                <c:pt idx="11837">
                  <c:v>25</c:v>
                </c:pt>
                <c:pt idx="11838">
                  <c:v>25.772222222222222</c:v>
                </c:pt>
                <c:pt idx="11839">
                  <c:v>26.4</c:v>
                </c:pt>
                <c:pt idx="11840">
                  <c:v>27.3</c:v>
                </c:pt>
                <c:pt idx="11841">
                  <c:v>27.9</c:v>
                </c:pt>
                <c:pt idx="11842">
                  <c:v>28.138888888888893</c:v>
                </c:pt>
                <c:pt idx="11843">
                  <c:v>28.727777777777774</c:v>
                </c:pt>
                <c:pt idx="11844">
                  <c:v>29.238888888888887</c:v>
                </c:pt>
                <c:pt idx="11845">
                  <c:v>29.477777777777778</c:v>
                </c:pt>
                <c:pt idx="11846">
                  <c:v>30.027777777777775</c:v>
                </c:pt>
                <c:pt idx="11847">
                  <c:v>30.572222222222223</c:v>
                </c:pt>
                <c:pt idx="11848">
                  <c:v>30.372222222222224</c:v>
                </c:pt>
                <c:pt idx="11849">
                  <c:v>31.750000000000004</c:v>
                </c:pt>
                <c:pt idx="11850">
                  <c:v>31.288888888888884</c:v>
                </c:pt>
                <c:pt idx="11851">
                  <c:v>31.277777777777775</c:v>
                </c:pt>
                <c:pt idx="11852">
                  <c:v>32.211111111111116</c:v>
                </c:pt>
                <c:pt idx="11853">
                  <c:v>31.222222222222221</c:v>
                </c:pt>
                <c:pt idx="11854">
                  <c:v>31.227777777777774</c:v>
                </c:pt>
                <c:pt idx="11855">
                  <c:v>31.31111111111111</c:v>
                </c:pt>
                <c:pt idx="11856">
                  <c:v>31.727777777777778</c:v>
                </c:pt>
                <c:pt idx="11857">
                  <c:v>32.861111111111114</c:v>
                </c:pt>
                <c:pt idx="11858">
                  <c:v>33.022222222222219</c:v>
                </c:pt>
                <c:pt idx="11859">
                  <c:v>33.477777777777781</c:v>
                </c:pt>
                <c:pt idx="11860">
                  <c:v>32.699999999999996</c:v>
                </c:pt>
                <c:pt idx="11861">
                  <c:v>33.43888888888889</c:v>
                </c:pt>
                <c:pt idx="11862">
                  <c:v>33.85</c:v>
                </c:pt>
                <c:pt idx="11863">
                  <c:v>33.65</c:v>
                </c:pt>
                <c:pt idx="11864">
                  <c:v>34.072222222222223</c:v>
                </c:pt>
                <c:pt idx="11865">
                  <c:v>34.761111111111106</c:v>
                </c:pt>
                <c:pt idx="11866">
                  <c:v>34.12777777777778</c:v>
                </c:pt>
                <c:pt idx="11867">
                  <c:v>34.638888888888886</c:v>
                </c:pt>
                <c:pt idx="11868">
                  <c:v>30.761111111111113</c:v>
                </c:pt>
                <c:pt idx="11869">
                  <c:v>30.4</c:v>
                </c:pt>
                <c:pt idx="11870">
                  <c:v>29.650000000000002</c:v>
                </c:pt>
                <c:pt idx="11871">
                  <c:v>27.800000000000004</c:v>
                </c:pt>
                <c:pt idx="11872">
                  <c:v>27.211111111111112</c:v>
                </c:pt>
                <c:pt idx="11873">
                  <c:v>26.972222222222221</c:v>
                </c:pt>
                <c:pt idx="11874">
                  <c:v>26.06111111111111</c:v>
                </c:pt>
                <c:pt idx="11875">
                  <c:v>24.772222222222222</c:v>
                </c:pt>
                <c:pt idx="11876">
                  <c:v>24.627777777777776</c:v>
                </c:pt>
                <c:pt idx="11877">
                  <c:v>24.299999999999997</c:v>
                </c:pt>
                <c:pt idx="11878">
                  <c:v>23.9</c:v>
                </c:pt>
                <c:pt idx="11879">
                  <c:v>23.677777777777781</c:v>
                </c:pt>
                <c:pt idx="11880">
                  <c:v>23.68888888888889</c:v>
                </c:pt>
                <c:pt idx="11881">
                  <c:v>23.672222222222221</c:v>
                </c:pt>
                <c:pt idx="11882">
                  <c:v>23.627777777777776</c:v>
                </c:pt>
                <c:pt idx="11883">
                  <c:v>23.55</c:v>
                </c:pt>
                <c:pt idx="11884">
                  <c:v>23.677777777777781</c:v>
                </c:pt>
                <c:pt idx="11885">
                  <c:v>23.861111111111111</c:v>
                </c:pt>
                <c:pt idx="11886">
                  <c:v>23.87222222222222</c:v>
                </c:pt>
                <c:pt idx="11887">
                  <c:v>23.9</c:v>
                </c:pt>
                <c:pt idx="11888">
                  <c:v>23.87222222222222</c:v>
                </c:pt>
                <c:pt idx="11889">
                  <c:v>23.850000000000005</c:v>
                </c:pt>
                <c:pt idx="11890">
                  <c:v>23.850000000000005</c:v>
                </c:pt>
                <c:pt idx="11891">
                  <c:v>23.738888888888891</c:v>
                </c:pt>
                <c:pt idx="11892">
                  <c:v>23.722222222222225</c:v>
                </c:pt>
                <c:pt idx="11893">
                  <c:v>23.649999999999995</c:v>
                </c:pt>
                <c:pt idx="11894">
                  <c:v>23.577777777777776</c:v>
                </c:pt>
                <c:pt idx="11895">
                  <c:v>23.55</c:v>
                </c:pt>
                <c:pt idx="11896">
                  <c:v>23.627777777777776</c:v>
                </c:pt>
                <c:pt idx="11897">
                  <c:v>23.577777777777776</c:v>
                </c:pt>
                <c:pt idx="11898">
                  <c:v>23.477777777777781</c:v>
                </c:pt>
                <c:pt idx="11899">
                  <c:v>23.461111111111112</c:v>
                </c:pt>
                <c:pt idx="11900">
                  <c:v>23.427777777777777</c:v>
                </c:pt>
                <c:pt idx="11901">
                  <c:v>23.322222222222223</c:v>
                </c:pt>
                <c:pt idx="11902">
                  <c:v>23.322222222222223</c:v>
                </c:pt>
                <c:pt idx="11903">
                  <c:v>23.299999999999997</c:v>
                </c:pt>
                <c:pt idx="11904">
                  <c:v>23.111111111111107</c:v>
                </c:pt>
                <c:pt idx="11905">
                  <c:v>22.927777777777774</c:v>
                </c:pt>
                <c:pt idx="11906">
                  <c:v>22.827777777777779</c:v>
                </c:pt>
                <c:pt idx="11907">
                  <c:v>22.838888888888889</c:v>
                </c:pt>
                <c:pt idx="11908">
                  <c:v>22.75</c:v>
                </c:pt>
                <c:pt idx="11909">
                  <c:v>22.661111111111115</c:v>
                </c:pt>
                <c:pt idx="11910">
                  <c:v>22.600000000000005</c:v>
                </c:pt>
                <c:pt idx="11911">
                  <c:v>22.677777777777774</c:v>
                </c:pt>
                <c:pt idx="11912">
                  <c:v>22.7</c:v>
                </c:pt>
                <c:pt idx="11913">
                  <c:v>22.588888888888885</c:v>
                </c:pt>
                <c:pt idx="11914">
                  <c:v>22.62777777777778</c:v>
                </c:pt>
                <c:pt idx="11915">
                  <c:v>22.527777777777775</c:v>
                </c:pt>
                <c:pt idx="11916">
                  <c:v>22.45</c:v>
                </c:pt>
                <c:pt idx="11917">
                  <c:v>22.577777777777779</c:v>
                </c:pt>
                <c:pt idx="11918">
                  <c:v>22.45</c:v>
                </c:pt>
                <c:pt idx="11919">
                  <c:v>22.37222222222222</c:v>
                </c:pt>
                <c:pt idx="11920">
                  <c:v>22.177777777777777</c:v>
                </c:pt>
                <c:pt idx="11921">
                  <c:v>22.127777777777776</c:v>
                </c:pt>
                <c:pt idx="11922">
                  <c:v>22.272222222222222</c:v>
                </c:pt>
                <c:pt idx="11923">
                  <c:v>21.888888888888893</c:v>
                </c:pt>
                <c:pt idx="11924">
                  <c:v>21.849999999999998</c:v>
                </c:pt>
                <c:pt idx="11925">
                  <c:v>21.938888888888886</c:v>
                </c:pt>
                <c:pt idx="11926">
                  <c:v>21.738888888888887</c:v>
                </c:pt>
                <c:pt idx="11927">
                  <c:v>21.777777777777779</c:v>
                </c:pt>
                <c:pt idx="11928">
                  <c:v>21.811111111111114</c:v>
                </c:pt>
                <c:pt idx="11929">
                  <c:v>22.072222222222223</c:v>
                </c:pt>
                <c:pt idx="11930">
                  <c:v>22.800000000000004</c:v>
                </c:pt>
                <c:pt idx="11931">
                  <c:v>23.438888888888886</c:v>
                </c:pt>
                <c:pt idx="11932">
                  <c:v>23.488888888888891</c:v>
                </c:pt>
                <c:pt idx="11933">
                  <c:v>24.4</c:v>
                </c:pt>
                <c:pt idx="11934">
                  <c:v>25.877777777777776</c:v>
                </c:pt>
                <c:pt idx="11935">
                  <c:v>27.061111111111106</c:v>
                </c:pt>
                <c:pt idx="11936">
                  <c:v>27.838888888888889</c:v>
                </c:pt>
                <c:pt idx="11937">
                  <c:v>28.261111111111113</c:v>
                </c:pt>
                <c:pt idx="11938">
                  <c:v>28.288888888888888</c:v>
                </c:pt>
                <c:pt idx="11939">
                  <c:v>29.15</c:v>
                </c:pt>
                <c:pt idx="11940">
                  <c:v>29.277777777777779</c:v>
                </c:pt>
                <c:pt idx="11941">
                  <c:v>29.949999999999996</c:v>
                </c:pt>
                <c:pt idx="11942">
                  <c:v>30.277777777777779</c:v>
                </c:pt>
                <c:pt idx="11943">
                  <c:v>30.322222222222219</c:v>
                </c:pt>
                <c:pt idx="11944">
                  <c:v>30.31111111111111</c:v>
                </c:pt>
                <c:pt idx="11945">
                  <c:v>30.65</c:v>
                </c:pt>
                <c:pt idx="11946">
                  <c:v>31.127777777777776</c:v>
                </c:pt>
                <c:pt idx="11947">
                  <c:v>31.611111111111114</c:v>
                </c:pt>
                <c:pt idx="11948">
                  <c:v>32.25</c:v>
                </c:pt>
                <c:pt idx="11949">
                  <c:v>31.750000000000004</c:v>
                </c:pt>
                <c:pt idx="11950">
                  <c:v>32.411111111111111</c:v>
                </c:pt>
                <c:pt idx="11951">
                  <c:v>32.5</c:v>
                </c:pt>
                <c:pt idx="11952">
                  <c:v>32.427777777777777</c:v>
                </c:pt>
                <c:pt idx="11953">
                  <c:v>32.93888888888889</c:v>
                </c:pt>
                <c:pt idx="11954">
                  <c:v>33</c:v>
                </c:pt>
                <c:pt idx="11955">
                  <c:v>33.127777777777773</c:v>
                </c:pt>
                <c:pt idx="11956">
                  <c:v>33.677777777777777</c:v>
                </c:pt>
                <c:pt idx="11957">
                  <c:v>33.249999999999993</c:v>
                </c:pt>
                <c:pt idx="11958">
                  <c:v>32.277777777777771</c:v>
                </c:pt>
                <c:pt idx="11959">
                  <c:v>26.761111111111113</c:v>
                </c:pt>
                <c:pt idx="11960">
                  <c:v>25.811111111111106</c:v>
                </c:pt>
                <c:pt idx="11961">
                  <c:v>25.977777777777781</c:v>
                </c:pt>
                <c:pt idx="11962">
                  <c:v>26.177777777777781</c:v>
                </c:pt>
                <c:pt idx="11963">
                  <c:v>26.711111111111109</c:v>
                </c:pt>
                <c:pt idx="11964">
                  <c:v>27.127777777777776</c:v>
                </c:pt>
                <c:pt idx="11965">
                  <c:v>27.872222222222224</c:v>
                </c:pt>
                <c:pt idx="11966">
                  <c:v>29.038888888888884</c:v>
                </c:pt>
                <c:pt idx="11967">
                  <c:v>29.322222222222223</c:v>
                </c:pt>
                <c:pt idx="11968">
                  <c:v>28.438888888888886</c:v>
                </c:pt>
                <c:pt idx="11969">
                  <c:v>28.361111111111107</c:v>
                </c:pt>
                <c:pt idx="11970">
                  <c:v>29.450000000000003</c:v>
                </c:pt>
                <c:pt idx="11971">
                  <c:v>30.477777777777778</c:v>
                </c:pt>
                <c:pt idx="11972">
                  <c:v>30.827777777777776</c:v>
                </c:pt>
                <c:pt idx="11973">
                  <c:v>30.85</c:v>
                </c:pt>
                <c:pt idx="11974">
                  <c:v>30.300000000000004</c:v>
                </c:pt>
                <c:pt idx="11975">
                  <c:v>30.05</c:v>
                </c:pt>
                <c:pt idx="11976">
                  <c:v>29.827777777777776</c:v>
                </c:pt>
                <c:pt idx="11977">
                  <c:v>29.588888888888892</c:v>
                </c:pt>
                <c:pt idx="11978">
                  <c:v>29.322222222222223</c:v>
                </c:pt>
                <c:pt idx="11979">
                  <c:v>29.011111111111109</c:v>
                </c:pt>
                <c:pt idx="11980">
                  <c:v>28.711111111111116</c:v>
                </c:pt>
                <c:pt idx="11981">
                  <c:v>28.272222222222222</c:v>
                </c:pt>
                <c:pt idx="11982">
                  <c:v>27.800000000000004</c:v>
                </c:pt>
                <c:pt idx="11983">
                  <c:v>27.377777777777776</c:v>
                </c:pt>
                <c:pt idx="11984">
                  <c:v>26.750000000000004</c:v>
                </c:pt>
                <c:pt idx="11985">
                  <c:v>26.25</c:v>
                </c:pt>
                <c:pt idx="11986">
                  <c:v>26.072222222222226</c:v>
                </c:pt>
                <c:pt idx="11987">
                  <c:v>25.972222222222221</c:v>
                </c:pt>
                <c:pt idx="11988">
                  <c:v>25.727777777777778</c:v>
                </c:pt>
                <c:pt idx="11989">
                  <c:v>25.588888888888889</c:v>
                </c:pt>
                <c:pt idx="11990">
                  <c:v>25.672222222222217</c:v>
                </c:pt>
                <c:pt idx="11991">
                  <c:v>25.500000000000004</c:v>
                </c:pt>
                <c:pt idx="11992">
                  <c:v>25.4</c:v>
                </c:pt>
                <c:pt idx="11993">
                  <c:v>25.277777777777779</c:v>
                </c:pt>
                <c:pt idx="11994">
                  <c:v>25.222222222222225</c:v>
                </c:pt>
                <c:pt idx="11995">
                  <c:v>25.027777777777775</c:v>
                </c:pt>
                <c:pt idx="11996">
                  <c:v>24.977777777777774</c:v>
                </c:pt>
                <c:pt idx="11997">
                  <c:v>24.961111111111116</c:v>
                </c:pt>
                <c:pt idx="11998">
                  <c:v>25</c:v>
                </c:pt>
                <c:pt idx="11999">
                  <c:v>25</c:v>
                </c:pt>
                <c:pt idx="12000">
                  <c:v>24.972222222222221</c:v>
                </c:pt>
                <c:pt idx="12001">
                  <c:v>24.977777777777774</c:v>
                </c:pt>
                <c:pt idx="12002">
                  <c:v>24.911111111111111</c:v>
                </c:pt>
                <c:pt idx="12003">
                  <c:v>24.727777777777781</c:v>
                </c:pt>
                <c:pt idx="12004">
                  <c:v>24.549999999999997</c:v>
                </c:pt>
                <c:pt idx="12005">
                  <c:v>24.377777777777773</c:v>
                </c:pt>
                <c:pt idx="12006">
                  <c:v>24.2</c:v>
                </c:pt>
                <c:pt idx="12007">
                  <c:v>23.87777777777778</c:v>
                </c:pt>
                <c:pt idx="12008">
                  <c:v>23.68888888888889</c:v>
                </c:pt>
                <c:pt idx="12009">
                  <c:v>23.527777777777775</c:v>
                </c:pt>
                <c:pt idx="12010">
                  <c:v>23.377777777777776</c:v>
                </c:pt>
                <c:pt idx="12011">
                  <c:v>23.372222222222216</c:v>
                </c:pt>
                <c:pt idx="12012">
                  <c:v>23.338888888888892</c:v>
                </c:pt>
                <c:pt idx="12013">
                  <c:v>23.161111111111108</c:v>
                </c:pt>
                <c:pt idx="12014">
                  <c:v>23.049999999999997</c:v>
                </c:pt>
                <c:pt idx="12015">
                  <c:v>23.077777777777779</c:v>
                </c:pt>
                <c:pt idx="12016">
                  <c:v>23.077777777777779</c:v>
                </c:pt>
                <c:pt idx="12017">
                  <c:v>23.172222222222217</c:v>
                </c:pt>
                <c:pt idx="12018">
                  <c:v>23.150000000000002</c:v>
                </c:pt>
                <c:pt idx="12019">
                  <c:v>23.138888888888893</c:v>
                </c:pt>
                <c:pt idx="12020">
                  <c:v>23.288888888888888</c:v>
                </c:pt>
                <c:pt idx="12021">
                  <c:v>23.327777777777776</c:v>
                </c:pt>
                <c:pt idx="12022">
                  <c:v>23.311111111111106</c:v>
                </c:pt>
                <c:pt idx="12023">
                  <c:v>23.322222222222223</c:v>
                </c:pt>
                <c:pt idx="12024">
                  <c:v>23.449999999999996</c:v>
                </c:pt>
                <c:pt idx="12025">
                  <c:v>23.672222222222221</c:v>
                </c:pt>
                <c:pt idx="12026">
                  <c:v>24.022222222222219</c:v>
                </c:pt>
                <c:pt idx="12027">
                  <c:v>24.727777777777781</c:v>
                </c:pt>
                <c:pt idx="12028">
                  <c:v>25.088888888888885</c:v>
                </c:pt>
                <c:pt idx="12029">
                  <c:v>25.500000000000004</c:v>
                </c:pt>
                <c:pt idx="12030">
                  <c:v>26.222222222222221</c:v>
                </c:pt>
                <c:pt idx="12031">
                  <c:v>26.738888888888887</c:v>
                </c:pt>
                <c:pt idx="12032">
                  <c:v>27.049999999999997</c:v>
                </c:pt>
                <c:pt idx="12033">
                  <c:v>26.68888888888889</c:v>
                </c:pt>
                <c:pt idx="12034">
                  <c:v>27.427777777777781</c:v>
                </c:pt>
                <c:pt idx="12035">
                  <c:v>27.849999999999998</c:v>
                </c:pt>
                <c:pt idx="12036">
                  <c:v>28.511111111111106</c:v>
                </c:pt>
                <c:pt idx="12037">
                  <c:v>29.222222222222218</c:v>
                </c:pt>
                <c:pt idx="12038">
                  <c:v>29.961111111111116</c:v>
                </c:pt>
                <c:pt idx="12039">
                  <c:v>29.738888888888887</c:v>
                </c:pt>
                <c:pt idx="12040">
                  <c:v>29.588888888888892</c:v>
                </c:pt>
                <c:pt idx="12041">
                  <c:v>29.972222222222221</c:v>
                </c:pt>
                <c:pt idx="12042">
                  <c:v>30.938888888888886</c:v>
                </c:pt>
                <c:pt idx="12043">
                  <c:v>31.288888888888884</c:v>
                </c:pt>
                <c:pt idx="12044">
                  <c:v>31.799999999999997</c:v>
                </c:pt>
                <c:pt idx="12045">
                  <c:v>31.599999999999998</c:v>
                </c:pt>
                <c:pt idx="12046">
                  <c:v>32.027777777777779</c:v>
                </c:pt>
                <c:pt idx="12047">
                  <c:v>33.138888888888893</c:v>
                </c:pt>
                <c:pt idx="12048">
                  <c:v>33.65</c:v>
                </c:pt>
                <c:pt idx="12049">
                  <c:v>33.411111111111111</c:v>
                </c:pt>
                <c:pt idx="12050">
                  <c:v>30.288888888888884</c:v>
                </c:pt>
                <c:pt idx="12051">
                  <c:v>25.599999999999998</c:v>
                </c:pt>
                <c:pt idx="12052">
                  <c:v>25.488888888888887</c:v>
                </c:pt>
                <c:pt idx="12053">
                  <c:v>25.638888888888893</c:v>
                </c:pt>
                <c:pt idx="12054">
                  <c:v>25.727777777777778</c:v>
                </c:pt>
                <c:pt idx="12055">
                  <c:v>25.588888888888889</c:v>
                </c:pt>
                <c:pt idx="12056">
                  <c:v>25.43888888888889</c:v>
                </c:pt>
                <c:pt idx="12057">
                  <c:v>25.43888888888889</c:v>
                </c:pt>
                <c:pt idx="12058">
                  <c:v>25.477777777777778</c:v>
                </c:pt>
                <c:pt idx="12059">
                  <c:v>25.572222222222223</c:v>
                </c:pt>
                <c:pt idx="12060">
                  <c:v>25.772222222222222</c:v>
                </c:pt>
                <c:pt idx="12061">
                  <c:v>25.988888888888887</c:v>
                </c:pt>
                <c:pt idx="12062">
                  <c:v>26.511111111111109</c:v>
                </c:pt>
                <c:pt idx="12063">
                  <c:v>27.072222222222223</c:v>
                </c:pt>
                <c:pt idx="12064">
                  <c:v>27.249999999999996</c:v>
                </c:pt>
                <c:pt idx="12065">
                  <c:v>27.577777777777776</c:v>
                </c:pt>
                <c:pt idx="12066">
                  <c:v>27.522222222222226</c:v>
                </c:pt>
                <c:pt idx="12067">
                  <c:v>27.65</c:v>
                </c:pt>
                <c:pt idx="12068">
                  <c:v>27.56111111111111</c:v>
                </c:pt>
                <c:pt idx="12069">
                  <c:v>27.62777777777778</c:v>
                </c:pt>
                <c:pt idx="12070">
                  <c:v>27.800000000000004</c:v>
                </c:pt>
                <c:pt idx="12071">
                  <c:v>28.027777777777779</c:v>
                </c:pt>
                <c:pt idx="12072">
                  <c:v>28.077777777777779</c:v>
                </c:pt>
                <c:pt idx="12073">
                  <c:v>28.000000000000004</c:v>
                </c:pt>
                <c:pt idx="12074">
                  <c:v>27.827777777777779</c:v>
                </c:pt>
                <c:pt idx="12075">
                  <c:v>27.577777777777776</c:v>
                </c:pt>
                <c:pt idx="12076">
                  <c:v>27.35</c:v>
                </c:pt>
                <c:pt idx="12077">
                  <c:v>27.1</c:v>
                </c:pt>
                <c:pt idx="12078">
                  <c:v>26.750000000000004</c:v>
                </c:pt>
                <c:pt idx="12079">
                  <c:v>26.638888888888889</c:v>
                </c:pt>
                <c:pt idx="12080">
                  <c:v>26.56111111111111</c:v>
                </c:pt>
                <c:pt idx="12081">
                  <c:v>26.488888888888891</c:v>
                </c:pt>
                <c:pt idx="12082">
                  <c:v>26.338888888888885</c:v>
                </c:pt>
                <c:pt idx="12083">
                  <c:v>26.227777777777774</c:v>
                </c:pt>
                <c:pt idx="12084">
                  <c:v>26.077777777777776</c:v>
                </c:pt>
                <c:pt idx="12085">
                  <c:v>26.011111111111106</c:v>
                </c:pt>
                <c:pt idx="12086">
                  <c:v>25.972222222222221</c:v>
                </c:pt>
                <c:pt idx="12087">
                  <c:v>25.949999999999996</c:v>
                </c:pt>
                <c:pt idx="12088">
                  <c:v>25.861111111111107</c:v>
                </c:pt>
                <c:pt idx="12089">
                  <c:v>25.799999999999997</c:v>
                </c:pt>
                <c:pt idx="12090">
                  <c:v>25.672222222222217</c:v>
                </c:pt>
                <c:pt idx="12091">
                  <c:v>25.661111111111108</c:v>
                </c:pt>
                <c:pt idx="12092">
                  <c:v>25.599999999999998</c:v>
                </c:pt>
                <c:pt idx="12093">
                  <c:v>25.461111111111109</c:v>
                </c:pt>
                <c:pt idx="12094">
                  <c:v>25.238888888888891</c:v>
                </c:pt>
                <c:pt idx="12095">
                  <c:v>25.088888888888885</c:v>
                </c:pt>
                <c:pt idx="12096">
                  <c:v>25.111111111111111</c:v>
                </c:pt>
                <c:pt idx="12097">
                  <c:v>25.06111111111111</c:v>
                </c:pt>
                <c:pt idx="12098">
                  <c:v>24.911111111111111</c:v>
                </c:pt>
                <c:pt idx="12099">
                  <c:v>24.961111111111116</c:v>
                </c:pt>
                <c:pt idx="12100">
                  <c:v>25.05</c:v>
                </c:pt>
                <c:pt idx="12101">
                  <c:v>24.972222222222221</c:v>
                </c:pt>
                <c:pt idx="12102">
                  <c:v>24.877777777777776</c:v>
                </c:pt>
                <c:pt idx="12103">
                  <c:v>24.699999999999996</c:v>
                </c:pt>
                <c:pt idx="12104">
                  <c:v>24.549999999999997</c:v>
                </c:pt>
                <c:pt idx="12105">
                  <c:v>24.322222222222223</c:v>
                </c:pt>
                <c:pt idx="12106">
                  <c:v>24.12777777777778</c:v>
                </c:pt>
                <c:pt idx="12107">
                  <c:v>24</c:v>
                </c:pt>
                <c:pt idx="12108">
                  <c:v>23.827777777777779</c:v>
                </c:pt>
                <c:pt idx="12109">
                  <c:v>23.722222222222225</c:v>
                </c:pt>
                <c:pt idx="12110">
                  <c:v>23.55</c:v>
                </c:pt>
                <c:pt idx="12111">
                  <c:v>23.661111111111111</c:v>
                </c:pt>
                <c:pt idx="12112">
                  <c:v>23.588888888888885</c:v>
                </c:pt>
                <c:pt idx="12113">
                  <c:v>23.461111111111112</c:v>
                </c:pt>
                <c:pt idx="12114">
                  <c:v>23.377777777777776</c:v>
                </c:pt>
                <c:pt idx="12115">
                  <c:v>23.427777777777777</c:v>
                </c:pt>
                <c:pt idx="12116">
                  <c:v>23.438888888888886</c:v>
                </c:pt>
                <c:pt idx="12117">
                  <c:v>23.438888888888886</c:v>
                </c:pt>
                <c:pt idx="12118">
                  <c:v>23.449999999999996</c:v>
                </c:pt>
                <c:pt idx="12119">
                  <c:v>23.472222222222221</c:v>
                </c:pt>
                <c:pt idx="12120">
                  <c:v>23.461111111111112</c:v>
                </c:pt>
                <c:pt idx="12121">
                  <c:v>23.6</c:v>
                </c:pt>
                <c:pt idx="12122">
                  <c:v>23.911111111111115</c:v>
                </c:pt>
                <c:pt idx="12123">
                  <c:v>24.499999999999996</c:v>
                </c:pt>
                <c:pt idx="12124">
                  <c:v>25.05</c:v>
                </c:pt>
                <c:pt idx="12125">
                  <c:v>25.572222222222223</c:v>
                </c:pt>
                <c:pt idx="12126">
                  <c:v>26.199999999999996</c:v>
                </c:pt>
                <c:pt idx="12127">
                  <c:v>27.388888888888886</c:v>
                </c:pt>
                <c:pt idx="12128">
                  <c:v>27.511111111111109</c:v>
                </c:pt>
                <c:pt idx="12129">
                  <c:v>27.538888888888884</c:v>
                </c:pt>
                <c:pt idx="12130">
                  <c:v>28.62222222222222</c:v>
                </c:pt>
                <c:pt idx="12131">
                  <c:v>29.299999999999997</c:v>
                </c:pt>
                <c:pt idx="12132">
                  <c:v>29.761111111111106</c:v>
                </c:pt>
                <c:pt idx="12133">
                  <c:v>30.161111111111115</c:v>
                </c:pt>
                <c:pt idx="12134">
                  <c:v>30.18888888888889</c:v>
                </c:pt>
                <c:pt idx="12135">
                  <c:v>30.18888888888889</c:v>
                </c:pt>
                <c:pt idx="12136">
                  <c:v>31.149999999999995</c:v>
                </c:pt>
                <c:pt idx="12137">
                  <c:v>31.911111111111108</c:v>
                </c:pt>
                <c:pt idx="12138">
                  <c:v>31.722222222222218</c:v>
                </c:pt>
                <c:pt idx="12139">
                  <c:v>32.077777777777776</c:v>
                </c:pt>
                <c:pt idx="12140">
                  <c:v>31.922222222222217</c:v>
                </c:pt>
                <c:pt idx="12141">
                  <c:v>31.877777777777773</c:v>
                </c:pt>
                <c:pt idx="12142">
                  <c:v>32.711111111111109</c:v>
                </c:pt>
                <c:pt idx="12143">
                  <c:v>32.81111111111111</c:v>
                </c:pt>
                <c:pt idx="12144">
                  <c:v>33.1</c:v>
                </c:pt>
                <c:pt idx="12145">
                  <c:v>33.049999999999997</c:v>
                </c:pt>
                <c:pt idx="12146">
                  <c:v>33.322222222222223</c:v>
                </c:pt>
                <c:pt idx="12147">
                  <c:v>33.088888888888889</c:v>
                </c:pt>
                <c:pt idx="12148">
                  <c:v>33.472222222222221</c:v>
                </c:pt>
                <c:pt idx="12149">
                  <c:v>32.449999999999996</c:v>
                </c:pt>
                <c:pt idx="12150">
                  <c:v>33.322222222222223</c:v>
                </c:pt>
                <c:pt idx="12151">
                  <c:v>33.077777777777783</c:v>
                </c:pt>
                <c:pt idx="12152">
                  <c:v>34.438888888888883</c:v>
                </c:pt>
                <c:pt idx="12153">
                  <c:v>33.049999999999997</c:v>
                </c:pt>
                <c:pt idx="12154">
                  <c:v>33.6</c:v>
                </c:pt>
                <c:pt idx="12155">
                  <c:v>32.361111111111107</c:v>
                </c:pt>
                <c:pt idx="12156">
                  <c:v>33.411111111111111</c:v>
                </c:pt>
                <c:pt idx="12157">
                  <c:v>33.888888888888886</c:v>
                </c:pt>
                <c:pt idx="12158">
                  <c:v>34.25</c:v>
                </c:pt>
                <c:pt idx="12159">
                  <c:v>33.022222222222219</c:v>
                </c:pt>
                <c:pt idx="12160">
                  <c:v>31.888888888888893</c:v>
                </c:pt>
                <c:pt idx="12161">
                  <c:v>28.6</c:v>
                </c:pt>
                <c:pt idx="12162">
                  <c:v>27.222222222222221</c:v>
                </c:pt>
                <c:pt idx="12163">
                  <c:v>27.95</c:v>
                </c:pt>
                <c:pt idx="12164">
                  <c:v>28.138888888888893</c:v>
                </c:pt>
                <c:pt idx="12165">
                  <c:v>27.777777777777779</c:v>
                </c:pt>
                <c:pt idx="12166">
                  <c:v>27.56111111111111</c:v>
                </c:pt>
                <c:pt idx="12167">
                  <c:v>27.461111111111116</c:v>
                </c:pt>
                <c:pt idx="12168">
                  <c:v>27.261111111111106</c:v>
                </c:pt>
                <c:pt idx="12169">
                  <c:v>27.088888888888892</c:v>
                </c:pt>
                <c:pt idx="12170">
                  <c:v>27.3</c:v>
                </c:pt>
                <c:pt idx="12171">
                  <c:v>27.3</c:v>
                </c:pt>
                <c:pt idx="12172">
                  <c:v>27.3</c:v>
                </c:pt>
                <c:pt idx="12173">
                  <c:v>26.927777777777777</c:v>
                </c:pt>
                <c:pt idx="12174">
                  <c:v>26.750000000000004</c:v>
                </c:pt>
                <c:pt idx="12175">
                  <c:v>26.388888888888889</c:v>
                </c:pt>
                <c:pt idx="12176">
                  <c:v>26.06111111111111</c:v>
                </c:pt>
                <c:pt idx="12177">
                  <c:v>25.888888888888886</c:v>
                </c:pt>
                <c:pt idx="12178">
                  <c:v>25.672222222222217</c:v>
                </c:pt>
                <c:pt idx="12179">
                  <c:v>25.461111111111109</c:v>
                </c:pt>
                <c:pt idx="12180">
                  <c:v>25.277777777777779</c:v>
                </c:pt>
                <c:pt idx="12181">
                  <c:v>25.211111111111109</c:v>
                </c:pt>
                <c:pt idx="12182">
                  <c:v>25.12222222222222</c:v>
                </c:pt>
                <c:pt idx="12183">
                  <c:v>25.15</c:v>
                </c:pt>
                <c:pt idx="12184">
                  <c:v>25.288888888888884</c:v>
                </c:pt>
                <c:pt idx="12185">
                  <c:v>25.4</c:v>
                </c:pt>
                <c:pt idx="12186">
                  <c:v>25.31111111111111</c:v>
                </c:pt>
                <c:pt idx="12187">
                  <c:v>25.18888888888889</c:v>
                </c:pt>
                <c:pt idx="12188">
                  <c:v>24.972222222222221</c:v>
                </c:pt>
                <c:pt idx="12189">
                  <c:v>24.772222222222222</c:v>
                </c:pt>
                <c:pt idx="12190">
                  <c:v>24.572222222222223</c:v>
                </c:pt>
                <c:pt idx="12191">
                  <c:v>24.450000000000003</c:v>
                </c:pt>
                <c:pt idx="12192">
                  <c:v>24.372222222222224</c:v>
                </c:pt>
                <c:pt idx="12193">
                  <c:v>24.361111111111107</c:v>
                </c:pt>
                <c:pt idx="12194">
                  <c:v>24.288888888888888</c:v>
                </c:pt>
                <c:pt idx="12195">
                  <c:v>24.2</c:v>
                </c:pt>
                <c:pt idx="12196">
                  <c:v>24.050000000000004</c:v>
                </c:pt>
                <c:pt idx="12197">
                  <c:v>23.961111111111109</c:v>
                </c:pt>
                <c:pt idx="12198">
                  <c:v>23.861111111111111</c:v>
                </c:pt>
                <c:pt idx="12199">
                  <c:v>23.68888888888889</c:v>
                </c:pt>
                <c:pt idx="12200">
                  <c:v>23.62222222222222</c:v>
                </c:pt>
                <c:pt idx="12201">
                  <c:v>23.511111111111106</c:v>
                </c:pt>
                <c:pt idx="12202">
                  <c:v>23.461111111111112</c:v>
                </c:pt>
                <c:pt idx="12203">
                  <c:v>23.511111111111106</c:v>
                </c:pt>
                <c:pt idx="12204">
                  <c:v>23.477777777777781</c:v>
                </c:pt>
                <c:pt idx="12205">
                  <c:v>23.288888888888888</c:v>
                </c:pt>
                <c:pt idx="12206">
                  <c:v>23.327777777777776</c:v>
                </c:pt>
                <c:pt idx="12207">
                  <c:v>23.200000000000003</c:v>
                </c:pt>
                <c:pt idx="12208">
                  <c:v>23.138888888888893</c:v>
                </c:pt>
                <c:pt idx="12209">
                  <c:v>23.077777777777779</c:v>
                </c:pt>
                <c:pt idx="12210">
                  <c:v>23.172222222222217</c:v>
                </c:pt>
                <c:pt idx="12211">
                  <c:v>23.027777777777779</c:v>
                </c:pt>
                <c:pt idx="12212">
                  <c:v>22.961111111111109</c:v>
                </c:pt>
                <c:pt idx="12213">
                  <c:v>22.849999999999998</c:v>
                </c:pt>
                <c:pt idx="12214">
                  <c:v>22.872222222222224</c:v>
                </c:pt>
                <c:pt idx="12215">
                  <c:v>22.661111111111115</c:v>
                </c:pt>
                <c:pt idx="12216">
                  <c:v>22.788888888888888</c:v>
                </c:pt>
                <c:pt idx="12217">
                  <c:v>23.172222222222217</c:v>
                </c:pt>
                <c:pt idx="12218">
                  <c:v>23.727777777777774</c:v>
                </c:pt>
                <c:pt idx="12219">
                  <c:v>24.538888888888888</c:v>
                </c:pt>
                <c:pt idx="12220">
                  <c:v>25.388888888888889</c:v>
                </c:pt>
                <c:pt idx="12221">
                  <c:v>26.1</c:v>
                </c:pt>
                <c:pt idx="12222">
                  <c:v>26.68888888888889</c:v>
                </c:pt>
                <c:pt idx="12223">
                  <c:v>27.377777777777776</c:v>
                </c:pt>
                <c:pt idx="12224">
                  <c:v>27.961111111111109</c:v>
                </c:pt>
                <c:pt idx="12225">
                  <c:v>28.277777777777779</c:v>
                </c:pt>
                <c:pt idx="12226">
                  <c:v>28.572222222222226</c:v>
                </c:pt>
                <c:pt idx="12227">
                  <c:v>28.911111111111115</c:v>
                </c:pt>
                <c:pt idx="12228">
                  <c:v>29.172222222222224</c:v>
                </c:pt>
                <c:pt idx="12229">
                  <c:v>29.177777777777774</c:v>
                </c:pt>
                <c:pt idx="12230">
                  <c:v>29.638888888888886</c:v>
                </c:pt>
                <c:pt idx="12231">
                  <c:v>30.238888888888891</c:v>
                </c:pt>
                <c:pt idx="12232">
                  <c:v>30.777777777777779</c:v>
                </c:pt>
                <c:pt idx="12233">
                  <c:v>30.588888888888889</c:v>
                </c:pt>
                <c:pt idx="12234">
                  <c:v>31.088888888888885</c:v>
                </c:pt>
                <c:pt idx="12235">
                  <c:v>31.577777777777779</c:v>
                </c:pt>
                <c:pt idx="12236">
                  <c:v>32.12222222222222</c:v>
                </c:pt>
                <c:pt idx="12237">
                  <c:v>32.488888888888887</c:v>
                </c:pt>
                <c:pt idx="12238">
                  <c:v>32.288888888888891</c:v>
                </c:pt>
                <c:pt idx="12239">
                  <c:v>32.261111111111106</c:v>
                </c:pt>
                <c:pt idx="12240">
                  <c:v>32.988888888888887</c:v>
                </c:pt>
                <c:pt idx="12241">
                  <c:v>33.422222222222217</c:v>
                </c:pt>
                <c:pt idx="12242">
                  <c:v>33.35</c:v>
                </c:pt>
                <c:pt idx="12243">
                  <c:v>33.772222222222226</c:v>
                </c:pt>
                <c:pt idx="12244">
                  <c:v>33.87777777777778</c:v>
                </c:pt>
                <c:pt idx="12245">
                  <c:v>33.727777777777774</c:v>
                </c:pt>
                <c:pt idx="12246">
                  <c:v>33.027777777777779</c:v>
                </c:pt>
                <c:pt idx="12247">
                  <c:v>34.699999999999996</c:v>
                </c:pt>
                <c:pt idx="12248">
                  <c:v>34.450000000000003</c:v>
                </c:pt>
                <c:pt idx="12249">
                  <c:v>33.449999999999996</c:v>
                </c:pt>
                <c:pt idx="12250">
                  <c:v>34.68888888888889</c:v>
                </c:pt>
                <c:pt idx="12251">
                  <c:v>34.672222222222217</c:v>
                </c:pt>
                <c:pt idx="12252">
                  <c:v>34.450000000000003</c:v>
                </c:pt>
                <c:pt idx="12253">
                  <c:v>33.288888888888891</c:v>
                </c:pt>
                <c:pt idx="12254">
                  <c:v>32.572222222222216</c:v>
                </c:pt>
                <c:pt idx="12255">
                  <c:v>31.35</c:v>
                </c:pt>
                <c:pt idx="12256">
                  <c:v>32.06111111111111</c:v>
                </c:pt>
                <c:pt idx="12257">
                  <c:v>33.422222222222217</c:v>
                </c:pt>
                <c:pt idx="12258">
                  <c:v>31.37222222222222</c:v>
                </c:pt>
                <c:pt idx="12259">
                  <c:v>29.911111111111111</c:v>
                </c:pt>
                <c:pt idx="12260">
                  <c:v>29.472222222222221</c:v>
                </c:pt>
                <c:pt idx="12261">
                  <c:v>28.661111111111111</c:v>
                </c:pt>
                <c:pt idx="12262">
                  <c:v>27.838888888888889</c:v>
                </c:pt>
                <c:pt idx="12263">
                  <c:v>27.788888888888884</c:v>
                </c:pt>
                <c:pt idx="12264">
                  <c:v>27.861111111111114</c:v>
                </c:pt>
                <c:pt idx="12265">
                  <c:v>28.449999999999996</c:v>
                </c:pt>
                <c:pt idx="12266">
                  <c:v>28.588888888888885</c:v>
                </c:pt>
                <c:pt idx="12267">
                  <c:v>28.461111111111112</c:v>
                </c:pt>
                <c:pt idx="12268">
                  <c:v>28.049999999999997</c:v>
                </c:pt>
                <c:pt idx="12269">
                  <c:v>27.461111111111116</c:v>
                </c:pt>
                <c:pt idx="12270">
                  <c:v>27.188888888888886</c:v>
                </c:pt>
                <c:pt idx="12271">
                  <c:v>27.049999999999997</c:v>
                </c:pt>
                <c:pt idx="12272">
                  <c:v>26.988888888888887</c:v>
                </c:pt>
                <c:pt idx="12273">
                  <c:v>26.927777777777777</c:v>
                </c:pt>
                <c:pt idx="12274">
                  <c:v>26.62777777777778</c:v>
                </c:pt>
                <c:pt idx="12275">
                  <c:v>26.277777777777775</c:v>
                </c:pt>
                <c:pt idx="12276">
                  <c:v>26.1</c:v>
                </c:pt>
                <c:pt idx="12277">
                  <c:v>26.072222222222226</c:v>
                </c:pt>
                <c:pt idx="12278">
                  <c:v>25.85</c:v>
                </c:pt>
                <c:pt idx="12279">
                  <c:v>25.577777777777779</c:v>
                </c:pt>
                <c:pt idx="12280">
                  <c:v>25.388888888888889</c:v>
                </c:pt>
                <c:pt idx="12281">
                  <c:v>25.25</c:v>
                </c:pt>
                <c:pt idx="12282">
                  <c:v>25.111111111111111</c:v>
                </c:pt>
                <c:pt idx="12283">
                  <c:v>25.06111111111111</c:v>
                </c:pt>
                <c:pt idx="12284">
                  <c:v>24.93888888888889</c:v>
                </c:pt>
                <c:pt idx="12285">
                  <c:v>24.861111111111111</c:v>
                </c:pt>
                <c:pt idx="12286">
                  <c:v>24.711111111111112</c:v>
                </c:pt>
                <c:pt idx="12287">
                  <c:v>24.699999999999996</c:v>
                </c:pt>
                <c:pt idx="12288">
                  <c:v>24.561111111111106</c:v>
                </c:pt>
                <c:pt idx="12289">
                  <c:v>24.488888888888887</c:v>
                </c:pt>
                <c:pt idx="12290">
                  <c:v>24.461111111111112</c:v>
                </c:pt>
                <c:pt idx="12291">
                  <c:v>24.511111111111113</c:v>
                </c:pt>
                <c:pt idx="12292">
                  <c:v>24.372222222222224</c:v>
                </c:pt>
                <c:pt idx="12293">
                  <c:v>24.388888888888893</c:v>
                </c:pt>
                <c:pt idx="12294">
                  <c:v>24.349999999999998</c:v>
                </c:pt>
                <c:pt idx="12295">
                  <c:v>24.322222222222223</c:v>
                </c:pt>
                <c:pt idx="12296">
                  <c:v>24.261111111111113</c:v>
                </c:pt>
                <c:pt idx="12297">
                  <c:v>24.161111111111108</c:v>
                </c:pt>
                <c:pt idx="12298">
                  <c:v>24.072222222222219</c:v>
                </c:pt>
                <c:pt idx="12299">
                  <c:v>23.972222222222225</c:v>
                </c:pt>
                <c:pt idx="12300">
                  <c:v>23.822222222222219</c:v>
                </c:pt>
                <c:pt idx="12301">
                  <c:v>23.68888888888889</c:v>
                </c:pt>
                <c:pt idx="12302">
                  <c:v>23.672222222222221</c:v>
                </c:pt>
                <c:pt idx="12303">
                  <c:v>23.672222222222221</c:v>
                </c:pt>
                <c:pt idx="12304">
                  <c:v>23.577777777777776</c:v>
                </c:pt>
                <c:pt idx="12305">
                  <c:v>23.472222222222221</c:v>
                </c:pt>
                <c:pt idx="12306">
                  <c:v>23.438888888888886</c:v>
                </c:pt>
                <c:pt idx="12307">
                  <c:v>23.422222222222221</c:v>
                </c:pt>
                <c:pt idx="12308">
                  <c:v>23.438888888888886</c:v>
                </c:pt>
                <c:pt idx="12309">
                  <c:v>23.222222222222221</c:v>
                </c:pt>
                <c:pt idx="12310">
                  <c:v>23.122222222222224</c:v>
                </c:pt>
                <c:pt idx="12311">
                  <c:v>23.038888888888888</c:v>
                </c:pt>
                <c:pt idx="12312">
                  <c:v>23.322222222222223</c:v>
                </c:pt>
                <c:pt idx="12313">
                  <c:v>23.738888888888891</c:v>
                </c:pt>
                <c:pt idx="12314">
                  <c:v>24.022222222222219</c:v>
                </c:pt>
                <c:pt idx="12315">
                  <c:v>24.922222222222221</c:v>
                </c:pt>
                <c:pt idx="12316">
                  <c:v>26.027777777777775</c:v>
                </c:pt>
                <c:pt idx="12317">
                  <c:v>27.1</c:v>
                </c:pt>
                <c:pt idx="12318">
                  <c:v>27.65</c:v>
                </c:pt>
                <c:pt idx="12319">
                  <c:v>28.211111111111112</c:v>
                </c:pt>
                <c:pt idx="12320">
                  <c:v>28.81111111111111</c:v>
                </c:pt>
                <c:pt idx="12321">
                  <c:v>29.311111111111114</c:v>
                </c:pt>
                <c:pt idx="12322">
                  <c:v>29.577777777777776</c:v>
                </c:pt>
                <c:pt idx="12323">
                  <c:v>29.877777777777776</c:v>
                </c:pt>
                <c:pt idx="12324">
                  <c:v>29.85</c:v>
                </c:pt>
                <c:pt idx="12325">
                  <c:v>30.12222222222222</c:v>
                </c:pt>
                <c:pt idx="12326">
                  <c:v>30.672222222222217</c:v>
                </c:pt>
                <c:pt idx="12327">
                  <c:v>30.822222222222223</c:v>
                </c:pt>
                <c:pt idx="12328">
                  <c:v>31.588888888888889</c:v>
                </c:pt>
                <c:pt idx="12329">
                  <c:v>32.111111111111107</c:v>
                </c:pt>
                <c:pt idx="12330">
                  <c:v>32.550000000000004</c:v>
                </c:pt>
                <c:pt idx="12331">
                  <c:v>32.6</c:v>
                </c:pt>
                <c:pt idx="12332">
                  <c:v>33.188888888888883</c:v>
                </c:pt>
                <c:pt idx="12333">
                  <c:v>33.249999999999993</c:v>
                </c:pt>
                <c:pt idx="12334">
                  <c:v>33.549999999999997</c:v>
                </c:pt>
                <c:pt idx="12335">
                  <c:v>34.200000000000003</c:v>
                </c:pt>
                <c:pt idx="12336">
                  <c:v>33.9</c:v>
                </c:pt>
                <c:pt idx="12337">
                  <c:v>34.338888888888889</c:v>
                </c:pt>
                <c:pt idx="12338">
                  <c:v>34.138888888888893</c:v>
                </c:pt>
                <c:pt idx="12339">
                  <c:v>34.85</c:v>
                </c:pt>
                <c:pt idx="12340">
                  <c:v>34.93888888888889</c:v>
                </c:pt>
                <c:pt idx="12341">
                  <c:v>35</c:v>
                </c:pt>
                <c:pt idx="12342">
                  <c:v>34.772222222222226</c:v>
                </c:pt>
                <c:pt idx="12343">
                  <c:v>34.87222222222222</c:v>
                </c:pt>
                <c:pt idx="12344">
                  <c:v>34.427777777777777</c:v>
                </c:pt>
                <c:pt idx="12345">
                  <c:v>30.327777777777779</c:v>
                </c:pt>
                <c:pt idx="12346">
                  <c:v>28.81111111111111</c:v>
                </c:pt>
                <c:pt idx="12347">
                  <c:v>29.288888888888888</c:v>
                </c:pt>
                <c:pt idx="12348">
                  <c:v>29.349999999999998</c:v>
                </c:pt>
                <c:pt idx="12349">
                  <c:v>28.55</c:v>
                </c:pt>
                <c:pt idx="12350">
                  <c:v>28.772222222222226</c:v>
                </c:pt>
                <c:pt idx="12351">
                  <c:v>30.322222222222219</c:v>
                </c:pt>
                <c:pt idx="12352">
                  <c:v>31.4</c:v>
                </c:pt>
                <c:pt idx="12353">
                  <c:v>30.577777777777779</c:v>
                </c:pt>
                <c:pt idx="12354">
                  <c:v>29.522222222222222</c:v>
                </c:pt>
                <c:pt idx="12355">
                  <c:v>28.911111111111115</c:v>
                </c:pt>
                <c:pt idx="12356">
                  <c:v>28.361111111111107</c:v>
                </c:pt>
                <c:pt idx="12357">
                  <c:v>27.95</c:v>
                </c:pt>
                <c:pt idx="12358">
                  <c:v>27.68888888888889</c:v>
                </c:pt>
                <c:pt idx="12359">
                  <c:v>27.572222222222219</c:v>
                </c:pt>
                <c:pt idx="12360">
                  <c:v>27.472222222222221</c:v>
                </c:pt>
                <c:pt idx="12361">
                  <c:v>27.161111111111111</c:v>
                </c:pt>
                <c:pt idx="12362">
                  <c:v>26.872222222222224</c:v>
                </c:pt>
                <c:pt idx="12363">
                  <c:v>26.738888888888887</c:v>
                </c:pt>
                <c:pt idx="12364">
                  <c:v>26.588888888888889</c:v>
                </c:pt>
                <c:pt idx="12365">
                  <c:v>26.427777777777774</c:v>
                </c:pt>
                <c:pt idx="12366">
                  <c:v>26.222222222222221</c:v>
                </c:pt>
                <c:pt idx="12367">
                  <c:v>25.972222222222221</c:v>
                </c:pt>
                <c:pt idx="12368">
                  <c:v>25.877777777777776</c:v>
                </c:pt>
                <c:pt idx="12369">
                  <c:v>25.900000000000002</c:v>
                </c:pt>
                <c:pt idx="12370">
                  <c:v>25.822222222222223</c:v>
                </c:pt>
                <c:pt idx="12371">
                  <c:v>25.738888888888887</c:v>
                </c:pt>
                <c:pt idx="12372">
                  <c:v>25.749999999999996</c:v>
                </c:pt>
                <c:pt idx="12373">
                  <c:v>25.638888888888893</c:v>
                </c:pt>
                <c:pt idx="12374">
                  <c:v>25.37777777777778</c:v>
                </c:pt>
                <c:pt idx="12375">
                  <c:v>25.072222222222219</c:v>
                </c:pt>
                <c:pt idx="12376">
                  <c:v>24.877777777777776</c:v>
                </c:pt>
                <c:pt idx="12377">
                  <c:v>24.622222222222216</c:v>
                </c:pt>
                <c:pt idx="12378">
                  <c:v>24.422222222222217</c:v>
                </c:pt>
                <c:pt idx="12379">
                  <c:v>24.18888888888889</c:v>
                </c:pt>
                <c:pt idx="12380">
                  <c:v>23.93888888888889</c:v>
                </c:pt>
                <c:pt idx="12381">
                  <c:v>23.81111111111111</c:v>
                </c:pt>
                <c:pt idx="12382">
                  <c:v>23.672222222222221</c:v>
                </c:pt>
                <c:pt idx="12383">
                  <c:v>23.6</c:v>
                </c:pt>
                <c:pt idx="12384">
                  <c:v>23.661111111111111</c:v>
                </c:pt>
                <c:pt idx="12385">
                  <c:v>23.75</c:v>
                </c:pt>
                <c:pt idx="12386">
                  <c:v>23.649999999999995</c:v>
                </c:pt>
                <c:pt idx="12387">
                  <c:v>23.438888888888886</c:v>
                </c:pt>
                <c:pt idx="12388">
                  <c:v>23.338888888888892</c:v>
                </c:pt>
                <c:pt idx="12389">
                  <c:v>23.200000000000003</c:v>
                </c:pt>
                <c:pt idx="12390">
                  <c:v>23.099999999999998</c:v>
                </c:pt>
                <c:pt idx="12391">
                  <c:v>23.038888888888888</c:v>
                </c:pt>
                <c:pt idx="12392">
                  <c:v>22.961111111111109</c:v>
                </c:pt>
                <c:pt idx="12393">
                  <c:v>22.95</c:v>
                </c:pt>
                <c:pt idx="12394">
                  <c:v>22.972222222222218</c:v>
                </c:pt>
                <c:pt idx="12395">
                  <c:v>22.777777777777779</c:v>
                </c:pt>
                <c:pt idx="12396">
                  <c:v>22.722222222222225</c:v>
                </c:pt>
                <c:pt idx="12397">
                  <c:v>22.738888888888891</c:v>
                </c:pt>
                <c:pt idx="12398">
                  <c:v>22.638888888888889</c:v>
                </c:pt>
                <c:pt idx="12399">
                  <c:v>22.62777777777778</c:v>
                </c:pt>
                <c:pt idx="12400">
                  <c:v>22.56111111111111</c:v>
                </c:pt>
                <c:pt idx="12401">
                  <c:v>22.600000000000005</c:v>
                </c:pt>
                <c:pt idx="12402">
                  <c:v>22.56111111111111</c:v>
                </c:pt>
                <c:pt idx="12403">
                  <c:v>22.738888888888891</c:v>
                </c:pt>
                <c:pt idx="12404">
                  <c:v>22.777777777777779</c:v>
                </c:pt>
                <c:pt idx="12405">
                  <c:v>22.727777777777774</c:v>
                </c:pt>
                <c:pt idx="12406">
                  <c:v>22.588888888888885</c:v>
                </c:pt>
                <c:pt idx="12407">
                  <c:v>22.638888888888889</c:v>
                </c:pt>
                <c:pt idx="12408">
                  <c:v>22.822222222222219</c:v>
                </c:pt>
                <c:pt idx="12409">
                  <c:v>23.011111111111113</c:v>
                </c:pt>
                <c:pt idx="12410">
                  <c:v>23.322222222222223</c:v>
                </c:pt>
                <c:pt idx="12411">
                  <c:v>24.111111111111114</c:v>
                </c:pt>
                <c:pt idx="12412">
                  <c:v>24.422222222222217</c:v>
                </c:pt>
                <c:pt idx="12413">
                  <c:v>25.4</c:v>
                </c:pt>
                <c:pt idx="12414">
                  <c:v>26.849999999999998</c:v>
                </c:pt>
                <c:pt idx="12415">
                  <c:v>27.927777777777774</c:v>
                </c:pt>
                <c:pt idx="12416">
                  <c:v>28.177777777777777</c:v>
                </c:pt>
                <c:pt idx="12417">
                  <c:v>28.772222222222226</c:v>
                </c:pt>
                <c:pt idx="12418">
                  <c:v>29.538888888888888</c:v>
                </c:pt>
                <c:pt idx="12419">
                  <c:v>29.788888888888891</c:v>
                </c:pt>
                <c:pt idx="12420">
                  <c:v>30.072222222222219</c:v>
                </c:pt>
                <c:pt idx="12421">
                  <c:v>30.427777777777774</c:v>
                </c:pt>
                <c:pt idx="12422">
                  <c:v>31.25</c:v>
                </c:pt>
                <c:pt idx="12423">
                  <c:v>31.599999999999998</c:v>
                </c:pt>
                <c:pt idx="12424">
                  <c:v>31.927777777777777</c:v>
                </c:pt>
                <c:pt idx="12425">
                  <c:v>32.422222222222224</c:v>
                </c:pt>
                <c:pt idx="12426">
                  <c:v>32.027777777777779</c:v>
                </c:pt>
                <c:pt idx="12427">
                  <c:v>31.961111111111112</c:v>
                </c:pt>
                <c:pt idx="12428">
                  <c:v>32.672222222222224</c:v>
                </c:pt>
                <c:pt idx="12429">
                  <c:v>32.772222222222219</c:v>
                </c:pt>
                <c:pt idx="12430">
                  <c:v>32.927777777777777</c:v>
                </c:pt>
                <c:pt idx="12431">
                  <c:v>32.172222222222217</c:v>
                </c:pt>
                <c:pt idx="12432">
                  <c:v>31.849999999999998</c:v>
                </c:pt>
                <c:pt idx="12433">
                  <c:v>32.238888888888887</c:v>
                </c:pt>
                <c:pt idx="12434">
                  <c:v>32.822222222222223</c:v>
                </c:pt>
                <c:pt idx="12435">
                  <c:v>30.772222222222222</c:v>
                </c:pt>
                <c:pt idx="12436">
                  <c:v>29.699999999999996</c:v>
                </c:pt>
                <c:pt idx="12437">
                  <c:v>29.672222222222221</c:v>
                </c:pt>
                <c:pt idx="12438">
                  <c:v>29.977777777777774</c:v>
                </c:pt>
                <c:pt idx="12439">
                  <c:v>28.738888888888891</c:v>
                </c:pt>
                <c:pt idx="12440">
                  <c:v>27.288888888888891</c:v>
                </c:pt>
                <c:pt idx="12441">
                  <c:v>25</c:v>
                </c:pt>
                <c:pt idx="12442">
                  <c:v>24.338888888888889</c:v>
                </c:pt>
                <c:pt idx="12443">
                  <c:v>24.18888888888889</c:v>
                </c:pt>
                <c:pt idx="12444">
                  <c:v>24.522222222222222</c:v>
                </c:pt>
                <c:pt idx="12445">
                  <c:v>24.611111111111107</c:v>
                </c:pt>
                <c:pt idx="12446">
                  <c:v>24.650000000000002</c:v>
                </c:pt>
                <c:pt idx="12447">
                  <c:v>24.427777777777777</c:v>
                </c:pt>
                <c:pt idx="12448">
                  <c:v>24.472222222222221</c:v>
                </c:pt>
                <c:pt idx="12449">
                  <c:v>24.661111111111111</c:v>
                </c:pt>
                <c:pt idx="12450">
                  <c:v>24.922222222222221</c:v>
                </c:pt>
                <c:pt idx="12451">
                  <c:v>25.138888888888889</c:v>
                </c:pt>
                <c:pt idx="12452">
                  <c:v>25.361111111111114</c:v>
                </c:pt>
                <c:pt idx="12453">
                  <c:v>25.411111111111108</c:v>
                </c:pt>
                <c:pt idx="12454">
                  <c:v>25.638888888888893</c:v>
                </c:pt>
                <c:pt idx="12455">
                  <c:v>25.972222222222221</c:v>
                </c:pt>
                <c:pt idx="12456">
                  <c:v>26.37222222222222</c:v>
                </c:pt>
                <c:pt idx="12457">
                  <c:v>26.522222222222219</c:v>
                </c:pt>
                <c:pt idx="12458">
                  <c:v>26.238888888888891</c:v>
                </c:pt>
                <c:pt idx="12459">
                  <c:v>25.911111111111111</c:v>
                </c:pt>
                <c:pt idx="12460">
                  <c:v>25.522222222222219</c:v>
                </c:pt>
                <c:pt idx="12461">
                  <c:v>25.111111111111111</c:v>
                </c:pt>
                <c:pt idx="12462">
                  <c:v>24.788888888888891</c:v>
                </c:pt>
                <c:pt idx="12463">
                  <c:v>24.411111111111108</c:v>
                </c:pt>
                <c:pt idx="12464">
                  <c:v>24.12777777777778</c:v>
                </c:pt>
                <c:pt idx="12465">
                  <c:v>23.95</c:v>
                </c:pt>
                <c:pt idx="12466">
                  <c:v>23.827777777777779</c:v>
                </c:pt>
                <c:pt idx="12467">
                  <c:v>23.738888888888891</c:v>
                </c:pt>
                <c:pt idx="12468">
                  <c:v>23.638888888888886</c:v>
                </c:pt>
                <c:pt idx="12469">
                  <c:v>23.56111111111111</c:v>
                </c:pt>
                <c:pt idx="12470">
                  <c:v>23.472222222222221</c:v>
                </c:pt>
                <c:pt idx="12471">
                  <c:v>23.377777777777776</c:v>
                </c:pt>
                <c:pt idx="12472">
                  <c:v>23.238888888888887</c:v>
                </c:pt>
                <c:pt idx="12473">
                  <c:v>23.049999999999997</c:v>
                </c:pt>
                <c:pt idx="12474">
                  <c:v>22.972222222222218</c:v>
                </c:pt>
                <c:pt idx="12475">
                  <c:v>22.922222222222224</c:v>
                </c:pt>
                <c:pt idx="12476">
                  <c:v>22.838888888888889</c:v>
                </c:pt>
                <c:pt idx="12477">
                  <c:v>22.777777777777779</c:v>
                </c:pt>
                <c:pt idx="12478">
                  <c:v>22.75</c:v>
                </c:pt>
                <c:pt idx="12479">
                  <c:v>22.572222222222219</c:v>
                </c:pt>
                <c:pt idx="12480">
                  <c:v>22.388888888888886</c:v>
                </c:pt>
                <c:pt idx="12481">
                  <c:v>22.35</c:v>
                </c:pt>
                <c:pt idx="12482">
                  <c:v>22.238888888888891</c:v>
                </c:pt>
                <c:pt idx="12483">
                  <c:v>22.038888888888888</c:v>
                </c:pt>
                <c:pt idx="12484">
                  <c:v>21.772222222222222</c:v>
                </c:pt>
                <c:pt idx="12485">
                  <c:v>21.838888888888889</c:v>
                </c:pt>
                <c:pt idx="12486">
                  <c:v>21.611111111111114</c:v>
                </c:pt>
                <c:pt idx="12487">
                  <c:v>21.37222222222222</c:v>
                </c:pt>
                <c:pt idx="12488">
                  <c:v>21.411111111111115</c:v>
                </c:pt>
                <c:pt idx="12489">
                  <c:v>21.577777777777779</c:v>
                </c:pt>
                <c:pt idx="12490">
                  <c:v>21.37777777777778</c:v>
                </c:pt>
                <c:pt idx="12491">
                  <c:v>21.477777777777774</c:v>
                </c:pt>
                <c:pt idx="12492">
                  <c:v>21.350000000000005</c:v>
                </c:pt>
                <c:pt idx="12493">
                  <c:v>21.2</c:v>
                </c:pt>
                <c:pt idx="12494">
                  <c:v>21.3</c:v>
                </c:pt>
                <c:pt idx="12495">
                  <c:v>21.25</c:v>
                </c:pt>
                <c:pt idx="12496">
                  <c:v>21.288888888888884</c:v>
                </c:pt>
                <c:pt idx="12497">
                  <c:v>21.388888888888889</c:v>
                </c:pt>
                <c:pt idx="12498">
                  <c:v>21.677777777777774</c:v>
                </c:pt>
                <c:pt idx="12499">
                  <c:v>21.7</c:v>
                </c:pt>
                <c:pt idx="12500">
                  <c:v>21.427777777777774</c:v>
                </c:pt>
                <c:pt idx="12501">
                  <c:v>21.43888888888889</c:v>
                </c:pt>
                <c:pt idx="12502">
                  <c:v>21.277777777777775</c:v>
                </c:pt>
                <c:pt idx="12503">
                  <c:v>21.211111111111116</c:v>
                </c:pt>
                <c:pt idx="12504">
                  <c:v>21.222222222222225</c:v>
                </c:pt>
                <c:pt idx="12505">
                  <c:v>21.37777777777778</c:v>
                </c:pt>
                <c:pt idx="12506">
                  <c:v>21.822222222222223</c:v>
                </c:pt>
                <c:pt idx="12507">
                  <c:v>22.9</c:v>
                </c:pt>
                <c:pt idx="12508">
                  <c:v>23.677777777777781</c:v>
                </c:pt>
                <c:pt idx="12509">
                  <c:v>24.888888888888886</c:v>
                </c:pt>
                <c:pt idx="12510">
                  <c:v>25.922222222222221</c:v>
                </c:pt>
                <c:pt idx="12511">
                  <c:v>26.3</c:v>
                </c:pt>
                <c:pt idx="12512">
                  <c:v>26.56111111111111</c:v>
                </c:pt>
                <c:pt idx="12513">
                  <c:v>27.122222222222216</c:v>
                </c:pt>
                <c:pt idx="12514">
                  <c:v>27.411111111111111</c:v>
                </c:pt>
                <c:pt idx="12515">
                  <c:v>28.238888888888887</c:v>
                </c:pt>
                <c:pt idx="12516">
                  <c:v>28.527777777777775</c:v>
                </c:pt>
                <c:pt idx="12517">
                  <c:v>28.972222222222225</c:v>
                </c:pt>
                <c:pt idx="12518">
                  <c:v>29.961111111111116</c:v>
                </c:pt>
                <c:pt idx="12519">
                  <c:v>29.877777777777776</c:v>
                </c:pt>
                <c:pt idx="12520">
                  <c:v>30.527777777777779</c:v>
                </c:pt>
                <c:pt idx="12521">
                  <c:v>30.488888888888887</c:v>
                </c:pt>
                <c:pt idx="12522">
                  <c:v>30.827777777777776</c:v>
                </c:pt>
                <c:pt idx="12523">
                  <c:v>30.911111111111111</c:v>
                </c:pt>
                <c:pt idx="12524">
                  <c:v>31.027777777777775</c:v>
                </c:pt>
                <c:pt idx="12525">
                  <c:v>31.361111111111111</c:v>
                </c:pt>
                <c:pt idx="12526">
                  <c:v>31.65</c:v>
                </c:pt>
                <c:pt idx="12527">
                  <c:v>31.872222222222224</c:v>
                </c:pt>
                <c:pt idx="12528">
                  <c:v>31.811111111111114</c:v>
                </c:pt>
                <c:pt idx="12529">
                  <c:v>32.488888888888887</c:v>
                </c:pt>
                <c:pt idx="12530">
                  <c:v>32.62222222222222</c:v>
                </c:pt>
                <c:pt idx="12531">
                  <c:v>33.038888888888884</c:v>
                </c:pt>
                <c:pt idx="12532">
                  <c:v>33.277777777777779</c:v>
                </c:pt>
                <c:pt idx="12533">
                  <c:v>33.549999999999997</c:v>
                </c:pt>
                <c:pt idx="12534">
                  <c:v>33.93888888888889</c:v>
                </c:pt>
                <c:pt idx="12535">
                  <c:v>33.85</c:v>
                </c:pt>
                <c:pt idx="12536">
                  <c:v>33.822222222222216</c:v>
                </c:pt>
                <c:pt idx="12537">
                  <c:v>32.322222222222223</c:v>
                </c:pt>
                <c:pt idx="12538">
                  <c:v>32.35</c:v>
                </c:pt>
                <c:pt idx="12539">
                  <c:v>33.022222222222219</c:v>
                </c:pt>
                <c:pt idx="12540">
                  <c:v>32.68888888888889</c:v>
                </c:pt>
                <c:pt idx="12541">
                  <c:v>32.31111111111111</c:v>
                </c:pt>
                <c:pt idx="12542">
                  <c:v>32.411111111111111</c:v>
                </c:pt>
                <c:pt idx="12543">
                  <c:v>32.37777777777778</c:v>
                </c:pt>
                <c:pt idx="12544">
                  <c:v>32.911111111111104</c:v>
                </c:pt>
                <c:pt idx="12545">
                  <c:v>33.87777777777778</c:v>
                </c:pt>
                <c:pt idx="12546">
                  <c:v>33.427777777777777</c:v>
                </c:pt>
                <c:pt idx="12547">
                  <c:v>33.177777777777777</c:v>
                </c:pt>
                <c:pt idx="12548">
                  <c:v>33.827777777777776</c:v>
                </c:pt>
                <c:pt idx="12549">
                  <c:v>33.977777777777774</c:v>
                </c:pt>
                <c:pt idx="12550">
                  <c:v>32.722222222222221</c:v>
                </c:pt>
                <c:pt idx="12551">
                  <c:v>30.1</c:v>
                </c:pt>
                <c:pt idx="12552">
                  <c:v>29.12777777777778</c:v>
                </c:pt>
                <c:pt idx="12553">
                  <c:v>28.438888888888886</c:v>
                </c:pt>
                <c:pt idx="12554">
                  <c:v>28.061111111111114</c:v>
                </c:pt>
                <c:pt idx="12555">
                  <c:v>27.677777777777774</c:v>
                </c:pt>
                <c:pt idx="12556">
                  <c:v>27.527777777777775</c:v>
                </c:pt>
                <c:pt idx="12557">
                  <c:v>27.277777777777775</c:v>
                </c:pt>
                <c:pt idx="12558">
                  <c:v>27.072222222222223</c:v>
                </c:pt>
                <c:pt idx="12559">
                  <c:v>26.68888888888889</c:v>
                </c:pt>
                <c:pt idx="12560">
                  <c:v>25.561111111111114</c:v>
                </c:pt>
                <c:pt idx="12561">
                  <c:v>24.861111111111111</c:v>
                </c:pt>
                <c:pt idx="12562">
                  <c:v>24.738888888888887</c:v>
                </c:pt>
                <c:pt idx="12563">
                  <c:v>24.727777777777781</c:v>
                </c:pt>
                <c:pt idx="12564">
                  <c:v>24.522222222222222</c:v>
                </c:pt>
                <c:pt idx="12565">
                  <c:v>24.349999999999998</c:v>
                </c:pt>
                <c:pt idx="12566">
                  <c:v>24.288888888888888</c:v>
                </c:pt>
                <c:pt idx="12567">
                  <c:v>24.227777777777778</c:v>
                </c:pt>
                <c:pt idx="12568">
                  <c:v>24.238888888888887</c:v>
                </c:pt>
                <c:pt idx="12569">
                  <c:v>24.050000000000004</c:v>
                </c:pt>
                <c:pt idx="12570">
                  <c:v>23.922222222222224</c:v>
                </c:pt>
                <c:pt idx="12571">
                  <c:v>23.850000000000005</c:v>
                </c:pt>
                <c:pt idx="12572">
                  <c:v>23.822222222222219</c:v>
                </c:pt>
                <c:pt idx="12573">
                  <c:v>23.9</c:v>
                </c:pt>
                <c:pt idx="12574">
                  <c:v>23.9</c:v>
                </c:pt>
                <c:pt idx="12575">
                  <c:v>23.8</c:v>
                </c:pt>
                <c:pt idx="12576">
                  <c:v>23.777777777777775</c:v>
                </c:pt>
                <c:pt idx="12577">
                  <c:v>23.738888888888891</c:v>
                </c:pt>
                <c:pt idx="12578">
                  <c:v>23.677777777777781</c:v>
                </c:pt>
                <c:pt idx="12579">
                  <c:v>23.661111111111111</c:v>
                </c:pt>
                <c:pt idx="12580">
                  <c:v>23.511111111111106</c:v>
                </c:pt>
                <c:pt idx="12581">
                  <c:v>23.35</c:v>
                </c:pt>
                <c:pt idx="12582">
                  <c:v>23.150000000000002</c:v>
                </c:pt>
                <c:pt idx="12583">
                  <c:v>23.099999999999998</c:v>
                </c:pt>
                <c:pt idx="12584">
                  <c:v>23.072222222222223</c:v>
                </c:pt>
                <c:pt idx="12585">
                  <c:v>22.988888888888887</c:v>
                </c:pt>
                <c:pt idx="12586">
                  <c:v>22.888888888888889</c:v>
                </c:pt>
                <c:pt idx="12587">
                  <c:v>23.061111111111114</c:v>
                </c:pt>
                <c:pt idx="12588">
                  <c:v>23.111111111111107</c:v>
                </c:pt>
                <c:pt idx="12589">
                  <c:v>23.077777777777779</c:v>
                </c:pt>
                <c:pt idx="12590">
                  <c:v>23.088888888888889</c:v>
                </c:pt>
                <c:pt idx="12591">
                  <c:v>23.061111111111114</c:v>
                </c:pt>
                <c:pt idx="12592">
                  <c:v>23.061111111111114</c:v>
                </c:pt>
                <c:pt idx="12593">
                  <c:v>23.011111111111113</c:v>
                </c:pt>
                <c:pt idx="12594">
                  <c:v>22.9</c:v>
                </c:pt>
                <c:pt idx="12595">
                  <c:v>22.838888888888889</c:v>
                </c:pt>
                <c:pt idx="12596">
                  <c:v>22.811111111111114</c:v>
                </c:pt>
                <c:pt idx="12597">
                  <c:v>22.75</c:v>
                </c:pt>
                <c:pt idx="12598">
                  <c:v>22.727777777777774</c:v>
                </c:pt>
                <c:pt idx="12599">
                  <c:v>22.711111111111109</c:v>
                </c:pt>
                <c:pt idx="12600">
                  <c:v>22.722222222222225</c:v>
                </c:pt>
                <c:pt idx="12601">
                  <c:v>22.738888888888891</c:v>
                </c:pt>
                <c:pt idx="12602">
                  <c:v>23.061111111111114</c:v>
                </c:pt>
                <c:pt idx="12603">
                  <c:v>23.661111111111111</c:v>
                </c:pt>
                <c:pt idx="12604">
                  <c:v>24.077777777777779</c:v>
                </c:pt>
                <c:pt idx="12605">
                  <c:v>24.177777777777774</c:v>
                </c:pt>
                <c:pt idx="12606">
                  <c:v>24.961111111111116</c:v>
                </c:pt>
                <c:pt idx="12607">
                  <c:v>24.988888888888891</c:v>
                </c:pt>
                <c:pt idx="12608">
                  <c:v>25.261111111111109</c:v>
                </c:pt>
                <c:pt idx="12609">
                  <c:v>25.477777777777778</c:v>
                </c:pt>
                <c:pt idx="12610">
                  <c:v>25.938888888888886</c:v>
                </c:pt>
                <c:pt idx="12611">
                  <c:v>26.527777777777779</c:v>
                </c:pt>
                <c:pt idx="12612">
                  <c:v>26.838888888888889</c:v>
                </c:pt>
                <c:pt idx="12613">
                  <c:v>27.172222222222221</c:v>
                </c:pt>
                <c:pt idx="12614">
                  <c:v>27.388888888888886</c:v>
                </c:pt>
                <c:pt idx="12615">
                  <c:v>28.138888888888893</c:v>
                </c:pt>
                <c:pt idx="12616">
                  <c:v>28.588888888888885</c:v>
                </c:pt>
                <c:pt idx="12617">
                  <c:v>28.68888888888889</c:v>
                </c:pt>
                <c:pt idx="12618">
                  <c:v>29.749999999999996</c:v>
                </c:pt>
                <c:pt idx="12619">
                  <c:v>29.877777777777776</c:v>
                </c:pt>
                <c:pt idx="12620">
                  <c:v>30.477777777777778</c:v>
                </c:pt>
                <c:pt idx="12621">
                  <c:v>31.06111111111111</c:v>
                </c:pt>
                <c:pt idx="12622">
                  <c:v>30.999999999999996</c:v>
                </c:pt>
                <c:pt idx="12623">
                  <c:v>30.85</c:v>
                </c:pt>
                <c:pt idx="12624">
                  <c:v>31.522222222222219</c:v>
                </c:pt>
                <c:pt idx="12625">
                  <c:v>31.7</c:v>
                </c:pt>
                <c:pt idx="12626">
                  <c:v>32.37777777777778</c:v>
                </c:pt>
                <c:pt idx="12627">
                  <c:v>32.672222222222224</c:v>
                </c:pt>
                <c:pt idx="12628">
                  <c:v>32.62222222222222</c:v>
                </c:pt>
                <c:pt idx="12629">
                  <c:v>32.87777777777778</c:v>
                </c:pt>
                <c:pt idx="12630">
                  <c:v>33.238888888888887</c:v>
                </c:pt>
                <c:pt idx="12631">
                  <c:v>33.738888888888887</c:v>
                </c:pt>
                <c:pt idx="12632">
                  <c:v>34.422222222222217</c:v>
                </c:pt>
                <c:pt idx="12633">
                  <c:v>33.35</c:v>
                </c:pt>
                <c:pt idx="12634">
                  <c:v>33.388888888888886</c:v>
                </c:pt>
                <c:pt idx="12635">
                  <c:v>32.127777777777773</c:v>
                </c:pt>
                <c:pt idx="12636">
                  <c:v>32.68888888888889</c:v>
                </c:pt>
                <c:pt idx="12637">
                  <c:v>33.638888888888886</c:v>
                </c:pt>
                <c:pt idx="12638">
                  <c:v>34.177777777777777</c:v>
                </c:pt>
                <c:pt idx="12639">
                  <c:v>33.111111111111107</c:v>
                </c:pt>
                <c:pt idx="12640">
                  <c:v>33.422222222222217</c:v>
                </c:pt>
                <c:pt idx="12641">
                  <c:v>33.861111111111114</c:v>
                </c:pt>
                <c:pt idx="12642">
                  <c:v>32.12222222222222</c:v>
                </c:pt>
                <c:pt idx="12643">
                  <c:v>31.62777777777778</c:v>
                </c:pt>
                <c:pt idx="12644">
                  <c:v>31.638888888888889</c:v>
                </c:pt>
                <c:pt idx="12645">
                  <c:v>30.749999999999996</c:v>
                </c:pt>
                <c:pt idx="12646">
                  <c:v>29.361111111111107</c:v>
                </c:pt>
                <c:pt idx="12647">
                  <c:v>28.95</c:v>
                </c:pt>
                <c:pt idx="12648">
                  <c:v>26.477777777777774</c:v>
                </c:pt>
                <c:pt idx="12649">
                  <c:v>23.822222222222219</c:v>
                </c:pt>
                <c:pt idx="12650">
                  <c:v>22.800000000000004</c:v>
                </c:pt>
                <c:pt idx="12651">
                  <c:v>22.588888888888885</c:v>
                </c:pt>
                <c:pt idx="12652">
                  <c:v>22.638888888888889</c:v>
                </c:pt>
                <c:pt idx="12653">
                  <c:v>22.527777777777775</c:v>
                </c:pt>
                <c:pt idx="12654">
                  <c:v>22.37222222222222</c:v>
                </c:pt>
                <c:pt idx="12655">
                  <c:v>22.55</c:v>
                </c:pt>
                <c:pt idx="12656">
                  <c:v>22.62222222222222</c:v>
                </c:pt>
                <c:pt idx="12657">
                  <c:v>22.711111111111109</c:v>
                </c:pt>
                <c:pt idx="12658">
                  <c:v>22.68888888888889</c:v>
                </c:pt>
                <c:pt idx="12659">
                  <c:v>22.722222222222225</c:v>
                </c:pt>
                <c:pt idx="12660">
                  <c:v>22.677777777777774</c:v>
                </c:pt>
                <c:pt idx="12661">
                  <c:v>22.577777777777779</c:v>
                </c:pt>
                <c:pt idx="12662">
                  <c:v>22.68888888888889</c:v>
                </c:pt>
                <c:pt idx="12663">
                  <c:v>22.727777777777774</c:v>
                </c:pt>
                <c:pt idx="12664">
                  <c:v>22.777777777777779</c:v>
                </c:pt>
                <c:pt idx="12665">
                  <c:v>22.838888888888889</c:v>
                </c:pt>
                <c:pt idx="12666">
                  <c:v>22.87777777777778</c:v>
                </c:pt>
                <c:pt idx="12667">
                  <c:v>22.9</c:v>
                </c:pt>
                <c:pt idx="12668">
                  <c:v>22.9</c:v>
                </c:pt>
                <c:pt idx="12669">
                  <c:v>22.888888888888889</c:v>
                </c:pt>
                <c:pt idx="12670">
                  <c:v>22.800000000000004</c:v>
                </c:pt>
                <c:pt idx="12671">
                  <c:v>22.722222222222225</c:v>
                </c:pt>
                <c:pt idx="12672">
                  <c:v>22.677777777777774</c:v>
                </c:pt>
                <c:pt idx="12673">
                  <c:v>22.65</c:v>
                </c:pt>
                <c:pt idx="12674">
                  <c:v>22.738888888888891</c:v>
                </c:pt>
                <c:pt idx="12675">
                  <c:v>22.638888888888889</c:v>
                </c:pt>
                <c:pt idx="12676">
                  <c:v>22.600000000000005</c:v>
                </c:pt>
                <c:pt idx="12677">
                  <c:v>22.527777777777775</c:v>
                </c:pt>
                <c:pt idx="12678">
                  <c:v>22.488888888888891</c:v>
                </c:pt>
                <c:pt idx="12679">
                  <c:v>22.45</c:v>
                </c:pt>
                <c:pt idx="12680">
                  <c:v>22.37222222222222</c:v>
                </c:pt>
                <c:pt idx="12681">
                  <c:v>22.288888888888891</c:v>
                </c:pt>
                <c:pt idx="12682">
                  <c:v>22.150000000000002</c:v>
                </c:pt>
                <c:pt idx="12683">
                  <c:v>22.077777777777776</c:v>
                </c:pt>
                <c:pt idx="12684">
                  <c:v>21.977777777777778</c:v>
                </c:pt>
                <c:pt idx="12685">
                  <c:v>21.999999999999996</c:v>
                </c:pt>
                <c:pt idx="12686">
                  <c:v>22.049999999999997</c:v>
                </c:pt>
                <c:pt idx="12687">
                  <c:v>22.027777777777782</c:v>
                </c:pt>
                <c:pt idx="12688">
                  <c:v>21.999999999999996</c:v>
                </c:pt>
                <c:pt idx="12689">
                  <c:v>22.022222222222222</c:v>
                </c:pt>
                <c:pt idx="12690">
                  <c:v>21.961111111111112</c:v>
                </c:pt>
                <c:pt idx="12691">
                  <c:v>21.811111111111114</c:v>
                </c:pt>
                <c:pt idx="12692">
                  <c:v>21.827777777777779</c:v>
                </c:pt>
                <c:pt idx="12693">
                  <c:v>21.861111111111107</c:v>
                </c:pt>
                <c:pt idx="12694">
                  <c:v>21.849999999999998</c:v>
                </c:pt>
                <c:pt idx="12695">
                  <c:v>21.777777777777779</c:v>
                </c:pt>
                <c:pt idx="12696">
                  <c:v>21.738888888888887</c:v>
                </c:pt>
                <c:pt idx="12697">
                  <c:v>21.849999999999998</c:v>
                </c:pt>
                <c:pt idx="12698">
                  <c:v>22.011111111111113</c:v>
                </c:pt>
                <c:pt idx="12699">
                  <c:v>22.672222222222224</c:v>
                </c:pt>
                <c:pt idx="12700">
                  <c:v>23.577777777777776</c:v>
                </c:pt>
                <c:pt idx="12701">
                  <c:v>24.022222222222219</c:v>
                </c:pt>
                <c:pt idx="12702">
                  <c:v>24.577777777777776</c:v>
                </c:pt>
                <c:pt idx="12703">
                  <c:v>25.027777777777775</c:v>
                </c:pt>
                <c:pt idx="12704">
                  <c:v>25.727777777777778</c:v>
                </c:pt>
                <c:pt idx="12705">
                  <c:v>26.472222222222225</c:v>
                </c:pt>
                <c:pt idx="12706">
                  <c:v>26.977777777777778</c:v>
                </c:pt>
                <c:pt idx="12707">
                  <c:v>27.738888888888891</c:v>
                </c:pt>
                <c:pt idx="12708">
                  <c:v>28.211111111111112</c:v>
                </c:pt>
                <c:pt idx="12709">
                  <c:v>29.349999999999998</c:v>
                </c:pt>
                <c:pt idx="12710">
                  <c:v>29.738888888888887</c:v>
                </c:pt>
                <c:pt idx="12711">
                  <c:v>30.077777777777776</c:v>
                </c:pt>
                <c:pt idx="12712">
                  <c:v>30.327777777777779</c:v>
                </c:pt>
                <c:pt idx="12713">
                  <c:v>30.677777777777777</c:v>
                </c:pt>
                <c:pt idx="12714">
                  <c:v>30.861111111111107</c:v>
                </c:pt>
                <c:pt idx="12715">
                  <c:v>30.761111111111113</c:v>
                </c:pt>
                <c:pt idx="12716">
                  <c:v>31.35</c:v>
                </c:pt>
                <c:pt idx="12717">
                  <c:v>31.65</c:v>
                </c:pt>
                <c:pt idx="12718">
                  <c:v>32.038888888888891</c:v>
                </c:pt>
                <c:pt idx="12719">
                  <c:v>32.449999999999996</c:v>
                </c:pt>
                <c:pt idx="12720">
                  <c:v>32.699999999999996</c:v>
                </c:pt>
                <c:pt idx="12721">
                  <c:v>32.672222222222224</c:v>
                </c:pt>
                <c:pt idx="12722">
                  <c:v>33.161111111111111</c:v>
                </c:pt>
                <c:pt idx="12723">
                  <c:v>32.711111111111109</c:v>
                </c:pt>
                <c:pt idx="12724">
                  <c:v>33.022222222222219</c:v>
                </c:pt>
                <c:pt idx="12725">
                  <c:v>33.37222222222222</c:v>
                </c:pt>
                <c:pt idx="12726">
                  <c:v>33.822222222222216</c:v>
                </c:pt>
                <c:pt idx="12727">
                  <c:v>34.322222222222223</c:v>
                </c:pt>
                <c:pt idx="12728">
                  <c:v>34.200000000000003</c:v>
                </c:pt>
                <c:pt idx="12729">
                  <c:v>33.761111111111106</c:v>
                </c:pt>
                <c:pt idx="12730">
                  <c:v>34.138888888888893</c:v>
                </c:pt>
                <c:pt idx="12731">
                  <c:v>34.427777777777777</c:v>
                </c:pt>
                <c:pt idx="12732">
                  <c:v>33.711111111111116</c:v>
                </c:pt>
                <c:pt idx="12733">
                  <c:v>33.35</c:v>
                </c:pt>
                <c:pt idx="12734">
                  <c:v>33.038888888888884</c:v>
                </c:pt>
                <c:pt idx="12735">
                  <c:v>33.449999999999996</c:v>
                </c:pt>
                <c:pt idx="12736">
                  <c:v>35.111111111111114</c:v>
                </c:pt>
                <c:pt idx="12737">
                  <c:v>35.06111111111111</c:v>
                </c:pt>
                <c:pt idx="12738">
                  <c:v>34.888888888888886</c:v>
                </c:pt>
                <c:pt idx="12739">
                  <c:v>34.777777777777771</c:v>
                </c:pt>
                <c:pt idx="12740">
                  <c:v>34.977777777777774</c:v>
                </c:pt>
                <c:pt idx="12741">
                  <c:v>33.988888888888894</c:v>
                </c:pt>
                <c:pt idx="12742">
                  <c:v>32.827777777777776</c:v>
                </c:pt>
                <c:pt idx="12743">
                  <c:v>31.999999999999996</c:v>
                </c:pt>
                <c:pt idx="12744">
                  <c:v>29.549999999999997</c:v>
                </c:pt>
                <c:pt idx="12745">
                  <c:v>24.777777777777775</c:v>
                </c:pt>
                <c:pt idx="12746">
                  <c:v>22.327777777777776</c:v>
                </c:pt>
                <c:pt idx="12747">
                  <c:v>21.938888888888886</c:v>
                </c:pt>
                <c:pt idx="12748">
                  <c:v>21.361111111111111</c:v>
                </c:pt>
                <c:pt idx="12749">
                  <c:v>21.261111111111109</c:v>
                </c:pt>
                <c:pt idx="12750">
                  <c:v>21.322222222222219</c:v>
                </c:pt>
                <c:pt idx="12751">
                  <c:v>21.350000000000005</c:v>
                </c:pt>
                <c:pt idx="12752">
                  <c:v>21.477777777777774</c:v>
                </c:pt>
                <c:pt idx="12753">
                  <c:v>21.527777777777779</c:v>
                </c:pt>
                <c:pt idx="12754">
                  <c:v>21.538888888888888</c:v>
                </c:pt>
                <c:pt idx="12755">
                  <c:v>21.888888888888893</c:v>
                </c:pt>
                <c:pt idx="12756">
                  <c:v>21.927777777777777</c:v>
                </c:pt>
                <c:pt idx="12757">
                  <c:v>21.950000000000003</c:v>
                </c:pt>
                <c:pt idx="12758">
                  <c:v>21.900000000000002</c:v>
                </c:pt>
                <c:pt idx="12759">
                  <c:v>22.038888888888888</c:v>
                </c:pt>
                <c:pt idx="12760">
                  <c:v>22.088888888888892</c:v>
                </c:pt>
                <c:pt idx="12761">
                  <c:v>22.1</c:v>
                </c:pt>
                <c:pt idx="12762">
                  <c:v>22.072222222222223</c:v>
                </c:pt>
                <c:pt idx="12763">
                  <c:v>22.188888888888886</c:v>
                </c:pt>
                <c:pt idx="12764">
                  <c:v>22.37222222222222</c:v>
                </c:pt>
                <c:pt idx="12765">
                  <c:v>22.56111111111111</c:v>
                </c:pt>
                <c:pt idx="12766">
                  <c:v>22.511111111111109</c:v>
                </c:pt>
                <c:pt idx="12767">
                  <c:v>22.55</c:v>
                </c:pt>
                <c:pt idx="12768">
                  <c:v>22.377777777777776</c:v>
                </c:pt>
                <c:pt idx="12769">
                  <c:v>22.3</c:v>
                </c:pt>
                <c:pt idx="12770">
                  <c:v>22.022222222222222</c:v>
                </c:pt>
                <c:pt idx="12771">
                  <c:v>21.988888888888887</c:v>
                </c:pt>
                <c:pt idx="12772">
                  <c:v>21.938888888888886</c:v>
                </c:pt>
                <c:pt idx="12773">
                  <c:v>21.750000000000004</c:v>
                </c:pt>
                <c:pt idx="12774">
                  <c:v>21.738888888888887</c:v>
                </c:pt>
                <c:pt idx="12775">
                  <c:v>21.661111111111108</c:v>
                </c:pt>
                <c:pt idx="12776">
                  <c:v>21.588888888888889</c:v>
                </c:pt>
                <c:pt idx="12777">
                  <c:v>21.488888888888891</c:v>
                </c:pt>
                <c:pt idx="12778">
                  <c:v>21.561111111111114</c:v>
                </c:pt>
                <c:pt idx="12779">
                  <c:v>21.738888888888887</c:v>
                </c:pt>
                <c:pt idx="12780">
                  <c:v>21.65</c:v>
                </c:pt>
                <c:pt idx="12781">
                  <c:v>21.688888888888894</c:v>
                </c:pt>
                <c:pt idx="12782">
                  <c:v>21.588888888888889</c:v>
                </c:pt>
                <c:pt idx="12783">
                  <c:v>21.5</c:v>
                </c:pt>
                <c:pt idx="12784">
                  <c:v>21.37777777777778</c:v>
                </c:pt>
                <c:pt idx="12785">
                  <c:v>21.388888888888889</c:v>
                </c:pt>
                <c:pt idx="12786">
                  <c:v>21.427777777777774</c:v>
                </c:pt>
                <c:pt idx="12787">
                  <c:v>21.588888888888889</c:v>
                </c:pt>
                <c:pt idx="12788">
                  <c:v>21.572222222222219</c:v>
                </c:pt>
                <c:pt idx="12789">
                  <c:v>21.577777777777779</c:v>
                </c:pt>
                <c:pt idx="12790">
                  <c:v>21.477777777777774</c:v>
                </c:pt>
                <c:pt idx="12791">
                  <c:v>21.277777777777775</c:v>
                </c:pt>
                <c:pt idx="12792">
                  <c:v>21.261111111111109</c:v>
                </c:pt>
                <c:pt idx="12793">
                  <c:v>21.3</c:v>
                </c:pt>
                <c:pt idx="12794">
                  <c:v>21.538888888888888</c:v>
                </c:pt>
                <c:pt idx="12795">
                  <c:v>22.422222222222221</c:v>
                </c:pt>
                <c:pt idx="12796">
                  <c:v>22.65</c:v>
                </c:pt>
                <c:pt idx="12797">
                  <c:v>23.87777777777778</c:v>
                </c:pt>
                <c:pt idx="12798">
                  <c:v>24.06111111111111</c:v>
                </c:pt>
                <c:pt idx="12799">
                  <c:v>24.977777777777774</c:v>
                </c:pt>
                <c:pt idx="12800">
                  <c:v>25.872222222222216</c:v>
                </c:pt>
                <c:pt idx="12801">
                  <c:v>26.511111111111109</c:v>
                </c:pt>
                <c:pt idx="12802">
                  <c:v>27.211111111111112</c:v>
                </c:pt>
                <c:pt idx="12803">
                  <c:v>27.922222222222224</c:v>
                </c:pt>
                <c:pt idx="12804">
                  <c:v>28.472222222222221</c:v>
                </c:pt>
                <c:pt idx="12805">
                  <c:v>28.638888888888886</c:v>
                </c:pt>
                <c:pt idx="12806">
                  <c:v>29.638888888888886</c:v>
                </c:pt>
                <c:pt idx="12807">
                  <c:v>29.511111111111113</c:v>
                </c:pt>
                <c:pt idx="12808">
                  <c:v>29.949999999999996</c:v>
                </c:pt>
                <c:pt idx="12809">
                  <c:v>29.977777777777774</c:v>
                </c:pt>
                <c:pt idx="12810">
                  <c:v>30.077777777777776</c:v>
                </c:pt>
                <c:pt idx="12811">
                  <c:v>30.411111111111108</c:v>
                </c:pt>
                <c:pt idx="12812">
                  <c:v>30.761111111111113</c:v>
                </c:pt>
                <c:pt idx="12813">
                  <c:v>31.011111111111106</c:v>
                </c:pt>
                <c:pt idx="12814">
                  <c:v>31.1</c:v>
                </c:pt>
                <c:pt idx="12815">
                  <c:v>31.550000000000004</c:v>
                </c:pt>
                <c:pt idx="12816">
                  <c:v>31.761111111111113</c:v>
                </c:pt>
                <c:pt idx="12817">
                  <c:v>32.177777777777777</c:v>
                </c:pt>
                <c:pt idx="12818">
                  <c:v>32.838888888888889</c:v>
                </c:pt>
                <c:pt idx="12819">
                  <c:v>32.1</c:v>
                </c:pt>
                <c:pt idx="12820">
                  <c:v>33.038888888888884</c:v>
                </c:pt>
                <c:pt idx="12821">
                  <c:v>33.577777777777776</c:v>
                </c:pt>
                <c:pt idx="12822">
                  <c:v>33.511111111111106</c:v>
                </c:pt>
                <c:pt idx="12823">
                  <c:v>33.31111111111111</c:v>
                </c:pt>
                <c:pt idx="12824">
                  <c:v>33.972222222222221</c:v>
                </c:pt>
                <c:pt idx="12825">
                  <c:v>33.972222222222221</c:v>
                </c:pt>
                <c:pt idx="12826">
                  <c:v>33.6</c:v>
                </c:pt>
                <c:pt idx="12827">
                  <c:v>33.038888888888884</c:v>
                </c:pt>
                <c:pt idx="12828">
                  <c:v>34.438888888888883</c:v>
                </c:pt>
                <c:pt idx="12829">
                  <c:v>33.822222222222216</c:v>
                </c:pt>
                <c:pt idx="12830">
                  <c:v>34.261111111111113</c:v>
                </c:pt>
                <c:pt idx="12831">
                  <c:v>34.338888888888889</c:v>
                </c:pt>
                <c:pt idx="12832">
                  <c:v>34.072222222222223</c:v>
                </c:pt>
                <c:pt idx="12833">
                  <c:v>34.25</c:v>
                </c:pt>
                <c:pt idx="12834">
                  <c:v>34.072222222222223</c:v>
                </c:pt>
                <c:pt idx="12835">
                  <c:v>33.827777777777776</c:v>
                </c:pt>
                <c:pt idx="12836">
                  <c:v>32.388888888888886</c:v>
                </c:pt>
                <c:pt idx="12837">
                  <c:v>30.472222222222218</c:v>
                </c:pt>
                <c:pt idx="12838">
                  <c:v>29.822222222222226</c:v>
                </c:pt>
                <c:pt idx="12839">
                  <c:v>29.377777777777773</c:v>
                </c:pt>
                <c:pt idx="12840">
                  <c:v>28.672222222222221</c:v>
                </c:pt>
                <c:pt idx="12841">
                  <c:v>28.277777777777779</c:v>
                </c:pt>
                <c:pt idx="12842">
                  <c:v>28.038888888888888</c:v>
                </c:pt>
                <c:pt idx="12843">
                  <c:v>27.449999999999996</c:v>
                </c:pt>
                <c:pt idx="12844">
                  <c:v>27.027777777777779</c:v>
                </c:pt>
                <c:pt idx="12845">
                  <c:v>26.427777777777774</c:v>
                </c:pt>
                <c:pt idx="12846">
                  <c:v>25.949999999999996</c:v>
                </c:pt>
                <c:pt idx="12847">
                  <c:v>25.772222222222222</c:v>
                </c:pt>
                <c:pt idx="12848">
                  <c:v>25.372222222222224</c:v>
                </c:pt>
                <c:pt idx="12849">
                  <c:v>25.177777777777774</c:v>
                </c:pt>
                <c:pt idx="12850">
                  <c:v>24.827777777777776</c:v>
                </c:pt>
                <c:pt idx="12851">
                  <c:v>24.622222222222216</c:v>
                </c:pt>
                <c:pt idx="12852">
                  <c:v>24.577777777777776</c:v>
                </c:pt>
                <c:pt idx="12853">
                  <c:v>24.622222222222216</c:v>
                </c:pt>
                <c:pt idx="12854">
                  <c:v>24.638888888888886</c:v>
                </c:pt>
                <c:pt idx="12855">
                  <c:v>24.661111111111111</c:v>
                </c:pt>
                <c:pt idx="12856">
                  <c:v>24.722222222222221</c:v>
                </c:pt>
                <c:pt idx="12857">
                  <c:v>24.699999999999996</c:v>
                </c:pt>
                <c:pt idx="12858">
                  <c:v>24.911111111111111</c:v>
                </c:pt>
                <c:pt idx="12859">
                  <c:v>24.699999999999996</c:v>
                </c:pt>
                <c:pt idx="12860">
                  <c:v>24.861111111111111</c:v>
                </c:pt>
                <c:pt idx="12861">
                  <c:v>24.927777777777781</c:v>
                </c:pt>
                <c:pt idx="12862">
                  <c:v>24.450000000000003</c:v>
                </c:pt>
                <c:pt idx="12863">
                  <c:v>24.299999999999997</c:v>
                </c:pt>
                <c:pt idx="12864">
                  <c:v>23.988888888888891</c:v>
                </c:pt>
                <c:pt idx="12865">
                  <c:v>24.050000000000004</c:v>
                </c:pt>
                <c:pt idx="12866">
                  <c:v>24.038888888888884</c:v>
                </c:pt>
                <c:pt idx="12867">
                  <c:v>24.011111111111109</c:v>
                </c:pt>
                <c:pt idx="12868">
                  <c:v>23.95</c:v>
                </c:pt>
                <c:pt idx="12869">
                  <c:v>23.927777777777774</c:v>
                </c:pt>
                <c:pt idx="12870">
                  <c:v>23.888888888888889</c:v>
                </c:pt>
                <c:pt idx="12871">
                  <c:v>23.672222222222221</c:v>
                </c:pt>
                <c:pt idx="12872">
                  <c:v>23.6</c:v>
                </c:pt>
                <c:pt idx="12873">
                  <c:v>23.661111111111111</c:v>
                </c:pt>
                <c:pt idx="12874">
                  <c:v>23.611111111111111</c:v>
                </c:pt>
                <c:pt idx="12875">
                  <c:v>23.438888888888886</c:v>
                </c:pt>
                <c:pt idx="12876">
                  <c:v>23.311111111111106</c:v>
                </c:pt>
                <c:pt idx="12877">
                  <c:v>23.249999999999996</c:v>
                </c:pt>
                <c:pt idx="12878">
                  <c:v>23.277777777777782</c:v>
                </c:pt>
                <c:pt idx="12879">
                  <c:v>23.177777777777777</c:v>
                </c:pt>
                <c:pt idx="12880">
                  <c:v>23.138888888888893</c:v>
                </c:pt>
                <c:pt idx="12881">
                  <c:v>23.238888888888887</c:v>
                </c:pt>
                <c:pt idx="12882">
                  <c:v>23.172222222222217</c:v>
                </c:pt>
                <c:pt idx="12883">
                  <c:v>23.111111111111107</c:v>
                </c:pt>
                <c:pt idx="12884">
                  <c:v>23.077777777777779</c:v>
                </c:pt>
                <c:pt idx="12885">
                  <c:v>23.038888888888888</c:v>
                </c:pt>
                <c:pt idx="12886">
                  <c:v>22.911111111111108</c:v>
                </c:pt>
                <c:pt idx="12887">
                  <c:v>22.849999999999998</c:v>
                </c:pt>
                <c:pt idx="12888">
                  <c:v>22.961111111111109</c:v>
                </c:pt>
                <c:pt idx="12889">
                  <c:v>23.111111111111107</c:v>
                </c:pt>
                <c:pt idx="12890">
                  <c:v>23.338888888888892</c:v>
                </c:pt>
                <c:pt idx="12891">
                  <c:v>24.072222222222219</c:v>
                </c:pt>
                <c:pt idx="12892">
                  <c:v>25.349999999999998</c:v>
                </c:pt>
                <c:pt idx="12893">
                  <c:v>25.572222222222223</c:v>
                </c:pt>
                <c:pt idx="12894">
                  <c:v>26.05</c:v>
                </c:pt>
                <c:pt idx="12895">
                  <c:v>26.638888888888889</c:v>
                </c:pt>
                <c:pt idx="12896">
                  <c:v>27.37222222222222</c:v>
                </c:pt>
                <c:pt idx="12897">
                  <c:v>28.038888888888888</c:v>
                </c:pt>
                <c:pt idx="12898">
                  <c:v>28.68888888888889</c:v>
                </c:pt>
                <c:pt idx="12899">
                  <c:v>29.438888888888886</c:v>
                </c:pt>
                <c:pt idx="12900">
                  <c:v>30.027777777777775</c:v>
                </c:pt>
                <c:pt idx="12901">
                  <c:v>30.527777777777779</c:v>
                </c:pt>
                <c:pt idx="12902">
                  <c:v>30.549999999999997</c:v>
                </c:pt>
                <c:pt idx="12903">
                  <c:v>31.127777777777776</c:v>
                </c:pt>
                <c:pt idx="12904">
                  <c:v>29.972222222222221</c:v>
                </c:pt>
                <c:pt idx="12905">
                  <c:v>29.761111111111106</c:v>
                </c:pt>
                <c:pt idx="12906">
                  <c:v>31.488888888888891</c:v>
                </c:pt>
                <c:pt idx="12907">
                  <c:v>30.972222222222221</c:v>
                </c:pt>
                <c:pt idx="12908">
                  <c:v>29.299999999999997</c:v>
                </c:pt>
                <c:pt idx="12909">
                  <c:v>31.472222222222225</c:v>
                </c:pt>
                <c:pt idx="12910">
                  <c:v>32.422222222222224</c:v>
                </c:pt>
                <c:pt idx="12911">
                  <c:v>30.599999999999998</c:v>
                </c:pt>
                <c:pt idx="12912">
                  <c:v>31.088888888888885</c:v>
                </c:pt>
                <c:pt idx="12913">
                  <c:v>30.65</c:v>
                </c:pt>
                <c:pt idx="12914">
                  <c:v>28.477777777777781</c:v>
                </c:pt>
                <c:pt idx="12915">
                  <c:v>28.6</c:v>
                </c:pt>
                <c:pt idx="12916">
                  <c:v>25.927777777777777</c:v>
                </c:pt>
                <c:pt idx="12917">
                  <c:v>23.477777777777781</c:v>
                </c:pt>
                <c:pt idx="12918">
                  <c:v>23.400000000000002</c:v>
                </c:pt>
                <c:pt idx="12919">
                  <c:v>23.55</c:v>
                </c:pt>
                <c:pt idx="12920">
                  <c:v>23.822222222222219</c:v>
                </c:pt>
                <c:pt idx="12921">
                  <c:v>23.922222222222224</c:v>
                </c:pt>
                <c:pt idx="12922">
                  <c:v>23.988888888888891</c:v>
                </c:pt>
                <c:pt idx="12923">
                  <c:v>24.072222222222219</c:v>
                </c:pt>
                <c:pt idx="12924">
                  <c:v>24.349999999999998</c:v>
                </c:pt>
                <c:pt idx="12925">
                  <c:v>24.411111111111108</c:v>
                </c:pt>
                <c:pt idx="12926">
                  <c:v>24.450000000000003</c:v>
                </c:pt>
                <c:pt idx="12927">
                  <c:v>24.499999999999996</c:v>
                </c:pt>
                <c:pt idx="12928">
                  <c:v>24.627777777777776</c:v>
                </c:pt>
                <c:pt idx="12929">
                  <c:v>24.650000000000002</c:v>
                </c:pt>
                <c:pt idx="12930">
                  <c:v>24.588888888888892</c:v>
                </c:pt>
                <c:pt idx="12931">
                  <c:v>24.588888888888892</c:v>
                </c:pt>
                <c:pt idx="12932">
                  <c:v>24.572222222222223</c:v>
                </c:pt>
                <c:pt idx="12933">
                  <c:v>24.661111111111111</c:v>
                </c:pt>
                <c:pt idx="12934">
                  <c:v>24.722222222222221</c:v>
                </c:pt>
                <c:pt idx="12935">
                  <c:v>24.722222222222221</c:v>
                </c:pt>
                <c:pt idx="12936">
                  <c:v>24.788888888888891</c:v>
                </c:pt>
                <c:pt idx="12937">
                  <c:v>24.8</c:v>
                </c:pt>
                <c:pt idx="12938">
                  <c:v>24.722222222222221</c:v>
                </c:pt>
                <c:pt idx="12939">
                  <c:v>24.688888888888886</c:v>
                </c:pt>
                <c:pt idx="12940">
                  <c:v>24.672222222222221</c:v>
                </c:pt>
                <c:pt idx="12941">
                  <c:v>24.661111111111111</c:v>
                </c:pt>
                <c:pt idx="12942">
                  <c:v>24.672222222222221</c:v>
                </c:pt>
                <c:pt idx="12943">
                  <c:v>24.611111111111107</c:v>
                </c:pt>
                <c:pt idx="12944">
                  <c:v>24.588888888888892</c:v>
                </c:pt>
                <c:pt idx="12945">
                  <c:v>24.622222222222216</c:v>
                </c:pt>
                <c:pt idx="12946">
                  <c:v>24.6</c:v>
                </c:pt>
                <c:pt idx="12947">
                  <c:v>24.6</c:v>
                </c:pt>
                <c:pt idx="12948">
                  <c:v>24.611111111111107</c:v>
                </c:pt>
                <c:pt idx="12949">
                  <c:v>24.572222222222223</c:v>
                </c:pt>
                <c:pt idx="12950">
                  <c:v>24.511111111111113</c:v>
                </c:pt>
                <c:pt idx="12951">
                  <c:v>24.472222222222221</c:v>
                </c:pt>
                <c:pt idx="12952">
                  <c:v>24.411111111111108</c:v>
                </c:pt>
                <c:pt idx="12953">
                  <c:v>24.322222222222223</c:v>
                </c:pt>
                <c:pt idx="12954">
                  <c:v>24.261111111111113</c:v>
                </c:pt>
                <c:pt idx="12955">
                  <c:v>24.250000000000004</c:v>
                </c:pt>
                <c:pt idx="12956">
                  <c:v>24.272222222222219</c:v>
                </c:pt>
                <c:pt idx="12957">
                  <c:v>24.349999999999998</c:v>
                </c:pt>
                <c:pt idx="12958">
                  <c:v>24.422222222222217</c:v>
                </c:pt>
                <c:pt idx="12959">
                  <c:v>24.472222222222221</c:v>
                </c:pt>
                <c:pt idx="12960">
                  <c:v>24.488888888888887</c:v>
                </c:pt>
                <c:pt idx="12961">
                  <c:v>24.477777777777778</c:v>
                </c:pt>
                <c:pt idx="12962">
                  <c:v>24.477777777777778</c:v>
                </c:pt>
                <c:pt idx="12963">
                  <c:v>24.450000000000003</c:v>
                </c:pt>
                <c:pt idx="12964">
                  <c:v>24.450000000000003</c:v>
                </c:pt>
                <c:pt idx="12965">
                  <c:v>24.411111111111108</c:v>
                </c:pt>
                <c:pt idx="12966">
                  <c:v>24.411111111111108</c:v>
                </c:pt>
                <c:pt idx="12967">
                  <c:v>24.388888888888893</c:v>
                </c:pt>
                <c:pt idx="12968">
                  <c:v>24.372222222222224</c:v>
                </c:pt>
                <c:pt idx="12969">
                  <c:v>24.338888888888889</c:v>
                </c:pt>
                <c:pt idx="12970">
                  <c:v>24.327777777777779</c:v>
                </c:pt>
                <c:pt idx="12971">
                  <c:v>24.222222222222218</c:v>
                </c:pt>
                <c:pt idx="12972">
                  <c:v>24.122222222222224</c:v>
                </c:pt>
                <c:pt idx="12973">
                  <c:v>23.93888888888889</c:v>
                </c:pt>
                <c:pt idx="12974">
                  <c:v>23.838888888888885</c:v>
                </c:pt>
                <c:pt idx="12975">
                  <c:v>23.838888888888885</c:v>
                </c:pt>
                <c:pt idx="12976">
                  <c:v>23.850000000000005</c:v>
                </c:pt>
                <c:pt idx="12977">
                  <c:v>24.12777777777778</c:v>
                </c:pt>
                <c:pt idx="12978">
                  <c:v>24.222222222222218</c:v>
                </c:pt>
                <c:pt idx="12979">
                  <c:v>24.227777777777778</c:v>
                </c:pt>
                <c:pt idx="12980">
                  <c:v>24.227777777777778</c:v>
                </c:pt>
                <c:pt idx="12981">
                  <c:v>24.277777777777779</c:v>
                </c:pt>
                <c:pt idx="12982">
                  <c:v>24.322222222222223</c:v>
                </c:pt>
                <c:pt idx="12983">
                  <c:v>24.361111111111107</c:v>
                </c:pt>
                <c:pt idx="12984">
                  <c:v>24.450000000000003</c:v>
                </c:pt>
                <c:pt idx="12985">
                  <c:v>24.538888888888888</c:v>
                </c:pt>
                <c:pt idx="12986">
                  <c:v>24.688888888888886</c:v>
                </c:pt>
                <c:pt idx="12987">
                  <c:v>24.822222222222226</c:v>
                </c:pt>
                <c:pt idx="12988">
                  <c:v>24.87222222222222</c:v>
                </c:pt>
                <c:pt idx="12989">
                  <c:v>25.027777777777775</c:v>
                </c:pt>
                <c:pt idx="12990">
                  <c:v>25.161111111111115</c:v>
                </c:pt>
                <c:pt idx="12991">
                  <c:v>25.322222222222219</c:v>
                </c:pt>
                <c:pt idx="12992">
                  <c:v>25.522222222222219</c:v>
                </c:pt>
                <c:pt idx="12993">
                  <c:v>25.872222222222216</c:v>
                </c:pt>
                <c:pt idx="12994">
                  <c:v>25.938888888888886</c:v>
                </c:pt>
                <c:pt idx="12995">
                  <c:v>26.272222222222226</c:v>
                </c:pt>
                <c:pt idx="12996">
                  <c:v>26.1</c:v>
                </c:pt>
                <c:pt idx="12997">
                  <c:v>26.738888888888887</c:v>
                </c:pt>
                <c:pt idx="12998">
                  <c:v>25.961111111111112</c:v>
                </c:pt>
                <c:pt idx="12999">
                  <c:v>25.12222222222222</c:v>
                </c:pt>
                <c:pt idx="13000">
                  <c:v>24.949999999999996</c:v>
                </c:pt>
                <c:pt idx="13001">
                  <c:v>25.12222222222222</c:v>
                </c:pt>
                <c:pt idx="13002">
                  <c:v>25.522222222222219</c:v>
                </c:pt>
                <c:pt idx="13003">
                  <c:v>25.822222222222223</c:v>
                </c:pt>
                <c:pt idx="13004">
                  <c:v>25.900000000000002</c:v>
                </c:pt>
                <c:pt idx="13005">
                  <c:v>26.077777777777776</c:v>
                </c:pt>
                <c:pt idx="13006">
                  <c:v>26.461111111111109</c:v>
                </c:pt>
                <c:pt idx="13007">
                  <c:v>26.711111111111109</c:v>
                </c:pt>
                <c:pt idx="13008">
                  <c:v>26.527777777777779</c:v>
                </c:pt>
                <c:pt idx="13009">
                  <c:v>26.638888888888889</c:v>
                </c:pt>
                <c:pt idx="13010">
                  <c:v>27.150000000000002</c:v>
                </c:pt>
                <c:pt idx="13011">
                  <c:v>27.611111111111111</c:v>
                </c:pt>
                <c:pt idx="13012">
                  <c:v>27.588888888888885</c:v>
                </c:pt>
                <c:pt idx="13013">
                  <c:v>27.272222222222222</c:v>
                </c:pt>
                <c:pt idx="13014">
                  <c:v>27.122222222222216</c:v>
                </c:pt>
                <c:pt idx="13015">
                  <c:v>27.522222222222226</c:v>
                </c:pt>
                <c:pt idx="13016">
                  <c:v>27.777777777777779</c:v>
                </c:pt>
                <c:pt idx="13017">
                  <c:v>27.68888888888889</c:v>
                </c:pt>
                <c:pt idx="13018">
                  <c:v>27.93888888888889</c:v>
                </c:pt>
                <c:pt idx="13019">
                  <c:v>27.772222222222219</c:v>
                </c:pt>
                <c:pt idx="13020">
                  <c:v>27.488888888888891</c:v>
                </c:pt>
                <c:pt idx="13021">
                  <c:v>27.488888888888891</c:v>
                </c:pt>
                <c:pt idx="13022">
                  <c:v>27.711111111111109</c:v>
                </c:pt>
                <c:pt idx="13023">
                  <c:v>28.277777777777779</c:v>
                </c:pt>
                <c:pt idx="13024">
                  <c:v>27.638888888888889</c:v>
                </c:pt>
                <c:pt idx="13025">
                  <c:v>27.56111111111111</c:v>
                </c:pt>
                <c:pt idx="13026">
                  <c:v>27.31111111111111</c:v>
                </c:pt>
                <c:pt idx="13027">
                  <c:v>27.122222222222216</c:v>
                </c:pt>
                <c:pt idx="13028">
                  <c:v>27.111111111111107</c:v>
                </c:pt>
                <c:pt idx="13029">
                  <c:v>27.138888888888886</c:v>
                </c:pt>
                <c:pt idx="13030">
                  <c:v>26.811111111111114</c:v>
                </c:pt>
                <c:pt idx="13031">
                  <c:v>26.938888888888886</c:v>
                </c:pt>
                <c:pt idx="13032">
                  <c:v>26.861111111111107</c:v>
                </c:pt>
                <c:pt idx="13033">
                  <c:v>26.588888888888889</c:v>
                </c:pt>
                <c:pt idx="13034">
                  <c:v>26.4</c:v>
                </c:pt>
                <c:pt idx="13035">
                  <c:v>26.177777777777781</c:v>
                </c:pt>
                <c:pt idx="13036">
                  <c:v>25.938888888888886</c:v>
                </c:pt>
                <c:pt idx="13037">
                  <c:v>25.688888888888886</c:v>
                </c:pt>
                <c:pt idx="13038">
                  <c:v>25.411111111111108</c:v>
                </c:pt>
                <c:pt idx="13039">
                  <c:v>25.138888888888889</c:v>
                </c:pt>
                <c:pt idx="13040">
                  <c:v>25.011111111111109</c:v>
                </c:pt>
                <c:pt idx="13041">
                  <c:v>24.838888888888885</c:v>
                </c:pt>
                <c:pt idx="13042">
                  <c:v>24.650000000000002</c:v>
                </c:pt>
                <c:pt idx="13043">
                  <c:v>24.527777777777779</c:v>
                </c:pt>
                <c:pt idx="13044">
                  <c:v>24.377777777777773</c:v>
                </c:pt>
                <c:pt idx="13045">
                  <c:v>24.161111111111108</c:v>
                </c:pt>
                <c:pt idx="13046">
                  <c:v>23.972222222222225</c:v>
                </c:pt>
                <c:pt idx="13047">
                  <c:v>23.87777777777778</c:v>
                </c:pt>
                <c:pt idx="13048">
                  <c:v>24.038888888888884</c:v>
                </c:pt>
                <c:pt idx="13049">
                  <c:v>24.122222222222224</c:v>
                </c:pt>
                <c:pt idx="13050">
                  <c:v>24</c:v>
                </c:pt>
                <c:pt idx="13051">
                  <c:v>23.93888888888889</c:v>
                </c:pt>
                <c:pt idx="13052">
                  <c:v>23.87777777777778</c:v>
                </c:pt>
                <c:pt idx="13053">
                  <c:v>23.861111111111111</c:v>
                </c:pt>
                <c:pt idx="13054">
                  <c:v>23.850000000000005</c:v>
                </c:pt>
                <c:pt idx="13055">
                  <c:v>23.677777777777781</c:v>
                </c:pt>
                <c:pt idx="13056">
                  <c:v>23.7</c:v>
                </c:pt>
                <c:pt idx="13057">
                  <c:v>23.772222222222226</c:v>
                </c:pt>
                <c:pt idx="13058">
                  <c:v>23.81111111111111</c:v>
                </c:pt>
                <c:pt idx="13059">
                  <c:v>23.75</c:v>
                </c:pt>
                <c:pt idx="13060">
                  <c:v>23.677777777777781</c:v>
                </c:pt>
                <c:pt idx="13061">
                  <c:v>23.588888888888885</c:v>
                </c:pt>
                <c:pt idx="13062">
                  <c:v>23.55</c:v>
                </c:pt>
                <c:pt idx="13063">
                  <c:v>23.55</c:v>
                </c:pt>
                <c:pt idx="13064">
                  <c:v>23.611111111111111</c:v>
                </c:pt>
                <c:pt idx="13065">
                  <c:v>23.677777777777781</c:v>
                </c:pt>
                <c:pt idx="13066">
                  <c:v>23.68888888888889</c:v>
                </c:pt>
                <c:pt idx="13067">
                  <c:v>23.711111111111116</c:v>
                </c:pt>
                <c:pt idx="13068">
                  <c:v>23.68888888888889</c:v>
                </c:pt>
                <c:pt idx="13069">
                  <c:v>23.627777777777776</c:v>
                </c:pt>
                <c:pt idx="13070">
                  <c:v>23.588888888888885</c:v>
                </c:pt>
                <c:pt idx="13071">
                  <c:v>23.511111111111106</c:v>
                </c:pt>
                <c:pt idx="13072">
                  <c:v>23.56111111111111</c:v>
                </c:pt>
                <c:pt idx="13073">
                  <c:v>23.611111111111111</c:v>
                </c:pt>
                <c:pt idx="13074">
                  <c:v>23.62222222222222</c:v>
                </c:pt>
                <c:pt idx="13075">
                  <c:v>23.572222222222226</c:v>
                </c:pt>
                <c:pt idx="13076">
                  <c:v>23.499999999999996</c:v>
                </c:pt>
                <c:pt idx="13077">
                  <c:v>23.55</c:v>
                </c:pt>
                <c:pt idx="13078">
                  <c:v>23.449999999999996</c:v>
                </c:pt>
                <c:pt idx="13079">
                  <c:v>23.449999999999996</c:v>
                </c:pt>
                <c:pt idx="13080">
                  <c:v>23.711111111111116</c:v>
                </c:pt>
                <c:pt idx="13081">
                  <c:v>23.922222222222224</c:v>
                </c:pt>
                <c:pt idx="13082">
                  <c:v>24.238888888888887</c:v>
                </c:pt>
                <c:pt idx="13083">
                  <c:v>24.511111111111113</c:v>
                </c:pt>
                <c:pt idx="13084">
                  <c:v>24.772222222222222</c:v>
                </c:pt>
                <c:pt idx="13085">
                  <c:v>25.172222222222224</c:v>
                </c:pt>
                <c:pt idx="13086">
                  <c:v>25.811111111111106</c:v>
                </c:pt>
                <c:pt idx="13087">
                  <c:v>26.638888888888889</c:v>
                </c:pt>
                <c:pt idx="13088">
                  <c:v>26.3</c:v>
                </c:pt>
                <c:pt idx="13089">
                  <c:v>27.538888888888884</c:v>
                </c:pt>
                <c:pt idx="13090">
                  <c:v>28.488888888888887</c:v>
                </c:pt>
                <c:pt idx="13091">
                  <c:v>29.15</c:v>
                </c:pt>
                <c:pt idx="13092">
                  <c:v>29.238888888888887</c:v>
                </c:pt>
                <c:pt idx="13093">
                  <c:v>29.050000000000004</c:v>
                </c:pt>
                <c:pt idx="13094">
                  <c:v>29.438888888888886</c:v>
                </c:pt>
                <c:pt idx="13095">
                  <c:v>29.361111111111107</c:v>
                </c:pt>
                <c:pt idx="13096">
                  <c:v>30.011111111111109</c:v>
                </c:pt>
                <c:pt idx="13097">
                  <c:v>30.077777777777776</c:v>
                </c:pt>
                <c:pt idx="13098">
                  <c:v>30.277777777777779</c:v>
                </c:pt>
                <c:pt idx="13099">
                  <c:v>30.511111111111113</c:v>
                </c:pt>
                <c:pt idx="13100">
                  <c:v>30.327777777777779</c:v>
                </c:pt>
                <c:pt idx="13101">
                  <c:v>30.172222222222224</c:v>
                </c:pt>
                <c:pt idx="13102">
                  <c:v>30.838888888888892</c:v>
                </c:pt>
                <c:pt idx="13103">
                  <c:v>30.772222222222222</c:v>
                </c:pt>
                <c:pt idx="13104">
                  <c:v>30.45</c:v>
                </c:pt>
                <c:pt idx="13105">
                  <c:v>30.772222222222222</c:v>
                </c:pt>
                <c:pt idx="13106">
                  <c:v>31.06111111111111</c:v>
                </c:pt>
                <c:pt idx="13107">
                  <c:v>31.849999999999998</c:v>
                </c:pt>
                <c:pt idx="13108">
                  <c:v>31.911111111111108</c:v>
                </c:pt>
                <c:pt idx="13109">
                  <c:v>31.838888888888889</c:v>
                </c:pt>
                <c:pt idx="13110">
                  <c:v>29.511111111111113</c:v>
                </c:pt>
                <c:pt idx="13111">
                  <c:v>30.15</c:v>
                </c:pt>
                <c:pt idx="13112">
                  <c:v>29.922222222222221</c:v>
                </c:pt>
                <c:pt idx="13113">
                  <c:v>29.299999999999997</c:v>
                </c:pt>
                <c:pt idx="13114">
                  <c:v>28.727777777777774</c:v>
                </c:pt>
                <c:pt idx="13115">
                  <c:v>28.68888888888889</c:v>
                </c:pt>
                <c:pt idx="13116">
                  <c:v>28.911111111111115</c:v>
                </c:pt>
                <c:pt idx="13117">
                  <c:v>29.372222222222224</c:v>
                </c:pt>
                <c:pt idx="13118">
                  <c:v>30.077777777777776</c:v>
                </c:pt>
                <c:pt idx="13119">
                  <c:v>30.738888888888887</c:v>
                </c:pt>
                <c:pt idx="13120">
                  <c:v>31.1</c:v>
                </c:pt>
                <c:pt idx="13121">
                  <c:v>31.177777777777781</c:v>
                </c:pt>
                <c:pt idx="13122">
                  <c:v>30.727777777777778</c:v>
                </c:pt>
                <c:pt idx="13123">
                  <c:v>30.561111111111114</c:v>
                </c:pt>
                <c:pt idx="13124">
                  <c:v>30.12222222222222</c:v>
                </c:pt>
                <c:pt idx="13125">
                  <c:v>30.138888888888889</c:v>
                </c:pt>
                <c:pt idx="13126">
                  <c:v>30.25</c:v>
                </c:pt>
                <c:pt idx="13127">
                  <c:v>30.18888888888889</c:v>
                </c:pt>
                <c:pt idx="13128">
                  <c:v>30.261111111111109</c:v>
                </c:pt>
                <c:pt idx="13129">
                  <c:v>29.961111111111116</c:v>
                </c:pt>
                <c:pt idx="13130">
                  <c:v>29.561111111111106</c:v>
                </c:pt>
                <c:pt idx="13131">
                  <c:v>29.227777777777778</c:v>
                </c:pt>
                <c:pt idx="13132">
                  <c:v>28.81111111111111</c:v>
                </c:pt>
                <c:pt idx="13133">
                  <c:v>28.35</c:v>
                </c:pt>
                <c:pt idx="13134">
                  <c:v>27.87777777777778</c:v>
                </c:pt>
                <c:pt idx="13135">
                  <c:v>27.477777777777774</c:v>
                </c:pt>
                <c:pt idx="13136">
                  <c:v>27.072222222222223</c:v>
                </c:pt>
                <c:pt idx="13137">
                  <c:v>26.638888888888889</c:v>
                </c:pt>
                <c:pt idx="13138">
                  <c:v>26.199999999999996</c:v>
                </c:pt>
                <c:pt idx="13139">
                  <c:v>25.961111111111112</c:v>
                </c:pt>
                <c:pt idx="13140">
                  <c:v>25.827777777777776</c:v>
                </c:pt>
                <c:pt idx="13141">
                  <c:v>25.738888888888887</c:v>
                </c:pt>
                <c:pt idx="13142">
                  <c:v>25.527777777777779</c:v>
                </c:pt>
                <c:pt idx="13143">
                  <c:v>25.488888888888887</c:v>
                </c:pt>
                <c:pt idx="13144">
                  <c:v>25.488888888888887</c:v>
                </c:pt>
                <c:pt idx="13145">
                  <c:v>25.12777777777778</c:v>
                </c:pt>
                <c:pt idx="13146">
                  <c:v>24.888888888888886</c:v>
                </c:pt>
                <c:pt idx="13147">
                  <c:v>24.877777777777776</c:v>
                </c:pt>
                <c:pt idx="13148">
                  <c:v>24.699999999999996</c:v>
                </c:pt>
                <c:pt idx="13149">
                  <c:v>24.549999999999997</c:v>
                </c:pt>
                <c:pt idx="13150">
                  <c:v>24.477777777777778</c:v>
                </c:pt>
                <c:pt idx="13151">
                  <c:v>24.349999999999998</c:v>
                </c:pt>
                <c:pt idx="13152">
                  <c:v>24.227777777777778</c:v>
                </c:pt>
                <c:pt idx="13153">
                  <c:v>24.2</c:v>
                </c:pt>
                <c:pt idx="13154">
                  <c:v>24.161111111111108</c:v>
                </c:pt>
                <c:pt idx="13155">
                  <c:v>24.161111111111108</c:v>
                </c:pt>
                <c:pt idx="13156">
                  <c:v>24.311111111111114</c:v>
                </c:pt>
                <c:pt idx="13157">
                  <c:v>24.250000000000004</c:v>
                </c:pt>
                <c:pt idx="13158">
                  <c:v>24.050000000000004</c:v>
                </c:pt>
                <c:pt idx="13159">
                  <c:v>24.022222222222219</c:v>
                </c:pt>
                <c:pt idx="13160">
                  <c:v>23.822222222222219</c:v>
                </c:pt>
                <c:pt idx="13161">
                  <c:v>23.75</c:v>
                </c:pt>
                <c:pt idx="13162">
                  <c:v>23.8</c:v>
                </c:pt>
                <c:pt idx="13163">
                  <c:v>23.827777777777779</c:v>
                </c:pt>
                <c:pt idx="13164">
                  <c:v>23.6</c:v>
                </c:pt>
                <c:pt idx="13165">
                  <c:v>23.372222222222216</c:v>
                </c:pt>
                <c:pt idx="13166">
                  <c:v>23.35</c:v>
                </c:pt>
                <c:pt idx="13167">
                  <c:v>22.811111111111114</c:v>
                </c:pt>
                <c:pt idx="13168">
                  <c:v>22.7</c:v>
                </c:pt>
                <c:pt idx="13169">
                  <c:v>22.888888888888889</c:v>
                </c:pt>
                <c:pt idx="13170">
                  <c:v>22.927777777777774</c:v>
                </c:pt>
                <c:pt idx="13171">
                  <c:v>23.161111111111108</c:v>
                </c:pt>
                <c:pt idx="13172">
                  <c:v>23.261111111111113</c:v>
                </c:pt>
                <c:pt idx="13173">
                  <c:v>23.222222222222221</c:v>
                </c:pt>
                <c:pt idx="13174">
                  <c:v>23.011111111111113</c:v>
                </c:pt>
                <c:pt idx="13175">
                  <c:v>22.872222222222224</c:v>
                </c:pt>
                <c:pt idx="13176">
                  <c:v>22.722222222222225</c:v>
                </c:pt>
                <c:pt idx="13177">
                  <c:v>22.922222222222224</c:v>
                </c:pt>
                <c:pt idx="13178">
                  <c:v>23.35</c:v>
                </c:pt>
                <c:pt idx="13179">
                  <c:v>24.299999999999997</c:v>
                </c:pt>
                <c:pt idx="13180">
                  <c:v>25.422222222222224</c:v>
                </c:pt>
                <c:pt idx="13181">
                  <c:v>26.422222222222224</c:v>
                </c:pt>
                <c:pt idx="13182">
                  <c:v>26.922222222222217</c:v>
                </c:pt>
                <c:pt idx="13183">
                  <c:v>27.761111111111109</c:v>
                </c:pt>
                <c:pt idx="13184">
                  <c:v>28.677777777777781</c:v>
                </c:pt>
                <c:pt idx="13185">
                  <c:v>29.377777777777773</c:v>
                </c:pt>
                <c:pt idx="13186">
                  <c:v>29.93888888888889</c:v>
                </c:pt>
                <c:pt idx="13187">
                  <c:v>30.288888888888884</c:v>
                </c:pt>
                <c:pt idx="13188">
                  <c:v>30.1</c:v>
                </c:pt>
                <c:pt idx="13189">
                  <c:v>30.31111111111111</c:v>
                </c:pt>
                <c:pt idx="13190">
                  <c:v>31.161111111111111</c:v>
                </c:pt>
                <c:pt idx="13191">
                  <c:v>30.338888888888889</c:v>
                </c:pt>
                <c:pt idx="13192">
                  <c:v>31.938888888888886</c:v>
                </c:pt>
                <c:pt idx="13193">
                  <c:v>31.127777777777776</c:v>
                </c:pt>
                <c:pt idx="13194">
                  <c:v>31.522222222222219</c:v>
                </c:pt>
                <c:pt idx="13195">
                  <c:v>32.488888888888887</c:v>
                </c:pt>
                <c:pt idx="13196">
                  <c:v>31.927777777777777</c:v>
                </c:pt>
                <c:pt idx="13197">
                  <c:v>31.31111111111111</c:v>
                </c:pt>
                <c:pt idx="13198">
                  <c:v>32.761111111111113</c:v>
                </c:pt>
                <c:pt idx="13199">
                  <c:v>33.122222222222227</c:v>
                </c:pt>
                <c:pt idx="13200">
                  <c:v>33.43888888888889</c:v>
                </c:pt>
                <c:pt idx="13201">
                  <c:v>33.572222222222223</c:v>
                </c:pt>
                <c:pt idx="13202">
                  <c:v>33.327777777777776</c:v>
                </c:pt>
                <c:pt idx="13203">
                  <c:v>33.661111111111111</c:v>
                </c:pt>
                <c:pt idx="13204">
                  <c:v>32.922222222222224</c:v>
                </c:pt>
                <c:pt idx="13205">
                  <c:v>33.577777777777776</c:v>
                </c:pt>
                <c:pt idx="13206">
                  <c:v>33.43888888888889</c:v>
                </c:pt>
                <c:pt idx="13207">
                  <c:v>33.588888888888881</c:v>
                </c:pt>
                <c:pt idx="13208">
                  <c:v>33.772222222222226</c:v>
                </c:pt>
                <c:pt idx="13209">
                  <c:v>34.088888888888889</c:v>
                </c:pt>
                <c:pt idx="13210">
                  <c:v>34.277777777777779</c:v>
                </c:pt>
                <c:pt idx="13211">
                  <c:v>34.338888888888889</c:v>
                </c:pt>
                <c:pt idx="13212">
                  <c:v>33.988888888888894</c:v>
                </c:pt>
                <c:pt idx="13213">
                  <c:v>34</c:v>
                </c:pt>
                <c:pt idx="13214">
                  <c:v>33.87777777777778</c:v>
                </c:pt>
                <c:pt idx="13215">
                  <c:v>33.972222222222221</c:v>
                </c:pt>
                <c:pt idx="13216">
                  <c:v>33.972222222222221</c:v>
                </c:pt>
                <c:pt idx="13217">
                  <c:v>33.477777777777781</c:v>
                </c:pt>
                <c:pt idx="13218">
                  <c:v>33.488888888888887</c:v>
                </c:pt>
                <c:pt idx="13219">
                  <c:v>33.277777777777779</c:v>
                </c:pt>
                <c:pt idx="13220">
                  <c:v>32.961111111111109</c:v>
                </c:pt>
                <c:pt idx="13221">
                  <c:v>32.272222222222226</c:v>
                </c:pt>
                <c:pt idx="13222">
                  <c:v>32.038888888888891</c:v>
                </c:pt>
                <c:pt idx="13223">
                  <c:v>31.827777777777779</c:v>
                </c:pt>
                <c:pt idx="13224">
                  <c:v>31.072222222222226</c:v>
                </c:pt>
                <c:pt idx="13225">
                  <c:v>30.627777777777773</c:v>
                </c:pt>
                <c:pt idx="13226">
                  <c:v>29.977777777777774</c:v>
                </c:pt>
                <c:pt idx="13227">
                  <c:v>29.6</c:v>
                </c:pt>
                <c:pt idx="13228">
                  <c:v>29.2</c:v>
                </c:pt>
                <c:pt idx="13229">
                  <c:v>28.638888888888886</c:v>
                </c:pt>
                <c:pt idx="13230">
                  <c:v>27.95</c:v>
                </c:pt>
                <c:pt idx="13231">
                  <c:v>27.088888888888892</c:v>
                </c:pt>
                <c:pt idx="13232">
                  <c:v>26.611111111111114</c:v>
                </c:pt>
                <c:pt idx="13233">
                  <c:v>26.222222222222221</c:v>
                </c:pt>
                <c:pt idx="13234">
                  <c:v>26.072222222222226</c:v>
                </c:pt>
                <c:pt idx="13235">
                  <c:v>25.872222222222216</c:v>
                </c:pt>
                <c:pt idx="13236">
                  <c:v>25.727777777777778</c:v>
                </c:pt>
                <c:pt idx="13237">
                  <c:v>25.627777777777773</c:v>
                </c:pt>
                <c:pt idx="13238">
                  <c:v>25.427777777777774</c:v>
                </c:pt>
                <c:pt idx="13239">
                  <c:v>25.088888888888885</c:v>
                </c:pt>
                <c:pt idx="13240">
                  <c:v>25.011111111111109</c:v>
                </c:pt>
                <c:pt idx="13241">
                  <c:v>25.077777777777776</c:v>
                </c:pt>
                <c:pt idx="13242">
                  <c:v>24.861111111111111</c:v>
                </c:pt>
                <c:pt idx="13243">
                  <c:v>24.611111111111107</c:v>
                </c:pt>
                <c:pt idx="13244">
                  <c:v>24.361111111111107</c:v>
                </c:pt>
                <c:pt idx="13245">
                  <c:v>24.261111111111113</c:v>
                </c:pt>
                <c:pt idx="13246">
                  <c:v>24.15</c:v>
                </c:pt>
                <c:pt idx="13247">
                  <c:v>23.888888888888889</c:v>
                </c:pt>
                <c:pt idx="13248">
                  <c:v>23.888888888888889</c:v>
                </c:pt>
                <c:pt idx="13249">
                  <c:v>23.761111111111109</c:v>
                </c:pt>
                <c:pt idx="13250">
                  <c:v>23.727777777777774</c:v>
                </c:pt>
                <c:pt idx="13251">
                  <c:v>23.677777777777781</c:v>
                </c:pt>
                <c:pt idx="13252">
                  <c:v>23.627777777777776</c:v>
                </c:pt>
                <c:pt idx="13253">
                  <c:v>23.677777777777781</c:v>
                </c:pt>
                <c:pt idx="13254">
                  <c:v>23.677777777777781</c:v>
                </c:pt>
                <c:pt idx="13255">
                  <c:v>23.788888888888884</c:v>
                </c:pt>
                <c:pt idx="13256">
                  <c:v>23.977777777777774</c:v>
                </c:pt>
                <c:pt idx="13257">
                  <c:v>24</c:v>
                </c:pt>
                <c:pt idx="13258">
                  <c:v>24.138888888888889</c:v>
                </c:pt>
                <c:pt idx="13259">
                  <c:v>24.18888888888889</c:v>
                </c:pt>
                <c:pt idx="13260">
                  <c:v>24.15</c:v>
                </c:pt>
                <c:pt idx="13261">
                  <c:v>24</c:v>
                </c:pt>
                <c:pt idx="13262">
                  <c:v>23.93888888888889</c:v>
                </c:pt>
                <c:pt idx="13263">
                  <c:v>24.12777777777778</c:v>
                </c:pt>
                <c:pt idx="13264">
                  <c:v>24.072222222222219</c:v>
                </c:pt>
                <c:pt idx="13265">
                  <c:v>24.011111111111109</c:v>
                </c:pt>
                <c:pt idx="13266">
                  <c:v>23.9</c:v>
                </c:pt>
                <c:pt idx="13267">
                  <c:v>23.761111111111109</c:v>
                </c:pt>
                <c:pt idx="13268">
                  <c:v>23.827777777777779</c:v>
                </c:pt>
                <c:pt idx="13269">
                  <c:v>23.638888888888886</c:v>
                </c:pt>
                <c:pt idx="13270">
                  <c:v>23.62222222222222</c:v>
                </c:pt>
                <c:pt idx="13271">
                  <c:v>23.638888888888886</c:v>
                </c:pt>
                <c:pt idx="13272">
                  <c:v>23.200000000000003</c:v>
                </c:pt>
                <c:pt idx="13273">
                  <c:v>23.099999999999998</c:v>
                </c:pt>
                <c:pt idx="13274">
                  <c:v>23.477777777777781</c:v>
                </c:pt>
                <c:pt idx="13275">
                  <c:v>24.227777777777778</c:v>
                </c:pt>
                <c:pt idx="13276">
                  <c:v>25.038888888888884</c:v>
                </c:pt>
                <c:pt idx="13277">
                  <c:v>25.961111111111112</c:v>
                </c:pt>
                <c:pt idx="13278">
                  <c:v>26.661111111111108</c:v>
                </c:pt>
                <c:pt idx="13279">
                  <c:v>27.477777777777774</c:v>
                </c:pt>
                <c:pt idx="13280">
                  <c:v>28.172222222222217</c:v>
                </c:pt>
                <c:pt idx="13281">
                  <c:v>29.238888888888887</c:v>
                </c:pt>
                <c:pt idx="13282">
                  <c:v>29.477777777777778</c:v>
                </c:pt>
                <c:pt idx="13283">
                  <c:v>30.422222222222224</c:v>
                </c:pt>
                <c:pt idx="13284">
                  <c:v>30.577777777777779</c:v>
                </c:pt>
                <c:pt idx="13285">
                  <c:v>30.349999999999998</c:v>
                </c:pt>
                <c:pt idx="13286">
                  <c:v>30.522222222222219</c:v>
                </c:pt>
                <c:pt idx="13287">
                  <c:v>30.527777777777779</c:v>
                </c:pt>
                <c:pt idx="13288">
                  <c:v>31.538888888888884</c:v>
                </c:pt>
                <c:pt idx="13289">
                  <c:v>31.672222222222224</c:v>
                </c:pt>
                <c:pt idx="13290">
                  <c:v>32.127777777777773</c:v>
                </c:pt>
                <c:pt idx="13291">
                  <c:v>32.1</c:v>
                </c:pt>
                <c:pt idx="13292">
                  <c:v>32.927777777777777</c:v>
                </c:pt>
                <c:pt idx="13293">
                  <c:v>32.577777777777776</c:v>
                </c:pt>
                <c:pt idx="13294">
                  <c:v>32.699999999999996</c:v>
                </c:pt>
                <c:pt idx="13295">
                  <c:v>33.31111111111111</c:v>
                </c:pt>
                <c:pt idx="13296">
                  <c:v>33.472222222222221</c:v>
                </c:pt>
                <c:pt idx="13297">
                  <c:v>33.911111111111111</c:v>
                </c:pt>
                <c:pt idx="13298">
                  <c:v>33.949999999999996</c:v>
                </c:pt>
                <c:pt idx="13299">
                  <c:v>34.227777777777774</c:v>
                </c:pt>
                <c:pt idx="13300">
                  <c:v>33.761111111111106</c:v>
                </c:pt>
                <c:pt idx="13301">
                  <c:v>33.961111111111109</c:v>
                </c:pt>
                <c:pt idx="13302">
                  <c:v>34.18888888888889</c:v>
                </c:pt>
                <c:pt idx="13303">
                  <c:v>34.427777777777777</c:v>
                </c:pt>
                <c:pt idx="13304">
                  <c:v>33.85</c:v>
                </c:pt>
                <c:pt idx="13305">
                  <c:v>34.272222222222219</c:v>
                </c:pt>
                <c:pt idx="13306">
                  <c:v>34.31111111111111</c:v>
                </c:pt>
                <c:pt idx="13307">
                  <c:v>33.922222222222224</c:v>
                </c:pt>
                <c:pt idx="13308">
                  <c:v>34.661111111111111</c:v>
                </c:pt>
                <c:pt idx="13309">
                  <c:v>34.422222222222217</c:v>
                </c:pt>
                <c:pt idx="13310">
                  <c:v>34.461111111111109</c:v>
                </c:pt>
                <c:pt idx="13311">
                  <c:v>34.377777777777773</c:v>
                </c:pt>
                <c:pt idx="13312">
                  <c:v>34.288888888888884</c:v>
                </c:pt>
                <c:pt idx="13313">
                  <c:v>34.06111111111111</c:v>
                </c:pt>
                <c:pt idx="13314">
                  <c:v>34.12777777777778</c:v>
                </c:pt>
                <c:pt idx="13315">
                  <c:v>33.87222222222222</c:v>
                </c:pt>
                <c:pt idx="13316">
                  <c:v>33.677777777777777</c:v>
                </c:pt>
                <c:pt idx="13317">
                  <c:v>33.511111111111106</c:v>
                </c:pt>
                <c:pt idx="13318">
                  <c:v>33.111111111111107</c:v>
                </c:pt>
                <c:pt idx="13319">
                  <c:v>33.06111111111111</c:v>
                </c:pt>
                <c:pt idx="13320">
                  <c:v>32.550000000000004</c:v>
                </c:pt>
                <c:pt idx="13321">
                  <c:v>31.977777777777778</c:v>
                </c:pt>
                <c:pt idx="13322">
                  <c:v>31.127777777777776</c:v>
                </c:pt>
                <c:pt idx="13323">
                  <c:v>30.177777777777774</c:v>
                </c:pt>
                <c:pt idx="13324">
                  <c:v>29.027777777777779</c:v>
                </c:pt>
                <c:pt idx="13325">
                  <c:v>28.161111111111108</c:v>
                </c:pt>
                <c:pt idx="13326">
                  <c:v>27.538888888888884</c:v>
                </c:pt>
                <c:pt idx="13327">
                  <c:v>27.172222222222221</c:v>
                </c:pt>
                <c:pt idx="13328">
                  <c:v>26.477777777777774</c:v>
                </c:pt>
                <c:pt idx="13329">
                  <c:v>26.138888888888886</c:v>
                </c:pt>
                <c:pt idx="13330">
                  <c:v>25.999999999999996</c:v>
                </c:pt>
                <c:pt idx="13331">
                  <c:v>26.111111111111111</c:v>
                </c:pt>
                <c:pt idx="13332">
                  <c:v>26.06111111111111</c:v>
                </c:pt>
                <c:pt idx="13333">
                  <c:v>25.827777777777776</c:v>
                </c:pt>
                <c:pt idx="13334">
                  <c:v>25.527777777777779</c:v>
                </c:pt>
                <c:pt idx="13335">
                  <c:v>25.622222222222224</c:v>
                </c:pt>
                <c:pt idx="13336">
                  <c:v>25.811111111111106</c:v>
                </c:pt>
                <c:pt idx="13337">
                  <c:v>26.161111111111111</c:v>
                </c:pt>
                <c:pt idx="13338">
                  <c:v>25.827777777777776</c:v>
                </c:pt>
                <c:pt idx="13339">
                  <c:v>25.472222222222218</c:v>
                </c:pt>
                <c:pt idx="13340">
                  <c:v>25.2</c:v>
                </c:pt>
                <c:pt idx="13341">
                  <c:v>25.011111111111109</c:v>
                </c:pt>
                <c:pt idx="13342">
                  <c:v>25.077777777777776</c:v>
                </c:pt>
                <c:pt idx="13343">
                  <c:v>25.027777777777775</c:v>
                </c:pt>
                <c:pt idx="13344">
                  <c:v>24.972222222222221</c:v>
                </c:pt>
                <c:pt idx="13345">
                  <c:v>24.93888888888889</c:v>
                </c:pt>
                <c:pt idx="13346">
                  <c:v>24.922222222222221</c:v>
                </c:pt>
                <c:pt idx="13347">
                  <c:v>24.861111111111111</c:v>
                </c:pt>
                <c:pt idx="13348">
                  <c:v>24.777777777777775</c:v>
                </c:pt>
                <c:pt idx="13349">
                  <c:v>24.777777777777775</c:v>
                </c:pt>
                <c:pt idx="13350">
                  <c:v>24.727777777777781</c:v>
                </c:pt>
                <c:pt idx="13351">
                  <c:v>24.727777777777781</c:v>
                </c:pt>
                <c:pt idx="13352">
                  <c:v>24.672222222222221</c:v>
                </c:pt>
                <c:pt idx="13353">
                  <c:v>24.461111111111112</c:v>
                </c:pt>
                <c:pt idx="13354">
                  <c:v>24.238888888888887</c:v>
                </c:pt>
                <c:pt idx="13355">
                  <c:v>24.161111111111108</c:v>
                </c:pt>
                <c:pt idx="13356">
                  <c:v>24.077777777777779</c:v>
                </c:pt>
                <c:pt idx="13357">
                  <c:v>24.15</c:v>
                </c:pt>
                <c:pt idx="13358">
                  <c:v>24.2</c:v>
                </c:pt>
                <c:pt idx="13359">
                  <c:v>24.288888888888888</c:v>
                </c:pt>
                <c:pt idx="13360">
                  <c:v>24.511111111111113</c:v>
                </c:pt>
                <c:pt idx="13361">
                  <c:v>24.588888888888892</c:v>
                </c:pt>
                <c:pt idx="13362">
                  <c:v>24.650000000000002</c:v>
                </c:pt>
                <c:pt idx="13363">
                  <c:v>24.650000000000002</c:v>
                </c:pt>
                <c:pt idx="13364">
                  <c:v>24.611111111111107</c:v>
                </c:pt>
                <c:pt idx="13365">
                  <c:v>24.588888888888892</c:v>
                </c:pt>
                <c:pt idx="13366">
                  <c:v>24.672222222222221</c:v>
                </c:pt>
                <c:pt idx="13367">
                  <c:v>24.727777777777781</c:v>
                </c:pt>
                <c:pt idx="13368">
                  <c:v>24.722222222222221</c:v>
                </c:pt>
                <c:pt idx="13369">
                  <c:v>24.85</c:v>
                </c:pt>
                <c:pt idx="13370">
                  <c:v>24.961111111111116</c:v>
                </c:pt>
                <c:pt idx="13371">
                  <c:v>25.088888888888885</c:v>
                </c:pt>
                <c:pt idx="13372">
                  <c:v>25.327777777777779</c:v>
                </c:pt>
                <c:pt idx="13373">
                  <c:v>25.527777777777779</c:v>
                </c:pt>
                <c:pt idx="13374">
                  <c:v>25.838888888888892</c:v>
                </c:pt>
                <c:pt idx="13375">
                  <c:v>26.211111111111116</c:v>
                </c:pt>
                <c:pt idx="13376">
                  <c:v>26.488888888888891</c:v>
                </c:pt>
                <c:pt idx="13377">
                  <c:v>26.799999999999997</c:v>
                </c:pt>
                <c:pt idx="13378">
                  <c:v>26.888888888888893</c:v>
                </c:pt>
                <c:pt idx="13379">
                  <c:v>28.077777777777779</c:v>
                </c:pt>
                <c:pt idx="13380">
                  <c:v>29.488888888888887</c:v>
                </c:pt>
                <c:pt idx="13381">
                  <c:v>30.25</c:v>
                </c:pt>
                <c:pt idx="13382">
                  <c:v>30.688888888888886</c:v>
                </c:pt>
                <c:pt idx="13383">
                  <c:v>31.111111111111111</c:v>
                </c:pt>
                <c:pt idx="13384">
                  <c:v>31.788888888888888</c:v>
                </c:pt>
                <c:pt idx="13385">
                  <c:v>31.999999999999996</c:v>
                </c:pt>
                <c:pt idx="13386">
                  <c:v>31.922222222222217</c:v>
                </c:pt>
                <c:pt idx="13387">
                  <c:v>32.661111111111111</c:v>
                </c:pt>
                <c:pt idx="13388">
                  <c:v>32.727777777777774</c:v>
                </c:pt>
                <c:pt idx="13389">
                  <c:v>32.950000000000003</c:v>
                </c:pt>
                <c:pt idx="13390">
                  <c:v>33.338888888888889</c:v>
                </c:pt>
                <c:pt idx="13391">
                  <c:v>33.611111111111107</c:v>
                </c:pt>
                <c:pt idx="13392">
                  <c:v>33.888888888888886</c:v>
                </c:pt>
                <c:pt idx="13393">
                  <c:v>33.361111111111107</c:v>
                </c:pt>
                <c:pt idx="13394">
                  <c:v>33.888888888888886</c:v>
                </c:pt>
                <c:pt idx="13395">
                  <c:v>34.072222222222223</c:v>
                </c:pt>
                <c:pt idx="13396">
                  <c:v>31.388888888888889</c:v>
                </c:pt>
                <c:pt idx="13397">
                  <c:v>29.749999999999996</c:v>
                </c:pt>
                <c:pt idx="13398">
                  <c:v>29.699999999999996</c:v>
                </c:pt>
                <c:pt idx="13399">
                  <c:v>29.622222222222216</c:v>
                </c:pt>
                <c:pt idx="13400">
                  <c:v>29.888888888888886</c:v>
                </c:pt>
                <c:pt idx="13401">
                  <c:v>30.172222222222224</c:v>
                </c:pt>
                <c:pt idx="13402">
                  <c:v>30.222222222222225</c:v>
                </c:pt>
                <c:pt idx="13403">
                  <c:v>30.749999999999996</c:v>
                </c:pt>
                <c:pt idx="13404">
                  <c:v>31.272222222222226</c:v>
                </c:pt>
                <c:pt idx="13405">
                  <c:v>31.838888888888889</c:v>
                </c:pt>
                <c:pt idx="13406">
                  <c:v>31.861111111111107</c:v>
                </c:pt>
                <c:pt idx="13407">
                  <c:v>31.738888888888887</c:v>
                </c:pt>
                <c:pt idx="13408">
                  <c:v>31.872222222222224</c:v>
                </c:pt>
                <c:pt idx="13409">
                  <c:v>31.938888888888886</c:v>
                </c:pt>
                <c:pt idx="13410">
                  <c:v>31.45</c:v>
                </c:pt>
                <c:pt idx="13411">
                  <c:v>31.43888888888889</c:v>
                </c:pt>
                <c:pt idx="13412">
                  <c:v>31.622222222222224</c:v>
                </c:pt>
                <c:pt idx="13413">
                  <c:v>31.999999999999996</c:v>
                </c:pt>
                <c:pt idx="13414">
                  <c:v>31.872222222222224</c:v>
                </c:pt>
                <c:pt idx="13415">
                  <c:v>30.627777777777773</c:v>
                </c:pt>
                <c:pt idx="13416">
                  <c:v>30</c:v>
                </c:pt>
                <c:pt idx="13417">
                  <c:v>29.927777777777781</c:v>
                </c:pt>
                <c:pt idx="13418">
                  <c:v>29.338888888888889</c:v>
                </c:pt>
                <c:pt idx="13419">
                  <c:v>28.888888888888889</c:v>
                </c:pt>
                <c:pt idx="13420">
                  <c:v>28.222222222222221</c:v>
                </c:pt>
                <c:pt idx="13421">
                  <c:v>28.172222222222217</c:v>
                </c:pt>
                <c:pt idx="13422">
                  <c:v>27.577777777777776</c:v>
                </c:pt>
                <c:pt idx="13423">
                  <c:v>26.977777777777778</c:v>
                </c:pt>
                <c:pt idx="13424">
                  <c:v>26.5</c:v>
                </c:pt>
                <c:pt idx="13425">
                  <c:v>26.18888888888889</c:v>
                </c:pt>
                <c:pt idx="13426">
                  <c:v>25.827777777777776</c:v>
                </c:pt>
                <c:pt idx="13427">
                  <c:v>25.611111111111107</c:v>
                </c:pt>
                <c:pt idx="13428">
                  <c:v>25.45</c:v>
                </c:pt>
                <c:pt idx="13429">
                  <c:v>25.327777777777779</c:v>
                </c:pt>
                <c:pt idx="13430">
                  <c:v>25.18888888888889</c:v>
                </c:pt>
                <c:pt idx="13431">
                  <c:v>25.12222222222222</c:v>
                </c:pt>
                <c:pt idx="13432">
                  <c:v>24.899999999999995</c:v>
                </c:pt>
                <c:pt idx="13433">
                  <c:v>24.85</c:v>
                </c:pt>
                <c:pt idx="13434">
                  <c:v>24.827777777777776</c:v>
                </c:pt>
                <c:pt idx="13435">
                  <c:v>24.588888888888892</c:v>
                </c:pt>
                <c:pt idx="13436">
                  <c:v>24.627777777777776</c:v>
                </c:pt>
                <c:pt idx="13437">
                  <c:v>24.650000000000002</c:v>
                </c:pt>
                <c:pt idx="13438">
                  <c:v>24.499999999999996</c:v>
                </c:pt>
                <c:pt idx="13439">
                  <c:v>24.338888888888889</c:v>
                </c:pt>
                <c:pt idx="13440">
                  <c:v>24.272222222222219</c:v>
                </c:pt>
                <c:pt idx="13441">
                  <c:v>24.022222222222219</c:v>
                </c:pt>
                <c:pt idx="13442">
                  <c:v>24.011111111111109</c:v>
                </c:pt>
                <c:pt idx="13443">
                  <c:v>24.12777777777778</c:v>
                </c:pt>
                <c:pt idx="13444">
                  <c:v>24</c:v>
                </c:pt>
                <c:pt idx="13445">
                  <c:v>23.68888888888889</c:v>
                </c:pt>
                <c:pt idx="13446">
                  <c:v>23.55</c:v>
                </c:pt>
                <c:pt idx="13447">
                  <c:v>23.499999999999996</c:v>
                </c:pt>
                <c:pt idx="13448">
                  <c:v>23.577777777777776</c:v>
                </c:pt>
                <c:pt idx="13449">
                  <c:v>23.638888888888886</c:v>
                </c:pt>
                <c:pt idx="13450">
                  <c:v>23.477777777777781</c:v>
                </c:pt>
                <c:pt idx="13451">
                  <c:v>23.427777777777777</c:v>
                </c:pt>
                <c:pt idx="13452">
                  <c:v>23.338888888888892</c:v>
                </c:pt>
                <c:pt idx="13453">
                  <c:v>23.522222222222222</c:v>
                </c:pt>
                <c:pt idx="13454">
                  <c:v>23.400000000000002</c:v>
                </c:pt>
                <c:pt idx="13455">
                  <c:v>23.249999999999996</c:v>
                </c:pt>
                <c:pt idx="13456">
                  <c:v>23.038888888888888</c:v>
                </c:pt>
                <c:pt idx="13457">
                  <c:v>23.200000000000003</c:v>
                </c:pt>
                <c:pt idx="13458">
                  <c:v>23.611111111111111</c:v>
                </c:pt>
                <c:pt idx="13459">
                  <c:v>23.588888888888885</c:v>
                </c:pt>
                <c:pt idx="13460">
                  <c:v>23.311111111111106</c:v>
                </c:pt>
                <c:pt idx="13461">
                  <c:v>23.122222222222224</c:v>
                </c:pt>
                <c:pt idx="13462">
                  <c:v>23.238888888888887</c:v>
                </c:pt>
                <c:pt idx="13463">
                  <c:v>23.222222222222221</c:v>
                </c:pt>
                <c:pt idx="13464">
                  <c:v>23.627777777777776</c:v>
                </c:pt>
                <c:pt idx="13465">
                  <c:v>23.87777777777778</c:v>
                </c:pt>
                <c:pt idx="13466">
                  <c:v>24.211111111111109</c:v>
                </c:pt>
                <c:pt idx="13467">
                  <c:v>24.349999999999998</c:v>
                </c:pt>
                <c:pt idx="13468">
                  <c:v>24.650000000000002</c:v>
                </c:pt>
                <c:pt idx="13469">
                  <c:v>24.888888888888886</c:v>
                </c:pt>
                <c:pt idx="13470">
                  <c:v>25.15</c:v>
                </c:pt>
                <c:pt idx="13471">
                  <c:v>25.688888888888886</c:v>
                </c:pt>
                <c:pt idx="13472">
                  <c:v>26.772222222222219</c:v>
                </c:pt>
                <c:pt idx="13473">
                  <c:v>28.049999999999997</c:v>
                </c:pt>
                <c:pt idx="13474">
                  <c:v>28.888888888888889</c:v>
                </c:pt>
                <c:pt idx="13475">
                  <c:v>29.549999999999997</c:v>
                </c:pt>
                <c:pt idx="13476">
                  <c:v>29.311111111111114</c:v>
                </c:pt>
                <c:pt idx="13477">
                  <c:v>29.561111111111106</c:v>
                </c:pt>
                <c:pt idx="13478">
                  <c:v>30.300000000000004</c:v>
                </c:pt>
                <c:pt idx="13479">
                  <c:v>30.549999999999997</c:v>
                </c:pt>
                <c:pt idx="13480">
                  <c:v>30.922222222222221</c:v>
                </c:pt>
                <c:pt idx="13481">
                  <c:v>31.722222222222218</c:v>
                </c:pt>
                <c:pt idx="13482">
                  <c:v>31.777777777777779</c:v>
                </c:pt>
                <c:pt idx="13483">
                  <c:v>32.411111111111111</c:v>
                </c:pt>
                <c:pt idx="13484">
                  <c:v>32.738888888888894</c:v>
                </c:pt>
                <c:pt idx="13485">
                  <c:v>32.81111111111111</c:v>
                </c:pt>
                <c:pt idx="13486">
                  <c:v>31.677777777777774</c:v>
                </c:pt>
                <c:pt idx="13487">
                  <c:v>32.272222222222226</c:v>
                </c:pt>
                <c:pt idx="13488">
                  <c:v>32.81111111111111</c:v>
                </c:pt>
                <c:pt idx="13489">
                  <c:v>32.972222222222221</c:v>
                </c:pt>
                <c:pt idx="13490">
                  <c:v>32.977777777777774</c:v>
                </c:pt>
                <c:pt idx="13491">
                  <c:v>32.911111111111104</c:v>
                </c:pt>
                <c:pt idx="13492">
                  <c:v>33.227777777777781</c:v>
                </c:pt>
                <c:pt idx="13493">
                  <c:v>33.261111111111113</c:v>
                </c:pt>
                <c:pt idx="13494">
                  <c:v>33</c:v>
                </c:pt>
                <c:pt idx="13495">
                  <c:v>32.988888888888887</c:v>
                </c:pt>
                <c:pt idx="13496">
                  <c:v>32.37777777777778</c:v>
                </c:pt>
                <c:pt idx="13497">
                  <c:v>32.950000000000003</c:v>
                </c:pt>
                <c:pt idx="13498">
                  <c:v>32.588888888888889</c:v>
                </c:pt>
                <c:pt idx="13499">
                  <c:v>32.711111111111109</c:v>
                </c:pt>
                <c:pt idx="13500">
                  <c:v>32.37777777777778</c:v>
                </c:pt>
                <c:pt idx="13501">
                  <c:v>32.861111111111114</c:v>
                </c:pt>
                <c:pt idx="13502">
                  <c:v>31.977777777777778</c:v>
                </c:pt>
                <c:pt idx="13503">
                  <c:v>32.06111111111111</c:v>
                </c:pt>
                <c:pt idx="13504">
                  <c:v>32.511111111111106</c:v>
                </c:pt>
                <c:pt idx="13505">
                  <c:v>32.5</c:v>
                </c:pt>
                <c:pt idx="13506">
                  <c:v>32.4</c:v>
                </c:pt>
                <c:pt idx="13507">
                  <c:v>32.922222222222224</c:v>
                </c:pt>
                <c:pt idx="13508">
                  <c:v>33.527777777777771</c:v>
                </c:pt>
                <c:pt idx="13509">
                  <c:v>33.37222222222222</c:v>
                </c:pt>
                <c:pt idx="13510">
                  <c:v>33.15</c:v>
                </c:pt>
                <c:pt idx="13511">
                  <c:v>33.111111111111107</c:v>
                </c:pt>
                <c:pt idx="13512">
                  <c:v>31.777777777777779</c:v>
                </c:pt>
                <c:pt idx="13513">
                  <c:v>30.927777777777777</c:v>
                </c:pt>
                <c:pt idx="13514">
                  <c:v>30.588888888888889</c:v>
                </c:pt>
                <c:pt idx="13515">
                  <c:v>30.372222222222224</c:v>
                </c:pt>
                <c:pt idx="13516">
                  <c:v>29.822222222222226</c:v>
                </c:pt>
                <c:pt idx="13517">
                  <c:v>29.361111111111107</c:v>
                </c:pt>
                <c:pt idx="13518">
                  <c:v>28.699999999999996</c:v>
                </c:pt>
                <c:pt idx="13519">
                  <c:v>28.372222222222216</c:v>
                </c:pt>
                <c:pt idx="13520">
                  <c:v>28.027777777777779</c:v>
                </c:pt>
                <c:pt idx="13521">
                  <c:v>27.75</c:v>
                </c:pt>
                <c:pt idx="13522">
                  <c:v>27.199999999999996</c:v>
                </c:pt>
                <c:pt idx="13523">
                  <c:v>26.972222222222221</c:v>
                </c:pt>
                <c:pt idx="13524">
                  <c:v>26.68888888888889</c:v>
                </c:pt>
                <c:pt idx="13525">
                  <c:v>26.43888888888889</c:v>
                </c:pt>
                <c:pt idx="13526">
                  <c:v>26.199999999999996</c:v>
                </c:pt>
                <c:pt idx="13527">
                  <c:v>25.949999999999996</c:v>
                </c:pt>
                <c:pt idx="13528">
                  <c:v>25.761111111111113</c:v>
                </c:pt>
                <c:pt idx="13529">
                  <c:v>25.411111111111108</c:v>
                </c:pt>
                <c:pt idx="13530">
                  <c:v>25.238888888888891</c:v>
                </c:pt>
                <c:pt idx="13531">
                  <c:v>25.15</c:v>
                </c:pt>
                <c:pt idx="13532">
                  <c:v>25.2</c:v>
                </c:pt>
                <c:pt idx="13533">
                  <c:v>25.022222222222226</c:v>
                </c:pt>
                <c:pt idx="13534">
                  <c:v>24.911111111111111</c:v>
                </c:pt>
                <c:pt idx="13535">
                  <c:v>24.788888888888891</c:v>
                </c:pt>
                <c:pt idx="13536">
                  <c:v>24.611111111111107</c:v>
                </c:pt>
                <c:pt idx="13537">
                  <c:v>24.522222222222222</c:v>
                </c:pt>
                <c:pt idx="13538">
                  <c:v>24.349999999999998</c:v>
                </c:pt>
                <c:pt idx="13539">
                  <c:v>24.161111111111108</c:v>
                </c:pt>
                <c:pt idx="13540">
                  <c:v>24.161111111111108</c:v>
                </c:pt>
                <c:pt idx="13541">
                  <c:v>24.177777777777774</c:v>
                </c:pt>
                <c:pt idx="13542">
                  <c:v>24.172222222222224</c:v>
                </c:pt>
                <c:pt idx="13543">
                  <c:v>24.161111111111108</c:v>
                </c:pt>
                <c:pt idx="13544">
                  <c:v>24.011111111111109</c:v>
                </c:pt>
                <c:pt idx="13545">
                  <c:v>23.977777777777774</c:v>
                </c:pt>
                <c:pt idx="13546">
                  <c:v>24</c:v>
                </c:pt>
                <c:pt idx="13547">
                  <c:v>24.138888888888889</c:v>
                </c:pt>
                <c:pt idx="13548">
                  <c:v>24.411111111111108</c:v>
                </c:pt>
                <c:pt idx="13549">
                  <c:v>24.111111111111114</c:v>
                </c:pt>
                <c:pt idx="13550">
                  <c:v>24.027777777777779</c:v>
                </c:pt>
                <c:pt idx="13551">
                  <c:v>24.2</c:v>
                </c:pt>
                <c:pt idx="13552">
                  <c:v>24.12777777777778</c:v>
                </c:pt>
                <c:pt idx="13553">
                  <c:v>23.927777777777774</c:v>
                </c:pt>
                <c:pt idx="13554">
                  <c:v>23.788888888888884</c:v>
                </c:pt>
                <c:pt idx="13555">
                  <c:v>23.977777777777774</c:v>
                </c:pt>
                <c:pt idx="13556">
                  <c:v>23.81111111111111</c:v>
                </c:pt>
                <c:pt idx="13557">
                  <c:v>23.672222222222221</c:v>
                </c:pt>
                <c:pt idx="13558">
                  <c:v>23.55</c:v>
                </c:pt>
                <c:pt idx="13559">
                  <c:v>23.777777777777775</c:v>
                </c:pt>
                <c:pt idx="13560">
                  <c:v>24.022222222222219</c:v>
                </c:pt>
                <c:pt idx="13561">
                  <c:v>24.011111111111109</c:v>
                </c:pt>
                <c:pt idx="13562">
                  <c:v>24.238888888888887</c:v>
                </c:pt>
                <c:pt idx="13563">
                  <c:v>24.927777777777781</c:v>
                </c:pt>
                <c:pt idx="13564">
                  <c:v>25.672222222222217</c:v>
                </c:pt>
                <c:pt idx="13565">
                  <c:v>26.488888888888891</c:v>
                </c:pt>
                <c:pt idx="13566">
                  <c:v>27.150000000000002</c:v>
                </c:pt>
                <c:pt idx="13567">
                  <c:v>27.822222222222219</c:v>
                </c:pt>
                <c:pt idx="13568">
                  <c:v>28.761111111111109</c:v>
                </c:pt>
                <c:pt idx="13569">
                  <c:v>29.538888888888888</c:v>
                </c:pt>
                <c:pt idx="13570">
                  <c:v>30.18888888888889</c:v>
                </c:pt>
                <c:pt idx="13571">
                  <c:v>30.672222222222217</c:v>
                </c:pt>
                <c:pt idx="13572">
                  <c:v>31.038888888888891</c:v>
                </c:pt>
                <c:pt idx="13573">
                  <c:v>31.527777777777779</c:v>
                </c:pt>
                <c:pt idx="13574">
                  <c:v>31.927777777777777</c:v>
                </c:pt>
                <c:pt idx="13575">
                  <c:v>32.422222222222224</c:v>
                </c:pt>
                <c:pt idx="13576">
                  <c:v>32.4</c:v>
                </c:pt>
                <c:pt idx="13577">
                  <c:v>32.9</c:v>
                </c:pt>
                <c:pt idx="13578">
                  <c:v>31.37777777777778</c:v>
                </c:pt>
                <c:pt idx="13579">
                  <c:v>30.827777777777776</c:v>
                </c:pt>
                <c:pt idx="13580">
                  <c:v>31.672222222222224</c:v>
                </c:pt>
                <c:pt idx="13581">
                  <c:v>32.527777777777779</c:v>
                </c:pt>
                <c:pt idx="13582">
                  <c:v>33.87777777777778</c:v>
                </c:pt>
                <c:pt idx="13583">
                  <c:v>33.077777777777783</c:v>
                </c:pt>
                <c:pt idx="13584">
                  <c:v>28.911111111111115</c:v>
                </c:pt>
                <c:pt idx="13585">
                  <c:v>25.25</c:v>
                </c:pt>
                <c:pt idx="13586">
                  <c:v>26.12222222222222</c:v>
                </c:pt>
                <c:pt idx="13587">
                  <c:v>27.111111111111107</c:v>
                </c:pt>
                <c:pt idx="13588">
                  <c:v>29.427777777777777</c:v>
                </c:pt>
                <c:pt idx="13589">
                  <c:v>31.838888888888889</c:v>
                </c:pt>
                <c:pt idx="13590">
                  <c:v>33.022222222222219</c:v>
                </c:pt>
                <c:pt idx="13591">
                  <c:v>32.68888888888889</c:v>
                </c:pt>
                <c:pt idx="13592">
                  <c:v>33.31111111111111</c:v>
                </c:pt>
                <c:pt idx="13593">
                  <c:v>32.077777777777776</c:v>
                </c:pt>
                <c:pt idx="13594">
                  <c:v>32.077777777777776</c:v>
                </c:pt>
                <c:pt idx="13595">
                  <c:v>32.238888888888887</c:v>
                </c:pt>
                <c:pt idx="13596">
                  <c:v>31.572222222222219</c:v>
                </c:pt>
                <c:pt idx="13597">
                  <c:v>30.888888888888886</c:v>
                </c:pt>
                <c:pt idx="13598">
                  <c:v>30.18888888888889</c:v>
                </c:pt>
                <c:pt idx="13599">
                  <c:v>29.077777777777779</c:v>
                </c:pt>
                <c:pt idx="13600">
                  <c:v>27.527777777777775</c:v>
                </c:pt>
                <c:pt idx="13601">
                  <c:v>27.62222222222222</c:v>
                </c:pt>
                <c:pt idx="13602">
                  <c:v>28.000000000000004</c:v>
                </c:pt>
                <c:pt idx="13603">
                  <c:v>28.222222222222221</c:v>
                </c:pt>
                <c:pt idx="13604">
                  <c:v>28.138888888888893</c:v>
                </c:pt>
                <c:pt idx="13605">
                  <c:v>28.472222222222221</c:v>
                </c:pt>
                <c:pt idx="13606">
                  <c:v>28.727777777777774</c:v>
                </c:pt>
                <c:pt idx="13607">
                  <c:v>28.677777777777781</c:v>
                </c:pt>
                <c:pt idx="13608">
                  <c:v>28.538888888888891</c:v>
                </c:pt>
                <c:pt idx="13609">
                  <c:v>28.388888888888886</c:v>
                </c:pt>
                <c:pt idx="13610">
                  <c:v>28.161111111111108</c:v>
                </c:pt>
                <c:pt idx="13611">
                  <c:v>28.272222222222222</c:v>
                </c:pt>
                <c:pt idx="13612">
                  <c:v>27.888888888888889</c:v>
                </c:pt>
                <c:pt idx="13613">
                  <c:v>27.55</c:v>
                </c:pt>
                <c:pt idx="13614">
                  <c:v>27.1</c:v>
                </c:pt>
                <c:pt idx="13615">
                  <c:v>26.5</c:v>
                </c:pt>
                <c:pt idx="13616">
                  <c:v>26.711111111111109</c:v>
                </c:pt>
                <c:pt idx="13617">
                  <c:v>26.799999999999997</c:v>
                </c:pt>
                <c:pt idx="13618">
                  <c:v>26.138888888888886</c:v>
                </c:pt>
                <c:pt idx="13619">
                  <c:v>25.549999999999997</c:v>
                </c:pt>
                <c:pt idx="13620">
                  <c:v>25.422222222222224</c:v>
                </c:pt>
                <c:pt idx="13621">
                  <c:v>25.322222222222219</c:v>
                </c:pt>
                <c:pt idx="13622">
                  <c:v>25.2</c:v>
                </c:pt>
                <c:pt idx="13623">
                  <c:v>25.077777777777776</c:v>
                </c:pt>
                <c:pt idx="13624">
                  <c:v>24.927777777777781</c:v>
                </c:pt>
                <c:pt idx="13625">
                  <c:v>24.777777777777775</c:v>
                </c:pt>
                <c:pt idx="13626">
                  <c:v>24.722222222222221</c:v>
                </c:pt>
                <c:pt idx="13627">
                  <c:v>24.827777777777776</c:v>
                </c:pt>
                <c:pt idx="13628">
                  <c:v>25.027777777777775</c:v>
                </c:pt>
                <c:pt idx="13629">
                  <c:v>25.138888888888889</c:v>
                </c:pt>
                <c:pt idx="13630">
                  <c:v>25.2</c:v>
                </c:pt>
                <c:pt idx="13631">
                  <c:v>25.238888888888891</c:v>
                </c:pt>
                <c:pt idx="13632">
                  <c:v>25.227777777777774</c:v>
                </c:pt>
                <c:pt idx="13633">
                  <c:v>25.261111111111109</c:v>
                </c:pt>
                <c:pt idx="13634">
                  <c:v>25.18888888888889</c:v>
                </c:pt>
                <c:pt idx="13635">
                  <c:v>25.077777777777776</c:v>
                </c:pt>
                <c:pt idx="13636">
                  <c:v>25.022222222222226</c:v>
                </c:pt>
                <c:pt idx="13637">
                  <c:v>24.977777777777774</c:v>
                </c:pt>
                <c:pt idx="13638">
                  <c:v>25.088888888888885</c:v>
                </c:pt>
                <c:pt idx="13639">
                  <c:v>25.227777777777774</c:v>
                </c:pt>
                <c:pt idx="13640">
                  <c:v>25.349999999999998</c:v>
                </c:pt>
                <c:pt idx="13641">
                  <c:v>25.177777777777774</c:v>
                </c:pt>
                <c:pt idx="13642">
                  <c:v>25.18888888888889</c:v>
                </c:pt>
                <c:pt idx="13643">
                  <c:v>25.338888888888889</c:v>
                </c:pt>
                <c:pt idx="13644">
                  <c:v>25.4</c:v>
                </c:pt>
                <c:pt idx="13645">
                  <c:v>25.06111111111111</c:v>
                </c:pt>
                <c:pt idx="13646">
                  <c:v>24.788888888888891</c:v>
                </c:pt>
                <c:pt idx="13647">
                  <c:v>24.711111111111112</c:v>
                </c:pt>
                <c:pt idx="13648">
                  <c:v>24.827777777777776</c:v>
                </c:pt>
                <c:pt idx="13649">
                  <c:v>24.777777777777775</c:v>
                </c:pt>
                <c:pt idx="13650">
                  <c:v>24.450000000000003</c:v>
                </c:pt>
                <c:pt idx="13651">
                  <c:v>24.15</c:v>
                </c:pt>
                <c:pt idx="13652">
                  <c:v>24.050000000000004</c:v>
                </c:pt>
                <c:pt idx="13653">
                  <c:v>24.161111111111108</c:v>
                </c:pt>
                <c:pt idx="13654">
                  <c:v>24.327777777777779</c:v>
                </c:pt>
                <c:pt idx="13655">
                  <c:v>24.011111111111109</c:v>
                </c:pt>
                <c:pt idx="13656">
                  <c:v>22.588888888888885</c:v>
                </c:pt>
                <c:pt idx="13657">
                  <c:v>22.711111111111109</c:v>
                </c:pt>
                <c:pt idx="13658">
                  <c:v>22.861111111111114</c:v>
                </c:pt>
                <c:pt idx="13659">
                  <c:v>23.038888888888888</c:v>
                </c:pt>
                <c:pt idx="13660">
                  <c:v>23.299999999999997</c:v>
                </c:pt>
                <c:pt idx="13661">
                  <c:v>23.75</c:v>
                </c:pt>
                <c:pt idx="13662">
                  <c:v>24.06111111111111</c:v>
                </c:pt>
                <c:pt idx="13663">
                  <c:v>24.627777777777776</c:v>
                </c:pt>
                <c:pt idx="13664">
                  <c:v>25.15</c:v>
                </c:pt>
                <c:pt idx="13665">
                  <c:v>25.072222222222219</c:v>
                </c:pt>
                <c:pt idx="13666">
                  <c:v>25.227777777777774</c:v>
                </c:pt>
                <c:pt idx="13667">
                  <c:v>25.561111111111114</c:v>
                </c:pt>
                <c:pt idx="13668">
                  <c:v>25.722222222222221</c:v>
                </c:pt>
                <c:pt idx="13669">
                  <c:v>26.277777777777775</c:v>
                </c:pt>
                <c:pt idx="13670">
                  <c:v>26.522222222222219</c:v>
                </c:pt>
                <c:pt idx="13671">
                  <c:v>26.288888888888884</c:v>
                </c:pt>
                <c:pt idx="13672">
                  <c:v>26.199999999999996</c:v>
                </c:pt>
                <c:pt idx="13673">
                  <c:v>26.45</c:v>
                </c:pt>
                <c:pt idx="13674">
                  <c:v>26.672222222222224</c:v>
                </c:pt>
                <c:pt idx="13675">
                  <c:v>27.1</c:v>
                </c:pt>
                <c:pt idx="13676">
                  <c:v>26.761111111111113</c:v>
                </c:pt>
                <c:pt idx="13677">
                  <c:v>26.37777777777778</c:v>
                </c:pt>
                <c:pt idx="13678">
                  <c:v>25.05</c:v>
                </c:pt>
                <c:pt idx="13679">
                  <c:v>23.577777777777776</c:v>
                </c:pt>
                <c:pt idx="13680">
                  <c:v>23.461111111111112</c:v>
                </c:pt>
                <c:pt idx="13681">
                  <c:v>23.649999999999995</c:v>
                </c:pt>
                <c:pt idx="13682">
                  <c:v>23.961111111111109</c:v>
                </c:pt>
                <c:pt idx="13683">
                  <c:v>23.922222222222224</c:v>
                </c:pt>
                <c:pt idx="13684">
                  <c:v>23.538888888888891</c:v>
                </c:pt>
                <c:pt idx="13685">
                  <c:v>23.049999999999997</c:v>
                </c:pt>
                <c:pt idx="13686">
                  <c:v>23.088888888888889</c:v>
                </c:pt>
                <c:pt idx="13687">
                  <c:v>23.55</c:v>
                </c:pt>
                <c:pt idx="13688">
                  <c:v>23.788888888888884</c:v>
                </c:pt>
                <c:pt idx="13689">
                  <c:v>24.511111111111113</c:v>
                </c:pt>
                <c:pt idx="13690">
                  <c:v>25.172222222222224</c:v>
                </c:pt>
                <c:pt idx="13691">
                  <c:v>24.738888888888887</c:v>
                </c:pt>
                <c:pt idx="13692">
                  <c:v>24.6</c:v>
                </c:pt>
                <c:pt idx="13693">
                  <c:v>24.688888888888886</c:v>
                </c:pt>
                <c:pt idx="13694">
                  <c:v>25.661111111111108</c:v>
                </c:pt>
                <c:pt idx="13695">
                  <c:v>26.37777777777778</c:v>
                </c:pt>
                <c:pt idx="13696">
                  <c:v>26.411111111111115</c:v>
                </c:pt>
                <c:pt idx="13697">
                  <c:v>26.149999999999995</c:v>
                </c:pt>
                <c:pt idx="13698">
                  <c:v>26.027777777777775</c:v>
                </c:pt>
                <c:pt idx="13699">
                  <c:v>26.161111111111111</c:v>
                </c:pt>
                <c:pt idx="13700">
                  <c:v>26.599999999999998</c:v>
                </c:pt>
                <c:pt idx="13701">
                  <c:v>26.588888888888889</c:v>
                </c:pt>
                <c:pt idx="13702">
                  <c:v>27.277777777777775</c:v>
                </c:pt>
                <c:pt idx="13703">
                  <c:v>26.999999999999996</c:v>
                </c:pt>
                <c:pt idx="13704">
                  <c:v>26.638888888888889</c:v>
                </c:pt>
                <c:pt idx="13705">
                  <c:v>26.761111111111113</c:v>
                </c:pt>
                <c:pt idx="13706">
                  <c:v>26.199999999999996</c:v>
                </c:pt>
                <c:pt idx="13707">
                  <c:v>25.661111111111108</c:v>
                </c:pt>
                <c:pt idx="13708">
                  <c:v>24.888888888888886</c:v>
                </c:pt>
                <c:pt idx="13709">
                  <c:v>24.372222222222224</c:v>
                </c:pt>
                <c:pt idx="13710">
                  <c:v>24.12777777777778</c:v>
                </c:pt>
                <c:pt idx="13711">
                  <c:v>24.027777777777779</c:v>
                </c:pt>
                <c:pt idx="13712">
                  <c:v>24</c:v>
                </c:pt>
                <c:pt idx="13713">
                  <c:v>24.027777777777779</c:v>
                </c:pt>
                <c:pt idx="13714">
                  <c:v>23.87777777777778</c:v>
                </c:pt>
                <c:pt idx="13715">
                  <c:v>23.861111111111111</c:v>
                </c:pt>
                <c:pt idx="13716">
                  <c:v>23.772222222222226</c:v>
                </c:pt>
                <c:pt idx="13717">
                  <c:v>23.738888888888891</c:v>
                </c:pt>
                <c:pt idx="13718">
                  <c:v>23.7</c:v>
                </c:pt>
                <c:pt idx="13719">
                  <c:v>23.577777777777776</c:v>
                </c:pt>
                <c:pt idx="13720">
                  <c:v>23.461111111111112</c:v>
                </c:pt>
                <c:pt idx="13721">
                  <c:v>23.488888888888891</c:v>
                </c:pt>
                <c:pt idx="13722">
                  <c:v>23.588888888888885</c:v>
                </c:pt>
                <c:pt idx="13723">
                  <c:v>23.638888888888886</c:v>
                </c:pt>
                <c:pt idx="13724">
                  <c:v>23.672222222222221</c:v>
                </c:pt>
                <c:pt idx="13725">
                  <c:v>23.727777777777774</c:v>
                </c:pt>
                <c:pt idx="13726">
                  <c:v>23.7</c:v>
                </c:pt>
                <c:pt idx="13727">
                  <c:v>23.511111111111106</c:v>
                </c:pt>
                <c:pt idx="13728">
                  <c:v>23.272222222222222</c:v>
                </c:pt>
                <c:pt idx="13729">
                  <c:v>23.111111111111107</c:v>
                </c:pt>
                <c:pt idx="13730">
                  <c:v>23.077777777777779</c:v>
                </c:pt>
                <c:pt idx="13731">
                  <c:v>23.188888888888886</c:v>
                </c:pt>
                <c:pt idx="13732">
                  <c:v>23.427777777777777</c:v>
                </c:pt>
                <c:pt idx="13733">
                  <c:v>23.461111111111112</c:v>
                </c:pt>
                <c:pt idx="13734">
                  <c:v>23.299999999999997</c:v>
                </c:pt>
                <c:pt idx="13735">
                  <c:v>23.138888888888893</c:v>
                </c:pt>
                <c:pt idx="13736">
                  <c:v>23.061111111111114</c:v>
                </c:pt>
                <c:pt idx="13737">
                  <c:v>22.972222222222218</c:v>
                </c:pt>
                <c:pt idx="13738">
                  <c:v>22.961111111111109</c:v>
                </c:pt>
                <c:pt idx="13739">
                  <c:v>22.87777777777778</c:v>
                </c:pt>
                <c:pt idx="13740">
                  <c:v>22.727777777777774</c:v>
                </c:pt>
                <c:pt idx="13741">
                  <c:v>22.661111111111115</c:v>
                </c:pt>
                <c:pt idx="13742">
                  <c:v>22.738888888888891</c:v>
                </c:pt>
                <c:pt idx="13743">
                  <c:v>22.738888888888891</c:v>
                </c:pt>
                <c:pt idx="13744">
                  <c:v>22.62222222222222</c:v>
                </c:pt>
                <c:pt idx="13745">
                  <c:v>22.638888888888889</c:v>
                </c:pt>
                <c:pt idx="13746">
                  <c:v>22.7</c:v>
                </c:pt>
                <c:pt idx="13747">
                  <c:v>22.777777777777779</c:v>
                </c:pt>
                <c:pt idx="13748">
                  <c:v>22.827777777777779</c:v>
                </c:pt>
                <c:pt idx="13749">
                  <c:v>22.822222222222219</c:v>
                </c:pt>
                <c:pt idx="13750">
                  <c:v>22.75</c:v>
                </c:pt>
                <c:pt idx="13751">
                  <c:v>22.68888888888889</c:v>
                </c:pt>
                <c:pt idx="13752">
                  <c:v>22.68888888888889</c:v>
                </c:pt>
                <c:pt idx="13753">
                  <c:v>22.822222222222219</c:v>
                </c:pt>
                <c:pt idx="13754">
                  <c:v>22.988888888888887</c:v>
                </c:pt>
                <c:pt idx="13755">
                  <c:v>23.188888888888886</c:v>
                </c:pt>
                <c:pt idx="13756">
                  <c:v>23.377777777777776</c:v>
                </c:pt>
                <c:pt idx="13757">
                  <c:v>23.93888888888889</c:v>
                </c:pt>
                <c:pt idx="13758">
                  <c:v>24.161111111111108</c:v>
                </c:pt>
                <c:pt idx="13759">
                  <c:v>25.161111111111115</c:v>
                </c:pt>
                <c:pt idx="13760">
                  <c:v>25.677777777777777</c:v>
                </c:pt>
                <c:pt idx="13761">
                  <c:v>26.588888888888889</c:v>
                </c:pt>
                <c:pt idx="13762">
                  <c:v>26.972222222222221</c:v>
                </c:pt>
                <c:pt idx="13763">
                  <c:v>27.43888888888889</c:v>
                </c:pt>
                <c:pt idx="13764">
                  <c:v>27.93888888888889</c:v>
                </c:pt>
                <c:pt idx="13765">
                  <c:v>27.62222222222222</c:v>
                </c:pt>
                <c:pt idx="13766">
                  <c:v>27.972222222222218</c:v>
                </c:pt>
                <c:pt idx="13767">
                  <c:v>28.372222222222216</c:v>
                </c:pt>
                <c:pt idx="13768">
                  <c:v>29.427777777777777</c:v>
                </c:pt>
                <c:pt idx="13769">
                  <c:v>28.661111111111111</c:v>
                </c:pt>
                <c:pt idx="13770">
                  <c:v>28.422222222222221</c:v>
                </c:pt>
                <c:pt idx="13771">
                  <c:v>28.427777777777777</c:v>
                </c:pt>
                <c:pt idx="13772">
                  <c:v>28.527777777777775</c:v>
                </c:pt>
                <c:pt idx="13773">
                  <c:v>28.522222222222222</c:v>
                </c:pt>
                <c:pt idx="13774">
                  <c:v>29.577777777777776</c:v>
                </c:pt>
                <c:pt idx="13775">
                  <c:v>29.961111111111116</c:v>
                </c:pt>
                <c:pt idx="13776">
                  <c:v>30.222222222222225</c:v>
                </c:pt>
                <c:pt idx="13777">
                  <c:v>30.161111111111115</c:v>
                </c:pt>
                <c:pt idx="13778">
                  <c:v>30.12777777777778</c:v>
                </c:pt>
                <c:pt idx="13779">
                  <c:v>30.511111111111113</c:v>
                </c:pt>
                <c:pt idx="13780">
                  <c:v>30.172222222222224</c:v>
                </c:pt>
                <c:pt idx="13781">
                  <c:v>30.1</c:v>
                </c:pt>
                <c:pt idx="13782">
                  <c:v>30.527777777777779</c:v>
                </c:pt>
                <c:pt idx="13783">
                  <c:v>30.700000000000003</c:v>
                </c:pt>
                <c:pt idx="13784">
                  <c:v>30.011111111111109</c:v>
                </c:pt>
                <c:pt idx="13785">
                  <c:v>30.411111111111108</c:v>
                </c:pt>
                <c:pt idx="13786">
                  <c:v>29.577777777777776</c:v>
                </c:pt>
                <c:pt idx="13787">
                  <c:v>30.788888888888888</c:v>
                </c:pt>
                <c:pt idx="13788">
                  <c:v>30.85</c:v>
                </c:pt>
                <c:pt idx="13789">
                  <c:v>29.6</c:v>
                </c:pt>
                <c:pt idx="13790">
                  <c:v>29.477777777777778</c:v>
                </c:pt>
                <c:pt idx="13791">
                  <c:v>29.85</c:v>
                </c:pt>
                <c:pt idx="13792">
                  <c:v>30.12222222222222</c:v>
                </c:pt>
                <c:pt idx="13793">
                  <c:v>30.272222222222219</c:v>
                </c:pt>
                <c:pt idx="13794">
                  <c:v>29.627777777777776</c:v>
                </c:pt>
                <c:pt idx="13795">
                  <c:v>29.422222222222217</c:v>
                </c:pt>
                <c:pt idx="13796">
                  <c:v>28.93888888888889</c:v>
                </c:pt>
                <c:pt idx="13797">
                  <c:v>28.911111111111115</c:v>
                </c:pt>
                <c:pt idx="13798">
                  <c:v>28.761111111111109</c:v>
                </c:pt>
                <c:pt idx="13799">
                  <c:v>28.722222222222221</c:v>
                </c:pt>
                <c:pt idx="13800">
                  <c:v>28.227777777777778</c:v>
                </c:pt>
                <c:pt idx="13801">
                  <c:v>27.822222222222219</c:v>
                </c:pt>
                <c:pt idx="13802">
                  <c:v>27.122222222222216</c:v>
                </c:pt>
                <c:pt idx="13803">
                  <c:v>26.65</c:v>
                </c:pt>
                <c:pt idx="13804">
                  <c:v>26.227777777777774</c:v>
                </c:pt>
                <c:pt idx="13805">
                  <c:v>25.922222222222221</c:v>
                </c:pt>
                <c:pt idx="13806">
                  <c:v>25.477777777777778</c:v>
                </c:pt>
                <c:pt idx="13807">
                  <c:v>25.272222222222219</c:v>
                </c:pt>
                <c:pt idx="13808">
                  <c:v>25.1</c:v>
                </c:pt>
                <c:pt idx="13809">
                  <c:v>24.949999999999996</c:v>
                </c:pt>
                <c:pt idx="13810">
                  <c:v>24.688888888888886</c:v>
                </c:pt>
                <c:pt idx="13811">
                  <c:v>24.311111111111114</c:v>
                </c:pt>
                <c:pt idx="13812">
                  <c:v>24.050000000000004</c:v>
                </c:pt>
                <c:pt idx="13813">
                  <c:v>23.822222222222219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3B3-4684-BC82-8F64FAB58125}"/>
            </c:ext>
          </c:extLst>
        </c:ser>
        <c:ser>
          <c:idx val="1"/>
          <c:order val="1"/>
          <c:tx>
            <c:v>Planting 1</c:v>
          </c:tx>
          <c:spPr>
            <a:ln w="12700" cap="sq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FAWN_report!$J$2:$J$3</c:f>
              <c:numCache>
                <c:formatCode>General</c:formatCode>
                <c:ptCount val="2"/>
                <c:pt idx="0">
                  <c:v>7920</c:v>
                </c:pt>
                <c:pt idx="1">
                  <c:v>7920</c:v>
                </c:pt>
              </c:numCache>
            </c:numRef>
          </c:xVal>
          <c:yVal>
            <c:numRef>
              <c:f>FAWN_report!$K$2:$K$3</c:f>
              <c:numCache>
                <c:formatCode>General</c:formatCode>
                <c:ptCount val="2"/>
                <c:pt idx="0">
                  <c:v>30</c:v>
                </c:pt>
                <c:pt idx="1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3B3-4684-BC82-8F64FAB58125}"/>
            </c:ext>
          </c:extLst>
        </c:ser>
        <c:ser>
          <c:idx val="2"/>
          <c:order val="2"/>
          <c:tx>
            <c:v>Planting 2</c:v>
          </c:tx>
          <c:spPr>
            <a:ln w="12700" cap="sq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FAWN_report!$J$4:$J$5</c:f>
              <c:numCache>
                <c:formatCode>General</c:formatCode>
                <c:ptCount val="2"/>
                <c:pt idx="0">
                  <c:v>48240</c:v>
                </c:pt>
                <c:pt idx="1">
                  <c:v>48240</c:v>
                </c:pt>
              </c:numCache>
            </c:numRef>
          </c:xVal>
          <c:yVal>
            <c:numRef>
              <c:f>FAWN_report!$K$4:$K$5</c:f>
              <c:numCache>
                <c:formatCode>General</c:formatCode>
                <c:ptCount val="2"/>
                <c:pt idx="0">
                  <c:v>30</c:v>
                </c:pt>
                <c:pt idx="1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3B3-4684-BC82-8F64FAB58125}"/>
            </c:ext>
          </c:extLst>
        </c:ser>
        <c:ser>
          <c:idx val="3"/>
          <c:order val="3"/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FAWN_report!$J$6:$J$8</c:f>
              <c:numCache>
                <c:formatCode>General</c:formatCode>
                <c:ptCount val="3"/>
                <c:pt idx="0">
                  <c:v>95460</c:v>
                </c:pt>
                <c:pt idx="1">
                  <c:v>159420</c:v>
                </c:pt>
                <c:pt idx="2">
                  <c:v>179595</c:v>
                </c:pt>
              </c:numCache>
            </c:numRef>
          </c:xVal>
          <c:yVal>
            <c:numRef>
              <c:f>FAWN_report!$K$6:$K$8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3B3-4684-BC82-8F64FAB58125}"/>
            </c:ext>
          </c:extLst>
        </c:ser>
        <c:ser>
          <c:idx val="4"/>
          <c:order val="4"/>
          <c:tx>
            <c:v>Grain-fill 2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FAWN_report!$J$9:$J$10</c:f>
              <c:numCache>
                <c:formatCode>General</c:formatCode>
                <c:ptCount val="2"/>
                <c:pt idx="0">
                  <c:v>130020</c:v>
                </c:pt>
                <c:pt idx="1">
                  <c:v>199740</c:v>
                </c:pt>
              </c:numCache>
            </c:numRef>
          </c:xVal>
          <c:yVal>
            <c:numRef>
              <c:f>FAWN_report!$K$9:$K$10</c:f>
              <c:numCache>
                <c:formatCode>General</c:formatCode>
                <c:ptCount val="2"/>
                <c:pt idx="0">
                  <c:v>17</c:v>
                </c:pt>
                <c:pt idx="1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3B3-4684-BC82-8F64FAB58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1630648"/>
        <c:axId val="521638488"/>
      </c:scatterChart>
      <c:valAx>
        <c:axId val="521630648"/>
        <c:scaling>
          <c:orientation val="minMax"/>
          <c:max val="207195"/>
          <c:min val="0"/>
        </c:scaling>
        <c:delete val="0"/>
        <c:axPos val="b"/>
        <c:numFmt formatCode="General" sourceLinked="1"/>
        <c:majorTickMark val="none"/>
        <c:minorTickMark val="out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38488"/>
        <c:crosses val="autoZero"/>
        <c:crossBetween val="midCat"/>
        <c:majorUnit val="40320"/>
        <c:minorUnit val="10080"/>
      </c:valAx>
      <c:valAx>
        <c:axId val="521638488"/>
        <c:scaling>
          <c:orientation val="minMax"/>
          <c:max val="4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30648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327190079500935"/>
          <c:y val="5.434782608695652E-2"/>
          <c:w val="0.68692133591996651"/>
          <c:h val="0.7209436456312526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Cummulative!$M$2:$M$5611</c:f>
              <c:numCache>
                <c:formatCode>General</c:formatCode>
                <c:ptCount val="5610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1</c:v>
                </c:pt>
                <c:pt idx="96">
                  <c:v>1.0104166666666667</c:v>
                </c:pt>
                <c:pt idx="97">
                  <c:v>1.0208333333333333</c:v>
                </c:pt>
                <c:pt idx="98">
                  <c:v>1.03125</c:v>
                </c:pt>
                <c:pt idx="99">
                  <c:v>1.0416666666666667</c:v>
                </c:pt>
                <c:pt idx="100">
                  <c:v>1.0520833333333333</c:v>
                </c:pt>
                <c:pt idx="101">
                  <c:v>1.0625</c:v>
                </c:pt>
                <c:pt idx="102">
                  <c:v>1.0729166666666667</c:v>
                </c:pt>
                <c:pt idx="103">
                  <c:v>1.0833333333333333</c:v>
                </c:pt>
                <c:pt idx="104">
                  <c:v>1.09375</c:v>
                </c:pt>
                <c:pt idx="105">
                  <c:v>1.1041666666666667</c:v>
                </c:pt>
                <c:pt idx="106">
                  <c:v>1.1145833333333333</c:v>
                </c:pt>
                <c:pt idx="107">
                  <c:v>1.125</c:v>
                </c:pt>
                <c:pt idx="108">
                  <c:v>1.1354166666666667</c:v>
                </c:pt>
                <c:pt idx="109">
                  <c:v>1.1458333333333333</c:v>
                </c:pt>
                <c:pt idx="110">
                  <c:v>1.15625</c:v>
                </c:pt>
                <c:pt idx="111">
                  <c:v>1.1666666666666667</c:v>
                </c:pt>
                <c:pt idx="112">
                  <c:v>1.1770833333333333</c:v>
                </c:pt>
                <c:pt idx="113">
                  <c:v>1.1875</c:v>
                </c:pt>
                <c:pt idx="114">
                  <c:v>1.1979166666666667</c:v>
                </c:pt>
                <c:pt idx="115">
                  <c:v>1.2083333333333333</c:v>
                </c:pt>
                <c:pt idx="116">
                  <c:v>1.21875</c:v>
                </c:pt>
                <c:pt idx="117">
                  <c:v>1.2291666666666667</c:v>
                </c:pt>
                <c:pt idx="118">
                  <c:v>1.2395833333333333</c:v>
                </c:pt>
                <c:pt idx="119">
                  <c:v>1.25</c:v>
                </c:pt>
                <c:pt idx="120">
                  <c:v>1.2604166666666667</c:v>
                </c:pt>
                <c:pt idx="121">
                  <c:v>1.2708333333333333</c:v>
                </c:pt>
                <c:pt idx="122">
                  <c:v>1.28125</c:v>
                </c:pt>
                <c:pt idx="123">
                  <c:v>1.2916666666666667</c:v>
                </c:pt>
                <c:pt idx="124">
                  <c:v>1.3020833333333333</c:v>
                </c:pt>
                <c:pt idx="125">
                  <c:v>1.3125</c:v>
                </c:pt>
                <c:pt idx="126">
                  <c:v>1.3229166666666667</c:v>
                </c:pt>
                <c:pt idx="127">
                  <c:v>1.3333333333333333</c:v>
                </c:pt>
                <c:pt idx="128">
                  <c:v>1.34375</c:v>
                </c:pt>
                <c:pt idx="129">
                  <c:v>1.3541666666666667</c:v>
                </c:pt>
                <c:pt idx="130">
                  <c:v>1.3645833333333333</c:v>
                </c:pt>
                <c:pt idx="131">
                  <c:v>1.375</c:v>
                </c:pt>
                <c:pt idx="132">
                  <c:v>1.3854166666666667</c:v>
                </c:pt>
                <c:pt idx="133">
                  <c:v>1.3958333333333333</c:v>
                </c:pt>
                <c:pt idx="134">
                  <c:v>1.40625</c:v>
                </c:pt>
                <c:pt idx="135">
                  <c:v>1.4166666666666667</c:v>
                </c:pt>
                <c:pt idx="136">
                  <c:v>1.4270833333333333</c:v>
                </c:pt>
                <c:pt idx="137">
                  <c:v>1.4375</c:v>
                </c:pt>
                <c:pt idx="138">
                  <c:v>1.4479166666666667</c:v>
                </c:pt>
                <c:pt idx="139">
                  <c:v>1.4583333333333333</c:v>
                </c:pt>
                <c:pt idx="140">
                  <c:v>1.46875</c:v>
                </c:pt>
                <c:pt idx="141">
                  <c:v>1.4791666666666667</c:v>
                </c:pt>
                <c:pt idx="142">
                  <c:v>1.4895833333333333</c:v>
                </c:pt>
                <c:pt idx="143">
                  <c:v>1.5</c:v>
                </c:pt>
                <c:pt idx="144">
                  <c:v>1.5104166666666667</c:v>
                </c:pt>
                <c:pt idx="145">
                  <c:v>1.5208333333333333</c:v>
                </c:pt>
                <c:pt idx="146">
                  <c:v>1.53125</c:v>
                </c:pt>
                <c:pt idx="147">
                  <c:v>1.5416666666666667</c:v>
                </c:pt>
                <c:pt idx="148">
                  <c:v>1.5520833333333333</c:v>
                </c:pt>
                <c:pt idx="149">
                  <c:v>1.5625</c:v>
                </c:pt>
                <c:pt idx="150">
                  <c:v>1.5729166666666667</c:v>
                </c:pt>
                <c:pt idx="151">
                  <c:v>1.5833333333333333</c:v>
                </c:pt>
                <c:pt idx="152">
                  <c:v>1.59375</c:v>
                </c:pt>
                <c:pt idx="153">
                  <c:v>1.6041666666666667</c:v>
                </c:pt>
                <c:pt idx="154">
                  <c:v>1.6145833333333333</c:v>
                </c:pt>
                <c:pt idx="155">
                  <c:v>1.625</c:v>
                </c:pt>
                <c:pt idx="156">
                  <c:v>1.6354166666666667</c:v>
                </c:pt>
                <c:pt idx="157">
                  <c:v>1.6458333333333333</c:v>
                </c:pt>
                <c:pt idx="158">
                  <c:v>1.65625</c:v>
                </c:pt>
                <c:pt idx="159">
                  <c:v>1.6666666666666667</c:v>
                </c:pt>
                <c:pt idx="160">
                  <c:v>1.6770833333333333</c:v>
                </c:pt>
                <c:pt idx="161">
                  <c:v>1.6875</c:v>
                </c:pt>
                <c:pt idx="162">
                  <c:v>1.6979166666666667</c:v>
                </c:pt>
                <c:pt idx="163">
                  <c:v>1.7083333333333333</c:v>
                </c:pt>
                <c:pt idx="164">
                  <c:v>1.71875</c:v>
                </c:pt>
                <c:pt idx="165">
                  <c:v>1.7291666666666667</c:v>
                </c:pt>
                <c:pt idx="166">
                  <c:v>1.7395833333333333</c:v>
                </c:pt>
                <c:pt idx="167">
                  <c:v>1.75</c:v>
                </c:pt>
                <c:pt idx="168">
                  <c:v>1.7604166666666667</c:v>
                </c:pt>
                <c:pt idx="169">
                  <c:v>1.7708333333333333</c:v>
                </c:pt>
                <c:pt idx="170">
                  <c:v>1.78125</c:v>
                </c:pt>
                <c:pt idx="171">
                  <c:v>1.7916666666666667</c:v>
                </c:pt>
                <c:pt idx="172">
                  <c:v>1.8020833333333333</c:v>
                </c:pt>
                <c:pt idx="173">
                  <c:v>1.8125</c:v>
                </c:pt>
                <c:pt idx="174">
                  <c:v>1.8229166666666667</c:v>
                </c:pt>
                <c:pt idx="175">
                  <c:v>1.8333333333333333</c:v>
                </c:pt>
                <c:pt idx="176">
                  <c:v>1.84375</c:v>
                </c:pt>
                <c:pt idx="177">
                  <c:v>1.8541666666666667</c:v>
                </c:pt>
                <c:pt idx="178">
                  <c:v>1.8645833333333333</c:v>
                </c:pt>
                <c:pt idx="179">
                  <c:v>1.875</c:v>
                </c:pt>
                <c:pt idx="180">
                  <c:v>1.8854166666666667</c:v>
                </c:pt>
                <c:pt idx="181">
                  <c:v>1.8958333333333333</c:v>
                </c:pt>
                <c:pt idx="182">
                  <c:v>1.90625</c:v>
                </c:pt>
                <c:pt idx="183">
                  <c:v>1.9166666666666667</c:v>
                </c:pt>
                <c:pt idx="184">
                  <c:v>1.9270833333333333</c:v>
                </c:pt>
                <c:pt idx="185">
                  <c:v>1.9375</c:v>
                </c:pt>
                <c:pt idx="186">
                  <c:v>1.9479166666666667</c:v>
                </c:pt>
                <c:pt idx="187">
                  <c:v>1.9583333333333333</c:v>
                </c:pt>
                <c:pt idx="188">
                  <c:v>1.96875</c:v>
                </c:pt>
                <c:pt idx="189">
                  <c:v>1.9791666666666667</c:v>
                </c:pt>
                <c:pt idx="190">
                  <c:v>1.9895833333333333</c:v>
                </c:pt>
                <c:pt idx="191">
                  <c:v>2</c:v>
                </c:pt>
                <c:pt idx="192">
                  <c:v>2.0104166666666665</c:v>
                </c:pt>
                <c:pt idx="193">
                  <c:v>2.0208333333333335</c:v>
                </c:pt>
                <c:pt idx="194">
                  <c:v>2.03125</c:v>
                </c:pt>
                <c:pt idx="195">
                  <c:v>2.0416666666666665</c:v>
                </c:pt>
                <c:pt idx="196">
                  <c:v>2.0520833333333335</c:v>
                </c:pt>
                <c:pt idx="197">
                  <c:v>2.0625</c:v>
                </c:pt>
                <c:pt idx="198">
                  <c:v>2.0729166666666665</c:v>
                </c:pt>
                <c:pt idx="199">
                  <c:v>2.0833333333333335</c:v>
                </c:pt>
                <c:pt idx="200">
                  <c:v>2.09375</c:v>
                </c:pt>
                <c:pt idx="201">
                  <c:v>2.1041666666666665</c:v>
                </c:pt>
                <c:pt idx="202">
                  <c:v>2.1145833333333335</c:v>
                </c:pt>
                <c:pt idx="203">
                  <c:v>2.125</c:v>
                </c:pt>
                <c:pt idx="204">
                  <c:v>2.1354166666666665</c:v>
                </c:pt>
                <c:pt idx="205">
                  <c:v>2.1458333333333335</c:v>
                </c:pt>
                <c:pt idx="206">
                  <c:v>2.15625</c:v>
                </c:pt>
                <c:pt idx="207">
                  <c:v>2.1666666666666665</c:v>
                </c:pt>
                <c:pt idx="208">
                  <c:v>2.1770833333333335</c:v>
                </c:pt>
                <c:pt idx="209">
                  <c:v>2.1875</c:v>
                </c:pt>
                <c:pt idx="210">
                  <c:v>2.1979166666666665</c:v>
                </c:pt>
                <c:pt idx="211">
                  <c:v>2.2083333333333335</c:v>
                </c:pt>
                <c:pt idx="212">
                  <c:v>2.21875</c:v>
                </c:pt>
                <c:pt idx="213">
                  <c:v>2.2291666666666665</c:v>
                </c:pt>
                <c:pt idx="214">
                  <c:v>2.2395833333333335</c:v>
                </c:pt>
                <c:pt idx="215">
                  <c:v>2.25</c:v>
                </c:pt>
                <c:pt idx="216">
                  <c:v>2.2604166666666665</c:v>
                </c:pt>
                <c:pt idx="217">
                  <c:v>2.2708333333333335</c:v>
                </c:pt>
                <c:pt idx="218">
                  <c:v>2.28125</c:v>
                </c:pt>
                <c:pt idx="219">
                  <c:v>2.2916666666666665</c:v>
                </c:pt>
                <c:pt idx="220">
                  <c:v>2.3020833333333335</c:v>
                </c:pt>
                <c:pt idx="221">
                  <c:v>2.3125</c:v>
                </c:pt>
                <c:pt idx="222">
                  <c:v>2.3229166666666665</c:v>
                </c:pt>
                <c:pt idx="223">
                  <c:v>2.3333333333333335</c:v>
                </c:pt>
                <c:pt idx="224">
                  <c:v>2.34375</c:v>
                </c:pt>
                <c:pt idx="225">
                  <c:v>2.3541666666666665</c:v>
                </c:pt>
                <c:pt idx="226">
                  <c:v>2.3645833333333335</c:v>
                </c:pt>
                <c:pt idx="227">
                  <c:v>2.375</c:v>
                </c:pt>
                <c:pt idx="228">
                  <c:v>2.3854166666666665</c:v>
                </c:pt>
                <c:pt idx="229">
                  <c:v>2.3958333333333335</c:v>
                </c:pt>
                <c:pt idx="230">
                  <c:v>2.40625</c:v>
                </c:pt>
                <c:pt idx="231">
                  <c:v>2.4166666666666665</c:v>
                </c:pt>
                <c:pt idx="232">
                  <c:v>2.4270833333333335</c:v>
                </c:pt>
                <c:pt idx="233">
                  <c:v>2.4375</c:v>
                </c:pt>
                <c:pt idx="234">
                  <c:v>2.4479166666666665</c:v>
                </c:pt>
                <c:pt idx="235">
                  <c:v>2.4583333333333335</c:v>
                </c:pt>
                <c:pt idx="236">
                  <c:v>2.46875</c:v>
                </c:pt>
                <c:pt idx="237">
                  <c:v>2.4791666666666665</c:v>
                </c:pt>
                <c:pt idx="238">
                  <c:v>2.4895833333333335</c:v>
                </c:pt>
                <c:pt idx="239">
                  <c:v>2.5</c:v>
                </c:pt>
                <c:pt idx="240">
                  <c:v>2.5104166666666665</c:v>
                </c:pt>
                <c:pt idx="241">
                  <c:v>2.5208333333333335</c:v>
                </c:pt>
                <c:pt idx="242">
                  <c:v>2.53125</c:v>
                </c:pt>
                <c:pt idx="243">
                  <c:v>2.5416666666666665</c:v>
                </c:pt>
                <c:pt idx="244">
                  <c:v>2.5520833333333335</c:v>
                </c:pt>
                <c:pt idx="245">
                  <c:v>2.5625</c:v>
                </c:pt>
                <c:pt idx="246">
                  <c:v>2.5729166666666665</c:v>
                </c:pt>
                <c:pt idx="247">
                  <c:v>2.5833333333333335</c:v>
                </c:pt>
                <c:pt idx="248">
                  <c:v>2.59375</c:v>
                </c:pt>
                <c:pt idx="249">
                  <c:v>2.6041666666666665</c:v>
                </c:pt>
                <c:pt idx="250">
                  <c:v>2.6145833333333335</c:v>
                </c:pt>
                <c:pt idx="251">
                  <c:v>2.625</c:v>
                </c:pt>
                <c:pt idx="252">
                  <c:v>2.6354166666666665</c:v>
                </c:pt>
                <c:pt idx="253">
                  <c:v>2.6458333333333335</c:v>
                </c:pt>
                <c:pt idx="254">
                  <c:v>2.65625</c:v>
                </c:pt>
                <c:pt idx="255">
                  <c:v>2.6666666666666665</c:v>
                </c:pt>
                <c:pt idx="256">
                  <c:v>2.6770833333333335</c:v>
                </c:pt>
                <c:pt idx="257">
                  <c:v>2.6875</c:v>
                </c:pt>
                <c:pt idx="258">
                  <c:v>2.6979166666666665</c:v>
                </c:pt>
                <c:pt idx="259">
                  <c:v>2.7083333333333335</c:v>
                </c:pt>
                <c:pt idx="260">
                  <c:v>2.71875</c:v>
                </c:pt>
                <c:pt idx="261">
                  <c:v>2.7291666666666665</c:v>
                </c:pt>
                <c:pt idx="262">
                  <c:v>2.7395833333333335</c:v>
                </c:pt>
                <c:pt idx="263">
                  <c:v>2.75</c:v>
                </c:pt>
                <c:pt idx="264">
                  <c:v>2.7604166666666665</c:v>
                </c:pt>
                <c:pt idx="265">
                  <c:v>2.7708333333333335</c:v>
                </c:pt>
                <c:pt idx="266">
                  <c:v>2.78125</c:v>
                </c:pt>
                <c:pt idx="267">
                  <c:v>2.7916666666666665</c:v>
                </c:pt>
                <c:pt idx="268">
                  <c:v>2.8020833333333335</c:v>
                </c:pt>
                <c:pt idx="269">
                  <c:v>2.8125</c:v>
                </c:pt>
                <c:pt idx="270">
                  <c:v>2.8229166666666665</c:v>
                </c:pt>
                <c:pt idx="271">
                  <c:v>2.8333333333333335</c:v>
                </c:pt>
                <c:pt idx="272">
                  <c:v>2.84375</c:v>
                </c:pt>
                <c:pt idx="273">
                  <c:v>2.8541666666666665</c:v>
                </c:pt>
                <c:pt idx="274">
                  <c:v>2.8645833333333335</c:v>
                </c:pt>
                <c:pt idx="275">
                  <c:v>2.875</c:v>
                </c:pt>
                <c:pt idx="276">
                  <c:v>2.8854166666666665</c:v>
                </c:pt>
                <c:pt idx="277">
                  <c:v>2.8958333333333335</c:v>
                </c:pt>
                <c:pt idx="278">
                  <c:v>2.90625</c:v>
                </c:pt>
                <c:pt idx="279">
                  <c:v>2.9166666666666665</c:v>
                </c:pt>
                <c:pt idx="280">
                  <c:v>2.9270833333333335</c:v>
                </c:pt>
                <c:pt idx="281">
                  <c:v>2.9375</c:v>
                </c:pt>
                <c:pt idx="282">
                  <c:v>2.9479166666666665</c:v>
                </c:pt>
                <c:pt idx="283">
                  <c:v>2.9583333333333335</c:v>
                </c:pt>
                <c:pt idx="284">
                  <c:v>2.96875</c:v>
                </c:pt>
                <c:pt idx="285">
                  <c:v>2.9791666666666665</c:v>
                </c:pt>
                <c:pt idx="286">
                  <c:v>2.9895833333333335</c:v>
                </c:pt>
                <c:pt idx="287">
                  <c:v>3</c:v>
                </c:pt>
                <c:pt idx="288">
                  <c:v>3.0104166666666665</c:v>
                </c:pt>
                <c:pt idx="289">
                  <c:v>3.0208333333333335</c:v>
                </c:pt>
                <c:pt idx="290">
                  <c:v>3.03125</c:v>
                </c:pt>
                <c:pt idx="291">
                  <c:v>3.0416666666666665</c:v>
                </c:pt>
                <c:pt idx="292">
                  <c:v>3.0520833333333335</c:v>
                </c:pt>
                <c:pt idx="293">
                  <c:v>3.0625</c:v>
                </c:pt>
                <c:pt idx="294">
                  <c:v>3.0729166666666665</c:v>
                </c:pt>
                <c:pt idx="295">
                  <c:v>3.0833333333333335</c:v>
                </c:pt>
                <c:pt idx="296">
                  <c:v>3.09375</c:v>
                </c:pt>
                <c:pt idx="297">
                  <c:v>3.1041666666666665</c:v>
                </c:pt>
                <c:pt idx="298">
                  <c:v>3.1145833333333335</c:v>
                </c:pt>
                <c:pt idx="299">
                  <c:v>3.125</c:v>
                </c:pt>
                <c:pt idx="300">
                  <c:v>3.1354166666666665</c:v>
                </c:pt>
                <c:pt idx="301">
                  <c:v>3.1458333333333335</c:v>
                </c:pt>
                <c:pt idx="302">
                  <c:v>3.15625</c:v>
                </c:pt>
                <c:pt idx="303">
                  <c:v>3.1666666666666665</c:v>
                </c:pt>
                <c:pt idx="304">
                  <c:v>3.1770833333333335</c:v>
                </c:pt>
                <c:pt idx="305">
                  <c:v>3.1875</c:v>
                </c:pt>
                <c:pt idx="306">
                  <c:v>3.1979166666666665</c:v>
                </c:pt>
                <c:pt idx="307">
                  <c:v>3.2083333333333335</c:v>
                </c:pt>
                <c:pt idx="308">
                  <c:v>3.21875</c:v>
                </c:pt>
                <c:pt idx="309">
                  <c:v>3.2291666666666665</c:v>
                </c:pt>
                <c:pt idx="310">
                  <c:v>3.2395833333333335</c:v>
                </c:pt>
                <c:pt idx="311">
                  <c:v>3.25</c:v>
                </c:pt>
                <c:pt idx="312">
                  <c:v>3.2604166666666665</c:v>
                </c:pt>
                <c:pt idx="313">
                  <c:v>3.2708333333333335</c:v>
                </c:pt>
                <c:pt idx="314">
                  <c:v>3.28125</c:v>
                </c:pt>
                <c:pt idx="315">
                  <c:v>3.2916666666666665</c:v>
                </c:pt>
                <c:pt idx="316">
                  <c:v>3.3020833333333335</c:v>
                </c:pt>
                <c:pt idx="317">
                  <c:v>3.3125</c:v>
                </c:pt>
                <c:pt idx="318">
                  <c:v>3.3229166666666665</c:v>
                </c:pt>
                <c:pt idx="319">
                  <c:v>3.3333333333333335</c:v>
                </c:pt>
                <c:pt idx="320">
                  <c:v>3.34375</c:v>
                </c:pt>
                <c:pt idx="321">
                  <c:v>3.3541666666666665</c:v>
                </c:pt>
                <c:pt idx="322">
                  <c:v>3.3645833333333335</c:v>
                </c:pt>
                <c:pt idx="323">
                  <c:v>3.375</c:v>
                </c:pt>
                <c:pt idx="324">
                  <c:v>3.3854166666666665</c:v>
                </c:pt>
                <c:pt idx="325">
                  <c:v>3.3958333333333335</c:v>
                </c:pt>
                <c:pt idx="326">
                  <c:v>3.40625</c:v>
                </c:pt>
                <c:pt idx="327">
                  <c:v>3.4166666666666665</c:v>
                </c:pt>
                <c:pt idx="328">
                  <c:v>3.4270833333333335</c:v>
                </c:pt>
                <c:pt idx="329">
                  <c:v>3.4375</c:v>
                </c:pt>
                <c:pt idx="330">
                  <c:v>3.4479166666666665</c:v>
                </c:pt>
                <c:pt idx="331">
                  <c:v>3.4583333333333335</c:v>
                </c:pt>
                <c:pt idx="332">
                  <c:v>3.46875</c:v>
                </c:pt>
                <c:pt idx="333">
                  <c:v>3.4791666666666665</c:v>
                </c:pt>
                <c:pt idx="334">
                  <c:v>3.4895833333333335</c:v>
                </c:pt>
                <c:pt idx="335">
                  <c:v>3.5</c:v>
                </c:pt>
                <c:pt idx="336">
                  <c:v>3.5104166666666665</c:v>
                </c:pt>
                <c:pt idx="337">
                  <c:v>3.5208333333333335</c:v>
                </c:pt>
                <c:pt idx="338">
                  <c:v>3.53125</c:v>
                </c:pt>
                <c:pt idx="339">
                  <c:v>3.5416666666666665</c:v>
                </c:pt>
                <c:pt idx="340">
                  <c:v>3.5520833333333335</c:v>
                </c:pt>
                <c:pt idx="341">
                  <c:v>3.5625</c:v>
                </c:pt>
                <c:pt idx="342">
                  <c:v>3.5729166666666665</c:v>
                </c:pt>
                <c:pt idx="343">
                  <c:v>3.5833333333333335</c:v>
                </c:pt>
                <c:pt idx="344">
                  <c:v>3.59375</c:v>
                </c:pt>
                <c:pt idx="345">
                  <c:v>3.6041666666666665</c:v>
                </c:pt>
                <c:pt idx="346">
                  <c:v>3.6145833333333335</c:v>
                </c:pt>
                <c:pt idx="347">
                  <c:v>3.625</c:v>
                </c:pt>
                <c:pt idx="348">
                  <c:v>3.6354166666666665</c:v>
                </c:pt>
                <c:pt idx="349">
                  <c:v>3.6458333333333335</c:v>
                </c:pt>
                <c:pt idx="350">
                  <c:v>3.65625</c:v>
                </c:pt>
                <c:pt idx="351">
                  <c:v>3.6666666666666665</c:v>
                </c:pt>
                <c:pt idx="352">
                  <c:v>3.6770833333333335</c:v>
                </c:pt>
                <c:pt idx="353">
                  <c:v>3.6875</c:v>
                </c:pt>
                <c:pt idx="354">
                  <c:v>3.6979166666666665</c:v>
                </c:pt>
                <c:pt idx="355">
                  <c:v>3.7083333333333335</c:v>
                </c:pt>
                <c:pt idx="356">
                  <c:v>3.71875</c:v>
                </c:pt>
                <c:pt idx="357">
                  <c:v>3.7291666666666665</c:v>
                </c:pt>
                <c:pt idx="358">
                  <c:v>3.7395833333333335</c:v>
                </c:pt>
                <c:pt idx="359">
                  <c:v>3.75</c:v>
                </c:pt>
                <c:pt idx="360">
                  <c:v>3.7604166666666665</c:v>
                </c:pt>
                <c:pt idx="361">
                  <c:v>3.7708333333333335</c:v>
                </c:pt>
                <c:pt idx="362">
                  <c:v>3.78125</c:v>
                </c:pt>
                <c:pt idx="363">
                  <c:v>3.7916666666666665</c:v>
                </c:pt>
                <c:pt idx="364">
                  <c:v>3.8020833333333335</c:v>
                </c:pt>
                <c:pt idx="365">
                  <c:v>3.8125</c:v>
                </c:pt>
                <c:pt idx="366">
                  <c:v>3.8229166666666665</c:v>
                </c:pt>
                <c:pt idx="367">
                  <c:v>3.8333333333333335</c:v>
                </c:pt>
                <c:pt idx="368">
                  <c:v>3.84375</c:v>
                </c:pt>
                <c:pt idx="369">
                  <c:v>3.8541666666666665</c:v>
                </c:pt>
                <c:pt idx="370">
                  <c:v>3.8645833333333335</c:v>
                </c:pt>
                <c:pt idx="371">
                  <c:v>3.875</c:v>
                </c:pt>
                <c:pt idx="372">
                  <c:v>3.8854166666666665</c:v>
                </c:pt>
                <c:pt idx="373">
                  <c:v>3.8958333333333335</c:v>
                </c:pt>
                <c:pt idx="374">
                  <c:v>3.90625</c:v>
                </c:pt>
                <c:pt idx="375">
                  <c:v>3.9166666666666665</c:v>
                </c:pt>
                <c:pt idx="376">
                  <c:v>3.9270833333333335</c:v>
                </c:pt>
                <c:pt idx="377">
                  <c:v>3.9375</c:v>
                </c:pt>
                <c:pt idx="378">
                  <c:v>3.9479166666666665</c:v>
                </c:pt>
                <c:pt idx="379">
                  <c:v>3.9583333333333335</c:v>
                </c:pt>
                <c:pt idx="380">
                  <c:v>3.96875</c:v>
                </c:pt>
                <c:pt idx="381">
                  <c:v>3.9791666666666665</c:v>
                </c:pt>
                <c:pt idx="382">
                  <c:v>3.9895833333333335</c:v>
                </c:pt>
                <c:pt idx="383">
                  <c:v>4</c:v>
                </c:pt>
                <c:pt idx="384">
                  <c:v>4.010416666666667</c:v>
                </c:pt>
                <c:pt idx="385">
                  <c:v>4.020833333333333</c:v>
                </c:pt>
                <c:pt idx="386">
                  <c:v>4.03125</c:v>
                </c:pt>
                <c:pt idx="387">
                  <c:v>4.041666666666667</c:v>
                </c:pt>
                <c:pt idx="388">
                  <c:v>4.052083333333333</c:v>
                </c:pt>
                <c:pt idx="389">
                  <c:v>4.0625</c:v>
                </c:pt>
                <c:pt idx="390">
                  <c:v>4.072916666666667</c:v>
                </c:pt>
                <c:pt idx="391">
                  <c:v>4.083333333333333</c:v>
                </c:pt>
                <c:pt idx="392">
                  <c:v>4.09375</c:v>
                </c:pt>
                <c:pt idx="393">
                  <c:v>4.104166666666667</c:v>
                </c:pt>
                <c:pt idx="394">
                  <c:v>4.114583333333333</c:v>
                </c:pt>
                <c:pt idx="395">
                  <c:v>4.125</c:v>
                </c:pt>
                <c:pt idx="396">
                  <c:v>4.135416666666667</c:v>
                </c:pt>
                <c:pt idx="397">
                  <c:v>4.145833333333333</c:v>
                </c:pt>
                <c:pt idx="398">
                  <c:v>4.15625</c:v>
                </c:pt>
                <c:pt idx="399">
                  <c:v>4.166666666666667</c:v>
                </c:pt>
                <c:pt idx="400">
                  <c:v>4.177083333333333</c:v>
                </c:pt>
                <c:pt idx="401">
                  <c:v>4.1875</c:v>
                </c:pt>
                <c:pt idx="402">
                  <c:v>4.197916666666667</c:v>
                </c:pt>
                <c:pt idx="403">
                  <c:v>4.208333333333333</c:v>
                </c:pt>
                <c:pt idx="404">
                  <c:v>4.21875</c:v>
                </c:pt>
                <c:pt idx="405">
                  <c:v>4.229166666666667</c:v>
                </c:pt>
                <c:pt idx="406">
                  <c:v>4.239583333333333</c:v>
                </c:pt>
                <c:pt idx="407">
                  <c:v>4.25</c:v>
                </c:pt>
                <c:pt idx="408">
                  <c:v>4.260416666666667</c:v>
                </c:pt>
                <c:pt idx="409">
                  <c:v>4.270833333333333</c:v>
                </c:pt>
                <c:pt idx="410">
                  <c:v>4.28125</c:v>
                </c:pt>
                <c:pt idx="411">
                  <c:v>4.291666666666667</c:v>
                </c:pt>
                <c:pt idx="412">
                  <c:v>4.302083333333333</c:v>
                </c:pt>
                <c:pt idx="413">
                  <c:v>4.3125</c:v>
                </c:pt>
                <c:pt idx="414">
                  <c:v>4.322916666666667</c:v>
                </c:pt>
                <c:pt idx="415">
                  <c:v>4.333333333333333</c:v>
                </c:pt>
                <c:pt idx="416">
                  <c:v>4.34375</c:v>
                </c:pt>
                <c:pt idx="417">
                  <c:v>4.354166666666667</c:v>
                </c:pt>
                <c:pt idx="418">
                  <c:v>4.364583333333333</c:v>
                </c:pt>
                <c:pt idx="419">
                  <c:v>4.375</c:v>
                </c:pt>
                <c:pt idx="420">
                  <c:v>4.385416666666667</c:v>
                </c:pt>
                <c:pt idx="421">
                  <c:v>4.395833333333333</c:v>
                </c:pt>
                <c:pt idx="422">
                  <c:v>4.40625</c:v>
                </c:pt>
                <c:pt idx="423">
                  <c:v>4.416666666666667</c:v>
                </c:pt>
                <c:pt idx="424">
                  <c:v>4.427083333333333</c:v>
                </c:pt>
                <c:pt idx="425">
                  <c:v>4.4375</c:v>
                </c:pt>
                <c:pt idx="426">
                  <c:v>4.447916666666667</c:v>
                </c:pt>
                <c:pt idx="427">
                  <c:v>4.458333333333333</c:v>
                </c:pt>
                <c:pt idx="428">
                  <c:v>4.46875</c:v>
                </c:pt>
                <c:pt idx="429">
                  <c:v>4.479166666666667</c:v>
                </c:pt>
                <c:pt idx="430">
                  <c:v>4.489583333333333</c:v>
                </c:pt>
                <c:pt idx="431">
                  <c:v>4.5</c:v>
                </c:pt>
                <c:pt idx="432">
                  <c:v>4.510416666666667</c:v>
                </c:pt>
                <c:pt idx="433">
                  <c:v>4.520833333333333</c:v>
                </c:pt>
                <c:pt idx="434">
                  <c:v>4.53125</c:v>
                </c:pt>
                <c:pt idx="435">
                  <c:v>4.541666666666667</c:v>
                </c:pt>
                <c:pt idx="436">
                  <c:v>4.552083333333333</c:v>
                </c:pt>
                <c:pt idx="437">
                  <c:v>4.5625</c:v>
                </c:pt>
                <c:pt idx="438">
                  <c:v>4.572916666666667</c:v>
                </c:pt>
                <c:pt idx="439">
                  <c:v>4.583333333333333</c:v>
                </c:pt>
                <c:pt idx="440">
                  <c:v>4.59375</c:v>
                </c:pt>
                <c:pt idx="441">
                  <c:v>4.604166666666667</c:v>
                </c:pt>
                <c:pt idx="442">
                  <c:v>4.614583333333333</c:v>
                </c:pt>
                <c:pt idx="443">
                  <c:v>4.625</c:v>
                </c:pt>
                <c:pt idx="444">
                  <c:v>4.635416666666667</c:v>
                </c:pt>
                <c:pt idx="445">
                  <c:v>4.645833333333333</c:v>
                </c:pt>
                <c:pt idx="446">
                  <c:v>4.65625</c:v>
                </c:pt>
                <c:pt idx="447">
                  <c:v>4.666666666666667</c:v>
                </c:pt>
                <c:pt idx="448">
                  <c:v>4.677083333333333</c:v>
                </c:pt>
                <c:pt idx="449">
                  <c:v>4.6875</c:v>
                </c:pt>
                <c:pt idx="450">
                  <c:v>4.697916666666667</c:v>
                </c:pt>
                <c:pt idx="451">
                  <c:v>4.708333333333333</c:v>
                </c:pt>
                <c:pt idx="452">
                  <c:v>4.71875</c:v>
                </c:pt>
                <c:pt idx="453">
                  <c:v>4.729166666666667</c:v>
                </c:pt>
                <c:pt idx="454">
                  <c:v>4.739583333333333</c:v>
                </c:pt>
                <c:pt idx="455">
                  <c:v>4.75</c:v>
                </c:pt>
                <c:pt idx="456">
                  <c:v>4.760416666666667</c:v>
                </c:pt>
                <c:pt idx="457">
                  <c:v>4.770833333333333</c:v>
                </c:pt>
                <c:pt idx="458">
                  <c:v>4.78125</c:v>
                </c:pt>
                <c:pt idx="459">
                  <c:v>4.791666666666667</c:v>
                </c:pt>
                <c:pt idx="460">
                  <c:v>4.802083333333333</c:v>
                </c:pt>
                <c:pt idx="461">
                  <c:v>4.8125</c:v>
                </c:pt>
                <c:pt idx="462">
                  <c:v>4.822916666666667</c:v>
                </c:pt>
                <c:pt idx="463">
                  <c:v>4.833333333333333</c:v>
                </c:pt>
                <c:pt idx="464">
                  <c:v>4.84375</c:v>
                </c:pt>
                <c:pt idx="465">
                  <c:v>4.854166666666667</c:v>
                </c:pt>
                <c:pt idx="466">
                  <c:v>4.864583333333333</c:v>
                </c:pt>
                <c:pt idx="467">
                  <c:v>4.875</c:v>
                </c:pt>
                <c:pt idx="468">
                  <c:v>4.885416666666667</c:v>
                </c:pt>
                <c:pt idx="469">
                  <c:v>4.895833333333333</c:v>
                </c:pt>
                <c:pt idx="470">
                  <c:v>4.90625</c:v>
                </c:pt>
                <c:pt idx="471">
                  <c:v>4.916666666666667</c:v>
                </c:pt>
                <c:pt idx="472">
                  <c:v>4.927083333333333</c:v>
                </c:pt>
                <c:pt idx="473">
                  <c:v>4.9375</c:v>
                </c:pt>
                <c:pt idx="474">
                  <c:v>4.947916666666667</c:v>
                </c:pt>
                <c:pt idx="475">
                  <c:v>4.958333333333333</c:v>
                </c:pt>
                <c:pt idx="476">
                  <c:v>4.96875</c:v>
                </c:pt>
                <c:pt idx="477">
                  <c:v>4.979166666666667</c:v>
                </c:pt>
                <c:pt idx="478">
                  <c:v>4.989583333333333</c:v>
                </c:pt>
                <c:pt idx="479">
                  <c:v>5</c:v>
                </c:pt>
                <c:pt idx="480">
                  <c:v>5.010416666666667</c:v>
                </c:pt>
                <c:pt idx="481">
                  <c:v>5.020833333333333</c:v>
                </c:pt>
                <c:pt idx="482">
                  <c:v>5.03125</c:v>
                </c:pt>
                <c:pt idx="483">
                  <c:v>5.041666666666667</c:v>
                </c:pt>
                <c:pt idx="484">
                  <c:v>5.052083333333333</c:v>
                </c:pt>
                <c:pt idx="485">
                  <c:v>5.0625</c:v>
                </c:pt>
                <c:pt idx="486">
                  <c:v>5.072916666666667</c:v>
                </c:pt>
                <c:pt idx="487">
                  <c:v>5.083333333333333</c:v>
                </c:pt>
                <c:pt idx="488">
                  <c:v>5.09375</c:v>
                </c:pt>
                <c:pt idx="489">
                  <c:v>5.104166666666667</c:v>
                </c:pt>
                <c:pt idx="490">
                  <c:v>5.114583333333333</c:v>
                </c:pt>
                <c:pt idx="491">
                  <c:v>5.125</c:v>
                </c:pt>
                <c:pt idx="492">
                  <c:v>5.135416666666667</c:v>
                </c:pt>
                <c:pt idx="493">
                  <c:v>5.145833333333333</c:v>
                </c:pt>
                <c:pt idx="494">
                  <c:v>5.15625</c:v>
                </c:pt>
                <c:pt idx="495">
                  <c:v>5.166666666666667</c:v>
                </c:pt>
                <c:pt idx="496">
                  <c:v>5.177083333333333</c:v>
                </c:pt>
                <c:pt idx="497">
                  <c:v>5.1875</c:v>
                </c:pt>
                <c:pt idx="498">
                  <c:v>5.197916666666667</c:v>
                </c:pt>
                <c:pt idx="499">
                  <c:v>5.208333333333333</c:v>
                </c:pt>
                <c:pt idx="500">
                  <c:v>5.21875</c:v>
                </c:pt>
                <c:pt idx="501">
                  <c:v>5.229166666666667</c:v>
                </c:pt>
                <c:pt idx="502">
                  <c:v>5.239583333333333</c:v>
                </c:pt>
                <c:pt idx="503">
                  <c:v>5.25</c:v>
                </c:pt>
                <c:pt idx="504">
                  <c:v>5.260416666666667</c:v>
                </c:pt>
                <c:pt idx="505">
                  <c:v>5.270833333333333</c:v>
                </c:pt>
                <c:pt idx="506">
                  <c:v>5.28125</c:v>
                </c:pt>
                <c:pt idx="507">
                  <c:v>5.291666666666667</c:v>
                </c:pt>
                <c:pt idx="508">
                  <c:v>5.302083333333333</c:v>
                </c:pt>
                <c:pt idx="509">
                  <c:v>5.3125</c:v>
                </c:pt>
                <c:pt idx="510">
                  <c:v>5.322916666666667</c:v>
                </c:pt>
                <c:pt idx="511">
                  <c:v>5.333333333333333</c:v>
                </c:pt>
                <c:pt idx="512">
                  <c:v>5.34375</c:v>
                </c:pt>
                <c:pt idx="513">
                  <c:v>5.354166666666667</c:v>
                </c:pt>
                <c:pt idx="514">
                  <c:v>5.364583333333333</c:v>
                </c:pt>
                <c:pt idx="515">
                  <c:v>5.375</c:v>
                </c:pt>
                <c:pt idx="516">
                  <c:v>5.385416666666667</c:v>
                </c:pt>
                <c:pt idx="517">
                  <c:v>5.395833333333333</c:v>
                </c:pt>
                <c:pt idx="518">
                  <c:v>5.40625</c:v>
                </c:pt>
                <c:pt idx="519">
                  <c:v>5.416666666666667</c:v>
                </c:pt>
                <c:pt idx="520">
                  <c:v>5.427083333333333</c:v>
                </c:pt>
                <c:pt idx="521">
                  <c:v>5.4375</c:v>
                </c:pt>
                <c:pt idx="522">
                  <c:v>5.447916666666667</c:v>
                </c:pt>
                <c:pt idx="523">
                  <c:v>5.458333333333333</c:v>
                </c:pt>
                <c:pt idx="524">
                  <c:v>5.46875</c:v>
                </c:pt>
                <c:pt idx="525">
                  <c:v>5.479166666666667</c:v>
                </c:pt>
                <c:pt idx="526">
                  <c:v>5.489583333333333</c:v>
                </c:pt>
                <c:pt idx="527">
                  <c:v>5.5</c:v>
                </c:pt>
                <c:pt idx="528">
                  <c:v>5.510416666666667</c:v>
                </c:pt>
                <c:pt idx="529">
                  <c:v>5.520833333333333</c:v>
                </c:pt>
                <c:pt idx="530">
                  <c:v>5.53125</c:v>
                </c:pt>
                <c:pt idx="531">
                  <c:v>5.541666666666667</c:v>
                </c:pt>
                <c:pt idx="532">
                  <c:v>5.552083333333333</c:v>
                </c:pt>
                <c:pt idx="533">
                  <c:v>5.5625</c:v>
                </c:pt>
                <c:pt idx="534">
                  <c:v>5.572916666666667</c:v>
                </c:pt>
                <c:pt idx="535">
                  <c:v>5.583333333333333</c:v>
                </c:pt>
                <c:pt idx="536">
                  <c:v>5.59375</c:v>
                </c:pt>
                <c:pt idx="537">
                  <c:v>5.604166666666667</c:v>
                </c:pt>
                <c:pt idx="538">
                  <c:v>5.614583333333333</c:v>
                </c:pt>
                <c:pt idx="539">
                  <c:v>5.625</c:v>
                </c:pt>
                <c:pt idx="540">
                  <c:v>5.635416666666667</c:v>
                </c:pt>
                <c:pt idx="541">
                  <c:v>5.645833333333333</c:v>
                </c:pt>
                <c:pt idx="542">
                  <c:v>5.65625</c:v>
                </c:pt>
                <c:pt idx="543">
                  <c:v>5.666666666666667</c:v>
                </c:pt>
                <c:pt idx="544">
                  <c:v>5.677083333333333</c:v>
                </c:pt>
                <c:pt idx="545">
                  <c:v>5.6875</c:v>
                </c:pt>
                <c:pt idx="546">
                  <c:v>5.697916666666667</c:v>
                </c:pt>
                <c:pt idx="547">
                  <c:v>5.708333333333333</c:v>
                </c:pt>
                <c:pt idx="548">
                  <c:v>5.71875</c:v>
                </c:pt>
                <c:pt idx="549">
                  <c:v>5.729166666666667</c:v>
                </c:pt>
                <c:pt idx="550">
                  <c:v>5.739583333333333</c:v>
                </c:pt>
                <c:pt idx="551">
                  <c:v>5.75</c:v>
                </c:pt>
                <c:pt idx="552">
                  <c:v>5.760416666666667</c:v>
                </c:pt>
                <c:pt idx="553">
                  <c:v>5.770833333333333</c:v>
                </c:pt>
                <c:pt idx="554">
                  <c:v>5.78125</c:v>
                </c:pt>
                <c:pt idx="555">
                  <c:v>5.791666666666667</c:v>
                </c:pt>
                <c:pt idx="556">
                  <c:v>5.802083333333333</c:v>
                </c:pt>
                <c:pt idx="557">
                  <c:v>5.8125</c:v>
                </c:pt>
                <c:pt idx="558">
                  <c:v>5.822916666666667</c:v>
                </c:pt>
                <c:pt idx="559">
                  <c:v>5.833333333333333</c:v>
                </c:pt>
                <c:pt idx="560">
                  <c:v>5.84375</c:v>
                </c:pt>
                <c:pt idx="561">
                  <c:v>5.854166666666667</c:v>
                </c:pt>
                <c:pt idx="562">
                  <c:v>5.864583333333333</c:v>
                </c:pt>
                <c:pt idx="563">
                  <c:v>5.875</c:v>
                </c:pt>
                <c:pt idx="564">
                  <c:v>5.885416666666667</c:v>
                </c:pt>
                <c:pt idx="565">
                  <c:v>5.895833333333333</c:v>
                </c:pt>
                <c:pt idx="566">
                  <c:v>5.90625</c:v>
                </c:pt>
                <c:pt idx="567">
                  <c:v>5.916666666666667</c:v>
                </c:pt>
                <c:pt idx="568">
                  <c:v>5.927083333333333</c:v>
                </c:pt>
                <c:pt idx="569">
                  <c:v>5.9375</c:v>
                </c:pt>
                <c:pt idx="570">
                  <c:v>5.947916666666667</c:v>
                </c:pt>
                <c:pt idx="571">
                  <c:v>5.958333333333333</c:v>
                </c:pt>
                <c:pt idx="572">
                  <c:v>5.96875</c:v>
                </c:pt>
                <c:pt idx="573">
                  <c:v>5.979166666666667</c:v>
                </c:pt>
                <c:pt idx="574">
                  <c:v>5.989583333333333</c:v>
                </c:pt>
                <c:pt idx="575">
                  <c:v>6</c:v>
                </c:pt>
                <c:pt idx="576">
                  <c:v>6.010416666666667</c:v>
                </c:pt>
                <c:pt idx="577">
                  <c:v>6.020833333333333</c:v>
                </c:pt>
                <c:pt idx="578">
                  <c:v>6.03125</c:v>
                </c:pt>
                <c:pt idx="579">
                  <c:v>6.041666666666667</c:v>
                </c:pt>
                <c:pt idx="580">
                  <c:v>6.052083333333333</c:v>
                </c:pt>
                <c:pt idx="581">
                  <c:v>6.0625</c:v>
                </c:pt>
                <c:pt idx="582">
                  <c:v>6.072916666666667</c:v>
                </c:pt>
                <c:pt idx="583">
                  <c:v>6.083333333333333</c:v>
                </c:pt>
                <c:pt idx="584">
                  <c:v>6.09375</c:v>
                </c:pt>
                <c:pt idx="585">
                  <c:v>6.104166666666667</c:v>
                </c:pt>
                <c:pt idx="586">
                  <c:v>6.114583333333333</c:v>
                </c:pt>
                <c:pt idx="587">
                  <c:v>6.125</c:v>
                </c:pt>
                <c:pt idx="588">
                  <c:v>6.135416666666667</c:v>
                </c:pt>
                <c:pt idx="589">
                  <c:v>6.145833333333333</c:v>
                </c:pt>
                <c:pt idx="590">
                  <c:v>6.15625</c:v>
                </c:pt>
                <c:pt idx="591">
                  <c:v>6.166666666666667</c:v>
                </c:pt>
                <c:pt idx="592">
                  <c:v>6.177083333333333</c:v>
                </c:pt>
                <c:pt idx="593">
                  <c:v>6.1875</c:v>
                </c:pt>
                <c:pt idx="594">
                  <c:v>6.197916666666667</c:v>
                </c:pt>
                <c:pt idx="595">
                  <c:v>6.208333333333333</c:v>
                </c:pt>
                <c:pt idx="596">
                  <c:v>6.21875</c:v>
                </c:pt>
                <c:pt idx="597">
                  <c:v>6.229166666666667</c:v>
                </c:pt>
                <c:pt idx="598">
                  <c:v>6.239583333333333</c:v>
                </c:pt>
                <c:pt idx="599">
                  <c:v>6.25</c:v>
                </c:pt>
                <c:pt idx="600">
                  <c:v>6.260416666666667</c:v>
                </c:pt>
                <c:pt idx="601">
                  <c:v>6.270833333333333</c:v>
                </c:pt>
                <c:pt idx="602">
                  <c:v>6.28125</c:v>
                </c:pt>
                <c:pt idx="603">
                  <c:v>6.291666666666667</c:v>
                </c:pt>
                <c:pt idx="604">
                  <c:v>6.302083333333333</c:v>
                </c:pt>
                <c:pt idx="605">
                  <c:v>6.3125</c:v>
                </c:pt>
                <c:pt idx="606">
                  <c:v>6.322916666666667</c:v>
                </c:pt>
                <c:pt idx="607">
                  <c:v>6.333333333333333</c:v>
                </c:pt>
                <c:pt idx="608">
                  <c:v>6.34375</c:v>
                </c:pt>
                <c:pt idx="609">
                  <c:v>6.354166666666667</c:v>
                </c:pt>
                <c:pt idx="610">
                  <c:v>6.364583333333333</c:v>
                </c:pt>
                <c:pt idx="611">
                  <c:v>6.375</c:v>
                </c:pt>
                <c:pt idx="612">
                  <c:v>6.385416666666667</c:v>
                </c:pt>
                <c:pt idx="613">
                  <c:v>6.395833333333333</c:v>
                </c:pt>
                <c:pt idx="614">
                  <c:v>6.40625</c:v>
                </c:pt>
                <c:pt idx="615">
                  <c:v>6.416666666666667</c:v>
                </c:pt>
                <c:pt idx="616">
                  <c:v>6.427083333333333</c:v>
                </c:pt>
                <c:pt idx="617">
                  <c:v>6.4375</c:v>
                </c:pt>
                <c:pt idx="618">
                  <c:v>6.447916666666667</c:v>
                </c:pt>
                <c:pt idx="619">
                  <c:v>6.458333333333333</c:v>
                </c:pt>
                <c:pt idx="620">
                  <c:v>6.46875</c:v>
                </c:pt>
                <c:pt idx="621">
                  <c:v>6.479166666666667</c:v>
                </c:pt>
                <c:pt idx="622">
                  <c:v>6.489583333333333</c:v>
                </c:pt>
                <c:pt idx="623">
                  <c:v>6.5</c:v>
                </c:pt>
                <c:pt idx="624">
                  <c:v>6.510416666666667</c:v>
                </c:pt>
                <c:pt idx="625">
                  <c:v>6.520833333333333</c:v>
                </c:pt>
                <c:pt idx="626">
                  <c:v>6.53125</c:v>
                </c:pt>
                <c:pt idx="627">
                  <c:v>6.541666666666667</c:v>
                </c:pt>
                <c:pt idx="628">
                  <c:v>6.552083333333333</c:v>
                </c:pt>
                <c:pt idx="629">
                  <c:v>6.5625</c:v>
                </c:pt>
                <c:pt idx="630">
                  <c:v>6.572916666666667</c:v>
                </c:pt>
                <c:pt idx="631">
                  <c:v>6.583333333333333</c:v>
                </c:pt>
                <c:pt idx="632">
                  <c:v>6.59375</c:v>
                </c:pt>
                <c:pt idx="633">
                  <c:v>6.604166666666667</c:v>
                </c:pt>
                <c:pt idx="634">
                  <c:v>6.614583333333333</c:v>
                </c:pt>
                <c:pt idx="635">
                  <c:v>6.625</c:v>
                </c:pt>
                <c:pt idx="636">
                  <c:v>6.635416666666667</c:v>
                </c:pt>
                <c:pt idx="637">
                  <c:v>6.645833333333333</c:v>
                </c:pt>
                <c:pt idx="638">
                  <c:v>6.65625</c:v>
                </c:pt>
                <c:pt idx="639">
                  <c:v>6.666666666666667</c:v>
                </c:pt>
                <c:pt idx="640">
                  <c:v>6.677083333333333</c:v>
                </c:pt>
                <c:pt idx="641">
                  <c:v>6.6875</c:v>
                </c:pt>
                <c:pt idx="642">
                  <c:v>6.697916666666667</c:v>
                </c:pt>
                <c:pt idx="643">
                  <c:v>6.708333333333333</c:v>
                </c:pt>
                <c:pt idx="644">
                  <c:v>6.71875</c:v>
                </c:pt>
                <c:pt idx="645">
                  <c:v>6.729166666666667</c:v>
                </c:pt>
                <c:pt idx="646">
                  <c:v>6.739583333333333</c:v>
                </c:pt>
                <c:pt idx="647">
                  <c:v>6.75</c:v>
                </c:pt>
                <c:pt idx="648">
                  <c:v>6.760416666666667</c:v>
                </c:pt>
                <c:pt idx="649">
                  <c:v>6.770833333333333</c:v>
                </c:pt>
                <c:pt idx="650">
                  <c:v>6.78125</c:v>
                </c:pt>
                <c:pt idx="651">
                  <c:v>6.791666666666667</c:v>
                </c:pt>
                <c:pt idx="652">
                  <c:v>6.802083333333333</c:v>
                </c:pt>
                <c:pt idx="653">
                  <c:v>6.8125</c:v>
                </c:pt>
                <c:pt idx="654">
                  <c:v>6.822916666666667</c:v>
                </c:pt>
                <c:pt idx="655">
                  <c:v>6.833333333333333</c:v>
                </c:pt>
                <c:pt idx="656">
                  <c:v>6.84375</c:v>
                </c:pt>
                <c:pt idx="657">
                  <c:v>6.854166666666667</c:v>
                </c:pt>
                <c:pt idx="658">
                  <c:v>6.864583333333333</c:v>
                </c:pt>
                <c:pt idx="659">
                  <c:v>6.875</c:v>
                </c:pt>
                <c:pt idx="660">
                  <c:v>6.885416666666667</c:v>
                </c:pt>
                <c:pt idx="661">
                  <c:v>6.895833333333333</c:v>
                </c:pt>
                <c:pt idx="662">
                  <c:v>6.90625</c:v>
                </c:pt>
                <c:pt idx="663">
                  <c:v>6.916666666666667</c:v>
                </c:pt>
                <c:pt idx="664">
                  <c:v>6.927083333333333</c:v>
                </c:pt>
                <c:pt idx="665">
                  <c:v>6.9375</c:v>
                </c:pt>
                <c:pt idx="666">
                  <c:v>6.947916666666667</c:v>
                </c:pt>
                <c:pt idx="667">
                  <c:v>6.958333333333333</c:v>
                </c:pt>
                <c:pt idx="668">
                  <c:v>6.96875</c:v>
                </c:pt>
                <c:pt idx="669">
                  <c:v>6.979166666666667</c:v>
                </c:pt>
                <c:pt idx="670">
                  <c:v>6.989583333333333</c:v>
                </c:pt>
                <c:pt idx="671">
                  <c:v>7</c:v>
                </c:pt>
                <c:pt idx="672">
                  <c:v>7.010416666666667</c:v>
                </c:pt>
                <c:pt idx="673">
                  <c:v>7.020833333333333</c:v>
                </c:pt>
                <c:pt idx="674">
                  <c:v>7.03125</c:v>
                </c:pt>
                <c:pt idx="675">
                  <c:v>7.041666666666667</c:v>
                </c:pt>
                <c:pt idx="676">
                  <c:v>7.052083333333333</c:v>
                </c:pt>
                <c:pt idx="677">
                  <c:v>7.0625</c:v>
                </c:pt>
                <c:pt idx="678">
                  <c:v>7.072916666666667</c:v>
                </c:pt>
                <c:pt idx="679">
                  <c:v>7.083333333333333</c:v>
                </c:pt>
                <c:pt idx="680">
                  <c:v>7.09375</c:v>
                </c:pt>
                <c:pt idx="681">
                  <c:v>7.104166666666667</c:v>
                </c:pt>
                <c:pt idx="682">
                  <c:v>7.114583333333333</c:v>
                </c:pt>
                <c:pt idx="683">
                  <c:v>7.125</c:v>
                </c:pt>
                <c:pt idx="684">
                  <c:v>7.135416666666667</c:v>
                </c:pt>
                <c:pt idx="685">
                  <c:v>7.145833333333333</c:v>
                </c:pt>
                <c:pt idx="686">
                  <c:v>7.15625</c:v>
                </c:pt>
                <c:pt idx="687">
                  <c:v>7.166666666666667</c:v>
                </c:pt>
                <c:pt idx="688">
                  <c:v>7.177083333333333</c:v>
                </c:pt>
                <c:pt idx="689">
                  <c:v>7.1875</c:v>
                </c:pt>
                <c:pt idx="690">
                  <c:v>7.197916666666667</c:v>
                </c:pt>
                <c:pt idx="691">
                  <c:v>7.208333333333333</c:v>
                </c:pt>
                <c:pt idx="692">
                  <c:v>7.21875</c:v>
                </c:pt>
                <c:pt idx="693">
                  <c:v>7.229166666666667</c:v>
                </c:pt>
                <c:pt idx="694">
                  <c:v>7.239583333333333</c:v>
                </c:pt>
                <c:pt idx="695">
                  <c:v>7.25</c:v>
                </c:pt>
                <c:pt idx="696">
                  <c:v>7.260416666666667</c:v>
                </c:pt>
                <c:pt idx="697">
                  <c:v>7.270833333333333</c:v>
                </c:pt>
                <c:pt idx="698">
                  <c:v>7.28125</c:v>
                </c:pt>
                <c:pt idx="699">
                  <c:v>7.291666666666667</c:v>
                </c:pt>
                <c:pt idx="700">
                  <c:v>7.302083333333333</c:v>
                </c:pt>
                <c:pt idx="701">
                  <c:v>7.3125</c:v>
                </c:pt>
                <c:pt idx="702">
                  <c:v>7.322916666666667</c:v>
                </c:pt>
                <c:pt idx="703">
                  <c:v>7.333333333333333</c:v>
                </c:pt>
                <c:pt idx="704">
                  <c:v>7.34375</c:v>
                </c:pt>
                <c:pt idx="705">
                  <c:v>7.354166666666667</c:v>
                </c:pt>
                <c:pt idx="706">
                  <c:v>7.364583333333333</c:v>
                </c:pt>
                <c:pt idx="707">
                  <c:v>7.375</c:v>
                </c:pt>
                <c:pt idx="708">
                  <c:v>7.385416666666667</c:v>
                </c:pt>
                <c:pt idx="709">
                  <c:v>7.395833333333333</c:v>
                </c:pt>
                <c:pt idx="710">
                  <c:v>7.40625</c:v>
                </c:pt>
                <c:pt idx="711">
                  <c:v>7.416666666666667</c:v>
                </c:pt>
                <c:pt idx="712">
                  <c:v>7.427083333333333</c:v>
                </c:pt>
                <c:pt idx="713">
                  <c:v>7.4375</c:v>
                </c:pt>
                <c:pt idx="714">
                  <c:v>7.447916666666667</c:v>
                </c:pt>
                <c:pt idx="715">
                  <c:v>7.458333333333333</c:v>
                </c:pt>
                <c:pt idx="716">
                  <c:v>7.46875</c:v>
                </c:pt>
                <c:pt idx="717">
                  <c:v>7.479166666666667</c:v>
                </c:pt>
                <c:pt idx="718">
                  <c:v>7.489583333333333</c:v>
                </c:pt>
                <c:pt idx="719">
                  <c:v>7.5</c:v>
                </c:pt>
                <c:pt idx="720">
                  <c:v>7.510416666666667</c:v>
                </c:pt>
                <c:pt idx="721">
                  <c:v>7.520833333333333</c:v>
                </c:pt>
                <c:pt idx="722">
                  <c:v>7.53125</c:v>
                </c:pt>
                <c:pt idx="723">
                  <c:v>7.541666666666667</c:v>
                </c:pt>
                <c:pt idx="724">
                  <c:v>7.552083333333333</c:v>
                </c:pt>
                <c:pt idx="725">
                  <c:v>7.5625</c:v>
                </c:pt>
                <c:pt idx="726">
                  <c:v>7.572916666666667</c:v>
                </c:pt>
                <c:pt idx="727">
                  <c:v>7.583333333333333</c:v>
                </c:pt>
                <c:pt idx="728">
                  <c:v>7.59375</c:v>
                </c:pt>
                <c:pt idx="729">
                  <c:v>7.604166666666667</c:v>
                </c:pt>
                <c:pt idx="730">
                  <c:v>7.614583333333333</c:v>
                </c:pt>
                <c:pt idx="731">
                  <c:v>7.625</c:v>
                </c:pt>
                <c:pt idx="732">
                  <c:v>7.635416666666667</c:v>
                </c:pt>
                <c:pt idx="733">
                  <c:v>7.645833333333333</c:v>
                </c:pt>
                <c:pt idx="734">
                  <c:v>7.65625</c:v>
                </c:pt>
                <c:pt idx="735">
                  <c:v>7.666666666666667</c:v>
                </c:pt>
                <c:pt idx="736">
                  <c:v>7.677083333333333</c:v>
                </c:pt>
                <c:pt idx="737">
                  <c:v>7.6875</c:v>
                </c:pt>
                <c:pt idx="738">
                  <c:v>7.697916666666667</c:v>
                </c:pt>
                <c:pt idx="739">
                  <c:v>7.708333333333333</c:v>
                </c:pt>
                <c:pt idx="740">
                  <c:v>7.71875</c:v>
                </c:pt>
                <c:pt idx="741">
                  <c:v>7.729166666666667</c:v>
                </c:pt>
                <c:pt idx="742">
                  <c:v>7.739583333333333</c:v>
                </c:pt>
                <c:pt idx="743">
                  <c:v>7.75</c:v>
                </c:pt>
                <c:pt idx="744">
                  <c:v>7.760416666666667</c:v>
                </c:pt>
                <c:pt idx="745">
                  <c:v>7.770833333333333</c:v>
                </c:pt>
                <c:pt idx="746">
                  <c:v>7.78125</c:v>
                </c:pt>
                <c:pt idx="747">
                  <c:v>7.791666666666667</c:v>
                </c:pt>
                <c:pt idx="748">
                  <c:v>7.802083333333333</c:v>
                </c:pt>
                <c:pt idx="749">
                  <c:v>7.8125</c:v>
                </c:pt>
                <c:pt idx="750">
                  <c:v>7.822916666666667</c:v>
                </c:pt>
                <c:pt idx="751">
                  <c:v>7.833333333333333</c:v>
                </c:pt>
                <c:pt idx="752">
                  <c:v>7.84375</c:v>
                </c:pt>
                <c:pt idx="753">
                  <c:v>7.854166666666667</c:v>
                </c:pt>
                <c:pt idx="754">
                  <c:v>7.864583333333333</c:v>
                </c:pt>
                <c:pt idx="755">
                  <c:v>7.875</c:v>
                </c:pt>
                <c:pt idx="756">
                  <c:v>7.885416666666667</c:v>
                </c:pt>
                <c:pt idx="757">
                  <c:v>7.895833333333333</c:v>
                </c:pt>
                <c:pt idx="758">
                  <c:v>7.90625</c:v>
                </c:pt>
                <c:pt idx="759">
                  <c:v>7.916666666666667</c:v>
                </c:pt>
                <c:pt idx="760">
                  <c:v>7.927083333333333</c:v>
                </c:pt>
                <c:pt idx="761">
                  <c:v>7.9375</c:v>
                </c:pt>
                <c:pt idx="762">
                  <c:v>7.947916666666667</c:v>
                </c:pt>
                <c:pt idx="763">
                  <c:v>7.958333333333333</c:v>
                </c:pt>
                <c:pt idx="764">
                  <c:v>7.96875</c:v>
                </c:pt>
                <c:pt idx="765">
                  <c:v>7.979166666666667</c:v>
                </c:pt>
                <c:pt idx="766">
                  <c:v>7.989583333333333</c:v>
                </c:pt>
                <c:pt idx="767">
                  <c:v>8</c:v>
                </c:pt>
                <c:pt idx="768">
                  <c:v>8.0104166666666661</c:v>
                </c:pt>
                <c:pt idx="769">
                  <c:v>8.0208333333333339</c:v>
                </c:pt>
                <c:pt idx="770">
                  <c:v>8.03125</c:v>
                </c:pt>
                <c:pt idx="771">
                  <c:v>8.0416666666666661</c:v>
                </c:pt>
                <c:pt idx="772">
                  <c:v>8.0520833333333339</c:v>
                </c:pt>
                <c:pt idx="773">
                  <c:v>8.0625</c:v>
                </c:pt>
                <c:pt idx="774">
                  <c:v>8.0729166666666661</c:v>
                </c:pt>
                <c:pt idx="775">
                  <c:v>8.0833333333333339</c:v>
                </c:pt>
                <c:pt idx="776">
                  <c:v>8.09375</c:v>
                </c:pt>
                <c:pt idx="777">
                  <c:v>8.1041666666666661</c:v>
                </c:pt>
                <c:pt idx="778">
                  <c:v>8.1145833333333339</c:v>
                </c:pt>
                <c:pt idx="779">
                  <c:v>8.125</c:v>
                </c:pt>
                <c:pt idx="780">
                  <c:v>8.1354166666666661</c:v>
                </c:pt>
                <c:pt idx="781">
                  <c:v>8.1458333333333339</c:v>
                </c:pt>
                <c:pt idx="782">
                  <c:v>8.15625</c:v>
                </c:pt>
                <c:pt idx="783">
                  <c:v>8.1666666666666661</c:v>
                </c:pt>
                <c:pt idx="784">
                  <c:v>8.1770833333333339</c:v>
                </c:pt>
                <c:pt idx="785">
                  <c:v>8.1875</c:v>
                </c:pt>
                <c:pt idx="786">
                  <c:v>8.1979166666666661</c:v>
                </c:pt>
                <c:pt idx="787">
                  <c:v>8.2083333333333339</c:v>
                </c:pt>
                <c:pt idx="788">
                  <c:v>8.21875</c:v>
                </c:pt>
                <c:pt idx="789">
                  <c:v>8.2291666666666661</c:v>
                </c:pt>
                <c:pt idx="790">
                  <c:v>8.2395833333333339</c:v>
                </c:pt>
                <c:pt idx="791">
                  <c:v>8.25</c:v>
                </c:pt>
                <c:pt idx="792">
                  <c:v>8.2604166666666661</c:v>
                </c:pt>
                <c:pt idx="793">
                  <c:v>8.2708333333333339</c:v>
                </c:pt>
                <c:pt idx="794">
                  <c:v>8.28125</c:v>
                </c:pt>
                <c:pt idx="795">
                  <c:v>8.2916666666666661</c:v>
                </c:pt>
                <c:pt idx="796">
                  <c:v>8.3020833333333339</c:v>
                </c:pt>
                <c:pt idx="797">
                  <c:v>8.3125</c:v>
                </c:pt>
                <c:pt idx="798">
                  <c:v>8.3229166666666661</c:v>
                </c:pt>
                <c:pt idx="799">
                  <c:v>8.3333333333333339</c:v>
                </c:pt>
                <c:pt idx="800">
                  <c:v>8.34375</c:v>
                </c:pt>
                <c:pt idx="801">
                  <c:v>8.3541666666666661</c:v>
                </c:pt>
                <c:pt idx="802">
                  <c:v>8.3645833333333339</c:v>
                </c:pt>
                <c:pt idx="803">
                  <c:v>8.375</c:v>
                </c:pt>
                <c:pt idx="804">
                  <c:v>8.3854166666666661</c:v>
                </c:pt>
                <c:pt idx="805">
                  <c:v>8.3958333333333339</c:v>
                </c:pt>
                <c:pt idx="806">
                  <c:v>8.40625</c:v>
                </c:pt>
                <c:pt idx="807">
                  <c:v>8.4166666666666661</c:v>
                </c:pt>
                <c:pt idx="808">
                  <c:v>8.4270833333333339</c:v>
                </c:pt>
                <c:pt idx="809">
                  <c:v>8.4375</c:v>
                </c:pt>
                <c:pt idx="810">
                  <c:v>8.4479166666666661</c:v>
                </c:pt>
                <c:pt idx="811">
                  <c:v>8.4583333333333339</c:v>
                </c:pt>
                <c:pt idx="812">
                  <c:v>8.46875</c:v>
                </c:pt>
                <c:pt idx="813">
                  <c:v>8.4791666666666661</c:v>
                </c:pt>
                <c:pt idx="814">
                  <c:v>8.4895833333333339</c:v>
                </c:pt>
                <c:pt idx="815">
                  <c:v>8.5</c:v>
                </c:pt>
                <c:pt idx="816">
                  <c:v>8.5104166666666661</c:v>
                </c:pt>
                <c:pt idx="817">
                  <c:v>8.5208333333333339</c:v>
                </c:pt>
                <c:pt idx="818">
                  <c:v>8.53125</c:v>
                </c:pt>
                <c:pt idx="819">
                  <c:v>8.5416666666666661</c:v>
                </c:pt>
                <c:pt idx="820">
                  <c:v>8.5520833333333339</c:v>
                </c:pt>
                <c:pt idx="821">
                  <c:v>8.5625</c:v>
                </c:pt>
                <c:pt idx="822">
                  <c:v>8.5729166666666661</c:v>
                </c:pt>
                <c:pt idx="823">
                  <c:v>8.5833333333333339</c:v>
                </c:pt>
                <c:pt idx="824">
                  <c:v>8.59375</c:v>
                </c:pt>
                <c:pt idx="825">
                  <c:v>8.6041666666666661</c:v>
                </c:pt>
                <c:pt idx="826">
                  <c:v>8.6145833333333339</c:v>
                </c:pt>
                <c:pt idx="827">
                  <c:v>8.625</c:v>
                </c:pt>
                <c:pt idx="828">
                  <c:v>8.6354166666666661</c:v>
                </c:pt>
                <c:pt idx="829">
                  <c:v>8.6458333333333339</c:v>
                </c:pt>
                <c:pt idx="830">
                  <c:v>8.65625</c:v>
                </c:pt>
                <c:pt idx="831">
                  <c:v>8.6666666666666661</c:v>
                </c:pt>
                <c:pt idx="832">
                  <c:v>8.6770833333333339</c:v>
                </c:pt>
                <c:pt idx="833">
                  <c:v>8.6875</c:v>
                </c:pt>
                <c:pt idx="834">
                  <c:v>8.6979166666666661</c:v>
                </c:pt>
                <c:pt idx="835">
                  <c:v>8.7083333333333339</c:v>
                </c:pt>
                <c:pt idx="836">
                  <c:v>8.71875</c:v>
                </c:pt>
                <c:pt idx="837">
                  <c:v>8.7291666666666661</c:v>
                </c:pt>
                <c:pt idx="838">
                  <c:v>8.7395833333333339</c:v>
                </c:pt>
                <c:pt idx="839">
                  <c:v>8.75</c:v>
                </c:pt>
                <c:pt idx="840">
                  <c:v>8.7604166666666661</c:v>
                </c:pt>
                <c:pt idx="841">
                  <c:v>8.7708333333333339</c:v>
                </c:pt>
                <c:pt idx="842">
                  <c:v>8.78125</c:v>
                </c:pt>
                <c:pt idx="843">
                  <c:v>8.7916666666666661</c:v>
                </c:pt>
                <c:pt idx="844">
                  <c:v>8.8020833333333339</c:v>
                </c:pt>
                <c:pt idx="845">
                  <c:v>8.8125</c:v>
                </c:pt>
                <c:pt idx="846">
                  <c:v>8.8229166666666661</c:v>
                </c:pt>
                <c:pt idx="847">
                  <c:v>8.8333333333333339</c:v>
                </c:pt>
                <c:pt idx="848">
                  <c:v>8.84375</c:v>
                </c:pt>
                <c:pt idx="849">
                  <c:v>8.8541666666666661</c:v>
                </c:pt>
                <c:pt idx="850">
                  <c:v>8.8645833333333339</c:v>
                </c:pt>
                <c:pt idx="851">
                  <c:v>8.875</c:v>
                </c:pt>
                <c:pt idx="852">
                  <c:v>8.8854166666666661</c:v>
                </c:pt>
                <c:pt idx="853">
                  <c:v>8.8958333333333339</c:v>
                </c:pt>
                <c:pt idx="854">
                  <c:v>8.90625</c:v>
                </c:pt>
                <c:pt idx="855">
                  <c:v>8.9166666666666661</c:v>
                </c:pt>
                <c:pt idx="856">
                  <c:v>8.9270833333333339</c:v>
                </c:pt>
                <c:pt idx="857">
                  <c:v>8.9375</c:v>
                </c:pt>
                <c:pt idx="858">
                  <c:v>8.9479166666666661</c:v>
                </c:pt>
                <c:pt idx="859">
                  <c:v>8.9583333333333339</c:v>
                </c:pt>
                <c:pt idx="860">
                  <c:v>8.96875</c:v>
                </c:pt>
                <c:pt idx="861">
                  <c:v>8.9791666666666661</c:v>
                </c:pt>
                <c:pt idx="862">
                  <c:v>8.9895833333333339</c:v>
                </c:pt>
                <c:pt idx="863">
                  <c:v>9</c:v>
                </c:pt>
                <c:pt idx="864">
                  <c:v>9.0104166666666661</c:v>
                </c:pt>
                <c:pt idx="865">
                  <c:v>9.0208333333333339</c:v>
                </c:pt>
                <c:pt idx="866">
                  <c:v>9.03125</c:v>
                </c:pt>
                <c:pt idx="867">
                  <c:v>9.0416666666666661</c:v>
                </c:pt>
                <c:pt idx="868">
                  <c:v>9.0520833333333339</c:v>
                </c:pt>
                <c:pt idx="869">
                  <c:v>9.0625</c:v>
                </c:pt>
                <c:pt idx="870">
                  <c:v>9.0729166666666661</c:v>
                </c:pt>
                <c:pt idx="871">
                  <c:v>9.0833333333333339</c:v>
                </c:pt>
                <c:pt idx="872">
                  <c:v>9.09375</c:v>
                </c:pt>
                <c:pt idx="873">
                  <c:v>9.1041666666666661</c:v>
                </c:pt>
                <c:pt idx="874">
                  <c:v>9.1145833333333339</c:v>
                </c:pt>
                <c:pt idx="875">
                  <c:v>9.125</c:v>
                </c:pt>
                <c:pt idx="876">
                  <c:v>9.1354166666666661</c:v>
                </c:pt>
                <c:pt idx="877">
                  <c:v>9.1458333333333339</c:v>
                </c:pt>
                <c:pt idx="878">
                  <c:v>9.15625</c:v>
                </c:pt>
                <c:pt idx="879">
                  <c:v>9.1666666666666661</c:v>
                </c:pt>
                <c:pt idx="880">
                  <c:v>9.1770833333333339</c:v>
                </c:pt>
                <c:pt idx="881">
                  <c:v>9.1875</c:v>
                </c:pt>
                <c:pt idx="882">
                  <c:v>9.1979166666666661</c:v>
                </c:pt>
                <c:pt idx="883">
                  <c:v>9.2083333333333339</c:v>
                </c:pt>
                <c:pt idx="884">
                  <c:v>9.21875</c:v>
                </c:pt>
                <c:pt idx="885">
                  <c:v>9.2291666666666661</c:v>
                </c:pt>
                <c:pt idx="886">
                  <c:v>9.2395833333333339</c:v>
                </c:pt>
                <c:pt idx="887">
                  <c:v>9.25</c:v>
                </c:pt>
                <c:pt idx="888">
                  <c:v>9.2604166666666661</c:v>
                </c:pt>
                <c:pt idx="889">
                  <c:v>9.2708333333333339</c:v>
                </c:pt>
                <c:pt idx="890">
                  <c:v>9.28125</c:v>
                </c:pt>
                <c:pt idx="891">
                  <c:v>9.2916666666666661</c:v>
                </c:pt>
                <c:pt idx="892">
                  <c:v>9.3020833333333339</c:v>
                </c:pt>
                <c:pt idx="893">
                  <c:v>9.3125</c:v>
                </c:pt>
                <c:pt idx="894">
                  <c:v>9.3229166666666661</c:v>
                </c:pt>
                <c:pt idx="895">
                  <c:v>9.3333333333333339</c:v>
                </c:pt>
                <c:pt idx="896">
                  <c:v>9.34375</c:v>
                </c:pt>
                <c:pt idx="897">
                  <c:v>9.3541666666666661</c:v>
                </c:pt>
                <c:pt idx="898">
                  <c:v>9.3645833333333339</c:v>
                </c:pt>
                <c:pt idx="899">
                  <c:v>9.375</c:v>
                </c:pt>
                <c:pt idx="900">
                  <c:v>9.3854166666666661</c:v>
                </c:pt>
                <c:pt idx="901">
                  <c:v>9.3958333333333339</c:v>
                </c:pt>
                <c:pt idx="902">
                  <c:v>9.40625</c:v>
                </c:pt>
                <c:pt idx="903">
                  <c:v>9.4166666666666661</c:v>
                </c:pt>
                <c:pt idx="904">
                  <c:v>9.4270833333333339</c:v>
                </c:pt>
                <c:pt idx="905">
                  <c:v>9.4375</c:v>
                </c:pt>
                <c:pt idx="906">
                  <c:v>9.4479166666666661</c:v>
                </c:pt>
                <c:pt idx="907">
                  <c:v>9.4583333333333339</c:v>
                </c:pt>
                <c:pt idx="908">
                  <c:v>9.46875</c:v>
                </c:pt>
                <c:pt idx="909">
                  <c:v>9.4791666666666661</c:v>
                </c:pt>
                <c:pt idx="910">
                  <c:v>9.4895833333333339</c:v>
                </c:pt>
                <c:pt idx="911">
                  <c:v>9.5</c:v>
                </c:pt>
                <c:pt idx="912">
                  <c:v>9.5104166666666661</c:v>
                </c:pt>
                <c:pt idx="913">
                  <c:v>9.5208333333333339</c:v>
                </c:pt>
                <c:pt idx="914">
                  <c:v>9.53125</c:v>
                </c:pt>
                <c:pt idx="915">
                  <c:v>9.5416666666666661</c:v>
                </c:pt>
                <c:pt idx="916">
                  <c:v>9.5520833333333339</c:v>
                </c:pt>
                <c:pt idx="917">
                  <c:v>9.5625</c:v>
                </c:pt>
                <c:pt idx="918">
                  <c:v>9.5729166666666661</c:v>
                </c:pt>
                <c:pt idx="919">
                  <c:v>9.5833333333333339</c:v>
                </c:pt>
                <c:pt idx="920">
                  <c:v>9.59375</c:v>
                </c:pt>
                <c:pt idx="921">
                  <c:v>9.6041666666666661</c:v>
                </c:pt>
                <c:pt idx="922">
                  <c:v>9.6145833333333339</c:v>
                </c:pt>
                <c:pt idx="923">
                  <c:v>9.625</c:v>
                </c:pt>
                <c:pt idx="924">
                  <c:v>9.6354166666666661</c:v>
                </c:pt>
                <c:pt idx="925">
                  <c:v>9.6458333333333339</c:v>
                </c:pt>
                <c:pt idx="926">
                  <c:v>9.65625</c:v>
                </c:pt>
                <c:pt idx="927">
                  <c:v>9.6666666666666661</c:v>
                </c:pt>
                <c:pt idx="928">
                  <c:v>9.6770833333333339</c:v>
                </c:pt>
                <c:pt idx="929">
                  <c:v>9.6875</c:v>
                </c:pt>
                <c:pt idx="930">
                  <c:v>9.6979166666666661</c:v>
                </c:pt>
                <c:pt idx="931">
                  <c:v>9.7083333333333339</c:v>
                </c:pt>
                <c:pt idx="932">
                  <c:v>9.71875</c:v>
                </c:pt>
                <c:pt idx="933">
                  <c:v>9.7291666666666661</c:v>
                </c:pt>
                <c:pt idx="934">
                  <c:v>9.7395833333333339</c:v>
                </c:pt>
                <c:pt idx="935">
                  <c:v>9.75</c:v>
                </c:pt>
                <c:pt idx="936">
                  <c:v>9.7604166666666661</c:v>
                </c:pt>
                <c:pt idx="937">
                  <c:v>9.7708333333333339</c:v>
                </c:pt>
                <c:pt idx="938">
                  <c:v>9.78125</c:v>
                </c:pt>
                <c:pt idx="939">
                  <c:v>9.7916666666666661</c:v>
                </c:pt>
                <c:pt idx="940">
                  <c:v>9.8020833333333339</c:v>
                </c:pt>
                <c:pt idx="941">
                  <c:v>9.8125</c:v>
                </c:pt>
                <c:pt idx="942">
                  <c:v>9.8229166666666661</c:v>
                </c:pt>
                <c:pt idx="943">
                  <c:v>9.8333333333333339</c:v>
                </c:pt>
                <c:pt idx="944">
                  <c:v>9.84375</c:v>
                </c:pt>
                <c:pt idx="945">
                  <c:v>9.8541666666666661</c:v>
                </c:pt>
                <c:pt idx="946">
                  <c:v>9.8645833333333339</c:v>
                </c:pt>
                <c:pt idx="947">
                  <c:v>9.875</c:v>
                </c:pt>
                <c:pt idx="948">
                  <c:v>9.8854166666666661</c:v>
                </c:pt>
                <c:pt idx="949">
                  <c:v>9.8958333333333339</c:v>
                </c:pt>
                <c:pt idx="950">
                  <c:v>9.90625</c:v>
                </c:pt>
                <c:pt idx="951">
                  <c:v>9.9166666666666661</c:v>
                </c:pt>
                <c:pt idx="952">
                  <c:v>9.9270833333333339</c:v>
                </c:pt>
                <c:pt idx="953">
                  <c:v>9.9375</c:v>
                </c:pt>
                <c:pt idx="954">
                  <c:v>9.9479166666666661</c:v>
                </c:pt>
                <c:pt idx="955">
                  <c:v>9.9583333333333339</c:v>
                </c:pt>
                <c:pt idx="956">
                  <c:v>9.96875</c:v>
                </c:pt>
                <c:pt idx="957">
                  <c:v>9.9791666666666661</c:v>
                </c:pt>
                <c:pt idx="958">
                  <c:v>9.9895833333333339</c:v>
                </c:pt>
                <c:pt idx="959">
                  <c:v>10</c:v>
                </c:pt>
                <c:pt idx="960">
                  <c:v>10.010416666666666</c:v>
                </c:pt>
                <c:pt idx="961">
                  <c:v>10.020833333333334</c:v>
                </c:pt>
                <c:pt idx="962">
                  <c:v>10.03125</c:v>
                </c:pt>
                <c:pt idx="963">
                  <c:v>10.041666666666666</c:v>
                </c:pt>
                <c:pt idx="964">
                  <c:v>10.052083333333334</c:v>
                </c:pt>
                <c:pt idx="965">
                  <c:v>10.0625</c:v>
                </c:pt>
                <c:pt idx="966">
                  <c:v>10.072916666666666</c:v>
                </c:pt>
                <c:pt idx="967">
                  <c:v>10.083333333333334</c:v>
                </c:pt>
                <c:pt idx="968">
                  <c:v>10.09375</c:v>
                </c:pt>
                <c:pt idx="969">
                  <c:v>10.104166666666666</c:v>
                </c:pt>
                <c:pt idx="970">
                  <c:v>10.114583333333334</c:v>
                </c:pt>
                <c:pt idx="971">
                  <c:v>10.125</c:v>
                </c:pt>
                <c:pt idx="972">
                  <c:v>10.135416666666666</c:v>
                </c:pt>
                <c:pt idx="973">
                  <c:v>10.145833333333334</c:v>
                </c:pt>
                <c:pt idx="974">
                  <c:v>10.15625</c:v>
                </c:pt>
                <c:pt idx="975">
                  <c:v>10.166666666666666</c:v>
                </c:pt>
                <c:pt idx="976">
                  <c:v>10.177083333333334</c:v>
                </c:pt>
                <c:pt idx="977">
                  <c:v>10.1875</c:v>
                </c:pt>
                <c:pt idx="978">
                  <c:v>10.197916666666666</c:v>
                </c:pt>
                <c:pt idx="979">
                  <c:v>10.208333333333334</c:v>
                </c:pt>
                <c:pt idx="980">
                  <c:v>10.21875</c:v>
                </c:pt>
                <c:pt idx="981">
                  <c:v>10.229166666666666</c:v>
                </c:pt>
                <c:pt idx="982">
                  <c:v>10.239583333333334</c:v>
                </c:pt>
                <c:pt idx="983">
                  <c:v>10.25</c:v>
                </c:pt>
                <c:pt idx="984">
                  <c:v>10.260416666666666</c:v>
                </c:pt>
                <c:pt idx="985">
                  <c:v>10.270833333333334</c:v>
                </c:pt>
                <c:pt idx="986">
                  <c:v>10.28125</c:v>
                </c:pt>
                <c:pt idx="987">
                  <c:v>10.291666666666666</c:v>
                </c:pt>
                <c:pt idx="988">
                  <c:v>10.302083333333334</c:v>
                </c:pt>
                <c:pt idx="989">
                  <c:v>10.3125</c:v>
                </c:pt>
                <c:pt idx="990">
                  <c:v>10.322916666666666</c:v>
                </c:pt>
                <c:pt idx="991">
                  <c:v>10.333333333333334</c:v>
                </c:pt>
                <c:pt idx="992">
                  <c:v>10.34375</c:v>
                </c:pt>
                <c:pt idx="993">
                  <c:v>10.354166666666666</c:v>
                </c:pt>
                <c:pt idx="994">
                  <c:v>10.364583333333334</c:v>
                </c:pt>
                <c:pt idx="995">
                  <c:v>10.375</c:v>
                </c:pt>
                <c:pt idx="996">
                  <c:v>10.385416666666666</c:v>
                </c:pt>
                <c:pt idx="997">
                  <c:v>10.395833333333334</c:v>
                </c:pt>
                <c:pt idx="998">
                  <c:v>10.40625</c:v>
                </c:pt>
                <c:pt idx="999">
                  <c:v>10.416666666666666</c:v>
                </c:pt>
                <c:pt idx="1000">
                  <c:v>10.427083333333334</c:v>
                </c:pt>
                <c:pt idx="1001">
                  <c:v>10.4375</c:v>
                </c:pt>
                <c:pt idx="1002">
                  <c:v>10.447916666666666</c:v>
                </c:pt>
                <c:pt idx="1003">
                  <c:v>10.458333333333334</c:v>
                </c:pt>
                <c:pt idx="1004">
                  <c:v>10.46875</c:v>
                </c:pt>
                <c:pt idx="1005">
                  <c:v>10.479166666666666</c:v>
                </c:pt>
                <c:pt idx="1006">
                  <c:v>10.489583333333334</c:v>
                </c:pt>
                <c:pt idx="1007">
                  <c:v>10.5</c:v>
                </c:pt>
                <c:pt idx="1008">
                  <c:v>10.510416666666666</c:v>
                </c:pt>
                <c:pt idx="1009">
                  <c:v>10.520833333333334</c:v>
                </c:pt>
                <c:pt idx="1010">
                  <c:v>10.53125</c:v>
                </c:pt>
                <c:pt idx="1011">
                  <c:v>10.541666666666666</c:v>
                </c:pt>
                <c:pt idx="1012">
                  <c:v>10.552083333333334</c:v>
                </c:pt>
                <c:pt idx="1013">
                  <c:v>10.5625</c:v>
                </c:pt>
                <c:pt idx="1014">
                  <c:v>10.572916666666666</c:v>
                </c:pt>
                <c:pt idx="1015">
                  <c:v>10.583333333333334</c:v>
                </c:pt>
                <c:pt idx="1016">
                  <c:v>10.59375</c:v>
                </c:pt>
                <c:pt idx="1017">
                  <c:v>10.604166666666666</c:v>
                </c:pt>
                <c:pt idx="1018">
                  <c:v>10.614583333333334</c:v>
                </c:pt>
                <c:pt idx="1019">
                  <c:v>10.625</c:v>
                </c:pt>
                <c:pt idx="1020">
                  <c:v>10.635416666666666</c:v>
                </c:pt>
                <c:pt idx="1021">
                  <c:v>10.645833333333334</c:v>
                </c:pt>
                <c:pt idx="1022">
                  <c:v>10.65625</c:v>
                </c:pt>
                <c:pt idx="1023">
                  <c:v>10.666666666666666</c:v>
                </c:pt>
                <c:pt idx="1024">
                  <c:v>10.677083333333334</c:v>
                </c:pt>
                <c:pt idx="1025">
                  <c:v>10.6875</c:v>
                </c:pt>
                <c:pt idx="1026">
                  <c:v>10.697916666666666</c:v>
                </c:pt>
                <c:pt idx="1027">
                  <c:v>10.708333333333334</c:v>
                </c:pt>
                <c:pt idx="1028">
                  <c:v>10.71875</c:v>
                </c:pt>
                <c:pt idx="1029">
                  <c:v>10.729166666666666</c:v>
                </c:pt>
                <c:pt idx="1030">
                  <c:v>10.739583333333334</c:v>
                </c:pt>
                <c:pt idx="1031">
                  <c:v>10.75</c:v>
                </c:pt>
                <c:pt idx="1032">
                  <c:v>10.760416666666666</c:v>
                </c:pt>
                <c:pt idx="1033">
                  <c:v>10.770833333333334</c:v>
                </c:pt>
                <c:pt idx="1034">
                  <c:v>10.78125</c:v>
                </c:pt>
                <c:pt idx="1035">
                  <c:v>10.791666666666666</c:v>
                </c:pt>
                <c:pt idx="1036">
                  <c:v>10.802083333333334</c:v>
                </c:pt>
                <c:pt idx="1037">
                  <c:v>10.8125</c:v>
                </c:pt>
                <c:pt idx="1038">
                  <c:v>10.822916666666666</c:v>
                </c:pt>
                <c:pt idx="1039">
                  <c:v>10.833333333333334</c:v>
                </c:pt>
                <c:pt idx="1040">
                  <c:v>10.84375</c:v>
                </c:pt>
                <c:pt idx="1041">
                  <c:v>10.854166666666666</c:v>
                </c:pt>
                <c:pt idx="1042">
                  <c:v>10.864583333333334</c:v>
                </c:pt>
                <c:pt idx="1043">
                  <c:v>10.875</c:v>
                </c:pt>
                <c:pt idx="1044">
                  <c:v>10.885416666666666</c:v>
                </c:pt>
                <c:pt idx="1045">
                  <c:v>10.895833333333334</c:v>
                </c:pt>
                <c:pt idx="1046">
                  <c:v>10.90625</c:v>
                </c:pt>
                <c:pt idx="1047">
                  <c:v>10.916666666666666</c:v>
                </c:pt>
                <c:pt idx="1048">
                  <c:v>10.927083333333334</c:v>
                </c:pt>
                <c:pt idx="1049">
                  <c:v>10.9375</c:v>
                </c:pt>
                <c:pt idx="1050">
                  <c:v>10.947916666666666</c:v>
                </c:pt>
                <c:pt idx="1051">
                  <c:v>10.958333333333334</c:v>
                </c:pt>
                <c:pt idx="1052">
                  <c:v>10.96875</c:v>
                </c:pt>
                <c:pt idx="1053">
                  <c:v>10.979166666666666</c:v>
                </c:pt>
                <c:pt idx="1054">
                  <c:v>10.989583333333334</c:v>
                </c:pt>
                <c:pt idx="1055">
                  <c:v>11</c:v>
                </c:pt>
                <c:pt idx="1056">
                  <c:v>11.010416666666666</c:v>
                </c:pt>
                <c:pt idx="1057">
                  <c:v>11.020833333333334</c:v>
                </c:pt>
                <c:pt idx="1058">
                  <c:v>11.03125</c:v>
                </c:pt>
                <c:pt idx="1059">
                  <c:v>11.041666666666666</c:v>
                </c:pt>
                <c:pt idx="1060">
                  <c:v>11.052083333333334</c:v>
                </c:pt>
                <c:pt idx="1061">
                  <c:v>11.0625</c:v>
                </c:pt>
                <c:pt idx="1062">
                  <c:v>11.072916666666666</c:v>
                </c:pt>
                <c:pt idx="1063">
                  <c:v>11.083333333333334</c:v>
                </c:pt>
                <c:pt idx="1064">
                  <c:v>11.09375</c:v>
                </c:pt>
                <c:pt idx="1065">
                  <c:v>11.104166666666666</c:v>
                </c:pt>
                <c:pt idx="1066">
                  <c:v>11.114583333333334</c:v>
                </c:pt>
                <c:pt idx="1067">
                  <c:v>11.125</c:v>
                </c:pt>
                <c:pt idx="1068">
                  <c:v>11.135416666666666</c:v>
                </c:pt>
                <c:pt idx="1069">
                  <c:v>11.145833333333334</c:v>
                </c:pt>
                <c:pt idx="1070">
                  <c:v>11.15625</c:v>
                </c:pt>
                <c:pt idx="1071">
                  <c:v>11.166666666666666</c:v>
                </c:pt>
                <c:pt idx="1072">
                  <c:v>11.177083333333334</c:v>
                </c:pt>
                <c:pt idx="1073">
                  <c:v>11.1875</c:v>
                </c:pt>
                <c:pt idx="1074">
                  <c:v>11.197916666666666</c:v>
                </c:pt>
                <c:pt idx="1075">
                  <c:v>11.208333333333334</c:v>
                </c:pt>
                <c:pt idx="1076">
                  <c:v>11.21875</c:v>
                </c:pt>
                <c:pt idx="1077">
                  <c:v>11.229166666666666</c:v>
                </c:pt>
                <c:pt idx="1078">
                  <c:v>11.239583333333334</c:v>
                </c:pt>
                <c:pt idx="1079">
                  <c:v>11.25</c:v>
                </c:pt>
                <c:pt idx="1080">
                  <c:v>11.260416666666666</c:v>
                </c:pt>
                <c:pt idx="1081">
                  <c:v>11.270833333333334</c:v>
                </c:pt>
                <c:pt idx="1082">
                  <c:v>11.28125</c:v>
                </c:pt>
                <c:pt idx="1083">
                  <c:v>11.291666666666666</c:v>
                </c:pt>
                <c:pt idx="1084">
                  <c:v>11.302083333333334</c:v>
                </c:pt>
                <c:pt idx="1085">
                  <c:v>11.3125</c:v>
                </c:pt>
                <c:pt idx="1086">
                  <c:v>11.322916666666666</c:v>
                </c:pt>
                <c:pt idx="1087">
                  <c:v>11.333333333333334</c:v>
                </c:pt>
                <c:pt idx="1088">
                  <c:v>11.34375</c:v>
                </c:pt>
                <c:pt idx="1089">
                  <c:v>11.354166666666666</c:v>
                </c:pt>
                <c:pt idx="1090">
                  <c:v>11.364583333333334</c:v>
                </c:pt>
                <c:pt idx="1091">
                  <c:v>11.375</c:v>
                </c:pt>
                <c:pt idx="1092">
                  <c:v>11.385416666666666</c:v>
                </c:pt>
                <c:pt idx="1093">
                  <c:v>11.395833333333334</c:v>
                </c:pt>
                <c:pt idx="1094">
                  <c:v>11.40625</c:v>
                </c:pt>
                <c:pt idx="1095">
                  <c:v>11.416666666666666</c:v>
                </c:pt>
                <c:pt idx="1096">
                  <c:v>11.427083333333334</c:v>
                </c:pt>
                <c:pt idx="1097">
                  <c:v>11.4375</c:v>
                </c:pt>
                <c:pt idx="1098">
                  <c:v>11.447916666666666</c:v>
                </c:pt>
                <c:pt idx="1099">
                  <c:v>11.458333333333334</c:v>
                </c:pt>
                <c:pt idx="1100">
                  <c:v>11.46875</c:v>
                </c:pt>
                <c:pt idx="1101">
                  <c:v>11.479166666666666</c:v>
                </c:pt>
                <c:pt idx="1102">
                  <c:v>11.489583333333334</c:v>
                </c:pt>
                <c:pt idx="1103">
                  <c:v>11.5</c:v>
                </c:pt>
                <c:pt idx="1104">
                  <c:v>11.510416666666666</c:v>
                </c:pt>
                <c:pt idx="1105">
                  <c:v>11.520833333333334</c:v>
                </c:pt>
                <c:pt idx="1106">
                  <c:v>11.53125</c:v>
                </c:pt>
                <c:pt idx="1107">
                  <c:v>11.541666666666666</c:v>
                </c:pt>
                <c:pt idx="1108">
                  <c:v>11.552083333333334</c:v>
                </c:pt>
                <c:pt idx="1109">
                  <c:v>11.5625</c:v>
                </c:pt>
                <c:pt idx="1110">
                  <c:v>11.572916666666666</c:v>
                </c:pt>
                <c:pt idx="1111">
                  <c:v>11.583333333333334</c:v>
                </c:pt>
                <c:pt idx="1112">
                  <c:v>11.59375</c:v>
                </c:pt>
                <c:pt idx="1113">
                  <c:v>11.604166666666666</c:v>
                </c:pt>
                <c:pt idx="1114">
                  <c:v>11.614583333333334</c:v>
                </c:pt>
                <c:pt idx="1115">
                  <c:v>11.625</c:v>
                </c:pt>
                <c:pt idx="1116">
                  <c:v>11.635416666666666</c:v>
                </c:pt>
                <c:pt idx="1117">
                  <c:v>11.645833333333334</c:v>
                </c:pt>
                <c:pt idx="1118">
                  <c:v>11.65625</c:v>
                </c:pt>
                <c:pt idx="1119">
                  <c:v>11.666666666666666</c:v>
                </c:pt>
                <c:pt idx="1120">
                  <c:v>11.677083333333334</c:v>
                </c:pt>
                <c:pt idx="1121">
                  <c:v>11.6875</c:v>
                </c:pt>
                <c:pt idx="1122">
                  <c:v>11.697916666666666</c:v>
                </c:pt>
                <c:pt idx="1123">
                  <c:v>11.708333333333334</c:v>
                </c:pt>
                <c:pt idx="1124">
                  <c:v>11.71875</c:v>
                </c:pt>
                <c:pt idx="1125">
                  <c:v>11.729166666666666</c:v>
                </c:pt>
                <c:pt idx="1126">
                  <c:v>11.739583333333334</c:v>
                </c:pt>
                <c:pt idx="1127">
                  <c:v>11.75</c:v>
                </c:pt>
                <c:pt idx="1128">
                  <c:v>11.760416666666666</c:v>
                </c:pt>
                <c:pt idx="1129">
                  <c:v>11.770833333333334</c:v>
                </c:pt>
                <c:pt idx="1130">
                  <c:v>11.78125</c:v>
                </c:pt>
                <c:pt idx="1131">
                  <c:v>11.791666666666666</c:v>
                </c:pt>
                <c:pt idx="1132">
                  <c:v>11.802083333333334</c:v>
                </c:pt>
                <c:pt idx="1133">
                  <c:v>11.8125</c:v>
                </c:pt>
                <c:pt idx="1134">
                  <c:v>11.822916666666666</c:v>
                </c:pt>
                <c:pt idx="1135">
                  <c:v>11.833333333333334</c:v>
                </c:pt>
                <c:pt idx="1136">
                  <c:v>11.84375</c:v>
                </c:pt>
                <c:pt idx="1137">
                  <c:v>11.854166666666666</c:v>
                </c:pt>
                <c:pt idx="1138">
                  <c:v>11.864583333333334</c:v>
                </c:pt>
                <c:pt idx="1139">
                  <c:v>11.875</c:v>
                </c:pt>
                <c:pt idx="1140">
                  <c:v>11.885416666666666</c:v>
                </c:pt>
                <c:pt idx="1141">
                  <c:v>11.895833333333334</c:v>
                </c:pt>
                <c:pt idx="1142">
                  <c:v>11.90625</c:v>
                </c:pt>
                <c:pt idx="1143">
                  <c:v>11.916666666666666</c:v>
                </c:pt>
                <c:pt idx="1144">
                  <c:v>11.927083333333334</c:v>
                </c:pt>
                <c:pt idx="1145">
                  <c:v>11.9375</c:v>
                </c:pt>
                <c:pt idx="1146">
                  <c:v>11.947916666666666</c:v>
                </c:pt>
                <c:pt idx="1147">
                  <c:v>11.958333333333334</c:v>
                </c:pt>
                <c:pt idx="1148">
                  <c:v>11.96875</c:v>
                </c:pt>
                <c:pt idx="1149">
                  <c:v>11.979166666666666</c:v>
                </c:pt>
                <c:pt idx="1150">
                  <c:v>11.989583333333334</c:v>
                </c:pt>
                <c:pt idx="1151">
                  <c:v>12</c:v>
                </c:pt>
                <c:pt idx="1152">
                  <c:v>12.010416666666666</c:v>
                </c:pt>
                <c:pt idx="1153">
                  <c:v>12.020833333333334</c:v>
                </c:pt>
                <c:pt idx="1154">
                  <c:v>12.03125</c:v>
                </c:pt>
                <c:pt idx="1155">
                  <c:v>12.041666666666666</c:v>
                </c:pt>
                <c:pt idx="1156">
                  <c:v>12.052083333333334</c:v>
                </c:pt>
                <c:pt idx="1157">
                  <c:v>12.0625</c:v>
                </c:pt>
                <c:pt idx="1158">
                  <c:v>12.072916666666666</c:v>
                </c:pt>
                <c:pt idx="1159">
                  <c:v>12.083333333333334</c:v>
                </c:pt>
                <c:pt idx="1160">
                  <c:v>12.09375</c:v>
                </c:pt>
                <c:pt idx="1161">
                  <c:v>12.104166666666666</c:v>
                </c:pt>
                <c:pt idx="1162">
                  <c:v>12.114583333333334</c:v>
                </c:pt>
                <c:pt idx="1163">
                  <c:v>12.125</c:v>
                </c:pt>
                <c:pt idx="1164">
                  <c:v>12.135416666666666</c:v>
                </c:pt>
                <c:pt idx="1165">
                  <c:v>12.145833333333334</c:v>
                </c:pt>
                <c:pt idx="1166">
                  <c:v>12.15625</c:v>
                </c:pt>
                <c:pt idx="1167">
                  <c:v>12.166666666666666</c:v>
                </c:pt>
                <c:pt idx="1168">
                  <c:v>12.177083333333334</c:v>
                </c:pt>
                <c:pt idx="1169">
                  <c:v>12.1875</c:v>
                </c:pt>
                <c:pt idx="1170">
                  <c:v>12.197916666666666</c:v>
                </c:pt>
                <c:pt idx="1171">
                  <c:v>12.208333333333334</c:v>
                </c:pt>
                <c:pt idx="1172">
                  <c:v>12.21875</c:v>
                </c:pt>
                <c:pt idx="1173">
                  <c:v>12.229166666666666</c:v>
                </c:pt>
                <c:pt idx="1174">
                  <c:v>12.239583333333334</c:v>
                </c:pt>
                <c:pt idx="1175">
                  <c:v>12.25</c:v>
                </c:pt>
                <c:pt idx="1176">
                  <c:v>12.260416666666666</c:v>
                </c:pt>
                <c:pt idx="1177">
                  <c:v>12.270833333333334</c:v>
                </c:pt>
                <c:pt idx="1178">
                  <c:v>12.28125</c:v>
                </c:pt>
                <c:pt idx="1179">
                  <c:v>12.291666666666666</c:v>
                </c:pt>
                <c:pt idx="1180">
                  <c:v>12.302083333333334</c:v>
                </c:pt>
                <c:pt idx="1181">
                  <c:v>12.3125</c:v>
                </c:pt>
                <c:pt idx="1182">
                  <c:v>12.322916666666666</c:v>
                </c:pt>
                <c:pt idx="1183">
                  <c:v>12.333333333333334</c:v>
                </c:pt>
                <c:pt idx="1184">
                  <c:v>12.34375</c:v>
                </c:pt>
                <c:pt idx="1185">
                  <c:v>12.354166666666666</c:v>
                </c:pt>
                <c:pt idx="1186">
                  <c:v>12.364583333333334</c:v>
                </c:pt>
                <c:pt idx="1187">
                  <c:v>12.375</c:v>
                </c:pt>
                <c:pt idx="1188">
                  <c:v>12.385416666666666</c:v>
                </c:pt>
                <c:pt idx="1189">
                  <c:v>12.395833333333334</c:v>
                </c:pt>
                <c:pt idx="1190">
                  <c:v>12.40625</c:v>
                </c:pt>
                <c:pt idx="1191">
                  <c:v>12.416666666666666</c:v>
                </c:pt>
                <c:pt idx="1192">
                  <c:v>12.427083333333334</c:v>
                </c:pt>
                <c:pt idx="1193">
                  <c:v>12.4375</c:v>
                </c:pt>
                <c:pt idx="1194">
                  <c:v>12.447916666666666</c:v>
                </c:pt>
                <c:pt idx="1195">
                  <c:v>12.458333333333334</c:v>
                </c:pt>
                <c:pt idx="1196">
                  <c:v>12.46875</c:v>
                </c:pt>
                <c:pt idx="1197">
                  <c:v>12.479166666666666</c:v>
                </c:pt>
                <c:pt idx="1198">
                  <c:v>12.489583333333334</c:v>
                </c:pt>
                <c:pt idx="1199">
                  <c:v>12.5</c:v>
                </c:pt>
                <c:pt idx="1200">
                  <c:v>12.510416666666666</c:v>
                </c:pt>
                <c:pt idx="1201">
                  <c:v>12.520833333333334</c:v>
                </c:pt>
                <c:pt idx="1202">
                  <c:v>12.53125</c:v>
                </c:pt>
                <c:pt idx="1203">
                  <c:v>12.541666666666666</c:v>
                </c:pt>
                <c:pt idx="1204">
                  <c:v>12.552083333333334</c:v>
                </c:pt>
                <c:pt idx="1205">
                  <c:v>12.5625</c:v>
                </c:pt>
                <c:pt idx="1206">
                  <c:v>12.572916666666666</c:v>
                </c:pt>
                <c:pt idx="1207">
                  <c:v>12.583333333333334</c:v>
                </c:pt>
                <c:pt idx="1208">
                  <c:v>12.59375</c:v>
                </c:pt>
                <c:pt idx="1209">
                  <c:v>12.604166666666666</c:v>
                </c:pt>
                <c:pt idx="1210">
                  <c:v>12.614583333333334</c:v>
                </c:pt>
                <c:pt idx="1211">
                  <c:v>12.625</c:v>
                </c:pt>
                <c:pt idx="1212">
                  <c:v>12.635416666666666</c:v>
                </c:pt>
                <c:pt idx="1213">
                  <c:v>12.645833333333334</c:v>
                </c:pt>
                <c:pt idx="1214">
                  <c:v>12.65625</c:v>
                </c:pt>
                <c:pt idx="1215">
                  <c:v>12.666666666666666</c:v>
                </c:pt>
                <c:pt idx="1216">
                  <c:v>12.677083333333334</c:v>
                </c:pt>
                <c:pt idx="1217">
                  <c:v>12.6875</c:v>
                </c:pt>
                <c:pt idx="1218">
                  <c:v>12.697916666666666</c:v>
                </c:pt>
                <c:pt idx="1219">
                  <c:v>12.708333333333334</c:v>
                </c:pt>
                <c:pt idx="1220">
                  <c:v>12.71875</c:v>
                </c:pt>
                <c:pt idx="1221">
                  <c:v>12.729166666666666</c:v>
                </c:pt>
                <c:pt idx="1222">
                  <c:v>12.739583333333334</c:v>
                </c:pt>
                <c:pt idx="1223">
                  <c:v>12.75</c:v>
                </c:pt>
                <c:pt idx="1224">
                  <c:v>12.760416666666666</c:v>
                </c:pt>
                <c:pt idx="1225">
                  <c:v>12.770833333333334</c:v>
                </c:pt>
                <c:pt idx="1226">
                  <c:v>12.78125</c:v>
                </c:pt>
                <c:pt idx="1227">
                  <c:v>12.791666666666666</c:v>
                </c:pt>
                <c:pt idx="1228">
                  <c:v>12.802083333333334</c:v>
                </c:pt>
                <c:pt idx="1229">
                  <c:v>12.8125</c:v>
                </c:pt>
                <c:pt idx="1230">
                  <c:v>12.822916666666666</c:v>
                </c:pt>
                <c:pt idx="1231">
                  <c:v>12.833333333333334</c:v>
                </c:pt>
                <c:pt idx="1232">
                  <c:v>12.84375</c:v>
                </c:pt>
                <c:pt idx="1233">
                  <c:v>12.854166666666666</c:v>
                </c:pt>
                <c:pt idx="1234">
                  <c:v>12.864583333333334</c:v>
                </c:pt>
                <c:pt idx="1235">
                  <c:v>12.875</c:v>
                </c:pt>
                <c:pt idx="1236">
                  <c:v>12.885416666666666</c:v>
                </c:pt>
                <c:pt idx="1237">
                  <c:v>12.895833333333334</c:v>
                </c:pt>
                <c:pt idx="1238">
                  <c:v>12.90625</c:v>
                </c:pt>
                <c:pt idx="1239">
                  <c:v>12.916666666666666</c:v>
                </c:pt>
                <c:pt idx="1240">
                  <c:v>12.927083333333334</c:v>
                </c:pt>
                <c:pt idx="1241">
                  <c:v>12.9375</c:v>
                </c:pt>
                <c:pt idx="1242">
                  <c:v>12.947916666666666</c:v>
                </c:pt>
                <c:pt idx="1243">
                  <c:v>12.958333333333334</c:v>
                </c:pt>
                <c:pt idx="1244">
                  <c:v>12.96875</c:v>
                </c:pt>
                <c:pt idx="1245">
                  <c:v>12.979166666666666</c:v>
                </c:pt>
                <c:pt idx="1246">
                  <c:v>12.989583333333334</c:v>
                </c:pt>
                <c:pt idx="1247">
                  <c:v>13</c:v>
                </c:pt>
                <c:pt idx="1248">
                  <c:v>13.010416666666666</c:v>
                </c:pt>
                <c:pt idx="1249">
                  <c:v>13.020833333333334</c:v>
                </c:pt>
                <c:pt idx="1250">
                  <c:v>13.03125</c:v>
                </c:pt>
                <c:pt idx="1251">
                  <c:v>13.041666666666666</c:v>
                </c:pt>
                <c:pt idx="1252">
                  <c:v>13.052083333333334</c:v>
                </c:pt>
                <c:pt idx="1253">
                  <c:v>13.0625</c:v>
                </c:pt>
                <c:pt idx="1254">
                  <c:v>13.072916666666666</c:v>
                </c:pt>
                <c:pt idx="1255">
                  <c:v>13.083333333333334</c:v>
                </c:pt>
                <c:pt idx="1256">
                  <c:v>13.09375</c:v>
                </c:pt>
                <c:pt idx="1257">
                  <c:v>13.104166666666666</c:v>
                </c:pt>
                <c:pt idx="1258">
                  <c:v>13.114583333333334</c:v>
                </c:pt>
                <c:pt idx="1259">
                  <c:v>13.125</c:v>
                </c:pt>
                <c:pt idx="1260">
                  <c:v>13.135416666666666</c:v>
                </c:pt>
                <c:pt idx="1261">
                  <c:v>13.145833333333334</c:v>
                </c:pt>
                <c:pt idx="1262">
                  <c:v>13.15625</c:v>
                </c:pt>
                <c:pt idx="1263">
                  <c:v>13.166666666666666</c:v>
                </c:pt>
                <c:pt idx="1264">
                  <c:v>13.177083333333334</c:v>
                </c:pt>
                <c:pt idx="1265">
                  <c:v>13.1875</c:v>
                </c:pt>
                <c:pt idx="1266">
                  <c:v>13.197916666666666</c:v>
                </c:pt>
                <c:pt idx="1267">
                  <c:v>13.208333333333334</c:v>
                </c:pt>
                <c:pt idx="1268">
                  <c:v>13.21875</c:v>
                </c:pt>
                <c:pt idx="1269">
                  <c:v>13.229166666666666</c:v>
                </c:pt>
                <c:pt idx="1270">
                  <c:v>13.239583333333334</c:v>
                </c:pt>
                <c:pt idx="1271">
                  <c:v>13.25</c:v>
                </c:pt>
                <c:pt idx="1272">
                  <c:v>13.260416666666666</c:v>
                </c:pt>
                <c:pt idx="1273">
                  <c:v>13.270833333333334</c:v>
                </c:pt>
                <c:pt idx="1274">
                  <c:v>13.28125</c:v>
                </c:pt>
                <c:pt idx="1275">
                  <c:v>13.291666666666666</c:v>
                </c:pt>
                <c:pt idx="1276">
                  <c:v>13.302083333333334</c:v>
                </c:pt>
                <c:pt idx="1277">
                  <c:v>13.3125</c:v>
                </c:pt>
                <c:pt idx="1278">
                  <c:v>13.322916666666666</c:v>
                </c:pt>
                <c:pt idx="1279">
                  <c:v>13.333333333333334</c:v>
                </c:pt>
                <c:pt idx="1280">
                  <c:v>13.34375</c:v>
                </c:pt>
                <c:pt idx="1281">
                  <c:v>13.354166666666666</c:v>
                </c:pt>
                <c:pt idx="1282">
                  <c:v>13.364583333333334</c:v>
                </c:pt>
                <c:pt idx="1283">
                  <c:v>13.375</c:v>
                </c:pt>
                <c:pt idx="1284">
                  <c:v>13.385416666666666</c:v>
                </c:pt>
                <c:pt idx="1285">
                  <c:v>13.395833333333334</c:v>
                </c:pt>
                <c:pt idx="1286">
                  <c:v>13.40625</c:v>
                </c:pt>
                <c:pt idx="1287">
                  <c:v>13.416666666666666</c:v>
                </c:pt>
                <c:pt idx="1288">
                  <c:v>13.427083333333334</c:v>
                </c:pt>
                <c:pt idx="1289">
                  <c:v>13.4375</c:v>
                </c:pt>
                <c:pt idx="1290">
                  <c:v>13.447916666666666</c:v>
                </c:pt>
                <c:pt idx="1291">
                  <c:v>13.458333333333334</c:v>
                </c:pt>
                <c:pt idx="1292">
                  <c:v>13.46875</c:v>
                </c:pt>
                <c:pt idx="1293">
                  <c:v>13.479166666666666</c:v>
                </c:pt>
                <c:pt idx="1294">
                  <c:v>13.489583333333334</c:v>
                </c:pt>
                <c:pt idx="1295">
                  <c:v>13.5</c:v>
                </c:pt>
                <c:pt idx="1296">
                  <c:v>13.510416666666666</c:v>
                </c:pt>
                <c:pt idx="1297">
                  <c:v>13.520833333333334</c:v>
                </c:pt>
                <c:pt idx="1298">
                  <c:v>13.53125</c:v>
                </c:pt>
                <c:pt idx="1299">
                  <c:v>13.541666666666666</c:v>
                </c:pt>
                <c:pt idx="1300">
                  <c:v>13.552083333333334</c:v>
                </c:pt>
                <c:pt idx="1301">
                  <c:v>13.5625</c:v>
                </c:pt>
                <c:pt idx="1302">
                  <c:v>13.572916666666666</c:v>
                </c:pt>
                <c:pt idx="1303">
                  <c:v>13.583333333333334</c:v>
                </c:pt>
                <c:pt idx="1304">
                  <c:v>13.59375</c:v>
                </c:pt>
                <c:pt idx="1305">
                  <c:v>13.604166666666666</c:v>
                </c:pt>
                <c:pt idx="1306">
                  <c:v>13.614583333333334</c:v>
                </c:pt>
                <c:pt idx="1307">
                  <c:v>13.625</c:v>
                </c:pt>
                <c:pt idx="1308">
                  <c:v>13.635416666666666</c:v>
                </c:pt>
                <c:pt idx="1309">
                  <c:v>13.645833333333334</c:v>
                </c:pt>
                <c:pt idx="1310">
                  <c:v>13.65625</c:v>
                </c:pt>
                <c:pt idx="1311">
                  <c:v>13.666666666666666</c:v>
                </c:pt>
                <c:pt idx="1312">
                  <c:v>13.677083333333334</c:v>
                </c:pt>
                <c:pt idx="1313">
                  <c:v>13.6875</c:v>
                </c:pt>
                <c:pt idx="1314">
                  <c:v>13.697916666666666</c:v>
                </c:pt>
                <c:pt idx="1315">
                  <c:v>13.708333333333334</c:v>
                </c:pt>
                <c:pt idx="1316">
                  <c:v>13.71875</c:v>
                </c:pt>
                <c:pt idx="1317">
                  <c:v>13.729166666666666</c:v>
                </c:pt>
                <c:pt idx="1318">
                  <c:v>13.739583333333334</c:v>
                </c:pt>
                <c:pt idx="1319">
                  <c:v>13.75</c:v>
                </c:pt>
                <c:pt idx="1320">
                  <c:v>13.760416666666666</c:v>
                </c:pt>
                <c:pt idx="1321">
                  <c:v>13.770833333333334</c:v>
                </c:pt>
                <c:pt idx="1322">
                  <c:v>13.78125</c:v>
                </c:pt>
                <c:pt idx="1323">
                  <c:v>13.791666666666666</c:v>
                </c:pt>
                <c:pt idx="1324">
                  <c:v>13.802083333333334</c:v>
                </c:pt>
                <c:pt idx="1325">
                  <c:v>13.8125</c:v>
                </c:pt>
                <c:pt idx="1326">
                  <c:v>13.822916666666666</c:v>
                </c:pt>
                <c:pt idx="1327">
                  <c:v>13.833333333333334</c:v>
                </c:pt>
                <c:pt idx="1328">
                  <c:v>13.84375</c:v>
                </c:pt>
                <c:pt idx="1329">
                  <c:v>13.854166666666666</c:v>
                </c:pt>
                <c:pt idx="1330">
                  <c:v>13.864583333333334</c:v>
                </c:pt>
                <c:pt idx="1331">
                  <c:v>13.875</c:v>
                </c:pt>
                <c:pt idx="1332">
                  <c:v>13.885416666666666</c:v>
                </c:pt>
                <c:pt idx="1333">
                  <c:v>13.895833333333334</c:v>
                </c:pt>
                <c:pt idx="1334">
                  <c:v>13.90625</c:v>
                </c:pt>
                <c:pt idx="1335">
                  <c:v>13.916666666666666</c:v>
                </c:pt>
                <c:pt idx="1336">
                  <c:v>13.927083333333334</c:v>
                </c:pt>
                <c:pt idx="1337">
                  <c:v>13.9375</c:v>
                </c:pt>
                <c:pt idx="1338">
                  <c:v>13.947916666666666</c:v>
                </c:pt>
                <c:pt idx="1339">
                  <c:v>13.958333333333334</c:v>
                </c:pt>
                <c:pt idx="1340">
                  <c:v>13.96875</c:v>
                </c:pt>
                <c:pt idx="1341">
                  <c:v>13.979166666666666</c:v>
                </c:pt>
                <c:pt idx="1342">
                  <c:v>13.989583333333334</c:v>
                </c:pt>
                <c:pt idx="1343">
                  <c:v>14</c:v>
                </c:pt>
                <c:pt idx="1344">
                  <c:v>14.010416666666666</c:v>
                </c:pt>
                <c:pt idx="1345">
                  <c:v>14.020833333333334</c:v>
                </c:pt>
                <c:pt idx="1346">
                  <c:v>14.03125</c:v>
                </c:pt>
                <c:pt idx="1347">
                  <c:v>14.041666666666666</c:v>
                </c:pt>
                <c:pt idx="1348">
                  <c:v>14.052083333333334</c:v>
                </c:pt>
                <c:pt idx="1349">
                  <c:v>14.0625</c:v>
                </c:pt>
                <c:pt idx="1350">
                  <c:v>14.072916666666666</c:v>
                </c:pt>
                <c:pt idx="1351">
                  <c:v>14.083333333333334</c:v>
                </c:pt>
                <c:pt idx="1352">
                  <c:v>14.09375</c:v>
                </c:pt>
                <c:pt idx="1353">
                  <c:v>14.104166666666666</c:v>
                </c:pt>
                <c:pt idx="1354">
                  <c:v>14.114583333333334</c:v>
                </c:pt>
                <c:pt idx="1355">
                  <c:v>14.125</c:v>
                </c:pt>
                <c:pt idx="1356">
                  <c:v>14.135416666666666</c:v>
                </c:pt>
                <c:pt idx="1357">
                  <c:v>14.145833333333334</c:v>
                </c:pt>
                <c:pt idx="1358">
                  <c:v>14.15625</c:v>
                </c:pt>
                <c:pt idx="1359">
                  <c:v>14.166666666666666</c:v>
                </c:pt>
                <c:pt idx="1360">
                  <c:v>14.177083333333334</c:v>
                </c:pt>
                <c:pt idx="1361">
                  <c:v>14.1875</c:v>
                </c:pt>
                <c:pt idx="1362">
                  <c:v>14.197916666666666</c:v>
                </c:pt>
                <c:pt idx="1363">
                  <c:v>14.208333333333334</c:v>
                </c:pt>
                <c:pt idx="1364">
                  <c:v>14.21875</c:v>
                </c:pt>
                <c:pt idx="1365">
                  <c:v>14.229166666666666</c:v>
                </c:pt>
                <c:pt idx="1366">
                  <c:v>14.239583333333334</c:v>
                </c:pt>
                <c:pt idx="1367">
                  <c:v>14.25</c:v>
                </c:pt>
                <c:pt idx="1368">
                  <c:v>14.260416666666666</c:v>
                </c:pt>
                <c:pt idx="1369">
                  <c:v>14.270833333333334</c:v>
                </c:pt>
                <c:pt idx="1370">
                  <c:v>14.28125</c:v>
                </c:pt>
                <c:pt idx="1371">
                  <c:v>14.291666666666666</c:v>
                </c:pt>
                <c:pt idx="1372">
                  <c:v>14.302083333333334</c:v>
                </c:pt>
                <c:pt idx="1373">
                  <c:v>14.3125</c:v>
                </c:pt>
                <c:pt idx="1374">
                  <c:v>14.322916666666666</c:v>
                </c:pt>
                <c:pt idx="1375">
                  <c:v>14.333333333333334</c:v>
                </c:pt>
                <c:pt idx="1376">
                  <c:v>14.34375</c:v>
                </c:pt>
                <c:pt idx="1377">
                  <c:v>14.354166666666666</c:v>
                </c:pt>
                <c:pt idx="1378">
                  <c:v>14.364583333333334</c:v>
                </c:pt>
                <c:pt idx="1379">
                  <c:v>14.375</c:v>
                </c:pt>
                <c:pt idx="1380">
                  <c:v>14.385416666666666</c:v>
                </c:pt>
                <c:pt idx="1381">
                  <c:v>14.395833333333334</c:v>
                </c:pt>
                <c:pt idx="1382">
                  <c:v>14.40625</c:v>
                </c:pt>
                <c:pt idx="1383">
                  <c:v>14.416666666666666</c:v>
                </c:pt>
                <c:pt idx="1384">
                  <c:v>14.427083333333334</c:v>
                </c:pt>
                <c:pt idx="1385">
                  <c:v>14.4375</c:v>
                </c:pt>
                <c:pt idx="1386">
                  <c:v>14.447916666666666</c:v>
                </c:pt>
                <c:pt idx="1387">
                  <c:v>14.458333333333334</c:v>
                </c:pt>
                <c:pt idx="1388">
                  <c:v>14.46875</c:v>
                </c:pt>
                <c:pt idx="1389">
                  <c:v>14.479166666666666</c:v>
                </c:pt>
                <c:pt idx="1390">
                  <c:v>14.489583333333334</c:v>
                </c:pt>
                <c:pt idx="1391">
                  <c:v>14.5</c:v>
                </c:pt>
                <c:pt idx="1392">
                  <c:v>14.510416666666666</c:v>
                </c:pt>
                <c:pt idx="1393">
                  <c:v>14.520833333333334</c:v>
                </c:pt>
                <c:pt idx="1394">
                  <c:v>14.53125</c:v>
                </c:pt>
                <c:pt idx="1395">
                  <c:v>14.541666666666666</c:v>
                </c:pt>
                <c:pt idx="1396">
                  <c:v>14.552083333333334</c:v>
                </c:pt>
                <c:pt idx="1397">
                  <c:v>14.5625</c:v>
                </c:pt>
                <c:pt idx="1398">
                  <c:v>14.572916666666666</c:v>
                </c:pt>
                <c:pt idx="1399">
                  <c:v>14.583333333333334</c:v>
                </c:pt>
                <c:pt idx="1400">
                  <c:v>14.59375</c:v>
                </c:pt>
                <c:pt idx="1401">
                  <c:v>14.604166666666666</c:v>
                </c:pt>
                <c:pt idx="1402">
                  <c:v>14.614583333333334</c:v>
                </c:pt>
                <c:pt idx="1403">
                  <c:v>14.625</c:v>
                </c:pt>
                <c:pt idx="1404">
                  <c:v>14.635416666666666</c:v>
                </c:pt>
                <c:pt idx="1405">
                  <c:v>14.645833333333334</c:v>
                </c:pt>
                <c:pt idx="1406">
                  <c:v>14.65625</c:v>
                </c:pt>
                <c:pt idx="1407">
                  <c:v>14.666666666666666</c:v>
                </c:pt>
                <c:pt idx="1408">
                  <c:v>14.677083333333334</c:v>
                </c:pt>
                <c:pt idx="1409">
                  <c:v>14.6875</c:v>
                </c:pt>
                <c:pt idx="1410">
                  <c:v>14.697916666666666</c:v>
                </c:pt>
                <c:pt idx="1411">
                  <c:v>14.708333333333334</c:v>
                </c:pt>
                <c:pt idx="1412">
                  <c:v>14.71875</c:v>
                </c:pt>
                <c:pt idx="1413">
                  <c:v>14.729166666666666</c:v>
                </c:pt>
                <c:pt idx="1414">
                  <c:v>14.739583333333334</c:v>
                </c:pt>
                <c:pt idx="1415">
                  <c:v>14.75</c:v>
                </c:pt>
                <c:pt idx="1416">
                  <c:v>14.760416666666666</c:v>
                </c:pt>
                <c:pt idx="1417">
                  <c:v>14.770833333333334</c:v>
                </c:pt>
                <c:pt idx="1418">
                  <c:v>14.78125</c:v>
                </c:pt>
                <c:pt idx="1419">
                  <c:v>14.791666666666666</c:v>
                </c:pt>
                <c:pt idx="1420">
                  <c:v>14.802083333333334</c:v>
                </c:pt>
                <c:pt idx="1421">
                  <c:v>14.8125</c:v>
                </c:pt>
                <c:pt idx="1422">
                  <c:v>14.822916666666666</c:v>
                </c:pt>
                <c:pt idx="1423">
                  <c:v>14.833333333333334</c:v>
                </c:pt>
                <c:pt idx="1424">
                  <c:v>14.84375</c:v>
                </c:pt>
                <c:pt idx="1425">
                  <c:v>14.854166666666666</c:v>
                </c:pt>
                <c:pt idx="1426">
                  <c:v>14.864583333333334</c:v>
                </c:pt>
                <c:pt idx="1427">
                  <c:v>14.875</c:v>
                </c:pt>
                <c:pt idx="1428">
                  <c:v>14.885416666666666</c:v>
                </c:pt>
                <c:pt idx="1429">
                  <c:v>14.895833333333334</c:v>
                </c:pt>
                <c:pt idx="1430">
                  <c:v>14.90625</c:v>
                </c:pt>
                <c:pt idx="1431">
                  <c:v>14.916666666666666</c:v>
                </c:pt>
                <c:pt idx="1432">
                  <c:v>14.927083333333334</c:v>
                </c:pt>
                <c:pt idx="1433">
                  <c:v>14.9375</c:v>
                </c:pt>
                <c:pt idx="1434">
                  <c:v>14.947916666666666</c:v>
                </c:pt>
                <c:pt idx="1435">
                  <c:v>14.958333333333334</c:v>
                </c:pt>
                <c:pt idx="1436">
                  <c:v>14.96875</c:v>
                </c:pt>
                <c:pt idx="1437">
                  <c:v>14.979166666666666</c:v>
                </c:pt>
                <c:pt idx="1438">
                  <c:v>14.989583333333334</c:v>
                </c:pt>
                <c:pt idx="1439">
                  <c:v>15</c:v>
                </c:pt>
                <c:pt idx="1440">
                  <c:v>15.010416666666666</c:v>
                </c:pt>
                <c:pt idx="1441">
                  <c:v>15.020833333333334</c:v>
                </c:pt>
                <c:pt idx="1442">
                  <c:v>15.03125</c:v>
                </c:pt>
                <c:pt idx="1443">
                  <c:v>15.041666666666666</c:v>
                </c:pt>
                <c:pt idx="1444">
                  <c:v>15.052083333333334</c:v>
                </c:pt>
                <c:pt idx="1445">
                  <c:v>15.0625</c:v>
                </c:pt>
                <c:pt idx="1446">
                  <c:v>15.072916666666666</c:v>
                </c:pt>
                <c:pt idx="1447">
                  <c:v>15.083333333333334</c:v>
                </c:pt>
                <c:pt idx="1448">
                  <c:v>15.09375</c:v>
                </c:pt>
                <c:pt idx="1449">
                  <c:v>15.104166666666666</c:v>
                </c:pt>
                <c:pt idx="1450">
                  <c:v>15.114583333333334</c:v>
                </c:pt>
                <c:pt idx="1451">
                  <c:v>15.125</c:v>
                </c:pt>
                <c:pt idx="1452">
                  <c:v>15.135416666666666</c:v>
                </c:pt>
                <c:pt idx="1453">
                  <c:v>15.145833333333334</c:v>
                </c:pt>
                <c:pt idx="1454">
                  <c:v>15.15625</c:v>
                </c:pt>
                <c:pt idx="1455">
                  <c:v>15.166666666666666</c:v>
                </c:pt>
                <c:pt idx="1456">
                  <c:v>15.177083333333334</c:v>
                </c:pt>
                <c:pt idx="1457">
                  <c:v>15.1875</c:v>
                </c:pt>
                <c:pt idx="1458">
                  <c:v>15.197916666666666</c:v>
                </c:pt>
                <c:pt idx="1459">
                  <c:v>15.208333333333334</c:v>
                </c:pt>
                <c:pt idx="1460">
                  <c:v>15.21875</c:v>
                </c:pt>
                <c:pt idx="1461">
                  <c:v>15.229166666666666</c:v>
                </c:pt>
                <c:pt idx="1462">
                  <c:v>15.239583333333334</c:v>
                </c:pt>
                <c:pt idx="1463">
                  <c:v>15.25</c:v>
                </c:pt>
                <c:pt idx="1464">
                  <c:v>15.260416666666666</c:v>
                </c:pt>
                <c:pt idx="1465">
                  <c:v>15.270833333333334</c:v>
                </c:pt>
                <c:pt idx="1466">
                  <c:v>15.28125</c:v>
                </c:pt>
                <c:pt idx="1467">
                  <c:v>15.291666666666666</c:v>
                </c:pt>
                <c:pt idx="1468">
                  <c:v>15.302083333333334</c:v>
                </c:pt>
                <c:pt idx="1469">
                  <c:v>15.3125</c:v>
                </c:pt>
                <c:pt idx="1470">
                  <c:v>15.322916666666666</c:v>
                </c:pt>
                <c:pt idx="1471">
                  <c:v>15.333333333333334</c:v>
                </c:pt>
                <c:pt idx="1472">
                  <c:v>15.34375</c:v>
                </c:pt>
                <c:pt idx="1473">
                  <c:v>15.354166666666666</c:v>
                </c:pt>
                <c:pt idx="1474">
                  <c:v>15.364583333333334</c:v>
                </c:pt>
                <c:pt idx="1475">
                  <c:v>15.375</c:v>
                </c:pt>
                <c:pt idx="1476">
                  <c:v>15.385416666666666</c:v>
                </c:pt>
                <c:pt idx="1477">
                  <c:v>15.395833333333334</c:v>
                </c:pt>
                <c:pt idx="1478">
                  <c:v>15.40625</c:v>
                </c:pt>
                <c:pt idx="1479">
                  <c:v>15.416666666666666</c:v>
                </c:pt>
                <c:pt idx="1480">
                  <c:v>15.427083333333334</c:v>
                </c:pt>
                <c:pt idx="1481">
                  <c:v>15.4375</c:v>
                </c:pt>
                <c:pt idx="1482">
                  <c:v>15.447916666666666</c:v>
                </c:pt>
                <c:pt idx="1483">
                  <c:v>15.458333333333334</c:v>
                </c:pt>
                <c:pt idx="1484">
                  <c:v>15.46875</c:v>
                </c:pt>
                <c:pt idx="1485">
                  <c:v>15.479166666666666</c:v>
                </c:pt>
                <c:pt idx="1486">
                  <c:v>15.489583333333334</c:v>
                </c:pt>
                <c:pt idx="1487">
                  <c:v>15.5</c:v>
                </c:pt>
                <c:pt idx="1488">
                  <c:v>15.510416666666666</c:v>
                </c:pt>
                <c:pt idx="1489">
                  <c:v>15.520833333333334</c:v>
                </c:pt>
                <c:pt idx="1490">
                  <c:v>15.53125</c:v>
                </c:pt>
                <c:pt idx="1491">
                  <c:v>15.541666666666666</c:v>
                </c:pt>
                <c:pt idx="1492">
                  <c:v>15.552083333333334</c:v>
                </c:pt>
                <c:pt idx="1493">
                  <c:v>15.5625</c:v>
                </c:pt>
                <c:pt idx="1494">
                  <c:v>15.572916666666666</c:v>
                </c:pt>
                <c:pt idx="1495">
                  <c:v>15.583333333333334</c:v>
                </c:pt>
                <c:pt idx="1496">
                  <c:v>15.59375</c:v>
                </c:pt>
                <c:pt idx="1497">
                  <c:v>15.604166666666666</c:v>
                </c:pt>
                <c:pt idx="1498">
                  <c:v>15.614583333333334</c:v>
                </c:pt>
                <c:pt idx="1499">
                  <c:v>15.625</c:v>
                </c:pt>
                <c:pt idx="1500">
                  <c:v>15.635416666666666</c:v>
                </c:pt>
                <c:pt idx="1501">
                  <c:v>15.645833333333334</c:v>
                </c:pt>
                <c:pt idx="1502">
                  <c:v>15.65625</c:v>
                </c:pt>
                <c:pt idx="1503">
                  <c:v>15.666666666666666</c:v>
                </c:pt>
                <c:pt idx="1504">
                  <c:v>15.677083333333334</c:v>
                </c:pt>
                <c:pt idx="1505">
                  <c:v>15.6875</c:v>
                </c:pt>
                <c:pt idx="1506">
                  <c:v>15.697916666666666</c:v>
                </c:pt>
                <c:pt idx="1507">
                  <c:v>15.708333333333334</c:v>
                </c:pt>
                <c:pt idx="1508">
                  <c:v>15.71875</c:v>
                </c:pt>
                <c:pt idx="1509">
                  <c:v>15.729166666666666</c:v>
                </c:pt>
                <c:pt idx="1510">
                  <c:v>15.739583333333334</c:v>
                </c:pt>
                <c:pt idx="1511">
                  <c:v>15.75</c:v>
                </c:pt>
                <c:pt idx="1512">
                  <c:v>15.760416666666666</c:v>
                </c:pt>
                <c:pt idx="1513">
                  <c:v>15.770833333333334</c:v>
                </c:pt>
                <c:pt idx="1514">
                  <c:v>15.78125</c:v>
                </c:pt>
                <c:pt idx="1515">
                  <c:v>15.791666666666666</c:v>
                </c:pt>
                <c:pt idx="1516">
                  <c:v>15.802083333333334</c:v>
                </c:pt>
                <c:pt idx="1517">
                  <c:v>15.8125</c:v>
                </c:pt>
                <c:pt idx="1518">
                  <c:v>15.822916666666666</c:v>
                </c:pt>
                <c:pt idx="1519">
                  <c:v>15.833333333333334</c:v>
                </c:pt>
                <c:pt idx="1520">
                  <c:v>15.84375</c:v>
                </c:pt>
                <c:pt idx="1521">
                  <c:v>15.854166666666666</c:v>
                </c:pt>
                <c:pt idx="1522">
                  <c:v>15.864583333333334</c:v>
                </c:pt>
                <c:pt idx="1523">
                  <c:v>15.875</c:v>
                </c:pt>
                <c:pt idx="1524">
                  <c:v>15.885416666666666</c:v>
                </c:pt>
                <c:pt idx="1525">
                  <c:v>15.895833333333334</c:v>
                </c:pt>
                <c:pt idx="1526">
                  <c:v>15.90625</c:v>
                </c:pt>
                <c:pt idx="1527">
                  <c:v>15.916666666666666</c:v>
                </c:pt>
                <c:pt idx="1528">
                  <c:v>15.927083333333334</c:v>
                </c:pt>
                <c:pt idx="1529">
                  <c:v>15.9375</c:v>
                </c:pt>
                <c:pt idx="1530">
                  <c:v>15.947916666666666</c:v>
                </c:pt>
                <c:pt idx="1531">
                  <c:v>15.958333333333334</c:v>
                </c:pt>
                <c:pt idx="1532">
                  <c:v>15.96875</c:v>
                </c:pt>
                <c:pt idx="1533">
                  <c:v>15.979166666666666</c:v>
                </c:pt>
                <c:pt idx="1534">
                  <c:v>15.989583333333334</c:v>
                </c:pt>
                <c:pt idx="1535">
                  <c:v>16</c:v>
                </c:pt>
                <c:pt idx="1536">
                  <c:v>16.010416666666668</c:v>
                </c:pt>
                <c:pt idx="1537">
                  <c:v>16.020833333333332</c:v>
                </c:pt>
                <c:pt idx="1538">
                  <c:v>16.03125</c:v>
                </c:pt>
                <c:pt idx="1539">
                  <c:v>16.041666666666668</c:v>
                </c:pt>
                <c:pt idx="1540">
                  <c:v>16.052083333333332</c:v>
                </c:pt>
                <c:pt idx="1541">
                  <c:v>16.0625</c:v>
                </c:pt>
                <c:pt idx="1542">
                  <c:v>16.072916666666668</c:v>
                </c:pt>
                <c:pt idx="1543">
                  <c:v>16.083333333333332</c:v>
                </c:pt>
                <c:pt idx="1544">
                  <c:v>16.09375</c:v>
                </c:pt>
                <c:pt idx="1545">
                  <c:v>16.104166666666668</c:v>
                </c:pt>
                <c:pt idx="1546">
                  <c:v>16.114583333333332</c:v>
                </c:pt>
                <c:pt idx="1547">
                  <c:v>16.125</c:v>
                </c:pt>
                <c:pt idx="1548">
                  <c:v>16.135416666666668</c:v>
                </c:pt>
                <c:pt idx="1549">
                  <c:v>16.145833333333332</c:v>
                </c:pt>
                <c:pt idx="1550">
                  <c:v>16.15625</c:v>
                </c:pt>
                <c:pt idx="1551">
                  <c:v>16.166666666666668</c:v>
                </c:pt>
                <c:pt idx="1552">
                  <c:v>16.177083333333332</c:v>
                </c:pt>
                <c:pt idx="1553">
                  <c:v>16.1875</c:v>
                </c:pt>
                <c:pt idx="1554">
                  <c:v>16.197916666666668</c:v>
                </c:pt>
                <c:pt idx="1555">
                  <c:v>16.208333333333332</c:v>
                </c:pt>
                <c:pt idx="1556">
                  <c:v>16.21875</c:v>
                </c:pt>
                <c:pt idx="1557">
                  <c:v>16.229166666666668</c:v>
                </c:pt>
                <c:pt idx="1558">
                  <c:v>16.239583333333332</c:v>
                </c:pt>
                <c:pt idx="1559">
                  <c:v>16.25</c:v>
                </c:pt>
                <c:pt idx="1560">
                  <c:v>16.260416666666668</c:v>
                </c:pt>
                <c:pt idx="1561">
                  <c:v>16.270833333333332</c:v>
                </c:pt>
                <c:pt idx="1562">
                  <c:v>16.28125</c:v>
                </c:pt>
                <c:pt idx="1563">
                  <c:v>16.291666666666668</c:v>
                </c:pt>
                <c:pt idx="1564">
                  <c:v>16.302083333333332</c:v>
                </c:pt>
                <c:pt idx="1565">
                  <c:v>16.3125</c:v>
                </c:pt>
                <c:pt idx="1566">
                  <c:v>16.322916666666668</c:v>
                </c:pt>
                <c:pt idx="1567">
                  <c:v>16.333333333333332</c:v>
                </c:pt>
                <c:pt idx="1568">
                  <c:v>16.34375</c:v>
                </c:pt>
                <c:pt idx="1569">
                  <c:v>16.354166666666668</c:v>
                </c:pt>
                <c:pt idx="1570">
                  <c:v>16.364583333333332</c:v>
                </c:pt>
                <c:pt idx="1571">
                  <c:v>16.375</c:v>
                </c:pt>
                <c:pt idx="1572">
                  <c:v>16.385416666666668</c:v>
                </c:pt>
                <c:pt idx="1573">
                  <c:v>16.395833333333332</c:v>
                </c:pt>
                <c:pt idx="1574">
                  <c:v>16.40625</c:v>
                </c:pt>
                <c:pt idx="1575">
                  <c:v>16.416666666666668</c:v>
                </c:pt>
                <c:pt idx="1576">
                  <c:v>16.427083333333332</c:v>
                </c:pt>
                <c:pt idx="1577">
                  <c:v>16.4375</c:v>
                </c:pt>
                <c:pt idx="1578">
                  <c:v>16.447916666666668</c:v>
                </c:pt>
                <c:pt idx="1579">
                  <c:v>16.458333333333332</c:v>
                </c:pt>
                <c:pt idx="1580">
                  <c:v>16.46875</c:v>
                </c:pt>
                <c:pt idx="1581">
                  <c:v>16.479166666666668</c:v>
                </c:pt>
                <c:pt idx="1582">
                  <c:v>16.489583333333332</c:v>
                </c:pt>
                <c:pt idx="1583">
                  <c:v>16.5</c:v>
                </c:pt>
                <c:pt idx="1584">
                  <c:v>16.510416666666668</c:v>
                </c:pt>
                <c:pt idx="1585">
                  <c:v>16.520833333333332</c:v>
                </c:pt>
                <c:pt idx="1586">
                  <c:v>16.53125</c:v>
                </c:pt>
                <c:pt idx="1587">
                  <c:v>16.541666666666668</c:v>
                </c:pt>
                <c:pt idx="1588">
                  <c:v>16.552083333333332</c:v>
                </c:pt>
                <c:pt idx="1589">
                  <c:v>16.5625</c:v>
                </c:pt>
                <c:pt idx="1590">
                  <c:v>16.572916666666668</c:v>
                </c:pt>
                <c:pt idx="1591">
                  <c:v>16.583333333333332</c:v>
                </c:pt>
                <c:pt idx="1592">
                  <c:v>16.59375</c:v>
                </c:pt>
                <c:pt idx="1593">
                  <c:v>16.604166666666668</c:v>
                </c:pt>
                <c:pt idx="1594">
                  <c:v>16.614583333333332</c:v>
                </c:pt>
                <c:pt idx="1595">
                  <c:v>16.625</c:v>
                </c:pt>
                <c:pt idx="1596">
                  <c:v>16.635416666666668</c:v>
                </c:pt>
                <c:pt idx="1597">
                  <c:v>16.645833333333332</c:v>
                </c:pt>
                <c:pt idx="1598">
                  <c:v>16.65625</c:v>
                </c:pt>
                <c:pt idx="1599">
                  <c:v>16.666666666666668</c:v>
                </c:pt>
                <c:pt idx="1600">
                  <c:v>16.677083333333332</c:v>
                </c:pt>
                <c:pt idx="1601">
                  <c:v>16.6875</c:v>
                </c:pt>
                <c:pt idx="1602">
                  <c:v>16.697916666666668</c:v>
                </c:pt>
                <c:pt idx="1603">
                  <c:v>16.708333333333332</c:v>
                </c:pt>
                <c:pt idx="1604">
                  <c:v>16.71875</c:v>
                </c:pt>
                <c:pt idx="1605">
                  <c:v>16.729166666666668</c:v>
                </c:pt>
                <c:pt idx="1606">
                  <c:v>16.739583333333332</c:v>
                </c:pt>
                <c:pt idx="1607">
                  <c:v>16.75</c:v>
                </c:pt>
                <c:pt idx="1608">
                  <c:v>16.760416666666668</c:v>
                </c:pt>
                <c:pt idx="1609">
                  <c:v>16.770833333333332</c:v>
                </c:pt>
                <c:pt idx="1610">
                  <c:v>16.78125</c:v>
                </c:pt>
                <c:pt idx="1611">
                  <c:v>16.791666666666668</c:v>
                </c:pt>
                <c:pt idx="1612">
                  <c:v>16.802083333333332</c:v>
                </c:pt>
                <c:pt idx="1613">
                  <c:v>16.8125</c:v>
                </c:pt>
                <c:pt idx="1614">
                  <c:v>16.822916666666668</c:v>
                </c:pt>
                <c:pt idx="1615">
                  <c:v>16.833333333333332</c:v>
                </c:pt>
                <c:pt idx="1616">
                  <c:v>16.84375</c:v>
                </c:pt>
                <c:pt idx="1617">
                  <c:v>16.854166666666668</c:v>
                </c:pt>
                <c:pt idx="1618">
                  <c:v>16.864583333333332</c:v>
                </c:pt>
                <c:pt idx="1619">
                  <c:v>16.875</c:v>
                </c:pt>
                <c:pt idx="1620">
                  <c:v>16.885416666666668</c:v>
                </c:pt>
                <c:pt idx="1621">
                  <c:v>16.895833333333332</c:v>
                </c:pt>
                <c:pt idx="1622">
                  <c:v>16.90625</c:v>
                </c:pt>
                <c:pt idx="1623">
                  <c:v>16.916666666666668</c:v>
                </c:pt>
                <c:pt idx="1624">
                  <c:v>16.927083333333332</c:v>
                </c:pt>
                <c:pt idx="1625">
                  <c:v>16.9375</c:v>
                </c:pt>
                <c:pt idx="1626">
                  <c:v>16.947916666666668</c:v>
                </c:pt>
                <c:pt idx="1627">
                  <c:v>16.958333333333332</c:v>
                </c:pt>
                <c:pt idx="1628">
                  <c:v>16.96875</c:v>
                </c:pt>
                <c:pt idx="1629">
                  <c:v>16.979166666666668</c:v>
                </c:pt>
                <c:pt idx="1630">
                  <c:v>16.989583333333332</c:v>
                </c:pt>
                <c:pt idx="1631">
                  <c:v>17</c:v>
                </c:pt>
                <c:pt idx="1632">
                  <c:v>17.010416666666668</c:v>
                </c:pt>
                <c:pt idx="1633">
                  <c:v>17.020833333333332</c:v>
                </c:pt>
                <c:pt idx="1634">
                  <c:v>17.03125</c:v>
                </c:pt>
                <c:pt idx="1635">
                  <c:v>17.041666666666668</c:v>
                </c:pt>
                <c:pt idx="1636">
                  <c:v>17.052083333333332</c:v>
                </c:pt>
                <c:pt idx="1637">
                  <c:v>17.0625</c:v>
                </c:pt>
                <c:pt idx="1638">
                  <c:v>17.072916666666668</c:v>
                </c:pt>
                <c:pt idx="1639">
                  <c:v>17.083333333333332</c:v>
                </c:pt>
                <c:pt idx="1640">
                  <c:v>17.09375</c:v>
                </c:pt>
                <c:pt idx="1641">
                  <c:v>17.104166666666668</c:v>
                </c:pt>
                <c:pt idx="1642">
                  <c:v>17.114583333333332</c:v>
                </c:pt>
                <c:pt idx="1643">
                  <c:v>17.125</c:v>
                </c:pt>
                <c:pt idx="1644">
                  <c:v>17.135416666666668</c:v>
                </c:pt>
                <c:pt idx="1645">
                  <c:v>17.145833333333332</c:v>
                </c:pt>
                <c:pt idx="1646">
                  <c:v>17.15625</c:v>
                </c:pt>
                <c:pt idx="1647">
                  <c:v>17.166666666666668</c:v>
                </c:pt>
                <c:pt idx="1648">
                  <c:v>17.177083333333332</c:v>
                </c:pt>
                <c:pt idx="1649">
                  <c:v>17.1875</c:v>
                </c:pt>
                <c:pt idx="1650">
                  <c:v>17.197916666666668</c:v>
                </c:pt>
                <c:pt idx="1651">
                  <c:v>17.208333333333332</c:v>
                </c:pt>
                <c:pt idx="1652">
                  <c:v>17.21875</c:v>
                </c:pt>
                <c:pt idx="1653">
                  <c:v>17.229166666666668</c:v>
                </c:pt>
                <c:pt idx="1654">
                  <c:v>17.239583333333332</c:v>
                </c:pt>
                <c:pt idx="1655">
                  <c:v>17.25</c:v>
                </c:pt>
                <c:pt idx="1656">
                  <c:v>17.260416666666668</c:v>
                </c:pt>
                <c:pt idx="1657">
                  <c:v>17.270833333333332</c:v>
                </c:pt>
                <c:pt idx="1658">
                  <c:v>17.28125</c:v>
                </c:pt>
                <c:pt idx="1659">
                  <c:v>17.291666666666668</c:v>
                </c:pt>
                <c:pt idx="1660">
                  <c:v>17.302083333333332</c:v>
                </c:pt>
                <c:pt idx="1661">
                  <c:v>17.3125</c:v>
                </c:pt>
                <c:pt idx="1662">
                  <c:v>17.322916666666668</c:v>
                </c:pt>
                <c:pt idx="1663">
                  <c:v>17.333333333333332</c:v>
                </c:pt>
                <c:pt idx="1664">
                  <c:v>17.34375</c:v>
                </c:pt>
                <c:pt idx="1665">
                  <c:v>17.354166666666668</c:v>
                </c:pt>
                <c:pt idx="1666">
                  <c:v>17.364583333333332</c:v>
                </c:pt>
                <c:pt idx="1667">
                  <c:v>17.375</c:v>
                </c:pt>
                <c:pt idx="1668">
                  <c:v>17.385416666666668</c:v>
                </c:pt>
                <c:pt idx="1669">
                  <c:v>17.395833333333332</c:v>
                </c:pt>
                <c:pt idx="1670">
                  <c:v>17.40625</c:v>
                </c:pt>
                <c:pt idx="1671">
                  <c:v>17.416666666666668</c:v>
                </c:pt>
                <c:pt idx="1672">
                  <c:v>17.427083333333332</c:v>
                </c:pt>
                <c:pt idx="1673">
                  <c:v>17.4375</c:v>
                </c:pt>
                <c:pt idx="1674">
                  <c:v>17.447916666666668</c:v>
                </c:pt>
                <c:pt idx="1675">
                  <c:v>17.458333333333332</c:v>
                </c:pt>
                <c:pt idx="1676">
                  <c:v>17.46875</c:v>
                </c:pt>
                <c:pt idx="1677">
                  <c:v>17.479166666666668</c:v>
                </c:pt>
                <c:pt idx="1678">
                  <c:v>17.489583333333332</c:v>
                </c:pt>
                <c:pt idx="1679">
                  <c:v>17.5</c:v>
                </c:pt>
                <c:pt idx="1680">
                  <c:v>17.510416666666668</c:v>
                </c:pt>
                <c:pt idx="1681">
                  <c:v>17.520833333333332</c:v>
                </c:pt>
                <c:pt idx="1682">
                  <c:v>17.53125</c:v>
                </c:pt>
                <c:pt idx="1683">
                  <c:v>17.541666666666668</c:v>
                </c:pt>
                <c:pt idx="1684">
                  <c:v>17.552083333333332</c:v>
                </c:pt>
                <c:pt idx="1685">
                  <c:v>17.5625</c:v>
                </c:pt>
                <c:pt idx="1686">
                  <c:v>17.572916666666668</c:v>
                </c:pt>
                <c:pt idx="1687">
                  <c:v>17.583333333333332</c:v>
                </c:pt>
                <c:pt idx="1688">
                  <c:v>17.59375</c:v>
                </c:pt>
                <c:pt idx="1689">
                  <c:v>17.604166666666668</c:v>
                </c:pt>
                <c:pt idx="1690">
                  <c:v>17.614583333333332</c:v>
                </c:pt>
                <c:pt idx="1691">
                  <c:v>17.625</c:v>
                </c:pt>
                <c:pt idx="1692">
                  <c:v>17.635416666666668</c:v>
                </c:pt>
                <c:pt idx="1693">
                  <c:v>17.645833333333332</c:v>
                </c:pt>
                <c:pt idx="1694">
                  <c:v>17.65625</c:v>
                </c:pt>
                <c:pt idx="1695">
                  <c:v>17.666666666666668</c:v>
                </c:pt>
                <c:pt idx="1696">
                  <c:v>17.677083333333332</c:v>
                </c:pt>
                <c:pt idx="1697">
                  <c:v>17.6875</c:v>
                </c:pt>
                <c:pt idx="1698">
                  <c:v>17.697916666666668</c:v>
                </c:pt>
                <c:pt idx="1699">
                  <c:v>17.708333333333332</c:v>
                </c:pt>
                <c:pt idx="1700">
                  <c:v>17.71875</c:v>
                </c:pt>
                <c:pt idx="1701">
                  <c:v>17.729166666666668</c:v>
                </c:pt>
                <c:pt idx="1702">
                  <c:v>17.739583333333332</c:v>
                </c:pt>
                <c:pt idx="1703">
                  <c:v>17.75</c:v>
                </c:pt>
                <c:pt idx="1704">
                  <c:v>17.760416666666668</c:v>
                </c:pt>
                <c:pt idx="1705">
                  <c:v>17.770833333333332</c:v>
                </c:pt>
                <c:pt idx="1706">
                  <c:v>17.78125</c:v>
                </c:pt>
                <c:pt idx="1707">
                  <c:v>17.791666666666668</c:v>
                </c:pt>
                <c:pt idx="1708">
                  <c:v>17.802083333333332</c:v>
                </c:pt>
                <c:pt idx="1709">
                  <c:v>17.8125</c:v>
                </c:pt>
                <c:pt idx="1710">
                  <c:v>17.822916666666668</c:v>
                </c:pt>
                <c:pt idx="1711">
                  <c:v>17.833333333333332</c:v>
                </c:pt>
                <c:pt idx="1712">
                  <c:v>17.84375</c:v>
                </c:pt>
                <c:pt idx="1713">
                  <c:v>17.854166666666668</c:v>
                </c:pt>
                <c:pt idx="1714">
                  <c:v>17.864583333333332</c:v>
                </c:pt>
                <c:pt idx="1715">
                  <c:v>17.875</c:v>
                </c:pt>
                <c:pt idx="1716">
                  <c:v>17.885416666666668</c:v>
                </c:pt>
                <c:pt idx="1717">
                  <c:v>17.895833333333332</c:v>
                </c:pt>
                <c:pt idx="1718">
                  <c:v>17.90625</c:v>
                </c:pt>
                <c:pt idx="1719">
                  <c:v>17.916666666666668</c:v>
                </c:pt>
                <c:pt idx="1720">
                  <c:v>17.927083333333332</c:v>
                </c:pt>
                <c:pt idx="1721">
                  <c:v>17.9375</c:v>
                </c:pt>
                <c:pt idx="1722">
                  <c:v>17.947916666666668</c:v>
                </c:pt>
                <c:pt idx="1723">
                  <c:v>17.958333333333332</c:v>
                </c:pt>
                <c:pt idx="1724">
                  <c:v>17.96875</c:v>
                </c:pt>
                <c:pt idx="1725">
                  <c:v>17.979166666666668</c:v>
                </c:pt>
                <c:pt idx="1726">
                  <c:v>17.989583333333332</c:v>
                </c:pt>
                <c:pt idx="1727">
                  <c:v>18</c:v>
                </c:pt>
                <c:pt idx="1728">
                  <c:v>18.010416666666668</c:v>
                </c:pt>
                <c:pt idx="1729">
                  <c:v>18.020833333333332</c:v>
                </c:pt>
                <c:pt idx="1730">
                  <c:v>18.03125</c:v>
                </c:pt>
                <c:pt idx="1731">
                  <c:v>18.041666666666668</c:v>
                </c:pt>
                <c:pt idx="1732">
                  <c:v>18.052083333333332</c:v>
                </c:pt>
                <c:pt idx="1733">
                  <c:v>18.0625</c:v>
                </c:pt>
                <c:pt idx="1734">
                  <c:v>18.072916666666668</c:v>
                </c:pt>
                <c:pt idx="1735">
                  <c:v>18.083333333333332</c:v>
                </c:pt>
                <c:pt idx="1736">
                  <c:v>18.09375</c:v>
                </c:pt>
                <c:pt idx="1737">
                  <c:v>18.104166666666668</c:v>
                </c:pt>
                <c:pt idx="1738">
                  <c:v>18.114583333333332</c:v>
                </c:pt>
                <c:pt idx="1739">
                  <c:v>18.125</c:v>
                </c:pt>
                <c:pt idx="1740">
                  <c:v>18.135416666666668</c:v>
                </c:pt>
                <c:pt idx="1741">
                  <c:v>18.145833333333332</c:v>
                </c:pt>
                <c:pt idx="1742">
                  <c:v>18.15625</c:v>
                </c:pt>
                <c:pt idx="1743">
                  <c:v>18.166666666666668</c:v>
                </c:pt>
                <c:pt idx="1744">
                  <c:v>18.177083333333332</c:v>
                </c:pt>
                <c:pt idx="1745">
                  <c:v>18.1875</c:v>
                </c:pt>
                <c:pt idx="1746">
                  <c:v>18.197916666666668</c:v>
                </c:pt>
                <c:pt idx="1747">
                  <c:v>18.208333333333332</c:v>
                </c:pt>
                <c:pt idx="1748">
                  <c:v>18.21875</c:v>
                </c:pt>
                <c:pt idx="1749">
                  <c:v>18.229166666666668</c:v>
                </c:pt>
                <c:pt idx="1750">
                  <c:v>18.239583333333332</c:v>
                </c:pt>
                <c:pt idx="1751">
                  <c:v>18.25</c:v>
                </c:pt>
                <c:pt idx="1752">
                  <c:v>18.260416666666668</c:v>
                </c:pt>
                <c:pt idx="1753">
                  <c:v>18.270833333333332</c:v>
                </c:pt>
                <c:pt idx="1754">
                  <c:v>18.28125</c:v>
                </c:pt>
                <c:pt idx="1755">
                  <c:v>18.291666666666668</c:v>
                </c:pt>
                <c:pt idx="1756">
                  <c:v>18.302083333333332</c:v>
                </c:pt>
                <c:pt idx="1757">
                  <c:v>18.3125</c:v>
                </c:pt>
                <c:pt idx="1758">
                  <c:v>18.322916666666668</c:v>
                </c:pt>
                <c:pt idx="1759">
                  <c:v>18.333333333333332</c:v>
                </c:pt>
                <c:pt idx="1760">
                  <c:v>18.34375</c:v>
                </c:pt>
                <c:pt idx="1761">
                  <c:v>18.354166666666668</c:v>
                </c:pt>
                <c:pt idx="1762">
                  <c:v>18.364583333333332</c:v>
                </c:pt>
                <c:pt idx="1763">
                  <c:v>18.375</c:v>
                </c:pt>
                <c:pt idx="1764">
                  <c:v>18.385416666666668</c:v>
                </c:pt>
                <c:pt idx="1765">
                  <c:v>18.395833333333332</c:v>
                </c:pt>
                <c:pt idx="1766">
                  <c:v>18.40625</c:v>
                </c:pt>
                <c:pt idx="1767">
                  <c:v>18.416666666666668</c:v>
                </c:pt>
                <c:pt idx="1768">
                  <c:v>18.427083333333332</c:v>
                </c:pt>
                <c:pt idx="1769">
                  <c:v>18.4375</c:v>
                </c:pt>
                <c:pt idx="1770">
                  <c:v>18.447916666666668</c:v>
                </c:pt>
                <c:pt idx="1771">
                  <c:v>18.458333333333332</c:v>
                </c:pt>
                <c:pt idx="1772">
                  <c:v>18.46875</c:v>
                </c:pt>
                <c:pt idx="1773">
                  <c:v>18.479166666666668</c:v>
                </c:pt>
                <c:pt idx="1774">
                  <c:v>18.489583333333332</c:v>
                </c:pt>
                <c:pt idx="1775">
                  <c:v>18.5</c:v>
                </c:pt>
                <c:pt idx="1776">
                  <c:v>18.510416666666668</c:v>
                </c:pt>
                <c:pt idx="1777">
                  <c:v>18.520833333333332</c:v>
                </c:pt>
                <c:pt idx="1778">
                  <c:v>18.53125</c:v>
                </c:pt>
                <c:pt idx="1779">
                  <c:v>18.541666666666668</c:v>
                </c:pt>
                <c:pt idx="1780">
                  <c:v>18.552083333333332</c:v>
                </c:pt>
                <c:pt idx="1781">
                  <c:v>18.5625</c:v>
                </c:pt>
                <c:pt idx="1782">
                  <c:v>18.572916666666668</c:v>
                </c:pt>
                <c:pt idx="1783">
                  <c:v>18.583333333333332</c:v>
                </c:pt>
                <c:pt idx="1784">
                  <c:v>18.59375</c:v>
                </c:pt>
                <c:pt idx="1785">
                  <c:v>18.604166666666668</c:v>
                </c:pt>
                <c:pt idx="1786">
                  <c:v>18.614583333333332</c:v>
                </c:pt>
                <c:pt idx="1787">
                  <c:v>18.625</c:v>
                </c:pt>
                <c:pt idx="1788">
                  <c:v>18.635416666666668</c:v>
                </c:pt>
                <c:pt idx="1789">
                  <c:v>18.645833333333332</c:v>
                </c:pt>
                <c:pt idx="1790">
                  <c:v>18.65625</c:v>
                </c:pt>
                <c:pt idx="1791">
                  <c:v>18.666666666666668</c:v>
                </c:pt>
                <c:pt idx="1792">
                  <c:v>18.677083333333332</c:v>
                </c:pt>
                <c:pt idx="1793">
                  <c:v>18.6875</c:v>
                </c:pt>
                <c:pt idx="1794">
                  <c:v>18.697916666666668</c:v>
                </c:pt>
                <c:pt idx="1795">
                  <c:v>18.708333333333332</c:v>
                </c:pt>
                <c:pt idx="1796">
                  <c:v>18.71875</c:v>
                </c:pt>
                <c:pt idx="1797">
                  <c:v>18.729166666666668</c:v>
                </c:pt>
                <c:pt idx="1798">
                  <c:v>18.739583333333332</c:v>
                </c:pt>
                <c:pt idx="1799">
                  <c:v>18.75</c:v>
                </c:pt>
                <c:pt idx="1800">
                  <c:v>18.760416666666668</c:v>
                </c:pt>
                <c:pt idx="1801">
                  <c:v>18.770833333333332</c:v>
                </c:pt>
                <c:pt idx="1802">
                  <c:v>18.78125</c:v>
                </c:pt>
                <c:pt idx="1803">
                  <c:v>18.791666666666668</c:v>
                </c:pt>
                <c:pt idx="1804">
                  <c:v>18.802083333333332</c:v>
                </c:pt>
                <c:pt idx="1805">
                  <c:v>18.8125</c:v>
                </c:pt>
                <c:pt idx="1806">
                  <c:v>18.822916666666668</c:v>
                </c:pt>
                <c:pt idx="1807">
                  <c:v>18.833333333333332</c:v>
                </c:pt>
                <c:pt idx="1808">
                  <c:v>18.84375</c:v>
                </c:pt>
                <c:pt idx="1809">
                  <c:v>18.854166666666668</c:v>
                </c:pt>
                <c:pt idx="1810">
                  <c:v>18.864583333333332</c:v>
                </c:pt>
                <c:pt idx="1811">
                  <c:v>18.875</c:v>
                </c:pt>
                <c:pt idx="1812">
                  <c:v>18.885416666666668</c:v>
                </c:pt>
                <c:pt idx="1813">
                  <c:v>18.895833333333332</c:v>
                </c:pt>
                <c:pt idx="1814">
                  <c:v>18.90625</c:v>
                </c:pt>
                <c:pt idx="1815">
                  <c:v>18.916666666666668</c:v>
                </c:pt>
                <c:pt idx="1816">
                  <c:v>18.927083333333332</c:v>
                </c:pt>
                <c:pt idx="1817">
                  <c:v>18.9375</c:v>
                </c:pt>
                <c:pt idx="1818">
                  <c:v>18.947916666666668</c:v>
                </c:pt>
                <c:pt idx="1819">
                  <c:v>18.958333333333332</c:v>
                </c:pt>
                <c:pt idx="1820">
                  <c:v>18.96875</c:v>
                </c:pt>
                <c:pt idx="1821">
                  <c:v>18.979166666666668</c:v>
                </c:pt>
                <c:pt idx="1822">
                  <c:v>18.989583333333332</c:v>
                </c:pt>
                <c:pt idx="1823">
                  <c:v>19</c:v>
                </c:pt>
                <c:pt idx="1824">
                  <c:v>19.010416666666668</c:v>
                </c:pt>
                <c:pt idx="1825">
                  <c:v>19.020833333333332</c:v>
                </c:pt>
                <c:pt idx="1826">
                  <c:v>19.03125</c:v>
                </c:pt>
                <c:pt idx="1827">
                  <c:v>19.041666666666668</c:v>
                </c:pt>
                <c:pt idx="1828">
                  <c:v>19.052083333333332</c:v>
                </c:pt>
                <c:pt idx="1829">
                  <c:v>19.0625</c:v>
                </c:pt>
                <c:pt idx="1830">
                  <c:v>19.072916666666668</c:v>
                </c:pt>
                <c:pt idx="1831">
                  <c:v>19.083333333333332</c:v>
                </c:pt>
                <c:pt idx="1832">
                  <c:v>19.09375</c:v>
                </c:pt>
                <c:pt idx="1833">
                  <c:v>19.104166666666668</c:v>
                </c:pt>
                <c:pt idx="1834">
                  <c:v>19.114583333333332</c:v>
                </c:pt>
                <c:pt idx="1835">
                  <c:v>19.125</c:v>
                </c:pt>
                <c:pt idx="1836">
                  <c:v>19.135416666666668</c:v>
                </c:pt>
                <c:pt idx="1837">
                  <c:v>19.145833333333332</c:v>
                </c:pt>
                <c:pt idx="1838">
                  <c:v>19.15625</c:v>
                </c:pt>
                <c:pt idx="1839">
                  <c:v>19.166666666666668</c:v>
                </c:pt>
                <c:pt idx="1840">
                  <c:v>19.177083333333332</c:v>
                </c:pt>
                <c:pt idx="1841">
                  <c:v>19.1875</c:v>
                </c:pt>
                <c:pt idx="1842">
                  <c:v>19.197916666666668</c:v>
                </c:pt>
                <c:pt idx="1843">
                  <c:v>19.208333333333332</c:v>
                </c:pt>
                <c:pt idx="1844">
                  <c:v>19.21875</c:v>
                </c:pt>
                <c:pt idx="1845">
                  <c:v>19.229166666666668</c:v>
                </c:pt>
                <c:pt idx="1846">
                  <c:v>19.239583333333332</c:v>
                </c:pt>
                <c:pt idx="1847">
                  <c:v>19.25</c:v>
                </c:pt>
                <c:pt idx="1848">
                  <c:v>19.260416666666668</c:v>
                </c:pt>
                <c:pt idx="1849">
                  <c:v>19.270833333333332</c:v>
                </c:pt>
                <c:pt idx="1850">
                  <c:v>19.28125</c:v>
                </c:pt>
                <c:pt idx="1851">
                  <c:v>19.291666666666668</c:v>
                </c:pt>
                <c:pt idx="1852">
                  <c:v>19.302083333333332</c:v>
                </c:pt>
                <c:pt idx="1853">
                  <c:v>19.3125</c:v>
                </c:pt>
                <c:pt idx="1854">
                  <c:v>19.322916666666668</c:v>
                </c:pt>
                <c:pt idx="1855">
                  <c:v>19.333333333333332</c:v>
                </c:pt>
                <c:pt idx="1856">
                  <c:v>19.34375</c:v>
                </c:pt>
                <c:pt idx="1857">
                  <c:v>19.354166666666668</c:v>
                </c:pt>
                <c:pt idx="1858">
                  <c:v>19.364583333333332</c:v>
                </c:pt>
                <c:pt idx="1859">
                  <c:v>19.375</c:v>
                </c:pt>
                <c:pt idx="1860">
                  <c:v>19.385416666666668</c:v>
                </c:pt>
                <c:pt idx="1861">
                  <c:v>19.395833333333332</c:v>
                </c:pt>
                <c:pt idx="1862">
                  <c:v>19.40625</c:v>
                </c:pt>
                <c:pt idx="1863">
                  <c:v>19.416666666666668</c:v>
                </c:pt>
                <c:pt idx="1864">
                  <c:v>19.427083333333332</c:v>
                </c:pt>
                <c:pt idx="1865">
                  <c:v>19.4375</c:v>
                </c:pt>
                <c:pt idx="1866">
                  <c:v>19.447916666666668</c:v>
                </c:pt>
                <c:pt idx="1867">
                  <c:v>19.458333333333332</c:v>
                </c:pt>
                <c:pt idx="1868">
                  <c:v>19.46875</c:v>
                </c:pt>
                <c:pt idx="1869">
                  <c:v>19.479166666666668</c:v>
                </c:pt>
                <c:pt idx="1870">
                  <c:v>19.489583333333332</c:v>
                </c:pt>
                <c:pt idx="1871">
                  <c:v>19.5</c:v>
                </c:pt>
                <c:pt idx="1872">
                  <c:v>19.510416666666668</c:v>
                </c:pt>
                <c:pt idx="1873">
                  <c:v>19.520833333333332</c:v>
                </c:pt>
                <c:pt idx="1874">
                  <c:v>19.53125</c:v>
                </c:pt>
                <c:pt idx="1875">
                  <c:v>19.541666666666668</c:v>
                </c:pt>
                <c:pt idx="1876">
                  <c:v>19.552083333333332</c:v>
                </c:pt>
                <c:pt idx="1877">
                  <c:v>19.5625</c:v>
                </c:pt>
                <c:pt idx="1878">
                  <c:v>19.572916666666668</c:v>
                </c:pt>
                <c:pt idx="1879">
                  <c:v>19.583333333333332</c:v>
                </c:pt>
                <c:pt idx="1880">
                  <c:v>19.59375</c:v>
                </c:pt>
                <c:pt idx="1881">
                  <c:v>19.604166666666668</c:v>
                </c:pt>
                <c:pt idx="1882">
                  <c:v>19.614583333333332</c:v>
                </c:pt>
                <c:pt idx="1883">
                  <c:v>19.625</c:v>
                </c:pt>
                <c:pt idx="1884">
                  <c:v>19.635416666666668</c:v>
                </c:pt>
                <c:pt idx="1885">
                  <c:v>19.645833333333332</c:v>
                </c:pt>
                <c:pt idx="1886">
                  <c:v>19.65625</c:v>
                </c:pt>
                <c:pt idx="1887">
                  <c:v>19.666666666666668</c:v>
                </c:pt>
                <c:pt idx="1888">
                  <c:v>19.677083333333332</c:v>
                </c:pt>
                <c:pt idx="1889">
                  <c:v>19.6875</c:v>
                </c:pt>
                <c:pt idx="1890">
                  <c:v>19.697916666666668</c:v>
                </c:pt>
                <c:pt idx="1891">
                  <c:v>19.708333333333332</c:v>
                </c:pt>
                <c:pt idx="1892">
                  <c:v>19.71875</c:v>
                </c:pt>
                <c:pt idx="1893">
                  <c:v>19.729166666666668</c:v>
                </c:pt>
                <c:pt idx="1894">
                  <c:v>19.739583333333332</c:v>
                </c:pt>
                <c:pt idx="1895">
                  <c:v>19.75</c:v>
                </c:pt>
                <c:pt idx="1896">
                  <c:v>19.760416666666668</c:v>
                </c:pt>
                <c:pt idx="1897">
                  <c:v>19.770833333333332</c:v>
                </c:pt>
                <c:pt idx="1898">
                  <c:v>19.78125</c:v>
                </c:pt>
                <c:pt idx="1899">
                  <c:v>19.791666666666668</c:v>
                </c:pt>
                <c:pt idx="1900">
                  <c:v>19.802083333333332</c:v>
                </c:pt>
                <c:pt idx="1901">
                  <c:v>19.8125</c:v>
                </c:pt>
                <c:pt idx="1902">
                  <c:v>19.822916666666668</c:v>
                </c:pt>
                <c:pt idx="1903">
                  <c:v>19.833333333333332</c:v>
                </c:pt>
                <c:pt idx="1904">
                  <c:v>19.84375</c:v>
                </c:pt>
                <c:pt idx="1905">
                  <c:v>19.854166666666668</c:v>
                </c:pt>
                <c:pt idx="1906">
                  <c:v>19.864583333333332</c:v>
                </c:pt>
                <c:pt idx="1907">
                  <c:v>19.875</c:v>
                </c:pt>
                <c:pt idx="1908">
                  <c:v>19.885416666666668</c:v>
                </c:pt>
                <c:pt idx="1909">
                  <c:v>19.895833333333332</c:v>
                </c:pt>
                <c:pt idx="1910">
                  <c:v>19.90625</c:v>
                </c:pt>
                <c:pt idx="1911">
                  <c:v>19.916666666666668</c:v>
                </c:pt>
                <c:pt idx="1912">
                  <c:v>19.927083333333332</c:v>
                </c:pt>
                <c:pt idx="1913">
                  <c:v>19.9375</c:v>
                </c:pt>
                <c:pt idx="1914">
                  <c:v>19.947916666666668</c:v>
                </c:pt>
                <c:pt idx="1915">
                  <c:v>19.958333333333332</c:v>
                </c:pt>
                <c:pt idx="1916">
                  <c:v>19.96875</c:v>
                </c:pt>
                <c:pt idx="1917">
                  <c:v>19.979166666666668</c:v>
                </c:pt>
                <c:pt idx="1918">
                  <c:v>19.989583333333332</c:v>
                </c:pt>
                <c:pt idx="1919">
                  <c:v>20</c:v>
                </c:pt>
                <c:pt idx="1920">
                  <c:v>20.010416666666668</c:v>
                </c:pt>
                <c:pt idx="1921">
                  <c:v>20.020833333333332</c:v>
                </c:pt>
                <c:pt idx="1922">
                  <c:v>20.03125</c:v>
                </c:pt>
                <c:pt idx="1923">
                  <c:v>20.041666666666668</c:v>
                </c:pt>
                <c:pt idx="1924">
                  <c:v>20.052083333333332</c:v>
                </c:pt>
                <c:pt idx="1925">
                  <c:v>20.0625</c:v>
                </c:pt>
                <c:pt idx="1926">
                  <c:v>20.072916666666668</c:v>
                </c:pt>
                <c:pt idx="1927">
                  <c:v>20.083333333333332</c:v>
                </c:pt>
                <c:pt idx="1928">
                  <c:v>20.09375</c:v>
                </c:pt>
                <c:pt idx="1929">
                  <c:v>20.104166666666668</c:v>
                </c:pt>
                <c:pt idx="1930">
                  <c:v>20.114583333333332</c:v>
                </c:pt>
                <c:pt idx="1931">
                  <c:v>20.125</c:v>
                </c:pt>
                <c:pt idx="1932">
                  <c:v>20.135416666666668</c:v>
                </c:pt>
                <c:pt idx="1933">
                  <c:v>20.145833333333332</c:v>
                </c:pt>
                <c:pt idx="1934">
                  <c:v>20.15625</c:v>
                </c:pt>
                <c:pt idx="1935">
                  <c:v>20.166666666666668</c:v>
                </c:pt>
                <c:pt idx="1936">
                  <c:v>20.177083333333332</c:v>
                </c:pt>
                <c:pt idx="1937">
                  <c:v>20.1875</c:v>
                </c:pt>
                <c:pt idx="1938">
                  <c:v>20.197916666666668</c:v>
                </c:pt>
                <c:pt idx="1939">
                  <c:v>20.208333333333332</c:v>
                </c:pt>
                <c:pt idx="1940">
                  <c:v>20.21875</c:v>
                </c:pt>
                <c:pt idx="1941">
                  <c:v>20.229166666666668</c:v>
                </c:pt>
                <c:pt idx="1942">
                  <c:v>20.239583333333332</c:v>
                </c:pt>
                <c:pt idx="1943">
                  <c:v>20.25</c:v>
                </c:pt>
                <c:pt idx="1944">
                  <c:v>20.260416666666668</c:v>
                </c:pt>
                <c:pt idx="1945">
                  <c:v>20.270833333333332</c:v>
                </c:pt>
                <c:pt idx="1946">
                  <c:v>20.28125</c:v>
                </c:pt>
                <c:pt idx="1947">
                  <c:v>20.291666666666668</c:v>
                </c:pt>
                <c:pt idx="1948">
                  <c:v>20.302083333333332</c:v>
                </c:pt>
                <c:pt idx="1949">
                  <c:v>20.3125</c:v>
                </c:pt>
                <c:pt idx="1950">
                  <c:v>20.322916666666668</c:v>
                </c:pt>
                <c:pt idx="1951">
                  <c:v>20.333333333333332</c:v>
                </c:pt>
                <c:pt idx="1952">
                  <c:v>20.34375</c:v>
                </c:pt>
                <c:pt idx="1953">
                  <c:v>20.354166666666668</c:v>
                </c:pt>
                <c:pt idx="1954">
                  <c:v>20.364583333333332</c:v>
                </c:pt>
                <c:pt idx="1955">
                  <c:v>20.375</c:v>
                </c:pt>
                <c:pt idx="1956">
                  <c:v>20.385416666666668</c:v>
                </c:pt>
                <c:pt idx="1957">
                  <c:v>20.395833333333332</c:v>
                </c:pt>
                <c:pt idx="1958">
                  <c:v>20.40625</c:v>
                </c:pt>
                <c:pt idx="1959">
                  <c:v>20.416666666666668</c:v>
                </c:pt>
                <c:pt idx="1960">
                  <c:v>20.427083333333332</c:v>
                </c:pt>
                <c:pt idx="1961">
                  <c:v>20.4375</c:v>
                </c:pt>
                <c:pt idx="1962">
                  <c:v>20.447916666666668</c:v>
                </c:pt>
                <c:pt idx="1963">
                  <c:v>20.458333333333332</c:v>
                </c:pt>
                <c:pt idx="1964">
                  <c:v>20.46875</c:v>
                </c:pt>
                <c:pt idx="1965">
                  <c:v>20.479166666666668</c:v>
                </c:pt>
                <c:pt idx="1966">
                  <c:v>20.489583333333332</c:v>
                </c:pt>
                <c:pt idx="1967">
                  <c:v>20.5</c:v>
                </c:pt>
                <c:pt idx="1968">
                  <c:v>20.510416666666668</c:v>
                </c:pt>
                <c:pt idx="1969">
                  <c:v>20.520833333333332</c:v>
                </c:pt>
                <c:pt idx="1970">
                  <c:v>20.53125</c:v>
                </c:pt>
                <c:pt idx="1971">
                  <c:v>20.541666666666668</c:v>
                </c:pt>
                <c:pt idx="1972">
                  <c:v>20.552083333333332</c:v>
                </c:pt>
                <c:pt idx="1973">
                  <c:v>20.5625</c:v>
                </c:pt>
                <c:pt idx="1974">
                  <c:v>20.572916666666668</c:v>
                </c:pt>
                <c:pt idx="1975">
                  <c:v>20.583333333333332</c:v>
                </c:pt>
                <c:pt idx="1976">
                  <c:v>20.59375</c:v>
                </c:pt>
                <c:pt idx="1977">
                  <c:v>20.604166666666668</c:v>
                </c:pt>
                <c:pt idx="1978">
                  <c:v>20.614583333333332</c:v>
                </c:pt>
                <c:pt idx="1979">
                  <c:v>20.625</c:v>
                </c:pt>
                <c:pt idx="1980">
                  <c:v>20.635416666666668</c:v>
                </c:pt>
                <c:pt idx="1981">
                  <c:v>20.645833333333332</c:v>
                </c:pt>
                <c:pt idx="1982">
                  <c:v>20.65625</c:v>
                </c:pt>
                <c:pt idx="1983">
                  <c:v>20.666666666666668</c:v>
                </c:pt>
                <c:pt idx="1984">
                  <c:v>20.677083333333332</c:v>
                </c:pt>
                <c:pt idx="1985">
                  <c:v>20.6875</c:v>
                </c:pt>
                <c:pt idx="1986">
                  <c:v>20.697916666666668</c:v>
                </c:pt>
                <c:pt idx="1987">
                  <c:v>20.708333333333332</c:v>
                </c:pt>
                <c:pt idx="1988">
                  <c:v>20.71875</c:v>
                </c:pt>
                <c:pt idx="1989">
                  <c:v>20.729166666666668</c:v>
                </c:pt>
                <c:pt idx="1990">
                  <c:v>20.739583333333332</c:v>
                </c:pt>
                <c:pt idx="1991">
                  <c:v>20.75</c:v>
                </c:pt>
                <c:pt idx="1992">
                  <c:v>20.760416666666668</c:v>
                </c:pt>
                <c:pt idx="1993">
                  <c:v>20.770833333333332</c:v>
                </c:pt>
                <c:pt idx="1994">
                  <c:v>20.78125</c:v>
                </c:pt>
                <c:pt idx="1995">
                  <c:v>20.791666666666668</c:v>
                </c:pt>
                <c:pt idx="1996">
                  <c:v>20.802083333333332</c:v>
                </c:pt>
                <c:pt idx="1997">
                  <c:v>20.8125</c:v>
                </c:pt>
                <c:pt idx="1998">
                  <c:v>20.822916666666668</c:v>
                </c:pt>
                <c:pt idx="1999">
                  <c:v>20.833333333333332</c:v>
                </c:pt>
                <c:pt idx="2000">
                  <c:v>20.84375</c:v>
                </c:pt>
                <c:pt idx="2001">
                  <c:v>20.854166666666668</c:v>
                </c:pt>
                <c:pt idx="2002">
                  <c:v>20.864583333333332</c:v>
                </c:pt>
                <c:pt idx="2003">
                  <c:v>20.875</c:v>
                </c:pt>
                <c:pt idx="2004">
                  <c:v>20.885416666666668</c:v>
                </c:pt>
                <c:pt idx="2005">
                  <c:v>20.895833333333332</c:v>
                </c:pt>
                <c:pt idx="2006">
                  <c:v>20.90625</c:v>
                </c:pt>
                <c:pt idx="2007">
                  <c:v>20.916666666666668</c:v>
                </c:pt>
                <c:pt idx="2008">
                  <c:v>20.927083333333332</c:v>
                </c:pt>
                <c:pt idx="2009">
                  <c:v>20.9375</c:v>
                </c:pt>
                <c:pt idx="2010">
                  <c:v>20.947916666666668</c:v>
                </c:pt>
                <c:pt idx="2011">
                  <c:v>20.958333333333332</c:v>
                </c:pt>
                <c:pt idx="2012">
                  <c:v>20.96875</c:v>
                </c:pt>
                <c:pt idx="2013">
                  <c:v>20.979166666666668</c:v>
                </c:pt>
                <c:pt idx="2014">
                  <c:v>20.989583333333332</c:v>
                </c:pt>
                <c:pt idx="2015">
                  <c:v>21</c:v>
                </c:pt>
                <c:pt idx="2016">
                  <c:v>21.010416666666668</c:v>
                </c:pt>
                <c:pt idx="2017">
                  <c:v>21.020833333333332</c:v>
                </c:pt>
                <c:pt idx="2018">
                  <c:v>21.03125</c:v>
                </c:pt>
                <c:pt idx="2019">
                  <c:v>21.041666666666668</c:v>
                </c:pt>
                <c:pt idx="2020">
                  <c:v>21.052083333333332</c:v>
                </c:pt>
                <c:pt idx="2021">
                  <c:v>21.0625</c:v>
                </c:pt>
                <c:pt idx="2022">
                  <c:v>21.072916666666668</c:v>
                </c:pt>
                <c:pt idx="2023">
                  <c:v>21.083333333333332</c:v>
                </c:pt>
                <c:pt idx="2024">
                  <c:v>21.09375</c:v>
                </c:pt>
                <c:pt idx="2025">
                  <c:v>21.104166666666668</c:v>
                </c:pt>
                <c:pt idx="2026">
                  <c:v>21.114583333333332</c:v>
                </c:pt>
                <c:pt idx="2027">
                  <c:v>21.125</c:v>
                </c:pt>
                <c:pt idx="2028">
                  <c:v>21.135416666666668</c:v>
                </c:pt>
                <c:pt idx="2029">
                  <c:v>21.145833333333332</c:v>
                </c:pt>
                <c:pt idx="2030">
                  <c:v>21.15625</c:v>
                </c:pt>
                <c:pt idx="2031">
                  <c:v>21.166666666666668</c:v>
                </c:pt>
                <c:pt idx="2032">
                  <c:v>21.177083333333332</c:v>
                </c:pt>
                <c:pt idx="2033">
                  <c:v>21.1875</c:v>
                </c:pt>
                <c:pt idx="2034">
                  <c:v>21.197916666666668</c:v>
                </c:pt>
                <c:pt idx="2035">
                  <c:v>21.208333333333332</c:v>
                </c:pt>
                <c:pt idx="2036">
                  <c:v>21.21875</c:v>
                </c:pt>
                <c:pt idx="2037">
                  <c:v>21.229166666666668</c:v>
                </c:pt>
                <c:pt idx="2038">
                  <c:v>21.239583333333332</c:v>
                </c:pt>
                <c:pt idx="2039">
                  <c:v>21.25</c:v>
                </c:pt>
                <c:pt idx="2040">
                  <c:v>21.260416666666668</c:v>
                </c:pt>
                <c:pt idx="2041">
                  <c:v>21.270833333333332</c:v>
                </c:pt>
                <c:pt idx="2042">
                  <c:v>21.28125</c:v>
                </c:pt>
                <c:pt idx="2043">
                  <c:v>21.291666666666668</c:v>
                </c:pt>
                <c:pt idx="2044">
                  <c:v>21.302083333333332</c:v>
                </c:pt>
                <c:pt idx="2045">
                  <c:v>21.3125</c:v>
                </c:pt>
                <c:pt idx="2046">
                  <c:v>21.322916666666668</c:v>
                </c:pt>
                <c:pt idx="2047">
                  <c:v>21.333333333333332</c:v>
                </c:pt>
                <c:pt idx="2048">
                  <c:v>21.34375</c:v>
                </c:pt>
                <c:pt idx="2049">
                  <c:v>21.354166666666668</c:v>
                </c:pt>
                <c:pt idx="2050">
                  <c:v>21.364583333333332</c:v>
                </c:pt>
                <c:pt idx="2051">
                  <c:v>21.375</c:v>
                </c:pt>
                <c:pt idx="2052">
                  <c:v>21.385416666666668</c:v>
                </c:pt>
                <c:pt idx="2053">
                  <c:v>21.395833333333332</c:v>
                </c:pt>
                <c:pt idx="2054">
                  <c:v>21.40625</c:v>
                </c:pt>
                <c:pt idx="2055">
                  <c:v>21.416666666666668</c:v>
                </c:pt>
                <c:pt idx="2056">
                  <c:v>21.427083333333332</c:v>
                </c:pt>
                <c:pt idx="2057">
                  <c:v>21.4375</c:v>
                </c:pt>
                <c:pt idx="2058">
                  <c:v>21.447916666666668</c:v>
                </c:pt>
                <c:pt idx="2059">
                  <c:v>21.458333333333332</c:v>
                </c:pt>
                <c:pt idx="2060">
                  <c:v>21.46875</c:v>
                </c:pt>
                <c:pt idx="2061">
                  <c:v>21.479166666666668</c:v>
                </c:pt>
                <c:pt idx="2062">
                  <c:v>21.489583333333332</c:v>
                </c:pt>
                <c:pt idx="2063">
                  <c:v>21.5</c:v>
                </c:pt>
                <c:pt idx="2064">
                  <c:v>21.510416666666668</c:v>
                </c:pt>
                <c:pt idx="2065">
                  <c:v>21.520833333333332</c:v>
                </c:pt>
                <c:pt idx="2066">
                  <c:v>21.53125</c:v>
                </c:pt>
                <c:pt idx="2067">
                  <c:v>21.541666666666668</c:v>
                </c:pt>
                <c:pt idx="2068">
                  <c:v>21.552083333333332</c:v>
                </c:pt>
                <c:pt idx="2069">
                  <c:v>21.5625</c:v>
                </c:pt>
                <c:pt idx="2070">
                  <c:v>21.572916666666668</c:v>
                </c:pt>
                <c:pt idx="2071">
                  <c:v>21.583333333333332</c:v>
                </c:pt>
                <c:pt idx="2072">
                  <c:v>21.59375</c:v>
                </c:pt>
                <c:pt idx="2073">
                  <c:v>21.604166666666668</c:v>
                </c:pt>
                <c:pt idx="2074">
                  <c:v>21.614583333333332</c:v>
                </c:pt>
                <c:pt idx="2075">
                  <c:v>21.625</c:v>
                </c:pt>
                <c:pt idx="2076">
                  <c:v>21.635416666666668</c:v>
                </c:pt>
                <c:pt idx="2077">
                  <c:v>21.645833333333332</c:v>
                </c:pt>
                <c:pt idx="2078">
                  <c:v>21.65625</c:v>
                </c:pt>
                <c:pt idx="2079">
                  <c:v>21.666666666666668</c:v>
                </c:pt>
                <c:pt idx="2080">
                  <c:v>21.677083333333332</c:v>
                </c:pt>
                <c:pt idx="2081">
                  <c:v>21.6875</c:v>
                </c:pt>
                <c:pt idx="2082">
                  <c:v>21.697916666666668</c:v>
                </c:pt>
                <c:pt idx="2083">
                  <c:v>21.708333333333332</c:v>
                </c:pt>
                <c:pt idx="2084">
                  <c:v>21.71875</c:v>
                </c:pt>
                <c:pt idx="2085">
                  <c:v>21.729166666666668</c:v>
                </c:pt>
                <c:pt idx="2086">
                  <c:v>21.739583333333332</c:v>
                </c:pt>
                <c:pt idx="2087">
                  <c:v>21.75</c:v>
                </c:pt>
                <c:pt idx="2088">
                  <c:v>21.760416666666668</c:v>
                </c:pt>
                <c:pt idx="2089">
                  <c:v>21.770833333333332</c:v>
                </c:pt>
                <c:pt idx="2090">
                  <c:v>21.78125</c:v>
                </c:pt>
                <c:pt idx="2091">
                  <c:v>21.791666666666668</c:v>
                </c:pt>
                <c:pt idx="2092">
                  <c:v>21.802083333333332</c:v>
                </c:pt>
                <c:pt idx="2093">
                  <c:v>21.8125</c:v>
                </c:pt>
                <c:pt idx="2094">
                  <c:v>21.822916666666668</c:v>
                </c:pt>
                <c:pt idx="2095">
                  <c:v>21.833333333333332</c:v>
                </c:pt>
                <c:pt idx="2096">
                  <c:v>21.84375</c:v>
                </c:pt>
                <c:pt idx="2097">
                  <c:v>21.854166666666668</c:v>
                </c:pt>
                <c:pt idx="2098">
                  <c:v>21.864583333333332</c:v>
                </c:pt>
                <c:pt idx="2099">
                  <c:v>21.875</c:v>
                </c:pt>
                <c:pt idx="2100">
                  <c:v>21.885416666666668</c:v>
                </c:pt>
                <c:pt idx="2101">
                  <c:v>21.895833333333332</c:v>
                </c:pt>
                <c:pt idx="2102">
                  <c:v>21.90625</c:v>
                </c:pt>
                <c:pt idx="2103">
                  <c:v>21.916666666666668</c:v>
                </c:pt>
                <c:pt idx="2104">
                  <c:v>21.927083333333332</c:v>
                </c:pt>
                <c:pt idx="2105">
                  <c:v>21.9375</c:v>
                </c:pt>
                <c:pt idx="2106">
                  <c:v>21.947916666666668</c:v>
                </c:pt>
                <c:pt idx="2107">
                  <c:v>21.958333333333332</c:v>
                </c:pt>
                <c:pt idx="2108">
                  <c:v>21.96875</c:v>
                </c:pt>
                <c:pt idx="2109">
                  <c:v>21.979166666666668</c:v>
                </c:pt>
                <c:pt idx="2110">
                  <c:v>21.989583333333332</c:v>
                </c:pt>
                <c:pt idx="2111">
                  <c:v>22</c:v>
                </c:pt>
                <c:pt idx="2112">
                  <c:v>22.010416666666668</c:v>
                </c:pt>
                <c:pt idx="2113">
                  <c:v>22.020833333333332</c:v>
                </c:pt>
                <c:pt idx="2114">
                  <c:v>22.03125</c:v>
                </c:pt>
                <c:pt idx="2115">
                  <c:v>22.041666666666668</c:v>
                </c:pt>
                <c:pt idx="2116">
                  <c:v>22.052083333333332</c:v>
                </c:pt>
                <c:pt idx="2117">
                  <c:v>22.0625</c:v>
                </c:pt>
                <c:pt idx="2118">
                  <c:v>22.072916666666668</c:v>
                </c:pt>
                <c:pt idx="2119">
                  <c:v>22.083333333333332</c:v>
                </c:pt>
                <c:pt idx="2120">
                  <c:v>22.09375</c:v>
                </c:pt>
                <c:pt idx="2121">
                  <c:v>22.104166666666668</c:v>
                </c:pt>
                <c:pt idx="2122">
                  <c:v>22.114583333333332</c:v>
                </c:pt>
                <c:pt idx="2123">
                  <c:v>22.125</c:v>
                </c:pt>
                <c:pt idx="2124">
                  <c:v>22.135416666666668</c:v>
                </c:pt>
                <c:pt idx="2125">
                  <c:v>22.145833333333332</c:v>
                </c:pt>
                <c:pt idx="2126">
                  <c:v>22.15625</c:v>
                </c:pt>
                <c:pt idx="2127">
                  <c:v>22.166666666666668</c:v>
                </c:pt>
                <c:pt idx="2128">
                  <c:v>22.177083333333332</c:v>
                </c:pt>
                <c:pt idx="2129">
                  <c:v>22.1875</c:v>
                </c:pt>
                <c:pt idx="2130">
                  <c:v>22.197916666666668</c:v>
                </c:pt>
                <c:pt idx="2131">
                  <c:v>22.208333333333332</c:v>
                </c:pt>
                <c:pt idx="2132">
                  <c:v>22.21875</c:v>
                </c:pt>
                <c:pt idx="2133">
                  <c:v>22.229166666666668</c:v>
                </c:pt>
                <c:pt idx="2134">
                  <c:v>22.239583333333332</c:v>
                </c:pt>
                <c:pt idx="2135">
                  <c:v>22.25</c:v>
                </c:pt>
                <c:pt idx="2136">
                  <c:v>22.260416666666668</c:v>
                </c:pt>
                <c:pt idx="2137">
                  <c:v>22.270833333333332</c:v>
                </c:pt>
                <c:pt idx="2138">
                  <c:v>22.28125</c:v>
                </c:pt>
                <c:pt idx="2139">
                  <c:v>22.291666666666668</c:v>
                </c:pt>
                <c:pt idx="2140">
                  <c:v>22.302083333333332</c:v>
                </c:pt>
                <c:pt idx="2141">
                  <c:v>22.3125</c:v>
                </c:pt>
                <c:pt idx="2142">
                  <c:v>22.322916666666668</c:v>
                </c:pt>
                <c:pt idx="2143">
                  <c:v>22.333333333333332</c:v>
                </c:pt>
                <c:pt idx="2144">
                  <c:v>22.34375</c:v>
                </c:pt>
                <c:pt idx="2145">
                  <c:v>22.354166666666668</c:v>
                </c:pt>
                <c:pt idx="2146">
                  <c:v>22.364583333333332</c:v>
                </c:pt>
                <c:pt idx="2147">
                  <c:v>22.375</c:v>
                </c:pt>
                <c:pt idx="2148">
                  <c:v>22.385416666666668</c:v>
                </c:pt>
                <c:pt idx="2149">
                  <c:v>22.395833333333332</c:v>
                </c:pt>
                <c:pt idx="2150">
                  <c:v>22.40625</c:v>
                </c:pt>
                <c:pt idx="2151">
                  <c:v>22.416666666666668</c:v>
                </c:pt>
                <c:pt idx="2152">
                  <c:v>22.427083333333332</c:v>
                </c:pt>
                <c:pt idx="2153">
                  <c:v>22.4375</c:v>
                </c:pt>
                <c:pt idx="2154">
                  <c:v>22.447916666666668</c:v>
                </c:pt>
                <c:pt idx="2155">
                  <c:v>22.458333333333332</c:v>
                </c:pt>
                <c:pt idx="2156">
                  <c:v>22.46875</c:v>
                </c:pt>
                <c:pt idx="2157">
                  <c:v>22.479166666666668</c:v>
                </c:pt>
                <c:pt idx="2158">
                  <c:v>22.489583333333332</c:v>
                </c:pt>
                <c:pt idx="2159">
                  <c:v>22.5</c:v>
                </c:pt>
                <c:pt idx="2160">
                  <c:v>22.510416666666668</c:v>
                </c:pt>
                <c:pt idx="2161">
                  <c:v>22.520833333333332</c:v>
                </c:pt>
                <c:pt idx="2162">
                  <c:v>22.53125</c:v>
                </c:pt>
                <c:pt idx="2163">
                  <c:v>22.541666666666668</c:v>
                </c:pt>
                <c:pt idx="2164">
                  <c:v>22.552083333333332</c:v>
                </c:pt>
                <c:pt idx="2165">
                  <c:v>22.5625</c:v>
                </c:pt>
                <c:pt idx="2166">
                  <c:v>22.572916666666668</c:v>
                </c:pt>
                <c:pt idx="2167">
                  <c:v>22.583333333333332</c:v>
                </c:pt>
                <c:pt idx="2168">
                  <c:v>22.59375</c:v>
                </c:pt>
                <c:pt idx="2169">
                  <c:v>22.604166666666668</c:v>
                </c:pt>
                <c:pt idx="2170">
                  <c:v>22.614583333333332</c:v>
                </c:pt>
                <c:pt idx="2171">
                  <c:v>22.625</c:v>
                </c:pt>
                <c:pt idx="2172">
                  <c:v>22.635416666666668</c:v>
                </c:pt>
                <c:pt idx="2173">
                  <c:v>22.645833333333332</c:v>
                </c:pt>
                <c:pt idx="2174">
                  <c:v>22.65625</c:v>
                </c:pt>
                <c:pt idx="2175">
                  <c:v>22.666666666666668</c:v>
                </c:pt>
                <c:pt idx="2176">
                  <c:v>22.677083333333332</c:v>
                </c:pt>
                <c:pt idx="2177">
                  <c:v>22.6875</c:v>
                </c:pt>
                <c:pt idx="2178">
                  <c:v>22.697916666666668</c:v>
                </c:pt>
                <c:pt idx="2179">
                  <c:v>22.708333333333332</c:v>
                </c:pt>
                <c:pt idx="2180">
                  <c:v>22.71875</c:v>
                </c:pt>
                <c:pt idx="2181">
                  <c:v>22.729166666666668</c:v>
                </c:pt>
                <c:pt idx="2182">
                  <c:v>22.739583333333332</c:v>
                </c:pt>
                <c:pt idx="2183">
                  <c:v>22.75</c:v>
                </c:pt>
                <c:pt idx="2184">
                  <c:v>22.760416666666668</c:v>
                </c:pt>
                <c:pt idx="2185">
                  <c:v>22.770833333333332</c:v>
                </c:pt>
                <c:pt idx="2186">
                  <c:v>22.78125</c:v>
                </c:pt>
                <c:pt idx="2187">
                  <c:v>22.791666666666668</c:v>
                </c:pt>
                <c:pt idx="2188">
                  <c:v>22.802083333333332</c:v>
                </c:pt>
                <c:pt idx="2189">
                  <c:v>22.8125</c:v>
                </c:pt>
                <c:pt idx="2190">
                  <c:v>22.822916666666668</c:v>
                </c:pt>
                <c:pt idx="2191">
                  <c:v>22.833333333333332</c:v>
                </c:pt>
                <c:pt idx="2192">
                  <c:v>22.84375</c:v>
                </c:pt>
                <c:pt idx="2193">
                  <c:v>22.854166666666668</c:v>
                </c:pt>
                <c:pt idx="2194">
                  <c:v>22.864583333333332</c:v>
                </c:pt>
                <c:pt idx="2195">
                  <c:v>22.875</c:v>
                </c:pt>
                <c:pt idx="2196">
                  <c:v>22.885416666666668</c:v>
                </c:pt>
                <c:pt idx="2197">
                  <c:v>22.895833333333332</c:v>
                </c:pt>
                <c:pt idx="2198">
                  <c:v>22.90625</c:v>
                </c:pt>
                <c:pt idx="2199">
                  <c:v>22.916666666666668</c:v>
                </c:pt>
                <c:pt idx="2200">
                  <c:v>22.927083333333332</c:v>
                </c:pt>
                <c:pt idx="2201">
                  <c:v>22.9375</c:v>
                </c:pt>
                <c:pt idx="2202">
                  <c:v>22.947916666666668</c:v>
                </c:pt>
                <c:pt idx="2203">
                  <c:v>22.958333333333332</c:v>
                </c:pt>
                <c:pt idx="2204">
                  <c:v>22.96875</c:v>
                </c:pt>
                <c:pt idx="2205">
                  <c:v>22.979166666666668</c:v>
                </c:pt>
                <c:pt idx="2206">
                  <c:v>22.989583333333332</c:v>
                </c:pt>
                <c:pt idx="2207">
                  <c:v>23</c:v>
                </c:pt>
                <c:pt idx="2208">
                  <c:v>23.010416666666668</c:v>
                </c:pt>
                <c:pt idx="2209">
                  <c:v>23.020833333333332</c:v>
                </c:pt>
                <c:pt idx="2210">
                  <c:v>23.03125</c:v>
                </c:pt>
                <c:pt idx="2211">
                  <c:v>23.041666666666668</c:v>
                </c:pt>
                <c:pt idx="2212">
                  <c:v>23.052083333333332</c:v>
                </c:pt>
                <c:pt idx="2213">
                  <c:v>23.0625</c:v>
                </c:pt>
                <c:pt idx="2214">
                  <c:v>23.072916666666668</c:v>
                </c:pt>
                <c:pt idx="2215">
                  <c:v>23.083333333333332</c:v>
                </c:pt>
                <c:pt idx="2216">
                  <c:v>23.09375</c:v>
                </c:pt>
                <c:pt idx="2217">
                  <c:v>23.104166666666668</c:v>
                </c:pt>
                <c:pt idx="2218">
                  <c:v>23.114583333333332</c:v>
                </c:pt>
                <c:pt idx="2219">
                  <c:v>23.125</c:v>
                </c:pt>
                <c:pt idx="2220">
                  <c:v>23.135416666666668</c:v>
                </c:pt>
                <c:pt idx="2221">
                  <c:v>23.145833333333332</c:v>
                </c:pt>
                <c:pt idx="2222">
                  <c:v>23.15625</c:v>
                </c:pt>
                <c:pt idx="2223">
                  <c:v>23.166666666666668</c:v>
                </c:pt>
                <c:pt idx="2224">
                  <c:v>23.177083333333332</c:v>
                </c:pt>
                <c:pt idx="2225">
                  <c:v>23.1875</c:v>
                </c:pt>
                <c:pt idx="2226">
                  <c:v>23.197916666666668</c:v>
                </c:pt>
                <c:pt idx="2227">
                  <c:v>23.208333333333332</c:v>
                </c:pt>
                <c:pt idx="2228">
                  <c:v>23.21875</c:v>
                </c:pt>
                <c:pt idx="2229">
                  <c:v>23.229166666666668</c:v>
                </c:pt>
                <c:pt idx="2230">
                  <c:v>23.239583333333332</c:v>
                </c:pt>
                <c:pt idx="2231">
                  <c:v>23.25</c:v>
                </c:pt>
                <c:pt idx="2232">
                  <c:v>23.260416666666668</c:v>
                </c:pt>
                <c:pt idx="2233">
                  <c:v>23.270833333333332</c:v>
                </c:pt>
                <c:pt idx="2234">
                  <c:v>23.28125</c:v>
                </c:pt>
                <c:pt idx="2235">
                  <c:v>23.291666666666668</c:v>
                </c:pt>
                <c:pt idx="2236">
                  <c:v>23.302083333333332</c:v>
                </c:pt>
                <c:pt idx="2237">
                  <c:v>23.3125</c:v>
                </c:pt>
                <c:pt idx="2238">
                  <c:v>23.322916666666668</c:v>
                </c:pt>
                <c:pt idx="2239">
                  <c:v>23.333333333333332</c:v>
                </c:pt>
                <c:pt idx="2240">
                  <c:v>23.34375</c:v>
                </c:pt>
                <c:pt idx="2241">
                  <c:v>23.354166666666668</c:v>
                </c:pt>
                <c:pt idx="2242">
                  <c:v>23.364583333333332</c:v>
                </c:pt>
                <c:pt idx="2243">
                  <c:v>23.375</c:v>
                </c:pt>
                <c:pt idx="2244">
                  <c:v>23.385416666666668</c:v>
                </c:pt>
                <c:pt idx="2245">
                  <c:v>23.395833333333332</c:v>
                </c:pt>
                <c:pt idx="2246">
                  <c:v>23.40625</c:v>
                </c:pt>
                <c:pt idx="2247">
                  <c:v>23.416666666666668</c:v>
                </c:pt>
                <c:pt idx="2248">
                  <c:v>23.427083333333332</c:v>
                </c:pt>
                <c:pt idx="2249">
                  <c:v>23.4375</c:v>
                </c:pt>
                <c:pt idx="2250">
                  <c:v>23.447916666666668</c:v>
                </c:pt>
                <c:pt idx="2251">
                  <c:v>23.458333333333332</c:v>
                </c:pt>
                <c:pt idx="2252">
                  <c:v>23.46875</c:v>
                </c:pt>
                <c:pt idx="2253">
                  <c:v>23.479166666666668</c:v>
                </c:pt>
                <c:pt idx="2254">
                  <c:v>23.489583333333332</c:v>
                </c:pt>
                <c:pt idx="2255">
                  <c:v>23.5</c:v>
                </c:pt>
                <c:pt idx="2256">
                  <c:v>23.510416666666668</c:v>
                </c:pt>
                <c:pt idx="2257">
                  <c:v>23.520833333333332</c:v>
                </c:pt>
                <c:pt idx="2258">
                  <c:v>23.53125</c:v>
                </c:pt>
                <c:pt idx="2259">
                  <c:v>23.541666666666668</c:v>
                </c:pt>
                <c:pt idx="2260">
                  <c:v>23.552083333333332</c:v>
                </c:pt>
                <c:pt idx="2261">
                  <c:v>23.5625</c:v>
                </c:pt>
                <c:pt idx="2262">
                  <c:v>23.572916666666668</c:v>
                </c:pt>
                <c:pt idx="2263">
                  <c:v>23.583333333333332</c:v>
                </c:pt>
                <c:pt idx="2264">
                  <c:v>23.59375</c:v>
                </c:pt>
                <c:pt idx="2265">
                  <c:v>23.604166666666668</c:v>
                </c:pt>
                <c:pt idx="2266">
                  <c:v>23.614583333333332</c:v>
                </c:pt>
                <c:pt idx="2267">
                  <c:v>23.625</c:v>
                </c:pt>
                <c:pt idx="2268">
                  <c:v>23.635416666666668</c:v>
                </c:pt>
                <c:pt idx="2269">
                  <c:v>23.645833333333332</c:v>
                </c:pt>
                <c:pt idx="2270">
                  <c:v>23.65625</c:v>
                </c:pt>
                <c:pt idx="2271">
                  <c:v>23.666666666666668</c:v>
                </c:pt>
                <c:pt idx="2272">
                  <c:v>23.677083333333332</c:v>
                </c:pt>
                <c:pt idx="2273">
                  <c:v>23.6875</c:v>
                </c:pt>
                <c:pt idx="2274">
                  <c:v>23.697916666666668</c:v>
                </c:pt>
                <c:pt idx="2275">
                  <c:v>23.708333333333332</c:v>
                </c:pt>
                <c:pt idx="2276">
                  <c:v>23.71875</c:v>
                </c:pt>
                <c:pt idx="2277">
                  <c:v>23.729166666666668</c:v>
                </c:pt>
                <c:pt idx="2278">
                  <c:v>23.739583333333332</c:v>
                </c:pt>
                <c:pt idx="2279">
                  <c:v>23.75</c:v>
                </c:pt>
                <c:pt idx="2280">
                  <c:v>23.760416666666668</c:v>
                </c:pt>
                <c:pt idx="2281">
                  <c:v>23.770833333333332</c:v>
                </c:pt>
                <c:pt idx="2282">
                  <c:v>23.78125</c:v>
                </c:pt>
                <c:pt idx="2283">
                  <c:v>23.791666666666668</c:v>
                </c:pt>
                <c:pt idx="2284">
                  <c:v>23.802083333333332</c:v>
                </c:pt>
                <c:pt idx="2285">
                  <c:v>23.8125</c:v>
                </c:pt>
                <c:pt idx="2286">
                  <c:v>23.822916666666668</c:v>
                </c:pt>
                <c:pt idx="2287">
                  <c:v>23.833333333333332</c:v>
                </c:pt>
                <c:pt idx="2288">
                  <c:v>23.84375</c:v>
                </c:pt>
                <c:pt idx="2289">
                  <c:v>23.854166666666668</c:v>
                </c:pt>
                <c:pt idx="2290">
                  <c:v>23.864583333333332</c:v>
                </c:pt>
                <c:pt idx="2291">
                  <c:v>23.875</c:v>
                </c:pt>
                <c:pt idx="2292">
                  <c:v>23.885416666666668</c:v>
                </c:pt>
                <c:pt idx="2293">
                  <c:v>23.895833333333332</c:v>
                </c:pt>
                <c:pt idx="2294">
                  <c:v>23.90625</c:v>
                </c:pt>
                <c:pt idx="2295">
                  <c:v>23.916666666666668</c:v>
                </c:pt>
                <c:pt idx="2296">
                  <c:v>23.927083333333332</c:v>
                </c:pt>
                <c:pt idx="2297">
                  <c:v>23.9375</c:v>
                </c:pt>
                <c:pt idx="2298">
                  <c:v>23.947916666666668</c:v>
                </c:pt>
                <c:pt idx="2299">
                  <c:v>23.958333333333332</c:v>
                </c:pt>
                <c:pt idx="2300">
                  <c:v>23.96875</c:v>
                </c:pt>
                <c:pt idx="2301">
                  <c:v>23.979166666666668</c:v>
                </c:pt>
                <c:pt idx="2302">
                  <c:v>23.989583333333332</c:v>
                </c:pt>
                <c:pt idx="2303">
                  <c:v>24</c:v>
                </c:pt>
                <c:pt idx="2304">
                  <c:v>24.010416666666668</c:v>
                </c:pt>
                <c:pt idx="2305">
                  <c:v>24.020833333333332</c:v>
                </c:pt>
                <c:pt idx="2306">
                  <c:v>24.03125</c:v>
                </c:pt>
                <c:pt idx="2307">
                  <c:v>24.041666666666668</c:v>
                </c:pt>
                <c:pt idx="2308">
                  <c:v>24.052083333333332</c:v>
                </c:pt>
                <c:pt idx="2309">
                  <c:v>24.0625</c:v>
                </c:pt>
                <c:pt idx="2310">
                  <c:v>24.072916666666668</c:v>
                </c:pt>
                <c:pt idx="2311">
                  <c:v>24.083333333333332</c:v>
                </c:pt>
                <c:pt idx="2312">
                  <c:v>24.09375</c:v>
                </c:pt>
                <c:pt idx="2313">
                  <c:v>24.104166666666668</c:v>
                </c:pt>
                <c:pt idx="2314">
                  <c:v>24.114583333333332</c:v>
                </c:pt>
                <c:pt idx="2315">
                  <c:v>24.125</c:v>
                </c:pt>
                <c:pt idx="2316">
                  <c:v>24.135416666666668</c:v>
                </c:pt>
                <c:pt idx="2317">
                  <c:v>24.145833333333332</c:v>
                </c:pt>
                <c:pt idx="2318">
                  <c:v>24.15625</c:v>
                </c:pt>
                <c:pt idx="2319">
                  <c:v>24.166666666666668</c:v>
                </c:pt>
                <c:pt idx="2320">
                  <c:v>24.177083333333332</c:v>
                </c:pt>
                <c:pt idx="2321">
                  <c:v>24.1875</c:v>
                </c:pt>
                <c:pt idx="2322">
                  <c:v>24.197916666666668</c:v>
                </c:pt>
                <c:pt idx="2323">
                  <c:v>24.208333333333332</c:v>
                </c:pt>
                <c:pt idx="2324">
                  <c:v>24.21875</c:v>
                </c:pt>
                <c:pt idx="2325">
                  <c:v>24.229166666666668</c:v>
                </c:pt>
                <c:pt idx="2326">
                  <c:v>24.239583333333332</c:v>
                </c:pt>
                <c:pt idx="2327">
                  <c:v>24.25</c:v>
                </c:pt>
                <c:pt idx="2328">
                  <c:v>24.260416666666668</c:v>
                </c:pt>
                <c:pt idx="2329">
                  <c:v>24.270833333333332</c:v>
                </c:pt>
                <c:pt idx="2330">
                  <c:v>24.28125</c:v>
                </c:pt>
                <c:pt idx="2331">
                  <c:v>24.291666666666668</c:v>
                </c:pt>
                <c:pt idx="2332">
                  <c:v>24.302083333333332</c:v>
                </c:pt>
                <c:pt idx="2333">
                  <c:v>24.3125</c:v>
                </c:pt>
                <c:pt idx="2334">
                  <c:v>24.322916666666668</c:v>
                </c:pt>
                <c:pt idx="2335">
                  <c:v>24.333333333333332</c:v>
                </c:pt>
                <c:pt idx="2336">
                  <c:v>24.34375</c:v>
                </c:pt>
                <c:pt idx="2337">
                  <c:v>24.354166666666668</c:v>
                </c:pt>
                <c:pt idx="2338">
                  <c:v>24.364583333333332</c:v>
                </c:pt>
                <c:pt idx="2339">
                  <c:v>24.375</c:v>
                </c:pt>
                <c:pt idx="2340">
                  <c:v>24.385416666666668</c:v>
                </c:pt>
                <c:pt idx="2341">
                  <c:v>24.395833333333332</c:v>
                </c:pt>
                <c:pt idx="2342">
                  <c:v>24.40625</c:v>
                </c:pt>
                <c:pt idx="2343">
                  <c:v>24.416666666666668</c:v>
                </c:pt>
                <c:pt idx="2344">
                  <c:v>24.427083333333332</c:v>
                </c:pt>
                <c:pt idx="2345">
                  <c:v>24.4375</c:v>
                </c:pt>
                <c:pt idx="2346">
                  <c:v>24.447916666666668</c:v>
                </c:pt>
                <c:pt idx="2347">
                  <c:v>24.458333333333332</c:v>
                </c:pt>
                <c:pt idx="2348">
                  <c:v>24.46875</c:v>
                </c:pt>
                <c:pt idx="2349">
                  <c:v>24.479166666666668</c:v>
                </c:pt>
                <c:pt idx="2350">
                  <c:v>24.489583333333332</c:v>
                </c:pt>
                <c:pt idx="2351">
                  <c:v>24.5</c:v>
                </c:pt>
                <c:pt idx="2352">
                  <c:v>24.510416666666668</c:v>
                </c:pt>
                <c:pt idx="2353">
                  <c:v>24.520833333333332</c:v>
                </c:pt>
                <c:pt idx="2354">
                  <c:v>24.53125</c:v>
                </c:pt>
                <c:pt idx="2355">
                  <c:v>24.541666666666668</c:v>
                </c:pt>
                <c:pt idx="2356">
                  <c:v>24.552083333333332</c:v>
                </c:pt>
                <c:pt idx="2357">
                  <c:v>24.5625</c:v>
                </c:pt>
                <c:pt idx="2358">
                  <c:v>24.572916666666668</c:v>
                </c:pt>
                <c:pt idx="2359">
                  <c:v>24.583333333333332</c:v>
                </c:pt>
                <c:pt idx="2360">
                  <c:v>24.59375</c:v>
                </c:pt>
                <c:pt idx="2361">
                  <c:v>24.604166666666668</c:v>
                </c:pt>
                <c:pt idx="2362">
                  <c:v>24.614583333333332</c:v>
                </c:pt>
                <c:pt idx="2363">
                  <c:v>24.625</c:v>
                </c:pt>
                <c:pt idx="2364">
                  <c:v>24.635416666666668</c:v>
                </c:pt>
                <c:pt idx="2365">
                  <c:v>24.645833333333332</c:v>
                </c:pt>
                <c:pt idx="2366">
                  <c:v>24.65625</c:v>
                </c:pt>
                <c:pt idx="2367">
                  <c:v>24.666666666666668</c:v>
                </c:pt>
                <c:pt idx="2368">
                  <c:v>24.677083333333332</c:v>
                </c:pt>
                <c:pt idx="2369">
                  <c:v>24.6875</c:v>
                </c:pt>
                <c:pt idx="2370">
                  <c:v>24.697916666666668</c:v>
                </c:pt>
                <c:pt idx="2371">
                  <c:v>24.708333333333332</c:v>
                </c:pt>
                <c:pt idx="2372">
                  <c:v>24.71875</c:v>
                </c:pt>
                <c:pt idx="2373">
                  <c:v>24.729166666666668</c:v>
                </c:pt>
                <c:pt idx="2374">
                  <c:v>24.739583333333332</c:v>
                </c:pt>
                <c:pt idx="2375">
                  <c:v>24.75</c:v>
                </c:pt>
                <c:pt idx="2376">
                  <c:v>24.760416666666668</c:v>
                </c:pt>
                <c:pt idx="2377">
                  <c:v>24.770833333333332</c:v>
                </c:pt>
                <c:pt idx="2378">
                  <c:v>24.78125</c:v>
                </c:pt>
                <c:pt idx="2379">
                  <c:v>24.791666666666668</c:v>
                </c:pt>
                <c:pt idx="2380">
                  <c:v>24.802083333333332</c:v>
                </c:pt>
                <c:pt idx="2381">
                  <c:v>24.8125</c:v>
                </c:pt>
                <c:pt idx="2382">
                  <c:v>24.822916666666668</c:v>
                </c:pt>
                <c:pt idx="2383">
                  <c:v>24.833333333333332</c:v>
                </c:pt>
                <c:pt idx="2384">
                  <c:v>24.84375</c:v>
                </c:pt>
                <c:pt idx="2385">
                  <c:v>24.854166666666668</c:v>
                </c:pt>
                <c:pt idx="2386">
                  <c:v>24.864583333333332</c:v>
                </c:pt>
                <c:pt idx="2387">
                  <c:v>24.875</c:v>
                </c:pt>
                <c:pt idx="2388">
                  <c:v>24.885416666666668</c:v>
                </c:pt>
                <c:pt idx="2389">
                  <c:v>24.895833333333332</c:v>
                </c:pt>
                <c:pt idx="2390">
                  <c:v>24.90625</c:v>
                </c:pt>
                <c:pt idx="2391">
                  <c:v>24.916666666666668</c:v>
                </c:pt>
                <c:pt idx="2392">
                  <c:v>24.927083333333332</c:v>
                </c:pt>
                <c:pt idx="2393">
                  <c:v>24.9375</c:v>
                </c:pt>
                <c:pt idx="2394">
                  <c:v>24.947916666666668</c:v>
                </c:pt>
                <c:pt idx="2395">
                  <c:v>24.958333333333332</c:v>
                </c:pt>
                <c:pt idx="2396">
                  <c:v>24.96875</c:v>
                </c:pt>
                <c:pt idx="2397">
                  <c:v>24.979166666666668</c:v>
                </c:pt>
                <c:pt idx="2398">
                  <c:v>24.989583333333332</c:v>
                </c:pt>
                <c:pt idx="2399">
                  <c:v>25</c:v>
                </c:pt>
                <c:pt idx="2400">
                  <c:v>25.010416666666668</c:v>
                </c:pt>
                <c:pt idx="2401">
                  <c:v>25.020833333333332</c:v>
                </c:pt>
                <c:pt idx="2402">
                  <c:v>25.03125</c:v>
                </c:pt>
                <c:pt idx="2403">
                  <c:v>25.041666666666668</c:v>
                </c:pt>
                <c:pt idx="2404">
                  <c:v>25.052083333333332</c:v>
                </c:pt>
                <c:pt idx="2405">
                  <c:v>25.0625</c:v>
                </c:pt>
                <c:pt idx="2406">
                  <c:v>25.072916666666668</c:v>
                </c:pt>
                <c:pt idx="2407">
                  <c:v>25.083333333333332</c:v>
                </c:pt>
                <c:pt idx="2408">
                  <c:v>25.09375</c:v>
                </c:pt>
                <c:pt idx="2409">
                  <c:v>25.104166666666668</c:v>
                </c:pt>
                <c:pt idx="2410">
                  <c:v>25.114583333333332</c:v>
                </c:pt>
                <c:pt idx="2411">
                  <c:v>25.125</c:v>
                </c:pt>
                <c:pt idx="2412">
                  <c:v>25.135416666666668</c:v>
                </c:pt>
                <c:pt idx="2413">
                  <c:v>25.145833333333332</c:v>
                </c:pt>
                <c:pt idx="2414">
                  <c:v>25.15625</c:v>
                </c:pt>
                <c:pt idx="2415">
                  <c:v>25.166666666666668</c:v>
                </c:pt>
                <c:pt idx="2416">
                  <c:v>25.177083333333332</c:v>
                </c:pt>
                <c:pt idx="2417">
                  <c:v>25.1875</c:v>
                </c:pt>
                <c:pt idx="2418">
                  <c:v>25.197916666666668</c:v>
                </c:pt>
                <c:pt idx="2419">
                  <c:v>25.208333333333332</c:v>
                </c:pt>
                <c:pt idx="2420">
                  <c:v>25.21875</c:v>
                </c:pt>
                <c:pt idx="2421">
                  <c:v>25.229166666666668</c:v>
                </c:pt>
                <c:pt idx="2422">
                  <c:v>25.239583333333332</c:v>
                </c:pt>
                <c:pt idx="2423">
                  <c:v>25.25</c:v>
                </c:pt>
                <c:pt idx="2424">
                  <c:v>25.260416666666668</c:v>
                </c:pt>
                <c:pt idx="2425">
                  <c:v>25.270833333333332</c:v>
                </c:pt>
                <c:pt idx="2426">
                  <c:v>25.28125</c:v>
                </c:pt>
                <c:pt idx="2427">
                  <c:v>25.291666666666668</c:v>
                </c:pt>
                <c:pt idx="2428">
                  <c:v>25.302083333333332</c:v>
                </c:pt>
                <c:pt idx="2429">
                  <c:v>25.3125</c:v>
                </c:pt>
                <c:pt idx="2430">
                  <c:v>25.322916666666668</c:v>
                </c:pt>
                <c:pt idx="2431">
                  <c:v>25.333333333333332</c:v>
                </c:pt>
                <c:pt idx="2432">
                  <c:v>25.34375</c:v>
                </c:pt>
                <c:pt idx="2433">
                  <c:v>25.354166666666668</c:v>
                </c:pt>
                <c:pt idx="2434">
                  <c:v>25.364583333333332</c:v>
                </c:pt>
                <c:pt idx="2435">
                  <c:v>25.375</c:v>
                </c:pt>
                <c:pt idx="2436">
                  <c:v>25.385416666666668</c:v>
                </c:pt>
                <c:pt idx="2437">
                  <c:v>25.395833333333332</c:v>
                </c:pt>
                <c:pt idx="2438">
                  <c:v>25.40625</c:v>
                </c:pt>
                <c:pt idx="2439">
                  <c:v>25.416666666666668</c:v>
                </c:pt>
                <c:pt idx="2440">
                  <c:v>25.427083333333332</c:v>
                </c:pt>
                <c:pt idx="2441">
                  <c:v>25.4375</c:v>
                </c:pt>
                <c:pt idx="2442">
                  <c:v>25.447916666666668</c:v>
                </c:pt>
                <c:pt idx="2443">
                  <c:v>25.458333333333332</c:v>
                </c:pt>
                <c:pt idx="2444">
                  <c:v>25.46875</c:v>
                </c:pt>
                <c:pt idx="2445">
                  <c:v>25.479166666666668</c:v>
                </c:pt>
                <c:pt idx="2446">
                  <c:v>25.489583333333332</c:v>
                </c:pt>
                <c:pt idx="2447">
                  <c:v>25.5</c:v>
                </c:pt>
                <c:pt idx="2448">
                  <c:v>25.510416666666668</c:v>
                </c:pt>
                <c:pt idx="2449">
                  <c:v>25.520833333333332</c:v>
                </c:pt>
                <c:pt idx="2450">
                  <c:v>25.53125</c:v>
                </c:pt>
                <c:pt idx="2451">
                  <c:v>25.541666666666668</c:v>
                </c:pt>
                <c:pt idx="2452">
                  <c:v>25.552083333333332</c:v>
                </c:pt>
                <c:pt idx="2453">
                  <c:v>25.5625</c:v>
                </c:pt>
                <c:pt idx="2454">
                  <c:v>25.572916666666668</c:v>
                </c:pt>
                <c:pt idx="2455">
                  <c:v>25.583333333333332</c:v>
                </c:pt>
                <c:pt idx="2456">
                  <c:v>25.59375</c:v>
                </c:pt>
                <c:pt idx="2457">
                  <c:v>25.604166666666668</c:v>
                </c:pt>
                <c:pt idx="2458">
                  <c:v>25.614583333333332</c:v>
                </c:pt>
                <c:pt idx="2459">
                  <c:v>25.625</c:v>
                </c:pt>
                <c:pt idx="2460">
                  <c:v>25.635416666666668</c:v>
                </c:pt>
                <c:pt idx="2461">
                  <c:v>25.645833333333332</c:v>
                </c:pt>
                <c:pt idx="2462">
                  <c:v>25.65625</c:v>
                </c:pt>
                <c:pt idx="2463">
                  <c:v>25.666666666666668</c:v>
                </c:pt>
                <c:pt idx="2464">
                  <c:v>25.677083333333332</c:v>
                </c:pt>
                <c:pt idx="2465">
                  <c:v>25.6875</c:v>
                </c:pt>
                <c:pt idx="2466">
                  <c:v>25.697916666666668</c:v>
                </c:pt>
                <c:pt idx="2467">
                  <c:v>25.708333333333332</c:v>
                </c:pt>
                <c:pt idx="2468">
                  <c:v>25.71875</c:v>
                </c:pt>
                <c:pt idx="2469">
                  <c:v>25.729166666666668</c:v>
                </c:pt>
                <c:pt idx="2470">
                  <c:v>25.739583333333332</c:v>
                </c:pt>
                <c:pt idx="2471">
                  <c:v>25.75</c:v>
                </c:pt>
                <c:pt idx="2472">
                  <c:v>25.760416666666668</c:v>
                </c:pt>
                <c:pt idx="2473">
                  <c:v>25.770833333333332</c:v>
                </c:pt>
                <c:pt idx="2474">
                  <c:v>25.78125</c:v>
                </c:pt>
                <c:pt idx="2475">
                  <c:v>25.791666666666668</c:v>
                </c:pt>
                <c:pt idx="2476">
                  <c:v>25.802083333333332</c:v>
                </c:pt>
                <c:pt idx="2477">
                  <c:v>25.8125</c:v>
                </c:pt>
                <c:pt idx="2478">
                  <c:v>25.822916666666668</c:v>
                </c:pt>
                <c:pt idx="2479">
                  <c:v>25.833333333333332</c:v>
                </c:pt>
                <c:pt idx="2480">
                  <c:v>25.84375</c:v>
                </c:pt>
                <c:pt idx="2481">
                  <c:v>25.854166666666668</c:v>
                </c:pt>
                <c:pt idx="2482">
                  <c:v>25.864583333333332</c:v>
                </c:pt>
                <c:pt idx="2483">
                  <c:v>25.875</c:v>
                </c:pt>
                <c:pt idx="2484">
                  <c:v>25.885416666666668</c:v>
                </c:pt>
                <c:pt idx="2485">
                  <c:v>25.895833333333332</c:v>
                </c:pt>
                <c:pt idx="2486">
                  <c:v>25.90625</c:v>
                </c:pt>
                <c:pt idx="2487">
                  <c:v>25.916666666666668</c:v>
                </c:pt>
                <c:pt idx="2488">
                  <c:v>25.927083333333332</c:v>
                </c:pt>
                <c:pt idx="2489">
                  <c:v>25.9375</c:v>
                </c:pt>
                <c:pt idx="2490">
                  <c:v>25.947916666666668</c:v>
                </c:pt>
                <c:pt idx="2491">
                  <c:v>25.958333333333332</c:v>
                </c:pt>
                <c:pt idx="2492">
                  <c:v>25.96875</c:v>
                </c:pt>
                <c:pt idx="2493">
                  <c:v>25.979166666666668</c:v>
                </c:pt>
                <c:pt idx="2494">
                  <c:v>25.989583333333332</c:v>
                </c:pt>
                <c:pt idx="2495">
                  <c:v>26</c:v>
                </c:pt>
                <c:pt idx="2496">
                  <c:v>26.010416666666668</c:v>
                </c:pt>
                <c:pt idx="2497">
                  <c:v>26.020833333333332</c:v>
                </c:pt>
                <c:pt idx="2498">
                  <c:v>26.03125</c:v>
                </c:pt>
                <c:pt idx="2499">
                  <c:v>26.041666666666668</c:v>
                </c:pt>
                <c:pt idx="2500">
                  <c:v>26.052083333333332</c:v>
                </c:pt>
                <c:pt idx="2501">
                  <c:v>26.0625</c:v>
                </c:pt>
                <c:pt idx="2502">
                  <c:v>26.072916666666668</c:v>
                </c:pt>
                <c:pt idx="2503">
                  <c:v>26.083333333333332</c:v>
                </c:pt>
                <c:pt idx="2504">
                  <c:v>26.09375</c:v>
                </c:pt>
                <c:pt idx="2505">
                  <c:v>26.104166666666668</c:v>
                </c:pt>
                <c:pt idx="2506">
                  <c:v>26.114583333333332</c:v>
                </c:pt>
                <c:pt idx="2507">
                  <c:v>26.125</c:v>
                </c:pt>
                <c:pt idx="2508">
                  <c:v>26.135416666666668</c:v>
                </c:pt>
                <c:pt idx="2509">
                  <c:v>26.145833333333332</c:v>
                </c:pt>
                <c:pt idx="2510">
                  <c:v>26.15625</c:v>
                </c:pt>
                <c:pt idx="2511">
                  <c:v>26.166666666666668</c:v>
                </c:pt>
                <c:pt idx="2512">
                  <c:v>26.177083333333332</c:v>
                </c:pt>
                <c:pt idx="2513">
                  <c:v>26.1875</c:v>
                </c:pt>
                <c:pt idx="2514">
                  <c:v>26.197916666666668</c:v>
                </c:pt>
                <c:pt idx="2515">
                  <c:v>26.208333333333332</c:v>
                </c:pt>
                <c:pt idx="2516">
                  <c:v>26.21875</c:v>
                </c:pt>
                <c:pt idx="2517">
                  <c:v>26.229166666666668</c:v>
                </c:pt>
                <c:pt idx="2518">
                  <c:v>26.239583333333332</c:v>
                </c:pt>
                <c:pt idx="2519">
                  <c:v>26.25</c:v>
                </c:pt>
                <c:pt idx="2520">
                  <c:v>26.260416666666668</c:v>
                </c:pt>
                <c:pt idx="2521">
                  <c:v>26.270833333333332</c:v>
                </c:pt>
                <c:pt idx="2522">
                  <c:v>26.28125</c:v>
                </c:pt>
                <c:pt idx="2523">
                  <c:v>26.291666666666668</c:v>
                </c:pt>
                <c:pt idx="2524">
                  <c:v>26.302083333333332</c:v>
                </c:pt>
                <c:pt idx="2525">
                  <c:v>26.3125</c:v>
                </c:pt>
                <c:pt idx="2526">
                  <c:v>26.322916666666668</c:v>
                </c:pt>
                <c:pt idx="2527">
                  <c:v>26.333333333333332</c:v>
                </c:pt>
                <c:pt idx="2528">
                  <c:v>26.34375</c:v>
                </c:pt>
                <c:pt idx="2529">
                  <c:v>26.354166666666668</c:v>
                </c:pt>
                <c:pt idx="2530">
                  <c:v>26.364583333333332</c:v>
                </c:pt>
                <c:pt idx="2531">
                  <c:v>26.375</c:v>
                </c:pt>
                <c:pt idx="2532">
                  <c:v>26.385416666666668</c:v>
                </c:pt>
                <c:pt idx="2533">
                  <c:v>26.395833333333332</c:v>
                </c:pt>
                <c:pt idx="2534">
                  <c:v>26.40625</c:v>
                </c:pt>
                <c:pt idx="2535">
                  <c:v>26.416666666666668</c:v>
                </c:pt>
                <c:pt idx="2536">
                  <c:v>26.427083333333332</c:v>
                </c:pt>
                <c:pt idx="2537">
                  <c:v>26.4375</c:v>
                </c:pt>
                <c:pt idx="2538">
                  <c:v>26.447916666666668</c:v>
                </c:pt>
                <c:pt idx="2539">
                  <c:v>26.458333333333332</c:v>
                </c:pt>
                <c:pt idx="2540">
                  <c:v>26.46875</c:v>
                </c:pt>
                <c:pt idx="2541">
                  <c:v>26.479166666666668</c:v>
                </c:pt>
                <c:pt idx="2542">
                  <c:v>26.489583333333332</c:v>
                </c:pt>
                <c:pt idx="2543">
                  <c:v>26.5</c:v>
                </c:pt>
                <c:pt idx="2544">
                  <c:v>26.510416666666668</c:v>
                </c:pt>
                <c:pt idx="2545">
                  <c:v>26.520833333333332</c:v>
                </c:pt>
                <c:pt idx="2546">
                  <c:v>26.53125</c:v>
                </c:pt>
                <c:pt idx="2547">
                  <c:v>26.541666666666668</c:v>
                </c:pt>
                <c:pt idx="2548">
                  <c:v>26.552083333333332</c:v>
                </c:pt>
                <c:pt idx="2549">
                  <c:v>26.5625</c:v>
                </c:pt>
                <c:pt idx="2550">
                  <c:v>26.572916666666668</c:v>
                </c:pt>
                <c:pt idx="2551">
                  <c:v>26.583333333333332</c:v>
                </c:pt>
                <c:pt idx="2552">
                  <c:v>26.59375</c:v>
                </c:pt>
                <c:pt idx="2553">
                  <c:v>26.604166666666668</c:v>
                </c:pt>
                <c:pt idx="2554">
                  <c:v>26.614583333333332</c:v>
                </c:pt>
                <c:pt idx="2555">
                  <c:v>26.625</c:v>
                </c:pt>
                <c:pt idx="2556">
                  <c:v>26.635416666666668</c:v>
                </c:pt>
                <c:pt idx="2557">
                  <c:v>26.645833333333332</c:v>
                </c:pt>
                <c:pt idx="2558">
                  <c:v>26.65625</c:v>
                </c:pt>
                <c:pt idx="2559">
                  <c:v>26.666666666666668</c:v>
                </c:pt>
                <c:pt idx="2560">
                  <c:v>26.677083333333332</c:v>
                </c:pt>
                <c:pt idx="2561">
                  <c:v>26.6875</c:v>
                </c:pt>
                <c:pt idx="2562">
                  <c:v>26.697916666666668</c:v>
                </c:pt>
                <c:pt idx="2563">
                  <c:v>26.708333333333332</c:v>
                </c:pt>
                <c:pt idx="2564">
                  <c:v>26.71875</c:v>
                </c:pt>
                <c:pt idx="2565">
                  <c:v>26.729166666666668</c:v>
                </c:pt>
                <c:pt idx="2566">
                  <c:v>26.739583333333332</c:v>
                </c:pt>
                <c:pt idx="2567">
                  <c:v>26.75</c:v>
                </c:pt>
                <c:pt idx="2568">
                  <c:v>26.760416666666668</c:v>
                </c:pt>
                <c:pt idx="2569">
                  <c:v>26.770833333333332</c:v>
                </c:pt>
                <c:pt idx="2570">
                  <c:v>26.78125</c:v>
                </c:pt>
                <c:pt idx="2571">
                  <c:v>26.791666666666668</c:v>
                </c:pt>
                <c:pt idx="2572">
                  <c:v>26.802083333333332</c:v>
                </c:pt>
                <c:pt idx="2573">
                  <c:v>26.8125</c:v>
                </c:pt>
                <c:pt idx="2574">
                  <c:v>26.822916666666668</c:v>
                </c:pt>
                <c:pt idx="2575">
                  <c:v>26.833333333333332</c:v>
                </c:pt>
                <c:pt idx="2576">
                  <c:v>26.84375</c:v>
                </c:pt>
                <c:pt idx="2577">
                  <c:v>26.854166666666668</c:v>
                </c:pt>
                <c:pt idx="2578">
                  <c:v>26.864583333333332</c:v>
                </c:pt>
                <c:pt idx="2579">
                  <c:v>26.875</c:v>
                </c:pt>
                <c:pt idx="2580">
                  <c:v>26.885416666666668</c:v>
                </c:pt>
                <c:pt idx="2581">
                  <c:v>26.895833333333332</c:v>
                </c:pt>
                <c:pt idx="2582">
                  <c:v>26.90625</c:v>
                </c:pt>
                <c:pt idx="2583">
                  <c:v>26.916666666666668</c:v>
                </c:pt>
                <c:pt idx="2584">
                  <c:v>26.927083333333332</c:v>
                </c:pt>
                <c:pt idx="2585">
                  <c:v>26.9375</c:v>
                </c:pt>
                <c:pt idx="2586">
                  <c:v>26.947916666666668</c:v>
                </c:pt>
                <c:pt idx="2587">
                  <c:v>26.958333333333332</c:v>
                </c:pt>
                <c:pt idx="2588">
                  <c:v>26.96875</c:v>
                </c:pt>
                <c:pt idx="2589">
                  <c:v>26.979166666666668</c:v>
                </c:pt>
                <c:pt idx="2590">
                  <c:v>26.989583333333332</c:v>
                </c:pt>
                <c:pt idx="2591">
                  <c:v>27</c:v>
                </c:pt>
                <c:pt idx="2592">
                  <c:v>27.010416666666668</c:v>
                </c:pt>
                <c:pt idx="2593">
                  <c:v>27.020833333333332</c:v>
                </c:pt>
                <c:pt idx="2594">
                  <c:v>27.03125</c:v>
                </c:pt>
                <c:pt idx="2595">
                  <c:v>27.041666666666668</c:v>
                </c:pt>
                <c:pt idx="2596">
                  <c:v>27.052083333333332</c:v>
                </c:pt>
                <c:pt idx="2597">
                  <c:v>27.0625</c:v>
                </c:pt>
                <c:pt idx="2598">
                  <c:v>27.072916666666668</c:v>
                </c:pt>
                <c:pt idx="2599">
                  <c:v>27.083333333333332</c:v>
                </c:pt>
                <c:pt idx="2600">
                  <c:v>27.09375</c:v>
                </c:pt>
                <c:pt idx="2601">
                  <c:v>27.104166666666668</c:v>
                </c:pt>
                <c:pt idx="2602">
                  <c:v>27.114583333333332</c:v>
                </c:pt>
                <c:pt idx="2603">
                  <c:v>27.125</c:v>
                </c:pt>
                <c:pt idx="2604">
                  <c:v>27.135416666666668</c:v>
                </c:pt>
                <c:pt idx="2605">
                  <c:v>27.145833333333332</c:v>
                </c:pt>
                <c:pt idx="2606">
                  <c:v>27.15625</c:v>
                </c:pt>
                <c:pt idx="2607">
                  <c:v>27.166666666666668</c:v>
                </c:pt>
                <c:pt idx="2608">
                  <c:v>27.177083333333332</c:v>
                </c:pt>
                <c:pt idx="2609">
                  <c:v>27.1875</c:v>
                </c:pt>
                <c:pt idx="2610">
                  <c:v>27.197916666666668</c:v>
                </c:pt>
                <c:pt idx="2611">
                  <c:v>27.208333333333332</c:v>
                </c:pt>
                <c:pt idx="2612">
                  <c:v>27.21875</c:v>
                </c:pt>
                <c:pt idx="2613">
                  <c:v>27.229166666666668</c:v>
                </c:pt>
                <c:pt idx="2614">
                  <c:v>27.239583333333332</c:v>
                </c:pt>
                <c:pt idx="2615">
                  <c:v>27.25</c:v>
                </c:pt>
                <c:pt idx="2616">
                  <c:v>27.260416666666668</c:v>
                </c:pt>
                <c:pt idx="2617">
                  <c:v>27.270833333333332</c:v>
                </c:pt>
                <c:pt idx="2618">
                  <c:v>27.28125</c:v>
                </c:pt>
                <c:pt idx="2619">
                  <c:v>27.291666666666668</c:v>
                </c:pt>
                <c:pt idx="2620">
                  <c:v>27.302083333333332</c:v>
                </c:pt>
                <c:pt idx="2621">
                  <c:v>27.3125</c:v>
                </c:pt>
                <c:pt idx="2622">
                  <c:v>27.322916666666668</c:v>
                </c:pt>
                <c:pt idx="2623">
                  <c:v>27.333333333333332</c:v>
                </c:pt>
                <c:pt idx="2624">
                  <c:v>27.34375</c:v>
                </c:pt>
                <c:pt idx="2625">
                  <c:v>27.354166666666668</c:v>
                </c:pt>
                <c:pt idx="2626">
                  <c:v>27.364583333333332</c:v>
                </c:pt>
                <c:pt idx="2627">
                  <c:v>27.375</c:v>
                </c:pt>
                <c:pt idx="2628">
                  <c:v>27.385416666666668</c:v>
                </c:pt>
                <c:pt idx="2629">
                  <c:v>27.395833333333332</c:v>
                </c:pt>
                <c:pt idx="2630">
                  <c:v>27.40625</c:v>
                </c:pt>
                <c:pt idx="2631">
                  <c:v>27.416666666666668</c:v>
                </c:pt>
                <c:pt idx="2632">
                  <c:v>27.427083333333332</c:v>
                </c:pt>
                <c:pt idx="2633">
                  <c:v>27.4375</c:v>
                </c:pt>
                <c:pt idx="2634">
                  <c:v>27.447916666666668</c:v>
                </c:pt>
                <c:pt idx="2635">
                  <c:v>27.458333333333332</c:v>
                </c:pt>
                <c:pt idx="2636">
                  <c:v>27.46875</c:v>
                </c:pt>
                <c:pt idx="2637">
                  <c:v>27.479166666666668</c:v>
                </c:pt>
                <c:pt idx="2638">
                  <c:v>27.489583333333332</c:v>
                </c:pt>
                <c:pt idx="2639">
                  <c:v>27.5</c:v>
                </c:pt>
                <c:pt idx="2640">
                  <c:v>27.510416666666668</c:v>
                </c:pt>
                <c:pt idx="2641">
                  <c:v>27.520833333333332</c:v>
                </c:pt>
                <c:pt idx="2642">
                  <c:v>27.53125</c:v>
                </c:pt>
                <c:pt idx="2643">
                  <c:v>27.541666666666668</c:v>
                </c:pt>
                <c:pt idx="2644">
                  <c:v>27.552083333333332</c:v>
                </c:pt>
                <c:pt idx="2645">
                  <c:v>27.5625</c:v>
                </c:pt>
                <c:pt idx="2646">
                  <c:v>27.572916666666668</c:v>
                </c:pt>
                <c:pt idx="2647">
                  <c:v>27.583333333333332</c:v>
                </c:pt>
                <c:pt idx="2648">
                  <c:v>27.59375</c:v>
                </c:pt>
                <c:pt idx="2649">
                  <c:v>27.604166666666668</c:v>
                </c:pt>
                <c:pt idx="2650">
                  <c:v>27.614583333333332</c:v>
                </c:pt>
                <c:pt idx="2651">
                  <c:v>27.625</c:v>
                </c:pt>
                <c:pt idx="2652">
                  <c:v>27.635416666666668</c:v>
                </c:pt>
                <c:pt idx="2653">
                  <c:v>27.645833333333332</c:v>
                </c:pt>
                <c:pt idx="2654">
                  <c:v>27.65625</c:v>
                </c:pt>
                <c:pt idx="2655">
                  <c:v>27.666666666666668</c:v>
                </c:pt>
                <c:pt idx="2656">
                  <c:v>27.677083333333332</c:v>
                </c:pt>
                <c:pt idx="2657">
                  <c:v>27.6875</c:v>
                </c:pt>
                <c:pt idx="2658">
                  <c:v>27.697916666666668</c:v>
                </c:pt>
                <c:pt idx="2659">
                  <c:v>27.708333333333332</c:v>
                </c:pt>
                <c:pt idx="2660">
                  <c:v>27.71875</c:v>
                </c:pt>
                <c:pt idx="2661">
                  <c:v>27.729166666666668</c:v>
                </c:pt>
                <c:pt idx="2662">
                  <c:v>27.739583333333332</c:v>
                </c:pt>
                <c:pt idx="2663">
                  <c:v>27.75</c:v>
                </c:pt>
                <c:pt idx="2664">
                  <c:v>27.760416666666668</c:v>
                </c:pt>
                <c:pt idx="2665">
                  <c:v>27.770833333333332</c:v>
                </c:pt>
                <c:pt idx="2666">
                  <c:v>27.78125</c:v>
                </c:pt>
                <c:pt idx="2667">
                  <c:v>27.791666666666668</c:v>
                </c:pt>
                <c:pt idx="2668">
                  <c:v>27.802083333333332</c:v>
                </c:pt>
                <c:pt idx="2669">
                  <c:v>27.8125</c:v>
                </c:pt>
                <c:pt idx="2670">
                  <c:v>27.822916666666668</c:v>
                </c:pt>
                <c:pt idx="2671">
                  <c:v>27.833333333333332</c:v>
                </c:pt>
                <c:pt idx="2672">
                  <c:v>27.84375</c:v>
                </c:pt>
                <c:pt idx="2673">
                  <c:v>27.854166666666668</c:v>
                </c:pt>
                <c:pt idx="2674">
                  <c:v>27.864583333333332</c:v>
                </c:pt>
                <c:pt idx="2675">
                  <c:v>27.875</c:v>
                </c:pt>
                <c:pt idx="2676">
                  <c:v>27.885416666666668</c:v>
                </c:pt>
                <c:pt idx="2677">
                  <c:v>27.895833333333332</c:v>
                </c:pt>
                <c:pt idx="2678">
                  <c:v>27.90625</c:v>
                </c:pt>
                <c:pt idx="2679">
                  <c:v>27.916666666666668</c:v>
                </c:pt>
                <c:pt idx="2680">
                  <c:v>27.927083333333332</c:v>
                </c:pt>
                <c:pt idx="2681">
                  <c:v>27.9375</c:v>
                </c:pt>
                <c:pt idx="2682">
                  <c:v>27.947916666666668</c:v>
                </c:pt>
                <c:pt idx="2683">
                  <c:v>27.958333333333332</c:v>
                </c:pt>
                <c:pt idx="2684">
                  <c:v>27.96875</c:v>
                </c:pt>
                <c:pt idx="2685">
                  <c:v>27.979166666666668</c:v>
                </c:pt>
                <c:pt idx="2686">
                  <c:v>27.989583333333332</c:v>
                </c:pt>
                <c:pt idx="2687">
                  <c:v>28</c:v>
                </c:pt>
                <c:pt idx="2688">
                  <c:v>28.010416666666668</c:v>
                </c:pt>
                <c:pt idx="2689">
                  <c:v>28.020833333333332</c:v>
                </c:pt>
                <c:pt idx="2690">
                  <c:v>28.03125</c:v>
                </c:pt>
                <c:pt idx="2691">
                  <c:v>28.041666666666668</c:v>
                </c:pt>
                <c:pt idx="2692">
                  <c:v>28.052083333333332</c:v>
                </c:pt>
                <c:pt idx="2693">
                  <c:v>28.0625</c:v>
                </c:pt>
                <c:pt idx="2694">
                  <c:v>28.072916666666668</c:v>
                </c:pt>
                <c:pt idx="2695">
                  <c:v>28.083333333333332</c:v>
                </c:pt>
                <c:pt idx="2696">
                  <c:v>28.09375</c:v>
                </c:pt>
                <c:pt idx="2697">
                  <c:v>28.104166666666668</c:v>
                </c:pt>
                <c:pt idx="2698">
                  <c:v>28.114583333333332</c:v>
                </c:pt>
                <c:pt idx="2699">
                  <c:v>28.125</c:v>
                </c:pt>
                <c:pt idx="2700">
                  <c:v>28.135416666666668</c:v>
                </c:pt>
                <c:pt idx="2701">
                  <c:v>28.145833333333332</c:v>
                </c:pt>
                <c:pt idx="2702">
                  <c:v>28.15625</c:v>
                </c:pt>
                <c:pt idx="2703">
                  <c:v>28.166666666666668</c:v>
                </c:pt>
                <c:pt idx="2704">
                  <c:v>28.177083333333332</c:v>
                </c:pt>
                <c:pt idx="2705">
                  <c:v>28.1875</c:v>
                </c:pt>
                <c:pt idx="2706">
                  <c:v>28.197916666666668</c:v>
                </c:pt>
                <c:pt idx="2707">
                  <c:v>28.208333333333332</c:v>
                </c:pt>
                <c:pt idx="2708">
                  <c:v>28.21875</c:v>
                </c:pt>
                <c:pt idx="2709">
                  <c:v>28.229166666666668</c:v>
                </c:pt>
                <c:pt idx="2710">
                  <c:v>28.239583333333332</c:v>
                </c:pt>
                <c:pt idx="2711">
                  <c:v>28.25</c:v>
                </c:pt>
                <c:pt idx="2712">
                  <c:v>28.260416666666668</c:v>
                </c:pt>
                <c:pt idx="2713">
                  <c:v>28.270833333333332</c:v>
                </c:pt>
                <c:pt idx="2714">
                  <c:v>28.28125</c:v>
                </c:pt>
                <c:pt idx="2715">
                  <c:v>28.291666666666668</c:v>
                </c:pt>
                <c:pt idx="2716">
                  <c:v>28.302083333333332</c:v>
                </c:pt>
                <c:pt idx="2717">
                  <c:v>28.3125</c:v>
                </c:pt>
                <c:pt idx="2718">
                  <c:v>28.322916666666668</c:v>
                </c:pt>
                <c:pt idx="2719">
                  <c:v>28.333333333333332</c:v>
                </c:pt>
                <c:pt idx="2720">
                  <c:v>28.34375</c:v>
                </c:pt>
                <c:pt idx="2721">
                  <c:v>28.354166666666668</c:v>
                </c:pt>
                <c:pt idx="2722">
                  <c:v>28.364583333333332</c:v>
                </c:pt>
                <c:pt idx="2723">
                  <c:v>28.375</c:v>
                </c:pt>
                <c:pt idx="2724">
                  <c:v>28.385416666666668</c:v>
                </c:pt>
                <c:pt idx="2725">
                  <c:v>28.395833333333332</c:v>
                </c:pt>
                <c:pt idx="2726">
                  <c:v>28.40625</c:v>
                </c:pt>
                <c:pt idx="2727">
                  <c:v>28.416666666666668</c:v>
                </c:pt>
                <c:pt idx="2728">
                  <c:v>28.427083333333332</c:v>
                </c:pt>
                <c:pt idx="2729">
                  <c:v>28.4375</c:v>
                </c:pt>
                <c:pt idx="2730">
                  <c:v>28.447916666666668</c:v>
                </c:pt>
                <c:pt idx="2731">
                  <c:v>28.458333333333332</c:v>
                </c:pt>
                <c:pt idx="2732">
                  <c:v>28.46875</c:v>
                </c:pt>
                <c:pt idx="2733">
                  <c:v>28.479166666666668</c:v>
                </c:pt>
                <c:pt idx="2734">
                  <c:v>28.489583333333332</c:v>
                </c:pt>
                <c:pt idx="2735">
                  <c:v>28.5</c:v>
                </c:pt>
                <c:pt idx="2736">
                  <c:v>28.510416666666668</c:v>
                </c:pt>
                <c:pt idx="2737">
                  <c:v>28.520833333333332</c:v>
                </c:pt>
                <c:pt idx="2738">
                  <c:v>28.53125</c:v>
                </c:pt>
                <c:pt idx="2739">
                  <c:v>28.541666666666668</c:v>
                </c:pt>
                <c:pt idx="2740">
                  <c:v>28.552083333333332</c:v>
                </c:pt>
                <c:pt idx="2741">
                  <c:v>28.5625</c:v>
                </c:pt>
                <c:pt idx="2742">
                  <c:v>28.572916666666668</c:v>
                </c:pt>
                <c:pt idx="2743">
                  <c:v>28.583333333333332</c:v>
                </c:pt>
                <c:pt idx="2744">
                  <c:v>28.59375</c:v>
                </c:pt>
                <c:pt idx="2745">
                  <c:v>28.604166666666668</c:v>
                </c:pt>
                <c:pt idx="2746">
                  <c:v>28.614583333333332</c:v>
                </c:pt>
                <c:pt idx="2747">
                  <c:v>28.625</c:v>
                </c:pt>
                <c:pt idx="2748">
                  <c:v>28.635416666666668</c:v>
                </c:pt>
                <c:pt idx="2749">
                  <c:v>28.645833333333332</c:v>
                </c:pt>
                <c:pt idx="2750">
                  <c:v>28.65625</c:v>
                </c:pt>
                <c:pt idx="2751">
                  <c:v>28.666666666666668</c:v>
                </c:pt>
                <c:pt idx="2752">
                  <c:v>28.677083333333332</c:v>
                </c:pt>
                <c:pt idx="2753">
                  <c:v>28.6875</c:v>
                </c:pt>
                <c:pt idx="2754">
                  <c:v>28.697916666666668</c:v>
                </c:pt>
                <c:pt idx="2755">
                  <c:v>28.708333333333332</c:v>
                </c:pt>
                <c:pt idx="2756">
                  <c:v>28.71875</c:v>
                </c:pt>
                <c:pt idx="2757">
                  <c:v>28.729166666666668</c:v>
                </c:pt>
                <c:pt idx="2758">
                  <c:v>28.739583333333332</c:v>
                </c:pt>
                <c:pt idx="2759">
                  <c:v>28.75</c:v>
                </c:pt>
                <c:pt idx="2760">
                  <c:v>28.760416666666668</c:v>
                </c:pt>
                <c:pt idx="2761">
                  <c:v>28.770833333333332</c:v>
                </c:pt>
                <c:pt idx="2762">
                  <c:v>28.78125</c:v>
                </c:pt>
                <c:pt idx="2763">
                  <c:v>28.791666666666668</c:v>
                </c:pt>
                <c:pt idx="2764">
                  <c:v>28.802083333333332</c:v>
                </c:pt>
                <c:pt idx="2765">
                  <c:v>28.8125</c:v>
                </c:pt>
                <c:pt idx="2766">
                  <c:v>28.822916666666668</c:v>
                </c:pt>
                <c:pt idx="2767">
                  <c:v>28.833333333333332</c:v>
                </c:pt>
                <c:pt idx="2768">
                  <c:v>28.84375</c:v>
                </c:pt>
                <c:pt idx="2769">
                  <c:v>28.854166666666668</c:v>
                </c:pt>
                <c:pt idx="2770">
                  <c:v>28.864583333333332</c:v>
                </c:pt>
                <c:pt idx="2771">
                  <c:v>28.875</c:v>
                </c:pt>
                <c:pt idx="2772">
                  <c:v>28.885416666666668</c:v>
                </c:pt>
                <c:pt idx="2773">
                  <c:v>28.895833333333332</c:v>
                </c:pt>
                <c:pt idx="2774">
                  <c:v>28.90625</c:v>
                </c:pt>
                <c:pt idx="2775">
                  <c:v>28.916666666666668</c:v>
                </c:pt>
                <c:pt idx="2776">
                  <c:v>28.927083333333332</c:v>
                </c:pt>
                <c:pt idx="2777">
                  <c:v>28.9375</c:v>
                </c:pt>
                <c:pt idx="2778">
                  <c:v>28.947916666666668</c:v>
                </c:pt>
                <c:pt idx="2779">
                  <c:v>28.958333333333332</c:v>
                </c:pt>
                <c:pt idx="2780">
                  <c:v>28.96875</c:v>
                </c:pt>
                <c:pt idx="2781">
                  <c:v>28.979166666666668</c:v>
                </c:pt>
                <c:pt idx="2782">
                  <c:v>28.989583333333332</c:v>
                </c:pt>
                <c:pt idx="2783">
                  <c:v>29</c:v>
                </c:pt>
                <c:pt idx="2784">
                  <c:v>29.010416666666668</c:v>
                </c:pt>
                <c:pt idx="2785">
                  <c:v>29.020833333333332</c:v>
                </c:pt>
                <c:pt idx="2786">
                  <c:v>29.03125</c:v>
                </c:pt>
                <c:pt idx="2787">
                  <c:v>29.041666666666668</c:v>
                </c:pt>
                <c:pt idx="2788">
                  <c:v>29.052083333333332</c:v>
                </c:pt>
                <c:pt idx="2789">
                  <c:v>29.0625</c:v>
                </c:pt>
                <c:pt idx="2790">
                  <c:v>29.072916666666668</c:v>
                </c:pt>
                <c:pt idx="2791">
                  <c:v>29.083333333333332</c:v>
                </c:pt>
                <c:pt idx="2792">
                  <c:v>29.09375</c:v>
                </c:pt>
                <c:pt idx="2793">
                  <c:v>29.104166666666668</c:v>
                </c:pt>
                <c:pt idx="2794">
                  <c:v>29.114583333333332</c:v>
                </c:pt>
                <c:pt idx="2795">
                  <c:v>29.125</c:v>
                </c:pt>
                <c:pt idx="2796">
                  <c:v>29.135416666666668</c:v>
                </c:pt>
                <c:pt idx="2797">
                  <c:v>29.145833333333332</c:v>
                </c:pt>
                <c:pt idx="2798">
                  <c:v>29.15625</c:v>
                </c:pt>
                <c:pt idx="2799">
                  <c:v>29.166666666666668</c:v>
                </c:pt>
                <c:pt idx="2800">
                  <c:v>29.177083333333332</c:v>
                </c:pt>
                <c:pt idx="2801">
                  <c:v>29.1875</c:v>
                </c:pt>
                <c:pt idx="2802">
                  <c:v>29.197916666666668</c:v>
                </c:pt>
                <c:pt idx="2803">
                  <c:v>29.208333333333332</c:v>
                </c:pt>
                <c:pt idx="2804">
                  <c:v>29.21875</c:v>
                </c:pt>
                <c:pt idx="2805">
                  <c:v>29.229166666666668</c:v>
                </c:pt>
                <c:pt idx="2806">
                  <c:v>29.239583333333332</c:v>
                </c:pt>
                <c:pt idx="2807">
                  <c:v>29.25</c:v>
                </c:pt>
                <c:pt idx="2808">
                  <c:v>29.260416666666668</c:v>
                </c:pt>
                <c:pt idx="2809">
                  <c:v>29.270833333333332</c:v>
                </c:pt>
                <c:pt idx="2810">
                  <c:v>29.28125</c:v>
                </c:pt>
                <c:pt idx="2811">
                  <c:v>29.291666666666668</c:v>
                </c:pt>
                <c:pt idx="2812">
                  <c:v>29.302083333333332</c:v>
                </c:pt>
                <c:pt idx="2813">
                  <c:v>29.3125</c:v>
                </c:pt>
                <c:pt idx="2814">
                  <c:v>29.322916666666668</c:v>
                </c:pt>
                <c:pt idx="2815">
                  <c:v>29.333333333333332</c:v>
                </c:pt>
                <c:pt idx="2816">
                  <c:v>29.34375</c:v>
                </c:pt>
                <c:pt idx="2817">
                  <c:v>29.354166666666668</c:v>
                </c:pt>
                <c:pt idx="2818">
                  <c:v>29.364583333333332</c:v>
                </c:pt>
                <c:pt idx="2819">
                  <c:v>29.375</c:v>
                </c:pt>
                <c:pt idx="2820">
                  <c:v>29.385416666666668</c:v>
                </c:pt>
                <c:pt idx="2821">
                  <c:v>29.395833333333332</c:v>
                </c:pt>
                <c:pt idx="2822">
                  <c:v>29.40625</c:v>
                </c:pt>
                <c:pt idx="2823">
                  <c:v>29.416666666666668</c:v>
                </c:pt>
                <c:pt idx="2824">
                  <c:v>29.427083333333332</c:v>
                </c:pt>
                <c:pt idx="2825">
                  <c:v>29.4375</c:v>
                </c:pt>
                <c:pt idx="2826">
                  <c:v>29.447916666666668</c:v>
                </c:pt>
                <c:pt idx="2827">
                  <c:v>29.458333333333332</c:v>
                </c:pt>
                <c:pt idx="2828">
                  <c:v>29.46875</c:v>
                </c:pt>
                <c:pt idx="2829">
                  <c:v>29.479166666666668</c:v>
                </c:pt>
                <c:pt idx="2830">
                  <c:v>29.489583333333332</c:v>
                </c:pt>
                <c:pt idx="2831">
                  <c:v>29.5</c:v>
                </c:pt>
                <c:pt idx="2832">
                  <c:v>29.510416666666668</c:v>
                </c:pt>
                <c:pt idx="2833">
                  <c:v>29.520833333333332</c:v>
                </c:pt>
                <c:pt idx="2834">
                  <c:v>29.53125</c:v>
                </c:pt>
                <c:pt idx="2835">
                  <c:v>29.541666666666668</c:v>
                </c:pt>
                <c:pt idx="2836">
                  <c:v>29.552083333333332</c:v>
                </c:pt>
                <c:pt idx="2837">
                  <c:v>29.5625</c:v>
                </c:pt>
                <c:pt idx="2838">
                  <c:v>29.572916666666668</c:v>
                </c:pt>
                <c:pt idx="2839">
                  <c:v>29.583333333333332</c:v>
                </c:pt>
                <c:pt idx="2840">
                  <c:v>29.59375</c:v>
                </c:pt>
                <c:pt idx="2841">
                  <c:v>29.604166666666668</c:v>
                </c:pt>
                <c:pt idx="2842">
                  <c:v>29.614583333333332</c:v>
                </c:pt>
                <c:pt idx="2843">
                  <c:v>29.625</c:v>
                </c:pt>
                <c:pt idx="2844">
                  <c:v>29.635416666666668</c:v>
                </c:pt>
                <c:pt idx="2845">
                  <c:v>29.645833333333332</c:v>
                </c:pt>
                <c:pt idx="2846">
                  <c:v>29.65625</c:v>
                </c:pt>
                <c:pt idx="2847">
                  <c:v>29.666666666666668</c:v>
                </c:pt>
                <c:pt idx="2848">
                  <c:v>29.677083333333332</c:v>
                </c:pt>
                <c:pt idx="2849">
                  <c:v>29.6875</c:v>
                </c:pt>
                <c:pt idx="2850">
                  <c:v>29.697916666666668</c:v>
                </c:pt>
                <c:pt idx="2851">
                  <c:v>29.708333333333332</c:v>
                </c:pt>
                <c:pt idx="2852">
                  <c:v>29.71875</c:v>
                </c:pt>
                <c:pt idx="2853">
                  <c:v>29.729166666666668</c:v>
                </c:pt>
                <c:pt idx="2854">
                  <c:v>29.739583333333332</c:v>
                </c:pt>
                <c:pt idx="2855">
                  <c:v>29.75</c:v>
                </c:pt>
                <c:pt idx="2856">
                  <c:v>29.760416666666668</c:v>
                </c:pt>
                <c:pt idx="2857">
                  <c:v>29.770833333333332</c:v>
                </c:pt>
                <c:pt idx="2858">
                  <c:v>29.78125</c:v>
                </c:pt>
                <c:pt idx="2859">
                  <c:v>29.791666666666668</c:v>
                </c:pt>
                <c:pt idx="2860">
                  <c:v>29.802083333333332</c:v>
                </c:pt>
                <c:pt idx="2861">
                  <c:v>29.8125</c:v>
                </c:pt>
                <c:pt idx="2862">
                  <c:v>29.822916666666668</c:v>
                </c:pt>
                <c:pt idx="2863">
                  <c:v>29.833333333333332</c:v>
                </c:pt>
                <c:pt idx="2864">
                  <c:v>29.84375</c:v>
                </c:pt>
                <c:pt idx="2865">
                  <c:v>29.854166666666668</c:v>
                </c:pt>
                <c:pt idx="2866">
                  <c:v>29.864583333333332</c:v>
                </c:pt>
                <c:pt idx="2867">
                  <c:v>29.875</c:v>
                </c:pt>
                <c:pt idx="2868">
                  <c:v>29.885416666666668</c:v>
                </c:pt>
                <c:pt idx="2869">
                  <c:v>29.895833333333332</c:v>
                </c:pt>
                <c:pt idx="2870">
                  <c:v>29.90625</c:v>
                </c:pt>
                <c:pt idx="2871">
                  <c:v>29.916666666666668</c:v>
                </c:pt>
                <c:pt idx="2872">
                  <c:v>29.927083333333332</c:v>
                </c:pt>
                <c:pt idx="2873">
                  <c:v>29.9375</c:v>
                </c:pt>
                <c:pt idx="2874">
                  <c:v>29.947916666666668</c:v>
                </c:pt>
                <c:pt idx="2875">
                  <c:v>29.958333333333332</c:v>
                </c:pt>
                <c:pt idx="2876">
                  <c:v>29.96875</c:v>
                </c:pt>
                <c:pt idx="2877">
                  <c:v>29.979166666666668</c:v>
                </c:pt>
                <c:pt idx="2878">
                  <c:v>29.989583333333332</c:v>
                </c:pt>
                <c:pt idx="2879">
                  <c:v>30</c:v>
                </c:pt>
                <c:pt idx="2880">
                  <c:v>30.010416666666668</c:v>
                </c:pt>
                <c:pt idx="2881">
                  <c:v>30.020833333333332</c:v>
                </c:pt>
                <c:pt idx="2882">
                  <c:v>30.03125</c:v>
                </c:pt>
                <c:pt idx="2883">
                  <c:v>30.041666666666668</c:v>
                </c:pt>
                <c:pt idx="2884">
                  <c:v>30.052083333333332</c:v>
                </c:pt>
                <c:pt idx="2885">
                  <c:v>30.0625</c:v>
                </c:pt>
                <c:pt idx="2886">
                  <c:v>30.072916666666668</c:v>
                </c:pt>
                <c:pt idx="2887">
                  <c:v>30.083333333333332</c:v>
                </c:pt>
                <c:pt idx="2888">
                  <c:v>30.09375</c:v>
                </c:pt>
                <c:pt idx="2889">
                  <c:v>30.104166666666668</c:v>
                </c:pt>
                <c:pt idx="2890">
                  <c:v>30.114583333333332</c:v>
                </c:pt>
                <c:pt idx="2891">
                  <c:v>30.125</c:v>
                </c:pt>
                <c:pt idx="2892">
                  <c:v>30.135416666666668</c:v>
                </c:pt>
                <c:pt idx="2893">
                  <c:v>30.145833333333332</c:v>
                </c:pt>
                <c:pt idx="2894">
                  <c:v>30.15625</c:v>
                </c:pt>
                <c:pt idx="2895">
                  <c:v>30.166666666666668</c:v>
                </c:pt>
                <c:pt idx="2896">
                  <c:v>30.177083333333332</c:v>
                </c:pt>
                <c:pt idx="2897">
                  <c:v>30.1875</c:v>
                </c:pt>
                <c:pt idx="2898">
                  <c:v>30.197916666666668</c:v>
                </c:pt>
                <c:pt idx="2899">
                  <c:v>30.208333333333332</c:v>
                </c:pt>
                <c:pt idx="2900">
                  <c:v>30.21875</c:v>
                </c:pt>
                <c:pt idx="2901">
                  <c:v>30.229166666666668</c:v>
                </c:pt>
                <c:pt idx="2902">
                  <c:v>30.239583333333332</c:v>
                </c:pt>
                <c:pt idx="2903">
                  <c:v>30.25</c:v>
                </c:pt>
                <c:pt idx="2904">
                  <c:v>30.260416666666668</c:v>
                </c:pt>
                <c:pt idx="2905">
                  <c:v>30.270833333333332</c:v>
                </c:pt>
                <c:pt idx="2906">
                  <c:v>30.28125</c:v>
                </c:pt>
                <c:pt idx="2907">
                  <c:v>30.291666666666668</c:v>
                </c:pt>
                <c:pt idx="2908">
                  <c:v>30.302083333333332</c:v>
                </c:pt>
                <c:pt idx="2909">
                  <c:v>30.3125</c:v>
                </c:pt>
                <c:pt idx="2910">
                  <c:v>30.322916666666668</c:v>
                </c:pt>
                <c:pt idx="2911">
                  <c:v>30.333333333333332</c:v>
                </c:pt>
                <c:pt idx="2912">
                  <c:v>30.34375</c:v>
                </c:pt>
                <c:pt idx="2913">
                  <c:v>30.354166666666668</c:v>
                </c:pt>
                <c:pt idx="2914">
                  <c:v>30.364583333333332</c:v>
                </c:pt>
                <c:pt idx="2915">
                  <c:v>30.375</c:v>
                </c:pt>
                <c:pt idx="2916">
                  <c:v>30.385416666666668</c:v>
                </c:pt>
                <c:pt idx="2917">
                  <c:v>30.395833333333332</c:v>
                </c:pt>
                <c:pt idx="2918">
                  <c:v>30.40625</c:v>
                </c:pt>
                <c:pt idx="2919">
                  <c:v>30.416666666666668</c:v>
                </c:pt>
                <c:pt idx="2920">
                  <c:v>30.427083333333332</c:v>
                </c:pt>
                <c:pt idx="2921">
                  <c:v>30.4375</c:v>
                </c:pt>
                <c:pt idx="2922">
                  <c:v>30.447916666666668</c:v>
                </c:pt>
                <c:pt idx="2923">
                  <c:v>30.458333333333332</c:v>
                </c:pt>
                <c:pt idx="2924">
                  <c:v>30.46875</c:v>
                </c:pt>
                <c:pt idx="2925">
                  <c:v>30.479166666666668</c:v>
                </c:pt>
                <c:pt idx="2926">
                  <c:v>30.489583333333332</c:v>
                </c:pt>
                <c:pt idx="2927">
                  <c:v>30.5</c:v>
                </c:pt>
                <c:pt idx="2928">
                  <c:v>30.510416666666668</c:v>
                </c:pt>
                <c:pt idx="2929">
                  <c:v>30.520833333333332</c:v>
                </c:pt>
                <c:pt idx="2930">
                  <c:v>30.53125</c:v>
                </c:pt>
                <c:pt idx="2931">
                  <c:v>30.541666666666668</c:v>
                </c:pt>
                <c:pt idx="2932">
                  <c:v>30.552083333333332</c:v>
                </c:pt>
                <c:pt idx="2933">
                  <c:v>30.5625</c:v>
                </c:pt>
                <c:pt idx="2934">
                  <c:v>30.572916666666668</c:v>
                </c:pt>
                <c:pt idx="2935">
                  <c:v>30.583333333333332</c:v>
                </c:pt>
                <c:pt idx="2936">
                  <c:v>30.59375</c:v>
                </c:pt>
                <c:pt idx="2937">
                  <c:v>30.604166666666668</c:v>
                </c:pt>
                <c:pt idx="2938">
                  <c:v>30.614583333333332</c:v>
                </c:pt>
                <c:pt idx="2939">
                  <c:v>30.625</c:v>
                </c:pt>
                <c:pt idx="2940">
                  <c:v>30.635416666666668</c:v>
                </c:pt>
                <c:pt idx="2941">
                  <c:v>30.645833333333332</c:v>
                </c:pt>
                <c:pt idx="2942">
                  <c:v>30.65625</c:v>
                </c:pt>
                <c:pt idx="2943">
                  <c:v>30.666666666666668</c:v>
                </c:pt>
                <c:pt idx="2944">
                  <c:v>30.677083333333332</c:v>
                </c:pt>
                <c:pt idx="2945">
                  <c:v>30.6875</c:v>
                </c:pt>
                <c:pt idx="2946">
                  <c:v>30.697916666666668</c:v>
                </c:pt>
                <c:pt idx="2947">
                  <c:v>30.708333333333332</c:v>
                </c:pt>
                <c:pt idx="2948">
                  <c:v>30.71875</c:v>
                </c:pt>
                <c:pt idx="2949">
                  <c:v>30.729166666666668</c:v>
                </c:pt>
                <c:pt idx="2950">
                  <c:v>30.739583333333332</c:v>
                </c:pt>
                <c:pt idx="2951">
                  <c:v>30.75</c:v>
                </c:pt>
                <c:pt idx="2952">
                  <c:v>30.760416666666668</c:v>
                </c:pt>
                <c:pt idx="2953">
                  <c:v>30.770833333333332</c:v>
                </c:pt>
                <c:pt idx="2954">
                  <c:v>30.78125</c:v>
                </c:pt>
                <c:pt idx="2955">
                  <c:v>30.791666666666668</c:v>
                </c:pt>
                <c:pt idx="2956">
                  <c:v>30.802083333333332</c:v>
                </c:pt>
                <c:pt idx="2957">
                  <c:v>30.8125</c:v>
                </c:pt>
                <c:pt idx="2958">
                  <c:v>30.822916666666668</c:v>
                </c:pt>
                <c:pt idx="2959">
                  <c:v>30.833333333333332</c:v>
                </c:pt>
                <c:pt idx="2960">
                  <c:v>30.84375</c:v>
                </c:pt>
                <c:pt idx="2961">
                  <c:v>30.854166666666668</c:v>
                </c:pt>
                <c:pt idx="2962">
                  <c:v>30.864583333333332</c:v>
                </c:pt>
                <c:pt idx="2963">
                  <c:v>30.875</c:v>
                </c:pt>
                <c:pt idx="2964">
                  <c:v>30.885416666666668</c:v>
                </c:pt>
                <c:pt idx="2965">
                  <c:v>30.895833333333332</c:v>
                </c:pt>
                <c:pt idx="2966">
                  <c:v>30.90625</c:v>
                </c:pt>
                <c:pt idx="2967">
                  <c:v>30.916666666666668</c:v>
                </c:pt>
                <c:pt idx="2968">
                  <c:v>30.927083333333332</c:v>
                </c:pt>
                <c:pt idx="2969">
                  <c:v>30.9375</c:v>
                </c:pt>
                <c:pt idx="2970">
                  <c:v>30.947916666666668</c:v>
                </c:pt>
                <c:pt idx="2971">
                  <c:v>30.958333333333332</c:v>
                </c:pt>
                <c:pt idx="2972">
                  <c:v>30.96875</c:v>
                </c:pt>
                <c:pt idx="2973">
                  <c:v>30.979166666666668</c:v>
                </c:pt>
                <c:pt idx="2974">
                  <c:v>30.989583333333332</c:v>
                </c:pt>
                <c:pt idx="2975">
                  <c:v>31</c:v>
                </c:pt>
                <c:pt idx="2976">
                  <c:v>31.010416666666668</c:v>
                </c:pt>
                <c:pt idx="2977">
                  <c:v>31.020833333333332</c:v>
                </c:pt>
                <c:pt idx="2978">
                  <c:v>31.03125</c:v>
                </c:pt>
                <c:pt idx="2979">
                  <c:v>31.041666666666668</c:v>
                </c:pt>
                <c:pt idx="2980">
                  <c:v>31.052083333333332</c:v>
                </c:pt>
                <c:pt idx="2981">
                  <c:v>31.0625</c:v>
                </c:pt>
                <c:pt idx="2982">
                  <c:v>31.072916666666668</c:v>
                </c:pt>
                <c:pt idx="2983">
                  <c:v>31.083333333333332</c:v>
                </c:pt>
                <c:pt idx="2984">
                  <c:v>31.09375</c:v>
                </c:pt>
                <c:pt idx="2985">
                  <c:v>31.104166666666668</c:v>
                </c:pt>
                <c:pt idx="2986">
                  <c:v>31.114583333333332</c:v>
                </c:pt>
                <c:pt idx="2987">
                  <c:v>31.125</c:v>
                </c:pt>
                <c:pt idx="2988">
                  <c:v>31.135416666666668</c:v>
                </c:pt>
                <c:pt idx="2989">
                  <c:v>31.145833333333332</c:v>
                </c:pt>
                <c:pt idx="2990">
                  <c:v>31.15625</c:v>
                </c:pt>
                <c:pt idx="2991">
                  <c:v>31.166666666666668</c:v>
                </c:pt>
                <c:pt idx="2992">
                  <c:v>31.177083333333332</c:v>
                </c:pt>
                <c:pt idx="2993">
                  <c:v>31.1875</c:v>
                </c:pt>
                <c:pt idx="2994">
                  <c:v>31.197916666666668</c:v>
                </c:pt>
                <c:pt idx="2995">
                  <c:v>31.208333333333332</c:v>
                </c:pt>
                <c:pt idx="2996">
                  <c:v>31.21875</c:v>
                </c:pt>
                <c:pt idx="2997">
                  <c:v>31.229166666666668</c:v>
                </c:pt>
                <c:pt idx="2998">
                  <c:v>31.239583333333332</c:v>
                </c:pt>
                <c:pt idx="2999">
                  <c:v>31.25</c:v>
                </c:pt>
                <c:pt idx="3000">
                  <c:v>31.260416666666668</c:v>
                </c:pt>
                <c:pt idx="3001">
                  <c:v>31.270833333333332</c:v>
                </c:pt>
                <c:pt idx="3002">
                  <c:v>31.28125</c:v>
                </c:pt>
                <c:pt idx="3003">
                  <c:v>31.291666666666668</c:v>
                </c:pt>
                <c:pt idx="3004">
                  <c:v>31.302083333333332</c:v>
                </c:pt>
                <c:pt idx="3005">
                  <c:v>31.3125</c:v>
                </c:pt>
                <c:pt idx="3006">
                  <c:v>31.322916666666668</c:v>
                </c:pt>
                <c:pt idx="3007">
                  <c:v>31.333333333333332</c:v>
                </c:pt>
                <c:pt idx="3008">
                  <c:v>31.34375</c:v>
                </c:pt>
                <c:pt idx="3009">
                  <c:v>31.354166666666668</c:v>
                </c:pt>
                <c:pt idx="3010">
                  <c:v>31.364583333333332</c:v>
                </c:pt>
                <c:pt idx="3011">
                  <c:v>31.375</c:v>
                </c:pt>
                <c:pt idx="3012">
                  <c:v>31.385416666666668</c:v>
                </c:pt>
                <c:pt idx="3013">
                  <c:v>31.395833333333332</c:v>
                </c:pt>
                <c:pt idx="3014">
                  <c:v>31.40625</c:v>
                </c:pt>
                <c:pt idx="3015">
                  <c:v>31.416666666666668</c:v>
                </c:pt>
                <c:pt idx="3016">
                  <c:v>31.427083333333332</c:v>
                </c:pt>
                <c:pt idx="3017">
                  <c:v>31.4375</c:v>
                </c:pt>
                <c:pt idx="3018">
                  <c:v>31.447916666666668</c:v>
                </c:pt>
                <c:pt idx="3019">
                  <c:v>31.458333333333332</c:v>
                </c:pt>
                <c:pt idx="3020">
                  <c:v>31.46875</c:v>
                </c:pt>
                <c:pt idx="3021">
                  <c:v>31.479166666666668</c:v>
                </c:pt>
                <c:pt idx="3022">
                  <c:v>31.489583333333332</c:v>
                </c:pt>
                <c:pt idx="3023">
                  <c:v>31.5</c:v>
                </c:pt>
                <c:pt idx="3024">
                  <c:v>31.510416666666668</c:v>
                </c:pt>
                <c:pt idx="3025">
                  <c:v>31.520833333333332</c:v>
                </c:pt>
                <c:pt idx="3026">
                  <c:v>31.53125</c:v>
                </c:pt>
                <c:pt idx="3027">
                  <c:v>31.541666666666668</c:v>
                </c:pt>
                <c:pt idx="3028">
                  <c:v>31.552083333333332</c:v>
                </c:pt>
                <c:pt idx="3029">
                  <c:v>31.5625</c:v>
                </c:pt>
                <c:pt idx="3030">
                  <c:v>31.572916666666668</c:v>
                </c:pt>
                <c:pt idx="3031">
                  <c:v>31.583333333333332</c:v>
                </c:pt>
                <c:pt idx="3032">
                  <c:v>31.59375</c:v>
                </c:pt>
                <c:pt idx="3033">
                  <c:v>31.604166666666668</c:v>
                </c:pt>
                <c:pt idx="3034">
                  <c:v>31.614583333333332</c:v>
                </c:pt>
                <c:pt idx="3035">
                  <c:v>31.625</c:v>
                </c:pt>
                <c:pt idx="3036">
                  <c:v>31.635416666666668</c:v>
                </c:pt>
                <c:pt idx="3037">
                  <c:v>31.645833333333332</c:v>
                </c:pt>
                <c:pt idx="3038">
                  <c:v>31.65625</c:v>
                </c:pt>
                <c:pt idx="3039">
                  <c:v>31.666666666666668</c:v>
                </c:pt>
                <c:pt idx="3040">
                  <c:v>31.677083333333332</c:v>
                </c:pt>
                <c:pt idx="3041">
                  <c:v>31.6875</c:v>
                </c:pt>
                <c:pt idx="3042">
                  <c:v>31.697916666666668</c:v>
                </c:pt>
                <c:pt idx="3043">
                  <c:v>31.708333333333332</c:v>
                </c:pt>
                <c:pt idx="3044">
                  <c:v>31.71875</c:v>
                </c:pt>
                <c:pt idx="3045">
                  <c:v>31.729166666666668</c:v>
                </c:pt>
                <c:pt idx="3046">
                  <c:v>31.739583333333332</c:v>
                </c:pt>
                <c:pt idx="3047">
                  <c:v>31.75</c:v>
                </c:pt>
                <c:pt idx="3048">
                  <c:v>31.760416666666668</c:v>
                </c:pt>
                <c:pt idx="3049">
                  <c:v>31.770833333333332</c:v>
                </c:pt>
                <c:pt idx="3050">
                  <c:v>31.78125</c:v>
                </c:pt>
                <c:pt idx="3051">
                  <c:v>31.791666666666668</c:v>
                </c:pt>
                <c:pt idx="3052">
                  <c:v>31.802083333333332</c:v>
                </c:pt>
                <c:pt idx="3053">
                  <c:v>31.8125</c:v>
                </c:pt>
                <c:pt idx="3054">
                  <c:v>31.822916666666668</c:v>
                </c:pt>
                <c:pt idx="3055">
                  <c:v>31.833333333333332</c:v>
                </c:pt>
                <c:pt idx="3056">
                  <c:v>31.84375</c:v>
                </c:pt>
                <c:pt idx="3057">
                  <c:v>31.854166666666668</c:v>
                </c:pt>
                <c:pt idx="3058">
                  <c:v>31.864583333333332</c:v>
                </c:pt>
                <c:pt idx="3059">
                  <c:v>31.875</c:v>
                </c:pt>
                <c:pt idx="3060">
                  <c:v>31.885416666666668</c:v>
                </c:pt>
                <c:pt idx="3061">
                  <c:v>31.895833333333332</c:v>
                </c:pt>
                <c:pt idx="3062">
                  <c:v>31.90625</c:v>
                </c:pt>
                <c:pt idx="3063">
                  <c:v>31.916666666666668</c:v>
                </c:pt>
                <c:pt idx="3064">
                  <c:v>31.927083333333332</c:v>
                </c:pt>
                <c:pt idx="3065">
                  <c:v>31.9375</c:v>
                </c:pt>
                <c:pt idx="3066">
                  <c:v>31.947916666666668</c:v>
                </c:pt>
                <c:pt idx="3067">
                  <c:v>31.958333333333332</c:v>
                </c:pt>
                <c:pt idx="3068">
                  <c:v>31.96875</c:v>
                </c:pt>
                <c:pt idx="3069">
                  <c:v>31.979166666666668</c:v>
                </c:pt>
                <c:pt idx="3070">
                  <c:v>31.989583333333332</c:v>
                </c:pt>
                <c:pt idx="3071">
                  <c:v>32</c:v>
                </c:pt>
                <c:pt idx="3072">
                  <c:v>32.010416666666664</c:v>
                </c:pt>
                <c:pt idx="3073">
                  <c:v>32.020833333333336</c:v>
                </c:pt>
                <c:pt idx="3074">
                  <c:v>32.03125</c:v>
                </c:pt>
                <c:pt idx="3075">
                  <c:v>32.041666666666664</c:v>
                </c:pt>
                <c:pt idx="3076">
                  <c:v>32.052083333333336</c:v>
                </c:pt>
                <c:pt idx="3077">
                  <c:v>32.0625</c:v>
                </c:pt>
                <c:pt idx="3078">
                  <c:v>32.072916666666664</c:v>
                </c:pt>
                <c:pt idx="3079">
                  <c:v>32.083333333333336</c:v>
                </c:pt>
                <c:pt idx="3080">
                  <c:v>32.09375</c:v>
                </c:pt>
                <c:pt idx="3081">
                  <c:v>32.104166666666664</c:v>
                </c:pt>
                <c:pt idx="3082">
                  <c:v>32.114583333333336</c:v>
                </c:pt>
                <c:pt idx="3083">
                  <c:v>32.125</c:v>
                </c:pt>
                <c:pt idx="3084">
                  <c:v>32.135416666666664</c:v>
                </c:pt>
                <c:pt idx="3085">
                  <c:v>32.145833333333336</c:v>
                </c:pt>
                <c:pt idx="3086">
                  <c:v>32.15625</c:v>
                </c:pt>
                <c:pt idx="3087">
                  <c:v>32.166666666666664</c:v>
                </c:pt>
                <c:pt idx="3088">
                  <c:v>32.177083333333336</c:v>
                </c:pt>
                <c:pt idx="3089">
                  <c:v>32.1875</c:v>
                </c:pt>
                <c:pt idx="3090">
                  <c:v>32.197916666666664</c:v>
                </c:pt>
                <c:pt idx="3091">
                  <c:v>32.208333333333336</c:v>
                </c:pt>
                <c:pt idx="3092">
                  <c:v>32.21875</c:v>
                </c:pt>
                <c:pt idx="3093">
                  <c:v>32.229166666666664</c:v>
                </c:pt>
                <c:pt idx="3094">
                  <c:v>32.239583333333336</c:v>
                </c:pt>
                <c:pt idx="3095">
                  <c:v>32.25</c:v>
                </c:pt>
                <c:pt idx="3096">
                  <c:v>32.260416666666664</c:v>
                </c:pt>
                <c:pt idx="3097">
                  <c:v>32.270833333333336</c:v>
                </c:pt>
                <c:pt idx="3098">
                  <c:v>32.28125</c:v>
                </c:pt>
                <c:pt idx="3099">
                  <c:v>32.291666666666664</c:v>
                </c:pt>
                <c:pt idx="3100">
                  <c:v>32.302083333333336</c:v>
                </c:pt>
                <c:pt idx="3101">
                  <c:v>32.3125</c:v>
                </c:pt>
                <c:pt idx="3102">
                  <c:v>32.322916666666664</c:v>
                </c:pt>
                <c:pt idx="3103">
                  <c:v>32.333333333333336</c:v>
                </c:pt>
                <c:pt idx="3104">
                  <c:v>32.34375</c:v>
                </c:pt>
                <c:pt idx="3105">
                  <c:v>32.354166666666664</c:v>
                </c:pt>
                <c:pt idx="3106">
                  <c:v>32.364583333333336</c:v>
                </c:pt>
                <c:pt idx="3107">
                  <c:v>32.375</c:v>
                </c:pt>
                <c:pt idx="3108">
                  <c:v>32.385416666666664</c:v>
                </c:pt>
                <c:pt idx="3109">
                  <c:v>32.395833333333336</c:v>
                </c:pt>
                <c:pt idx="3110">
                  <c:v>32.40625</c:v>
                </c:pt>
                <c:pt idx="3111">
                  <c:v>32.416666666666664</c:v>
                </c:pt>
                <c:pt idx="3112">
                  <c:v>32.427083333333336</c:v>
                </c:pt>
                <c:pt idx="3113">
                  <c:v>32.4375</c:v>
                </c:pt>
                <c:pt idx="3114">
                  <c:v>32.447916666666664</c:v>
                </c:pt>
                <c:pt idx="3115">
                  <c:v>32.458333333333336</c:v>
                </c:pt>
                <c:pt idx="3116">
                  <c:v>32.46875</c:v>
                </c:pt>
                <c:pt idx="3117">
                  <c:v>32.479166666666664</c:v>
                </c:pt>
                <c:pt idx="3118">
                  <c:v>32.489583333333336</c:v>
                </c:pt>
                <c:pt idx="3119">
                  <c:v>32.5</c:v>
                </c:pt>
                <c:pt idx="3120">
                  <c:v>32.510416666666664</c:v>
                </c:pt>
                <c:pt idx="3121">
                  <c:v>32.520833333333336</c:v>
                </c:pt>
                <c:pt idx="3122">
                  <c:v>32.53125</c:v>
                </c:pt>
                <c:pt idx="3123">
                  <c:v>32.541666666666664</c:v>
                </c:pt>
                <c:pt idx="3124">
                  <c:v>32.552083333333336</c:v>
                </c:pt>
                <c:pt idx="3125">
                  <c:v>32.5625</c:v>
                </c:pt>
                <c:pt idx="3126">
                  <c:v>32.572916666666664</c:v>
                </c:pt>
                <c:pt idx="3127">
                  <c:v>32.583333333333336</c:v>
                </c:pt>
                <c:pt idx="3128">
                  <c:v>32.59375</c:v>
                </c:pt>
                <c:pt idx="3129">
                  <c:v>32.604166666666664</c:v>
                </c:pt>
                <c:pt idx="3130">
                  <c:v>32.614583333333336</c:v>
                </c:pt>
                <c:pt idx="3131">
                  <c:v>32.625</c:v>
                </c:pt>
                <c:pt idx="3132">
                  <c:v>32.635416666666664</c:v>
                </c:pt>
                <c:pt idx="3133">
                  <c:v>32.645833333333336</c:v>
                </c:pt>
                <c:pt idx="3134">
                  <c:v>32.65625</c:v>
                </c:pt>
                <c:pt idx="3135">
                  <c:v>32.666666666666664</c:v>
                </c:pt>
                <c:pt idx="3136">
                  <c:v>32.677083333333336</c:v>
                </c:pt>
                <c:pt idx="3137">
                  <c:v>32.6875</c:v>
                </c:pt>
                <c:pt idx="3138">
                  <c:v>32.697916666666664</c:v>
                </c:pt>
                <c:pt idx="3139">
                  <c:v>32.708333333333336</c:v>
                </c:pt>
                <c:pt idx="3140">
                  <c:v>32.71875</c:v>
                </c:pt>
                <c:pt idx="3141">
                  <c:v>32.729166666666664</c:v>
                </c:pt>
                <c:pt idx="3142">
                  <c:v>32.739583333333336</c:v>
                </c:pt>
                <c:pt idx="3143">
                  <c:v>32.75</c:v>
                </c:pt>
                <c:pt idx="3144">
                  <c:v>32.760416666666664</c:v>
                </c:pt>
                <c:pt idx="3145">
                  <c:v>32.770833333333336</c:v>
                </c:pt>
                <c:pt idx="3146">
                  <c:v>32.78125</c:v>
                </c:pt>
                <c:pt idx="3147">
                  <c:v>32.791666666666664</c:v>
                </c:pt>
                <c:pt idx="3148">
                  <c:v>32.802083333333336</c:v>
                </c:pt>
                <c:pt idx="3149">
                  <c:v>32.8125</c:v>
                </c:pt>
                <c:pt idx="3150">
                  <c:v>32.822916666666664</c:v>
                </c:pt>
                <c:pt idx="3151">
                  <c:v>32.833333333333336</c:v>
                </c:pt>
                <c:pt idx="3152">
                  <c:v>32.84375</c:v>
                </c:pt>
                <c:pt idx="3153">
                  <c:v>32.854166666666664</c:v>
                </c:pt>
                <c:pt idx="3154">
                  <c:v>32.864583333333336</c:v>
                </c:pt>
                <c:pt idx="3155">
                  <c:v>32.875</c:v>
                </c:pt>
                <c:pt idx="3156">
                  <c:v>32.885416666666664</c:v>
                </c:pt>
                <c:pt idx="3157">
                  <c:v>32.895833333333336</c:v>
                </c:pt>
                <c:pt idx="3158">
                  <c:v>32.90625</c:v>
                </c:pt>
                <c:pt idx="3159">
                  <c:v>32.916666666666664</c:v>
                </c:pt>
                <c:pt idx="3160">
                  <c:v>32.927083333333336</c:v>
                </c:pt>
                <c:pt idx="3161">
                  <c:v>32.9375</c:v>
                </c:pt>
                <c:pt idx="3162">
                  <c:v>32.947916666666664</c:v>
                </c:pt>
                <c:pt idx="3163">
                  <c:v>32.958333333333336</c:v>
                </c:pt>
                <c:pt idx="3164">
                  <c:v>32.96875</c:v>
                </c:pt>
                <c:pt idx="3165">
                  <c:v>32.979166666666664</c:v>
                </c:pt>
                <c:pt idx="3166">
                  <c:v>32.989583333333336</c:v>
                </c:pt>
                <c:pt idx="3167">
                  <c:v>33</c:v>
                </c:pt>
                <c:pt idx="3168">
                  <c:v>33.010416666666664</c:v>
                </c:pt>
                <c:pt idx="3169">
                  <c:v>33.020833333333336</c:v>
                </c:pt>
                <c:pt idx="3170">
                  <c:v>33.03125</c:v>
                </c:pt>
                <c:pt idx="3171">
                  <c:v>33.041666666666664</c:v>
                </c:pt>
                <c:pt idx="3172">
                  <c:v>33.052083333333336</c:v>
                </c:pt>
                <c:pt idx="3173">
                  <c:v>33.0625</c:v>
                </c:pt>
                <c:pt idx="3174">
                  <c:v>33.072916666666664</c:v>
                </c:pt>
                <c:pt idx="3175">
                  <c:v>33.083333333333336</c:v>
                </c:pt>
                <c:pt idx="3176">
                  <c:v>33.09375</c:v>
                </c:pt>
                <c:pt idx="3177">
                  <c:v>33.104166666666664</c:v>
                </c:pt>
                <c:pt idx="3178">
                  <c:v>33.114583333333336</c:v>
                </c:pt>
                <c:pt idx="3179">
                  <c:v>33.125</c:v>
                </c:pt>
                <c:pt idx="3180">
                  <c:v>33.135416666666664</c:v>
                </c:pt>
                <c:pt idx="3181">
                  <c:v>33.145833333333336</c:v>
                </c:pt>
                <c:pt idx="3182">
                  <c:v>33.15625</c:v>
                </c:pt>
                <c:pt idx="3183">
                  <c:v>33.166666666666664</c:v>
                </c:pt>
                <c:pt idx="3184">
                  <c:v>33.177083333333336</c:v>
                </c:pt>
                <c:pt idx="3185">
                  <c:v>33.1875</c:v>
                </c:pt>
                <c:pt idx="3186">
                  <c:v>33.197916666666664</c:v>
                </c:pt>
                <c:pt idx="3187">
                  <c:v>33.208333333333336</c:v>
                </c:pt>
                <c:pt idx="3188">
                  <c:v>33.21875</c:v>
                </c:pt>
                <c:pt idx="3189">
                  <c:v>33.229166666666664</c:v>
                </c:pt>
                <c:pt idx="3190">
                  <c:v>33.239583333333336</c:v>
                </c:pt>
                <c:pt idx="3191">
                  <c:v>33.25</c:v>
                </c:pt>
                <c:pt idx="3192">
                  <c:v>33.260416666666664</c:v>
                </c:pt>
                <c:pt idx="3193">
                  <c:v>33.270833333333336</c:v>
                </c:pt>
                <c:pt idx="3194">
                  <c:v>33.28125</c:v>
                </c:pt>
                <c:pt idx="3195">
                  <c:v>33.291666666666664</c:v>
                </c:pt>
                <c:pt idx="3196">
                  <c:v>33.302083333333336</c:v>
                </c:pt>
                <c:pt idx="3197">
                  <c:v>33.3125</c:v>
                </c:pt>
                <c:pt idx="3198">
                  <c:v>33.322916666666664</c:v>
                </c:pt>
                <c:pt idx="3199">
                  <c:v>33.333333333333336</c:v>
                </c:pt>
                <c:pt idx="3200">
                  <c:v>33.34375</c:v>
                </c:pt>
                <c:pt idx="3201">
                  <c:v>33.354166666666664</c:v>
                </c:pt>
                <c:pt idx="3202">
                  <c:v>33.364583333333336</c:v>
                </c:pt>
                <c:pt idx="3203">
                  <c:v>33.375</c:v>
                </c:pt>
                <c:pt idx="3204">
                  <c:v>33.385416666666664</c:v>
                </c:pt>
                <c:pt idx="3205">
                  <c:v>33.395833333333336</c:v>
                </c:pt>
                <c:pt idx="3206">
                  <c:v>33.40625</c:v>
                </c:pt>
                <c:pt idx="3207">
                  <c:v>33.416666666666664</c:v>
                </c:pt>
                <c:pt idx="3208">
                  <c:v>33.427083333333336</c:v>
                </c:pt>
                <c:pt idx="3209">
                  <c:v>33.4375</c:v>
                </c:pt>
                <c:pt idx="3210">
                  <c:v>33.447916666666664</c:v>
                </c:pt>
                <c:pt idx="3211">
                  <c:v>33.458333333333336</c:v>
                </c:pt>
                <c:pt idx="3212">
                  <c:v>33.46875</c:v>
                </c:pt>
                <c:pt idx="3213">
                  <c:v>33.479166666666664</c:v>
                </c:pt>
                <c:pt idx="3214">
                  <c:v>33.489583333333336</c:v>
                </c:pt>
                <c:pt idx="3215">
                  <c:v>33.5</c:v>
                </c:pt>
                <c:pt idx="3216">
                  <c:v>33.510416666666664</c:v>
                </c:pt>
                <c:pt idx="3217">
                  <c:v>33.520833333333336</c:v>
                </c:pt>
                <c:pt idx="3218">
                  <c:v>33.53125</c:v>
                </c:pt>
                <c:pt idx="3219">
                  <c:v>33.541666666666664</c:v>
                </c:pt>
                <c:pt idx="3220">
                  <c:v>33.552083333333336</c:v>
                </c:pt>
                <c:pt idx="3221">
                  <c:v>33.5625</c:v>
                </c:pt>
                <c:pt idx="3222">
                  <c:v>33.572916666666664</c:v>
                </c:pt>
                <c:pt idx="3223">
                  <c:v>33.583333333333336</c:v>
                </c:pt>
                <c:pt idx="3224">
                  <c:v>33.59375</c:v>
                </c:pt>
                <c:pt idx="3225">
                  <c:v>33.604166666666664</c:v>
                </c:pt>
                <c:pt idx="3226">
                  <c:v>33.614583333333336</c:v>
                </c:pt>
                <c:pt idx="3227">
                  <c:v>33.625</c:v>
                </c:pt>
                <c:pt idx="3228">
                  <c:v>33.635416666666664</c:v>
                </c:pt>
                <c:pt idx="3229">
                  <c:v>33.645833333333336</c:v>
                </c:pt>
                <c:pt idx="3230">
                  <c:v>33.65625</c:v>
                </c:pt>
                <c:pt idx="3231">
                  <c:v>33.666666666666664</c:v>
                </c:pt>
                <c:pt idx="3232">
                  <c:v>33.677083333333336</c:v>
                </c:pt>
                <c:pt idx="3233">
                  <c:v>33.6875</c:v>
                </c:pt>
                <c:pt idx="3234">
                  <c:v>33.697916666666664</c:v>
                </c:pt>
                <c:pt idx="3235">
                  <c:v>33.708333333333336</c:v>
                </c:pt>
                <c:pt idx="3236">
                  <c:v>33.71875</c:v>
                </c:pt>
                <c:pt idx="3237">
                  <c:v>33.729166666666664</c:v>
                </c:pt>
                <c:pt idx="3238">
                  <c:v>33.739583333333336</c:v>
                </c:pt>
                <c:pt idx="3239">
                  <c:v>33.75</c:v>
                </c:pt>
                <c:pt idx="3240">
                  <c:v>33.760416666666664</c:v>
                </c:pt>
                <c:pt idx="3241">
                  <c:v>33.770833333333336</c:v>
                </c:pt>
                <c:pt idx="3242">
                  <c:v>33.78125</c:v>
                </c:pt>
                <c:pt idx="3243">
                  <c:v>33.791666666666664</c:v>
                </c:pt>
                <c:pt idx="3244">
                  <c:v>33.802083333333336</c:v>
                </c:pt>
                <c:pt idx="3245">
                  <c:v>33.8125</c:v>
                </c:pt>
                <c:pt idx="3246">
                  <c:v>33.822916666666664</c:v>
                </c:pt>
                <c:pt idx="3247">
                  <c:v>33.833333333333336</c:v>
                </c:pt>
                <c:pt idx="3248">
                  <c:v>33.84375</c:v>
                </c:pt>
                <c:pt idx="3249">
                  <c:v>33.854166666666664</c:v>
                </c:pt>
                <c:pt idx="3250">
                  <c:v>33.864583333333336</c:v>
                </c:pt>
                <c:pt idx="3251">
                  <c:v>33.875</c:v>
                </c:pt>
                <c:pt idx="3252">
                  <c:v>33.885416666666664</c:v>
                </c:pt>
                <c:pt idx="3253">
                  <c:v>33.895833333333336</c:v>
                </c:pt>
                <c:pt idx="3254">
                  <c:v>33.90625</c:v>
                </c:pt>
                <c:pt idx="3255">
                  <c:v>33.916666666666664</c:v>
                </c:pt>
                <c:pt idx="3256">
                  <c:v>33.927083333333336</c:v>
                </c:pt>
                <c:pt idx="3257">
                  <c:v>33.9375</c:v>
                </c:pt>
                <c:pt idx="3258">
                  <c:v>33.947916666666664</c:v>
                </c:pt>
                <c:pt idx="3259">
                  <c:v>33.958333333333336</c:v>
                </c:pt>
                <c:pt idx="3260">
                  <c:v>33.96875</c:v>
                </c:pt>
                <c:pt idx="3261">
                  <c:v>33.979166666666664</c:v>
                </c:pt>
                <c:pt idx="3262">
                  <c:v>33.989583333333336</c:v>
                </c:pt>
                <c:pt idx="3263">
                  <c:v>34</c:v>
                </c:pt>
                <c:pt idx="3264">
                  <c:v>34.010416666666664</c:v>
                </c:pt>
                <c:pt idx="3265">
                  <c:v>34.020833333333336</c:v>
                </c:pt>
                <c:pt idx="3266">
                  <c:v>34.03125</c:v>
                </c:pt>
                <c:pt idx="3267">
                  <c:v>34.041666666666664</c:v>
                </c:pt>
                <c:pt idx="3268">
                  <c:v>34.052083333333336</c:v>
                </c:pt>
                <c:pt idx="3269">
                  <c:v>34.0625</c:v>
                </c:pt>
                <c:pt idx="3270">
                  <c:v>34.072916666666664</c:v>
                </c:pt>
                <c:pt idx="3271">
                  <c:v>34.083333333333336</c:v>
                </c:pt>
                <c:pt idx="3272">
                  <c:v>34.09375</c:v>
                </c:pt>
                <c:pt idx="3273">
                  <c:v>34.104166666666664</c:v>
                </c:pt>
                <c:pt idx="3274">
                  <c:v>34.114583333333336</c:v>
                </c:pt>
                <c:pt idx="3275">
                  <c:v>34.125</c:v>
                </c:pt>
                <c:pt idx="3276">
                  <c:v>34.135416666666664</c:v>
                </c:pt>
                <c:pt idx="3277">
                  <c:v>34.145833333333336</c:v>
                </c:pt>
                <c:pt idx="3278">
                  <c:v>34.15625</c:v>
                </c:pt>
                <c:pt idx="3279">
                  <c:v>34.166666666666664</c:v>
                </c:pt>
                <c:pt idx="3280">
                  <c:v>34.177083333333336</c:v>
                </c:pt>
                <c:pt idx="3281">
                  <c:v>34.1875</c:v>
                </c:pt>
                <c:pt idx="3282">
                  <c:v>34.197916666666664</c:v>
                </c:pt>
                <c:pt idx="3283">
                  <c:v>34.208333333333336</c:v>
                </c:pt>
                <c:pt idx="3284">
                  <c:v>34.21875</c:v>
                </c:pt>
                <c:pt idx="3285">
                  <c:v>34.229166666666664</c:v>
                </c:pt>
                <c:pt idx="3286">
                  <c:v>34.239583333333336</c:v>
                </c:pt>
                <c:pt idx="3287">
                  <c:v>34.25</c:v>
                </c:pt>
                <c:pt idx="3288">
                  <c:v>34.260416666666664</c:v>
                </c:pt>
                <c:pt idx="3289">
                  <c:v>34.270833333333336</c:v>
                </c:pt>
                <c:pt idx="3290">
                  <c:v>34.28125</c:v>
                </c:pt>
                <c:pt idx="3291">
                  <c:v>34.291666666666664</c:v>
                </c:pt>
                <c:pt idx="3292">
                  <c:v>34.302083333333336</c:v>
                </c:pt>
                <c:pt idx="3293">
                  <c:v>34.3125</c:v>
                </c:pt>
                <c:pt idx="3294">
                  <c:v>34.322916666666664</c:v>
                </c:pt>
                <c:pt idx="3295">
                  <c:v>34.333333333333336</c:v>
                </c:pt>
                <c:pt idx="3296">
                  <c:v>34.34375</c:v>
                </c:pt>
                <c:pt idx="3297">
                  <c:v>34.354166666666664</c:v>
                </c:pt>
                <c:pt idx="3298">
                  <c:v>34.364583333333336</c:v>
                </c:pt>
                <c:pt idx="3299">
                  <c:v>34.375</c:v>
                </c:pt>
                <c:pt idx="3300">
                  <c:v>34.385416666666664</c:v>
                </c:pt>
                <c:pt idx="3301">
                  <c:v>34.395833333333336</c:v>
                </c:pt>
                <c:pt idx="3302">
                  <c:v>34.40625</c:v>
                </c:pt>
                <c:pt idx="3303">
                  <c:v>34.416666666666664</c:v>
                </c:pt>
                <c:pt idx="3304">
                  <c:v>34.427083333333336</c:v>
                </c:pt>
                <c:pt idx="3305">
                  <c:v>34.4375</c:v>
                </c:pt>
                <c:pt idx="3306">
                  <c:v>34.447916666666664</c:v>
                </c:pt>
                <c:pt idx="3307">
                  <c:v>34.458333333333336</c:v>
                </c:pt>
                <c:pt idx="3308">
                  <c:v>34.46875</c:v>
                </c:pt>
                <c:pt idx="3309">
                  <c:v>34.479166666666664</c:v>
                </c:pt>
                <c:pt idx="3310">
                  <c:v>34.489583333333336</c:v>
                </c:pt>
                <c:pt idx="3311">
                  <c:v>34.5</c:v>
                </c:pt>
                <c:pt idx="3312">
                  <c:v>34.510416666666664</c:v>
                </c:pt>
                <c:pt idx="3313">
                  <c:v>34.520833333333336</c:v>
                </c:pt>
                <c:pt idx="3314">
                  <c:v>34.53125</c:v>
                </c:pt>
                <c:pt idx="3315">
                  <c:v>34.541666666666664</c:v>
                </c:pt>
                <c:pt idx="3316">
                  <c:v>34.552083333333336</c:v>
                </c:pt>
                <c:pt idx="3317">
                  <c:v>34.5625</c:v>
                </c:pt>
                <c:pt idx="3318">
                  <c:v>34.572916666666664</c:v>
                </c:pt>
                <c:pt idx="3319">
                  <c:v>34.583333333333336</c:v>
                </c:pt>
                <c:pt idx="3320">
                  <c:v>34.59375</c:v>
                </c:pt>
                <c:pt idx="3321">
                  <c:v>34.604166666666664</c:v>
                </c:pt>
                <c:pt idx="3322">
                  <c:v>34.614583333333336</c:v>
                </c:pt>
                <c:pt idx="3323">
                  <c:v>34.625</c:v>
                </c:pt>
                <c:pt idx="3324">
                  <c:v>34.635416666666664</c:v>
                </c:pt>
                <c:pt idx="3325">
                  <c:v>34.645833333333336</c:v>
                </c:pt>
                <c:pt idx="3326">
                  <c:v>34.65625</c:v>
                </c:pt>
                <c:pt idx="3327">
                  <c:v>34.666666666666664</c:v>
                </c:pt>
                <c:pt idx="3328">
                  <c:v>34.677083333333336</c:v>
                </c:pt>
                <c:pt idx="3329">
                  <c:v>34.6875</c:v>
                </c:pt>
                <c:pt idx="3330">
                  <c:v>34.697916666666664</c:v>
                </c:pt>
                <c:pt idx="3331">
                  <c:v>34.708333333333336</c:v>
                </c:pt>
                <c:pt idx="3332">
                  <c:v>34.71875</c:v>
                </c:pt>
                <c:pt idx="3333">
                  <c:v>34.729166666666664</c:v>
                </c:pt>
                <c:pt idx="3334">
                  <c:v>34.739583333333336</c:v>
                </c:pt>
                <c:pt idx="3335">
                  <c:v>34.75</c:v>
                </c:pt>
                <c:pt idx="3336">
                  <c:v>34.760416666666664</c:v>
                </c:pt>
                <c:pt idx="3337">
                  <c:v>34.770833333333336</c:v>
                </c:pt>
                <c:pt idx="3338">
                  <c:v>34.78125</c:v>
                </c:pt>
                <c:pt idx="3339">
                  <c:v>34.791666666666664</c:v>
                </c:pt>
                <c:pt idx="3340">
                  <c:v>34.802083333333336</c:v>
                </c:pt>
                <c:pt idx="3341">
                  <c:v>34.8125</c:v>
                </c:pt>
                <c:pt idx="3342">
                  <c:v>34.822916666666664</c:v>
                </c:pt>
                <c:pt idx="3343">
                  <c:v>34.833333333333336</c:v>
                </c:pt>
                <c:pt idx="3344">
                  <c:v>34.84375</c:v>
                </c:pt>
                <c:pt idx="3345">
                  <c:v>34.854166666666664</c:v>
                </c:pt>
                <c:pt idx="3346">
                  <c:v>34.864583333333336</c:v>
                </c:pt>
                <c:pt idx="3347">
                  <c:v>34.875</c:v>
                </c:pt>
                <c:pt idx="3348">
                  <c:v>34.885416666666664</c:v>
                </c:pt>
                <c:pt idx="3349">
                  <c:v>34.895833333333336</c:v>
                </c:pt>
                <c:pt idx="3350">
                  <c:v>34.90625</c:v>
                </c:pt>
                <c:pt idx="3351">
                  <c:v>34.916666666666664</c:v>
                </c:pt>
                <c:pt idx="3352">
                  <c:v>34.927083333333336</c:v>
                </c:pt>
                <c:pt idx="3353">
                  <c:v>34.9375</c:v>
                </c:pt>
                <c:pt idx="3354">
                  <c:v>34.947916666666664</c:v>
                </c:pt>
                <c:pt idx="3355">
                  <c:v>34.958333333333336</c:v>
                </c:pt>
                <c:pt idx="3356">
                  <c:v>34.96875</c:v>
                </c:pt>
                <c:pt idx="3357">
                  <c:v>34.979166666666664</c:v>
                </c:pt>
                <c:pt idx="3358">
                  <c:v>34.989583333333336</c:v>
                </c:pt>
                <c:pt idx="3359">
                  <c:v>35</c:v>
                </c:pt>
                <c:pt idx="3360">
                  <c:v>35.010416666666664</c:v>
                </c:pt>
                <c:pt idx="3361">
                  <c:v>35.020833333333336</c:v>
                </c:pt>
                <c:pt idx="3362">
                  <c:v>35.03125</c:v>
                </c:pt>
                <c:pt idx="3363">
                  <c:v>35.041666666666664</c:v>
                </c:pt>
                <c:pt idx="3364">
                  <c:v>35.052083333333336</c:v>
                </c:pt>
                <c:pt idx="3365">
                  <c:v>35.0625</c:v>
                </c:pt>
                <c:pt idx="3366">
                  <c:v>35.072916666666664</c:v>
                </c:pt>
                <c:pt idx="3367">
                  <c:v>35.083333333333336</c:v>
                </c:pt>
                <c:pt idx="3368">
                  <c:v>35.09375</c:v>
                </c:pt>
                <c:pt idx="3369">
                  <c:v>35.104166666666664</c:v>
                </c:pt>
                <c:pt idx="3370">
                  <c:v>35.114583333333336</c:v>
                </c:pt>
                <c:pt idx="3371">
                  <c:v>35.125</c:v>
                </c:pt>
                <c:pt idx="3372">
                  <c:v>35.135416666666664</c:v>
                </c:pt>
                <c:pt idx="3373">
                  <c:v>35.145833333333336</c:v>
                </c:pt>
                <c:pt idx="3374">
                  <c:v>35.15625</c:v>
                </c:pt>
                <c:pt idx="3375">
                  <c:v>35.166666666666664</c:v>
                </c:pt>
                <c:pt idx="3376">
                  <c:v>35.177083333333336</c:v>
                </c:pt>
                <c:pt idx="3377">
                  <c:v>35.1875</c:v>
                </c:pt>
                <c:pt idx="3378">
                  <c:v>35.197916666666664</c:v>
                </c:pt>
                <c:pt idx="3379">
                  <c:v>35.208333333333336</c:v>
                </c:pt>
                <c:pt idx="3380">
                  <c:v>35.21875</c:v>
                </c:pt>
                <c:pt idx="3381">
                  <c:v>35.229166666666664</c:v>
                </c:pt>
                <c:pt idx="3382">
                  <c:v>35.239583333333336</c:v>
                </c:pt>
                <c:pt idx="3383">
                  <c:v>35.25</c:v>
                </c:pt>
                <c:pt idx="3384">
                  <c:v>35.260416666666664</c:v>
                </c:pt>
                <c:pt idx="3385">
                  <c:v>35.270833333333336</c:v>
                </c:pt>
                <c:pt idx="3386">
                  <c:v>35.28125</c:v>
                </c:pt>
                <c:pt idx="3387">
                  <c:v>35.291666666666664</c:v>
                </c:pt>
                <c:pt idx="3388">
                  <c:v>35.302083333333336</c:v>
                </c:pt>
                <c:pt idx="3389">
                  <c:v>35.3125</c:v>
                </c:pt>
                <c:pt idx="3390">
                  <c:v>35.322916666666664</c:v>
                </c:pt>
                <c:pt idx="3391">
                  <c:v>35.333333333333336</c:v>
                </c:pt>
                <c:pt idx="3392">
                  <c:v>35.34375</c:v>
                </c:pt>
                <c:pt idx="3393">
                  <c:v>35.354166666666664</c:v>
                </c:pt>
                <c:pt idx="3394">
                  <c:v>35.364583333333336</c:v>
                </c:pt>
                <c:pt idx="3395">
                  <c:v>35.375</c:v>
                </c:pt>
                <c:pt idx="3396">
                  <c:v>35.385416666666664</c:v>
                </c:pt>
                <c:pt idx="3397">
                  <c:v>35.395833333333336</c:v>
                </c:pt>
                <c:pt idx="3398">
                  <c:v>35.40625</c:v>
                </c:pt>
                <c:pt idx="3399">
                  <c:v>35.416666666666664</c:v>
                </c:pt>
                <c:pt idx="3400">
                  <c:v>35.427083333333336</c:v>
                </c:pt>
                <c:pt idx="3401">
                  <c:v>35.4375</c:v>
                </c:pt>
                <c:pt idx="3402">
                  <c:v>35.447916666666664</c:v>
                </c:pt>
                <c:pt idx="3403">
                  <c:v>35.458333333333336</c:v>
                </c:pt>
                <c:pt idx="3404">
                  <c:v>35.46875</c:v>
                </c:pt>
                <c:pt idx="3405">
                  <c:v>35.479166666666664</c:v>
                </c:pt>
                <c:pt idx="3406">
                  <c:v>35.489583333333336</c:v>
                </c:pt>
                <c:pt idx="3407">
                  <c:v>35.5</c:v>
                </c:pt>
                <c:pt idx="3408">
                  <c:v>35.510416666666664</c:v>
                </c:pt>
                <c:pt idx="3409">
                  <c:v>35.520833333333336</c:v>
                </c:pt>
                <c:pt idx="3410">
                  <c:v>35.53125</c:v>
                </c:pt>
                <c:pt idx="3411">
                  <c:v>35.541666666666664</c:v>
                </c:pt>
                <c:pt idx="3412">
                  <c:v>35.552083333333336</c:v>
                </c:pt>
                <c:pt idx="3413">
                  <c:v>35.5625</c:v>
                </c:pt>
                <c:pt idx="3414">
                  <c:v>35.572916666666664</c:v>
                </c:pt>
                <c:pt idx="3415">
                  <c:v>35.583333333333336</c:v>
                </c:pt>
                <c:pt idx="3416">
                  <c:v>35.59375</c:v>
                </c:pt>
                <c:pt idx="3417">
                  <c:v>35.604166666666664</c:v>
                </c:pt>
                <c:pt idx="3418">
                  <c:v>35.614583333333336</c:v>
                </c:pt>
                <c:pt idx="3419">
                  <c:v>35.625</c:v>
                </c:pt>
                <c:pt idx="3420">
                  <c:v>35.635416666666664</c:v>
                </c:pt>
                <c:pt idx="3421">
                  <c:v>35.645833333333336</c:v>
                </c:pt>
                <c:pt idx="3422">
                  <c:v>35.65625</c:v>
                </c:pt>
                <c:pt idx="3423">
                  <c:v>35.666666666666664</c:v>
                </c:pt>
                <c:pt idx="3424">
                  <c:v>35.677083333333336</c:v>
                </c:pt>
                <c:pt idx="3425">
                  <c:v>35.6875</c:v>
                </c:pt>
                <c:pt idx="3426">
                  <c:v>35.697916666666664</c:v>
                </c:pt>
                <c:pt idx="3427">
                  <c:v>35.708333333333336</c:v>
                </c:pt>
                <c:pt idx="3428">
                  <c:v>35.71875</c:v>
                </c:pt>
                <c:pt idx="3429">
                  <c:v>35.729166666666664</c:v>
                </c:pt>
                <c:pt idx="3430">
                  <c:v>35.739583333333336</c:v>
                </c:pt>
                <c:pt idx="3431">
                  <c:v>35.75</c:v>
                </c:pt>
                <c:pt idx="3432">
                  <c:v>35.760416666666664</c:v>
                </c:pt>
                <c:pt idx="3433">
                  <c:v>35.770833333333336</c:v>
                </c:pt>
                <c:pt idx="3434">
                  <c:v>35.78125</c:v>
                </c:pt>
                <c:pt idx="3435">
                  <c:v>35.791666666666664</c:v>
                </c:pt>
                <c:pt idx="3436">
                  <c:v>35.802083333333336</c:v>
                </c:pt>
                <c:pt idx="3437">
                  <c:v>35.8125</c:v>
                </c:pt>
                <c:pt idx="3438">
                  <c:v>35.822916666666664</c:v>
                </c:pt>
                <c:pt idx="3439">
                  <c:v>35.833333333333336</c:v>
                </c:pt>
                <c:pt idx="3440">
                  <c:v>35.84375</c:v>
                </c:pt>
                <c:pt idx="3441">
                  <c:v>35.854166666666664</c:v>
                </c:pt>
                <c:pt idx="3442">
                  <c:v>35.864583333333336</c:v>
                </c:pt>
                <c:pt idx="3443">
                  <c:v>35.875</c:v>
                </c:pt>
                <c:pt idx="3444">
                  <c:v>35.885416666666664</c:v>
                </c:pt>
                <c:pt idx="3445">
                  <c:v>35.895833333333336</c:v>
                </c:pt>
                <c:pt idx="3446">
                  <c:v>35.90625</c:v>
                </c:pt>
                <c:pt idx="3447">
                  <c:v>35.916666666666664</c:v>
                </c:pt>
                <c:pt idx="3448">
                  <c:v>35.927083333333336</c:v>
                </c:pt>
                <c:pt idx="3449">
                  <c:v>35.9375</c:v>
                </c:pt>
                <c:pt idx="3450">
                  <c:v>35.947916666666664</c:v>
                </c:pt>
                <c:pt idx="3451">
                  <c:v>35.958333333333336</c:v>
                </c:pt>
                <c:pt idx="3452">
                  <c:v>35.96875</c:v>
                </c:pt>
                <c:pt idx="3453">
                  <c:v>35.979166666666664</c:v>
                </c:pt>
                <c:pt idx="3454">
                  <c:v>35.989583333333336</c:v>
                </c:pt>
                <c:pt idx="3455">
                  <c:v>36</c:v>
                </c:pt>
                <c:pt idx="3456">
                  <c:v>36.010416666666664</c:v>
                </c:pt>
                <c:pt idx="3457">
                  <c:v>36.020833333333336</c:v>
                </c:pt>
                <c:pt idx="3458">
                  <c:v>36.03125</c:v>
                </c:pt>
                <c:pt idx="3459">
                  <c:v>36.041666666666664</c:v>
                </c:pt>
                <c:pt idx="3460">
                  <c:v>36.052083333333336</c:v>
                </c:pt>
                <c:pt idx="3461">
                  <c:v>36.0625</c:v>
                </c:pt>
                <c:pt idx="3462">
                  <c:v>36.072916666666664</c:v>
                </c:pt>
                <c:pt idx="3463">
                  <c:v>36.083333333333336</c:v>
                </c:pt>
                <c:pt idx="3464">
                  <c:v>36.09375</c:v>
                </c:pt>
                <c:pt idx="3465">
                  <c:v>36.104166666666664</c:v>
                </c:pt>
                <c:pt idx="3466">
                  <c:v>36.114583333333336</c:v>
                </c:pt>
                <c:pt idx="3467">
                  <c:v>36.125</c:v>
                </c:pt>
                <c:pt idx="3468">
                  <c:v>36.135416666666664</c:v>
                </c:pt>
                <c:pt idx="3469">
                  <c:v>36.145833333333336</c:v>
                </c:pt>
                <c:pt idx="3470">
                  <c:v>36.15625</c:v>
                </c:pt>
                <c:pt idx="3471">
                  <c:v>36.166666666666664</c:v>
                </c:pt>
                <c:pt idx="3472">
                  <c:v>36.177083333333336</c:v>
                </c:pt>
                <c:pt idx="3473">
                  <c:v>36.1875</c:v>
                </c:pt>
                <c:pt idx="3474">
                  <c:v>36.197916666666664</c:v>
                </c:pt>
                <c:pt idx="3475">
                  <c:v>36.208333333333336</c:v>
                </c:pt>
                <c:pt idx="3476">
                  <c:v>36.21875</c:v>
                </c:pt>
                <c:pt idx="3477">
                  <c:v>36.229166666666664</c:v>
                </c:pt>
                <c:pt idx="3478">
                  <c:v>36.239583333333336</c:v>
                </c:pt>
                <c:pt idx="3479">
                  <c:v>36.25</c:v>
                </c:pt>
                <c:pt idx="3480">
                  <c:v>36.260416666666664</c:v>
                </c:pt>
                <c:pt idx="3481">
                  <c:v>36.270833333333336</c:v>
                </c:pt>
                <c:pt idx="3482">
                  <c:v>36.28125</c:v>
                </c:pt>
                <c:pt idx="3483">
                  <c:v>36.291666666666664</c:v>
                </c:pt>
                <c:pt idx="3484">
                  <c:v>36.302083333333336</c:v>
                </c:pt>
                <c:pt idx="3485">
                  <c:v>36.3125</c:v>
                </c:pt>
                <c:pt idx="3486">
                  <c:v>36.322916666666664</c:v>
                </c:pt>
                <c:pt idx="3487">
                  <c:v>36.333333333333336</c:v>
                </c:pt>
                <c:pt idx="3488">
                  <c:v>36.34375</c:v>
                </c:pt>
                <c:pt idx="3489">
                  <c:v>36.354166666666664</c:v>
                </c:pt>
                <c:pt idx="3490">
                  <c:v>36.364583333333336</c:v>
                </c:pt>
                <c:pt idx="3491">
                  <c:v>36.375</c:v>
                </c:pt>
                <c:pt idx="3492">
                  <c:v>36.385416666666664</c:v>
                </c:pt>
                <c:pt idx="3493">
                  <c:v>36.395833333333336</c:v>
                </c:pt>
                <c:pt idx="3494">
                  <c:v>36.40625</c:v>
                </c:pt>
                <c:pt idx="3495">
                  <c:v>36.416666666666664</c:v>
                </c:pt>
                <c:pt idx="3496">
                  <c:v>36.427083333333336</c:v>
                </c:pt>
                <c:pt idx="3497">
                  <c:v>36.4375</c:v>
                </c:pt>
                <c:pt idx="3498">
                  <c:v>36.447916666666664</c:v>
                </c:pt>
                <c:pt idx="3499">
                  <c:v>36.458333333333336</c:v>
                </c:pt>
                <c:pt idx="3500">
                  <c:v>36.46875</c:v>
                </c:pt>
                <c:pt idx="3501">
                  <c:v>36.479166666666664</c:v>
                </c:pt>
                <c:pt idx="3502">
                  <c:v>36.489583333333336</c:v>
                </c:pt>
                <c:pt idx="3503">
                  <c:v>36.5</c:v>
                </c:pt>
                <c:pt idx="3504">
                  <c:v>36.510416666666664</c:v>
                </c:pt>
                <c:pt idx="3505">
                  <c:v>36.520833333333336</c:v>
                </c:pt>
                <c:pt idx="3506">
                  <c:v>36.53125</c:v>
                </c:pt>
                <c:pt idx="3507">
                  <c:v>36.541666666666664</c:v>
                </c:pt>
                <c:pt idx="3508">
                  <c:v>36.552083333333336</c:v>
                </c:pt>
                <c:pt idx="3509">
                  <c:v>36.5625</c:v>
                </c:pt>
                <c:pt idx="3510">
                  <c:v>36.572916666666664</c:v>
                </c:pt>
                <c:pt idx="3511">
                  <c:v>36.583333333333336</c:v>
                </c:pt>
                <c:pt idx="3512">
                  <c:v>36.59375</c:v>
                </c:pt>
                <c:pt idx="3513">
                  <c:v>36.604166666666664</c:v>
                </c:pt>
                <c:pt idx="3514">
                  <c:v>36.614583333333336</c:v>
                </c:pt>
                <c:pt idx="3515">
                  <c:v>36.625</c:v>
                </c:pt>
                <c:pt idx="3516">
                  <c:v>36.635416666666664</c:v>
                </c:pt>
                <c:pt idx="3517">
                  <c:v>36.645833333333336</c:v>
                </c:pt>
                <c:pt idx="3518">
                  <c:v>36.65625</c:v>
                </c:pt>
                <c:pt idx="3519">
                  <c:v>36.666666666666664</c:v>
                </c:pt>
                <c:pt idx="3520">
                  <c:v>36.677083333333336</c:v>
                </c:pt>
                <c:pt idx="3521">
                  <c:v>36.6875</c:v>
                </c:pt>
                <c:pt idx="3522">
                  <c:v>36.697916666666664</c:v>
                </c:pt>
                <c:pt idx="3523">
                  <c:v>36.708333333333336</c:v>
                </c:pt>
                <c:pt idx="3524">
                  <c:v>36.71875</c:v>
                </c:pt>
                <c:pt idx="3525">
                  <c:v>36.729166666666664</c:v>
                </c:pt>
                <c:pt idx="3526">
                  <c:v>36.739583333333336</c:v>
                </c:pt>
                <c:pt idx="3527">
                  <c:v>36.75</c:v>
                </c:pt>
                <c:pt idx="3528">
                  <c:v>36.760416666666664</c:v>
                </c:pt>
                <c:pt idx="3529">
                  <c:v>36.770833333333336</c:v>
                </c:pt>
                <c:pt idx="3530">
                  <c:v>36.78125</c:v>
                </c:pt>
                <c:pt idx="3531">
                  <c:v>36.791666666666664</c:v>
                </c:pt>
                <c:pt idx="3532">
                  <c:v>36.802083333333336</c:v>
                </c:pt>
                <c:pt idx="3533">
                  <c:v>36.8125</c:v>
                </c:pt>
                <c:pt idx="3534">
                  <c:v>36.822916666666664</c:v>
                </c:pt>
                <c:pt idx="3535">
                  <c:v>36.833333333333336</c:v>
                </c:pt>
                <c:pt idx="3536">
                  <c:v>36.84375</c:v>
                </c:pt>
                <c:pt idx="3537">
                  <c:v>36.854166666666664</c:v>
                </c:pt>
                <c:pt idx="3538">
                  <c:v>36.864583333333336</c:v>
                </c:pt>
                <c:pt idx="3539">
                  <c:v>36.875</c:v>
                </c:pt>
                <c:pt idx="3540">
                  <c:v>36.885416666666664</c:v>
                </c:pt>
                <c:pt idx="3541">
                  <c:v>36.895833333333336</c:v>
                </c:pt>
                <c:pt idx="3542">
                  <c:v>36.90625</c:v>
                </c:pt>
                <c:pt idx="3543">
                  <c:v>36.916666666666664</c:v>
                </c:pt>
                <c:pt idx="3544">
                  <c:v>36.927083333333336</c:v>
                </c:pt>
                <c:pt idx="3545">
                  <c:v>36.9375</c:v>
                </c:pt>
                <c:pt idx="3546">
                  <c:v>36.947916666666664</c:v>
                </c:pt>
                <c:pt idx="3547">
                  <c:v>36.958333333333336</c:v>
                </c:pt>
                <c:pt idx="3548">
                  <c:v>36.96875</c:v>
                </c:pt>
                <c:pt idx="3549">
                  <c:v>36.979166666666664</c:v>
                </c:pt>
                <c:pt idx="3550">
                  <c:v>36.989583333333336</c:v>
                </c:pt>
                <c:pt idx="3551">
                  <c:v>37</c:v>
                </c:pt>
                <c:pt idx="3552">
                  <c:v>37.010416666666664</c:v>
                </c:pt>
                <c:pt idx="3553">
                  <c:v>37.020833333333336</c:v>
                </c:pt>
                <c:pt idx="3554">
                  <c:v>37.03125</c:v>
                </c:pt>
                <c:pt idx="3555">
                  <c:v>37.041666666666664</c:v>
                </c:pt>
                <c:pt idx="3556">
                  <c:v>37.052083333333336</c:v>
                </c:pt>
                <c:pt idx="3557">
                  <c:v>37.0625</c:v>
                </c:pt>
                <c:pt idx="3558">
                  <c:v>37.072916666666664</c:v>
                </c:pt>
                <c:pt idx="3559">
                  <c:v>37.083333333333336</c:v>
                </c:pt>
                <c:pt idx="3560">
                  <c:v>37.09375</c:v>
                </c:pt>
                <c:pt idx="3561">
                  <c:v>37.104166666666664</c:v>
                </c:pt>
                <c:pt idx="3562">
                  <c:v>37.114583333333336</c:v>
                </c:pt>
                <c:pt idx="3563">
                  <c:v>37.125</c:v>
                </c:pt>
                <c:pt idx="3564">
                  <c:v>37.135416666666664</c:v>
                </c:pt>
                <c:pt idx="3565">
                  <c:v>37.145833333333336</c:v>
                </c:pt>
                <c:pt idx="3566">
                  <c:v>37.15625</c:v>
                </c:pt>
                <c:pt idx="3567">
                  <c:v>37.166666666666664</c:v>
                </c:pt>
                <c:pt idx="3568">
                  <c:v>37.177083333333336</c:v>
                </c:pt>
                <c:pt idx="3569">
                  <c:v>37.1875</c:v>
                </c:pt>
                <c:pt idx="3570">
                  <c:v>37.197916666666664</c:v>
                </c:pt>
                <c:pt idx="3571">
                  <c:v>37.208333333333336</c:v>
                </c:pt>
                <c:pt idx="3572">
                  <c:v>37.21875</c:v>
                </c:pt>
                <c:pt idx="3573">
                  <c:v>37.229166666666664</c:v>
                </c:pt>
                <c:pt idx="3574">
                  <c:v>37.239583333333336</c:v>
                </c:pt>
                <c:pt idx="3575">
                  <c:v>37.25</c:v>
                </c:pt>
                <c:pt idx="3576">
                  <c:v>37.260416666666664</c:v>
                </c:pt>
                <c:pt idx="3577">
                  <c:v>37.270833333333336</c:v>
                </c:pt>
                <c:pt idx="3578">
                  <c:v>37.28125</c:v>
                </c:pt>
                <c:pt idx="3579">
                  <c:v>37.291666666666664</c:v>
                </c:pt>
                <c:pt idx="3580">
                  <c:v>37.302083333333336</c:v>
                </c:pt>
                <c:pt idx="3581">
                  <c:v>37.3125</c:v>
                </c:pt>
                <c:pt idx="3582">
                  <c:v>37.322916666666664</c:v>
                </c:pt>
                <c:pt idx="3583">
                  <c:v>37.333333333333336</c:v>
                </c:pt>
                <c:pt idx="3584">
                  <c:v>37.34375</c:v>
                </c:pt>
                <c:pt idx="3585">
                  <c:v>37.354166666666664</c:v>
                </c:pt>
                <c:pt idx="3586">
                  <c:v>37.364583333333336</c:v>
                </c:pt>
                <c:pt idx="3587">
                  <c:v>37.375</c:v>
                </c:pt>
                <c:pt idx="3588">
                  <c:v>37.385416666666664</c:v>
                </c:pt>
                <c:pt idx="3589">
                  <c:v>37.395833333333336</c:v>
                </c:pt>
                <c:pt idx="3590">
                  <c:v>37.40625</c:v>
                </c:pt>
                <c:pt idx="3591">
                  <c:v>37.416666666666664</c:v>
                </c:pt>
                <c:pt idx="3592">
                  <c:v>37.427083333333336</c:v>
                </c:pt>
                <c:pt idx="3593">
                  <c:v>37.4375</c:v>
                </c:pt>
                <c:pt idx="3594">
                  <c:v>37.447916666666664</c:v>
                </c:pt>
                <c:pt idx="3595">
                  <c:v>37.458333333333336</c:v>
                </c:pt>
                <c:pt idx="3596">
                  <c:v>37.46875</c:v>
                </c:pt>
                <c:pt idx="3597">
                  <c:v>37.479166666666664</c:v>
                </c:pt>
                <c:pt idx="3598">
                  <c:v>37.489583333333336</c:v>
                </c:pt>
                <c:pt idx="3599">
                  <c:v>37.5</c:v>
                </c:pt>
                <c:pt idx="3600">
                  <c:v>37.510416666666664</c:v>
                </c:pt>
                <c:pt idx="3601">
                  <c:v>37.520833333333336</c:v>
                </c:pt>
                <c:pt idx="3602">
                  <c:v>37.53125</c:v>
                </c:pt>
                <c:pt idx="3603">
                  <c:v>37.541666666666664</c:v>
                </c:pt>
                <c:pt idx="3604">
                  <c:v>37.552083333333336</c:v>
                </c:pt>
                <c:pt idx="3605">
                  <c:v>37.5625</c:v>
                </c:pt>
                <c:pt idx="3606">
                  <c:v>37.572916666666664</c:v>
                </c:pt>
                <c:pt idx="3607">
                  <c:v>37.583333333333336</c:v>
                </c:pt>
                <c:pt idx="3608">
                  <c:v>37.59375</c:v>
                </c:pt>
                <c:pt idx="3609">
                  <c:v>37.604166666666664</c:v>
                </c:pt>
                <c:pt idx="3610">
                  <c:v>37.614583333333336</c:v>
                </c:pt>
                <c:pt idx="3611">
                  <c:v>37.625</c:v>
                </c:pt>
                <c:pt idx="3612">
                  <c:v>37.635416666666664</c:v>
                </c:pt>
                <c:pt idx="3613">
                  <c:v>37.645833333333336</c:v>
                </c:pt>
                <c:pt idx="3614">
                  <c:v>37.65625</c:v>
                </c:pt>
                <c:pt idx="3615">
                  <c:v>37.666666666666664</c:v>
                </c:pt>
                <c:pt idx="3616">
                  <c:v>37.677083333333336</c:v>
                </c:pt>
                <c:pt idx="3617">
                  <c:v>37.6875</c:v>
                </c:pt>
                <c:pt idx="3618">
                  <c:v>37.697916666666664</c:v>
                </c:pt>
                <c:pt idx="3619">
                  <c:v>37.708333333333336</c:v>
                </c:pt>
                <c:pt idx="3620">
                  <c:v>37.71875</c:v>
                </c:pt>
                <c:pt idx="3621">
                  <c:v>37.729166666666664</c:v>
                </c:pt>
                <c:pt idx="3622">
                  <c:v>37.739583333333336</c:v>
                </c:pt>
                <c:pt idx="3623">
                  <c:v>37.75</c:v>
                </c:pt>
                <c:pt idx="3624">
                  <c:v>37.760416666666664</c:v>
                </c:pt>
                <c:pt idx="3625">
                  <c:v>37.770833333333336</c:v>
                </c:pt>
                <c:pt idx="3626">
                  <c:v>37.78125</c:v>
                </c:pt>
                <c:pt idx="3627">
                  <c:v>37.791666666666664</c:v>
                </c:pt>
                <c:pt idx="3628">
                  <c:v>37.802083333333336</c:v>
                </c:pt>
                <c:pt idx="3629">
                  <c:v>37.8125</c:v>
                </c:pt>
                <c:pt idx="3630">
                  <c:v>37.822916666666664</c:v>
                </c:pt>
                <c:pt idx="3631">
                  <c:v>37.833333333333336</c:v>
                </c:pt>
                <c:pt idx="3632">
                  <c:v>37.84375</c:v>
                </c:pt>
                <c:pt idx="3633">
                  <c:v>37.854166666666664</c:v>
                </c:pt>
                <c:pt idx="3634">
                  <c:v>37.864583333333336</c:v>
                </c:pt>
                <c:pt idx="3635">
                  <c:v>37.875</c:v>
                </c:pt>
                <c:pt idx="3636">
                  <c:v>37.885416666666664</c:v>
                </c:pt>
                <c:pt idx="3637">
                  <c:v>37.895833333333336</c:v>
                </c:pt>
                <c:pt idx="3638">
                  <c:v>37.90625</c:v>
                </c:pt>
                <c:pt idx="3639">
                  <c:v>37.916666666666664</c:v>
                </c:pt>
                <c:pt idx="3640">
                  <c:v>37.927083333333336</c:v>
                </c:pt>
                <c:pt idx="3641">
                  <c:v>37.9375</c:v>
                </c:pt>
                <c:pt idx="3642">
                  <c:v>37.947916666666664</c:v>
                </c:pt>
                <c:pt idx="3643">
                  <c:v>37.958333333333336</c:v>
                </c:pt>
                <c:pt idx="3644">
                  <c:v>37.96875</c:v>
                </c:pt>
                <c:pt idx="3645">
                  <c:v>37.979166666666664</c:v>
                </c:pt>
                <c:pt idx="3646">
                  <c:v>37.989583333333336</c:v>
                </c:pt>
                <c:pt idx="3647">
                  <c:v>38</c:v>
                </c:pt>
                <c:pt idx="3648">
                  <c:v>38.010416666666664</c:v>
                </c:pt>
                <c:pt idx="3649">
                  <c:v>38.020833333333336</c:v>
                </c:pt>
                <c:pt idx="3650">
                  <c:v>38.03125</c:v>
                </c:pt>
                <c:pt idx="3651">
                  <c:v>38.041666666666664</c:v>
                </c:pt>
                <c:pt idx="3652">
                  <c:v>38.052083333333336</c:v>
                </c:pt>
                <c:pt idx="3653">
                  <c:v>38.0625</c:v>
                </c:pt>
                <c:pt idx="3654">
                  <c:v>38.072916666666664</c:v>
                </c:pt>
                <c:pt idx="3655">
                  <c:v>38.083333333333336</c:v>
                </c:pt>
                <c:pt idx="3656">
                  <c:v>38.09375</c:v>
                </c:pt>
                <c:pt idx="3657">
                  <c:v>38.104166666666664</c:v>
                </c:pt>
                <c:pt idx="3658">
                  <c:v>38.114583333333336</c:v>
                </c:pt>
                <c:pt idx="3659">
                  <c:v>38.125</c:v>
                </c:pt>
                <c:pt idx="3660">
                  <c:v>38.135416666666664</c:v>
                </c:pt>
                <c:pt idx="3661">
                  <c:v>38.145833333333336</c:v>
                </c:pt>
                <c:pt idx="3662">
                  <c:v>38.15625</c:v>
                </c:pt>
                <c:pt idx="3663">
                  <c:v>38.166666666666664</c:v>
                </c:pt>
                <c:pt idx="3664">
                  <c:v>38.177083333333336</c:v>
                </c:pt>
                <c:pt idx="3665">
                  <c:v>38.1875</c:v>
                </c:pt>
                <c:pt idx="3666">
                  <c:v>38.197916666666664</c:v>
                </c:pt>
                <c:pt idx="3667">
                  <c:v>38.208333333333336</c:v>
                </c:pt>
                <c:pt idx="3668">
                  <c:v>38.21875</c:v>
                </c:pt>
                <c:pt idx="3669">
                  <c:v>38.229166666666664</c:v>
                </c:pt>
                <c:pt idx="3670">
                  <c:v>38.239583333333336</c:v>
                </c:pt>
                <c:pt idx="3671">
                  <c:v>38.25</c:v>
                </c:pt>
                <c:pt idx="3672">
                  <c:v>38.260416666666664</c:v>
                </c:pt>
                <c:pt idx="3673">
                  <c:v>38.270833333333336</c:v>
                </c:pt>
                <c:pt idx="3674">
                  <c:v>38.28125</c:v>
                </c:pt>
                <c:pt idx="3675">
                  <c:v>38.291666666666664</c:v>
                </c:pt>
                <c:pt idx="3676">
                  <c:v>38.302083333333336</c:v>
                </c:pt>
                <c:pt idx="3677">
                  <c:v>38.3125</c:v>
                </c:pt>
                <c:pt idx="3678">
                  <c:v>38.322916666666664</c:v>
                </c:pt>
                <c:pt idx="3679">
                  <c:v>38.333333333333336</c:v>
                </c:pt>
                <c:pt idx="3680">
                  <c:v>38.34375</c:v>
                </c:pt>
                <c:pt idx="3681">
                  <c:v>38.354166666666664</c:v>
                </c:pt>
                <c:pt idx="3682">
                  <c:v>38.364583333333336</c:v>
                </c:pt>
                <c:pt idx="3683">
                  <c:v>38.375</c:v>
                </c:pt>
                <c:pt idx="3684">
                  <c:v>38.385416666666664</c:v>
                </c:pt>
                <c:pt idx="3685">
                  <c:v>38.395833333333336</c:v>
                </c:pt>
                <c:pt idx="3686">
                  <c:v>38.40625</c:v>
                </c:pt>
                <c:pt idx="3687">
                  <c:v>38.416666666666664</c:v>
                </c:pt>
                <c:pt idx="3688">
                  <c:v>38.427083333333336</c:v>
                </c:pt>
                <c:pt idx="3689">
                  <c:v>38.4375</c:v>
                </c:pt>
                <c:pt idx="3690">
                  <c:v>38.447916666666664</c:v>
                </c:pt>
                <c:pt idx="3691">
                  <c:v>38.458333333333336</c:v>
                </c:pt>
                <c:pt idx="3692">
                  <c:v>38.46875</c:v>
                </c:pt>
                <c:pt idx="3693">
                  <c:v>38.479166666666664</c:v>
                </c:pt>
                <c:pt idx="3694">
                  <c:v>38.489583333333336</c:v>
                </c:pt>
                <c:pt idx="3695">
                  <c:v>38.5</c:v>
                </c:pt>
                <c:pt idx="3696">
                  <c:v>38.510416666666664</c:v>
                </c:pt>
                <c:pt idx="3697">
                  <c:v>38.520833333333336</c:v>
                </c:pt>
                <c:pt idx="3698">
                  <c:v>38.53125</c:v>
                </c:pt>
                <c:pt idx="3699">
                  <c:v>38.541666666666664</c:v>
                </c:pt>
                <c:pt idx="3700">
                  <c:v>38.552083333333336</c:v>
                </c:pt>
                <c:pt idx="3701">
                  <c:v>38.5625</c:v>
                </c:pt>
                <c:pt idx="3702">
                  <c:v>38.572916666666664</c:v>
                </c:pt>
                <c:pt idx="3703">
                  <c:v>38.583333333333336</c:v>
                </c:pt>
                <c:pt idx="3704">
                  <c:v>38.59375</c:v>
                </c:pt>
                <c:pt idx="3705">
                  <c:v>38.604166666666664</c:v>
                </c:pt>
                <c:pt idx="3706">
                  <c:v>38.614583333333336</c:v>
                </c:pt>
                <c:pt idx="3707">
                  <c:v>38.625</c:v>
                </c:pt>
                <c:pt idx="3708">
                  <c:v>38.635416666666664</c:v>
                </c:pt>
                <c:pt idx="3709">
                  <c:v>38.645833333333336</c:v>
                </c:pt>
                <c:pt idx="3710">
                  <c:v>38.65625</c:v>
                </c:pt>
                <c:pt idx="3711">
                  <c:v>38.666666666666664</c:v>
                </c:pt>
                <c:pt idx="3712">
                  <c:v>38.677083333333336</c:v>
                </c:pt>
                <c:pt idx="3713">
                  <c:v>38.6875</c:v>
                </c:pt>
                <c:pt idx="3714">
                  <c:v>38.697916666666664</c:v>
                </c:pt>
                <c:pt idx="3715">
                  <c:v>38.708333333333336</c:v>
                </c:pt>
                <c:pt idx="3716">
                  <c:v>38.71875</c:v>
                </c:pt>
                <c:pt idx="3717">
                  <c:v>38.729166666666664</c:v>
                </c:pt>
                <c:pt idx="3718">
                  <c:v>38.739583333333336</c:v>
                </c:pt>
                <c:pt idx="3719">
                  <c:v>38.75</c:v>
                </c:pt>
                <c:pt idx="3720">
                  <c:v>38.760416666666664</c:v>
                </c:pt>
                <c:pt idx="3721">
                  <c:v>38.770833333333336</c:v>
                </c:pt>
                <c:pt idx="3722">
                  <c:v>38.78125</c:v>
                </c:pt>
                <c:pt idx="3723">
                  <c:v>38.791666666666664</c:v>
                </c:pt>
                <c:pt idx="3724">
                  <c:v>38.802083333333336</c:v>
                </c:pt>
                <c:pt idx="3725">
                  <c:v>38.8125</c:v>
                </c:pt>
                <c:pt idx="3726">
                  <c:v>38.822916666666664</c:v>
                </c:pt>
                <c:pt idx="3727">
                  <c:v>38.833333333333336</c:v>
                </c:pt>
                <c:pt idx="3728">
                  <c:v>38.84375</c:v>
                </c:pt>
                <c:pt idx="3729">
                  <c:v>38.854166666666664</c:v>
                </c:pt>
                <c:pt idx="3730">
                  <c:v>38.864583333333336</c:v>
                </c:pt>
                <c:pt idx="3731">
                  <c:v>38.875</c:v>
                </c:pt>
                <c:pt idx="3732">
                  <c:v>38.885416666666664</c:v>
                </c:pt>
                <c:pt idx="3733">
                  <c:v>38.895833333333336</c:v>
                </c:pt>
                <c:pt idx="3734">
                  <c:v>38.90625</c:v>
                </c:pt>
                <c:pt idx="3735">
                  <c:v>38.916666666666664</c:v>
                </c:pt>
                <c:pt idx="3736">
                  <c:v>38.927083333333336</c:v>
                </c:pt>
                <c:pt idx="3737">
                  <c:v>38.9375</c:v>
                </c:pt>
                <c:pt idx="3738">
                  <c:v>38.947916666666664</c:v>
                </c:pt>
                <c:pt idx="3739">
                  <c:v>38.958333333333336</c:v>
                </c:pt>
                <c:pt idx="3740">
                  <c:v>38.96875</c:v>
                </c:pt>
                <c:pt idx="3741">
                  <c:v>38.979166666666664</c:v>
                </c:pt>
                <c:pt idx="3742">
                  <c:v>38.989583333333336</c:v>
                </c:pt>
                <c:pt idx="3743">
                  <c:v>39</c:v>
                </c:pt>
                <c:pt idx="3744">
                  <c:v>39.010416666666664</c:v>
                </c:pt>
                <c:pt idx="3745">
                  <c:v>39.020833333333336</c:v>
                </c:pt>
                <c:pt idx="3746">
                  <c:v>39.03125</c:v>
                </c:pt>
                <c:pt idx="3747">
                  <c:v>39.041666666666664</c:v>
                </c:pt>
                <c:pt idx="3748">
                  <c:v>39.052083333333336</c:v>
                </c:pt>
                <c:pt idx="3749">
                  <c:v>39.0625</c:v>
                </c:pt>
                <c:pt idx="3750">
                  <c:v>39.072916666666664</c:v>
                </c:pt>
                <c:pt idx="3751">
                  <c:v>39.083333333333336</c:v>
                </c:pt>
                <c:pt idx="3752">
                  <c:v>39.09375</c:v>
                </c:pt>
                <c:pt idx="3753">
                  <c:v>39.104166666666664</c:v>
                </c:pt>
                <c:pt idx="3754">
                  <c:v>39.114583333333336</c:v>
                </c:pt>
                <c:pt idx="3755">
                  <c:v>39.125</c:v>
                </c:pt>
                <c:pt idx="3756">
                  <c:v>39.135416666666664</c:v>
                </c:pt>
                <c:pt idx="3757">
                  <c:v>39.145833333333336</c:v>
                </c:pt>
                <c:pt idx="3758">
                  <c:v>39.15625</c:v>
                </c:pt>
                <c:pt idx="3759">
                  <c:v>39.166666666666664</c:v>
                </c:pt>
                <c:pt idx="3760">
                  <c:v>39.177083333333336</c:v>
                </c:pt>
                <c:pt idx="3761">
                  <c:v>39.1875</c:v>
                </c:pt>
                <c:pt idx="3762">
                  <c:v>39.197916666666664</c:v>
                </c:pt>
                <c:pt idx="3763">
                  <c:v>39.208333333333336</c:v>
                </c:pt>
                <c:pt idx="3764">
                  <c:v>39.21875</c:v>
                </c:pt>
                <c:pt idx="3765">
                  <c:v>39.229166666666664</c:v>
                </c:pt>
                <c:pt idx="3766">
                  <c:v>39.239583333333336</c:v>
                </c:pt>
                <c:pt idx="3767">
                  <c:v>39.25</c:v>
                </c:pt>
                <c:pt idx="3768">
                  <c:v>39.260416666666664</c:v>
                </c:pt>
                <c:pt idx="3769">
                  <c:v>39.270833333333336</c:v>
                </c:pt>
                <c:pt idx="3770">
                  <c:v>39.28125</c:v>
                </c:pt>
                <c:pt idx="3771">
                  <c:v>39.291666666666664</c:v>
                </c:pt>
                <c:pt idx="3772">
                  <c:v>39.302083333333336</c:v>
                </c:pt>
                <c:pt idx="3773">
                  <c:v>39.3125</c:v>
                </c:pt>
                <c:pt idx="3774">
                  <c:v>39.322916666666664</c:v>
                </c:pt>
                <c:pt idx="3775">
                  <c:v>39.333333333333336</c:v>
                </c:pt>
                <c:pt idx="3776">
                  <c:v>39.34375</c:v>
                </c:pt>
                <c:pt idx="3777">
                  <c:v>39.354166666666664</c:v>
                </c:pt>
                <c:pt idx="3778">
                  <c:v>39.364583333333336</c:v>
                </c:pt>
                <c:pt idx="3779">
                  <c:v>39.375</c:v>
                </c:pt>
                <c:pt idx="3780">
                  <c:v>39.385416666666664</c:v>
                </c:pt>
                <c:pt idx="3781">
                  <c:v>39.395833333333336</c:v>
                </c:pt>
                <c:pt idx="3782">
                  <c:v>39.40625</c:v>
                </c:pt>
                <c:pt idx="3783">
                  <c:v>39.416666666666664</c:v>
                </c:pt>
                <c:pt idx="3784">
                  <c:v>39.427083333333336</c:v>
                </c:pt>
                <c:pt idx="3785">
                  <c:v>39.4375</c:v>
                </c:pt>
                <c:pt idx="3786">
                  <c:v>39.447916666666664</c:v>
                </c:pt>
                <c:pt idx="3787">
                  <c:v>39.458333333333336</c:v>
                </c:pt>
                <c:pt idx="3788">
                  <c:v>39.46875</c:v>
                </c:pt>
                <c:pt idx="3789">
                  <c:v>39.479166666666664</c:v>
                </c:pt>
                <c:pt idx="3790">
                  <c:v>39.489583333333336</c:v>
                </c:pt>
                <c:pt idx="3791">
                  <c:v>39.5</c:v>
                </c:pt>
                <c:pt idx="3792">
                  <c:v>39.510416666666664</c:v>
                </c:pt>
                <c:pt idx="3793">
                  <c:v>39.520833333333336</c:v>
                </c:pt>
                <c:pt idx="3794">
                  <c:v>39.53125</c:v>
                </c:pt>
                <c:pt idx="3795">
                  <c:v>39.541666666666664</c:v>
                </c:pt>
                <c:pt idx="3796">
                  <c:v>39.552083333333336</c:v>
                </c:pt>
                <c:pt idx="3797">
                  <c:v>39.5625</c:v>
                </c:pt>
                <c:pt idx="3798">
                  <c:v>39.572916666666664</c:v>
                </c:pt>
                <c:pt idx="3799">
                  <c:v>39.583333333333336</c:v>
                </c:pt>
                <c:pt idx="3800">
                  <c:v>39.59375</c:v>
                </c:pt>
                <c:pt idx="3801">
                  <c:v>39.604166666666664</c:v>
                </c:pt>
                <c:pt idx="3802">
                  <c:v>39.614583333333336</c:v>
                </c:pt>
                <c:pt idx="3803">
                  <c:v>39.625</c:v>
                </c:pt>
                <c:pt idx="3804">
                  <c:v>39.635416666666664</c:v>
                </c:pt>
                <c:pt idx="3805">
                  <c:v>39.645833333333336</c:v>
                </c:pt>
                <c:pt idx="3806">
                  <c:v>39.65625</c:v>
                </c:pt>
                <c:pt idx="3807">
                  <c:v>39.666666666666664</c:v>
                </c:pt>
                <c:pt idx="3808">
                  <c:v>39.677083333333336</c:v>
                </c:pt>
                <c:pt idx="3809">
                  <c:v>39.6875</c:v>
                </c:pt>
                <c:pt idx="3810">
                  <c:v>39.697916666666664</c:v>
                </c:pt>
                <c:pt idx="3811">
                  <c:v>39.708333333333336</c:v>
                </c:pt>
                <c:pt idx="3812">
                  <c:v>39.71875</c:v>
                </c:pt>
                <c:pt idx="3813">
                  <c:v>39.729166666666664</c:v>
                </c:pt>
                <c:pt idx="3814">
                  <c:v>39.739583333333336</c:v>
                </c:pt>
                <c:pt idx="3815">
                  <c:v>39.75</c:v>
                </c:pt>
                <c:pt idx="3816">
                  <c:v>39.760416666666664</c:v>
                </c:pt>
                <c:pt idx="3817">
                  <c:v>39.770833333333336</c:v>
                </c:pt>
                <c:pt idx="3818">
                  <c:v>39.78125</c:v>
                </c:pt>
                <c:pt idx="3819">
                  <c:v>39.791666666666664</c:v>
                </c:pt>
                <c:pt idx="3820">
                  <c:v>39.802083333333336</c:v>
                </c:pt>
                <c:pt idx="3821">
                  <c:v>39.8125</c:v>
                </c:pt>
                <c:pt idx="3822">
                  <c:v>39.822916666666664</c:v>
                </c:pt>
                <c:pt idx="3823">
                  <c:v>39.833333333333336</c:v>
                </c:pt>
                <c:pt idx="3824">
                  <c:v>39.84375</c:v>
                </c:pt>
                <c:pt idx="3825">
                  <c:v>39.854166666666664</c:v>
                </c:pt>
                <c:pt idx="3826">
                  <c:v>39.864583333333336</c:v>
                </c:pt>
                <c:pt idx="3827">
                  <c:v>39.875</c:v>
                </c:pt>
                <c:pt idx="3828">
                  <c:v>39.885416666666664</c:v>
                </c:pt>
                <c:pt idx="3829">
                  <c:v>39.895833333333336</c:v>
                </c:pt>
                <c:pt idx="3830">
                  <c:v>39.90625</c:v>
                </c:pt>
                <c:pt idx="3831">
                  <c:v>39.916666666666664</c:v>
                </c:pt>
                <c:pt idx="3832">
                  <c:v>39.927083333333336</c:v>
                </c:pt>
                <c:pt idx="3833">
                  <c:v>39.9375</c:v>
                </c:pt>
                <c:pt idx="3834">
                  <c:v>39.947916666666664</c:v>
                </c:pt>
                <c:pt idx="3835">
                  <c:v>39.958333333333336</c:v>
                </c:pt>
                <c:pt idx="3836">
                  <c:v>39.96875</c:v>
                </c:pt>
                <c:pt idx="3837">
                  <c:v>39.979166666666664</c:v>
                </c:pt>
                <c:pt idx="3838">
                  <c:v>39.989583333333336</c:v>
                </c:pt>
                <c:pt idx="3839">
                  <c:v>40</c:v>
                </c:pt>
                <c:pt idx="3840">
                  <c:v>40.010416666666664</c:v>
                </c:pt>
                <c:pt idx="3841">
                  <c:v>40.020833333333336</c:v>
                </c:pt>
                <c:pt idx="3842">
                  <c:v>40.03125</c:v>
                </c:pt>
                <c:pt idx="3843">
                  <c:v>40.041666666666664</c:v>
                </c:pt>
                <c:pt idx="3844">
                  <c:v>40.052083333333336</c:v>
                </c:pt>
                <c:pt idx="3845">
                  <c:v>40.0625</c:v>
                </c:pt>
                <c:pt idx="3846">
                  <c:v>40.072916666666664</c:v>
                </c:pt>
                <c:pt idx="3847">
                  <c:v>40.083333333333336</c:v>
                </c:pt>
                <c:pt idx="3848">
                  <c:v>40.09375</c:v>
                </c:pt>
                <c:pt idx="3849">
                  <c:v>40.104166666666664</c:v>
                </c:pt>
                <c:pt idx="3850">
                  <c:v>40.114583333333336</c:v>
                </c:pt>
                <c:pt idx="3851">
                  <c:v>40.125</c:v>
                </c:pt>
                <c:pt idx="3852">
                  <c:v>40.135416666666664</c:v>
                </c:pt>
                <c:pt idx="3853">
                  <c:v>40.145833333333336</c:v>
                </c:pt>
                <c:pt idx="3854">
                  <c:v>40.15625</c:v>
                </c:pt>
                <c:pt idx="3855">
                  <c:v>40.166666666666664</c:v>
                </c:pt>
                <c:pt idx="3856">
                  <c:v>40.177083333333336</c:v>
                </c:pt>
                <c:pt idx="3857">
                  <c:v>40.1875</c:v>
                </c:pt>
                <c:pt idx="3858">
                  <c:v>40.197916666666664</c:v>
                </c:pt>
                <c:pt idx="3859">
                  <c:v>40.208333333333336</c:v>
                </c:pt>
                <c:pt idx="3860">
                  <c:v>40.21875</c:v>
                </c:pt>
                <c:pt idx="3861">
                  <c:v>40.229166666666664</c:v>
                </c:pt>
                <c:pt idx="3862">
                  <c:v>40.239583333333336</c:v>
                </c:pt>
                <c:pt idx="3863">
                  <c:v>40.25</c:v>
                </c:pt>
                <c:pt idx="3864">
                  <c:v>40.260416666666664</c:v>
                </c:pt>
                <c:pt idx="3865">
                  <c:v>40.270833333333336</c:v>
                </c:pt>
                <c:pt idx="3866">
                  <c:v>40.28125</c:v>
                </c:pt>
                <c:pt idx="3867">
                  <c:v>40.291666666666664</c:v>
                </c:pt>
                <c:pt idx="3868">
                  <c:v>40.302083333333336</c:v>
                </c:pt>
                <c:pt idx="3869">
                  <c:v>40.3125</c:v>
                </c:pt>
                <c:pt idx="3870">
                  <c:v>40.322916666666664</c:v>
                </c:pt>
                <c:pt idx="3871">
                  <c:v>40.333333333333336</c:v>
                </c:pt>
                <c:pt idx="3872">
                  <c:v>40.34375</c:v>
                </c:pt>
                <c:pt idx="3873">
                  <c:v>40.354166666666664</c:v>
                </c:pt>
                <c:pt idx="3874">
                  <c:v>40.364583333333336</c:v>
                </c:pt>
                <c:pt idx="3875">
                  <c:v>40.375</c:v>
                </c:pt>
                <c:pt idx="3876">
                  <c:v>40.385416666666664</c:v>
                </c:pt>
                <c:pt idx="3877">
                  <c:v>40.395833333333336</c:v>
                </c:pt>
                <c:pt idx="3878">
                  <c:v>40.40625</c:v>
                </c:pt>
                <c:pt idx="3879">
                  <c:v>40.416666666666664</c:v>
                </c:pt>
                <c:pt idx="3880">
                  <c:v>40.427083333333336</c:v>
                </c:pt>
                <c:pt idx="3881">
                  <c:v>40.4375</c:v>
                </c:pt>
                <c:pt idx="3882">
                  <c:v>40.447916666666664</c:v>
                </c:pt>
                <c:pt idx="3883">
                  <c:v>40.458333333333336</c:v>
                </c:pt>
                <c:pt idx="3884">
                  <c:v>40.46875</c:v>
                </c:pt>
                <c:pt idx="3885">
                  <c:v>40.479166666666664</c:v>
                </c:pt>
                <c:pt idx="3886">
                  <c:v>40.489583333333336</c:v>
                </c:pt>
                <c:pt idx="3887">
                  <c:v>40.5</c:v>
                </c:pt>
                <c:pt idx="3888">
                  <c:v>40.510416666666664</c:v>
                </c:pt>
                <c:pt idx="3889">
                  <c:v>40.520833333333336</c:v>
                </c:pt>
                <c:pt idx="3890">
                  <c:v>40.53125</c:v>
                </c:pt>
                <c:pt idx="3891">
                  <c:v>40.541666666666664</c:v>
                </c:pt>
                <c:pt idx="3892">
                  <c:v>40.552083333333336</c:v>
                </c:pt>
                <c:pt idx="3893">
                  <c:v>40.5625</c:v>
                </c:pt>
                <c:pt idx="3894">
                  <c:v>40.572916666666664</c:v>
                </c:pt>
                <c:pt idx="3895">
                  <c:v>40.583333333333336</c:v>
                </c:pt>
                <c:pt idx="3896">
                  <c:v>40.59375</c:v>
                </c:pt>
                <c:pt idx="3897">
                  <c:v>40.604166666666664</c:v>
                </c:pt>
                <c:pt idx="3898">
                  <c:v>40.614583333333336</c:v>
                </c:pt>
                <c:pt idx="3899">
                  <c:v>40.625</c:v>
                </c:pt>
                <c:pt idx="3900">
                  <c:v>40.635416666666664</c:v>
                </c:pt>
                <c:pt idx="3901">
                  <c:v>40.645833333333336</c:v>
                </c:pt>
                <c:pt idx="3902">
                  <c:v>40.65625</c:v>
                </c:pt>
                <c:pt idx="3903">
                  <c:v>40.666666666666664</c:v>
                </c:pt>
                <c:pt idx="3904">
                  <c:v>40.677083333333336</c:v>
                </c:pt>
                <c:pt idx="3905">
                  <c:v>40.6875</c:v>
                </c:pt>
                <c:pt idx="3906">
                  <c:v>40.697916666666664</c:v>
                </c:pt>
                <c:pt idx="3907">
                  <c:v>40.708333333333336</c:v>
                </c:pt>
                <c:pt idx="3908">
                  <c:v>40.71875</c:v>
                </c:pt>
                <c:pt idx="3909">
                  <c:v>40.729166666666664</c:v>
                </c:pt>
                <c:pt idx="3910">
                  <c:v>40.739583333333336</c:v>
                </c:pt>
                <c:pt idx="3911">
                  <c:v>40.75</c:v>
                </c:pt>
                <c:pt idx="3912">
                  <c:v>40.760416666666664</c:v>
                </c:pt>
                <c:pt idx="3913">
                  <c:v>40.770833333333336</c:v>
                </c:pt>
                <c:pt idx="3914">
                  <c:v>40.78125</c:v>
                </c:pt>
                <c:pt idx="3915">
                  <c:v>40.791666666666664</c:v>
                </c:pt>
                <c:pt idx="3916">
                  <c:v>40.802083333333336</c:v>
                </c:pt>
                <c:pt idx="3917">
                  <c:v>40.8125</c:v>
                </c:pt>
                <c:pt idx="3918">
                  <c:v>40.822916666666664</c:v>
                </c:pt>
                <c:pt idx="3919">
                  <c:v>40.833333333333336</c:v>
                </c:pt>
                <c:pt idx="3920">
                  <c:v>40.84375</c:v>
                </c:pt>
                <c:pt idx="3921">
                  <c:v>40.854166666666664</c:v>
                </c:pt>
                <c:pt idx="3922">
                  <c:v>40.864583333333336</c:v>
                </c:pt>
                <c:pt idx="3923">
                  <c:v>40.875</c:v>
                </c:pt>
                <c:pt idx="3924">
                  <c:v>40.885416666666664</c:v>
                </c:pt>
                <c:pt idx="3925">
                  <c:v>40.895833333333336</c:v>
                </c:pt>
                <c:pt idx="3926">
                  <c:v>40.90625</c:v>
                </c:pt>
                <c:pt idx="3927">
                  <c:v>40.916666666666664</c:v>
                </c:pt>
                <c:pt idx="3928">
                  <c:v>40.927083333333336</c:v>
                </c:pt>
                <c:pt idx="3929">
                  <c:v>40.9375</c:v>
                </c:pt>
                <c:pt idx="3930">
                  <c:v>40.947916666666664</c:v>
                </c:pt>
                <c:pt idx="3931">
                  <c:v>40.958333333333336</c:v>
                </c:pt>
                <c:pt idx="3932">
                  <c:v>40.96875</c:v>
                </c:pt>
                <c:pt idx="3933">
                  <c:v>40.979166666666664</c:v>
                </c:pt>
                <c:pt idx="3934">
                  <c:v>40.989583333333336</c:v>
                </c:pt>
                <c:pt idx="3935">
                  <c:v>41</c:v>
                </c:pt>
                <c:pt idx="3936">
                  <c:v>41.010416666666664</c:v>
                </c:pt>
                <c:pt idx="3937">
                  <c:v>41.020833333333336</c:v>
                </c:pt>
                <c:pt idx="3938">
                  <c:v>41.03125</c:v>
                </c:pt>
                <c:pt idx="3939">
                  <c:v>41.041666666666664</c:v>
                </c:pt>
                <c:pt idx="3940">
                  <c:v>41.052083333333336</c:v>
                </c:pt>
                <c:pt idx="3941">
                  <c:v>41.0625</c:v>
                </c:pt>
                <c:pt idx="3942">
                  <c:v>41.072916666666664</c:v>
                </c:pt>
                <c:pt idx="3943">
                  <c:v>41.083333333333336</c:v>
                </c:pt>
                <c:pt idx="3944">
                  <c:v>41.09375</c:v>
                </c:pt>
                <c:pt idx="3945">
                  <c:v>41.104166666666664</c:v>
                </c:pt>
                <c:pt idx="3946">
                  <c:v>41.114583333333336</c:v>
                </c:pt>
                <c:pt idx="3947">
                  <c:v>41.125</c:v>
                </c:pt>
                <c:pt idx="3948">
                  <c:v>41.135416666666664</c:v>
                </c:pt>
                <c:pt idx="3949">
                  <c:v>41.145833333333336</c:v>
                </c:pt>
                <c:pt idx="3950">
                  <c:v>41.15625</c:v>
                </c:pt>
                <c:pt idx="3951">
                  <c:v>41.166666666666664</c:v>
                </c:pt>
                <c:pt idx="3952">
                  <c:v>41.177083333333336</c:v>
                </c:pt>
                <c:pt idx="3953">
                  <c:v>41.1875</c:v>
                </c:pt>
                <c:pt idx="3954">
                  <c:v>41.197916666666664</c:v>
                </c:pt>
                <c:pt idx="3955">
                  <c:v>41.208333333333336</c:v>
                </c:pt>
                <c:pt idx="3956">
                  <c:v>41.21875</c:v>
                </c:pt>
                <c:pt idx="3957">
                  <c:v>41.229166666666664</c:v>
                </c:pt>
                <c:pt idx="3958">
                  <c:v>41.239583333333336</c:v>
                </c:pt>
                <c:pt idx="3959">
                  <c:v>41.25</c:v>
                </c:pt>
                <c:pt idx="3960">
                  <c:v>41.260416666666664</c:v>
                </c:pt>
                <c:pt idx="3961">
                  <c:v>41.270833333333336</c:v>
                </c:pt>
                <c:pt idx="3962">
                  <c:v>41.28125</c:v>
                </c:pt>
                <c:pt idx="3963">
                  <c:v>41.291666666666664</c:v>
                </c:pt>
                <c:pt idx="3964">
                  <c:v>41.302083333333336</c:v>
                </c:pt>
                <c:pt idx="3965">
                  <c:v>41.3125</c:v>
                </c:pt>
                <c:pt idx="3966">
                  <c:v>41.322916666666664</c:v>
                </c:pt>
                <c:pt idx="3967">
                  <c:v>41.333333333333336</c:v>
                </c:pt>
                <c:pt idx="3968">
                  <c:v>41.34375</c:v>
                </c:pt>
                <c:pt idx="3969">
                  <c:v>41.354166666666664</c:v>
                </c:pt>
                <c:pt idx="3970">
                  <c:v>41.364583333333336</c:v>
                </c:pt>
                <c:pt idx="3971">
                  <c:v>41.375</c:v>
                </c:pt>
                <c:pt idx="3972">
                  <c:v>41.385416666666664</c:v>
                </c:pt>
                <c:pt idx="3973">
                  <c:v>41.395833333333336</c:v>
                </c:pt>
                <c:pt idx="3974">
                  <c:v>41.40625</c:v>
                </c:pt>
                <c:pt idx="3975">
                  <c:v>41.416666666666664</c:v>
                </c:pt>
                <c:pt idx="3976">
                  <c:v>41.427083333333336</c:v>
                </c:pt>
                <c:pt idx="3977">
                  <c:v>41.4375</c:v>
                </c:pt>
                <c:pt idx="3978">
                  <c:v>41.447916666666664</c:v>
                </c:pt>
                <c:pt idx="3979">
                  <c:v>41.458333333333336</c:v>
                </c:pt>
                <c:pt idx="3980">
                  <c:v>41.46875</c:v>
                </c:pt>
                <c:pt idx="3981">
                  <c:v>41.479166666666664</c:v>
                </c:pt>
                <c:pt idx="3982">
                  <c:v>41.489583333333336</c:v>
                </c:pt>
                <c:pt idx="3983">
                  <c:v>41.5</c:v>
                </c:pt>
                <c:pt idx="3984">
                  <c:v>41.510416666666664</c:v>
                </c:pt>
                <c:pt idx="3985">
                  <c:v>41.520833333333336</c:v>
                </c:pt>
                <c:pt idx="3986">
                  <c:v>41.53125</c:v>
                </c:pt>
                <c:pt idx="3987">
                  <c:v>41.541666666666664</c:v>
                </c:pt>
                <c:pt idx="3988">
                  <c:v>41.552083333333336</c:v>
                </c:pt>
                <c:pt idx="3989">
                  <c:v>41.5625</c:v>
                </c:pt>
                <c:pt idx="3990">
                  <c:v>41.572916666666664</c:v>
                </c:pt>
                <c:pt idx="3991">
                  <c:v>41.583333333333336</c:v>
                </c:pt>
                <c:pt idx="3992">
                  <c:v>41.59375</c:v>
                </c:pt>
                <c:pt idx="3993">
                  <c:v>41.604166666666664</c:v>
                </c:pt>
                <c:pt idx="3994">
                  <c:v>41.614583333333336</c:v>
                </c:pt>
                <c:pt idx="3995">
                  <c:v>41.625</c:v>
                </c:pt>
                <c:pt idx="3996">
                  <c:v>41.635416666666664</c:v>
                </c:pt>
                <c:pt idx="3997">
                  <c:v>41.645833333333336</c:v>
                </c:pt>
                <c:pt idx="3998">
                  <c:v>41.65625</c:v>
                </c:pt>
                <c:pt idx="3999">
                  <c:v>41.666666666666664</c:v>
                </c:pt>
                <c:pt idx="4000">
                  <c:v>41.677083333333336</c:v>
                </c:pt>
                <c:pt idx="4001">
                  <c:v>41.6875</c:v>
                </c:pt>
                <c:pt idx="4002">
                  <c:v>41.697916666666664</c:v>
                </c:pt>
                <c:pt idx="4003">
                  <c:v>41.708333333333336</c:v>
                </c:pt>
                <c:pt idx="4004">
                  <c:v>41.71875</c:v>
                </c:pt>
                <c:pt idx="4005">
                  <c:v>41.729166666666664</c:v>
                </c:pt>
                <c:pt idx="4006">
                  <c:v>41.739583333333336</c:v>
                </c:pt>
                <c:pt idx="4007">
                  <c:v>41.75</c:v>
                </c:pt>
                <c:pt idx="4008">
                  <c:v>41.760416666666664</c:v>
                </c:pt>
                <c:pt idx="4009">
                  <c:v>41.770833333333336</c:v>
                </c:pt>
                <c:pt idx="4010">
                  <c:v>41.78125</c:v>
                </c:pt>
                <c:pt idx="4011">
                  <c:v>41.791666666666664</c:v>
                </c:pt>
                <c:pt idx="4012">
                  <c:v>41.802083333333336</c:v>
                </c:pt>
                <c:pt idx="4013">
                  <c:v>41.8125</c:v>
                </c:pt>
                <c:pt idx="4014">
                  <c:v>41.822916666666664</c:v>
                </c:pt>
                <c:pt idx="4015">
                  <c:v>41.833333333333336</c:v>
                </c:pt>
                <c:pt idx="4016">
                  <c:v>41.84375</c:v>
                </c:pt>
                <c:pt idx="4017">
                  <c:v>41.854166666666664</c:v>
                </c:pt>
                <c:pt idx="4018">
                  <c:v>41.864583333333336</c:v>
                </c:pt>
                <c:pt idx="4019">
                  <c:v>41.875</c:v>
                </c:pt>
                <c:pt idx="4020">
                  <c:v>41.885416666666664</c:v>
                </c:pt>
                <c:pt idx="4021">
                  <c:v>41.895833333333336</c:v>
                </c:pt>
                <c:pt idx="4022">
                  <c:v>41.90625</c:v>
                </c:pt>
                <c:pt idx="4023">
                  <c:v>41.916666666666664</c:v>
                </c:pt>
                <c:pt idx="4024">
                  <c:v>41.927083333333336</c:v>
                </c:pt>
                <c:pt idx="4025">
                  <c:v>41.9375</c:v>
                </c:pt>
                <c:pt idx="4026">
                  <c:v>41.947916666666664</c:v>
                </c:pt>
                <c:pt idx="4027">
                  <c:v>41.958333333333336</c:v>
                </c:pt>
                <c:pt idx="4028">
                  <c:v>41.96875</c:v>
                </c:pt>
                <c:pt idx="4029">
                  <c:v>41.979166666666664</c:v>
                </c:pt>
                <c:pt idx="4030">
                  <c:v>41.989583333333336</c:v>
                </c:pt>
                <c:pt idx="4031">
                  <c:v>42</c:v>
                </c:pt>
                <c:pt idx="4032">
                  <c:v>42.010416666666664</c:v>
                </c:pt>
                <c:pt idx="4033">
                  <c:v>42.020833333333336</c:v>
                </c:pt>
                <c:pt idx="4034">
                  <c:v>42.03125</c:v>
                </c:pt>
                <c:pt idx="4035">
                  <c:v>42.041666666666664</c:v>
                </c:pt>
                <c:pt idx="4036">
                  <c:v>42.052083333333336</c:v>
                </c:pt>
                <c:pt idx="4037">
                  <c:v>42.0625</c:v>
                </c:pt>
                <c:pt idx="4038">
                  <c:v>42.072916666666664</c:v>
                </c:pt>
                <c:pt idx="4039">
                  <c:v>42.083333333333336</c:v>
                </c:pt>
                <c:pt idx="4040">
                  <c:v>42.09375</c:v>
                </c:pt>
                <c:pt idx="4041">
                  <c:v>42.104166666666664</c:v>
                </c:pt>
                <c:pt idx="4042">
                  <c:v>42.114583333333336</c:v>
                </c:pt>
                <c:pt idx="4043">
                  <c:v>42.125</c:v>
                </c:pt>
                <c:pt idx="4044">
                  <c:v>42.135416666666664</c:v>
                </c:pt>
                <c:pt idx="4045">
                  <c:v>42.145833333333336</c:v>
                </c:pt>
                <c:pt idx="4046">
                  <c:v>42.15625</c:v>
                </c:pt>
                <c:pt idx="4047">
                  <c:v>42.166666666666664</c:v>
                </c:pt>
                <c:pt idx="4048">
                  <c:v>42.177083333333336</c:v>
                </c:pt>
                <c:pt idx="4049">
                  <c:v>42.1875</c:v>
                </c:pt>
                <c:pt idx="4050">
                  <c:v>42.197916666666664</c:v>
                </c:pt>
                <c:pt idx="4051">
                  <c:v>42.208333333333336</c:v>
                </c:pt>
                <c:pt idx="4052">
                  <c:v>42.21875</c:v>
                </c:pt>
                <c:pt idx="4053">
                  <c:v>42.229166666666664</c:v>
                </c:pt>
                <c:pt idx="4054">
                  <c:v>42.239583333333336</c:v>
                </c:pt>
                <c:pt idx="4055">
                  <c:v>42.25</c:v>
                </c:pt>
                <c:pt idx="4056">
                  <c:v>42.260416666666664</c:v>
                </c:pt>
                <c:pt idx="4057">
                  <c:v>42.270833333333336</c:v>
                </c:pt>
                <c:pt idx="4058">
                  <c:v>42.28125</c:v>
                </c:pt>
                <c:pt idx="4059">
                  <c:v>42.291666666666664</c:v>
                </c:pt>
                <c:pt idx="4060">
                  <c:v>42.302083333333336</c:v>
                </c:pt>
                <c:pt idx="4061">
                  <c:v>42.3125</c:v>
                </c:pt>
                <c:pt idx="4062">
                  <c:v>42.322916666666664</c:v>
                </c:pt>
                <c:pt idx="4063">
                  <c:v>42.333333333333336</c:v>
                </c:pt>
                <c:pt idx="4064">
                  <c:v>42.34375</c:v>
                </c:pt>
                <c:pt idx="4065">
                  <c:v>42.354166666666664</c:v>
                </c:pt>
                <c:pt idx="4066">
                  <c:v>42.364583333333336</c:v>
                </c:pt>
                <c:pt idx="4067">
                  <c:v>42.375</c:v>
                </c:pt>
                <c:pt idx="4068">
                  <c:v>42.385416666666664</c:v>
                </c:pt>
                <c:pt idx="4069">
                  <c:v>42.395833333333336</c:v>
                </c:pt>
                <c:pt idx="4070">
                  <c:v>42.40625</c:v>
                </c:pt>
                <c:pt idx="4071">
                  <c:v>42.416666666666664</c:v>
                </c:pt>
                <c:pt idx="4072">
                  <c:v>42.427083333333336</c:v>
                </c:pt>
                <c:pt idx="4073">
                  <c:v>42.4375</c:v>
                </c:pt>
                <c:pt idx="4074">
                  <c:v>42.447916666666664</c:v>
                </c:pt>
                <c:pt idx="4075">
                  <c:v>42.458333333333336</c:v>
                </c:pt>
                <c:pt idx="4076">
                  <c:v>42.46875</c:v>
                </c:pt>
                <c:pt idx="4077">
                  <c:v>42.479166666666664</c:v>
                </c:pt>
                <c:pt idx="4078">
                  <c:v>42.489583333333336</c:v>
                </c:pt>
                <c:pt idx="4079">
                  <c:v>42.5</c:v>
                </c:pt>
                <c:pt idx="4080">
                  <c:v>42.510416666666664</c:v>
                </c:pt>
                <c:pt idx="4081">
                  <c:v>42.520833333333336</c:v>
                </c:pt>
                <c:pt idx="4082">
                  <c:v>42.53125</c:v>
                </c:pt>
                <c:pt idx="4083">
                  <c:v>42.541666666666664</c:v>
                </c:pt>
                <c:pt idx="4084">
                  <c:v>42.552083333333336</c:v>
                </c:pt>
                <c:pt idx="4085">
                  <c:v>42.5625</c:v>
                </c:pt>
                <c:pt idx="4086">
                  <c:v>42.572916666666664</c:v>
                </c:pt>
                <c:pt idx="4087">
                  <c:v>42.583333333333336</c:v>
                </c:pt>
                <c:pt idx="4088">
                  <c:v>42.59375</c:v>
                </c:pt>
                <c:pt idx="4089">
                  <c:v>42.604166666666664</c:v>
                </c:pt>
                <c:pt idx="4090">
                  <c:v>42.614583333333336</c:v>
                </c:pt>
                <c:pt idx="4091">
                  <c:v>42.625</c:v>
                </c:pt>
                <c:pt idx="4092">
                  <c:v>42.635416666666664</c:v>
                </c:pt>
                <c:pt idx="4093">
                  <c:v>42.645833333333336</c:v>
                </c:pt>
                <c:pt idx="4094">
                  <c:v>42.65625</c:v>
                </c:pt>
                <c:pt idx="4095">
                  <c:v>42.666666666666664</c:v>
                </c:pt>
                <c:pt idx="4096">
                  <c:v>42.677083333333336</c:v>
                </c:pt>
                <c:pt idx="4097">
                  <c:v>42.6875</c:v>
                </c:pt>
                <c:pt idx="4098">
                  <c:v>42.697916666666664</c:v>
                </c:pt>
                <c:pt idx="4099">
                  <c:v>42.708333333333336</c:v>
                </c:pt>
                <c:pt idx="4100">
                  <c:v>42.71875</c:v>
                </c:pt>
                <c:pt idx="4101">
                  <c:v>42.729166666666664</c:v>
                </c:pt>
                <c:pt idx="4102">
                  <c:v>42.739583333333336</c:v>
                </c:pt>
                <c:pt idx="4103">
                  <c:v>42.75</c:v>
                </c:pt>
                <c:pt idx="4104">
                  <c:v>42.760416666666664</c:v>
                </c:pt>
                <c:pt idx="4105">
                  <c:v>42.770833333333336</c:v>
                </c:pt>
                <c:pt idx="4106">
                  <c:v>42.78125</c:v>
                </c:pt>
                <c:pt idx="4107">
                  <c:v>42.791666666666664</c:v>
                </c:pt>
                <c:pt idx="4108">
                  <c:v>42.802083333333336</c:v>
                </c:pt>
                <c:pt idx="4109">
                  <c:v>42.8125</c:v>
                </c:pt>
                <c:pt idx="4110">
                  <c:v>42.822916666666664</c:v>
                </c:pt>
                <c:pt idx="4111">
                  <c:v>42.833333333333336</c:v>
                </c:pt>
                <c:pt idx="4112">
                  <c:v>42.84375</c:v>
                </c:pt>
                <c:pt idx="4113">
                  <c:v>42.854166666666664</c:v>
                </c:pt>
                <c:pt idx="4114">
                  <c:v>42.864583333333336</c:v>
                </c:pt>
                <c:pt idx="4115">
                  <c:v>42.875</c:v>
                </c:pt>
                <c:pt idx="4116">
                  <c:v>42.885416666666664</c:v>
                </c:pt>
                <c:pt idx="4117">
                  <c:v>42.895833333333336</c:v>
                </c:pt>
                <c:pt idx="4118">
                  <c:v>42.90625</c:v>
                </c:pt>
                <c:pt idx="4119">
                  <c:v>42.916666666666664</c:v>
                </c:pt>
                <c:pt idx="4120">
                  <c:v>42.927083333333336</c:v>
                </c:pt>
                <c:pt idx="4121">
                  <c:v>42.9375</c:v>
                </c:pt>
                <c:pt idx="4122">
                  <c:v>42.947916666666664</c:v>
                </c:pt>
                <c:pt idx="4123">
                  <c:v>42.958333333333336</c:v>
                </c:pt>
                <c:pt idx="4124">
                  <c:v>42.96875</c:v>
                </c:pt>
                <c:pt idx="4125">
                  <c:v>42.979166666666664</c:v>
                </c:pt>
                <c:pt idx="4126">
                  <c:v>42.989583333333336</c:v>
                </c:pt>
                <c:pt idx="4127">
                  <c:v>43</c:v>
                </c:pt>
                <c:pt idx="4128">
                  <c:v>43.010416666666664</c:v>
                </c:pt>
                <c:pt idx="4129">
                  <c:v>43.020833333333336</c:v>
                </c:pt>
                <c:pt idx="4130">
                  <c:v>43.03125</c:v>
                </c:pt>
                <c:pt idx="4131">
                  <c:v>43.041666666666664</c:v>
                </c:pt>
                <c:pt idx="4132">
                  <c:v>43.052083333333336</c:v>
                </c:pt>
                <c:pt idx="4133">
                  <c:v>43.0625</c:v>
                </c:pt>
                <c:pt idx="4134">
                  <c:v>43.072916666666664</c:v>
                </c:pt>
                <c:pt idx="4135">
                  <c:v>43.083333333333336</c:v>
                </c:pt>
                <c:pt idx="4136">
                  <c:v>43.09375</c:v>
                </c:pt>
                <c:pt idx="4137">
                  <c:v>43.104166666666664</c:v>
                </c:pt>
                <c:pt idx="4138">
                  <c:v>43.114583333333336</c:v>
                </c:pt>
                <c:pt idx="4139">
                  <c:v>43.125</c:v>
                </c:pt>
                <c:pt idx="4140">
                  <c:v>43.135416666666664</c:v>
                </c:pt>
                <c:pt idx="4141">
                  <c:v>43.145833333333336</c:v>
                </c:pt>
                <c:pt idx="4142">
                  <c:v>43.15625</c:v>
                </c:pt>
                <c:pt idx="4143">
                  <c:v>43.166666666666664</c:v>
                </c:pt>
                <c:pt idx="4144">
                  <c:v>43.177083333333336</c:v>
                </c:pt>
                <c:pt idx="4145">
                  <c:v>43.1875</c:v>
                </c:pt>
                <c:pt idx="4146">
                  <c:v>43.197916666666664</c:v>
                </c:pt>
                <c:pt idx="4147">
                  <c:v>43.208333333333336</c:v>
                </c:pt>
                <c:pt idx="4148">
                  <c:v>43.21875</c:v>
                </c:pt>
                <c:pt idx="4149">
                  <c:v>43.229166666666664</c:v>
                </c:pt>
                <c:pt idx="4150">
                  <c:v>43.239583333333336</c:v>
                </c:pt>
                <c:pt idx="4151">
                  <c:v>43.25</c:v>
                </c:pt>
                <c:pt idx="4152">
                  <c:v>43.260416666666664</c:v>
                </c:pt>
                <c:pt idx="4153">
                  <c:v>43.270833333333336</c:v>
                </c:pt>
                <c:pt idx="4154">
                  <c:v>43.28125</c:v>
                </c:pt>
                <c:pt idx="4155">
                  <c:v>43.291666666666664</c:v>
                </c:pt>
                <c:pt idx="4156">
                  <c:v>43.302083333333336</c:v>
                </c:pt>
                <c:pt idx="4157">
                  <c:v>43.3125</c:v>
                </c:pt>
                <c:pt idx="4158">
                  <c:v>43.322916666666664</c:v>
                </c:pt>
                <c:pt idx="4159">
                  <c:v>43.333333333333336</c:v>
                </c:pt>
                <c:pt idx="4160">
                  <c:v>43.34375</c:v>
                </c:pt>
                <c:pt idx="4161">
                  <c:v>43.354166666666664</c:v>
                </c:pt>
                <c:pt idx="4162">
                  <c:v>43.364583333333336</c:v>
                </c:pt>
                <c:pt idx="4163">
                  <c:v>43.375</c:v>
                </c:pt>
                <c:pt idx="4164">
                  <c:v>43.385416666666664</c:v>
                </c:pt>
                <c:pt idx="4165">
                  <c:v>43.395833333333336</c:v>
                </c:pt>
                <c:pt idx="4166">
                  <c:v>43.40625</c:v>
                </c:pt>
                <c:pt idx="4167">
                  <c:v>43.416666666666664</c:v>
                </c:pt>
                <c:pt idx="4168">
                  <c:v>43.427083333333336</c:v>
                </c:pt>
                <c:pt idx="4169">
                  <c:v>43.4375</c:v>
                </c:pt>
                <c:pt idx="4170">
                  <c:v>43.447916666666664</c:v>
                </c:pt>
                <c:pt idx="4171">
                  <c:v>43.458333333333336</c:v>
                </c:pt>
                <c:pt idx="4172">
                  <c:v>43.46875</c:v>
                </c:pt>
                <c:pt idx="4173">
                  <c:v>43.479166666666664</c:v>
                </c:pt>
                <c:pt idx="4174">
                  <c:v>43.489583333333336</c:v>
                </c:pt>
                <c:pt idx="4175">
                  <c:v>43.5</c:v>
                </c:pt>
                <c:pt idx="4176">
                  <c:v>43.510416666666664</c:v>
                </c:pt>
                <c:pt idx="4177">
                  <c:v>43.520833333333336</c:v>
                </c:pt>
                <c:pt idx="4178">
                  <c:v>43.53125</c:v>
                </c:pt>
                <c:pt idx="4179">
                  <c:v>43.541666666666664</c:v>
                </c:pt>
                <c:pt idx="4180">
                  <c:v>43.552083333333336</c:v>
                </c:pt>
                <c:pt idx="4181">
                  <c:v>43.5625</c:v>
                </c:pt>
                <c:pt idx="4182">
                  <c:v>43.572916666666664</c:v>
                </c:pt>
                <c:pt idx="4183">
                  <c:v>43.583333333333336</c:v>
                </c:pt>
                <c:pt idx="4184">
                  <c:v>43.59375</c:v>
                </c:pt>
                <c:pt idx="4185">
                  <c:v>43.604166666666664</c:v>
                </c:pt>
                <c:pt idx="4186">
                  <c:v>43.614583333333336</c:v>
                </c:pt>
                <c:pt idx="4187">
                  <c:v>43.625</c:v>
                </c:pt>
                <c:pt idx="4188">
                  <c:v>43.635416666666664</c:v>
                </c:pt>
                <c:pt idx="4189">
                  <c:v>43.645833333333336</c:v>
                </c:pt>
                <c:pt idx="4190">
                  <c:v>43.65625</c:v>
                </c:pt>
                <c:pt idx="4191">
                  <c:v>43.666666666666664</c:v>
                </c:pt>
                <c:pt idx="4192">
                  <c:v>43.677083333333336</c:v>
                </c:pt>
                <c:pt idx="4193">
                  <c:v>43.6875</c:v>
                </c:pt>
                <c:pt idx="4194">
                  <c:v>43.697916666666664</c:v>
                </c:pt>
                <c:pt idx="4195">
                  <c:v>43.708333333333336</c:v>
                </c:pt>
                <c:pt idx="4196">
                  <c:v>43.71875</c:v>
                </c:pt>
                <c:pt idx="4197">
                  <c:v>43.729166666666664</c:v>
                </c:pt>
                <c:pt idx="4198">
                  <c:v>43.739583333333336</c:v>
                </c:pt>
                <c:pt idx="4199">
                  <c:v>43.75</c:v>
                </c:pt>
                <c:pt idx="4200">
                  <c:v>43.760416666666664</c:v>
                </c:pt>
                <c:pt idx="4201">
                  <c:v>43.770833333333336</c:v>
                </c:pt>
                <c:pt idx="4202">
                  <c:v>43.78125</c:v>
                </c:pt>
                <c:pt idx="4203">
                  <c:v>43.791666666666664</c:v>
                </c:pt>
                <c:pt idx="4204">
                  <c:v>43.802083333333336</c:v>
                </c:pt>
                <c:pt idx="4205">
                  <c:v>43.8125</c:v>
                </c:pt>
                <c:pt idx="4206">
                  <c:v>43.822916666666664</c:v>
                </c:pt>
                <c:pt idx="4207">
                  <c:v>43.833333333333336</c:v>
                </c:pt>
                <c:pt idx="4208">
                  <c:v>43.84375</c:v>
                </c:pt>
                <c:pt idx="4209">
                  <c:v>43.854166666666664</c:v>
                </c:pt>
                <c:pt idx="4210">
                  <c:v>43.864583333333336</c:v>
                </c:pt>
                <c:pt idx="4211">
                  <c:v>43.875</c:v>
                </c:pt>
                <c:pt idx="4212">
                  <c:v>43.885416666666664</c:v>
                </c:pt>
                <c:pt idx="4213">
                  <c:v>43.895833333333336</c:v>
                </c:pt>
                <c:pt idx="4214">
                  <c:v>43.90625</c:v>
                </c:pt>
                <c:pt idx="4215">
                  <c:v>43.916666666666664</c:v>
                </c:pt>
                <c:pt idx="4216">
                  <c:v>43.927083333333336</c:v>
                </c:pt>
                <c:pt idx="4217">
                  <c:v>43.9375</c:v>
                </c:pt>
                <c:pt idx="4218">
                  <c:v>43.947916666666664</c:v>
                </c:pt>
                <c:pt idx="4219">
                  <c:v>43.958333333333336</c:v>
                </c:pt>
                <c:pt idx="4220">
                  <c:v>43.96875</c:v>
                </c:pt>
                <c:pt idx="4221">
                  <c:v>43.979166666666664</c:v>
                </c:pt>
                <c:pt idx="4222">
                  <c:v>43.989583333333336</c:v>
                </c:pt>
                <c:pt idx="4223">
                  <c:v>44</c:v>
                </c:pt>
                <c:pt idx="4224">
                  <c:v>44.010416666666664</c:v>
                </c:pt>
                <c:pt idx="4225">
                  <c:v>44.020833333333336</c:v>
                </c:pt>
                <c:pt idx="4226">
                  <c:v>44.03125</c:v>
                </c:pt>
                <c:pt idx="4227">
                  <c:v>44.041666666666664</c:v>
                </c:pt>
                <c:pt idx="4228">
                  <c:v>44.052083333333336</c:v>
                </c:pt>
                <c:pt idx="4229">
                  <c:v>44.0625</c:v>
                </c:pt>
                <c:pt idx="4230">
                  <c:v>44.072916666666664</c:v>
                </c:pt>
                <c:pt idx="4231">
                  <c:v>44.083333333333336</c:v>
                </c:pt>
                <c:pt idx="4232">
                  <c:v>44.09375</c:v>
                </c:pt>
                <c:pt idx="4233">
                  <c:v>44.104166666666664</c:v>
                </c:pt>
                <c:pt idx="4234">
                  <c:v>44.114583333333336</c:v>
                </c:pt>
                <c:pt idx="4235">
                  <c:v>44.125</c:v>
                </c:pt>
                <c:pt idx="4236">
                  <c:v>44.135416666666664</c:v>
                </c:pt>
                <c:pt idx="4237">
                  <c:v>44.145833333333336</c:v>
                </c:pt>
                <c:pt idx="4238">
                  <c:v>44.15625</c:v>
                </c:pt>
                <c:pt idx="4239">
                  <c:v>44.166666666666664</c:v>
                </c:pt>
                <c:pt idx="4240">
                  <c:v>44.177083333333336</c:v>
                </c:pt>
                <c:pt idx="4241">
                  <c:v>44.1875</c:v>
                </c:pt>
                <c:pt idx="4242">
                  <c:v>44.197916666666664</c:v>
                </c:pt>
                <c:pt idx="4243">
                  <c:v>44.208333333333336</c:v>
                </c:pt>
                <c:pt idx="4244">
                  <c:v>44.21875</c:v>
                </c:pt>
                <c:pt idx="4245">
                  <c:v>44.229166666666664</c:v>
                </c:pt>
                <c:pt idx="4246">
                  <c:v>44.239583333333336</c:v>
                </c:pt>
                <c:pt idx="4247">
                  <c:v>44.25</c:v>
                </c:pt>
                <c:pt idx="4248">
                  <c:v>44.260416666666664</c:v>
                </c:pt>
                <c:pt idx="4249">
                  <c:v>44.270833333333336</c:v>
                </c:pt>
                <c:pt idx="4250">
                  <c:v>44.28125</c:v>
                </c:pt>
                <c:pt idx="4251">
                  <c:v>44.291666666666664</c:v>
                </c:pt>
                <c:pt idx="4252">
                  <c:v>44.302083333333336</c:v>
                </c:pt>
                <c:pt idx="4253">
                  <c:v>44.3125</c:v>
                </c:pt>
                <c:pt idx="4254">
                  <c:v>44.322916666666664</c:v>
                </c:pt>
                <c:pt idx="4255">
                  <c:v>44.333333333333336</c:v>
                </c:pt>
                <c:pt idx="4256">
                  <c:v>44.34375</c:v>
                </c:pt>
                <c:pt idx="4257">
                  <c:v>44.354166666666664</c:v>
                </c:pt>
                <c:pt idx="4258">
                  <c:v>44.364583333333336</c:v>
                </c:pt>
                <c:pt idx="4259">
                  <c:v>44.375</c:v>
                </c:pt>
                <c:pt idx="4260">
                  <c:v>44.385416666666664</c:v>
                </c:pt>
                <c:pt idx="4261">
                  <c:v>44.395833333333336</c:v>
                </c:pt>
                <c:pt idx="4262">
                  <c:v>44.40625</c:v>
                </c:pt>
                <c:pt idx="4263">
                  <c:v>44.416666666666664</c:v>
                </c:pt>
                <c:pt idx="4264">
                  <c:v>44.427083333333336</c:v>
                </c:pt>
                <c:pt idx="4265">
                  <c:v>44.4375</c:v>
                </c:pt>
                <c:pt idx="4266">
                  <c:v>44.447916666666664</c:v>
                </c:pt>
                <c:pt idx="4267">
                  <c:v>44.458333333333336</c:v>
                </c:pt>
                <c:pt idx="4268">
                  <c:v>44.46875</c:v>
                </c:pt>
                <c:pt idx="4269">
                  <c:v>44.479166666666664</c:v>
                </c:pt>
                <c:pt idx="4270">
                  <c:v>44.489583333333336</c:v>
                </c:pt>
                <c:pt idx="4271">
                  <c:v>44.5</c:v>
                </c:pt>
                <c:pt idx="4272">
                  <c:v>44.510416666666664</c:v>
                </c:pt>
                <c:pt idx="4273">
                  <c:v>44.520833333333336</c:v>
                </c:pt>
                <c:pt idx="4274">
                  <c:v>44.53125</c:v>
                </c:pt>
                <c:pt idx="4275">
                  <c:v>44.541666666666664</c:v>
                </c:pt>
                <c:pt idx="4276">
                  <c:v>44.552083333333336</c:v>
                </c:pt>
                <c:pt idx="4277">
                  <c:v>44.5625</c:v>
                </c:pt>
                <c:pt idx="4278">
                  <c:v>44.572916666666664</c:v>
                </c:pt>
                <c:pt idx="4279">
                  <c:v>44.583333333333336</c:v>
                </c:pt>
                <c:pt idx="4280">
                  <c:v>44.59375</c:v>
                </c:pt>
                <c:pt idx="4281">
                  <c:v>44.604166666666664</c:v>
                </c:pt>
                <c:pt idx="4282">
                  <c:v>44.614583333333336</c:v>
                </c:pt>
                <c:pt idx="4283">
                  <c:v>44.625</c:v>
                </c:pt>
                <c:pt idx="4284">
                  <c:v>44.635416666666664</c:v>
                </c:pt>
                <c:pt idx="4285">
                  <c:v>44.645833333333336</c:v>
                </c:pt>
                <c:pt idx="4286">
                  <c:v>44.65625</c:v>
                </c:pt>
                <c:pt idx="4287">
                  <c:v>44.666666666666664</c:v>
                </c:pt>
                <c:pt idx="4288">
                  <c:v>44.677083333333336</c:v>
                </c:pt>
                <c:pt idx="4289">
                  <c:v>44.6875</c:v>
                </c:pt>
                <c:pt idx="4290">
                  <c:v>44.697916666666664</c:v>
                </c:pt>
                <c:pt idx="4291">
                  <c:v>44.708333333333336</c:v>
                </c:pt>
                <c:pt idx="4292">
                  <c:v>44.71875</c:v>
                </c:pt>
                <c:pt idx="4293">
                  <c:v>44.729166666666664</c:v>
                </c:pt>
                <c:pt idx="4294">
                  <c:v>44.739583333333336</c:v>
                </c:pt>
                <c:pt idx="4295">
                  <c:v>44.75</c:v>
                </c:pt>
                <c:pt idx="4296">
                  <c:v>44.760416666666664</c:v>
                </c:pt>
                <c:pt idx="4297">
                  <c:v>44.770833333333336</c:v>
                </c:pt>
                <c:pt idx="4298">
                  <c:v>44.78125</c:v>
                </c:pt>
                <c:pt idx="4299">
                  <c:v>44.791666666666664</c:v>
                </c:pt>
                <c:pt idx="4300">
                  <c:v>44.802083333333336</c:v>
                </c:pt>
                <c:pt idx="4301">
                  <c:v>44.8125</c:v>
                </c:pt>
                <c:pt idx="4302">
                  <c:v>44.822916666666664</c:v>
                </c:pt>
                <c:pt idx="4303">
                  <c:v>44.833333333333336</c:v>
                </c:pt>
                <c:pt idx="4304">
                  <c:v>44.84375</c:v>
                </c:pt>
                <c:pt idx="4305">
                  <c:v>44.854166666666664</c:v>
                </c:pt>
                <c:pt idx="4306">
                  <c:v>44.864583333333336</c:v>
                </c:pt>
                <c:pt idx="4307">
                  <c:v>44.875</c:v>
                </c:pt>
                <c:pt idx="4308">
                  <c:v>44.885416666666664</c:v>
                </c:pt>
                <c:pt idx="4309">
                  <c:v>44.895833333333336</c:v>
                </c:pt>
                <c:pt idx="4310">
                  <c:v>44.90625</c:v>
                </c:pt>
                <c:pt idx="4311">
                  <c:v>44.916666666666664</c:v>
                </c:pt>
                <c:pt idx="4312">
                  <c:v>44.927083333333336</c:v>
                </c:pt>
                <c:pt idx="4313">
                  <c:v>44.9375</c:v>
                </c:pt>
                <c:pt idx="4314">
                  <c:v>44.947916666666664</c:v>
                </c:pt>
                <c:pt idx="4315">
                  <c:v>44.958333333333336</c:v>
                </c:pt>
                <c:pt idx="4316">
                  <c:v>44.96875</c:v>
                </c:pt>
                <c:pt idx="4317">
                  <c:v>44.979166666666664</c:v>
                </c:pt>
                <c:pt idx="4318">
                  <c:v>44.989583333333336</c:v>
                </c:pt>
                <c:pt idx="4319">
                  <c:v>45</c:v>
                </c:pt>
                <c:pt idx="4320">
                  <c:v>45.010416666666664</c:v>
                </c:pt>
                <c:pt idx="4321">
                  <c:v>45.020833333333336</c:v>
                </c:pt>
                <c:pt idx="4322">
                  <c:v>45.03125</c:v>
                </c:pt>
                <c:pt idx="4323">
                  <c:v>45.041666666666664</c:v>
                </c:pt>
                <c:pt idx="4324">
                  <c:v>45.052083333333336</c:v>
                </c:pt>
                <c:pt idx="4325">
                  <c:v>45.0625</c:v>
                </c:pt>
                <c:pt idx="4326">
                  <c:v>45.072916666666664</c:v>
                </c:pt>
                <c:pt idx="4327">
                  <c:v>45.083333333333336</c:v>
                </c:pt>
                <c:pt idx="4328">
                  <c:v>45.09375</c:v>
                </c:pt>
                <c:pt idx="4329">
                  <c:v>45.104166666666664</c:v>
                </c:pt>
                <c:pt idx="4330">
                  <c:v>45.114583333333336</c:v>
                </c:pt>
                <c:pt idx="4331">
                  <c:v>45.125</c:v>
                </c:pt>
                <c:pt idx="4332">
                  <c:v>45.135416666666664</c:v>
                </c:pt>
                <c:pt idx="4333">
                  <c:v>45.145833333333336</c:v>
                </c:pt>
                <c:pt idx="4334">
                  <c:v>45.15625</c:v>
                </c:pt>
                <c:pt idx="4335">
                  <c:v>45.166666666666664</c:v>
                </c:pt>
                <c:pt idx="4336">
                  <c:v>45.177083333333336</c:v>
                </c:pt>
                <c:pt idx="4337">
                  <c:v>45.1875</c:v>
                </c:pt>
                <c:pt idx="4338">
                  <c:v>45.197916666666664</c:v>
                </c:pt>
                <c:pt idx="4339">
                  <c:v>45.208333333333336</c:v>
                </c:pt>
                <c:pt idx="4340">
                  <c:v>45.21875</c:v>
                </c:pt>
                <c:pt idx="4341">
                  <c:v>45.229166666666664</c:v>
                </c:pt>
                <c:pt idx="4342">
                  <c:v>45.239583333333336</c:v>
                </c:pt>
                <c:pt idx="4343">
                  <c:v>45.25</c:v>
                </c:pt>
                <c:pt idx="4344">
                  <c:v>45.260416666666664</c:v>
                </c:pt>
                <c:pt idx="4345">
                  <c:v>45.270833333333336</c:v>
                </c:pt>
                <c:pt idx="4346">
                  <c:v>45.28125</c:v>
                </c:pt>
                <c:pt idx="4347">
                  <c:v>45.291666666666664</c:v>
                </c:pt>
                <c:pt idx="4348">
                  <c:v>45.302083333333336</c:v>
                </c:pt>
                <c:pt idx="4349">
                  <c:v>45.3125</c:v>
                </c:pt>
                <c:pt idx="4350">
                  <c:v>45.322916666666664</c:v>
                </c:pt>
                <c:pt idx="4351">
                  <c:v>45.333333333333336</c:v>
                </c:pt>
                <c:pt idx="4352">
                  <c:v>45.34375</c:v>
                </c:pt>
                <c:pt idx="4353">
                  <c:v>45.354166666666664</c:v>
                </c:pt>
                <c:pt idx="4354">
                  <c:v>45.364583333333336</c:v>
                </c:pt>
                <c:pt idx="4355">
                  <c:v>45.375</c:v>
                </c:pt>
                <c:pt idx="4356">
                  <c:v>45.385416666666664</c:v>
                </c:pt>
                <c:pt idx="4357">
                  <c:v>45.395833333333336</c:v>
                </c:pt>
                <c:pt idx="4358">
                  <c:v>45.40625</c:v>
                </c:pt>
                <c:pt idx="4359">
                  <c:v>45.416666666666664</c:v>
                </c:pt>
                <c:pt idx="4360">
                  <c:v>45.427083333333336</c:v>
                </c:pt>
                <c:pt idx="4361">
                  <c:v>45.4375</c:v>
                </c:pt>
                <c:pt idx="4362">
                  <c:v>45.447916666666664</c:v>
                </c:pt>
                <c:pt idx="4363">
                  <c:v>45.458333333333336</c:v>
                </c:pt>
                <c:pt idx="4364">
                  <c:v>45.46875</c:v>
                </c:pt>
                <c:pt idx="4365">
                  <c:v>45.479166666666664</c:v>
                </c:pt>
                <c:pt idx="4366">
                  <c:v>45.489583333333336</c:v>
                </c:pt>
                <c:pt idx="4367">
                  <c:v>45.5</c:v>
                </c:pt>
                <c:pt idx="4368">
                  <c:v>45.510416666666664</c:v>
                </c:pt>
                <c:pt idx="4369">
                  <c:v>45.520833333333336</c:v>
                </c:pt>
                <c:pt idx="4370">
                  <c:v>45.53125</c:v>
                </c:pt>
                <c:pt idx="4371">
                  <c:v>45.541666666666664</c:v>
                </c:pt>
                <c:pt idx="4372">
                  <c:v>45.552083333333336</c:v>
                </c:pt>
                <c:pt idx="4373">
                  <c:v>45.5625</c:v>
                </c:pt>
                <c:pt idx="4374">
                  <c:v>45.572916666666664</c:v>
                </c:pt>
                <c:pt idx="4375">
                  <c:v>45.583333333333336</c:v>
                </c:pt>
                <c:pt idx="4376">
                  <c:v>45.59375</c:v>
                </c:pt>
                <c:pt idx="4377">
                  <c:v>45.604166666666664</c:v>
                </c:pt>
                <c:pt idx="4378">
                  <c:v>45.614583333333336</c:v>
                </c:pt>
                <c:pt idx="4379">
                  <c:v>45.625</c:v>
                </c:pt>
                <c:pt idx="4380">
                  <c:v>45.635416666666664</c:v>
                </c:pt>
                <c:pt idx="4381">
                  <c:v>45.645833333333336</c:v>
                </c:pt>
                <c:pt idx="4382">
                  <c:v>45.65625</c:v>
                </c:pt>
                <c:pt idx="4383">
                  <c:v>45.666666666666664</c:v>
                </c:pt>
                <c:pt idx="4384">
                  <c:v>45.677083333333336</c:v>
                </c:pt>
                <c:pt idx="4385">
                  <c:v>45.6875</c:v>
                </c:pt>
                <c:pt idx="4386">
                  <c:v>45.697916666666664</c:v>
                </c:pt>
                <c:pt idx="4387">
                  <c:v>45.708333333333336</c:v>
                </c:pt>
                <c:pt idx="4388">
                  <c:v>45.71875</c:v>
                </c:pt>
                <c:pt idx="4389">
                  <c:v>45.729166666666664</c:v>
                </c:pt>
                <c:pt idx="4390">
                  <c:v>45.739583333333336</c:v>
                </c:pt>
                <c:pt idx="4391">
                  <c:v>45.75</c:v>
                </c:pt>
                <c:pt idx="4392">
                  <c:v>45.760416666666664</c:v>
                </c:pt>
                <c:pt idx="4393">
                  <c:v>45.770833333333336</c:v>
                </c:pt>
                <c:pt idx="4394">
                  <c:v>45.78125</c:v>
                </c:pt>
                <c:pt idx="4395">
                  <c:v>45.791666666666664</c:v>
                </c:pt>
                <c:pt idx="4396">
                  <c:v>45.802083333333336</c:v>
                </c:pt>
                <c:pt idx="4397">
                  <c:v>45.8125</c:v>
                </c:pt>
                <c:pt idx="4398">
                  <c:v>45.822916666666664</c:v>
                </c:pt>
                <c:pt idx="4399">
                  <c:v>45.833333333333336</c:v>
                </c:pt>
                <c:pt idx="4400">
                  <c:v>45.84375</c:v>
                </c:pt>
                <c:pt idx="4401">
                  <c:v>45.854166666666664</c:v>
                </c:pt>
                <c:pt idx="4402">
                  <c:v>45.864583333333336</c:v>
                </c:pt>
                <c:pt idx="4403">
                  <c:v>45.875</c:v>
                </c:pt>
                <c:pt idx="4404">
                  <c:v>45.885416666666664</c:v>
                </c:pt>
                <c:pt idx="4405">
                  <c:v>45.895833333333336</c:v>
                </c:pt>
                <c:pt idx="4406">
                  <c:v>45.90625</c:v>
                </c:pt>
                <c:pt idx="4407">
                  <c:v>45.916666666666664</c:v>
                </c:pt>
                <c:pt idx="4408">
                  <c:v>45.927083333333336</c:v>
                </c:pt>
                <c:pt idx="4409">
                  <c:v>45.9375</c:v>
                </c:pt>
                <c:pt idx="4410">
                  <c:v>45.947916666666664</c:v>
                </c:pt>
                <c:pt idx="4411">
                  <c:v>45.958333333333336</c:v>
                </c:pt>
                <c:pt idx="4412">
                  <c:v>45.96875</c:v>
                </c:pt>
                <c:pt idx="4413">
                  <c:v>45.979166666666664</c:v>
                </c:pt>
                <c:pt idx="4414">
                  <c:v>45.989583333333336</c:v>
                </c:pt>
                <c:pt idx="4415">
                  <c:v>46</c:v>
                </c:pt>
                <c:pt idx="4416">
                  <c:v>46.010416666666664</c:v>
                </c:pt>
                <c:pt idx="4417">
                  <c:v>46.020833333333336</c:v>
                </c:pt>
                <c:pt idx="4418">
                  <c:v>46.03125</c:v>
                </c:pt>
                <c:pt idx="4419">
                  <c:v>46.041666666666664</c:v>
                </c:pt>
                <c:pt idx="4420">
                  <c:v>46.052083333333336</c:v>
                </c:pt>
                <c:pt idx="4421">
                  <c:v>46.0625</c:v>
                </c:pt>
                <c:pt idx="4422">
                  <c:v>46.072916666666664</c:v>
                </c:pt>
                <c:pt idx="4423">
                  <c:v>46.083333333333336</c:v>
                </c:pt>
                <c:pt idx="4424">
                  <c:v>46.09375</c:v>
                </c:pt>
                <c:pt idx="4425">
                  <c:v>46.104166666666664</c:v>
                </c:pt>
                <c:pt idx="4426">
                  <c:v>46.114583333333336</c:v>
                </c:pt>
                <c:pt idx="4427">
                  <c:v>46.125</c:v>
                </c:pt>
                <c:pt idx="4428">
                  <c:v>46.135416666666664</c:v>
                </c:pt>
                <c:pt idx="4429">
                  <c:v>46.145833333333336</c:v>
                </c:pt>
                <c:pt idx="4430">
                  <c:v>46.15625</c:v>
                </c:pt>
                <c:pt idx="4431">
                  <c:v>46.166666666666664</c:v>
                </c:pt>
                <c:pt idx="4432">
                  <c:v>46.177083333333336</c:v>
                </c:pt>
                <c:pt idx="4433">
                  <c:v>46.1875</c:v>
                </c:pt>
                <c:pt idx="4434">
                  <c:v>46.197916666666664</c:v>
                </c:pt>
                <c:pt idx="4435">
                  <c:v>46.208333333333336</c:v>
                </c:pt>
                <c:pt idx="4436">
                  <c:v>46.21875</c:v>
                </c:pt>
                <c:pt idx="4437">
                  <c:v>46.229166666666664</c:v>
                </c:pt>
                <c:pt idx="4438">
                  <c:v>46.239583333333336</c:v>
                </c:pt>
                <c:pt idx="4439">
                  <c:v>46.25</c:v>
                </c:pt>
                <c:pt idx="4440">
                  <c:v>46.260416666666664</c:v>
                </c:pt>
                <c:pt idx="4441">
                  <c:v>46.270833333333336</c:v>
                </c:pt>
                <c:pt idx="4442">
                  <c:v>46.28125</c:v>
                </c:pt>
                <c:pt idx="4443">
                  <c:v>46.291666666666664</c:v>
                </c:pt>
                <c:pt idx="4444">
                  <c:v>46.302083333333336</c:v>
                </c:pt>
                <c:pt idx="4445">
                  <c:v>46.3125</c:v>
                </c:pt>
                <c:pt idx="4446">
                  <c:v>46.322916666666664</c:v>
                </c:pt>
                <c:pt idx="4447">
                  <c:v>46.333333333333336</c:v>
                </c:pt>
                <c:pt idx="4448">
                  <c:v>46.34375</c:v>
                </c:pt>
                <c:pt idx="4449">
                  <c:v>46.354166666666664</c:v>
                </c:pt>
                <c:pt idx="4450">
                  <c:v>46.364583333333336</c:v>
                </c:pt>
                <c:pt idx="4451">
                  <c:v>46.375</c:v>
                </c:pt>
                <c:pt idx="4452">
                  <c:v>46.385416666666664</c:v>
                </c:pt>
                <c:pt idx="4453">
                  <c:v>46.395833333333336</c:v>
                </c:pt>
                <c:pt idx="4454">
                  <c:v>46.40625</c:v>
                </c:pt>
                <c:pt idx="4455">
                  <c:v>46.416666666666664</c:v>
                </c:pt>
                <c:pt idx="4456">
                  <c:v>46.427083333333336</c:v>
                </c:pt>
                <c:pt idx="4457">
                  <c:v>46.4375</c:v>
                </c:pt>
                <c:pt idx="4458">
                  <c:v>46.447916666666664</c:v>
                </c:pt>
                <c:pt idx="4459">
                  <c:v>46.458333333333336</c:v>
                </c:pt>
                <c:pt idx="4460">
                  <c:v>46.46875</c:v>
                </c:pt>
                <c:pt idx="4461">
                  <c:v>46.479166666666664</c:v>
                </c:pt>
                <c:pt idx="4462">
                  <c:v>46.489583333333336</c:v>
                </c:pt>
                <c:pt idx="4463">
                  <c:v>46.5</c:v>
                </c:pt>
                <c:pt idx="4464">
                  <c:v>46.510416666666664</c:v>
                </c:pt>
                <c:pt idx="4465">
                  <c:v>46.520833333333336</c:v>
                </c:pt>
                <c:pt idx="4466">
                  <c:v>46.53125</c:v>
                </c:pt>
                <c:pt idx="4467">
                  <c:v>46.541666666666664</c:v>
                </c:pt>
                <c:pt idx="4468">
                  <c:v>46.552083333333336</c:v>
                </c:pt>
                <c:pt idx="4469">
                  <c:v>46.5625</c:v>
                </c:pt>
                <c:pt idx="4470">
                  <c:v>46.572916666666664</c:v>
                </c:pt>
                <c:pt idx="4471">
                  <c:v>46.583333333333336</c:v>
                </c:pt>
                <c:pt idx="4472">
                  <c:v>46.59375</c:v>
                </c:pt>
                <c:pt idx="4473">
                  <c:v>46.604166666666664</c:v>
                </c:pt>
                <c:pt idx="4474">
                  <c:v>46.614583333333336</c:v>
                </c:pt>
                <c:pt idx="4475">
                  <c:v>46.625</c:v>
                </c:pt>
                <c:pt idx="4476">
                  <c:v>46.635416666666664</c:v>
                </c:pt>
                <c:pt idx="4477">
                  <c:v>46.645833333333336</c:v>
                </c:pt>
                <c:pt idx="4478">
                  <c:v>46.65625</c:v>
                </c:pt>
                <c:pt idx="4479">
                  <c:v>46.666666666666664</c:v>
                </c:pt>
                <c:pt idx="4480">
                  <c:v>46.677083333333336</c:v>
                </c:pt>
                <c:pt idx="4481">
                  <c:v>46.6875</c:v>
                </c:pt>
                <c:pt idx="4482">
                  <c:v>46.697916666666664</c:v>
                </c:pt>
                <c:pt idx="4483">
                  <c:v>46.708333333333336</c:v>
                </c:pt>
                <c:pt idx="4484">
                  <c:v>46.71875</c:v>
                </c:pt>
                <c:pt idx="4485">
                  <c:v>46.729166666666664</c:v>
                </c:pt>
                <c:pt idx="4486">
                  <c:v>46.739583333333336</c:v>
                </c:pt>
                <c:pt idx="4487">
                  <c:v>46.75</c:v>
                </c:pt>
                <c:pt idx="4488">
                  <c:v>46.760416666666664</c:v>
                </c:pt>
                <c:pt idx="4489">
                  <c:v>46.770833333333336</c:v>
                </c:pt>
                <c:pt idx="4490">
                  <c:v>46.78125</c:v>
                </c:pt>
                <c:pt idx="4491">
                  <c:v>46.791666666666664</c:v>
                </c:pt>
                <c:pt idx="4492">
                  <c:v>46.802083333333336</c:v>
                </c:pt>
                <c:pt idx="4493">
                  <c:v>46.8125</c:v>
                </c:pt>
                <c:pt idx="4494">
                  <c:v>46.822916666666664</c:v>
                </c:pt>
                <c:pt idx="4495">
                  <c:v>46.833333333333336</c:v>
                </c:pt>
                <c:pt idx="4496">
                  <c:v>46.84375</c:v>
                </c:pt>
                <c:pt idx="4497">
                  <c:v>46.854166666666664</c:v>
                </c:pt>
                <c:pt idx="4498">
                  <c:v>46.864583333333336</c:v>
                </c:pt>
                <c:pt idx="4499">
                  <c:v>46.875</c:v>
                </c:pt>
                <c:pt idx="4500">
                  <c:v>46.885416666666664</c:v>
                </c:pt>
                <c:pt idx="4501">
                  <c:v>46.895833333333336</c:v>
                </c:pt>
                <c:pt idx="4502">
                  <c:v>46.90625</c:v>
                </c:pt>
                <c:pt idx="4503">
                  <c:v>46.916666666666664</c:v>
                </c:pt>
                <c:pt idx="4504">
                  <c:v>46.927083333333336</c:v>
                </c:pt>
                <c:pt idx="4505">
                  <c:v>46.9375</c:v>
                </c:pt>
                <c:pt idx="4506">
                  <c:v>46.947916666666664</c:v>
                </c:pt>
                <c:pt idx="4507">
                  <c:v>46.958333333333336</c:v>
                </c:pt>
                <c:pt idx="4508">
                  <c:v>46.96875</c:v>
                </c:pt>
                <c:pt idx="4509">
                  <c:v>46.979166666666664</c:v>
                </c:pt>
                <c:pt idx="4510">
                  <c:v>46.989583333333336</c:v>
                </c:pt>
                <c:pt idx="4511">
                  <c:v>47</c:v>
                </c:pt>
                <c:pt idx="4512">
                  <c:v>47.010416666666664</c:v>
                </c:pt>
                <c:pt idx="4513">
                  <c:v>47.020833333333336</c:v>
                </c:pt>
                <c:pt idx="4514">
                  <c:v>47.03125</c:v>
                </c:pt>
                <c:pt idx="4515">
                  <c:v>47.041666666666664</c:v>
                </c:pt>
                <c:pt idx="4516">
                  <c:v>47.052083333333336</c:v>
                </c:pt>
                <c:pt idx="4517">
                  <c:v>47.0625</c:v>
                </c:pt>
                <c:pt idx="4518">
                  <c:v>47.072916666666664</c:v>
                </c:pt>
                <c:pt idx="4519">
                  <c:v>47.083333333333336</c:v>
                </c:pt>
                <c:pt idx="4520">
                  <c:v>47.09375</c:v>
                </c:pt>
                <c:pt idx="4521">
                  <c:v>47.104166666666664</c:v>
                </c:pt>
                <c:pt idx="4522">
                  <c:v>47.114583333333336</c:v>
                </c:pt>
                <c:pt idx="4523">
                  <c:v>47.125</c:v>
                </c:pt>
                <c:pt idx="4524">
                  <c:v>47.135416666666664</c:v>
                </c:pt>
                <c:pt idx="4525">
                  <c:v>47.145833333333336</c:v>
                </c:pt>
                <c:pt idx="4526">
                  <c:v>47.15625</c:v>
                </c:pt>
                <c:pt idx="4527">
                  <c:v>47.166666666666664</c:v>
                </c:pt>
                <c:pt idx="4528">
                  <c:v>47.177083333333336</c:v>
                </c:pt>
                <c:pt idx="4529">
                  <c:v>47.1875</c:v>
                </c:pt>
                <c:pt idx="4530">
                  <c:v>47.197916666666664</c:v>
                </c:pt>
                <c:pt idx="4531">
                  <c:v>47.208333333333336</c:v>
                </c:pt>
                <c:pt idx="4532">
                  <c:v>47.21875</c:v>
                </c:pt>
                <c:pt idx="4533">
                  <c:v>47.229166666666664</c:v>
                </c:pt>
                <c:pt idx="4534">
                  <c:v>47.239583333333336</c:v>
                </c:pt>
                <c:pt idx="4535">
                  <c:v>47.25</c:v>
                </c:pt>
                <c:pt idx="4536">
                  <c:v>47.260416666666664</c:v>
                </c:pt>
                <c:pt idx="4537">
                  <c:v>47.270833333333336</c:v>
                </c:pt>
                <c:pt idx="4538">
                  <c:v>47.28125</c:v>
                </c:pt>
                <c:pt idx="4539">
                  <c:v>47.291666666666664</c:v>
                </c:pt>
                <c:pt idx="4540">
                  <c:v>47.302083333333336</c:v>
                </c:pt>
                <c:pt idx="4541">
                  <c:v>47.3125</c:v>
                </c:pt>
                <c:pt idx="4542">
                  <c:v>47.322916666666664</c:v>
                </c:pt>
                <c:pt idx="4543">
                  <c:v>47.333333333333336</c:v>
                </c:pt>
                <c:pt idx="4544">
                  <c:v>47.34375</c:v>
                </c:pt>
                <c:pt idx="4545">
                  <c:v>47.354166666666664</c:v>
                </c:pt>
                <c:pt idx="4546">
                  <c:v>47.364583333333336</c:v>
                </c:pt>
                <c:pt idx="4547">
                  <c:v>47.375</c:v>
                </c:pt>
                <c:pt idx="4548">
                  <c:v>47.385416666666664</c:v>
                </c:pt>
                <c:pt idx="4549">
                  <c:v>47.395833333333336</c:v>
                </c:pt>
                <c:pt idx="4550">
                  <c:v>47.40625</c:v>
                </c:pt>
                <c:pt idx="4551">
                  <c:v>47.416666666666664</c:v>
                </c:pt>
                <c:pt idx="4552">
                  <c:v>47.427083333333336</c:v>
                </c:pt>
                <c:pt idx="4553">
                  <c:v>47.4375</c:v>
                </c:pt>
                <c:pt idx="4554">
                  <c:v>47.447916666666664</c:v>
                </c:pt>
                <c:pt idx="4555">
                  <c:v>47.458333333333336</c:v>
                </c:pt>
                <c:pt idx="4556">
                  <c:v>47.46875</c:v>
                </c:pt>
                <c:pt idx="4557">
                  <c:v>47.479166666666664</c:v>
                </c:pt>
                <c:pt idx="4558">
                  <c:v>47.489583333333336</c:v>
                </c:pt>
                <c:pt idx="4559">
                  <c:v>47.5</c:v>
                </c:pt>
                <c:pt idx="4560">
                  <c:v>47.510416666666664</c:v>
                </c:pt>
                <c:pt idx="4561">
                  <c:v>47.520833333333336</c:v>
                </c:pt>
                <c:pt idx="4562">
                  <c:v>47.53125</c:v>
                </c:pt>
                <c:pt idx="4563">
                  <c:v>47.541666666666664</c:v>
                </c:pt>
                <c:pt idx="4564">
                  <c:v>47.552083333333336</c:v>
                </c:pt>
                <c:pt idx="4565">
                  <c:v>47.5625</c:v>
                </c:pt>
                <c:pt idx="4566">
                  <c:v>47.572916666666664</c:v>
                </c:pt>
                <c:pt idx="4567">
                  <c:v>47.583333333333336</c:v>
                </c:pt>
                <c:pt idx="4568">
                  <c:v>47.59375</c:v>
                </c:pt>
                <c:pt idx="4569">
                  <c:v>47.604166666666664</c:v>
                </c:pt>
                <c:pt idx="4570">
                  <c:v>47.614583333333336</c:v>
                </c:pt>
                <c:pt idx="4571">
                  <c:v>47.625</c:v>
                </c:pt>
                <c:pt idx="4572">
                  <c:v>47.635416666666664</c:v>
                </c:pt>
                <c:pt idx="4573">
                  <c:v>47.645833333333336</c:v>
                </c:pt>
                <c:pt idx="4574">
                  <c:v>47.65625</c:v>
                </c:pt>
                <c:pt idx="4575">
                  <c:v>47.666666666666664</c:v>
                </c:pt>
                <c:pt idx="4576">
                  <c:v>47.677083333333336</c:v>
                </c:pt>
                <c:pt idx="4577">
                  <c:v>47.6875</c:v>
                </c:pt>
                <c:pt idx="4578">
                  <c:v>47.697916666666664</c:v>
                </c:pt>
                <c:pt idx="4579">
                  <c:v>47.708333333333336</c:v>
                </c:pt>
                <c:pt idx="4580">
                  <c:v>47.71875</c:v>
                </c:pt>
                <c:pt idx="4581">
                  <c:v>47.729166666666664</c:v>
                </c:pt>
                <c:pt idx="4582">
                  <c:v>47.739583333333336</c:v>
                </c:pt>
                <c:pt idx="4583">
                  <c:v>47.75</c:v>
                </c:pt>
                <c:pt idx="4584">
                  <c:v>47.760416666666664</c:v>
                </c:pt>
                <c:pt idx="4585">
                  <c:v>47.770833333333336</c:v>
                </c:pt>
                <c:pt idx="4586">
                  <c:v>47.78125</c:v>
                </c:pt>
                <c:pt idx="4587">
                  <c:v>47.791666666666664</c:v>
                </c:pt>
                <c:pt idx="4588">
                  <c:v>47.802083333333336</c:v>
                </c:pt>
                <c:pt idx="4589">
                  <c:v>47.8125</c:v>
                </c:pt>
                <c:pt idx="4590">
                  <c:v>47.822916666666664</c:v>
                </c:pt>
                <c:pt idx="4591">
                  <c:v>47.833333333333336</c:v>
                </c:pt>
                <c:pt idx="4592">
                  <c:v>47.84375</c:v>
                </c:pt>
                <c:pt idx="4593">
                  <c:v>47.854166666666664</c:v>
                </c:pt>
                <c:pt idx="4594">
                  <c:v>47.864583333333336</c:v>
                </c:pt>
                <c:pt idx="4595">
                  <c:v>47.875</c:v>
                </c:pt>
                <c:pt idx="4596">
                  <c:v>47.885416666666664</c:v>
                </c:pt>
                <c:pt idx="4597">
                  <c:v>47.895833333333336</c:v>
                </c:pt>
                <c:pt idx="4598">
                  <c:v>47.90625</c:v>
                </c:pt>
                <c:pt idx="4599">
                  <c:v>47.916666666666664</c:v>
                </c:pt>
                <c:pt idx="4600">
                  <c:v>47.927083333333336</c:v>
                </c:pt>
                <c:pt idx="4601">
                  <c:v>47.9375</c:v>
                </c:pt>
                <c:pt idx="4602">
                  <c:v>47.947916666666664</c:v>
                </c:pt>
                <c:pt idx="4603">
                  <c:v>47.958333333333336</c:v>
                </c:pt>
                <c:pt idx="4604">
                  <c:v>47.96875</c:v>
                </c:pt>
                <c:pt idx="4605">
                  <c:v>47.979166666666664</c:v>
                </c:pt>
                <c:pt idx="4606">
                  <c:v>47.989583333333336</c:v>
                </c:pt>
                <c:pt idx="4607">
                  <c:v>48</c:v>
                </c:pt>
                <c:pt idx="4608">
                  <c:v>48.010416666666664</c:v>
                </c:pt>
                <c:pt idx="4609">
                  <c:v>48.020833333333336</c:v>
                </c:pt>
                <c:pt idx="4610">
                  <c:v>48.03125</c:v>
                </c:pt>
                <c:pt idx="4611">
                  <c:v>48.041666666666664</c:v>
                </c:pt>
                <c:pt idx="4612">
                  <c:v>48.052083333333336</c:v>
                </c:pt>
                <c:pt idx="4613">
                  <c:v>48.0625</c:v>
                </c:pt>
                <c:pt idx="4614">
                  <c:v>48.072916666666664</c:v>
                </c:pt>
                <c:pt idx="4615">
                  <c:v>48.083333333333336</c:v>
                </c:pt>
                <c:pt idx="4616">
                  <c:v>48.09375</c:v>
                </c:pt>
                <c:pt idx="4617">
                  <c:v>48.104166666666664</c:v>
                </c:pt>
                <c:pt idx="4618">
                  <c:v>48.114583333333336</c:v>
                </c:pt>
                <c:pt idx="4619">
                  <c:v>48.125</c:v>
                </c:pt>
                <c:pt idx="4620">
                  <c:v>48.135416666666664</c:v>
                </c:pt>
                <c:pt idx="4621">
                  <c:v>48.145833333333336</c:v>
                </c:pt>
                <c:pt idx="4622">
                  <c:v>48.15625</c:v>
                </c:pt>
                <c:pt idx="4623">
                  <c:v>48.166666666666664</c:v>
                </c:pt>
                <c:pt idx="4624">
                  <c:v>48.177083333333336</c:v>
                </c:pt>
                <c:pt idx="4625">
                  <c:v>48.1875</c:v>
                </c:pt>
                <c:pt idx="4626">
                  <c:v>48.197916666666664</c:v>
                </c:pt>
                <c:pt idx="4627">
                  <c:v>48.208333333333336</c:v>
                </c:pt>
                <c:pt idx="4628">
                  <c:v>48.21875</c:v>
                </c:pt>
                <c:pt idx="4629">
                  <c:v>48.229166666666664</c:v>
                </c:pt>
                <c:pt idx="4630">
                  <c:v>48.239583333333336</c:v>
                </c:pt>
                <c:pt idx="4631">
                  <c:v>48.25</c:v>
                </c:pt>
                <c:pt idx="4632">
                  <c:v>48.260416666666664</c:v>
                </c:pt>
                <c:pt idx="4633">
                  <c:v>48.270833333333336</c:v>
                </c:pt>
                <c:pt idx="4634">
                  <c:v>48.28125</c:v>
                </c:pt>
                <c:pt idx="4635">
                  <c:v>48.291666666666664</c:v>
                </c:pt>
                <c:pt idx="4636">
                  <c:v>48.302083333333336</c:v>
                </c:pt>
                <c:pt idx="4637">
                  <c:v>48.3125</c:v>
                </c:pt>
                <c:pt idx="4638">
                  <c:v>48.322916666666664</c:v>
                </c:pt>
                <c:pt idx="4639">
                  <c:v>48.333333333333336</c:v>
                </c:pt>
                <c:pt idx="4640">
                  <c:v>48.34375</c:v>
                </c:pt>
                <c:pt idx="4641">
                  <c:v>48.354166666666664</c:v>
                </c:pt>
                <c:pt idx="4642">
                  <c:v>48.364583333333336</c:v>
                </c:pt>
                <c:pt idx="4643">
                  <c:v>48.375</c:v>
                </c:pt>
                <c:pt idx="4644">
                  <c:v>48.385416666666664</c:v>
                </c:pt>
                <c:pt idx="4645">
                  <c:v>48.395833333333336</c:v>
                </c:pt>
                <c:pt idx="4646">
                  <c:v>48.40625</c:v>
                </c:pt>
                <c:pt idx="4647">
                  <c:v>48.416666666666664</c:v>
                </c:pt>
                <c:pt idx="4648">
                  <c:v>48.427083333333336</c:v>
                </c:pt>
                <c:pt idx="4649">
                  <c:v>48.4375</c:v>
                </c:pt>
                <c:pt idx="4650">
                  <c:v>48.447916666666664</c:v>
                </c:pt>
                <c:pt idx="4651">
                  <c:v>48.458333333333336</c:v>
                </c:pt>
                <c:pt idx="4652">
                  <c:v>48.46875</c:v>
                </c:pt>
                <c:pt idx="4653">
                  <c:v>48.479166666666664</c:v>
                </c:pt>
                <c:pt idx="4654">
                  <c:v>48.489583333333336</c:v>
                </c:pt>
                <c:pt idx="4655">
                  <c:v>48.5</c:v>
                </c:pt>
                <c:pt idx="4656">
                  <c:v>48.510416666666664</c:v>
                </c:pt>
                <c:pt idx="4657">
                  <c:v>48.520833333333336</c:v>
                </c:pt>
                <c:pt idx="4658">
                  <c:v>48.53125</c:v>
                </c:pt>
                <c:pt idx="4659">
                  <c:v>48.541666666666664</c:v>
                </c:pt>
                <c:pt idx="4660">
                  <c:v>48.552083333333336</c:v>
                </c:pt>
                <c:pt idx="4661">
                  <c:v>48.5625</c:v>
                </c:pt>
                <c:pt idx="4662">
                  <c:v>48.572916666666664</c:v>
                </c:pt>
                <c:pt idx="4663">
                  <c:v>48.583333333333336</c:v>
                </c:pt>
                <c:pt idx="4664">
                  <c:v>48.59375</c:v>
                </c:pt>
                <c:pt idx="4665">
                  <c:v>48.604166666666664</c:v>
                </c:pt>
                <c:pt idx="4666">
                  <c:v>48.614583333333336</c:v>
                </c:pt>
                <c:pt idx="4667">
                  <c:v>48.625</c:v>
                </c:pt>
                <c:pt idx="4668">
                  <c:v>48.635416666666664</c:v>
                </c:pt>
                <c:pt idx="4669">
                  <c:v>48.645833333333336</c:v>
                </c:pt>
                <c:pt idx="4670">
                  <c:v>48.65625</c:v>
                </c:pt>
                <c:pt idx="4671">
                  <c:v>48.666666666666664</c:v>
                </c:pt>
                <c:pt idx="4672">
                  <c:v>48.677083333333336</c:v>
                </c:pt>
                <c:pt idx="4673">
                  <c:v>48.6875</c:v>
                </c:pt>
                <c:pt idx="4674">
                  <c:v>48.697916666666664</c:v>
                </c:pt>
                <c:pt idx="4675">
                  <c:v>48.708333333333336</c:v>
                </c:pt>
                <c:pt idx="4676">
                  <c:v>48.71875</c:v>
                </c:pt>
                <c:pt idx="4677">
                  <c:v>48.729166666666664</c:v>
                </c:pt>
                <c:pt idx="4678">
                  <c:v>48.739583333333336</c:v>
                </c:pt>
                <c:pt idx="4679">
                  <c:v>48.75</c:v>
                </c:pt>
                <c:pt idx="4680">
                  <c:v>48.760416666666664</c:v>
                </c:pt>
                <c:pt idx="4681">
                  <c:v>48.770833333333336</c:v>
                </c:pt>
                <c:pt idx="4682">
                  <c:v>48.78125</c:v>
                </c:pt>
                <c:pt idx="4683">
                  <c:v>48.791666666666664</c:v>
                </c:pt>
                <c:pt idx="4684">
                  <c:v>48.802083333333336</c:v>
                </c:pt>
                <c:pt idx="4685">
                  <c:v>48.8125</c:v>
                </c:pt>
                <c:pt idx="4686">
                  <c:v>48.822916666666664</c:v>
                </c:pt>
                <c:pt idx="4687">
                  <c:v>48.833333333333336</c:v>
                </c:pt>
                <c:pt idx="4688">
                  <c:v>48.84375</c:v>
                </c:pt>
                <c:pt idx="4689">
                  <c:v>48.854166666666664</c:v>
                </c:pt>
                <c:pt idx="4690">
                  <c:v>48.864583333333336</c:v>
                </c:pt>
                <c:pt idx="4691">
                  <c:v>48.875</c:v>
                </c:pt>
                <c:pt idx="4692">
                  <c:v>48.885416666666664</c:v>
                </c:pt>
                <c:pt idx="4693">
                  <c:v>48.895833333333336</c:v>
                </c:pt>
                <c:pt idx="4694">
                  <c:v>48.90625</c:v>
                </c:pt>
                <c:pt idx="4695">
                  <c:v>48.916666666666664</c:v>
                </c:pt>
                <c:pt idx="4696">
                  <c:v>48.927083333333336</c:v>
                </c:pt>
                <c:pt idx="4697">
                  <c:v>48.9375</c:v>
                </c:pt>
                <c:pt idx="4698">
                  <c:v>48.947916666666664</c:v>
                </c:pt>
                <c:pt idx="4699">
                  <c:v>48.958333333333336</c:v>
                </c:pt>
                <c:pt idx="4700">
                  <c:v>48.96875</c:v>
                </c:pt>
                <c:pt idx="4701">
                  <c:v>48.979166666666664</c:v>
                </c:pt>
                <c:pt idx="4702">
                  <c:v>48.989583333333336</c:v>
                </c:pt>
                <c:pt idx="4703">
                  <c:v>49</c:v>
                </c:pt>
                <c:pt idx="4704">
                  <c:v>49.010416666666664</c:v>
                </c:pt>
                <c:pt idx="4705">
                  <c:v>49.020833333333336</c:v>
                </c:pt>
                <c:pt idx="4706">
                  <c:v>49.03125</c:v>
                </c:pt>
                <c:pt idx="4707">
                  <c:v>49.041666666666664</c:v>
                </c:pt>
                <c:pt idx="4708">
                  <c:v>49.052083333333336</c:v>
                </c:pt>
                <c:pt idx="4709">
                  <c:v>49.0625</c:v>
                </c:pt>
                <c:pt idx="4710">
                  <c:v>49.072916666666664</c:v>
                </c:pt>
                <c:pt idx="4711">
                  <c:v>49.083333333333336</c:v>
                </c:pt>
                <c:pt idx="4712">
                  <c:v>49.09375</c:v>
                </c:pt>
                <c:pt idx="4713">
                  <c:v>49.104166666666664</c:v>
                </c:pt>
                <c:pt idx="4714">
                  <c:v>49.114583333333336</c:v>
                </c:pt>
                <c:pt idx="4715">
                  <c:v>49.125</c:v>
                </c:pt>
                <c:pt idx="4716">
                  <c:v>49.135416666666664</c:v>
                </c:pt>
                <c:pt idx="4717">
                  <c:v>49.145833333333336</c:v>
                </c:pt>
                <c:pt idx="4718">
                  <c:v>49.15625</c:v>
                </c:pt>
                <c:pt idx="4719">
                  <c:v>49.166666666666664</c:v>
                </c:pt>
                <c:pt idx="4720">
                  <c:v>49.177083333333336</c:v>
                </c:pt>
                <c:pt idx="4721">
                  <c:v>49.1875</c:v>
                </c:pt>
                <c:pt idx="4722">
                  <c:v>49.197916666666664</c:v>
                </c:pt>
                <c:pt idx="4723">
                  <c:v>49.208333333333336</c:v>
                </c:pt>
                <c:pt idx="4724">
                  <c:v>49.21875</c:v>
                </c:pt>
                <c:pt idx="4725">
                  <c:v>49.229166666666664</c:v>
                </c:pt>
                <c:pt idx="4726">
                  <c:v>49.239583333333336</c:v>
                </c:pt>
                <c:pt idx="4727">
                  <c:v>49.25</c:v>
                </c:pt>
                <c:pt idx="4728">
                  <c:v>49.260416666666664</c:v>
                </c:pt>
                <c:pt idx="4729">
                  <c:v>49.270833333333336</c:v>
                </c:pt>
                <c:pt idx="4730">
                  <c:v>49.28125</c:v>
                </c:pt>
                <c:pt idx="4731">
                  <c:v>49.291666666666664</c:v>
                </c:pt>
                <c:pt idx="4732">
                  <c:v>49.302083333333336</c:v>
                </c:pt>
                <c:pt idx="4733">
                  <c:v>49.3125</c:v>
                </c:pt>
                <c:pt idx="4734">
                  <c:v>49.322916666666664</c:v>
                </c:pt>
                <c:pt idx="4735">
                  <c:v>49.333333333333336</c:v>
                </c:pt>
                <c:pt idx="4736">
                  <c:v>49.34375</c:v>
                </c:pt>
                <c:pt idx="4737">
                  <c:v>49.354166666666664</c:v>
                </c:pt>
                <c:pt idx="4738">
                  <c:v>49.364583333333336</c:v>
                </c:pt>
                <c:pt idx="4739">
                  <c:v>49.375</c:v>
                </c:pt>
                <c:pt idx="4740">
                  <c:v>49.385416666666664</c:v>
                </c:pt>
                <c:pt idx="4741">
                  <c:v>49.395833333333336</c:v>
                </c:pt>
                <c:pt idx="4742">
                  <c:v>49.40625</c:v>
                </c:pt>
                <c:pt idx="4743">
                  <c:v>49.416666666666664</c:v>
                </c:pt>
                <c:pt idx="4744">
                  <c:v>49.427083333333336</c:v>
                </c:pt>
                <c:pt idx="4745">
                  <c:v>49.4375</c:v>
                </c:pt>
                <c:pt idx="4746">
                  <c:v>49.447916666666664</c:v>
                </c:pt>
                <c:pt idx="4747">
                  <c:v>49.458333333333336</c:v>
                </c:pt>
                <c:pt idx="4748">
                  <c:v>49.46875</c:v>
                </c:pt>
                <c:pt idx="4749">
                  <c:v>49.479166666666664</c:v>
                </c:pt>
                <c:pt idx="4750">
                  <c:v>49.489583333333336</c:v>
                </c:pt>
                <c:pt idx="4751">
                  <c:v>49.5</c:v>
                </c:pt>
                <c:pt idx="4752">
                  <c:v>49.510416666666664</c:v>
                </c:pt>
                <c:pt idx="4753">
                  <c:v>49.520833333333336</c:v>
                </c:pt>
                <c:pt idx="4754">
                  <c:v>49.53125</c:v>
                </c:pt>
                <c:pt idx="4755">
                  <c:v>49.541666666666664</c:v>
                </c:pt>
                <c:pt idx="4756">
                  <c:v>49.552083333333336</c:v>
                </c:pt>
                <c:pt idx="4757">
                  <c:v>49.5625</c:v>
                </c:pt>
                <c:pt idx="4758">
                  <c:v>49.572916666666664</c:v>
                </c:pt>
                <c:pt idx="4759">
                  <c:v>49.583333333333336</c:v>
                </c:pt>
                <c:pt idx="4760">
                  <c:v>49.59375</c:v>
                </c:pt>
                <c:pt idx="4761">
                  <c:v>49.604166666666664</c:v>
                </c:pt>
                <c:pt idx="4762">
                  <c:v>49.614583333333336</c:v>
                </c:pt>
                <c:pt idx="4763">
                  <c:v>49.625</c:v>
                </c:pt>
                <c:pt idx="4764">
                  <c:v>49.635416666666664</c:v>
                </c:pt>
                <c:pt idx="4765">
                  <c:v>49.645833333333336</c:v>
                </c:pt>
                <c:pt idx="4766">
                  <c:v>49.65625</c:v>
                </c:pt>
                <c:pt idx="4767">
                  <c:v>49.666666666666664</c:v>
                </c:pt>
                <c:pt idx="4768">
                  <c:v>49.677083333333336</c:v>
                </c:pt>
                <c:pt idx="4769">
                  <c:v>49.6875</c:v>
                </c:pt>
                <c:pt idx="4770">
                  <c:v>49.697916666666664</c:v>
                </c:pt>
                <c:pt idx="4771">
                  <c:v>49.708333333333336</c:v>
                </c:pt>
                <c:pt idx="4772">
                  <c:v>49.71875</c:v>
                </c:pt>
                <c:pt idx="4773">
                  <c:v>49.729166666666664</c:v>
                </c:pt>
                <c:pt idx="4774">
                  <c:v>49.739583333333336</c:v>
                </c:pt>
                <c:pt idx="4775">
                  <c:v>49.75</c:v>
                </c:pt>
                <c:pt idx="4776">
                  <c:v>49.760416666666664</c:v>
                </c:pt>
                <c:pt idx="4777">
                  <c:v>49.770833333333336</c:v>
                </c:pt>
                <c:pt idx="4778">
                  <c:v>49.78125</c:v>
                </c:pt>
                <c:pt idx="4779">
                  <c:v>49.791666666666664</c:v>
                </c:pt>
                <c:pt idx="4780">
                  <c:v>49.802083333333336</c:v>
                </c:pt>
                <c:pt idx="4781">
                  <c:v>49.8125</c:v>
                </c:pt>
                <c:pt idx="4782">
                  <c:v>49.822916666666664</c:v>
                </c:pt>
                <c:pt idx="4783">
                  <c:v>49.833333333333336</c:v>
                </c:pt>
                <c:pt idx="4784">
                  <c:v>49.84375</c:v>
                </c:pt>
                <c:pt idx="4785">
                  <c:v>49.854166666666664</c:v>
                </c:pt>
                <c:pt idx="4786">
                  <c:v>49.864583333333336</c:v>
                </c:pt>
                <c:pt idx="4787">
                  <c:v>49.875</c:v>
                </c:pt>
                <c:pt idx="4788">
                  <c:v>49.885416666666664</c:v>
                </c:pt>
                <c:pt idx="4789">
                  <c:v>49.895833333333336</c:v>
                </c:pt>
                <c:pt idx="4790">
                  <c:v>49.90625</c:v>
                </c:pt>
                <c:pt idx="4791">
                  <c:v>49.916666666666664</c:v>
                </c:pt>
                <c:pt idx="4792">
                  <c:v>49.927083333333336</c:v>
                </c:pt>
                <c:pt idx="4793">
                  <c:v>49.9375</c:v>
                </c:pt>
                <c:pt idx="4794">
                  <c:v>49.947916666666664</c:v>
                </c:pt>
                <c:pt idx="4795">
                  <c:v>49.958333333333336</c:v>
                </c:pt>
                <c:pt idx="4796">
                  <c:v>49.96875</c:v>
                </c:pt>
                <c:pt idx="4797">
                  <c:v>49.979166666666664</c:v>
                </c:pt>
                <c:pt idx="4798">
                  <c:v>49.989583333333336</c:v>
                </c:pt>
                <c:pt idx="4799">
                  <c:v>50</c:v>
                </c:pt>
                <c:pt idx="4800">
                  <c:v>50.010416666666664</c:v>
                </c:pt>
                <c:pt idx="4801">
                  <c:v>50.020833333333336</c:v>
                </c:pt>
                <c:pt idx="4802">
                  <c:v>50.03125</c:v>
                </c:pt>
                <c:pt idx="4803">
                  <c:v>50.041666666666664</c:v>
                </c:pt>
                <c:pt idx="4804">
                  <c:v>50.052083333333336</c:v>
                </c:pt>
                <c:pt idx="4805">
                  <c:v>50.0625</c:v>
                </c:pt>
                <c:pt idx="4806">
                  <c:v>50.072916666666664</c:v>
                </c:pt>
                <c:pt idx="4807">
                  <c:v>50.083333333333336</c:v>
                </c:pt>
                <c:pt idx="4808">
                  <c:v>50.09375</c:v>
                </c:pt>
                <c:pt idx="4809">
                  <c:v>50.104166666666664</c:v>
                </c:pt>
                <c:pt idx="4810">
                  <c:v>50.114583333333336</c:v>
                </c:pt>
                <c:pt idx="4811">
                  <c:v>50.125</c:v>
                </c:pt>
                <c:pt idx="4812">
                  <c:v>50.135416666666664</c:v>
                </c:pt>
                <c:pt idx="4813">
                  <c:v>50.145833333333336</c:v>
                </c:pt>
                <c:pt idx="4814">
                  <c:v>50.15625</c:v>
                </c:pt>
                <c:pt idx="4815">
                  <c:v>50.166666666666664</c:v>
                </c:pt>
                <c:pt idx="4816">
                  <c:v>50.177083333333336</c:v>
                </c:pt>
                <c:pt idx="4817">
                  <c:v>50.1875</c:v>
                </c:pt>
                <c:pt idx="4818">
                  <c:v>50.197916666666664</c:v>
                </c:pt>
                <c:pt idx="4819">
                  <c:v>50.208333333333336</c:v>
                </c:pt>
                <c:pt idx="4820">
                  <c:v>50.21875</c:v>
                </c:pt>
                <c:pt idx="4821">
                  <c:v>50.229166666666664</c:v>
                </c:pt>
                <c:pt idx="4822">
                  <c:v>50.239583333333336</c:v>
                </c:pt>
                <c:pt idx="4823">
                  <c:v>50.25</c:v>
                </c:pt>
                <c:pt idx="4824">
                  <c:v>50.260416666666664</c:v>
                </c:pt>
                <c:pt idx="4825">
                  <c:v>50.270833333333336</c:v>
                </c:pt>
                <c:pt idx="4826">
                  <c:v>50.28125</c:v>
                </c:pt>
                <c:pt idx="4827">
                  <c:v>50.291666666666664</c:v>
                </c:pt>
                <c:pt idx="4828">
                  <c:v>50.302083333333336</c:v>
                </c:pt>
                <c:pt idx="4829">
                  <c:v>50.3125</c:v>
                </c:pt>
                <c:pt idx="4830">
                  <c:v>50.322916666666664</c:v>
                </c:pt>
                <c:pt idx="4831">
                  <c:v>50.333333333333336</c:v>
                </c:pt>
                <c:pt idx="4832">
                  <c:v>50.34375</c:v>
                </c:pt>
                <c:pt idx="4833">
                  <c:v>50.354166666666664</c:v>
                </c:pt>
                <c:pt idx="4834">
                  <c:v>50.364583333333336</c:v>
                </c:pt>
                <c:pt idx="4835">
                  <c:v>50.375</c:v>
                </c:pt>
                <c:pt idx="4836">
                  <c:v>50.385416666666664</c:v>
                </c:pt>
                <c:pt idx="4837">
                  <c:v>50.395833333333336</c:v>
                </c:pt>
                <c:pt idx="4838">
                  <c:v>50.40625</c:v>
                </c:pt>
                <c:pt idx="4839">
                  <c:v>50.416666666666664</c:v>
                </c:pt>
                <c:pt idx="4840">
                  <c:v>50.427083333333336</c:v>
                </c:pt>
                <c:pt idx="4841">
                  <c:v>50.4375</c:v>
                </c:pt>
                <c:pt idx="4842">
                  <c:v>50.447916666666664</c:v>
                </c:pt>
                <c:pt idx="4843">
                  <c:v>50.458333333333336</c:v>
                </c:pt>
                <c:pt idx="4844">
                  <c:v>50.46875</c:v>
                </c:pt>
                <c:pt idx="4845">
                  <c:v>50.479166666666664</c:v>
                </c:pt>
                <c:pt idx="4846">
                  <c:v>50.489583333333336</c:v>
                </c:pt>
                <c:pt idx="4847">
                  <c:v>50.5</c:v>
                </c:pt>
                <c:pt idx="4848">
                  <c:v>50.510416666666664</c:v>
                </c:pt>
                <c:pt idx="4849">
                  <c:v>50.520833333333336</c:v>
                </c:pt>
                <c:pt idx="4850">
                  <c:v>50.53125</c:v>
                </c:pt>
                <c:pt idx="4851">
                  <c:v>50.541666666666664</c:v>
                </c:pt>
                <c:pt idx="4852">
                  <c:v>50.552083333333336</c:v>
                </c:pt>
                <c:pt idx="4853">
                  <c:v>50.5625</c:v>
                </c:pt>
                <c:pt idx="4854">
                  <c:v>50.572916666666664</c:v>
                </c:pt>
                <c:pt idx="4855">
                  <c:v>50.583333333333336</c:v>
                </c:pt>
                <c:pt idx="4856">
                  <c:v>50.59375</c:v>
                </c:pt>
                <c:pt idx="4857">
                  <c:v>50.604166666666664</c:v>
                </c:pt>
                <c:pt idx="4858">
                  <c:v>50.614583333333336</c:v>
                </c:pt>
                <c:pt idx="4859">
                  <c:v>50.625</c:v>
                </c:pt>
                <c:pt idx="4860">
                  <c:v>50.635416666666664</c:v>
                </c:pt>
                <c:pt idx="4861">
                  <c:v>50.645833333333336</c:v>
                </c:pt>
                <c:pt idx="4862">
                  <c:v>50.65625</c:v>
                </c:pt>
                <c:pt idx="4863">
                  <c:v>50.666666666666664</c:v>
                </c:pt>
                <c:pt idx="4864">
                  <c:v>50.677083333333336</c:v>
                </c:pt>
                <c:pt idx="4865">
                  <c:v>50.6875</c:v>
                </c:pt>
                <c:pt idx="4866">
                  <c:v>50.697916666666664</c:v>
                </c:pt>
                <c:pt idx="4867">
                  <c:v>50.708333333333336</c:v>
                </c:pt>
                <c:pt idx="4868">
                  <c:v>50.71875</c:v>
                </c:pt>
                <c:pt idx="4869">
                  <c:v>50.729166666666664</c:v>
                </c:pt>
                <c:pt idx="4870">
                  <c:v>50.739583333333336</c:v>
                </c:pt>
                <c:pt idx="4871">
                  <c:v>50.75</c:v>
                </c:pt>
                <c:pt idx="4872">
                  <c:v>50.760416666666664</c:v>
                </c:pt>
                <c:pt idx="4873">
                  <c:v>50.770833333333336</c:v>
                </c:pt>
                <c:pt idx="4874">
                  <c:v>50.78125</c:v>
                </c:pt>
                <c:pt idx="4875">
                  <c:v>50.791666666666664</c:v>
                </c:pt>
                <c:pt idx="4876">
                  <c:v>50.802083333333336</c:v>
                </c:pt>
                <c:pt idx="4877">
                  <c:v>50.8125</c:v>
                </c:pt>
                <c:pt idx="4878">
                  <c:v>50.822916666666664</c:v>
                </c:pt>
                <c:pt idx="4879">
                  <c:v>50.833333333333336</c:v>
                </c:pt>
                <c:pt idx="4880">
                  <c:v>50.84375</c:v>
                </c:pt>
                <c:pt idx="4881">
                  <c:v>50.854166666666664</c:v>
                </c:pt>
                <c:pt idx="4882">
                  <c:v>50.864583333333336</c:v>
                </c:pt>
                <c:pt idx="4883">
                  <c:v>50.875</c:v>
                </c:pt>
                <c:pt idx="4884">
                  <c:v>50.885416666666664</c:v>
                </c:pt>
                <c:pt idx="4885">
                  <c:v>50.895833333333336</c:v>
                </c:pt>
                <c:pt idx="4886">
                  <c:v>50.90625</c:v>
                </c:pt>
                <c:pt idx="4887">
                  <c:v>50.916666666666664</c:v>
                </c:pt>
                <c:pt idx="4888">
                  <c:v>50.927083333333336</c:v>
                </c:pt>
                <c:pt idx="4889">
                  <c:v>50.9375</c:v>
                </c:pt>
                <c:pt idx="4890">
                  <c:v>50.947916666666664</c:v>
                </c:pt>
                <c:pt idx="4891">
                  <c:v>50.958333333333336</c:v>
                </c:pt>
                <c:pt idx="4892">
                  <c:v>50.96875</c:v>
                </c:pt>
                <c:pt idx="4893">
                  <c:v>50.979166666666664</c:v>
                </c:pt>
                <c:pt idx="4894">
                  <c:v>50.989583333333336</c:v>
                </c:pt>
                <c:pt idx="4895">
                  <c:v>51</c:v>
                </c:pt>
                <c:pt idx="4896">
                  <c:v>51.010416666666664</c:v>
                </c:pt>
                <c:pt idx="4897">
                  <c:v>51.020833333333336</c:v>
                </c:pt>
                <c:pt idx="4898">
                  <c:v>51.03125</c:v>
                </c:pt>
                <c:pt idx="4899">
                  <c:v>51.041666666666664</c:v>
                </c:pt>
                <c:pt idx="4900">
                  <c:v>51.052083333333336</c:v>
                </c:pt>
                <c:pt idx="4901">
                  <c:v>51.0625</c:v>
                </c:pt>
                <c:pt idx="4902">
                  <c:v>51.072916666666664</c:v>
                </c:pt>
                <c:pt idx="4903">
                  <c:v>51.083333333333336</c:v>
                </c:pt>
                <c:pt idx="4904">
                  <c:v>51.09375</c:v>
                </c:pt>
                <c:pt idx="4905">
                  <c:v>51.104166666666664</c:v>
                </c:pt>
                <c:pt idx="4906">
                  <c:v>51.114583333333336</c:v>
                </c:pt>
                <c:pt idx="4907">
                  <c:v>51.125</c:v>
                </c:pt>
                <c:pt idx="4908">
                  <c:v>51.135416666666664</c:v>
                </c:pt>
                <c:pt idx="4909">
                  <c:v>51.145833333333336</c:v>
                </c:pt>
                <c:pt idx="4910">
                  <c:v>51.15625</c:v>
                </c:pt>
                <c:pt idx="4911">
                  <c:v>51.166666666666664</c:v>
                </c:pt>
                <c:pt idx="4912">
                  <c:v>51.177083333333336</c:v>
                </c:pt>
                <c:pt idx="4913">
                  <c:v>51.1875</c:v>
                </c:pt>
                <c:pt idx="4914">
                  <c:v>51.197916666666664</c:v>
                </c:pt>
                <c:pt idx="4915">
                  <c:v>51.208333333333336</c:v>
                </c:pt>
                <c:pt idx="4916">
                  <c:v>51.21875</c:v>
                </c:pt>
                <c:pt idx="4917">
                  <c:v>51.229166666666664</c:v>
                </c:pt>
                <c:pt idx="4918">
                  <c:v>51.239583333333336</c:v>
                </c:pt>
                <c:pt idx="4919">
                  <c:v>51.25</c:v>
                </c:pt>
                <c:pt idx="4920">
                  <c:v>51.260416666666664</c:v>
                </c:pt>
                <c:pt idx="4921">
                  <c:v>51.270833333333336</c:v>
                </c:pt>
                <c:pt idx="4922">
                  <c:v>51.28125</c:v>
                </c:pt>
                <c:pt idx="4923">
                  <c:v>51.291666666666664</c:v>
                </c:pt>
                <c:pt idx="4924">
                  <c:v>51.302083333333336</c:v>
                </c:pt>
                <c:pt idx="4925">
                  <c:v>51.3125</c:v>
                </c:pt>
                <c:pt idx="4926">
                  <c:v>51.322916666666664</c:v>
                </c:pt>
                <c:pt idx="4927">
                  <c:v>51.333333333333336</c:v>
                </c:pt>
                <c:pt idx="4928">
                  <c:v>51.34375</c:v>
                </c:pt>
                <c:pt idx="4929">
                  <c:v>51.354166666666664</c:v>
                </c:pt>
                <c:pt idx="4930">
                  <c:v>51.364583333333336</c:v>
                </c:pt>
                <c:pt idx="4931">
                  <c:v>51.375</c:v>
                </c:pt>
                <c:pt idx="4932">
                  <c:v>51.385416666666664</c:v>
                </c:pt>
                <c:pt idx="4933">
                  <c:v>51.395833333333336</c:v>
                </c:pt>
                <c:pt idx="4934">
                  <c:v>51.40625</c:v>
                </c:pt>
                <c:pt idx="4935">
                  <c:v>51.416666666666664</c:v>
                </c:pt>
                <c:pt idx="4936">
                  <c:v>51.427083333333336</c:v>
                </c:pt>
                <c:pt idx="4937">
                  <c:v>51.4375</c:v>
                </c:pt>
                <c:pt idx="4938">
                  <c:v>51.447916666666664</c:v>
                </c:pt>
                <c:pt idx="4939">
                  <c:v>51.458333333333336</c:v>
                </c:pt>
                <c:pt idx="4940">
                  <c:v>51.46875</c:v>
                </c:pt>
                <c:pt idx="4941">
                  <c:v>51.479166666666664</c:v>
                </c:pt>
                <c:pt idx="4942">
                  <c:v>51.489583333333336</c:v>
                </c:pt>
                <c:pt idx="4943">
                  <c:v>51.5</c:v>
                </c:pt>
                <c:pt idx="4944">
                  <c:v>51.510416666666664</c:v>
                </c:pt>
                <c:pt idx="4945">
                  <c:v>51.520833333333336</c:v>
                </c:pt>
                <c:pt idx="4946">
                  <c:v>51.53125</c:v>
                </c:pt>
                <c:pt idx="4947">
                  <c:v>51.541666666666664</c:v>
                </c:pt>
                <c:pt idx="4948">
                  <c:v>51.552083333333336</c:v>
                </c:pt>
                <c:pt idx="4949">
                  <c:v>51.5625</c:v>
                </c:pt>
                <c:pt idx="4950">
                  <c:v>51.572916666666664</c:v>
                </c:pt>
                <c:pt idx="4951">
                  <c:v>51.583333333333336</c:v>
                </c:pt>
                <c:pt idx="4952">
                  <c:v>51.59375</c:v>
                </c:pt>
                <c:pt idx="4953">
                  <c:v>51.604166666666664</c:v>
                </c:pt>
                <c:pt idx="4954">
                  <c:v>51.614583333333336</c:v>
                </c:pt>
                <c:pt idx="4955">
                  <c:v>51.625</c:v>
                </c:pt>
                <c:pt idx="4956">
                  <c:v>51.635416666666664</c:v>
                </c:pt>
                <c:pt idx="4957">
                  <c:v>51.645833333333336</c:v>
                </c:pt>
                <c:pt idx="4958">
                  <c:v>51.65625</c:v>
                </c:pt>
                <c:pt idx="4959">
                  <c:v>51.666666666666664</c:v>
                </c:pt>
                <c:pt idx="4960">
                  <c:v>51.677083333333336</c:v>
                </c:pt>
                <c:pt idx="4961">
                  <c:v>51.6875</c:v>
                </c:pt>
                <c:pt idx="4962">
                  <c:v>51.697916666666664</c:v>
                </c:pt>
                <c:pt idx="4963">
                  <c:v>51.708333333333336</c:v>
                </c:pt>
                <c:pt idx="4964">
                  <c:v>51.71875</c:v>
                </c:pt>
                <c:pt idx="4965">
                  <c:v>51.729166666666664</c:v>
                </c:pt>
                <c:pt idx="4966">
                  <c:v>51.739583333333336</c:v>
                </c:pt>
                <c:pt idx="4967">
                  <c:v>51.75</c:v>
                </c:pt>
                <c:pt idx="4968">
                  <c:v>51.760416666666664</c:v>
                </c:pt>
                <c:pt idx="4969">
                  <c:v>51.770833333333336</c:v>
                </c:pt>
                <c:pt idx="4970">
                  <c:v>51.78125</c:v>
                </c:pt>
                <c:pt idx="4971">
                  <c:v>51.791666666666664</c:v>
                </c:pt>
                <c:pt idx="4972">
                  <c:v>51.802083333333336</c:v>
                </c:pt>
                <c:pt idx="4973">
                  <c:v>51.8125</c:v>
                </c:pt>
                <c:pt idx="4974">
                  <c:v>51.822916666666664</c:v>
                </c:pt>
                <c:pt idx="4975">
                  <c:v>51.833333333333336</c:v>
                </c:pt>
                <c:pt idx="4976">
                  <c:v>51.84375</c:v>
                </c:pt>
                <c:pt idx="4977">
                  <c:v>51.854166666666664</c:v>
                </c:pt>
                <c:pt idx="4978">
                  <c:v>51.864583333333336</c:v>
                </c:pt>
                <c:pt idx="4979">
                  <c:v>51.875</c:v>
                </c:pt>
                <c:pt idx="4980">
                  <c:v>51.885416666666664</c:v>
                </c:pt>
                <c:pt idx="4981">
                  <c:v>51.895833333333336</c:v>
                </c:pt>
                <c:pt idx="4982">
                  <c:v>51.90625</c:v>
                </c:pt>
                <c:pt idx="4983">
                  <c:v>51.916666666666664</c:v>
                </c:pt>
                <c:pt idx="4984">
                  <c:v>51.927083333333336</c:v>
                </c:pt>
                <c:pt idx="4985">
                  <c:v>51.9375</c:v>
                </c:pt>
                <c:pt idx="4986">
                  <c:v>51.947916666666664</c:v>
                </c:pt>
                <c:pt idx="4987">
                  <c:v>51.958333333333336</c:v>
                </c:pt>
                <c:pt idx="4988">
                  <c:v>51.96875</c:v>
                </c:pt>
                <c:pt idx="4989">
                  <c:v>51.979166666666664</c:v>
                </c:pt>
                <c:pt idx="4990">
                  <c:v>51.989583333333336</c:v>
                </c:pt>
                <c:pt idx="4991">
                  <c:v>52</c:v>
                </c:pt>
                <c:pt idx="4992">
                  <c:v>52.010416666666664</c:v>
                </c:pt>
                <c:pt idx="4993">
                  <c:v>52.020833333333336</c:v>
                </c:pt>
                <c:pt idx="4994">
                  <c:v>52.03125</c:v>
                </c:pt>
                <c:pt idx="4995">
                  <c:v>52.041666666666664</c:v>
                </c:pt>
                <c:pt idx="4996">
                  <c:v>52.052083333333336</c:v>
                </c:pt>
                <c:pt idx="4997">
                  <c:v>52.0625</c:v>
                </c:pt>
                <c:pt idx="4998">
                  <c:v>52.072916666666664</c:v>
                </c:pt>
                <c:pt idx="4999">
                  <c:v>52.083333333333336</c:v>
                </c:pt>
                <c:pt idx="5000">
                  <c:v>52.09375</c:v>
                </c:pt>
                <c:pt idx="5001">
                  <c:v>52.104166666666664</c:v>
                </c:pt>
                <c:pt idx="5002">
                  <c:v>52.114583333333336</c:v>
                </c:pt>
                <c:pt idx="5003">
                  <c:v>52.125</c:v>
                </c:pt>
                <c:pt idx="5004">
                  <c:v>52.135416666666664</c:v>
                </c:pt>
                <c:pt idx="5005">
                  <c:v>52.145833333333336</c:v>
                </c:pt>
                <c:pt idx="5006">
                  <c:v>52.15625</c:v>
                </c:pt>
                <c:pt idx="5007">
                  <c:v>52.166666666666664</c:v>
                </c:pt>
                <c:pt idx="5008">
                  <c:v>52.177083333333336</c:v>
                </c:pt>
                <c:pt idx="5009">
                  <c:v>52.1875</c:v>
                </c:pt>
                <c:pt idx="5010">
                  <c:v>52.197916666666664</c:v>
                </c:pt>
                <c:pt idx="5011">
                  <c:v>52.208333333333336</c:v>
                </c:pt>
                <c:pt idx="5012">
                  <c:v>52.21875</c:v>
                </c:pt>
                <c:pt idx="5013">
                  <c:v>52.229166666666664</c:v>
                </c:pt>
                <c:pt idx="5014">
                  <c:v>52.239583333333336</c:v>
                </c:pt>
                <c:pt idx="5015">
                  <c:v>52.25</c:v>
                </c:pt>
                <c:pt idx="5016">
                  <c:v>52.260416666666664</c:v>
                </c:pt>
                <c:pt idx="5017">
                  <c:v>52.270833333333336</c:v>
                </c:pt>
                <c:pt idx="5018">
                  <c:v>52.28125</c:v>
                </c:pt>
                <c:pt idx="5019">
                  <c:v>52.291666666666664</c:v>
                </c:pt>
                <c:pt idx="5020">
                  <c:v>52.302083333333336</c:v>
                </c:pt>
                <c:pt idx="5021">
                  <c:v>52.3125</c:v>
                </c:pt>
                <c:pt idx="5022">
                  <c:v>52.322916666666664</c:v>
                </c:pt>
                <c:pt idx="5023">
                  <c:v>52.333333333333336</c:v>
                </c:pt>
                <c:pt idx="5024">
                  <c:v>52.34375</c:v>
                </c:pt>
                <c:pt idx="5025">
                  <c:v>52.354166666666664</c:v>
                </c:pt>
                <c:pt idx="5026">
                  <c:v>52.364583333333336</c:v>
                </c:pt>
                <c:pt idx="5027">
                  <c:v>52.375</c:v>
                </c:pt>
                <c:pt idx="5028">
                  <c:v>52.385416666666664</c:v>
                </c:pt>
                <c:pt idx="5029">
                  <c:v>52.395833333333336</c:v>
                </c:pt>
                <c:pt idx="5030">
                  <c:v>52.40625</c:v>
                </c:pt>
                <c:pt idx="5031">
                  <c:v>52.416666666666664</c:v>
                </c:pt>
                <c:pt idx="5032">
                  <c:v>52.427083333333336</c:v>
                </c:pt>
                <c:pt idx="5033">
                  <c:v>52.4375</c:v>
                </c:pt>
                <c:pt idx="5034">
                  <c:v>52.447916666666664</c:v>
                </c:pt>
                <c:pt idx="5035">
                  <c:v>52.458333333333336</c:v>
                </c:pt>
                <c:pt idx="5036">
                  <c:v>52.46875</c:v>
                </c:pt>
                <c:pt idx="5037">
                  <c:v>52.479166666666664</c:v>
                </c:pt>
                <c:pt idx="5038">
                  <c:v>52.489583333333336</c:v>
                </c:pt>
                <c:pt idx="5039">
                  <c:v>52.5</c:v>
                </c:pt>
                <c:pt idx="5040">
                  <c:v>52.510416666666664</c:v>
                </c:pt>
                <c:pt idx="5041">
                  <c:v>52.520833333333336</c:v>
                </c:pt>
                <c:pt idx="5042">
                  <c:v>52.53125</c:v>
                </c:pt>
                <c:pt idx="5043">
                  <c:v>52.541666666666664</c:v>
                </c:pt>
                <c:pt idx="5044">
                  <c:v>52.552083333333336</c:v>
                </c:pt>
                <c:pt idx="5045">
                  <c:v>52.5625</c:v>
                </c:pt>
                <c:pt idx="5046">
                  <c:v>52.572916666666664</c:v>
                </c:pt>
                <c:pt idx="5047">
                  <c:v>52.583333333333336</c:v>
                </c:pt>
                <c:pt idx="5048">
                  <c:v>52.59375</c:v>
                </c:pt>
                <c:pt idx="5049">
                  <c:v>52.604166666666664</c:v>
                </c:pt>
                <c:pt idx="5050">
                  <c:v>52.614583333333336</c:v>
                </c:pt>
                <c:pt idx="5051">
                  <c:v>52.625</c:v>
                </c:pt>
                <c:pt idx="5052">
                  <c:v>52.635416666666664</c:v>
                </c:pt>
                <c:pt idx="5053">
                  <c:v>52.645833333333336</c:v>
                </c:pt>
                <c:pt idx="5054">
                  <c:v>52.65625</c:v>
                </c:pt>
                <c:pt idx="5055">
                  <c:v>52.666666666666664</c:v>
                </c:pt>
                <c:pt idx="5056">
                  <c:v>52.677083333333336</c:v>
                </c:pt>
                <c:pt idx="5057">
                  <c:v>52.6875</c:v>
                </c:pt>
                <c:pt idx="5058">
                  <c:v>52.697916666666664</c:v>
                </c:pt>
                <c:pt idx="5059">
                  <c:v>52.708333333333336</c:v>
                </c:pt>
                <c:pt idx="5060">
                  <c:v>52.71875</c:v>
                </c:pt>
                <c:pt idx="5061">
                  <c:v>52.729166666666664</c:v>
                </c:pt>
                <c:pt idx="5062">
                  <c:v>52.739583333333336</c:v>
                </c:pt>
                <c:pt idx="5063">
                  <c:v>52.75</c:v>
                </c:pt>
                <c:pt idx="5064">
                  <c:v>52.760416666666664</c:v>
                </c:pt>
                <c:pt idx="5065">
                  <c:v>52.770833333333336</c:v>
                </c:pt>
                <c:pt idx="5066">
                  <c:v>52.78125</c:v>
                </c:pt>
                <c:pt idx="5067">
                  <c:v>52.791666666666664</c:v>
                </c:pt>
                <c:pt idx="5068">
                  <c:v>52.802083333333336</c:v>
                </c:pt>
                <c:pt idx="5069">
                  <c:v>52.8125</c:v>
                </c:pt>
                <c:pt idx="5070">
                  <c:v>52.822916666666664</c:v>
                </c:pt>
                <c:pt idx="5071">
                  <c:v>52.833333333333336</c:v>
                </c:pt>
                <c:pt idx="5072">
                  <c:v>52.84375</c:v>
                </c:pt>
                <c:pt idx="5073">
                  <c:v>52.854166666666664</c:v>
                </c:pt>
                <c:pt idx="5074">
                  <c:v>52.864583333333336</c:v>
                </c:pt>
                <c:pt idx="5075">
                  <c:v>52.875</c:v>
                </c:pt>
                <c:pt idx="5076">
                  <c:v>52.885416666666664</c:v>
                </c:pt>
                <c:pt idx="5077">
                  <c:v>52.895833333333336</c:v>
                </c:pt>
                <c:pt idx="5078">
                  <c:v>52.90625</c:v>
                </c:pt>
                <c:pt idx="5079">
                  <c:v>52.916666666666664</c:v>
                </c:pt>
                <c:pt idx="5080">
                  <c:v>52.927083333333336</c:v>
                </c:pt>
                <c:pt idx="5081">
                  <c:v>52.9375</c:v>
                </c:pt>
                <c:pt idx="5082">
                  <c:v>52.947916666666664</c:v>
                </c:pt>
                <c:pt idx="5083">
                  <c:v>52.958333333333336</c:v>
                </c:pt>
                <c:pt idx="5084">
                  <c:v>52.96875</c:v>
                </c:pt>
                <c:pt idx="5085">
                  <c:v>52.979166666666664</c:v>
                </c:pt>
                <c:pt idx="5086">
                  <c:v>52.989583333333336</c:v>
                </c:pt>
                <c:pt idx="5087">
                  <c:v>53</c:v>
                </c:pt>
                <c:pt idx="5088">
                  <c:v>53.010416666666664</c:v>
                </c:pt>
                <c:pt idx="5089">
                  <c:v>53.020833333333336</c:v>
                </c:pt>
                <c:pt idx="5090">
                  <c:v>53.03125</c:v>
                </c:pt>
                <c:pt idx="5091">
                  <c:v>53.041666666666664</c:v>
                </c:pt>
                <c:pt idx="5092">
                  <c:v>53.052083333333336</c:v>
                </c:pt>
                <c:pt idx="5093">
                  <c:v>53.0625</c:v>
                </c:pt>
                <c:pt idx="5094">
                  <c:v>53.072916666666664</c:v>
                </c:pt>
                <c:pt idx="5095">
                  <c:v>53.083333333333336</c:v>
                </c:pt>
                <c:pt idx="5096">
                  <c:v>53.09375</c:v>
                </c:pt>
                <c:pt idx="5097">
                  <c:v>53.104166666666664</c:v>
                </c:pt>
                <c:pt idx="5098">
                  <c:v>53.114583333333336</c:v>
                </c:pt>
                <c:pt idx="5099">
                  <c:v>53.125</c:v>
                </c:pt>
                <c:pt idx="5100">
                  <c:v>53.135416666666664</c:v>
                </c:pt>
                <c:pt idx="5101">
                  <c:v>53.145833333333336</c:v>
                </c:pt>
                <c:pt idx="5102">
                  <c:v>53.15625</c:v>
                </c:pt>
                <c:pt idx="5103">
                  <c:v>53.166666666666664</c:v>
                </c:pt>
                <c:pt idx="5104">
                  <c:v>53.177083333333336</c:v>
                </c:pt>
                <c:pt idx="5105">
                  <c:v>53.1875</c:v>
                </c:pt>
                <c:pt idx="5106">
                  <c:v>53.197916666666664</c:v>
                </c:pt>
                <c:pt idx="5107">
                  <c:v>53.208333333333336</c:v>
                </c:pt>
                <c:pt idx="5108">
                  <c:v>53.21875</c:v>
                </c:pt>
                <c:pt idx="5109">
                  <c:v>53.229166666666664</c:v>
                </c:pt>
                <c:pt idx="5110">
                  <c:v>53.239583333333336</c:v>
                </c:pt>
                <c:pt idx="5111">
                  <c:v>53.25</c:v>
                </c:pt>
                <c:pt idx="5112">
                  <c:v>53.260416666666664</c:v>
                </c:pt>
                <c:pt idx="5113">
                  <c:v>53.270833333333336</c:v>
                </c:pt>
                <c:pt idx="5114">
                  <c:v>53.28125</c:v>
                </c:pt>
                <c:pt idx="5115">
                  <c:v>53.291666666666664</c:v>
                </c:pt>
                <c:pt idx="5116">
                  <c:v>53.302083333333336</c:v>
                </c:pt>
                <c:pt idx="5117">
                  <c:v>53.3125</c:v>
                </c:pt>
                <c:pt idx="5118">
                  <c:v>53.322916666666664</c:v>
                </c:pt>
                <c:pt idx="5119">
                  <c:v>53.333333333333336</c:v>
                </c:pt>
                <c:pt idx="5120">
                  <c:v>53.34375</c:v>
                </c:pt>
                <c:pt idx="5121">
                  <c:v>53.354166666666664</c:v>
                </c:pt>
                <c:pt idx="5122">
                  <c:v>53.364583333333336</c:v>
                </c:pt>
                <c:pt idx="5123">
                  <c:v>53.375</c:v>
                </c:pt>
                <c:pt idx="5124">
                  <c:v>53.385416666666664</c:v>
                </c:pt>
                <c:pt idx="5125">
                  <c:v>53.395833333333336</c:v>
                </c:pt>
                <c:pt idx="5126">
                  <c:v>53.40625</c:v>
                </c:pt>
                <c:pt idx="5127">
                  <c:v>53.416666666666664</c:v>
                </c:pt>
                <c:pt idx="5128">
                  <c:v>53.427083333333336</c:v>
                </c:pt>
                <c:pt idx="5129">
                  <c:v>53.4375</c:v>
                </c:pt>
                <c:pt idx="5130">
                  <c:v>53.447916666666664</c:v>
                </c:pt>
                <c:pt idx="5131">
                  <c:v>53.458333333333336</c:v>
                </c:pt>
                <c:pt idx="5132">
                  <c:v>53.46875</c:v>
                </c:pt>
                <c:pt idx="5133">
                  <c:v>53.479166666666664</c:v>
                </c:pt>
                <c:pt idx="5134">
                  <c:v>53.489583333333336</c:v>
                </c:pt>
                <c:pt idx="5135">
                  <c:v>53.5</c:v>
                </c:pt>
                <c:pt idx="5136">
                  <c:v>53.510416666666664</c:v>
                </c:pt>
                <c:pt idx="5137">
                  <c:v>53.520833333333336</c:v>
                </c:pt>
                <c:pt idx="5138">
                  <c:v>53.53125</c:v>
                </c:pt>
                <c:pt idx="5139">
                  <c:v>53.541666666666664</c:v>
                </c:pt>
                <c:pt idx="5140">
                  <c:v>53.552083333333336</c:v>
                </c:pt>
                <c:pt idx="5141">
                  <c:v>53.5625</c:v>
                </c:pt>
                <c:pt idx="5142">
                  <c:v>53.572916666666664</c:v>
                </c:pt>
                <c:pt idx="5143">
                  <c:v>53.583333333333336</c:v>
                </c:pt>
                <c:pt idx="5144">
                  <c:v>53.59375</c:v>
                </c:pt>
                <c:pt idx="5145">
                  <c:v>53.604166666666664</c:v>
                </c:pt>
                <c:pt idx="5146">
                  <c:v>53.614583333333336</c:v>
                </c:pt>
                <c:pt idx="5147">
                  <c:v>53.625</c:v>
                </c:pt>
                <c:pt idx="5148">
                  <c:v>53.635416666666664</c:v>
                </c:pt>
                <c:pt idx="5149">
                  <c:v>53.645833333333336</c:v>
                </c:pt>
                <c:pt idx="5150">
                  <c:v>53.65625</c:v>
                </c:pt>
                <c:pt idx="5151">
                  <c:v>53.666666666666664</c:v>
                </c:pt>
                <c:pt idx="5152">
                  <c:v>53.677083333333336</c:v>
                </c:pt>
                <c:pt idx="5153">
                  <c:v>53.6875</c:v>
                </c:pt>
                <c:pt idx="5154">
                  <c:v>53.697916666666664</c:v>
                </c:pt>
                <c:pt idx="5155">
                  <c:v>53.708333333333336</c:v>
                </c:pt>
                <c:pt idx="5156">
                  <c:v>53.71875</c:v>
                </c:pt>
                <c:pt idx="5157">
                  <c:v>53.729166666666664</c:v>
                </c:pt>
                <c:pt idx="5158">
                  <c:v>53.739583333333336</c:v>
                </c:pt>
                <c:pt idx="5159">
                  <c:v>53.75</c:v>
                </c:pt>
                <c:pt idx="5160">
                  <c:v>53.760416666666664</c:v>
                </c:pt>
                <c:pt idx="5161">
                  <c:v>53.770833333333336</c:v>
                </c:pt>
                <c:pt idx="5162">
                  <c:v>53.78125</c:v>
                </c:pt>
                <c:pt idx="5163">
                  <c:v>53.791666666666664</c:v>
                </c:pt>
                <c:pt idx="5164">
                  <c:v>53.802083333333336</c:v>
                </c:pt>
                <c:pt idx="5165">
                  <c:v>53.8125</c:v>
                </c:pt>
                <c:pt idx="5166">
                  <c:v>53.822916666666664</c:v>
                </c:pt>
                <c:pt idx="5167">
                  <c:v>53.833333333333336</c:v>
                </c:pt>
                <c:pt idx="5168">
                  <c:v>53.84375</c:v>
                </c:pt>
                <c:pt idx="5169">
                  <c:v>53.854166666666664</c:v>
                </c:pt>
                <c:pt idx="5170">
                  <c:v>53.864583333333336</c:v>
                </c:pt>
                <c:pt idx="5171">
                  <c:v>53.875</c:v>
                </c:pt>
                <c:pt idx="5172">
                  <c:v>53.885416666666664</c:v>
                </c:pt>
                <c:pt idx="5173">
                  <c:v>53.895833333333336</c:v>
                </c:pt>
                <c:pt idx="5174">
                  <c:v>53.90625</c:v>
                </c:pt>
                <c:pt idx="5175">
                  <c:v>53.916666666666664</c:v>
                </c:pt>
                <c:pt idx="5176">
                  <c:v>53.927083333333336</c:v>
                </c:pt>
                <c:pt idx="5177">
                  <c:v>53.9375</c:v>
                </c:pt>
                <c:pt idx="5178">
                  <c:v>53.947916666666664</c:v>
                </c:pt>
                <c:pt idx="5179">
                  <c:v>53.958333333333336</c:v>
                </c:pt>
                <c:pt idx="5180">
                  <c:v>53.96875</c:v>
                </c:pt>
                <c:pt idx="5181">
                  <c:v>53.979166666666664</c:v>
                </c:pt>
                <c:pt idx="5182">
                  <c:v>53.989583333333336</c:v>
                </c:pt>
                <c:pt idx="5183">
                  <c:v>54</c:v>
                </c:pt>
                <c:pt idx="5184">
                  <c:v>54.010416666666664</c:v>
                </c:pt>
                <c:pt idx="5185">
                  <c:v>54.020833333333336</c:v>
                </c:pt>
                <c:pt idx="5186">
                  <c:v>54.03125</c:v>
                </c:pt>
                <c:pt idx="5187">
                  <c:v>54.041666666666664</c:v>
                </c:pt>
                <c:pt idx="5188">
                  <c:v>54.052083333333336</c:v>
                </c:pt>
                <c:pt idx="5189">
                  <c:v>54.0625</c:v>
                </c:pt>
                <c:pt idx="5190">
                  <c:v>54.072916666666664</c:v>
                </c:pt>
                <c:pt idx="5191">
                  <c:v>54.083333333333336</c:v>
                </c:pt>
                <c:pt idx="5192">
                  <c:v>54.09375</c:v>
                </c:pt>
                <c:pt idx="5193">
                  <c:v>54.104166666666664</c:v>
                </c:pt>
                <c:pt idx="5194">
                  <c:v>54.114583333333336</c:v>
                </c:pt>
                <c:pt idx="5195">
                  <c:v>54.125</c:v>
                </c:pt>
                <c:pt idx="5196">
                  <c:v>54.135416666666664</c:v>
                </c:pt>
                <c:pt idx="5197">
                  <c:v>54.145833333333336</c:v>
                </c:pt>
                <c:pt idx="5198">
                  <c:v>54.15625</c:v>
                </c:pt>
                <c:pt idx="5199">
                  <c:v>54.166666666666664</c:v>
                </c:pt>
                <c:pt idx="5200">
                  <c:v>54.177083333333336</c:v>
                </c:pt>
                <c:pt idx="5201">
                  <c:v>54.1875</c:v>
                </c:pt>
                <c:pt idx="5202">
                  <c:v>54.197916666666664</c:v>
                </c:pt>
                <c:pt idx="5203">
                  <c:v>54.208333333333336</c:v>
                </c:pt>
                <c:pt idx="5204">
                  <c:v>54.21875</c:v>
                </c:pt>
                <c:pt idx="5205">
                  <c:v>54.229166666666664</c:v>
                </c:pt>
                <c:pt idx="5206">
                  <c:v>54.239583333333336</c:v>
                </c:pt>
                <c:pt idx="5207">
                  <c:v>54.25</c:v>
                </c:pt>
                <c:pt idx="5208">
                  <c:v>54.260416666666664</c:v>
                </c:pt>
                <c:pt idx="5209">
                  <c:v>54.270833333333336</c:v>
                </c:pt>
                <c:pt idx="5210">
                  <c:v>54.28125</c:v>
                </c:pt>
                <c:pt idx="5211">
                  <c:v>54.291666666666664</c:v>
                </c:pt>
                <c:pt idx="5212">
                  <c:v>54.302083333333336</c:v>
                </c:pt>
                <c:pt idx="5213">
                  <c:v>54.3125</c:v>
                </c:pt>
                <c:pt idx="5214">
                  <c:v>54.322916666666664</c:v>
                </c:pt>
                <c:pt idx="5215">
                  <c:v>54.333333333333336</c:v>
                </c:pt>
                <c:pt idx="5216">
                  <c:v>54.34375</c:v>
                </c:pt>
                <c:pt idx="5217">
                  <c:v>54.354166666666664</c:v>
                </c:pt>
                <c:pt idx="5218">
                  <c:v>54.364583333333336</c:v>
                </c:pt>
                <c:pt idx="5219">
                  <c:v>54.375</c:v>
                </c:pt>
                <c:pt idx="5220">
                  <c:v>54.385416666666664</c:v>
                </c:pt>
                <c:pt idx="5221">
                  <c:v>54.395833333333336</c:v>
                </c:pt>
                <c:pt idx="5222">
                  <c:v>54.40625</c:v>
                </c:pt>
                <c:pt idx="5223">
                  <c:v>54.416666666666664</c:v>
                </c:pt>
                <c:pt idx="5224">
                  <c:v>54.427083333333336</c:v>
                </c:pt>
                <c:pt idx="5225">
                  <c:v>54.4375</c:v>
                </c:pt>
                <c:pt idx="5226">
                  <c:v>54.447916666666664</c:v>
                </c:pt>
                <c:pt idx="5227">
                  <c:v>54.458333333333336</c:v>
                </c:pt>
                <c:pt idx="5228">
                  <c:v>54.46875</c:v>
                </c:pt>
                <c:pt idx="5229">
                  <c:v>54.479166666666664</c:v>
                </c:pt>
                <c:pt idx="5230">
                  <c:v>54.489583333333336</c:v>
                </c:pt>
                <c:pt idx="5231">
                  <c:v>54.5</c:v>
                </c:pt>
                <c:pt idx="5232">
                  <c:v>54.510416666666664</c:v>
                </c:pt>
                <c:pt idx="5233">
                  <c:v>54.520833333333336</c:v>
                </c:pt>
                <c:pt idx="5234">
                  <c:v>54.53125</c:v>
                </c:pt>
                <c:pt idx="5235">
                  <c:v>54.541666666666664</c:v>
                </c:pt>
                <c:pt idx="5236">
                  <c:v>54.552083333333336</c:v>
                </c:pt>
                <c:pt idx="5237">
                  <c:v>54.5625</c:v>
                </c:pt>
                <c:pt idx="5238">
                  <c:v>54.572916666666664</c:v>
                </c:pt>
                <c:pt idx="5239">
                  <c:v>54.583333333333336</c:v>
                </c:pt>
                <c:pt idx="5240">
                  <c:v>54.59375</c:v>
                </c:pt>
                <c:pt idx="5241">
                  <c:v>54.604166666666664</c:v>
                </c:pt>
                <c:pt idx="5242">
                  <c:v>54.614583333333336</c:v>
                </c:pt>
                <c:pt idx="5243">
                  <c:v>54.625</c:v>
                </c:pt>
                <c:pt idx="5244">
                  <c:v>54.635416666666664</c:v>
                </c:pt>
                <c:pt idx="5245">
                  <c:v>54.645833333333336</c:v>
                </c:pt>
                <c:pt idx="5246">
                  <c:v>54.65625</c:v>
                </c:pt>
                <c:pt idx="5247">
                  <c:v>54.666666666666664</c:v>
                </c:pt>
                <c:pt idx="5248">
                  <c:v>54.677083333333336</c:v>
                </c:pt>
                <c:pt idx="5249">
                  <c:v>54.6875</c:v>
                </c:pt>
                <c:pt idx="5250">
                  <c:v>54.697916666666664</c:v>
                </c:pt>
                <c:pt idx="5251">
                  <c:v>54.708333333333336</c:v>
                </c:pt>
                <c:pt idx="5252">
                  <c:v>54.71875</c:v>
                </c:pt>
                <c:pt idx="5253">
                  <c:v>54.729166666666664</c:v>
                </c:pt>
                <c:pt idx="5254">
                  <c:v>54.739583333333336</c:v>
                </c:pt>
                <c:pt idx="5255">
                  <c:v>54.75</c:v>
                </c:pt>
                <c:pt idx="5256">
                  <c:v>54.760416666666664</c:v>
                </c:pt>
                <c:pt idx="5257">
                  <c:v>54.770833333333336</c:v>
                </c:pt>
                <c:pt idx="5258">
                  <c:v>54.78125</c:v>
                </c:pt>
                <c:pt idx="5259">
                  <c:v>54.791666666666664</c:v>
                </c:pt>
                <c:pt idx="5260">
                  <c:v>54.802083333333336</c:v>
                </c:pt>
                <c:pt idx="5261">
                  <c:v>54.8125</c:v>
                </c:pt>
                <c:pt idx="5262">
                  <c:v>54.822916666666664</c:v>
                </c:pt>
                <c:pt idx="5263">
                  <c:v>54.833333333333336</c:v>
                </c:pt>
                <c:pt idx="5264">
                  <c:v>54.84375</c:v>
                </c:pt>
                <c:pt idx="5265">
                  <c:v>54.854166666666664</c:v>
                </c:pt>
                <c:pt idx="5266">
                  <c:v>54.864583333333336</c:v>
                </c:pt>
                <c:pt idx="5267">
                  <c:v>54.875</c:v>
                </c:pt>
                <c:pt idx="5268">
                  <c:v>54.885416666666664</c:v>
                </c:pt>
                <c:pt idx="5269">
                  <c:v>54.895833333333336</c:v>
                </c:pt>
                <c:pt idx="5270">
                  <c:v>54.90625</c:v>
                </c:pt>
                <c:pt idx="5271">
                  <c:v>54.916666666666664</c:v>
                </c:pt>
                <c:pt idx="5272">
                  <c:v>54.927083333333336</c:v>
                </c:pt>
                <c:pt idx="5273">
                  <c:v>54.9375</c:v>
                </c:pt>
                <c:pt idx="5274">
                  <c:v>54.947916666666664</c:v>
                </c:pt>
                <c:pt idx="5275">
                  <c:v>54.958333333333336</c:v>
                </c:pt>
                <c:pt idx="5276">
                  <c:v>54.96875</c:v>
                </c:pt>
                <c:pt idx="5277">
                  <c:v>54.979166666666664</c:v>
                </c:pt>
                <c:pt idx="5278">
                  <c:v>54.989583333333336</c:v>
                </c:pt>
                <c:pt idx="5279">
                  <c:v>55</c:v>
                </c:pt>
                <c:pt idx="5280">
                  <c:v>55.010416666666664</c:v>
                </c:pt>
                <c:pt idx="5281">
                  <c:v>55.020833333333336</c:v>
                </c:pt>
                <c:pt idx="5282">
                  <c:v>55.03125</c:v>
                </c:pt>
                <c:pt idx="5283">
                  <c:v>55.041666666666664</c:v>
                </c:pt>
                <c:pt idx="5284">
                  <c:v>55.052083333333336</c:v>
                </c:pt>
                <c:pt idx="5285">
                  <c:v>55.0625</c:v>
                </c:pt>
                <c:pt idx="5286">
                  <c:v>55.072916666666664</c:v>
                </c:pt>
                <c:pt idx="5287">
                  <c:v>55.083333333333336</c:v>
                </c:pt>
                <c:pt idx="5288">
                  <c:v>55.09375</c:v>
                </c:pt>
                <c:pt idx="5289">
                  <c:v>55.104166666666664</c:v>
                </c:pt>
                <c:pt idx="5290">
                  <c:v>55.114583333333336</c:v>
                </c:pt>
                <c:pt idx="5291">
                  <c:v>55.125</c:v>
                </c:pt>
                <c:pt idx="5292">
                  <c:v>55.135416666666664</c:v>
                </c:pt>
                <c:pt idx="5293">
                  <c:v>55.145833333333336</c:v>
                </c:pt>
                <c:pt idx="5294">
                  <c:v>55.15625</c:v>
                </c:pt>
                <c:pt idx="5295">
                  <c:v>55.166666666666664</c:v>
                </c:pt>
                <c:pt idx="5296">
                  <c:v>55.177083333333336</c:v>
                </c:pt>
                <c:pt idx="5297">
                  <c:v>55.1875</c:v>
                </c:pt>
                <c:pt idx="5298">
                  <c:v>55.197916666666664</c:v>
                </c:pt>
                <c:pt idx="5299">
                  <c:v>55.208333333333336</c:v>
                </c:pt>
                <c:pt idx="5300">
                  <c:v>55.21875</c:v>
                </c:pt>
                <c:pt idx="5301">
                  <c:v>55.229166666666664</c:v>
                </c:pt>
                <c:pt idx="5302">
                  <c:v>55.239583333333336</c:v>
                </c:pt>
                <c:pt idx="5303">
                  <c:v>55.25</c:v>
                </c:pt>
                <c:pt idx="5304">
                  <c:v>55.260416666666664</c:v>
                </c:pt>
                <c:pt idx="5305">
                  <c:v>55.270833333333336</c:v>
                </c:pt>
                <c:pt idx="5306">
                  <c:v>55.28125</c:v>
                </c:pt>
                <c:pt idx="5307">
                  <c:v>55.291666666666664</c:v>
                </c:pt>
                <c:pt idx="5308">
                  <c:v>55.302083333333336</c:v>
                </c:pt>
                <c:pt idx="5309">
                  <c:v>55.3125</c:v>
                </c:pt>
                <c:pt idx="5310">
                  <c:v>55.322916666666664</c:v>
                </c:pt>
                <c:pt idx="5311">
                  <c:v>55.333333333333336</c:v>
                </c:pt>
                <c:pt idx="5312">
                  <c:v>55.34375</c:v>
                </c:pt>
                <c:pt idx="5313">
                  <c:v>55.354166666666664</c:v>
                </c:pt>
                <c:pt idx="5314">
                  <c:v>55.364583333333336</c:v>
                </c:pt>
                <c:pt idx="5315">
                  <c:v>55.375</c:v>
                </c:pt>
                <c:pt idx="5316">
                  <c:v>55.385416666666664</c:v>
                </c:pt>
                <c:pt idx="5317">
                  <c:v>55.395833333333336</c:v>
                </c:pt>
                <c:pt idx="5318">
                  <c:v>55.40625</c:v>
                </c:pt>
                <c:pt idx="5319">
                  <c:v>55.416666666666664</c:v>
                </c:pt>
                <c:pt idx="5320">
                  <c:v>55.427083333333336</c:v>
                </c:pt>
                <c:pt idx="5321">
                  <c:v>55.4375</c:v>
                </c:pt>
                <c:pt idx="5322">
                  <c:v>55.447916666666664</c:v>
                </c:pt>
                <c:pt idx="5323">
                  <c:v>55.458333333333336</c:v>
                </c:pt>
                <c:pt idx="5324">
                  <c:v>55.46875</c:v>
                </c:pt>
                <c:pt idx="5325">
                  <c:v>55.479166666666664</c:v>
                </c:pt>
                <c:pt idx="5326">
                  <c:v>55.489583333333336</c:v>
                </c:pt>
                <c:pt idx="5327">
                  <c:v>55.5</c:v>
                </c:pt>
                <c:pt idx="5328">
                  <c:v>55.510416666666664</c:v>
                </c:pt>
                <c:pt idx="5329">
                  <c:v>55.520833333333336</c:v>
                </c:pt>
                <c:pt idx="5330">
                  <c:v>55.53125</c:v>
                </c:pt>
                <c:pt idx="5331">
                  <c:v>55.541666666666664</c:v>
                </c:pt>
                <c:pt idx="5332">
                  <c:v>55.552083333333336</c:v>
                </c:pt>
                <c:pt idx="5333">
                  <c:v>55.5625</c:v>
                </c:pt>
                <c:pt idx="5334">
                  <c:v>55.572916666666664</c:v>
                </c:pt>
                <c:pt idx="5335">
                  <c:v>55.583333333333336</c:v>
                </c:pt>
                <c:pt idx="5336">
                  <c:v>55.59375</c:v>
                </c:pt>
                <c:pt idx="5337">
                  <c:v>55.604166666666664</c:v>
                </c:pt>
                <c:pt idx="5338">
                  <c:v>55.614583333333336</c:v>
                </c:pt>
                <c:pt idx="5339">
                  <c:v>55.625</c:v>
                </c:pt>
                <c:pt idx="5340">
                  <c:v>55.635416666666664</c:v>
                </c:pt>
                <c:pt idx="5341">
                  <c:v>55.645833333333336</c:v>
                </c:pt>
                <c:pt idx="5342">
                  <c:v>55.65625</c:v>
                </c:pt>
                <c:pt idx="5343">
                  <c:v>55.666666666666664</c:v>
                </c:pt>
                <c:pt idx="5344">
                  <c:v>55.677083333333336</c:v>
                </c:pt>
                <c:pt idx="5345">
                  <c:v>55.6875</c:v>
                </c:pt>
                <c:pt idx="5346">
                  <c:v>55.697916666666664</c:v>
                </c:pt>
                <c:pt idx="5347">
                  <c:v>55.708333333333336</c:v>
                </c:pt>
                <c:pt idx="5348">
                  <c:v>55.71875</c:v>
                </c:pt>
                <c:pt idx="5349">
                  <c:v>55.729166666666664</c:v>
                </c:pt>
                <c:pt idx="5350">
                  <c:v>55.739583333333336</c:v>
                </c:pt>
                <c:pt idx="5351">
                  <c:v>55.75</c:v>
                </c:pt>
                <c:pt idx="5352">
                  <c:v>55.760416666666664</c:v>
                </c:pt>
                <c:pt idx="5353">
                  <c:v>55.770833333333336</c:v>
                </c:pt>
                <c:pt idx="5354">
                  <c:v>55.78125</c:v>
                </c:pt>
                <c:pt idx="5355">
                  <c:v>55.791666666666664</c:v>
                </c:pt>
                <c:pt idx="5356">
                  <c:v>55.802083333333336</c:v>
                </c:pt>
                <c:pt idx="5357">
                  <c:v>55.8125</c:v>
                </c:pt>
                <c:pt idx="5358">
                  <c:v>55.822916666666664</c:v>
                </c:pt>
                <c:pt idx="5359">
                  <c:v>55.833333333333336</c:v>
                </c:pt>
                <c:pt idx="5360">
                  <c:v>55.84375</c:v>
                </c:pt>
                <c:pt idx="5361">
                  <c:v>55.854166666666664</c:v>
                </c:pt>
                <c:pt idx="5362">
                  <c:v>55.864583333333336</c:v>
                </c:pt>
                <c:pt idx="5363">
                  <c:v>55.875</c:v>
                </c:pt>
                <c:pt idx="5364">
                  <c:v>55.885416666666664</c:v>
                </c:pt>
                <c:pt idx="5365">
                  <c:v>55.895833333333336</c:v>
                </c:pt>
                <c:pt idx="5366">
                  <c:v>55.90625</c:v>
                </c:pt>
                <c:pt idx="5367">
                  <c:v>55.916666666666664</c:v>
                </c:pt>
                <c:pt idx="5368">
                  <c:v>55.927083333333336</c:v>
                </c:pt>
                <c:pt idx="5369">
                  <c:v>55.9375</c:v>
                </c:pt>
                <c:pt idx="5370">
                  <c:v>55.947916666666664</c:v>
                </c:pt>
                <c:pt idx="5371">
                  <c:v>55.958333333333336</c:v>
                </c:pt>
                <c:pt idx="5372">
                  <c:v>55.96875</c:v>
                </c:pt>
                <c:pt idx="5373">
                  <c:v>55.979166666666664</c:v>
                </c:pt>
                <c:pt idx="5374">
                  <c:v>55.989583333333336</c:v>
                </c:pt>
                <c:pt idx="5375">
                  <c:v>56</c:v>
                </c:pt>
                <c:pt idx="5376">
                  <c:v>56.010416666666664</c:v>
                </c:pt>
                <c:pt idx="5377">
                  <c:v>56.020833333333336</c:v>
                </c:pt>
                <c:pt idx="5378">
                  <c:v>56.03125</c:v>
                </c:pt>
                <c:pt idx="5379">
                  <c:v>56.041666666666664</c:v>
                </c:pt>
                <c:pt idx="5380">
                  <c:v>56.052083333333336</c:v>
                </c:pt>
                <c:pt idx="5381">
                  <c:v>56.0625</c:v>
                </c:pt>
                <c:pt idx="5382">
                  <c:v>56.072916666666664</c:v>
                </c:pt>
                <c:pt idx="5383">
                  <c:v>56.083333333333336</c:v>
                </c:pt>
                <c:pt idx="5384">
                  <c:v>56.09375</c:v>
                </c:pt>
                <c:pt idx="5385">
                  <c:v>56.104166666666664</c:v>
                </c:pt>
                <c:pt idx="5386">
                  <c:v>56.114583333333336</c:v>
                </c:pt>
                <c:pt idx="5387">
                  <c:v>56.125</c:v>
                </c:pt>
                <c:pt idx="5388">
                  <c:v>56.135416666666664</c:v>
                </c:pt>
                <c:pt idx="5389">
                  <c:v>56.145833333333336</c:v>
                </c:pt>
                <c:pt idx="5390">
                  <c:v>56.15625</c:v>
                </c:pt>
                <c:pt idx="5391">
                  <c:v>56.166666666666664</c:v>
                </c:pt>
                <c:pt idx="5392">
                  <c:v>56.177083333333336</c:v>
                </c:pt>
                <c:pt idx="5393">
                  <c:v>56.1875</c:v>
                </c:pt>
                <c:pt idx="5394">
                  <c:v>56.197916666666664</c:v>
                </c:pt>
                <c:pt idx="5395">
                  <c:v>56.208333333333336</c:v>
                </c:pt>
                <c:pt idx="5396">
                  <c:v>56.21875</c:v>
                </c:pt>
                <c:pt idx="5397">
                  <c:v>56.229166666666664</c:v>
                </c:pt>
                <c:pt idx="5398">
                  <c:v>56.239583333333336</c:v>
                </c:pt>
                <c:pt idx="5399">
                  <c:v>56.25</c:v>
                </c:pt>
                <c:pt idx="5400">
                  <c:v>56.260416666666664</c:v>
                </c:pt>
                <c:pt idx="5401">
                  <c:v>56.270833333333336</c:v>
                </c:pt>
                <c:pt idx="5402">
                  <c:v>56.28125</c:v>
                </c:pt>
                <c:pt idx="5403">
                  <c:v>56.291666666666664</c:v>
                </c:pt>
                <c:pt idx="5404">
                  <c:v>56.302083333333336</c:v>
                </c:pt>
                <c:pt idx="5405">
                  <c:v>56.3125</c:v>
                </c:pt>
                <c:pt idx="5406">
                  <c:v>56.322916666666664</c:v>
                </c:pt>
                <c:pt idx="5407">
                  <c:v>56.333333333333336</c:v>
                </c:pt>
                <c:pt idx="5408">
                  <c:v>56.34375</c:v>
                </c:pt>
                <c:pt idx="5409">
                  <c:v>56.354166666666664</c:v>
                </c:pt>
                <c:pt idx="5410">
                  <c:v>56.364583333333336</c:v>
                </c:pt>
                <c:pt idx="5411">
                  <c:v>56.375</c:v>
                </c:pt>
                <c:pt idx="5412">
                  <c:v>56.385416666666664</c:v>
                </c:pt>
                <c:pt idx="5413">
                  <c:v>56.395833333333336</c:v>
                </c:pt>
                <c:pt idx="5414">
                  <c:v>56.40625</c:v>
                </c:pt>
                <c:pt idx="5415">
                  <c:v>56.416666666666664</c:v>
                </c:pt>
                <c:pt idx="5416">
                  <c:v>56.427083333333336</c:v>
                </c:pt>
                <c:pt idx="5417">
                  <c:v>56.4375</c:v>
                </c:pt>
                <c:pt idx="5418">
                  <c:v>56.447916666666664</c:v>
                </c:pt>
                <c:pt idx="5419">
                  <c:v>56.458333333333336</c:v>
                </c:pt>
                <c:pt idx="5420">
                  <c:v>56.46875</c:v>
                </c:pt>
                <c:pt idx="5421">
                  <c:v>56.479166666666664</c:v>
                </c:pt>
                <c:pt idx="5422">
                  <c:v>56.489583333333336</c:v>
                </c:pt>
                <c:pt idx="5423">
                  <c:v>56.5</c:v>
                </c:pt>
                <c:pt idx="5424">
                  <c:v>56.510416666666664</c:v>
                </c:pt>
                <c:pt idx="5425">
                  <c:v>56.520833333333336</c:v>
                </c:pt>
                <c:pt idx="5426">
                  <c:v>56.53125</c:v>
                </c:pt>
                <c:pt idx="5427">
                  <c:v>56.541666666666664</c:v>
                </c:pt>
                <c:pt idx="5428">
                  <c:v>56.552083333333336</c:v>
                </c:pt>
                <c:pt idx="5429">
                  <c:v>56.5625</c:v>
                </c:pt>
                <c:pt idx="5430">
                  <c:v>56.572916666666664</c:v>
                </c:pt>
                <c:pt idx="5431">
                  <c:v>56.583333333333336</c:v>
                </c:pt>
                <c:pt idx="5432">
                  <c:v>56.59375</c:v>
                </c:pt>
                <c:pt idx="5433">
                  <c:v>56.604166666666664</c:v>
                </c:pt>
                <c:pt idx="5434">
                  <c:v>56.614583333333336</c:v>
                </c:pt>
                <c:pt idx="5435">
                  <c:v>56.625</c:v>
                </c:pt>
                <c:pt idx="5436">
                  <c:v>56.635416666666664</c:v>
                </c:pt>
                <c:pt idx="5437">
                  <c:v>56.645833333333336</c:v>
                </c:pt>
                <c:pt idx="5438">
                  <c:v>56.65625</c:v>
                </c:pt>
                <c:pt idx="5439">
                  <c:v>56.666666666666664</c:v>
                </c:pt>
                <c:pt idx="5440">
                  <c:v>56.677083333333336</c:v>
                </c:pt>
                <c:pt idx="5441">
                  <c:v>56.6875</c:v>
                </c:pt>
                <c:pt idx="5442">
                  <c:v>56.697916666666664</c:v>
                </c:pt>
                <c:pt idx="5443">
                  <c:v>56.708333333333336</c:v>
                </c:pt>
                <c:pt idx="5444">
                  <c:v>56.71875</c:v>
                </c:pt>
                <c:pt idx="5445">
                  <c:v>56.729166666666664</c:v>
                </c:pt>
                <c:pt idx="5446">
                  <c:v>56.739583333333336</c:v>
                </c:pt>
                <c:pt idx="5447">
                  <c:v>56.75</c:v>
                </c:pt>
                <c:pt idx="5448">
                  <c:v>56.760416666666664</c:v>
                </c:pt>
                <c:pt idx="5449">
                  <c:v>56.770833333333336</c:v>
                </c:pt>
                <c:pt idx="5450">
                  <c:v>56.78125</c:v>
                </c:pt>
                <c:pt idx="5451">
                  <c:v>56.791666666666664</c:v>
                </c:pt>
                <c:pt idx="5452">
                  <c:v>56.802083333333336</c:v>
                </c:pt>
                <c:pt idx="5453">
                  <c:v>56.8125</c:v>
                </c:pt>
                <c:pt idx="5454">
                  <c:v>56.822916666666664</c:v>
                </c:pt>
                <c:pt idx="5455">
                  <c:v>56.833333333333336</c:v>
                </c:pt>
                <c:pt idx="5456">
                  <c:v>56.84375</c:v>
                </c:pt>
                <c:pt idx="5457">
                  <c:v>56.854166666666664</c:v>
                </c:pt>
                <c:pt idx="5458">
                  <c:v>56.864583333333336</c:v>
                </c:pt>
                <c:pt idx="5459">
                  <c:v>56.875</c:v>
                </c:pt>
                <c:pt idx="5460">
                  <c:v>56.885416666666664</c:v>
                </c:pt>
                <c:pt idx="5461">
                  <c:v>56.895833333333336</c:v>
                </c:pt>
                <c:pt idx="5462">
                  <c:v>56.90625</c:v>
                </c:pt>
                <c:pt idx="5463">
                  <c:v>56.916666666666664</c:v>
                </c:pt>
                <c:pt idx="5464">
                  <c:v>56.927083333333336</c:v>
                </c:pt>
                <c:pt idx="5465">
                  <c:v>56.9375</c:v>
                </c:pt>
                <c:pt idx="5466">
                  <c:v>56.947916666666664</c:v>
                </c:pt>
                <c:pt idx="5467">
                  <c:v>56.958333333333336</c:v>
                </c:pt>
                <c:pt idx="5468">
                  <c:v>56.96875</c:v>
                </c:pt>
                <c:pt idx="5469">
                  <c:v>56.979166666666664</c:v>
                </c:pt>
                <c:pt idx="5470">
                  <c:v>56.989583333333336</c:v>
                </c:pt>
                <c:pt idx="5471">
                  <c:v>57</c:v>
                </c:pt>
                <c:pt idx="5472">
                  <c:v>57.010416666666664</c:v>
                </c:pt>
                <c:pt idx="5473">
                  <c:v>57.020833333333336</c:v>
                </c:pt>
                <c:pt idx="5474">
                  <c:v>57.03125</c:v>
                </c:pt>
                <c:pt idx="5475">
                  <c:v>57.041666666666664</c:v>
                </c:pt>
                <c:pt idx="5476">
                  <c:v>57.052083333333336</c:v>
                </c:pt>
                <c:pt idx="5477">
                  <c:v>57.0625</c:v>
                </c:pt>
                <c:pt idx="5478">
                  <c:v>57.072916666666664</c:v>
                </c:pt>
                <c:pt idx="5479">
                  <c:v>57.083333333333336</c:v>
                </c:pt>
                <c:pt idx="5480">
                  <c:v>57.09375</c:v>
                </c:pt>
                <c:pt idx="5481">
                  <c:v>57.104166666666664</c:v>
                </c:pt>
                <c:pt idx="5482">
                  <c:v>57.114583333333336</c:v>
                </c:pt>
                <c:pt idx="5483">
                  <c:v>57.125</c:v>
                </c:pt>
                <c:pt idx="5484">
                  <c:v>57.135416666666664</c:v>
                </c:pt>
                <c:pt idx="5485">
                  <c:v>57.145833333333336</c:v>
                </c:pt>
                <c:pt idx="5486">
                  <c:v>57.15625</c:v>
                </c:pt>
                <c:pt idx="5487">
                  <c:v>57.166666666666664</c:v>
                </c:pt>
                <c:pt idx="5488">
                  <c:v>57.177083333333336</c:v>
                </c:pt>
                <c:pt idx="5489">
                  <c:v>57.1875</c:v>
                </c:pt>
                <c:pt idx="5490">
                  <c:v>57.197916666666664</c:v>
                </c:pt>
                <c:pt idx="5491">
                  <c:v>57.208333333333336</c:v>
                </c:pt>
                <c:pt idx="5492">
                  <c:v>57.21875</c:v>
                </c:pt>
                <c:pt idx="5493">
                  <c:v>57.229166666666664</c:v>
                </c:pt>
                <c:pt idx="5494">
                  <c:v>57.239583333333336</c:v>
                </c:pt>
                <c:pt idx="5495">
                  <c:v>57.25</c:v>
                </c:pt>
                <c:pt idx="5496">
                  <c:v>57.260416666666664</c:v>
                </c:pt>
                <c:pt idx="5497">
                  <c:v>57.270833333333336</c:v>
                </c:pt>
                <c:pt idx="5498">
                  <c:v>57.28125</c:v>
                </c:pt>
                <c:pt idx="5499">
                  <c:v>57.291666666666664</c:v>
                </c:pt>
                <c:pt idx="5500">
                  <c:v>57.302083333333336</c:v>
                </c:pt>
                <c:pt idx="5501">
                  <c:v>57.3125</c:v>
                </c:pt>
                <c:pt idx="5502">
                  <c:v>57.322916666666664</c:v>
                </c:pt>
                <c:pt idx="5503">
                  <c:v>57.333333333333336</c:v>
                </c:pt>
                <c:pt idx="5504">
                  <c:v>57.34375</c:v>
                </c:pt>
                <c:pt idx="5505">
                  <c:v>57.354166666666664</c:v>
                </c:pt>
                <c:pt idx="5506">
                  <c:v>57.364583333333336</c:v>
                </c:pt>
                <c:pt idx="5507">
                  <c:v>57.375</c:v>
                </c:pt>
                <c:pt idx="5508">
                  <c:v>57.385416666666664</c:v>
                </c:pt>
                <c:pt idx="5509">
                  <c:v>57.395833333333336</c:v>
                </c:pt>
                <c:pt idx="5510">
                  <c:v>57.40625</c:v>
                </c:pt>
                <c:pt idx="5511">
                  <c:v>57.416666666666664</c:v>
                </c:pt>
                <c:pt idx="5512">
                  <c:v>57.427083333333336</c:v>
                </c:pt>
                <c:pt idx="5513">
                  <c:v>57.4375</c:v>
                </c:pt>
                <c:pt idx="5514">
                  <c:v>57.447916666666664</c:v>
                </c:pt>
                <c:pt idx="5515">
                  <c:v>57.458333333333336</c:v>
                </c:pt>
                <c:pt idx="5516">
                  <c:v>57.46875</c:v>
                </c:pt>
                <c:pt idx="5517">
                  <c:v>57.479166666666664</c:v>
                </c:pt>
                <c:pt idx="5518">
                  <c:v>57.489583333333336</c:v>
                </c:pt>
                <c:pt idx="5519">
                  <c:v>57.5</c:v>
                </c:pt>
                <c:pt idx="5520">
                  <c:v>57.510416666666664</c:v>
                </c:pt>
                <c:pt idx="5521">
                  <c:v>57.520833333333336</c:v>
                </c:pt>
                <c:pt idx="5522">
                  <c:v>57.53125</c:v>
                </c:pt>
                <c:pt idx="5523">
                  <c:v>57.541666666666664</c:v>
                </c:pt>
                <c:pt idx="5524">
                  <c:v>57.552083333333336</c:v>
                </c:pt>
                <c:pt idx="5525">
                  <c:v>57.5625</c:v>
                </c:pt>
                <c:pt idx="5526">
                  <c:v>57.572916666666664</c:v>
                </c:pt>
                <c:pt idx="5527">
                  <c:v>57.583333333333336</c:v>
                </c:pt>
                <c:pt idx="5528">
                  <c:v>57.59375</c:v>
                </c:pt>
                <c:pt idx="5529">
                  <c:v>57.604166666666664</c:v>
                </c:pt>
                <c:pt idx="5530">
                  <c:v>57.614583333333336</c:v>
                </c:pt>
                <c:pt idx="5531">
                  <c:v>57.625</c:v>
                </c:pt>
                <c:pt idx="5532">
                  <c:v>57.635416666666664</c:v>
                </c:pt>
                <c:pt idx="5533">
                  <c:v>57.645833333333336</c:v>
                </c:pt>
                <c:pt idx="5534">
                  <c:v>57.65625</c:v>
                </c:pt>
                <c:pt idx="5535">
                  <c:v>57.666666666666664</c:v>
                </c:pt>
                <c:pt idx="5536">
                  <c:v>57.677083333333336</c:v>
                </c:pt>
                <c:pt idx="5537">
                  <c:v>57.6875</c:v>
                </c:pt>
                <c:pt idx="5538">
                  <c:v>57.697916666666664</c:v>
                </c:pt>
                <c:pt idx="5539">
                  <c:v>57.708333333333336</c:v>
                </c:pt>
                <c:pt idx="5540">
                  <c:v>57.71875</c:v>
                </c:pt>
                <c:pt idx="5541">
                  <c:v>57.729166666666664</c:v>
                </c:pt>
                <c:pt idx="5542">
                  <c:v>57.739583333333336</c:v>
                </c:pt>
                <c:pt idx="5543">
                  <c:v>57.75</c:v>
                </c:pt>
                <c:pt idx="5544">
                  <c:v>57.760416666666664</c:v>
                </c:pt>
                <c:pt idx="5545">
                  <c:v>57.770833333333336</c:v>
                </c:pt>
                <c:pt idx="5546">
                  <c:v>57.78125</c:v>
                </c:pt>
                <c:pt idx="5547">
                  <c:v>57.791666666666664</c:v>
                </c:pt>
                <c:pt idx="5548">
                  <c:v>57.802083333333336</c:v>
                </c:pt>
                <c:pt idx="5549">
                  <c:v>57.8125</c:v>
                </c:pt>
                <c:pt idx="5550">
                  <c:v>57.822916666666664</c:v>
                </c:pt>
                <c:pt idx="5551">
                  <c:v>57.833333333333336</c:v>
                </c:pt>
                <c:pt idx="5552">
                  <c:v>57.84375</c:v>
                </c:pt>
                <c:pt idx="5553">
                  <c:v>57.854166666666664</c:v>
                </c:pt>
                <c:pt idx="5554">
                  <c:v>57.864583333333336</c:v>
                </c:pt>
                <c:pt idx="5555">
                  <c:v>57.875</c:v>
                </c:pt>
                <c:pt idx="5556">
                  <c:v>57.885416666666664</c:v>
                </c:pt>
                <c:pt idx="5557">
                  <c:v>57.895833333333336</c:v>
                </c:pt>
                <c:pt idx="5558">
                  <c:v>57.90625</c:v>
                </c:pt>
                <c:pt idx="5559">
                  <c:v>57.916666666666664</c:v>
                </c:pt>
                <c:pt idx="5560">
                  <c:v>57.927083333333336</c:v>
                </c:pt>
                <c:pt idx="5561">
                  <c:v>57.9375</c:v>
                </c:pt>
                <c:pt idx="5562">
                  <c:v>57.947916666666664</c:v>
                </c:pt>
                <c:pt idx="5563">
                  <c:v>57.958333333333336</c:v>
                </c:pt>
                <c:pt idx="5564">
                  <c:v>57.96875</c:v>
                </c:pt>
                <c:pt idx="5565">
                  <c:v>57.979166666666664</c:v>
                </c:pt>
                <c:pt idx="5566">
                  <c:v>57.989583333333336</c:v>
                </c:pt>
                <c:pt idx="5567">
                  <c:v>58</c:v>
                </c:pt>
                <c:pt idx="5568">
                  <c:v>58.010416666666664</c:v>
                </c:pt>
                <c:pt idx="5569">
                  <c:v>58.020833333333336</c:v>
                </c:pt>
                <c:pt idx="5570">
                  <c:v>58.03125</c:v>
                </c:pt>
                <c:pt idx="5571">
                  <c:v>58.041666666666664</c:v>
                </c:pt>
                <c:pt idx="5572">
                  <c:v>58.052083333333336</c:v>
                </c:pt>
                <c:pt idx="5573">
                  <c:v>58.0625</c:v>
                </c:pt>
                <c:pt idx="5574">
                  <c:v>58.072916666666664</c:v>
                </c:pt>
                <c:pt idx="5575">
                  <c:v>58.083333333333336</c:v>
                </c:pt>
                <c:pt idx="5576">
                  <c:v>58.09375</c:v>
                </c:pt>
                <c:pt idx="5577">
                  <c:v>58.104166666666664</c:v>
                </c:pt>
                <c:pt idx="5578">
                  <c:v>58.114583333333336</c:v>
                </c:pt>
                <c:pt idx="5579">
                  <c:v>58.125</c:v>
                </c:pt>
                <c:pt idx="5580">
                  <c:v>58.135416666666664</c:v>
                </c:pt>
                <c:pt idx="5581">
                  <c:v>58.145833333333336</c:v>
                </c:pt>
                <c:pt idx="5582">
                  <c:v>58.15625</c:v>
                </c:pt>
                <c:pt idx="5583">
                  <c:v>58.166666666666664</c:v>
                </c:pt>
                <c:pt idx="5584">
                  <c:v>58.177083333333336</c:v>
                </c:pt>
                <c:pt idx="5585">
                  <c:v>58.1875</c:v>
                </c:pt>
                <c:pt idx="5586">
                  <c:v>58.197916666666664</c:v>
                </c:pt>
                <c:pt idx="5587">
                  <c:v>58.208333333333336</c:v>
                </c:pt>
                <c:pt idx="5588">
                  <c:v>58.21875</c:v>
                </c:pt>
                <c:pt idx="5589">
                  <c:v>58.229166666666664</c:v>
                </c:pt>
                <c:pt idx="5590">
                  <c:v>58.239583333333336</c:v>
                </c:pt>
                <c:pt idx="5591">
                  <c:v>58.25</c:v>
                </c:pt>
                <c:pt idx="5592">
                  <c:v>58.260416666666664</c:v>
                </c:pt>
                <c:pt idx="5593">
                  <c:v>58.270833333333336</c:v>
                </c:pt>
                <c:pt idx="5594">
                  <c:v>58.28125</c:v>
                </c:pt>
                <c:pt idx="5595">
                  <c:v>58.291666666666664</c:v>
                </c:pt>
                <c:pt idx="5596">
                  <c:v>58.302083333333336</c:v>
                </c:pt>
                <c:pt idx="5597">
                  <c:v>58.3125</c:v>
                </c:pt>
                <c:pt idx="5598">
                  <c:v>58.322916666666664</c:v>
                </c:pt>
                <c:pt idx="5599">
                  <c:v>58.333333333333336</c:v>
                </c:pt>
                <c:pt idx="5600">
                  <c:v>58.34375</c:v>
                </c:pt>
                <c:pt idx="5601">
                  <c:v>58.354166666666664</c:v>
                </c:pt>
                <c:pt idx="5602">
                  <c:v>58.364583333333336</c:v>
                </c:pt>
                <c:pt idx="5603">
                  <c:v>58.375</c:v>
                </c:pt>
                <c:pt idx="5604">
                  <c:v>58.385416666666664</c:v>
                </c:pt>
                <c:pt idx="5605">
                  <c:v>58.395833333333336</c:v>
                </c:pt>
                <c:pt idx="5606">
                  <c:v>58.40625</c:v>
                </c:pt>
                <c:pt idx="5607">
                  <c:v>58.416666666666664</c:v>
                </c:pt>
                <c:pt idx="5608">
                  <c:v>58.427083333333336</c:v>
                </c:pt>
                <c:pt idx="5609">
                  <c:v>58.4375</c:v>
                </c:pt>
              </c:numCache>
            </c:numRef>
          </c:xVal>
          <c:yVal>
            <c:numRef>
              <c:f>Cummulative!$Q$2:$Q$5611</c:f>
              <c:numCache>
                <c:formatCode>General</c:formatCode>
                <c:ptCount val="5610"/>
                <c:pt idx="0">
                  <c:v>0.25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0.75</c:v>
                </c:pt>
                <c:pt idx="67">
                  <c:v>1</c:v>
                </c:pt>
                <c:pt idx="68">
                  <c:v>1.25</c:v>
                </c:pt>
                <c:pt idx="69">
                  <c:v>1.5</c:v>
                </c:pt>
                <c:pt idx="70">
                  <c:v>1.75</c:v>
                </c:pt>
                <c:pt idx="71">
                  <c:v>2</c:v>
                </c:pt>
                <c:pt idx="72">
                  <c:v>2.25</c:v>
                </c:pt>
                <c:pt idx="73">
                  <c:v>2.5</c:v>
                </c:pt>
                <c:pt idx="74">
                  <c:v>2.75</c:v>
                </c:pt>
                <c:pt idx="75">
                  <c:v>3</c:v>
                </c:pt>
                <c:pt idx="76">
                  <c:v>3.25</c:v>
                </c:pt>
                <c:pt idx="77">
                  <c:v>3.5</c:v>
                </c:pt>
                <c:pt idx="78">
                  <c:v>3.75</c:v>
                </c:pt>
                <c:pt idx="79">
                  <c:v>4</c:v>
                </c:pt>
                <c:pt idx="80">
                  <c:v>4.25</c:v>
                </c:pt>
                <c:pt idx="81">
                  <c:v>4.5</c:v>
                </c:pt>
                <c:pt idx="82">
                  <c:v>4.75</c:v>
                </c:pt>
                <c:pt idx="83">
                  <c:v>5</c:v>
                </c:pt>
                <c:pt idx="84">
                  <c:v>5.25</c:v>
                </c:pt>
                <c:pt idx="85">
                  <c:v>5.5</c:v>
                </c:pt>
                <c:pt idx="86">
                  <c:v>5.75</c:v>
                </c:pt>
                <c:pt idx="87">
                  <c:v>6</c:v>
                </c:pt>
                <c:pt idx="88">
                  <c:v>6.25</c:v>
                </c:pt>
                <c:pt idx="89">
                  <c:v>6.5</c:v>
                </c:pt>
                <c:pt idx="90">
                  <c:v>6.75</c:v>
                </c:pt>
                <c:pt idx="91">
                  <c:v>7</c:v>
                </c:pt>
                <c:pt idx="92">
                  <c:v>7.25</c:v>
                </c:pt>
                <c:pt idx="93">
                  <c:v>7.5</c:v>
                </c:pt>
                <c:pt idx="94">
                  <c:v>7.75</c:v>
                </c:pt>
                <c:pt idx="95">
                  <c:v>8</c:v>
                </c:pt>
                <c:pt idx="96">
                  <c:v>8.25</c:v>
                </c:pt>
                <c:pt idx="97">
                  <c:v>8.5</c:v>
                </c:pt>
                <c:pt idx="98">
                  <c:v>8.5</c:v>
                </c:pt>
                <c:pt idx="99">
                  <c:v>8.5</c:v>
                </c:pt>
                <c:pt idx="100">
                  <c:v>8.5</c:v>
                </c:pt>
                <c:pt idx="101">
                  <c:v>8.5</c:v>
                </c:pt>
                <c:pt idx="102">
                  <c:v>8.5</c:v>
                </c:pt>
                <c:pt idx="103">
                  <c:v>8.5</c:v>
                </c:pt>
                <c:pt idx="104">
                  <c:v>8.5</c:v>
                </c:pt>
                <c:pt idx="105">
                  <c:v>8.5</c:v>
                </c:pt>
                <c:pt idx="106">
                  <c:v>8.5</c:v>
                </c:pt>
                <c:pt idx="107">
                  <c:v>8.5</c:v>
                </c:pt>
                <c:pt idx="108">
                  <c:v>8.5</c:v>
                </c:pt>
                <c:pt idx="109">
                  <c:v>8.5</c:v>
                </c:pt>
                <c:pt idx="110">
                  <c:v>8.5</c:v>
                </c:pt>
                <c:pt idx="111">
                  <c:v>8.5</c:v>
                </c:pt>
                <c:pt idx="112">
                  <c:v>8.5</c:v>
                </c:pt>
                <c:pt idx="113">
                  <c:v>8.5</c:v>
                </c:pt>
                <c:pt idx="114">
                  <c:v>8.5</c:v>
                </c:pt>
                <c:pt idx="115">
                  <c:v>8.5</c:v>
                </c:pt>
                <c:pt idx="116">
                  <c:v>8.5</c:v>
                </c:pt>
                <c:pt idx="117">
                  <c:v>8.5</c:v>
                </c:pt>
                <c:pt idx="118">
                  <c:v>8.5</c:v>
                </c:pt>
                <c:pt idx="119">
                  <c:v>8.5</c:v>
                </c:pt>
                <c:pt idx="120">
                  <c:v>8.5</c:v>
                </c:pt>
                <c:pt idx="121">
                  <c:v>8.5</c:v>
                </c:pt>
                <c:pt idx="122">
                  <c:v>8.5</c:v>
                </c:pt>
                <c:pt idx="123">
                  <c:v>8.5</c:v>
                </c:pt>
                <c:pt idx="124">
                  <c:v>8.5</c:v>
                </c:pt>
                <c:pt idx="125">
                  <c:v>8.5</c:v>
                </c:pt>
                <c:pt idx="126">
                  <c:v>8.5</c:v>
                </c:pt>
                <c:pt idx="127">
                  <c:v>8.5</c:v>
                </c:pt>
                <c:pt idx="128">
                  <c:v>8.5</c:v>
                </c:pt>
                <c:pt idx="129">
                  <c:v>8.5</c:v>
                </c:pt>
                <c:pt idx="130">
                  <c:v>8.5</c:v>
                </c:pt>
                <c:pt idx="131">
                  <c:v>8.5</c:v>
                </c:pt>
                <c:pt idx="132">
                  <c:v>8.5</c:v>
                </c:pt>
                <c:pt idx="133">
                  <c:v>8.5</c:v>
                </c:pt>
                <c:pt idx="134">
                  <c:v>8.5</c:v>
                </c:pt>
                <c:pt idx="135">
                  <c:v>8.5</c:v>
                </c:pt>
                <c:pt idx="136">
                  <c:v>8.5</c:v>
                </c:pt>
                <c:pt idx="137">
                  <c:v>8.5</c:v>
                </c:pt>
                <c:pt idx="138">
                  <c:v>8.5</c:v>
                </c:pt>
                <c:pt idx="139">
                  <c:v>8.5</c:v>
                </c:pt>
                <c:pt idx="140">
                  <c:v>8.5</c:v>
                </c:pt>
                <c:pt idx="141">
                  <c:v>8.5</c:v>
                </c:pt>
                <c:pt idx="142">
                  <c:v>8.5</c:v>
                </c:pt>
                <c:pt idx="143">
                  <c:v>8.5</c:v>
                </c:pt>
                <c:pt idx="144">
                  <c:v>8.5</c:v>
                </c:pt>
                <c:pt idx="145">
                  <c:v>8.5</c:v>
                </c:pt>
                <c:pt idx="146">
                  <c:v>8.5</c:v>
                </c:pt>
                <c:pt idx="147">
                  <c:v>8.5</c:v>
                </c:pt>
                <c:pt idx="148">
                  <c:v>8.5</c:v>
                </c:pt>
                <c:pt idx="149">
                  <c:v>8.5</c:v>
                </c:pt>
                <c:pt idx="150">
                  <c:v>8.5</c:v>
                </c:pt>
                <c:pt idx="151">
                  <c:v>8.5</c:v>
                </c:pt>
                <c:pt idx="152">
                  <c:v>8.5</c:v>
                </c:pt>
                <c:pt idx="153">
                  <c:v>8.5</c:v>
                </c:pt>
                <c:pt idx="154">
                  <c:v>8.5</c:v>
                </c:pt>
                <c:pt idx="155">
                  <c:v>8.5</c:v>
                </c:pt>
                <c:pt idx="156">
                  <c:v>8.5</c:v>
                </c:pt>
                <c:pt idx="157">
                  <c:v>8.5</c:v>
                </c:pt>
                <c:pt idx="158">
                  <c:v>8.5</c:v>
                </c:pt>
                <c:pt idx="159">
                  <c:v>8.5</c:v>
                </c:pt>
                <c:pt idx="160">
                  <c:v>8.5</c:v>
                </c:pt>
                <c:pt idx="161">
                  <c:v>8.5</c:v>
                </c:pt>
                <c:pt idx="162">
                  <c:v>8.5</c:v>
                </c:pt>
                <c:pt idx="163">
                  <c:v>8.5</c:v>
                </c:pt>
                <c:pt idx="164">
                  <c:v>8.5</c:v>
                </c:pt>
                <c:pt idx="165">
                  <c:v>8.75</c:v>
                </c:pt>
                <c:pt idx="166">
                  <c:v>9</c:v>
                </c:pt>
                <c:pt idx="167">
                  <c:v>9.25</c:v>
                </c:pt>
                <c:pt idx="168">
                  <c:v>9.5</c:v>
                </c:pt>
                <c:pt idx="169">
                  <c:v>9.75</c:v>
                </c:pt>
                <c:pt idx="170">
                  <c:v>10</c:v>
                </c:pt>
                <c:pt idx="171">
                  <c:v>10.25</c:v>
                </c:pt>
                <c:pt idx="172">
                  <c:v>10.5</c:v>
                </c:pt>
                <c:pt idx="173">
                  <c:v>10.75</c:v>
                </c:pt>
                <c:pt idx="174">
                  <c:v>11</c:v>
                </c:pt>
                <c:pt idx="175">
                  <c:v>11.25</c:v>
                </c:pt>
                <c:pt idx="176">
                  <c:v>11.5</c:v>
                </c:pt>
                <c:pt idx="177">
                  <c:v>11.75</c:v>
                </c:pt>
                <c:pt idx="178">
                  <c:v>12</c:v>
                </c:pt>
                <c:pt idx="179">
                  <c:v>12.25</c:v>
                </c:pt>
                <c:pt idx="180">
                  <c:v>12.5</c:v>
                </c:pt>
                <c:pt idx="181">
                  <c:v>12.75</c:v>
                </c:pt>
                <c:pt idx="182">
                  <c:v>13</c:v>
                </c:pt>
                <c:pt idx="183">
                  <c:v>13.25</c:v>
                </c:pt>
                <c:pt idx="184">
                  <c:v>13.5</c:v>
                </c:pt>
                <c:pt idx="185">
                  <c:v>13.75</c:v>
                </c:pt>
                <c:pt idx="186">
                  <c:v>14</c:v>
                </c:pt>
                <c:pt idx="187">
                  <c:v>14.25</c:v>
                </c:pt>
                <c:pt idx="188">
                  <c:v>14.5</c:v>
                </c:pt>
                <c:pt idx="189">
                  <c:v>14.75</c:v>
                </c:pt>
                <c:pt idx="190">
                  <c:v>15</c:v>
                </c:pt>
                <c:pt idx="191">
                  <c:v>15.25</c:v>
                </c:pt>
                <c:pt idx="192">
                  <c:v>15.25</c:v>
                </c:pt>
                <c:pt idx="193">
                  <c:v>15.25</c:v>
                </c:pt>
                <c:pt idx="194">
                  <c:v>15.25</c:v>
                </c:pt>
                <c:pt idx="195">
                  <c:v>15.25</c:v>
                </c:pt>
                <c:pt idx="196">
                  <c:v>15.25</c:v>
                </c:pt>
                <c:pt idx="197">
                  <c:v>15.25</c:v>
                </c:pt>
                <c:pt idx="198">
                  <c:v>15.25</c:v>
                </c:pt>
                <c:pt idx="199">
                  <c:v>15.25</c:v>
                </c:pt>
                <c:pt idx="200">
                  <c:v>15.25</c:v>
                </c:pt>
                <c:pt idx="201">
                  <c:v>15.25</c:v>
                </c:pt>
                <c:pt idx="202">
                  <c:v>15.25</c:v>
                </c:pt>
                <c:pt idx="203">
                  <c:v>15.25</c:v>
                </c:pt>
                <c:pt idx="204">
                  <c:v>15.25</c:v>
                </c:pt>
                <c:pt idx="205">
                  <c:v>15.25</c:v>
                </c:pt>
                <c:pt idx="206">
                  <c:v>15.25</c:v>
                </c:pt>
                <c:pt idx="207">
                  <c:v>15.25</c:v>
                </c:pt>
                <c:pt idx="208">
                  <c:v>15.25</c:v>
                </c:pt>
                <c:pt idx="209">
                  <c:v>15.25</c:v>
                </c:pt>
                <c:pt idx="210">
                  <c:v>15.25</c:v>
                </c:pt>
                <c:pt idx="211">
                  <c:v>15.25</c:v>
                </c:pt>
                <c:pt idx="212">
                  <c:v>15.25</c:v>
                </c:pt>
                <c:pt idx="213">
                  <c:v>15.25</c:v>
                </c:pt>
                <c:pt idx="214">
                  <c:v>15.25</c:v>
                </c:pt>
                <c:pt idx="215">
                  <c:v>15.25</c:v>
                </c:pt>
                <c:pt idx="216">
                  <c:v>15.25</c:v>
                </c:pt>
                <c:pt idx="217">
                  <c:v>15.25</c:v>
                </c:pt>
                <c:pt idx="218">
                  <c:v>15.25</c:v>
                </c:pt>
                <c:pt idx="219">
                  <c:v>15.25</c:v>
                </c:pt>
                <c:pt idx="220">
                  <c:v>15.25</c:v>
                </c:pt>
                <c:pt idx="221">
                  <c:v>15.25</c:v>
                </c:pt>
                <c:pt idx="222">
                  <c:v>15.25</c:v>
                </c:pt>
                <c:pt idx="223">
                  <c:v>15.25</c:v>
                </c:pt>
                <c:pt idx="224">
                  <c:v>15.25</c:v>
                </c:pt>
                <c:pt idx="225">
                  <c:v>15.25</c:v>
                </c:pt>
                <c:pt idx="226">
                  <c:v>15.25</c:v>
                </c:pt>
                <c:pt idx="227">
                  <c:v>15.25</c:v>
                </c:pt>
                <c:pt idx="228">
                  <c:v>15.25</c:v>
                </c:pt>
                <c:pt idx="229">
                  <c:v>15.25</c:v>
                </c:pt>
                <c:pt idx="230">
                  <c:v>15.25</c:v>
                </c:pt>
                <c:pt idx="231">
                  <c:v>15.25</c:v>
                </c:pt>
                <c:pt idx="232">
                  <c:v>15.25</c:v>
                </c:pt>
                <c:pt idx="233">
                  <c:v>15.25</c:v>
                </c:pt>
                <c:pt idx="234">
                  <c:v>15.25</c:v>
                </c:pt>
                <c:pt idx="235">
                  <c:v>15.25</c:v>
                </c:pt>
                <c:pt idx="236">
                  <c:v>15.25</c:v>
                </c:pt>
                <c:pt idx="237">
                  <c:v>15.25</c:v>
                </c:pt>
                <c:pt idx="238">
                  <c:v>15.25</c:v>
                </c:pt>
                <c:pt idx="239">
                  <c:v>15.25</c:v>
                </c:pt>
                <c:pt idx="240">
                  <c:v>15.25</c:v>
                </c:pt>
                <c:pt idx="241">
                  <c:v>15.25</c:v>
                </c:pt>
                <c:pt idx="242">
                  <c:v>15.25</c:v>
                </c:pt>
                <c:pt idx="243">
                  <c:v>15.25</c:v>
                </c:pt>
                <c:pt idx="244">
                  <c:v>15.25</c:v>
                </c:pt>
                <c:pt idx="245">
                  <c:v>15.25</c:v>
                </c:pt>
                <c:pt idx="246">
                  <c:v>15.25</c:v>
                </c:pt>
                <c:pt idx="247">
                  <c:v>15.25</c:v>
                </c:pt>
                <c:pt idx="248">
                  <c:v>15.25</c:v>
                </c:pt>
                <c:pt idx="249">
                  <c:v>15.25</c:v>
                </c:pt>
                <c:pt idx="250">
                  <c:v>15.25</c:v>
                </c:pt>
                <c:pt idx="251">
                  <c:v>15.25</c:v>
                </c:pt>
                <c:pt idx="252">
                  <c:v>15.25</c:v>
                </c:pt>
                <c:pt idx="253">
                  <c:v>15.25</c:v>
                </c:pt>
                <c:pt idx="254">
                  <c:v>15.25</c:v>
                </c:pt>
                <c:pt idx="255">
                  <c:v>15.25</c:v>
                </c:pt>
                <c:pt idx="256">
                  <c:v>15.25</c:v>
                </c:pt>
                <c:pt idx="257">
                  <c:v>15.25</c:v>
                </c:pt>
                <c:pt idx="258">
                  <c:v>15.25</c:v>
                </c:pt>
                <c:pt idx="259">
                  <c:v>15.25</c:v>
                </c:pt>
                <c:pt idx="260">
                  <c:v>15.25</c:v>
                </c:pt>
                <c:pt idx="261">
                  <c:v>15.25</c:v>
                </c:pt>
                <c:pt idx="262">
                  <c:v>15.25</c:v>
                </c:pt>
                <c:pt idx="263">
                  <c:v>15.25</c:v>
                </c:pt>
                <c:pt idx="264">
                  <c:v>15.25</c:v>
                </c:pt>
                <c:pt idx="265">
                  <c:v>15.25</c:v>
                </c:pt>
                <c:pt idx="266">
                  <c:v>15.25</c:v>
                </c:pt>
                <c:pt idx="267">
                  <c:v>15.25</c:v>
                </c:pt>
                <c:pt idx="268">
                  <c:v>15.25</c:v>
                </c:pt>
                <c:pt idx="269">
                  <c:v>15.25</c:v>
                </c:pt>
                <c:pt idx="270">
                  <c:v>15.25</c:v>
                </c:pt>
                <c:pt idx="271">
                  <c:v>15.25</c:v>
                </c:pt>
                <c:pt idx="272">
                  <c:v>15.25</c:v>
                </c:pt>
                <c:pt idx="273">
                  <c:v>15.5</c:v>
                </c:pt>
                <c:pt idx="274">
                  <c:v>15.75</c:v>
                </c:pt>
                <c:pt idx="275">
                  <c:v>16</c:v>
                </c:pt>
                <c:pt idx="276">
                  <c:v>16.25</c:v>
                </c:pt>
                <c:pt idx="277">
                  <c:v>16.5</c:v>
                </c:pt>
                <c:pt idx="278">
                  <c:v>16.75</c:v>
                </c:pt>
                <c:pt idx="279">
                  <c:v>17</c:v>
                </c:pt>
                <c:pt idx="280">
                  <c:v>17.25</c:v>
                </c:pt>
                <c:pt idx="281">
                  <c:v>17.5</c:v>
                </c:pt>
                <c:pt idx="282">
                  <c:v>17.75</c:v>
                </c:pt>
                <c:pt idx="283">
                  <c:v>18</c:v>
                </c:pt>
                <c:pt idx="284">
                  <c:v>18.25</c:v>
                </c:pt>
                <c:pt idx="285">
                  <c:v>18.5</c:v>
                </c:pt>
                <c:pt idx="286">
                  <c:v>18.75</c:v>
                </c:pt>
                <c:pt idx="287">
                  <c:v>18.75</c:v>
                </c:pt>
                <c:pt idx="288">
                  <c:v>18.75</c:v>
                </c:pt>
                <c:pt idx="289">
                  <c:v>18.75</c:v>
                </c:pt>
                <c:pt idx="290">
                  <c:v>18.75</c:v>
                </c:pt>
                <c:pt idx="291">
                  <c:v>18.75</c:v>
                </c:pt>
                <c:pt idx="292">
                  <c:v>18.75</c:v>
                </c:pt>
                <c:pt idx="293">
                  <c:v>18.75</c:v>
                </c:pt>
                <c:pt idx="294">
                  <c:v>18.75</c:v>
                </c:pt>
                <c:pt idx="295">
                  <c:v>18.75</c:v>
                </c:pt>
                <c:pt idx="296">
                  <c:v>18.75</c:v>
                </c:pt>
                <c:pt idx="297">
                  <c:v>18.75</c:v>
                </c:pt>
                <c:pt idx="298">
                  <c:v>18.75</c:v>
                </c:pt>
                <c:pt idx="299">
                  <c:v>18.75</c:v>
                </c:pt>
                <c:pt idx="300">
                  <c:v>18.75</c:v>
                </c:pt>
                <c:pt idx="301">
                  <c:v>18.75</c:v>
                </c:pt>
                <c:pt idx="302">
                  <c:v>18.75</c:v>
                </c:pt>
                <c:pt idx="303">
                  <c:v>18.75</c:v>
                </c:pt>
                <c:pt idx="304">
                  <c:v>18.75</c:v>
                </c:pt>
                <c:pt idx="305">
                  <c:v>18.75</c:v>
                </c:pt>
                <c:pt idx="306">
                  <c:v>18.75</c:v>
                </c:pt>
                <c:pt idx="307">
                  <c:v>18.75</c:v>
                </c:pt>
                <c:pt idx="308">
                  <c:v>18.75</c:v>
                </c:pt>
                <c:pt idx="309">
                  <c:v>18.75</c:v>
                </c:pt>
                <c:pt idx="310">
                  <c:v>18.75</c:v>
                </c:pt>
                <c:pt idx="311">
                  <c:v>18.75</c:v>
                </c:pt>
                <c:pt idx="312">
                  <c:v>18.75</c:v>
                </c:pt>
                <c:pt idx="313">
                  <c:v>18.75</c:v>
                </c:pt>
                <c:pt idx="314">
                  <c:v>18.75</c:v>
                </c:pt>
                <c:pt idx="315">
                  <c:v>18.75</c:v>
                </c:pt>
                <c:pt idx="316">
                  <c:v>18.75</c:v>
                </c:pt>
                <c:pt idx="317">
                  <c:v>18.75</c:v>
                </c:pt>
                <c:pt idx="318">
                  <c:v>18.75</c:v>
                </c:pt>
                <c:pt idx="319">
                  <c:v>18.75</c:v>
                </c:pt>
                <c:pt idx="320">
                  <c:v>18.75</c:v>
                </c:pt>
                <c:pt idx="321">
                  <c:v>18.75</c:v>
                </c:pt>
                <c:pt idx="322">
                  <c:v>18.75</c:v>
                </c:pt>
                <c:pt idx="323">
                  <c:v>18.75</c:v>
                </c:pt>
                <c:pt idx="324">
                  <c:v>18.75</c:v>
                </c:pt>
                <c:pt idx="325">
                  <c:v>18.75</c:v>
                </c:pt>
                <c:pt idx="326">
                  <c:v>18.75</c:v>
                </c:pt>
                <c:pt idx="327">
                  <c:v>18.75</c:v>
                </c:pt>
                <c:pt idx="328">
                  <c:v>18.75</c:v>
                </c:pt>
                <c:pt idx="329">
                  <c:v>18.75</c:v>
                </c:pt>
                <c:pt idx="330">
                  <c:v>18.75</c:v>
                </c:pt>
                <c:pt idx="331">
                  <c:v>18.75</c:v>
                </c:pt>
                <c:pt idx="332">
                  <c:v>18.75</c:v>
                </c:pt>
                <c:pt idx="333">
                  <c:v>18.75</c:v>
                </c:pt>
                <c:pt idx="334">
                  <c:v>18.75</c:v>
                </c:pt>
                <c:pt idx="335">
                  <c:v>18.75</c:v>
                </c:pt>
                <c:pt idx="336">
                  <c:v>18.75</c:v>
                </c:pt>
                <c:pt idx="337">
                  <c:v>18.75</c:v>
                </c:pt>
                <c:pt idx="338">
                  <c:v>18.75</c:v>
                </c:pt>
                <c:pt idx="339">
                  <c:v>18.75</c:v>
                </c:pt>
                <c:pt idx="340">
                  <c:v>18.75</c:v>
                </c:pt>
                <c:pt idx="341">
                  <c:v>18.75</c:v>
                </c:pt>
                <c:pt idx="342">
                  <c:v>18.75</c:v>
                </c:pt>
                <c:pt idx="343">
                  <c:v>18.75</c:v>
                </c:pt>
                <c:pt idx="344">
                  <c:v>18.75</c:v>
                </c:pt>
                <c:pt idx="345">
                  <c:v>18.75</c:v>
                </c:pt>
                <c:pt idx="346">
                  <c:v>18.75</c:v>
                </c:pt>
                <c:pt idx="347">
                  <c:v>18.75</c:v>
                </c:pt>
                <c:pt idx="348">
                  <c:v>18.75</c:v>
                </c:pt>
                <c:pt idx="349">
                  <c:v>18.75</c:v>
                </c:pt>
                <c:pt idx="350">
                  <c:v>18.75</c:v>
                </c:pt>
                <c:pt idx="351">
                  <c:v>18.75</c:v>
                </c:pt>
                <c:pt idx="352">
                  <c:v>18.75</c:v>
                </c:pt>
                <c:pt idx="353">
                  <c:v>19</c:v>
                </c:pt>
                <c:pt idx="354">
                  <c:v>19.25</c:v>
                </c:pt>
                <c:pt idx="355">
                  <c:v>19.5</c:v>
                </c:pt>
                <c:pt idx="356">
                  <c:v>19.75</c:v>
                </c:pt>
                <c:pt idx="357">
                  <c:v>20</c:v>
                </c:pt>
                <c:pt idx="358">
                  <c:v>20.25</c:v>
                </c:pt>
                <c:pt idx="359">
                  <c:v>20.5</c:v>
                </c:pt>
                <c:pt idx="360">
                  <c:v>20.75</c:v>
                </c:pt>
                <c:pt idx="361">
                  <c:v>21</c:v>
                </c:pt>
                <c:pt idx="362">
                  <c:v>21.25</c:v>
                </c:pt>
                <c:pt idx="363">
                  <c:v>21.5</c:v>
                </c:pt>
                <c:pt idx="364">
                  <c:v>21.75</c:v>
                </c:pt>
                <c:pt idx="365">
                  <c:v>22</c:v>
                </c:pt>
                <c:pt idx="366">
                  <c:v>22.25</c:v>
                </c:pt>
                <c:pt idx="367">
                  <c:v>22.5</c:v>
                </c:pt>
                <c:pt idx="368">
                  <c:v>22.75</c:v>
                </c:pt>
                <c:pt idx="369">
                  <c:v>23</c:v>
                </c:pt>
                <c:pt idx="370">
                  <c:v>23.25</c:v>
                </c:pt>
                <c:pt idx="371">
                  <c:v>23.5</c:v>
                </c:pt>
                <c:pt idx="372">
                  <c:v>23.75</c:v>
                </c:pt>
                <c:pt idx="373">
                  <c:v>24</c:v>
                </c:pt>
                <c:pt idx="374">
                  <c:v>24.25</c:v>
                </c:pt>
                <c:pt idx="375">
                  <c:v>24.5</c:v>
                </c:pt>
                <c:pt idx="376">
                  <c:v>24.75</c:v>
                </c:pt>
                <c:pt idx="377">
                  <c:v>25</c:v>
                </c:pt>
                <c:pt idx="378">
                  <c:v>25.25</c:v>
                </c:pt>
                <c:pt idx="379">
                  <c:v>25.5</c:v>
                </c:pt>
                <c:pt idx="380">
                  <c:v>25.75</c:v>
                </c:pt>
                <c:pt idx="381">
                  <c:v>26</c:v>
                </c:pt>
                <c:pt idx="382">
                  <c:v>26.25</c:v>
                </c:pt>
                <c:pt idx="383">
                  <c:v>26.5</c:v>
                </c:pt>
                <c:pt idx="384">
                  <c:v>26.5</c:v>
                </c:pt>
                <c:pt idx="385">
                  <c:v>26.5</c:v>
                </c:pt>
                <c:pt idx="386">
                  <c:v>26.5</c:v>
                </c:pt>
                <c:pt idx="387">
                  <c:v>26.5</c:v>
                </c:pt>
                <c:pt idx="388">
                  <c:v>26.5</c:v>
                </c:pt>
                <c:pt idx="389">
                  <c:v>26.5</c:v>
                </c:pt>
                <c:pt idx="390">
                  <c:v>26.5</c:v>
                </c:pt>
                <c:pt idx="391">
                  <c:v>26.5</c:v>
                </c:pt>
                <c:pt idx="392">
                  <c:v>26.5</c:v>
                </c:pt>
                <c:pt idx="393">
                  <c:v>26.5</c:v>
                </c:pt>
                <c:pt idx="394">
                  <c:v>26.5</c:v>
                </c:pt>
                <c:pt idx="395">
                  <c:v>26.5</c:v>
                </c:pt>
                <c:pt idx="396">
                  <c:v>26.5</c:v>
                </c:pt>
                <c:pt idx="397">
                  <c:v>26.5</c:v>
                </c:pt>
                <c:pt idx="398">
                  <c:v>26.5</c:v>
                </c:pt>
                <c:pt idx="399">
                  <c:v>26.5</c:v>
                </c:pt>
                <c:pt idx="400">
                  <c:v>26.5</c:v>
                </c:pt>
                <c:pt idx="401">
                  <c:v>26.5</c:v>
                </c:pt>
                <c:pt idx="402">
                  <c:v>26.5</c:v>
                </c:pt>
                <c:pt idx="403">
                  <c:v>26.5</c:v>
                </c:pt>
                <c:pt idx="404">
                  <c:v>26.5</c:v>
                </c:pt>
                <c:pt idx="405">
                  <c:v>26.5</c:v>
                </c:pt>
                <c:pt idx="406">
                  <c:v>26.5</c:v>
                </c:pt>
                <c:pt idx="407">
                  <c:v>26.5</c:v>
                </c:pt>
                <c:pt idx="408">
                  <c:v>26.5</c:v>
                </c:pt>
                <c:pt idx="409">
                  <c:v>26.5</c:v>
                </c:pt>
                <c:pt idx="410">
                  <c:v>26.5</c:v>
                </c:pt>
                <c:pt idx="411">
                  <c:v>26.5</c:v>
                </c:pt>
                <c:pt idx="412">
                  <c:v>26.5</c:v>
                </c:pt>
                <c:pt idx="413">
                  <c:v>26.5</c:v>
                </c:pt>
                <c:pt idx="414">
                  <c:v>26.5</c:v>
                </c:pt>
                <c:pt idx="415">
                  <c:v>26.5</c:v>
                </c:pt>
                <c:pt idx="416">
                  <c:v>26.5</c:v>
                </c:pt>
                <c:pt idx="417">
                  <c:v>26.5</c:v>
                </c:pt>
                <c:pt idx="418">
                  <c:v>26.5</c:v>
                </c:pt>
                <c:pt idx="419">
                  <c:v>26.5</c:v>
                </c:pt>
                <c:pt idx="420">
                  <c:v>26.5</c:v>
                </c:pt>
                <c:pt idx="421">
                  <c:v>26.5</c:v>
                </c:pt>
                <c:pt idx="422">
                  <c:v>26.5</c:v>
                </c:pt>
                <c:pt idx="423">
                  <c:v>26.5</c:v>
                </c:pt>
                <c:pt idx="424">
                  <c:v>26.5</c:v>
                </c:pt>
                <c:pt idx="425">
                  <c:v>26.5</c:v>
                </c:pt>
                <c:pt idx="426">
                  <c:v>26.5</c:v>
                </c:pt>
                <c:pt idx="427">
                  <c:v>26.5</c:v>
                </c:pt>
                <c:pt idx="428">
                  <c:v>26.5</c:v>
                </c:pt>
                <c:pt idx="429">
                  <c:v>26.5</c:v>
                </c:pt>
                <c:pt idx="430">
                  <c:v>26.5</c:v>
                </c:pt>
                <c:pt idx="431">
                  <c:v>26.5</c:v>
                </c:pt>
                <c:pt idx="432">
                  <c:v>26.5</c:v>
                </c:pt>
                <c:pt idx="433">
                  <c:v>26.5</c:v>
                </c:pt>
                <c:pt idx="434">
                  <c:v>26.5</c:v>
                </c:pt>
                <c:pt idx="435">
                  <c:v>26.5</c:v>
                </c:pt>
                <c:pt idx="436">
                  <c:v>26.5</c:v>
                </c:pt>
                <c:pt idx="437">
                  <c:v>26.5</c:v>
                </c:pt>
                <c:pt idx="438">
                  <c:v>26.5</c:v>
                </c:pt>
                <c:pt idx="439">
                  <c:v>26.5</c:v>
                </c:pt>
                <c:pt idx="440">
                  <c:v>26.5</c:v>
                </c:pt>
                <c:pt idx="441">
                  <c:v>26.5</c:v>
                </c:pt>
                <c:pt idx="442">
                  <c:v>26.5</c:v>
                </c:pt>
                <c:pt idx="443">
                  <c:v>26.5</c:v>
                </c:pt>
                <c:pt idx="444">
                  <c:v>26.5</c:v>
                </c:pt>
                <c:pt idx="445">
                  <c:v>26.5</c:v>
                </c:pt>
                <c:pt idx="446">
                  <c:v>26.5</c:v>
                </c:pt>
                <c:pt idx="447">
                  <c:v>26.5</c:v>
                </c:pt>
                <c:pt idx="448">
                  <c:v>26.5</c:v>
                </c:pt>
                <c:pt idx="449">
                  <c:v>26.5</c:v>
                </c:pt>
                <c:pt idx="450">
                  <c:v>26.5</c:v>
                </c:pt>
                <c:pt idx="451">
                  <c:v>26.5</c:v>
                </c:pt>
                <c:pt idx="452">
                  <c:v>26.5</c:v>
                </c:pt>
                <c:pt idx="453">
                  <c:v>26.5</c:v>
                </c:pt>
                <c:pt idx="454">
                  <c:v>26.5</c:v>
                </c:pt>
                <c:pt idx="455">
                  <c:v>26.5</c:v>
                </c:pt>
                <c:pt idx="456">
                  <c:v>26.5</c:v>
                </c:pt>
                <c:pt idx="457">
                  <c:v>26.5</c:v>
                </c:pt>
                <c:pt idx="458">
                  <c:v>26.5</c:v>
                </c:pt>
                <c:pt idx="459">
                  <c:v>26.5</c:v>
                </c:pt>
                <c:pt idx="460">
                  <c:v>26.5</c:v>
                </c:pt>
                <c:pt idx="461">
                  <c:v>26.5</c:v>
                </c:pt>
                <c:pt idx="462">
                  <c:v>26.5</c:v>
                </c:pt>
                <c:pt idx="463">
                  <c:v>26.5</c:v>
                </c:pt>
                <c:pt idx="464">
                  <c:v>26.5</c:v>
                </c:pt>
                <c:pt idx="465">
                  <c:v>26.5</c:v>
                </c:pt>
                <c:pt idx="466">
                  <c:v>26.5</c:v>
                </c:pt>
                <c:pt idx="467">
                  <c:v>26.5</c:v>
                </c:pt>
                <c:pt idx="468">
                  <c:v>26.5</c:v>
                </c:pt>
                <c:pt idx="469">
                  <c:v>26.5</c:v>
                </c:pt>
                <c:pt idx="470">
                  <c:v>26.5</c:v>
                </c:pt>
                <c:pt idx="471">
                  <c:v>26.5</c:v>
                </c:pt>
                <c:pt idx="472">
                  <c:v>26.5</c:v>
                </c:pt>
                <c:pt idx="473">
                  <c:v>26.5</c:v>
                </c:pt>
                <c:pt idx="474">
                  <c:v>26.5</c:v>
                </c:pt>
                <c:pt idx="475">
                  <c:v>26.5</c:v>
                </c:pt>
                <c:pt idx="476">
                  <c:v>26.5</c:v>
                </c:pt>
                <c:pt idx="477">
                  <c:v>26.5</c:v>
                </c:pt>
                <c:pt idx="478">
                  <c:v>26.5</c:v>
                </c:pt>
                <c:pt idx="479">
                  <c:v>26.5</c:v>
                </c:pt>
                <c:pt idx="480">
                  <c:v>26.5</c:v>
                </c:pt>
                <c:pt idx="481">
                  <c:v>26.5</c:v>
                </c:pt>
                <c:pt idx="482">
                  <c:v>26.5</c:v>
                </c:pt>
                <c:pt idx="483">
                  <c:v>26.5</c:v>
                </c:pt>
                <c:pt idx="484">
                  <c:v>26.5</c:v>
                </c:pt>
                <c:pt idx="485">
                  <c:v>26.5</c:v>
                </c:pt>
                <c:pt idx="486">
                  <c:v>26.5</c:v>
                </c:pt>
                <c:pt idx="487">
                  <c:v>26.5</c:v>
                </c:pt>
                <c:pt idx="488">
                  <c:v>26.5</c:v>
                </c:pt>
                <c:pt idx="489">
                  <c:v>26.5</c:v>
                </c:pt>
                <c:pt idx="490">
                  <c:v>26.5</c:v>
                </c:pt>
                <c:pt idx="491">
                  <c:v>26.5</c:v>
                </c:pt>
                <c:pt idx="492">
                  <c:v>26.5</c:v>
                </c:pt>
                <c:pt idx="493">
                  <c:v>26.5</c:v>
                </c:pt>
                <c:pt idx="494">
                  <c:v>26.5</c:v>
                </c:pt>
                <c:pt idx="495">
                  <c:v>26.5</c:v>
                </c:pt>
                <c:pt idx="496">
                  <c:v>26.5</c:v>
                </c:pt>
                <c:pt idx="497">
                  <c:v>26.5</c:v>
                </c:pt>
                <c:pt idx="498">
                  <c:v>26.5</c:v>
                </c:pt>
                <c:pt idx="499">
                  <c:v>26.5</c:v>
                </c:pt>
                <c:pt idx="500">
                  <c:v>26.5</c:v>
                </c:pt>
                <c:pt idx="501">
                  <c:v>26.5</c:v>
                </c:pt>
                <c:pt idx="502">
                  <c:v>26.5</c:v>
                </c:pt>
                <c:pt idx="503">
                  <c:v>26.5</c:v>
                </c:pt>
                <c:pt idx="504">
                  <c:v>26.5</c:v>
                </c:pt>
                <c:pt idx="505">
                  <c:v>26.5</c:v>
                </c:pt>
                <c:pt idx="506">
                  <c:v>26.5</c:v>
                </c:pt>
                <c:pt idx="507">
                  <c:v>26.5</c:v>
                </c:pt>
                <c:pt idx="508">
                  <c:v>26.5</c:v>
                </c:pt>
                <c:pt idx="509">
                  <c:v>26.5</c:v>
                </c:pt>
                <c:pt idx="510">
                  <c:v>26.5</c:v>
                </c:pt>
                <c:pt idx="511">
                  <c:v>26.5</c:v>
                </c:pt>
                <c:pt idx="512">
                  <c:v>26.5</c:v>
                </c:pt>
                <c:pt idx="513">
                  <c:v>26.5</c:v>
                </c:pt>
                <c:pt idx="514">
                  <c:v>26.5</c:v>
                </c:pt>
                <c:pt idx="515">
                  <c:v>26.5</c:v>
                </c:pt>
                <c:pt idx="516">
                  <c:v>26.5</c:v>
                </c:pt>
                <c:pt idx="517">
                  <c:v>26.5</c:v>
                </c:pt>
                <c:pt idx="518">
                  <c:v>26.5</c:v>
                </c:pt>
                <c:pt idx="519">
                  <c:v>26.5</c:v>
                </c:pt>
                <c:pt idx="520">
                  <c:v>26.5</c:v>
                </c:pt>
                <c:pt idx="521">
                  <c:v>26.5</c:v>
                </c:pt>
                <c:pt idx="522">
                  <c:v>26.5</c:v>
                </c:pt>
                <c:pt idx="523">
                  <c:v>26.5</c:v>
                </c:pt>
                <c:pt idx="524">
                  <c:v>26.5</c:v>
                </c:pt>
                <c:pt idx="525">
                  <c:v>26.5</c:v>
                </c:pt>
                <c:pt idx="526">
                  <c:v>26.5</c:v>
                </c:pt>
                <c:pt idx="527">
                  <c:v>26.5</c:v>
                </c:pt>
                <c:pt idx="528">
                  <c:v>26.5</c:v>
                </c:pt>
                <c:pt idx="529">
                  <c:v>26.5</c:v>
                </c:pt>
                <c:pt idx="530">
                  <c:v>26.5</c:v>
                </c:pt>
                <c:pt idx="531">
                  <c:v>26.5</c:v>
                </c:pt>
                <c:pt idx="532">
                  <c:v>26.5</c:v>
                </c:pt>
                <c:pt idx="533">
                  <c:v>26.5</c:v>
                </c:pt>
                <c:pt idx="534">
                  <c:v>26.5</c:v>
                </c:pt>
                <c:pt idx="535">
                  <c:v>26.5</c:v>
                </c:pt>
                <c:pt idx="536">
                  <c:v>26.5</c:v>
                </c:pt>
                <c:pt idx="537">
                  <c:v>26.5</c:v>
                </c:pt>
                <c:pt idx="538">
                  <c:v>26.5</c:v>
                </c:pt>
                <c:pt idx="539">
                  <c:v>26.5</c:v>
                </c:pt>
                <c:pt idx="540">
                  <c:v>26.5</c:v>
                </c:pt>
                <c:pt idx="541">
                  <c:v>26.5</c:v>
                </c:pt>
                <c:pt idx="542">
                  <c:v>26.5</c:v>
                </c:pt>
                <c:pt idx="543">
                  <c:v>26.5</c:v>
                </c:pt>
                <c:pt idx="544">
                  <c:v>26.5</c:v>
                </c:pt>
                <c:pt idx="545">
                  <c:v>26.5</c:v>
                </c:pt>
                <c:pt idx="546">
                  <c:v>26.5</c:v>
                </c:pt>
                <c:pt idx="547">
                  <c:v>26.5</c:v>
                </c:pt>
                <c:pt idx="548">
                  <c:v>26.5</c:v>
                </c:pt>
                <c:pt idx="549">
                  <c:v>26.5</c:v>
                </c:pt>
                <c:pt idx="550">
                  <c:v>26.5</c:v>
                </c:pt>
                <c:pt idx="551">
                  <c:v>26.5</c:v>
                </c:pt>
                <c:pt idx="552">
                  <c:v>26.5</c:v>
                </c:pt>
                <c:pt idx="553">
                  <c:v>26.5</c:v>
                </c:pt>
                <c:pt idx="554">
                  <c:v>26.5</c:v>
                </c:pt>
                <c:pt idx="555">
                  <c:v>26.5</c:v>
                </c:pt>
                <c:pt idx="556">
                  <c:v>26.5</c:v>
                </c:pt>
                <c:pt idx="557">
                  <c:v>26.5</c:v>
                </c:pt>
                <c:pt idx="558">
                  <c:v>26.5</c:v>
                </c:pt>
                <c:pt idx="559">
                  <c:v>26.5</c:v>
                </c:pt>
                <c:pt idx="560">
                  <c:v>26.5</c:v>
                </c:pt>
                <c:pt idx="561">
                  <c:v>26.5</c:v>
                </c:pt>
                <c:pt idx="562">
                  <c:v>26.5</c:v>
                </c:pt>
                <c:pt idx="563">
                  <c:v>26.75</c:v>
                </c:pt>
                <c:pt idx="564">
                  <c:v>27</c:v>
                </c:pt>
                <c:pt idx="565">
                  <c:v>27.25</c:v>
                </c:pt>
                <c:pt idx="566">
                  <c:v>27.5</c:v>
                </c:pt>
                <c:pt idx="567">
                  <c:v>27.5</c:v>
                </c:pt>
                <c:pt idx="568">
                  <c:v>27.5</c:v>
                </c:pt>
                <c:pt idx="569">
                  <c:v>27.5</c:v>
                </c:pt>
                <c:pt idx="570">
                  <c:v>27.75</c:v>
                </c:pt>
                <c:pt idx="571">
                  <c:v>28</c:v>
                </c:pt>
                <c:pt idx="572">
                  <c:v>28</c:v>
                </c:pt>
                <c:pt idx="573">
                  <c:v>28</c:v>
                </c:pt>
                <c:pt idx="574">
                  <c:v>28</c:v>
                </c:pt>
                <c:pt idx="575">
                  <c:v>28</c:v>
                </c:pt>
                <c:pt idx="576">
                  <c:v>28</c:v>
                </c:pt>
                <c:pt idx="577">
                  <c:v>28</c:v>
                </c:pt>
                <c:pt idx="578">
                  <c:v>28</c:v>
                </c:pt>
                <c:pt idx="579">
                  <c:v>28</c:v>
                </c:pt>
                <c:pt idx="580">
                  <c:v>28</c:v>
                </c:pt>
                <c:pt idx="581">
                  <c:v>28</c:v>
                </c:pt>
                <c:pt idx="582">
                  <c:v>28</c:v>
                </c:pt>
                <c:pt idx="583">
                  <c:v>28</c:v>
                </c:pt>
                <c:pt idx="584">
                  <c:v>28</c:v>
                </c:pt>
                <c:pt idx="585">
                  <c:v>28</c:v>
                </c:pt>
                <c:pt idx="586">
                  <c:v>28</c:v>
                </c:pt>
                <c:pt idx="587">
                  <c:v>28</c:v>
                </c:pt>
                <c:pt idx="588">
                  <c:v>28</c:v>
                </c:pt>
                <c:pt idx="589">
                  <c:v>28</c:v>
                </c:pt>
                <c:pt idx="590">
                  <c:v>28</c:v>
                </c:pt>
                <c:pt idx="591">
                  <c:v>28</c:v>
                </c:pt>
                <c:pt idx="592">
                  <c:v>28</c:v>
                </c:pt>
                <c:pt idx="593">
                  <c:v>28</c:v>
                </c:pt>
                <c:pt idx="594">
                  <c:v>28</c:v>
                </c:pt>
                <c:pt idx="595">
                  <c:v>28</c:v>
                </c:pt>
                <c:pt idx="596">
                  <c:v>28</c:v>
                </c:pt>
                <c:pt idx="597">
                  <c:v>28</c:v>
                </c:pt>
                <c:pt idx="598">
                  <c:v>28</c:v>
                </c:pt>
                <c:pt idx="599">
                  <c:v>28</c:v>
                </c:pt>
                <c:pt idx="600">
                  <c:v>28</c:v>
                </c:pt>
                <c:pt idx="601">
                  <c:v>28</c:v>
                </c:pt>
                <c:pt idx="602">
                  <c:v>28</c:v>
                </c:pt>
                <c:pt idx="603">
                  <c:v>28</c:v>
                </c:pt>
                <c:pt idx="604">
                  <c:v>28</c:v>
                </c:pt>
                <c:pt idx="605">
                  <c:v>28</c:v>
                </c:pt>
                <c:pt idx="606">
                  <c:v>28</c:v>
                </c:pt>
                <c:pt idx="607">
                  <c:v>28</c:v>
                </c:pt>
                <c:pt idx="608">
                  <c:v>28</c:v>
                </c:pt>
                <c:pt idx="609">
                  <c:v>28</c:v>
                </c:pt>
                <c:pt idx="610">
                  <c:v>28</c:v>
                </c:pt>
                <c:pt idx="611">
                  <c:v>28</c:v>
                </c:pt>
                <c:pt idx="612">
                  <c:v>28</c:v>
                </c:pt>
                <c:pt idx="613">
                  <c:v>28</c:v>
                </c:pt>
                <c:pt idx="614">
                  <c:v>28</c:v>
                </c:pt>
                <c:pt idx="615">
                  <c:v>28</c:v>
                </c:pt>
                <c:pt idx="616">
                  <c:v>28</c:v>
                </c:pt>
                <c:pt idx="617">
                  <c:v>28</c:v>
                </c:pt>
                <c:pt idx="618">
                  <c:v>28</c:v>
                </c:pt>
                <c:pt idx="619">
                  <c:v>28</c:v>
                </c:pt>
                <c:pt idx="620">
                  <c:v>28</c:v>
                </c:pt>
                <c:pt idx="621">
                  <c:v>28</c:v>
                </c:pt>
                <c:pt idx="622">
                  <c:v>28</c:v>
                </c:pt>
                <c:pt idx="623">
                  <c:v>28</c:v>
                </c:pt>
                <c:pt idx="624">
                  <c:v>28</c:v>
                </c:pt>
                <c:pt idx="625">
                  <c:v>28</c:v>
                </c:pt>
                <c:pt idx="626">
                  <c:v>28</c:v>
                </c:pt>
                <c:pt idx="627">
                  <c:v>28</c:v>
                </c:pt>
                <c:pt idx="628">
                  <c:v>28</c:v>
                </c:pt>
                <c:pt idx="629">
                  <c:v>28</c:v>
                </c:pt>
                <c:pt idx="630">
                  <c:v>28</c:v>
                </c:pt>
                <c:pt idx="631">
                  <c:v>28</c:v>
                </c:pt>
                <c:pt idx="632">
                  <c:v>28</c:v>
                </c:pt>
                <c:pt idx="633">
                  <c:v>28</c:v>
                </c:pt>
                <c:pt idx="634">
                  <c:v>28</c:v>
                </c:pt>
                <c:pt idx="635">
                  <c:v>28</c:v>
                </c:pt>
                <c:pt idx="636">
                  <c:v>28</c:v>
                </c:pt>
                <c:pt idx="637">
                  <c:v>28</c:v>
                </c:pt>
                <c:pt idx="638">
                  <c:v>28</c:v>
                </c:pt>
                <c:pt idx="639">
                  <c:v>28</c:v>
                </c:pt>
                <c:pt idx="640">
                  <c:v>28</c:v>
                </c:pt>
                <c:pt idx="641">
                  <c:v>28</c:v>
                </c:pt>
                <c:pt idx="642">
                  <c:v>28</c:v>
                </c:pt>
                <c:pt idx="643">
                  <c:v>28</c:v>
                </c:pt>
                <c:pt idx="644">
                  <c:v>28</c:v>
                </c:pt>
                <c:pt idx="645">
                  <c:v>28</c:v>
                </c:pt>
                <c:pt idx="646">
                  <c:v>28</c:v>
                </c:pt>
                <c:pt idx="647">
                  <c:v>28</c:v>
                </c:pt>
                <c:pt idx="648">
                  <c:v>28</c:v>
                </c:pt>
                <c:pt idx="649">
                  <c:v>28</c:v>
                </c:pt>
                <c:pt idx="650">
                  <c:v>28</c:v>
                </c:pt>
                <c:pt idx="651">
                  <c:v>28.25</c:v>
                </c:pt>
                <c:pt idx="652">
                  <c:v>28.5</c:v>
                </c:pt>
                <c:pt idx="653">
                  <c:v>28.75</c:v>
                </c:pt>
                <c:pt idx="654">
                  <c:v>29</c:v>
                </c:pt>
                <c:pt idx="655">
                  <c:v>29.25</c:v>
                </c:pt>
                <c:pt idx="656">
                  <c:v>29.5</c:v>
                </c:pt>
                <c:pt idx="657">
                  <c:v>29.75</c:v>
                </c:pt>
                <c:pt idx="658">
                  <c:v>30</c:v>
                </c:pt>
                <c:pt idx="659">
                  <c:v>30.25</c:v>
                </c:pt>
                <c:pt idx="660">
                  <c:v>30.5</c:v>
                </c:pt>
                <c:pt idx="661">
                  <c:v>30.75</c:v>
                </c:pt>
                <c:pt idx="662">
                  <c:v>31</c:v>
                </c:pt>
                <c:pt idx="663">
                  <c:v>31.25</c:v>
                </c:pt>
                <c:pt idx="664">
                  <c:v>31.5</c:v>
                </c:pt>
                <c:pt idx="665">
                  <c:v>31.75</c:v>
                </c:pt>
                <c:pt idx="666">
                  <c:v>32</c:v>
                </c:pt>
                <c:pt idx="667">
                  <c:v>32.25</c:v>
                </c:pt>
                <c:pt idx="668">
                  <c:v>32.5</c:v>
                </c:pt>
                <c:pt idx="669">
                  <c:v>32.75</c:v>
                </c:pt>
                <c:pt idx="670">
                  <c:v>33</c:v>
                </c:pt>
                <c:pt idx="671">
                  <c:v>33</c:v>
                </c:pt>
                <c:pt idx="672">
                  <c:v>33</c:v>
                </c:pt>
                <c:pt idx="673">
                  <c:v>33</c:v>
                </c:pt>
                <c:pt idx="674">
                  <c:v>33</c:v>
                </c:pt>
                <c:pt idx="675">
                  <c:v>33</c:v>
                </c:pt>
                <c:pt idx="676">
                  <c:v>33</c:v>
                </c:pt>
                <c:pt idx="677">
                  <c:v>33</c:v>
                </c:pt>
                <c:pt idx="678">
                  <c:v>33</c:v>
                </c:pt>
                <c:pt idx="679">
                  <c:v>33</c:v>
                </c:pt>
                <c:pt idx="680">
                  <c:v>33</c:v>
                </c:pt>
                <c:pt idx="681">
                  <c:v>33</c:v>
                </c:pt>
                <c:pt idx="682">
                  <c:v>33</c:v>
                </c:pt>
                <c:pt idx="683">
                  <c:v>33</c:v>
                </c:pt>
                <c:pt idx="684">
                  <c:v>33</c:v>
                </c:pt>
                <c:pt idx="685">
                  <c:v>33</c:v>
                </c:pt>
                <c:pt idx="686">
                  <c:v>33</c:v>
                </c:pt>
                <c:pt idx="687">
                  <c:v>33</c:v>
                </c:pt>
                <c:pt idx="688">
                  <c:v>33</c:v>
                </c:pt>
                <c:pt idx="689">
                  <c:v>33</c:v>
                </c:pt>
                <c:pt idx="690">
                  <c:v>33</c:v>
                </c:pt>
                <c:pt idx="691">
                  <c:v>33</c:v>
                </c:pt>
                <c:pt idx="692">
                  <c:v>33</c:v>
                </c:pt>
                <c:pt idx="693">
                  <c:v>33</c:v>
                </c:pt>
                <c:pt idx="694">
                  <c:v>33</c:v>
                </c:pt>
                <c:pt idx="695">
                  <c:v>33</c:v>
                </c:pt>
                <c:pt idx="696">
                  <c:v>33</c:v>
                </c:pt>
                <c:pt idx="697">
                  <c:v>33</c:v>
                </c:pt>
                <c:pt idx="698">
                  <c:v>33</c:v>
                </c:pt>
                <c:pt idx="699">
                  <c:v>33</c:v>
                </c:pt>
                <c:pt idx="700">
                  <c:v>33</c:v>
                </c:pt>
                <c:pt idx="701">
                  <c:v>33</c:v>
                </c:pt>
                <c:pt idx="702">
                  <c:v>33</c:v>
                </c:pt>
                <c:pt idx="703">
                  <c:v>33</c:v>
                </c:pt>
                <c:pt idx="704">
                  <c:v>33</c:v>
                </c:pt>
                <c:pt idx="705">
                  <c:v>33</c:v>
                </c:pt>
                <c:pt idx="706">
                  <c:v>33</c:v>
                </c:pt>
                <c:pt idx="707">
                  <c:v>33</c:v>
                </c:pt>
                <c:pt idx="708">
                  <c:v>33</c:v>
                </c:pt>
                <c:pt idx="709">
                  <c:v>33</c:v>
                </c:pt>
                <c:pt idx="710">
                  <c:v>33</c:v>
                </c:pt>
                <c:pt idx="711">
                  <c:v>33</c:v>
                </c:pt>
                <c:pt idx="712">
                  <c:v>33</c:v>
                </c:pt>
                <c:pt idx="713">
                  <c:v>33</c:v>
                </c:pt>
                <c:pt idx="714">
                  <c:v>33</c:v>
                </c:pt>
                <c:pt idx="715">
                  <c:v>33</c:v>
                </c:pt>
                <c:pt idx="716">
                  <c:v>33</c:v>
                </c:pt>
                <c:pt idx="717">
                  <c:v>33</c:v>
                </c:pt>
                <c:pt idx="718">
                  <c:v>33</c:v>
                </c:pt>
                <c:pt idx="719">
                  <c:v>33</c:v>
                </c:pt>
                <c:pt idx="720">
                  <c:v>33</c:v>
                </c:pt>
                <c:pt idx="721">
                  <c:v>33</c:v>
                </c:pt>
                <c:pt idx="722">
                  <c:v>33</c:v>
                </c:pt>
                <c:pt idx="723">
                  <c:v>33</c:v>
                </c:pt>
                <c:pt idx="724">
                  <c:v>33</c:v>
                </c:pt>
                <c:pt idx="725">
                  <c:v>33</c:v>
                </c:pt>
                <c:pt idx="726">
                  <c:v>33</c:v>
                </c:pt>
                <c:pt idx="727">
                  <c:v>33</c:v>
                </c:pt>
                <c:pt idx="728">
                  <c:v>33</c:v>
                </c:pt>
                <c:pt idx="729">
                  <c:v>33</c:v>
                </c:pt>
                <c:pt idx="730">
                  <c:v>33</c:v>
                </c:pt>
                <c:pt idx="731">
                  <c:v>33</c:v>
                </c:pt>
                <c:pt idx="732">
                  <c:v>33</c:v>
                </c:pt>
                <c:pt idx="733">
                  <c:v>33</c:v>
                </c:pt>
                <c:pt idx="734">
                  <c:v>33</c:v>
                </c:pt>
                <c:pt idx="735">
                  <c:v>33</c:v>
                </c:pt>
                <c:pt idx="736">
                  <c:v>33</c:v>
                </c:pt>
                <c:pt idx="737">
                  <c:v>33</c:v>
                </c:pt>
                <c:pt idx="738">
                  <c:v>33</c:v>
                </c:pt>
                <c:pt idx="739">
                  <c:v>33</c:v>
                </c:pt>
                <c:pt idx="740">
                  <c:v>33</c:v>
                </c:pt>
                <c:pt idx="741">
                  <c:v>33</c:v>
                </c:pt>
                <c:pt idx="742">
                  <c:v>33</c:v>
                </c:pt>
                <c:pt idx="743">
                  <c:v>33</c:v>
                </c:pt>
                <c:pt idx="744">
                  <c:v>33</c:v>
                </c:pt>
                <c:pt idx="745">
                  <c:v>33</c:v>
                </c:pt>
                <c:pt idx="746">
                  <c:v>33</c:v>
                </c:pt>
                <c:pt idx="747">
                  <c:v>33</c:v>
                </c:pt>
                <c:pt idx="748">
                  <c:v>33</c:v>
                </c:pt>
                <c:pt idx="749">
                  <c:v>33</c:v>
                </c:pt>
                <c:pt idx="750">
                  <c:v>33</c:v>
                </c:pt>
                <c:pt idx="751">
                  <c:v>33</c:v>
                </c:pt>
                <c:pt idx="752">
                  <c:v>33</c:v>
                </c:pt>
                <c:pt idx="753">
                  <c:v>33</c:v>
                </c:pt>
                <c:pt idx="754">
                  <c:v>33</c:v>
                </c:pt>
                <c:pt idx="755">
                  <c:v>33</c:v>
                </c:pt>
                <c:pt idx="756">
                  <c:v>33</c:v>
                </c:pt>
                <c:pt idx="757">
                  <c:v>33</c:v>
                </c:pt>
                <c:pt idx="758">
                  <c:v>33</c:v>
                </c:pt>
                <c:pt idx="759">
                  <c:v>33</c:v>
                </c:pt>
                <c:pt idx="760">
                  <c:v>33</c:v>
                </c:pt>
                <c:pt idx="761">
                  <c:v>33</c:v>
                </c:pt>
                <c:pt idx="762">
                  <c:v>33</c:v>
                </c:pt>
                <c:pt idx="763">
                  <c:v>33</c:v>
                </c:pt>
                <c:pt idx="764">
                  <c:v>33</c:v>
                </c:pt>
                <c:pt idx="765">
                  <c:v>33</c:v>
                </c:pt>
                <c:pt idx="766">
                  <c:v>33</c:v>
                </c:pt>
                <c:pt idx="767">
                  <c:v>33</c:v>
                </c:pt>
                <c:pt idx="768">
                  <c:v>33</c:v>
                </c:pt>
                <c:pt idx="769">
                  <c:v>33</c:v>
                </c:pt>
                <c:pt idx="770">
                  <c:v>33</c:v>
                </c:pt>
                <c:pt idx="771">
                  <c:v>33</c:v>
                </c:pt>
                <c:pt idx="772">
                  <c:v>33</c:v>
                </c:pt>
                <c:pt idx="773">
                  <c:v>33</c:v>
                </c:pt>
                <c:pt idx="774">
                  <c:v>33</c:v>
                </c:pt>
                <c:pt idx="775">
                  <c:v>33</c:v>
                </c:pt>
                <c:pt idx="776">
                  <c:v>33</c:v>
                </c:pt>
                <c:pt idx="777">
                  <c:v>33</c:v>
                </c:pt>
                <c:pt idx="778">
                  <c:v>33</c:v>
                </c:pt>
                <c:pt idx="779">
                  <c:v>33</c:v>
                </c:pt>
                <c:pt idx="780">
                  <c:v>33</c:v>
                </c:pt>
                <c:pt idx="781">
                  <c:v>33</c:v>
                </c:pt>
                <c:pt idx="782">
                  <c:v>33</c:v>
                </c:pt>
                <c:pt idx="783">
                  <c:v>33</c:v>
                </c:pt>
                <c:pt idx="784">
                  <c:v>33</c:v>
                </c:pt>
                <c:pt idx="785">
                  <c:v>33</c:v>
                </c:pt>
                <c:pt idx="786">
                  <c:v>33</c:v>
                </c:pt>
                <c:pt idx="787">
                  <c:v>33</c:v>
                </c:pt>
                <c:pt idx="788">
                  <c:v>33</c:v>
                </c:pt>
                <c:pt idx="789">
                  <c:v>33</c:v>
                </c:pt>
                <c:pt idx="790">
                  <c:v>33</c:v>
                </c:pt>
                <c:pt idx="791">
                  <c:v>33</c:v>
                </c:pt>
                <c:pt idx="792">
                  <c:v>33</c:v>
                </c:pt>
                <c:pt idx="793">
                  <c:v>33</c:v>
                </c:pt>
                <c:pt idx="794">
                  <c:v>33</c:v>
                </c:pt>
                <c:pt idx="795">
                  <c:v>33</c:v>
                </c:pt>
                <c:pt idx="796">
                  <c:v>33</c:v>
                </c:pt>
                <c:pt idx="797">
                  <c:v>33</c:v>
                </c:pt>
                <c:pt idx="798">
                  <c:v>33</c:v>
                </c:pt>
                <c:pt idx="799">
                  <c:v>33</c:v>
                </c:pt>
                <c:pt idx="800">
                  <c:v>33</c:v>
                </c:pt>
                <c:pt idx="801">
                  <c:v>33</c:v>
                </c:pt>
                <c:pt idx="802">
                  <c:v>33</c:v>
                </c:pt>
                <c:pt idx="803">
                  <c:v>33</c:v>
                </c:pt>
                <c:pt idx="804">
                  <c:v>33</c:v>
                </c:pt>
                <c:pt idx="805">
                  <c:v>33</c:v>
                </c:pt>
                <c:pt idx="806">
                  <c:v>33</c:v>
                </c:pt>
                <c:pt idx="807">
                  <c:v>33</c:v>
                </c:pt>
                <c:pt idx="808">
                  <c:v>33</c:v>
                </c:pt>
                <c:pt idx="809">
                  <c:v>33</c:v>
                </c:pt>
                <c:pt idx="810">
                  <c:v>33</c:v>
                </c:pt>
                <c:pt idx="811">
                  <c:v>33</c:v>
                </c:pt>
                <c:pt idx="812">
                  <c:v>33</c:v>
                </c:pt>
                <c:pt idx="813">
                  <c:v>33</c:v>
                </c:pt>
                <c:pt idx="814">
                  <c:v>33</c:v>
                </c:pt>
                <c:pt idx="815">
                  <c:v>33</c:v>
                </c:pt>
                <c:pt idx="816">
                  <c:v>33</c:v>
                </c:pt>
                <c:pt idx="817">
                  <c:v>33</c:v>
                </c:pt>
                <c:pt idx="818">
                  <c:v>33</c:v>
                </c:pt>
                <c:pt idx="819">
                  <c:v>33</c:v>
                </c:pt>
                <c:pt idx="820">
                  <c:v>33</c:v>
                </c:pt>
                <c:pt idx="821">
                  <c:v>33</c:v>
                </c:pt>
                <c:pt idx="822">
                  <c:v>33</c:v>
                </c:pt>
                <c:pt idx="823">
                  <c:v>33</c:v>
                </c:pt>
                <c:pt idx="824">
                  <c:v>33</c:v>
                </c:pt>
                <c:pt idx="825">
                  <c:v>33</c:v>
                </c:pt>
                <c:pt idx="826">
                  <c:v>33</c:v>
                </c:pt>
                <c:pt idx="827">
                  <c:v>33</c:v>
                </c:pt>
                <c:pt idx="828">
                  <c:v>33</c:v>
                </c:pt>
                <c:pt idx="829">
                  <c:v>33</c:v>
                </c:pt>
                <c:pt idx="830">
                  <c:v>33</c:v>
                </c:pt>
                <c:pt idx="831">
                  <c:v>33</c:v>
                </c:pt>
                <c:pt idx="832">
                  <c:v>33</c:v>
                </c:pt>
                <c:pt idx="833">
                  <c:v>33</c:v>
                </c:pt>
                <c:pt idx="834">
                  <c:v>33</c:v>
                </c:pt>
                <c:pt idx="835">
                  <c:v>33</c:v>
                </c:pt>
                <c:pt idx="836">
                  <c:v>33</c:v>
                </c:pt>
                <c:pt idx="837">
                  <c:v>33</c:v>
                </c:pt>
                <c:pt idx="838">
                  <c:v>33</c:v>
                </c:pt>
                <c:pt idx="839">
                  <c:v>33</c:v>
                </c:pt>
                <c:pt idx="840">
                  <c:v>33</c:v>
                </c:pt>
                <c:pt idx="841">
                  <c:v>33</c:v>
                </c:pt>
                <c:pt idx="842">
                  <c:v>33</c:v>
                </c:pt>
                <c:pt idx="843">
                  <c:v>33</c:v>
                </c:pt>
                <c:pt idx="844">
                  <c:v>33</c:v>
                </c:pt>
                <c:pt idx="845">
                  <c:v>33</c:v>
                </c:pt>
                <c:pt idx="846">
                  <c:v>33</c:v>
                </c:pt>
                <c:pt idx="847">
                  <c:v>33</c:v>
                </c:pt>
                <c:pt idx="848">
                  <c:v>33</c:v>
                </c:pt>
                <c:pt idx="849">
                  <c:v>33</c:v>
                </c:pt>
                <c:pt idx="850">
                  <c:v>33</c:v>
                </c:pt>
                <c:pt idx="851">
                  <c:v>33</c:v>
                </c:pt>
                <c:pt idx="852">
                  <c:v>33</c:v>
                </c:pt>
                <c:pt idx="853">
                  <c:v>33</c:v>
                </c:pt>
                <c:pt idx="854">
                  <c:v>33</c:v>
                </c:pt>
                <c:pt idx="855">
                  <c:v>33</c:v>
                </c:pt>
                <c:pt idx="856">
                  <c:v>33</c:v>
                </c:pt>
                <c:pt idx="857">
                  <c:v>33</c:v>
                </c:pt>
                <c:pt idx="858">
                  <c:v>33</c:v>
                </c:pt>
                <c:pt idx="859">
                  <c:v>33</c:v>
                </c:pt>
                <c:pt idx="860">
                  <c:v>33</c:v>
                </c:pt>
                <c:pt idx="861">
                  <c:v>33</c:v>
                </c:pt>
                <c:pt idx="862">
                  <c:v>33</c:v>
                </c:pt>
                <c:pt idx="863">
                  <c:v>33</c:v>
                </c:pt>
                <c:pt idx="864">
                  <c:v>33</c:v>
                </c:pt>
                <c:pt idx="865">
                  <c:v>33</c:v>
                </c:pt>
                <c:pt idx="866">
                  <c:v>33</c:v>
                </c:pt>
                <c:pt idx="867">
                  <c:v>33</c:v>
                </c:pt>
                <c:pt idx="868">
                  <c:v>33</c:v>
                </c:pt>
                <c:pt idx="869">
                  <c:v>33</c:v>
                </c:pt>
                <c:pt idx="870">
                  <c:v>33</c:v>
                </c:pt>
                <c:pt idx="871">
                  <c:v>33</c:v>
                </c:pt>
                <c:pt idx="872">
                  <c:v>33</c:v>
                </c:pt>
                <c:pt idx="873">
                  <c:v>33</c:v>
                </c:pt>
                <c:pt idx="874">
                  <c:v>33</c:v>
                </c:pt>
                <c:pt idx="875">
                  <c:v>33</c:v>
                </c:pt>
                <c:pt idx="876">
                  <c:v>33</c:v>
                </c:pt>
                <c:pt idx="877">
                  <c:v>33</c:v>
                </c:pt>
                <c:pt idx="878">
                  <c:v>33</c:v>
                </c:pt>
                <c:pt idx="879">
                  <c:v>33</c:v>
                </c:pt>
                <c:pt idx="880">
                  <c:v>33</c:v>
                </c:pt>
                <c:pt idx="881">
                  <c:v>33</c:v>
                </c:pt>
                <c:pt idx="882">
                  <c:v>33</c:v>
                </c:pt>
                <c:pt idx="883">
                  <c:v>33</c:v>
                </c:pt>
                <c:pt idx="884">
                  <c:v>33</c:v>
                </c:pt>
                <c:pt idx="885">
                  <c:v>33</c:v>
                </c:pt>
                <c:pt idx="886">
                  <c:v>33</c:v>
                </c:pt>
                <c:pt idx="887">
                  <c:v>33</c:v>
                </c:pt>
                <c:pt idx="888">
                  <c:v>33</c:v>
                </c:pt>
                <c:pt idx="889">
                  <c:v>33</c:v>
                </c:pt>
                <c:pt idx="890">
                  <c:v>33</c:v>
                </c:pt>
                <c:pt idx="891">
                  <c:v>33</c:v>
                </c:pt>
                <c:pt idx="892">
                  <c:v>33</c:v>
                </c:pt>
                <c:pt idx="893">
                  <c:v>33</c:v>
                </c:pt>
                <c:pt idx="894">
                  <c:v>33</c:v>
                </c:pt>
                <c:pt idx="895">
                  <c:v>33</c:v>
                </c:pt>
                <c:pt idx="896">
                  <c:v>33</c:v>
                </c:pt>
                <c:pt idx="897">
                  <c:v>33</c:v>
                </c:pt>
                <c:pt idx="898">
                  <c:v>33</c:v>
                </c:pt>
                <c:pt idx="899">
                  <c:v>33</c:v>
                </c:pt>
                <c:pt idx="900">
                  <c:v>33</c:v>
                </c:pt>
                <c:pt idx="901">
                  <c:v>33</c:v>
                </c:pt>
                <c:pt idx="902">
                  <c:v>33</c:v>
                </c:pt>
                <c:pt idx="903">
                  <c:v>33</c:v>
                </c:pt>
                <c:pt idx="904">
                  <c:v>33</c:v>
                </c:pt>
                <c:pt idx="905">
                  <c:v>33</c:v>
                </c:pt>
                <c:pt idx="906">
                  <c:v>33</c:v>
                </c:pt>
                <c:pt idx="907">
                  <c:v>33</c:v>
                </c:pt>
                <c:pt idx="908">
                  <c:v>33</c:v>
                </c:pt>
                <c:pt idx="909">
                  <c:v>33</c:v>
                </c:pt>
                <c:pt idx="910">
                  <c:v>33</c:v>
                </c:pt>
                <c:pt idx="911">
                  <c:v>33</c:v>
                </c:pt>
                <c:pt idx="912">
                  <c:v>33</c:v>
                </c:pt>
                <c:pt idx="913">
                  <c:v>33</c:v>
                </c:pt>
                <c:pt idx="914">
                  <c:v>33</c:v>
                </c:pt>
                <c:pt idx="915">
                  <c:v>33</c:v>
                </c:pt>
                <c:pt idx="916">
                  <c:v>33</c:v>
                </c:pt>
                <c:pt idx="917">
                  <c:v>33</c:v>
                </c:pt>
                <c:pt idx="918">
                  <c:v>33</c:v>
                </c:pt>
                <c:pt idx="919">
                  <c:v>33</c:v>
                </c:pt>
                <c:pt idx="920">
                  <c:v>33</c:v>
                </c:pt>
                <c:pt idx="921">
                  <c:v>33</c:v>
                </c:pt>
                <c:pt idx="922">
                  <c:v>33</c:v>
                </c:pt>
                <c:pt idx="923">
                  <c:v>33</c:v>
                </c:pt>
                <c:pt idx="924">
                  <c:v>33</c:v>
                </c:pt>
                <c:pt idx="925">
                  <c:v>33</c:v>
                </c:pt>
                <c:pt idx="926">
                  <c:v>33.25</c:v>
                </c:pt>
                <c:pt idx="927">
                  <c:v>33.5</c:v>
                </c:pt>
                <c:pt idx="928">
                  <c:v>33.75</c:v>
                </c:pt>
                <c:pt idx="929">
                  <c:v>34</c:v>
                </c:pt>
                <c:pt idx="930">
                  <c:v>34.25</c:v>
                </c:pt>
                <c:pt idx="931">
                  <c:v>34.5</c:v>
                </c:pt>
                <c:pt idx="932">
                  <c:v>34.75</c:v>
                </c:pt>
                <c:pt idx="933">
                  <c:v>35</c:v>
                </c:pt>
                <c:pt idx="934">
                  <c:v>35.25</c:v>
                </c:pt>
                <c:pt idx="935">
                  <c:v>35.5</c:v>
                </c:pt>
                <c:pt idx="936">
                  <c:v>35.75</c:v>
                </c:pt>
                <c:pt idx="937">
                  <c:v>36</c:v>
                </c:pt>
                <c:pt idx="938">
                  <c:v>36.25</c:v>
                </c:pt>
                <c:pt idx="939">
                  <c:v>36.5</c:v>
                </c:pt>
                <c:pt idx="940">
                  <c:v>36.75</c:v>
                </c:pt>
                <c:pt idx="941">
                  <c:v>37</c:v>
                </c:pt>
                <c:pt idx="942">
                  <c:v>37.25</c:v>
                </c:pt>
                <c:pt idx="943">
                  <c:v>37.5</c:v>
                </c:pt>
                <c:pt idx="944">
                  <c:v>37.75</c:v>
                </c:pt>
                <c:pt idx="945">
                  <c:v>38</c:v>
                </c:pt>
                <c:pt idx="946">
                  <c:v>38.25</c:v>
                </c:pt>
                <c:pt idx="947">
                  <c:v>38.5</c:v>
                </c:pt>
                <c:pt idx="948">
                  <c:v>38.75</c:v>
                </c:pt>
                <c:pt idx="949">
                  <c:v>39</c:v>
                </c:pt>
                <c:pt idx="950">
                  <c:v>39.25</c:v>
                </c:pt>
                <c:pt idx="951">
                  <c:v>39.5</c:v>
                </c:pt>
                <c:pt idx="952">
                  <c:v>39.75</c:v>
                </c:pt>
                <c:pt idx="953">
                  <c:v>40</c:v>
                </c:pt>
                <c:pt idx="954">
                  <c:v>40.25</c:v>
                </c:pt>
                <c:pt idx="955">
                  <c:v>40.5</c:v>
                </c:pt>
                <c:pt idx="956">
                  <c:v>40.75</c:v>
                </c:pt>
                <c:pt idx="957">
                  <c:v>41</c:v>
                </c:pt>
                <c:pt idx="958">
                  <c:v>41.25</c:v>
                </c:pt>
                <c:pt idx="959">
                  <c:v>41.5</c:v>
                </c:pt>
                <c:pt idx="960">
                  <c:v>41.75</c:v>
                </c:pt>
                <c:pt idx="961">
                  <c:v>41.75</c:v>
                </c:pt>
                <c:pt idx="962">
                  <c:v>41.75</c:v>
                </c:pt>
                <c:pt idx="963">
                  <c:v>42</c:v>
                </c:pt>
                <c:pt idx="964">
                  <c:v>42.25</c:v>
                </c:pt>
                <c:pt idx="965">
                  <c:v>42.25</c:v>
                </c:pt>
                <c:pt idx="966">
                  <c:v>42.25</c:v>
                </c:pt>
                <c:pt idx="967">
                  <c:v>42.25</c:v>
                </c:pt>
                <c:pt idx="968">
                  <c:v>42.5</c:v>
                </c:pt>
                <c:pt idx="969">
                  <c:v>42.5</c:v>
                </c:pt>
                <c:pt idx="970">
                  <c:v>42.5</c:v>
                </c:pt>
                <c:pt idx="971">
                  <c:v>42.5</c:v>
                </c:pt>
                <c:pt idx="972">
                  <c:v>42.5</c:v>
                </c:pt>
                <c:pt idx="973">
                  <c:v>42.5</c:v>
                </c:pt>
                <c:pt idx="974">
                  <c:v>42.5</c:v>
                </c:pt>
                <c:pt idx="975">
                  <c:v>42.5</c:v>
                </c:pt>
                <c:pt idx="976">
                  <c:v>42.5</c:v>
                </c:pt>
                <c:pt idx="977">
                  <c:v>42.5</c:v>
                </c:pt>
                <c:pt idx="978">
                  <c:v>42.5</c:v>
                </c:pt>
                <c:pt idx="979">
                  <c:v>42.5</c:v>
                </c:pt>
                <c:pt idx="980">
                  <c:v>42.5</c:v>
                </c:pt>
                <c:pt idx="981">
                  <c:v>42.5</c:v>
                </c:pt>
                <c:pt idx="982">
                  <c:v>42.5</c:v>
                </c:pt>
                <c:pt idx="983">
                  <c:v>42.5</c:v>
                </c:pt>
                <c:pt idx="984">
                  <c:v>42.5</c:v>
                </c:pt>
                <c:pt idx="985">
                  <c:v>42.5</c:v>
                </c:pt>
                <c:pt idx="986">
                  <c:v>42.5</c:v>
                </c:pt>
                <c:pt idx="987">
                  <c:v>42.5</c:v>
                </c:pt>
                <c:pt idx="988">
                  <c:v>42.5</c:v>
                </c:pt>
                <c:pt idx="989">
                  <c:v>42.5</c:v>
                </c:pt>
                <c:pt idx="990">
                  <c:v>42.5</c:v>
                </c:pt>
                <c:pt idx="991">
                  <c:v>42.5</c:v>
                </c:pt>
                <c:pt idx="992">
                  <c:v>42.5</c:v>
                </c:pt>
                <c:pt idx="993">
                  <c:v>42.5</c:v>
                </c:pt>
                <c:pt idx="994">
                  <c:v>42.5</c:v>
                </c:pt>
                <c:pt idx="995">
                  <c:v>42.5</c:v>
                </c:pt>
                <c:pt idx="996">
                  <c:v>42.5</c:v>
                </c:pt>
                <c:pt idx="997">
                  <c:v>42.5</c:v>
                </c:pt>
                <c:pt idx="998">
                  <c:v>42.5</c:v>
                </c:pt>
                <c:pt idx="999">
                  <c:v>42.5</c:v>
                </c:pt>
                <c:pt idx="1000">
                  <c:v>42.5</c:v>
                </c:pt>
                <c:pt idx="1001">
                  <c:v>42.5</c:v>
                </c:pt>
                <c:pt idx="1002">
                  <c:v>42.5</c:v>
                </c:pt>
                <c:pt idx="1003">
                  <c:v>42.5</c:v>
                </c:pt>
                <c:pt idx="1004">
                  <c:v>42.5</c:v>
                </c:pt>
                <c:pt idx="1005">
                  <c:v>42.5</c:v>
                </c:pt>
                <c:pt idx="1006">
                  <c:v>42.5</c:v>
                </c:pt>
                <c:pt idx="1007">
                  <c:v>42.5</c:v>
                </c:pt>
                <c:pt idx="1008">
                  <c:v>42.5</c:v>
                </c:pt>
                <c:pt idx="1009">
                  <c:v>42.5</c:v>
                </c:pt>
                <c:pt idx="1010">
                  <c:v>42.75</c:v>
                </c:pt>
                <c:pt idx="1011">
                  <c:v>43</c:v>
                </c:pt>
                <c:pt idx="1012">
                  <c:v>43.25</c:v>
                </c:pt>
                <c:pt idx="1013">
                  <c:v>43.5</c:v>
                </c:pt>
                <c:pt idx="1014">
                  <c:v>43.75</c:v>
                </c:pt>
                <c:pt idx="1015">
                  <c:v>44</c:v>
                </c:pt>
                <c:pt idx="1016">
                  <c:v>44.25</c:v>
                </c:pt>
                <c:pt idx="1017">
                  <c:v>44.5</c:v>
                </c:pt>
                <c:pt idx="1018">
                  <c:v>44.75</c:v>
                </c:pt>
                <c:pt idx="1019">
                  <c:v>45</c:v>
                </c:pt>
                <c:pt idx="1020">
                  <c:v>45.25</c:v>
                </c:pt>
                <c:pt idx="1021">
                  <c:v>45.5</c:v>
                </c:pt>
                <c:pt idx="1022">
                  <c:v>45.75</c:v>
                </c:pt>
                <c:pt idx="1023">
                  <c:v>46</c:v>
                </c:pt>
                <c:pt idx="1024">
                  <c:v>46.25</c:v>
                </c:pt>
                <c:pt idx="1025">
                  <c:v>46.5</c:v>
                </c:pt>
                <c:pt idx="1026">
                  <c:v>46.75</c:v>
                </c:pt>
                <c:pt idx="1027">
                  <c:v>47</c:v>
                </c:pt>
                <c:pt idx="1028">
                  <c:v>47.25</c:v>
                </c:pt>
                <c:pt idx="1029">
                  <c:v>47.5</c:v>
                </c:pt>
                <c:pt idx="1030">
                  <c:v>47.75</c:v>
                </c:pt>
                <c:pt idx="1031">
                  <c:v>48</c:v>
                </c:pt>
                <c:pt idx="1032">
                  <c:v>48.25</c:v>
                </c:pt>
                <c:pt idx="1033">
                  <c:v>48.5</c:v>
                </c:pt>
                <c:pt idx="1034">
                  <c:v>48.75</c:v>
                </c:pt>
                <c:pt idx="1035">
                  <c:v>49</c:v>
                </c:pt>
                <c:pt idx="1036">
                  <c:v>49.25</c:v>
                </c:pt>
                <c:pt idx="1037">
                  <c:v>49.5</c:v>
                </c:pt>
                <c:pt idx="1038">
                  <c:v>49.75</c:v>
                </c:pt>
                <c:pt idx="1039">
                  <c:v>50</c:v>
                </c:pt>
                <c:pt idx="1040">
                  <c:v>50.25</c:v>
                </c:pt>
                <c:pt idx="1041">
                  <c:v>50.5</c:v>
                </c:pt>
                <c:pt idx="1042">
                  <c:v>50.75</c:v>
                </c:pt>
                <c:pt idx="1043">
                  <c:v>51</c:v>
                </c:pt>
                <c:pt idx="1044">
                  <c:v>51.25</c:v>
                </c:pt>
                <c:pt idx="1045">
                  <c:v>51.5</c:v>
                </c:pt>
                <c:pt idx="1046">
                  <c:v>51.75</c:v>
                </c:pt>
                <c:pt idx="1047">
                  <c:v>52</c:v>
                </c:pt>
                <c:pt idx="1048">
                  <c:v>52.25</c:v>
                </c:pt>
                <c:pt idx="1049">
                  <c:v>52.5</c:v>
                </c:pt>
                <c:pt idx="1050">
                  <c:v>52.75</c:v>
                </c:pt>
                <c:pt idx="1051">
                  <c:v>53</c:v>
                </c:pt>
                <c:pt idx="1052">
                  <c:v>53.25</c:v>
                </c:pt>
                <c:pt idx="1053">
                  <c:v>53.5</c:v>
                </c:pt>
                <c:pt idx="1054">
                  <c:v>53.75</c:v>
                </c:pt>
                <c:pt idx="1055">
                  <c:v>54</c:v>
                </c:pt>
                <c:pt idx="1056">
                  <c:v>54.25</c:v>
                </c:pt>
                <c:pt idx="1057">
                  <c:v>54.5</c:v>
                </c:pt>
                <c:pt idx="1058">
                  <c:v>54.75</c:v>
                </c:pt>
                <c:pt idx="1059">
                  <c:v>55</c:v>
                </c:pt>
                <c:pt idx="1060">
                  <c:v>55</c:v>
                </c:pt>
                <c:pt idx="1061">
                  <c:v>55</c:v>
                </c:pt>
                <c:pt idx="1062">
                  <c:v>55</c:v>
                </c:pt>
                <c:pt idx="1063">
                  <c:v>55</c:v>
                </c:pt>
                <c:pt idx="1064">
                  <c:v>55</c:v>
                </c:pt>
                <c:pt idx="1065">
                  <c:v>55</c:v>
                </c:pt>
                <c:pt idx="1066">
                  <c:v>55</c:v>
                </c:pt>
                <c:pt idx="1067">
                  <c:v>55</c:v>
                </c:pt>
                <c:pt idx="1068">
                  <c:v>55</c:v>
                </c:pt>
                <c:pt idx="1069">
                  <c:v>55</c:v>
                </c:pt>
                <c:pt idx="1070">
                  <c:v>55</c:v>
                </c:pt>
                <c:pt idx="1071">
                  <c:v>55</c:v>
                </c:pt>
                <c:pt idx="1072">
                  <c:v>55</c:v>
                </c:pt>
                <c:pt idx="1073">
                  <c:v>55</c:v>
                </c:pt>
                <c:pt idx="1074">
                  <c:v>55</c:v>
                </c:pt>
                <c:pt idx="1075">
                  <c:v>55</c:v>
                </c:pt>
                <c:pt idx="1076">
                  <c:v>55</c:v>
                </c:pt>
                <c:pt idx="1077">
                  <c:v>55</c:v>
                </c:pt>
                <c:pt idx="1078">
                  <c:v>55</c:v>
                </c:pt>
                <c:pt idx="1079">
                  <c:v>55</c:v>
                </c:pt>
                <c:pt idx="1080">
                  <c:v>55</c:v>
                </c:pt>
                <c:pt idx="1081">
                  <c:v>55</c:v>
                </c:pt>
                <c:pt idx="1082">
                  <c:v>55</c:v>
                </c:pt>
                <c:pt idx="1083">
                  <c:v>55</c:v>
                </c:pt>
                <c:pt idx="1084">
                  <c:v>55</c:v>
                </c:pt>
                <c:pt idx="1085">
                  <c:v>55</c:v>
                </c:pt>
                <c:pt idx="1086">
                  <c:v>55</c:v>
                </c:pt>
                <c:pt idx="1087">
                  <c:v>55</c:v>
                </c:pt>
                <c:pt idx="1088">
                  <c:v>55</c:v>
                </c:pt>
                <c:pt idx="1089">
                  <c:v>55</c:v>
                </c:pt>
                <c:pt idx="1090">
                  <c:v>55</c:v>
                </c:pt>
                <c:pt idx="1091">
                  <c:v>55</c:v>
                </c:pt>
                <c:pt idx="1092">
                  <c:v>55</c:v>
                </c:pt>
                <c:pt idx="1093">
                  <c:v>55</c:v>
                </c:pt>
                <c:pt idx="1094">
                  <c:v>55</c:v>
                </c:pt>
                <c:pt idx="1095">
                  <c:v>55</c:v>
                </c:pt>
                <c:pt idx="1096">
                  <c:v>55</c:v>
                </c:pt>
                <c:pt idx="1097">
                  <c:v>55</c:v>
                </c:pt>
                <c:pt idx="1098">
                  <c:v>55</c:v>
                </c:pt>
                <c:pt idx="1099">
                  <c:v>55</c:v>
                </c:pt>
                <c:pt idx="1100">
                  <c:v>55</c:v>
                </c:pt>
                <c:pt idx="1101">
                  <c:v>55</c:v>
                </c:pt>
                <c:pt idx="1102">
                  <c:v>55</c:v>
                </c:pt>
                <c:pt idx="1103">
                  <c:v>55</c:v>
                </c:pt>
                <c:pt idx="1104">
                  <c:v>55</c:v>
                </c:pt>
                <c:pt idx="1105">
                  <c:v>55</c:v>
                </c:pt>
                <c:pt idx="1106">
                  <c:v>55</c:v>
                </c:pt>
                <c:pt idx="1107">
                  <c:v>55</c:v>
                </c:pt>
                <c:pt idx="1108">
                  <c:v>55</c:v>
                </c:pt>
                <c:pt idx="1109">
                  <c:v>55</c:v>
                </c:pt>
                <c:pt idx="1110">
                  <c:v>55</c:v>
                </c:pt>
                <c:pt idx="1111">
                  <c:v>55</c:v>
                </c:pt>
                <c:pt idx="1112">
                  <c:v>55</c:v>
                </c:pt>
                <c:pt idx="1113">
                  <c:v>55</c:v>
                </c:pt>
                <c:pt idx="1114">
                  <c:v>55</c:v>
                </c:pt>
                <c:pt idx="1115">
                  <c:v>55.25</c:v>
                </c:pt>
                <c:pt idx="1116">
                  <c:v>55.5</c:v>
                </c:pt>
                <c:pt idx="1117">
                  <c:v>55.75</c:v>
                </c:pt>
                <c:pt idx="1118">
                  <c:v>56</c:v>
                </c:pt>
                <c:pt idx="1119">
                  <c:v>56.25</c:v>
                </c:pt>
                <c:pt idx="1120">
                  <c:v>56.5</c:v>
                </c:pt>
                <c:pt idx="1121">
                  <c:v>56.75</c:v>
                </c:pt>
                <c:pt idx="1122">
                  <c:v>57</c:v>
                </c:pt>
                <c:pt idx="1123">
                  <c:v>57.25</c:v>
                </c:pt>
                <c:pt idx="1124">
                  <c:v>57.5</c:v>
                </c:pt>
                <c:pt idx="1125">
                  <c:v>57.75</c:v>
                </c:pt>
                <c:pt idx="1126">
                  <c:v>58</c:v>
                </c:pt>
                <c:pt idx="1127">
                  <c:v>58.25</c:v>
                </c:pt>
                <c:pt idx="1128">
                  <c:v>58.5</c:v>
                </c:pt>
                <c:pt idx="1129">
                  <c:v>58.75</c:v>
                </c:pt>
                <c:pt idx="1130">
                  <c:v>59</c:v>
                </c:pt>
                <c:pt idx="1131">
                  <c:v>59.25</c:v>
                </c:pt>
                <c:pt idx="1132">
                  <c:v>59.5</c:v>
                </c:pt>
                <c:pt idx="1133">
                  <c:v>59.75</c:v>
                </c:pt>
                <c:pt idx="1134">
                  <c:v>60</c:v>
                </c:pt>
                <c:pt idx="1135">
                  <c:v>60.25</c:v>
                </c:pt>
                <c:pt idx="1136">
                  <c:v>60.5</c:v>
                </c:pt>
                <c:pt idx="1137">
                  <c:v>60.75</c:v>
                </c:pt>
                <c:pt idx="1138">
                  <c:v>61</c:v>
                </c:pt>
                <c:pt idx="1139">
                  <c:v>61.25</c:v>
                </c:pt>
                <c:pt idx="1140">
                  <c:v>61.5</c:v>
                </c:pt>
                <c:pt idx="1141">
                  <c:v>61.75</c:v>
                </c:pt>
                <c:pt idx="1142">
                  <c:v>62</c:v>
                </c:pt>
                <c:pt idx="1143">
                  <c:v>62.25</c:v>
                </c:pt>
                <c:pt idx="1144">
                  <c:v>62.5</c:v>
                </c:pt>
                <c:pt idx="1145">
                  <c:v>62.75</c:v>
                </c:pt>
                <c:pt idx="1146">
                  <c:v>63</c:v>
                </c:pt>
                <c:pt idx="1147">
                  <c:v>63.25</c:v>
                </c:pt>
                <c:pt idx="1148">
                  <c:v>63.5</c:v>
                </c:pt>
                <c:pt idx="1149">
                  <c:v>63.75</c:v>
                </c:pt>
                <c:pt idx="1150">
                  <c:v>64</c:v>
                </c:pt>
                <c:pt idx="1151">
                  <c:v>64.25</c:v>
                </c:pt>
                <c:pt idx="1152">
                  <c:v>64.5</c:v>
                </c:pt>
                <c:pt idx="1153">
                  <c:v>64.75</c:v>
                </c:pt>
                <c:pt idx="1154">
                  <c:v>65</c:v>
                </c:pt>
                <c:pt idx="1155">
                  <c:v>65.25</c:v>
                </c:pt>
                <c:pt idx="1156">
                  <c:v>65.25</c:v>
                </c:pt>
                <c:pt idx="1157">
                  <c:v>65.25</c:v>
                </c:pt>
                <c:pt idx="1158">
                  <c:v>65.25</c:v>
                </c:pt>
                <c:pt idx="1159">
                  <c:v>65.25</c:v>
                </c:pt>
                <c:pt idx="1160">
                  <c:v>65.25</c:v>
                </c:pt>
                <c:pt idx="1161">
                  <c:v>65.25</c:v>
                </c:pt>
                <c:pt idx="1162">
                  <c:v>65.25</c:v>
                </c:pt>
                <c:pt idx="1163">
                  <c:v>65.25</c:v>
                </c:pt>
                <c:pt idx="1164">
                  <c:v>65.25</c:v>
                </c:pt>
                <c:pt idx="1165">
                  <c:v>65.25</c:v>
                </c:pt>
                <c:pt idx="1166">
                  <c:v>65.25</c:v>
                </c:pt>
                <c:pt idx="1167">
                  <c:v>65.25</c:v>
                </c:pt>
                <c:pt idx="1168">
                  <c:v>65.25</c:v>
                </c:pt>
                <c:pt idx="1169">
                  <c:v>65.25</c:v>
                </c:pt>
                <c:pt idx="1170">
                  <c:v>65.25</c:v>
                </c:pt>
                <c:pt idx="1171">
                  <c:v>65.25</c:v>
                </c:pt>
                <c:pt idx="1172">
                  <c:v>65.25</c:v>
                </c:pt>
                <c:pt idx="1173">
                  <c:v>65.25</c:v>
                </c:pt>
                <c:pt idx="1174">
                  <c:v>65.25</c:v>
                </c:pt>
                <c:pt idx="1175">
                  <c:v>65.25</c:v>
                </c:pt>
                <c:pt idx="1176">
                  <c:v>65.25</c:v>
                </c:pt>
                <c:pt idx="1177">
                  <c:v>65.25</c:v>
                </c:pt>
                <c:pt idx="1178">
                  <c:v>65.25</c:v>
                </c:pt>
                <c:pt idx="1179">
                  <c:v>65.25</c:v>
                </c:pt>
                <c:pt idx="1180">
                  <c:v>65.25</c:v>
                </c:pt>
                <c:pt idx="1181">
                  <c:v>65.25</c:v>
                </c:pt>
                <c:pt idx="1182">
                  <c:v>65.25</c:v>
                </c:pt>
                <c:pt idx="1183">
                  <c:v>65.25</c:v>
                </c:pt>
                <c:pt idx="1184">
                  <c:v>65.25</c:v>
                </c:pt>
                <c:pt idx="1185">
                  <c:v>65.25</c:v>
                </c:pt>
                <c:pt idx="1186">
                  <c:v>65.25</c:v>
                </c:pt>
                <c:pt idx="1187">
                  <c:v>65.25</c:v>
                </c:pt>
                <c:pt idx="1188">
                  <c:v>65.25</c:v>
                </c:pt>
                <c:pt idx="1189">
                  <c:v>65.25</c:v>
                </c:pt>
                <c:pt idx="1190">
                  <c:v>65.25</c:v>
                </c:pt>
                <c:pt idx="1191">
                  <c:v>65.25</c:v>
                </c:pt>
                <c:pt idx="1192">
                  <c:v>65.25</c:v>
                </c:pt>
                <c:pt idx="1193">
                  <c:v>65.25</c:v>
                </c:pt>
                <c:pt idx="1194">
                  <c:v>65.25</c:v>
                </c:pt>
                <c:pt idx="1195">
                  <c:v>65.25</c:v>
                </c:pt>
                <c:pt idx="1196">
                  <c:v>65.25</c:v>
                </c:pt>
                <c:pt idx="1197">
                  <c:v>65.25</c:v>
                </c:pt>
                <c:pt idx="1198">
                  <c:v>65.25</c:v>
                </c:pt>
                <c:pt idx="1199">
                  <c:v>65.25</c:v>
                </c:pt>
                <c:pt idx="1200">
                  <c:v>65.25</c:v>
                </c:pt>
                <c:pt idx="1201">
                  <c:v>65.25</c:v>
                </c:pt>
                <c:pt idx="1202">
                  <c:v>65.25</c:v>
                </c:pt>
                <c:pt idx="1203">
                  <c:v>65.25</c:v>
                </c:pt>
                <c:pt idx="1204">
                  <c:v>65.25</c:v>
                </c:pt>
                <c:pt idx="1205">
                  <c:v>65.25</c:v>
                </c:pt>
                <c:pt idx="1206">
                  <c:v>65.25</c:v>
                </c:pt>
                <c:pt idx="1207">
                  <c:v>65.25</c:v>
                </c:pt>
                <c:pt idx="1208">
                  <c:v>65.25</c:v>
                </c:pt>
                <c:pt idx="1209">
                  <c:v>65.25</c:v>
                </c:pt>
                <c:pt idx="1210">
                  <c:v>65.25</c:v>
                </c:pt>
                <c:pt idx="1211">
                  <c:v>65.25</c:v>
                </c:pt>
                <c:pt idx="1212">
                  <c:v>65.25</c:v>
                </c:pt>
                <c:pt idx="1213">
                  <c:v>65.25</c:v>
                </c:pt>
                <c:pt idx="1214">
                  <c:v>65.5</c:v>
                </c:pt>
                <c:pt idx="1215">
                  <c:v>65.75</c:v>
                </c:pt>
                <c:pt idx="1216">
                  <c:v>66</c:v>
                </c:pt>
                <c:pt idx="1217">
                  <c:v>66.25</c:v>
                </c:pt>
                <c:pt idx="1218">
                  <c:v>66.5</c:v>
                </c:pt>
                <c:pt idx="1219">
                  <c:v>66.75</c:v>
                </c:pt>
                <c:pt idx="1220">
                  <c:v>67</c:v>
                </c:pt>
                <c:pt idx="1221">
                  <c:v>67.25</c:v>
                </c:pt>
                <c:pt idx="1222">
                  <c:v>67.5</c:v>
                </c:pt>
                <c:pt idx="1223">
                  <c:v>67.75</c:v>
                </c:pt>
                <c:pt idx="1224">
                  <c:v>68</c:v>
                </c:pt>
                <c:pt idx="1225">
                  <c:v>68.25</c:v>
                </c:pt>
                <c:pt idx="1226">
                  <c:v>68.5</c:v>
                </c:pt>
                <c:pt idx="1227">
                  <c:v>68.75</c:v>
                </c:pt>
                <c:pt idx="1228">
                  <c:v>69</c:v>
                </c:pt>
                <c:pt idx="1229">
                  <c:v>69.25</c:v>
                </c:pt>
                <c:pt idx="1230">
                  <c:v>69.5</c:v>
                </c:pt>
                <c:pt idx="1231">
                  <c:v>69.75</c:v>
                </c:pt>
                <c:pt idx="1232">
                  <c:v>70</c:v>
                </c:pt>
                <c:pt idx="1233">
                  <c:v>70.25</c:v>
                </c:pt>
                <c:pt idx="1234">
                  <c:v>70.5</c:v>
                </c:pt>
                <c:pt idx="1235">
                  <c:v>70.75</c:v>
                </c:pt>
                <c:pt idx="1236">
                  <c:v>71</c:v>
                </c:pt>
                <c:pt idx="1237">
                  <c:v>71.25</c:v>
                </c:pt>
                <c:pt idx="1238">
                  <c:v>71.5</c:v>
                </c:pt>
                <c:pt idx="1239">
                  <c:v>71.75</c:v>
                </c:pt>
                <c:pt idx="1240">
                  <c:v>72</c:v>
                </c:pt>
                <c:pt idx="1241">
                  <c:v>72.25</c:v>
                </c:pt>
                <c:pt idx="1242">
                  <c:v>72.5</c:v>
                </c:pt>
                <c:pt idx="1243">
                  <c:v>72.75</c:v>
                </c:pt>
                <c:pt idx="1244">
                  <c:v>73</c:v>
                </c:pt>
                <c:pt idx="1245">
                  <c:v>73.25</c:v>
                </c:pt>
                <c:pt idx="1246">
                  <c:v>73.25</c:v>
                </c:pt>
                <c:pt idx="1247">
                  <c:v>73.25</c:v>
                </c:pt>
                <c:pt idx="1248">
                  <c:v>73.25</c:v>
                </c:pt>
                <c:pt idx="1249">
                  <c:v>73.25</c:v>
                </c:pt>
                <c:pt idx="1250">
                  <c:v>73.25</c:v>
                </c:pt>
                <c:pt idx="1251">
                  <c:v>73.25</c:v>
                </c:pt>
                <c:pt idx="1252">
                  <c:v>73.25</c:v>
                </c:pt>
                <c:pt idx="1253">
                  <c:v>73.25</c:v>
                </c:pt>
                <c:pt idx="1254">
                  <c:v>73.25</c:v>
                </c:pt>
                <c:pt idx="1255">
                  <c:v>73.25</c:v>
                </c:pt>
                <c:pt idx="1256">
                  <c:v>73.25</c:v>
                </c:pt>
                <c:pt idx="1257">
                  <c:v>73.25</c:v>
                </c:pt>
                <c:pt idx="1258">
                  <c:v>73.25</c:v>
                </c:pt>
                <c:pt idx="1259">
                  <c:v>73.25</c:v>
                </c:pt>
                <c:pt idx="1260">
                  <c:v>73.25</c:v>
                </c:pt>
                <c:pt idx="1261">
                  <c:v>73.25</c:v>
                </c:pt>
                <c:pt idx="1262">
                  <c:v>73.25</c:v>
                </c:pt>
                <c:pt idx="1263">
                  <c:v>73.25</c:v>
                </c:pt>
                <c:pt idx="1264">
                  <c:v>73.25</c:v>
                </c:pt>
                <c:pt idx="1265">
                  <c:v>73.25</c:v>
                </c:pt>
                <c:pt idx="1266">
                  <c:v>73.25</c:v>
                </c:pt>
                <c:pt idx="1267">
                  <c:v>73.25</c:v>
                </c:pt>
                <c:pt idx="1268">
                  <c:v>73.25</c:v>
                </c:pt>
                <c:pt idx="1269">
                  <c:v>73.25</c:v>
                </c:pt>
                <c:pt idx="1270">
                  <c:v>73.25</c:v>
                </c:pt>
                <c:pt idx="1271">
                  <c:v>73.25</c:v>
                </c:pt>
                <c:pt idx="1272">
                  <c:v>73.25</c:v>
                </c:pt>
                <c:pt idx="1273">
                  <c:v>73.25</c:v>
                </c:pt>
                <c:pt idx="1274">
                  <c:v>73.25</c:v>
                </c:pt>
                <c:pt idx="1275">
                  <c:v>73.25</c:v>
                </c:pt>
                <c:pt idx="1276">
                  <c:v>73.25</c:v>
                </c:pt>
                <c:pt idx="1277">
                  <c:v>73.25</c:v>
                </c:pt>
                <c:pt idx="1278">
                  <c:v>73.25</c:v>
                </c:pt>
                <c:pt idx="1279">
                  <c:v>73.25</c:v>
                </c:pt>
                <c:pt idx="1280">
                  <c:v>73.25</c:v>
                </c:pt>
                <c:pt idx="1281">
                  <c:v>73.25</c:v>
                </c:pt>
                <c:pt idx="1282">
                  <c:v>73.25</c:v>
                </c:pt>
                <c:pt idx="1283">
                  <c:v>73.25</c:v>
                </c:pt>
                <c:pt idx="1284">
                  <c:v>73.25</c:v>
                </c:pt>
                <c:pt idx="1285">
                  <c:v>73.25</c:v>
                </c:pt>
                <c:pt idx="1286">
                  <c:v>73.25</c:v>
                </c:pt>
                <c:pt idx="1287">
                  <c:v>73.25</c:v>
                </c:pt>
                <c:pt idx="1288">
                  <c:v>73.25</c:v>
                </c:pt>
                <c:pt idx="1289">
                  <c:v>73.25</c:v>
                </c:pt>
                <c:pt idx="1290">
                  <c:v>73.25</c:v>
                </c:pt>
                <c:pt idx="1291">
                  <c:v>73.25</c:v>
                </c:pt>
                <c:pt idx="1292">
                  <c:v>73.25</c:v>
                </c:pt>
                <c:pt idx="1293">
                  <c:v>73.25</c:v>
                </c:pt>
                <c:pt idx="1294">
                  <c:v>73.25</c:v>
                </c:pt>
                <c:pt idx="1295">
                  <c:v>73.25</c:v>
                </c:pt>
                <c:pt idx="1296">
                  <c:v>73.25</c:v>
                </c:pt>
                <c:pt idx="1297">
                  <c:v>73.25</c:v>
                </c:pt>
                <c:pt idx="1298">
                  <c:v>73.25</c:v>
                </c:pt>
                <c:pt idx="1299">
                  <c:v>73.25</c:v>
                </c:pt>
                <c:pt idx="1300">
                  <c:v>73.25</c:v>
                </c:pt>
                <c:pt idx="1301">
                  <c:v>73.25</c:v>
                </c:pt>
                <c:pt idx="1302">
                  <c:v>73.25</c:v>
                </c:pt>
                <c:pt idx="1303">
                  <c:v>73.25</c:v>
                </c:pt>
                <c:pt idx="1304">
                  <c:v>73.25</c:v>
                </c:pt>
                <c:pt idx="1305">
                  <c:v>73.25</c:v>
                </c:pt>
                <c:pt idx="1306">
                  <c:v>73.25</c:v>
                </c:pt>
                <c:pt idx="1307">
                  <c:v>73.25</c:v>
                </c:pt>
                <c:pt idx="1308">
                  <c:v>73.25</c:v>
                </c:pt>
                <c:pt idx="1309">
                  <c:v>73.25</c:v>
                </c:pt>
                <c:pt idx="1310">
                  <c:v>73.25</c:v>
                </c:pt>
                <c:pt idx="1311">
                  <c:v>73.25</c:v>
                </c:pt>
                <c:pt idx="1312">
                  <c:v>73.25</c:v>
                </c:pt>
                <c:pt idx="1313">
                  <c:v>73.25</c:v>
                </c:pt>
                <c:pt idx="1314">
                  <c:v>73.25</c:v>
                </c:pt>
                <c:pt idx="1315">
                  <c:v>73.25</c:v>
                </c:pt>
                <c:pt idx="1316">
                  <c:v>73.25</c:v>
                </c:pt>
                <c:pt idx="1317">
                  <c:v>73.25</c:v>
                </c:pt>
                <c:pt idx="1318">
                  <c:v>73.25</c:v>
                </c:pt>
                <c:pt idx="1319">
                  <c:v>73.25</c:v>
                </c:pt>
                <c:pt idx="1320">
                  <c:v>73.25</c:v>
                </c:pt>
                <c:pt idx="1321">
                  <c:v>73.25</c:v>
                </c:pt>
                <c:pt idx="1322">
                  <c:v>73.25</c:v>
                </c:pt>
                <c:pt idx="1323">
                  <c:v>73.25</c:v>
                </c:pt>
                <c:pt idx="1324">
                  <c:v>73.25</c:v>
                </c:pt>
                <c:pt idx="1325">
                  <c:v>73.25</c:v>
                </c:pt>
                <c:pt idx="1326">
                  <c:v>73.25</c:v>
                </c:pt>
                <c:pt idx="1327">
                  <c:v>73.25</c:v>
                </c:pt>
                <c:pt idx="1328">
                  <c:v>73.25</c:v>
                </c:pt>
                <c:pt idx="1329">
                  <c:v>73.25</c:v>
                </c:pt>
                <c:pt idx="1330">
                  <c:v>73.25</c:v>
                </c:pt>
                <c:pt idx="1331">
                  <c:v>73.25</c:v>
                </c:pt>
                <c:pt idx="1332">
                  <c:v>73.25</c:v>
                </c:pt>
                <c:pt idx="1333">
                  <c:v>73.25</c:v>
                </c:pt>
                <c:pt idx="1334">
                  <c:v>73.25</c:v>
                </c:pt>
                <c:pt idx="1335">
                  <c:v>73.25</c:v>
                </c:pt>
                <c:pt idx="1336">
                  <c:v>73.25</c:v>
                </c:pt>
                <c:pt idx="1337">
                  <c:v>73.25</c:v>
                </c:pt>
                <c:pt idx="1338">
                  <c:v>73.25</c:v>
                </c:pt>
                <c:pt idx="1339">
                  <c:v>73.25</c:v>
                </c:pt>
                <c:pt idx="1340">
                  <c:v>73.25</c:v>
                </c:pt>
                <c:pt idx="1341">
                  <c:v>73.25</c:v>
                </c:pt>
                <c:pt idx="1342">
                  <c:v>73.25</c:v>
                </c:pt>
                <c:pt idx="1343">
                  <c:v>73.25</c:v>
                </c:pt>
                <c:pt idx="1344">
                  <c:v>73.25</c:v>
                </c:pt>
                <c:pt idx="1345">
                  <c:v>73.25</c:v>
                </c:pt>
                <c:pt idx="1346">
                  <c:v>73.25</c:v>
                </c:pt>
                <c:pt idx="1347">
                  <c:v>73.25</c:v>
                </c:pt>
                <c:pt idx="1348">
                  <c:v>73.25</c:v>
                </c:pt>
                <c:pt idx="1349">
                  <c:v>73.25</c:v>
                </c:pt>
                <c:pt idx="1350">
                  <c:v>73.25</c:v>
                </c:pt>
                <c:pt idx="1351">
                  <c:v>73.25</c:v>
                </c:pt>
                <c:pt idx="1352">
                  <c:v>73.25</c:v>
                </c:pt>
                <c:pt idx="1353">
                  <c:v>73.25</c:v>
                </c:pt>
                <c:pt idx="1354">
                  <c:v>73.25</c:v>
                </c:pt>
                <c:pt idx="1355">
                  <c:v>73.25</c:v>
                </c:pt>
                <c:pt idx="1356">
                  <c:v>73.25</c:v>
                </c:pt>
                <c:pt idx="1357">
                  <c:v>73.25</c:v>
                </c:pt>
                <c:pt idx="1358">
                  <c:v>73.25</c:v>
                </c:pt>
                <c:pt idx="1359">
                  <c:v>73.25</c:v>
                </c:pt>
                <c:pt idx="1360">
                  <c:v>73.25</c:v>
                </c:pt>
                <c:pt idx="1361">
                  <c:v>73.25</c:v>
                </c:pt>
                <c:pt idx="1362">
                  <c:v>73.25</c:v>
                </c:pt>
                <c:pt idx="1363">
                  <c:v>73.25</c:v>
                </c:pt>
                <c:pt idx="1364">
                  <c:v>73.25</c:v>
                </c:pt>
                <c:pt idx="1365">
                  <c:v>73.25</c:v>
                </c:pt>
                <c:pt idx="1366">
                  <c:v>73.25</c:v>
                </c:pt>
                <c:pt idx="1367">
                  <c:v>73.25</c:v>
                </c:pt>
                <c:pt idx="1368">
                  <c:v>73.25</c:v>
                </c:pt>
                <c:pt idx="1369">
                  <c:v>73.25</c:v>
                </c:pt>
                <c:pt idx="1370">
                  <c:v>73.25</c:v>
                </c:pt>
                <c:pt idx="1371">
                  <c:v>73.25</c:v>
                </c:pt>
                <c:pt idx="1372">
                  <c:v>73.25</c:v>
                </c:pt>
                <c:pt idx="1373">
                  <c:v>73.25</c:v>
                </c:pt>
                <c:pt idx="1374">
                  <c:v>73.25</c:v>
                </c:pt>
                <c:pt idx="1375">
                  <c:v>73.25</c:v>
                </c:pt>
                <c:pt idx="1376">
                  <c:v>73.25</c:v>
                </c:pt>
                <c:pt idx="1377">
                  <c:v>73.25</c:v>
                </c:pt>
                <c:pt idx="1378">
                  <c:v>73.25</c:v>
                </c:pt>
                <c:pt idx="1379">
                  <c:v>73.25</c:v>
                </c:pt>
                <c:pt idx="1380">
                  <c:v>73.25</c:v>
                </c:pt>
                <c:pt idx="1381">
                  <c:v>73.25</c:v>
                </c:pt>
                <c:pt idx="1382">
                  <c:v>73.25</c:v>
                </c:pt>
                <c:pt idx="1383">
                  <c:v>73.25</c:v>
                </c:pt>
                <c:pt idx="1384">
                  <c:v>73.25</c:v>
                </c:pt>
                <c:pt idx="1385">
                  <c:v>73.25</c:v>
                </c:pt>
                <c:pt idx="1386">
                  <c:v>73.25</c:v>
                </c:pt>
                <c:pt idx="1387">
                  <c:v>73.25</c:v>
                </c:pt>
                <c:pt idx="1388">
                  <c:v>73.25</c:v>
                </c:pt>
                <c:pt idx="1389">
                  <c:v>73.25</c:v>
                </c:pt>
                <c:pt idx="1390">
                  <c:v>73.25</c:v>
                </c:pt>
                <c:pt idx="1391">
                  <c:v>73.25</c:v>
                </c:pt>
                <c:pt idx="1392">
                  <c:v>73.25</c:v>
                </c:pt>
                <c:pt idx="1393">
                  <c:v>73.25</c:v>
                </c:pt>
                <c:pt idx="1394">
                  <c:v>73.25</c:v>
                </c:pt>
                <c:pt idx="1395">
                  <c:v>73.25</c:v>
                </c:pt>
                <c:pt idx="1396">
                  <c:v>73.25</c:v>
                </c:pt>
                <c:pt idx="1397">
                  <c:v>73.25</c:v>
                </c:pt>
                <c:pt idx="1398">
                  <c:v>73.25</c:v>
                </c:pt>
                <c:pt idx="1399">
                  <c:v>73.25</c:v>
                </c:pt>
                <c:pt idx="1400">
                  <c:v>73.25</c:v>
                </c:pt>
                <c:pt idx="1401">
                  <c:v>73.25</c:v>
                </c:pt>
                <c:pt idx="1402">
                  <c:v>73.25</c:v>
                </c:pt>
                <c:pt idx="1403">
                  <c:v>73.25</c:v>
                </c:pt>
                <c:pt idx="1404">
                  <c:v>73.25</c:v>
                </c:pt>
                <c:pt idx="1405">
                  <c:v>73.25</c:v>
                </c:pt>
                <c:pt idx="1406">
                  <c:v>73.25</c:v>
                </c:pt>
                <c:pt idx="1407">
                  <c:v>73.25</c:v>
                </c:pt>
                <c:pt idx="1408">
                  <c:v>73.25</c:v>
                </c:pt>
                <c:pt idx="1409">
                  <c:v>73.25</c:v>
                </c:pt>
                <c:pt idx="1410">
                  <c:v>73.25</c:v>
                </c:pt>
                <c:pt idx="1411">
                  <c:v>73.25</c:v>
                </c:pt>
                <c:pt idx="1412">
                  <c:v>73.25</c:v>
                </c:pt>
                <c:pt idx="1413">
                  <c:v>73.25</c:v>
                </c:pt>
                <c:pt idx="1414">
                  <c:v>73.25</c:v>
                </c:pt>
                <c:pt idx="1415">
                  <c:v>73.25</c:v>
                </c:pt>
                <c:pt idx="1416">
                  <c:v>73.25</c:v>
                </c:pt>
                <c:pt idx="1417">
                  <c:v>73.25</c:v>
                </c:pt>
                <c:pt idx="1418">
                  <c:v>73.25</c:v>
                </c:pt>
                <c:pt idx="1419">
                  <c:v>73.25</c:v>
                </c:pt>
                <c:pt idx="1420">
                  <c:v>73.25</c:v>
                </c:pt>
                <c:pt idx="1421">
                  <c:v>73.25</c:v>
                </c:pt>
                <c:pt idx="1422">
                  <c:v>73.25</c:v>
                </c:pt>
                <c:pt idx="1423">
                  <c:v>73.25</c:v>
                </c:pt>
                <c:pt idx="1424">
                  <c:v>73.25</c:v>
                </c:pt>
                <c:pt idx="1425">
                  <c:v>73.25</c:v>
                </c:pt>
                <c:pt idx="1426">
                  <c:v>73.25</c:v>
                </c:pt>
                <c:pt idx="1427">
                  <c:v>73.5</c:v>
                </c:pt>
                <c:pt idx="1428">
                  <c:v>73.75</c:v>
                </c:pt>
                <c:pt idx="1429">
                  <c:v>74</c:v>
                </c:pt>
                <c:pt idx="1430">
                  <c:v>74.25</c:v>
                </c:pt>
                <c:pt idx="1431">
                  <c:v>74.5</c:v>
                </c:pt>
                <c:pt idx="1432">
                  <c:v>74.75</c:v>
                </c:pt>
                <c:pt idx="1433">
                  <c:v>75</c:v>
                </c:pt>
                <c:pt idx="1434">
                  <c:v>75.25</c:v>
                </c:pt>
                <c:pt idx="1435">
                  <c:v>75.5</c:v>
                </c:pt>
                <c:pt idx="1436">
                  <c:v>75.75</c:v>
                </c:pt>
                <c:pt idx="1437">
                  <c:v>75.75</c:v>
                </c:pt>
                <c:pt idx="1438">
                  <c:v>75.75</c:v>
                </c:pt>
                <c:pt idx="1439">
                  <c:v>75.75</c:v>
                </c:pt>
                <c:pt idx="1440">
                  <c:v>75.75</c:v>
                </c:pt>
                <c:pt idx="1441">
                  <c:v>75.75</c:v>
                </c:pt>
                <c:pt idx="1442">
                  <c:v>75.75</c:v>
                </c:pt>
                <c:pt idx="1443">
                  <c:v>75.75</c:v>
                </c:pt>
                <c:pt idx="1444">
                  <c:v>75.75</c:v>
                </c:pt>
                <c:pt idx="1445">
                  <c:v>75.75</c:v>
                </c:pt>
                <c:pt idx="1446">
                  <c:v>75.75</c:v>
                </c:pt>
                <c:pt idx="1447">
                  <c:v>75.75</c:v>
                </c:pt>
                <c:pt idx="1448">
                  <c:v>75.75</c:v>
                </c:pt>
                <c:pt idx="1449">
                  <c:v>75.75</c:v>
                </c:pt>
                <c:pt idx="1450">
                  <c:v>75.75</c:v>
                </c:pt>
                <c:pt idx="1451">
                  <c:v>75.75</c:v>
                </c:pt>
                <c:pt idx="1452">
                  <c:v>75.75</c:v>
                </c:pt>
                <c:pt idx="1453">
                  <c:v>75.75</c:v>
                </c:pt>
                <c:pt idx="1454">
                  <c:v>75.75</c:v>
                </c:pt>
                <c:pt idx="1455">
                  <c:v>75.75</c:v>
                </c:pt>
                <c:pt idx="1456">
                  <c:v>75.75</c:v>
                </c:pt>
                <c:pt idx="1457">
                  <c:v>75.75</c:v>
                </c:pt>
                <c:pt idx="1458">
                  <c:v>75.75</c:v>
                </c:pt>
                <c:pt idx="1459">
                  <c:v>75.75</c:v>
                </c:pt>
                <c:pt idx="1460">
                  <c:v>75.75</c:v>
                </c:pt>
                <c:pt idx="1461">
                  <c:v>75.75</c:v>
                </c:pt>
                <c:pt idx="1462">
                  <c:v>75.75</c:v>
                </c:pt>
                <c:pt idx="1463">
                  <c:v>75.75</c:v>
                </c:pt>
                <c:pt idx="1464">
                  <c:v>75.75</c:v>
                </c:pt>
                <c:pt idx="1465">
                  <c:v>75.75</c:v>
                </c:pt>
                <c:pt idx="1466">
                  <c:v>75.75</c:v>
                </c:pt>
                <c:pt idx="1467">
                  <c:v>75.75</c:v>
                </c:pt>
                <c:pt idx="1468">
                  <c:v>75.75</c:v>
                </c:pt>
                <c:pt idx="1469">
                  <c:v>75.75</c:v>
                </c:pt>
                <c:pt idx="1470">
                  <c:v>75.75</c:v>
                </c:pt>
                <c:pt idx="1471">
                  <c:v>75.75</c:v>
                </c:pt>
                <c:pt idx="1472">
                  <c:v>75.75</c:v>
                </c:pt>
                <c:pt idx="1473">
                  <c:v>75.75</c:v>
                </c:pt>
                <c:pt idx="1474">
                  <c:v>75.75</c:v>
                </c:pt>
                <c:pt idx="1475">
                  <c:v>75.75</c:v>
                </c:pt>
                <c:pt idx="1476">
                  <c:v>75.75</c:v>
                </c:pt>
                <c:pt idx="1477">
                  <c:v>75.75</c:v>
                </c:pt>
                <c:pt idx="1478">
                  <c:v>75.75</c:v>
                </c:pt>
                <c:pt idx="1479">
                  <c:v>75.75</c:v>
                </c:pt>
                <c:pt idx="1480">
                  <c:v>75.75</c:v>
                </c:pt>
                <c:pt idx="1481">
                  <c:v>75.75</c:v>
                </c:pt>
                <c:pt idx="1482">
                  <c:v>75.75</c:v>
                </c:pt>
                <c:pt idx="1483">
                  <c:v>75.75</c:v>
                </c:pt>
                <c:pt idx="1484">
                  <c:v>75.75</c:v>
                </c:pt>
                <c:pt idx="1485">
                  <c:v>75.75</c:v>
                </c:pt>
                <c:pt idx="1486">
                  <c:v>75.75</c:v>
                </c:pt>
                <c:pt idx="1487">
                  <c:v>75.75</c:v>
                </c:pt>
                <c:pt idx="1488">
                  <c:v>75.75</c:v>
                </c:pt>
                <c:pt idx="1489">
                  <c:v>75.75</c:v>
                </c:pt>
                <c:pt idx="1490">
                  <c:v>75.75</c:v>
                </c:pt>
                <c:pt idx="1491">
                  <c:v>75.75</c:v>
                </c:pt>
                <c:pt idx="1492">
                  <c:v>75.75</c:v>
                </c:pt>
                <c:pt idx="1493">
                  <c:v>75.75</c:v>
                </c:pt>
                <c:pt idx="1494">
                  <c:v>75.75</c:v>
                </c:pt>
                <c:pt idx="1495">
                  <c:v>75.75</c:v>
                </c:pt>
                <c:pt idx="1496">
                  <c:v>75.75</c:v>
                </c:pt>
                <c:pt idx="1497">
                  <c:v>75.75</c:v>
                </c:pt>
                <c:pt idx="1498">
                  <c:v>75.75</c:v>
                </c:pt>
                <c:pt idx="1499">
                  <c:v>75.75</c:v>
                </c:pt>
                <c:pt idx="1500">
                  <c:v>75.75</c:v>
                </c:pt>
                <c:pt idx="1501">
                  <c:v>75.75</c:v>
                </c:pt>
                <c:pt idx="1502">
                  <c:v>75.75</c:v>
                </c:pt>
                <c:pt idx="1503">
                  <c:v>75.75</c:v>
                </c:pt>
                <c:pt idx="1504">
                  <c:v>75.75</c:v>
                </c:pt>
                <c:pt idx="1505">
                  <c:v>75.75</c:v>
                </c:pt>
                <c:pt idx="1506">
                  <c:v>75.75</c:v>
                </c:pt>
                <c:pt idx="1507">
                  <c:v>75.75</c:v>
                </c:pt>
                <c:pt idx="1508">
                  <c:v>75.75</c:v>
                </c:pt>
                <c:pt idx="1509">
                  <c:v>75.75</c:v>
                </c:pt>
                <c:pt idx="1510">
                  <c:v>75.75</c:v>
                </c:pt>
                <c:pt idx="1511">
                  <c:v>75.75</c:v>
                </c:pt>
                <c:pt idx="1512">
                  <c:v>75.75</c:v>
                </c:pt>
                <c:pt idx="1513">
                  <c:v>75.75</c:v>
                </c:pt>
                <c:pt idx="1514">
                  <c:v>75.75</c:v>
                </c:pt>
                <c:pt idx="1515">
                  <c:v>75.75</c:v>
                </c:pt>
                <c:pt idx="1516">
                  <c:v>75.75</c:v>
                </c:pt>
                <c:pt idx="1517">
                  <c:v>75.75</c:v>
                </c:pt>
                <c:pt idx="1518">
                  <c:v>75.75</c:v>
                </c:pt>
                <c:pt idx="1519">
                  <c:v>75.75</c:v>
                </c:pt>
                <c:pt idx="1520">
                  <c:v>75.75</c:v>
                </c:pt>
                <c:pt idx="1521">
                  <c:v>76</c:v>
                </c:pt>
                <c:pt idx="1522">
                  <c:v>76.25</c:v>
                </c:pt>
                <c:pt idx="1523">
                  <c:v>76.5</c:v>
                </c:pt>
                <c:pt idx="1524">
                  <c:v>76.75</c:v>
                </c:pt>
                <c:pt idx="1525">
                  <c:v>77</c:v>
                </c:pt>
                <c:pt idx="1526">
                  <c:v>77.25</c:v>
                </c:pt>
                <c:pt idx="1527">
                  <c:v>77.5</c:v>
                </c:pt>
                <c:pt idx="1528">
                  <c:v>77.75</c:v>
                </c:pt>
                <c:pt idx="1529">
                  <c:v>78</c:v>
                </c:pt>
                <c:pt idx="1530">
                  <c:v>78.25</c:v>
                </c:pt>
                <c:pt idx="1531">
                  <c:v>78.5</c:v>
                </c:pt>
                <c:pt idx="1532">
                  <c:v>78.75</c:v>
                </c:pt>
                <c:pt idx="1533">
                  <c:v>79</c:v>
                </c:pt>
                <c:pt idx="1534">
                  <c:v>79.25</c:v>
                </c:pt>
                <c:pt idx="1535">
                  <c:v>79.25</c:v>
                </c:pt>
                <c:pt idx="1536">
                  <c:v>79.25</c:v>
                </c:pt>
                <c:pt idx="1537">
                  <c:v>79.25</c:v>
                </c:pt>
                <c:pt idx="1538">
                  <c:v>79.25</c:v>
                </c:pt>
                <c:pt idx="1539">
                  <c:v>79.25</c:v>
                </c:pt>
                <c:pt idx="1540">
                  <c:v>79.25</c:v>
                </c:pt>
                <c:pt idx="1541">
                  <c:v>79.25</c:v>
                </c:pt>
                <c:pt idx="1542">
                  <c:v>79.25</c:v>
                </c:pt>
                <c:pt idx="1543">
                  <c:v>79.25</c:v>
                </c:pt>
                <c:pt idx="1544">
                  <c:v>79.25</c:v>
                </c:pt>
                <c:pt idx="1545">
                  <c:v>79.25</c:v>
                </c:pt>
                <c:pt idx="1546">
                  <c:v>79.25</c:v>
                </c:pt>
                <c:pt idx="1547">
                  <c:v>79.25</c:v>
                </c:pt>
                <c:pt idx="1548">
                  <c:v>79.25</c:v>
                </c:pt>
                <c:pt idx="1549">
                  <c:v>79.25</c:v>
                </c:pt>
                <c:pt idx="1550">
                  <c:v>79.25</c:v>
                </c:pt>
                <c:pt idx="1551">
                  <c:v>79.25</c:v>
                </c:pt>
                <c:pt idx="1552">
                  <c:v>79.25</c:v>
                </c:pt>
                <c:pt idx="1553">
                  <c:v>79.25</c:v>
                </c:pt>
                <c:pt idx="1554">
                  <c:v>79.25</c:v>
                </c:pt>
                <c:pt idx="1555">
                  <c:v>79.25</c:v>
                </c:pt>
                <c:pt idx="1556">
                  <c:v>79.25</c:v>
                </c:pt>
                <c:pt idx="1557">
                  <c:v>79.25</c:v>
                </c:pt>
                <c:pt idx="1558">
                  <c:v>79.25</c:v>
                </c:pt>
                <c:pt idx="1559">
                  <c:v>79.25</c:v>
                </c:pt>
                <c:pt idx="1560">
                  <c:v>79.25</c:v>
                </c:pt>
                <c:pt idx="1561">
                  <c:v>79.25</c:v>
                </c:pt>
                <c:pt idx="1562">
                  <c:v>79.25</c:v>
                </c:pt>
                <c:pt idx="1563">
                  <c:v>79.25</c:v>
                </c:pt>
                <c:pt idx="1564">
                  <c:v>79.25</c:v>
                </c:pt>
                <c:pt idx="1565">
                  <c:v>79.25</c:v>
                </c:pt>
                <c:pt idx="1566">
                  <c:v>79.25</c:v>
                </c:pt>
                <c:pt idx="1567">
                  <c:v>79.25</c:v>
                </c:pt>
                <c:pt idx="1568">
                  <c:v>79.25</c:v>
                </c:pt>
                <c:pt idx="1569">
                  <c:v>79.25</c:v>
                </c:pt>
                <c:pt idx="1570">
                  <c:v>79.25</c:v>
                </c:pt>
                <c:pt idx="1571">
                  <c:v>79.25</c:v>
                </c:pt>
                <c:pt idx="1572">
                  <c:v>79.25</c:v>
                </c:pt>
                <c:pt idx="1573">
                  <c:v>79.25</c:v>
                </c:pt>
                <c:pt idx="1574">
                  <c:v>79.25</c:v>
                </c:pt>
                <c:pt idx="1575">
                  <c:v>79.25</c:v>
                </c:pt>
                <c:pt idx="1576">
                  <c:v>79.25</c:v>
                </c:pt>
                <c:pt idx="1577">
                  <c:v>79.25</c:v>
                </c:pt>
                <c:pt idx="1578">
                  <c:v>79.25</c:v>
                </c:pt>
                <c:pt idx="1579">
                  <c:v>79.25</c:v>
                </c:pt>
                <c:pt idx="1580">
                  <c:v>79.25</c:v>
                </c:pt>
                <c:pt idx="1581">
                  <c:v>79.25</c:v>
                </c:pt>
                <c:pt idx="1582">
                  <c:v>79.25</c:v>
                </c:pt>
                <c:pt idx="1583">
                  <c:v>79.25</c:v>
                </c:pt>
                <c:pt idx="1584">
                  <c:v>79.25</c:v>
                </c:pt>
                <c:pt idx="1585">
                  <c:v>79.25</c:v>
                </c:pt>
                <c:pt idx="1586">
                  <c:v>79.25</c:v>
                </c:pt>
                <c:pt idx="1587">
                  <c:v>79.25</c:v>
                </c:pt>
                <c:pt idx="1588">
                  <c:v>79.25</c:v>
                </c:pt>
                <c:pt idx="1589">
                  <c:v>79.25</c:v>
                </c:pt>
                <c:pt idx="1590">
                  <c:v>79.25</c:v>
                </c:pt>
                <c:pt idx="1591">
                  <c:v>79.25</c:v>
                </c:pt>
                <c:pt idx="1592">
                  <c:v>79.25</c:v>
                </c:pt>
                <c:pt idx="1593">
                  <c:v>79.25</c:v>
                </c:pt>
                <c:pt idx="1594">
                  <c:v>79.25</c:v>
                </c:pt>
                <c:pt idx="1595">
                  <c:v>79.25</c:v>
                </c:pt>
                <c:pt idx="1596">
                  <c:v>79.25</c:v>
                </c:pt>
                <c:pt idx="1597">
                  <c:v>79.25</c:v>
                </c:pt>
                <c:pt idx="1598">
                  <c:v>79.25</c:v>
                </c:pt>
                <c:pt idx="1599">
                  <c:v>79.25</c:v>
                </c:pt>
                <c:pt idx="1600">
                  <c:v>79.25</c:v>
                </c:pt>
                <c:pt idx="1601">
                  <c:v>79.25</c:v>
                </c:pt>
                <c:pt idx="1602">
                  <c:v>79.25</c:v>
                </c:pt>
                <c:pt idx="1603">
                  <c:v>79.25</c:v>
                </c:pt>
                <c:pt idx="1604">
                  <c:v>79.25</c:v>
                </c:pt>
                <c:pt idx="1605">
                  <c:v>79.25</c:v>
                </c:pt>
                <c:pt idx="1606">
                  <c:v>79.25</c:v>
                </c:pt>
                <c:pt idx="1607">
                  <c:v>79.25</c:v>
                </c:pt>
                <c:pt idx="1608">
                  <c:v>79.25</c:v>
                </c:pt>
                <c:pt idx="1609">
                  <c:v>79.25</c:v>
                </c:pt>
                <c:pt idx="1610">
                  <c:v>79.25</c:v>
                </c:pt>
                <c:pt idx="1611">
                  <c:v>79.25</c:v>
                </c:pt>
                <c:pt idx="1612">
                  <c:v>79.25</c:v>
                </c:pt>
                <c:pt idx="1613">
                  <c:v>79.25</c:v>
                </c:pt>
                <c:pt idx="1614">
                  <c:v>79.25</c:v>
                </c:pt>
                <c:pt idx="1615">
                  <c:v>79.25</c:v>
                </c:pt>
                <c:pt idx="1616">
                  <c:v>79.5</c:v>
                </c:pt>
                <c:pt idx="1617">
                  <c:v>79.75</c:v>
                </c:pt>
                <c:pt idx="1618">
                  <c:v>80</c:v>
                </c:pt>
                <c:pt idx="1619">
                  <c:v>80.25</c:v>
                </c:pt>
                <c:pt idx="1620">
                  <c:v>80.5</c:v>
                </c:pt>
                <c:pt idx="1621">
                  <c:v>80.75</c:v>
                </c:pt>
                <c:pt idx="1622">
                  <c:v>81</c:v>
                </c:pt>
                <c:pt idx="1623">
                  <c:v>81.25</c:v>
                </c:pt>
                <c:pt idx="1624">
                  <c:v>81.5</c:v>
                </c:pt>
                <c:pt idx="1625">
                  <c:v>81.75</c:v>
                </c:pt>
                <c:pt idx="1626">
                  <c:v>82</c:v>
                </c:pt>
                <c:pt idx="1627">
                  <c:v>82.25</c:v>
                </c:pt>
                <c:pt idx="1628">
                  <c:v>82.5</c:v>
                </c:pt>
                <c:pt idx="1629">
                  <c:v>82.75</c:v>
                </c:pt>
                <c:pt idx="1630">
                  <c:v>83</c:v>
                </c:pt>
                <c:pt idx="1631">
                  <c:v>83</c:v>
                </c:pt>
                <c:pt idx="1632">
                  <c:v>83</c:v>
                </c:pt>
                <c:pt idx="1633">
                  <c:v>83</c:v>
                </c:pt>
                <c:pt idx="1634">
                  <c:v>83</c:v>
                </c:pt>
                <c:pt idx="1635">
                  <c:v>83</c:v>
                </c:pt>
                <c:pt idx="1636">
                  <c:v>83</c:v>
                </c:pt>
                <c:pt idx="1637">
                  <c:v>83</c:v>
                </c:pt>
                <c:pt idx="1638">
                  <c:v>83</c:v>
                </c:pt>
                <c:pt idx="1639">
                  <c:v>83</c:v>
                </c:pt>
                <c:pt idx="1640">
                  <c:v>83</c:v>
                </c:pt>
                <c:pt idx="1641">
                  <c:v>83</c:v>
                </c:pt>
                <c:pt idx="1642">
                  <c:v>83</c:v>
                </c:pt>
                <c:pt idx="1643">
                  <c:v>83</c:v>
                </c:pt>
                <c:pt idx="1644">
                  <c:v>83</c:v>
                </c:pt>
                <c:pt idx="1645">
                  <c:v>83</c:v>
                </c:pt>
                <c:pt idx="1646">
                  <c:v>83</c:v>
                </c:pt>
                <c:pt idx="1647">
                  <c:v>83</c:v>
                </c:pt>
                <c:pt idx="1648">
                  <c:v>83</c:v>
                </c:pt>
                <c:pt idx="1649">
                  <c:v>83</c:v>
                </c:pt>
                <c:pt idx="1650">
                  <c:v>83</c:v>
                </c:pt>
                <c:pt idx="1651">
                  <c:v>83</c:v>
                </c:pt>
                <c:pt idx="1652">
                  <c:v>83</c:v>
                </c:pt>
                <c:pt idx="1653">
                  <c:v>83</c:v>
                </c:pt>
                <c:pt idx="1654">
                  <c:v>83</c:v>
                </c:pt>
                <c:pt idx="1655">
                  <c:v>83</c:v>
                </c:pt>
                <c:pt idx="1656">
                  <c:v>83</c:v>
                </c:pt>
                <c:pt idx="1657">
                  <c:v>83</c:v>
                </c:pt>
                <c:pt idx="1658">
                  <c:v>83</c:v>
                </c:pt>
                <c:pt idx="1659">
                  <c:v>83</c:v>
                </c:pt>
                <c:pt idx="1660">
                  <c:v>83</c:v>
                </c:pt>
                <c:pt idx="1661">
                  <c:v>83</c:v>
                </c:pt>
                <c:pt idx="1662">
                  <c:v>83</c:v>
                </c:pt>
                <c:pt idx="1663">
                  <c:v>83</c:v>
                </c:pt>
                <c:pt idx="1664">
                  <c:v>83</c:v>
                </c:pt>
                <c:pt idx="1665">
                  <c:v>83</c:v>
                </c:pt>
                <c:pt idx="1666">
                  <c:v>83</c:v>
                </c:pt>
                <c:pt idx="1667">
                  <c:v>83</c:v>
                </c:pt>
                <c:pt idx="1668">
                  <c:v>83</c:v>
                </c:pt>
                <c:pt idx="1669">
                  <c:v>83</c:v>
                </c:pt>
                <c:pt idx="1670">
                  <c:v>83</c:v>
                </c:pt>
                <c:pt idx="1671">
                  <c:v>83</c:v>
                </c:pt>
                <c:pt idx="1672">
                  <c:v>83</c:v>
                </c:pt>
                <c:pt idx="1673">
                  <c:v>83</c:v>
                </c:pt>
                <c:pt idx="1674">
                  <c:v>83</c:v>
                </c:pt>
                <c:pt idx="1675">
                  <c:v>83</c:v>
                </c:pt>
                <c:pt idx="1676">
                  <c:v>83</c:v>
                </c:pt>
                <c:pt idx="1677">
                  <c:v>83</c:v>
                </c:pt>
                <c:pt idx="1678">
                  <c:v>83</c:v>
                </c:pt>
                <c:pt idx="1679">
                  <c:v>83</c:v>
                </c:pt>
                <c:pt idx="1680">
                  <c:v>83</c:v>
                </c:pt>
                <c:pt idx="1681">
                  <c:v>83</c:v>
                </c:pt>
                <c:pt idx="1682">
                  <c:v>83</c:v>
                </c:pt>
                <c:pt idx="1683">
                  <c:v>83</c:v>
                </c:pt>
                <c:pt idx="1684">
                  <c:v>83</c:v>
                </c:pt>
                <c:pt idx="1685">
                  <c:v>83</c:v>
                </c:pt>
                <c:pt idx="1686">
                  <c:v>83</c:v>
                </c:pt>
                <c:pt idx="1687">
                  <c:v>83</c:v>
                </c:pt>
                <c:pt idx="1688">
                  <c:v>83</c:v>
                </c:pt>
                <c:pt idx="1689">
                  <c:v>83</c:v>
                </c:pt>
                <c:pt idx="1690">
                  <c:v>83</c:v>
                </c:pt>
                <c:pt idx="1691">
                  <c:v>83</c:v>
                </c:pt>
                <c:pt idx="1692">
                  <c:v>83</c:v>
                </c:pt>
                <c:pt idx="1693">
                  <c:v>83</c:v>
                </c:pt>
                <c:pt idx="1694">
                  <c:v>83</c:v>
                </c:pt>
                <c:pt idx="1695">
                  <c:v>83</c:v>
                </c:pt>
                <c:pt idx="1696">
                  <c:v>83</c:v>
                </c:pt>
                <c:pt idx="1697">
                  <c:v>83</c:v>
                </c:pt>
                <c:pt idx="1698">
                  <c:v>83</c:v>
                </c:pt>
                <c:pt idx="1699">
                  <c:v>83</c:v>
                </c:pt>
                <c:pt idx="1700">
                  <c:v>83</c:v>
                </c:pt>
                <c:pt idx="1701">
                  <c:v>83</c:v>
                </c:pt>
                <c:pt idx="1702">
                  <c:v>83</c:v>
                </c:pt>
                <c:pt idx="1703">
                  <c:v>83</c:v>
                </c:pt>
                <c:pt idx="1704">
                  <c:v>83</c:v>
                </c:pt>
                <c:pt idx="1705">
                  <c:v>83</c:v>
                </c:pt>
                <c:pt idx="1706">
                  <c:v>83</c:v>
                </c:pt>
                <c:pt idx="1707">
                  <c:v>83</c:v>
                </c:pt>
                <c:pt idx="1708">
                  <c:v>83</c:v>
                </c:pt>
                <c:pt idx="1709">
                  <c:v>83</c:v>
                </c:pt>
                <c:pt idx="1710">
                  <c:v>83</c:v>
                </c:pt>
                <c:pt idx="1711">
                  <c:v>83</c:v>
                </c:pt>
                <c:pt idx="1712">
                  <c:v>83</c:v>
                </c:pt>
                <c:pt idx="1713">
                  <c:v>83</c:v>
                </c:pt>
                <c:pt idx="1714">
                  <c:v>83</c:v>
                </c:pt>
                <c:pt idx="1715">
                  <c:v>83</c:v>
                </c:pt>
                <c:pt idx="1716">
                  <c:v>83</c:v>
                </c:pt>
                <c:pt idx="1717">
                  <c:v>83</c:v>
                </c:pt>
                <c:pt idx="1718">
                  <c:v>83</c:v>
                </c:pt>
                <c:pt idx="1719">
                  <c:v>83</c:v>
                </c:pt>
                <c:pt idx="1720">
                  <c:v>83</c:v>
                </c:pt>
                <c:pt idx="1721">
                  <c:v>83</c:v>
                </c:pt>
                <c:pt idx="1722">
                  <c:v>83</c:v>
                </c:pt>
                <c:pt idx="1723">
                  <c:v>83</c:v>
                </c:pt>
                <c:pt idx="1724">
                  <c:v>83</c:v>
                </c:pt>
                <c:pt idx="1725">
                  <c:v>83</c:v>
                </c:pt>
                <c:pt idx="1726">
                  <c:v>83</c:v>
                </c:pt>
                <c:pt idx="1727">
                  <c:v>83</c:v>
                </c:pt>
                <c:pt idx="1728">
                  <c:v>83</c:v>
                </c:pt>
                <c:pt idx="1729">
                  <c:v>83</c:v>
                </c:pt>
                <c:pt idx="1730">
                  <c:v>83</c:v>
                </c:pt>
                <c:pt idx="1731">
                  <c:v>83</c:v>
                </c:pt>
                <c:pt idx="1732">
                  <c:v>83</c:v>
                </c:pt>
                <c:pt idx="1733">
                  <c:v>83</c:v>
                </c:pt>
                <c:pt idx="1734">
                  <c:v>83</c:v>
                </c:pt>
                <c:pt idx="1735">
                  <c:v>83</c:v>
                </c:pt>
                <c:pt idx="1736">
                  <c:v>83</c:v>
                </c:pt>
                <c:pt idx="1737">
                  <c:v>83</c:v>
                </c:pt>
                <c:pt idx="1738">
                  <c:v>83</c:v>
                </c:pt>
                <c:pt idx="1739">
                  <c:v>83</c:v>
                </c:pt>
                <c:pt idx="1740">
                  <c:v>83</c:v>
                </c:pt>
                <c:pt idx="1741">
                  <c:v>83</c:v>
                </c:pt>
                <c:pt idx="1742">
                  <c:v>83</c:v>
                </c:pt>
                <c:pt idx="1743">
                  <c:v>83</c:v>
                </c:pt>
                <c:pt idx="1744">
                  <c:v>83</c:v>
                </c:pt>
                <c:pt idx="1745">
                  <c:v>83</c:v>
                </c:pt>
                <c:pt idx="1746">
                  <c:v>83</c:v>
                </c:pt>
                <c:pt idx="1747">
                  <c:v>83</c:v>
                </c:pt>
                <c:pt idx="1748">
                  <c:v>83</c:v>
                </c:pt>
                <c:pt idx="1749">
                  <c:v>83</c:v>
                </c:pt>
                <c:pt idx="1750">
                  <c:v>83</c:v>
                </c:pt>
                <c:pt idx="1751">
                  <c:v>83</c:v>
                </c:pt>
                <c:pt idx="1752">
                  <c:v>83</c:v>
                </c:pt>
                <c:pt idx="1753">
                  <c:v>83</c:v>
                </c:pt>
                <c:pt idx="1754">
                  <c:v>83</c:v>
                </c:pt>
                <c:pt idx="1755">
                  <c:v>83</c:v>
                </c:pt>
                <c:pt idx="1756">
                  <c:v>83</c:v>
                </c:pt>
                <c:pt idx="1757">
                  <c:v>83</c:v>
                </c:pt>
                <c:pt idx="1758">
                  <c:v>83</c:v>
                </c:pt>
                <c:pt idx="1759">
                  <c:v>83</c:v>
                </c:pt>
                <c:pt idx="1760">
                  <c:v>83</c:v>
                </c:pt>
                <c:pt idx="1761">
                  <c:v>83</c:v>
                </c:pt>
                <c:pt idx="1762">
                  <c:v>83</c:v>
                </c:pt>
                <c:pt idx="1763">
                  <c:v>83</c:v>
                </c:pt>
                <c:pt idx="1764">
                  <c:v>83</c:v>
                </c:pt>
                <c:pt idx="1765">
                  <c:v>83</c:v>
                </c:pt>
                <c:pt idx="1766">
                  <c:v>83</c:v>
                </c:pt>
                <c:pt idx="1767">
                  <c:v>83</c:v>
                </c:pt>
                <c:pt idx="1768">
                  <c:v>83</c:v>
                </c:pt>
                <c:pt idx="1769">
                  <c:v>83.25</c:v>
                </c:pt>
                <c:pt idx="1770">
                  <c:v>83.5</c:v>
                </c:pt>
                <c:pt idx="1771">
                  <c:v>83.5</c:v>
                </c:pt>
                <c:pt idx="1772">
                  <c:v>83.5</c:v>
                </c:pt>
                <c:pt idx="1773">
                  <c:v>83.5</c:v>
                </c:pt>
                <c:pt idx="1774">
                  <c:v>83.5</c:v>
                </c:pt>
                <c:pt idx="1775">
                  <c:v>83.5</c:v>
                </c:pt>
                <c:pt idx="1776">
                  <c:v>83.5</c:v>
                </c:pt>
                <c:pt idx="1777">
                  <c:v>83.5</c:v>
                </c:pt>
                <c:pt idx="1778">
                  <c:v>83.5</c:v>
                </c:pt>
                <c:pt idx="1779">
                  <c:v>83.5</c:v>
                </c:pt>
                <c:pt idx="1780">
                  <c:v>83.5</c:v>
                </c:pt>
                <c:pt idx="1781">
                  <c:v>83.5</c:v>
                </c:pt>
                <c:pt idx="1782">
                  <c:v>83.5</c:v>
                </c:pt>
                <c:pt idx="1783">
                  <c:v>83.5</c:v>
                </c:pt>
                <c:pt idx="1784">
                  <c:v>83.5</c:v>
                </c:pt>
                <c:pt idx="1785">
                  <c:v>83.5</c:v>
                </c:pt>
                <c:pt idx="1786">
                  <c:v>83.5</c:v>
                </c:pt>
                <c:pt idx="1787">
                  <c:v>83.5</c:v>
                </c:pt>
                <c:pt idx="1788">
                  <c:v>83.5</c:v>
                </c:pt>
                <c:pt idx="1789">
                  <c:v>83.5</c:v>
                </c:pt>
                <c:pt idx="1790">
                  <c:v>83.5</c:v>
                </c:pt>
                <c:pt idx="1791">
                  <c:v>83.5</c:v>
                </c:pt>
                <c:pt idx="1792">
                  <c:v>83.5</c:v>
                </c:pt>
                <c:pt idx="1793">
                  <c:v>83.5</c:v>
                </c:pt>
                <c:pt idx="1794">
                  <c:v>83.5</c:v>
                </c:pt>
                <c:pt idx="1795">
                  <c:v>83.5</c:v>
                </c:pt>
                <c:pt idx="1796">
                  <c:v>83.5</c:v>
                </c:pt>
                <c:pt idx="1797">
                  <c:v>83.5</c:v>
                </c:pt>
                <c:pt idx="1798">
                  <c:v>83.5</c:v>
                </c:pt>
                <c:pt idx="1799">
                  <c:v>83.5</c:v>
                </c:pt>
                <c:pt idx="1800">
                  <c:v>83.75</c:v>
                </c:pt>
                <c:pt idx="1801">
                  <c:v>84</c:v>
                </c:pt>
                <c:pt idx="1802">
                  <c:v>84.25</c:v>
                </c:pt>
                <c:pt idx="1803">
                  <c:v>84.5</c:v>
                </c:pt>
                <c:pt idx="1804">
                  <c:v>84.75</c:v>
                </c:pt>
                <c:pt idx="1805">
                  <c:v>85</c:v>
                </c:pt>
                <c:pt idx="1806">
                  <c:v>85.25</c:v>
                </c:pt>
                <c:pt idx="1807">
                  <c:v>85.5</c:v>
                </c:pt>
                <c:pt idx="1808">
                  <c:v>85.75</c:v>
                </c:pt>
                <c:pt idx="1809">
                  <c:v>86</c:v>
                </c:pt>
                <c:pt idx="1810">
                  <c:v>86.25</c:v>
                </c:pt>
                <c:pt idx="1811">
                  <c:v>86.5</c:v>
                </c:pt>
                <c:pt idx="1812">
                  <c:v>86.75</c:v>
                </c:pt>
                <c:pt idx="1813">
                  <c:v>87</c:v>
                </c:pt>
                <c:pt idx="1814">
                  <c:v>87.25</c:v>
                </c:pt>
                <c:pt idx="1815">
                  <c:v>87.5</c:v>
                </c:pt>
                <c:pt idx="1816">
                  <c:v>87.75</c:v>
                </c:pt>
                <c:pt idx="1817">
                  <c:v>88</c:v>
                </c:pt>
                <c:pt idx="1818">
                  <c:v>88.25</c:v>
                </c:pt>
                <c:pt idx="1819">
                  <c:v>88.5</c:v>
                </c:pt>
                <c:pt idx="1820">
                  <c:v>88.75</c:v>
                </c:pt>
                <c:pt idx="1821">
                  <c:v>89</c:v>
                </c:pt>
                <c:pt idx="1822">
                  <c:v>89</c:v>
                </c:pt>
                <c:pt idx="1823">
                  <c:v>89</c:v>
                </c:pt>
                <c:pt idx="1824">
                  <c:v>89</c:v>
                </c:pt>
                <c:pt idx="1825">
                  <c:v>89</c:v>
                </c:pt>
                <c:pt idx="1826">
                  <c:v>89</c:v>
                </c:pt>
                <c:pt idx="1827">
                  <c:v>89</c:v>
                </c:pt>
                <c:pt idx="1828">
                  <c:v>89</c:v>
                </c:pt>
                <c:pt idx="1829">
                  <c:v>89</c:v>
                </c:pt>
                <c:pt idx="1830">
                  <c:v>89</c:v>
                </c:pt>
                <c:pt idx="1831">
                  <c:v>89</c:v>
                </c:pt>
                <c:pt idx="1832">
                  <c:v>89</c:v>
                </c:pt>
                <c:pt idx="1833">
                  <c:v>89</c:v>
                </c:pt>
                <c:pt idx="1834">
                  <c:v>89</c:v>
                </c:pt>
                <c:pt idx="1835">
                  <c:v>89</c:v>
                </c:pt>
                <c:pt idx="1836">
                  <c:v>89</c:v>
                </c:pt>
                <c:pt idx="1837">
                  <c:v>89</c:v>
                </c:pt>
                <c:pt idx="1838">
                  <c:v>89</c:v>
                </c:pt>
                <c:pt idx="1839">
                  <c:v>89</c:v>
                </c:pt>
                <c:pt idx="1840">
                  <c:v>89</c:v>
                </c:pt>
                <c:pt idx="1841">
                  <c:v>89</c:v>
                </c:pt>
                <c:pt idx="1842">
                  <c:v>89</c:v>
                </c:pt>
                <c:pt idx="1843">
                  <c:v>89</c:v>
                </c:pt>
                <c:pt idx="1844">
                  <c:v>89</c:v>
                </c:pt>
                <c:pt idx="1845">
                  <c:v>89</c:v>
                </c:pt>
                <c:pt idx="1846">
                  <c:v>89</c:v>
                </c:pt>
                <c:pt idx="1847">
                  <c:v>89</c:v>
                </c:pt>
                <c:pt idx="1848">
                  <c:v>89</c:v>
                </c:pt>
                <c:pt idx="1849">
                  <c:v>89</c:v>
                </c:pt>
                <c:pt idx="1850">
                  <c:v>89</c:v>
                </c:pt>
                <c:pt idx="1851">
                  <c:v>89</c:v>
                </c:pt>
                <c:pt idx="1852">
                  <c:v>89</c:v>
                </c:pt>
                <c:pt idx="1853">
                  <c:v>89</c:v>
                </c:pt>
                <c:pt idx="1854">
                  <c:v>89</c:v>
                </c:pt>
                <c:pt idx="1855">
                  <c:v>89</c:v>
                </c:pt>
                <c:pt idx="1856">
                  <c:v>89</c:v>
                </c:pt>
                <c:pt idx="1857">
                  <c:v>89</c:v>
                </c:pt>
                <c:pt idx="1858">
                  <c:v>89</c:v>
                </c:pt>
                <c:pt idx="1859">
                  <c:v>89</c:v>
                </c:pt>
                <c:pt idx="1860">
                  <c:v>89</c:v>
                </c:pt>
                <c:pt idx="1861">
                  <c:v>89</c:v>
                </c:pt>
                <c:pt idx="1862">
                  <c:v>89</c:v>
                </c:pt>
                <c:pt idx="1863">
                  <c:v>89</c:v>
                </c:pt>
                <c:pt idx="1864">
                  <c:v>89</c:v>
                </c:pt>
                <c:pt idx="1865">
                  <c:v>89</c:v>
                </c:pt>
                <c:pt idx="1866">
                  <c:v>89</c:v>
                </c:pt>
                <c:pt idx="1867">
                  <c:v>89</c:v>
                </c:pt>
                <c:pt idx="1868">
                  <c:v>89</c:v>
                </c:pt>
                <c:pt idx="1869">
                  <c:v>89</c:v>
                </c:pt>
                <c:pt idx="1870">
                  <c:v>89</c:v>
                </c:pt>
                <c:pt idx="1871">
                  <c:v>89</c:v>
                </c:pt>
                <c:pt idx="1872">
                  <c:v>89</c:v>
                </c:pt>
                <c:pt idx="1873">
                  <c:v>89</c:v>
                </c:pt>
                <c:pt idx="1874">
                  <c:v>89</c:v>
                </c:pt>
                <c:pt idx="1875">
                  <c:v>89</c:v>
                </c:pt>
                <c:pt idx="1876">
                  <c:v>89</c:v>
                </c:pt>
                <c:pt idx="1877">
                  <c:v>89</c:v>
                </c:pt>
                <c:pt idx="1878">
                  <c:v>89</c:v>
                </c:pt>
                <c:pt idx="1879">
                  <c:v>89</c:v>
                </c:pt>
                <c:pt idx="1880">
                  <c:v>89</c:v>
                </c:pt>
                <c:pt idx="1881">
                  <c:v>89</c:v>
                </c:pt>
                <c:pt idx="1882">
                  <c:v>89</c:v>
                </c:pt>
                <c:pt idx="1883">
                  <c:v>89</c:v>
                </c:pt>
                <c:pt idx="1884">
                  <c:v>89</c:v>
                </c:pt>
                <c:pt idx="1885">
                  <c:v>89</c:v>
                </c:pt>
                <c:pt idx="1886">
                  <c:v>89</c:v>
                </c:pt>
                <c:pt idx="1887">
                  <c:v>89</c:v>
                </c:pt>
                <c:pt idx="1888">
                  <c:v>89</c:v>
                </c:pt>
                <c:pt idx="1889">
                  <c:v>89</c:v>
                </c:pt>
                <c:pt idx="1890">
                  <c:v>89</c:v>
                </c:pt>
                <c:pt idx="1891">
                  <c:v>89</c:v>
                </c:pt>
                <c:pt idx="1892">
                  <c:v>89</c:v>
                </c:pt>
                <c:pt idx="1893">
                  <c:v>89</c:v>
                </c:pt>
                <c:pt idx="1894">
                  <c:v>89</c:v>
                </c:pt>
                <c:pt idx="1895">
                  <c:v>89</c:v>
                </c:pt>
                <c:pt idx="1896">
                  <c:v>89</c:v>
                </c:pt>
                <c:pt idx="1897">
                  <c:v>89</c:v>
                </c:pt>
                <c:pt idx="1898">
                  <c:v>89</c:v>
                </c:pt>
                <c:pt idx="1899">
                  <c:v>89</c:v>
                </c:pt>
                <c:pt idx="1900">
                  <c:v>89</c:v>
                </c:pt>
                <c:pt idx="1901">
                  <c:v>89</c:v>
                </c:pt>
                <c:pt idx="1902">
                  <c:v>89</c:v>
                </c:pt>
                <c:pt idx="1903">
                  <c:v>89.25</c:v>
                </c:pt>
                <c:pt idx="1904">
                  <c:v>89.5</c:v>
                </c:pt>
                <c:pt idx="1905">
                  <c:v>89.75</c:v>
                </c:pt>
                <c:pt idx="1906">
                  <c:v>90</c:v>
                </c:pt>
                <c:pt idx="1907">
                  <c:v>90.25</c:v>
                </c:pt>
                <c:pt idx="1908">
                  <c:v>90.5</c:v>
                </c:pt>
                <c:pt idx="1909">
                  <c:v>90.75</c:v>
                </c:pt>
                <c:pt idx="1910">
                  <c:v>91</c:v>
                </c:pt>
                <c:pt idx="1911">
                  <c:v>91.25</c:v>
                </c:pt>
                <c:pt idx="1912">
                  <c:v>91.5</c:v>
                </c:pt>
                <c:pt idx="1913">
                  <c:v>91.75</c:v>
                </c:pt>
                <c:pt idx="1914">
                  <c:v>92</c:v>
                </c:pt>
                <c:pt idx="1915">
                  <c:v>92.25</c:v>
                </c:pt>
                <c:pt idx="1916">
                  <c:v>92.25</c:v>
                </c:pt>
                <c:pt idx="1917">
                  <c:v>92.25</c:v>
                </c:pt>
                <c:pt idx="1918">
                  <c:v>92.25</c:v>
                </c:pt>
                <c:pt idx="1919">
                  <c:v>92.25</c:v>
                </c:pt>
                <c:pt idx="1920">
                  <c:v>92.25</c:v>
                </c:pt>
                <c:pt idx="1921">
                  <c:v>92.25</c:v>
                </c:pt>
                <c:pt idx="1922">
                  <c:v>92.25</c:v>
                </c:pt>
                <c:pt idx="1923">
                  <c:v>92.25</c:v>
                </c:pt>
                <c:pt idx="1924">
                  <c:v>92.25</c:v>
                </c:pt>
                <c:pt idx="1925">
                  <c:v>92.25</c:v>
                </c:pt>
                <c:pt idx="1926">
                  <c:v>92.25</c:v>
                </c:pt>
                <c:pt idx="1927">
                  <c:v>92.25</c:v>
                </c:pt>
                <c:pt idx="1928">
                  <c:v>92.25</c:v>
                </c:pt>
                <c:pt idx="1929">
                  <c:v>92.25</c:v>
                </c:pt>
                <c:pt idx="1930">
                  <c:v>92.25</c:v>
                </c:pt>
                <c:pt idx="1931">
                  <c:v>92.25</c:v>
                </c:pt>
                <c:pt idx="1932">
                  <c:v>92.25</c:v>
                </c:pt>
                <c:pt idx="1933">
                  <c:v>92.25</c:v>
                </c:pt>
                <c:pt idx="1934">
                  <c:v>92.25</c:v>
                </c:pt>
                <c:pt idx="1935">
                  <c:v>92.25</c:v>
                </c:pt>
                <c:pt idx="1936">
                  <c:v>92.25</c:v>
                </c:pt>
                <c:pt idx="1937">
                  <c:v>92.25</c:v>
                </c:pt>
                <c:pt idx="1938">
                  <c:v>92.25</c:v>
                </c:pt>
                <c:pt idx="1939">
                  <c:v>92.25</c:v>
                </c:pt>
                <c:pt idx="1940">
                  <c:v>92.25</c:v>
                </c:pt>
                <c:pt idx="1941">
                  <c:v>92.25</c:v>
                </c:pt>
                <c:pt idx="1942">
                  <c:v>92.25</c:v>
                </c:pt>
                <c:pt idx="1943">
                  <c:v>92.25</c:v>
                </c:pt>
                <c:pt idx="1944">
                  <c:v>92.25</c:v>
                </c:pt>
                <c:pt idx="1945">
                  <c:v>92.25</c:v>
                </c:pt>
                <c:pt idx="1946">
                  <c:v>92.25</c:v>
                </c:pt>
                <c:pt idx="1947">
                  <c:v>92.25</c:v>
                </c:pt>
                <c:pt idx="1948">
                  <c:v>92.25</c:v>
                </c:pt>
                <c:pt idx="1949">
                  <c:v>92.25</c:v>
                </c:pt>
                <c:pt idx="1950">
                  <c:v>92.25</c:v>
                </c:pt>
                <c:pt idx="1951">
                  <c:v>92.25</c:v>
                </c:pt>
                <c:pt idx="1952">
                  <c:v>92.25</c:v>
                </c:pt>
                <c:pt idx="1953">
                  <c:v>92.25</c:v>
                </c:pt>
                <c:pt idx="1954">
                  <c:v>92.25</c:v>
                </c:pt>
                <c:pt idx="1955">
                  <c:v>92.25</c:v>
                </c:pt>
                <c:pt idx="1956">
                  <c:v>92.25</c:v>
                </c:pt>
                <c:pt idx="1957">
                  <c:v>92.25</c:v>
                </c:pt>
                <c:pt idx="1958">
                  <c:v>92.25</c:v>
                </c:pt>
                <c:pt idx="1959">
                  <c:v>92.25</c:v>
                </c:pt>
                <c:pt idx="1960">
                  <c:v>92.25</c:v>
                </c:pt>
                <c:pt idx="1961">
                  <c:v>92.25</c:v>
                </c:pt>
                <c:pt idx="1962">
                  <c:v>92.25</c:v>
                </c:pt>
                <c:pt idx="1963">
                  <c:v>92.25</c:v>
                </c:pt>
                <c:pt idx="1964">
                  <c:v>92.25</c:v>
                </c:pt>
                <c:pt idx="1965">
                  <c:v>92.25</c:v>
                </c:pt>
                <c:pt idx="1966">
                  <c:v>92.25</c:v>
                </c:pt>
                <c:pt idx="1967">
                  <c:v>92.25</c:v>
                </c:pt>
                <c:pt idx="1968">
                  <c:v>92.25</c:v>
                </c:pt>
                <c:pt idx="1969">
                  <c:v>92.25</c:v>
                </c:pt>
                <c:pt idx="1970">
                  <c:v>92.25</c:v>
                </c:pt>
                <c:pt idx="1971">
                  <c:v>92.25</c:v>
                </c:pt>
                <c:pt idx="1972">
                  <c:v>92.25</c:v>
                </c:pt>
                <c:pt idx="1973">
                  <c:v>92.25</c:v>
                </c:pt>
                <c:pt idx="1974">
                  <c:v>92.25</c:v>
                </c:pt>
                <c:pt idx="1975">
                  <c:v>92.25</c:v>
                </c:pt>
                <c:pt idx="1976">
                  <c:v>92.25</c:v>
                </c:pt>
                <c:pt idx="1977">
                  <c:v>92.25</c:v>
                </c:pt>
                <c:pt idx="1978">
                  <c:v>92.25</c:v>
                </c:pt>
                <c:pt idx="1979">
                  <c:v>92.25</c:v>
                </c:pt>
                <c:pt idx="1980">
                  <c:v>92.25</c:v>
                </c:pt>
                <c:pt idx="1981">
                  <c:v>92.25</c:v>
                </c:pt>
                <c:pt idx="1982">
                  <c:v>92.25</c:v>
                </c:pt>
                <c:pt idx="1983">
                  <c:v>92.25</c:v>
                </c:pt>
                <c:pt idx="1984">
                  <c:v>92.25</c:v>
                </c:pt>
                <c:pt idx="1985">
                  <c:v>92.25</c:v>
                </c:pt>
                <c:pt idx="1986">
                  <c:v>92.25</c:v>
                </c:pt>
                <c:pt idx="1987">
                  <c:v>92.25</c:v>
                </c:pt>
                <c:pt idx="1988">
                  <c:v>92.25</c:v>
                </c:pt>
                <c:pt idx="1989">
                  <c:v>92.25</c:v>
                </c:pt>
                <c:pt idx="1990">
                  <c:v>92.25</c:v>
                </c:pt>
                <c:pt idx="1991">
                  <c:v>92.25</c:v>
                </c:pt>
                <c:pt idx="1992">
                  <c:v>92.25</c:v>
                </c:pt>
                <c:pt idx="1993">
                  <c:v>92.25</c:v>
                </c:pt>
                <c:pt idx="1994">
                  <c:v>92.25</c:v>
                </c:pt>
                <c:pt idx="1995">
                  <c:v>92.25</c:v>
                </c:pt>
                <c:pt idx="1996">
                  <c:v>92.25</c:v>
                </c:pt>
                <c:pt idx="1997">
                  <c:v>92.25</c:v>
                </c:pt>
                <c:pt idx="1998">
                  <c:v>92.25</c:v>
                </c:pt>
                <c:pt idx="1999">
                  <c:v>92.25</c:v>
                </c:pt>
                <c:pt idx="2000">
                  <c:v>92.25</c:v>
                </c:pt>
                <c:pt idx="2001">
                  <c:v>92.25</c:v>
                </c:pt>
                <c:pt idx="2002">
                  <c:v>92.25</c:v>
                </c:pt>
                <c:pt idx="2003">
                  <c:v>92.25</c:v>
                </c:pt>
                <c:pt idx="2004">
                  <c:v>92.25</c:v>
                </c:pt>
                <c:pt idx="2005">
                  <c:v>92.25</c:v>
                </c:pt>
                <c:pt idx="2006">
                  <c:v>92.25</c:v>
                </c:pt>
                <c:pt idx="2007">
                  <c:v>92.25</c:v>
                </c:pt>
                <c:pt idx="2008">
                  <c:v>92.25</c:v>
                </c:pt>
                <c:pt idx="2009">
                  <c:v>92.25</c:v>
                </c:pt>
                <c:pt idx="2010">
                  <c:v>92.25</c:v>
                </c:pt>
                <c:pt idx="2011">
                  <c:v>92.25</c:v>
                </c:pt>
                <c:pt idx="2012">
                  <c:v>92.25</c:v>
                </c:pt>
                <c:pt idx="2013">
                  <c:v>92.25</c:v>
                </c:pt>
                <c:pt idx="2014">
                  <c:v>92.25</c:v>
                </c:pt>
                <c:pt idx="2015">
                  <c:v>92.25</c:v>
                </c:pt>
                <c:pt idx="2016">
                  <c:v>92.25</c:v>
                </c:pt>
                <c:pt idx="2017">
                  <c:v>92.25</c:v>
                </c:pt>
                <c:pt idx="2018">
                  <c:v>92.25</c:v>
                </c:pt>
                <c:pt idx="2019">
                  <c:v>92.25</c:v>
                </c:pt>
                <c:pt idx="2020">
                  <c:v>92.25</c:v>
                </c:pt>
                <c:pt idx="2021">
                  <c:v>92.25</c:v>
                </c:pt>
                <c:pt idx="2022">
                  <c:v>92.25</c:v>
                </c:pt>
                <c:pt idx="2023">
                  <c:v>92.25</c:v>
                </c:pt>
                <c:pt idx="2024">
                  <c:v>92.25</c:v>
                </c:pt>
                <c:pt idx="2025">
                  <c:v>92.25</c:v>
                </c:pt>
                <c:pt idx="2026">
                  <c:v>92.25</c:v>
                </c:pt>
                <c:pt idx="2027">
                  <c:v>92.25</c:v>
                </c:pt>
                <c:pt idx="2028">
                  <c:v>92.25</c:v>
                </c:pt>
                <c:pt idx="2029">
                  <c:v>92.25</c:v>
                </c:pt>
                <c:pt idx="2030">
                  <c:v>92.25</c:v>
                </c:pt>
                <c:pt idx="2031">
                  <c:v>92.25</c:v>
                </c:pt>
                <c:pt idx="2032">
                  <c:v>92.25</c:v>
                </c:pt>
                <c:pt idx="2033">
                  <c:v>92.25</c:v>
                </c:pt>
                <c:pt idx="2034">
                  <c:v>92.25</c:v>
                </c:pt>
                <c:pt idx="2035">
                  <c:v>92.25</c:v>
                </c:pt>
                <c:pt idx="2036">
                  <c:v>92.25</c:v>
                </c:pt>
                <c:pt idx="2037">
                  <c:v>92.25</c:v>
                </c:pt>
                <c:pt idx="2038">
                  <c:v>92.25</c:v>
                </c:pt>
                <c:pt idx="2039">
                  <c:v>92.25</c:v>
                </c:pt>
                <c:pt idx="2040">
                  <c:v>92.25</c:v>
                </c:pt>
                <c:pt idx="2041">
                  <c:v>92.25</c:v>
                </c:pt>
                <c:pt idx="2042">
                  <c:v>92.25</c:v>
                </c:pt>
                <c:pt idx="2043">
                  <c:v>92.25</c:v>
                </c:pt>
                <c:pt idx="2044">
                  <c:v>92.25</c:v>
                </c:pt>
                <c:pt idx="2045">
                  <c:v>92.25</c:v>
                </c:pt>
                <c:pt idx="2046">
                  <c:v>92.25</c:v>
                </c:pt>
                <c:pt idx="2047">
                  <c:v>92.25</c:v>
                </c:pt>
                <c:pt idx="2048">
                  <c:v>92.25</c:v>
                </c:pt>
                <c:pt idx="2049">
                  <c:v>92.25</c:v>
                </c:pt>
                <c:pt idx="2050">
                  <c:v>92.25</c:v>
                </c:pt>
                <c:pt idx="2051">
                  <c:v>92.25</c:v>
                </c:pt>
                <c:pt idx="2052">
                  <c:v>92.25</c:v>
                </c:pt>
                <c:pt idx="2053">
                  <c:v>92.25</c:v>
                </c:pt>
                <c:pt idx="2054">
                  <c:v>92.25</c:v>
                </c:pt>
                <c:pt idx="2055">
                  <c:v>92.25</c:v>
                </c:pt>
                <c:pt idx="2056">
                  <c:v>92.25</c:v>
                </c:pt>
                <c:pt idx="2057">
                  <c:v>92.25</c:v>
                </c:pt>
                <c:pt idx="2058">
                  <c:v>92.25</c:v>
                </c:pt>
                <c:pt idx="2059">
                  <c:v>92.25</c:v>
                </c:pt>
                <c:pt idx="2060">
                  <c:v>92.25</c:v>
                </c:pt>
                <c:pt idx="2061">
                  <c:v>92.25</c:v>
                </c:pt>
                <c:pt idx="2062">
                  <c:v>92.25</c:v>
                </c:pt>
                <c:pt idx="2063">
                  <c:v>92.25</c:v>
                </c:pt>
                <c:pt idx="2064">
                  <c:v>92.25</c:v>
                </c:pt>
                <c:pt idx="2065">
                  <c:v>92.25</c:v>
                </c:pt>
                <c:pt idx="2066">
                  <c:v>92.25</c:v>
                </c:pt>
                <c:pt idx="2067">
                  <c:v>92.25</c:v>
                </c:pt>
                <c:pt idx="2068">
                  <c:v>92.25</c:v>
                </c:pt>
                <c:pt idx="2069">
                  <c:v>92.25</c:v>
                </c:pt>
                <c:pt idx="2070">
                  <c:v>92.25</c:v>
                </c:pt>
                <c:pt idx="2071">
                  <c:v>92.25</c:v>
                </c:pt>
                <c:pt idx="2072">
                  <c:v>92.25</c:v>
                </c:pt>
                <c:pt idx="2073">
                  <c:v>92.25</c:v>
                </c:pt>
                <c:pt idx="2074">
                  <c:v>92.25</c:v>
                </c:pt>
                <c:pt idx="2075">
                  <c:v>92.25</c:v>
                </c:pt>
                <c:pt idx="2076">
                  <c:v>92.25</c:v>
                </c:pt>
                <c:pt idx="2077">
                  <c:v>92.25</c:v>
                </c:pt>
                <c:pt idx="2078">
                  <c:v>92.25</c:v>
                </c:pt>
                <c:pt idx="2079">
                  <c:v>92.25</c:v>
                </c:pt>
                <c:pt idx="2080">
                  <c:v>92.25</c:v>
                </c:pt>
                <c:pt idx="2081">
                  <c:v>92.25</c:v>
                </c:pt>
                <c:pt idx="2082">
                  <c:v>92.25</c:v>
                </c:pt>
                <c:pt idx="2083">
                  <c:v>92.25</c:v>
                </c:pt>
                <c:pt idx="2084">
                  <c:v>92.25</c:v>
                </c:pt>
                <c:pt idx="2085">
                  <c:v>92.25</c:v>
                </c:pt>
                <c:pt idx="2086">
                  <c:v>92.25</c:v>
                </c:pt>
                <c:pt idx="2087">
                  <c:v>92.25</c:v>
                </c:pt>
                <c:pt idx="2088">
                  <c:v>92.25</c:v>
                </c:pt>
                <c:pt idx="2089">
                  <c:v>92.25</c:v>
                </c:pt>
                <c:pt idx="2090">
                  <c:v>92.25</c:v>
                </c:pt>
                <c:pt idx="2091">
                  <c:v>92.25</c:v>
                </c:pt>
                <c:pt idx="2092">
                  <c:v>92.25</c:v>
                </c:pt>
                <c:pt idx="2093">
                  <c:v>92.25</c:v>
                </c:pt>
                <c:pt idx="2094">
                  <c:v>92.25</c:v>
                </c:pt>
                <c:pt idx="2095">
                  <c:v>92.25</c:v>
                </c:pt>
                <c:pt idx="2096">
                  <c:v>92.25</c:v>
                </c:pt>
                <c:pt idx="2097">
                  <c:v>92.25</c:v>
                </c:pt>
                <c:pt idx="2098">
                  <c:v>92.25</c:v>
                </c:pt>
                <c:pt idx="2099">
                  <c:v>92.25</c:v>
                </c:pt>
                <c:pt idx="2100">
                  <c:v>92.25</c:v>
                </c:pt>
                <c:pt idx="2101">
                  <c:v>92.25</c:v>
                </c:pt>
                <c:pt idx="2102">
                  <c:v>92.25</c:v>
                </c:pt>
                <c:pt idx="2103">
                  <c:v>92.25</c:v>
                </c:pt>
                <c:pt idx="2104">
                  <c:v>92.25</c:v>
                </c:pt>
                <c:pt idx="2105">
                  <c:v>92.25</c:v>
                </c:pt>
                <c:pt idx="2106">
                  <c:v>92.25</c:v>
                </c:pt>
                <c:pt idx="2107">
                  <c:v>92.25</c:v>
                </c:pt>
                <c:pt idx="2108">
                  <c:v>92.25</c:v>
                </c:pt>
                <c:pt idx="2109">
                  <c:v>92.25</c:v>
                </c:pt>
                <c:pt idx="2110">
                  <c:v>92.25</c:v>
                </c:pt>
                <c:pt idx="2111">
                  <c:v>92.25</c:v>
                </c:pt>
                <c:pt idx="2112">
                  <c:v>92.25</c:v>
                </c:pt>
                <c:pt idx="2113">
                  <c:v>92.25</c:v>
                </c:pt>
                <c:pt idx="2114">
                  <c:v>92.25</c:v>
                </c:pt>
                <c:pt idx="2115">
                  <c:v>92.25</c:v>
                </c:pt>
                <c:pt idx="2116">
                  <c:v>92.25</c:v>
                </c:pt>
                <c:pt idx="2117">
                  <c:v>92.25</c:v>
                </c:pt>
                <c:pt idx="2118">
                  <c:v>92.25</c:v>
                </c:pt>
                <c:pt idx="2119">
                  <c:v>92.25</c:v>
                </c:pt>
                <c:pt idx="2120">
                  <c:v>92.25</c:v>
                </c:pt>
                <c:pt idx="2121">
                  <c:v>92.25</c:v>
                </c:pt>
                <c:pt idx="2122">
                  <c:v>92.25</c:v>
                </c:pt>
                <c:pt idx="2123">
                  <c:v>92.25</c:v>
                </c:pt>
                <c:pt idx="2124">
                  <c:v>92.25</c:v>
                </c:pt>
                <c:pt idx="2125">
                  <c:v>92.25</c:v>
                </c:pt>
                <c:pt idx="2126">
                  <c:v>92.25</c:v>
                </c:pt>
                <c:pt idx="2127">
                  <c:v>92.25</c:v>
                </c:pt>
                <c:pt idx="2128">
                  <c:v>92.25</c:v>
                </c:pt>
                <c:pt idx="2129">
                  <c:v>92.25</c:v>
                </c:pt>
                <c:pt idx="2130">
                  <c:v>92.25</c:v>
                </c:pt>
                <c:pt idx="2131">
                  <c:v>92.25</c:v>
                </c:pt>
                <c:pt idx="2132">
                  <c:v>92.25</c:v>
                </c:pt>
                <c:pt idx="2133">
                  <c:v>92.25</c:v>
                </c:pt>
                <c:pt idx="2134">
                  <c:v>92.25</c:v>
                </c:pt>
                <c:pt idx="2135">
                  <c:v>92.25</c:v>
                </c:pt>
                <c:pt idx="2136">
                  <c:v>92.25</c:v>
                </c:pt>
                <c:pt idx="2137">
                  <c:v>92.25</c:v>
                </c:pt>
                <c:pt idx="2138">
                  <c:v>92.25</c:v>
                </c:pt>
                <c:pt idx="2139">
                  <c:v>92.25</c:v>
                </c:pt>
                <c:pt idx="2140">
                  <c:v>92.25</c:v>
                </c:pt>
                <c:pt idx="2141">
                  <c:v>92.25</c:v>
                </c:pt>
                <c:pt idx="2142">
                  <c:v>92.25</c:v>
                </c:pt>
                <c:pt idx="2143">
                  <c:v>92.25</c:v>
                </c:pt>
                <c:pt idx="2144">
                  <c:v>92.25</c:v>
                </c:pt>
                <c:pt idx="2145">
                  <c:v>92.25</c:v>
                </c:pt>
                <c:pt idx="2146">
                  <c:v>92.25</c:v>
                </c:pt>
                <c:pt idx="2147">
                  <c:v>92.25</c:v>
                </c:pt>
                <c:pt idx="2148">
                  <c:v>92.25</c:v>
                </c:pt>
                <c:pt idx="2149">
                  <c:v>92.25</c:v>
                </c:pt>
                <c:pt idx="2150">
                  <c:v>92.25</c:v>
                </c:pt>
                <c:pt idx="2151">
                  <c:v>92.25</c:v>
                </c:pt>
                <c:pt idx="2152">
                  <c:v>92.25</c:v>
                </c:pt>
                <c:pt idx="2153">
                  <c:v>92.25</c:v>
                </c:pt>
                <c:pt idx="2154">
                  <c:v>92.25</c:v>
                </c:pt>
                <c:pt idx="2155">
                  <c:v>92.25</c:v>
                </c:pt>
                <c:pt idx="2156">
                  <c:v>92.25</c:v>
                </c:pt>
                <c:pt idx="2157">
                  <c:v>92.25</c:v>
                </c:pt>
                <c:pt idx="2158">
                  <c:v>92.25</c:v>
                </c:pt>
                <c:pt idx="2159">
                  <c:v>92.25</c:v>
                </c:pt>
                <c:pt idx="2160">
                  <c:v>92.25</c:v>
                </c:pt>
                <c:pt idx="2161">
                  <c:v>92.25</c:v>
                </c:pt>
                <c:pt idx="2162">
                  <c:v>92.25</c:v>
                </c:pt>
                <c:pt idx="2163">
                  <c:v>92.25</c:v>
                </c:pt>
                <c:pt idx="2164">
                  <c:v>92.25</c:v>
                </c:pt>
                <c:pt idx="2165">
                  <c:v>92.25</c:v>
                </c:pt>
                <c:pt idx="2166">
                  <c:v>92.25</c:v>
                </c:pt>
                <c:pt idx="2167">
                  <c:v>92.25</c:v>
                </c:pt>
                <c:pt idx="2168">
                  <c:v>92.25</c:v>
                </c:pt>
                <c:pt idx="2169">
                  <c:v>92.25</c:v>
                </c:pt>
                <c:pt idx="2170">
                  <c:v>92.25</c:v>
                </c:pt>
                <c:pt idx="2171">
                  <c:v>92.25</c:v>
                </c:pt>
                <c:pt idx="2172">
                  <c:v>92.25</c:v>
                </c:pt>
                <c:pt idx="2173">
                  <c:v>92.25</c:v>
                </c:pt>
                <c:pt idx="2174">
                  <c:v>92.25</c:v>
                </c:pt>
                <c:pt idx="2175">
                  <c:v>92.25</c:v>
                </c:pt>
                <c:pt idx="2176">
                  <c:v>92.25</c:v>
                </c:pt>
                <c:pt idx="2177">
                  <c:v>92.25</c:v>
                </c:pt>
                <c:pt idx="2178">
                  <c:v>92.25</c:v>
                </c:pt>
                <c:pt idx="2179">
                  <c:v>92.25</c:v>
                </c:pt>
                <c:pt idx="2180">
                  <c:v>92.25</c:v>
                </c:pt>
                <c:pt idx="2181">
                  <c:v>92.25</c:v>
                </c:pt>
                <c:pt idx="2182">
                  <c:v>92.25</c:v>
                </c:pt>
                <c:pt idx="2183">
                  <c:v>92.25</c:v>
                </c:pt>
                <c:pt idx="2184">
                  <c:v>92.25</c:v>
                </c:pt>
                <c:pt idx="2185">
                  <c:v>92.25</c:v>
                </c:pt>
                <c:pt idx="2186">
                  <c:v>92.25</c:v>
                </c:pt>
                <c:pt idx="2187">
                  <c:v>92.25</c:v>
                </c:pt>
                <c:pt idx="2188">
                  <c:v>92.25</c:v>
                </c:pt>
                <c:pt idx="2189">
                  <c:v>92.25</c:v>
                </c:pt>
                <c:pt idx="2190">
                  <c:v>92.25</c:v>
                </c:pt>
                <c:pt idx="2191">
                  <c:v>92.25</c:v>
                </c:pt>
                <c:pt idx="2192">
                  <c:v>92.25</c:v>
                </c:pt>
                <c:pt idx="2193">
                  <c:v>92.25</c:v>
                </c:pt>
                <c:pt idx="2194">
                  <c:v>92.25</c:v>
                </c:pt>
                <c:pt idx="2195">
                  <c:v>92.25</c:v>
                </c:pt>
                <c:pt idx="2196">
                  <c:v>92.25</c:v>
                </c:pt>
                <c:pt idx="2197">
                  <c:v>92.25</c:v>
                </c:pt>
                <c:pt idx="2198">
                  <c:v>92.25</c:v>
                </c:pt>
                <c:pt idx="2199">
                  <c:v>92.25</c:v>
                </c:pt>
                <c:pt idx="2200">
                  <c:v>92.25</c:v>
                </c:pt>
                <c:pt idx="2201">
                  <c:v>92.25</c:v>
                </c:pt>
                <c:pt idx="2202">
                  <c:v>92.25</c:v>
                </c:pt>
                <c:pt idx="2203">
                  <c:v>92.25</c:v>
                </c:pt>
                <c:pt idx="2204">
                  <c:v>92.25</c:v>
                </c:pt>
                <c:pt idx="2205">
                  <c:v>92.25</c:v>
                </c:pt>
                <c:pt idx="2206">
                  <c:v>92.25</c:v>
                </c:pt>
                <c:pt idx="2207">
                  <c:v>92.25</c:v>
                </c:pt>
                <c:pt idx="2208">
                  <c:v>92.25</c:v>
                </c:pt>
                <c:pt idx="2209">
                  <c:v>92.25</c:v>
                </c:pt>
                <c:pt idx="2210">
                  <c:v>92.25</c:v>
                </c:pt>
                <c:pt idx="2211">
                  <c:v>92.25</c:v>
                </c:pt>
                <c:pt idx="2212">
                  <c:v>92.25</c:v>
                </c:pt>
                <c:pt idx="2213">
                  <c:v>92.25</c:v>
                </c:pt>
                <c:pt idx="2214">
                  <c:v>92.25</c:v>
                </c:pt>
                <c:pt idx="2215">
                  <c:v>92.25</c:v>
                </c:pt>
                <c:pt idx="2216">
                  <c:v>92.25</c:v>
                </c:pt>
                <c:pt idx="2217">
                  <c:v>92.25</c:v>
                </c:pt>
                <c:pt idx="2218">
                  <c:v>92.25</c:v>
                </c:pt>
                <c:pt idx="2219">
                  <c:v>92.25</c:v>
                </c:pt>
                <c:pt idx="2220">
                  <c:v>92.25</c:v>
                </c:pt>
                <c:pt idx="2221">
                  <c:v>92.25</c:v>
                </c:pt>
                <c:pt idx="2222">
                  <c:v>92.25</c:v>
                </c:pt>
                <c:pt idx="2223">
                  <c:v>92.25</c:v>
                </c:pt>
                <c:pt idx="2224">
                  <c:v>92.25</c:v>
                </c:pt>
                <c:pt idx="2225">
                  <c:v>92.25</c:v>
                </c:pt>
                <c:pt idx="2226">
                  <c:v>92.25</c:v>
                </c:pt>
                <c:pt idx="2227">
                  <c:v>92.25</c:v>
                </c:pt>
                <c:pt idx="2228">
                  <c:v>92.25</c:v>
                </c:pt>
                <c:pt idx="2229">
                  <c:v>92.25</c:v>
                </c:pt>
                <c:pt idx="2230">
                  <c:v>92.25</c:v>
                </c:pt>
                <c:pt idx="2231">
                  <c:v>92.25</c:v>
                </c:pt>
                <c:pt idx="2232">
                  <c:v>92.25</c:v>
                </c:pt>
                <c:pt idx="2233">
                  <c:v>92.25</c:v>
                </c:pt>
                <c:pt idx="2234">
                  <c:v>92.25</c:v>
                </c:pt>
                <c:pt idx="2235">
                  <c:v>92.25</c:v>
                </c:pt>
                <c:pt idx="2236">
                  <c:v>92.25</c:v>
                </c:pt>
                <c:pt idx="2237">
                  <c:v>92.25</c:v>
                </c:pt>
                <c:pt idx="2238">
                  <c:v>92.25</c:v>
                </c:pt>
                <c:pt idx="2239">
                  <c:v>92.25</c:v>
                </c:pt>
                <c:pt idx="2240">
                  <c:v>92.25</c:v>
                </c:pt>
                <c:pt idx="2241">
                  <c:v>92.25</c:v>
                </c:pt>
                <c:pt idx="2242">
                  <c:v>92.25</c:v>
                </c:pt>
                <c:pt idx="2243">
                  <c:v>92.25</c:v>
                </c:pt>
                <c:pt idx="2244">
                  <c:v>92.25</c:v>
                </c:pt>
                <c:pt idx="2245">
                  <c:v>92.25</c:v>
                </c:pt>
                <c:pt idx="2246">
                  <c:v>92.25</c:v>
                </c:pt>
                <c:pt idx="2247">
                  <c:v>92.25</c:v>
                </c:pt>
                <c:pt idx="2248">
                  <c:v>92.25</c:v>
                </c:pt>
                <c:pt idx="2249">
                  <c:v>92.25</c:v>
                </c:pt>
                <c:pt idx="2250">
                  <c:v>92.25</c:v>
                </c:pt>
                <c:pt idx="2251">
                  <c:v>92.25</c:v>
                </c:pt>
                <c:pt idx="2252">
                  <c:v>92.25</c:v>
                </c:pt>
                <c:pt idx="2253">
                  <c:v>92.25</c:v>
                </c:pt>
                <c:pt idx="2254">
                  <c:v>92.25</c:v>
                </c:pt>
                <c:pt idx="2255">
                  <c:v>92.25</c:v>
                </c:pt>
                <c:pt idx="2256">
                  <c:v>92.25</c:v>
                </c:pt>
                <c:pt idx="2257">
                  <c:v>92.25</c:v>
                </c:pt>
                <c:pt idx="2258">
                  <c:v>92.25</c:v>
                </c:pt>
                <c:pt idx="2259">
                  <c:v>92.25</c:v>
                </c:pt>
                <c:pt idx="2260">
                  <c:v>92.25</c:v>
                </c:pt>
                <c:pt idx="2261">
                  <c:v>92.25</c:v>
                </c:pt>
                <c:pt idx="2262">
                  <c:v>92.25</c:v>
                </c:pt>
                <c:pt idx="2263">
                  <c:v>92.25</c:v>
                </c:pt>
                <c:pt idx="2264">
                  <c:v>92.25</c:v>
                </c:pt>
                <c:pt idx="2265">
                  <c:v>92.25</c:v>
                </c:pt>
                <c:pt idx="2266">
                  <c:v>92.25</c:v>
                </c:pt>
                <c:pt idx="2267">
                  <c:v>92.25</c:v>
                </c:pt>
                <c:pt idx="2268">
                  <c:v>92.25</c:v>
                </c:pt>
                <c:pt idx="2269">
                  <c:v>92.25</c:v>
                </c:pt>
                <c:pt idx="2270">
                  <c:v>92.25</c:v>
                </c:pt>
                <c:pt idx="2271">
                  <c:v>92.25</c:v>
                </c:pt>
                <c:pt idx="2272">
                  <c:v>92.25</c:v>
                </c:pt>
                <c:pt idx="2273">
                  <c:v>92.25</c:v>
                </c:pt>
                <c:pt idx="2274">
                  <c:v>92.25</c:v>
                </c:pt>
                <c:pt idx="2275">
                  <c:v>92.25</c:v>
                </c:pt>
                <c:pt idx="2276">
                  <c:v>92.25</c:v>
                </c:pt>
                <c:pt idx="2277">
                  <c:v>92.25</c:v>
                </c:pt>
                <c:pt idx="2278">
                  <c:v>92.25</c:v>
                </c:pt>
                <c:pt idx="2279">
                  <c:v>92.25</c:v>
                </c:pt>
                <c:pt idx="2280">
                  <c:v>92.25</c:v>
                </c:pt>
                <c:pt idx="2281">
                  <c:v>92.25</c:v>
                </c:pt>
                <c:pt idx="2282">
                  <c:v>92.25</c:v>
                </c:pt>
                <c:pt idx="2283">
                  <c:v>92.5</c:v>
                </c:pt>
                <c:pt idx="2284">
                  <c:v>92.75</c:v>
                </c:pt>
                <c:pt idx="2285">
                  <c:v>93</c:v>
                </c:pt>
                <c:pt idx="2286">
                  <c:v>93.25</c:v>
                </c:pt>
                <c:pt idx="2287">
                  <c:v>93.5</c:v>
                </c:pt>
                <c:pt idx="2288">
                  <c:v>93.75</c:v>
                </c:pt>
                <c:pt idx="2289">
                  <c:v>94</c:v>
                </c:pt>
                <c:pt idx="2290">
                  <c:v>94.25</c:v>
                </c:pt>
                <c:pt idx="2291">
                  <c:v>94.5</c:v>
                </c:pt>
                <c:pt idx="2292">
                  <c:v>94.75</c:v>
                </c:pt>
                <c:pt idx="2293">
                  <c:v>95</c:v>
                </c:pt>
                <c:pt idx="2294">
                  <c:v>95.25</c:v>
                </c:pt>
                <c:pt idx="2295">
                  <c:v>95.5</c:v>
                </c:pt>
                <c:pt idx="2296">
                  <c:v>95.75</c:v>
                </c:pt>
                <c:pt idx="2297">
                  <c:v>96</c:v>
                </c:pt>
                <c:pt idx="2298">
                  <c:v>96.25</c:v>
                </c:pt>
                <c:pt idx="2299">
                  <c:v>96.5</c:v>
                </c:pt>
                <c:pt idx="2300">
                  <c:v>96.75</c:v>
                </c:pt>
                <c:pt idx="2301">
                  <c:v>97</c:v>
                </c:pt>
                <c:pt idx="2302">
                  <c:v>97.25</c:v>
                </c:pt>
                <c:pt idx="2303">
                  <c:v>97.5</c:v>
                </c:pt>
                <c:pt idx="2304">
                  <c:v>97.75</c:v>
                </c:pt>
                <c:pt idx="2305">
                  <c:v>98</c:v>
                </c:pt>
                <c:pt idx="2306">
                  <c:v>98.25</c:v>
                </c:pt>
                <c:pt idx="2307">
                  <c:v>98.5</c:v>
                </c:pt>
                <c:pt idx="2308">
                  <c:v>98.75</c:v>
                </c:pt>
                <c:pt idx="2309">
                  <c:v>99</c:v>
                </c:pt>
                <c:pt idx="2310">
                  <c:v>99.25</c:v>
                </c:pt>
                <c:pt idx="2311">
                  <c:v>99.5</c:v>
                </c:pt>
                <c:pt idx="2312">
                  <c:v>99.5</c:v>
                </c:pt>
                <c:pt idx="2313">
                  <c:v>99.5</c:v>
                </c:pt>
                <c:pt idx="2314">
                  <c:v>99.5</c:v>
                </c:pt>
                <c:pt idx="2315">
                  <c:v>99.5</c:v>
                </c:pt>
                <c:pt idx="2316">
                  <c:v>99.5</c:v>
                </c:pt>
                <c:pt idx="2317">
                  <c:v>99.5</c:v>
                </c:pt>
                <c:pt idx="2318">
                  <c:v>99.5</c:v>
                </c:pt>
                <c:pt idx="2319">
                  <c:v>99.5</c:v>
                </c:pt>
                <c:pt idx="2320">
                  <c:v>99.5</c:v>
                </c:pt>
                <c:pt idx="2321">
                  <c:v>99.5</c:v>
                </c:pt>
                <c:pt idx="2322">
                  <c:v>99.5</c:v>
                </c:pt>
                <c:pt idx="2323">
                  <c:v>99.5</c:v>
                </c:pt>
                <c:pt idx="2324">
                  <c:v>99.5</c:v>
                </c:pt>
                <c:pt idx="2325">
                  <c:v>99.5</c:v>
                </c:pt>
                <c:pt idx="2326">
                  <c:v>99.5</c:v>
                </c:pt>
                <c:pt idx="2327">
                  <c:v>99.5</c:v>
                </c:pt>
                <c:pt idx="2328">
                  <c:v>99.5</c:v>
                </c:pt>
                <c:pt idx="2329">
                  <c:v>99.5</c:v>
                </c:pt>
                <c:pt idx="2330">
                  <c:v>99.5</c:v>
                </c:pt>
                <c:pt idx="2331">
                  <c:v>99.5</c:v>
                </c:pt>
                <c:pt idx="2332">
                  <c:v>99.5</c:v>
                </c:pt>
                <c:pt idx="2333">
                  <c:v>99.5</c:v>
                </c:pt>
                <c:pt idx="2334">
                  <c:v>99.5</c:v>
                </c:pt>
                <c:pt idx="2335">
                  <c:v>99.5</c:v>
                </c:pt>
                <c:pt idx="2336">
                  <c:v>99.5</c:v>
                </c:pt>
                <c:pt idx="2337">
                  <c:v>99.5</c:v>
                </c:pt>
                <c:pt idx="2338">
                  <c:v>99.5</c:v>
                </c:pt>
                <c:pt idx="2339">
                  <c:v>99.5</c:v>
                </c:pt>
                <c:pt idx="2340">
                  <c:v>99.5</c:v>
                </c:pt>
                <c:pt idx="2341">
                  <c:v>99.5</c:v>
                </c:pt>
                <c:pt idx="2342">
                  <c:v>99.5</c:v>
                </c:pt>
                <c:pt idx="2343">
                  <c:v>99.5</c:v>
                </c:pt>
                <c:pt idx="2344">
                  <c:v>99.5</c:v>
                </c:pt>
                <c:pt idx="2345">
                  <c:v>99.75</c:v>
                </c:pt>
                <c:pt idx="2346">
                  <c:v>100</c:v>
                </c:pt>
                <c:pt idx="2347">
                  <c:v>100.25</c:v>
                </c:pt>
                <c:pt idx="2348">
                  <c:v>100.5</c:v>
                </c:pt>
                <c:pt idx="2349">
                  <c:v>100.5</c:v>
                </c:pt>
                <c:pt idx="2350">
                  <c:v>100.5</c:v>
                </c:pt>
                <c:pt idx="2351">
                  <c:v>100.5</c:v>
                </c:pt>
                <c:pt idx="2352">
                  <c:v>100.5</c:v>
                </c:pt>
                <c:pt idx="2353">
                  <c:v>100.5</c:v>
                </c:pt>
                <c:pt idx="2354">
                  <c:v>100.5</c:v>
                </c:pt>
                <c:pt idx="2355">
                  <c:v>100.75</c:v>
                </c:pt>
                <c:pt idx="2356">
                  <c:v>101</c:v>
                </c:pt>
                <c:pt idx="2357">
                  <c:v>101.25</c:v>
                </c:pt>
                <c:pt idx="2358">
                  <c:v>101.5</c:v>
                </c:pt>
                <c:pt idx="2359">
                  <c:v>101.75</c:v>
                </c:pt>
                <c:pt idx="2360">
                  <c:v>102</c:v>
                </c:pt>
                <c:pt idx="2361">
                  <c:v>102.25</c:v>
                </c:pt>
                <c:pt idx="2362">
                  <c:v>102.5</c:v>
                </c:pt>
                <c:pt idx="2363">
                  <c:v>102.75</c:v>
                </c:pt>
                <c:pt idx="2364">
                  <c:v>103</c:v>
                </c:pt>
                <c:pt idx="2365">
                  <c:v>103.25</c:v>
                </c:pt>
                <c:pt idx="2366">
                  <c:v>103.5</c:v>
                </c:pt>
                <c:pt idx="2367">
                  <c:v>103.75</c:v>
                </c:pt>
                <c:pt idx="2368">
                  <c:v>104</c:v>
                </c:pt>
                <c:pt idx="2369">
                  <c:v>104.25</c:v>
                </c:pt>
                <c:pt idx="2370">
                  <c:v>104.5</c:v>
                </c:pt>
                <c:pt idx="2371">
                  <c:v>104.75</c:v>
                </c:pt>
                <c:pt idx="2372">
                  <c:v>105</c:v>
                </c:pt>
                <c:pt idx="2373">
                  <c:v>105.25</c:v>
                </c:pt>
                <c:pt idx="2374">
                  <c:v>105.5</c:v>
                </c:pt>
                <c:pt idx="2375">
                  <c:v>105.75</c:v>
                </c:pt>
                <c:pt idx="2376">
                  <c:v>106</c:v>
                </c:pt>
                <c:pt idx="2377">
                  <c:v>106.25</c:v>
                </c:pt>
                <c:pt idx="2378">
                  <c:v>106.5</c:v>
                </c:pt>
                <c:pt idx="2379">
                  <c:v>106.75</c:v>
                </c:pt>
                <c:pt idx="2380">
                  <c:v>107</c:v>
                </c:pt>
                <c:pt idx="2381">
                  <c:v>107.25</c:v>
                </c:pt>
                <c:pt idx="2382">
                  <c:v>107.5</c:v>
                </c:pt>
                <c:pt idx="2383">
                  <c:v>107.75</c:v>
                </c:pt>
                <c:pt idx="2384">
                  <c:v>108</c:v>
                </c:pt>
                <c:pt idx="2385">
                  <c:v>108.25</c:v>
                </c:pt>
                <c:pt idx="2386">
                  <c:v>108.5</c:v>
                </c:pt>
                <c:pt idx="2387">
                  <c:v>108.75</c:v>
                </c:pt>
                <c:pt idx="2388">
                  <c:v>109</c:v>
                </c:pt>
                <c:pt idx="2389">
                  <c:v>109.25</c:v>
                </c:pt>
                <c:pt idx="2390">
                  <c:v>109.5</c:v>
                </c:pt>
                <c:pt idx="2391">
                  <c:v>109.75</c:v>
                </c:pt>
                <c:pt idx="2392">
                  <c:v>110</c:v>
                </c:pt>
                <c:pt idx="2393">
                  <c:v>110.25</c:v>
                </c:pt>
                <c:pt idx="2394">
                  <c:v>110.5</c:v>
                </c:pt>
                <c:pt idx="2395">
                  <c:v>110.75</c:v>
                </c:pt>
                <c:pt idx="2396">
                  <c:v>111</c:v>
                </c:pt>
                <c:pt idx="2397">
                  <c:v>111.25</c:v>
                </c:pt>
                <c:pt idx="2398">
                  <c:v>111.5</c:v>
                </c:pt>
                <c:pt idx="2399">
                  <c:v>111.75</c:v>
                </c:pt>
                <c:pt idx="2400">
                  <c:v>112</c:v>
                </c:pt>
                <c:pt idx="2401">
                  <c:v>112</c:v>
                </c:pt>
                <c:pt idx="2402">
                  <c:v>112</c:v>
                </c:pt>
                <c:pt idx="2403">
                  <c:v>112</c:v>
                </c:pt>
                <c:pt idx="2404">
                  <c:v>112</c:v>
                </c:pt>
                <c:pt idx="2405">
                  <c:v>112</c:v>
                </c:pt>
                <c:pt idx="2406">
                  <c:v>112</c:v>
                </c:pt>
                <c:pt idx="2407">
                  <c:v>112</c:v>
                </c:pt>
                <c:pt idx="2408">
                  <c:v>112</c:v>
                </c:pt>
                <c:pt idx="2409">
                  <c:v>112</c:v>
                </c:pt>
                <c:pt idx="2410">
                  <c:v>112</c:v>
                </c:pt>
                <c:pt idx="2411">
                  <c:v>112</c:v>
                </c:pt>
                <c:pt idx="2412">
                  <c:v>112</c:v>
                </c:pt>
                <c:pt idx="2413">
                  <c:v>112</c:v>
                </c:pt>
                <c:pt idx="2414">
                  <c:v>112</c:v>
                </c:pt>
                <c:pt idx="2415">
                  <c:v>112</c:v>
                </c:pt>
                <c:pt idx="2416">
                  <c:v>112</c:v>
                </c:pt>
                <c:pt idx="2417">
                  <c:v>112</c:v>
                </c:pt>
                <c:pt idx="2418">
                  <c:v>112</c:v>
                </c:pt>
                <c:pt idx="2419">
                  <c:v>112</c:v>
                </c:pt>
                <c:pt idx="2420">
                  <c:v>112</c:v>
                </c:pt>
                <c:pt idx="2421">
                  <c:v>112</c:v>
                </c:pt>
                <c:pt idx="2422">
                  <c:v>112</c:v>
                </c:pt>
                <c:pt idx="2423">
                  <c:v>112</c:v>
                </c:pt>
                <c:pt idx="2424">
                  <c:v>112</c:v>
                </c:pt>
                <c:pt idx="2425">
                  <c:v>112</c:v>
                </c:pt>
                <c:pt idx="2426">
                  <c:v>112</c:v>
                </c:pt>
                <c:pt idx="2427">
                  <c:v>112</c:v>
                </c:pt>
                <c:pt idx="2428">
                  <c:v>112</c:v>
                </c:pt>
                <c:pt idx="2429">
                  <c:v>112</c:v>
                </c:pt>
                <c:pt idx="2430">
                  <c:v>112</c:v>
                </c:pt>
                <c:pt idx="2431">
                  <c:v>112</c:v>
                </c:pt>
                <c:pt idx="2432">
                  <c:v>112</c:v>
                </c:pt>
                <c:pt idx="2433">
                  <c:v>112</c:v>
                </c:pt>
                <c:pt idx="2434">
                  <c:v>112</c:v>
                </c:pt>
                <c:pt idx="2435">
                  <c:v>112</c:v>
                </c:pt>
                <c:pt idx="2436">
                  <c:v>112</c:v>
                </c:pt>
                <c:pt idx="2437">
                  <c:v>112</c:v>
                </c:pt>
                <c:pt idx="2438">
                  <c:v>112</c:v>
                </c:pt>
                <c:pt idx="2439">
                  <c:v>112</c:v>
                </c:pt>
                <c:pt idx="2440">
                  <c:v>112</c:v>
                </c:pt>
                <c:pt idx="2441">
                  <c:v>112</c:v>
                </c:pt>
                <c:pt idx="2442">
                  <c:v>112</c:v>
                </c:pt>
                <c:pt idx="2443">
                  <c:v>112</c:v>
                </c:pt>
                <c:pt idx="2444">
                  <c:v>112</c:v>
                </c:pt>
                <c:pt idx="2445">
                  <c:v>112</c:v>
                </c:pt>
                <c:pt idx="2446">
                  <c:v>112</c:v>
                </c:pt>
                <c:pt idx="2447">
                  <c:v>112</c:v>
                </c:pt>
                <c:pt idx="2448">
                  <c:v>112</c:v>
                </c:pt>
                <c:pt idx="2449">
                  <c:v>112</c:v>
                </c:pt>
                <c:pt idx="2450">
                  <c:v>112</c:v>
                </c:pt>
                <c:pt idx="2451">
                  <c:v>112</c:v>
                </c:pt>
                <c:pt idx="2452">
                  <c:v>112</c:v>
                </c:pt>
                <c:pt idx="2453">
                  <c:v>112</c:v>
                </c:pt>
                <c:pt idx="2454">
                  <c:v>112</c:v>
                </c:pt>
                <c:pt idx="2455">
                  <c:v>112</c:v>
                </c:pt>
                <c:pt idx="2456">
                  <c:v>112</c:v>
                </c:pt>
                <c:pt idx="2457">
                  <c:v>112</c:v>
                </c:pt>
                <c:pt idx="2458">
                  <c:v>112</c:v>
                </c:pt>
                <c:pt idx="2459">
                  <c:v>112</c:v>
                </c:pt>
                <c:pt idx="2460">
                  <c:v>112</c:v>
                </c:pt>
                <c:pt idx="2461">
                  <c:v>112</c:v>
                </c:pt>
                <c:pt idx="2462">
                  <c:v>112</c:v>
                </c:pt>
                <c:pt idx="2463">
                  <c:v>112</c:v>
                </c:pt>
                <c:pt idx="2464">
                  <c:v>112.25</c:v>
                </c:pt>
                <c:pt idx="2465">
                  <c:v>112.5</c:v>
                </c:pt>
                <c:pt idx="2466">
                  <c:v>112.75</c:v>
                </c:pt>
                <c:pt idx="2467">
                  <c:v>113</c:v>
                </c:pt>
                <c:pt idx="2468">
                  <c:v>113.25</c:v>
                </c:pt>
                <c:pt idx="2469">
                  <c:v>113.5</c:v>
                </c:pt>
                <c:pt idx="2470">
                  <c:v>113.75</c:v>
                </c:pt>
                <c:pt idx="2471">
                  <c:v>114</c:v>
                </c:pt>
                <c:pt idx="2472">
                  <c:v>114.25</c:v>
                </c:pt>
                <c:pt idx="2473">
                  <c:v>114.5</c:v>
                </c:pt>
                <c:pt idx="2474">
                  <c:v>114.75</c:v>
                </c:pt>
                <c:pt idx="2475">
                  <c:v>115</c:v>
                </c:pt>
                <c:pt idx="2476">
                  <c:v>115.25</c:v>
                </c:pt>
                <c:pt idx="2477">
                  <c:v>115.5</c:v>
                </c:pt>
                <c:pt idx="2478">
                  <c:v>115.75</c:v>
                </c:pt>
                <c:pt idx="2479">
                  <c:v>116</c:v>
                </c:pt>
                <c:pt idx="2480">
                  <c:v>116.25</c:v>
                </c:pt>
                <c:pt idx="2481">
                  <c:v>116.5</c:v>
                </c:pt>
                <c:pt idx="2482">
                  <c:v>116.75</c:v>
                </c:pt>
                <c:pt idx="2483">
                  <c:v>117</c:v>
                </c:pt>
                <c:pt idx="2484">
                  <c:v>117.25</c:v>
                </c:pt>
                <c:pt idx="2485">
                  <c:v>117.5</c:v>
                </c:pt>
                <c:pt idx="2486">
                  <c:v>117.75</c:v>
                </c:pt>
                <c:pt idx="2487">
                  <c:v>118</c:v>
                </c:pt>
                <c:pt idx="2488">
                  <c:v>118.25</c:v>
                </c:pt>
                <c:pt idx="2489">
                  <c:v>118.5</c:v>
                </c:pt>
                <c:pt idx="2490">
                  <c:v>118.75</c:v>
                </c:pt>
                <c:pt idx="2491">
                  <c:v>119</c:v>
                </c:pt>
                <c:pt idx="2492">
                  <c:v>119</c:v>
                </c:pt>
                <c:pt idx="2493">
                  <c:v>119</c:v>
                </c:pt>
                <c:pt idx="2494">
                  <c:v>119</c:v>
                </c:pt>
                <c:pt idx="2495">
                  <c:v>119</c:v>
                </c:pt>
                <c:pt idx="2496">
                  <c:v>119</c:v>
                </c:pt>
                <c:pt idx="2497">
                  <c:v>119</c:v>
                </c:pt>
                <c:pt idx="2498">
                  <c:v>119</c:v>
                </c:pt>
                <c:pt idx="2499">
                  <c:v>119</c:v>
                </c:pt>
                <c:pt idx="2500">
                  <c:v>119</c:v>
                </c:pt>
                <c:pt idx="2501">
                  <c:v>119</c:v>
                </c:pt>
                <c:pt idx="2502">
                  <c:v>119</c:v>
                </c:pt>
                <c:pt idx="2503">
                  <c:v>119</c:v>
                </c:pt>
                <c:pt idx="2504">
                  <c:v>119</c:v>
                </c:pt>
                <c:pt idx="2505">
                  <c:v>119</c:v>
                </c:pt>
                <c:pt idx="2506">
                  <c:v>119</c:v>
                </c:pt>
                <c:pt idx="2507">
                  <c:v>119</c:v>
                </c:pt>
                <c:pt idx="2508">
                  <c:v>119</c:v>
                </c:pt>
                <c:pt idx="2509">
                  <c:v>119</c:v>
                </c:pt>
                <c:pt idx="2510">
                  <c:v>119</c:v>
                </c:pt>
                <c:pt idx="2511">
                  <c:v>119</c:v>
                </c:pt>
                <c:pt idx="2512">
                  <c:v>119</c:v>
                </c:pt>
                <c:pt idx="2513">
                  <c:v>119</c:v>
                </c:pt>
                <c:pt idx="2514">
                  <c:v>119</c:v>
                </c:pt>
                <c:pt idx="2515">
                  <c:v>119</c:v>
                </c:pt>
                <c:pt idx="2516">
                  <c:v>119</c:v>
                </c:pt>
                <c:pt idx="2517">
                  <c:v>119</c:v>
                </c:pt>
                <c:pt idx="2518">
                  <c:v>119</c:v>
                </c:pt>
                <c:pt idx="2519">
                  <c:v>119</c:v>
                </c:pt>
                <c:pt idx="2520">
                  <c:v>119</c:v>
                </c:pt>
                <c:pt idx="2521">
                  <c:v>119</c:v>
                </c:pt>
                <c:pt idx="2522">
                  <c:v>119</c:v>
                </c:pt>
                <c:pt idx="2523">
                  <c:v>119</c:v>
                </c:pt>
                <c:pt idx="2524">
                  <c:v>119</c:v>
                </c:pt>
                <c:pt idx="2525">
                  <c:v>119</c:v>
                </c:pt>
                <c:pt idx="2526">
                  <c:v>119</c:v>
                </c:pt>
                <c:pt idx="2527">
                  <c:v>119</c:v>
                </c:pt>
                <c:pt idx="2528">
                  <c:v>119</c:v>
                </c:pt>
                <c:pt idx="2529">
                  <c:v>119</c:v>
                </c:pt>
                <c:pt idx="2530">
                  <c:v>119</c:v>
                </c:pt>
                <c:pt idx="2531">
                  <c:v>119</c:v>
                </c:pt>
                <c:pt idx="2532">
                  <c:v>119</c:v>
                </c:pt>
                <c:pt idx="2533">
                  <c:v>119</c:v>
                </c:pt>
                <c:pt idx="2534">
                  <c:v>119</c:v>
                </c:pt>
                <c:pt idx="2535">
                  <c:v>119</c:v>
                </c:pt>
                <c:pt idx="2536">
                  <c:v>119</c:v>
                </c:pt>
                <c:pt idx="2537">
                  <c:v>119</c:v>
                </c:pt>
                <c:pt idx="2538">
                  <c:v>119</c:v>
                </c:pt>
                <c:pt idx="2539">
                  <c:v>119</c:v>
                </c:pt>
                <c:pt idx="2540">
                  <c:v>119</c:v>
                </c:pt>
                <c:pt idx="2541">
                  <c:v>119</c:v>
                </c:pt>
                <c:pt idx="2542">
                  <c:v>119</c:v>
                </c:pt>
                <c:pt idx="2543">
                  <c:v>119</c:v>
                </c:pt>
                <c:pt idx="2544">
                  <c:v>119</c:v>
                </c:pt>
                <c:pt idx="2545">
                  <c:v>119</c:v>
                </c:pt>
                <c:pt idx="2546">
                  <c:v>119</c:v>
                </c:pt>
                <c:pt idx="2547">
                  <c:v>119</c:v>
                </c:pt>
                <c:pt idx="2548">
                  <c:v>119</c:v>
                </c:pt>
                <c:pt idx="2549">
                  <c:v>119</c:v>
                </c:pt>
                <c:pt idx="2550">
                  <c:v>119</c:v>
                </c:pt>
                <c:pt idx="2551">
                  <c:v>119</c:v>
                </c:pt>
                <c:pt idx="2552">
                  <c:v>119</c:v>
                </c:pt>
                <c:pt idx="2553">
                  <c:v>119</c:v>
                </c:pt>
                <c:pt idx="2554">
                  <c:v>119</c:v>
                </c:pt>
                <c:pt idx="2555">
                  <c:v>119</c:v>
                </c:pt>
                <c:pt idx="2556">
                  <c:v>119</c:v>
                </c:pt>
                <c:pt idx="2557">
                  <c:v>119</c:v>
                </c:pt>
                <c:pt idx="2558">
                  <c:v>119</c:v>
                </c:pt>
                <c:pt idx="2559">
                  <c:v>119</c:v>
                </c:pt>
                <c:pt idx="2560">
                  <c:v>119</c:v>
                </c:pt>
                <c:pt idx="2561">
                  <c:v>119</c:v>
                </c:pt>
                <c:pt idx="2562">
                  <c:v>119</c:v>
                </c:pt>
                <c:pt idx="2563">
                  <c:v>119</c:v>
                </c:pt>
                <c:pt idx="2564">
                  <c:v>119</c:v>
                </c:pt>
                <c:pt idx="2565">
                  <c:v>119</c:v>
                </c:pt>
                <c:pt idx="2566">
                  <c:v>119</c:v>
                </c:pt>
                <c:pt idx="2567">
                  <c:v>119</c:v>
                </c:pt>
                <c:pt idx="2568">
                  <c:v>119</c:v>
                </c:pt>
                <c:pt idx="2569">
                  <c:v>119</c:v>
                </c:pt>
                <c:pt idx="2570">
                  <c:v>119</c:v>
                </c:pt>
                <c:pt idx="2571">
                  <c:v>119</c:v>
                </c:pt>
                <c:pt idx="2572">
                  <c:v>119</c:v>
                </c:pt>
                <c:pt idx="2573">
                  <c:v>119</c:v>
                </c:pt>
                <c:pt idx="2574">
                  <c:v>119</c:v>
                </c:pt>
                <c:pt idx="2575">
                  <c:v>119</c:v>
                </c:pt>
                <c:pt idx="2576">
                  <c:v>119</c:v>
                </c:pt>
                <c:pt idx="2577">
                  <c:v>119</c:v>
                </c:pt>
                <c:pt idx="2578">
                  <c:v>119</c:v>
                </c:pt>
                <c:pt idx="2579">
                  <c:v>119</c:v>
                </c:pt>
                <c:pt idx="2580">
                  <c:v>119</c:v>
                </c:pt>
                <c:pt idx="2581">
                  <c:v>119</c:v>
                </c:pt>
                <c:pt idx="2582">
                  <c:v>119</c:v>
                </c:pt>
                <c:pt idx="2583">
                  <c:v>119</c:v>
                </c:pt>
                <c:pt idx="2584">
                  <c:v>119</c:v>
                </c:pt>
                <c:pt idx="2585">
                  <c:v>119</c:v>
                </c:pt>
                <c:pt idx="2586">
                  <c:v>119</c:v>
                </c:pt>
                <c:pt idx="2587">
                  <c:v>119</c:v>
                </c:pt>
                <c:pt idx="2588">
                  <c:v>119</c:v>
                </c:pt>
                <c:pt idx="2589">
                  <c:v>119</c:v>
                </c:pt>
                <c:pt idx="2590">
                  <c:v>119</c:v>
                </c:pt>
                <c:pt idx="2591">
                  <c:v>119</c:v>
                </c:pt>
                <c:pt idx="2592">
                  <c:v>119</c:v>
                </c:pt>
                <c:pt idx="2593">
                  <c:v>119</c:v>
                </c:pt>
                <c:pt idx="2594">
                  <c:v>119</c:v>
                </c:pt>
                <c:pt idx="2595">
                  <c:v>119</c:v>
                </c:pt>
                <c:pt idx="2596">
                  <c:v>119</c:v>
                </c:pt>
                <c:pt idx="2597">
                  <c:v>119</c:v>
                </c:pt>
                <c:pt idx="2598">
                  <c:v>119</c:v>
                </c:pt>
                <c:pt idx="2599">
                  <c:v>119</c:v>
                </c:pt>
                <c:pt idx="2600">
                  <c:v>119</c:v>
                </c:pt>
                <c:pt idx="2601">
                  <c:v>119</c:v>
                </c:pt>
                <c:pt idx="2602">
                  <c:v>119</c:v>
                </c:pt>
                <c:pt idx="2603">
                  <c:v>119</c:v>
                </c:pt>
                <c:pt idx="2604">
                  <c:v>119</c:v>
                </c:pt>
                <c:pt idx="2605">
                  <c:v>119</c:v>
                </c:pt>
                <c:pt idx="2606">
                  <c:v>119</c:v>
                </c:pt>
                <c:pt idx="2607">
                  <c:v>119</c:v>
                </c:pt>
                <c:pt idx="2608">
                  <c:v>119</c:v>
                </c:pt>
                <c:pt idx="2609">
                  <c:v>119</c:v>
                </c:pt>
                <c:pt idx="2610">
                  <c:v>119</c:v>
                </c:pt>
                <c:pt idx="2611">
                  <c:v>119</c:v>
                </c:pt>
                <c:pt idx="2612">
                  <c:v>119</c:v>
                </c:pt>
                <c:pt idx="2613">
                  <c:v>119</c:v>
                </c:pt>
                <c:pt idx="2614">
                  <c:v>119</c:v>
                </c:pt>
                <c:pt idx="2615">
                  <c:v>119</c:v>
                </c:pt>
                <c:pt idx="2616">
                  <c:v>119</c:v>
                </c:pt>
                <c:pt idx="2617">
                  <c:v>119</c:v>
                </c:pt>
                <c:pt idx="2618">
                  <c:v>119</c:v>
                </c:pt>
                <c:pt idx="2619">
                  <c:v>119</c:v>
                </c:pt>
                <c:pt idx="2620">
                  <c:v>119</c:v>
                </c:pt>
                <c:pt idx="2621">
                  <c:v>119</c:v>
                </c:pt>
                <c:pt idx="2622">
                  <c:v>119</c:v>
                </c:pt>
                <c:pt idx="2623">
                  <c:v>119</c:v>
                </c:pt>
                <c:pt idx="2624">
                  <c:v>119</c:v>
                </c:pt>
                <c:pt idx="2625">
                  <c:v>119</c:v>
                </c:pt>
                <c:pt idx="2626">
                  <c:v>119</c:v>
                </c:pt>
                <c:pt idx="2627">
                  <c:v>119</c:v>
                </c:pt>
                <c:pt idx="2628">
                  <c:v>119</c:v>
                </c:pt>
                <c:pt idx="2629">
                  <c:v>119</c:v>
                </c:pt>
                <c:pt idx="2630">
                  <c:v>119</c:v>
                </c:pt>
                <c:pt idx="2631">
                  <c:v>119</c:v>
                </c:pt>
                <c:pt idx="2632">
                  <c:v>119</c:v>
                </c:pt>
                <c:pt idx="2633">
                  <c:v>119</c:v>
                </c:pt>
                <c:pt idx="2634">
                  <c:v>119</c:v>
                </c:pt>
                <c:pt idx="2635">
                  <c:v>119</c:v>
                </c:pt>
                <c:pt idx="2636">
                  <c:v>119</c:v>
                </c:pt>
                <c:pt idx="2637">
                  <c:v>119</c:v>
                </c:pt>
                <c:pt idx="2638">
                  <c:v>119</c:v>
                </c:pt>
                <c:pt idx="2639">
                  <c:v>119</c:v>
                </c:pt>
                <c:pt idx="2640">
                  <c:v>119</c:v>
                </c:pt>
                <c:pt idx="2641">
                  <c:v>119</c:v>
                </c:pt>
                <c:pt idx="2642">
                  <c:v>119</c:v>
                </c:pt>
                <c:pt idx="2643">
                  <c:v>119</c:v>
                </c:pt>
                <c:pt idx="2644">
                  <c:v>119</c:v>
                </c:pt>
                <c:pt idx="2645">
                  <c:v>119</c:v>
                </c:pt>
                <c:pt idx="2646">
                  <c:v>119</c:v>
                </c:pt>
                <c:pt idx="2647">
                  <c:v>119</c:v>
                </c:pt>
                <c:pt idx="2648">
                  <c:v>119</c:v>
                </c:pt>
                <c:pt idx="2649">
                  <c:v>119</c:v>
                </c:pt>
                <c:pt idx="2650">
                  <c:v>119</c:v>
                </c:pt>
                <c:pt idx="2651">
                  <c:v>119</c:v>
                </c:pt>
                <c:pt idx="2652">
                  <c:v>119</c:v>
                </c:pt>
                <c:pt idx="2653">
                  <c:v>119</c:v>
                </c:pt>
                <c:pt idx="2654">
                  <c:v>119</c:v>
                </c:pt>
                <c:pt idx="2655">
                  <c:v>119</c:v>
                </c:pt>
                <c:pt idx="2656">
                  <c:v>119</c:v>
                </c:pt>
                <c:pt idx="2657">
                  <c:v>119</c:v>
                </c:pt>
                <c:pt idx="2658">
                  <c:v>119</c:v>
                </c:pt>
                <c:pt idx="2659">
                  <c:v>119</c:v>
                </c:pt>
                <c:pt idx="2660">
                  <c:v>119</c:v>
                </c:pt>
                <c:pt idx="2661">
                  <c:v>119</c:v>
                </c:pt>
                <c:pt idx="2662">
                  <c:v>119</c:v>
                </c:pt>
                <c:pt idx="2663">
                  <c:v>119</c:v>
                </c:pt>
                <c:pt idx="2664">
                  <c:v>119</c:v>
                </c:pt>
                <c:pt idx="2665">
                  <c:v>119</c:v>
                </c:pt>
                <c:pt idx="2666">
                  <c:v>119</c:v>
                </c:pt>
                <c:pt idx="2667">
                  <c:v>119</c:v>
                </c:pt>
                <c:pt idx="2668">
                  <c:v>119</c:v>
                </c:pt>
                <c:pt idx="2669">
                  <c:v>119</c:v>
                </c:pt>
                <c:pt idx="2670">
                  <c:v>119</c:v>
                </c:pt>
                <c:pt idx="2671">
                  <c:v>119</c:v>
                </c:pt>
                <c:pt idx="2672">
                  <c:v>119</c:v>
                </c:pt>
                <c:pt idx="2673">
                  <c:v>119</c:v>
                </c:pt>
                <c:pt idx="2674">
                  <c:v>119</c:v>
                </c:pt>
                <c:pt idx="2675">
                  <c:v>119</c:v>
                </c:pt>
                <c:pt idx="2676">
                  <c:v>119</c:v>
                </c:pt>
                <c:pt idx="2677">
                  <c:v>119</c:v>
                </c:pt>
                <c:pt idx="2678">
                  <c:v>119</c:v>
                </c:pt>
                <c:pt idx="2679">
                  <c:v>119</c:v>
                </c:pt>
                <c:pt idx="2680">
                  <c:v>119</c:v>
                </c:pt>
                <c:pt idx="2681">
                  <c:v>119</c:v>
                </c:pt>
                <c:pt idx="2682">
                  <c:v>119</c:v>
                </c:pt>
                <c:pt idx="2683">
                  <c:v>119</c:v>
                </c:pt>
                <c:pt idx="2684">
                  <c:v>119</c:v>
                </c:pt>
                <c:pt idx="2685">
                  <c:v>119</c:v>
                </c:pt>
                <c:pt idx="2686">
                  <c:v>119</c:v>
                </c:pt>
                <c:pt idx="2687">
                  <c:v>119</c:v>
                </c:pt>
                <c:pt idx="2688">
                  <c:v>119</c:v>
                </c:pt>
                <c:pt idx="2689">
                  <c:v>119</c:v>
                </c:pt>
                <c:pt idx="2690">
                  <c:v>119</c:v>
                </c:pt>
                <c:pt idx="2691">
                  <c:v>119</c:v>
                </c:pt>
                <c:pt idx="2692">
                  <c:v>119</c:v>
                </c:pt>
                <c:pt idx="2693">
                  <c:v>119</c:v>
                </c:pt>
                <c:pt idx="2694">
                  <c:v>119</c:v>
                </c:pt>
                <c:pt idx="2695">
                  <c:v>119</c:v>
                </c:pt>
                <c:pt idx="2696">
                  <c:v>119</c:v>
                </c:pt>
                <c:pt idx="2697">
                  <c:v>119</c:v>
                </c:pt>
                <c:pt idx="2698">
                  <c:v>119</c:v>
                </c:pt>
                <c:pt idx="2699">
                  <c:v>119</c:v>
                </c:pt>
                <c:pt idx="2700">
                  <c:v>119</c:v>
                </c:pt>
                <c:pt idx="2701">
                  <c:v>119</c:v>
                </c:pt>
                <c:pt idx="2702">
                  <c:v>119</c:v>
                </c:pt>
                <c:pt idx="2703">
                  <c:v>119</c:v>
                </c:pt>
                <c:pt idx="2704">
                  <c:v>119</c:v>
                </c:pt>
                <c:pt idx="2705">
                  <c:v>119</c:v>
                </c:pt>
                <c:pt idx="2706">
                  <c:v>119</c:v>
                </c:pt>
                <c:pt idx="2707">
                  <c:v>119</c:v>
                </c:pt>
                <c:pt idx="2708">
                  <c:v>119</c:v>
                </c:pt>
                <c:pt idx="2709">
                  <c:v>119</c:v>
                </c:pt>
                <c:pt idx="2710">
                  <c:v>119</c:v>
                </c:pt>
                <c:pt idx="2711">
                  <c:v>119</c:v>
                </c:pt>
                <c:pt idx="2712">
                  <c:v>119</c:v>
                </c:pt>
                <c:pt idx="2713">
                  <c:v>119</c:v>
                </c:pt>
                <c:pt idx="2714">
                  <c:v>119</c:v>
                </c:pt>
                <c:pt idx="2715">
                  <c:v>119</c:v>
                </c:pt>
                <c:pt idx="2716">
                  <c:v>119</c:v>
                </c:pt>
                <c:pt idx="2717">
                  <c:v>119</c:v>
                </c:pt>
                <c:pt idx="2718">
                  <c:v>119</c:v>
                </c:pt>
                <c:pt idx="2719">
                  <c:v>119</c:v>
                </c:pt>
                <c:pt idx="2720">
                  <c:v>119</c:v>
                </c:pt>
                <c:pt idx="2721">
                  <c:v>119</c:v>
                </c:pt>
                <c:pt idx="2722">
                  <c:v>119</c:v>
                </c:pt>
                <c:pt idx="2723">
                  <c:v>119</c:v>
                </c:pt>
                <c:pt idx="2724">
                  <c:v>119</c:v>
                </c:pt>
                <c:pt idx="2725">
                  <c:v>119</c:v>
                </c:pt>
                <c:pt idx="2726">
                  <c:v>119</c:v>
                </c:pt>
                <c:pt idx="2727">
                  <c:v>119</c:v>
                </c:pt>
                <c:pt idx="2728">
                  <c:v>119</c:v>
                </c:pt>
                <c:pt idx="2729">
                  <c:v>119</c:v>
                </c:pt>
                <c:pt idx="2730">
                  <c:v>119</c:v>
                </c:pt>
                <c:pt idx="2731">
                  <c:v>119</c:v>
                </c:pt>
                <c:pt idx="2732">
                  <c:v>119</c:v>
                </c:pt>
                <c:pt idx="2733">
                  <c:v>119</c:v>
                </c:pt>
                <c:pt idx="2734">
                  <c:v>119</c:v>
                </c:pt>
                <c:pt idx="2735">
                  <c:v>119</c:v>
                </c:pt>
                <c:pt idx="2736">
                  <c:v>119</c:v>
                </c:pt>
                <c:pt idx="2737">
                  <c:v>119</c:v>
                </c:pt>
                <c:pt idx="2738">
                  <c:v>119</c:v>
                </c:pt>
                <c:pt idx="2739">
                  <c:v>119</c:v>
                </c:pt>
                <c:pt idx="2740">
                  <c:v>119</c:v>
                </c:pt>
                <c:pt idx="2741">
                  <c:v>119</c:v>
                </c:pt>
                <c:pt idx="2742">
                  <c:v>119</c:v>
                </c:pt>
                <c:pt idx="2743">
                  <c:v>119</c:v>
                </c:pt>
                <c:pt idx="2744">
                  <c:v>119</c:v>
                </c:pt>
                <c:pt idx="2745">
                  <c:v>119</c:v>
                </c:pt>
                <c:pt idx="2746">
                  <c:v>119</c:v>
                </c:pt>
                <c:pt idx="2747">
                  <c:v>119</c:v>
                </c:pt>
                <c:pt idx="2748">
                  <c:v>119</c:v>
                </c:pt>
                <c:pt idx="2749">
                  <c:v>119</c:v>
                </c:pt>
                <c:pt idx="2750">
                  <c:v>119</c:v>
                </c:pt>
                <c:pt idx="2751">
                  <c:v>119</c:v>
                </c:pt>
                <c:pt idx="2752">
                  <c:v>119</c:v>
                </c:pt>
                <c:pt idx="2753">
                  <c:v>119</c:v>
                </c:pt>
                <c:pt idx="2754">
                  <c:v>119</c:v>
                </c:pt>
                <c:pt idx="2755">
                  <c:v>119</c:v>
                </c:pt>
                <c:pt idx="2756">
                  <c:v>119</c:v>
                </c:pt>
                <c:pt idx="2757">
                  <c:v>119</c:v>
                </c:pt>
                <c:pt idx="2758">
                  <c:v>119</c:v>
                </c:pt>
                <c:pt idx="2759">
                  <c:v>119</c:v>
                </c:pt>
                <c:pt idx="2760">
                  <c:v>119</c:v>
                </c:pt>
                <c:pt idx="2761">
                  <c:v>119</c:v>
                </c:pt>
                <c:pt idx="2762">
                  <c:v>119</c:v>
                </c:pt>
                <c:pt idx="2763">
                  <c:v>119</c:v>
                </c:pt>
                <c:pt idx="2764">
                  <c:v>119</c:v>
                </c:pt>
                <c:pt idx="2765">
                  <c:v>119</c:v>
                </c:pt>
                <c:pt idx="2766">
                  <c:v>119</c:v>
                </c:pt>
                <c:pt idx="2767">
                  <c:v>119</c:v>
                </c:pt>
                <c:pt idx="2768">
                  <c:v>119</c:v>
                </c:pt>
                <c:pt idx="2769">
                  <c:v>119</c:v>
                </c:pt>
                <c:pt idx="2770">
                  <c:v>119</c:v>
                </c:pt>
                <c:pt idx="2771">
                  <c:v>119</c:v>
                </c:pt>
                <c:pt idx="2772">
                  <c:v>119</c:v>
                </c:pt>
                <c:pt idx="2773">
                  <c:v>119</c:v>
                </c:pt>
                <c:pt idx="2774">
                  <c:v>119</c:v>
                </c:pt>
                <c:pt idx="2775">
                  <c:v>119</c:v>
                </c:pt>
                <c:pt idx="2776">
                  <c:v>119</c:v>
                </c:pt>
                <c:pt idx="2777">
                  <c:v>119</c:v>
                </c:pt>
                <c:pt idx="2778">
                  <c:v>119</c:v>
                </c:pt>
                <c:pt idx="2779">
                  <c:v>119</c:v>
                </c:pt>
                <c:pt idx="2780">
                  <c:v>119</c:v>
                </c:pt>
                <c:pt idx="2781">
                  <c:v>119</c:v>
                </c:pt>
                <c:pt idx="2782">
                  <c:v>119</c:v>
                </c:pt>
                <c:pt idx="2783">
                  <c:v>119</c:v>
                </c:pt>
                <c:pt idx="2784">
                  <c:v>119</c:v>
                </c:pt>
                <c:pt idx="2785">
                  <c:v>119</c:v>
                </c:pt>
                <c:pt idx="2786">
                  <c:v>119</c:v>
                </c:pt>
                <c:pt idx="2787">
                  <c:v>119</c:v>
                </c:pt>
                <c:pt idx="2788">
                  <c:v>119</c:v>
                </c:pt>
                <c:pt idx="2789">
                  <c:v>119</c:v>
                </c:pt>
                <c:pt idx="2790">
                  <c:v>119</c:v>
                </c:pt>
                <c:pt idx="2791">
                  <c:v>119</c:v>
                </c:pt>
                <c:pt idx="2792">
                  <c:v>119</c:v>
                </c:pt>
                <c:pt idx="2793">
                  <c:v>119</c:v>
                </c:pt>
                <c:pt idx="2794">
                  <c:v>119</c:v>
                </c:pt>
                <c:pt idx="2795">
                  <c:v>119</c:v>
                </c:pt>
                <c:pt idx="2796">
                  <c:v>119</c:v>
                </c:pt>
                <c:pt idx="2797">
                  <c:v>119</c:v>
                </c:pt>
                <c:pt idx="2798">
                  <c:v>119</c:v>
                </c:pt>
                <c:pt idx="2799">
                  <c:v>119</c:v>
                </c:pt>
                <c:pt idx="2800">
                  <c:v>119</c:v>
                </c:pt>
                <c:pt idx="2801">
                  <c:v>119</c:v>
                </c:pt>
                <c:pt idx="2802">
                  <c:v>119</c:v>
                </c:pt>
                <c:pt idx="2803">
                  <c:v>119</c:v>
                </c:pt>
                <c:pt idx="2804">
                  <c:v>119</c:v>
                </c:pt>
                <c:pt idx="2805">
                  <c:v>119</c:v>
                </c:pt>
                <c:pt idx="2806">
                  <c:v>119</c:v>
                </c:pt>
                <c:pt idx="2807">
                  <c:v>119</c:v>
                </c:pt>
                <c:pt idx="2808">
                  <c:v>119</c:v>
                </c:pt>
                <c:pt idx="2809">
                  <c:v>119</c:v>
                </c:pt>
                <c:pt idx="2810">
                  <c:v>119</c:v>
                </c:pt>
                <c:pt idx="2811">
                  <c:v>119</c:v>
                </c:pt>
                <c:pt idx="2812">
                  <c:v>119</c:v>
                </c:pt>
                <c:pt idx="2813">
                  <c:v>119</c:v>
                </c:pt>
                <c:pt idx="2814">
                  <c:v>119</c:v>
                </c:pt>
                <c:pt idx="2815">
                  <c:v>119</c:v>
                </c:pt>
                <c:pt idx="2816">
                  <c:v>119</c:v>
                </c:pt>
                <c:pt idx="2817">
                  <c:v>119</c:v>
                </c:pt>
                <c:pt idx="2818">
                  <c:v>119</c:v>
                </c:pt>
                <c:pt idx="2819">
                  <c:v>119</c:v>
                </c:pt>
                <c:pt idx="2820">
                  <c:v>119</c:v>
                </c:pt>
                <c:pt idx="2821">
                  <c:v>119</c:v>
                </c:pt>
                <c:pt idx="2822">
                  <c:v>119</c:v>
                </c:pt>
                <c:pt idx="2823">
                  <c:v>119</c:v>
                </c:pt>
                <c:pt idx="2824">
                  <c:v>119</c:v>
                </c:pt>
                <c:pt idx="2825">
                  <c:v>119</c:v>
                </c:pt>
                <c:pt idx="2826">
                  <c:v>119</c:v>
                </c:pt>
                <c:pt idx="2827">
                  <c:v>119</c:v>
                </c:pt>
                <c:pt idx="2828">
                  <c:v>119</c:v>
                </c:pt>
                <c:pt idx="2829">
                  <c:v>119</c:v>
                </c:pt>
                <c:pt idx="2830">
                  <c:v>119</c:v>
                </c:pt>
                <c:pt idx="2831">
                  <c:v>119</c:v>
                </c:pt>
                <c:pt idx="2832">
                  <c:v>119</c:v>
                </c:pt>
                <c:pt idx="2833">
                  <c:v>119</c:v>
                </c:pt>
                <c:pt idx="2834">
                  <c:v>119</c:v>
                </c:pt>
                <c:pt idx="2835">
                  <c:v>119</c:v>
                </c:pt>
                <c:pt idx="2836">
                  <c:v>119</c:v>
                </c:pt>
                <c:pt idx="2837">
                  <c:v>119</c:v>
                </c:pt>
                <c:pt idx="2838">
                  <c:v>119</c:v>
                </c:pt>
                <c:pt idx="2839">
                  <c:v>119</c:v>
                </c:pt>
                <c:pt idx="2840">
                  <c:v>119</c:v>
                </c:pt>
                <c:pt idx="2841">
                  <c:v>119</c:v>
                </c:pt>
                <c:pt idx="2842">
                  <c:v>119</c:v>
                </c:pt>
                <c:pt idx="2843">
                  <c:v>119</c:v>
                </c:pt>
                <c:pt idx="2844">
                  <c:v>119</c:v>
                </c:pt>
                <c:pt idx="2845">
                  <c:v>119</c:v>
                </c:pt>
                <c:pt idx="2846">
                  <c:v>119</c:v>
                </c:pt>
                <c:pt idx="2847">
                  <c:v>119</c:v>
                </c:pt>
                <c:pt idx="2848">
                  <c:v>119</c:v>
                </c:pt>
                <c:pt idx="2849">
                  <c:v>119</c:v>
                </c:pt>
                <c:pt idx="2850">
                  <c:v>119</c:v>
                </c:pt>
                <c:pt idx="2851">
                  <c:v>119.25</c:v>
                </c:pt>
                <c:pt idx="2852">
                  <c:v>119.5</c:v>
                </c:pt>
                <c:pt idx="2853">
                  <c:v>119.75</c:v>
                </c:pt>
                <c:pt idx="2854">
                  <c:v>120</c:v>
                </c:pt>
                <c:pt idx="2855">
                  <c:v>120.25</c:v>
                </c:pt>
                <c:pt idx="2856">
                  <c:v>120.5</c:v>
                </c:pt>
                <c:pt idx="2857">
                  <c:v>120.75</c:v>
                </c:pt>
                <c:pt idx="2858">
                  <c:v>121</c:v>
                </c:pt>
                <c:pt idx="2859">
                  <c:v>121.25</c:v>
                </c:pt>
                <c:pt idx="2860">
                  <c:v>121.5</c:v>
                </c:pt>
                <c:pt idx="2861">
                  <c:v>121.75</c:v>
                </c:pt>
                <c:pt idx="2862">
                  <c:v>122</c:v>
                </c:pt>
                <c:pt idx="2863">
                  <c:v>122.25</c:v>
                </c:pt>
                <c:pt idx="2864">
                  <c:v>122.5</c:v>
                </c:pt>
                <c:pt idx="2865">
                  <c:v>122.75</c:v>
                </c:pt>
                <c:pt idx="2866">
                  <c:v>123</c:v>
                </c:pt>
                <c:pt idx="2867">
                  <c:v>123.25</c:v>
                </c:pt>
                <c:pt idx="2868">
                  <c:v>123.5</c:v>
                </c:pt>
                <c:pt idx="2869">
                  <c:v>123.75</c:v>
                </c:pt>
                <c:pt idx="2870">
                  <c:v>124</c:v>
                </c:pt>
                <c:pt idx="2871">
                  <c:v>124.25</c:v>
                </c:pt>
                <c:pt idx="2872">
                  <c:v>124.5</c:v>
                </c:pt>
                <c:pt idx="2873">
                  <c:v>124.75</c:v>
                </c:pt>
                <c:pt idx="2874">
                  <c:v>125</c:v>
                </c:pt>
                <c:pt idx="2875">
                  <c:v>125.25</c:v>
                </c:pt>
                <c:pt idx="2876">
                  <c:v>125.5</c:v>
                </c:pt>
                <c:pt idx="2877">
                  <c:v>125.75</c:v>
                </c:pt>
                <c:pt idx="2878">
                  <c:v>126</c:v>
                </c:pt>
                <c:pt idx="2879">
                  <c:v>126.25</c:v>
                </c:pt>
                <c:pt idx="2880">
                  <c:v>126.25</c:v>
                </c:pt>
                <c:pt idx="2881">
                  <c:v>126.25</c:v>
                </c:pt>
                <c:pt idx="2882">
                  <c:v>126.25</c:v>
                </c:pt>
                <c:pt idx="2883">
                  <c:v>126.25</c:v>
                </c:pt>
                <c:pt idx="2884">
                  <c:v>126.25</c:v>
                </c:pt>
                <c:pt idx="2885">
                  <c:v>126.25</c:v>
                </c:pt>
                <c:pt idx="2886">
                  <c:v>126.25</c:v>
                </c:pt>
                <c:pt idx="2887">
                  <c:v>126.25</c:v>
                </c:pt>
                <c:pt idx="2888">
                  <c:v>126.25</c:v>
                </c:pt>
                <c:pt idx="2889">
                  <c:v>126.25</c:v>
                </c:pt>
                <c:pt idx="2890">
                  <c:v>126.25</c:v>
                </c:pt>
                <c:pt idx="2891">
                  <c:v>126.25</c:v>
                </c:pt>
                <c:pt idx="2892">
                  <c:v>126.25</c:v>
                </c:pt>
                <c:pt idx="2893">
                  <c:v>126.25</c:v>
                </c:pt>
                <c:pt idx="2894">
                  <c:v>126.25</c:v>
                </c:pt>
                <c:pt idx="2895">
                  <c:v>126.25</c:v>
                </c:pt>
                <c:pt idx="2896">
                  <c:v>126.25</c:v>
                </c:pt>
                <c:pt idx="2897">
                  <c:v>126.25</c:v>
                </c:pt>
                <c:pt idx="2898">
                  <c:v>126.25</c:v>
                </c:pt>
                <c:pt idx="2899">
                  <c:v>126.25</c:v>
                </c:pt>
                <c:pt idx="2900">
                  <c:v>126.25</c:v>
                </c:pt>
                <c:pt idx="2901">
                  <c:v>126.25</c:v>
                </c:pt>
                <c:pt idx="2902">
                  <c:v>126.25</c:v>
                </c:pt>
                <c:pt idx="2903">
                  <c:v>126.25</c:v>
                </c:pt>
                <c:pt idx="2904">
                  <c:v>126.25</c:v>
                </c:pt>
                <c:pt idx="2905">
                  <c:v>126.25</c:v>
                </c:pt>
                <c:pt idx="2906">
                  <c:v>126.25</c:v>
                </c:pt>
                <c:pt idx="2907">
                  <c:v>126.25</c:v>
                </c:pt>
                <c:pt idx="2908">
                  <c:v>126.25</c:v>
                </c:pt>
                <c:pt idx="2909">
                  <c:v>126.25</c:v>
                </c:pt>
                <c:pt idx="2910">
                  <c:v>126.25</c:v>
                </c:pt>
                <c:pt idx="2911">
                  <c:v>126.25</c:v>
                </c:pt>
                <c:pt idx="2912">
                  <c:v>126.25</c:v>
                </c:pt>
                <c:pt idx="2913">
                  <c:v>126.25</c:v>
                </c:pt>
                <c:pt idx="2914">
                  <c:v>126.25</c:v>
                </c:pt>
                <c:pt idx="2915">
                  <c:v>126.25</c:v>
                </c:pt>
                <c:pt idx="2916">
                  <c:v>126.25</c:v>
                </c:pt>
                <c:pt idx="2917">
                  <c:v>126.25</c:v>
                </c:pt>
                <c:pt idx="2918">
                  <c:v>126.25</c:v>
                </c:pt>
                <c:pt idx="2919">
                  <c:v>126.25</c:v>
                </c:pt>
                <c:pt idx="2920">
                  <c:v>126.5</c:v>
                </c:pt>
                <c:pt idx="2921">
                  <c:v>126.75</c:v>
                </c:pt>
                <c:pt idx="2922">
                  <c:v>127</c:v>
                </c:pt>
                <c:pt idx="2923">
                  <c:v>127</c:v>
                </c:pt>
                <c:pt idx="2924">
                  <c:v>127</c:v>
                </c:pt>
                <c:pt idx="2925">
                  <c:v>127</c:v>
                </c:pt>
                <c:pt idx="2926">
                  <c:v>127</c:v>
                </c:pt>
                <c:pt idx="2927">
                  <c:v>127</c:v>
                </c:pt>
                <c:pt idx="2928">
                  <c:v>127</c:v>
                </c:pt>
                <c:pt idx="2929">
                  <c:v>127</c:v>
                </c:pt>
                <c:pt idx="2930">
                  <c:v>127</c:v>
                </c:pt>
                <c:pt idx="2931">
                  <c:v>127</c:v>
                </c:pt>
                <c:pt idx="2932">
                  <c:v>127</c:v>
                </c:pt>
                <c:pt idx="2933">
                  <c:v>127</c:v>
                </c:pt>
                <c:pt idx="2934">
                  <c:v>127</c:v>
                </c:pt>
                <c:pt idx="2935">
                  <c:v>127</c:v>
                </c:pt>
                <c:pt idx="2936">
                  <c:v>127</c:v>
                </c:pt>
                <c:pt idx="2937">
                  <c:v>127</c:v>
                </c:pt>
                <c:pt idx="2938">
                  <c:v>127</c:v>
                </c:pt>
                <c:pt idx="2939">
                  <c:v>127</c:v>
                </c:pt>
                <c:pt idx="2940">
                  <c:v>127</c:v>
                </c:pt>
                <c:pt idx="2941">
                  <c:v>127</c:v>
                </c:pt>
                <c:pt idx="2942">
                  <c:v>127</c:v>
                </c:pt>
                <c:pt idx="2943">
                  <c:v>127</c:v>
                </c:pt>
                <c:pt idx="2944">
                  <c:v>127</c:v>
                </c:pt>
                <c:pt idx="2945">
                  <c:v>127</c:v>
                </c:pt>
                <c:pt idx="2946">
                  <c:v>127</c:v>
                </c:pt>
                <c:pt idx="2947">
                  <c:v>127</c:v>
                </c:pt>
                <c:pt idx="2948">
                  <c:v>127</c:v>
                </c:pt>
                <c:pt idx="2949">
                  <c:v>127</c:v>
                </c:pt>
                <c:pt idx="2950">
                  <c:v>127</c:v>
                </c:pt>
                <c:pt idx="2951">
                  <c:v>127</c:v>
                </c:pt>
                <c:pt idx="2952">
                  <c:v>127</c:v>
                </c:pt>
                <c:pt idx="2953">
                  <c:v>127</c:v>
                </c:pt>
                <c:pt idx="2954">
                  <c:v>127</c:v>
                </c:pt>
                <c:pt idx="2955">
                  <c:v>127</c:v>
                </c:pt>
                <c:pt idx="2956">
                  <c:v>127</c:v>
                </c:pt>
                <c:pt idx="2957">
                  <c:v>127</c:v>
                </c:pt>
                <c:pt idx="2958">
                  <c:v>127</c:v>
                </c:pt>
                <c:pt idx="2959">
                  <c:v>127</c:v>
                </c:pt>
                <c:pt idx="2960">
                  <c:v>127</c:v>
                </c:pt>
                <c:pt idx="2961">
                  <c:v>127</c:v>
                </c:pt>
                <c:pt idx="2962">
                  <c:v>127.25</c:v>
                </c:pt>
                <c:pt idx="2963">
                  <c:v>127.5</c:v>
                </c:pt>
                <c:pt idx="2964">
                  <c:v>127.75</c:v>
                </c:pt>
                <c:pt idx="2965">
                  <c:v>128</c:v>
                </c:pt>
                <c:pt idx="2966">
                  <c:v>128.25</c:v>
                </c:pt>
                <c:pt idx="2967">
                  <c:v>128.5</c:v>
                </c:pt>
                <c:pt idx="2968">
                  <c:v>128.75</c:v>
                </c:pt>
                <c:pt idx="2969">
                  <c:v>129</c:v>
                </c:pt>
                <c:pt idx="2970">
                  <c:v>129.25</c:v>
                </c:pt>
                <c:pt idx="2971">
                  <c:v>129.5</c:v>
                </c:pt>
                <c:pt idx="2972">
                  <c:v>129.75</c:v>
                </c:pt>
                <c:pt idx="2973">
                  <c:v>130</c:v>
                </c:pt>
                <c:pt idx="2974">
                  <c:v>130.25</c:v>
                </c:pt>
                <c:pt idx="2975">
                  <c:v>130.25</c:v>
                </c:pt>
                <c:pt idx="2976">
                  <c:v>130.25</c:v>
                </c:pt>
                <c:pt idx="2977">
                  <c:v>130.25</c:v>
                </c:pt>
                <c:pt idx="2978">
                  <c:v>130.25</c:v>
                </c:pt>
                <c:pt idx="2979">
                  <c:v>130.25</c:v>
                </c:pt>
                <c:pt idx="2980">
                  <c:v>130.25</c:v>
                </c:pt>
                <c:pt idx="2981">
                  <c:v>130.25</c:v>
                </c:pt>
                <c:pt idx="2982">
                  <c:v>130.25</c:v>
                </c:pt>
                <c:pt idx="2983">
                  <c:v>130.25</c:v>
                </c:pt>
                <c:pt idx="2984">
                  <c:v>130.25</c:v>
                </c:pt>
                <c:pt idx="2985">
                  <c:v>130.25</c:v>
                </c:pt>
                <c:pt idx="2986">
                  <c:v>130.25</c:v>
                </c:pt>
                <c:pt idx="2987">
                  <c:v>130.25</c:v>
                </c:pt>
                <c:pt idx="2988">
                  <c:v>130.25</c:v>
                </c:pt>
                <c:pt idx="2989">
                  <c:v>130.25</c:v>
                </c:pt>
                <c:pt idx="2990">
                  <c:v>130.25</c:v>
                </c:pt>
                <c:pt idx="2991">
                  <c:v>130.25</c:v>
                </c:pt>
                <c:pt idx="2992">
                  <c:v>130.25</c:v>
                </c:pt>
                <c:pt idx="2993">
                  <c:v>130.25</c:v>
                </c:pt>
                <c:pt idx="2994">
                  <c:v>130.25</c:v>
                </c:pt>
                <c:pt idx="2995">
                  <c:v>130.25</c:v>
                </c:pt>
                <c:pt idx="2996">
                  <c:v>130.25</c:v>
                </c:pt>
                <c:pt idx="2997">
                  <c:v>130.25</c:v>
                </c:pt>
                <c:pt idx="2998">
                  <c:v>130.25</c:v>
                </c:pt>
                <c:pt idx="2999">
                  <c:v>130.25</c:v>
                </c:pt>
                <c:pt idx="3000">
                  <c:v>130.25</c:v>
                </c:pt>
                <c:pt idx="3001">
                  <c:v>130.25</c:v>
                </c:pt>
                <c:pt idx="3002">
                  <c:v>130.25</c:v>
                </c:pt>
                <c:pt idx="3003">
                  <c:v>130.25</c:v>
                </c:pt>
                <c:pt idx="3004">
                  <c:v>130.25</c:v>
                </c:pt>
                <c:pt idx="3005">
                  <c:v>130.25</c:v>
                </c:pt>
                <c:pt idx="3006">
                  <c:v>130.25</c:v>
                </c:pt>
                <c:pt idx="3007">
                  <c:v>130.25</c:v>
                </c:pt>
                <c:pt idx="3008">
                  <c:v>130.25</c:v>
                </c:pt>
                <c:pt idx="3009">
                  <c:v>130.25</c:v>
                </c:pt>
                <c:pt idx="3010">
                  <c:v>130.25</c:v>
                </c:pt>
                <c:pt idx="3011">
                  <c:v>130.25</c:v>
                </c:pt>
                <c:pt idx="3012">
                  <c:v>130.25</c:v>
                </c:pt>
                <c:pt idx="3013">
                  <c:v>130.25</c:v>
                </c:pt>
                <c:pt idx="3014">
                  <c:v>130.25</c:v>
                </c:pt>
                <c:pt idx="3015">
                  <c:v>130.25</c:v>
                </c:pt>
                <c:pt idx="3016">
                  <c:v>130.25</c:v>
                </c:pt>
                <c:pt idx="3017">
                  <c:v>130.25</c:v>
                </c:pt>
                <c:pt idx="3018">
                  <c:v>130.25</c:v>
                </c:pt>
                <c:pt idx="3019">
                  <c:v>130.25</c:v>
                </c:pt>
                <c:pt idx="3020">
                  <c:v>130.25</c:v>
                </c:pt>
                <c:pt idx="3021">
                  <c:v>130.25</c:v>
                </c:pt>
                <c:pt idx="3022">
                  <c:v>130.25</c:v>
                </c:pt>
                <c:pt idx="3023">
                  <c:v>130.25</c:v>
                </c:pt>
                <c:pt idx="3024">
                  <c:v>130.25</c:v>
                </c:pt>
                <c:pt idx="3025">
                  <c:v>130.25</c:v>
                </c:pt>
                <c:pt idx="3026">
                  <c:v>130.25</c:v>
                </c:pt>
                <c:pt idx="3027">
                  <c:v>130.25</c:v>
                </c:pt>
                <c:pt idx="3028">
                  <c:v>130.25</c:v>
                </c:pt>
                <c:pt idx="3029">
                  <c:v>130.25</c:v>
                </c:pt>
                <c:pt idx="3030">
                  <c:v>130.25</c:v>
                </c:pt>
                <c:pt idx="3031">
                  <c:v>130.25</c:v>
                </c:pt>
                <c:pt idx="3032">
                  <c:v>130.25</c:v>
                </c:pt>
                <c:pt idx="3033">
                  <c:v>130.25</c:v>
                </c:pt>
                <c:pt idx="3034">
                  <c:v>130.25</c:v>
                </c:pt>
                <c:pt idx="3035">
                  <c:v>130.25</c:v>
                </c:pt>
                <c:pt idx="3036">
                  <c:v>130.25</c:v>
                </c:pt>
                <c:pt idx="3037">
                  <c:v>130.25</c:v>
                </c:pt>
                <c:pt idx="3038">
                  <c:v>130.25</c:v>
                </c:pt>
                <c:pt idx="3039">
                  <c:v>130.25</c:v>
                </c:pt>
                <c:pt idx="3040">
                  <c:v>130.25</c:v>
                </c:pt>
                <c:pt idx="3041">
                  <c:v>130.25</c:v>
                </c:pt>
                <c:pt idx="3042">
                  <c:v>130.25</c:v>
                </c:pt>
                <c:pt idx="3043">
                  <c:v>130.25</c:v>
                </c:pt>
                <c:pt idx="3044">
                  <c:v>130.25</c:v>
                </c:pt>
                <c:pt idx="3045">
                  <c:v>130.25</c:v>
                </c:pt>
                <c:pt idx="3046">
                  <c:v>130.25</c:v>
                </c:pt>
                <c:pt idx="3047">
                  <c:v>130.25</c:v>
                </c:pt>
                <c:pt idx="3048">
                  <c:v>130.25</c:v>
                </c:pt>
                <c:pt idx="3049">
                  <c:v>130.25</c:v>
                </c:pt>
                <c:pt idx="3050">
                  <c:v>130.25</c:v>
                </c:pt>
                <c:pt idx="3051">
                  <c:v>130.25</c:v>
                </c:pt>
                <c:pt idx="3052">
                  <c:v>130.25</c:v>
                </c:pt>
                <c:pt idx="3053">
                  <c:v>130.25</c:v>
                </c:pt>
                <c:pt idx="3054">
                  <c:v>130.25</c:v>
                </c:pt>
                <c:pt idx="3055">
                  <c:v>130.25</c:v>
                </c:pt>
                <c:pt idx="3056">
                  <c:v>130.5</c:v>
                </c:pt>
                <c:pt idx="3057">
                  <c:v>130.75</c:v>
                </c:pt>
                <c:pt idx="3058">
                  <c:v>131</c:v>
                </c:pt>
                <c:pt idx="3059">
                  <c:v>131.25</c:v>
                </c:pt>
                <c:pt idx="3060">
                  <c:v>131.5</c:v>
                </c:pt>
                <c:pt idx="3061">
                  <c:v>131.75</c:v>
                </c:pt>
                <c:pt idx="3062">
                  <c:v>132</c:v>
                </c:pt>
                <c:pt idx="3063">
                  <c:v>132.25</c:v>
                </c:pt>
                <c:pt idx="3064">
                  <c:v>132.5</c:v>
                </c:pt>
                <c:pt idx="3065">
                  <c:v>132.5</c:v>
                </c:pt>
                <c:pt idx="3066">
                  <c:v>132.5</c:v>
                </c:pt>
                <c:pt idx="3067">
                  <c:v>132.5</c:v>
                </c:pt>
                <c:pt idx="3068">
                  <c:v>132.5</c:v>
                </c:pt>
                <c:pt idx="3069">
                  <c:v>132.5</c:v>
                </c:pt>
                <c:pt idx="3070">
                  <c:v>132.5</c:v>
                </c:pt>
                <c:pt idx="3071">
                  <c:v>132.5</c:v>
                </c:pt>
                <c:pt idx="3072">
                  <c:v>132.5</c:v>
                </c:pt>
                <c:pt idx="3073">
                  <c:v>132.5</c:v>
                </c:pt>
                <c:pt idx="3074">
                  <c:v>132.5</c:v>
                </c:pt>
                <c:pt idx="3075">
                  <c:v>132.5</c:v>
                </c:pt>
                <c:pt idx="3076">
                  <c:v>132.5</c:v>
                </c:pt>
                <c:pt idx="3077">
                  <c:v>132.5</c:v>
                </c:pt>
                <c:pt idx="3078">
                  <c:v>132.5</c:v>
                </c:pt>
                <c:pt idx="3079">
                  <c:v>132.5</c:v>
                </c:pt>
                <c:pt idx="3080">
                  <c:v>132.5</c:v>
                </c:pt>
                <c:pt idx="3081">
                  <c:v>132.5</c:v>
                </c:pt>
                <c:pt idx="3082">
                  <c:v>132.5</c:v>
                </c:pt>
                <c:pt idx="3083">
                  <c:v>132.5</c:v>
                </c:pt>
                <c:pt idx="3084">
                  <c:v>132.5</c:v>
                </c:pt>
                <c:pt idx="3085">
                  <c:v>132.5</c:v>
                </c:pt>
                <c:pt idx="3086">
                  <c:v>132.5</c:v>
                </c:pt>
                <c:pt idx="3087">
                  <c:v>132.5</c:v>
                </c:pt>
                <c:pt idx="3088">
                  <c:v>132.5</c:v>
                </c:pt>
                <c:pt idx="3089">
                  <c:v>132.5</c:v>
                </c:pt>
                <c:pt idx="3090">
                  <c:v>132.5</c:v>
                </c:pt>
                <c:pt idx="3091">
                  <c:v>132.5</c:v>
                </c:pt>
                <c:pt idx="3092">
                  <c:v>132.5</c:v>
                </c:pt>
                <c:pt idx="3093">
                  <c:v>132.5</c:v>
                </c:pt>
                <c:pt idx="3094">
                  <c:v>132.5</c:v>
                </c:pt>
                <c:pt idx="3095">
                  <c:v>132.5</c:v>
                </c:pt>
                <c:pt idx="3096">
                  <c:v>132.5</c:v>
                </c:pt>
                <c:pt idx="3097">
                  <c:v>132.5</c:v>
                </c:pt>
                <c:pt idx="3098">
                  <c:v>132.5</c:v>
                </c:pt>
                <c:pt idx="3099">
                  <c:v>132.5</c:v>
                </c:pt>
                <c:pt idx="3100">
                  <c:v>132.5</c:v>
                </c:pt>
                <c:pt idx="3101">
                  <c:v>132.5</c:v>
                </c:pt>
                <c:pt idx="3102">
                  <c:v>132.5</c:v>
                </c:pt>
                <c:pt idx="3103">
                  <c:v>132.5</c:v>
                </c:pt>
                <c:pt idx="3104">
                  <c:v>132.5</c:v>
                </c:pt>
                <c:pt idx="3105">
                  <c:v>132.5</c:v>
                </c:pt>
                <c:pt idx="3106">
                  <c:v>132.5</c:v>
                </c:pt>
                <c:pt idx="3107">
                  <c:v>132.5</c:v>
                </c:pt>
                <c:pt idx="3108">
                  <c:v>132.5</c:v>
                </c:pt>
                <c:pt idx="3109">
                  <c:v>132.5</c:v>
                </c:pt>
                <c:pt idx="3110">
                  <c:v>132.5</c:v>
                </c:pt>
                <c:pt idx="3111">
                  <c:v>132.5</c:v>
                </c:pt>
                <c:pt idx="3112">
                  <c:v>132.5</c:v>
                </c:pt>
                <c:pt idx="3113">
                  <c:v>132.5</c:v>
                </c:pt>
                <c:pt idx="3114">
                  <c:v>132.5</c:v>
                </c:pt>
                <c:pt idx="3115">
                  <c:v>132.5</c:v>
                </c:pt>
                <c:pt idx="3116">
                  <c:v>132.5</c:v>
                </c:pt>
                <c:pt idx="3117">
                  <c:v>132.5</c:v>
                </c:pt>
                <c:pt idx="3118">
                  <c:v>132.5</c:v>
                </c:pt>
                <c:pt idx="3119">
                  <c:v>132.5</c:v>
                </c:pt>
                <c:pt idx="3120">
                  <c:v>132.5</c:v>
                </c:pt>
                <c:pt idx="3121">
                  <c:v>132.5</c:v>
                </c:pt>
                <c:pt idx="3122">
                  <c:v>132.5</c:v>
                </c:pt>
                <c:pt idx="3123">
                  <c:v>132.5</c:v>
                </c:pt>
                <c:pt idx="3124">
                  <c:v>132.5</c:v>
                </c:pt>
                <c:pt idx="3125">
                  <c:v>132.5</c:v>
                </c:pt>
                <c:pt idx="3126">
                  <c:v>132.5</c:v>
                </c:pt>
                <c:pt idx="3127">
                  <c:v>132.5</c:v>
                </c:pt>
                <c:pt idx="3128">
                  <c:v>132.5</c:v>
                </c:pt>
                <c:pt idx="3129">
                  <c:v>132.5</c:v>
                </c:pt>
                <c:pt idx="3130">
                  <c:v>132.5</c:v>
                </c:pt>
                <c:pt idx="3131">
                  <c:v>132.5</c:v>
                </c:pt>
                <c:pt idx="3132">
                  <c:v>132.5</c:v>
                </c:pt>
                <c:pt idx="3133">
                  <c:v>132.5</c:v>
                </c:pt>
                <c:pt idx="3134">
                  <c:v>132.5</c:v>
                </c:pt>
                <c:pt idx="3135">
                  <c:v>132.5</c:v>
                </c:pt>
                <c:pt idx="3136">
                  <c:v>132.5</c:v>
                </c:pt>
                <c:pt idx="3137">
                  <c:v>132.5</c:v>
                </c:pt>
                <c:pt idx="3138">
                  <c:v>132.5</c:v>
                </c:pt>
                <c:pt idx="3139">
                  <c:v>132.5</c:v>
                </c:pt>
                <c:pt idx="3140">
                  <c:v>132.5</c:v>
                </c:pt>
                <c:pt idx="3141">
                  <c:v>132.5</c:v>
                </c:pt>
                <c:pt idx="3142">
                  <c:v>132.5</c:v>
                </c:pt>
                <c:pt idx="3143">
                  <c:v>132.5</c:v>
                </c:pt>
                <c:pt idx="3144">
                  <c:v>132.5</c:v>
                </c:pt>
                <c:pt idx="3145">
                  <c:v>132.5</c:v>
                </c:pt>
                <c:pt idx="3146">
                  <c:v>132.5</c:v>
                </c:pt>
                <c:pt idx="3147">
                  <c:v>132.5</c:v>
                </c:pt>
                <c:pt idx="3148">
                  <c:v>132.5</c:v>
                </c:pt>
                <c:pt idx="3149">
                  <c:v>132.5</c:v>
                </c:pt>
                <c:pt idx="3150">
                  <c:v>132.5</c:v>
                </c:pt>
                <c:pt idx="3151">
                  <c:v>132.5</c:v>
                </c:pt>
                <c:pt idx="3152">
                  <c:v>132.5</c:v>
                </c:pt>
                <c:pt idx="3153">
                  <c:v>132.5</c:v>
                </c:pt>
                <c:pt idx="3154">
                  <c:v>132.5</c:v>
                </c:pt>
                <c:pt idx="3155">
                  <c:v>132.5</c:v>
                </c:pt>
                <c:pt idx="3156">
                  <c:v>132.5</c:v>
                </c:pt>
                <c:pt idx="3157">
                  <c:v>132.5</c:v>
                </c:pt>
                <c:pt idx="3158">
                  <c:v>132.5</c:v>
                </c:pt>
                <c:pt idx="3159">
                  <c:v>132.5</c:v>
                </c:pt>
                <c:pt idx="3160">
                  <c:v>132.5</c:v>
                </c:pt>
                <c:pt idx="3161">
                  <c:v>132.5</c:v>
                </c:pt>
                <c:pt idx="3162">
                  <c:v>132.5</c:v>
                </c:pt>
                <c:pt idx="3163">
                  <c:v>132.5</c:v>
                </c:pt>
                <c:pt idx="3164">
                  <c:v>132.5</c:v>
                </c:pt>
                <c:pt idx="3165">
                  <c:v>132.5</c:v>
                </c:pt>
                <c:pt idx="3166">
                  <c:v>132.5</c:v>
                </c:pt>
                <c:pt idx="3167">
                  <c:v>132.5</c:v>
                </c:pt>
                <c:pt idx="3168">
                  <c:v>132.5</c:v>
                </c:pt>
                <c:pt idx="3169">
                  <c:v>132.5</c:v>
                </c:pt>
                <c:pt idx="3170">
                  <c:v>132.5</c:v>
                </c:pt>
                <c:pt idx="3171">
                  <c:v>132.5</c:v>
                </c:pt>
                <c:pt idx="3172">
                  <c:v>132.5</c:v>
                </c:pt>
                <c:pt idx="3173">
                  <c:v>132.5</c:v>
                </c:pt>
                <c:pt idx="3174">
                  <c:v>132.5</c:v>
                </c:pt>
                <c:pt idx="3175">
                  <c:v>132.5</c:v>
                </c:pt>
                <c:pt idx="3176">
                  <c:v>132.5</c:v>
                </c:pt>
                <c:pt idx="3177">
                  <c:v>132.5</c:v>
                </c:pt>
                <c:pt idx="3178">
                  <c:v>132.5</c:v>
                </c:pt>
                <c:pt idx="3179">
                  <c:v>132.5</c:v>
                </c:pt>
                <c:pt idx="3180">
                  <c:v>132.5</c:v>
                </c:pt>
                <c:pt idx="3181">
                  <c:v>132.5</c:v>
                </c:pt>
                <c:pt idx="3182">
                  <c:v>132.5</c:v>
                </c:pt>
                <c:pt idx="3183">
                  <c:v>132.5</c:v>
                </c:pt>
                <c:pt idx="3184">
                  <c:v>132.5</c:v>
                </c:pt>
                <c:pt idx="3185">
                  <c:v>132.5</c:v>
                </c:pt>
                <c:pt idx="3186">
                  <c:v>132.5</c:v>
                </c:pt>
                <c:pt idx="3187">
                  <c:v>132.5</c:v>
                </c:pt>
                <c:pt idx="3188">
                  <c:v>132.5</c:v>
                </c:pt>
                <c:pt idx="3189">
                  <c:v>132.5</c:v>
                </c:pt>
                <c:pt idx="3190">
                  <c:v>132.5</c:v>
                </c:pt>
                <c:pt idx="3191">
                  <c:v>132.5</c:v>
                </c:pt>
                <c:pt idx="3192">
                  <c:v>132.5</c:v>
                </c:pt>
                <c:pt idx="3193">
                  <c:v>132.5</c:v>
                </c:pt>
                <c:pt idx="3194">
                  <c:v>132.5</c:v>
                </c:pt>
                <c:pt idx="3195">
                  <c:v>132.5</c:v>
                </c:pt>
                <c:pt idx="3196">
                  <c:v>132.5</c:v>
                </c:pt>
                <c:pt idx="3197">
                  <c:v>132.5</c:v>
                </c:pt>
                <c:pt idx="3198">
                  <c:v>132.5</c:v>
                </c:pt>
                <c:pt idx="3199">
                  <c:v>132.5</c:v>
                </c:pt>
                <c:pt idx="3200">
                  <c:v>132.5</c:v>
                </c:pt>
                <c:pt idx="3201">
                  <c:v>132.5</c:v>
                </c:pt>
                <c:pt idx="3202">
                  <c:v>132.5</c:v>
                </c:pt>
                <c:pt idx="3203">
                  <c:v>132.5</c:v>
                </c:pt>
                <c:pt idx="3204">
                  <c:v>132.5</c:v>
                </c:pt>
                <c:pt idx="3205">
                  <c:v>132.5</c:v>
                </c:pt>
                <c:pt idx="3206">
                  <c:v>132.5</c:v>
                </c:pt>
                <c:pt idx="3207">
                  <c:v>132.5</c:v>
                </c:pt>
                <c:pt idx="3208">
                  <c:v>132.5</c:v>
                </c:pt>
                <c:pt idx="3209">
                  <c:v>132.5</c:v>
                </c:pt>
                <c:pt idx="3210">
                  <c:v>132.5</c:v>
                </c:pt>
                <c:pt idx="3211">
                  <c:v>132.5</c:v>
                </c:pt>
                <c:pt idx="3212">
                  <c:v>132.5</c:v>
                </c:pt>
                <c:pt idx="3213">
                  <c:v>132.5</c:v>
                </c:pt>
                <c:pt idx="3214">
                  <c:v>132.5</c:v>
                </c:pt>
                <c:pt idx="3215">
                  <c:v>132.5</c:v>
                </c:pt>
                <c:pt idx="3216">
                  <c:v>132.5</c:v>
                </c:pt>
                <c:pt idx="3217">
                  <c:v>132.5</c:v>
                </c:pt>
                <c:pt idx="3218">
                  <c:v>132.5</c:v>
                </c:pt>
                <c:pt idx="3219">
                  <c:v>132.5</c:v>
                </c:pt>
                <c:pt idx="3220">
                  <c:v>132.5</c:v>
                </c:pt>
                <c:pt idx="3221">
                  <c:v>132.5</c:v>
                </c:pt>
                <c:pt idx="3222">
                  <c:v>132.5</c:v>
                </c:pt>
                <c:pt idx="3223">
                  <c:v>132.5</c:v>
                </c:pt>
                <c:pt idx="3224">
                  <c:v>132.5</c:v>
                </c:pt>
                <c:pt idx="3225">
                  <c:v>132.5</c:v>
                </c:pt>
                <c:pt idx="3226">
                  <c:v>132.5</c:v>
                </c:pt>
                <c:pt idx="3227">
                  <c:v>132.5</c:v>
                </c:pt>
                <c:pt idx="3228">
                  <c:v>132.5</c:v>
                </c:pt>
                <c:pt idx="3229">
                  <c:v>132.5</c:v>
                </c:pt>
                <c:pt idx="3230">
                  <c:v>132.5</c:v>
                </c:pt>
                <c:pt idx="3231">
                  <c:v>132.5</c:v>
                </c:pt>
                <c:pt idx="3232">
                  <c:v>132.5</c:v>
                </c:pt>
                <c:pt idx="3233">
                  <c:v>132.5</c:v>
                </c:pt>
                <c:pt idx="3234">
                  <c:v>132.5</c:v>
                </c:pt>
                <c:pt idx="3235">
                  <c:v>132.5</c:v>
                </c:pt>
                <c:pt idx="3236">
                  <c:v>132.5</c:v>
                </c:pt>
                <c:pt idx="3237">
                  <c:v>132.5</c:v>
                </c:pt>
                <c:pt idx="3238">
                  <c:v>132.5</c:v>
                </c:pt>
                <c:pt idx="3239">
                  <c:v>132.5</c:v>
                </c:pt>
                <c:pt idx="3240">
                  <c:v>132.5</c:v>
                </c:pt>
                <c:pt idx="3241">
                  <c:v>132.5</c:v>
                </c:pt>
                <c:pt idx="3242">
                  <c:v>132.5</c:v>
                </c:pt>
                <c:pt idx="3243">
                  <c:v>132.5</c:v>
                </c:pt>
                <c:pt idx="3244">
                  <c:v>132.5</c:v>
                </c:pt>
                <c:pt idx="3245">
                  <c:v>132.5</c:v>
                </c:pt>
                <c:pt idx="3246">
                  <c:v>132.5</c:v>
                </c:pt>
                <c:pt idx="3247">
                  <c:v>132.5</c:v>
                </c:pt>
                <c:pt idx="3248">
                  <c:v>132.5</c:v>
                </c:pt>
                <c:pt idx="3249">
                  <c:v>132.5</c:v>
                </c:pt>
                <c:pt idx="3250">
                  <c:v>132.5</c:v>
                </c:pt>
                <c:pt idx="3251">
                  <c:v>132.5</c:v>
                </c:pt>
                <c:pt idx="3252">
                  <c:v>132.5</c:v>
                </c:pt>
                <c:pt idx="3253">
                  <c:v>132.5</c:v>
                </c:pt>
                <c:pt idx="3254">
                  <c:v>132.5</c:v>
                </c:pt>
                <c:pt idx="3255">
                  <c:v>132.5</c:v>
                </c:pt>
                <c:pt idx="3256">
                  <c:v>132.5</c:v>
                </c:pt>
                <c:pt idx="3257">
                  <c:v>132.5</c:v>
                </c:pt>
                <c:pt idx="3258">
                  <c:v>132.5</c:v>
                </c:pt>
                <c:pt idx="3259">
                  <c:v>132.5</c:v>
                </c:pt>
                <c:pt idx="3260">
                  <c:v>132.5</c:v>
                </c:pt>
                <c:pt idx="3261">
                  <c:v>132.5</c:v>
                </c:pt>
                <c:pt idx="3262">
                  <c:v>132.5</c:v>
                </c:pt>
                <c:pt idx="3263">
                  <c:v>132.5</c:v>
                </c:pt>
                <c:pt idx="3264">
                  <c:v>132.5</c:v>
                </c:pt>
                <c:pt idx="3265">
                  <c:v>132.5</c:v>
                </c:pt>
                <c:pt idx="3266">
                  <c:v>132.5</c:v>
                </c:pt>
                <c:pt idx="3267">
                  <c:v>132.5</c:v>
                </c:pt>
                <c:pt idx="3268">
                  <c:v>132.5</c:v>
                </c:pt>
                <c:pt idx="3269">
                  <c:v>132.5</c:v>
                </c:pt>
                <c:pt idx="3270">
                  <c:v>132.5</c:v>
                </c:pt>
                <c:pt idx="3271">
                  <c:v>132.5</c:v>
                </c:pt>
                <c:pt idx="3272">
                  <c:v>132.5</c:v>
                </c:pt>
                <c:pt idx="3273">
                  <c:v>132.5</c:v>
                </c:pt>
                <c:pt idx="3274">
                  <c:v>132.5</c:v>
                </c:pt>
                <c:pt idx="3275">
                  <c:v>132.5</c:v>
                </c:pt>
                <c:pt idx="3276">
                  <c:v>132.5</c:v>
                </c:pt>
                <c:pt idx="3277">
                  <c:v>132.5</c:v>
                </c:pt>
                <c:pt idx="3278">
                  <c:v>132.5</c:v>
                </c:pt>
                <c:pt idx="3279">
                  <c:v>132.5</c:v>
                </c:pt>
                <c:pt idx="3280">
                  <c:v>132.5</c:v>
                </c:pt>
                <c:pt idx="3281">
                  <c:v>132.5</c:v>
                </c:pt>
                <c:pt idx="3282">
                  <c:v>132.5</c:v>
                </c:pt>
                <c:pt idx="3283">
                  <c:v>132.5</c:v>
                </c:pt>
                <c:pt idx="3284">
                  <c:v>132.5</c:v>
                </c:pt>
                <c:pt idx="3285">
                  <c:v>132.5</c:v>
                </c:pt>
                <c:pt idx="3286">
                  <c:v>132.5</c:v>
                </c:pt>
                <c:pt idx="3287">
                  <c:v>132.5</c:v>
                </c:pt>
                <c:pt idx="3288">
                  <c:v>132.5</c:v>
                </c:pt>
                <c:pt idx="3289">
                  <c:v>132.5</c:v>
                </c:pt>
                <c:pt idx="3290">
                  <c:v>132.5</c:v>
                </c:pt>
                <c:pt idx="3291">
                  <c:v>132.5</c:v>
                </c:pt>
                <c:pt idx="3292">
                  <c:v>132.5</c:v>
                </c:pt>
                <c:pt idx="3293">
                  <c:v>132.5</c:v>
                </c:pt>
                <c:pt idx="3294">
                  <c:v>132.5</c:v>
                </c:pt>
                <c:pt idx="3295">
                  <c:v>132.5</c:v>
                </c:pt>
                <c:pt idx="3296">
                  <c:v>132.5</c:v>
                </c:pt>
                <c:pt idx="3297">
                  <c:v>132.5</c:v>
                </c:pt>
                <c:pt idx="3298">
                  <c:v>132.5</c:v>
                </c:pt>
                <c:pt idx="3299">
                  <c:v>132.5</c:v>
                </c:pt>
                <c:pt idx="3300">
                  <c:v>132.5</c:v>
                </c:pt>
                <c:pt idx="3301">
                  <c:v>132.5</c:v>
                </c:pt>
                <c:pt idx="3302">
                  <c:v>132.5</c:v>
                </c:pt>
                <c:pt idx="3303">
                  <c:v>132.5</c:v>
                </c:pt>
                <c:pt idx="3304">
                  <c:v>132.5</c:v>
                </c:pt>
                <c:pt idx="3305">
                  <c:v>132.5</c:v>
                </c:pt>
                <c:pt idx="3306">
                  <c:v>132.5</c:v>
                </c:pt>
                <c:pt idx="3307">
                  <c:v>132.5</c:v>
                </c:pt>
                <c:pt idx="3308">
                  <c:v>132.5</c:v>
                </c:pt>
                <c:pt idx="3309">
                  <c:v>132.5</c:v>
                </c:pt>
                <c:pt idx="3310">
                  <c:v>132.5</c:v>
                </c:pt>
                <c:pt idx="3311">
                  <c:v>132.5</c:v>
                </c:pt>
                <c:pt idx="3312">
                  <c:v>132.5</c:v>
                </c:pt>
                <c:pt idx="3313">
                  <c:v>132.5</c:v>
                </c:pt>
                <c:pt idx="3314">
                  <c:v>132.5</c:v>
                </c:pt>
                <c:pt idx="3315">
                  <c:v>132.5</c:v>
                </c:pt>
                <c:pt idx="3316">
                  <c:v>132.5</c:v>
                </c:pt>
                <c:pt idx="3317">
                  <c:v>132.5</c:v>
                </c:pt>
                <c:pt idx="3318">
                  <c:v>132.5</c:v>
                </c:pt>
                <c:pt idx="3319">
                  <c:v>132.5</c:v>
                </c:pt>
                <c:pt idx="3320">
                  <c:v>132.5</c:v>
                </c:pt>
                <c:pt idx="3321">
                  <c:v>132.5</c:v>
                </c:pt>
                <c:pt idx="3322">
                  <c:v>132.5</c:v>
                </c:pt>
                <c:pt idx="3323">
                  <c:v>132.5</c:v>
                </c:pt>
                <c:pt idx="3324">
                  <c:v>132.5</c:v>
                </c:pt>
                <c:pt idx="3325">
                  <c:v>132.5</c:v>
                </c:pt>
                <c:pt idx="3326">
                  <c:v>132.5</c:v>
                </c:pt>
                <c:pt idx="3327">
                  <c:v>132.5</c:v>
                </c:pt>
                <c:pt idx="3328">
                  <c:v>132.5</c:v>
                </c:pt>
                <c:pt idx="3329">
                  <c:v>132.5</c:v>
                </c:pt>
                <c:pt idx="3330">
                  <c:v>132.5</c:v>
                </c:pt>
                <c:pt idx="3331">
                  <c:v>132.5</c:v>
                </c:pt>
                <c:pt idx="3332">
                  <c:v>132.5</c:v>
                </c:pt>
                <c:pt idx="3333">
                  <c:v>132.5</c:v>
                </c:pt>
                <c:pt idx="3334">
                  <c:v>132.5</c:v>
                </c:pt>
                <c:pt idx="3335">
                  <c:v>132.5</c:v>
                </c:pt>
                <c:pt idx="3336">
                  <c:v>132.5</c:v>
                </c:pt>
                <c:pt idx="3337">
                  <c:v>132.5</c:v>
                </c:pt>
                <c:pt idx="3338">
                  <c:v>132.5</c:v>
                </c:pt>
                <c:pt idx="3339">
                  <c:v>132.5</c:v>
                </c:pt>
                <c:pt idx="3340">
                  <c:v>132.5</c:v>
                </c:pt>
                <c:pt idx="3341">
                  <c:v>132.5</c:v>
                </c:pt>
                <c:pt idx="3342">
                  <c:v>132.5</c:v>
                </c:pt>
                <c:pt idx="3343">
                  <c:v>132.5</c:v>
                </c:pt>
                <c:pt idx="3344">
                  <c:v>132.5</c:v>
                </c:pt>
                <c:pt idx="3345">
                  <c:v>132.5</c:v>
                </c:pt>
                <c:pt idx="3346">
                  <c:v>132.5</c:v>
                </c:pt>
                <c:pt idx="3347">
                  <c:v>132.5</c:v>
                </c:pt>
                <c:pt idx="3348">
                  <c:v>132.5</c:v>
                </c:pt>
                <c:pt idx="3349">
                  <c:v>132.5</c:v>
                </c:pt>
                <c:pt idx="3350">
                  <c:v>132.5</c:v>
                </c:pt>
                <c:pt idx="3351">
                  <c:v>132.5</c:v>
                </c:pt>
                <c:pt idx="3352">
                  <c:v>132.5</c:v>
                </c:pt>
                <c:pt idx="3353">
                  <c:v>132.5</c:v>
                </c:pt>
                <c:pt idx="3354">
                  <c:v>132.5</c:v>
                </c:pt>
                <c:pt idx="3355">
                  <c:v>132.5</c:v>
                </c:pt>
                <c:pt idx="3356">
                  <c:v>132.5</c:v>
                </c:pt>
                <c:pt idx="3357">
                  <c:v>132.5</c:v>
                </c:pt>
                <c:pt idx="3358">
                  <c:v>132.5</c:v>
                </c:pt>
                <c:pt idx="3359">
                  <c:v>132.5</c:v>
                </c:pt>
                <c:pt idx="3360">
                  <c:v>132.5</c:v>
                </c:pt>
                <c:pt idx="3361">
                  <c:v>132.5</c:v>
                </c:pt>
                <c:pt idx="3362">
                  <c:v>132.5</c:v>
                </c:pt>
                <c:pt idx="3363">
                  <c:v>132.5</c:v>
                </c:pt>
                <c:pt idx="3364">
                  <c:v>132.5</c:v>
                </c:pt>
                <c:pt idx="3365">
                  <c:v>132.5</c:v>
                </c:pt>
                <c:pt idx="3366">
                  <c:v>132.5</c:v>
                </c:pt>
                <c:pt idx="3367">
                  <c:v>132.5</c:v>
                </c:pt>
                <c:pt idx="3368">
                  <c:v>132.5</c:v>
                </c:pt>
                <c:pt idx="3369">
                  <c:v>132.5</c:v>
                </c:pt>
                <c:pt idx="3370">
                  <c:v>132.5</c:v>
                </c:pt>
                <c:pt idx="3371">
                  <c:v>132.5</c:v>
                </c:pt>
                <c:pt idx="3372">
                  <c:v>132.5</c:v>
                </c:pt>
                <c:pt idx="3373">
                  <c:v>132.5</c:v>
                </c:pt>
                <c:pt idx="3374">
                  <c:v>132.5</c:v>
                </c:pt>
                <c:pt idx="3375">
                  <c:v>132.5</c:v>
                </c:pt>
                <c:pt idx="3376">
                  <c:v>132.5</c:v>
                </c:pt>
                <c:pt idx="3377">
                  <c:v>132.5</c:v>
                </c:pt>
                <c:pt idx="3378">
                  <c:v>132.5</c:v>
                </c:pt>
                <c:pt idx="3379">
                  <c:v>132.5</c:v>
                </c:pt>
                <c:pt idx="3380">
                  <c:v>132.5</c:v>
                </c:pt>
                <c:pt idx="3381">
                  <c:v>132.5</c:v>
                </c:pt>
                <c:pt idx="3382">
                  <c:v>132.5</c:v>
                </c:pt>
                <c:pt idx="3383">
                  <c:v>132.5</c:v>
                </c:pt>
                <c:pt idx="3384">
                  <c:v>132.5</c:v>
                </c:pt>
                <c:pt idx="3385">
                  <c:v>132.5</c:v>
                </c:pt>
                <c:pt idx="3386">
                  <c:v>132.5</c:v>
                </c:pt>
                <c:pt idx="3387">
                  <c:v>132.5</c:v>
                </c:pt>
                <c:pt idx="3388">
                  <c:v>132.5</c:v>
                </c:pt>
                <c:pt idx="3389">
                  <c:v>132.5</c:v>
                </c:pt>
                <c:pt idx="3390">
                  <c:v>132.5</c:v>
                </c:pt>
                <c:pt idx="3391">
                  <c:v>132.5</c:v>
                </c:pt>
                <c:pt idx="3392">
                  <c:v>132.5</c:v>
                </c:pt>
                <c:pt idx="3393">
                  <c:v>132.5</c:v>
                </c:pt>
                <c:pt idx="3394">
                  <c:v>132.5</c:v>
                </c:pt>
                <c:pt idx="3395">
                  <c:v>132.5</c:v>
                </c:pt>
                <c:pt idx="3396">
                  <c:v>132.5</c:v>
                </c:pt>
                <c:pt idx="3397">
                  <c:v>132.5</c:v>
                </c:pt>
                <c:pt idx="3398">
                  <c:v>132.5</c:v>
                </c:pt>
                <c:pt idx="3399">
                  <c:v>132.5</c:v>
                </c:pt>
                <c:pt idx="3400">
                  <c:v>132.5</c:v>
                </c:pt>
                <c:pt idx="3401">
                  <c:v>132.5</c:v>
                </c:pt>
                <c:pt idx="3402">
                  <c:v>132.5</c:v>
                </c:pt>
                <c:pt idx="3403">
                  <c:v>132.5</c:v>
                </c:pt>
                <c:pt idx="3404">
                  <c:v>132.5</c:v>
                </c:pt>
                <c:pt idx="3405">
                  <c:v>132.5</c:v>
                </c:pt>
                <c:pt idx="3406">
                  <c:v>132.5</c:v>
                </c:pt>
                <c:pt idx="3407">
                  <c:v>132.5</c:v>
                </c:pt>
                <c:pt idx="3408">
                  <c:v>132.5</c:v>
                </c:pt>
                <c:pt idx="3409">
                  <c:v>132.5</c:v>
                </c:pt>
                <c:pt idx="3410">
                  <c:v>132.5</c:v>
                </c:pt>
                <c:pt idx="3411">
                  <c:v>132.5</c:v>
                </c:pt>
                <c:pt idx="3412">
                  <c:v>132.5</c:v>
                </c:pt>
                <c:pt idx="3413">
                  <c:v>132.5</c:v>
                </c:pt>
                <c:pt idx="3414">
                  <c:v>132.5</c:v>
                </c:pt>
                <c:pt idx="3415">
                  <c:v>132.5</c:v>
                </c:pt>
                <c:pt idx="3416">
                  <c:v>132.5</c:v>
                </c:pt>
                <c:pt idx="3417">
                  <c:v>132.5</c:v>
                </c:pt>
                <c:pt idx="3418">
                  <c:v>132.5</c:v>
                </c:pt>
                <c:pt idx="3419">
                  <c:v>132.5</c:v>
                </c:pt>
                <c:pt idx="3420">
                  <c:v>132.5</c:v>
                </c:pt>
                <c:pt idx="3421">
                  <c:v>132.5</c:v>
                </c:pt>
                <c:pt idx="3422">
                  <c:v>132.5</c:v>
                </c:pt>
                <c:pt idx="3423">
                  <c:v>132.5</c:v>
                </c:pt>
                <c:pt idx="3424">
                  <c:v>132.5</c:v>
                </c:pt>
                <c:pt idx="3425">
                  <c:v>132.5</c:v>
                </c:pt>
                <c:pt idx="3426">
                  <c:v>132.5</c:v>
                </c:pt>
                <c:pt idx="3427">
                  <c:v>132.5</c:v>
                </c:pt>
                <c:pt idx="3428">
                  <c:v>132.5</c:v>
                </c:pt>
                <c:pt idx="3429">
                  <c:v>132.5</c:v>
                </c:pt>
                <c:pt idx="3430">
                  <c:v>132.5</c:v>
                </c:pt>
                <c:pt idx="3431">
                  <c:v>132.5</c:v>
                </c:pt>
                <c:pt idx="3432">
                  <c:v>132.5</c:v>
                </c:pt>
                <c:pt idx="3433">
                  <c:v>132.5</c:v>
                </c:pt>
                <c:pt idx="3434">
                  <c:v>132.5</c:v>
                </c:pt>
                <c:pt idx="3435">
                  <c:v>132.5</c:v>
                </c:pt>
                <c:pt idx="3436">
                  <c:v>132.5</c:v>
                </c:pt>
                <c:pt idx="3437">
                  <c:v>132.5</c:v>
                </c:pt>
                <c:pt idx="3438">
                  <c:v>132.5</c:v>
                </c:pt>
                <c:pt idx="3439">
                  <c:v>132.5</c:v>
                </c:pt>
                <c:pt idx="3440">
                  <c:v>132.5</c:v>
                </c:pt>
                <c:pt idx="3441">
                  <c:v>132.5</c:v>
                </c:pt>
                <c:pt idx="3442">
                  <c:v>132.5</c:v>
                </c:pt>
                <c:pt idx="3443">
                  <c:v>132.5</c:v>
                </c:pt>
                <c:pt idx="3444">
                  <c:v>132.5</c:v>
                </c:pt>
                <c:pt idx="3445">
                  <c:v>132.5</c:v>
                </c:pt>
                <c:pt idx="3446">
                  <c:v>132.5</c:v>
                </c:pt>
                <c:pt idx="3447">
                  <c:v>132.5</c:v>
                </c:pt>
                <c:pt idx="3448">
                  <c:v>132.5</c:v>
                </c:pt>
                <c:pt idx="3449">
                  <c:v>132.5</c:v>
                </c:pt>
                <c:pt idx="3450">
                  <c:v>132.5</c:v>
                </c:pt>
                <c:pt idx="3451">
                  <c:v>132.5</c:v>
                </c:pt>
                <c:pt idx="3452">
                  <c:v>132.5</c:v>
                </c:pt>
                <c:pt idx="3453">
                  <c:v>132.5</c:v>
                </c:pt>
                <c:pt idx="3454">
                  <c:v>132.5</c:v>
                </c:pt>
                <c:pt idx="3455">
                  <c:v>132.5</c:v>
                </c:pt>
                <c:pt idx="3456">
                  <c:v>132.5</c:v>
                </c:pt>
                <c:pt idx="3457">
                  <c:v>132.5</c:v>
                </c:pt>
                <c:pt idx="3458">
                  <c:v>132.5</c:v>
                </c:pt>
                <c:pt idx="3459">
                  <c:v>132.5</c:v>
                </c:pt>
                <c:pt idx="3460">
                  <c:v>132.5</c:v>
                </c:pt>
                <c:pt idx="3461">
                  <c:v>132.5</c:v>
                </c:pt>
                <c:pt idx="3462">
                  <c:v>132.5</c:v>
                </c:pt>
                <c:pt idx="3463">
                  <c:v>132.5</c:v>
                </c:pt>
                <c:pt idx="3464">
                  <c:v>132.5</c:v>
                </c:pt>
                <c:pt idx="3465">
                  <c:v>132.5</c:v>
                </c:pt>
                <c:pt idx="3466">
                  <c:v>132.5</c:v>
                </c:pt>
                <c:pt idx="3467">
                  <c:v>132.5</c:v>
                </c:pt>
                <c:pt idx="3468">
                  <c:v>132.5</c:v>
                </c:pt>
                <c:pt idx="3469">
                  <c:v>132.5</c:v>
                </c:pt>
                <c:pt idx="3470">
                  <c:v>132.5</c:v>
                </c:pt>
                <c:pt idx="3471">
                  <c:v>132.5</c:v>
                </c:pt>
                <c:pt idx="3472">
                  <c:v>132.5</c:v>
                </c:pt>
                <c:pt idx="3473">
                  <c:v>132.5</c:v>
                </c:pt>
                <c:pt idx="3474">
                  <c:v>132.5</c:v>
                </c:pt>
                <c:pt idx="3475">
                  <c:v>132.5</c:v>
                </c:pt>
                <c:pt idx="3476">
                  <c:v>132.5</c:v>
                </c:pt>
                <c:pt idx="3477">
                  <c:v>132.5</c:v>
                </c:pt>
                <c:pt idx="3478">
                  <c:v>132.5</c:v>
                </c:pt>
                <c:pt idx="3479">
                  <c:v>132.5</c:v>
                </c:pt>
                <c:pt idx="3480">
                  <c:v>132.5</c:v>
                </c:pt>
                <c:pt idx="3481">
                  <c:v>132.5</c:v>
                </c:pt>
                <c:pt idx="3482">
                  <c:v>132.5</c:v>
                </c:pt>
                <c:pt idx="3483">
                  <c:v>132.5</c:v>
                </c:pt>
                <c:pt idx="3484">
                  <c:v>132.5</c:v>
                </c:pt>
                <c:pt idx="3485">
                  <c:v>132.5</c:v>
                </c:pt>
                <c:pt idx="3486">
                  <c:v>132.5</c:v>
                </c:pt>
                <c:pt idx="3487">
                  <c:v>132.5</c:v>
                </c:pt>
                <c:pt idx="3488">
                  <c:v>132.5</c:v>
                </c:pt>
                <c:pt idx="3489">
                  <c:v>132.5</c:v>
                </c:pt>
                <c:pt idx="3490">
                  <c:v>132.5</c:v>
                </c:pt>
                <c:pt idx="3491">
                  <c:v>132.5</c:v>
                </c:pt>
                <c:pt idx="3492">
                  <c:v>132.5</c:v>
                </c:pt>
                <c:pt idx="3493">
                  <c:v>132.5</c:v>
                </c:pt>
                <c:pt idx="3494">
                  <c:v>132.5</c:v>
                </c:pt>
                <c:pt idx="3495">
                  <c:v>132.5</c:v>
                </c:pt>
                <c:pt idx="3496">
                  <c:v>132.5</c:v>
                </c:pt>
                <c:pt idx="3497">
                  <c:v>132.5</c:v>
                </c:pt>
                <c:pt idx="3498">
                  <c:v>132.5</c:v>
                </c:pt>
                <c:pt idx="3499">
                  <c:v>132.5</c:v>
                </c:pt>
                <c:pt idx="3500">
                  <c:v>132.5</c:v>
                </c:pt>
                <c:pt idx="3501">
                  <c:v>132.5</c:v>
                </c:pt>
                <c:pt idx="3502">
                  <c:v>132.5</c:v>
                </c:pt>
                <c:pt idx="3503">
                  <c:v>132.5</c:v>
                </c:pt>
                <c:pt idx="3504">
                  <c:v>132.5</c:v>
                </c:pt>
                <c:pt idx="3505">
                  <c:v>132.5</c:v>
                </c:pt>
                <c:pt idx="3506">
                  <c:v>132.5</c:v>
                </c:pt>
                <c:pt idx="3507">
                  <c:v>132.5</c:v>
                </c:pt>
                <c:pt idx="3508">
                  <c:v>132.5</c:v>
                </c:pt>
                <c:pt idx="3509">
                  <c:v>132.5</c:v>
                </c:pt>
                <c:pt idx="3510">
                  <c:v>132.5</c:v>
                </c:pt>
                <c:pt idx="3511">
                  <c:v>132.5</c:v>
                </c:pt>
                <c:pt idx="3512">
                  <c:v>132.5</c:v>
                </c:pt>
                <c:pt idx="3513">
                  <c:v>132.5</c:v>
                </c:pt>
                <c:pt idx="3514">
                  <c:v>132.5</c:v>
                </c:pt>
                <c:pt idx="3515">
                  <c:v>132.5</c:v>
                </c:pt>
                <c:pt idx="3516">
                  <c:v>132.5</c:v>
                </c:pt>
                <c:pt idx="3517">
                  <c:v>132.5</c:v>
                </c:pt>
                <c:pt idx="3518">
                  <c:v>132.5</c:v>
                </c:pt>
                <c:pt idx="3519">
                  <c:v>132.5</c:v>
                </c:pt>
                <c:pt idx="3520">
                  <c:v>132.5</c:v>
                </c:pt>
                <c:pt idx="3521">
                  <c:v>132.5</c:v>
                </c:pt>
                <c:pt idx="3522">
                  <c:v>132.5</c:v>
                </c:pt>
                <c:pt idx="3523">
                  <c:v>132.5</c:v>
                </c:pt>
                <c:pt idx="3524">
                  <c:v>132.5</c:v>
                </c:pt>
                <c:pt idx="3525">
                  <c:v>132.5</c:v>
                </c:pt>
                <c:pt idx="3526">
                  <c:v>132.5</c:v>
                </c:pt>
                <c:pt idx="3527">
                  <c:v>132.5</c:v>
                </c:pt>
                <c:pt idx="3528">
                  <c:v>132.5</c:v>
                </c:pt>
                <c:pt idx="3529">
                  <c:v>132.5</c:v>
                </c:pt>
                <c:pt idx="3530">
                  <c:v>132.5</c:v>
                </c:pt>
                <c:pt idx="3531">
                  <c:v>132.5</c:v>
                </c:pt>
                <c:pt idx="3532">
                  <c:v>132.5</c:v>
                </c:pt>
                <c:pt idx="3533">
                  <c:v>132.5</c:v>
                </c:pt>
                <c:pt idx="3534">
                  <c:v>132.5</c:v>
                </c:pt>
                <c:pt idx="3535">
                  <c:v>132.5</c:v>
                </c:pt>
                <c:pt idx="3536">
                  <c:v>132.5</c:v>
                </c:pt>
                <c:pt idx="3537">
                  <c:v>132.5</c:v>
                </c:pt>
                <c:pt idx="3538">
                  <c:v>132.5</c:v>
                </c:pt>
                <c:pt idx="3539">
                  <c:v>132.5</c:v>
                </c:pt>
                <c:pt idx="3540">
                  <c:v>132.5</c:v>
                </c:pt>
                <c:pt idx="3541">
                  <c:v>132.5</c:v>
                </c:pt>
                <c:pt idx="3542">
                  <c:v>132.5</c:v>
                </c:pt>
                <c:pt idx="3543">
                  <c:v>132.5</c:v>
                </c:pt>
                <c:pt idx="3544">
                  <c:v>132.5</c:v>
                </c:pt>
                <c:pt idx="3545">
                  <c:v>132.5</c:v>
                </c:pt>
                <c:pt idx="3546">
                  <c:v>132.5</c:v>
                </c:pt>
                <c:pt idx="3547">
                  <c:v>132.5</c:v>
                </c:pt>
                <c:pt idx="3548">
                  <c:v>132.5</c:v>
                </c:pt>
                <c:pt idx="3549">
                  <c:v>132.5</c:v>
                </c:pt>
                <c:pt idx="3550">
                  <c:v>132.5</c:v>
                </c:pt>
                <c:pt idx="3551">
                  <c:v>132.5</c:v>
                </c:pt>
                <c:pt idx="3552">
                  <c:v>132.5</c:v>
                </c:pt>
                <c:pt idx="3553">
                  <c:v>132.5</c:v>
                </c:pt>
                <c:pt idx="3554">
                  <c:v>132.5</c:v>
                </c:pt>
                <c:pt idx="3555">
                  <c:v>132.5</c:v>
                </c:pt>
                <c:pt idx="3556">
                  <c:v>132.5</c:v>
                </c:pt>
                <c:pt idx="3557">
                  <c:v>132.5</c:v>
                </c:pt>
                <c:pt idx="3558">
                  <c:v>132.5</c:v>
                </c:pt>
                <c:pt idx="3559">
                  <c:v>132.5</c:v>
                </c:pt>
                <c:pt idx="3560">
                  <c:v>132.5</c:v>
                </c:pt>
                <c:pt idx="3561">
                  <c:v>132.5</c:v>
                </c:pt>
                <c:pt idx="3562">
                  <c:v>132.5</c:v>
                </c:pt>
                <c:pt idx="3563">
                  <c:v>132.5</c:v>
                </c:pt>
                <c:pt idx="3564">
                  <c:v>132.5</c:v>
                </c:pt>
                <c:pt idx="3565">
                  <c:v>132.5</c:v>
                </c:pt>
                <c:pt idx="3566">
                  <c:v>132.5</c:v>
                </c:pt>
                <c:pt idx="3567">
                  <c:v>132.5</c:v>
                </c:pt>
                <c:pt idx="3568">
                  <c:v>132.5</c:v>
                </c:pt>
                <c:pt idx="3569">
                  <c:v>132.5</c:v>
                </c:pt>
                <c:pt idx="3570">
                  <c:v>132.5</c:v>
                </c:pt>
                <c:pt idx="3571">
                  <c:v>132.5</c:v>
                </c:pt>
                <c:pt idx="3572">
                  <c:v>132.5</c:v>
                </c:pt>
                <c:pt idx="3573">
                  <c:v>132.5</c:v>
                </c:pt>
                <c:pt idx="3574">
                  <c:v>132.5</c:v>
                </c:pt>
                <c:pt idx="3575">
                  <c:v>132.5</c:v>
                </c:pt>
                <c:pt idx="3576">
                  <c:v>132.5</c:v>
                </c:pt>
                <c:pt idx="3577">
                  <c:v>132.5</c:v>
                </c:pt>
                <c:pt idx="3578">
                  <c:v>132.5</c:v>
                </c:pt>
                <c:pt idx="3579">
                  <c:v>132.5</c:v>
                </c:pt>
                <c:pt idx="3580">
                  <c:v>132.5</c:v>
                </c:pt>
                <c:pt idx="3581">
                  <c:v>132.5</c:v>
                </c:pt>
                <c:pt idx="3582">
                  <c:v>132.5</c:v>
                </c:pt>
                <c:pt idx="3583">
                  <c:v>132.5</c:v>
                </c:pt>
                <c:pt idx="3584">
                  <c:v>132.5</c:v>
                </c:pt>
                <c:pt idx="3585">
                  <c:v>132.5</c:v>
                </c:pt>
                <c:pt idx="3586">
                  <c:v>132.5</c:v>
                </c:pt>
                <c:pt idx="3587">
                  <c:v>132.5</c:v>
                </c:pt>
                <c:pt idx="3588">
                  <c:v>132.5</c:v>
                </c:pt>
                <c:pt idx="3589">
                  <c:v>132.5</c:v>
                </c:pt>
                <c:pt idx="3590">
                  <c:v>132.5</c:v>
                </c:pt>
                <c:pt idx="3591">
                  <c:v>132.5</c:v>
                </c:pt>
                <c:pt idx="3592">
                  <c:v>132.5</c:v>
                </c:pt>
                <c:pt idx="3593">
                  <c:v>132.5</c:v>
                </c:pt>
                <c:pt idx="3594">
                  <c:v>132.5</c:v>
                </c:pt>
                <c:pt idx="3595">
                  <c:v>132.5</c:v>
                </c:pt>
                <c:pt idx="3596">
                  <c:v>132.5</c:v>
                </c:pt>
                <c:pt idx="3597">
                  <c:v>132.5</c:v>
                </c:pt>
                <c:pt idx="3598">
                  <c:v>132.5</c:v>
                </c:pt>
                <c:pt idx="3599">
                  <c:v>132.5</c:v>
                </c:pt>
                <c:pt idx="3600">
                  <c:v>132.5</c:v>
                </c:pt>
                <c:pt idx="3601">
                  <c:v>132.5</c:v>
                </c:pt>
                <c:pt idx="3602">
                  <c:v>132.5</c:v>
                </c:pt>
                <c:pt idx="3603">
                  <c:v>132.5</c:v>
                </c:pt>
                <c:pt idx="3604">
                  <c:v>132.5</c:v>
                </c:pt>
                <c:pt idx="3605">
                  <c:v>132.5</c:v>
                </c:pt>
                <c:pt idx="3606">
                  <c:v>132.5</c:v>
                </c:pt>
                <c:pt idx="3607">
                  <c:v>132.5</c:v>
                </c:pt>
                <c:pt idx="3608">
                  <c:v>132.5</c:v>
                </c:pt>
                <c:pt idx="3609">
                  <c:v>132.5</c:v>
                </c:pt>
                <c:pt idx="3610">
                  <c:v>132.5</c:v>
                </c:pt>
                <c:pt idx="3611">
                  <c:v>132.5</c:v>
                </c:pt>
                <c:pt idx="3612">
                  <c:v>132.5</c:v>
                </c:pt>
                <c:pt idx="3613">
                  <c:v>132.5</c:v>
                </c:pt>
                <c:pt idx="3614">
                  <c:v>132.5</c:v>
                </c:pt>
                <c:pt idx="3615">
                  <c:v>132.5</c:v>
                </c:pt>
                <c:pt idx="3616">
                  <c:v>132.5</c:v>
                </c:pt>
                <c:pt idx="3617">
                  <c:v>132.5</c:v>
                </c:pt>
                <c:pt idx="3618">
                  <c:v>132.5</c:v>
                </c:pt>
                <c:pt idx="3619">
                  <c:v>132.5</c:v>
                </c:pt>
                <c:pt idx="3620">
                  <c:v>132.5</c:v>
                </c:pt>
                <c:pt idx="3621">
                  <c:v>132.5</c:v>
                </c:pt>
                <c:pt idx="3622">
                  <c:v>132.5</c:v>
                </c:pt>
                <c:pt idx="3623">
                  <c:v>132.5</c:v>
                </c:pt>
                <c:pt idx="3624">
                  <c:v>132.5</c:v>
                </c:pt>
                <c:pt idx="3625">
                  <c:v>132.5</c:v>
                </c:pt>
                <c:pt idx="3626">
                  <c:v>132.5</c:v>
                </c:pt>
                <c:pt idx="3627">
                  <c:v>132.5</c:v>
                </c:pt>
                <c:pt idx="3628">
                  <c:v>132.5</c:v>
                </c:pt>
                <c:pt idx="3629">
                  <c:v>132.5</c:v>
                </c:pt>
                <c:pt idx="3630">
                  <c:v>132.5</c:v>
                </c:pt>
                <c:pt idx="3631">
                  <c:v>132.5</c:v>
                </c:pt>
                <c:pt idx="3632">
                  <c:v>132.5</c:v>
                </c:pt>
                <c:pt idx="3633">
                  <c:v>132.5</c:v>
                </c:pt>
                <c:pt idx="3634">
                  <c:v>132.5</c:v>
                </c:pt>
                <c:pt idx="3635">
                  <c:v>132.5</c:v>
                </c:pt>
                <c:pt idx="3636">
                  <c:v>132.5</c:v>
                </c:pt>
                <c:pt idx="3637">
                  <c:v>132.5</c:v>
                </c:pt>
                <c:pt idx="3638">
                  <c:v>132.5</c:v>
                </c:pt>
                <c:pt idx="3639">
                  <c:v>132.5</c:v>
                </c:pt>
                <c:pt idx="3640">
                  <c:v>132.5</c:v>
                </c:pt>
                <c:pt idx="3641">
                  <c:v>132.5</c:v>
                </c:pt>
                <c:pt idx="3642">
                  <c:v>132.5</c:v>
                </c:pt>
                <c:pt idx="3643">
                  <c:v>132.5</c:v>
                </c:pt>
                <c:pt idx="3644">
                  <c:v>132.5</c:v>
                </c:pt>
                <c:pt idx="3645">
                  <c:v>132.5</c:v>
                </c:pt>
                <c:pt idx="3646">
                  <c:v>132.5</c:v>
                </c:pt>
                <c:pt idx="3647">
                  <c:v>132.5</c:v>
                </c:pt>
                <c:pt idx="3648">
                  <c:v>132.5</c:v>
                </c:pt>
                <c:pt idx="3649">
                  <c:v>132.5</c:v>
                </c:pt>
                <c:pt idx="3650">
                  <c:v>132.5</c:v>
                </c:pt>
                <c:pt idx="3651">
                  <c:v>132.5</c:v>
                </c:pt>
                <c:pt idx="3652">
                  <c:v>132.5</c:v>
                </c:pt>
                <c:pt idx="3653">
                  <c:v>132.5</c:v>
                </c:pt>
                <c:pt idx="3654">
                  <c:v>132.5</c:v>
                </c:pt>
                <c:pt idx="3655">
                  <c:v>132.5</c:v>
                </c:pt>
                <c:pt idx="3656">
                  <c:v>132.5</c:v>
                </c:pt>
                <c:pt idx="3657">
                  <c:v>132.5</c:v>
                </c:pt>
                <c:pt idx="3658">
                  <c:v>132.5</c:v>
                </c:pt>
                <c:pt idx="3659">
                  <c:v>132.5</c:v>
                </c:pt>
                <c:pt idx="3660">
                  <c:v>132.5</c:v>
                </c:pt>
                <c:pt idx="3661">
                  <c:v>132.5</c:v>
                </c:pt>
                <c:pt idx="3662">
                  <c:v>132.5</c:v>
                </c:pt>
                <c:pt idx="3663">
                  <c:v>132.5</c:v>
                </c:pt>
                <c:pt idx="3664">
                  <c:v>132.5</c:v>
                </c:pt>
                <c:pt idx="3665">
                  <c:v>132.5</c:v>
                </c:pt>
                <c:pt idx="3666">
                  <c:v>132.5</c:v>
                </c:pt>
                <c:pt idx="3667">
                  <c:v>132.5</c:v>
                </c:pt>
                <c:pt idx="3668">
                  <c:v>132.5</c:v>
                </c:pt>
                <c:pt idx="3669">
                  <c:v>132.5</c:v>
                </c:pt>
                <c:pt idx="3670">
                  <c:v>132.5</c:v>
                </c:pt>
                <c:pt idx="3671">
                  <c:v>132.5</c:v>
                </c:pt>
                <c:pt idx="3672">
                  <c:v>132.5</c:v>
                </c:pt>
                <c:pt idx="3673">
                  <c:v>132.5</c:v>
                </c:pt>
                <c:pt idx="3674">
                  <c:v>132.5</c:v>
                </c:pt>
                <c:pt idx="3675">
                  <c:v>132.5</c:v>
                </c:pt>
                <c:pt idx="3676">
                  <c:v>132.5</c:v>
                </c:pt>
                <c:pt idx="3677">
                  <c:v>132.5</c:v>
                </c:pt>
                <c:pt idx="3678">
                  <c:v>132.5</c:v>
                </c:pt>
                <c:pt idx="3679">
                  <c:v>132.5</c:v>
                </c:pt>
                <c:pt idx="3680">
                  <c:v>132.5</c:v>
                </c:pt>
                <c:pt idx="3681">
                  <c:v>132.5</c:v>
                </c:pt>
                <c:pt idx="3682">
                  <c:v>132.5</c:v>
                </c:pt>
                <c:pt idx="3683">
                  <c:v>132.5</c:v>
                </c:pt>
                <c:pt idx="3684">
                  <c:v>132.5</c:v>
                </c:pt>
                <c:pt idx="3685">
                  <c:v>132.5</c:v>
                </c:pt>
                <c:pt idx="3686">
                  <c:v>132.5</c:v>
                </c:pt>
                <c:pt idx="3687">
                  <c:v>132.5</c:v>
                </c:pt>
                <c:pt idx="3688">
                  <c:v>132.5</c:v>
                </c:pt>
                <c:pt idx="3689">
                  <c:v>132.5</c:v>
                </c:pt>
                <c:pt idx="3690">
                  <c:v>132.5</c:v>
                </c:pt>
                <c:pt idx="3691">
                  <c:v>132.5</c:v>
                </c:pt>
                <c:pt idx="3692">
                  <c:v>132.5</c:v>
                </c:pt>
                <c:pt idx="3693">
                  <c:v>132.5</c:v>
                </c:pt>
                <c:pt idx="3694">
                  <c:v>132.5</c:v>
                </c:pt>
                <c:pt idx="3695">
                  <c:v>132.5</c:v>
                </c:pt>
                <c:pt idx="3696">
                  <c:v>132.5</c:v>
                </c:pt>
                <c:pt idx="3697">
                  <c:v>132.5</c:v>
                </c:pt>
                <c:pt idx="3698">
                  <c:v>132.5</c:v>
                </c:pt>
                <c:pt idx="3699">
                  <c:v>132.5</c:v>
                </c:pt>
                <c:pt idx="3700">
                  <c:v>132.5</c:v>
                </c:pt>
                <c:pt idx="3701">
                  <c:v>132.5</c:v>
                </c:pt>
                <c:pt idx="3702">
                  <c:v>132.5</c:v>
                </c:pt>
                <c:pt idx="3703">
                  <c:v>132.5</c:v>
                </c:pt>
                <c:pt idx="3704">
                  <c:v>132.5</c:v>
                </c:pt>
                <c:pt idx="3705">
                  <c:v>132.5</c:v>
                </c:pt>
                <c:pt idx="3706">
                  <c:v>132.5</c:v>
                </c:pt>
                <c:pt idx="3707">
                  <c:v>132.5</c:v>
                </c:pt>
                <c:pt idx="3708">
                  <c:v>132.5</c:v>
                </c:pt>
                <c:pt idx="3709">
                  <c:v>132.5</c:v>
                </c:pt>
                <c:pt idx="3710">
                  <c:v>132.5</c:v>
                </c:pt>
                <c:pt idx="3711">
                  <c:v>132.5</c:v>
                </c:pt>
                <c:pt idx="3712">
                  <c:v>132.5</c:v>
                </c:pt>
                <c:pt idx="3713">
                  <c:v>132.5</c:v>
                </c:pt>
                <c:pt idx="3714">
                  <c:v>132.5</c:v>
                </c:pt>
                <c:pt idx="3715">
                  <c:v>132.5</c:v>
                </c:pt>
                <c:pt idx="3716">
                  <c:v>132.5</c:v>
                </c:pt>
                <c:pt idx="3717">
                  <c:v>132.5</c:v>
                </c:pt>
                <c:pt idx="3718">
                  <c:v>132.5</c:v>
                </c:pt>
                <c:pt idx="3719">
                  <c:v>132.5</c:v>
                </c:pt>
                <c:pt idx="3720">
                  <c:v>132.5</c:v>
                </c:pt>
                <c:pt idx="3721">
                  <c:v>132.5</c:v>
                </c:pt>
                <c:pt idx="3722">
                  <c:v>132.5</c:v>
                </c:pt>
                <c:pt idx="3723">
                  <c:v>132.5</c:v>
                </c:pt>
                <c:pt idx="3724">
                  <c:v>132.5</c:v>
                </c:pt>
                <c:pt idx="3725">
                  <c:v>132.5</c:v>
                </c:pt>
                <c:pt idx="3726">
                  <c:v>132.5</c:v>
                </c:pt>
                <c:pt idx="3727">
                  <c:v>132.5</c:v>
                </c:pt>
                <c:pt idx="3728">
                  <c:v>132.5</c:v>
                </c:pt>
                <c:pt idx="3729">
                  <c:v>132.5</c:v>
                </c:pt>
                <c:pt idx="3730">
                  <c:v>132.5</c:v>
                </c:pt>
                <c:pt idx="3731">
                  <c:v>132.5</c:v>
                </c:pt>
                <c:pt idx="3732">
                  <c:v>132.5</c:v>
                </c:pt>
                <c:pt idx="3733">
                  <c:v>132.5</c:v>
                </c:pt>
                <c:pt idx="3734">
                  <c:v>132.5</c:v>
                </c:pt>
                <c:pt idx="3735">
                  <c:v>132.5</c:v>
                </c:pt>
                <c:pt idx="3736">
                  <c:v>132.5</c:v>
                </c:pt>
                <c:pt idx="3737">
                  <c:v>132.5</c:v>
                </c:pt>
                <c:pt idx="3738">
                  <c:v>132.5</c:v>
                </c:pt>
                <c:pt idx="3739">
                  <c:v>132.5</c:v>
                </c:pt>
                <c:pt idx="3740">
                  <c:v>132.5</c:v>
                </c:pt>
                <c:pt idx="3741">
                  <c:v>132.5</c:v>
                </c:pt>
                <c:pt idx="3742">
                  <c:v>132.5</c:v>
                </c:pt>
                <c:pt idx="3743">
                  <c:v>132.5</c:v>
                </c:pt>
                <c:pt idx="3744">
                  <c:v>132.5</c:v>
                </c:pt>
                <c:pt idx="3745">
                  <c:v>132.5</c:v>
                </c:pt>
                <c:pt idx="3746">
                  <c:v>132.5</c:v>
                </c:pt>
                <c:pt idx="3747">
                  <c:v>132.5</c:v>
                </c:pt>
                <c:pt idx="3748">
                  <c:v>132.5</c:v>
                </c:pt>
                <c:pt idx="3749">
                  <c:v>132.5</c:v>
                </c:pt>
                <c:pt idx="3750">
                  <c:v>132.5</c:v>
                </c:pt>
                <c:pt idx="3751">
                  <c:v>132.5</c:v>
                </c:pt>
                <c:pt idx="3752">
                  <c:v>132.5</c:v>
                </c:pt>
                <c:pt idx="3753">
                  <c:v>132.5</c:v>
                </c:pt>
                <c:pt idx="3754">
                  <c:v>132.5</c:v>
                </c:pt>
                <c:pt idx="3755">
                  <c:v>132.5</c:v>
                </c:pt>
                <c:pt idx="3756">
                  <c:v>132.5</c:v>
                </c:pt>
                <c:pt idx="3757">
                  <c:v>132.5</c:v>
                </c:pt>
                <c:pt idx="3758">
                  <c:v>132.5</c:v>
                </c:pt>
                <c:pt idx="3759">
                  <c:v>132.5</c:v>
                </c:pt>
                <c:pt idx="3760">
                  <c:v>132.5</c:v>
                </c:pt>
                <c:pt idx="3761">
                  <c:v>132.5</c:v>
                </c:pt>
                <c:pt idx="3762">
                  <c:v>132.5</c:v>
                </c:pt>
                <c:pt idx="3763">
                  <c:v>132.5</c:v>
                </c:pt>
                <c:pt idx="3764">
                  <c:v>132.5</c:v>
                </c:pt>
                <c:pt idx="3765">
                  <c:v>132.5</c:v>
                </c:pt>
                <c:pt idx="3766">
                  <c:v>132.5</c:v>
                </c:pt>
                <c:pt idx="3767">
                  <c:v>132.5</c:v>
                </c:pt>
                <c:pt idx="3768">
                  <c:v>132.5</c:v>
                </c:pt>
                <c:pt idx="3769">
                  <c:v>132.5</c:v>
                </c:pt>
                <c:pt idx="3770">
                  <c:v>132.5</c:v>
                </c:pt>
                <c:pt idx="3771">
                  <c:v>132.5</c:v>
                </c:pt>
                <c:pt idx="3772">
                  <c:v>132.5</c:v>
                </c:pt>
                <c:pt idx="3773">
                  <c:v>132.5</c:v>
                </c:pt>
                <c:pt idx="3774">
                  <c:v>132.5</c:v>
                </c:pt>
                <c:pt idx="3775">
                  <c:v>132.5</c:v>
                </c:pt>
                <c:pt idx="3776">
                  <c:v>132.5</c:v>
                </c:pt>
                <c:pt idx="3777">
                  <c:v>132.5</c:v>
                </c:pt>
                <c:pt idx="3778">
                  <c:v>132.5</c:v>
                </c:pt>
                <c:pt idx="3779">
                  <c:v>132.5</c:v>
                </c:pt>
                <c:pt idx="3780">
                  <c:v>132.5</c:v>
                </c:pt>
                <c:pt idx="3781">
                  <c:v>132.5</c:v>
                </c:pt>
                <c:pt idx="3782">
                  <c:v>132.5</c:v>
                </c:pt>
                <c:pt idx="3783">
                  <c:v>132.5</c:v>
                </c:pt>
                <c:pt idx="3784">
                  <c:v>132.5</c:v>
                </c:pt>
                <c:pt idx="3785">
                  <c:v>132.5</c:v>
                </c:pt>
                <c:pt idx="3786">
                  <c:v>132.5</c:v>
                </c:pt>
                <c:pt idx="3787">
                  <c:v>132.5</c:v>
                </c:pt>
                <c:pt idx="3788">
                  <c:v>132.5</c:v>
                </c:pt>
                <c:pt idx="3789">
                  <c:v>132.5</c:v>
                </c:pt>
                <c:pt idx="3790">
                  <c:v>132.5</c:v>
                </c:pt>
                <c:pt idx="3791">
                  <c:v>132.5</c:v>
                </c:pt>
                <c:pt idx="3792">
                  <c:v>132.5</c:v>
                </c:pt>
                <c:pt idx="3793">
                  <c:v>132.5</c:v>
                </c:pt>
                <c:pt idx="3794">
                  <c:v>132.5</c:v>
                </c:pt>
                <c:pt idx="3795">
                  <c:v>132.5</c:v>
                </c:pt>
                <c:pt idx="3796">
                  <c:v>132.5</c:v>
                </c:pt>
                <c:pt idx="3797">
                  <c:v>132.5</c:v>
                </c:pt>
                <c:pt idx="3798">
                  <c:v>132.5</c:v>
                </c:pt>
                <c:pt idx="3799">
                  <c:v>132.5</c:v>
                </c:pt>
                <c:pt idx="3800">
                  <c:v>132.5</c:v>
                </c:pt>
                <c:pt idx="3801">
                  <c:v>132.5</c:v>
                </c:pt>
                <c:pt idx="3802">
                  <c:v>132.5</c:v>
                </c:pt>
                <c:pt idx="3803">
                  <c:v>132.5</c:v>
                </c:pt>
                <c:pt idx="3804">
                  <c:v>132.5</c:v>
                </c:pt>
                <c:pt idx="3805">
                  <c:v>132.5</c:v>
                </c:pt>
                <c:pt idx="3806">
                  <c:v>132.5</c:v>
                </c:pt>
                <c:pt idx="3807">
                  <c:v>132.5</c:v>
                </c:pt>
                <c:pt idx="3808">
                  <c:v>132.5</c:v>
                </c:pt>
                <c:pt idx="3809">
                  <c:v>132.5</c:v>
                </c:pt>
                <c:pt idx="3810">
                  <c:v>132.5</c:v>
                </c:pt>
                <c:pt idx="3811">
                  <c:v>132.5</c:v>
                </c:pt>
                <c:pt idx="3812">
                  <c:v>132.5</c:v>
                </c:pt>
                <c:pt idx="3813">
                  <c:v>132.5</c:v>
                </c:pt>
                <c:pt idx="3814">
                  <c:v>132.5</c:v>
                </c:pt>
                <c:pt idx="3815">
                  <c:v>132.5</c:v>
                </c:pt>
                <c:pt idx="3816">
                  <c:v>132.5</c:v>
                </c:pt>
                <c:pt idx="3817">
                  <c:v>132.5</c:v>
                </c:pt>
                <c:pt idx="3818">
                  <c:v>132.5</c:v>
                </c:pt>
                <c:pt idx="3819">
                  <c:v>132.5</c:v>
                </c:pt>
                <c:pt idx="3820">
                  <c:v>132.5</c:v>
                </c:pt>
                <c:pt idx="3821">
                  <c:v>132.5</c:v>
                </c:pt>
                <c:pt idx="3822">
                  <c:v>132.5</c:v>
                </c:pt>
                <c:pt idx="3823">
                  <c:v>132.5</c:v>
                </c:pt>
                <c:pt idx="3824">
                  <c:v>132.5</c:v>
                </c:pt>
                <c:pt idx="3825">
                  <c:v>132.5</c:v>
                </c:pt>
                <c:pt idx="3826">
                  <c:v>132.5</c:v>
                </c:pt>
                <c:pt idx="3827">
                  <c:v>132.5</c:v>
                </c:pt>
                <c:pt idx="3828">
                  <c:v>132.5</c:v>
                </c:pt>
                <c:pt idx="3829">
                  <c:v>132.5</c:v>
                </c:pt>
                <c:pt idx="3830">
                  <c:v>132.5</c:v>
                </c:pt>
                <c:pt idx="3831">
                  <c:v>132.5</c:v>
                </c:pt>
                <c:pt idx="3832">
                  <c:v>132.5</c:v>
                </c:pt>
                <c:pt idx="3833">
                  <c:v>132.5</c:v>
                </c:pt>
                <c:pt idx="3834">
                  <c:v>132.5</c:v>
                </c:pt>
                <c:pt idx="3835">
                  <c:v>132.5</c:v>
                </c:pt>
                <c:pt idx="3836">
                  <c:v>132.5</c:v>
                </c:pt>
                <c:pt idx="3837">
                  <c:v>132.5</c:v>
                </c:pt>
                <c:pt idx="3838">
                  <c:v>132.5</c:v>
                </c:pt>
                <c:pt idx="3839">
                  <c:v>132.5</c:v>
                </c:pt>
                <c:pt idx="3840">
                  <c:v>132.5</c:v>
                </c:pt>
                <c:pt idx="3841">
                  <c:v>132.5</c:v>
                </c:pt>
                <c:pt idx="3842">
                  <c:v>132.5</c:v>
                </c:pt>
                <c:pt idx="3843">
                  <c:v>132.5</c:v>
                </c:pt>
                <c:pt idx="3844">
                  <c:v>132.5</c:v>
                </c:pt>
                <c:pt idx="3845">
                  <c:v>132.5</c:v>
                </c:pt>
                <c:pt idx="3846">
                  <c:v>132.5</c:v>
                </c:pt>
                <c:pt idx="3847">
                  <c:v>132.5</c:v>
                </c:pt>
                <c:pt idx="3848">
                  <c:v>132.5</c:v>
                </c:pt>
                <c:pt idx="3849">
                  <c:v>132.5</c:v>
                </c:pt>
                <c:pt idx="3850">
                  <c:v>132.5</c:v>
                </c:pt>
                <c:pt idx="3851">
                  <c:v>132.5</c:v>
                </c:pt>
                <c:pt idx="3852">
                  <c:v>132.5</c:v>
                </c:pt>
                <c:pt idx="3853">
                  <c:v>132.5</c:v>
                </c:pt>
                <c:pt idx="3854">
                  <c:v>132.5</c:v>
                </c:pt>
                <c:pt idx="3855">
                  <c:v>132.5</c:v>
                </c:pt>
                <c:pt idx="3856">
                  <c:v>132.5</c:v>
                </c:pt>
                <c:pt idx="3857">
                  <c:v>132.5</c:v>
                </c:pt>
                <c:pt idx="3858">
                  <c:v>132.5</c:v>
                </c:pt>
                <c:pt idx="3859">
                  <c:v>132.5</c:v>
                </c:pt>
                <c:pt idx="3860">
                  <c:v>132.5</c:v>
                </c:pt>
                <c:pt idx="3861">
                  <c:v>132.5</c:v>
                </c:pt>
                <c:pt idx="3862">
                  <c:v>132.5</c:v>
                </c:pt>
                <c:pt idx="3863">
                  <c:v>132.5</c:v>
                </c:pt>
                <c:pt idx="3864">
                  <c:v>132.5</c:v>
                </c:pt>
                <c:pt idx="3865">
                  <c:v>132.5</c:v>
                </c:pt>
                <c:pt idx="3866">
                  <c:v>132.5</c:v>
                </c:pt>
                <c:pt idx="3867">
                  <c:v>132.5</c:v>
                </c:pt>
                <c:pt idx="3868">
                  <c:v>132.5</c:v>
                </c:pt>
                <c:pt idx="3869">
                  <c:v>132.5</c:v>
                </c:pt>
                <c:pt idx="3870">
                  <c:v>132.5</c:v>
                </c:pt>
                <c:pt idx="3871">
                  <c:v>132.5</c:v>
                </c:pt>
                <c:pt idx="3872">
                  <c:v>132.5</c:v>
                </c:pt>
                <c:pt idx="3873">
                  <c:v>132.5</c:v>
                </c:pt>
                <c:pt idx="3874">
                  <c:v>132.5</c:v>
                </c:pt>
                <c:pt idx="3875">
                  <c:v>132.5</c:v>
                </c:pt>
                <c:pt idx="3876">
                  <c:v>132.5</c:v>
                </c:pt>
                <c:pt idx="3877">
                  <c:v>132.5</c:v>
                </c:pt>
                <c:pt idx="3878">
                  <c:v>132.5</c:v>
                </c:pt>
                <c:pt idx="3879">
                  <c:v>132.5</c:v>
                </c:pt>
                <c:pt idx="3880">
                  <c:v>132.5</c:v>
                </c:pt>
                <c:pt idx="3881">
                  <c:v>132.5</c:v>
                </c:pt>
                <c:pt idx="3882">
                  <c:v>132.5</c:v>
                </c:pt>
                <c:pt idx="3883">
                  <c:v>132.5</c:v>
                </c:pt>
                <c:pt idx="3884">
                  <c:v>132.5</c:v>
                </c:pt>
                <c:pt idx="3885">
                  <c:v>132.5</c:v>
                </c:pt>
                <c:pt idx="3886">
                  <c:v>132.5</c:v>
                </c:pt>
                <c:pt idx="3887">
                  <c:v>132.5</c:v>
                </c:pt>
                <c:pt idx="3888">
                  <c:v>132.5</c:v>
                </c:pt>
                <c:pt idx="3889">
                  <c:v>132.5</c:v>
                </c:pt>
                <c:pt idx="3890">
                  <c:v>132.5</c:v>
                </c:pt>
                <c:pt idx="3891">
                  <c:v>132.5</c:v>
                </c:pt>
                <c:pt idx="3892">
                  <c:v>132.5</c:v>
                </c:pt>
                <c:pt idx="3893">
                  <c:v>132.5</c:v>
                </c:pt>
                <c:pt idx="3894">
                  <c:v>132.5</c:v>
                </c:pt>
                <c:pt idx="3895">
                  <c:v>132.5</c:v>
                </c:pt>
                <c:pt idx="3896">
                  <c:v>132.5</c:v>
                </c:pt>
                <c:pt idx="3897">
                  <c:v>132.5</c:v>
                </c:pt>
                <c:pt idx="3898">
                  <c:v>132.5</c:v>
                </c:pt>
                <c:pt idx="3899">
                  <c:v>132.5</c:v>
                </c:pt>
                <c:pt idx="3900">
                  <c:v>132.5</c:v>
                </c:pt>
                <c:pt idx="3901">
                  <c:v>132.5</c:v>
                </c:pt>
                <c:pt idx="3902">
                  <c:v>132.5</c:v>
                </c:pt>
                <c:pt idx="3903">
                  <c:v>132.5</c:v>
                </c:pt>
                <c:pt idx="3904">
                  <c:v>132.5</c:v>
                </c:pt>
                <c:pt idx="3905">
                  <c:v>132.5</c:v>
                </c:pt>
                <c:pt idx="3906">
                  <c:v>132.5</c:v>
                </c:pt>
                <c:pt idx="3907">
                  <c:v>132.5</c:v>
                </c:pt>
                <c:pt idx="3908">
                  <c:v>132.5</c:v>
                </c:pt>
                <c:pt idx="3909">
                  <c:v>132.5</c:v>
                </c:pt>
                <c:pt idx="3910">
                  <c:v>132.5</c:v>
                </c:pt>
                <c:pt idx="3911">
                  <c:v>132.5</c:v>
                </c:pt>
                <c:pt idx="3912">
                  <c:v>132.5</c:v>
                </c:pt>
                <c:pt idx="3913">
                  <c:v>132.5</c:v>
                </c:pt>
                <c:pt idx="3914">
                  <c:v>132.5</c:v>
                </c:pt>
                <c:pt idx="3915">
                  <c:v>132.5</c:v>
                </c:pt>
                <c:pt idx="3916">
                  <c:v>132.5</c:v>
                </c:pt>
                <c:pt idx="3917">
                  <c:v>132.5</c:v>
                </c:pt>
                <c:pt idx="3918">
                  <c:v>132.5</c:v>
                </c:pt>
                <c:pt idx="3919">
                  <c:v>132.5</c:v>
                </c:pt>
                <c:pt idx="3920">
                  <c:v>132.5</c:v>
                </c:pt>
                <c:pt idx="3921">
                  <c:v>132.5</c:v>
                </c:pt>
                <c:pt idx="3922">
                  <c:v>132.5</c:v>
                </c:pt>
                <c:pt idx="3923">
                  <c:v>132.5</c:v>
                </c:pt>
                <c:pt idx="3924">
                  <c:v>132.5</c:v>
                </c:pt>
                <c:pt idx="3925">
                  <c:v>132.5</c:v>
                </c:pt>
                <c:pt idx="3926">
                  <c:v>132.5</c:v>
                </c:pt>
                <c:pt idx="3927">
                  <c:v>132.5</c:v>
                </c:pt>
                <c:pt idx="3928">
                  <c:v>132.5</c:v>
                </c:pt>
                <c:pt idx="3929">
                  <c:v>132.5</c:v>
                </c:pt>
                <c:pt idx="3930">
                  <c:v>132.5</c:v>
                </c:pt>
                <c:pt idx="3931">
                  <c:v>132.5</c:v>
                </c:pt>
                <c:pt idx="3932">
                  <c:v>132.5</c:v>
                </c:pt>
                <c:pt idx="3933">
                  <c:v>132.5</c:v>
                </c:pt>
                <c:pt idx="3934">
                  <c:v>132.5</c:v>
                </c:pt>
                <c:pt idx="3935">
                  <c:v>132.5</c:v>
                </c:pt>
                <c:pt idx="3936">
                  <c:v>132.5</c:v>
                </c:pt>
                <c:pt idx="3937">
                  <c:v>132.5</c:v>
                </c:pt>
                <c:pt idx="3938">
                  <c:v>132.5</c:v>
                </c:pt>
                <c:pt idx="3939">
                  <c:v>132.5</c:v>
                </c:pt>
                <c:pt idx="3940">
                  <c:v>132.5</c:v>
                </c:pt>
                <c:pt idx="3941">
                  <c:v>132.5</c:v>
                </c:pt>
                <c:pt idx="3942">
                  <c:v>132.5</c:v>
                </c:pt>
                <c:pt idx="3943">
                  <c:v>132.5</c:v>
                </c:pt>
                <c:pt idx="3944">
                  <c:v>132.5</c:v>
                </c:pt>
                <c:pt idx="3945">
                  <c:v>132.5</c:v>
                </c:pt>
                <c:pt idx="3946">
                  <c:v>132.5</c:v>
                </c:pt>
                <c:pt idx="3947">
                  <c:v>132.5</c:v>
                </c:pt>
                <c:pt idx="3948">
                  <c:v>132.5</c:v>
                </c:pt>
                <c:pt idx="3949">
                  <c:v>132.5</c:v>
                </c:pt>
                <c:pt idx="3950">
                  <c:v>132.5</c:v>
                </c:pt>
                <c:pt idx="3951">
                  <c:v>132.5</c:v>
                </c:pt>
                <c:pt idx="3952">
                  <c:v>132.5</c:v>
                </c:pt>
                <c:pt idx="3953">
                  <c:v>132.5</c:v>
                </c:pt>
                <c:pt idx="3954">
                  <c:v>132.5</c:v>
                </c:pt>
                <c:pt idx="3955">
                  <c:v>132.5</c:v>
                </c:pt>
                <c:pt idx="3956">
                  <c:v>132.5</c:v>
                </c:pt>
                <c:pt idx="3957">
                  <c:v>132.5</c:v>
                </c:pt>
                <c:pt idx="3958">
                  <c:v>132.5</c:v>
                </c:pt>
                <c:pt idx="3959">
                  <c:v>132.5</c:v>
                </c:pt>
                <c:pt idx="3960">
                  <c:v>132.5</c:v>
                </c:pt>
                <c:pt idx="3961">
                  <c:v>132.5</c:v>
                </c:pt>
                <c:pt idx="3962">
                  <c:v>132.5</c:v>
                </c:pt>
                <c:pt idx="3963">
                  <c:v>132.5</c:v>
                </c:pt>
                <c:pt idx="3964">
                  <c:v>132.5</c:v>
                </c:pt>
                <c:pt idx="3965">
                  <c:v>132.5</c:v>
                </c:pt>
                <c:pt idx="3966">
                  <c:v>132.5</c:v>
                </c:pt>
                <c:pt idx="3967">
                  <c:v>132.5</c:v>
                </c:pt>
                <c:pt idx="3968">
                  <c:v>132.5</c:v>
                </c:pt>
                <c:pt idx="3969">
                  <c:v>132.5</c:v>
                </c:pt>
                <c:pt idx="3970">
                  <c:v>132.5</c:v>
                </c:pt>
                <c:pt idx="3971">
                  <c:v>132.5</c:v>
                </c:pt>
                <c:pt idx="3972">
                  <c:v>132.5</c:v>
                </c:pt>
                <c:pt idx="3973">
                  <c:v>132.5</c:v>
                </c:pt>
                <c:pt idx="3974">
                  <c:v>132.5</c:v>
                </c:pt>
                <c:pt idx="3975">
                  <c:v>132.5</c:v>
                </c:pt>
                <c:pt idx="3976">
                  <c:v>132.5</c:v>
                </c:pt>
                <c:pt idx="3977">
                  <c:v>132.5</c:v>
                </c:pt>
                <c:pt idx="3978">
                  <c:v>132.5</c:v>
                </c:pt>
                <c:pt idx="3979">
                  <c:v>132.5</c:v>
                </c:pt>
                <c:pt idx="3980">
                  <c:v>132.5</c:v>
                </c:pt>
                <c:pt idx="3981">
                  <c:v>132.5</c:v>
                </c:pt>
                <c:pt idx="3982">
                  <c:v>132.5</c:v>
                </c:pt>
                <c:pt idx="3983">
                  <c:v>132.5</c:v>
                </c:pt>
                <c:pt idx="3984">
                  <c:v>132.5</c:v>
                </c:pt>
                <c:pt idx="3985">
                  <c:v>132.5</c:v>
                </c:pt>
                <c:pt idx="3986">
                  <c:v>132.5</c:v>
                </c:pt>
                <c:pt idx="3987">
                  <c:v>132.5</c:v>
                </c:pt>
                <c:pt idx="3988">
                  <c:v>132.5</c:v>
                </c:pt>
                <c:pt idx="3989">
                  <c:v>132.5</c:v>
                </c:pt>
                <c:pt idx="3990">
                  <c:v>132.5</c:v>
                </c:pt>
                <c:pt idx="3991">
                  <c:v>132.5</c:v>
                </c:pt>
                <c:pt idx="3992">
                  <c:v>132.5</c:v>
                </c:pt>
                <c:pt idx="3993">
                  <c:v>132.5</c:v>
                </c:pt>
                <c:pt idx="3994">
                  <c:v>132.5</c:v>
                </c:pt>
                <c:pt idx="3995">
                  <c:v>132.5</c:v>
                </c:pt>
                <c:pt idx="3996">
                  <c:v>132.5</c:v>
                </c:pt>
                <c:pt idx="3997">
                  <c:v>132.5</c:v>
                </c:pt>
                <c:pt idx="3998">
                  <c:v>132.5</c:v>
                </c:pt>
                <c:pt idx="3999">
                  <c:v>132.5</c:v>
                </c:pt>
                <c:pt idx="4000">
                  <c:v>132.5</c:v>
                </c:pt>
                <c:pt idx="4001">
                  <c:v>132.5</c:v>
                </c:pt>
                <c:pt idx="4002">
                  <c:v>132.5</c:v>
                </c:pt>
                <c:pt idx="4003">
                  <c:v>132.5</c:v>
                </c:pt>
                <c:pt idx="4004">
                  <c:v>132.5</c:v>
                </c:pt>
                <c:pt idx="4005">
                  <c:v>132.5</c:v>
                </c:pt>
                <c:pt idx="4006">
                  <c:v>132.5</c:v>
                </c:pt>
                <c:pt idx="4007">
                  <c:v>132.5</c:v>
                </c:pt>
                <c:pt idx="4008">
                  <c:v>132.5</c:v>
                </c:pt>
                <c:pt idx="4009">
                  <c:v>132.5</c:v>
                </c:pt>
                <c:pt idx="4010">
                  <c:v>132.5</c:v>
                </c:pt>
                <c:pt idx="4011">
                  <c:v>132.5</c:v>
                </c:pt>
                <c:pt idx="4012">
                  <c:v>132.5</c:v>
                </c:pt>
                <c:pt idx="4013">
                  <c:v>132.5</c:v>
                </c:pt>
                <c:pt idx="4014">
                  <c:v>132.5</c:v>
                </c:pt>
                <c:pt idx="4015">
                  <c:v>132.5</c:v>
                </c:pt>
                <c:pt idx="4016">
                  <c:v>132.5</c:v>
                </c:pt>
                <c:pt idx="4017">
                  <c:v>132.5</c:v>
                </c:pt>
                <c:pt idx="4018">
                  <c:v>132.5</c:v>
                </c:pt>
                <c:pt idx="4019">
                  <c:v>132.5</c:v>
                </c:pt>
                <c:pt idx="4020">
                  <c:v>132.5</c:v>
                </c:pt>
                <c:pt idx="4021">
                  <c:v>132.5</c:v>
                </c:pt>
                <c:pt idx="4022">
                  <c:v>132.5</c:v>
                </c:pt>
                <c:pt idx="4023">
                  <c:v>132.5</c:v>
                </c:pt>
                <c:pt idx="4024">
                  <c:v>132.5</c:v>
                </c:pt>
                <c:pt idx="4025">
                  <c:v>132.5</c:v>
                </c:pt>
                <c:pt idx="4026">
                  <c:v>132.5</c:v>
                </c:pt>
                <c:pt idx="4027">
                  <c:v>132.5</c:v>
                </c:pt>
                <c:pt idx="4028">
                  <c:v>132.5</c:v>
                </c:pt>
                <c:pt idx="4029">
                  <c:v>132.5</c:v>
                </c:pt>
                <c:pt idx="4030">
                  <c:v>132.5</c:v>
                </c:pt>
                <c:pt idx="4031">
                  <c:v>132.5</c:v>
                </c:pt>
                <c:pt idx="4032">
                  <c:v>132.5</c:v>
                </c:pt>
                <c:pt idx="4033">
                  <c:v>132.5</c:v>
                </c:pt>
                <c:pt idx="4034">
                  <c:v>132.5</c:v>
                </c:pt>
                <c:pt idx="4035">
                  <c:v>132.5</c:v>
                </c:pt>
                <c:pt idx="4036">
                  <c:v>132.5</c:v>
                </c:pt>
                <c:pt idx="4037">
                  <c:v>132.5</c:v>
                </c:pt>
                <c:pt idx="4038">
                  <c:v>132.5</c:v>
                </c:pt>
                <c:pt idx="4039">
                  <c:v>132.5</c:v>
                </c:pt>
                <c:pt idx="4040">
                  <c:v>132.5</c:v>
                </c:pt>
                <c:pt idx="4041">
                  <c:v>132.5</c:v>
                </c:pt>
                <c:pt idx="4042">
                  <c:v>132.5</c:v>
                </c:pt>
                <c:pt idx="4043">
                  <c:v>132.5</c:v>
                </c:pt>
                <c:pt idx="4044">
                  <c:v>132.5</c:v>
                </c:pt>
                <c:pt idx="4045">
                  <c:v>132.5</c:v>
                </c:pt>
                <c:pt idx="4046">
                  <c:v>132.5</c:v>
                </c:pt>
                <c:pt idx="4047">
                  <c:v>132.5</c:v>
                </c:pt>
                <c:pt idx="4048">
                  <c:v>132.5</c:v>
                </c:pt>
                <c:pt idx="4049">
                  <c:v>132.5</c:v>
                </c:pt>
                <c:pt idx="4050">
                  <c:v>132.5</c:v>
                </c:pt>
                <c:pt idx="4051">
                  <c:v>132.5</c:v>
                </c:pt>
                <c:pt idx="4052">
                  <c:v>132.5</c:v>
                </c:pt>
                <c:pt idx="4053">
                  <c:v>132.5</c:v>
                </c:pt>
                <c:pt idx="4054">
                  <c:v>132.5</c:v>
                </c:pt>
                <c:pt idx="4055">
                  <c:v>132.5</c:v>
                </c:pt>
                <c:pt idx="4056">
                  <c:v>132.5</c:v>
                </c:pt>
                <c:pt idx="4057">
                  <c:v>132.5</c:v>
                </c:pt>
                <c:pt idx="4058">
                  <c:v>132.5</c:v>
                </c:pt>
                <c:pt idx="4059">
                  <c:v>132.5</c:v>
                </c:pt>
                <c:pt idx="4060">
                  <c:v>132.5</c:v>
                </c:pt>
                <c:pt idx="4061">
                  <c:v>132.5</c:v>
                </c:pt>
                <c:pt idx="4062">
                  <c:v>132.5</c:v>
                </c:pt>
                <c:pt idx="4063">
                  <c:v>132.5</c:v>
                </c:pt>
                <c:pt idx="4064">
                  <c:v>132.5</c:v>
                </c:pt>
                <c:pt idx="4065">
                  <c:v>132.5</c:v>
                </c:pt>
                <c:pt idx="4066">
                  <c:v>132.5</c:v>
                </c:pt>
                <c:pt idx="4067">
                  <c:v>132.5</c:v>
                </c:pt>
                <c:pt idx="4068">
                  <c:v>132.5</c:v>
                </c:pt>
                <c:pt idx="4069">
                  <c:v>132.5</c:v>
                </c:pt>
                <c:pt idx="4070">
                  <c:v>132.5</c:v>
                </c:pt>
                <c:pt idx="4071">
                  <c:v>132.5</c:v>
                </c:pt>
                <c:pt idx="4072">
                  <c:v>132.5</c:v>
                </c:pt>
                <c:pt idx="4073">
                  <c:v>132.5</c:v>
                </c:pt>
                <c:pt idx="4074">
                  <c:v>132.5</c:v>
                </c:pt>
                <c:pt idx="4075">
                  <c:v>132.5</c:v>
                </c:pt>
                <c:pt idx="4076">
                  <c:v>132.5</c:v>
                </c:pt>
                <c:pt idx="4077">
                  <c:v>132.5</c:v>
                </c:pt>
                <c:pt idx="4078">
                  <c:v>132.5</c:v>
                </c:pt>
                <c:pt idx="4079">
                  <c:v>132.5</c:v>
                </c:pt>
                <c:pt idx="4080">
                  <c:v>132.5</c:v>
                </c:pt>
                <c:pt idx="4081">
                  <c:v>132.5</c:v>
                </c:pt>
                <c:pt idx="4082">
                  <c:v>132.5</c:v>
                </c:pt>
                <c:pt idx="4083">
                  <c:v>132.5</c:v>
                </c:pt>
                <c:pt idx="4084">
                  <c:v>132.5</c:v>
                </c:pt>
                <c:pt idx="4085">
                  <c:v>132.5</c:v>
                </c:pt>
                <c:pt idx="4086">
                  <c:v>132.5</c:v>
                </c:pt>
                <c:pt idx="4087">
                  <c:v>132.5</c:v>
                </c:pt>
                <c:pt idx="4088">
                  <c:v>132.5</c:v>
                </c:pt>
                <c:pt idx="4089">
                  <c:v>132.5</c:v>
                </c:pt>
                <c:pt idx="4090">
                  <c:v>132.5</c:v>
                </c:pt>
                <c:pt idx="4091">
                  <c:v>132.5</c:v>
                </c:pt>
                <c:pt idx="4092">
                  <c:v>132.5</c:v>
                </c:pt>
                <c:pt idx="4093">
                  <c:v>132.5</c:v>
                </c:pt>
                <c:pt idx="4094">
                  <c:v>132.5</c:v>
                </c:pt>
                <c:pt idx="4095">
                  <c:v>132.5</c:v>
                </c:pt>
                <c:pt idx="4096">
                  <c:v>132.5</c:v>
                </c:pt>
                <c:pt idx="4097">
                  <c:v>132.5</c:v>
                </c:pt>
                <c:pt idx="4098">
                  <c:v>132.5</c:v>
                </c:pt>
                <c:pt idx="4099">
                  <c:v>132.5</c:v>
                </c:pt>
                <c:pt idx="4100">
                  <c:v>132.5</c:v>
                </c:pt>
                <c:pt idx="4101">
                  <c:v>132.5</c:v>
                </c:pt>
                <c:pt idx="4102">
                  <c:v>132.5</c:v>
                </c:pt>
                <c:pt idx="4103">
                  <c:v>132.5</c:v>
                </c:pt>
                <c:pt idx="4104">
                  <c:v>132.5</c:v>
                </c:pt>
                <c:pt idx="4105">
                  <c:v>132.5</c:v>
                </c:pt>
                <c:pt idx="4106">
                  <c:v>132.5</c:v>
                </c:pt>
                <c:pt idx="4107">
                  <c:v>132.5</c:v>
                </c:pt>
                <c:pt idx="4108">
                  <c:v>132.5</c:v>
                </c:pt>
                <c:pt idx="4109">
                  <c:v>132.5</c:v>
                </c:pt>
                <c:pt idx="4110">
                  <c:v>132.5</c:v>
                </c:pt>
                <c:pt idx="4111">
                  <c:v>132.5</c:v>
                </c:pt>
                <c:pt idx="4112">
                  <c:v>132.5</c:v>
                </c:pt>
                <c:pt idx="4113">
                  <c:v>132.5</c:v>
                </c:pt>
                <c:pt idx="4114">
                  <c:v>132.5</c:v>
                </c:pt>
                <c:pt idx="4115">
                  <c:v>132.5</c:v>
                </c:pt>
                <c:pt idx="4116">
                  <c:v>132.5</c:v>
                </c:pt>
                <c:pt idx="4117">
                  <c:v>132.5</c:v>
                </c:pt>
                <c:pt idx="4118">
                  <c:v>132.5</c:v>
                </c:pt>
                <c:pt idx="4119">
                  <c:v>132.5</c:v>
                </c:pt>
                <c:pt idx="4120">
                  <c:v>132.5</c:v>
                </c:pt>
                <c:pt idx="4121">
                  <c:v>132.5</c:v>
                </c:pt>
                <c:pt idx="4122">
                  <c:v>132.5</c:v>
                </c:pt>
                <c:pt idx="4123">
                  <c:v>132.5</c:v>
                </c:pt>
                <c:pt idx="4124">
                  <c:v>132.5</c:v>
                </c:pt>
                <c:pt idx="4125">
                  <c:v>132.5</c:v>
                </c:pt>
                <c:pt idx="4126">
                  <c:v>132.5</c:v>
                </c:pt>
                <c:pt idx="4127">
                  <c:v>132.5</c:v>
                </c:pt>
                <c:pt idx="4128">
                  <c:v>132.5</c:v>
                </c:pt>
                <c:pt idx="4129">
                  <c:v>132.5</c:v>
                </c:pt>
                <c:pt idx="4130">
                  <c:v>132.5</c:v>
                </c:pt>
                <c:pt idx="4131">
                  <c:v>132.5</c:v>
                </c:pt>
                <c:pt idx="4132">
                  <c:v>132.5</c:v>
                </c:pt>
                <c:pt idx="4133">
                  <c:v>132.5</c:v>
                </c:pt>
                <c:pt idx="4134">
                  <c:v>132.5</c:v>
                </c:pt>
                <c:pt idx="4135">
                  <c:v>132.5</c:v>
                </c:pt>
                <c:pt idx="4136">
                  <c:v>132.5</c:v>
                </c:pt>
                <c:pt idx="4137">
                  <c:v>132.5</c:v>
                </c:pt>
                <c:pt idx="4138">
                  <c:v>132.5</c:v>
                </c:pt>
                <c:pt idx="4139">
                  <c:v>132.5</c:v>
                </c:pt>
                <c:pt idx="4140">
                  <c:v>132.5</c:v>
                </c:pt>
                <c:pt idx="4141">
                  <c:v>132.5</c:v>
                </c:pt>
                <c:pt idx="4142">
                  <c:v>132.5</c:v>
                </c:pt>
                <c:pt idx="4143">
                  <c:v>132.5</c:v>
                </c:pt>
                <c:pt idx="4144">
                  <c:v>132.5</c:v>
                </c:pt>
                <c:pt idx="4145">
                  <c:v>132.5</c:v>
                </c:pt>
                <c:pt idx="4146">
                  <c:v>132.5</c:v>
                </c:pt>
                <c:pt idx="4147">
                  <c:v>132.5</c:v>
                </c:pt>
                <c:pt idx="4148">
                  <c:v>132.5</c:v>
                </c:pt>
                <c:pt idx="4149">
                  <c:v>132.5</c:v>
                </c:pt>
                <c:pt idx="4150">
                  <c:v>132.5</c:v>
                </c:pt>
                <c:pt idx="4151">
                  <c:v>132.5</c:v>
                </c:pt>
                <c:pt idx="4152">
                  <c:v>132.5</c:v>
                </c:pt>
                <c:pt idx="4153">
                  <c:v>132.5</c:v>
                </c:pt>
                <c:pt idx="4154">
                  <c:v>132.5</c:v>
                </c:pt>
                <c:pt idx="4155">
                  <c:v>132.5</c:v>
                </c:pt>
                <c:pt idx="4156">
                  <c:v>132.5</c:v>
                </c:pt>
                <c:pt idx="4157">
                  <c:v>132.5</c:v>
                </c:pt>
                <c:pt idx="4158">
                  <c:v>132.5</c:v>
                </c:pt>
                <c:pt idx="4159">
                  <c:v>132.5</c:v>
                </c:pt>
                <c:pt idx="4160">
                  <c:v>132.5</c:v>
                </c:pt>
                <c:pt idx="4161">
                  <c:v>132.5</c:v>
                </c:pt>
                <c:pt idx="4162">
                  <c:v>132.5</c:v>
                </c:pt>
                <c:pt idx="4163">
                  <c:v>132.5</c:v>
                </c:pt>
                <c:pt idx="4164">
                  <c:v>132.5</c:v>
                </c:pt>
                <c:pt idx="4165">
                  <c:v>132.5</c:v>
                </c:pt>
                <c:pt idx="4166">
                  <c:v>132.5</c:v>
                </c:pt>
                <c:pt idx="4167">
                  <c:v>132.5</c:v>
                </c:pt>
                <c:pt idx="4168">
                  <c:v>132.5</c:v>
                </c:pt>
                <c:pt idx="4169">
                  <c:v>132.5</c:v>
                </c:pt>
                <c:pt idx="4170">
                  <c:v>132.5</c:v>
                </c:pt>
                <c:pt idx="4171">
                  <c:v>132.5</c:v>
                </c:pt>
                <c:pt idx="4172">
                  <c:v>132.5</c:v>
                </c:pt>
                <c:pt idx="4173">
                  <c:v>132.5</c:v>
                </c:pt>
                <c:pt idx="4174">
                  <c:v>132.5</c:v>
                </c:pt>
                <c:pt idx="4175">
                  <c:v>132.5</c:v>
                </c:pt>
                <c:pt idx="4176">
                  <c:v>132.5</c:v>
                </c:pt>
                <c:pt idx="4177">
                  <c:v>132.5</c:v>
                </c:pt>
                <c:pt idx="4178">
                  <c:v>132.5</c:v>
                </c:pt>
                <c:pt idx="4179">
                  <c:v>132.5</c:v>
                </c:pt>
                <c:pt idx="4180">
                  <c:v>132.5</c:v>
                </c:pt>
                <c:pt idx="4181">
                  <c:v>132.5</c:v>
                </c:pt>
                <c:pt idx="4182">
                  <c:v>132.5</c:v>
                </c:pt>
                <c:pt idx="4183">
                  <c:v>132.5</c:v>
                </c:pt>
                <c:pt idx="4184">
                  <c:v>132.5</c:v>
                </c:pt>
                <c:pt idx="4185">
                  <c:v>132.5</c:v>
                </c:pt>
                <c:pt idx="4186">
                  <c:v>132.5</c:v>
                </c:pt>
                <c:pt idx="4187">
                  <c:v>132.5</c:v>
                </c:pt>
                <c:pt idx="4188">
                  <c:v>132.5</c:v>
                </c:pt>
                <c:pt idx="4189">
                  <c:v>132.5</c:v>
                </c:pt>
                <c:pt idx="4190">
                  <c:v>132.5</c:v>
                </c:pt>
                <c:pt idx="4191">
                  <c:v>132.5</c:v>
                </c:pt>
                <c:pt idx="4192">
                  <c:v>132.5</c:v>
                </c:pt>
                <c:pt idx="4193">
                  <c:v>132.5</c:v>
                </c:pt>
                <c:pt idx="4194">
                  <c:v>132.5</c:v>
                </c:pt>
                <c:pt idx="4195">
                  <c:v>132.5</c:v>
                </c:pt>
                <c:pt idx="4196">
                  <c:v>132.5</c:v>
                </c:pt>
                <c:pt idx="4197">
                  <c:v>132.5</c:v>
                </c:pt>
                <c:pt idx="4198">
                  <c:v>132.5</c:v>
                </c:pt>
                <c:pt idx="4199">
                  <c:v>132.5</c:v>
                </c:pt>
                <c:pt idx="4200">
                  <c:v>132.5</c:v>
                </c:pt>
                <c:pt idx="4201">
                  <c:v>132.5</c:v>
                </c:pt>
                <c:pt idx="4202">
                  <c:v>132.5</c:v>
                </c:pt>
                <c:pt idx="4203">
                  <c:v>132.5</c:v>
                </c:pt>
                <c:pt idx="4204">
                  <c:v>132.5</c:v>
                </c:pt>
                <c:pt idx="4205">
                  <c:v>132.5</c:v>
                </c:pt>
                <c:pt idx="4206">
                  <c:v>132.5</c:v>
                </c:pt>
                <c:pt idx="4207">
                  <c:v>132.5</c:v>
                </c:pt>
                <c:pt idx="4208">
                  <c:v>132.5</c:v>
                </c:pt>
                <c:pt idx="4209">
                  <c:v>132.5</c:v>
                </c:pt>
                <c:pt idx="4210">
                  <c:v>132.5</c:v>
                </c:pt>
                <c:pt idx="4211">
                  <c:v>132.5</c:v>
                </c:pt>
                <c:pt idx="4212">
                  <c:v>132.5</c:v>
                </c:pt>
                <c:pt idx="4213">
                  <c:v>132.5</c:v>
                </c:pt>
                <c:pt idx="4214">
                  <c:v>132.5</c:v>
                </c:pt>
                <c:pt idx="4215">
                  <c:v>132.5</c:v>
                </c:pt>
                <c:pt idx="4216">
                  <c:v>132.5</c:v>
                </c:pt>
                <c:pt idx="4217">
                  <c:v>132.5</c:v>
                </c:pt>
                <c:pt idx="4218">
                  <c:v>132.5</c:v>
                </c:pt>
                <c:pt idx="4219">
                  <c:v>132.5</c:v>
                </c:pt>
                <c:pt idx="4220">
                  <c:v>132.5</c:v>
                </c:pt>
                <c:pt idx="4221">
                  <c:v>132.5</c:v>
                </c:pt>
                <c:pt idx="4222">
                  <c:v>132.5</c:v>
                </c:pt>
                <c:pt idx="4223">
                  <c:v>132.5</c:v>
                </c:pt>
                <c:pt idx="4224">
                  <c:v>132.5</c:v>
                </c:pt>
                <c:pt idx="4225">
                  <c:v>132.5</c:v>
                </c:pt>
                <c:pt idx="4226">
                  <c:v>132.5</c:v>
                </c:pt>
                <c:pt idx="4227">
                  <c:v>132.5</c:v>
                </c:pt>
                <c:pt idx="4228">
                  <c:v>132.5</c:v>
                </c:pt>
                <c:pt idx="4229">
                  <c:v>132.5</c:v>
                </c:pt>
                <c:pt idx="4230">
                  <c:v>132.5</c:v>
                </c:pt>
                <c:pt idx="4231">
                  <c:v>132.5</c:v>
                </c:pt>
                <c:pt idx="4232">
                  <c:v>132.5</c:v>
                </c:pt>
                <c:pt idx="4233">
                  <c:v>132.5</c:v>
                </c:pt>
                <c:pt idx="4234">
                  <c:v>132.5</c:v>
                </c:pt>
                <c:pt idx="4235">
                  <c:v>132.5</c:v>
                </c:pt>
                <c:pt idx="4236">
                  <c:v>132.5</c:v>
                </c:pt>
                <c:pt idx="4237">
                  <c:v>132.5</c:v>
                </c:pt>
                <c:pt idx="4238">
                  <c:v>132.5</c:v>
                </c:pt>
                <c:pt idx="4239">
                  <c:v>132.5</c:v>
                </c:pt>
                <c:pt idx="4240">
                  <c:v>132.5</c:v>
                </c:pt>
                <c:pt idx="4241">
                  <c:v>132.5</c:v>
                </c:pt>
                <c:pt idx="4242">
                  <c:v>132.5</c:v>
                </c:pt>
                <c:pt idx="4243">
                  <c:v>132.5</c:v>
                </c:pt>
                <c:pt idx="4244">
                  <c:v>132.5</c:v>
                </c:pt>
                <c:pt idx="4245">
                  <c:v>132.5</c:v>
                </c:pt>
                <c:pt idx="4246">
                  <c:v>132.5</c:v>
                </c:pt>
                <c:pt idx="4247">
                  <c:v>132.5</c:v>
                </c:pt>
                <c:pt idx="4248">
                  <c:v>132.5</c:v>
                </c:pt>
                <c:pt idx="4249">
                  <c:v>132.5</c:v>
                </c:pt>
                <c:pt idx="4250">
                  <c:v>132.5</c:v>
                </c:pt>
                <c:pt idx="4251">
                  <c:v>132.5</c:v>
                </c:pt>
                <c:pt idx="4252">
                  <c:v>132.5</c:v>
                </c:pt>
                <c:pt idx="4253">
                  <c:v>132.5</c:v>
                </c:pt>
                <c:pt idx="4254">
                  <c:v>132.5</c:v>
                </c:pt>
                <c:pt idx="4255">
                  <c:v>132.5</c:v>
                </c:pt>
                <c:pt idx="4256">
                  <c:v>132.5</c:v>
                </c:pt>
                <c:pt idx="4257">
                  <c:v>132.5</c:v>
                </c:pt>
                <c:pt idx="4258">
                  <c:v>132.5</c:v>
                </c:pt>
                <c:pt idx="4259">
                  <c:v>132.5</c:v>
                </c:pt>
                <c:pt idx="4260">
                  <c:v>132.5</c:v>
                </c:pt>
                <c:pt idx="4261">
                  <c:v>132.5</c:v>
                </c:pt>
                <c:pt idx="4262">
                  <c:v>132.5</c:v>
                </c:pt>
                <c:pt idx="4263">
                  <c:v>132.5</c:v>
                </c:pt>
                <c:pt idx="4264">
                  <c:v>132.5</c:v>
                </c:pt>
                <c:pt idx="4265">
                  <c:v>132.5</c:v>
                </c:pt>
                <c:pt idx="4266">
                  <c:v>132.5</c:v>
                </c:pt>
                <c:pt idx="4267">
                  <c:v>132.5</c:v>
                </c:pt>
                <c:pt idx="4268">
                  <c:v>132.5</c:v>
                </c:pt>
                <c:pt idx="4269">
                  <c:v>132.5</c:v>
                </c:pt>
                <c:pt idx="4270">
                  <c:v>132.5</c:v>
                </c:pt>
                <c:pt idx="4271">
                  <c:v>132.5</c:v>
                </c:pt>
                <c:pt idx="4272">
                  <c:v>132.5</c:v>
                </c:pt>
                <c:pt idx="4273">
                  <c:v>132.5</c:v>
                </c:pt>
                <c:pt idx="4274">
                  <c:v>132.5</c:v>
                </c:pt>
                <c:pt idx="4275">
                  <c:v>132.5</c:v>
                </c:pt>
                <c:pt idx="4276">
                  <c:v>132.5</c:v>
                </c:pt>
                <c:pt idx="4277">
                  <c:v>132.5</c:v>
                </c:pt>
                <c:pt idx="4278">
                  <c:v>132.5</c:v>
                </c:pt>
                <c:pt idx="4279">
                  <c:v>132.5</c:v>
                </c:pt>
                <c:pt idx="4280">
                  <c:v>132.5</c:v>
                </c:pt>
                <c:pt idx="4281">
                  <c:v>132.5</c:v>
                </c:pt>
                <c:pt idx="4282">
                  <c:v>132.5</c:v>
                </c:pt>
                <c:pt idx="4283">
                  <c:v>132.5</c:v>
                </c:pt>
                <c:pt idx="4284">
                  <c:v>132.5</c:v>
                </c:pt>
                <c:pt idx="4285">
                  <c:v>132.5</c:v>
                </c:pt>
                <c:pt idx="4286">
                  <c:v>132.5</c:v>
                </c:pt>
                <c:pt idx="4287">
                  <c:v>132.5</c:v>
                </c:pt>
                <c:pt idx="4288">
                  <c:v>132.5</c:v>
                </c:pt>
                <c:pt idx="4289">
                  <c:v>132.5</c:v>
                </c:pt>
                <c:pt idx="4290">
                  <c:v>132.5</c:v>
                </c:pt>
                <c:pt idx="4291">
                  <c:v>132.5</c:v>
                </c:pt>
                <c:pt idx="4292">
                  <c:v>132.5</c:v>
                </c:pt>
                <c:pt idx="4293">
                  <c:v>132.5</c:v>
                </c:pt>
                <c:pt idx="4294">
                  <c:v>132.5</c:v>
                </c:pt>
                <c:pt idx="4295">
                  <c:v>132.5</c:v>
                </c:pt>
                <c:pt idx="4296">
                  <c:v>132.5</c:v>
                </c:pt>
                <c:pt idx="4297">
                  <c:v>132.5</c:v>
                </c:pt>
                <c:pt idx="4298">
                  <c:v>132.5</c:v>
                </c:pt>
                <c:pt idx="4299">
                  <c:v>132.5</c:v>
                </c:pt>
                <c:pt idx="4300">
                  <c:v>132.5</c:v>
                </c:pt>
                <c:pt idx="4301">
                  <c:v>132.5</c:v>
                </c:pt>
                <c:pt idx="4302">
                  <c:v>132.5</c:v>
                </c:pt>
                <c:pt idx="4303">
                  <c:v>132.5</c:v>
                </c:pt>
                <c:pt idx="4304">
                  <c:v>132.5</c:v>
                </c:pt>
                <c:pt idx="4305">
                  <c:v>132.5</c:v>
                </c:pt>
                <c:pt idx="4306">
                  <c:v>132.5</c:v>
                </c:pt>
                <c:pt idx="4307">
                  <c:v>132.5</c:v>
                </c:pt>
                <c:pt idx="4308">
                  <c:v>132.5</c:v>
                </c:pt>
                <c:pt idx="4309">
                  <c:v>132.5</c:v>
                </c:pt>
                <c:pt idx="4310">
                  <c:v>132.5</c:v>
                </c:pt>
                <c:pt idx="4311">
                  <c:v>132.5</c:v>
                </c:pt>
                <c:pt idx="4312">
                  <c:v>132.5</c:v>
                </c:pt>
                <c:pt idx="4313">
                  <c:v>132.5</c:v>
                </c:pt>
                <c:pt idx="4314">
                  <c:v>132.5</c:v>
                </c:pt>
                <c:pt idx="4315">
                  <c:v>132.5</c:v>
                </c:pt>
                <c:pt idx="4316">
                  <c:v>132.5</c:v>
                </c:pt>
                <c:pt idx="4317">
                  <c:v>132.5</c:v>
                </c:pt>
                <c:pt idx="4318">
                  <c:v>132.5</c:v>
                </c:pt>
                <c:pt idx="4319">
                  <c:v>132.5</c:v>
                </c:pt>
                <c:pt idx="4320">
                  <c:v>132.5</c:v>
                </c:pt>
                <c:pt idx="4321">
                  <c:v>132.5</c:v>
                </c:pt>
                <c:pt idx="4322">
                  <c:v>132.5</c:v>
                </c:pt>
                <c:pt idx="4323">
                  <c:v>132.5</c:v>
                </c:pt>
                <c:pt idx="4324">
                  <c:v>132.5</c:v>
                </c:pt>
                <c:pt idx="4325">
                  <c:v>132.5</c:v>
                </c:pt>
                <c:pt idx="4326">
                  <c:v>132.5</c:v>
                </c:pt>
                <c:pt idx="4327">
                  <c:v>132.5</c:v>
                </c:pt>
                <c:pt idx="4328">
                  <c:v>132.5</c:v>
                </c:pt>
                <c:pt idx="4329">
                  <c:v>132.5</c:v>
                </c:pt>
                <c:pt idx="4330">
                  <c:v>132.5</c:v>
                </c:pt>
                <c:pt idx="4331">
                  <c:v>132.5</c:v>
                </c:pt>
                <c:pt idx="4332">
                  <c:v>132.5</c:v>
                </c:pt>
                <c:pt idx="4333">
                  <c:v>132.5</c:v>
                </c:pt>
                <c:pt idx="4334">
                  <c:v>132.5</c:v>
                </c:pt>
                <c:pt idx="4335">
                  <c:v>132.5</c:v>
                </c:pt>
                <c:pt idx="4336">
                  <c:v>132.5</c:v>
                </c:pt>
                <c:pt idx="4337">
                  <c:v>132.5</c:v>
                </c:pt>
                <c:pt idx="4338">
                  <c:v>132.5</c:v>
                </c:pt>
                <c:pt idx="4339">
                  <c:v>132.5</c:v>
                </c:pt>
                <c:pt idx="4340">
                  <c:v>132.5</c:v>
                </c:pt>
                <c:pt idx="4341">
                  <c:v>132.5</c:v>
                </c:pt>
                <c:pt idx="4342">
                  <c:v>132.5</c:v>
                </c:pt>
                <c:pt idx="4343">
                  <c:v>132.5</c:v>
                </c:pt>
                <c:pt idx="4344">
                  <c:v>132.5</c:v>
                </c:pt>
                <c:pt idx="4345">
                  <c:v>132.5</c:v>
                </c:pt>
                <c:pt idx="4346">
                  <c:v>132.5</c:v>
                </c:pt>
                <c:pt idx="4347">
                  <c:v>132.5</c:v>
                </c:pt>
                <c:pt idx="4348">
                  <c:v>132.5</c:v>
                </c:pt>
                <c:pt idx="4349">
                  <c:v>132.5</c:v>
                </c:pt>
                <c:pt idx="4350">
                  <c:v>132.5</c:v>
                </c:pt>
                <c:pt idx="4351">
                  <c:v>132.5</c:v>
                </c:pt>
                <c:pt idx="4352">
                  <c:v>132.5</c:v>
                </c:pt>
                <c:pt idx="4353">
                  <c:v>132.5</c:v>
                </c:pt>
                <c:pt idx="4354">
                  <c:v>132.5</c:v>
                </c:pt>
                <c:pt idx="4355">
                  <c:v>132.5</c:v>
                </c:pt>
                <c:pt idx="4356">
                  <c:v>132.5</c:v>
                </c:pt>
                <c:pt idx="4357">
                  <c:v>132.5</c:v>
                </c:pt>
                <c:pt idx="4358">
                  <c:v>132.5</c:v>
                </c:pt>
                <c:pt idx="4359">
                  <c:v>132.5</c:v>
                </c:pt>
                <c:pt idx="4360">
                  <c:v>132.5</c:v>
                </c:pt>
                <c:pt idx="4361">
                  <c:v>132.5</c:v>
                </c:pt>
                <c:pt idx="4362">
                  <c:v>132.5</c:v>
                </c:pt>
                <c:pt idx="4363">
                  <c:v>132.5</c:v>
                </c:pt>
                <c:pt idx="4364">
                  <c:v>132.5</c:v>
                </c:pt>
                <c:pt idx="4365">
                  <c:v>132.5</c:v>
                </c:pt>
                <c:pt idx="4366">
                  <c:v>132.5</c:v>
                </c:pt>
                <c:pt idx="4367">
                  <c:v>132.5</c:v>
                </c:pt>
                <c:pt idx="4368">
                  <c:v>132.5</c:v>
                </c:pt>
                <c:pt idx="4369">
                  <c:v>132.5</c:v>
                </c:pt>
                <c:pt idx="4370">
                  <c:v>132.5</c:v>
                </c:pt>
                <c:pt idx="4371">
                  <c:v>132.5</c:v>
                </c:pt>
                <c:pt idx="4372">
                  <c:v>132.5</c:v>
                </c:pt>
                <c:pt idx="4373">
                  <c:v>132.5</c:v>
                </c:pt>
                <c:pt idx="4374">
                  <c:v>132.5</c:v>
                </c:pt>
                <c:pt idx="4375">
                  <c:v>132.5</c:v>
                </c:pt>
                <c:pt idx="4376">
                  <c:v>132.5</c:v>
                </c:pt>
                <c:pt idx="4377">
                  <c:v>132.5</c:v>
                </c:pt>
                <c:pt idx="4378">
                  <c:v>132.5</c:v>
                </c:pt>
                <c:pt idx="4379">
                  <c:v>132.5</c:v>
                </c:pt>
                <c:pt idx="4380">
                  <c:v>132.5</c:v>
                </c:pt>
                <c:pt idx="4381">
                  <c:v>132.5</c:v>
                </c:pt>
                <c:pt idx="4382">
                  <c:v>132.5</c:v>
                </c:pt>
                <c:pt idx="4383">
                  <c:v>132.5</c:v>
                </c:pt>
                <c:pt idx="4384">
                  <c:v>132.5</c:v>
                </c:pt>
                <c:pt idx="4385">
                  <c:v>132.5</c:v>
                </c:pt>
                <c:pt idx="4386">
                  <c:v>132.5</c:v>
                </c:pt>
                <c:pt idx="4387">
                  <c:v>132.5</c:v>
                </c:pt>
                <c:pt idx="4388">
                  <c:v>132.5</c:v>
                </c:pt>
                <c:pt idx="4389">
                  <c:v>132.5</c:v>
                </c:pt>
                <c:pt idx="4390">
                  <c:v>132.5</c:v>
                </c:pt>
                <c:pt idx="4391">
                  <c:v>132.5</c:v>
                </c:pt>
                <c:pt idx="4392">
                  <c:v>132.5</c:v>
                </c:pt>
                <c:pt idx="4393">
                  <c:v>132.5</c:v>
                </c:pt>
                <c:pt idx="4394">
                  <c:v>132.5</c:v>
                </c:pt>
                <c:pt idx="4395">
                  <c:v>132.5</c:v>
                </c:pt>
                <c:pt idx="4396">
                  <c:v>132.5</c:v>
                </c:pt>
                <c:pt idx="4397">
                  <c:v>132.5</c:v>
                </c:pt>
                <c:pt idx="4398">
                  <c:v>132.5</c:v>
                </c:pt>
                <c:pt idx="4399">
                  <c:v>132.5</c:v>
                </c:pt>
                <c:pt idx="4400">
                  <c:v>132.5</c:v>
                </c:pt>
                <c:pt idx="4401">
                  <c:v>132.5</c:v>
                </c:pt>
                <c:pt idx="4402">
                  <c:v>132.5</c:v>
                </c:pt>
                <c:pt idx="4403">
                  <c:v>132.5</c:v>
                </c:pt>
                <c:pt idx="4404">
                  <c:v>132.5</c:v>
                </c:pt>
                <c:pt idx="4405">
                  <c:v>132.5</c:v>
                </c:pt>
                <c:pt idx="4406">
                  <c:v>132.5</c:v>
                </c:pt>
                <c:pt idx="4407">
                  <c:v>132.5</c:v>
                </c:pt>
                <c:pt idx="4408">
                  <c:v>132.5</c:v>
                </c:pt>
                <c:pt idx="4409">
                  <c:v>132.5</c:v>
                </c:pt>
                <c:pt idx="4410">
                  <c:v>132.5</c:v>
                </c:pt>
                <c:pt idx="4411">
                  <c:v>132.5</c:v>
                </c:pt>
                <c:pt idx="4412">
                  <c:v>132.5</c:v>
                </c:pt>
                <c:pt idx="4413">
                  <c:v>132.5</c:v>
                </c:pt>
                <c:pt idx="4414">
                  <c:v>132.5</c:v>
                </c:pt>
                <c:pt idx="4415">
                  <c:v>132.5</c:v>
                </c:pt>
                <c:pt idx="4416">
                  <c:v>132.5</c:v>
                </c:pt>
                <c:pt idx="4417">
                  <c:v>132.5</c:v>
                </c:pt>
                <c:pt idx="4418">
                  <c:v>132.5</c:v>
                </c:pt>
                <c:pt idx="4419">
                  <c:v>132.5</c:v>
                </c:pt>
                <c:pt idx="4420">
                  <c:v>132.5</c:v>
                </c:pt>
                <c:pt idx="4421">
                  <c:v>132.5</c:v>
                </c:pt>
                <c:pt idx="4422">
                  <c:v>132.5</c:v>
                </c:pt>
                <c:pt idx="4423">
                  <c:v>132.5</c:v>
                </c:pt>
                <c:pt idx="4424">
                  <c:v>132.5</c:v>
                </c:pt>
                <c:pt idx="4425">
                  <c:v>132.5</c:v>
                </c:pt>
                <c:pt idx="4426">
                  <c:v>132.5</c:v>
                </c:pt>
                <c:pt idx="4427">
                  <c:v>132.5</c:v>
                </c:pt>
                <c:pt idx="4428">
                  <c:v>132.5</c:v>
                </c:pt>
                <c:pt idx="4429">
                  <c:v>132.5</c:v>
                </c:pt>
                <c:pt idx="4430">
                  <c:v>132.5</c:v>
                </c:pt>
                <c:pt idx="4431">
                  <c:v>132.5</c:v>
                </c:pt>
                <c:pt idx="4432">
                  <c:v>132.5</c:v>
                </c:pt>
                <c:pt idx="4433">
                  <c:v>132.5</c:v>
                </c:pt>
                <c:pt idx="4434">
                  <c:v>132.5</c:v>
                </c:pt>
                <c:pt idx="4435">
                  <c:v>132.5</c:v>
                </c:pt>
                <c:pt idx="4436">
                  <c:v>132.5</c:v>
                </c:pt>
                <c:pt idx="4437">
                  <c:v>132.5</c:v>
                </c:pt>
                <c:pt idx="4438">
                  <c:v>132.5</c:v>
                </c:pt>
                <c:pt idx="4439">
                  <c:v>132.5</c:v>
                </c:pt>
                <c:pt idx="4440">
                  <c:v>132.5</c:v>
                </c:pt>
                <c:pt idx="4441">
                  <c:v>132.5</c:v>
                </c:pt>
                <c:pt idx="4442">
                  <c:v>132.5</c:v>
                </c:pt>
                <c:pt idx="4443">
                  <c:v>132.5</c:v>
                </c:pt>
                <c:pt idx="4444">
                  <c:v>132.5</c:v>
                </c:pt>
                <c:pt idx="4445">
                  <c:v>132.5</c:v>
                </c:pt>
                <c:pt idx="4446">
                  <c:v>132.5</c:v>
                </c:pt>
                <c:pt idx="4447">
                  <c:v>132.5</c:v>
                </c:pt>
                <c:pt idx="4448">
                  <c:v>132.5</c:v>
                </c:pt>
                <c:pt idx="4449">
                  <c:v>132.5</c:v>
                </c:pt>
                <c:pt idx="4450">
                  <c:v>132.5</c:v>
                </c:pt>
                <c:pt idx="4451">
                  <c:v>132.5</c:v>
                </c:pt>
                <c:pt idx="4452">
                  <c:v>132.5</c:v>
                </c:pt>
                <c:pt idx="4453">
                  <c:v>132.5</c:v>
                </c:pt>
                <c:pt idx="4454">
                  <c:v>132.5</c:v>
                </c:pt>
                <c:pt idx="4455">
                  <c:v>132.5</c:v>
                </c:pt>
                <c:pt idx="4456">
                  <c:v>132.5</c:v>
                </c:pt>
                <c:pt idx="4457">
                  <c:v>132.5</c:v>
                </c:pt>
                <c:pt idx="4458">
                  <c:v>132.5</c:v>
                </c:pt>
                <c:pt idx="4459">
                  <c:v>132.5</c:v>
                </c:pt>
                <c:pt idx="4460">
                  <c:v>132.5</c:v>
                </c:pt>
                <c:pt idx="4461">
                  <c:v>132.5</c:v>
                </c:pt>
                <c:pt idx="4462">
                  <c:v>132.5</c:v>
                </c:pt>
                <c:pt idx="4463">
                  <c:v>132.5</c:v>
                </c:pt>
                <c:pt idx="4464">
                  <c:v>132.5</c:v>
                </c:pt>
                <c:pt idx="4465">
                  <c:v>132.5</c:v>
                </c:pt>
                <c:pt idx="4466">
                  <c:v>132.5</c:v>
                </c:pt>
                <c:pt idx="4467">
                  <c:v>132.5</c:v>
                </c:pt>
                <c:pt idx="4468">
                  <c:v>132.5</c:v>
                </c:pt>
                <c:pt idx="4469">
                  <c:v>132.5</c:v>
                </c:pt>
                <c:pt idx="4470">
                  <c:v>132.5</c:v>
                </c:pt>
                <c:pt idx="4471">
                  <c:v>132.5</c:v>
                </c:pt>
                <c:pt idx="4472">
                  <c:v>132.5</c:v>
                </c:pt>
                <c:pt idx="4473">
                  <c:v>132.5</c:v>
                </c:pt>
                <c:pt idx="4474">
                  <c:v>132.5</c:v>
                </c:pt>
                <c:pt idx="4475">
                  <c:v>132.5</c:v>
                </c:pt>
                <c:pt idx="4476">
                  <c:v>132.5</c:v>
                </c:pt>
                <c:pt idx="4477">
                  <c:v>132.5</c:v>
                </c:pt>
                <c:pt idx="4478">
                  <c:v>132.5</c:v>
                </c:pt>
                <c:pt idx="4479">
                  <c:v>132.5</c:v>
                </c:pt>
                <c:pt idx="4480">
                  <c:v>132.5</c:v>
                </c:pt>
                <c:pt idx="4481">
                  <c:v>132.5</c:v>
                </c:pt>
                <c:pt idx="4482">
                  <c:v>132.5</c:v>
                </c:pt>
                <c:pt idx="4483">
                  <c:v>132.5</c:v>
                </c:pt>
                <c:pt idx="4484">
                  <c:v>132.5</c:v>
                </c:pt>
                <c:pt idx="4485">
                  <c:v>132.5</c:v>
                </c:pt>
                <c:pt idx="4486">
                  <c:v>132.5</c:v>
                </c:pt>
                <c:pt idx="4487">
                  <c:v>132.5</c:v>
                </c:pt>
                <c:pt idx="4488">
                  <c:v>132.5</c:v>
                </c:pt>
                <c:pt idx="4489">
                  <c:v>132.5</c:v>
                </c:pt>
                <c:pt idx="4490">
                  <c:v>132.5</c:v>
                </c:pt>
                <c:pt idx="4491">
                  <c:v>132.5</c:v>
                </c:pt>
                <c:pt idx="4492">
                  <c:v>132.5</c:v>
                </c:pt>
                <c:pt idx="4493">
                  <c:v>132.5</c:v>
                </c:pt>
                <c:pt idx="4494">
                  <c:v>132.5</c:v>
                </c:pt>
                <c:pt idx="4495">
                  <c:v>132.5</c:v>
                </c:pt>
                <c:pt idx="4496">
                  <c:v>132.5</c:v>
                </c:pt>
                <c:pt idx="4497">
                  <c:v>132.5</c:v>
                </c:pt>
                <c:pt idx="4498">
                  <c:v>132.5</c:v>
                </c:pt>
                <c:pt idx="4499">
                  <c:v>132.5</c:v>
                </c:pt>
                <c:pt idx="4500">
                  <c:v>132.5</c:v>
                </c:pt>
                <c:pt idx="4501">
                  <c:v>132.5</c:v>
                </c:pt>
                <c:pt idx="4502">
                  <c:v>132.5</c:v>
                </c:pt>
                <c:pt idx="4503">
                  <c:v>132.5</c:v>
                </c:pt>
                <c:pt idx="4504">
                  <c:v>132.5</c:v>
                </c:pt>
                <c:pt idx="4505">
                  <c:v>132.5</c:v>
                </c:pt>
                <c:pt idx="4506">
                  <c:v>132.5</c:v>
                </c:pt>
                <c:pt idx="4507">
                  <c:v>132.5</c:v>
                </c:pt>
                <c:pt idx="4508">
                  <c:v>132.5</c:v>
                </c:pt>
                <c:pt idx="4509">
                  <c:v>132.5</c:v>
                </c:pt>
                <c:pt idx="4510">
                  <c:v>132.5</c:v>
                </c:pt>
                <c:pt idx="4511">
                  <c:v>132.5</c:v>
                </c:pt>
                <c:pt idx="4512">
                  <c:v>132.5</c:v>
                </c:pt>
                <c:pt idx="4513">
                  <c:v>132.5</c:v>
                </c:pt>
                <c:pt idx="4514">
                  <c:v>132.5</c:v>
                </c:pt>
                <c:pt idx="4515">
                  <c:v>132.5</c:v>
                </c:pt>
                <c:pt idx="4516">
                  <c:v>132.5</c:v>
                </c:pt>
                <c:pt idx="4517">
                  <c:v>132.5</c:v>
                </c:pt>
                <c:pt idx="4518">
                  <c:v>132.5</c:v>
                </c:pt>
                <c:pt idx="4519">
                  <c:v>132.5</c:v>
                </c:pt>
                <c:pt idx="4520">
                  <c:v>132.5</c:v>
                </c:pt>
                <c:pt idx="4521">
                  <c:v>132.5</c:v>
                </c:pt>
                <c:pt idx="4522">
                  <c:v>132.5</c:v>
                </c:pt>
                <c:pt idx="4523">
                  <c:v>132.5</c:v>
                </c:pt>
                <c:pt idx="4524">
                  <c:v>132.5</c:v>
                </c:pt>
                <c:pt idx="4525">
                  <c:v>132.5</c:v>
                </c:pt>
                <c:pt idx="4526">
                  <c:v>132.5</c:v>
                </c:pt>
                <c:pt idx="4527">
                  <c:v>132.5</c:v>
                </c:pt>
                <c:pt idx="4528">
                  <c:v>132.5</c:v>
                </c:pt>
                <c:pt idx="4529">
                  <c:v>132.5</c:v>
                </c:pt>
                <c:pt idx="4530">
                  <c:v>132.5</c:v>
                </c:pt>
                <c:pt idx="4531">
                  <c:v>132.5</c:v>
                </c:pt>
                <c:pt idx="4532">
                  <c:v>132.5</c:v>
                </c:pt>
                <c:pt idx="4533">
                  <c:v>132.5</c:v>
                </c:pt>
                <c:pt idx="4534">
                  <c:v>132.5</c:v>
                </c:pt>
                <c:pt idx="4535">
                  <c:v>132.5</c:v>
                </c:pt>
                <c:pt idx="4536">
                  <c:v>132.5</c:v>
                </c:pt>
                <c:pt idx="4537">
                  <c:v>132.5</c:v>
                </c:pt>
                <c:pt idx="4538">
                  <c:v>132.5</c:v>
                </c:pt>
                <c:pt idx="4539">
                  <c:v>132.5</c:v>
                </c:pt>
                <c:pt idx="4540">
                  <c:v>132.5</c:v>
                </c:pt>
                <c:pt idx="4541">
                  <c:v>132.5</c:v>
                </c:pt>
                <c:pt idx="4542">
                  <c:v>132.5</c:v>
                </c:pt>
                <c:pt idx="4543">
                  <c:v>132.5</c:v>
                </c:pt>
                <c:pt idx="4544">
                  <c:v>132.5</c:v>
                </c:pt>
                <c:pt idx="4545">
                  <c:v>132.5</c:v>
                </c:pt>
                <c:pt idx="4546">
                  <c:v>132.5</c:v>
                </c:pt>
                <c:pt idx="4547">
                  <c:v>132.5</c:v>
                </c:pt>
                <c:pt idx="4548">
                  <c:v>132.5</c:v>
                </c:pt>
                <c:pt idx="4549">
                  <c:v>132.5</c:v>
                </c:pt>
                <c:pt idx="4550">
                  <c:v>132.5</c:v>
                </c:pt>
                <c:pt idx="4551">
                  <c:v>132.5</c:v>
                </c:pt>
                <c:pt idx="4552">
                  <c:v>132.5</c:v>
                </c:pt>
                <c:pt idx="4553">
                  <c:v>132.5</c:v>
                </c:pt>
                <c:pt idx="4554">
                  <c:v>132.5</c:v>
                </c:pt>
                <c:pt idx="4555">
                  <c:v>132.5</c:v>
                </c:pt>
                <c:pt idx="4556">
                  <c:v>132.5</c:v>
                </c:pt>
                <c:pt idx="4557">
                  <c:v>132.5</c:v>
                </c:pt>
                <c:pt idx="4558">
                  <c:v>132.5</c:v>
                </c:pt>
                <c:pt idx="4559">
                  <c:v>132.5</c:v>
                </c:pt>
                <c:pt idx="4560">
                  <c:v>132.5</c:v>
                </c:pt>
                <c:pt idx="4561">
                  <c:v>132.5</c:v>
                </c:pt>
                <c:pt idx="4562">
                  <c:v>132.5</c:v>
                </c:pt>
                <c:pt idx="4563">
                  <c:v>132.5</c:v>
                </c:pt>
                <c:pt idx="4564">
                  <c:v>132.5</c:v>
                </c:pt>
                <c:pt idx="4565">
                  <c:v>132.5</c:v>
                </c:pt>
                <c:pt idx="4566">
                  <c:v>132.5</c:v>
                </c:pt>
                <c:pt idx="4567">
                  <c:v>132.5</c:v>
                </c:pt>
                <c:pt idx="4568">
                  <c:v>132.5</c:v>
                </c:pt>
                <c:pt idx="4569">
                  <c:v>132.5</c:v>
                </c:pt>
                <c:pt idx="4570">
                  <c:v>132.5</c:v>
                </c:pt>
                <c:pt idx="4571">
                  <c:v>132.5</c:v>
                </c:pt>
                <c:pt idx="4572">
                  <c:v>132.5</c:v>
                </c:pt>
                <c:pt idx="4573">
                  <c:v>132.5</c:v>
                </c:pt>
                <c:pt idx="4574">
                  <c:v>132.5</c:v>
                </c:pt>
                <c:pt idx="4575">
                  <c:v>132.5</c:v>
                </c:pt>
                <c:pt idx="4576">
                  <c:v>132.5</c:v>
                </c:pt>
                <c:pt idx="4577">
                  <c:v>132.5</c:v>
                </c:pt>
                <c:pt idx="4578">
                  <c:v>132.5</c:v>
                </c:pt>
                <c:pt idx="4579">
                  <c:v>132.5</c:v>
                </c:pt>
                <c:pt idx="4580">
                  <c:v>132.5</c:v>
                </c:pt>
                <c:pt idx="4581">
                  <c:v>132.5</c:v>
                </c:pt>
                <c:pt idx="4582">
                  <c:v>132.5</c:v>
                </c:pt>
                <c:pt idx="4583">
                  <c:v>132.5</c:v>
                </c:pt>
                <c:pt idx="4584">
                  <c:v>132.5</c:v>
                </c:pt>
                <c:pt idx="4585">
                  <c:v>132.5</c:v>
                </c:pt>
                <c:pt idx="4586">
                  <c:v>132.5</c:v>
                </c:pt>
                <c:pt idx="4587">
                  <c:v>132.5</c:v>
                </c:pt>
                <c:pt idx="4588">
                  <c:v>132.5</c:v>
                </c:pt>
                <c:pt idx="4589">
                  <c:v>132.5</c:v>
                </c:pt>
                <c:pt idx="4590">
                  <c:v>132.5</c:v>
                </c:pt>
                <c:pt idx="4591">
                  <c:v>132.5</c:v>
                </c:pt>
                <c:pt idx="4592">
                  <c:v>132.5</c:v>
                </c:pt>
                <c:pt idx="4593">
                  <c:v>132.5</c:v>
                </c:pt>
                <c:pt idx="4594">
                  <c:v>132.5</c:v>
                </c:pt>
                <c:pt idx="4595">
                  <c:v>132.5</c:v>
                </c:pt>
                <c:pt idx="4596">
                  <c:v>132.5</c:v>
                </c:pt>
                <c:pt idx="4597">
                  <c:v>132.5</c:v>
                </c:pt>
                <c:pt idx="4598">
                  <c:v>132.5</c:v>
                </c:pt>
                <c:pt idx="4599">
                  <c:v>132.5</c:v>
                </c:pt>
                <c:pt idx="4600">
                  <c:v>132.5</c:v>
                </c:pt>
                <c:pt idx="4601">
                  <c:v>132.5</c:v>
                </c:pt>
                <c:pt idx="4602">
                  <c:v>132.5</c:v>
                </c:pt>
                <c:pt idx="4603">
                  <c:v>132.5</c:v>
                </c:pt>
                <c:pt idx="4604">
                  <c:v>132.5</c:v>
                </c:pt>
                <c:pt idx="4605">
                  <c:v>132.5</c:v>
                </c:pt>
                <c:pt idx="4606">
                  <c:v>132.5</c:v>
                </c:pt>
                <c:pt idx="4607">
                  <c:v>132.5</c:v>
                </c:pt>
                <c:pt idx="4608">
                  <c:v>132.5</c:v>
                </c:pt>
                <c:pt idx="4609">
                  <c:v>132.5</c:v>
                </c:pt>
                <c:pt idx="4610">
                  <c:v>132.5</c:v>
                </c:pt>
                <c:pt idx="4611">
                  <c:v>132.5</c:v>
                </c:pt>
                <c:pt idx="4612">
                  <c:v>132.5</c:v>
                </c:pt>
                <c:pt idx="4613">
                  <c:v>132.5</c:v>
                </c:pt>
                <c:pt idx="4614">
                  <c:v>132.5</c:v>
                </c:pt>
                <c:pt idx="4615">
                  <c:v>132.5</c:v>
                </c:pt>
                <c:pt idx="4616">
                  <c:v>132.5</c:v>
                </c:pt>
                <c:pt idx="4617">
                  <c:v>132.5</c:v>
                </c:pt>
                <c:pt idx="4618">
                  <c:v>132.5</c:v>
                </c:pt>
                <c:pt idx="4619">
                  <c:v>132.5</c:v>
                </c:pt>
                <c:pt idx="4620">
                  <c:v>132.5</c:v>
                </c:pt>
                <c:pt idx="4621">
                  <c:v>132.5</c:v>
                </c:pt>
                <c:pt idx="4622">
                  <c:v>132.5</c:v>
                </c:pt>
                <c:pt idx="4623">
                  <c:v>132.5</c:v>
                </c:pt>
                <c:pt idx="4624">
                  <c:v>132.5</c:v>
                </c:pt>
                <c:pt idx="4625">
                  <c:v>132.5</c:v>
                </c:pt>
                <c:pt idx="4626">
                  <c:v>132.5</c:v>
                </c:pt>
                <c:pt idx="4627">
                  <c:v>132.5</c:v>
                </c:pt>
                <c:pt idx="4628">
                  <c:v>132.5</c:v>
                </c:pt>
                <c:pt idx="4629">
                  <c:v>132.5</c:v>
                </c:pt>
                <c:pt idx="4630">
                  <c:v>132.5</c:v>
                </c:pt>
                <c:pt idx="4631">
                  <c:v>132.5</c:v>
                </c:pt>
                <c:pt idx="4632">
                  <c:v>132.5</c:v>
                </c:pt>
                <c:pt idx="4633">
                  <c:v>132.5</c:v>
                </c:pt>
                <c:pt idx="4634">
                  <c:v>132.5</c:v>
                </c:pt>
                <c:pt idx="4635">
                  <c:v>132.5</c:v>
                </c:pt>
                <c:pt idx="4636">
                  <c:v>132.5</c:v>
                </c:pt>
                <c:pt idx="4637">
                  <c:v>132.5</c:v>
                </c:pt>
                <c:pt idx="4638">
                  <c:v>132.5</c:v>
                </c:pt>
                <c:pt idx="4639">
                  <c:v>132.5</c:v>
                </c:pt>
                <c:pt idx="4640">
                  <c:v>132.5</c:v>
                </c:pt>
                <c:pt idx="4641">
                  <c:v>132.5</c:v>
                </c:pt>
                <c:pt idx="4642">
                  <c:v>132.5</c:v>
                </c:pt>
                <c:pt idx="4643">
                  <c:v>132.5</c:v>
                </c:pt>
                <c:pt idx="4644">
                  <c:v>132.5</c:v>
                </c:pt>
                <c:pt idx="4645">
                  <c:v>132.5</c:v>
                </c:pt>
                <c:pt idx="4646">
                  <c:v>132.5</c:v>
                </c:pt>
                <c:pt idx="4647">
                  <c:v>132.5</c:v>
                </c:pt>
                <c:pt idx="4648">
                  <c:v>132.5</c:v>
                </c:pt>
                <c:pt idx="4649">
                  <c:v>132.5</c:v>
                </c:pt>
                <c:pt idx="4650">
                  <c:v>132.5</c:v>
                </c:pt>
                <c:pt idx="4651">
                  <c:v>132.5</c:v>
                </c:pt>
                <c:pt idx="4652">
                  <c:v>132.5</c:v>
                </c:pt>
                <c:pt idx="4653">
                  <c:v>132.5</c:v>
                </c:pt>
                <c:pt idx="4654">
                  <c:v>132.5</c:v>
                </c:pt>
                <c:pt idx="4655">
                  <c:v>132.5</c:v>
                </c:pt>
                <c:pt idx="4656">
                  <c:v>132.5</c:v>
                </c:pt>
                <c:pt idx="4657">
                  <c:v>132.5</c:v>
                </c:pt>
                <c:pt idx="4658">
                  <c:v>132.5</c:v>
                </c:pt>
                <c:pt idx="4659">
                  <c:v>132.5</c:v>
                </c:pt>
                <c:pt idx="4660">
                  <c:v>132.5</c:v>
                </c:pt>
                <c:pt idx="4661">
                  <c:v>132.5</c:v>
                </c:pt>
                <c:pt idx="4662">
                  <c:v>132.5</c:v>
                </c:pt>
                <c:pt idx="4663">
                  <c:v>132.5</c:v>
                </c:pt>
                <c:pt idx="4664">
                  <c:v>132.5</c:v>
                </c:pt>
                <c:pt idx="4665">
                  <c:v>132.5</c:v>
                </c:pt>
                <c:pt idx="4666">
                  <c:v>132.5</c:v>
                </c:pt>
                <c:pt idx="4667">
                  <c:v>132.5</c:v>
                </c:pt>
                <c:pt idx="4668">
                  <c:v>132.5</c:v>
                </c:pt>
                <c:pt idx="4669">
                  <c:v>132.5</c:v>
                </c:pt>
                <c:pt idx="4670">
                  <c:v>132.5</c:v>
                </c:pt>
                <c:pt idx="4671">
                  <c:v>132.5</c:v>
                </c:pt>
                <c:pt idx="4672">
                  <c:v>132.5</c:v>
                </c:pt>
                <c:pt idx="4673">
                  <c:v>132.5</c:v>
                </c:pt>
                <c:pt idx="4674">
                  <c:v>132.5</c:v>
                </c:pt>
                <c:pt idx="4675">
                  <c:v>132.5</c:v>
                </c:pt>
                <c:pt idx="4676">
                  <c:v>132.5</c:v>
                </c:pt>
                <c:pt idx="4677">
                  <c:v>132.5</c:v>
                </c:pt>
                <c:pt idx="4678">
                  <c:v>132.5</c:v>
                </c:pt>
                <c:pt idx="4679">
                  <c:v>132.5</c:v>
                </c:pt>
                <c:pt idx="4680">
                  <c:v>132.5</c:v>
                </c:pt>
                <c:pt idx="4681">
                  <c:v>132.5</c:v>
                </c:pt>
                <c:pt idx="4682">
                  <c:v>132.5</c:v>
                </c:pt>
                <c:pt idx="4683">
                  <c:v>132.5</c:v>
                </c:pt>
                <c:pt idx="4684">
                  <c:v>132.5</c:v>
                </c:pt>
                <c:pt idx="4685">
                  <c:v>132.5</c:v>
                </c:pt>
                <c:pt idx="4686">
                  <c:v>132.5</c:v>
                </c:pt>
                <c:pt idx="4687">
                  <c:v>132.5</c:v>
                </c:pt>
                <c:pt idx="4688">
                  <c:v>132.5</c:v>
                </c:pt>
                <c:pt idx="4689">
                  <c:v>132.5</c:v>
                </c:pt>
                <c:pt idx="4690">
                  <c:v>132.5</c:v>
                </c:pt>
                <c:pt idx="4691">
                  <c:v>132.5</c:v>
                </c:pt>
                <c:pt idx="4692">
                  <c:v>132.5</c:v>
                </c:pt>
                <c:pt idx="4693">
                  <c:v>132.5</c:v>
                </c:pt>
                <c:pt idx="4694">
                  <c:v>132.5</c:v>
                </c:pt>
                <c:pt idx="4695">
                  <c:v>132.5</c:v>
                </c:pt>
                <c:pt idx="4696">
                  <c:v>132.5</c:v>
                </c:pt>
                <c:pt idx="4697">
                  <c:v>132.5</c:v>
                </c:pt>
                <c:pt idx="4698">
                  <c:v>132.5</c:v>
                </c:pt>
                <c:pt idx="4699">
                  <c:v>132.5</c:v>
                </c:pt>
                <c:pt idx="4700">
                  <c:v>132.5</c:v>
                </c:pt>
                <c:pt idx="4701">
                  <c:v>132.5</c:v>
                </c:pt>
                <c:pt idx="4702">
                  <c:v>132.5</c:v>
                </c:pt>
                <c:pt idx="4703">
                  <c:v>132.5</c:v>
                </c:pt>
                <c:pt idx="4704">
                  <c:v>132.5</c:v>
                </c:pt>
                <c:pt idx="4705">
                  <c:v>132.5</c:v>
                </c:pt>
                <c:pt idx="4706">
                  <c:v>132.5</c:v>
                </c:pt>
                <c:pt idx="4707">
                  <c:v>132.5</c:v>
                </c:pt>
                <c:pt idx="4708">
                  <c:v>132.5</c:v>
                </c:pt>
                <c:pt idx="4709">
                  <c:v>132.5</c:v>
                </c:pt>
                <c:pt idx="4710">
                  <c:v>132.5</c:v>
                </c:pt>
                <c:pt idx="4711">
                  <c:v>132.5</c:v>
                </c:pt>
                <c:pt idx="4712">
                  <c:v>132.5</c:v>
                </c:pt>
                <c:pt idx="4713">
                  <c:v>132.5</c:v>
                </c:pt>
                <c:pt idx="4714">
                  <c:v>132.5</c:v>
                </c:pt>
                <c:pt idx="4715">
                  <c:v>132.5</c:v>
                </c:pt>
                <c:pt idx="4716">
                  <c:v>132.5</c:v>
                </c:pt>
                <c:pt idx="4717">
                  <c:v>132.5</c:v>
                </c:pt>
                <c:pt idx="4718">
                  <c:v>132.5</c:v>
                </c:pt>
                <c:pt idx="4719">
                  <c:v>132.5</c:v>
                </c:pt>
                <c:pt idx="4720">
                  <c:v>132.5</c:v>
                </c:pt>
                <c:pt idx="4721">
                  <c:v>132.5</c:v>
                </c:pt>
                <c:pt idx="4722">
                  <c:v>132.5</c:v>
                </c:pt>
                <c:pt idx="4723">
                  <c:v>132.5</c:v>
                </c:pt>
                <c:pt idx="4724">
                  <c:v>132.5</c:v>
                </c:pt>
                <c:pt idx="4725">
                  <c:v>132.5</c:v>
                </c:pt>
                <c:pt idx="4726">
                  <c:v>132.5</c:v>
                </c:pt>
                <c:pt idx="4727">
                  <c:v>132.5</c:v>
                </c:pt>
                <c:pt idx="4728">
                  <c:v>132.5</c:v>
                </c:pt>
                <c:pt idx="4729">
                  <c:v>132.5</c:v>
                </c:pt>
                <c:pt idx="4730">
                  <c:v>132.5</c:v>
                </c:pt>
                <c:pt idx="4731">
                  <c:v>132.5</c:v>
                </c:pt>
                <c:pt idx="4732">
                  <c:v>132.5</c:v>
                </c:pt>
                <c:pt idx="4733">
                  <c:v>132.5</c:v>
                </c:pt>
                <c:pt idx="4734">
                  <c:v>132.5</c:v>
                </c:pt>
                <c:pt idx="4735">
                  <c:v>132.5</c:v>
                </c:pt>
                <c:pt idx="4736">
                  <c:v>132.5</c:v>
                </c:pt>
                <c:pt idx="4737">
                  <c:v>132.5</c:v>
                </c:pt>
                <c:pt idx="4738">
                  <c:v>132.5</c:v>
                </c:pt>
                <c:pt idx="4739">
                  <c:v>132.5</c:v>
                </c:pt>
                <c:pt idx="4740">
                  <c:v>132.5</c:v>
                </c:pt>
                <c:pt idx="4741">
                  <c:v>132.5</c:v>
                </c:pt>
                <c:pt idx="4742">
                  <c:v>132.5</c:v>
                </c:pt>
                <c:pt idx="4743">
                  <c:v>132.5</c:v>
                </c:pt>
                <c:pt idx="4744">
                  <c:v>132.5</c:v>
                </c:pt>
                <c:pt idx="4745">
                  <c:v>132.5</c:v>
                </c:pt>
                <c:pt idx="4746">
                  <c:v>132.5</c:v>
                </c:pt>
                <c:pt idx="4747">
                  <c:v>132.5</c:v>
                </c:pt>
                <c:pt idx="4748">
                  <c:v>132.5</c:v>
                </c:pt>
                <c:pt idx="4749">
                  <c:v>132.5</c:v>
                </c:pt>
                <c:pt idx="4750">
                  <c:v>132.5</c:v>
                </c:pt>
                <c:pt idx="4751">
                  <c:v>132.5</c:v>
                </c:pt>
                <c:pt idx="4752">
                  <c:v>132.5</c:v>
                </c:pt>
                <c:pt idx="4753">
                  <c:v>132.5</c:v>
                </c:pt>
                <c:pt idx="4754">
                  <c:v>132.5</c:v>
                </c:pt>
                <c:pt idx="4755">
                  <c:v>132.5</c:v>
                </c:pt>
                <c:pt idx="4756">
                  <c:v>132.5</c:v>
                </c:pt>
                <c:pt idx="4757">
                  <c:v>132.5</c:v>
                </c:pt>
                <c:pt idx="4758">
                  <c:v>132.5</c:v>
                </c:pt>
                <c:pt idx="4759">
                  <c:v>132.5</c:v>
                </c:pt>
                <c:pt idx="4760">
                  <c:v>132.5</c:v>
                </c:pt>
                <c:pt idx="4761">
                  <c:v>132.5</c:v>
                </c:pt>
                <c:pt idx="4762">
                  <c:v>132.5</c:v>
                </c:pt>
                <c:pt idx="4763">
                  <c:v>132.5</c:v>
                </c:pt>
                <c:pt idx="4764">
                  <c:v>132.5</c:v>
                </c:pt>
                <c:pt idx="4765">
                  <c:v>132.5</c:v>
                </c:pt>
                <c:pt idx="4766">
                  <c:v>132.5</c:v>
                </c:pt>
                <c:pt idx="4767">
                  <c:v>132.5</c:v>
                </c:pt>
                <c:pt idx="4768">
                  <c:v>132.5</c:v>
                </c:pt>
                <c:pt idx="4769">
                  <c:v>132.5</c:v>
                </c:pt>
                <c:pt idx="4770">
                  <c:v>132.5</c:v>
                </c:pt>
                <c:pt idx="4771">
                  <c:v>132.5</c:v>
                </c:pt>
                <c:pt idx="4772">
                  <c:v>132.5</c:v>
                </c:pt>
                <c:pt idx="4773">
                  <c:v>132.5</c:v>
                </c:pt>
                <c:pt idx="4774">
                  <c:v>132.5</c:v>
                </c:pt>
                <c:pt idx="4775">
                  <c:v>132.5</c:v>
                </c:pt>
                <c:pt idx="4776">
                  <c:v>132.5</c:v>
                </c:pt>
                <c:pt idx="4777">
                  <c:v>132.5</c:v>
                </c:pt>
                <c:pt idx="4778">
                  <c:v>132.5</c:v>
                </c:pt>
                <c:pt idx="4779">
                  <c:v>132.5</c:v>
                </c:pt>
                <c:pt idx="4780">
                  <c:v>132.5</c:v>
                </c:pt>
                <c:pt idx="4781">
                  <c:v>132.5</c:v>
                </c:pt>
                <c:pt idx="4782">
                  <c:v>132.5</c:v>
                </c:pt>
                <c:pt idx="4783">
                  <c:v>132.5</c:v>
                </c:pt>
                <c:pt idx="4784">
                  <c:v>132.5</c:v>
                </c:pt>
                <c:pt idx="4785">
                  <c:v>132.5</c:v>
                </c:pt>
                <c:pt idx="4786">
                  <c:v>132.5</c:v>
                </c:pt>
                <c:pt idx="4787">
                  <c:v>132.5</c:v>
                </c:pt>
                <c:pt idx="4788">
                  <c:v>132.5</c:v>
                </c:pt>
                <c:pt idx="4789">
                  <c:v>132.5</c:v>
                </c:pt>
                <c:pt idx="4790">
                  <c:v>132.5</c:v>
                </c:pt>
                <c:pt idx="4791">
                  <c:v>132.5</c:v>
                </c:pt>
                <c:pt idx="4792">
                  <c:v>132.5</c:v>
                </c:pt>
                <c:pt idx="4793">
                  <c:v>132.5</c:v>
                </c:pt>
                <c:pt idx="4794">
                  <c:v>132.5</c:v>
                </c:pt>
                <c:pt idx="4795">
                  <c:v>132.5</c:v>
                </c:pt>
                <c:pt idx="4796">
                  <c:v>132.5</c:v>
                </c:pt>
                <c:pt idx="4797">
                  <c:v>132.5</c:v>
                </c:pt>
                <c:pt idx="4798">
                  <c:v>132.5</c:v>
                </c:pt>
                <c:pt idx="4799">
                  <c:v>132.5</c:v>
                </c:pt>
                <c:pt idx="4800">
                  <c:v>132.5</c:v>
                </c:pt>
                <c:pt idx="4801">
                  <c:v>132.5</c:v>
                </c:pt>
                <c:pt idx="4802">
                  <c:v>132.5</c:v>
                </c:pt>
                <c:pt idx="4803">
                  <c:v>132.5</c:v>
                </c:pt>
                <c:pt idx="4804">
                  <c:v>132.5</c:v>
                </c:pt>
                <c:pt idx="4805">
                  <c:v>132.5</c:v>
                </c:pt>
                <c:pt idx="4806">
                  <c:v>132.5</c:v>
                </c:pt>
                <c:pt idx="4807">
                  <c:v>132.5</c:v>
                </c:pt>
                <c:pt idx="4808">
                  <c:v>132.5</c:v>
                </c:pt>
                <c:pt idx="4809">
                  <c:v>132.5</c:v>
                </c:pt>
                <c:pt idx="4810">
                  <c:v>132.5</c:v>
                </c:pt>
                <c:pt idx="4811">
                  <c:v>132.5</c:v>
                </c:pt>
                <c:pt idx="4812">
                  <c:v>132.5</c:v>
                </c:pt>
                <c:pt idx="4813">
                  <c:v>132.5</c:v>
                </c:pt>
                <c:pt idx="4814">
                  <c:v>132.5</c:v>
                </c:pt>
                <c:pt idx="4815">
                  <c:v>132.5</c:v>
                </c:pt>
                <c:pt idx="4816">
                  <c:v>132.5</c:v>
                </c:pt>
                <c:pt idx="4817">
                  <c:v>132.5</c:v>
                </c:pt>
                <c:pt idx="4818">
                  <c:v>132.5</c:v>
                </c:pt>
                <c:pt idx="4819">
                  <c:v>132.5</c:v>
                </c:pt>
                <c:pt idx="4820">
                  <c:v>132.5</c:v>
                </c:pt>
                <c:pt idx="4821">
                  <c:v>132.5</c:v>
                </c:pt>
                <c:pt idx="4822">
                  <c:v>132.5</c:v>
                </c:pt>
                <c:pt idx="4823">
                  <c:v>132.5</c:v>
                </c:pt>
                <c:pt idx="4824">
                  <c:v>132.5</c:v>
                </c:pt>
                <c:pt idx="4825">
                  <c:v>132.5</c:v>
                </c:pt>
                <c:pt idx="4826">
                  <c:v>132.5</c:v>
                </c:pt>
                <c:pt idx="4827">
                  <c:v>132.5</c:v>
                </c:pt>
                <c:pt idx="4828">
                  <c:v>132.5</c:v>
                </c:pt>
                <c:pt idx="4829">
                  <c:v>132.5</c:v>
                </c:pt>
                <c:pt idx="4830">
                  <c:v>132.5</c:v>
                </c:pt>
                <c:pt idx="4831">
                  <c:v>132.5</c:v>
                </c:pt>
                <c:pt idx="4832">
                  <c:v>132.5</c:v>
                </c:pt>
                <c:pt idx="4833">
                  <c:v>132.5</c:v>
                </c:pt>
                <c:pt idx="4834">
                  <c:v>132.5</c:v>
                </c:pt>
                <c:pt idx="4835">
                  <c:v>132.5</c:v>
                </c:pt>
                <c:pt idx="4836">
                  <c:v>132.5</c:v>
                </c:pt>
                <c:pt idx="4837">
                  <c:v>132.5</c:v>
                </c:pt>
                <c:pt idx="4838">
                  <c:v>132.5</c:v>
                </c:pt>
                <c:pt idx="4839">
                  <c:v>132.5</c:v>
                </c:pt>
                <c:pt idx="4840">
                  <c:v>132.5</c:v>
                </c:pt>
                <c:pt idx="4841">
                  <c:v>132.5</c:v>
                </c:pt>
                <c:pt idx="4842">
                  <c:v>132.5</c:v>
                </c:pt>
                <c:pt idx="4843">
                  <c:v>132.5</c:v>
                </c:pt>
                <c:pt idx="4844">
                  <c:v>132.5</c:v>
                </c:pt>
                <c:pt idx="4845">
                  <c:v>132.5</c:v>
                </c:pt>
                <c:pt idx="4846">
                  <c:v>132.5</c:v>
                </c:pt>
                <c:pt idx="4847">
                  <c:v>132.5</c:v>
                </c:pt>
                <c:pt idx="4848">
                  <c:v>132.5</c:v>
                </c:pt>
                <c:pt idx="4849">
                  <c:v>132.5</c:v>
                </c:pt>
                <c:pt idx="4850">
                  <c:v>132.5</c:v>
                </c:pt>
                <c:pt idx="4851">
                  <c:v>132.5</c:v>
                </c:pt>
                <c:pt idx="4852">
                  <c:v>132.5</c:v>
                </c:pt>
                <c:pt idx="4853">
                  <c:v>132.5</c:v>
                </c:pt>
                <c:pt idx="4854">
                  <c:v>132.5</c:v>
                </c:pt>
                <c:pt idx="4855">
                  <c:v>132.5</c:v>
                </c:pt>
                <c:pt idx="4856">
                  <c:v>132.5</c:v>
                </c:pt>
                <c:pt idx="4857">
                  <c:v>132.5</c:v>
                </c:pt>
                <c:pt idx="4858">
                  <c:v>132.5</c:v>
                </c:pt>
                <c:pt idx="4859">
                  <c:v>132.5</c:v>
                </c:pt>
                <c:pt idx="4860">
                  <c:v>132.5</c:v>
                </c:pt>
                <c:pt idx="4861">
                  <c:v>132.5</c:v>
                </c:pt>
                <c:pt idx="4862">
                  <c:v>132.5</c:v>
                </c:pt>
                <c:pt idx="4863">
                  <c:v>132.5</c:v>
                </c:pt>
                <c:pt idx="4864">
                  <c:v>132.5</c:v>
                </c:pt>
                <c:pt idx="4865">
                  <c:v>132.5</c:v>
                </c:pt>
                <c:pt idx="4866">
                  <c:v>132.5</c:v>
                </c:pt>
                <c:pt idx="4867">
                  <c:v>132.5</c:v>
                </c:pt>
                <c:pt idx="4868">
                  <c:v>132.5</c:v>
                </c:pt>
                <c:pt idx="4869">
                  <c:v>132.5</c:v>
                </c:pt>
                <c:pt idx="4870">
                  <c:v>132.5</c:v>
                </c:pt>
                <c:pt idx="4871">
                  <c:v>132.5</c:v>
                </c:pt>
                <c:pt idx="4872">
                  <c:v>132.5</c:v>
                </c:pt>
                <c:pt idx="4873">
                  <c:v>132.5</c:v>
                </c:pt>
                <c:pt idx="4874">
                  <c:v>132.5</c:v>
                </c:pt>
                <c:pt idx="4875">
                  <c:v>132.5</c:v>
                </c:pt>
                <c:pt idx="4876">
                  <c:v>132.5</c:v>
                </c:pt>
                <c:pt idx="4877">
                  <c:v>132.5</c:v>
                </c:pt>
                <c:pt idx="4878">
                  <c:v>132.5</c:v>
                </c:pt>
                <c:pt idx="4879">
                  <c:v>132.5</c:v>
                </c:pt>
                <c:pt idx="4880">
                  <c:v>132.5</c:v>
                </c:pt>
                <c:pt idx="4881">
                  <c:v>132.5</c:v>
                </c:pt>
                <c:pt idx="4882">
                  <c:v>132.5</c:v>
                </c:pt>
                <c:pt idx="4883">
                  <c:v>132.5</c:v>
                </c:pt>
                <c:pt idx="4884">
                  <c:v>132.5</c:v>
                </c:pt>
                <c:pt idx="4885">
                  <c:v>132.5</c:v>
                </c:pt>
                <c:pt idx="4886">
                  <c:v>132.5</c:v>
                </c:pt>
                <c:pt idx="4887">
                  <c:v>132.5</c:v>
                </c:pt>
                <c:pt idx="4888">
                  <c:v>132.5</c:v>
                </c:pt>
                <c:pt idx="4889">
                  <c:v>132.5</c:v>
                </c:pt>
                <c:pt idx="4890">
                  <c:v>132.5</c:v>
                </c:pt>
                <c:pt idx="4891">
                  <c:v>132.5</c:v>
                </c:pt>
                <c:pt idx="4892">
                  <c:v>132.5</c:v>
                </c:pt>
                <c:pt idx="4893">
                  <c:v>132.5</c:v>
                </c:pt>
                <c:pt idx="4894">
                  <c:v>132.5</c:v>
                </c:pt>
                <c:pt idx="4895">
                  <c:v>132.5</c:v>
                </c:pt>
                <c:pt idx="4896">
                  <c:v>132.5</c:v>
                </c:pt>
                <c:pt idx="4897">
                  <c:v>132.5</c:v>
                </c:pt>
                <c:pt idx="4898">
                  <c:v>132.5</c:v>
                </c:pt>
                <c:pt idx="4899">
                  <c:v>132.5</c:v>
                </c:pt>
                <c:pt idx="4900">
                  <c:v>132.5</c:v>
                </c:pt>
                <c:pt idx="4901">
                  <c:v>132.5</c:v>
                </c:pt>
                <c:pt idx="4902">
                  <c:v>132.5</c:v>
                </c:pt>
                <c:pt idx="4903">
                  <c:v>132.5</c:v>
                </c:pt>
                <c:pt idx="4904">
                  <c:v>132.5</c:v>
                </c:pt>
                <c:pt idx="4905">
                  <c:v>132.5</c:v>
                </c:pt>
                <c:pt idx="4906">
                  <c:v>132.5</c:v>
                </c:pt>
                <c:pt idx="4907">
                  <c:v>132.5</c:v>
                </c:pt>
                <c:pt idx="4908">
                  <c:v>132.5</c:v>
                </c:pt>
                <c:pt idx="4909">
                  <c:v>132.5</c:v>
                </c:pt>
                <c:pt idx="4910">
                  <c:v>132.5</c:v>
                </c:pt>
                <c:pt idx="4911">
                  <c:v>132.5</c:v>
                </c:pt>
                <c:pt idx="4912">
                  <c:v>132.5</c:v>
                </c:pt>
                <c:pt idx="4913">
                  <c:v>132.5</c:v>
                </c:pt>
                <c:pt idx="4914">
                  <c:v>132.5</c:v>
                </c:pt>
                <c:pt idx="4915">
                  <c:v>132.5</c:v>
                </c:pt>
                <c:pt idx="4916">
                  <c:v>132.5</c:v>
                </c:pt>
                <c:pt idx="4917">
                  <c:v>132.5</c:v>
                </c:pt>
                <c:pt idx="4918">
                  <c:v>132.5</c:v>
                </c:pt>
                <c:pt idx="4919">
                  <c:v>132.5</c:v>
                </c:pt>
                <c:pt idx="4920">
                  <c:v>132.5</c:v>
                </c:pt>
                <c:pt idx="4921">
                  <c:v>132.5</c:v>
                </c:pt>
                <c:pt idx="4922">
                  <c:v>132.5</c:v>
                </c:pt>
                <c:pt idx="4923">
                  <c:v>132.5</c:v>
                </c:pt>
                <c:pt idx="4924">
                  <c:v>132.5</c:v>
                </c:pt>
                <c:pt idx="4925">
                  <c:v>132.5</c:v>
                </c:pt>
                <c:pt idx="4926">
                  <c:v>132.5</c:v>
                </c:pt>
                <c:pt idx="4927">
                  <c:v>132.5</c:v>
                </c:pt>
                <c:pt idx="4928">
                  <c:v>132.5</c:v>
                </c:pt>
                <c:pt idx="4929">
                  <c:v>132.5</c:v>
                </c:pt>
                <c:pt idx="4930">
                  <c:v>132.5</c:v>
                </c:pt>
                <c:pt idx="4931">
                  <c:v>132.5</c:v>
                </c:pt>
                <c:pt idx="4932">
                  <c:v>132.5</c:v>
                </c:pt>
                <c:pt idx="4933">
                  <c:v>132.5</c:v>
                </c:pt>
                <c:pt idx="4934">
                  <c:v>132.5</c:v>
                </c:pt>
                <c:pt idx="4935">
                  <c:v>132.5</c:v>
                </c:pt>
                <c:pt idx="4936">
                  <c:v>132.5</c:v>
                </c:pt>
                <c:pt idx="4937">
                  <c:v>132.5</c:v>
                </c:pt>
                <c:pt idx="4938">
                  <c:v>132.5</c:v>
                </c:pt>
                <c:pt idx="4939">
                  <c:v>132.5</c:v>
                </c:pt>
                <c:pt idx="4940">
                  <c:v>132.5</c:v>
                </c:pt>
                <c:pt idx="4941">
                  <c:v>132.5</c:v>
                </c:pt>
                <c:pt idx="4942">
                  <c:v>132.5</c:v>
                </c:pt>
                <c:pt idx="4943">
                  <c:v>132.5</c:v>
                </c:pt>
                <c:pt idx="4944">
                  <c:v>132.5</c:v>
                </c:pt>
                <c:pt idx="4945">
                  <c:v>132.5</c:v>
                </c:pt>
                <c:pt idx="4946">
                  <c:v>132.5</c:v>
                </c:pt>
                <c:pt idx="4947">
                  <c:v>132.5</c:v>
                </c:pt>
                <c:pt idx="4948">
                  <c:v>132.5</c:v>
                </c:pt>
                <c:pt idx="4949">
                  <c:v>132.5</c:v>
                </c:pt>
                <c:pt idx="4950">
                  <c:v>132.5</c:v>
                </c:pt>
                <c:pt idx="4951">
                  <c:v>132.5</c:v>
                </c:pt>
                <c:pt idx="4952">
                  <c:v>132.5</c:v>
                </c:pt>
                <c:pt idx="4953">
                  <c:v>132.5</c:v>
                </c:pt>
                <c:pt idx="4954">
                  <c:v>132.5</c:v>
                </c:pt>
                <c:pt idx="4955">
                  <c:v>132.5</c:v>
                </c:pt>
                <c:pt idx="4956">
                  <c:v>132.5</c:v>
                </c:pt>
                <c:pt idx="4957">
                  <c:v>132.5</c:v>
                </c:pt>
                <c:pt idx="4958">
                  <c:v>132.5</c:v>
                </c:pt>
                <c:pt idx="4959">
                  <c:v>132.5</c:v>
                </c:pt>
                <c:pt idx="4960">
                  <c:v>132.5</c:v>
                </c:pt>
                <c:pt idx="4961">
                  <c:v>132.5</c:v>
                </c:pt>
                <c:pt idx="4962">
                  <c:v>132.5</c:v>
                </c:pt>
                <c:pt idx="4963">
                  <c:v>132.5</c:v>
                </c:pt>
                <c:pt idx="4964">
                  <c:v>132.5</c:v>
                </c:pt>
                <c:pt idx="4965">
                  <c:v>132.5</c:v>
                </c:pt>
                <c:pt idx="4966">
                  <c:v>132.5</c:v>
                </c:pt>
                <c:pt idx="4967">
                  <c:v>132.5</c:v>
                </c:pt>
                <c:pt idx="4968">
                  <c:v>132.5</c:v>
                </c:pt>
                <c:pt idx="4969">
                  <c:v>132.5</c:v>
                </c:pt>
                <c:pt idx="4970">
                  <c:v>132.5</c:v>
                </c:pt>
                <c:pt idx="4971">
                  <c:v>132.5</c:v>
                </c:pt>
                <c:pt idx="4972">
                  <c:v>132.5</c:v>
                </c:pt>
                <c:pt idx="4973">
                  <c:v>132.5</c:v>
                </c:pt>
                <c:pt idx="4974">
                  <c:v>132.5</c:v>
                </c:pt>
                <c:pt idx="4975">
                  <c:v>132.5</c:v>
                </c:pt>
                <c:pt idx="4976">
                  <c:v>132.5</c:v>
                </c:pt>
                <c:pt idx="4977">
                  <c:v>132.5</c:v>
                </c:pt>
                <c:pt idx="4978">
                  <c:v>132.5</c:v>
                </c:pt>
                <c:pt idx="4979">
                  <c:v>132.5</c:v>
                </c:pt>
                <c:pt idx="4980">
                  <c:v>132.5</c:v>
                </c:pt>
                <c:pt idx="4981">
                  <c:v>132.5</c:v>
                </c:pt>
                <c:pt idx="4982">
                  <c:v>132.5</c:v>
                </c:pt>
                <c:pt idx="4983">
                  <c:v>132.5</c:v>
                </c:pt>
                <c:pt idx="4984">
                  <c:v>132.5</c:v>
                </c:pt>
                <c:pt idx="4985">
                  <c:v>132.5</c:v>
                </c:pt>
                <c:pt idx="4986">
                  <c:v>132.5</c:v>
                </c:pt>
                <c:pt idx="4987">
                  <c:v>132.5</c:v>
                </c:pt>
                <c:pt idx="4988">
                  <c:v>132.5</c:v>
                </c:pt>
                <c:pt idx="4989">
                  <c:v>132.5</c:v>
                </c:pt>
                <c:pt idx="4990">
                  <c:v>132.5</c:v>
                </c:pt>
                <c:pt idx="4991">
                  <c:v>132.5</c:v>
                </c:pt>
                <c:pt idx="4992">
                  <c:v>132.5</c:v>
                </c:pt>
                <c:pt idx="4993">
                  <c:v>132.5</c:v>
                </c:pt>
                <c:pt idx="4994">
                  <c:v>132.5</c:v>
                </c:pt>
                <c:pt idx="4995">
                  <c:v>132.5</c:v>
                </c:pt>
                <c:pt idx="4996">
                  <c:v>132.5</c:v>
                </c:pt>
                <c:pt idx="4997">
                  <c:v>132.5</c:v>
                </c:pt>
                <c:pt idx="4998">
                  <c:v>132.5</c:v>
                </c:pt>
                <c:pt idx="4999">
                  <c:v>132.5</c:v>
                </c:pt>
                <c:pt idx="5000">
                  <c:v>132.5</c:v>
                </c:pt>
                <c:pt idx="5001">
                  <c:v>132.5</c:v>
                </c:pt>
                <c:pt idx="5002">
                  <c:v>132.5</c:v>
                </c:pt>
                <c:pt idx="5003">
                  <c:v>132.5</c:v>
                </c:pt>
                <c:pt idx="5004">
                  <c:v>132.5</c:v>
                </c:pt>
                <c:pt idx="5005">
                  <c:v>132.5</c:v>
                </c:pt>
                <c:pt idx="5006">
                  <c:v>132.5</c:v>
                </c:pt>
                <c:pt idx="5007">
                  <c:v>132.5</c:v>
                </c:pt>
                <c:pt idx="5008">
                  <c:v>132.5</c:v>
                </c:pt>
                <c:pt idx="5009">
                  <c:v>132.5</c:v>
                </c:pt>
                <c:pt idx="5010">
                  <c:v>132.5</c:v>
                </c:pt>
                <c:pt idx="5011">
                  <c:v>132.5</c:v>
                </c:pt>
                <c:pt idx="5012">
                  <c:v>132.5</c:v>
                </c:pt>
                <c:pt idx="5013">
                  <c:v>132.5</c:v>
                </c:pt>
                <c:pt idx="5014">
                  <c:v>132.5</c:v>
                </c:pt>
                <c:pt idx="5015">
                  <c:v>132.5</c:v>
                </c:pt>
                <c:pt idx="5016">
                  <c:v>132.5</c:v>
                </c:pt>
                <c:pt idx="5017">
                  <c:v>132.5</c:v>
                </c:pt>
                <c:pt idx="5018">
                  <c:v>132.5</c:v>
                </c:pt>
                <c:pt idx="5019">
                  <c:v>132.5</c:v>
                </c:pt>
                <c:pt idx="5020">
                  <c:v>132.5</c:v>
                </c:pt>
                <c:pt idx="5021">
                  <c:v>132.5</c:v>
                </c:pt>
                <c:pt idx="5022">
                  <c:v>132.5</c:v>
                </c:pt>
                <c:pt idx="5023">
                  <c:v>132.5</c:v>
                </c:pt>
                <c:pt idx="5024">
                  <c:v>132.5</c:v>
                </c:pt>
                <c:pt idx="5025">
                  <c:v>132.5</c:v>
                </c:pt>
                <c:pt idx="5026">
                  <c:v>132.5</c:v>
                </c:pt>
                <c:pt idx="5027">
                  <c:v>132.5</c:v>
                </c:pt>
                <c:pt idx="5028">
                  <c:v>132.5</c:v>
                </c:pt>
                <c:pt idx="5029">
                  <c:v>132.5</c:v>
                </c:pt>
                <c:pt idx="5030">
                  <c:v>132.5</c:v>
                </c:pt>
                <c:pt idx="5031">
                  <c:v>132.5</c:v>
                </c:pt>
                <c:pt idx="5032">
                  <c:v>132.5</c:v>
                </c:pt>
                <c:pt idx="5033">
                  <c:v>132.5</c:v>
                </c:pt>
                <c:pt idx="5034">
                  <c:v>132.5</c:v>
                </c:pt>
                <c:pt idx="5035">
                  <c:v>132.5</c:v>
                </c:pt>
                <c:pt idx="5036">
                  <c:v>132.5</c:v>
                </c:pt>
                <c:pt idx="5037">
                  <c:v>132.5</c:v>
                </c:pt>
                <c:pt idx="5038">
                  <c:v>132.5</c:v>
                </c:pt>
                <c:pt idx="5039">
                  <c:v>132.5</c:v>
                </c:pt>
                <c:pt idx="5040">
                  <c:v>132.5</c:v>
                </c:pt>
                <c:pt idx="5041">
                  <c:v>132.5</c:v>
                </c:pt>
                <c:pt idx="5042">
                  <c:v>132.5</c:v>
                </c:pt>
                <c:pt idx="5043">
                  <c:v>132.5</c:v>
                </c:pt>
                <c:pt idx="5044">
                  <c:v>132.5</c:v>
                </c:pt>
                <c:pt idx="5045">
                  <c:v>132.5</c:v>
                </c:pt>
                <c:pt idx="5046">
                  <c:v>132.5</c:v>
                </c:pt>
                <c:pt idx="5047">
                  <c:v>132.5</c:v>
                </c:pt>
                <c:pt idx="5048">
                  <c:v>132.5</c:v>
                </c:pt>
                <c:pt idx="5049">
                  <c:v>132.5</c:v>
                </c:pt>
                <c:pt idx="5050">
                  <c:v>132.5</c:v>
                </c:pt>
                <c:pt idx="5051">
                  <c:v>132.5</c:v>
                </c:pt>
                <c:pt idx="5052">
                  <c:v>132.5</c:v>
                </c:pt>
                <c:pt idx="5053">
                  <c:v>132.5</c:v>
                </c:pt>
                <c:pt idx="5054">
                  <c:v>132.5</c:v>
                </c:pt>
                <c:pt idx="5055">
                  <c:v>132.5</c:v>
                </c:pt>
                <c:pt idx="5056">
                  <c:v>132.5</c:v>
                </c:pt>
                <c:pt idx="5057">
                  <c:v>132.5</c:v>
                </c:pt>
                <c:pt idx="5058">
                  <c:v>132.5</c:v>
                </c:pt>
                <c:pt idx="5059">
                  <c:v>132.5</c:v>
                </c:pt>
                <c:pt idx="5060">
                  <c:v>132.5</c:v>
                </c:pt>
                <c:pt idx="5061">
                  <c:v>132.5</c:v>
                </c:pt>
                <c:pt idx="5062">
                  <c:v>132.5</c:v>
                </c:pt>
                <c:pt idx="5063">
                  <c:v>132.5</c:v>
                </c:pt>
                <c:pt idx="5064">
                  <c:v>132.5</c:v>
                </c:pt>
                <c:pt idx="5065">
                  <c:v>132.5</c:v>
                </c:pt>
                <c:pt idx="5066">
                  <c:v>132.5</c:v>
                </c:pt>
                <c:pt idx="5067">
                  <c:v>132.5</c:v>
                </c:pt>
                <c:pt idx="5068">
                  <c:v>132.5</c:v>
                </c:pt>
                <c:pt idx="5069">
                  <c:v>132.5</c:v>
                </c:pt>
                <c:pt idx="5070">
                  <c:v>132.5</c:v>
                </c:pt>
                <c:pt idx="5071">
                  <c:v>132.5</c:v>
                </c:pt>
                <c:pt idx="5072">
                  <c:v>132.5</c:v>
                </c:pt>
                <c:pt idx="5073">
                  <c:v>132.5</c:v>
                </c:pt>
                <c:pt idx="5074">
                  <c:v>132.5</c:v>
                </c:pt>
                <c:pt idx="5075">
                  <c:v>132.5</c:v>
                </c:pt>
                <c:pt idx="5076">
                  <c:v>132.5</c:v>
                </c:pt>
                <c:pt idx="5077">
                  <c:v>132.5</c:v>
                </c:pt>
                <c:pt idx="5078">
                  <c:v>132.5</c:v>
                </c:pt>
                <c:pt idx="5079">
                  <c:v>132.5</c:v>
                </c:pt>
                <c:pt idx="5080">
                  <c:v>132.5</c:v>
                </c:pt>
                <c:pt idx="5081">
                  <c:v>132.5</c:v>
                </c:pt>
                <c:pt idx="5082">
                  <c:v>132.5</c:v>
                </c:pt>
                <c:pt idx="5083">
                  <c:v>132.5</c:v>
                </c:pt>
                <c:pt idx="5084">
                  <c:v>132.5</c:v>
                </c:pt>
                <c:pt idx="5085">
                  <c:v>132.5</c:v>
                </c:pt>
                <c:pt idx="5086">
                  <c:v>132.5</c:v>
                </c:pt>
                <c:pt idx="5087">
                  <c:v>132.5</c:v>
                </c:pt>
                <c:pt idx="5088">
                  <c:v>132.5</c:v>
                </c:pt>
                <c:pt idx="5089">
                  <c:v>132.5</c:v>
                </c:pt>
                <c:pt idx="5090">
                  <c:v>132.5</c:v>
                </c:pt>
                <c:pt idx="5091">
                  <c:v>132.5</c:v>
                </c:pt>
                <c:pt idx="5092">
                  <c:v>132.5</c:v>
                </c:pt>
                <c:pt idx="5093">
                  <c:v>132.5</c:v>
                </c:pt>
                <c:pt idx="5094">
                  <c:v>132.5</c:v>
                </c:pt>
                <c:pt idx="5095">
                  <c:v>132.5</c:v>
                </c:pt>
                <c:pt idx="5096">
                  <c:v>132.5</c:v>
                </c:pt>
                <c:pt idx="5097">
                  <c:v>132.5</c:v>
                </c:pt>
                <c:pt idx="5098">
                  <c:v>132.5</c:v>
                </c:pt>
                <c:pt idx="5099">
                  <c:v>132.5</c:v>
                </c:pt>
                <c:pt idx="5100">
                  <c:v>132.5</c:v>
                </c:pt>
                <c:pt idx="5101">
                  <c:v>132.5</c:v>
                </c:pt>
                <c:pt idx="5102">
                  <c:v>132.5</c:v>
                </c:pt>
                <c:pt idx="5103">
                  <c:v>132.5</c:v>
                </c:pt>
                <c:pt idx="5104">
                  <c:v>132.5</c:v>
                </c:pt>
                <c:pt idx="5105">
                  <c:v>132.5</c:v>
                </c:pt>
                <c:pt idx="5106">
                  <c:v>132.5</c:v>
                </c:pt>
                <c:pt idx="5107">
                  <c:v>132.5</c:v>
                </c:pt>
                <c:pt idx="5108">
                  <c:v>132.5</c:v>
                </c:pt>
                <c:pt idx="5109">
                  <c:v>132.5</c:v>
                </c:pt>
                <c:pt idx="5110">
                  <c:v>132.5</c:v>
                </c:pt>
                <c:pt idx="5111">
                  <c:v>132.5</c:v>
                </c:pt>
                <c:pt idx="5112">
                  <c:v>132.5</c:v>
                </c:pt>
                <c:pt idx="5113">
                  <c:v>132.5</c:v>
                </c:pt>
                <c:pt idx="5114">
                  <c:v>132.5</c:v>
                </c:pt>
                <c:pt idx="5115">
                  <c:v>132.5</c:v>
                </c:pt>
                <c:pt idx="5116">
                  <c:v>132.5</c:v>
                </c:pt>
                <c:pt idx="5117">
                  <c:v>132.5</c:v>
                </c:pt>
                <c:pt idx="5118">
                  <c:v>132.5</c:v>
                </c:pt>
                <c:pt idx="5119">
                  <c:v>132.5</c:v>
                </c:pt>
                <c:pt idx="5120">
                  <c:v>132.5</c:v>
                </c:pt>
                <c:pt idx="5121">
                  <c:v>132.5</c:v>
                </c:pt>
                <c:pt idx="5122">
                  <c:v>132.5</c:v>
                </c:pt>
                <c:pt idx="5123">
                  <c:v>132.5</c:v>
                </c:pt>
                <c:pt idx="5124">
                  <c:v>132.5</c:v>
                </c:pt>
                <c:pt idx="5125">
                  <c:v>132.5</c:v>
                </c:pt>
                <c:pt idx="5126">
                  <c:v>132.5</c:v>
                </c:pt>
                <c:pt idx="5127">
                  <c:v>132.5</c:v>
                </c:pt>
                <c:pt idx="5128">
                  <c:v>132.5</c:v>
                </c:pt>
                <c:pt idx="5129">
                  <c:v>132.5</c:v>
                </c:pt>
                <c:pt idx="5130">
                  <c:v>132.5</c:v>
                </c:pt>
                <c:pt idx="5131">
                  <c:v>132.5</c:v>
                </c:pt>
                <c:pt idx="5132">
                  <c:v>132.5</c:v>
                </c:pt>
                <c:pt idx="5133">
                  <c:v>132.5</c:v>
                </c:pt>
                <c:pt idx="5134">
                  <c:v>132.5</c:v>
                </c:pt>
                <c:pt idx="5135">
                  <c:v>132.5</c:v>
                </c:pt>
                <c:pt idx="5136">
                  <c:v>132.5</c:v>
                </c:pt>
                <c:pt idx="5137">
                  <c:v>132.5</c:v>
                </c:pt>
                <c:pt idx="5138">
                  <c:v>132.5</c:v>
                </c:pt>
                <c:pt idx="5139">
                  <c:v>132.5</c:v>
                </c:pt>
                <c:pt idx="5140">
                  <c:v>132.5</c:v>
                </c:pt>
                <c:pt idx="5141">
                  <c:v>132.5</c:v>
                </c:pt>
                <c:pt idx="5142">
                  <c:v>132.5</c:v>
                </c:pt>
                <c:pt idx="5143">
                  <c:v>132.5</c:v>
                </c:pt>
                <c:pt idx="5144">
                  <c:v>132.5</c:v>
                </c:pt>
                <c:pt idx="5145">
                  <c:v>132.5</c:v>
                </c:pt>
                <c:pt idx="5146">
                  <c:v>132.5</c:v>
                </c:pt>
                <c:pt idx="5147">
                  <c:v>132.5</c:v>
                </c:pt>
                <c:pt idx="5148">
                  <c:v>132.5</c:v>
                </c:pt>
                <c:pt idx="5149">
                  <c:v>132.5</c:v>
                </c:pt>
                <c:pt idx="5150">
                  <c:v>132.5</c:v>
                </c:pt>
                <c:pt idx="5151">
                  <c:v>132.5</c:v>
                </c:pt>
                <c:pt idx="5152">
                  <c:v>132.5</c:v>
                </c:pt>
                <c:pt idx="5153">
                  <c:v>132.5</c:v>
                </c:pt>
                <c:pt idx="5154">
                  <c:v>132.5</c:v>
                </c:pt>
                <c:pt idx="5155">
                  <c:v>132.5</c:v>
                </c:pt>
                <c:pt idx="5156">
                  <c:v>132.5</c:v>
                </c:pt>
                <c:pt idx="5157">
                  <c:v>132.5</c:v>
                </c:pt>
                <c:pt idx="5158">
                  <c:v>132.5</c:v>
                </c:pt>
                <c:pt idx="5159">
                  <c:v>132.5</c:v>
                </c:pt>
                <c:pt idx="5160">
                  <c:v>132.5</c:v>
                </c:pt>
                <c:pt idx="5161">
                  <c:v>132.5</c:v>
                </c:pt>
                <c:pt idx="5162">
                  <c:v>132.5</c:v>
                </c:pt>
                <c:pt idx="5163">
                  <c:v>132.5</c:v>
                </c:pt>
                <c:pt idx="5164">
                  <c:v>132.5</c:v>
                </c:pt>
                <c:pt idx="5165">
                  <c:v>132.5</c:v>
                </c:pt>
                <c:pt idx="5166">
                  <c:v>132.5</c:v>
                </c:pt>
                <c:pt idx="5167">
                  <c:v>132.5</c:v>
                </c:pt>
                <c:pt idx="5168">
                  <c:v>132.5</c:v>
                </c:pt>
                <c:pt idx="5169">
                  <c:v>132.5</c:v>
                </c:pt>
                <c:pt idx="5170">
                  <c:v>132.5</c:v>
                </c:pt>
                <c:pt idx="5171">
                  <c:v>132.5</c:v>
                </c:pt>
                <c:pt idx="5172">
                  <c:v>132.5</c:v>
                </c:pt>
                <c:pt idx="5173">
                  <c:v>132.5</c:v>
                </c:pt>
                <c:pt idx="5174">
                  <c:v>132.5</c:v>
                </c:pt>
                <c:pt idx="5175">
                  <c:v>132.5</c:v>
                </c:pt>
                <c:pt idx="5176">
                  <c:v>132.5</c:v>
                </c:pt>
                <c:pt idx="5177">
                  <c:v>132.5</c:v>
                </c:pt>
                <c:pt idx="5178">
                  <c:v>132.5</c:v>
                </c:pt>
                <c:pt idx="5179">
                  <c:v>132.5</c:v>
                </c:pt>
                <c:pt idx="5180">
                  <c:v>132.5</c:v>
                </c:pt>
                <c:pt idx="5181">
                  <c:v>132.5</c:v>
                </c:pt>
                <c:pt idx="5182">
                  <c:v>132.5</c:v>
                </c:pt>
                <c:pt idx="5183">
                  <c:v>132.5</c:v>
                </c:pt>
                <c:pt idx="5184">
                  <c:v>132.5</c:v>
                </c:pt>
                <c:pt idx="5185">
                  <c:v>132.5</c:v>
                </c:pt>
                <c:pt idx="5186">
                  <c:v>132.5</c:v>
                </c:pt>
                <c:pt idx="5187">
                  <c:v>132.5</c:v>
                </c:pt>
                <c:pt idx="5188">
                  <c:v>132.5</c:v>
                </c:pt>
                <c:pt idx="5189">
                  <c:v>132.5</c:v>
                </c:pt>
                <c:pt idx="5190">
                  <c:v>132.5</c:v>
                </c:pt>
                <c:pt idx="5191">
                  <c:v>132.5</c:v>
                </c:pt>
                <c:pt idx="5192">
                  <c:v>132.5</c:v>
                </c:pt>
                <c:pt idx="5193">
                  <c:v>132.5</c:v>
                </c:pt>
                <c:pt idx="5194">
                  <c:v>132.5</c:v>
                </c:pt>
                <c:pt idx="5195">
                  <c:v>132.5</c:v>
                </c:pt>
                <c:pt idx="5196">
                  <c:v>132.5</c:v>
                </c:pt>
                <c:pt idx="5197">
                  <c:v>132.5</c:v>
                </c:pt>
                <c:pt idx="5198">
                  <c:v>132.5</c:v>
                </c:pt>
                <c:pt idx="5199">
                  <c:v>132.5</c:v>
                </c:pt>
                <c:pt idx="5200">
                  <c:v>132.5</c:v>
                </c:pt>
                <c:pt idx="5201">
                  <c:v>132.5</c:v>
                </c:pt>
                <c:pt idx="5202">
                  <c:v>132.5</c:v>
                </c:pt>
                <c:pt idx="5203">
                  <c:v>132.5</c:v>
                </c:pt>
                <c:pt idx="5204">
                  <c:v>132.5</c:v>
                </c:pt>
                <c:pt idx="5205">
                  <c:v>132.5</c:v>
                </c:pt>
                <c:pt idx="5206">
                  <c:v>132.5</c:v>
                </c:pt>
                <c:pt idx="5207">
                  <c:v>132.5</c:v>
                </c:pt>
                <c:pt idx="5208">
                  <c:v>132.5</c:v>
                </c:pt>
                <c:pt idx="5209">
                  <c:v>132.5</c:v>
                </c:pt>
                <c:pt idx="5210">
                  <c:v>132.5</c:v>
                </c:pt>
                <c:pt idx="5211">
                  <c:v>132.5</c:v>
                </c:pt>
                <c:pt idx="5212">
                  <c:v>132.5</c:v>
                </c:pt>
                <c:pt idx="5213">
                  <c:v>132.5</c:v>
                </c:pt>
                <c:pt idx="5214">
                  <c:v>132.5</c:v>
                </c:pt>
                <c:pt idx="5215">
                  <c:v>132.5</c:v>
                </c:pt>
                <c:pt idx="5216">
                  <c:v>132.5</c:v>
                </c:pt>
                <c:pt idx="5217">
                  <c:v>132.5</c:v>
                </c:pt>
                <c:pt idx="5218">
                  <c:v>132.5</c:v>
                </c:pt>
                <c:pt idx="5219">
                  <c:v>132.5</c:v>
                </c:pt>
                <c:pt idx="5220">
                  <c:v>132.5</c:v>
                </c:pt>
                <c:pt idx="5221">
                  <c:v>132.5</c:v>
                </c:pt>
                <c:pt idx="5222">
                  <c:v>132.5</c:v>
                </c:pt>
                <c:pt idx="5223">
                  <c:v>132.5</c:v>
                </c:pt>
                <c:pt idx="5224">
                  <c:v>132.5</c:v>
                </c:pt>
                <c:pt idx="5225">
                  <c:v>132.5</c:v>
                </c:pt>
                <c:pt idx="5226">
                  <c:v>132.5</c:v>
                </c:pt>
                <c:pt idx="5227">
                  <c:v>132.5</c:v>
                </c:pt>
                <c:pt idx="5228">
                  <c:v>132.5</c:v>
                </c:pt>
                <c:pt idx="5229">
                  <c:v>132.5</c:v>
                </c:pt>
                <c:pt idx="5230">
                  <c:v>132.5</c:v>
                </c:pt>
                <c:pt idx="5231">
                  <c:v>132.5</c:v>
                </c:pt>
                <c:pt idx="5232">
                  <c:v>132.5</c:v>
                </c:pt>
                <c:pt idx="5233">
                  <c:v>132.5</c:v>
                </c:pt>
                <c:pt idx="5234">
                  <c:v>132.5</c:v>
                </c:pt>
                <c:pt idx="5235">
                  <c:v>132.5</c:v>
                </c:pt>
                <c:pt idx="5236">
                  <c:v>132.5</c:v>
                </c:pt>
                <c:pt idx="5237">
                  <c:v>132.5</c:v>
                </c:pt>
                <c:pt idx="5238">
                  <c:v>132.5</c:v>
                </c:pt>
                <c:pt idx="5239">
                  <c:v>132.5</c:v>
                </c:pt>
                <c:pt idx="5240">
                  <c:v>132.5</c:v>
                </c:pt>
                <c:pt idx="5241">
                  <c:v>132.5</c:v>
                </c:pt>
                <c:pt idx="5242">
                  <c:v>132.5</c:v>
                </c:pt>
                <c:pt idx="5243">
                  <c:v>132.5</c:v>
                </c:pt>
                <c:pt idx="5244">
                  <c:v>132.5</c:v>
                </c:pt>
                <c:pt idx="5245">
                  <c:v>132.5</c:v>
                </c:pt>
                <c:pt idx="5246">
                  <c:v>132.5</c:v>
                </c:pt>
                <c:pt idx="5247">
                  <c:v>132.5</c:v>
                </c:pt>
                <c:pt idx="5248">
                  <c:v>132.5</c:v>
                </c:pt>
                <c:pt idx="5249">
                  <c:v>132.5</c:v>
                </c:pt>
                <c:pt idx="5250">
                  <c:v>132.5</c:v>
                </c:pt>
                <c:pt idx="5251">
                  <c:v>132.5</c:v>
                </c:pt>
                <c:pt idx="5252">
                  <c:v>132.5</c:v>
                </c:pt>
                <c:pt idx="5253">
                  <c:v>132.5</c:v>
                </c:pt>
                <c:pt idx="5254">
                  <c:v>132.5</c:v>
                </c:pt>
                <c:pt idx="5255">
                  <c:v>132.5</c:v>
                </c:pt>
                <c:pt idx="5256">
                  <c:v>132.5</c:v>
                </c:pt>
                <c:pt idx="5257">
                  <c:v>132.5</c:v>
                </c:pt>
                <c:pt idx="5258">
                  <c:v>132.5</c:v>
                </c:pt>
                <c:pt idx="5259">
                  <c:v>132.5</c:v>
                </c:pt>
                <c:pt idx="5260">
                  <c:v>132.5</c:v>
                </c:pt>
                <c:pt idx="5261">
                  <c:v>132.5</c:v>
                </c:pt>
                <c:pt idx="5262">
                  <c:v>132.5</c:v>
                </c:pt>
                <c:pt idx="5263">
                  <c:v>132.5</c:v>
                </c:pt>
                <c:pt idx="5264">
                  <c:v>132.5</c:v>
                </c:pt>
                <c:pt idx="5265">
                  <c:v>132.5</c:v>
                </c:pt>
                <c:pt idx="5266">
                  <c:v>132.5</c:v>
                </c:pt>
                <c:pt idx="5267">
                  <c:v>132.5</c:v>
                </c:pt>
                <c:pt idx="5268">
                  <c:v>132.5</c:v>
                </c:pt>
                <c:pt idx="5269">
                  <c:v>132.5</c:v>
                </c:pt>
                <c:pt idx="5270">
                  <c:v>132.5</c:v>
                </c:pt>
                <c:pt idx="5271">
                  <c:v>132.5</c:v>
                </c:pt>
                <c:pt idx="5272">
                  <c:v>132.5</c:v>
                </c:pt>
                <c:pt idx="5273">
                  <c:v>132.5</c:v>
                </c:pt>
                <c:pt idx="5274">
                  <c:v>132.5</c:v>
                </c:pt>
                <c:pt idx="5275">
                  <c:v>132.5</c:v>
                </c:pt>
                <c:pt idx="5276">
                  <c:v>132.5</c:v>
                </c:pt>
                <c:pt idx="5277">
                  <c:v>132.5</c:v>
                </c:pt>
                <c:pt idx="5278">
                  <c:v>132.5</c:v>
                </c:pt>
                <c:pt idx="5279">
                  <c:v>132.5</c:v>
                </c:pt>
                <c:pt idx="5280">
                  <c:v>132.5</c:v>
                </c:pt>
                <c:pt idx="5281">
                  <c:v>132.5</c:v>
                </c:pt>
                <c:pt idx="5282">
                  <c:v>132.5</c:v>
                </c:pt>
                <c:pt idx="5283">
                  <c:v>132.5</c:v>
                </c:pt>
                <c:pt idx="5284">
                  <c:v>132.5</c:v>
                </c:pt>
                <c:pt idx="5285">
                  <c:v>132.5</c:v>
                </c:pt>
                <c:pt idx="5286">
                  <c:v>132.5</c:v>
                </c:pt>
                <c:pt idx="5287">
                  <c:v>132.5</c:v>
                </c:pt>
                <c:pt idx="5288">
                  <c:v>132.5</c:v>
                </c:pt>
                <c:pt idx="5289">
                  <c:v>132.5</c:v>
                </c:pt>
                <c:pt idx="5290">
                  <c:v>132.5</c:v>
                </c:pt>
                <c:pt idx="5291">
                  <c:v>132.5</c:v>
                </c:pt>
                <c:pt idx="5292">
                  <c:v>132.5</c:v>
                </c:pt>
                <c:pt idx="5293">
                  <c:v>132.5</c:v>
                </c:pt>
                <c:pt idx="5294">
                  <c:v>132.5</c:v>
                </c:pt>
                <c:pt idx="5295">
                  <c:v>132.5</c:v>
                </c:pt>
                <c:pt idx="5296">
                  <c:v>132.5</c:v>
                </c:pt>
                <c:pt idx="5297">
                  <c:v>132.5</c:v>
                </c:pt>
                <c:pt idx="5298">
                  <c:v>132.5</c:v>
                </c:pt>
                <c:pt idx="5299">
                  <c:v>132.5</c:v>
                </c:pt>
                <c:pt idx="5300">
                  <c:v>132.5</c:v>
                </c:pt>
                <c:pt idx="5301">
                  <c:v>132.5</c:v>
                </c:pt>
                <c:pt idx="5302">
                  <c:v>132.5</c:v>
                </c:pt>
                <c:pt idx="5303">
                  <c:v>132.5</c:v>
                </c:pt>
                <c:pt idx="5304">
                  <c:v>132.5</c:v>
                </c:pt>
                <c:pt idx="5305">
                  <c:v>132.5</c:v>
                </c:pt>
                <c:pt idx="5306">
                  <c:v>132.5</c:v>
                </c:pt>
                <c:pt idx="5307">
                  <c:v>132.5</c:v>
                </c:pt>
                <c:pt idx="5308">
                  <c:v>132.5</c:v>
                </c:pt>
                <c:pt idx="5309">
                  <c:v>132.5</c:v>
                </c:pt>
                <c:pt idx="5310">
                  <c:v>132.5</c:v>
                </c:pt>
                <c:pt idx="5311">
                  <c:v>132.5</c:v>
                </c:pt>
                <c:pt idx="5312">
                  <c:v>132.5</c:v>
                </c:pt>
                <c:pt idx="5313">
                  <c:v>132.5</c:v>
                </c:pt>
                <c:pt idx="5314">
                  <c:v>132.5</c:v>
                </c:pt>
                <c:pt idx="5315">
                  <c:v>132.5</c:v>
                </c:pt>
                <c:pt idx="5316">
                  <c:v>132.5</c:v>
                </c:pt>
                <c:pt idx="5317">
                  <c:v>132.5</c:v>
                </c:pt>
                <c:pt idx="5318">
                  <c:v>132.5</c:v>
                </c:pt>
                <c:pt idx="5319">
                  <c:v>132.5</c:v>
                </c:pt>
                <c:pt idx="5320">
                  <c:v>132.5</c:v>
                </c:pt>
                <c:pt idx="5321">
                  <c:v>132.5</c:v>
                </c:pt>
                <c:pt idx="5322">
                  <c:v>132.5</c:v>
                </c:pt>
                <c:pt idx="5323">
                  <c:v>132.5</c:v>
                </c:pt>
                <c:pt idx="5324">
                  <c:v>132.5</c:v>
                </c:pt>
                <c:pt idx="5325">
                  <c:v>132.5</c:v>
                </c:pt>
                <c:pt idx="5326">
                  <c:v>132.5</c:v>
                </c:pt>
                <c:pt idx="5327">
                  <c:v>132.5</c:v>
                </c:pt>
                <c:pt idx="5328">
                  <c:v>132.5</c:v>
                </c:pt>
                <c:pt idx="5329">
                  <c:v>132.5</c:v>
                </c:pt>
                <c:pt idx="5330">
                  <c:v>132.5</c:v>
                </c:pt>
                <c:pt idx="5331">
                  <c:v>132.5</c:v>
                </c:pt>
                <c:pt idx="5332">
                  <c:v>132.5</c:v>
                </c:pt>
                <c:pt idx="5333">
                  <c:v>132.5</c:v>
                </c:pt>
                <c:pt idx="5334">
                  <c:v>132.5</c:v>
                </c:pt>
                <c:pt idx="5335">
                  <c:v>132.5</c:v>
                </c:pt>
                <c:pt idx="5336">
                  <c:v>132.5</c:v>
                </c:pt>
                <c:pt idx="5337">
                  <c:v>132.5</c:v>
                </c:pt>
                <c:pt idx="5338">
                  <c:v>132.5</c:v>
                </c:pt>
                <c:pt idx="5339">
                  <c:v>132.5</c:v>
                </c:pt>
                <c:pt idx="5340">
                  <c:v>132.5</c:v>
                </c:pt>
                <c:pt idx="5341">
                  <c:v>132.5</c:v>
                </c:pt>
                <c:pt idx="5342">
                  <c:v>132.5</c:v>
                </c:pt>
                <c:pt idx="5343">
                  <c:v>132.5</c:v>
                </c:pt>
                <c:pt idx="5344">
                  <c:v>132.5</c:v>
                </c:pt>
                <c:pt idx="5345">
                  <c:v>132.5</c:v>
                </c:pt>
                <c:pt idx="5346">
                  <c:v>132.5</c:v>
                </c:pt>
                <c:pt idx="5347">
                  <c:v>132.5</c:v>
                </c:pt>
                <c:pt idx="5348">
                  <c:v>132.5</c:v>
                </c:pt>
                <c:pt idx="5349">
                  <c:v>132.5</c:v>
                </c:pt>
                <c:pt idx="5350">
                  <c:v>132.5</c:v>
                </c:pt>
                <c:pt idx="5351">
                  <c:v>132.5</c:v>
                </c:pt>
                <c:pt idx="5352">
                  <c:v>132.5</c:v>
                </c:pt>
                <c:pt idx="5353">
                  <c:v>132.5</c:v>
                </c:pt>
                <c:pt idx="5354">
                  <c:v>132.5</c:v>
                </c:pt>
                <c:pt idx="5355">
                  <c:v>132.5</c:v>
                </c:pt>
                <c:pt idx="5356">
                  <c:v>132.5</c:v>
                </c:pt>
                <c:pt idx="5357">
                  <c:v>132.5</c:v>
                </c:pt>
                <c:pt idx="5358">
                  <c:v>132.5</c:v>
                </c:pt>
                <c:pt idx="5359">
                  <c:v>132.5</c:v>
                </c:pt>
                <c:pt idx="5360">
                  <c:v>132.5</c:v>
                </c:pt>
                <c:pt idx="5361">
                  <c:v>132.5</c:v>
                </c:pt>
                <c:pt idx="5362">
                  <c:v>132.5</c:v>
                </c:pt>
                <c:pt idx="5363">
                  <c:v>132.5</c:v>
                </c:pt>
                <c:pt idx="5364">
                  <c:v>132.5</c:v>
                </c:pt>
                <c:pt idx="5365">
                  <c:v>132.5</c:v>
                </c:pt>
                <c:pt idx="5366">
                  <c:v>132.5</c:v>
                </c:pt>
                <c:pt idx="5367">
                  <c:v>132.5</c:v>
                </c:pt>
                <c:pt idx="5368">
                  <c:v>132.5</c:v>
                </c:pt>
                <c:pt idx="5369">
                  <c:v>132.5</c:v>
                </c:pt>
                <c:pt idx="5370">
                  <c:v>132.5</c:v>
                </c:pt>
                <c:pt idx="5371">
                  <c:v>132.5</c:v>
                </c:pt>
                <c:pt idx="5372">
                  <c:v>132.5</c:v>
                </c:pt>
                <c:pt idx="5373">
                  <c:v>132.5</c:v>
                </c:pt>
                <c:pt idx="5374">
                  <c:v>132.5</c:v>
                </c:pt>
                <c:pt idx="5375">
                  <c:v>132.5</c:v>
                </c:pt>
                <c:pt idx="5376">
                  <c:v>132.5</c:v>
                </c:pt>
                <c:pt idx="5377">
                  <c:v>132.5</c:v>
                </c:pt>
                <c:pt idx="5378">
                  <c:v>132.5</c:v>
                </c:pt>
                <c:pt idx="5379">
                  <c:v>132.5</c:v>
                </c:pt>
                <c:pt idx="5380">
                  <c:v>132.5</c:v>
                </c:pt>
                <c:pt idx="5381">
                  <c:v>132.5</c:v>
                </c:pt>
                <c:pt idx="5382">
                  <c:v>132.5</c:v>
                </c:pt>
                <c:pt idx="5383">
                  <c:v>132.5</c:v>
                </c:pt>
                <c:pt idx="5384">
                  <c:v>132.5</c:v>
                </c:pt>
                <c:pt idx="5385">
                  <c:v>132.5</c:v>
                </c:pt>
                <c:pt idx="5386">
                  <c:v>132.5</c:v>
                </c:pt>
                <c:pt idx="5387">
                  <c:v>132.5</c:v>
                </c:pt>
                <c:pt idx="5388">
                  <c:v>132.5</c:v>
                </c:pt>
                <c:pt idx="5389">
                  <c:v>132.5</c:v>
                </c:pt>
                <c:pt idx="5390">
                  <c:v>132.5</c:v>
                </c:pt>
                <c:pt idx="5391">
                  <c:v>132.5</c:v>
                </c:pt>
                <c:pt idx="5392">
                  <c:v>132.5</c:v>
                </c:pt>
                <c:pt idx="5393">
                  <c:v>132.5</c:v>
                </c:pt>
                <c:pt idx="5394">
                  <c:v>132.5</c:v>
                </c:pt>
                <c:pt idx="5395">
                  <c:v>132.5</c:v>
                </c:pt>
                <c:pt idx="5396">
                  <c:v>132.5</c:v>
                </c:pt>
                <c:pt idx="5397">
                  <c:v>132.5</c:v>
                </c:pt>
                <c:pt idx="5398">
                  <c:v>132.5</c:v>
                </c:pt>
                <c:pt idx="5399">
                  <c:v>132.5</c:v>
                </c:pt>
                <c:pt idx="5400">
                  <c:v>132.5</c:v>
                </c:pt>
                <c:pt idx="5401">
                  <c:v>132.5</c:v>
                </c:pt>
                <c:pt idx="5402">
                  <c:v>132.5</c:v>
                </c:pt>
                <c:pt idx="5403">
                  <c:v>132.5</c:v>
                </c:pt>
                <c:pt idx="5404">
                  <c:v>132.5</c:v>
                </c:pt>
                <c:pt idx="5405">
                  <c:v>132.5</c:v>
                </c:pt>
                <c:pt idx="5406">
                  <c:v>132.5</c:v>
                </c:pt>
                <c:pt idx="5407">
                  <c:v>132.5</c:v>
                </c:pt>
                <c:pt idx="5408">
                  <c:v>132.5</c:v>
                </c:pt>
                <c:pt idx="5409">
                  <c:v>132.5</c:v>
                </c:pt>
                <c:pt idx="5410">
                  <c:v>132.5</c:v>
                </c:pt>
                <c:pt idx="5411">
                  <c:v>132.5</c:v>
                </c:pt>
                <c:pt idx="5412">
                  <c:v>132.5</c:v>
                </c:pt>
                <c:pt idx="5413">
                  <c:v>132.5</c:v>
                </c:pt>
                <c:pt idx="5414">
                  <c:v>132.5</c:v>
                </c:pt>
                <c:pt idx="5415">
                  <c:v>132.5</c:v>
                </c:pt>
                <c:pt idx="5416">
                  <c:v>132.5</c:v>
                </c:pt>
                <c:pt idx="5417">
                  <c:v>132.5</c:v>
                </c:pt>
                <c:pt idx="5418">
                  <c:v>132.5</c:v>
                </c:pt>
                <c:pt idx="5419">
                  <c:v>132.5</c:v>
                </c:pt>
                <c:pt idx="5420">
                  <c:v>132.5</c:v>
                </c:pt>
                <c:pt idx="5421">
                  <c:v>132.5</c:v>
                </c:pt>
                <c:pt idx="5422">
                  <c:v>132.5</c:v>
                </c:pt>
                <c:pt idx="5423">
                  <c:v>132.5</c:v>
                </c:pt>
                <c:pt idx="5424">
                  <c:v>132.5</c:v>
                </c:pt>
                <c:pt idx="5425">
                  <c:v>132.5</c:v>
                </c:pt>
                <c:pt idx="5426">
                  <c:v>132.5</c:v>
                </c:pt>
                <c:pt idx="5427">
                  <c:v>132.5</c:v>
                </c:pt>
                <c:pt idx="5428">
                  <c:v>132.5</c:v>
                </c:pt>
                <c:pt idx="5429">
                  <c:v>132.5</c:v>
                </c:pt>
                <c:pt idx="5430">
                  <c:v>132.5</c:v>
                </c:pt>
                <c:pt idx="5431">
                  <c:v>132.5</c:v>
                </c:pt>
                <c:pt idx="5432">
                  <c:v>132.5</c:v>
                </c:pt>
                <c:pt idx="5433">
                  <c:v>132.5</c:v>
                </c:pt>
                <c:pt idx="5434">
                  <c:v>132.5</c:v>
                </c:pt>
                <c:pt idx="5435">
                  <c:v>132.5</c:v>
                </c:pt>
                <c:pt idx="5436">
                  <c:v>132.5</c:v>
                </c:pt>
                <c:pt idx="5437">
                  <c:v>132.5</c:v>
                </c:pt>
                <c:pt idx="5438">
                  <c:v>132.5</c:v>
                </c:pt>
                <c:pt idx="5439">
                  <c:v>132.5</c:v>
                </c:pt>
                <c:pt idx="5440">
                  <c:v>132.5</c:v>
                </c:pt>
                <c:pt idx="5441">
                  <c:v>132.5</c:v>
                </c:pt>
                <c:pt idx="5442">
                  <c:v>132.5</c:v>
                </c:pt>
                <c:pt idx="5443">
                  <c:v>132.5</c:v>
                </c:pt>
                <c:pt idx="5444">
                  <c:v>132.5</c:v>
                </c:pt>
                <c:pt idx="5445">
                  <c:v>132.5</c:v>
                </c:pt>
                <c:pt idx="5446">
                  <c:v>132.75</c:v>
                </c:pt>
                <c:pt idx="5447">
                  <c:v>133</c:v>
                </c:pt>
                <c:pt idx="5448">
                  <c:v>133.25</c:v>
                </c:pt>
                <c:pt idx="5449">
                  <c:v>133.5</c:v>
                </c:pt>
                <c:pt idx="5450">
                  <c:v>133.75</c:v>
                </c:pt>
                <c:pt idx="5451">
                  <c:v>134</c:v>
                </c:pt>
                <c:pt idx="5452">
                  <c:v>134.25</c:v>
                </c:pt>
                <c:pt idx="5453">
                  <c:v>134.5</c:v>
                </c:pt>
                <c:pt idx="5454">
                  <c:v>134.75</c:v>
                </c:pt>
                <c:pt idx="5455">
                  <c:v>135</c:v>
                </c:pt>
                <c:pt idx="5456">
                  <c:v>135.25</c:v>
                </c:pt>
                <c:pt idx="5457">
                  <c:v>135.5</c:v>
                </c:pt>
                <c:pt idx="5458">
                  <c:v>135.75</c:v>
                </c:pt>
                <c:pt idx="5459">
                  <c:v>136</c:v>
                </c:pt>
                <c:pt idx="5460">
                  <c:v>136.25</c:v>
                </c:pt>
                <c:pt idx="5461">
                  <c:v>136.5</c:v>
                </c:pt>
                <c:pt idx="5462">
                  <c:v>136.75</c:v>
                </c:pt>
                <c:pt idx="5463">
                  <c:v>137</c:v>
                </c:pt>
                <c:pt idx="5464">
                  <c:v>137.25</c:v>
                </c:pt>
                <c:pt idx="5465">
                  <c:v>137.5</c:v>
                </c:pt>
                <c:pt idx="5466">
                  <c:v>137.75</c:v>
                </c:pt>
                <c:pt idx="5467">
                  <c:v>138</c:v>
                </c:pt>
                <c:pt idx="5468">
                  <c:v>138.25</c:v>
                </c:pt>
                <c:pt idx="5469">
                  <c:v>138.5</c:v>
                </c:pt>
                <c:pt idx="5470">
                  <c:v>138.5</c:v>
                </c:pt>
                <c:pt idx="5471">
                  <c:v>138.5</c:v>
                </c:pt>
                <c:pt idx="5472">
                  <c:v>138.5</c:v>
                </c:pt>
                <c:pt idx="5473">
                  <c:v>138.5</c:v>
                </c:pt>
                <c:pt idx="5474">
                  <c:v>138.5</c:v>
                </c:pt>
                <c:pt idx="5475">
                  <c:v>138.5</c:v>
                </c:pt>
                <c:pt idx="5476">
                  <c:v>138.5</c:v>
                </c:pt>
                <c:pt idx="5477">
                  <c:v>138.5</c:v>
                </c:pt>
                <c:pt idx="5478">
                  <c:v>138.5</c:v>
                </c:pt>
                <c:pt idx="5479">
                  <c:v>138.5</c:v>
                </c:pt>
                <c:pt idx="5480">
                  <c:v>138.5</c:v>
                </c:pt>
                <c:pt idx="5481">
                  <c:v>138.5</c:v>
                </c:pt>
                <c:pt idx="5482">
                  <c:v>138.5</c:v>
                </c:pt>
                <c:pt idx="5483">
                  <c:v>138.5</c:v>
                </c:pt>
                <c:pt idx="5484">
                  <c:v>138.5</c:v>
                </c:pt>
                <c:pt idx="5485">
                  <c:v>138.5</c:v>
                </c:pt>
                <c:pt idx="5486">
                  <c:v>138.5</c:v>
                </c:pt>
                <c:pt idx="5487">
                  <c:v>138.5</c:v>
                </c:pt>
                <c:pt idx="5488">
                  <c:v>138.5</c:v>
                </c:pt>
                <c:pt idx="5489">
                  <c:v>138.5</c:v>
                </c:pt>
                <c:pt idx="5490">
                  <c:v>138.5</c:v>
                </c:pt>
                <c:pt idx="5491">
                  <c:v>138.5</c:v>
                </c:pt>
                <c:pt idx="5492">
                  <c:v>138.5</c:v>
                </c:pt>
                <c:pt idx="5493">
                  <c:v>138.5</c:v>
                </c:pt>
                <c:pt idx="5494">
                  <c:v>138.5</c:v>
                </c:pt>
                <c:pt idx="5495">
                  <c:v>138.5</c:v>
                </c:pt>
                <c:pt idx="5496">
                  <c:v>138.5</c:v>
                </c:pt>
                <c:pt idx="5497">
                  <c:v>138.5</c:v>
                </c:pt>
                <c:pt idx="5498">
                  <c:v>138.5</c:v>
                </c:pt>
                <c:pt idx="5499">
                  <c:v>138.5</c:v>
                </c:pt>
                <c:pt idx="5500">
                  <c:v>138.5</c:v>
                </c:pt>
                <c:pt idx="5501">
                  <c:v>138.5</c:v>
                </c:pt>
                <c:pt idx="5502">
                  <c:v>138.5</c:v>
                </c:pt>
                <c:pt idx="5503">
                  <c:v>138.5</c:v>
                </c:pt>
                <c:pt idx="5504">
                  <c:v>138.5</c:v>
                </c:pt>
                <c:pt idx="5505">
                  <c:v>138.5</c:v>
                </c:pt>
                <c:pt idx="5506">
                  <c:v>138.5</c:v>
                </c:pt>
                <c:pt idx="5507">
                  <c:v>138.5</c:v>
                </c:pt>
                <c:pt idx="5508">
                  <c:v>138.5</c:v>
                </c:pt>
                <c:pt idx="5509">
                  <c:v>138.5</c:v>
                </c:pt>
                <c:pt idx="5510">
                  <c:v>138.5</c:v>
                </c:pt>
                <c:pt idx="5511">
                  <c:v>138.5</c:v>
                </c:pt>
                <c:pt idx="5512">
                  <c:v>138.5</c:v>
                </c:pt>
                <c:pt idx="5513">
                  <c:v>138.5</c:v>
                </c:pt>
                <c:pt idx="5514">
                  <c:v>138.5</c:v>
                </c:pt>
                <c:pt idx="5515">
                  <c:v>138.5</c:v>
                </c:pt>
                <c:pt idx="5516">
                  <c:v>138.5</c:v>
                </c:pt>
                <c:pt idx="5517">
                  <c:v>138.5</c:v>
                </c:pt>
                <c:pt idx="5518">
                  <c:v>138.5</c:v>
                </c:pt>
                <c:pt idx="5519">
                  <c:v>138.5</c:v>
                </c:pt>
                <c:pt idx="5520">
                  <c:v>138.5</c:v>
                </c:pt>
                <c:pt idx="5521">
                  <c:v>138.5</c:v>
                </c:pt>
                <c:pt idx="5522">
                  <c:v>138.5</c:v>
                </c:pt>
                <c:pt idx="5523">
                  <c:v>138.5</c:v>
                </c:pt>
                <c:pt idx="5524">
                  <c:v>138.5</c:v>
                </c:pt>
                <c:pt idx="5525">
                  <c:v>138.5</c:v>
                </c:pt>
                <c:pt idx="5526">
                  <c:v>138.5</c:v>
                </c:pt>
                <c:pt idx="5527">
                  <c:v>138.5</c:v>
                </c:pt>
                <c:pt idx="5528">
                  <c:v>138.5</c:v>
                </c:pt>
                <c:pt idx="5529">
                  <c:v>138.5</c:v>
                </c:pt>
                <c:pt idx="5530">
                  <c:v>138.5</c:v>
                </c:pt>
                <c:pt idx="5531">
                  <c:v>138.5</c:v>
                </c:pt>
                <c:pt idx="5532">
                  <c:v>138.5</c:v>
                </c:pt>
                <c:pt idx="5533">
                  <c:v>138.5</c:v>
                </c:pt>
                <c:pt idx="5534">
                  <c:v>138.5</c:v>
                </c:pt>
                <c:pt idx="5535">
                  <c:v>138.5</c:v>
                </c:pt>
                <c:pt idx="5536">
                  <c:v>138.5</c:v>
                </c:pt>
                <c:pt idx="5537">
                  <c:v>138.5</c:v>
                </c:pt>
                <c:pt idx="5538">
                  <c:v>138.5</c:v>
                </c:pt>
                <c:pt idx="5539">
                  <c:v>138.5</c:v>
                </c:pt>
                <c:pt idx="5540">
                  <c:v>138.5</c:v>
                </c:pt>
                <c:pt idx="5541">
                  <c:v>138.5</c:v>
                </c:pt>
                <c:pt idx="5542">
                  <c:v>138.5</c:v>
                </c:pt>
                <c:pt idx="5543">
                  <c:v>138.5</c:v>
                </c:pt>
                <c:pt idx="5544">
                  <c:v>138.5</c:v>
                </c:pt>
                <c:pt idx="5545">
                  <c:v>138.5</c:v>
                </c:pt>
                <c:pt idx="5546">
                  <c:v>138.5</c:v>
                </c:pt>
                <c:pt idx="5547">
                  <c:v>138.5</c:v>
                </c:pt>
                <c:pt idx="5548">
                  <c:v>138.5</c:v>
                </c:pt>
                <c:pt idx="5549">
                  <c:v>138.5</c:v>
                </c:pt>
                <c:pt idx="5550">
                  <c:v>138.5</c:v>
                </c:pt>
                <c:pt idx="5551">
                  <c:v>138.5</c:v>
                </c:pt>
                <c:pt idx="5552">
                  <c:v>138.5</c:v>
                </c:pt>
                <c:pt idx="5553">
                  <c:v>138.5</c:v>
                </c:pt>
                <c:pt idx="5554">
                  <c:v>138.5</c:v>
                </c:pt>
                <c:pt idx="5555">
                  <c:v>138.5</c:v>
                </c:pt>
                <c:pt idx="5556">
                  <c:v>138.5</c:v>
                </c:pt>
                <c:pt idx="5557">
                  <c:v>138.5</c:v>
                </c:pt>
                <c:pt idx="5558">
                  <c:v>138.5</c:v>
                </c:pt>
                <c:pt idx="5559">
                  <c:v>138.75</c:v>
                </c:pt>
                <c:pt idx="5560">
                  <c:v>139</c:v>
                </c:pt>
                <c:pt idx="5561">
                  <c:v>139.25</c:v>
                </c:pt>
                <c:pt idx="5562">
                  <c:v>139.5</c:v>
                </c:pt>
                <c:pt idx="5563">
                  <c:v>139.75</c:v>
                </c:pt>
                <c:pt idx="5564">
                  <c:v>140</c:v>
                </c:pt>
                <c:pt idx="5565">
                  <c:v>140</c:v>
                </c:pt>
                <c:pt idx="5566">
                  <c:v>140</c:v>
                </c:pt>
                <c:pt idx="5567">
                  <c:v>140</c:v>
                </c:pt>
                <c:pt idx="5568">
                  <c:v>140</c:v>
                </c:pt>
                <c:pt idx="5569">
                  <c:v>140</c:v>
                </c:pt>
                <c:pt idx="5570">
                  <c:v>140</c:v>
                </c:pt>
                <c:pt idx="5571">
                  <c:v>140</c:v>
                </c:pt>
                <c:pt idx="5572">
                  <c:v>140</c:v>
                </c:pt>
                <c:pt idx="5573">
                  <c:v>140</c:v>
                </c:pt>
                <c:pt idx="5574">
                  <c:v>140</c:v>
                </c:pt>
                <c:pt idx="5575">
                  <c:v>140</c:v>
                </c:pt>
                <c:pt idx="5576">
                  <c:v>140</c:v>
                </c:pt>
                <c:pt idx="5577">
                  <c:v>140</c:v>
                </c:pt>
                <c:pt idx="5578">
                  <c:v>140</c:v>
                </c:pt>
                <c:pt idx="5579">
                  <c:v>140</c:v>
                </c:pt>
                <c:pt idx="5580">
                  <c:v>140</c:v>
                </c:pt>
                <c:pt idx="5581">
                  <c:v>140</c:v>
                </c:pt>
                <c:pt idx="5582">
                  <c:v>140</c:v>
                </c:pt>
                <c:pt idx="5583">
                  <c:v>140</c:v>
                </c:pt>
                <c:pt idx="5584">
                  <c:v>140</c:v>
                </c:pt>
                <c:pt idx="5585">
                  <c:v>140</c:v>
                </c:pt>
                <c:pt idx="5586">
                  <c:v>140</c:v>
                </c:pt>
                <c:pt idx="5587">
                  <c:v>140</c:v>
                </c:pt>
                <c:pt idx="5588">
                  <c:v>140</c:v>
                </c:pt>
                <c:pt idx="5589">
                  <c:v>140</c:v>
                </c:pt>
                <c:pt idx="5590">
                  <c:v>140</c:v>
                </c:pt>
                <c:pt idx="5591">
                  <c:v>140</c:v>
                </c:pt>
                <c:pt idx="5592">
                  <c:v>140</c:v>
                </c:pt>
                <c:pt idx="5593">
                  <c:v>140</c:v>
                </c:pt>
                <c:pt idx="5594">
                  <c:v>140</c:v>
                </c:pt>
                <c:pt idx="5595">
                  <c:v>140</c:v>
                </c:pt>
                <c:pt idx="5596">
                  <c:v>140</c:v>
                </c:pt>
                <c:pt idx="5597">
                  <c:v>140</c:v>
                </c:pt>
                <c:pt idx="5598">
                  <c:v>140</c:v>
                </c:pt>
                <c:pt idx="5599">
                  <c:v>140</c:v>
                </c:pt>
                <c:pt idx="5600">
                  <c:v>140</c:v>
                </c:pt>
                <c:pt idx="5601">
                  <c:v>140</c:v>
                </c:pt>
                <c:pt idx="5602">
                  <c:v>140</c:v>
                </c:pt>
                <c:pt idx="5603">
                  <c:v>140</c:v>
                </c:pt>
                <c:pt idx="5604">
                  <c:v>140</c:v>
                </c:pt>
                <c:pt idx="5605">
                  <c:v>140</c:v>
                </c:pt>
                <c:pt idx="5606">
                  <c:v>140</c:v>
                </c:pt>
                <c:pt idx="5607">
                  <c:v>140</c:v>
                </c:pt>
                <c:pt idx="5608">
                  <c:v>140</c:v>
                </c:pt>
                <c:pt idx="5609">
                  <c:v>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8E-441F-B470-C481A506D9DA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Cummulative!$M$2:$M$5611</c:f>
              <c:numCache>
                <c:formatCode>General</c:formatCode>
                <c:ptCount val="5610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1</c:v>
                </c:pt>
                <c:pt idx="96">
                  <c:v>1.0104166666666667</c:v>
                </c:pt>
                <c:pt idx="97">
                  <c:v>1.0208333333333333</c:v>
                </c:pt>
                <c:pt idx="98">
                  <c:v>1.03125</c:v>
                </c:pt>
                <c:pt idx="99">
                  <c:v>1.0416666666666667</c:v>
                </c:pt>
                <c:pt idx="100">
                  <c:v>1.0520833333333333</c:v>
                </c:pt>
                <c:pt idx="101">
                  <c:v>1.0625</c:v>
                </c:pt>
                <c:pt idx="102">
                  <c:v>1.0729166666666667</c:v>
                </c:pt>
                <c:pt idx="103">
                  <c:v>1.0833333333333333</c:v>
                </c:pt>
                <c:pt idx="104">
                  <c:v>1.09375</c:v>
                </c:pt>
                <c:pt idx="105">
                  <c:v>1.1041666666666667</c:v>
                </c:pt>
                <c:pt idx="106">
                  <c:v>1.1145833333333333</c:v>
                </c:pt>
                <c:pt idx="107">
                  <c:v>1.125</c:v>
                </c:pt>
                <c:pt idx="108">
                  <c:v>1.1354166666666667</c:v>
                </c:pt>
                <c:pt idx="109">
                  <c:v>1.1458333333333333</c:v>
                </c:pt>
                <c:pt idx="110">
                  <c:v>1.15625</c:v>
                </c:pt>
                <c:pt idx="111">
                  <c:v>1.1666666666666667</c:v>
                </c:pt>
                <c:pt idx="112">
                  <c:v>1.1770833333333333</c:v>
                </c:pt>
                <c:pt idx="113">
                  <c:v>1.1875</c:v>
                </c:pt>
                <c:pt idx="114">
                  <c:v>1.1979166666666667</c:v>
                </c:pt>
                <c:pt idx="115">
                  <c:v>1.2083333333333333</c:v>
                </c:pt>
                <c:pt idx="116">
                  <c:v>1.21875</c:v>
                </c:pt>
                <c:pt idx="117">
                  <c:v>1.2291666666666667</c:v>
                </c:pt>
                <c:pt idx="118">
                  <c:v>1.2395833333333333</c:v>
                </c:pt>
                <c:pt idx="119">
                  <c:v>1.25</c:v>
                </c:pt>
                <c:pt idx="120">
                  <c:v>1.2604166666666667</c:v>
                </c:pt>
                <c:pt idx="121">
                  <c:v>1.2708333333333333</c:v>
                </c:pt>
                <c:pt idx="122">
                  <c:v>1.28125</c:v>
                </c:pt>
                <c:pt idx="123">
                  <c:v>1.2916666666666667</c:v>
                </c:pt>
                <c:pt idx="124">
                  <c:v>1.3020833333333333</c:v>
                </c:pt>
                <c:pt idx="125">
                  <c:v>1.3125</c:v>
                </c:pt>
                <c:pt idx="126">
                  <c:v>1.3229166666666667</c:v>
                </c:pt>
                <c:pt idx="127">
                  <c:v>1.3333333333333333</c:v>
                </c:pt>
                <c:pt idx="128">
                  <c:v>1.34375</c:v>
                </c:pt>
                <c:pt idx="129">
                  <c:v>1.3541666666666667</c:v>
                </c:pt>
                <c:pt idx="130">
                  <c:v>1.3645833333333333</c:v>
                </c:pt>
                <c:pt idx="131">
                  <c:v>1.375</c:v>
                </c:pt>
                <c:pt idx="132">
                  <c:v>1.3854166666666667</c:v>
                </c:pt>
                <c:pt idx="133">
                  <c:v>1.3958333333333333</c:v>
                </c:pt>
                <c:pt idx="134">
                  <c:v>1.40625</c:v>
                </c:pt>
                <c:pt idx="135">
                  <c:v>1.4166666666666667</c:v>
                </c:pt>
                <c:pt idx="136">
                  <c:v>1.4270833333333333</c:v>
                </c:pt>
                <c:pt idx="137">
                  <c:v>1.4375</c:v>
                </c:pt>
                <c:pt idx="138">
                  <c:v>1.4479166666666667</c:v>
                </c:pt>
                <c:pt idx="139">
                  <c:v>1.4583333333333333</c:v>
                </c:pt>
                <c:pt idx="140">
                  <c:v>1.46875</c:v>
                </c:pt>
                <c:pt idx="141">
                  <c:v>1.4791666666666667</c:v>
                </c:pt>
                <c:pt idx="142">
                  <c:v>1.4895833333333333</c:v>
                </c:pt>
                <c:pt idx="143">
                  <c:v>1.5</c:v>
                </c:pt>
                <c:pt idx="144">
                  <c:v>1.5104166666666667</c:v>
                </c:pt>
                <c:pt idx="145">
                  <c:v>1.5208333333333333</c:v>
                </c:pt>
                <c:pt idx="146">
                  <c:v>1.53125</c:v>
                </c:pt>
                <c:pt idx="147">
                  <c:v>1.5416666666666667</c:v>
                </c:pt>
                <c:pt idx="148">
                  <c:v>1.5520833333333333</c:v>
                </c:pt>
                <c:pt idx="149">
                  <c:v>1.5625</c:v>
                </c:pt>
                <c:pt idx="150">
                  <c:v>1.5729166666666667</c:v>
                </c:pt>
                <c:pt idx="151">
                  <c:v>1.5833333333333333</c:v>
                </c:pt>
                <c:pt idx="152">
                  <c:v>1.59375</c:v>
                </c:pt>
                <c:pt idx="153">
                  <c:v>1.6041666666666667</c:v>
                </c:pt>
                <c:pt idx="154">
                  <c:v>1.6145833333333333</c:v>
                </c:pt>
                <c:pt idx="155">
                  <c:v>1.625</c:v>
                </c:pt>
                <c:pt idx="156">
                  <c:v>1.6354166666666667</c:v>
                </c:pt>
                <c:pt idx="157">
                  <c:v>1.6458333333333333</c:v>
                </c:pt>
                <c:pt idx="158">
                  <c:v>1.65625</c:v>
                </c:pt>
                <c:pt idx="159">
                  <c:v>1.6666666666666667</c:v>
                </c:pt>
                <c:pt idx="160">
                  <c:v>1.6770833333333333</c:v>
                </c:pt>
                <c:pt idx="161">
                  <c:v>1.6875</c:v>
                </c:pt>
                <c:pt idx="162">
                  <c:v>1.6979166666666667</c:v>
                </c:pt>
                <c:pt idx="163">
                  <c:v>1.7083333333333333</c:v>
                </c:pt>
                <c:pt idx="164">
                  <c:v>1.71875</c:v>
                </c:pt>
                <c:pt idx="165">
                  <c:v>1.7291666666666667</c:v>
                </c:pt>
                <c:pt idx="166">
                  <c:v>1.7395833333333333</c:v>
                </c:pt>
                <c:pt idx="167">
                  <c:v>1.75</c:v>
                </c:pt>
                <c:pt idx="168">
                  <c:v>1.7604166666666667</c:v>
                </c:pt>
                <c:pt idx="169">
                  <c:v>1.7708333333333333</c:v>
                </c:pt>
                <c:pt idx="170">
                  <c:v>1.78125</c:v>
                </c:pt>
                <c:pt idx="171">
                  <c:v>1.7916666666666667</c:v>
                </c:pt>
                <c:pt idx="172">
                  <c:v>1.8020833333333333</c:v>
                </c:pt>
                <c:pt idx="173">
                  <c:v>1.8125</c:v>
                </c:pt>
                <c:pt idx="174">
                  <c:v>1.8229166666666667</c:v>
                </c:pt>
                <c:pt idx="175">
                  <c:v>1.8333333333333333</c:v>
                </c:pt>
                <c:pt idx="176">
                  <c:v>1.84375</c:v>
                </c:pt>
                <c:pt idx="177">
                  <c:v>1.8541666666666667</c:v>
                </c:pt>
                <c:pt idx="178">
                  <c:v>1.8645833333333333</c:v>
                </c:pt>
                <c:pt idx="179">
                  <c:v>1.875</c:v>
                </c:pt>
                <c:pt idx="180">
                  <c:v>1.8854166666666667</c:v>
                </c:pt>
                <c:pt idx="181">
                  <c:v>1.8958333333333333</c:v>
                </c:pt>
                <c:pt idx="182">
                  <c:v>1.90625</c:v>
                </c:pt>
                <c:pt idx="183">
                  <c:v>1.9166666666666667</c:v>
                </c:pt>
                <c:pt idx="184">
                  <c:v>1.9270833333333333</c:v>
                </c:pt>
                <c:pt idx="185">
                  <c:v>1.9375</c:v>
                </c:pt>
                <c:pt idx="186">
                  <c:v>1.9479166666666667</c:v>
                </c:pt>
                <c:pt idx="187">
                  <c:v>1.9583333333333333</c:v>
                </c:pt>
                <c:pt idx="188">
                  <c:v>1.96875</c:v>
                </c:pt>
                <c:pt idx="189">
                  <c:v>1.9791666666666667</c:v>
                </c:pt>
                <c:pt idx="190">
                  <c:v>1.9895833333333333</c:v>
                </c:pt>
                <c:pt idx="191">
                  <c:v>2</c:v>
                </c:pt>
                <c:pt idx="192">
                  <c:v>2.0104166666666665</c:v>
                </c:pt>
                <c:pt idx="193">
                  <c:v>2.0208333333333335</c:v>
                </c:pt>
                <c:pt idx="194">
                  <c:v>2.03125</c:v>
                </c:pt>
                <c:pt idx="195">
                  <c:v>2.0416666666666665</c:v>
                </c:pt>
                <c:pt idx="196">
                  <c:v>2.0520833333333335</c:v>
                </c:pt>
                <c:pt idx="197">
                  <c:v>2.0625</c:v>
                </c:pt>
                <c:pt idx="198">
                  <c:v>2.0729166666666665</c:v>
                </c:pt>
                <c:pt idx="199">
                  <c:v>2.0833333333333335</c:v>
                </c:pt>
                <c:pt idx="200">
                  <c:v>2.09375</c:v>
                </c:pt>
                <c:pt idx="201">
                  <c:v>2.1041666666666665</c:v>
                </c:pt>
                <c:pt idx="202">
                  <c:v>2.1145833333333335</c:v>
                </c:pt>
                <c:pt idx="203">
                  <c:v>2.125</c:v>
                </c:pt>
                <c:pt idx="204">
                  <c:v>2.1354166666666665</c:v>
                </c:pt>
                <c:pt idx="205">
                  <c:v>2.1458333333333335</c:v>
                </c:pt>
                <c:pt idx="206">
                  <c:v>2.15625</c:v>
                </c:pt>
                <c:pt idx="207">
                  <c:v>2.1666666666666665</c:v>
                </c:pt>
                <c:pt idx="208">
                  <c:v>2.1770833333333335</c:v>
                </c:pt>
                <c:pt idx="209">
                  <c:v>2.1875</c:v>
                </c:pt>
                <c:pt idx="210">
                  <c:v>2.1979166666666665</c:v>
                </c:pt>
                <c:pt idx="211">
                  <c:v>2.2083333333333335</c:v>
                </c:pt>
                <c:pt idx="212">
                  <c:v>2.21875</c:v>
                </c:pt>
                <c:pt idx="213">
                  <c:v>2.2291666666666665</c:v>
                </c:pt>
                <c:pt idx="214">
                  <c:v>2.2395833333333335</c:v>
                </c:pt>
                <c:pt idx="215">
                  <c:v>2.25</c:v>
                </c:pt>
                <c:pt idx="216">
                  <c:v>2.2604166666666665</c:v>
                </c:pt>
                <c:pt idx="217">
                  <c:v>2.2708333333333335</c:v>
                </c:pt>
                <c:pt idx="218">
                  <c:v>2.28125</c:v>
                </c:pt>
                <c:pt idx="219">
                  <c:v>2.2916666666666665</c:v>
                </c:pt>
                <c:pt idx="220">
                  <c:v>2.3020833333333335</c:v>
                </c:pt>
                <c:pt idx="221">
                  <c:v>2.3125</c:v>
                </c:pt>
                <c:pt idx="222">
                  <c:v>2.3229166666666665</c:v>
                </c:pt>
                <c:pt idx="223">
                  <c:v>2.3333333333333335</c:v>
                </c:pt>
                <c:pt idx="224">
                  <c:v>2.34375</c:v>
                </c:pt>
                <c:pt idx="225">
                  <c:v>2.3541666666666665</c:v>
                </c:pt>
                <c:pt idx="226">
                  <c:v>2.3645833333333335</c:v>
                </c:pt>
                <c:pt idx="227">
                  <c:v>2.375</c:v>
                </c:pt>
                <c:pt idx="228">
                  <c:v>2.3854166666666665</c:v>
                </c:pt>
                <c:pt idx="229">
                  <c:v>2.3958333333333335</c:v>
                </c:pt>
                <c:pt idx="230">
                  <c:v>2.40625</c:v>
                </c:pt>
                <c:pt idx="231">
                  <c:v>2.4166666666666665</c:v>
                </c:pt>
                <c:pt idx="232">
                  <c:v>2.4270833333333335</c:v>
                </c:pt>
                <c:pt idx="233">
                  <c:v>2.4375</c:v>
                </c:pt>
                <c:pt idx="234">
                  <c:v>2.4479166666666665</c:v>
                </c:pt>
                <c:pt idx="235">
                  <c:v>2.4583333333333335</c:v>
                </c:pt>
                <c:pt idx="236">
                  <c:v>2.46875</c:v>
                </c:pt>
                <c:pt idx="237">
                  <c:v>2.4791666666666665</c:v>
                </c:pt>
                <c:pt idx="238">
                  <c:v>2.4895833333333335</c:v>
                </c:pt>
                <c:pt idx="239">
                  <c:v>2.5</c:v>
                </c:pt>
                <c:pt idx="240">
                  <c:v>2.5104166666666665</c:v>
                </c:pt>
                <c:pt idx="241">
                  <c:v>2.5208333333333335</c:v>
                </c:pt>
                <c:pt idx="242">
                  <c:v>2.53125</c:v>
                </c:pt>
                <c:pt idx="243">
                  <c:v>2.5416666666666665</c:v>
                </c:pt>
                <c:pt idx="244">
                  <c:v>2.5520833333333335</c:v>
                </c:pt>
                <c:pt idx="245">
                  <c:v>2.5625</c:v>
                </c:pt>
                <c:pt idx="246">
                  <c:v>2.5729166666666665</c:v>
                </c:pt>
                <c:pt idx="247">
                  <c:v>2.5833333333333335</c:v>
                </c:pt>
                <c:pt idx="248">
                  <c:v>2.59375</c:v>
                </c:pt>
                <c:pt idx="249">
                  <c:v>2.6041666666666665</c:v>
                </c:pt>
                <c:pt idx="250">
                  <c:v>2.6145833333333335</c:v>
                </c:pt>
                <c:pt idx="251">
                  <c:v>2.625</c:v>
                </c:pt>
                <c:pt idx="252">
                  <c:v>2.6354166666666665</c:v>
                </c:pt>
                <c:pt idx="253">
                  <c:v>2.6458333333333335</c:v>
                </c:pt>
                <c:pt idx="254">
                  <c:v>2.65625</c:v>
                </c:pt>
                <c:pt idx="255">
                  <c:v>2.6666666666666665</c:v>
                </c:pt>
                <c:pt idx="256">
                  <c:v>2.6770833333333335</c:v>
                </c:pt>
                <c:pt idx="257">
                  <c:v>2.6875</c:v>
                </c:pt>
                <c:pt idx="258">
                  <c:v>2.6979166666666665</c:v>
                </c:pt>
                <c:pt idx="259">
                  <c:v>2.7083333333333335</c:v>
                </c:pt>
                <c:pt idx="260">
                  <c:v>2.71875</c:v>
                </c:pt>
                <c:pt idx="261">
                  <c:v>2.7291666666666665</c:v>
                </c:pt>
                <c:pt idx="262">
                  <c:v>2.7395833333333335</c:v>
                </c:pt>
                <c:pt idx="263">
                  <c:v>2.75</c:v>
                </c:pt>
                <c:pt idx="264">
                  <c:v>2.7604166666666665</c:v>
                </c:pt>
                <c:pt idx="265">
                  <c:v>2.7708333333333335</c:v>
                </c:pt>
                <c:pt idx="266">
                  <c:v>2.78125</c:v>
                </c:pt>
                <c:pt idx="267">
                  <c:v>2.7916666666666665</c:v>
                </c:pt>
                <c:pt idx="268">
                  <c:v>2.8020833333333335</c:v>
                </c:pt>
                <c:pt idx="269">
                  <c:v>2.8125</c:v>
                </c:pt>
                <c:pt idx="270">
                  <c:v>2.8229166666666665</c:v>
                </c:pt>
                <c:pt idx="271">
                  <c:v>2.8333333333333335</c:v>
                </c:pt>
                <c:pt idx="272">
                  <c:v>2.84375</c:v>
                </c:pt>
                <c:pt idx="273">
                  <c:v>2.8541666666666665</c:v>
                </c:pt>
                <c:pt idx="274">
                  <c:v>2.8645833333333335</c:v>
                </c:pt>
                <c:pt idx="275">
                  <c:v>2.875</c:v>
                </c:pt>
                <c:pt idx="276">
                  <c:v>2.8854166666666665</c:v>
                </c:pt>
                <c:pt idx="277">
                  <c:v>2.8958333333333335</c:v>
                </c:pt>
                <c:pt idx="278">
                  <c:v>2.90625</c:v>
                </c:pt>
                <c:pt idx="279">
                  <c:v>2.9166666666666665</c:v>
                </c:pt>
                <c:pt idx="280">
                  <c:v>2.9270833333333335</c:v>
                </c:pt>
                <c:pt idx="281">
                  <c:v>2.9375</c:v>
                </c:pt>
                <c:pt idx="282">
                  <c:v>2.9479166666666665</c:v>
                </c:pt>
                <c:pt idx="283">
                  <c:v>2.9583333333333335</c:v>
                </c:pt>
                <c:pt idx="284">
                  <c:v>2.96875</c:v>
                </c:pt>
                <c:pt idx="285">
                  <c:v>2.9791666666666665</c:v>
                </c:pt>
                <c:pt idx="286">
                  <c:v>2.9895833333333335</c:v>
                </c:pt>
                <c:pt idx="287">
                  <c:v>3</c:v>
                </c:pt>
                <c:pt idx="288">
                  <c:v>3.0104166666666665</c:v>
                </c:pt>
                <c:pt idx="289">
                  <c:v>3.0208333333333335</c:v>
                </c:pt>
                <c:pt idx="290">
                  <c:v>3.03125</c:v>
                </c:pt>
                <c:pt idx="291">
                  <c:v>3.0416666666666665</c:v>
                </c:pt>
                <c:pt idx="292">
                  <c:v>3.0520833333333335</c:v>
                </c:pt>
                <c:pt idx="293">
                  <c:v>3.0625</c:v>
                </c:pt>
                <c:pt idx="294">
                  <c:v>3.0729166666666665</c:v>
                </c:pt>
                <c:pt idx="295">
                  <c:v>3.0833333333333335</c:v>
                </c:pt>
                <c:pt idx="296">
                  <c:v>3.09375</c:v>
                </c:pt>
                <c:pt idx="297">
                  <c:v>3.1041666666666665</c:v>
                </c:pt>
                <c:pt idx="298">
                  <c:v>3.1145833333333335</c:v>
                </c:pt>
                <c:pt idx="299">
                  <c:v>3.125</c:v>
                </c:pt>
                <c:pt idx="300">
                  <c:v>3.1354166666666665</c:v>
                </c:pt>
                <c:pt idx="301">
                  <c:v>3.1458333333333335</c:v>
                </c:pt>
                <c:pt idx="302">
                  <c:v>3.15625</c:v>
                </c:pt>
                <c:pt idx="303">
                  <c:v>3.1666666666666665</c:v>
                </c:pt>
                <c:pt idx="304">
                  <c:v>3.1770833333333335</c:v>
                </c:pt>
                <c:pt idx="305">
                  <c:v>3.1875</c:v>
                </c:pt>
                <c:pt idx="306">
                  <c:v>3.1979166666666665</c:v>
                </c:pt>
                <c:pt idx="307">
                  <c:v>3.2083333333333335</c:v>
                </c:pt>
                <c:pt idx="308">
                  <c:v>3.21875</c:v>
                </c:pt>
                <c:pt idx="309">
                  <c:v>3.2291666666666665</c:v>
                </c:pt>
                <c:pt idx="310">
                  <c:v>3.2395833333333335</c:v>
                </c:pt>
                <c:pt idx="311">
                  <c:v>3.25</c:v>
                </c:pt>
                <c:pt idx="312">
                  <c:v>3.2604166666666665</c:v>
                </c:pt>
                <c:pt idx="313">
                  <c:v>3.2708333333333335</c:v>
                </c:pt>
                <c:pt idx="314">
                  <c:v>3.28125</c:v>
                </c:pt>
                <c:pt idx="315">
                  <c:v>3.2916666666666665</c:v>
                </c:pt>
                <c:pt idx="316">
                  <c:v>3.3020833333333335</c:v>
                </c:pt>
                <c:pt idx="317">
                  <c:v>3.3125</c:v>
                </c:pt>
                <c:pt idx="318">
                  <c:v>3.3229166666666665</c:v>
                </c:pt>
                <c:pt idx="319">
                  <c:v>3.3333333333333335</c:v>
                </c:pt>
                <c:pt idx="320">
                  <c:v>3.34375</c:v>
                </c:pt>
                <c:pt idx="321">
                  <c:v>3.3541666666666665</c:v>
                </c:pt>
                <c:pt idx="322">
                  <c:v>3.3645833333333335</c:v>
                </c:pt>
                <c:pt idx="323">
                  <c:v>3.375</c:v>
                </c:pt>
                <c:pt idx="324">
                  <c:v>3.3854166666666665</c:v>
                </c:pt>
                <c:pt idx="325">
                  <c:v>3.3958333333333335</c:v>
                </c:pt>
                <c:pt idx="326">
                  <c:v>3.40625</c:v>
                </c:pt>
                <c:pt idx="327">
                  <c:v>3.4166666666666665</c:v>
                </c:pt>
                <c:pt idx="328">
                  <c:v>3.4270833333333335</c:v>
                </c:pt>
                <c:pt idx="329">
                  <c:v>3.4375</c:v>
                </c:pt>
                <c:pt idx="330">
                  <c:v>3.4479166666666665</c:v>
                </c:pt>
                <c:pt idx="331">
                  <c:v>3.4583333333333335</c:v>
                </c:pt>
                <c:pt idx="332">
                  <c:v>3.46875</c:v>
                </c:pt>
                <c:pt idx="333">
                  <c:v>3.4791666666666665</c:v>
                </c:pt>
                <c:pt idx="334">
                  <c:v>3.4895833333333335</c:v>
                </c:pt>
                <c:pt idx="335">
                  <c:v>3.5</c:v>
                </c:pt>
                <c:pt idx="336">
                  <c:v>3.5104166666666665</c:v>
                </c:pt>
                <c:pt idx="337">
                  <c:v>3.5208333333333335</c:v>
                </c:pt>
                <c:pt idx="338">
                  <c:v>3.53125</c:v>
                </c:pt>
                <c:pt idx="339">
                  <c:v>3.5416666666666665</c:v>
                </c:pt>
                <c:pt idx="340">
                  <c:v>3.5520833333333335</c:v>
                </c:pt>
                <c:pt idx="341">
                  <c:v>3.5625</c:v>
                </c:pt>
                <c:pt idx="342">
                  <c:v>3.5729166666666665</c:v>
                </c:pt>
                <c:pt idx="343">
                  <c:v>3.5833333333333335</c:v>
                </c:pt>
                <c:pt idx="344">
                  <c:v>3.59375</c:v>
                </c:pt>
                <c:pt idx="345">
                  <c:v>3.6041666666666665</c:v>
                </c:pt>
                <c:pt idx="346">
                  <c:v>3.6145833333333335</c:v>
                </c:pt>
                <c:pt idx="347">
                  <c:v>3.625</c:v>
                </c:pt>
                <c:pt idx="348">
                  <c:v>3.6354166666666665</c:v>
                </c:pt>
                <c:pt idx="349">
                  <c:v>3.6458333333333335</c:v>
                </c:pt>
                <c:pt idx="350">
                  <c:v>3.65625</c:v>
                </c:pt>
                <c:pt idx="351">
                  <c:v>3.6666666666666665</c:v>
                </c:pt>
                <c:pt idx="352">
                  <c:v>3.6770833333333335</c:v>
                </c:pt>
                <c:pt idx="353">
                  <c:v>3.6875</c:v>
                </c:pt>
                <c:pt idx="354">
                  <c:v>3.6979166666666665</c:v>
                </c:pt>
                <c:pt idx="355">
                  <c:v>3.7083333333333335</c:v>
                </c:pt>
                <c:pt idx="356">
                  <c:v>3.71875</c:v>
                </c:pt>
                <c:pt idx="357">
                  <c:v>3.7291666666666665</c:v>
                </c:pt>
                <c:pt idx="358">
                  <c:v>3.7395833333333335</c:v>
                </c:pt>
                <c:pt idx="359">
                  <c:v>3.75</c:v>
                </c:pt>
                <c:pt idx="360">
                  <c:v>3.7604166666666665</c:v>
                </c:pt>
                <c:pt idx="361">
                  <c:v>3.7708333333333335</c:v>
                </c:pt>
                <c:pt idx="362">
                  <c:v>3.78125</c:v>
                </c:pt>
                <c:pt idx="363">
                  <c:v>3.7916666666666665</c:v>
                </c:pt>
                <c:pt idx="364">
                  <c:v>3.8020833333333335</c:v>
                </c:pt>
                <c:pt idx="365">
                  <c:v>3.8125</c:v>
                </c:pt>
                <c:pt idx="366">
                  <c:v>3.8229166666666665</c:v>
                </c:pt>
                <c:pt idx="367">
                  <c:v>3.8333333333333335</c:v>
                </c:pt>
                <c:pt idx="368">
                  <c:v>3.84375</c:v>
                </c:pt>
                <c:pt idx="369">
                  <c:v>3.8541666666666665</c:v>
                </c:pt>
                <c:pt idx="370">
                  <c:v>3.8645833333333335</c:v>
                </c:pt>
                <c:pt idx="371">
                  <c:v>3.875</c:v>
                </c:pt>
                <c:pt idx="372">
                  <c:v>3.8854166666666665</c:v>
                </c:pt>
                <c:pt idx="373">
                  <c:v>3.8958333333333335</c:v>
                </c:pt>
                <c:pt idx="374">
                  <c:v>3.90625</c:v>
                </c:pt>
                <c:pt idx="375">
                  <c:v>3.9166666666666665</c:v>
                </c:pt>
                <c:pt idx="376">
                  <c:v>3.9270833333333335</c:v>
                </c:pt>
                <c:pt idx="377">
                  <c:v>3.9375</c:v>
                </c:pt>
                <c:pt idx="378">
                  <c:v>3.9479166666666665</c:v>
                </c:pt>
                <c:pt idx="379">
                  <c:v>3.9583333333333335</c:v>
                </c:pt>
                <c:pt idx="380">
                  <c:v>3.96875</c:v>
                </c:pt>
                <c:pt idx="381">
                  <c:v>3.9791666666666665</c:v>
                </c:pt>
                <c:pt idx="382">
                  <c:v>3.9895833333333335</c:v>
                </c:pt>
                <c:pt idx="383">
                  <c:v>4</c:v>
                </c:pt>
                <c:pt idx="384">
                  <c:v>4.010416666666667</c:v>
                </c:pt>
                <c:pt idx="385">
                  <c:v>4.020833333333333</c:v>
                </c:pt>
                <c:pt idx="386">
                  <c:v>4.03125</c:v>
                </c:pt>
                <c:pt idx="387">
                  <c:v>4.041666666666667</c:v>
                </c:pt>
                <c:pt idx="388">
                  <c:v>4.052083333333333</c:v>
                </c:pt>
                <c:pt idx="389">
                  <c:v>4.0625</c:v>
                </c:pt>
                <c:pt idx="390">
                  <c:v>4.072916666666667</c:v>
                </c:pt>
                <c:pt idx="391">
                  <c:v>4.083333333333333</c:v>
                </c:pt>
                <c:pt idx="392">
                  <c:v>4.09375</c:v>
                </c:pt>
                <c:pt idx="393">
                  <c:v>4.104166666666667</c:v>
                </c:pt>
                <c:pt idx="394">
                  <c:v>4.114583333333333</c:v>
                </c:pt>
                <c:pt idx="395">
                  <c:v>4.125</c:v>
                </c:pt>
                <c:pt idx="396">
                  <c:v>4.135416666666667</c:v>
                </c:pt>
                <c:pt idx="397">
                  <c:v>4.145833333333333</c:v>
                </c:pt>
                <c:pt idx="398">
                  <c:v>4.15625</c:v>
                </c:pt>
                <c:pt idx="399">
                  <c:v>4.166666666666667</c:v>
                </c:pt>
                <c:pt idx="400">
                  <c:v>4.177083333333333</c:v>
                </c:pt>
                <c:pt idx="401">
                  <c:v>4.1875</c:v>
                </c:pt>
                <c:pt idx="402">
                  <c:v>4.197916666666667</c:v>
                </c:pt>
                <c:pt idx="403">
                  <c:v>4.208333333333333</c:v>
                </c:pt>
                <c:pt idx="404">
                  <c:v>4.21875</c:v>
                </c:pt>
                <c:pt idx="405">
                  <c:v>4.229166666666667</c:v>
                </c:pt>
                <c:pt idx="406">
                  <c:v>4.239583333333333</c:v>
                </c:pt>
                <c:pt idx="407">
                  <c:v>4.25</c:v>
                </c:pt>
                <c:pt idx="408">
                  <c:v>4.260416666666667</c:v>
                </c:pt>
                <c:pt idx="409">
                  <c:v>4.270833333333333</c:v>
                </c:pt>
                <c:pt idx="410">
                  <c:v>4.28125</c:v>
                </c:pt>
                <c:pt idx="411">
                  <c:v>4.291666666666667</c:v>
                </c:pt>
                <c:pt idx="412">
                  <c:v>4.302083333333333</c:v>
                </c:pt>
                <c:pt idx="413">
                  <c:v>4.3125</c:v>
                </c:pt>
                <c:pt idx="414">
                  <c:v>4.322916666666667</c:v>
                </c:pt>
                <c:pt idx="415">
                  <c:v>4.333333333333333</c:v>
                </c:pt>
                <c:pt idx="416">
                  <c:v>4.34375</c:v>
                </c:pt>
                <c:pt idx="417">
                  <c:v>4.354166666666667</c:v>
                </c:pt>
                <c:pt idx="418">
                  <c:v>4.364583333333333</c:v>
                </c:pt>
                <c:pt idx="419">
                  <c:v>4.375</c:v>
                </c:pt>
                <c:pt idx="420">
                  <c:v>4.385416666666667</c:v>
                </c:pt>
                <c:pt idx="421">
                  <c:v>4.395833333333333</c:v>
                </c:pt>
                <c:pt idx="422">
                  <c:v>4.40625</c:v>
                </c:pt>
                <c:pt idx="423">
                  <c:v>4.416666666666667</c:v>
                </c:pt>
                <c:pt idx="424">
                  <c:v>4.427083333333333</c:v>
                </c:pt>
                <c:pt idx="425">
                  <c:v>4.4375</c:v>
                </c:pt>
                <c:pt idx="426">
                  <c:v>4.447916666666667</c:v>
                </c:pt>
                <c:pt idx="427">
                  <c:v>4.458333333333333</c:v>
                </c:pt>
                <c:pt idx="428">
                  <c:v>4.46875</c:v>
                </c:pt>
                <c:pt idx="429">
                  <c:v>4.479166666666667</c:v>
                </c:pt>
                <c:pt idx="430">
                  <c:v>4.489583333333333</c:v>
                </c:pt>
                <c:pt idx="431">
                  <c:v>4.5</c:v>
                </c:pt>
                <c:pt idx="432">
                  <c:v>4.510416666666667</c:v>
                </c:pt>
                <c:pt idx="433">
                  <c:v>4.520833333333333</c:v>
                </c:pt>
                <c:pt idx="434">
                  <c:v>4.53125</c:v>
                </c:pt>
                <c:pt idx="435">
                  <c:v>4.541666666666667</c:v>
                </c:pt>
                <c:pt idx="436">
                  <c:v>4.552083333333333</c:v>
                </c:pt>
                <c:pt idx="437">
                  <c:v>4.5625</c:v>
                </c:pt>
                <c:pt idx="438">
                  <c:v>4.572916666666667</c:v>
                </c:pt>
                <c:pt idx="439">
                  <c:v>4.583333333333333</c:v>
                </c:pt>
                <c:pt idx="440">
                  <c:v>4.59375</c:v>
                </c:pt>
                <c:pt idx="441">
                  <c:v>4.604166666666667</c:v>
                </c:pt>
                <c:pt idx="442">
                  <c:v>4.614583333333333</c:v>
                </c:pt>
                <c:pt idx="443">
                  <c:v>4.625</c:v>
                </c:pt>
                <c:pt idx="444">
                  <c:v>4.635416666666667</c:v>
                </c:pt>
                <c:pt idx="445">
                  <c:v>4.645833333333333</c:v>
                </c:pt>
                <c:pt idx="446">
                  <c:v>4.65625</c:v>
                </c:pt>
                <c:pt idx="447">
                  <c:v>4.666666666666667</c:v>
                </c:pt>
                <c:pt idx="448">
                  <c:v>4.677083333333333</c:v>
                </c:pt>
                <c:pt idx="449">
                  <c:v>4.6875</c:v>
                </c:pt>
                <c:pt idx="450">
                  <c:v>4.697916666666667</c:v>
                </c:pt>
                <c:pt idx="451">
                  <c:v>4.708333333333333</c:v>
                </c:pt>
                <c:pt idx="452">
                  <c:v>4.71875</c:v>
                </c:pt>
                <c:pt idx="453">
                  <c:v>4.729166666666667</c:v>
                </c:pt>
                <c:pt idx="454">
                  <c:v>4.739583333333333</c:v>
                </c:pt>
                <c:pt idx="455">
                  <c:v>4.75</c:v>
                </c:pt>
                <c:pt idx="456">
                  <c:v>4.760416666666667</c:v>
                </c:pt>
                <c:pt idx="457">
                  <c:v>4.770833333333333</c:v>
                </c:pt>
                <c:pt idx="458">
                  <c:v>4.78125</c:v>
                </c:pt>
                <c:pt idx="459">
                  <c:v>4.791666666666667</c:v>
                </c:pt>
                <c:pt idx="460">
                  <c:v>4.802083333333333</c:v>
                </c:pt>
                <c:pt idx="461">
                  <c:v>4.8125</c:v>
                </c:pt>
                <c:pt idx="462">
                  <c:v>4.822916666666667</c:v>
                </c:pt>
                <c:pt idx="463">
                  <c:v>4.833333333333333</c:v>
                </c:pt>
                <c:pt idx="464">
                  <c:v>4.84375</c:v>
                </c:pt>
                <c:pt idx="465">
                  <c:v>4.854166666666667</c:v>
                </c:pt>
                <c:pt idx="466">
                  <c:v>4.864583333333333</c:v>
                </c:pt>
                <c:pt idx="467">
                  <c:v>4.875</c:v>
                </c:pt>
                <c:pt idx="468">
                  <c:v>4.885416666666667</c:v>
                </c:pt>
                <c:pt idx="469">
                  <c:v>4.895833333333333</c:v>
                </c:pt>
                <c:pt idx="470">
                  <c:v>4.90625</c:v>
                </c:pt>
                <c:pt idx="471">
                  <c:v>4.916666666666667</c:v>
                </c:pt>
                <c:pt idx="472">
                  <c:v>4.927083333333333</c:v>
                </c:pt>
                <c:pt idx="473">
                  <c:v>4.9375</c:v>
                </c:pt>
                <c:pt idx="474">
                  <c:v>4.947916666666667</c:v>
                </c:pt>
                <c:pt idx="475">
                  <c:v>4.958333333333333</c:v>
                </c:pt>
                <c:pt idx="476">
                  <c:v>4.96875</c:v>
                </c:pt>
                <c:pt idx="477">
                  <c:v>4.979166666666667</c:v>
                </c:pt>
                <c:pt idx="478">
                  <c:v>4.989583333333333</c:v>
                </c:pt>
                <c:pt idx="479">
                  <c:v>5</c:v>
                </c:pt>
                <c:pt idx="480">
                  <c:v>5.010416666666667</c:v>
                </c:pt>
                <c:pt idx="481">
                  <c:v>5.020833333333333</c:v>
                </c:pt>
                <c:pt idx="482">
                  <c:v>5.03125</c:v>
                </c:pt>
                <c:pt idx="483">
                  <c:v>5.041666666666667</c:v>
                </c:pt>
                <c:pt idx="484">
                  <c:v>5.052083333333333</c:v>
                </c:pt>
                <c:pt idx="485">
                  <c:v>5.0625</c:v>
                </c:pt>
                <c:pt idx="486">
                  <c:v>5.072916666666667</c:v>
                </c:pt>
                <c:pt idx="487">
                  <c:v>5.083333333333333</c:v>
                </c:pt>
                <c:pt idx="488">
                  <c:v>5.09375</c:v>
                </c:pt>
                <c:pt idx="489">
                  <c:v>5.104166666666667</c:v>
                </c:pt>
                <c:pt idx="490">
                  <c:v>5.114583333333333</c:v>
                </c:pt>
                <c:pt idx="491">
                  <c:v>5.125</c:v>
                </c:pt>
                <c:pt idx="492">
                  <c:v>5.135416666666667</c:v>
                </c:pt>
                <c:pt idx="493">
                  <c:v>5.145833333333333</c:v>
                </c:pt>
                <c:pt idx="494">
                  <c:v>5.15625</c:v>
                </c:pt>
                <c:pt idx="495">
                  <c:v>5.166666666666667</c:v>
                </c:pt>
                <c:pt idx="496">
                  <c:v>5.177083333333333</c:v>
                </c:pt>
                <c:pt idx="497">
                  <c:v>5.1875</c:v>
                </c:pt>
                <c:pt idx="498">
                  <c:v>5.197916666666667</c:v>
                </c:pt>
                <c:pt idx="499">
                  <c:v>5.208333333333333</c:v>
                </c:pt>
                <c:pt idx="500">
                  <c:v>5.21875</c:v>
                </c:pt>
                <c:pt idx="501">
                  <c:v>5.229166666666667</c:v>
                </c:pt>
                <c:pt idx="502">
                  <c:v>5.239583333333333</c:v>
                </c:pt>
                <c:pt idx="503">
                  <c:v>5.25</c:v>
                </c:pt>
                <c:pt idx="504">
                  <c:v>5.260416666666667</c:v>
                </c:pt>
                <c:pt idx="505">
                  <c:v>5.270833333333333</c:v>
                </c:pt>
                <c:pt idx="506">
                  <c:v>5.28125</c:v>
                </c:pt>
                <c:pt idx="507">
                  <c:v>5.291666666666667</c:v>
                </c:pt>
                <c:pt idx="508">
                  <c:v>5.302083333333333</c:v>
                </c:pt>
                <c:pt idx="509">
                  <c:v>5.3125</c:v>
                </c:pt>
                <c:pt idx="510">
                  <c:v>5.322916666666667</c:v>
                </c:pt>
                <c:pt idx="511">
                  <c:v>5.333333333333333</c:v>
                </c:pt>
                <c:pt idx="512">
                  <c:v>5.34375</c:v>
                </c:pt>
                <c:pt idx="513">
                  <c:v>5.354166666666667</c:v>
                </c:pt>
                <c:pt idx="514">
                  <c:v>5.364583333333333</c:v>
                </c:pt>
                <c:pt idx="515">
                  <c:v>5.375</c:v>
                </c:pt>
                <c:pt idx="516">
                  <c:v>5.385416666666667</c:v>
                </c:pt>
                <c:pt idx="517">
                  <c:v>5.395833333333333</c:v>
                </c:pt>
                <c:pt idx="518">
                  <c:v>5.40625</c:v>
                </c:pt>
                <c:pt idx="519">
                  <c:v>5.416666666666667</c:v>
                </c:pt>
                <c:pt idx="520">
                  <c:v>5.427083333333333</c:v>
                </c:pt>
                <c:pt idx="521">
                  <c:v>5.4375</c:v>
                </c:pt>
                <c:pt idx="522">
                  <c:v>5.447916666666667</c:v>
                </c:pt>
                <c:pt idx="523">
                  <c:v>5.458333333333333</c:v>
                </c:pt>
                <c:pt idx="524">
                  <c:v>5.46875</c:v>
                </c:pt>
                <c:pt idx="525">
                  <c:v>5.479166666666667</c:v>
                </c:pt>
                <c:pt idx="526">
                  <c:v>5.489583333333333</c:v>
                </c:pt>
                <c:pt idx="527">
                  <c:v>5.5</c:v>
                </c:pt>
                <c:pt idx="528">
                  <c:v>5.510416666666667</c:v>
                </c:pt>
                <c:pt idx="529">
                  <c:v>5.520833333333333</c:v>
                </c:pt>
                <c:pt idx="530">
                  <c:v>5.53125</c:v>
                </c:pt>
                <c:pt idx="531">
                  <c:v>5.541666666666667</c:v>
                </c:pt>
                <c:pt idx="532">
                  <c:v>5.552083333333333</c:v>
                </c:pt>
                <c:pt idx="533">
                  <c:v>5.5625</c:v>
                </c:pt>
                <c:pt idx="534">
                  <c:v>5.572916666666667</c:v>
                </c:pt>
                <c:pt idx="535">
                  <c:v>5.583333333333333</c:v>
                </c:pt>
                <c:pt idx="536">
                  <c:v>5.59375</c:v>
                </c:pt>
                <c:pt idx="537">
                  <c:v>5.604166666666667</c:v>
                </c:pt>
                <c:pt idx="538">
                  <c:v>5.614583333333333</c:v>
                </c:pt>
                <c:pt idx="539">
                  <c:v>5.625</c:v>
                </c:pt>
                <c:pt idx="540">
                  <c:v>5.635416666666667</c:v>
                </c:pt>
                <c:pt idx="541">
                  <c:v>5.645833333333333</c:v>
                </c:pt>
                <c:pt idx="542">
                  <c:v>5.65625</c:v>
                </c:pt>
                <c:pt idx="543">
                  <c:v>5.666666666666667</c:v>
                </c:pt>
                <c:pt idx="544">
                  <c:v>5.677083333333333</c:v>
                </c:pt>
                <c:pt idx="545">
                  <c:v>5.6875</c:v>
                </c:pt>
                <c:pt idx="546">
                  <c:v>5.697916666666667</c:v>
                </c:pt>
                <c:pt idx="547">
                  <c:v>5.708333333333333</c:v>
                </c:pt>
                <c:pt idx="548">
                  <c:v>5.71875</c:v>
                </c:pt>
                <c:pt idx="549">
                  <c:v>5.729166666666667</c:v>
                </c:pt>
                <c:pt idx="550">
                  <c:v>5.739583333333333</c:v>
                </c:pt>
                <c:pt idx="551">
                  <c:v>5.75</c:v>
                </c:pt>
                <c:pt idx="552">
                  <c:v>5.760416666666667</c:v>
                </c:pt>
                <c:pt idx="553">
                  <c:v>5.770833333333333</c:v>
                </c:pt>
                <c:pt idx="554">
                  <c:v>5.78125</c:v>
                </c:pt>
                <c:pt idx="555">
                  <c:v>5.791666666666667</c:v>
                </c:pt>
                <c:pt idx="556">
                  <c:v>5.802083333333333</c:v>
                </c:pt>
                <c:pt idx="557">
                  <c:v>5.8125</c:v>
                </c:pt>
                <c:pt idx="558">
                  <c:v>5.822916666666667</c:v>
                </c:pt>
                <c:pt idx="559">
                  <c:v>5.833333333333333</c:v>
                </c:pt>
                <c:pt idx="560">
                  <c:v>5.84375</c:v>
                </c:pt>
                <c:pt idx="561">
                  <c:v>5.854166666666667</c:v>
                </c:pt>
                <c:pt idx="562">
                  <c:v>5.864583333333333</c:v>
                </c:pt>
                <c:pt idx="563">
                  <c:v>5.875</c:v>
                </c:pt>
                <c:pt idx="564">
                  <c:v>5.885416666666667</c:v>
                </c:pt>
                <c:pt idx="565">
                  <c:v>5.895833333333333</c:v>
                </c:pt>
                <c:pt idx="566">
                  <c:v>5.90625</c:v>
                </c:pt>
                <c:pt idx="567">
                  <c:v>5.916666666666667</c:v>
                </c:pt>
                <c:pt idx="568">
                  <c:v>5.927083333333333</c:v>
                </c:pt>
                <c:pt idx="569">
                  <c:v>5.9375</c:v>
                </c:pt>
                <c:pt idx="570">
                  <c:v>5.947916666666667</c:v>
                </c:pt>
                <c:pt idx="571">
                  <c:v>5.958333333333333</c:v>
                </c:pt>
                <c:pt idx="572">
                  <c:v>5.96875</c:v>
                </c:pt>
                <c:pt idx="573">
                  <c:v>5.979166666666667</c:v>
                </c:pt>
                <c:pt idx="574">
                  <c:v>5.989583333333333</c:v>
                </c:pt>
                <c:pt idx="575">
                  <c:v>6</c:v>
                </c:pt>
                <c:pt idx="576">
                  <c:v>6.010416666666667</c:v>
                </c:pt>
                <c:pt idx="577">
                  <c:v>6.020833333333333</c:v>
                </c:pt>
                <c:pt idx="578">
                  <c:v>6.03125</c:v>
                </c:pt>
                <c:pt idx="579">
                  <c:v>6.041666666666667</c:v>
                </c:pt>
                <c:pt idx="580">
                  <c:v>6.052083333333333</c:v>
                </c:pt>
                <c:pt idx="581">
                  <c:v>6.0625</c:v>
                </c:pt>
                <c:pt idx="582">
                  <c:v>6.072916666666667</c:v>
                </c:pt>
                <c:pt idx="583">
                  <c:v>6.083333333333333</c:v>
                </c:pt>
                <c:pt idx="584">
                  <c:v>6.09375</c:v>
                </c:pt>
                <c:pt idx="585">
                  <c:v>6.104166666666667</c:v>
                </c:pt>
                <c:pt idx="586">
                  <c:v>6.114583333333333</c:v>
                </c:pt>
                <c:pt idx="587">
                  <c:v>6.125</c:v>
                </c:pt>
                <c:pt idx="588">
                  <c:v>6.135416666666667</c:v>
                </c:pt>
                <c:pt idx="589">
                  <c:v>6.145833333333333</c:v>
                </c:pt>
                <c:pt idx="590">
                  <c:v>6.15625</c:v>
                </c:pt>
                <c:pt idx="591">
                  <c:v>6.166666666666667</c:v>
                </c:pt>
                <c:pt idx="592">
                  <c:v>6.177083333333333</c:v>
                </c:pt>
                <c:pt idx="593">
                  <c:v>6.1875</c:v>
                </c:pt>
                <c:pt idx="594">
                  <c:v>6.197916666666667</c:v>
                </c:pt>
                <c:pt idx="595">
                  <c:v>6.208333333333333</c:v>
                </c:pt>
                <c:pt idx="596">
                  <c:v>6.21875</c:v>
                </c:pt>
                <c:pt idx="597">
                  <c:v>6.229166666666667</c:v>
                </c:pt>
                <c:pt idx="598">
                  <c:v>6.239583333333333</c:v>
                </c:pt>
                <c:pt idx="599">
                  <c:v>6.25</c:v>
                </c:pt>
                <c:pt idx="600">
                  <c:v>6.260416666666667</c:v>
                </c:pt>
                <c:pt idx="601">
                  <c:v>6.270833333333333</c:v>
                </c:pt>
                <c:pt idx="602">
                  <c:v>6.28125</c:v>
                </c:pt>
                <c:pt idx="603">
                  <c:v>6.291666666666667</c:v>
                </c:pt>
                <c:pt idx="604">
                  <c:v>6.302083333333333</c:v>
                </c:pt>
                <c:pt idx="605">
                  <c:v>6.3125</c:v>
                </c:pt>
                <c:pt idx="606">
                  <c:v>6.322916666666667</c:v>
                </c:pt>
                <c:pt idx="607">
                  <c:v>6.333333333333333</c:v>
                </c:pt>
                <c:pt idx="608">
                  <c:v>6.34375</c:v>
                </c:pt>
                <c:pt idx="609">
                  <c:v>6.354166666666667</c:v>
                </c:pt>
                <c:pt idx="610">
                  <c:v>6.364583333333333</c:v>
                </c:pt>
                <c:pt idx="611">
                  <c:v>6.375</c:v>
                </c:pt>
                <c:pt idx="612">
                  <c:v>6.385416666666667</c:v>
                </c:pt>
                <c:pt idx="613">
                  <c:v>6.395833333333333</c:v>
                </c:pt>
                <c:pt idx="614">
                  <c:v>6.40625</c:v>
                </c:pt>
                <c:pt idx="615">
                  <c:v>6.416666666666667</c:v>
                </c:pt>
                <c:pt idx="616">
                  <c:v>6.427083333333333</c:v>
                </c:pt>
                <c:pt idx="617">
                  <c:v>6.4375</c:v>
                </c:pt>
                <c:pt idx="618">
                  <c:v>6.447916666666667</c:v>
                </c:pt>
                <c:pt idx="619">
                  <c:v>6.458333333333333</c:v>
                </c:pt>
                <c:pt idx="620">
                  <c:v>6.46875</c:v>
                </c:pt>
                <c:pt idx="621">
                  <c:v>6.479166666666667</c:v>
                </c:pt>
                <c:pt idx="622">
                  <c:v>6.489583333333333</c:v>
                </c:pt>
                <c:pt idx="623">
                  <c:v>6.5</c:v>
                </c:pt>
                <c:pt idx="624">
                  <c:v>6.510416666666667</c:v>
                </c:pt>
                <c:pt idx="625">
                  <c:v>6.520833333333333</c:v>
                </c:pt>
                <c:pt idx="626">
                  <c:v>6.53125</c:v>
                </c:pt>
                <c:pt idx="627">
                  <c:v>6.541666666666667</c:v>
                </c:pt>
                <c:pt idx="628">
                  <c:v>6.552083333333333</c:v>
                </c:pt>
                <c:pt idx="629">
                  <c:v>6.5625</c:v>
                </c:pt>
                <c:pt idx="630">
                  <c:v>6.572916666666667</c:v>
                </c:pt>
                <c:pt idx="631">
                  <c:v>6.583333333333333</c:v>
                </c:pt>
                <c:pt idx="632">
                  <c:v>6.59375</c:v>
                </c:pt>
                <c:pt idx="633">
                  <c:v>6.604166666666667</c:v>
                </c:pt>
                <c:pt idx="634">
                  <c:v>6.614583333333333</c:v>
                </c:pt>
                <c:pt idx="635">
                  <c:v>6.625</c:v>
                </c:pt>
                <c:pt idx="636">
                  <c:v>6.635416666666667</c:v>
                </c:pt>
                <c:pt idx="637">
                  <c:v>6.645833333333333</c:v>
                </c:pt>
                <c:pt idx="638">
                  <c:v>6.65625</c:v>
                </c:pt>
                <c:pt idx="639">
                  <c:v>6.666666666666667</c:v>
                </c:pt>
                <c:pt idx="640">
                  <c:v>6.677083333333333</c:v>
                </c:pt>
                <c:pt idx="641">
                  <c:v>6.6875</c:v>
                </c:pt>
                <c:pt idx="642">
                  <c:v>6.697916666666667</c:v>
                </c:pt>
                <c:pt idx="643">
                  <c:v>6.708333333333333</c:v>
                </c:pt>
                <c:pt idx="644">
                  <c:v>6.71875</c:v>
                </c:pt>
                <c:pt idx="645">
                  <c:v>6.729166666666667</c:v>
                </c:pt>
                <c:pt idx="646">
                  <c:v>6.739583333333333</c:v>
                </c:pt>
                <c:pt idx="647">
                  <c:v>6.75</c:v>
                </c:pt>
                <c:pt idx="648">
                  <c:v>6.760416666666667</c:v>
                </c:pt>
                <c:pt idx="649">
                  <c:v>6.770833333333333</c:v>
                </c:pt>
                <c:pt idx="650">
                  <c:v>6.78125</c:v>
                </c:pt>
                <c:pt idx="651">
                  <c:v>6.791666666666667</c:v>
                </c:pt>
                <c:pt idx="652">
                  <c:v>6.802083333333333</c:v>
                </c:pt>
                <c:pt idx="653">
                  <c:v>6.8125</c:v>
                </c:pt>
                <c:pt idx="654">
                  <c:v>6.822916666666667</c:v>
                </c:pt>
                <c:pt idx="655">
                  <c:v>6.833333333333333</c:v>
                </c:pt>
                <c:pt idx="656">
                  <c:v>6.84375</c:v>
                </c:pt>
                <c:pt idx="657">
                  <c:v>6.854166666666667</c:v>
                </c:pt>
                <c:pt idx="658">
                  <c:v>6.864583333333333</c:v>
                </c:pt>
                <c:pt idx="659">
                  <c:v>6.875</c:v>
                </c:pt>
                <c:pt idx="660">
                  <c:v>6.885416666666667</c:v>
                </c:pt>
                <c:pt idx="661">
                  <c:v>6.895833333333333</c:v>
                </c:pt>
                <c:pt idx="662">
                  <c:v>6.90625</c:v>
                </c:pt>
                <c:pt idx="663">
                  <c:v>6.916666666666667</c:v>
                </c:pt>
                <c:pt idx="664">
                  <c:v>6.927083333333333</c:v>
                </c:pt>
                <c:pt idx="665">
                  <c:v>6.9375</c:v>
                </c:pt>
                <c:pt idx="666">
                  <c:v>6.947916666666667</c:v>
                </c:pt>
                <c:pt idx="667">
                  <c:v>6.958333333333333</c:v>
                </c:pt>
                <c:pt idx="668">
                  <c:v>6.96875</c:v>
                </c:pt>
                <c:pt idx="669">
                  <c:v>6.979166666666667</c:v>
                </c:pt>
                <c:pt idx="670">
                  <c:v>6.989583333333333</c:v>
                </c:pt>
                <c:pt idx="671">
                  <c:v>7</c:v>
                </c:pt>
                <c:pt idx="672">
                  <c:v>7.010416666666667</c:v>
                </c:pt>
                <c:pt idx="673">
                  <c:v>7.020833333333333</c:v>
                </c:pt>
                <c:pt idx="674">
                  <c:v>7.03125</c:v>
                </c:pt>
                <c:pt idx="675">
                  <c:v>7.041666666666667</c:v>
                </c:pt>
                <c:pt idx="676">
                  <c:v>7.052083333333333</c:v>
                </c:pt>
                <c:pt idx="677">
                  <c:v>7.0625</c:v>
                </c:pt>
                <c:pt idx="678">
                  <c:v>7.072916666666667</c:v>
                </c:pt>
                <c:pt idx="679">
                  <c:v>7.083333333333333</c:v>
                </c:pt>
                <c:pt idx="680">
                  <c:v>7.09375</c:v>
                </c:pt>
                <c:pt idx="681">
                  <c:v>7.104166666666667</c:v>
                </c:pt>
                <c:pt idx="682">
                  <c:v>7.114583333333333</c:v>
                </c:pt>
                <c:pt idx="683">
                  <c:v>7.125</c:v>
                </c:pt>
                <c:pt idx="684">
                  <c:v>7.135416666666667</c:v>
                </c:pt>
                <c:pt idx="685">
                  <c:v>7.145833333333333</c:v>
                </c:pt>
                <c:pt idx="686">
                  <c:v>7.15625</c:v>
                </c:pt>
                <c:pt idx="687">
                  <c:v>7.166666666666667</c:v>
                </c:pt>
                <c:pt idx="688">
                  <c:v>7.177083333333333</c:v>
                </c:pt>
                <c:pt idx="689">
                  <c:v>7.1875</c:v>
                </c:pt>
                <c:pt idx="690">
                  <c:v>7.197916666666667</c:v>
                </c:pt>
                <c:pt idx="691">
                  <c:v>7.208333333333333</c:v>
                </c:pt>
                <c:pt idx="692">
                  <c:v>7.21875</c:v>
                </c:pt>
                <c:pt idx="693">
                  <c:v>7.229166666666667</c:v>
                </c:pt>
                <c:pt idx="694">
                  <c:v>7.239583333333333</c:v>
                </c:pt>
                <c:pt idx="695">
                  <c:v>7.25</c:v>
                </c:pt>
                <c:pt idx="696">
                  <c:v>7.260416666666667</c:v>
                </c:pt>
                <c:pt idx="697">
                  <c:v>7.270833333333333</c:v>
                </c:pt>
                <c:pt idx="698">
                  <c:v>7.28125</c:v>
                </c:pt>
                <c:pt idx="699">
                  <c:v>7.291666666666667</c:v>
                </c:pt>
                <c:pt idx="700">
                  <c:v>7.302083333333333</c:v>
                </c:pt>
                <c:pt idx="701">
                  <c:v>7.3125</c:v>
                </c:pt>
                <c:pt idx="702">
                  <c:v>7.322916666666667</c:v>
                </c:pt>
                <c:pt idx="703">
                  <c:v>7.333333333333333</c:v>
                </c:pt>
                <c:pt idx="704">
                  <c:v>7.34375</c:v>
                </c:pt>
                <c:pt idx="705">
                  <c:v>7.354166666666667</c:v>
                </c:pt>
                <c:pt idx="706">
                  <c:v>7.364583333333333</c:v>
                </c:pt>
                <c:pt idx="707">
                  <c:v>7.375</c:v>
                </c:pt>
                <c:pt idx="708">
                  <c:v>7.385416666666667</c:v>
                </c:pt>
                <c:pt idx="709">
                  <c:v>7.395833333333333</c:v>
                </c:pt>
                <c:pt idx="710">
                  <c:v>7.40625</c:v>
                </c:pt>
                <c:pt idx="711">
                  <c:v>7.416666666666667</c:v>
                </c:pt>
                <c:pt idx="712">
                  <c:v>7.427083333333333</c:v>
                </c:pt>
                <c:pt idx="713">
                  <c:v>7.4375</c:v>
                </c:pt>
                <c:pt idx="714">
                  <c:v>7.447916666666667</c:v>
                </c:pt>
                <c:pt idx="715">
                  <c:v>7.458333333333333</c:v>
                </c:pt>
                <c:pt idx="716">
                  <c:v>7.46875</c:v>
                </c:pt>
                <c:pt idx="717">
                  <c:v>7.479166666666667</c:v>
                </c:pt>
                <c:pt idx="718">
                  <c:v>7.489583333333333</c:v>
                </c:pt>
                <c:pt idx="719">
                  <c:v>7.5</c:v>
                </c:pt>
                <c:pt idx="720">
                  <c:v>7.510416666666667</c:v>
                </c:pt>
                <c:pt idx="721">
                  <c:v>7.520833333333333</c:v>
                </c:pt>
                <c:pt idx="722">
                  <c:v>7.53125</c:v>
                </c:pt>
                <c:pt idx="723">
                  <c:v>7.541666666666667</c:v>
                </c:pt>
                <c:pt idx="724">
                  <c:v>7.552083333333333</c:v>
                </c:pt>
                <c:pt idx="725">
                  <c:v>7.5625</c:v>
                </c:pt>
                <c:pt idx="726">
                  <c:v>7.572916666666667</c:v>
                </c:pt>
                <c:pt idx="727">
                  <c:v>7.583333333333333</c:v>
                </c:pt>
                <c:pt idx="728">
                  <c:v>7.59375</c:v>
                </c:pt>
                <c:pt idx="729">
                  <c:v>7.604166666666667</c:v>
                </c:pt>
                <c:pt idx="730">
                  <c:v>7.614583333333333</c:v>
                </c:pt>
                <c:pt idx="731">
                  <c:v>7.625</c:v>
                </c:pt>
                <c:pt idx="732">
                  <c:v>7.635416666666667</c:v>
                </c:pt>
                <c:pt idx="733">
                  <c:v>7.645833333333333</c:v>
                </c:pt>
                <c:pt idx="734">
                  <c:v>7.65625</c:v>
                </c:pt>
                <c:pt idx="735">
                  <c:v>7.666666666666667</c:v>
                </c:pt>
                <c:pt idx="736">
                  <c:v>7.677083333333333</c:v>
                </c:pt>
                <c:pt idx="737">
                  <c:v>7.6875</c:v>
                </c:pt>
                <c:pt idx="738">
                  <c:v>7.697916666666667</c:v>
                </c:pt>
                <c:pt idx="739">
                  <c:v>7.708333333333333</c:v>
                </c:pt>
                <c:pt idx="740">
                  <c:v>7.71875</c:v>
                </c:pt>
                <c:pt idx="741">
                  <c:v>7.729166666666667</c:v>
                </c:pt>
                <c:pt idx="742">
                  <c:v>7.739583333333333</c:v>
                </c:pt>
                <c:pt idx="743">
                  <c:v>7.75</c:v>
                </c:pt>
                <c:pt idx="744">
                  <c:v>7.760416666666667</c:v>
                </c:pt>
                <c:pt idx="745">
                  <c:v>7.770833333333333</c:v>
                </c:pt>
                <c:pt idx="746">
                  <c:v>7.78125</c:v>
                </c:pt>
                <c:pt idx="747">
                  <c:v>7.791666666666667</c:v>
                </c:pt>
                <c:pt idx="748">
                  <c:v>7.802083333333333</c:v>
                </c:pt>
                <c:pt idx="749">
                  <c:v>7.8125</c:v>
                </c:pt>
                <c:pt idx="750">
                  <c:v>7.822916666666667</c:v>
                </c:pt>
                <c:pt idx="751">
                  <c:v>7.833333333333333</c:v>
                </c:pt>
                <c:pt idx="752">
                  <c:v>7.84375</c:v>
                </c:pt>
                <c:pt idx="753">
                  <c:v>7.854166666666667</c:v>
                </c:pt>
                <c:pt idx="754">
                  <c:v>7.864583333333333</c:v>
                </c:pt>
                <c:pt idx="755">
                  <c:v>7.875</c:v>
                </c:pt>
                <c:pt idx="756">
                  <c:v>7.885416666666667</c:v>
                </c:pt>
                <c:pt idx="757">
                  <c:v>7.895833333333333</c:v>
                </c:pt>
                <c:pt idx="758">
                  <c:v>7.90625</c:v>
                </c:pt>
                <c:pt idx="759">
                  <c:v>7.916666666666667</c:v>
                </c:pt>
                <c:pt idx="760">
                  <c:v>7.927083333333333</c:v>
                </c:pt>
                <c:pt idx="761">
                  <c:v>7.9375</c:v>
                </c:pt>
                <c:pt idx="762">
                  <c:v>7.947916666666667</c:v>
                </c:pt>
                <c:pt idx="763">
                  <c:v>7.958333333333333</c:v>
                </c:pt>
                <c:pt idx="764">
                  <c:v>7.96875</c:v>
                </c:pt>
                <c:pt idx="765">
                  <c:v>7.979166666666667</c:v>
                </c:pt>
                <c:pt idx="766">
                  <c:v>7.989583333333333</c:v>
                </c:pt>
                <c:pt idx="767">
                  <c:v>8</c:v>
                </c:pt>
                <c:pt idx="768">
                  <c:v>8.0104166666666661</c:v>
                </c:pt>
                <c:pt idx="769">
                  <c:v>8.0208333333333339</c:v>
                </c:pt>
                <c:pt idx="770">
                  <c:v>8.03125</c:v>
                </c:pt>
                <c:pt idx="771">
                  <c:v>8.0416666666666661</c:v>
                </c:pt>
                <c:pt idx="772">
                  <c:v>8.0520833333333339</c:v>
                </c:pt>
                <c:pt idx="773">
                  <c:v>8.0625</c:v>
                </c:pt>
                <c:pt idx="774">
                  <c:v>8.0729166666666661</c:v>
                </c:pt>
                <c:pt idx="775">
                  <c:v>8.0833333333333339</c:v>
                </c:pt>
                <c:pt idx="776">
                  <c:v>8.09375</c:v>
                </c:pt>
                <c:pt idx="777">
                  <c:v>8.1041666666666661</c:v>
                </c:pt>
                <c:pt idx="778">
                  <c:v>8.1145833333333339</c:v>
                </c:pt>
                <c:pt idx="779">
                  <c:v>8.125</c:v>
                </c:pt>
                <c:pt idx="780">
                  <c:v>8.1354166666666661</c:v>
                </c:pt>
                <c:pt idx="781">
                  <c:v>8.1458333333333339</c:v>
                </c:pt>
                <c:pt idx="782">
                  <c:v>8.15625</c:v>
                </c:pt>
                <c:pt idx="783">
                  <c:v>8.1666666666666661</c:v>
                </c:pt>
                <c:pt idx="784">
                  <c:v>8.1770833333333339</c:v>
                </c:pt>
                <c:pt idx="785">
                  <c:v>8.1875</c:v>
                </c:pt>
                <c:pt idx="786">
                  <c:v>8.1979166666666661</c:v>
                </c:pt>
                <c:pt idx="787">
                  <c:v>8.2083333333333339</c:v>
                </c:pt>
                <c:pt idx="788">
                  <c:v>8.21875</c:v>
                </c:pt>
                <c:pt idx="789">
                  <c:v>8.2291666666666661</c:v>
                </c:pt>
                <c:pt idx="790">
                  <c:v>8.2395833333333339</c:v>
                </c:pt>
                <c:pt idx="791">
                  <c:v>8.25</c:v>
                </c:pt>
                <c:pt idx="792">
                  <c:v>8.2604166666666661</c:v>
                </c:pt>
                <c:pt idx="793">
                  <c:v>8.2708333333333339</c:v>
                </c:pt>
                <c:pt idx="794">
                  <c:v>8.28125</c:v>
                </c:pt>
                <c:pt idx="795">
                  <c:v>8.2916666666666661</c:v>
                </c:pt>
                <c:pt idx="796">
                  <c:v>8.3020833333333339</c:v>
                </c:pt>
                <c:pt idx="797">
                  <c:v>8.3125</c:v>
                </c:pt>
                <c:pt idx="798">
                  <c:v>8.3229166666666661</c:v>
                </c:pt>
                <c:pt idx="799">
                  <c:v>8.3333333333333339</c:v>
                </c:pt>
                <c:pt idx="800">
                  <c:v>8.34375</c:v>
                </c:pt>
                <c:pt idx="801">
                  <c:v>8.3541666666666661</c:v>
                </c:pt>
                <c:pt idx="802">
                  <c:v>8.3645833333333339</c:v>
                </c:pt>
                <c:pt idx="803">
                  <c:v>8.375</c:v>
                </c:pt>
                <c:pt idx="804">
                  <c:v>8.3854166666666661</c:v>
                </c:pt>
                <c:pt idx="805">
                  <c:v>8.3958333333333339</c:v>
                </c:pt>
                <c:pt idx="806">
                  <c:v>8.40625</c:v>
                </c:pt>
                <c:pt idx="807">
                  <c:v>8.4166666666666661</c:v>
                </c:pt>
                <c:pt idx="808">
                  <c:v>8.4270833333333339</c:v>
                </c:pt>
                <c:pt idx="809">
                  <c:v>8.4375</c:v>
                </c:pt>
                <c:pt idx="810">
                  <c:v>8.4479166666666661</c:v>
                </c:pt>
                <c:pt idx="811">
                  <c:v>8.4583333333333339</c:v>
                </c:pt>
                <c:pt idx="812">
                  <c:v>8.46875</c:v>
                </c:pt>
                <c:pt idx="813">
                  <c:v>8.4791666666666661</c:v>
                </c:pt>
                <c:pt idx="814">
                  <c:v>8.4895833333333339</c:v>
                </c:pt>
                <c:pt idx="815">
                  <c:v>8.5</c:v>
                </c:pt>
                <c:pt idx="816">
                  <c:v>8.5104166666666661</c:v>
                </c:pt>
                <c:pt idx="817">
                  <c:v>8.5208333333333339</c:v>
                </c:pt>
                <c:pt idx="818">
                  <c:v>8.53125</c:v>
                </c:pt>
                <c:pt idx="819">
                  <c:v>8.5416666666666661</c:v>
                </c:pt>
                <c:pt idx="820">
                  <c:v>8.5520833333333339</c:v>
                </c:pt>
                <c:pt idx="821">
                  <c:v>8.5625</c:v>
                </c:pt>
                <c:pt idx="822">
                  <c:v>8.5729166666666661</c:v>
                </c:pt>
                <c:pt idx="823">
                  <c:v>8.5833333333333339</c:v>
                </c:pt>
                <c:pt idx="824">
                  <c:v>8.59375</c:v>
                </c:pt>
                <c:pt idx="825">
                  <c:v>8.6041666666666661</c:v>
                </c:pt>
                <c:pt idx="826">
                  <c:v>8.6145833333333339</c:v>
                </c:pt>
                <c:pt idx="827">
                  <c:v>8.625</c:v>
                </c:pt>
                <c:pt idx="828">
                  <c:v>8.6354166666666661</c:v>
                </c:pt>
                <c:pt idx="829">
                  <c:v>8.6458333333333339</c:v>
                </c:pt>
                <c:pt idx="830">
                  <c:v>8.65625</c:v>
                </c:pt>
                <c:pt idx="831">
                  <c:v>8.6666666666666661</c:v>
                </c:pt>
                <c:pt idx="832">
                  <c:v>8.6770833333333339</c:v>
                </c:pt>
                <c:pt idx="833">
                  <c:v>8.6875</c:v>
                </c:pt>
                <c:pt idx="834">
                  <c:v>8.6979166666666661</c:v>
                </c:pt>
                <c:pt idx="835">
                  <c:v>8.7083333333333339</c:v>
                </c:pt>
                <c:pt idx="836">
                  <c:v>8.71875</c:v>
                </c:pt>
                <c:pt idx="837">
                  <c:v>8.7291666666666661</c:v>
                </c:pt>
                <c:pt idx="838">
                  <c:v>8.7395833333333339</c:v>
                </c:pt>
                <c:pt idx="839">
                  <c:v>8.75</c:v>
                </c:pt>
                <c:pt idx="840">
                  <c:v>8.7604166666666661</c:v>
                </c:pt>
                <c:pt idx="841">
                  <c:v>8.7708333333333339</c:v>
                </c:pt>
                <c:pt idx="842">
                  <c:v>8.78125</c:v>
                </c:pt>
                <c:pt idx="843">
                  <c:v>8.7916666666666661</c:v>
                </c:pt>
                <c:pt idx="844">
                  <c:v>8.8020833333333339</c:v>
                </c:pt>
                <c:pt idx="845">
                  <c:v>8.8125</c:v>
                </c:pt>
                <c:pt idx="846">
                  <c:v>8.8229166666666661</c:v>
                </c:pt>
                <c:pt idx="847">
                  <c:v>8.8333333333333339</c:v>
                </c:pt>
                <c:pt idx="848">
                  <c:v>8.84375</c:v>
                </c:pt>
                <c:pt idx="849">
                  <c:v>8.8541666666666661</c:v>
                </c:pt>
                <c:pt idx="850">
                  <c:v>8.8645833333333339</c:v>
                </c:pt>
                <c:pt idx="851">
                  <c:v>8.875</c:v>
                </c:pt>
                <c:pt idx="852">
                  <c:v>8.8854166666666661</c:v>
                </c:pt>
                <c:pt idx="853">
                  <c:v>8.8958333333333339</c:v>
                </c:pt>
                <c:pt idx="854">
                  <c:v>8.90625</c:v>
                </c:pt>
                <c:pt idx="855">
                  <c:v>8.9166666666666661</c:v>
                </c:pt>
                <c:pt idx="856">
                  <c:v>8.9270833333333339</c:v>
                </c:pt>
                <c:pt idx="857">
                  <c:v>8.9375</c:v>
                </c:pt>
                <c:pt idx="858">
                  <c:v>8.9479166666666661</c:v>
                </c:pt>
                <c:pt idx="859">
                  <c:v>8.9583333333333339</c:v>
                </c:pt>
                <c:pt idx="860">
                  <c:v>8.96875</c:v>
                </c:pt>
                <c:pt idx="861">
                  <c:v>8.9791666666666661</c:v>
                </c:pt>
                <c:pt idx="862">
                  <c:v>8.9895833333333339</c:v>
                </c:pt>
                <c:pt idx="863">
                  <c:v>9</c:v>
                </c:pt>
                <c:pt idx="864">
                  <c:v>9.0104166666666661</c:v>
                </c:pt>
                <c:pt idx="865">
                  <c:v>9.0208333333333339</c:v>
                </c:pt>
                <c:pt idx="866">
                  <c:v>9.03125</c:v>
                </c:pt>
                <c:pt idx="867">
                  <c:v>9.0416666666666661</c:v>
                </c:pt>
                <c:pt idx="868">
                  <c:v>9.0520833333333339</c:v>
                </c:pt>
                <c:pt idx="869">
                  <c:v>9.0625</c:v>
                </c:pt>
                <c:pt idx="870">
                  <c:v>9.0729166666666661</c:v>
                </c:pt>
                <c:pt idx="871">
                  <c:v>9.0833333333333339</c:v>
                </c:pt>
                <c:pt idx="872">
                  <c:v>9.09375</c:v>
                </c:pt>
                <c:pt idx="873">
                  <c:v>9.1041666666666661</c:v>
                </c:pt>
                <c:pt idx="874">
                  <c:v>9.1145833333333339</c:v>
                </c:pt>
                <c:pt idx="875">
                  <c:v>9.125</c:v>
                </c:pt>
                <c:pt idx="876">
                  <c:v>9.1354166666666661</c:v>
                </c:pt>
                <c:pt idx="877">
                  <c:v>9.1458333333333339</c:v>
                </c:pt>
                <c:pt idx="878">
                  <c:v>9.15625</c:v>
                </c:pt>
                <c:pt idx="879">
                  <c:v>9.1666666666666661</c:v>
                </c:pt>
                <c:pt idx="880">
                  <c:v>9.1770833333333339</c:v>
                </c:pt>
                <c:pt idx="881">
                  <c:v>9.1875</c:v>
                </c:pt>
                <c:pt idx="882">
                  <c:v>9.1979166666666661</c:v>
                </c:pt>
                <c:pt idx="883">
                  <c:v>9.2083333333333339</c:v>
                </c:pt>
                <c:pt idx="884">
                  <c:v>9.21875</c:v>
                </c:pt>
                <c:pt idx="885">
                  <c:v>9.2291666666666661</c:v>
                </c:pt>
                <c:pt idx="886">
                  <c:v>9.2395833333333339</c:v>
                </c:pt>
                <c:pt idx="887">
                  <c:v>9.25</c:v>
                </c:pt>
                <c:pt idx="888">
                  <c:v>9.2604166666666661</c:v>
                </c:pt>
                <c:pt idx="889">
                  <c:v>9.2708333333333339</c:v>
                </c:pt>
                <c:pt idx="890">
                  <c:v>9.28125</c:v>
                </c:pt>
                <c:pt idx="891">
                  <c:v>9.2916666666666661</c:v>
                </c:pt>
                <c:pt idx="892">
                  <c:v>9.3020833333333339</c:v>
                </c:pt>
                <c:pt idx="893">
                  <c:v>9.3125</c:v>
                </c:pt>
                <c:pt idx="894">
                  <c:v>9.3229166666666661</c:v>
                </c:pt>
                <c:pt idx="895">
                  <c:v>9.3333333333333339</c:v>
                </c:pt>
                <c:pt idx="896">
                  <c:v>9.34375</c:v>
                </c:pt>
                <c:pt idx="897">
                  <c:v>9.3541666666666661</c:v>
                </c:pt>
                <c:pt idx="898">
                  <c:v>9.3645833333333339</c:v>
                </c:pt>
                <c:pt idx="899">
                  <c:v>9.375</c:v>
                </c:pt>
                <c:pt idx="900">
                  <c:v>9.3854166666666661</c:v>
                </c:pt>
                <c:pt idx="901">
                  <c:v>9.3958333333333339</c:v>
                </c:pt>
                <c:pt idx="902">
                  <c:v>9.40625</c:v>
                </c:pt>
                <c:pt idx="903">
                  <c:v>9.4166666666666661</c:v>
                </c:pt>
                <c:pt idx="904">
                  <c:v>9.4270833333333339</c:v>
                </c:pt>
                <c:pt idx="905">
                  <c:v>9.4375</c:v>
                </c:pt>
                <c:pt idx="906">
                  <c:v>9.4479166666666661</c:v>
                </c:pt>
                <c:pt idx="907">
                  <c:v>9.4583333333333339</c:v>
                </c:pt>
                <c:pt idx="908">
                  <c:v>9.46875</c:v>
                </c:pt>
                <c:pt idx="909">
                  <c:v>9.4791666666666661</c:v>
                </c:pt>
                <c:pt idx="910">
                  <c:v>9.4895833333333339</c:v>
                </c:pt>
                <c:pt idx="911">
                  <c:v>9.5</c:v>
                </c:pt>
                <c:pt idx="912">
                  <c:v>9.5104166666666661</c:v>
                </c:pt>
                <c:pt idx="913">
                  <c:v>9.5208333333333339</c:v>
                </c:pt>
                <c:pt idx="914">
                  <c:v>9.53125</c:v>
                </c:pt>
                <c:pt idx="915">
                  <c:v>9.5416666666666661</c:v>
                </c:pt>
                <c:pt idx="916">
                  <c:v>9.5520833333333339</c:v>
                </c:pt>
                <c:pt idx="917">
                  <c:v>9.5625</c:v>
                </c:pt>
                <c:pt idx="918">
                  <c:v>9.5729166666666661</c:v>
                </c:pt>
                <c:pt idx="919">
                  <c:v>9.5833333333333339</c:v>
                </c:pt>
                <c:pt idx="920">
                  <c:v>9.59375</c:v>
                </c:pt>
                <c:pt idx="921">
                  <c:v>9.6041666666666661</c:v>
                </c:pt>
                <c:pt idx="922">
                  <c:v>9.6145833333333339</c:v>
                </c:pt>
                <c:pt idx="923">
                  <c:v>9.625</c:v>
                </c:pt>
                <c:pt idx="924">
                  <c:v>9.6354166666666661</c:v>
                </c:pt>
                <c:pt idx="925">
                  <c:v>9.6458333333333339</c:v>
                </c:pt>
                <c:pt idx="926">
                  <c:v>9.65625</c:v>
                </c:pt>
                <c:pt idx="927">
                  <c:v>9.6666666666666661</c:v>
                </c:pt>
                <c:pt idx="928">
                  <c:v>9.6770833333333339</c:v>
                </c:pt>
                <c:pt idx="929">
                  <c:v>9.6875</c:v>
                </c:pt>
                <c:pt idx="930">
                  <c:v>9.6979166666666661</c:v>
                </c:pt>
                <c:pt idx="931">
                  <c:v>9.7083333333333339</c:v>
                </c:pt>
                <c:pt idx="932">
                  <c:v>9.71875</c:v>
                </c:pt>
                <c:pt idx="933">
                  <c:v>9.7291666666666661</c:v>
                </c:pt>
                <c:pt idx="934">
                  <c:v>9.7395833333333339</c:v>
                </c:pt>
                <c:pt idx="935">
                  <c:v>9.75</c:v>
                </c:pt>
                <c:pt idx="936">
                  <c:v>9.7604166666666661</c:v>
                </c:pt>
                <c:pt idx="937">
                  <c:v>9.7708333333333339</c:v>
                </c:pt>
                <c:pt idx="938">
                  <c:v>9.78125</c:v>
                </c:pt>
                <c:pt idx="939">
                  <c:v>9.7916666666666661</c:v>
                </c:pt>
                <c:pt idx="940">
                  <c:v>9.8020833333333339</c:v>
                </c:pt>
                <c:pt idx="941">
                  <c:v>9.8125</c:v>
                </c:pt>
                <c:pt idx="942">
                  <c:v>9.8229166666666661</c:v>
                </c:pt>
                <c:pt idx="943">
                  <c:v>9.8333333333333339</c:v>
                </c:pt>
                <c:pt idx="944">
                  <c:v>9.84375</c:v>
                </c:pt>
                <c:pt idx="945">
                  <c:v>9.8541666666666661</c:v>
                </c:pt>
                <c:pt idx="946">
                  <c:v>9.8645833333333339</c:v>
                </c:pt>
                <c:pt idx="947">
                  <c:v>9.875</c:v>
                </c:pt>
                <c:pt idx="948">
                  <c:v>9.8854166666666661</c:v>
                </c:pt>
                <c:pt idx="949">
                  <c:v>9.8958333333333339</c:v>
                </c:pt>
                <c:pt idx="950">
                  <c:v>9.90625</c:v>
                </c:pt>
                <c:pt idx="951">
                  <c:v>9.9166666666666661</c:v>
                </c:pt>
                <c:pt idx="952">
                  <c:v>9.9270833333333339</c:v>
                </c:pt>
                <c:pt idx="953">
                  <c:v>9.9375</c:v>
                </c:pt>
                <c:pt idx="954">
                  <c:v>9.9479166666666661</c:v>
                </c:pt>
                <c:pt idx="955">
                  <c:v>9.9583333333333339</c:v>
                </c:pt>
                <c:pt idx="956">
                  <c:v>9.96875</c:v>
                </c:pt>
                <c:pt idx="957">
                  <c:v>9.9791666666666661</c:v>
                </c:pt>
                <c:pt idx="958">
                  <c:v>9.9895833333333339</c:v>
                </c:pt>
                <c:pt idx="959">
                  <c:v>10</c:v>
                </c:pt>
                <c:pt idx="960">
                  <c:v>10.010416666666666</c:v>
                </c:pt>
                <c:pt idx="961">
                  <c:v>10.020833333333334</c:v>
                </c:pt>
                <c:pt idx="962">
                  <c:v>10.03125</c:v>
                </c:pt>
                <c:pt idx="963">
                  <c:v>10.041666666666666</c:v>
                </c:pt>
                <c:pt idx="964">
                  <c:v>10.052083333333334</c:v>
                </c:pt>
                <c:pt idx="965">
                  <c:v>10.0625</c:v>
                </c:pt>
                <c:pt idx="966">
                  <c:v>10.072916666666666</c:v>
                </c:pt>
                <c:pt idx="967">
                  <c:v>10.083333333333334</c:v>
                </c:pt>
                <c:pt idx="968">
                  <c:v>10.09375</c:v>
                </c:pt>
                <c:pt idx="969">
                  <c:v>10.104166666666666</c:v>
                </c:pt>
                <c:pt idx="970">
                  <c:v>10.114583333333334</c:v>
                </c:pt>
                <c:pt idx="971">
                  <c:v>10.125</c:v>
                </c:pt>
                <c:pt idx="972">
                  <c:v>10.135416666666666</c:v>
                </c:pt>
                <c:pt idx="973">
                  <c:v>10.145833333333334</c:v>
                </c:pt>
                <c:pt idx="974">
                  <c:v>10.15625</c:v>
                </c:pt>
                <c:pt idx="975">
                  <c:v>10.166666666666666</c:v>
                </c:pt>
                <c:pt idx="976">
                  <c:v>10.177083333333334</c:v>
                </c:pt>
                <c:pt idx="977">
                  <c:v>10.1875</c:v>
                </c:pt>
                <c:pt idx="978">
                  <c:v>10.197916666666666</c:v>
                </c:pt>
                <c:pt idx="979">
                  <c:v>10.208333333333334</c:v>
                </c:pt>
                <c:pt idx="980">
                  <c:v>10.21875</c:v>
                </c:pt>
                <c:pt idx="981">
                  <c:v>10.229166666666666</c:v>
                </c:pt>
                <c:pt idx="982">
                  <c:v>10.239583333333334</c:v>
                </c:pt>
                <c:pt idx="983">
                  <c:v>10.25</c:v>
                </c:pt>
                <c:pt idx="984">
                  <c:v>10.260416666666666</c:v>
                </c:pt>
                <c:pt idx="985">
                  <c:v>10.270833333333334</c:v>
                </c:pt>
                <c:pt idx="986">
                  <c:v>10.28125</c:v>
                </c:pt>
                <c:pt idx="987">
                  <c:v>10.291666666666666</c:v>
                </c:pt>
                <c:pt idx="988">
                  <c:v>10.302083333333334</c:v>
                </c:pt>
                <c:pt idx="989">
                  <c:v>10.3125</c:v>
                </c:pt>
                <c:pt idx="990">
                  <c:v>10.322916666666666</c:v>
                </c:pt>
                <c:pt idx="991">
                  <c:v>10.333333333333334</c:v>
                </c:pt>
                <c:pt idx="992">
                  <c:v>10.34375</c:v>
                </c:pt>
                <c:pt idx="993">
                  <c:v>10.354166666666666</c:v>
                </c:pt>
                <c:pt idx="994">
                  <c:v>10.364583333333334</c:v>
                </c:pt>
                <c:pt idx="995">
                  <c:v>10.375</c:v>
                </c:pt>
                <c:pt idx="996">
                  <c:v>10.385416666666666</c:v>
                </c:pt>
                <c:pt idx="997">
                  <c:v>10.395833333333334</c:v>
                </c:pt>
                <c:pt idx="998">
                  <c:v>10.40625</c:v>
                </c:pt>
                <c:pt idx="999">
                  <c:v>10.416666666666666</c:v>
                </c:pt>
                <c:pt idx="1000">
                  <c:v>10.427083333333334</c:v>
                </c:pt>
                <c:pt idx="1001">
                  <c:v>10.4375</c:v>
                </c:pt>
                <c:pt idx="1002">
                  <c:v>10.447916666666666</c:v>
                </c:pt>
                <c:pt idx="1003">
                  <c:v>10.458333333333334</c:v>
                </c:pt>
                <c:pt idx="1004">
                  <c:v>10.46875</c:v>
                </c:pt>
                <c:pt idx="1005">
                  <c:v>10.479166666666666</c:v>
                </c:pt>
                <c:pt idx="1006">
                  <c:v>10.489583333333334</c:v>
                </c:pt>
                <c:pt idx="1007">
                  <c:v>10.5</c:v>
                </c:pt>
                <c:pt idx="1008">
                  <c:v>10.510416666666666</c:v>
                </c:pt>
                <c:pt idx="1009">
                  <c:v>10.520833333333334</c:v>
                </c:pt>
                <c:pt idx="1010">
                  <c:v>10.53125</c:v>
                </c:pt>
                <c:pt idx="1011">
                  <c:v>10.541666666666666</c:v>
                </c:pt>
                <c:pt idx="1012">
                  <c:v>10.552083333333334</c:v>
                </c:pt>
                <c:pt idx="1013">
                  <c:v>10.5625</c:v>
                </c:pt>
                <c:pt idx="1014">
                  <c:v>10.572916666666666</c:v>
                </c:pt>
                <c:pt idx="1015">
                  <c:v>10.583333333333334</c:v>
                </c:pt>
                <c:pt idx="1016">
                  <c:v>10.59375</c:v>
                </c:pt>
                <c:pt idx="1017">
                  <c:v>10.604166666666666</c:v>
                </c:pt>
                <c:pt idx="1018">
                  <c:v>10.614583333333334</c:v>
                </c:pt>
                <c:pt idx="1019">
                  <c:v>10.625</c:v>
                </c:pt>
                <c:pt idx="1020">
                  <c:v>10.635416666666666</c:v>
                </c:pt>
                <c:pt idx="1021">
                  <c:v>10.645833333333334</c:v>
                </c:pt>
                <c:pt idx="1022">
                  <c:v>10.65625</c:v>
                </c:pt>
                <c:pt idx="1023">
                  <c:v>10.666666666666666</c:v>
                </c:pt>
                <c:pt idx="1024">
                  <c:v>10.677083333333334</c:v>
                </c:pt>
                <c:pt idx="1025">
                  <c:v>10.6875</c:v>
                </c:pt>
                <c:pt idx="1026">
                  <c:v>10.697916666666666</c:v>
                </c:pt>
                <c:pt idx="1027">
                  <c:v>10.708333333333334</c:v>
                </c:pt>
                <c:pt idx="1028">
                  <c:v>10.71875</c:v>
                </c:pt>
                <c:pt idx="1029">
                  <c:v>10.729166666666666</c:v>
                </c:pt>
                <c:pt idx="1030">
                  <c:v>10.739583333333334</c:v>
                </c:pt>
                <c:pt idx="1031">
                  <c:v>10.75</c:v>
                </c:pt>
                <c:pt idx="1032">
                  <c:v>10.760416666666666</c:v>
                </c:pt>
                <c:pt idx="1033">
                  <c:v>10.770833333333334</c:v>
                </c:pt>
                <c:pt idx="1034">
                  <c:v>10.78125</c:v>
                </c:pt>
                <c:pt idx="1035">
                  <c:v>10.791666666666666</c:v>
                </c:pt>
                <c:pt idx="1036">
                  <c:v>10.802083333333334</c:v>
                </c:pt>
                <c:pt idx="1037">
                  <c:v>10.8125</c:v>
                </c:pt>
                <c:pt idx="1038">
                  <c:v>10.822916666666666</c:v>
                </c:pt>
                <c:pt idx="1039">
                  <c:v>10.833333333333334</c:v>
                </c:pt>
                <c:pt idx="1040">
                  <c:v>10.84375</c:v>
                </c:pt>
                <c:pt idx="1041">
                  <c:v>10.854166666666666</c:v>
                </c:pt>
                <c:pt idx="1042">
                  <c:v>10.864583333333334</c:v>
                </c:pt>
                <c:pt idx="1043">
                  <c:v>10.875</c:v>
                </c:pt>
                <c:pt idx="1044">
                  <c:v>10.885416666666666</c:v>
                </c:pt>
                <c:pt idx="1045">
                  <c:v>10.895833333333334</c:v>
                </c:pt>
                <c:pt idx="1046">
                  <c:v>10.90625</c:v>
                </c:pt>
                <c:pt idx="1047">
                  <c:v>10.916666666666666</c:v>
                </c:pt>
                <c:pt idx="1048">
                  <c:v>10.927083333333334</c:v>
                </c:pt>
                <c:pt idx="1049">
                  <c:v>10.9375</c:v>
                </c:pt>
                <c:pt idx="1050">
                  <c:v>10.947916666666666</c:v>
                </c:pt>
                <c:pt idx="1051">
                  <c:v>10.958333333333334</c:v>
                </c:pt>
                <c:pt idx="1052">
                  <c:v>10.96875</c:v>
                </c:pt>
                <c:pt idx="1053">
                  <c:v>10.979166666666666</c:v>
                </c:pt>
                <c:pt idx="1054">
                  <c:v>10.989583333333334</c:v>
                </c:pt>
                <c:pt idx="1055">
                  <c:v>11</c:v>
                </c:pt>
                <c:pt idx="1056">
                  <c:v>11.010416666666666</c:v>
                </c:pt>
                <c:pt idx="1057">
                  <c:v>11.020833333333334</c:v>
                </c:pt>
                <c:pt idx="1058">
                  <c:v>11.03125</c:v>
                </c:pt>
                <c:pt idx="1059">
                  <c:v>11.041666666666666</c:v>
                </c:pt>
                <c:pt idx="1060">
                  <c:v>11.052083333333334</c:v>
                </c:pt>
                <c:pt idx="1061">
                  <c:v>11.0625</c:v>
                </c:pt>
                <c:pt idx="1062">
                  <c:v>11.072916666666666</c:v>
                </c:pt>
                <c:pt idx="1063">
                  <c:v>11.083333333333334</c:v>
                </c:pt>
                <c:pt idx="1064">
                  <c:v>11.09375</c:v>
                </c:pt>
                <c:pt idx="1065">
                  <c:v>11.104166666666666</c:v>
                </c:pt>
                <c:pt idx="1066">
                  <c:v>11.114583333333334</c:v>
                </c:pt>
                <c:pt idx="1067">
                  <c:v>11.125</c:v>
                </c:pt>
                <c:pt idx="1068">
                  <c:v>11.135416666666666</c:v>
                </c:pt>
                <c:pt idx="1069">
                  <c:v>11.145833333333334</c:v>
                </c:pt>
                <c:pt idx="1070">
                  <c:v>11.15625</c:v>
                </c:pt>
                <c:pt idx="1071">
                  <c:v>11.166666666666666</c:v>
                </c:pt>
                <c:pt idx="1072">
                  <c:v>11.177083333333334</c:v>
                </c:pt>
                <c:pt idx="1073">
                  <c:v>11.1875</c:v>
                </c:pt>
                <c:pt idx="1074">
                  <c:v>11.197916666666666</c:v>
                </c:pt>
                <c:pt idx="1075">
                  <c:v>11.208333333333334</c:v>
                </c:pt>
                <c:pt idx="1076">
                  <c:v>11.21875</c:v>
                </c:pt>
                <c:pt idx="1077">
                  <c:v>11.229166666666666</c:v>
                </c:pt>
                <c:pt idx="1078">
                  <c:v>11.239583333333334</c:v>
                </c:pt>
                <c:pt idx="1079">
                  <c:v>11.25</c:v>
                </c:pt>
                <c:pt idx="1080">
                  <c:v>11.260416666666666</c:v>
                </c:pt>
                <c:pt idx="1081">
                  <c:v>11.270833333333334</c:v>
                </c:pt>
                <c:pt idx="1082">
                  <c:v>11.28125</c:v>
                </c:pt>
                <c:pt idx="1083">
                  <c:v>11.291666666666666</c:v>
                </c:pt>
                <c:pt idx="1084">
                  <c:v>11.302083333333334</c:v>
                </c:pt>
                <c:pt idx="1085">
                  <c:v>11.3125</c:v>
                </c:pt>
                <c:pt idx="1086">
                  <c:v>11.322916666666666</c:v>
                </c:pt>
                <c:pt idx="1087">
                  <c:v>11.333333333333334</c:v>
                </c:pt>
                <c:pt idx="1088">
                  <c:v>11.34375</c:v>
                </c:pt>
                <c:pt idx="1089">
                  <c:v>11.354166666666666</c:v>
                </c:pt>
                <c:pt idx="1090">
                  <c:v>11.364583333333334</c:v>
                </c:pt>
                <c:pt idx="1091">
                  <c:v>11.375</c:v>
                </c:pt>
                <c:pt idx="1092">
                  <c:v>11.385416666666666</c:v>
                </c:pt>
                <c:pt idx="1093">
                  <c:v>11.395833333333334</c:v>
                </c:pt>
                <c:pt idx="1094">
                  <c:v>11.40625</c:v>
                </c:pt>
                <c:pt idx="1095">
                  <c:v>11.416666666666666</c:v>
                </c:pt>
                <c:pt idx="1096">
                  <c:v>11.427083333333334</c:v>
                </c:pt>
                <c:pt idx="1097">
                  <c:v>11.4375</c:v>
                </c:pt>
                <c:pt idx="1098">
                  <c:v>11.447916666666666</c:v>
                </c:pt>
                <c:pt idx="1099">
                  <c:v>11.458333333333334</c:v>
                </c:pt>
                <c:pt idx="1100">
                  <c:v>11.46875</c:v>
                </c:pt>
                <c:pt idx="1101">
                  <c:v>11.479166666666666</c:v>
                </c:pt>
                <c:pt idx="1102">
                  <c:v>11.489583333333334</c:v>
                </c:pt>
                <c:pt idx="1103">
                  <c:v>11.5</c:v>
                </c:pt>
                <c:pt idx="1104">
                  <c:v>11.510416666666666</c:v>
                </c:pt>
                <c:pt idx="1105">
                  <c:v>11.520833333333334</c:v>
                </c:pt>
                <c:pt idx="1106">
                  <c:v>11.53125</c:v>
                </c:pt>
                <c:pt idx="1107">
                  <c:v>11.541666666666666</c:v>
                </c:pt>
                <c:pt idx="1108">
                  <c:v>11.552083333333334</c:v>
                </c:pt>
                <c:pt idx="1109">
                  <c:v>11.5625</c:v>
                </c:pt>
                <c:pt idx="1110">
                  <c:v>11.572916666666666</c:v>
                </c:pt>
                <c:pt idx="1111">
                  <c:v>11.583333333333334</c:v>
                </c:pt>
                <c:pt idx="1112">
                  <c:v>11.59375</c:v>
                </c:pt>
                <c:pt idx="1113">
                  <c:v>11.604166666666666</c:v>
                </c:pt>
                <c:pt idx="1114">
                  <c:v>11.614583333333334</c:v>
                </c:pt>
                <c:pt idx="1115">
                  <c:v>11.625</c:v>
                </c:pt>
                <c:pt idx="1116">
                  <c:v>11.635416666666666</c:v>
                </c:pt>
                <c:pt idx="1117">
                  <c:v>11.645833333333334</c:v>
                </c:pt>
                <c:pt idx="1118">
                  <c:v>11.65625</c:v>
                </c:pt>
                <c:pt idx="1119">
                  <c:v>11.666666666666666</c:v>
                </c:pt>
                <c:pt idx="1120">
                  <c:v>11.677083333333334</c:v>
                </c:pt>
                <c:pt idx="1121">
                  <c:v>11.6875</c:v>
                </c:pt>
                <c:pt idx="1122">
                  <c:v>11.697916666666666</c:v>
                </c:pt>
                <c:pt idx="1123">
                  <c:v>11.708333333333334</c:v>
                </c:pt>
                <c:pt idx="1124">
                  <c:v>11.71875</c:v>
                </c:pt>
                <c:pt idx="1125">
                  <c:v>11.729166666666666</c:v>
                </c:pt>
                <c:pt idx="1126">
                  <c:v>11.739583333333334</c:v>
                </c:pt>
                <c:pt idx="1127">
                  <c:v>11.75</c:v>
                </c:pt>
                <c:pt idx="1128">
                  <c:v>11.760416666666666</c:v>
                </c:pt>
                <c:pt idx="1129">
                  <c:v>11.770833333333334</c:v>
                </c:pt>
                <c:pt idx="1130">
                  <c:v>11.78125</c:v>
                </c:pt>
                <c:pt idx="1131">
                  <c:v>11.791666666666666</c:v>
                </c:pt>
                <c:pt idx="1132">
                  <c:v>11.802083333333334</c:v>
                </c:pt>
                <c:pt idx="1133">
                  <c:v>11.8125</c:v>
                </c:pt>
                <c:pt idx="1134">
                  <c:v>11.822916666666666</c:v>
                </c:pt>
                <c:pt idx="1135">
                  <c:v>11.833333333333334</c:v>
                </c:pt>
                <c:pt idx="1136">
                  <c:v>11.84375</c:v>
                </c:pt>
                <c:pt idx="1137">
                  <c:v>11.854166666666666</c:v>
                </c:pt>
                <c:pt idx="1138">
                  <c:v>11.864583333333334</c:v>
                </c:pt>
                <c:pt idx="1139">
                  <c:v>11.875</c:v>
                </c:pt>
                <c:pt idx="1140">
                  <c:v>11.885416666666666</c:v>
                </c:pt>
                <c:pt idx="1141">
                  <c:v>11.895833333333334</c:v>
                </c:pt>
                <c:pt idx="1142">
                  <c:v>11.90625</c:v>
                </c:pt>
                <c:pt idx="1143">
                  <c:v>11.916666666666666</c:v>
                </c:pt>
                <c:pt idx="1144">
                  <c:v>11.927083333333334</c:v>
                </c:pt>
                <c:pt idx="1145">
                  <c:v>11.9375</c:v>
                </c:pt>
                <c:pt idx="1146">
                  <c:v>11.947916666666666</c:v>
                </c:pt>
                <c:pt idx="1147">
                  <c:v>11.958333333333334</c:v>
                </c:pt>
                <c:pt idx="1148">
                  <c:v>11.96875</c:v>
                </c:pt>
                <c:pt idx="1149">
                  <c:v>11.979166666666666</c:v>
                </c:pt>
                <c:pt idx="1150">
                  <c:v>11.989583333333334</c:v>
                </c:pt>
                <c:pt idx="1151">
                  <c:v>12</c:v>
                </c:pt>
                <c:pt idx="1152">
                  <c:v>12.010416666666666</c:v>
                </c:pt>
                <c:pt idx="1153">
                  <c:v>12.020833333333334</c:v>
                </c:pt>
                <c:pt idx="1154">
                  <c:v>12.03125</c:v>
                </c:pt>
                <c:pt idx="1155">
                  <c:v>12.041666666666666</c:v>
                </c:pt>
                <c:pt idx="1156">
                  <c:v>12.052083333333334</c:v>
                </c:pt>
                <c:pt idx="1157">
                  <c:v>12.0625</c:v>
                </c:pt>
                <c:pt idx="1158">
                  <c:v>12.072916666666666</c:v>
                </c:pt>
                <c:pt idx="1159">
                  <c:v>12.083333333333334</c:v>
                </c:pt>
                <c:pt idx="1160">
                  <c:v>12.09375</c:v>
                </c:pt>
                <c:pt idx="1161">
                  <c:v>12.104166666666666</c:v>
                </c:pt>
                <c:pt idx="1162">
                  <c:v>12.114583333333334</c:v>
                </c:pt>
                <c:pt idx="1163">
                  <c:v>12.125</c:v>
                </c:pt>
                <c:pt idx="1164">
                  <c:v>12.135416666666666</c:v>
                </c:pt>
                <c:pt idx="1165">
                  <c:v>12.145833333333334</c:v>
                </c:pt>
                <c:pt idx="1166">
                  <c:v>12.15625</c:v>
                </c:pt>
                <c:pt idx="1167">
                  <c:v>12.166666666666666</c:v>
                </c:pt>
                <c:pt idx="1168">
                  <c:v>12.177083333333334</c:v>
                </c:pt>
                <c:pt idx="1169">
                  <c:v>12.1875</c:v>
                </c:pt>
                <c:pt idx="1170">
                  <c:v>12.197916666666666</c:v>
                </c:pt>
                <c:pt idx="1171">
                  <c:v>12.208333333333334</c:v>
                </c:pt>
                <c:pt idx="1172">
                  <c:v>12.21875</c:v>
                </c:pt>
                <c:pt idx="1173">
                  <c:v>12.229166666666666</c:v>
                </c:pt>
                <c:pt idx="1174">
                  <c:v>12.239583333333334</c:v>
                </c:pt>
                <c:pt idx="1175">
                  <c:v>12.25</c:v>
                </c:pt>
                <c:pt idx="1176">
                  <c:v>12.260416666666666</c:v>
                </c:pt>
                <c:pt idx="1177">
                  <c:v>12.270833333333334</c:v>
                </c:pt>
                <c:pt idx="1178">
                  <c:v>12.28125</c:v>
                </c:pt>
                <c:pt idx="1179">
                  <c:v>12.291666666666666</c:v>
                </c:pt>
                <c:pt idx="1180">
                  <c:v>12.302083333333334</c:v>
                </c:pt>
                <c:pt idx="1181">
                  <c:v>12.3125</c:v>
                </c:pt>
                <c:pt idx="1182">
                  <c:v>12.322916666666666</c:v>
                </c:pt>
                <c:pt idx="1183">
                  <c:v>12.333333333333334</c:v>
                </c:pt>
                <c:pt idx="1184">
                  <c:v>12.34375</c:v>
                </c:pt>
                <c:pt idx="1185">
                  <c:v>12.354166666666666</c:v>
                </c:pt>
                <c:pt idx="1186">
                  <c:v>12.364583333333334</c:v>
                </c:pt>
                <c:pt idx="1187">
                  <c:v>12.375</c:v>
                </c:pt>
                <c:pt idx="1188">
                  <c:v>12.385416666666666</c:v>
                </c:pt>
                <c:pt idx="1189">
                  <c:v>12.395833333333334</c:v>
                </c:pt>
                <c:pt idx="1190">
                  <c:v>12.40625</c:v>
                </c:pt>
                <c:pt idx="1191">
                  <c:v>12.416666666666666</c:v>
                </c:pt>
                <c:pt idx="1192">
                  <c:v>12.427083333333334</c:v>
                </c:pt>
                <c:pt idx="1193">
                  <c:v>12.4375</c:v>
                </c:pt>
                <c:pt idx="1194">
                  <c:v>12.447916666666666</c:v>
                </c:pt>
                <c:pt idx="1195">
                  <c:v>12.458333333333334</c:v>
                </c:pt>
                <c:pt idx="1196">
                  <c:v>12.46875</c:v>
                </c:pt>
                <c:pt idx="1197">
                  <c:v>12.479166666666666</c:v>
                </c:pt>
                <c:pt idx="1198">
                  <c:v>12.489583333333334</c:v>
                </c:pt>
                <c:pt idx="1199">
                  <c:v>12.5</c:v>
                </c:pt>
                <c:pt idx="1200">
                  <c:v>12.510416666666666</c:v>
                </c:pt>
                <c:pt idx="1201">
                  <c:v>12.520833333333334</c:v>
                </c:pt>
                <c:pt idx="1202">
                  <c:v>12.53125</c:v>
                </c:pt>
                <c:pt idx="1203">
                  <c:v>12.541666666666666</c:v>
                </c:pt>
                <c:pt idx="1204">
                  <c:v>12.552083333333334</c:v>
                </c:pt>
                <c:pt idx="1205">
                  <c:v>12.5625</c:v>
                </c:pt>
                <c:pt idx="1206">
                  <c:v>12.572916666666666</c:v>
                </c:pt>
                <c:pt idx="1207">
                  <c:v>12.583333333333334</c:v>
                </c:pt>
                <c:pt idx="1208">
                  <c:v>12.59375</c:v>
                </c:pt>
                <c:pt idx="1209">
                  <c:v>12.604166666666666</c:v>
                </c:pt>
                <c:pt idx="1210">
                  <c:v>12.614583333333334</c:v>
                </c:pt>
                <c:pt idx="1211">
                  <c:v>12.625</c:v>
                </c:pt>
                <c:pt idx="1212">
                  <c:v>12.635416666666666</c:v>
                </c:pt>
                <c:pt idx="1213">
                  <c:v>12.645833333333334</c:v>
                </c:pt>
                <c:pt idx="1214">
                  <c:v>12.65625</c:v>
                </c:pt>
                <c:pt idx="1215">
                  <c:v>12.666666666666666</c:v>
                </c:pt>
                <c:pt idx="1216">
                  <c:v>12.677083333333334</c:v>
                </c:pt>
                <c:pt idx="1217">
                  <c:v>12.6875</c:v>
                </c:pt>
                <c:pt idx="1218">
                  <c:v>12.697916666666666</c:v>
                </c:pt>
                <c:pt idx="1219">
                  <c:v>12.708333333333334</c:v>
                </c:pt>
                <c:pt idx="1220">
                  <c:v>12.71875</c:v>
                </c:pt>
                <c:pt idx="1221">
                  <c:v>12.729166666666666</c:v>
                </c:pt>
                <c:pt idx="1222">
                  <c:v>12.739583333333334</c:v>
                </c:pt>
                <c:pt idx="1223">
                  <c:v>12.75</c:v>
                </c:pt>
                <c:pt idx="1224">
                  <c:v>12.760416666666666</c:v>
                </c:pt>
                <c:pt idx="1225">
                  <c:v>12.770833333333334</c:v>
                </c:pt>
                <c:pt idx="1226">
                  <c:v>12.78125</c:v>
                </c:pt>
                <c:pt idx="1227">
                  <c:v>12.791666666666666</c:v>
                </c:pt>
                <c:pt idx="1228">
                  <c:v>12.802083333333334</c:v>
                </c:pt>
                <c:pt idx="1229">
                  <c:v>12.8125</c:v>
                </c:pt>
                <c:pt idx="1230">
                  <c:v>12.822916666666666</c:v>
                </c:pt>
                <c:pt idx="1231">
                  <c:v>12.833333333333334</c:v>
                </c:pt>
                <c:pt idx="1232">
                  <c:v>12.84375</c:v>
                </c:pt>
                <c:pt idx="1233">
                  <c:v>12.854166666666666</c:v>
                </c:pt>
                <c:pt idx="1234">
                  <c:v>12.864583333333334</c:v>
                </c:pt>
                <c:pt idx="1235">
                  <c:v>12.875</c:v>
                </c:pt>
                <c:pt idx="1236">
                  <c:v>12.885416666666666</c:v>
                </c:pt>
                <c:pt idx="1237">
                  <c:v>12.895833333333334</c:v>
                </c:pt>
                <c:pt idx="1238">
                  <c:v>12.90625</c:v>
                </c:pt>
                <c:pt idx="1239">
                  <c:v>12.916666666666666</c:v>
                </c:pt>
                <c:pt idx="1240">
                  <c:v>12.927083333333334</c:v>
                </c:pt>
                <c:pt idx="1241">
                  <c:v>12.9375</c:v>
                </c:pt>
                <c:pt idx="1242">
                  <c:v>12.947916666666666</c:v>
                </c:pt>
                <c:pt idx="1243">
                  <c:v>12.958333333333334</c:v>
                </c:pt>
                <c:pt idx="1244">
                  <c:v>12.96875</c:v>
                </c:pt>
                <c:pt idx="1245">
                  <c:v>12.979166666666666</c:v>
                </c:pt>
                <c:pt idx="1246">
                  <c:v>12.989583333333334</c:v>
                </c:pt>
                <c:pt idx="1247">
                  <c:v>13</c:v>
                </c:pt>
                <c:pt idx="1248">
                  <c:v>13.010416666666666</c:v>
                </c:pt>
                <c:pt idx="1249">
                  <c:v>13.020833333333334</c:v>
                </c:pt>
                <c:pt idx="1250">
                  <c:v>13.03125</c:v>
                </c:pt>
                <c:pt idx="1251">
                  <c:v>13.041666666666666</c:v>
                </c:pt>
                <c:pt idx="1252">
                  <c:v>13.052083333333334</c:v>
                </c:pt>
                <c:pt idx="1253">
                  <c:v>13.0625</c:v>
                </c:pt>
                <c:pt idx="1254">
                  <c:v>13.072916666666666</c:v>
                </c:pt>
                <c:pt idx="1255">
                  <c:v>13.083333333333334</c:v>
                </c:pt>
                <c:pt idx="1256">
                  <c:v>13.09375</c:v>
                </c:pt>
                <c:pt idx="1257">
                  <c:v>13.104166666666666</c:v>
                </c:pt>
                <c:pt idx="1258">
                  <c:v>13.114583333333334</c:v>
                </c:pt>
                <c:pt idx="1259">
                  <c:v>13.125</c:v>
                </c:pt>
                <c:pt idx="1260">
                  <c:v>13.135416666666666</c:v>
                </c:pt>
                <c:pt idx="1261">
                  <c:v>13.145833333333334</c:v>
                </c:pt>
                <c:pt idx="1262">
                  <c:v>13.15625</c:v>
                </c:pt>
                <c:pt idx="1263">
                  <c:v>13.166666666666666</c:v>
                </c:pt>
                <c:pt idx="1264">
                  <c:v>13.177083333333334</c:v>
                </c:pt>
                <c:pt idx="1265">
                  <c:v>13.1875</c:v>
                </c:pt>
                <c:pt idx="1266">
                  <c:v>13.197916666666666</c:v>
                </c:pt>
                <c:pt idx="1267">
                  <c:v>13.208333333333334</c:v>
                </c:pt>
                <c:pt idx="1268">
                  <c:v>13.21875</c:v>
                </c:pt>
                <c:pt idx="1269">
                  <c:v>13.229166666666666</c:v>
                </c:pt>
                <c:pt idx="1270">
                  <c:v>13.239583333333334</c:v>
                </c:pt>
                <c:pt idx="1271">
                  <c:v>13.25</c:v>
                </c:pt>
                <c:pt idx="1272">
                  <c:v>13.260416666666666</c:v>
                </c:pt>
                <c:pt idx="1273">
                  <c:v>13.270833333333334</c:v>
                </c:pt>
                <c:pt idx="1274">
                  <c:v>13.28125</c:v>
                </c:pt>
                <c:pt idx="1275">
                  <c:v>13.291666666666666</c:v>
                </c:pt>
                <c:pt idx="1276">
                  <c:v>13.302083333333334</c:v>
                </c:pt>
                <c:pt idx="1277">
                  <c:v>13.3125</c:v>
                </c:pt>
                <c:pt idx="1278">
                  <c:v>13.322916666666666</c:v>
                </c:pt>
                <c:pt idx="1279">
                  <c:v>13.333333333333334</c:v>
                </c:pt>
                <c:pt idx="1280">
                  <c:v>13.34375</c:v>
                </c:pt>
                <c:pt idx="1281">
                  <c:v>13.354166666666666</c:v>
                </c:pt>
                <c:pt idx="1282">
                  <c:v>13.364583333333334</c:v>
                </c:pt>
                <c:pt idx="1283">
                  <c:v>13.375</c:v>
                </c:pt>
                <c:pt idx="1284">
                  <c:v>13.385416666666666</c:v>
                </c:pt>
                <c:pt idx="1285">
                  <c:v>13.395833333333334</c:v>
                </c:pt>
                <c:pt idx="1286">
                  <c:v>13.40625</c:v>
                </c:pt>
                <c:pt idx="1287">
                  <c:v>13.416666666666666</c:v>
                </c:pt>
                <c:pt idx="1288">
                  <c:v>13.427083333333334</c:v>
                </c:pt>
                <c:pt idx="1289">
                  <c:v>13.4375</c:v>
                </c:pt>
                <c:pt idx="1290">
                  <c:v>13.447916666666666</c:v>
                </c:pt>
                <c:pt idx="1291">
                  <c:v>13.458333333333334</c:v>
                </c:pt>
                <c:pt idx="1292">
                  <c:v>13.46875</c:v>
                </c:pt>
                <c:pt idx="1293">
                  <c:v>13.479166666666666</c:v>
                </c:pt>
                <c:pt idx="1294">
                  <c:v>13.489583333333334</c:v>
                </c:pt>
                <c:pt idx="1295">
                  <c:v>13.5</c:v>
                </c:pt>
                <c:pt idx="1296">
                  <c:v>13.510416666666666</c:v>
                </c:pt>
                <c:pt idx="1297">
                  <c:v>13.520833333333334</c:v>
                </c:pt>
                <c:pt idx="1298">
                  <c:v>13.53125</c:v>
                </c:pt>
                <c:pt idx="1299">
                  <c:v>13.541666666666666</c:v>
                </c:pt>
                <c:pt idx="1300">
                  <c:v>13.552083333333334</c:v>
                </c:pt>
                <c:pt idx="1301">
                  <c:v>13.5625</c:v>
                </c:pt>
                <c:pt idx="1302">
                  <c:v>13.572916666666666</c:v>
                </c:pt>
                <c:pt idx="1303">
                  <c:v>13.583333333333334</c:v>
                </c:pt>
                <c:pt idx="1304">
                  <c:v>13.59375</c:v>
                </c:pt>
                <c:pt idx="1305">
                  <c:v>13.604166666666666</c:v>
                </c:pt>
                <c:pt idx="1306">
                  <c:v>13.614583333333334</c:v>
                </c:pt>
                <c:pt idx="1307">
                  <c:v>13.625</c:v>
                </c:pt>
                <c:pt idx="1308">
                  <c:v>13.635416666666666</c:v>
                </c:pt>
                <c:pt idx="1309">
                  <c:v>13.645833333333334</c:v>
                </c:pt>
                <c:pt idx="1310">
                  <c:v>13.65625</c:v>
                </c:pt>
                <c:pt idx="1311">
                  <c:v>13.666666666666666</c:v>
                </c:pt>
                <c:pt idx="1312">
                  <c:v>13.677083333333334</c:v>
                </c:pt>
                <c:pt idx="1313">
                  <c:v>13.6875</c:v>
                </c:pt>
                <c:pt idx="1314">
                  <c:v>13.697916666666666</c:v>
                </c:pt>
                <c:pt idx="1315">
                  <c:v>13.708333333333334</c:v>
                </c:pt>
                <c:pt idx="1316">
                  <c:v>13.71875</c:v>
                </c:pt>
                <c:pt idx="1317">
                  <c:v>13.729166666666666</c:v>
                </c:pt>
                <c:pt idx="1318">
                  <c:v>13.739583333333334</c:v>
                </c:pt>
                <c:pt idx="1319">
                  <c:v>13.75</c:v>
                </c:pt>
                <c:pt idx="1320">
                  <c:v>13.760416666666666</c:v>
                </c:pt>
                <c:pt idx="1321">
                  <c:v>13.770833333333334</c:v>
                </c:pt>
                <c:pt idx="1322">
                  <c:v>13.78125</c:v>
                </c:pt>
                <c:pt idx="1323">
                  <c:v>13.791666666666666</c:v>
                </c:pt>
                <c:pt idx="1324">
                  <c:v>13.802083333333334</c:v>
                </c:pt>
                <c:pt idx="1325">
                  <c:v>13.8125</c:v>
                </c:pt>
                <c:pt idx="1326">
                  <c:v>13.822916666666666</c:v>
                </c:pt>
                <c:pt idx="1327">
                  <c:v>13.833333333333334</c:v>
                </c:pt>
                <c:pt idx="1328">
                  <c:v>13.84375</c:v>
                </c:pt>
                <c:pt idx="1329">
                  <c:v>13.854166666666666</c:v>
                </c:pt>
                <c:pt idx="1330">
                  <c:v>13.864583333333334</c:v>
                </c:pt>
                <c:pt idx="1331">
                  <c:v>13.875</c:v>
                </c:pt>
                <c:pt idx="1332">
                  <c:v>13.885416666666666</c:v>
                </c:pt>
                <c:pt idx="1333">
                  <c:v>13.895833333333334</c:v>
                </c:pt>
                <c:pt idx="1334">
                  <c:v>13.90625</c:v>
                </c:pt>
                <c:pt idx="1335">
                  <c:v>13.916666666666666</c:v>
                </c:pt>
                <c:pt idx="1336">
                  <c:v>13.927083333333334</c:v>
                </c:pt>
                <c:pt idx="1337">
                  <c:v>13.9375</c:v>
                </c:pt>
                <c:pt idx="1338">
                  <c:v>13.947916666666666</c:v>
                </c:pt>
                <c:pt idx="1339">
                  <c:v>13.958333333333334</c:v>
                </c:pt>
                <c:pt idx="1340">
                  <c:v>13.96875</c:v>
                </c:pt>
                <c:pt idx="1341">
                  <c:v>13.979166666666666</c:v>
                </c:pt>
                <c:pt idx="1342">
                  <c:v>13.989583333333334</c:v>
                </c:pt>
                <c:pt idx="1343">
                  <c:v>14</c:v>
                </c:pt>
                <c:pt idx="1344">
                  <c:v>14.010416666666666</c:v>
                </c:pt>
                <c:pt idx="1345">
                  <c:v>14.020833333333334</c:v>
                </c:pt>
                <c:pt idx="1346">
                  <c:v>14.03125</c:v>
                </c:pt>
                <c:pt idx="1347">
                  <c:v>14.041666666666666</c:v>
                </c:pt>
                <c:pt idx="1348">
                  <c:v>14.052083333333334</c:v>
                </c:pt>
                <c:pt idx="1349">
                  <c:v>14.0625</c:v>
                </c:pt>
                <c:pt idx="1350">
                  <c:v>14.072916666666666</c:v>
                </c:pt>
                <c:pt idx="1351">
                  <c:v>14.083333333333334</c:v>
                </c:pt>
                <c:pt idx="1352">
                  <c:v>14.09375</c:v>
                </c:pt>
                <c:pt idx="1353">
                  <c:v>14.104166666666666</c:v>
                </c:pt>
                <c:pt idx="1354">
                  <c:v>14.114583333333334</c:v>
                </c:pt>
                <c:pt idx="1355">
                  <c:v>14.125</c:v>
                </c:pt>
                <c:pt idx="1356">
                  <c:v>14.135416666666666</c:v>
                </c:pt>
                <c:pt idx="1357">
                  <c:v>14.145833333333334</c:v>
                </c:pt>
                <c:pt idx="1358">
                  <c:v>14.15625</c:v>
                </c:pt>
                <c:pt idx="1359">
                  <c:v>14.166666666666666</c:v>
                </c:pt>
                <c:pt idx="1360">
                  <c:v>14.177083333333334</c:v>
                </c:pt>
                <c:pt idx="1361">
                  <c:v>14.1875</c:v>
                </c:pt>
                <c:pt idx="1362">
                  <c:v>14.197916666666666</c:v>
                </c:pt>
                <c:pt idx="1363">
                  <c:v>14.208333333333334</c:v>
                </c:pt>
                <c:pt idx="1364">
                  <c:v>14.21875</c:v>
                </c:pt>
                <c:pt idx="1365">
                  <c:v>14.229166666666666</c:v>
                </c:pt>
                <c:pt idx="1366">
                  <c:v>14.239583333333334</c:v>
                </c:pt>
                <c:pt idx="1367">
                  <c:v>14.25</c:v>
                </c:pt>
                <c:pt idx="1368">
                  <c:v>14.260416666666666</c:v>
                </c:pt>
                <c:pt idx="1369">
                  <c:v>14.270833333333334</c:v>
                </c:pt>
                <c:pt idx="1370">
                  <c:v>14.28125</c:v>
                </c:pt>
                <c:pt idx="1371">
                  <c:v>14.291666666666666</c:v>
                </c:pt>
                <c:pt idx="1372">
                  <c:v>14.302083333333334</c:v>
                </c:pt>
                <c:pt idx="1373">
                  <c:v>14.3125</c:v>
                </c:pt>
                <c:pt idx="1374">
                  <c:v>14.322916666666666</c:v>
                </c:pt>
                <c:pt idx="1375">
                  <c:v>14.333333333333334</c:v>
                </c:pt>
                <c:pt idx="1376">
                  <c:v>14.34375</c:v>
                </c:pt>
                <c:pt idx="1377">
                  <c:v>14.354166666666666</c:v>
                </c:pt>
                <c:pt idx="1378">
                  <c:v>14.364583333333334</c:v>
                </c:pt>
                <c:pt idx="1379">
                  <c:v>14.375</c:v>
                </c:pt>
                <c:pt idx="1380">
                  <c:v>14.385416666666666</c:v>
                </c:pt>
                <c:pt idx="1381">
                  <c:v>14.395833333333334</c:v>
                </c:pt>
                <c:pt idx="1382">
                  <c:v>14.40625</c:v>
                </c:pt>
                <c:pt idx="1383">
                  <c:v>14.416666666666666</c:v>
                </c:pt>
                <c:pt idx="1384">
                  <c:v>14.427083333333334</c:v>
                </c:pt>
                <c:pt idx="1385">
                  <c:v>14.4375</c:v>
                </c:pt>
                <c:pt idx="1386">
                  <c:v>14.447916666666666</c:v>
                </c:pt>
                <c:pt idx="1387">
                  <c:v>14.458333333333334</c:v>
                </c:pt>
                <c:pt idx="1388">
                  <c:v>14.46875</c:v>
                </c:pt>
                <c:pt idx="1389">
                  <c:v>14.479166666666666</c:v>
                </c:pt>
                <c:pt idx="1390">
                  <c:v>14.489583333333334</c:v>
                </c:pt>
                <c:pt idx="1391">
                  <c:v>14.5</c:v>
                </c:pt>
                <c:pt idx="1392">
                  <c:v>14.510416666666666</c:v>
                </c:pt>
                <c:pt idx="1393">
                  <c:v>14.520833333333334</c:v>
                </c:pt>
                <c:pt idx="1394">
                  <c:v>14.53125</c:v>
                </c:pt>
                <c:pt idx="1395">
                  <c:v>14.541666666666666</c:v>
                </c:pt>
                <c:pt idx="1396">
                  <c:v>14.552083333333334</c:v>
                </c:pt>
                <c:pt idx="1397">
                  <c:v>14.5625</c:v>
                </c:pt>
                <c:pt idx="1398">
                  <c:v>14.572916666666666</c:v>
                </c:pt>
                <c:pt idx="1399">
                  <c:v>14.583333333333334</c:v>
                </c:pt>
                <c:pt idx="1400">
                  <c:v>14.59375</c:v>
                </c:pt>
                <c:pt idx="1401">
                  <c:v>14.604166666666666</c:v>
                </c:pt>
                <c:pt idx="1402">
                  <c:v>14.614583333333334</c:v>
                </c:pt>
                <c:pt idx="1403">
                  <c:v>14.625</c:v>
                </c:pt>
                <c:pt idx="1404">
                  <c:v>14.635416666666666</c:v>
                </c:pt>
                <c:pt idx="1405">
                  <c:v>14.645833333333334</c:v>
                </c:pt>
                <c:pt idx="1406">
                  <c:v>14.65625</c:v>
                </c:pt>
                <c:pt idx="1407">
                  <c:v>14.666666666666666</c:v>
                </c:pt>
                <c:pt idx="1408">
                  <c:v>14.677083333333334</c:v>
                </c:pt>
                <c:pt idx="1409">
                  <c:v>14.6875</c:v>
                </c:pt>
                <c:pt idx="1410">
                  <c:v>14.697916666666666</c:v>
                </c:pt>
                <c:pt idx="1411">
                  <c:v>14.708333333333334</c:v>
                </c:pt>
                <c:pt idx="1412">
                  <c:v>14.71875</c:v>
                </c:pt>
                <c:pt idx="1413">
                  <c:v>14.729166666666666</c:v>
                </c:pt>
                <c:pt idx="1414">
                  <c:v>14.739583333333334</c:v>
                </c:pt>
                <c:pt idx="1415">
                  <c:v>14.75</c:v>
                </c:pt>
                <c:pt idx="1416">
                  <c:v>14.760416666666666</c:v>
                </c:pt>
                <c:pt idx="1417">
                  <c:v>14.770833333333334</c:v>
                </c:pt>
                <c:pt idx="1418">
                  <c:v>14.78125</c:v>
                </c:pt>
                <c:pt idx="1419">
                  <c:v>14.791666666666666</c:v>
                </c:pt>
                <c:pt idx="1420">
                  <c:v>14.802083333333334</c:v>
                </c:pt>
                <c:pt idx="1421">
                  <c:v>14.8125</c:v>
                </c:pt>
                <c:pt idx="1422">
                  <c:v>14.822916666666666</c:v>
                </c:pt>
                <c:pt idx="1423">
                  <c:v>14.833333333333334</c:v>
                </c:pt>
                <c:pt idx="1424">
                  <c:v>14.84375</c:v>
                </c:pt>
                <c:pt idx="1425">
                  <c:v>14.854166666666666</c:v>
                </c:pt>
                <c:pt idx="1426">
                  <c:v>14.864583333333334</c:v>
                </c:pt>
                <c:pt idx="1427">
                  <c:v>14.875</c:v>
                </c:pt>
                <c:pt idx="1428">
                  <c:v>14.885416666666666</c:v>
                </c:pt>
                <c:pt idx="1429">
                  <c:v>14.895833333333334</c:v>
                </c:pt>
                <c:pt idx="1430">
                  <c:v>14.90625</c:v>
                </c:pt>
                <c:pt idx="1431">
                  <c:v>14.916666666666666</c:v>
                </c:pt>
                <c:pt idx="1432">
                  <c:v>14.927083333333334</c:v>
                </c:pt>
                <c:pt idx="1433">
                  <c:v>14.9375</c:v>
                </c:pt>
                <c:pt idx="1434">
                  <c:v>14.947916666666666</c:v>
                </c:pt>
                <c:pt idx="1435">
                  <c:v>14.958333333333334</c:v>
                </c:pt>
                <c:pt idx="1436">
                  <c:v>14.96875</c:v>
                </c:pt>
                <c:pt idx="1437">
                  <c:v>14.979166666666666</c:v>
                </c:pt>
                <c:pt idx="1438">
                  <c:v>14.989583333333334</c:v>
                </c:pt>
                <c:pt idx="1439">
                  <c:v>15</c:v>
                </c:pt>
                <c:pt idx="1440">
                  <c:v>15.010416666666666</c:v>
                </c:pt>
                <c:pt idx="1441">
                  <c:v>15.020833333333334</c:v>
                </c:pt>
                <c:pt idx="1442">
                  <c:v>15.03125</c:v>
                </c:pt>
                <c:pt idx="1443">
                  <c:v>15.041666666666666</c:v>
                </c:pt>
                <c:pt idx="1444">
                  <c:v>15.052083333333334</c:v>
                </c:pt>
                <c:pt idx="1445">
                  <c:v>15.0625</c:v>
                </c:pt>
                <c:pt idx="1446">
                  <c:v>15.072916666666666</c:v>
                </c:pt>
                <c:pt idx="1447">
                  <c:v>15.083333333333334</c:v>
                </c:pt>
                <c:pt idx="1448">
                  <c:v>15.09375</c:v>
                </c:pt>
                <c:pt idx="1449">
                  <c:v>15.104166666666666</c:v>
                </c:pt>
                <c:pt idx="1450">
                  <c:v>15.114583333333334</c:v>
                </c:pt>
                <c:pt idx="1451">
                  <c:v>15.125</c:v>
                </c:pt>
                <c:pt idx="1452">
                  <c:v>15.135416666666666</c:v>
                </c:pt>
                <c:pt idx="1453">
                  <c:v>15.145833333333334</c:v>
                </c:pt>
                <c:pt idx="1454">
                  <c:v>15.15625</c:v>
                </c:pt>
                <c:pt idx="1455">
                  <c:v>15.166666666666666</c:v>
                </c:pt>
                <c:pt idx="1456">
                  <c:v>15.177083333333334</c:v>
                </c:pt>
                <c:pt idx="1457">
                  <c:v>15.1875</c:v>
                </c:pt>
                <c:pt idx="1458">
                  <c:v>15.197916666666666</c:v>
                </c:pt>
                <c:pt idx="1459">
                  <c:v>15.208333333333334</c:v>
                </c:pt>
                <c:pt idx="1460">
                  <c:v>15.21875</c:v>
                </c:pt>
                <c:pt idx="1461">
                  <c:v>15.229166666666666</c:v>
                </c:pt>
                <c:pt idx="1462">
                  <c:v>15.239583333333334</c:v>
                </c:pt>
                <c:pt idx="1463">
                  <c:v>15.25</c:v>
                </c:pt>
                <c:pt idx="1464">
                  <c:v>15.260416666666666</c:v>
                </c:pt>
                <c:pt idx="1465">
                  <c:v>15.270833333333334</c:v>
                </c:pt>
                <c:pt idx="1466">
                  <c:v>15.28125</c:v>
                </c:pt>
                <c:pt idx="1467">
                  <c:v>15.291666666666666</c:v>
                </c:pt>
                <c:pt idx="1468">
                  <c:v>15.302083333333334</c:v>
                </c:pt>
                <c:pt idx="1469">
                  <c:v>15.3125</c:v>
                </c:pt>
                <c:pt idx="1470">
                  <c:v>15.322916666666666</c:v>
                </c:pt>
                <c:pt idx="1471">
                  <c:v>15.333333333333334</c:v>
                </c:pt>
                <c:pt idx="1472">
                  <c:v>15.34375</c:v>
                </c:pt>
                <c:pt idx="1473">
                  <c:v>15.354166666666666</c:v>
                </c:pt>
                <c:pt idx="1474">
                  <c:v>15.364583333333334</c:v>
                </c:pt>
                <c:pt idx="1475">
                  <c:v>15.375</c:v>
                </c:pt>
                <c:pt idx="1476">
                  <c:v>15.385416666666666</c:v>
                </c:pt>
                <c:pt idx="1477">
                  <c:v>15.395833333333334</c:v>
                </c:pt>
                <c:pt idx="1478">
                  <c:v>15.40625</c:v>
                </c:pt>
                <c:pt idx="1479">
                  <c:v>15.416666666666666</c:v>
                </c:pt>
                <c:pt idx="1480">
                  <c:v>15.427083333333334</c:v>
                </c:pt>
                <c:pt idx="1481">
                  <c:v>15.4375</c:v>
                </c:pt>
                <c:pt idx="1482">
                  <c:v>15.447916666666666</c:v>
                </c:pt>
                <c:pt idx="1483">
                  <c:v>15.458333333333334</c:v>
                </c:pt>
                <c:pt idx="1484">
                  <c:v>15.46875</c:v>
                </c:pt>
                <c:pt idx="1485">
                  <c:v>15.479166666666666</c:v>
                </c:pt>
                <c:pt idx="1486">
                  <c:v>15.489583333333334</c:v>
                </c:pt>
                <c:pt idx="1487">
                  <c:v>15.5</c:v>
                </c:pt>
                <c:pt idx="1488">
                  <c:v>15.510416666666666</c:v>
                </c:pt>
                <c:pt idx="1489">
                  <c:v>15.520833333333334</c:v>
                </c:pt>
                <c:pt idx="1490">
                  <c:v>15.53125</c:v>
                </c:pt>
                <c:pt idx="1491">
                  <c:v>15.541666666666666</c:v>
                </c:pt>
                <c:pt idx="1492">
                  <c:v>15.552083333333334</c:v>
                </c:pt>
                <c:pt idx="1493">
                  <c:v>15.5625</c:v>
                </c:pt>
                <c:pt idx="1494">
                  <c:v>15.572916666666666</c:v>
                </c:pt>
                <c:pt idx="1495">
                  <c:v>15.583333333333334</c:v>
                </c:pt>
                <c:pt idx="1496">
                  <c:v>15.59375</c:v>
                </c:pt>
                <c:pt idx="1497">
                  <c:v>15.604166666666666</c:v>
                </c:pt>
                <c:pt idx="1498">
                  <c:v>15.614583333333334</c:v>
                </c:pt>
                <c:pt idx="1499">
                  <c:v>15.625</c:v>
                </c:pt>
                <c:pt idx="1500">
                  <c:v>15.635416666666666</c:v>
                </c:pt>
                <c:pt idx="1501">
                  <c:v>15.645833333333334</c:v>
                </c:pt>
                <c:pt idx="1502">
                  <c:v>15.65625</c:v>
                </c:pt>
                <c:pt idx="1503">
                  <c:v>15.666666666666666</c:v>
                </c:pt>
                <c:pt idx="1504">
                  <c:v>15.677083333333334</c:v>
                </c:pt>
                <c:pt idx="1505">
                  <c:v>15.6875</c:v>
                </c:pt>
                <c:pt idx="1506">
                  <c:v>15.697916666666666</c:v>
                </c:pt>
                <c:pt idx="1507">
                  <c:v>15.708333333333334</c:v>
                </c:pt>
                <c:pt idx="1508">
                  <c:v>15.71875</c:v>
                </c:pt>
                <c:pt idx="1509">
                  <c:v>15.729166666666666</c:v>
                </c:pt>
                <c:pt idx="1510">
                  <c:v>15.739583333333334</c:v>
                </c:pt>
                <c:pt idx="1511">
                  <c:v>15.75</c:v>
                </c:pt>
                <c:pt idx="1512">
                  <c:v>15.760416666666666</c:v>
                </c:pt>
                <c:pt idx="1513">
                  <c:v>15.770833333333334</c:v>
                </c:pt>
                <c:pt idx="1514">
                  <c:v>15.78125</c:v>
                </c:pt>
                <c:pt idx="1515">
                  <c:v>15.791666666666666</c:v>
                </c:pt>
                <c:pt idx="1516">
                  <c:v>15.802083333333334</c:v>
                </c:pt>
                <c:pt idx="1517">
                  <c:v>15.8125</c:v>
                </c:pt>
                <c:pt idx="1518">
                  <c:v>15.822916666666666</c:v>
                </c:pt>
                <c:pt idx="1519">
                  <c:v>15.833333333333334</c:v>
                </c:pt>
                <c:pt idx="1520">
                  <c:v>15.84375</c:v>
                </c:pt>
                <c:pt idx="1521">
                  <c:v>15.854166666666666</c:v>
                </c:pt>
                <c:pt idx="1522">
                  <c:v>15.864583333333334</c:v>
                </c:pt>
                <c:pt idx="1523">
                  <c:v>15.875</c:v>
                </c:pt>
                <c:pt idx="1524">
                  <c:v>15.885416666666666</c:v>
                </c:pt>
                <c:pt idx="1525">
                  <c:v>15.895833333333334</c:v>
                </c:pt>
                <c:pt idx="1526">
                  <c:v>15.90625</c:v>
                </c:pt>
                <c:pt idx="1527">
                  <c:v>15.916666666666666</c:v>
                </c:pt>
                <c:pt idx="1528">
                  <c:v>15.927083333333334</c:v>
                </c:pt>
                <c:pt idx="1529">
                  <c:v>15.9375</c:v>
                </c:pt>
                <c:pt idx="1530">
                  <c:v>15.947916666666666</c:v>
                </c:pt>
                <c:pt idx="1531">
                  <c:v>15.958333333333334</c:v>
                </c:pt>
                <c:pt idx="1532">
                  <c:v>15.96875</c:v>
                </c:pt>
                <c:pt idx="1533">
                  <c:v>15.979166666666666</c:v>
                </c:pt>
                <c:pt idx="1534">
                  <c:v>15.989583333333334</c:v>
                </c:pt>
                <c:pt idx="1535">
                  <c:v>16</c:v>
                </c:pt>
                <c:pt idx="1536">
                  <c:v>16.010416666666668</c:v>
                </c:pt>
                <c:pt idx="1537">
                  <c:v>16.020833333333332</c:v>
                </c:pt>
                <c:pt idx="1538">
                  <c:v>16.03125</c:v>
                </c:pt>
                <c:pt idx="1539">
                  <c:v>16.041666666666668</c:v>
                </c:pt>
                <c:pt idx="1540">
                  <c:v>16.052083333333332</c:v>
                </c:pt>
                <c:pt idx="1541">
                  <c:v>16.0625</c:v>
                </c:pt>
                <c:pt idx="1542">
                  <c:v>16.072916666666668</c:v>
                </c:pt>
                <c:pt idx="1543">
                  <c:v>16.083333333333332</c:v>
                </c:pt>
                <c:pt idx="1544">
                  <c:v>16.09375</c:v>
                </c:pt>
                <c:pt idx="1545">
                  <c:v>16.104166666666668</c:v>
                </c:pt>
                <c:pt idx="1546">
                  <c:v>16.114583333333332</c:v>
                </c:pt>
                <c:pt idx="1547">
                  <c:v>16.125</c:v>
                </c:pt>
                <c:pt idx="1548">
                  <c:v>16.135416666666668</c:v>
                </c:pt>
                <c:pt idx="1549">
                  <c:v>16.145833333333332</c:v>
                </c:pt>
                <c:pt idx="1550">
                  <c:v>16.15625</c:v>
                </c:pt>
                <c:pt idx="1551">
                  <c:v>16.166666666666668</c:v>
                </c:pt>
                <c:pt idx="1552">
                  <c:v>16.177083333333332</c:v>
                </c:pt>
                <c:pt idx="1553">
                  <c:v>16.1875</c:v>
                </c:pt>
                <c:pt idx="1554">
                  <c:v>16.197916666666668</c:v>
                </c:pt>
                <c:pt idx="1555">
                  <c:v>16.208333333333332</c:v>
                </c:pt>
                <c:pt idx="1556">
                  <c:v>16.21875</c:v>
                </c:pt>
                <c:pt idx="1557">
                  <c:v>16.229166666666668</c:v>
                </c:pt>
                <c:pt idx="1558">
                  <c:v>16.239583333333332</c:v>
                </c:pt>
                <c:pt idx="1559">
                  <c:v>16.25</c:v>
                </c:pt>
                <c:pt idx="1560">
                  <c:v>16.260416666666668</c:v>
                </c:pt>
                <c:pt idx="1561">
                  <c:v>16.270833333333332</c:v>
                </c:pt>
                <c:pt idx="1562">
                  <c:v>16.28125</c:v>
                </c:pt>
                <c:pt idx="1563">
                  <c:v>16.291666666666668</c:v>
                </c:pt>
                <c:pt idx="1564">
                  <c:v>16.302083333333332</c:v>
                </c:pt>
                <c:pt idx="1565">
                  <c:v>16.3125</c:v>
                </c:pt>
                <c:pt idx="1566">
                  <c:v>16.322916666666668</c:v>
                </c:pt>
                <c:pt idx="1567">
                  <c:v>16.333333333333332</c:v>
                </c:pt>
                <c:pt idx="1568">
                  <c:v>16.34375</c:v>
                </c:pt>
                <c:pt idx="1569">
                  <c:v>16.354166666666668</c:v>
                </c:pt>
                <c:pt idx="1570">
                  <c:v>16.364583333333332</c:v>
                </c:pt>
                <c:pt idx="1571">
                  <c:v>16.375</c:v>
                </c:pt>
                <c:pt idx="1572">
                  <c:v>16.385416666666668</c:v>
                </c:pt>
                <c:pt idx="1573">
                  <c:v>16.395833333333332</c:v>
                </c:pt>
                <c:pt idx="1574">
                  <c:v>16.40625</c:v>
                </c:pt>
                <c:pt idx="1575">
                  <c:v>16.416666666666668</c:v>
                </c:pt>
                <c:pt idx="1576">
                  <c:v>16.427083333333332</c:v>
                </c:pt>
                <c:pt idx="1577">
                  <c:v>16.4375</c:v>
                </c:pt>
                <c:pt idx="1578">
                  <c:v>16.447916666666668</c:v>
                </c:pt>
                <c:pt idx="1579">
                  <c:v>16.458333333333332</c:v>
                </c:pt>
                <c:pt idx="1580">
                  <c:v>16.46875</c:v>
                </c:pt>
                <c:pt idx="1581">
                  <c:v>16.479166666666668</c:v>
                </c:pt>
                <c:pt idx="1582">
                  <c:v>16.489583333333332</c:v>
                </c:pt>
                <c:pt idx="1583">
                  <c:v>16.5</c:v>
                </c:pt>
                <c:pt idx="1584">
                  <c:v>16.510416666666668</c:v>
                </c:pt>
                <c:pt idx="1585">
                  <c:v>16.520833333333332</c:v>
                </c:pt>
                <c:pt idx="1586">
                  <c:v>16.53125</c:v>
                </c:pt>
                <c:pt idx="1587">
                  <c:v>16.541666666666668</c:v>
                </c:pt>
                <c:pt idx="1588">
                  <c:v>16.552083333333332</c:v>
                </c:pt>
                <c:pt idx="1589">
                  <c:v>16.5625</c:v>
                </c:pt>
                <c:pt idx="1590">
                  <c:v>16.572916666666668</c:v>
                </c:pt>
                <c:pt idx="1591">
                  <c:v>16.583333333333332</c:v>
                </c:pt>
                <c:pt idx="1592">
                  <c:v>16.59375</c:v>
                </c:pt>
                <c:pt idx="1593">
                  <c:v>16.604166666666668</c:v>
                </c:pt>
                <c:pt idx="1594">
                  <c:v>16.614583333333332</c:v>
                </c:pt>
                <c:pt idx="1595">
                  <c:v>16.625</c:v>
                </c:pt>
                <c:pt idx="1596">
                  <c:v>16.635416666666668</c:v>
                </c:pt>
                <c:pt idx="1597">
                  <c:v>16.645833333333332</c:v>
                </c:pt>
                <c:pt idx="1598">
                  <c:v>16.65625</c:v>
                </c:pt>
                <c:pt idx="1599">
                  <c:v>16.666666666666668</c:v>
                </c:pt>
                <c:pt idx="1600">
                  <c:v>16.677083333333332</c:v>
                </c:pt>
                <c:pt idx="1601">
                  <c:v>16.6875</c:v>
                </c:pt>
                <c:pt idx="1602">
                  <c:v>16.697916666666668</c:v>
                </c:pt>
                <c:pt idx="1603">
                  <c:v>16.708333333333332</c:v>
                </c:pt>
                <c:pt idx="1604">
                  <c:v>16.71875</c:v>
                </c:pt>
                <c:pt idx="1605">
                  <c:v>16.729166666666668</c:v>
                </c:pt>
                <c:pt idx="1606">
                  <c:v>16.739583333333332</c:v>
                </c:pt>
                <c:pt idx="1607">
                  <c:v>16.75</c:v>
                </c:pt>
                <c:pt idx="1608">
                  <c:v>16.760416666666668</c:v>
                </c:pt>
                <c:pt idx="1609">
                  <c:v>16.770833333333332</c:v>
                </c:pt>
                <c:pt idx="1610">
                  <c:v>16.78125</c:v>
                </c:pt>
                <c:pt idx="1611">
                  <c:v>16.791666666666668</c:v>
                </c:pt>
                <c:pt idx="1612">
                  <c:v>16.802083333333332</c:v>
                </c:pt>
                <c:pt idx="1613">
                  <c:v>16.8125</c:v>
                </c:pt>
                <c:pt idx="1614">
                  <c:v>16.822916666666668</c:v>
                </c:pt>
                <c:pt idx="1615">
                  <c:v>16.833333333333332</c:v>
                </c:pt>
                <c:pt idx="1616">
                  <c:v>16.84375</c:v>
                </c:pt>
                <c:pt idx="1617">
                  <c:v>16.854166666666668</c:v>
                </c:pt>
                <c:pt idx="1618">
                  <c:v>16.864583333333332</c:v>
                </c:pt>
                <c:pt idx="1619">
                  <c:v>16.875</c:v>
                </c:pt>
                <c:pt idx="1620">
                  <c:v>16.885416666666668</c:v>
                </c:pt>
                <c:pt idx="1621">
                  <c:v>16.895833333333332</c:v>
                </c:pt>
                <c:pt idx="1622">
                  <c:v>16.90625</c:v>
                </c:pt>
                <c:pt idx="1623">
                  <c:v>16.916666666666668</c:v>
                </c:pt>
                <c:pt idx="1624">
                  <c:v>16.927083333333332</c:v>
                </c:pt>
                <c:pt idx="1625">
                  <c:v>16.9375</c:v>
                </c:pt>
                <c:pt idx="1626">
                  <c:v>16.947916666666668</c:v>
                </c:pt>
                <c:pt idx="1627">
                  <c:v>16.958333333333332</c:v>
                </c:pt>
                <c:pt idx="1628">
                  <c:v>16.96875</c:v>
                </c:pt>
                <c:pt idx="1629">
                  <c:v>16.979166666666668</c:v>
                </c:pt>
                <c:pt idx="1630">
                  <c:v>16.989583333333332</c:v>
                </c:pt>
                <c:pt idx="1631">
                  <c:v>17</c:v>
                </c:pt>
                <c:pt idx="1632">
                  <c:v>17.010416666666668</c:v>
                </c:pt>
                <c:pt idx="1633">
                  <c:v>17.020833333333332</c:v>
                </c:pt>
                <c:pt idx="1634">
                  <c:v>17.03125</c:v>
                </c:pt>
                <c:pt idx="1635">
                  <c:v>17.041666666666668</c:v>
                </c:pt>
                <c:pt idx="1636">
                  <c:v>17.052083333333332</c:v>
                </c:pt>
                <c:pt idx="1637">
                  <c:v>17.0625</c:v>
                </c:pt>
                <c:pt idx="1638">
                  <c:v>17.072916666666668</c:v>
                </c:pt>
                <c:pt idx="1639">
                  <c:v>17.083333333333332</c:v>
                </c:pt>
                <c:pt idx="1640">
                  <c:v>17.09375</c:v>
                </c:pt>
                <c:pt idx="1641">
                  <c:v>17.104166666666668</c:v>
                </c:pt>
                <c:pt idx="1642">
                  <c:v>17.114583333333332</c:v>
                </c:pt>
                <c:pt idx="1643">
                  <c:v>17.125</c:v>
                </c:pt>
                <c:pt idx="1644">
                  <c:v>17.135416666666668</c:v>
                </c:pt>
                <c:pt idx="1645">
                  <c:v>17.145833333333332</c:v>
                </c:pt>
                <c:pt idx="1646">
                  <c:v>17.15625</c:v>
                </c:pt>
                <c:pt idx="1647">
                  <c:v>17.166666666666668</c:v>
                </c:pt>
                <c:pt idx="1648">
                  <c:v>17.177083333333332</c:v>
                </c:pt>
                <c:pt idx="1649">
                  <c:v>17.1875</c:v>
                </c:pt>
                <c:pt idx="1650">
                  <c:v>17.197916666666668</c:v>
                </c:pt>
                <c:pt idx="1651">
                  <c:v>17.208333333333332</c:v>
                </c:pt>
                <c:pt idx="1652">
                  <c:v>17.21875</c:v>
                </c:pt>
                <c:pt idx="1653">
                  <c:v>17.229166666666668</c:v>
                </c:pt>
                <c:pt idx="1654">
                  <c:v>17.239583333333332</c:v>
                </c:pt>
                <c:pt idx="1655">
                  <c:v>17.25</c:v>
                </c:pt>
                <c:pt idx="1656">
                  <c:v>17.260416666666668</c:v>
                </c:pt>
                <c:pt idx="1657">
                  <c:v>17.270833333333332</c:v>
                </c:pt>
                <c:pt idx="1658">
                  <c:v>17.28125</c:v>
                </c:pt>
                <c:pt idx="1659">
                  <c:v>17.291666666666668</c:v>
                </c:pt>
                <c:pt idx="1660">
                  <c:v>17.302083333333332</c:v>
                </c:pt>
                <c:pt idx="1661">
                  <c:v>17.3125</c:v>
                </c:pt>
                <c:pt idx="1662">
                  <c:v>17.322916666666668</c:v>
                </c:pt>
                <c:pt idx="1663">
                  <c:v>17.333333333333332</c:v>
                </c:pt>
                <c:pt idx="1664">
                  <c:v>17.34375</c:v>
                </c:pt>
                <c:pt idx="1665">
                  <c:v>17.354166666666668</c:v>
                </c:pt>
                <c:pt idx="1666">
                  <c:v>17.364583333333332</c:v>
                </c:pt>
                <c:pt idx="1667">
                  <c:v>17.375</c:v>
                </c:pt>
                <c:pt idx="1668">
                  <c:v>17.385416666666668</c:v>
                </c:pt>
                <c:pt idx="1669">
                  <c:v>17.395833333333332</c:v>
                </c:pt>
                <c:pt idx="1670">
                  <c:v>17.40625</c:v>
                </c:pt>
                <c:pt idx="1671">
                  <c:v>17.416666666666668</c:v>
                </c:pt>
                <c:pt idx="1672">
                  <c:v>17.427083333333332</c:v>
                </c:pt>
                <c:pt idx="1673">
                  <c:v>17.4375</c:v>
                </c:pt>
                <c:pt idx="1674">
                  <c:v>17.447916666666668</c:v>
                </c:pt>
                <c:pt idx="1675">
                  <c:v>17.458333333333332</c:v>
                </c:pt>
                <c:pt idx="1676">
                  <c:v>17.46875</c:v>
                </c:pt>
                <c:pt idx="1677">
                  <c:v>17.479166666666668</c:v>
                </c:pt>
                <c:pt idx="1678">
                  <c:v>17.489583333333332</c:v>
                </c:pt>
                <c:pt idx="1679">
                  <c:v>17.5</c:v>
                </c:pt>
                <c:pt idx="1680">
                  <c:v>17.510416666666668</c:v>
                </c:pt>
                <c:pt idx="1681">
                  <c:v>17.520833333333332</c:v>
                </c:pt>
                <c:pt idx="1682">
                  <c:v>17.53125</c:v>
                </c:pt>
                <c:pt idx="1683">
                  <c:v>17.541666666666668</c:v>
                </c:pt>
                <c:pt idx="1684">
                  <c:v>17.552083333333332</c:v>
                </c:pt>
                <c:pt idx="1685">
                  <c:v>17.5625</c:v>
                </c:pt>
                <c:pt idx="1686">
                  <c:v>17.572916666666668</c:v>
                </c:pt>
                <c:pt idx="1687">
                  <c:v>17.583333333333332</c:v>
                </c:pt>
                <c:pt idx="1688">
                  <c:v>17.59375</c:v>
                </c:pt>
                <c:pt idx="1689">
                  <c:v>17.604166666666668</c:v>
                </c:pt>
                <c:pt idx="1690">
                  <c:v>17.614583333333332</c:v>
                </c:pt>
                <c:pt idx="1691">
                  <c:v>17.625</c:v>
                </c:pt>
                <c:pt idx="1692">
                  <c:v>17.635416666666668</c:v>
                </c:pt>
                <c:pt idx="1693">
                  <c:v>17.645833333333332</c:v>
                </c:pt>
                <c:pt idx="1694">
                  <c:v>17.65625</c:v>
                </c:pt>
                <c:pt idx="1695">
                  <c:v>17.666666666666668</c:v>
                </c:pt>
                <c:pt idx="1696">
                  <c:v>17.677083333333332</c:v>
                </c:pt>
                <c:pt idx="1697">
                  <c:v>17.6875</c:v>
                </c:pt>
                <c:pt idx="1698">
                  <c:v>17.697916666666668</c:v>
                </c:pt>
                <c:pt idx="1699">
                  <c:v>17.708333333333332</c:v>
                </c:pt>
                <c:pt idx="1700">
                  <c:v>17.71875</c:v>
                </c:pt>
                <c:pt idx="1701">
                  <c:v>17.729166666666668</c:v>
                </c:pt>
                <c:pt idx="1702">
                  <c:v>17.739583333333332</c:v>
                </c:pt>
                <c:pt idx="1703">
                  <c:v>17.75</c:v>
                </c:pt>
                <c:pt idx="1704">
                  <c:v>17.760416666666668</c:v>
                </c:pt>
                <c:pt idx="1705">
                  <c:v>17.770833333333332</c:v>
                </c:pt>
                <c:pt idx="1706">
                  <c:v>17.78125</c:v>
                </c:pt>
                <c:pt idx="1707">
                  <c:v>17.791666666666668</c:v>
                </c:pt>
                <c:pt idx="1708">
                  <c:v>17.802083333333332</c:v>
                </c:pt>
                <c:pt idx="1709">
                  <c:v>17.8125</c:v>
                </c:pt>
                <c:pt idx="1710">
                  <c:v>17.822916666666668</c:v>
                </c:pt>
                <c:pt idx="1711">
                  <c:v>17.833333333333332</c:v>
                </c:pt>
                <c:pt idx="1712">
                  <c:v>17.84375</c:v>
                </c:pt>
                <c:pt idx="1713">
                  <c:v>17.854166666666668</c:v>
                </c:pt>
                <c:pt idx="1714">
                  <c:v>17.864583333333332</c:v>
                </c:pt>
                <c:pt idx="1715">
                  <c:v>17.875</c:v>
                </c:pt>
                <c:pt idx="1716">
                  <c:v>17.885416666666668</c:v>
                </c:pt>
                <c:pt idx="1717">
                  <c:v>17.895833333333332</c:v>
                </c:pt>
                <c:pt idx="1718">
                  <c:v>17.90625</c:v>
                </c:pt>
                <c:pt idx="1719">
                  <c:v>17.916666666666668</c:v>
                </c:pt>
                <c:pt idx="1720">
                  <c:v>17.927083333333332</c:v>
                </c:pt>
                <c:pt idx="1721">
                  <c:v>17.9375</c:v>
                </c:pt>
                <c:pt idx="1722">
                  <c:v>17.947916666666668</c:v>
                </c:pt>
                <c:pt idx="1723">
                  <c:v>17.958333333333332</c:v>
                </c:pt>
                <c:pt idx="1724">
                  <c:v>17.96875</c:v>
                </c:pt>
                <c:pt idx="1725">
                  <c:v>17.979166666666668</c:v>
                </c:pt>
                <c:pt idx="1726">
                  <c:v>17.989583333333332</c:v>
                </c:pt>
                <c:pt idx="1727">
                  <c:v>18</c:v>
                </c:pt>
                <c:pt idx="1728">
                  <c:v>18.010416666666668</c:v>
                </c:pt>
                <c:pt idx="1729">
                  <c:v>18.020833333333332</c:v>
                </c:pt>
                <c:pt idx="1730">
                  <c:v>18.03125</c:v>
                </c:pt>
                <c:pt idx="1731">
                  <c:v>18.041666666666668</c:v>
                </c:pt>
                <c:pt idx="1732">
                  <c:v>18.052083333333332</c:v>
                </c:pt>
                <c:pt idx="1733">
                  <c:v>18.0625</c:v>
                </c:pt>
                <c:pt idx="1734">
                  <c:v>18.072916666666668</c:v>
                </c:pt>
                <c:pt idx="1735">
                  <c:v>18.083333333333332</c:v>
                </c:pt>
                <c:pt idx="1736">
                  <c:v>18.09375</c:v>
                </c:pt>
                <c:pt idx="1737">
                  <c:v>18.104166666666668</c:v>
                </c:pt>
                <c:pt idx="1738">
                  <c:v>18.114583333333332</c:v>
                </c:pt>
                <c:pt idx="1739">
                  <c:v>18.125</c:v>
                </c:pt>
                <c:pt idx="1740">
                  <c:v>18.135416666666668</c:v>
                </c:pt>
                <c:pt idx="1741">
                  <c:v>18.145833333333332</c:v>
                </c:pt>
                <c:pt idx="1742">
                  <c:v>18.15625</c:v>
                </c:pt>
                <c:pt idx="1743">
                  <c:v>18.166666666666668</c:v>
                </c:pt>
                <c:pt idx="1744">
                  <c:v>18.177083333333332</c:v>
                </c:pt>
                <c:pt idx="1745">
                  <c:v>18.1875</c:v>
                </c:pt>
                <c:pt idx="1746">
                  <c:v>18.197916666666668</c:v>
                </c:pt>
                <c:pt idx="1747">
                  <c:v>18.208333333333332</c:v>
                </c:pt>
                <c:pt idx="1748">
                  <c:v>18.21875</c:v>
                </c:pt>
                <c:pt idx="1749">
                  <c:v>18.229166666666668</c:v>
                </c:pt>
                <c:pt idx="1750">
                  <c:v>18.239583333333332</c:v>
                </c:pt>
                <c:pt idx="1751">
                  <c:v>18.25</c:v>
                </c:pt>
                <c:pt idx="1752">
                  <c:v>18.260416666666668</c:v>
                </c:pt>
                <c:pt idx="1753">
                  <c:v>18.270833333333332</c:v>
                </c:pt>
                <c:pt idx="1754">
                  <c:v>18.28125</c:v>
                </c:pt>
                <c:pt idx="1755">
                  <c:v>18.291666666666668</c:v>
                </c:pt>
                <c:pt idx="1756">
                  <c:v>18.302083333333332</c:v>
                </c:pt>
                <c:pt idx="1757">
                  <c:v>18.3125</c:v>
                </c:pt>
                <c:pt idx="1758">
                  <c:v>18.322916666666668</c:v>
                </c:pt>
                <c:pt idx="1759">
                  <c:v>18.333333333333332</c:v>
                </c:pt>
                <c:pt idx="1760">
                  <c:v>18.34375</c:v>
                </c:pt>
                <c:pt idx="1761">
                  <c:v>18.354166666666668</c:v>
                </c:pt>
                <c:pt idx="1762">
                  <c:v>18.364583333333332</c:v>
                </c:pt>
                <c:pt idx="1763">
                  <c:v>18.375</c:v>
                </c:pt>
                <c:pt idx="1764">
                  <c:v>18.385416666666668</c:v>
                </c:pt>
                <c:pt idx="1765">
                  <c:v>18.395833333333332</c:v>
                </c:pt>
                <c:pt idx="1766">
                  <c:v>18.40625</c:v>
                </c:pt>
                <c:pt idx="1767">
                  <c:v>18.416666666666668</c:v>
                </c:pt>
                <c:pt idx="1768">
                  <c:v>18.427083333333332</c:v>
                </c:pt>
                <c:pt idx="1769">
                  <c:v>18.4375</c:v>
                </c:pt>
                <c:pt idx="1770">
                  <c:v>18.447916666666668</c:v>
                </c:pt>
                <c:pt idx="1771">
                  <c:v>18.458333333333332</c:v>
                </c:pt>
                <c:pt idx="1772">
                  <c:v>18.46875</c:v>
                </c:pt>
                <c:pt idx="1773">
                  <c:v>18.479166666666668</c:v>
                </c:pt>
                <c:pt idx="1774">
                  <c:v>18.489583333333332</c:v>
                </c:pt>
                <c:pt idx="1775">
                  <c:v>18.5</c:v>
                </c:pt>
                <c:pt idx="1776">
                  <c:v>18.510416666666668</c:v>
                </c:pt>
                <c:pt idx="1777">
                  <c:v>18.520833333333332</c:v>
                </c:pt>
                <c:pt idx="1778">
                  <c:v>18.53125</c:v>
                </c:pt>
                <c:pt idx="1779">
                  <c:v>18.541666666666668</c:v>
                </c:pt>
                <c:pt idx="1780">
                  <c:v>18.552083333333332</c:v>
                </c:pt>
                <c:pt idx="1781">
                  <c:v>18.5625</c:v>
                </c:pt>
                <c:pt idx="1782">
                  <c:v>18.572916666666668</c:v>
                </c:pt>
                <c:pt idx="1783">
                  <c:v>18.583333333333332</c:v>
                </c:pt>
                <c:pt idx="1784">
                  <c:v>18.59375</c:v>
                </c:pt>
                <c:pt idx="1785">
                  <c:v>18.604166666666668</c:v>
                </c:pt>
                <c:pt idx="1786">
                  <c:v>18.614583333333332</c:v>
                </c:pt>
                <c:pt idx="1787">
                  <c:v>18.625</c:v>
                </c:pt>
                <c:pt idx="1788">
                  <c:v>18.635416666666668</c:v>
                </c:pt>
                <c:pt idx="1789">
                  <c:v>18.645833333333332</c:v>
                </c:pt>
                <c:pt idx="1790">
                  <c:v>18.65625</c:v>
                </c:pt>
                <c:pt idx="1791">
                  <c:v>18.666666666666668</c:v>
                </c:pt>
                <c:pt idx="1792">
                  <c:v>18.677083333333332</c:v>
                </c:pt>
                <c:pt idx="1793">
                  <c:v>18.6875</c:v>
                </c:pt>
                <c:pt idx="1794">
                  <c:v>18.697916666666668</c:v>
                </c:pt>
                <c:pt idx="1795">
                  <c:v>18.708333333333332</c:v>
                </c:pt>
                <c:pt idx="1796">
                  <c:v>18.71875</c:v>
                </c:pt>
                <c:pt idx="1797">
                  <c:v>18.729166666666668</c:v>
                </c:pt>
                <c:pt idx="1798">
                  <c:v>18.739583333333332</c:v>
                </c:pt>
                <c:pt idx="1799">
                  <c:v>18.75</c:v>
                </c:pt>
                <c:pt idx="1800">
                  <c:v>18.760416666666668</c:v>
                </c:pt>
                <c:pt idx="1801">
                  <c:v>18.770833333333332</c:v>
                </c:pt>
                <c:pt idx="1802">
                  <c:v>18.78125</c:v>
                </c:pt>
                <c:pt idx="1803">
                  <c:v>18.791666666666668</c:v>
                </c:pt>
                <c:pt idx="1804">
                  <c:v>18.802083333333332</c:v>
                </c:pt>
                <c:pt idx="1805">
                  <c:v>18.8125</c:v>
                </c:pt>
                <c:pt idx="1806">
                  <c:v>18.822916666666668</c:v>
                </c:pt>
                <c:pt idx="1807">
                  <c:v>18.833333333333332</c:v>
                </c:pt>
                <c:pt idx="1808">
                  <c:v>18.84375</c:v>
                </c:pt>
                <c:pt idx="1809">
                  <c:v>18.854166666666668</c:v>
                </c:pt>
                <c:pt idx="1810">
                  <c:v>18.864583333333332</c:v>
                </c:pt>
                <c:pt idx="1811">
                  <c:v>18.875</c:v>
                </c:pt>
                <c:pt idx="1812">
                  <c:v>18.885416666666668</c:v>
                </c:pt>
                <c:pt idx="1813">
                  <c:v>18.895833333333332</c:v>
                </c:pt>
                <c:pt idx="1814">
                  <c:v>18.90625</c:v>
                </c:pt>
                <c:pt idx="1815">
                  <c:v>18.916666666666668</c:v>
                </c:pt>
                <c:pt idx="1816">
                  <c:v>18.927083333333332</c:v>
                </c:pt>
                <c:pt idx="1817">
                  <c:v>18.9375</c:v>
                </c:pt>
                <c:pt idx="1818">
                  <c:v>18.947916666666668</c:v>
                </c:pt>
                <c:pt idx="1819">
                  <c:v>18.958333333333332</c:v>
                </c:pt>
                <c:pt idx="1820">
                  <c:v>18.96875</c:v>
                </c:pt>
                <c:pt idx="1821">
                  <c:v>18.979166666666668</c:v>
                </c:pt>
                <c:pt idx="1822">
                  <c:v>18.989583333333332</c:v>
                </c:pt>
                <c:pt idx="1823">
                  <c:v>19</c:v>
                </c:pt>
                <c:pt idx="1824">
                  <c:v>19.010416666666668</c:v>
                </c:pt>
                <c:pt idx="1825">
                  <c:v>19.020833333333332</c:v>
                </c:pt>
                <c:pt idx="1826">
                  <c:v>19.03125</c:v>
                </c:pt>
                <c:pt idx="1827">
                  <c:v>19.041666666666668</c:v>
                </c:pt>
                <c:pt idx="1828">
                  <c:v>19.052083333333332</c:v>
                </c:pt>
                <c:pt idx="1829">
                  <c:v>19.0625</c:v>
                </c:pt>
                <c:pt idx="1830">
                  <c:v>19.072916666666668</c:v>
                </c:pt>
                <c:pt idx="1831">
                  <c:v>19.083333333333332</c:v>
                </c:pt>
                <c:pt idx="1832">
                  <c:v>19.09375</c:v>
                </c:pt>
                <c:pt idx="1833">
                  <c:v>19.104166666666668</c:v>
                </c:pt>
                <c:pt idx="1834">
                  <c:v>19.114583333333332</c:v>
                </c:pt>
                <c:pt idx="1835">
                  <c:v>19.125</c:v>
                </c:pt>
                <c:pt idx="1836">
                  <c:v>19.135416666666668</c:v>
                </c:pt>
                <c:pt idx="1837">
                  <c:v>19.145833333333332</c:v>
                </c:pt>
                <c:pt idx="1838">
                  <c:v>19.15625</c:v>
                </c:pt>
                <c:pt idx="1839">
                  <c:v>19.166666666666668</c:v>
                </c:pt>
                <c:pt idx="1840">
                  <c:v>19.177083333333332</c:v>
                </c:pt>
                <c:pt idx="1841">
                  <c:v>19.1875</c:v>
                </c:pt>
                <c:pt idx="1842">
                  <c:v>19.197916666666668</c:v>
                </c:pt>
                <c:pt idx="1843">
                  <c:v>19.208333333333332</c:v>
                </c:pt>
                <c:pt idx="1844">
                  <c:v>19.21875</c:v>
                </c:pt>
                <c:pt idx="1845">
                  <c:v>19.229166666666668</c:v>
                </c:pt>
                <c:pt idx="1846">
                  <c:v>19.239583333333332</c:v>
                </c:pt>
                <c:pt idx="1847">
                  <c:v>19.25</c:v>
                </c:pt>
                <c:pt idx="1848">
                  <c:v>19.260416666666668</c:v>
                </c:pt>
                <c:pt idx="1849">
                  <c:v>19.270833333333332</c:v>
                </c:pt>
                <c:pt idx="1850">
                  <c:v>19.28125</c:v>
                </c:pt>
                <c:pt idx="1851">
                  <c:v>19.291666666666668</c:v>
                </c:pt>
                <c:pt idx="1852">
                  <c:v>19.302083333333332</c:v>
                </c:pt>
                <c:pt idx="1853">
                  <c:v>19.3125</c:v>
                </c:pt>
                <c:pt idx="1854">
                  <c:v>19.322916666666668</c:v>
                </c:pt>
                <c:pt idx="1855">
                  <c:v>19.333333333333332</c:v>
                </c:pt>
                <c:pt idx="1856">
                  <c:v>19.34375</c:v>
                </c:pt>
                <c:pt idx="1857">
                  <c:v>19.354166666666668</c:v>
                </c:pt>
                <c:pt idx="1858">
                  <c:v>19.364583333333332</c:v>
                </c:pt>
                <c:pt idx="1859">
                  <c:v>19.375</c:v>
                </c:pt>
                <c:pt idx="1860">
                  <c:v>19.385416666666668</c:v>
                </c:pt>
                <c:pt idx="1861">
                  <c:v>19.395833333333332</c:v>
                </c:pt>
                <c:pt idx="1862">
                  <c:v>19.40625</c:v>
                </c:pt>
                <c:pt idx="1863">
                  <c:v>19.416666666666668</c:v>
                </c:pt>
                <c:pt idx="1864">
                  <c:v>19.427083333333332</c:v>
                </c:pt>
                <c:pt idx="1865">
                  <c:v>19.4375</c:v>
                </c:pt>
                <c:pt idx="1866">
                  <c:v>19.447916666666668</c:v>
                </c:pt>
                <c:pt idx="1867">
                  <c:v>19.458333333333332</c:v>
                </c:pt>
                <c:pt idx="1868">
                  <c:v>19.46875</c:v>
                </c:pt>
                <c:pt idx="1869">
                  <c:v>19.479166666666668</c:v>
                </c:pt>
                <c:pt idx="1870">
                  <c:v>19.489583333333332</c:v>
                </c:pt>
                <c:pt idx="1871">
                  <c:v>19.5</c:v>
                </c:pt>
                <c:pt idx="1872">
                  <c:v>19.510416666666668</c:v>
                </c:pt>
                <c:pt idx="1873">
                  <c:v>19.520833333333332</c:v>
                </c:pt>
                <c:pt idx="1874">
                  <c:v>19.53125</c:v>
                </c:pt>
                <c:pt idx="1875">
                  <c:v>19.541666666666668</c:v>
                </c:pt>
                <c:pt idx="1876">
                  <c:v>19.552083333333332</c:v>
                </c:pt>
                <c:pt idx="1877">
                  <c:v>19.5625</c:v>
                </c:pt>
                <c:pt idx="1878">
                  <c:v>19.572916666666668</c:v>
                </c:pt>
                <c:pt idx="1879">
                  <c:v>19.583333333333332</c:v>
                </c:pt>
                <c:pt idx="1880">
                  <c:v>19.59375</c:v>
                </c:pt>
                <c:pt idx="1881">
                  <c:v>19.604166666666668</c:v>
                </c:pt>
                <c:pt idx="1882">
                  <c:v>19.614583333333332</c:v>
                </c:pt>
                <c:pt idx="1883">
                  <c:v>19.625</c:v>
                </c:pt>
                <c:pt idx="1884">
                  <c:v>19.635416666666668</c:v>
                </c:pt>
                <c:pt idx="1885">
                  <c:v>19.645833333333332</c:v>
                </c:pt>
                <c:pt idx="1886">
                  <c:v>19.65625</c:v>
                </c:pt>
                <c:pt idx="1887">
                  <c:v>19.666666666666668</c:v>
                </c:pt>
                <c:pt idx="1888">
                  <c:v>19.677083333333332</c:v>
                </c:pt>
                <c:pt idx="1889">
                  <c:v>19.6875</c:v>
                </c:pt>
                <c:pt idx="1890">
                  <c:v>19.697916666666668</c:v>
                </c:pt>
                <c:pt idx="1891">
                  <c:v>19.708333333333332</c:v>
                </c:pt>
                <c:pt idx="1892">
                  <c:v>19.71875</c:v>
                </c:pt>
                <c:pt idx="1893">
                  <c:v>19.729166666666668</c:v>
                </c:pt>
                <c:pt idx="1894">
                  <c:v>19.739583333333332</c:v>
                </c:pt>
                <c:pt idx="1895">
                  <c:v>19.75</c:v>
                </c:pt>
                <c:pt idx="1896">
                  <c:v>19.760416666666668</c:v>
                </c:pt>
                <c:pt idx="1897">
                  <c:v>19.770833333333332</c:v>
                </c:pt>
                <c:pt idx="1898">
                  <c:v>19.78125</c:v>
                </c:pt>
                <c:pt idx="1899">
                  <c:v>19.791666666666668</c:v>
                </c:pt>
                <c:pt idx="1900">
                  <c:v>19.802083333333332</c:v>
                </c:pt>
                <c:pt idx="1901">
                  <c:v>19.8125</c:v>
                </c:pt>
                <c:pt idx="1902">
                  <c:v>19.822916666666668</c:v>
                </c:pt>
                <c:pt idx="1903">
                  <c:v>19.833333333333332</c:v>
                </c:pt>
                <c:pt idx="1904">
                  <c:v>19.84375</c:v>
                </c:pt>
                <c:pt idx="1905">
                  <c:v>19.854166666666668</c:v>
                </c:pt>
                <c:pt idx="1906">
                  <c:v>19.864583333333332</c:v>
                </c:pt>
                <c:pt idx="1907">
                  <c:v>19.875</c:v>
                </c:pt>
                <c:pt idx="1908">
                  <c:v>19.885416666666668</c:v>
                </c:pt>
                <c:pt idx="1909">
                  <c:v>19.895833333333332</c:v>
                </c:pt>
                <c:pt idx="1910">
                  <c:v>19.90625</c:v>
                </c:pt>
                <c:pt idx="1911">
                  <c:v>19.916666666666668</c:v>
                </c:pt>
                <c:pt idx="1912">
                  <c:v>19.927083333333332</c:v>
                </c:pt>
                <c:pt idx="1913">
                  <c:v>19.9375</c:v>
                </c:pt>
                <c:pt idx="1914">
                  <c:v>19.947916666666668</c:v>
                </c:pt>
                <c:pt idx="1915">
                  <c:v>19.958333333333332</c:v>
                </c:pt>
                <c:pt idx="1916">
                  <c:v>19.96875</c:v>
                </c:pt>
                <c:pt idx="1917">
                  <c:v>19.979166666666668</c:v>
                </c:pt>
                <c:pt idx="1918">
                  <c:v>19.989583333333332</c:v>
                </c:pt>
                <c:pt idx="1919">
                  <c:v>20</c:v>
                </c:pt>
                <c:pt idx="1920">
                  <c:v>20.010416666666668</c:v>
                </c:pt>
                <c:pt idx="1921">
                  <c:v>20.020833333333332</c:v>
                </c:pt>
                <c:pt idx="1922">
                  <c:v>20.03125</c:v>
                </c:pt>
                <c:pt idx="1923">
                  <c:v>20.041666666666668</c:v>
                </c:pt>
                <c:pt idx="1924">
                  <c:v>20.052083333333332</c:v>
                </c:pt>
                <c:pt idx="1925">
                  <c:v>20.0625</c:v>
                </c:pt>
                <c:pt idx="1926">
                  <c:v>20.072916666666668</c:v>
                </c:pt>
                <c:pt idx="1927">
                  <c:v>20.083333333333332</c:v>
                </c:pt>
                <c:pt idx="1928">
                  <c:v>20.09375</c:v>
                </c:pt>
                <c:pt idx="1929">
                  <c:v>20.104166666666668</c:v>
                </c:pt>
                <c:pt idx="1930">
                  <c:v>20.114583333333332</c:v>
                </c:pt>
                <c:pt idx="1931">
                  <c:v>20.125</c:v>
                </c:pt>
                <c:pt idx="1932">
                  <c:v>20.135416666666668</c:v>
                </c:pt>
                <c:pt idx="1933">
                  <c:v>20.145833333333332</c:v>
                </c:pt>
                <c:pt idx="1934">
                  <c:v>20.15625</c:v>
                </c:pt>
                <c:pt idx="1935">
                  <c:v>20.166666666666668</c:v>
                </c:pt>
                <c:pt idx="1936">
                  <c:v>20.177083333333332</c:v>
                </c:pt>
                <c:pt idx="1937">
                  <c:v>20.1875</c:v>
                </c:pt>
                <c:pt idx="1938">
                  <c:v>20.197916666666668</c:v>
                </c:pt>
                <c:pt idx="1939">
                  <c:v>20.208333333333332</c:v>
                </c:pt>
                <c:pt idx="1940">
                  <c:v>20.21875</c:v>
                </c:pt>
                <c:pt idx="1941">
                  <c:v>20.229166666666668</c:v>
                </c:pt>
                <c:pt idx="1942">
                  <c:v>20.239583333333332</c:v>
                </c:pt>
                <c:pt idx="1943">
                  <c:v>20.25</c:v>
                </c:pt>
                <c:pt idx="1944">
                  <c:v>20.260416666666668</c:v>
                </c:pt>
                <c:pt idx="1945">
                  <c:v>20.270833333333332</c:v>
                </c:pt>
                <c:pt idx="1946">
                  <c:v>20.28125</c:v>
                </c:pt>
                <c:pt idx="1947">
                  <c:v>20.291666666666668</c:v>
                </c:pt>
                <c:pt idx="1948">
                  <c:v>20.302083333333332</c:v>
                </c:pt>
                <c:pt idx="1949">
                  <c:v>20.3125</c:v>
                </c:pt>
                <c:pt idx="1950">
                  <c:v>20.322916666666668</c:v>
                </c:pt>
                <c:pt idx="1951">
                  <c:v>20.333333333333332</c:v>
                </c:pt>
                <c:pt idx="1952">
                  <c:v>20.34375</c:v>
                </c:pt>
                <c:pt idx="1953">
                  <c:v>20.354166666666668</c:v>
                </c:pt>
                <c:pt idx="1954">
                  <c:v>20.364583333333332</c:v>
                </c:pt>
                <c:pt idx="1955">
                  <c:v>20.375</c:v>
                </c:pt>
                <c:pt idx="1956">
                  <c:v>20.385416666666668</c:v>
                </c:pt>
                <c:pt idx="1957">
                  <c:v>20.395833333333332</c:v>
                </c:pt>
                <c:pt idx="1958">
                  <c:v>20.40625</c:v>
                </c:pt>
                <c:pt idx="1959">
                  <c:v>20.416666666666668</c:v>
                </c:pt>
                <c:pt idx="1960">
                  <c:v>20.427083333333332</c:v>
                </c:pt>
                <c:pt idx="1961">
                  <c:v>20.4375</c:v>
                </c:pt>
                <c:pt idx="1962">
                  <c:v>20.447916666666668</c:v>
                </c:pt>
                <c:pt idx="1963">
                  <c:v>20.458333333333332</c:v>
                </c:pt>
                <c:pt idx="1964">
                  <c:v>20.46875</c:v>
                </c:pt>
                <c:pt idx="1965">
                  <c:v>20.479166666666668</c:v>
                </c:pt>
                <c:pt idx="1966">
                  <c:v>20.489583333333332</c:v>
                </c:pt>
                <c:pt idx="1967">
                  <c:v>20.5</c:v>
                </c:pt>
                <c:pt idx="1968">
                  <c:v>20.510416666666668</c:v>
                </c:pt>
                <c:pt idx="1969">
                  <c:v>20.520833333333332</c:v>
                </c:pt>
                <c:pt idx="1970">
                  <c:v>20.53125</c:v>
                </c:pt>
                <c:pt idx="1971">
                  <c:v>20.541666666666668</c:v>
                </c:pt>
                <c:pt idx="1972">
                  <c:v>20.552083333333332</c:v>
                </c:pt>
                <c:pt idx="1973">
                  <c:v>20.5625</c:v>
                </c:pt>
                <c:pt idx="1974">
                  <c:v>20.572916666666668</c:v>
                </c:pt>
                <c:pt idx="1975">
                  <c:v>20.583333333333332</c:v>
                </c:pt>
                <c:pt idx="1976">
                  <c:v>20.59375</c:v>
                </c:pt>
                <c:pt idx="1977">
                  <c:v>20.604166666666668</c:v>
                </c:pt>
                <c:pt idx="1978">
                  <c:v>20.614583333333332</c:v>
                </c:pt>
                <c:pt idx="1979">
                  <c:v>20.625</c:v>
                </c:pt>
                <c:pt idx="1980">
                  <c:v>20.635416666666668</c:v>
                </c:pt>
                <c:pt idx="1981">
                  <c:v>20.645833333333332</c:v>
                </c:pt>
                <c:pt idx="1982">
                  <c:v>20.65625</c:v>
                </c:pt>
                <c:pt idx="1983">
                  <c:v>20.666666666666668</c:v>
                </c:pt>
                <c:pt idx="1984">
                  <c:v>20.677083333333332</c:v>
                </c:pt>
                <c:pt idx="1985">
                  <c:v>20.6875</c:v>
                </c:pt>
                <c:pt idx="1986">
                  <c:v>20.697916666666668</c:v>
                </c:pt>
                <c:pt idx="1987">
                  <c:v>20.708333333333332</c:v>
                </c:pt>
                <c:pt idx="1988">
                  <c:v>20.71875</c:v>
                </c:pt>
                <c:pt idx="1989">
                  <c:v>20.729166666666668</c:v>
                </c:pt>
                <c:pt idx="1990">
                  <c:v>20.739583333333332</c:v>
                </c:pt>
                <c:pt idx="1991">
                  <c:v>20.75</c:v>
                </c:pt>
                <c:pt idx="1992">
                  <c:v>20.760416666666668</c:v>
                </c:pt>
                <c:pt idx="1993">
                  <c:v>20.770833333333332</c:v>
                </c:pt>
                <c:pt idx="1994">
                  <c:v>20.78125</c:v>
                </c:pt>
                <c:pt idx="1995">
                  <c:v>20.791666666666668</c:v>
                </c:pt>
                <c:pt idx="1996">
                  <c:v>20.802083333333332</c:v>
                </c:pt>
                <c:pt idx="1997">
                  <c:v>20.8125</c:v>
                </c:pt>
                <c:pt idx="1998">
                  <c:v>20.822916666666668</c:v>
                </c:pt>
                <c:pt idx="1999">
                  <c:v>20.833333333333332</c:v>
                </c:pt>
                <c:pt idx="2000">
                  <c:v>20.84375</c:v>
                </c:pt>
                <c:pt idx="2001">
                  <c:v>20.854166666666668</c:v>
                </c:pt>
                <c:pt idx="2002">
                  <c:v>20.864583333333332</c:v>
                </c:pt>
                <c:pt idx="2003">
                  <c:v>20.875</c:v>
                </c:pt>
                <c:pt idx="2004">
                  <c:v>20.885416666666668</c:v>
                </c:pt>
                <c:pt idx="2005">
                  <c:v>20.895833333333332</c:v>
                </c:pt>
                <c:pt idx="2006">
                  <c:v>20.90625</c:v>
                </c:pt>
                <c:pt idx="2007">
                  <c:v>20.916666666666668</c:v>
                </c:pt>
                <c:pt idx="2008">
                  <c:v>20.927083333333332</c:v>
                </c:pt>
                <c:pt idx="2009">
                  <c:v>20.9375</c:v>
                </c:pt>
                <c:pt idx="2010">
                  <c:v>20.947916666666668</c:v>
                </c:pt>
                <c:pt idx="2011">
                  <c:v>20.958333333333332</c:v>
                </c:pt>
                <c:pt idx="2012">
                  <c:v>20.96875</c:v>
                </c:pt>
                <c:pt idx="2013">
                  <c:v>20.979166666666668</c:v>
                </c:pt>
                <c:pt idx="2014">
                  <c:v>20.989583333333332</c:v>
                </c:pt>
                <c:pt idx="2015">
                  <c:v>21</c:v>
                </c:pt>
                <c:pt idx="2016">
                  <c:v>21.010416666666668</c:v>
                </c:pt>
                <c:pt idx="2017">
                  <c:v>21.020833333333332</c:v>
                </c:pt>
                <c:pt idx="2018">
                  <c:v>21.03125</c:v>
                </c:pt>
                <c:pt idx="2019">
                  <c:v>21.041666666666668</c:v>
                </c:pt>
                <c:pt idx="2020">
                  <c:v>21.052083333333332</c:v>
                </c:pt>
                <c:pt idx="2021">
                  <c:v>21.0625</c:v>
                </c:pt>
                <c:pt idx="2022">
                  <c:v>21.072916666666668</c:v>
                </c:pt>
                <c:pt idx="2023">
                  <c:v>21.083333333333332</c:v>
                </c:pt>
                <c:pt idx="2024">
                  <c:v>21.09375</c:v>
                </c:pt>
                <c:pt idx="2025">
                  <c:v>21.104166666666668</c:v>
                </c:pt>
                <c:pt idx="2026">
                  <c:v>21.114583333333332</c:v>
                </c:pt>
                <c:pt idx="2027">
                  <c:v>21.125</c:v>
                </c:pt>
                <c:pt idx="2028">
                  <c:v>21.135416666666668</c:v>
                </c:pt>
                <c:pt idx="2029">
                  <c:v>21.145833333333332</c:v>
                </c:pt>
                <c:pt idx="2030">
                  <c:v>21.15625</c:v>
                </c:pt>
                <c:pt idx="2031">
                  <c:v>21.166666666666668</c:v>
                </c:pt>
                <c:pt idx="2032">
                  <c:v>21.177083333333332</c:v>
                </c:pt>
                <c:pt idx="2033">
                  <c:v>21.1875</c:v>
                </c:pt>
                <c:pt idx="2034">
                  <c:v>21.197916666666668</c:v>
                </c:pt>
                <c:pt idx="2035">
                  <c:v>21.208333333333332</c:v>
                </c:pt>
                <c:pt idx="2036">
                  <c:v>21.21875</c:v>
                </c:pt>
                <c:pt idx="2037">
                  <c:v>21.229166666666668</c:v>
                </c:pt>
                <c:pt idx="2038">
                  <c:v>21.239583333333332</c:v>
                </c:pt>
                <c:pt idx="2039">
                  <c:v>21.25</c:v>
                </c:pt>
                <c:pt idx="2040">
                  <c:v>21.260416666666668</c:v>
                </c:pt>
                <c:pt idx="2041">
                  <c:v>21.270833333333332</c:v>
                </c:pt>
                <c:pt idx="2042">
                  <c:v>21.28125</c:v>
                </c:pt>
                <c:pt idx="2043">
                  <c:v>21.291666666666668</c:v>
                </c:pt>
                <c:pt idx="2044">
                  <c:v>21.302083333333332</c:v>
                </c:pt>
                <c:pt idx="2045">
                  <c:v>21.3125</c:v>
                </c:pt>
                <c:pt idx="2046">
                  <c:v>21.322916666666668</c:v>
                </c:pt>
                <c:pt idx="2047">
                  <c:v>21.333333333333332</c:v>
                </c:pt>
                <c:pt idx="2048">
                  <c:v>21.34375</c:v>
                </c:pt>
                <c:pt idx="2049">
                  <c:v>21.354166666666668</c:v>
                </c:pt>
                <c:pt idx="2050">
                  <c:v>21.364583333333332</c:v>
                </c:pt>
                <c:pt idx="2051">
                  <c:v>21.375</c:v>
                </c:pt>
                <c:pt idx="2052">
                  <c:v>21.385416666666668</c:v>
                </c:pt>
                <c:pt idx="2053">
                  <c:v>21.395833333333332</c:v>
                </c:pt>
                <c:pt idx="2054">
                  <c:v>21.40625</c:v>
                </c:pt>
                <c:pt idx="2055">
                  <c:v>21.416666666666668</c:v>
                </c:pt>
                <c:pt idx="2056">
                  <c:v>21.427083333333332</c:v>
                </c:pt>
                <c:pt idx="2057">
                  <c:v>21.4375</c:v>
                </c:pt>
                <c:pt idx="2058">
                  <c:v>21.447916666666668</c:v>
                </c:pt>
                <c:pt idx="2059">
                  <c:v>21.458333333333332</c:v>
                </c:pt>
                <c:pt idx="2060">
                  <c:v>21.46875</c:v>
                </c:pt>
                <c:pt idx="2061">
                  <c:v>21.479166666666668</c:v>
                </c:pt>
                <c:pt idx="2062">
                  <c:v>21.489583333333332</c:v>
                </c:pt>
                <c:pt idx="2063">
                  <c:v>21.5</c:v>
                </c:pt>
                <c:pt idx="2064">
                  <c:v>21.510416666666668</c:v>
                </c:pt>
                <c:pt idx="2065">
                  <c:v>21.520833333333332</c:v>
                </c:pt>
                <c:pt idx="2066">
                  <c:v>21.53125</c:v>
                </c:pt>
                <c:pt idx="2067">
                  <c:v>21.541666666666668</c:v>
                </c:pt>
                <c:pt idx="2068">
                  <c:v>21.552083333333332</c:v>
                </c:pt>
                <c:pt idx="2069">
                  <c:v>21.5625</c:v>
                </c:pt>
                <c:pt idx="2070">
                  <c:v>21.572916666666668</c:v>
                </c:pt>
                <c:pt idx="2071">
                  <c:v>21.583333333333332</c:v>
                </c:pt>
                <c:pt idx="2072">
                  <c:v>21.59375</c:v>
                </c:pt>
                <c:pt idx="2073">
                  <c:v>21.604166666666668</c:v>
                </c:pt>
                <c:pt idx="2074">
                  <c:v>21.614583333333332</c:v>
                </c:pt>
                <c:pt idx="2075">
                  <c:v>21.625</c:v>
                </c:pt>
                <c:pt idx="2076">
                  <c:v>21.635416666666668</c:v>
                </c:pt>
                <c:pt idx="2077">
                  <c:v>21.645833333333332</c:v>
                </c:pt>
                <c:pt idx="2078">
                  <c:v>21.65625</c:v>
                </c:pt>
                <c:pt idx="2079">
                  <c:v>21.666666666666668</c:v>
                </c:pt>
                <c:pt idx="2080">
                  <c:v>21.677083333333332</c:v>
                </c:pt>
                <c:pt idx="2081">
                  <c:v>21.6875</c:v>
                </c:pt>
                <c:pt idx="2082">
                  <c:v>21.697916666666668</c:v>
                </c:pt>
                <c:pt idx="2083">
                  <c:v>21.708333333333332</c:v>
                </c:pt>
                <c:pt idx="2084">
                  <c:v>21.71875</c:v>
                </c:pt>
                <c:pt idx="2085">
                  <c:v>21.729166666666668</c:v>
                </c:pt>
                <c:pt idx="2086">
                  <c:v>21.739583333333332</c:v>
                </c:pt>
                <c:pt idx="2087">
                  <c:v>21.75</c:v>
                </c:pt>
                <c:pt idx="2088">
                  <c:v>21.760416666666668</c:v>
                </c:pt>
                <c:pt idx="2089">
                  <c:v>21.770833333333332</c:v>
                </c:pt>
                <c:pt idx="2090">
                  <c:v>21.78125</c:v>
                </c:pt>
                <c:pt idx="2091">
                  <c:v>21.791666666666668</c:v>
                </c:pt>
                <c:pt idx="2092">
                  <c:v>21.802083333333332</c:v>
                </c:pt>
                <c:pt idx="2093">
                  <c:v>21.8125</c:v>
                </c:pt>
                <c:pt idx="2094">
                  <c:v>21.822916666666668</c:v>
                </c:pt>
                <c:pt idx="2095">
                  <c:v>21.833333333333332</c:v>
                </c:pt>
                <c:pt idx="2096">
                  <c:v>21.84375</c:v>
                </c:pt>
                <c:pt idx="2097">
                  <c:v>21.854166666666668</c:v>
                </c:pt>
                <c:pt idx="2098">
                  <c:v>21.864583333333332</c:v>
                </c:pt>
                <c:pt idx="2099">
                  <c:v>21.875</c:v>
                </c:pt>
                <c:pt idx="2100">
                  <c:v>21.885416666666668</c:v>
                </c:pt>
                <c:pt idx="2101">
                  <c:v>21.895833333333332</c:v>
                </c:pt>
                <c:pt idx="2102">
                  <c:v>21.90625</c:v>
                </c:pt>
                <c:pt idx="2103">
                  <c:v>21.916666666666668</c:v>
                </c:pt>
                <c:pt idx="2104">
                  <c:v>21.927083333333332</c:v>
                </c:pt>
                <c:pt idx="2105">
                  <c:v>21.9375</c:v>
                </c:pt>
                <c:pt idx="2106">
                  <c:v>21.947916666666668</c:v>
                </c:pt>
                <c:pt idx="2107">
                  <c:v>21.958333333333332</c:v>
                </c:pt>
                <c:pt idx="2108">
                  <c:v>21.96875</c:v>
                </c:pt>
                <c:pt idx="2109">
                  <c:v>21.979166666666668</c:v>
                </c:pt>
                <c:pt idx="2110">
                  <c:v>21.989583333333332</c:v>
                </c:pt>
                <c:pt idx="2111">
                  <c:v>22</c:v>
                </c:pt>
                <c:pt idx="2112">
                  <c:v>22.010416666666668</c:v>
                </c:pt>
                <c:pt idx="2113">
                  <c:v>22.020833333333332</c:v>
                </c:pt>
                <c:pt idx="2114">
                  <c:v>22.03125</c:v>
                </c:pt>
                <c:pt idx="2115">
                  <c:v>22.041666666666668</c:v>
                </c:pt>
                <c:pt idx="2116">
                  <c:v>22.052083333333332</c:v>
                </c:pt>
                <c:pt idx="2117">
                  <c:v>22.0625</c:v>
                </c:pt>
                <c:pt idx="2118">
                  <c:v>22.072916666666668</c:v>
                </c:pt>
                <c:pt idx="2119">
                  <c:v>22.083333333333332</c:v>
                </c:pt>
                <c:pt idx="2120">
                  <c:v>22.09375</c:v>
                </c:pt>
                <c:pt idx="2121">
                  <c:v>22.104166666666668</c:v>
                </c:pt>
                <c:pt idx="2122">
                  <c:v>22.114583333333332</c:v>
                </c:pt>
                <c:pt idx="2123">
                  <c:v>22.125</c:v>
                </c:pt>
                <c:pt idx="2124">
                  <c:v>22.135416666666668</c:v>
                </c:pt>
                <c:pt idx="2125">
                  <c:v>22.145833333333332</c:v>
                </c:pt>
                <c:pt idx="2126">
                  <c:v>22.15625</c:v>
                </c:pt>
                <c:pt idx="2127">
                  <c:v>22.166666666666668</c:v>
                </c:pt>
                <c:pt idx="2128">
                  <c:v>22.177083333333332</c:v>
                </c:pt>
                <c:pt idx="2129">
                  <c:v>22.1875</c:v>
                </c:pt>
                <c:pt idx="2130">
                  <c:v>22.197916666666668</c:v>
                </c:pt>
                <c:pt idx="2131">
                  <c:v>22.208333333333332</c:v>
                </c:pt>
                <c:pt idx="2132">
                  <c:v>22.21875</c:v>
                </c:pt>
                <c:pt idx="2133">
                  <c:v>22.229166666666668</c:v>
                </c:pt>
                <c:pt idx="2134">
                  <c:v>22.239583333333332</c:v>
                </c:pt>
                <c:pt idx="2135">
                  <c:v>22.25</c:v>
                </c:pt>
                <c:pt idx="2136">
                  <c:v>22.260416666666668</c:v>
                </c:pt>
                <c:pt idx="2137">
                  <c:v>22.270833333333332</c:v>
                </c:pt>
                <c:pt idx="2138">
                  <c:v>22.28125</c:v>
                </c:pt>
                <c:pt idx="2139">
                  <c:v>22.291666666666668</c:v>
                </c:pt>
                <c:pt idx="2140">
                  <c:v>22.302083333333332</c:v>
                </c:pt>
                <c:pt idx="2141">
                  <c:v>22.3125</c:v>
                </c:pt>
                <c:pt idx="2142">
                  <c:v>22.322916666666668</c:v>
                </c:pt>
                <c:pt idx="2143">
                  <c:v>22.333333333333332</c:v>
                </c:pt>
                <c:pt idx="2144">
                  <c:v>22.34375</c:v>
                </c:pt>
                <c:pt idx="2145">
                  <c:v>22.354166666666668</c:v>
                </c:pt>
                <c:pt idx="2146">
                  <c:v>22.364583333333332</c:v>
                </c:pt>
                <c:pt idx="2147">
                  <c:v>22.375</c:v>
                </c:pt>
                <c:pt idx="2148">
                  <c:v>22.385416666666668</c:v>
                </c:pt>
                <c:pt idx="2149">
                  <c:v>22.395833333333332</c:v>
                </c:pt>
                <c:pt idx="2150">
                  <c:v>22.40625</c:v>
                </c:pt>
                <c:pt idx="2151">
                  <c:v>22.416666666666668</c:v>
                </c:pt>
                <c:pt idx="2152">
                  <c:v>22.427083333333332</c:v>
                </c:pt>
                <c:pt idx="2153">
                  <c:v>22.4375</c:v>
                </c:pt>
                <c:pt idx="2154">
                  <c:v>22.447916666666668</c:v>
                </c:pt>
                <c:pt idx="2155">
                  <c:v>22.458333333333332</c:v>
                </c:pt>
                <c:pt idx="2156">
                  <c:v>22.46875</c:v>
                </c:pt>
                <c:pt idx="2157">
                  <c:v>22.479166666666668</c:v>
                </c:pt>
                <c:pt idx="2158">
                  <c:v>22.489583333333332</c:v>
                </c:pt>
                <c:pt idx="2159">
                  <c:v>22.5</c:v>
                </c:pt>
                <c:pt idx="2160">
                  <c:v>22.510416666666668</c:v>
                </c:pt>
                <c:pt idx="2161">
                  <c:v>22.520833333333332</c:v>
                </c:pt>
                <c:pt idx="2162">
                  <c:v>22.53125</c:v>
                </c:pt>
                <c:pt idx="2163">
                  <c:v>22.541666666666668</c:v>
                </c:pt>
                <c:pt idx="2164">
                  <c:v>22.552083333333332</c:v>
                </c:pt>
                <c:pt idx="2165">
                  <c:v>22.5625</c:v>
                </c:pt>
                <c:pt idx="2166">
                  <c:v>22.572916666666668</c:v>
                </c:pt>
                <c:pt idx="2167">
                  <c:v>22.583333333333332</c:v>
                </c:pt>
                <c:pt idx="2168">
                  <c:v>22.59375</c:v>
                </c:pt>
                <c:pt idx="2169">
                  <c:v>22.604166666666668</c:v>
                </c:pt>
                <c:pt idx="2170">
                  <c:v>22.614583333333332</c:v>
                </c:pt>
                <c:pt idx="2171">
                  <c:v>22.625</c:v>
                </c:pt>
                <c:pt idx="2172">
                  <c:v>22.635416666666668</c:v>
                </c:pt>
                <c:pt idx="2173">
                  <c:v>22.645833333333332</c:v>
                </c:pt>
                <c:pt idx="2174">
                  <c:v>22.65625</c:v>
                </c:pt>
                <c:pt idx="2175">
                  <c:v>22.666666666666668</c:v>
                </c:pt>
                <c:pt idx="2176">
                  <c:v>22.677083333333332</c:v>
                </c:pt>
                <c:pt idx="2177">
                  <c:v>22.6875</c:v>
                </c:pt>
                <c:pt idx="2178">
                  <c:v>22.697916666666668</c:v>
                </c:pt>
                <c:pt idx="2179">
                  <c:v>22.708333333333332</c:v>
                </c:pt>
                <c:pt idx="2180">
                  <c:v>22.71875</c:v>
                </c:pt>
                <c:pt idx="2181">
                  <c:v>22.729166666666668</c:v>
                </c:pt>
                <c:pt idx="2182">
                  <c:v>22.739583333333332</c:v>
                </c:pt>
                <c:pt idx="2183">
                  <c:v>22.75</c:v>
                </c:pt>
                <c:pt idx="2184">
                  <c:v>22.760416666666668</c:v>
                </c:pt>
                <c:pt idx="2185">
                  <c:v>22.770833333333332</c:v>
                </c:pt>
                <c:pt idx="2186">
                  <c:v>22.78125</c:v>
                </c:pt>
                <c:pt idx="2187">
                  <c:v>22.791666666666668</c:v>
                </c:pt>
                <c:pt idx="2188">
                  <c:v>22.802083333333332</c:v>
                </c:pt>
                <c:pt idx="2189">
                  <c:v>22.8125</c:v>
                </c:pt>
                <c:pt idx="2190">
                  <c:v>22.822916666666668</c:v>
                </c:pt>
                <c:pt idx="2191">
                  <c:v>22.833333333333332</c:v>
                </c:pt>
                <c:pt idx="2192">
                  <c:v>22.84375</c:v>
                </c:pt>
                <c:pt idx="2193">
                  <c:v>22.854166666666668</c:v>
                </c:pt>
                <c:pt idx="2194">
                  <c:v>22.864583333333332</c:v>
                </c:pt>
                <c:pt idx="2195">
                  <c:v>22.875</c:v>
                </c:pt>
                <c:pt idx="2196">
                  <c:v>22.885416666666668</c:v>
                </c:pt>
                <c:pt idx="2197">
                  <c:v>22.895833333333332</c:v>
                </c:pt>
                <c:pt idx="2198">
                  <c:v>22.90625</c:v>
                </c:pt>
                <c:pt idx="2199">
                  <c:v>22.916666666666668</c:v>
                </c:pt>
                <c:pt idx="2200">
                  <c:v>22.927083333333332</c:v>
                </c:pt>
                <c:pt idx="2201">
                  <c:v>22.9375</c:v>
                </c:pt>
                <c:pt idx="2202">
                  <c:v>22.947916666666668</c:v>
                </c:pt>
                <c:pt idx="2203">
                  <c:v>22.958333333333332</c:v>
                </c:pt>
                <c:pt idx="2204">
                  <c:v>22.96875</c:v>
                </c:pt>
                <c:pt idx="2205">
                  <c:v>22.979166666666668</c:v>
                </c:pt>
                <c:pt idx="2206">
                  <c:v>22.989583333333332</c:v>
                </c:pt>
                <c:pt idx="2207">
                  <c:v>23</c:v>
                </c:pt>
                <c:pt idx="2208">
                  <c:v>23.010416666666668</c:v>
                </c:pt>
                <c:pt idx="2209">
                  <c:v>23.020833333333332</c:v>
                </c:pt>
                <c:pt idx="2210">
                  <c:v>23.03125</c:v>
                </c:pt>
                <c:pt idx="2211">
                  <c:v>23.041666666666668</c:v>
                </c:pt>
                <c:pt idx="2212">
                  <c:v>23.052083333333332</c:v>
                </c:pt>
                <c:pt idx="2213">
                  <c:v>23.0625</c:v>
                </c:pt>
                <c:pt idx="2214">
                  <c:v>23.072916666666668</c:v>
                </c:pt>
                <c:pt idx="2215">
                  <c:v>23.083333333333332</c:v>
                </c:pt>
                <c:pt idx="2216">
                  <c:v>23.09375</c:v>
                </c:pt>
                <c:pt idx="2217">
                  <c:v>23.104166666666668</c:v>
                </c:pt>
                <c:pt idx="2218">
                  <c:v>23.114583333333332</c:v>
                </c:pt>
                <c:pt idx="2219">
                  <c:v>23.125</c:v>
                </c:pt>
                <c:pt idx="2220">
                  <c:v>23.135416666666668</c:v>
                </c:pt>
                <c:pt idx="2221">
                  <c:v>23.145833333333332</c:v>
                </c:pt>
                <c:pt idx="2222">
                  <c:v>23.15625</c:v>
                </c:pt>
                <c:pt idx="2223">
                  <c:v>23.166666666666668</c:v>
                </c:pt>
                <c:pt idx="2224">
                  <c:v>23.177083333333332</c:v>
                </c:pt>
                <c:pt idx="2225">
                  <c:v>23.1875</c:v>
                </c:pt>
                <c:pt idx="2226">
                  <c:v>23.197916666666668</c:v>
                </c:pt>
                <c:pt idx="2227">
                  <c:v>23.208333333333332</c:v>
                </c:pt>
                <c:pt idx="2228">
                  <c:v>23.21875</c:v>
                </c:pt>
                <c:pt idx="2229">
                  <c:v>23.229166666666668</c:v>
                </c:pt>
                <c:pt idx="2230">
                  <c:v>23.239583333333332</c:v>
                </c:pt>
                <c:pt idx="2231">
                  <c:v>23.25</c:v>
                </c:pt>
                <c:pt idx="2232">
                  <c:v>23.260416666666668</c:v>
                </c:pt>
                <c:pt idx="2233">
                  <c:v>23.270833333333332</c:v>
                </c:pt>
                <c:pt idx="2234">
                  <c:v>23.28125</c:v>
                </c:pt>
                <c:pt idx="2235">
                  <c:v>23.291666666666668</c:v>
                </c:pt>
                <c:pt idx="2236">
                  <c:v>23.302083333333332</c:v>
                </c:pt>
                <c:pt idx="2237">
                  <c:v>23.3125</c:v>
                </c:pt>
                <c:pt idx="2238">
                  <c:v>23.322916666666668</c:v>
                </c:pt>
                <c:pt idx="2239">
                  <c:v>23.333333333333332</c:v>
                </c:pt>
                <c:pt idx="2240">
                  <c:v>23.34375</c:v>
                </c:pt>
                <c:pt idx="2241">
                  <c:v>23.354166666666668</c:v>
                </c:pt>
                <c:pt idx="2242">
                  <c:v>23.364583333333332</c:v>
                </c:pt>
                <c:pt idx="2243">
                  <c:v>23.375</c:v>
                </c:pt>
                <c:pt idx="2244">
                  <c:v>23.385416666666668</c:v>
                </c:pt>
                <c:pt idx="2245">
                  <c:v>23.395833333333332</c:v>
                </c:pt>
                <c:pt idx="2246">
                  <c:v>23.40625</c:v>
                </c:pt>
                <c:pt idx="2247">
                  <c:v>23.416666666666668</c:v>
                </c:pt>
                <c:pt idx="2248">
                  <c:v>23.427083333333332</c:v>
                </c:pt>
                <c:pt idx="2249">
                  <c:v>23.4375</c:v>
                </c:pt>
                <c:pt idx="2250">
                  <c:v>23.447916666666668</c:v>
                </c:pt>
                <c:pt idx="2251">
                  <c:v>23.458333333333332</c:v>
                </c:pt>
                <c:pt idx="2252">
                  <c:v>23.46875</c:v>
                </c:pt>
                <c:pt idx="2253">
                  <c:v>23.479166666666668</c:v>
                </c:pt>
                <c:pt idx="2254">
                  <c:v>23.489583333333332</c:v>
                </c:pt>
                <c:pt idx="2255">
                  <c:v>23.5</c:v>
                </c:pt>
                <c:pt idx="2256">
                  <c:v>23.510416666666668</c:v>
                </c:pt>
                <c:pt idx="2257">
                  <c:v>23.520833333333332</c:v>
                </c:pt>
                <c:pt idx="2258">
                  <c:v>23.53125</c:v>
                </c:pt>
                <c:pt idx="2259">
                  <c:v>23.541666666666668</c:v>
                </c:pt>
                <c:pt idx="2260">
                  <c:v>23.552083333333332</c:v>
                </c:pt>
                <c:pt idx="2261">
                  <c:v>23.5625</c:v>
                </c:pt>
                <c:pt idx="2262">
                  <c:v>23.572916666666668</c:v>
                </c:pt>
                <c:pt idx="2263">
                  <c:v>23.583333333333332</c:v>
                </c:pt>
                <c:pt idx="2264">
                  <c:v>23.59375</c:v>
                </c:pt>
                <c:pt idx="2265">
                  <c:v>23.604166666666668</c:v>
                </c:pt>
                <c:pt idx="2266">
                  <c:v>23.614583333333332</c:v>
                </c:pt>
                <c:pt idx="2267">
                  <c:v>23.625</c:v>
                </c:pt>
                <c:pt idx="2268">
                  <c:v>23.635416666666668</c:v>
                </c:pt>
                <c:pt idx="2269">
                  <c:v>23.645833333333332</c:v>
                </c:pt>
                <c:pt idx="2270">
                  <c:v>23.65625</c:v>
                </c:pt>
                <c:pt idx="2271">
                  <c:v>23.666666666666668</c:v>
                </c:pt>
                <c:pt idx="2272">
                  <c:v>23.677083333333332</c:v>
                </c:pt>
                <c:pt idx="2273">
                  <c:v>23.6875</c:v>
                </c:pt>
                <c:pt idx="2274">
                  <c:v>23.697916666666668</c:v>
                </c:pt>
                <c:pt idx="2275">
                  <c:v>23.708333333333332</c:v>
                </c:pt>
                <c:pt idx="2276">
                  <c:v>23.71875</c:v>
                </c:pt>
                <c:pt idx="2277">
                  <c:v>23.729166666666668</c:v>
                </c:pt>
                <c:pt idx="2278">
                  <c:v>23.739583333333332</c:v>
                </c:pt>
                <c:pt idx="2279">
                  <c:v>23.75</c:v>
                </c:pt>
                <c:pt idx="2280">
                  <c:v>23.760416666666668</c:v>
                </c:pt>
                <c:pt idx="2281">
                  <c:v>23.770833333333332</c:v>
                </c:pt>
                <c:pt idx="2282">
                  <c:v>23.78125</c:v>
                </c:pt>
                <c:pt idx="2283">
                  <c:v>23.791666666666668</c:v>
                </c:pt>
                <c:pt idx="2284">
                  <c:v>23.802083333333332</c:v>
                </c:pt>
                <c:pt idx="2285">
                  <c:v>23.8125</c:v>
                </c:pt>
                <c:pt idx="2286">
                  <c:v>23.822916666666668</c:v>
                </c:pt>
                <c:pt idx="2287">
                  <c:v>23.833333333333332</c:v>
                </c:pt>
                <c:pt idx="2288">
                  <c:v>23.84375</c:v>
                </c:pt>
                <c:pt idx="2289">
                  <c:v>23.854166666666668</c:v>
                </c:pt>
                <c:pt idx="2290">
                  <c:v>23.864583333333332</c:v>
                </c:pt>
                <c:pt idx="2291">
                  <c:v>23.875</c:v>
                </c:pt>
                <c:pt idx="2292">
                  <c:v>23.885416666666668</c:v>
                </c:pt>
                <c:pt idx="2293">
                  <c:v>23.895833333333332</c:v>
                </c:pt>
                <c:pt idx="2294">
                  <c:v>23.90625</c:v>
                </c:pt>
                <c:pt idx="2295">
                  <c:v>23.916666666666668</c:v>
                </c:pt>
                <c:pt idx="2296">
                  <c:v>23.927083333333332</c:v>
                </c:pt>
                <c:pt idx="2297">
                  <c:v>23.9375</c:v>
                </c:pt>
                <c:pt idx="2298">
                  <c:v>23.947916666666668</c:v>
                </c:pt>
                <c:pt idx="2299">
                  <c:v>23.958333333333332</c:v>
                </c:pt>
                <c:pt idx="2300">
                  <c:v>23.96875</c:v>
                </c:pt>
                <c:pt idx="2301">
                  <c:v>23.979166666666668</c:v>
                </c:pt>
                <c:pt idx="2302">
                  <c:v>23.989583333333332</c:v>
                </c:pt>
                <c:pt idx="2303">
                  <c:v>24</c:v>
                </c:pt>
                <c:pt idx="2304">
                  <c:v>24.010416666666668</c:v>
                </c:pt>
                <c:pt idx="2305">
                  <c:v>24.020833333333332</c:v>
                </c:pt>
                <c:pt idx="2306">
                  <c:v>24.03125</c:v>
                </c:pt>
                <c:pt idx="2307">
                  <c:v>24.041666666666668</c:v>
                </c:pt>
                <c:pt idx="2308">
                  <c:v>24.052083333333332</c:v>
                </c:pt>
                <c:pt idx="2309">
                  <c:v>24.0625</c:v>
                </c:pt>
                <c:pt idx="2310">
                  <c:v>24.072916666666668</c:v>
                </c:pt>
                <c:pt idx="2311">
                  <c:v>24.083333333333332</c:v>
                </c:pt>
                <c:pt idx="2312">
                  <c:v>24.09375</c:v>
                </c:pt>
                <c:pt idx="2313">
                  <c:v>24.104166666666668</c:v>
                </c:pt>
                <c:pt idx="2314">
                  <c:v>24.114583333333332</c:v>
                </c:pt>
                <c:pt idx="2315">
                  <c:v>24.125</c:v>
                </c:pt>
                <c:pt idx="2316">
                  <c:v>24.135416666666668</c:v>
                </c:pt>
                <c:pt idx="2317">
                  <c:v>24.145833333333332</c:v>
                </c:pt>
                <c:pt idx="2318">
                  <c:v>24.15625</c:v>
                </c:pt>
                <c:pt idx="2319">
                  <c:v>24.166666666666668</c:v>
                </c:pt>
                <c:pt idx="2320">
                  <c:v>24.177083333333332</c:v>
                </c:pt>
                <c:pt idx="2321">
                  <c:v>24.1875</c:v>
                </c:pt>
                <c:pt idx="2322">
                  <c:v>24.197916666666668</c:v>
                </c:pt>
                <c:pt idx="2323">
                  <c:v>24.208333333333332</c:v>
                </c:pt>
                <c:pt idx="2324">
                  <c:v>24.21875</c:v>
                </c:pt>
                <c:pt idx="2325">
                  <c:v>24.229166666666668</c:v>
                </c:pt>
                <c:pt idx="2326">
                  <c:v>24.239583333333332</c:v>
                </c:pt>
                <c:pt idx="2327">
                  <c:v>24.25</c:v>
                </c:pt>
                <c:pt idx="2328">
                  <c:v>24.260416666666668</c:v>
                </c:pt>
                <c:pt idx="2329">
                  <c:v>24.270833333333332</c:v>
                </c:pt>
                <c:pt idx="2330">
                  <c:v>24.28125</c:v>
                </c:pt>
                <c:pt idx="2331">
                  <c:v>24.291666666666668</c:v>
                </c:pt>
                <c:pt idx="2332">
                  <c:v>24.302083333333332</c:v>
                </c:pt>
                <c:pt idx="2333">
                  <c:v>24.3125</c:v>
                </c:pt>
                <c:pt idx="2334">
                  <c:v>24.322916666666668</c:v>
                </c:pt>
                <c:pt idx="2335">
                  <c:v>24.333333333333332</c:v>
                </c:pt>
                <c:pt idx="2336">
                  <c:v>24.34375</c:v>
                </c:pt>
                <c:pt idx="2337">
                  <c:v>24.354166666666668</c:v>
                </c:pt>
                <c:pt idx="2338">
                  <c:v>24.364583333333332</c:v>
                </c:pt>
                <c:pt idx="2339">
                  <c:v>24.375</c:v>
                </c:pt>
                <c:pt idx="2340">
                  <c:v>24.385416666666668</c:v>
                </c:pt>
                <c:pt idx="2341">
                  <c:v>24.395833333333332</c:v>
                </c:pt>
                <c:pt idx="2342">
                  <c:v>24.40625</c:v>
                </c:pt>
                <c:pt idx="2343">
                  <c:v>24.416666666666668</c:v>
                </c:pt>
                <c:pt idx="2344">
                  <c:v>24.427083333333332</c:v>
                </c:pt>
                <c:pt idx="2345">
                  <c:v>24.4375</c:v>
                </c:pt>
                <c:pt idx="2346">
                  <c:v>24.447916666666668</c:v>
                </c:pt>
                <c:pt idx="2347">
                  <c:v>24.458333333333332</c:v>
                </c:pt>
                <c:pt idx="2348">
                  <c:v>24.46875</c:v>
                </c:pt>
                <c:pt idx="2349">
                  <c:v>24.479166666666668</c:v>
                </c:pt>
                <c:pt idx="2350">
                  <c:v>24.489583333333332</c:v>
                </c:pt>
                <c:pt idx="2351">
                  <c:v>24.5</c:v>
                </c:pt>
                <c:pt idx="2352">
                  <c:v>24.510416666666668</c:v>
                </c:pt>
                <c:pt idx="2353">
                  <c:v>24.520833333333332</c:v>
                </c:pt>
                <c:pt idx="2354">
                  <c:v>24.53125</c:v>
                </c:pt>
                <c:pt idx="2355">
                  <c:v>24.541666666666668</c:v>
                </c:pt>
                <c:pt idx="2356">
                  <c:v>24.552083333333332</c:v>
                </c:pt>
                <c:pt idx="2357">
                  <c:v>24.5625</c:v>
                </c:pt>
                <c:pt idx="2358">
                  <c:v>24.572916666666668</c:v>
                </c:pt>
                <c:pt idx="2359">
                  <c:v>24.583333333333332</c:v>
                </c:pt>
                <c:pt idx="2360">
                  <c:v>24.59375</c:v>
                </c:pt>
                <c:pt idx="2361">
                  <c:v>24.604166666666668</c:v>
                </c:pt>
                <c:pt idx="2362">
                  <c:v>24.614583333333332</c:v>
                </c:pt>
                <c:pt idx="2363">
                  <c:v>24.625</c:v>
                </c:pt>
                <c:pt idx="2364">
                  <c:v>24.635416666666668</c:v>
                </c:pt>
                <c:pt idx="2365">
                  <c:v>24.645833333333332</c:v>
                </c:pt>
                <c:pt idx="2366">
                  <c:v>24.65625</c:v>
                </c:pt>
                <c:pt idx="2367">
                  <c:v>24.666666666666668</c:v>
                </c:pt>
                <c:pt idx="2368">
                  <c:v>24.677083333333332</c:v>
                </c:pt>
                <c:pt idx="2369">
                  <c:v>24.6875</c:v>
                </c:pt>
                <c:pt idx="2370">
                  <c:v>24.697916666666668</c:v>
                </c:pt>
                <c:pt idx="2371">
                  <c:v>24.708333333333332</c:v>
                </c:pt>
                <c:pt idx="2372">
                  <c:v>24.71875</c:v>
                </c:pt>
                <c:pt idx="2373">
                  <c:v>24.729166666666668</c:v>
                </c:pt>
                <c:pt idx="2374">
                  <c:v>24.739583333333332</c:v>
                </c:pt>
                <c:pt idx="2375">
                  <c:v>24.75</c:v>
                </c:pt>
                <c:pt idx="2376">
                  <c:v>24.760416666666668</c:v>
                </c:pt>
                <c:pt idx="2377">
                  <c:v>24.770833333333332</c:v>
                </c:pt>
                <c:pt idx="2378">
                  <c:v>24.78125</c:v>
                </c:pt>
                <c:pt idx="2379">
                  <c:v>24.791666666666668</c:v>
                </c:pt>
                <c:pt idx="2380">
                  <c:v>24.802083333333332</c:v>
                </c:pt>
                <c:pt idx="2381">
                  <c:v>24.8125</c:v>
                </c:pt>
                <c:pt idx="2382">
                  <c:v>24.822916666666668</c:v>
                </c:pt>
                <c:pt idx="2383">
                  <c:v>24.833333333333332</c:v>
                </c:pt>
                <c:pt idx="2384">
                  <c:v>24.84375</c:v>
                </c:pt>
                <c:pt idx="2385">
                  <c:v>24.854166666666668</c:v>
                </c:pt>
                <c:pt idx="2386">
                  <c:v>24.864583333333332</c:v>
                </c:pt>
                <c:pt idx="2387">
                  <c:v>24.875</c:v>
                </c:pt>
                <c:pt idx="2388">
                  <c:v>24.885416666666668</c:v>
                </c:pt>
                <c:pt idx="2389">
                  <c:v>24.895833333333332</c:v>
                </c:pt>
                <c:pt idx="2390">
                  <c:v>24.90625</c:v>
                </c:pt>
                <c:pt idx="2391">
                  <c:v>24.916666666666668</c:v>
                </c:pt>
                <c:pt idx="2392">
                  <c:v>24.927083333333332</c:v>
                </c:pt>
                <c:pt idx="2393">
                  <c:v>24.9375</c:v>
                </c:pt>
                <c:pt idx="2394">
                  <c:v>24.947916666666668</c:v>
                </c:pt>
                <c:pt idx="2395">
                  <c:v>24.958333333333332</c:v>
                </c:pt>
                <c:pt idx="2396">
                  <c:v>24.96875</c:v>
                </c:pt>
                <c:pt idx="2397">
                  <c:v>24.979166666666668</c:v>
                </c:pt>
                <c:pt idx="2398">
                  <c:v>24.989583333333332</c:v>
                </c:pt>
                <c:pt idx="2399">
                  <c:v>25</c:v>
                </c:pt>
                <c:pt idx="2400">
                  <c:v>25.010416666666668</c:v>
                </c:pt>
                <c:pt idx="2401">
                  <c:v>25.020833333333332</c:v>
                </c:pt>
                <c:pt idx="2402">
                  <c:v>25.03125</c:v>
                </c:pt>
                <c:pt idx="2403">
                  <c:v>25.041666666666668</c:v>
                </c:pt>
                <c:pt idx="2404">
                  <c:v>25.052083333333332</c:v>
                </c:pt>
                <c:pt idx="2405">
                  <c:v>25.0625</c:v>
                </c:pt>
                <c:pt idx="2406">
                  <c:v>25.072916666666668</c:v>
                </c:pt>
                <c:pt idx="2407">
                  <c:v>25.083333333333332</c:v>
                </c:pt>
                <c:pt idx="2408">
                  <c:v>25.09375</c:v>
                </c:pt>
                <c:pt idx="2409">
                  <c:v>25.104166666666668</c:v>
                </c:pt>
                <c:pt idx="2410">
                  <c:v>25.114583333333332</c:v>
                </c:pt>
                <c:pt idx="2411">
                  <c:v>25.125</c:v>
                </c:pt>
                <c:pt idx="2412">
                  <c:v>25.135416666666668</c:v>
                </c:pt>
                <c:pt idx="2413">
                  <c:v>25.145833333333332</c:v>
                </c:pt>
                <c:pt idx="2414">
                  <c:v>25.15625</c:v>
                </c:pt>
                <c:pt idx="2415">
                  <c:v>25.166666666666668</c:v>
                </c:pt>
                <c:pt idx="2416">
                  <c:v>25.177083333333332</c:v>
                </c:pt>
                <c:pt idx="2417">
                  <c:v>25.1875</c:v>
                </c:pt>
                <c:pt idx="2418">
                  <c:v>25.197916666666668</c:v>
                </c:pt>
                <c:pt idx="2419">
                  <c:v>25.208333333333332</c:v>
                </c:pt>
                <c:pt idx="2420">
                  <c:v>25.21875</c:v>
                </c:pt>
                <c:pt idx="2421">
                  <c:v>25.229166666666668</c:v>
                </c:pt>
                <c:pt idx="2422">
                  <c:v>25.239583333333332</c:v>
                </c:pt>
                <c:pt idx="2423">
                  <c:v>25.25</c:v>
                </c:pt>
                <c:pt idx="2424">
                  <c:v>25.260416666666668</c:v>
                </c:pt>
                <c:pt idx="2425">
                  <c:v>25.270833333333332</c:v>
                </c:pt>
                <c:pt idx="2426">
                  <c:v>25.28125</c:v>
                </c:pt>
                <c:pt idx="2427">
                  <c:v>25.291666666666668</c:v>
                </c:pt>
                <c:pt idx="2428">
                  <c:v>25.302083333333332</c:v>
                </c:pt>
                <c:pt idx="2429">
                  <c:v>25.3125</c:v>
                </c:pt>
                <c:pt idx="2430">
                  <c:v>25.322916666666668</c:v>
                </c:pt>
                <c:pt idx="2431">
                  <c:v>25.333333333333332</c:v>
                </c:pt>
                <c:pt idx="2432">
                  <c:v>25.34375</c:v>
                </c:pt>
                <c:pt idx="2433">
                  <c:v>25.354166666666668</c:v>
                </c:pt>
                <c:pt idx="2434">
                  <c:v>25.364583333333332</c:v>
                </c:pt>
                <c:pt idx="2435">
                  <c:v>25.375</c:v>
                </c:pt>
                <c:pt idx="2436">
                  <c:v>25.385416666666668</c:v>
                </c:pt>
                <c:pt idx="2437">
                  <c:v>25.395833333333332</c:v>
                </c:pt>
                <c:pt idx="2438">
                  <c:v>25.40625</c:v>
                </c:pt>
                <c:pt idx="2439">
                  <c:v>25.416666666666668</c:v>
                </c:pt>
                <c:pt idx="2440">
                  <c:v>25.427083333333332</c:v>
                </c:pt>
                <c:pt idx="2441">
                  <c:v>25.4375</c:v>
                </c:pt>
                <c:pt idx="2442">
                  <c:v>25.447916666666668</c:v>
                </c:pt>
                <c:pt idx="2443">
                  <c:v>25.458333333333332</c:v>
                </c:pt>
                <c:pt idx="2444">
                  <c:v>25.46875</c:v>
                </c:pt>
                <c:pt idx="2445">
                  <c:v>25.479166666666668</c:v>
                </c:pt>
                <c:pt idx="2446">
                  <c:v>25.489583333333332</c:v>
                </c:pt>
                <c:pt idx="2447">
                  <c:v>25.5</c:v>
                </c:pt>
                <c:pt idx="2448">
                  <c:v>25.510416666666668</c:v>
                </c:pt>
                <c:pt idx="2449">
                  <c:v>25.520833333333332</c:v>
                </c:pt>
                <c:pt idx="2450">
                  <c:v>25.53125</c:v>
                </c:pt>
                <c:pt idx="2451">
                  <c:v>25.541666666666668</c:v>
                </c:pt>
                <c:pt idx="2452">
                  <c:v>25.552083333333332</c:v>
                </c:pt>
                <c:pt idx="2453">
                  <c:v>25.5625</c:v>
                </c:pt>
                <c:pt idx="2454">
                  <c:v>25.572916666666668</c:v>
                </c:pt>
                <c:pt idx="2455">
                  <c:v>25.583333333333332</c:v>
                </c:pt>
                <c:pt idx="2456">
                  <c:v>25.59375</c:v>
                </c:pt>
                <c:pt idx="2457">
                  <c:v>25.604166666666668</c:v>
                </c:pt>
                <c:pt idx="2458">
                  <c:v>25.614583333333332</c:v>
                </c:pt>
                <c:pt idx="2459">
                  <c:v>25.625</c:v>
                </c:pt>
                <c:pt idx="2460">
                  <c:v>25.635416666666668</c:v>
                </c:pt>
                <c:pt idx="2461">
                  <c:v>25.645833333333332</c:v>
                </c:pt>
                <c:pt idx="2462">
                  <c:v>25.65625</c:v>
                </c:pt>
                <c:pt idx="2463">
                  <c:v>25.666666666666668</c:v>
                </c:pt>
                <c:pt idx="2464">
                  <c:v>25.677083333333332</c:v>
                </c:pt>
                <c:pt idx="2465">
                  <c:v>25.6875</c:v>
                </c:pt>
                <c:pt idx="2466">
                  <c:v>25.697916666666668</c:v>
                </c:pt>
                <c:pt idx="2467">
                  <c:v>25.708333333333332</c:v>
                </c:pt>
                <c:pt idx="2468">
                  <c:v>25.71875</c:v>
                </c:pt>
                <c:pt idx="2469">
                  <c:v>25.729166666666668</c:v>
                </c:pt>
                <c:pt idx="2470">
                  <c:v>25.739583333333332</c:v>
                </c:pt>
                <c:pt idx="2471">
                  <c:v>25.75</c:v>
                </c:pt>
                <c:pt idx="2472">
                  <c:v>25.760416666666668</c:v>
                </c:pt>
                <c:pt idx="2473">
                  <c:v>25.770833333333332</c:v>
                </c:pt>
                <c:pt idx="2474">
                  <c:v>25.78125</c:v>
                </c:pt>
                <c:pt idx="2475">
                  <c:v>25.791666666666668</c:v>
                </c:pt>
                <c:pt idx="2476">
                  <c:v>25.802083333333332</c:v>
                </c:pt>
                <c:pt idx="2477">
                  <c:v>25.8125</c:v>
                </c:pt>
                <c:pt idx="2478">
                  <c:v>25.822916666666668</c:v>
                </c:pt>
                <c:pt idx="2479">
                  <c:v>25.833333333333332</c:v>
                </c:pt>
                <c:pt idx="2480">
                  <c:v>25.84375</c:v>
                </c:pt>
                <c:pt idx="2481">
                  <c:v>25.854166666666668</c:v>
                </c:pt>
                <c:pt idx="2482">
                  <c:v>25.864583333333332</c:v>
                </c:pt>
                <c:pt idx="2483">
                  <c:v>25.875</c:v>
                </c:pt>
                <c:pt idx="2484">
                  <c:v>25.885416666666668</c:v>
                </c:pt>
                <c:pt idx="2485">
                  <c:v>25.895833333333332</c:v>
                </c:pt>
                <c:pt idx="2486">
                  <c:v>25.90625</c:v>
                </c:pt>
                <c:pt idx="2487">
                  <c:v>25.916666666666668</c:v>
                </c:pt>
                <c:pt idx="2488">
                  <c:v>25.927083333333332</c:v>
                </c:pt>
                <c:pt idx="2489">
                  <c:v>25.9375</c:v>
                </c:pt>
                <c:pt idx="2490">
                  <c:v>25.947916666666668</c:v>
                </c:pt>
                <c:pt idx="2491">
                  <c:v>25.958333333333332</c:v>
                </c:pt>
                <c:pt idx="2492">
                  <c:v>25.96875</c:v>
                </c:pt>
                <c:pt idx="2493">
                  <c:v>25.979166666666668</c:v>
                </c:pt>
                <c:pt idx="2494">
                  <c:v>25.989583333333332</c:v>
                </c:pt>
                <c:pt idx="2495">
                  <c:v>26</c:v>
                </c:pt>
                <c:pt idx="2496">
                  <c:v>26.010416666666668</c:v>
                </c:pt>
                <c:pt idx="2497">
                  <c:v>26.020833333333332</c:v>
                </c:pt>
                <c:pt idx="2498">
                  <c:v>26.03125</c:v>
                </c:pt>
                <c:pt idx="2499">
                  <c:v>26.041666666666668</c:v>
                </c:pt>
                <c:pt idx="2500">
                  <c:v>26.052083333333332</c:v>
                </c:pt>
                <c:pt idx="2501">
                  <c:v>26.0625</c:v>
                </c:pt>
                <c:pt idx="2502">
                  <c:v>26.072916666666668</c:v>
                </c:pt>
                <c:pt idx="2503">
                  <c:v>26.083333333333332</c:v>
                </c:pt>
                <c:pt idx="2504">
                  <c:v>26.09375</c:v>
                </c:pt>
                <c:pt idx="2505">
                  <c:v>26.104166666666668</c:v>
                </c:pt>
                <c:pt idx="2506">
                  <c:v>26.114583333333332</c:v>
                </c:pt>
                <c:pt idx="2507">
                  <c:v>26.125</c:v>
                </c:pt>
                <c:pt idx="2508">
                  <c:v>26.135416666666668</c:v>
                </c:pt>
                <c:pt idx="2509">
                  <c:v>26.145833333333332</c:v>
                </c:pt>
                <c:pt idx="2510">
                  <c:v>26.15625</c:v>
                </c:pt>
                <c:pt idx="2511">
                  <c:v>26.166666666666668</c:v>
                </c:pt>
                <c:pt idx="2512">
                  <c:v>26.177083333333332</c:v>
                </c:pt>
                <c:pt idx="2513">
                  <c:v>26.1875</c:v>
                </c:pt>
                <c:pt idx="2514">
                  <c:v>26.197916666666668</c:v>
                </c:pt>
                <c:pt idx="2515">
                  <c:v>26.208333333333332</c:v>
                </c:pt>
                <c:pt idx="2516">
                  <c:v>26.21875</c:v>
                </c:pt>
                <c:pt idx="2517">
                  <c:v>26.229166666666668</c:v>
                </c:pt>
                <c:pt idx="2518">
                  <c:v>26.239583333333332</c:v>
                </c:pt>
                <c:pt idx="2519">
                  <c:v>26.25</c:v>
                </c:pt>
                <c:pt idx="2520">
                  <c:v>26.260416666666668</c:v>
                </c:pt>
                <c:pt idx="2521">
                  <c:v>26.270833333333332</c:v>
                </c:pt>
                <c:pt idx="2522">
                  <c:v>26.28125</c:v>
                </c:pt>
                <c:pt idx="2523">
                  <c:v>26.291666666666668</c:v>
                </c:pt>
                <c:pt idx="2524">
                  <c:v>26.302083333333332</c:v>
                </c:pt>
                <c:pt idx="2525">
                  <c:v>26.3125</c:v>
                </c:pt>
                <c:pt idx="2526">
                  <c:v>26.322916666666668</c:v>
                </c:pt>
                <c:pt idx="2527">
                  <c:v>26.333333333333332</c:v>
                </c:pt>
                <c:pt idx="2528">
                  <c:v>26.34375</c:v>
                </c:pt>
                <c:pt idx="2529">
                  <c:v>26.354166666666668</c:v>
                </c:pt>
                <c:pt idx="2530">
                  <c:v>26.364583333333332</c:v>
                </c:pt>
                <c:pt idx="2531">
                  <c:v>26.375</c:v>
                </c:pt>
                <c:pt idx="2532">
                  <c:v>26.385416666666668</c:v>
                </c:pt>
                <c:pt idx="2533">
                  <c:v>26.395833333333332</c:v>
                </c:pt>
                <c:pt idx="2534">
                  <c:v>26.40625</c:v>
                </c:pt>
                <c:pt idx="2535">
                  <c:v>26.416666666666668</c:v>
                </c:pt>
                <c:pt idx="2536">
                  <c:v>26.427083333333332</c:v>
                </c:pt>
                <c:pt idx="2537">
                  <c:v>26.4375</c:v>
                </c:pt>
                <c:pt idx="2538">
                  <c:v>26.447916666666668</c:v>
                </c:pt>
                <c:pt idx="2539">
                  <c:v>26.458333333333332</c:v>
                </c:pt>
                <c:pt idx="2540">
                  <c:v>26.46875</c:v>
                </c:pt>
                <c:pt idx="2541">
                  <c:v>26.479166666666668</c:v>
                </c:pt>
                <c:pt idx="2542">
                  <c:v>26.489583333333332</c:v>
                </c:pt>
                <c:pt idx="2543">
                  <c:v>26.5</c:v>
                </c:pt>
                <c:pt idx="2544">
                  <c:v>26.510416666666668</c:v>
                </c:pt>
                <c:pt idx="2545">
                  <c:v>26.520833333333332</c:v>
                </c:pt>
                <c:pt idx="2546">
                  <c:v>26.53125</c:v>
                </c:pt>
                <c:pt idx="2547">
                  <c:v>26.541666666666668</c:v>
                </c:pt>
                <c:pt idx="2548">
                  <c:v>26.552083333333332</c:v>
                </c:pt>
                <c:pt idx="2549">
                  <c:v>26.5625</c:v>
                </c:pt>
                <c:pt idx="2550">
                  <c:v>26.572916666666668</c:v>
                </c:pt>
                <c:pt idx="2551">
                  <c:v>26.583333333333332</c:v>
                </c:pt>
                <c:pt idx="2552">
                  <c:v>26.59375</c:v>
                </c:pt>
                <c:pt idx="2553">
                  <c:v>26.604166666666668</c:v>
                </c:pt>
                <c:pt idx="2554">
                  <c:v>26.614583333333332</c:v>
                </c:pt>
                <c:pt idx="2555">
                  <c:v>26.625</c:v>
                </c:pt>
                <c:pt idx="2556">
                  <c:v>26.635416666666668</c:v>
                </c:pt>
                <c:pt idx="2557">
                  <c:v>26.645833333333332</c:v>
                </c:pt>
                <c:pt idx="2558">
                  <c:v>26.65625</c:v>
                </c:pt>
                <c:pt idx="2559">
                  <c:v>26.666666666666668</c:v>
                </c:pt>
                <c:pt idx="2560">
                  <c:v>26.677083333333332</c:v>
                </c:pt>
                <c:pt idx="2561">
                  <c:v>26.6875</c:v>
                </c:pt>
                <c:pt idx="2562">
                  <c:v>26.697916666666668</c:v>
                </c:pt>
                <c:pt idx="2563">
                  <c:v>26.708333333333332</c:v>
                </c:pt>
                <c:pt idx="2564">
                  <c:v>26.71875</c:v>
                </c:pt>
                <c:pt idx="2565">
                  <c:v>26.729166666666668</c:v>
                </c:pt>
                <c:pt idx="2566">
                  <c:v>26.739583333333332</c:v>
                </c:pt>
                <c:pt idx="2567">
                  <c:v>26.75</c:v>
                </c:pt>
                <c:pt idx="2568">
                  <c:v>26.760416666666668</c:v>
                </c:pt>
                <c:pt idx="2569">
                  <c:v>26.770833333333332</c:v>
                </c:pt>
                <c:pt idx="2570">
                  <c:v>26.78125</c:v>
                </c:pt>
                <c:pt idx="2571">
                  <c:v>26.791666666666668</c:v>
                </c:pt>
                <c:pt idx="2572">
                  <c:v>26.802083333333332</c:v>
                </c:pt>
                <c:pt idx="2573">
                  <c:v>26.8125</c:v>
                </c:pt>
                <c:pt idx="2574">
                  <c:v>26.822916666666668</c:v>
                </c:pt>
                <c:pt idx="2575">
                  <c:v>26.833333333333332</c:v>
                </c:pt>
                <c:pt idx="2576">
                  <c:v>26.84375</c:v>
                </c:pt>
                <c:pt idx="2577">
                  <c:v>26.854166666666668</c:v>
                </c:pt>
                <c:pt idx="2578">
                  <c:v>26.864583333333332</c:v>
                </c:pt>
                <c:pt idx="2579">
                  <c:v>26.875</c:v>
                </c:pt>
                <c:pt idx="2580">
                  <c:v>26.885416666666668</c:v>
                </c:pt>
                <c:pt idx="2581">
                  <c:v>26.895833333333332</c:v>
                </c:pt>
                <c:pt idx="2582">
                  <c:v>26.90625</c:v>
                </c:pt>
                <c:pt idx="2583">
                  <c:v>26.916666666666668</c:v>
                </c:pt>
                <c:pt idx="2584">
                  <c:v>26.927083333333332</c:v>
                </c:pt>
                <c:pt idx="2585">
                  <c:v>26.9375</c:v>
                </c:pt>
                <c:pt idx="2586">
                  <c:v>26.947916666666668</c:v>
                </c:pt>
                <c:pt idx="2587">
                  <c:v>26.958333333333332</c:v>
                </c:pt>
                <c:pt idx="2588">
                  <c:v>26.96875</c:v>
                </c:pt>
                <c:pt idx="2589">
                  <c:v>26.979166666666668</c:v>
                </c:pt>
                <c:pt idx="2590">
                  <c:v>26.989583333333332</c:v>
                </c:pt>
                <c:pt idx="2591">
                  <c:v>27</c:v>
                </c:pt>
                <c:pt idx="2592">
                  <c:v>27.010416666666668</c:v>
                </c:pt>
                <c:pt idx="2593">
                  <c:v>27.020833333333332</c:v>
                </c:pt>
                <c:pt idx="2594">
                  <c:v>27.03125</c:v>
                </c:pt>
                <c:pt idx="2595">
                  <c:v>27.041666666666668</c:v>
                </c:pt>
                <c:pt idx="2596">
                  <c:v>27.052083333333332</c:v>
                </c:pt>
                <c:pt idx="2597">
                  <c:v>27.0625</c:v>
                </c:pt>
                <c:pt idx="2598">
                  <c:v>27.072916666666668</c:v>
                </c:pt>
                <c:pt idx="2599">
                  <c:v>27.083333333333332</c:v>
                </c:pt>
                <c:pt idx="2600">
                  <c:v>27.09375</c:v>
                </c:pt>
                <c:pt idx="2601">
                  <c:v>27.104166666666668</c:v>
                </c:pt>
                <c:pt idx="2602">
                  <c:v>27.114583333333332</c:v>
                </c:pt>
                <c:pt idx="2603">
                  <c:v>27.125</c:v>
                </c:pt>
                <c:pt idx="2604">
                  <c:v>27.135416666666668</c:v>
                </c:pt>
                <c:pt idx="2605">
                  <c:v>27.145833333333332</c:v>
                </c:pt>
                <c:pt idx="2606">
                  <c:v>27.15625</c:v>
                </c:pt>
                <c:pt idx="2607">
                  <c:v>27.166666666666668</c:v>
                </c:pt>
                <c:pt idx="2608">
                  <c:v>27.177083333333332</c:v>
                </c:pt>
                <c:pt idx="2609">
                  <c:v>27.1875</c:v>
                </c:pt>
                <c:pt idx="2610">
                  <c:v>27.197916666666668</c:v>
                </c:pt>
                <c:pt idx="2611">
                  <c:v>27.208333333333332</c:v>
                </c:pt>
                <c:pt idx="2612">
                  <c:v>27.21875</c:v>
                </c:pt>
                <c:pt idx="2613">
                  <c:v>27.229166666666668</c:v>
                </c:pt>
                <c:pt idx="2614">
                  <c:v>27.239583333333332</c:v>
                </c:pt>
                <c:pt idx="2615">
                  <c:v>27.25</c:v>
                </c:pt>
                <c:pt idx="2616">
                  <c:v>27.260416666666668</c:v>
                </c:pt>
                <c:pt idx="2617">
                  <c:v>27.270833333333332</c:v>
                </c:pt>
                <c:pt idx="2618">
                  <c:v>27.28125</c:v>
                </c:pt>
                <c:pt idx="2619">
                  <c:v>27.291666666666668</c:v>
                </c:pt>
                <c:pt idx="2620">
                  <c:v>27.302083333333332</c:v>
                </c:pt>
                <c:pt idx="2621">
                  <c:v>27.3125</c:v>
                </c:pt>
                <c:pt idx="2622">
                  <c:v>27.322916666666668</c:v>
                </c:pt>
                <c:pt idx="2623">
                  <c:v>27.333333333333332</c:v>
                </c:pt>
                <c:pt idx="2624">
                  <c:v>27.34375</c:v>
                </c:pt>
                <c:pt idx="2625">
                  <c:v>27.354166666666668</c:v>
                </c:pt>
                <c:pt idx="2626">
                  <c:v>27.364583333333332</c:v>
                </c:pt>
                <c:pt idx="2627">
                  <c:v>27.375</c:v>
                </c:pt>
                <c:pt idx="2628">
                  <c:v>27.385416666666668</c:v>
                </c:pt>
                <c:pt idx="2629">
                  <c:v>27.395833333333332</c:v>
                </c:pt>
                <c:pt idx="2630">
                  <c:v>27.40625</c:v>
                </c:pt>
                <c:pt idx="2631">
                  <c:v>27.416666666666668</c:v>
                </c:pt>
                <c:pt idx="2632">
                  <c:v>27.427083333333332</c:v>
                </c:pt>
                <c:pt idx="2633">
                  <c:v>27.4375</c:v>
                </c:pt>
                <c:pt idx="2634">
                  <c:v>27.447916666666668</c:v>
                </c:pt>
                <c:pt idx="2635">
                  <c:v>27.458333333333332</c:v>
                </c:pt>
                <c:pt idx="2636">
                  <c:v>27.46875</c:v>
                </c:pt>
                <c:pt idx="2637">
                  <c:v>27.479166666666668</c:v>
                </c:pt>
                <c:pt idx="2638">
                  <c:v>27.489583333333332</c:v>
                </c:pt>
                <c:pt idx="2639">
                  <c:v>27.5</c:v>
                </c:pt>
                <c:pt idx="2640">
                  <c:v>27.510416666666668</c:v>
                </c:pt>
                <c:pt idx="2641">
                  <c:v>27.520833333333332</c:v>
                </c:pt>
                <c:pt idx="2642">
                  <c:v>27.53125</c:v>
                </c:pt>
                <c:pt idx="2643">
                  <c:v>27.541666666666668</c:v>
                </c:pt>
                <c:pt idx="2644">
                  <c:v>27.552083333333332</c:v>
                </c:pt>
                <c:pt idx="2645">
                  <c:v>27.5625</c:v>
                </c:pt>
                <c:pt idx="2646">
                  <c:v>27.572916666666668</c:v>
                </c:pt>
                <c:pt idx="2647">
                  <c:v>27.583333333333332</c:v>
                </c:pt>
                <c:pt idx="2648">
                  <c:v>27.59375</c:v>
                </c:pt>
                <c:pt idx="2649">
                  <c:v>27.604166666666668</c:v>
                </c:pt>
                <c:pt idx="2650">
                  <c:v>27.614583333333332</c:v>
                </c:pt>
                <c:pt idx="2651">
                  <c:v>27.625</c:v>
                </c:pt>
                <c:pt idx="2652">
                  <c:v>27.635416666666668</c:v>
                </c:pt>
                <c:pt idx="2653">
                  <c:v>27.645833333333332</c:v>
                </c:pt>
                <c:pt idx="2654">
                  <c:v>27.65625</c:v>
                </c:pt>
                <c:pt idx="2655">
                  <c:v>27.666666666666668</c:v>
                </c:pt>
                <c:pt idx="2656">
                  <c:v>27.677083333333332</c:v>
                </c:pt>
                <c:pt idx="2657">
                  <c:v>27.6875</c:v>
                </c:pt>
                <c:pt idx="2658">
                  <c:v>27.697916666666668</c:v>
                </c:pt>
                <c:pt idx="2659">
                  <c:v>27.708333333333332</c:v>
                </c:pt>
                <c:pt idx="2660">
                  <c:v>27.71875</c:v>
                </c:pt>
                <c:pt idx="2661">
                  <c:v>27.729166666666668</c:v>
                </c:pt>
                <c:pt idx="2662">
                  <c:v>27.739583333333332</c:v>
                </c:pt>
                <c:pt idx="2663">
                  <c:v>27.75</c:v>
                </c:pt>
                <c:pt idx="2664">
                  <c:v>27.760416666666668</c:v>
                </c:pt>
                <c:pt idx="2665">
                  <c:v>27.770833333333332</c:v>
                </c:pt>
                <c:pt idx="2666">
                  <c:v>27.78125</c:v>
                </c:pt>
                <c:pt idx="2667">
                  <c:v>27.791666666666668</c:v>
                </c:pt>
                <c:pt idx="2668">
                  <c:v>27.802083333333332</c:v>
                </c:pt>
                <c:pt idx="2669">
                  <c:v>27.8125</c:v>
                </c:pt>
                <c:pt idx="2670">
                  <c:v>27.822916666666668</c:v>
                </c:pt>
                <c:pt idx="2671">
                  <c:v>27.833333333333332</c:v>
                </c:pt>
                <c:pt idx="2672">
                  <c:v>27.84375</c:v>
                </c:pt>
                <c:pt idx="2673">
                  <c:v>27.854166666666668</c:v>
                </c:pt>
                <c:pt idx="2674">
                  <c:v>27.864583333333332</c:v>
                </c:pt>
                <c:pt idx="2675">
                  <c:v>27.875</c:v>
                </c:pt>
                <c:pt idx="2676">
                  <c:v>27.885416666666668</c:v>
                </c:pt>
                <c:pt idx="2677">
                  <c:v>27.895833333333332</c:v>
                </c:pt>
                <c:pt idx="2678">
                  <c:v>27.90625</c:v>
                </c:pt>
                <c:pt idx="2679">
                  <c:v>27.916666666666668</c:v>
                </c:pt>
                <c:pt idx="2680">
                  <c:v>27.927083333333332</c:v>
                </c:pt>
                <c:pt idx="2681">
                  <c:v>27.9375</c:v>
                </c:pt>
                <c:pt idx="2682">
                  <c:v>27.947916666666668</c:v>
                </c:pt>
                <c:pt idx="2683">
                  <c:v>27.958333333333332</c:v>
                </c:pt>
                <c:pt idx="2684">
                  <c:v>27.96875</c:v>
                </c:pt>
                <c:pt idx="2685">
                  <c:v>27.979166666666668</c:v>
                </c:pt>
                <c:pt idx="2686">
                  <c:v>27.989583333333332</c:v>
                </c:pt>
                <c:pt idx="2687">
                  <c:v>28</c:v>
                </c:pt>
                <c:pt idx="2688">
                  <c:v>28.010416666666668</c:v>
                </c:pt>
                <c:pt idx="2689">
                  <c:v>28.020833333333332</c:v>
                </c:pt>
                <c:pt idx="2690">
                  <c:v>28.03125</c:v>
                </c:pt>
                <c:pt idx="2691">
                  <c:v>28.041666666666668</c:v>
                </c:pt>
                <c:pt idx="2692">
                  <c:v>28.052083333333332</c:v>
                </c:pt>
                <c:pt idx="2693">
                  <c:v>28.0625</c:v>
                </c:pt>
                <c:pt idx="2694">
                  <c:v>28.072916666666668</c:v>
                </c:pt>
                <c:pt idx="2695">
                  <c:v>28.083333333333332</c:v>
                </c:pt>
                <c:pt idx="2696">
                  <c:v>28.09375</c:v>
                </c:pt>
                <c:pt idx="2697">
                  <c:v>28.104166666666668</c:v>
                </c:pt>
                <c:pt idx="2698">
                  <c:v>28.114583333333332</c:v>
                </c:pt>
                <c:pt idx="2699">
                  <c:v>28.125</c:v>
                </c:pt>
                <c:pt idx="2700">
                  <c:v>28.135416666666668</c:v>
                </c:pt>
                <c:pt idx="2701">
                  <c:v>28.145833333333332</c:v>
                </c:pt>
                <c:pt idx="2702">
                  <c:v>28.15625</c:v>
                </c:pt>
                <c:pt idx="2703">
                  <c:v>28.166666666666668</c:v>
                </c:pt>
                <c:pt idx="2704">
                  <c:v>28.177083333333332</c:v>
                </c:pt>
                <c:pt idx="2705">
                  <c:v>28.1875</c:v>
                </c:pt>
                <c:pt idx="2706">
                  <c:v>28.197916666666668</c:v>
                </c:pt>
                <c:pt idx="2707">
                  <c:v>28.208333333333332</c:v>
                </c:pt>
                <c:pt idx="2708">
                  <c:v>28.21875</c:v>
                </c:pt>
                <c:pt idx="2709">
                  <c:v>28.229166666666668</c:v>
                </c:pt>
                <c:pt idx="2710">
                  <c:v>28.239583333333332</c:v>
                </c:pt>
                <c:pt idx="2711">
                  <c:v>28.25</c:v>
                </c:pt>
                <c:pt idx="2712">
                  <c:v>28.260416666666668</c:v>
                </c:pt>
                <c:pt idx="2713">
                  <c:v>28.270833333333332</c:v>
                </c:pt>
                <c:pt idx="2714">
                  <c:v>28.28125</c:v>
                </c:pt>
                <c:pt idx="2715">
                  <c:v>28.291666666666668</c:v>
                </c:pt>
                <c:pt idx="2716">
                  <c:v>28.302083333333332</c:v>
                </c:pt>
                <c:pt idx="2717">
                  <c:v>28.3125</c:v>
                </c:pt>
                <c:pt idx="2718">
                  <c:v>28.322916666666668</c:v>
                </c:pt>
                <c:pt idx="2719">
                  <c:v>28.333333333333332</c:v>
                </c:pt>
                <c:pt idx="2720">
                  <c:v>28.34375</c:v>
                </c:pt>
                <c:pt idx="2721">
                  <c:v>28.354166666666668</c:v>
                </c:pt>
                <c:pt idx="2722">
                  <c:v>28.364583333333332</c:v>
                </c:pt>
                <c:pt idx="2723">
                  <c:v>28.375</c:v>
                </c:pt>
                <c:pt idx="2724">
                  <c:v>28.385416666666668</c:v>
                </c:pt>
                <c:pt idx="2725">
                  <c:v>28.395833333333332</c:v>
                </c:pt>
                <c:pt idx="2726">
                  <c:v>28.40625</c:v>
                </c:pt>
                <c:pt idx="2727">
                  <c:v>28.416666666666668</c:v>
                </c:pt>
                <c:pt idx="2728">
                  <c:v>28.427083333333332</c:v>
                </c:pt>
                <c:pt idx="2729">
                  <c:v>28.4375</c:v>
                </c:pt>
                <c:pt idx="2730">
                  <c:v>28.447916666666668</c:v>
                </c:pt>
                <c:pt idx="2731">
                  <c:v>28.458333333333332</c:v>
                </c:pt>
                <c:pt idx="2732">
                  <c:v>28.46875</c:v>
                </c:pt>
                <c:pt idx="2733">
                  <c:v>28.479166666666668</c:v>
                </c:pt>
                <c:pt idx="2734">
                  <c:v>28.489583333333332</c:v>
                </c:pt>
                <c:pt idx="2735">
                  <c:v>28.5</c:v>
                </c:pt>
                <c:pt idx="2736">
                  <c:v>28.510416666666668</c:v>
                </c:pt>
                <c:pt idx="2737">
                  <c:v>28.520833333333332</c:v>
                </c:pt>
                <c:pt idx="2738">
                  <c:v>28.53125</c:v>
                </c:pt>
                <c:pt idx="2739">
                  <c:v>28.541666666666668</c:v>
                </c:pt>
                <c:pt idx="2740">
                  <c:v>28.552083333333332</c:v>
                </c:pt>
                <c:pt idx="2741">
                  <c:v>28.5625</c:v>
                </c:pt>
                <c:pt idx="2742">
                  <c:v>28.572916666666668</c:v>
                </c:pt>
                <c:pt idx="2743">
                  <c:v>28.583333333333332</c:v>
                </c:pt>
                <c:pt idx="2744">
                  <c:v>28.59375</c:v>
                </c:pt>
                <c:pt idx="2745">
                  <c:v>28.604166666666668</c:v>
                </c:pt>
                <c:pt idx="2746">
                  <c:v>28.614583333333332</c:v>
                </c:pt>
                <c:pt idx="2747">
                  <c:v>28.625</c:v>
                </c:pt>
                <c:pt idx="2748">
                  <c:v>28.635416666666668</c:v>
                </c:pt>
                <c:pt idx="2749">
                  <c:v>28.645833333333332</c:v>
                </c:pt>
                <c:pt idx="2750">
                  <c:v>28.65625</c:v>
                </c:pt>
                <c:pt idx="2751">
                  <c:v>28.666666666666668</c:v>
                </c:pt>
                <c:pt idx="2752">
                  <c:v>28.677083333333332</c:v>
                </c:pt>
                <c:pt idx="2753">
                  <c:v>28.6875</c:v>
                </c:pt>
                <c:pt idx="2754">
                  <c:v>28.697916666666668</c:v>
                </c:pt>
                <c:pt idx="2755">
                  <c:v>28.708333333333332</c:v>
                </c:pt>
                <c:pt idx="2756">
                  <c:v>28.71875</c:v>
                </c:pt>
                <c:pt idx="2757">
                  <c:v>28.729166666666668</c:v>
                </c:pt>
                <c:pt idx="2758">
                  <c:v>28.739583333333332</c:v>
                </c:pt>
                <c:pt idx="2759">
                  <c:v>28.75</c:v>
                </c:pt>
                <c:pt idx="2760">
                  <c:v>28.760416666666668</c:v>
                </c:pt>
                <c:pt idx="2761">
                  <c:v>28.770833333333332</c:v>
                </c:pt>
                <c:pt idx="2762">
                  <c:v>28.78125</c:v>
                </c:pt>
                <c:pt idx="2763">
                  <c:v>28.791666666666668</c:v>
                </c:pt>
                <c:pt idx="2764">
                  <c:v>28.802083333333332</c:v>
                </c:pt>
                <c:pt idx="2765">
                  <c:v>28.8125</c:v>
                </c:pt>
                <c:pt idx="2766">
                  <c:v>28.822916666666668</c:v>
                </c:pt>
                <c:pt idx="2767">
                  <c:v>28.833333333333332</c:v>
                </c:pt>
                <c:pt idx="2768">
                  <c:v>28.84375</c:v>
                </c:pt>
                <c:pt idx="2769">
                  <c:v>28.854166666666668</c:v>
                </c:pt>
                <c:pt idx="2770">
                  <c:v>28.864583333333332</c:v>
                </c:pt>
                <c:pt idx="2771">
                  <c:v>28.875</c:v>
                </c:pt>
                <c:pt idx="2772">
                  <c:v>28.885416666666668</c:v>
                </c:pt>
                <c:pt idx="2773">
                  <c:v>28.895833333333332</c:v>
                </c:pt>
                <c:pt idx="2774">
                  <c:v>28.90625</c:v>
                </c:pt>
                <c:pt idx="2775">
                  <c:v>28.916666666666668</c:v>
                </c:pt>
                <c:pt idx="2776">
                  <c:v>28.927083333333332</c:v>
                </c:pt>
                <c:pt idx="2777">
                  <c:v>28.9375</c:v>
                </c:pt>
                <c:pt idx="2778">
                  <c:v>28.947916666666668</c:v>
                </c:pt>
                <c:pt idx="2779">
                  <c:v>28.958333333333332</c:v>
                </c:pt>
                <c:pt idx="2780">
                  <c:v>28.96875</c:v>
                </c:pt>
                <c:pt idx="2781">
                  <c:v>28.979166666666668</c:v>
                </c:pt>
                <c:pt idx="2782">
                  <c:v>28.989583333333332</c:v>
                </c:pt>
                <c:pt idx="2783">
                  <c:v>29</c:v>
                </c:pt>
                <c:pt idx="2784">
                  <c:v>29.010416666666668</c:v>
                </c:pt>
                <c:pt idx="2785">
                  <c:v>29.020833333333332</c:v>
                </c:pt>
                <c:pt idx="2786">
                  <c:v>29.03125</c:v>
                </c:pt>
                <c:pt idx="2787">
                  <c:v>29.041666666666668</c:v>
                </c:pt>
                <c:pt idx="2788">
                  <c:v>29.052083333333332</c:v>
                </c:pt>
                <c:pt idx="2789">
                  <c:v>29.0625</c:v>
                </c:pt>
                <c:pt idx="2790">
                  <c:v>29.072916666666668</c:v>
                </c:pt>
                <c:pt idx="2791">
                  <c:v>29.083333333333332</c:v>
                </c:pt>
                <c:pt idx="2792">
                  <c:v>29.09375</c:v>
                </c:pt>
                <c:pt idx="2793">
                  <c:v>29.104166666666668</c:v>
                </c:pt>
                <c:pt idx="2794">
                  <c:v>29.114583333333332</c:v>
                </c:pt>
                <c:pt idx="2795">
                  <c:v>29.125</c:v>
                </c:pt>
                <c:pt idx="2796">
                  <c:v>29.135416666666668</c:v>
                </c:pt>
                <c:pt idx="2797">
                  <c:v>29.145833333333332</c:v>
                </c:pt>
                <c:pt idx="2798">
                  <c:v>29.15625</c:v>
                </c:pt>
                <c:pt idx="2799">
                  <c:v>29.166666666666668</c:v>
                </c:pt>
                <c:pt idx="2800">
                  <c:v>29.177083333333332</c:v>
                </c:pt>
                <c:pt idx="2801">
                  <c:v>29.1875</c:v>
                </c:pt>
                <c:pt idx="2802">
                  <c:v>29.197916666666668</c:v>
                </c:pt>
                <c:pt idx="2803">
                  <c:v>29.208333333333332</c:v>
                </c:pt>
                <c:pt idx="2804">
                  <c:v>29.21875</c:v>
                </c:pt>
                <c:pt idx="2805">
                  <c:v>29.229166666666668</c:v>
                </c:pt>
                <c:pt idx="2806">
                  <c:v>29.239583333333332</c:v>
                </c:pt>
                <c:pt idx="2807">
                  <c:v>29.25</c:v>
                </c:pt>
                <c:pt idx="2808">
                  <c:v>29.260416666666668</c:v>
                </c:pt>
                <c:pt idx="2809">
                  <c:v>29.270833333333332</c:v>
                </c:pt>
                <c:pt idx="2810">
                  <c:v>29.28125</c:v>
                </c:pt>
                <c:pt idx="2811">
                  <c:v>29.291666666666668</c:v>
                </c:pt>
                <c:pt idx="2812">
                  <c:v>29.302083333333332</c:v>
                </c:pt>
                <c:pt idx="2813">
                  <c:v>29.3125</c:v>
                </c:pt>
                <c:pt idx="2814">
                  <c:v>29.322916666666668</c:v>
                </c:pt>
                <c:pt idx="2815">
                  <c:v>29.333333333333332</c:v>
                </c:pt>
                <c:pt idx="2816">
                  <c:v>29.34375</c:v>
                </c:pt>
                <c:pt idx="2817">
                  <c:v>29.354166666666668</c:v>
                </c:pt>
                <c:pt idx="2818">
                  <c:v>29.364583333333332</c:v>
                </c:pt>
                <c:pt idx="2819">
                  <c:v>29.375</c:v>
                </c:pt>
                <c:pt idx="2820">
                  <c:v>29.385416666666668</c:v>
                </c:pt>
                <c:pt idx="2821">
                  <c:v>29.395833333333332</c:v>
                </c:pt>
                <c:pt idx="2822">
                  <c:v>29.40625</c:v>
                </c:pt>
                <c:pt idx="2823">
                  <c:v>29.416666666666668</c:v>
                </c:pt>
                <c:pt idx="2824">
                  <c:v>29.427083333333332</c:v>
                </c:pt>
                <c:pt idx="2825">
                  <c:v>29.4375</c:v>
                </c:pt>
                <c:pt idx="2826">
                  <c:v>29.447916666666668</c:v>
                </c:pt>
                <c:pt idx="2827">
                  <c:v>29.458333333333332</c:v>
                </c:pt>
                <c:pt idx="2828">
                  <c:v>29.46875</c:v>
                </c:pt>
                <c:pt idx="2829">
                  <c:v>29.479166666666668</c:v>
                </c:pt>
                <c:pt idx="2830">
                  <c:v>29.489583333333332</c:v>
                </c:pt>
                <c:pt idx="2831">
                  <c:v>29.5</c:v>
                </c:pt>
                <c:pt idx="2832">
                  <c:v>29.510416666666668</c:v>
                </c:pt>
                <c:pt idx="2833">
                  <c:v>29.520833333333332</c:v>
                </c:pt>
                <c:pt idx="2834">
                  <c:v>29.53125</c:v>
                </c:pt>
                <c:pt idx="2835">
                  <c:v>29.541666666666668</c:v>
                </c:pt>
                <c:pt idx="2836">
                  <c:v>29.552083333333332</c:v>
                </c:pt>
                <c:pt idx="2837">
                  <c:v>29.5625</c:v>
                </c:pt>
                <c:pt idx="2838">
                  <c:v>29.572916666666668</c:v>
                </c:pt>
                <c:pt idx="2839">
                  <c:v>29.583333333333332</c:v>
                </c:pt>
                <c:pt idx="2840">
                  <c:v>29.59375</c:v>
                </c:pt>
                <c:pt idx="2841">
                  <c:v>29.604166666666668</c:v>
                </c:pt>
                <c:pt idx="2842">
                  <c:v>29.614583333333332</c:v>
                </c:pt>
                <c:pt idx="2843">
                  <c:v>29.625</c:v>
                </c:pt>
                <c:pt idx="2844">
                  <c:v>29.635416666666668</c:v>
                </c:pt>
                <c:pt idx="2845">
                  <c:v>29.645833333333332</c:v>
                </c:pt>
                <c:pt idx="2846">
                  <c:v>29.65625</c:v>
                </c:pt>
                <c:pt idx="2847">
                  <c:v>29.666666666666668</c:v>
                </c:pt>
                <c:pt idx="2848">
                  <c:v>29.677083333333332</c:v>
                </c:pt>
                <c:pt idx="2849">
                  <c:v>29.6875</c:v>
                </c:pt>
                <c:pt idx="2850">
                  <c:v>29.697916666666668</c:v>
                </c:pt>
                <c:pt idx="2851">
                  <c:v>29.708333333333332</c:v>
                </c:pt>
                <c:pt idx="2852">
                  <c:v>29.71875</c:v>
                </c:pt>
                <c:pt idx="2853">
                  <c:v>29.729166666666668</c:v>
                </c:pt>
                <c:pt idx="2854">
                  <c:v>29.739583333333332</c:v>
                </c:pt>
                <c:pt idx="2855">
                  <c:v>29.75</c:v>
                </c:pt>
                <c:pt idx="2856">
                  <c:v>29.760416666666668</c:v>
                </c:pt>
                <c:pt idx="2857">
                  <c:v>29.770833333333332</c:v>
                </c:pt>
                <c:pt idx="2858">
                  <c:v>29.78125</c:v>
                </c:pt>
                <c:pt idx="2859">
                  <c:v>29.791666666666668</c:v>
                </c:pt>
                <c:pt idx="2860">
                  <c:v>29.802083333333332</c:v>
                </c:pt>
                <c:pt idx="2861">
                  <c:v>29.8125</c:v>
                </c:pt>
                <c:pt idx="2862">
                  <c:v>29.822916666666668</c:v>
                </c:pt>
                <c:pt idx="2863">
                  <c:v>29.833333333333332</c:v>
                </c:pt>
                <c:pt idx="2864">
                  <c:v>29.84375</c:v>
                </c:pt>
                <c:pt idx="2865">
                  <c:v>29.854166666666668</c:v>
                </c:pt>
                <c:pt idx="2866">
                  <c:v>29.864583333333332</c:v>
                </c:pt>
                <c:pt idx="2867">
                  <c:v>29.875</c:v>
                </c:pt>
                <c:pt idx="2868">
                  <c:v>29.885416666666668</c:v>
                </c:pt>
                <c:pt idx="2869">
                  <c:v>29.895833333333332</c:v>
                </c:pt>
                <c:pt idx="2870">
                  <c:v>29.90625</c:v>
                </c:pt>
                <c:pt idx="2871">
                  <c:v>29.916666666666668</c:v>
                </c:pt>
                <c:pt idx="2872">
                  <c:v>29.927083333333332</c:v>
                </c:pt>
                <c:pt idx="2873">
                  <c:v>29.9375</c:v>
                </c:pt>
                <c:pt idx="2874">
                  <c:v>29.947916666666668</c:v>
                </c:pt>
                <c:pt idx="2875">
                  <c:v>29.958333333333332</c:v>
                </c:pt>
                <c:pt idx="2876">
                  <c:v>29.96875</c:v>
                </c:pt>
                <c:pt idx="2877">
                  <c:v>29.979166666666668</c:v>
                </c:pt>
                <c:pt idx="2878">
                  <c:v>29.989583333333332</c:v>
                </c:pt>
                <c:pt idx="2879">
                  <c:v>30</c:v>
                </c:pt>
                <c:pt idx="2880">
                  <c:v>30.010416666666668</c:v>
                </c:pt>
                <c:pt idx="2881">
                  <c:v>30.020833333333332</c:v>
                </c:pt>
                <c:pt idx="2882">
                  <c:v>30.03125</c:v>
                </c:pt>
                <c:pt idx="2883">
                  <c:v>30.041666666666668</c:v>
                </c:pt>
                <c:pt idx="2884">
                  <c:v>30.052083333333332</c:v>
                </c:pt>
                <c:pt idx="2885">
                  <c:v>30.0625</c:v>
                </c:pt>
                <c:pt idx="2886">
                  <c:v>30.072916666666668</c:v>
                </c:pt>
                <c:pt idx="2887">
                  <c:v>30.083333333333332</c:v>
                </c:pt>
                <c:pt idx="2888">
                  <c:v>30.09375</c:v>
                </c:pt>
                <c:pt idx="2889">
                  <c:v>30.104166666666668</c:v>
                </c:pt>
                <c:pt idx="2890">
                  <c:v>30.114583333333332</c:v>
                </c:pt>
                <c:pt idx="2891">
                  <c:v>30.125</c:v>
                </c:pt>
                <c:pt idx="2892">
                  <c:v>30.135416666666668</c:v>
                </c:pt>
                <c:pt idx="2893">
                  <c:v>30.145833333333332</c:v>
                </c:pt>
                <c:pt idx="2894">
                  <c:v>30.15625</c:v>
                </c:pt>
                <c:pt idx="2895">
                  <c:v>30.166666666666668</c:v>
                </c:pt>
                <c:pt idx="2896">
                  <c:v>30.177083333333332</c:v>
                </c:pt>
                <c:pt idx="2897">
                  <c:v>30.1875</c:v>
                </c:pt>
                <c:pt idx="2898">
                  <c:v>30.197916666666668</c:v>
                </c:pt>
                <c:pt idx="2899">
                  <c:v>30.208333333333332</c:v>
                </c:pt>
                <c:pt idx="2900">
                  <c:v>30.21875</c:v>
                </c:pt>
                <c:pt idx="2901">
                  <c:v>30.229166666666668</c:v>
                </c:pt>
                <c:pt idx="2902">
                  <c:v>30.239583333333332</c:v>
                </c:pt>
                <c:pt idx="2903">
                  <c:v>30.25</c:v>
                </c:pt>
                <c:pt idx="2904">
                  <c:v>30.260416666666668</c:v>
                </c:pt>
                <c:pt idx="2905">
                  <c:v>30.270833333333332</c:v>
                </c:pt>
                <c:pt idx="2906">
                  <c:v>30.28125</c:v>
                </c:pt>
                <c:pt idx="2907">
                  <c:v>30.291666666666668</c:v>
                </c:pt>
                <c:pt idx="2908">
                  <c:v>30.302083333333332</c:v>
                </c:pt>
                <c:pt idx="2909">
                  <c:v>30.3125</c:v>
                </c:pt>
                <c:pt idx="2910">
                  <c:v>30.322916666666668</c:v>
                </c:pt>
                <c:pt idx="2911">
                  <c:v>30.333333333333332</c:v>
                </c:pt>
                <c:pt idx="2912">
                  <c:v>30.34375</c:v>
                </c:pt>
                <c:pt idx="2913">
                  <c:v>30.354166666666668</c:v>
                </c:pt>
                <c:pt idx="2914">
                  <c:v>30.364583333333332</c:v>
                </c:pt>
                <c:pt idx="2915">
                  <c:v>30.375</c:v>
                </c:pt>
                <c:pt idx="2916">
                  <c:v>30.385416666666668</c:v>
                </c:pt>
                <c:pt idx="2917">
                  <c:v>30.395833333333332</c:v>
                </c:pt>
                <c:pt idx="2918">
                  <c:v>30.40625</c:v>
                </c:pt>
                <c:pt idx="2919">
                  <c:v>30.416666666666668</c:v>
                </c:pt>
                <c:pt idx="2920">
                  <c:v>30.427083333333332</c:v>
                </c:pt>
                <c:pt idx="2921">
                  <c:v>30.4375</c:v>
                </c:pt>
                <c:pt idx="2922">
                  <c:v>30.447916666666668</c:v>
                </c:pt>
                <c:pt idx="2923">
                  <c:v>30.458333333333332</c:v>
                </c:pt>
                <c:pt idx="2924">
                  <c:v>30.46875</c:v>
                </c:pt>
                <c:pt idx="2925">
                  <c:v>30.479166666666668</c:v>
                </c:pt>
                <c:pt idx="2926">
                  <c:v>30.489583333333332</c:v>
                </c:pt>
                <c:pt idx="2927">
                  <c:v>30.5</c:v>
                </c:pt>
                <c:pt idx="2928">
                  <c:v>30.510416666666668</c:v>
                </c:pt>
                <c:pt idx="2929">
                  <c:v>30.520833333333332</c:v>
                </c:pt>
                <c:pt idx="2930">
                  <c:v>30.53125</c:v>
                </c:pt>
                <c:pt idx="2931">
                  <c:v>30.541666666666668</c:v>
                </c:pt>
                <c:pt idx="2932">
                  <c:v>30.552083333333332</c:v>
                </c:pt>
                <c:pt idx="2933">
                  <c:v>30.5625</c:v>
                </c:pt>
                <c:pt idx="2934">
                  <c:v>30.572916666666668</c:v>
                </c:pt>
                <c:pt idx="2935">
                  <c:v>30.583333333333332</c:v>
                </c:pt>
                <c:pt idx="2936">
                  <c:v>30.59375</c:v>
                </c:pt>
                <c:pt idx="2937">
                  <c:v>30.604166666666668</c:v>
                </c:pt>
                <c:pt idx="2938">
                  <c:v>30.614583333333332</c:v>
                </c:pt>
                <c:pt idx="2939">
                  <c:v>30.625</c:v>
                </c:pt>
                <c:pt idx="2940">
                  <c:v>30.635416666666668</c:v>
                </c:pt>
                <c:pt idx="2941">
                  <c:v>30.645833333333332</c:v>
                </c:pt>
                <c:pt idx="2942">
                  <c:v>30.65625</c:v>
                </c:pt>
                <c:pt idx="2943">
                  <c:v>30.666666666666668</c:v>
                </c:pt>
                <c:pt idx="2944">
                  <c:v>30.677083333333332</c:v>
                </c:pt>
                <c:pt idx="2945">
                  <c:v>30.6875</c:v>
                </c:pt>
                <c:pt idx="2946">
                  <c:v>30.697916666666668</c:v>
                </c:pt>
                <c:pt idx="2947">
                  <c:v>30.708333333333332</c:v>
                </c:pt>
                <c:pt idx="2948">
                  <c:v>30.71875</c:v>
                </c:pt>
                <c:pt idx="2949">
                  <c:v>30.729166666666668</c:v>
                </c:pt>
                <c:pt idx="2950">
                  <c:v>30.739583333333332</c:v>
                </c:pt>
                <c:pt idx="2951">
                  <c:v>30.75</c:v>
                </c:pt>
                <c:pt idx="2952">
                  <c:v>30.760416666666668</c:v>
                </c:pt>
                <c:pt idx="2953">
                  <c:v>30.770833333333332</c:v>
                </c:pt>
                <c:pt idx="2954">
                  <c:v>30.78125</c:v>
                </c:pt>
                <c:pt idx="2955">
                  <c:v>30.791666666666668</c:v>
                </c:pt>
                <c:pt idx="2956">
                  <c:v>30.802083333333332</c:v>
                </c:pt>
                <c:pt idx="2957">
                  <c:v>30.8125</c:v>
                </c:pt>
                <c:pt idx="2958">
                  <c:v>30.822916666666668</c:v>
                </c:pt>
                <c:pt idx="2959">
                  <c:v>30.833333333333332</c:v>
                </c:pt>
                <c:pt idx="2960">
                  <c:v>30.84375</c:v>
                </c:pt>
                <c:pt idx="2961">
                  <c:v>30.854166666666668</c:v>
                </c:pt>
                <c:pt idx="2962">
                  <c:v>30.864583333333332</c:v>
                </c:pt>
                <c:pt idx="2963">
                  <c:v>30.875</c:v>
                </c:pt>
                <c:pt idx="2964">
                  <c:v>30.885416666666668</c:v>
                </c:pt>
                <c:pt idx="2965">
                  <c:v>30.895833333333332</c:v>
                </c:pt>
                <c:pt idx="2966">
                  <c:v>30.90625</c:v>
                </c:pt>
                <c:pt idx="2967">
                  <c:v>30.916666666666668</c:v>
                </c:pt>
                <c:pt idx="2968">
                  <c:v>30.927083333333332</c:v>
                </c:pt>
                <c:pt idx="2969">
                  <c:v>30.9375</c:v>
                </c:pt>
                <c:pt idx="2970">
                  <c:v>30.947916666666668</c:v>
                </c:pt>
                <c:pt idx="2971">
                  <c:v>30.958333333333332</c:v>
                </c:pt>
                <c:pt idx="2972">
                  <c:v>30.96875</c:v>
                </c:pt>
                <c:pt idx="2973">
                  <c:v>30.979166666666668</c:v>
                </c:pt>
                <c:pt idx="2974">
                  <c:v>30.989583333333332</c:v>
                </c:pt>
                <c:pt idx="2975">
                  <c:v>31</c:v>
                </c:pt>
                <c:pt idx="2976">
                  <c:v>31.010416666666668</c:v>
                </c:pt>
                <c:pt idx="2977">
                  <c:v>31.020833333333332</c:v>
                </c:pt>
                <c:pt idx="2978">
                  <c:v>31.03125</c:v>
                </c:pt>
                <c:pt idx="2979">
                  <c:v>31.041666666666668</c:v>
                </c:pt>
                <c:pt idx="2980">
                  <c:v>31.052083333333332</c:v>
                </c:pt>
                <c:pt idx="2981">
                  <c:v>31.0625</c:v>
                </c:pt>
                <c:pt idx="2982">
                  <c:v>31.072916666666668</c:v>
                </c:pt>
                <c:pt idx="2983">
                  <c:v>31.083333333333332</c:v>
                </c:pt>
                <c:pt idx="2984">
                  <c:v>31.09375</c:v>
                </c:pt>
                <c:pt idx="2985">
                  <c:v>31.104166666666668</c:v>
                </c:pt>
                <c:pt idx="2986">
                  <c:v>31.114583333333332</c:v>
                </c:pt>
                <c:pt idx="2987">
                  <c:v>31.125</c:v>
                </c:pt>
                <c:pt idx="2988">
                  <c:v>31.135416666666668</c:v>
                </c:pt>
                <c:pt idx="2989">
                  <c:v>31.145833333333332</c:v>
                </c:pt>
                <c:pt idx="2990">
                  <c:v>31.15625</c:v>
                </c:pt>
                <c:pt idx="2991">
                  <c:v>31.166666666666668</c:v>
                </c:pt>
                <c:pt idx="2992">
                  <c:v>31.177083333333332</c:v>
                </c:pt>
                <c:pt idx="2993">
                  <c:v>31.1875</c:v>
                </c:pt>
                <c:pt idx="2994">
                  <c:v>31.197916666666668</c:v>
                </c:pt>
                <c:pt idx="2995">
                  <c:v>31.208333333333332</c:v>
                </c:pt>
                <c:pt idx="2996">
                  <c:v>31.21875</c:v>
                </c:pt>
                <c:pt idx="2997">
                  <c:v>31.229166666666668</c:v>
                </c:pt>
                <c:pt idx="2998">
                  <c:v>31.239583333333332</c:v>
                </c:pt>
                <c:pt idx="2999">
                  <c:v>31.25</c:v>
                </c:pt>
                <c:pt idx="3000">
                  <c:v>31.260416666666668</c:v>
                </c:pt>
                <c:pt idx="3001">
                  <c:v>31.270833333333332</c:v>
                </c:pt>
                <c:pt idx="3002">
                  <c:v>31.28125</c:v>
                </c:pt>
                <c:pt idx="3003">
                  <c:v>31.291666666666668</c:v>
                </c:pt>
                <c:pt idx="3004">
                  <c:v>31.302083333333332</c:v>
                </c:pt>
                <c:pt idx="3005">
                  <c:v>31.3125</c:v>
                </c:pt>
                <c:pt idx="3006">
                  <c:v>31.322916666666668</c:v>
                </c:pt>
                <c:pt idx="3007">
                  <c:v>31.333333333333332</c:v>
                </c:pt>
                <c:pt idx="3008">
                  <c:v>31.34375</c:v>
                </c:pt>
                <c:pt idx="3009">
                  <c:v>31.354166666666668</c:v>
                </c:pt>
                <c:pt idx="3010">
                  <c:v>31.364583333333332</c:v>
                </c:pt>
                <c:pt idx="3011">
                  <c:v>31.375</c:v>
                </c:pt>
                <c:pt idx="3012">
                  <c:v>31.385416666666668</c:v>
                </c:pt>
                <c:pt idx="3013">
                  <c:v>31.395833333333332</c:v>
                </c:pt>
                <c:pt idx="3014">
                  <c:v>31.40625</c:v>
                </c:pt>
                <c:pt idx="3015">
                  <c:v>31.416666666666668</c:v>
                </c:pt>
                <c:pt idx="3016">
                  <c:v>31.427083333333332</c:v>
                </c:pt>
                <c:pt idx="3017">
                  <c:v>31.4375</c:v>
                </c:pt>
                <c:pt idx="3018">
                  <c:v>31.447916666666668</c:v>
                </c:pt>
                <c:pt idx="3019">
                  <c:v>31.458333333333332</c:v>
                </c:pt>
                <c:pt idx="3020">
                  <c:v>31.46875</c:v>
                </c:pt>
                <c:pt idx="3021">
                  <c:v>31.479166666666668</c:v>
                </c:pt>
                <c:pt idx="3022">
                  <c:v>31.489583333333332</c:v>
                </c:pt>
                <c:pt idx="3023">
                  <c:v>31.5</c:v>
                </c:pt>
                <c:pt idx="3024">
                  <c:v>31.510416666666668</c:v>
                </c:pt>
                <c:pt idx="3025">
                  <c:v>31.520833333333332</c:v>
                </c:pt>
                <c:pt idx="3026">
                  <c:v>31.53125</c:v>
                </c:pt>
                <c:pt idx="3027">
                  <c:v>31.541666666666668</c:v>
                </c:pt>
                <c:pt idx="3028">
                  <c:v>31.552083333333332</c:v>
                </c:pt>
                <c:pt idx="3029">
                  <c:v>31.5625</c:v>
                </c:pt>
                <c:pt idx="3030">
                  <c:v>31.572916666666668</c:v>
                </c:pt>
                <c:pt idx="3031">
                  <c:v>31.583333333333332</c:v>
                </c:pt>
                <c:pt idx="3032">
                  <c:v>31.59375</c:v>
                </c:pt>
                <c:pt idx="3033">
                  <c:v>31.604166666666668</c:v>
                </c:pt>
                <c:pt idx="3034">
                  <c:v>31.614583333333332</c:v>
                </c:pt>
                <c:pt idx="3035">
                  <c:v>31.625</c:v>
                </c:pt>
                <c:pt idx="3036">
                  <c:v>31.635416666666668</c:v>
                </c:pt>
                <c:pt idx="3037">
                  <c:v>31.645833333333332</c:v>
                </c:pt>
                <c:pt idx="3038">
                  <c:v>31.65625</c:v>
                </c:pt>
                <c:pt idx="3039">
                  <c:v>31.666666666666668</c:v>
                </c:pt>
                <c:pt idx="3040">
                  <c:v>31.677083333333332</c:v>
                </c:pt>
                <c:pt idx="3041">
                  <c:v>31.6875</c:v>
                </c:pt>
                <c:pt idx="3042">
                  <c:v>31.697916666666668</c:v>
                </c:pt>
                <c:pt idx="3043">
                  <c:v>31.708333333333332</c:v>
                </c:pt>
                <c:pt idx="3044">
                  <c:v>31.71875</c:v>
                </c:pt>
                <c:pt idx="3045">
                  <c:v>31.729166666666668</c:v>
                </c:pt>
                <c:pt idx="3046">
                  <c:v>31.739583333333332</c:v>
                </c:pt>
                <c:pt idx="3047">
                  <c:v>31.75</c:v>
                </c:pt>
                <c:pt idx="3048">
                  <c:v>31.760416666666668</c:v>
                </c:pt>
                <c:pt idx="3049">
                  <c:v>31.770833333333332</c:v>
                </c:pt>
                <c:pt idx="3050">
                  <c:v>31.78125</c:v>
                </c:pt>
                <c:pt idx="3051">
                  <c:v>31.791666666666668</c:v>
                </c:pt>
                <c:pt idx="3052">
                  <c:v>31.802083333333332</c:v>
                </c:pt>
                <c:pt idx="3053">
                  <c:v>31.8125</c:v>
                </c:pt>
                <c:pt idx="3054">
                  <c:v>31.822916666666668</c:v>
                </c:pt>
                <c:pt idx="3055">
                  <c:v>31.833333333333332</c:v>
                </c:pt>
                <c:pt idx="3056">
                  <c:v>31.84375</c:v>
                </c:pt>
                <c:pt idx="3057">
                  <c:v>31.854166666666668</c:v>
                </c:pt>
                <c:pt idx="3058">
                  <c:v>31.864583333333332</c:v>
                </c:pt>
                <c:pt idx="3059">
                  <c:v>31.875</c:v>
                </c:pt>
                <c:pt idx="3060">
                  <c:v>31.885416666666668</c:v>
                </c:pt>
                <c:pt idx="3061">
                  <c:v>31.895833333333332</c:v>
                </c:pt>
                <c:pt idx="3062">
                  <c:v>31.90625</c:v>
                </c:pt>
                <c:pt idx="3063">
                  <c:v>31.916666666666668</c:v>
                </c:pt>
                <c:pt idx="3064">
                  <c:v>31.927083333333332</c:v>
                </c:pt>
                <c:pt idx="3065">
                  <c:v>31.9375</c:v>
                </c:pt>
                <c:pt idx="3066">
                  <c:v>31.947916666666668</c:v>
                </c:pt>
                <c:pt idx="3067">
                  <c:v>31.958333333333332</c:v>
                </c:pt>
                <c:pt idx="3068">
                  <c:v>31.96875</c:v>
                </c:pt>
                <c:pt idx="3069">
                  <c:v>31.979166666666668</c:v>
                </c:pt>
                <c:pt idx="3070">
                  <c:v>31.989583333333332</c:v>
                </c:pt>
                <c:pt idx="3071">
                  <c:v>32</c:v>
                </c:pt>
                <c:pt idx="3072">
                  <c:v>32.010416666666664</c:v>
                </c:pt>
                <c:pt idx="3073">
                  <c:v>32.020833333333336</c:v>
                </c:pt>
                <c:pt idx="3074">
                  <c:v>32.03125</c:v>
                </c:pt>
                <c:pt idx="3075">
                  <c:v>32.041666666666664</c:v>
                </c:pt>
                <c:pt idx="3076">
                  <c:v>32.052083333333336</c:v>
                </c:pt>
                <c:pt idx="3077">
                  <c:v>32.0625</c:v>
                </c:pt>
                <c:pt idx="3078">
                  <c:v>32.072916666666664</c:v>
                </c:pt>
                <c:pt idx="3079">
                  <c:v>32.083333333333336</c:v>
                </c:pt>
                <c:pt idx="3080">
                  <c:v>32.09375</c:v>
                </c:pt>
                <c:pt idx="3081">
                  <c:v>32.104166666666664</c:v>
                </c:pt>
                <c:pt idx="3082">
                  <c:v>32.114583333333336</c:v>
                </c:pt>
                <c:pt idx="3083">
                  <c:v>32.125</c:v>
                </c:pt>
                <c:pt idx="3084">
                  <c:v>32.135416666666664</c:v>
                </c:pt>
                <c:pt idx="3085">
                  <c:v>32.145833333333336</c:v>
                </c:pt>
                <c:pt idx="3086">
                  <c:v>32.15625</c:v>
                </c:pt>
                <c:pt idx="3087">
                  <c:v>32.166666666666664</c:v>
                </c:pt>
                <c:pt idx="3088">
                  <c:v>32.177083333333336</c:v>
                </c:pt>
                <c:pt idx="3089">
                  <c:v>32.1875</c:v>
                </c:pt>
                <c:pt idx="3090">
                  <c:v>32.197916666666664</c:v>
                </c:pt>
                <c:pt idx="3091">
                  <c:v>32.208333333333336</c:v>
                </c:pt>
                <c:pt idx="3092">
                  <c:v>32.21875</c:v>
                </c:pt>
                <c:pt idx="3093">
                  <c:v>32.229166666666664</c:v>
                </c:pt>
                <c:pt idx="3094">
                  <c:v>32.239583333333336</c:v>
                </c:pt>
                <c:pt idx="3095">
                  <c:v>32.25</c:v>
                </c:pt>
                <c:pt idx="3096">
                  <c:v>32.260416666666664</c:v>
                </c:pt>
                <c:pt idx="3097">
                  <c:v>32.270833333333336</c:v>
                </c:pt>
                <c:pt idx="3098">
                  <c:v>32.28125</c:v>
                </c:pt>
                <c:pt idx="3099">
                  <c:v>32.291666666666664</c:v>
                </c:pt>
                <c:pt idx="3100">
                  <c:v>32.302083333333336</c:v>
                </c:pt>
                <c:pt idx="3101">
                  <c:v>32.3125</c:v>
                </c:pt>
                <c:pt idx="3102">
                  <c:v>32.322916666666664</c:v>
                </c:pt>
                <c:pt idx="3103">
                  <c:v>32.333333333333336</c:v>
                </c:pt>
                <c:pt idx="3104">
                  <c:v>32.34375</c:v>
                </c:pt>
                <c:pt idx="3105">
                  <c:v>32.354166666666664</c:v>
                </c:pt>
                <c:pt idx="3106">
                  <c:v>32.364583333333336</c:v>
                </c:pt>
                <c:pt idx="3107">
                  <c:v>32.375</c:v>
                </c:pt>
                <c:pt idx="3108">
                  <c:v>32.385416666666664</c:v>
                </c:pt>
                <c:pt idx="3109">
                  <c:v>32.395833333333336</c:v>
                </c:pt>
                <c:pt idx="3110">
                  <c:v>32.40625</c:v>
                </c:pt>
                <c:pt idx="3111">
                  <c:v>32.416666666666664</c:v>
                </c:pt>
                <c:pt idx="3112">
                  <c:v>32.427083333333336</c:v>
                </c:pt>
                <c:pt idx="3113">
                  <c:v>32.4375</c:v>
                </c:pt>
                <c:pt idx="3114">
                  <c:v>32.447916666666664</c:v>
                </c:pt>
                <c:pt idx="3115">
                  <c:v>32.458333333333336</c:v>
                </c:pt>
                <c:pt idx="3116">
                  <c:v>32.46875</c:v>
                </c:pt>
                <c:pt idx="3117">
                  <c:v>32.479166666666664</c:v>
                </c:pt>
                <c:pt idx="3118">
                  <c:v>32.489583333333336</c:v>
                </c:pt>
                <c:pt idx="3119">
                  <c:v>32.5</c:v>
                </c:pt>
                <c:pt idx="3120">
                  <c:v>32.510416666666664</c:v>
                </c:pt>
                <c:pt idx="3121">
                  <c:v>32.520833333333336</c:v>
                </c:pt>
                <c:pt idx="3122">
                  <c:v>32.53125</c:v>
                </c:pt>
                <c:pt idx="3123">
                  <c:v>32.541666666666664</c:v>
                </c:pt>
                <c:pt idx="3124">
                  <c:v>32.552083333333336</c:v>
                </c:pt>
                <c:pt idx="3125">
                  <c:v>32.5625</c:v>
                </c:pt>
                <c:pt idx="3126">
                  <c:v>32.572916666666664</c:v>
                </c:pt>
                <c:pt idx="3127">
                  <c:v>32.583333333333336</c:v>
                </c:pt>
                <c:pt idx="3128">
                  <c:v>32.59375</c:v>
                </c:pt>
                <c:pt idx="3129">
                  <c:v>32.604166666666664</c:v>
                </c:pt>
                <c:pt idx="3130">
                  <c:v>32.614583333333336</c:v>
                </c:pt>
                <c:pt idx="3131">
                  <c:v>32.625</c:v>
                </c:pt>
                <c:pt idx="3132">
                  <c:v>32.635416666666664</c:v>
                </c:pt>
                <c:pt idx="3133">
                  <c:v>32.645833333333336</c:v>
                </c:pt>
                <c:pt idx="3134">
                  <c:v>32.65625</c:v>
                </c:pt>
                <c:pt idx="3135">
                  <c:v>32.666666666666664</c:v>
                </c:pt>
                <c:pt idx="3136">
                  <c:v>32.677083333333336</c:v>
                </c:pt>
                <c:pt idx="3137">
                  <c:v>32.6875</c:v>
                </c:pt>
                <c:pt idx="3138">
                  <c:v>32.697916666666664</c:v>
                </c:pt>
                <c:pt idx="3139">
                  <c:v>32.708333333333336</c:v>
                </c:pt>
                <c:pt idx="3140">
                  <c:v>32.71875</c:v>
                </c:pt>
                <c:pt idx="3141">
                  <c:v>32.729166666666664</c:v>
                </c:pt>
                <c:pt idx="3142">
                  <c:v>32.739583333333336</c:v>
                </c:pt>
                <c:pt idx="3143">
                  <c:v>32.75</c:v>
                </c:pt>
                <c:pt idx="3144">
                  <c:v>32.760416666666664</c:v>
                </c:pt>
                <c:pt idx="3145">
                  <c:v>32.770833333333336</c:v>
                </c:pt>
                <c:pt idx="3146">
                  <c:v>32.78125</c:v>
                </c:pt>
                <c:pt idx="3147">
                  <c:v>32.791666666666664</c:v>
                </c:pt>
                <c:pt idx="3148">
                  <c:v>32.802083333333336</c:v>
                </c:pt>
                <c:pt idx="3149">
                  <c:v>32.8125</c:v>
                </c:pt>
                <c:pt idx="3150">
                  <c:v>32.822916666666664</c:v>
                </c:pt>
                <c:pt idx="3151">
                  <c:v>32.833333333333336</c:v>
                </c:pt>
                <c:pt idx="3152">
                  <c:v>32.84375</c:v>
                </c:pt>
                <c:pt idx="3153">
                  <c:v>32.854166666666664</c:v>
                </c:pt>
                <c:pt idx="3154">
                  <c:v>32.864583333333336</c:v>
                </c:pt>
                <c:pt idx="3155">
                  <c:v>32.875</c:v>
                </c:pt>
                <c:pt idx="3156">
                  <c:v>32.885416666666664</c:v>
                </c:pt>
                <c:pt idx="3157">
                  <c:v>32.895833333333336</c:v>
                </c:pt>
                <c:pt idx="3158">
                  <c:v>32.90625</c:v>
                </c:pt>
                <c:pt idx="3159">
                  <c:v>32.916666666666664</c:v>
                </c:pt>
                <c:pt idx="3160">
                  <c:v>32.927083333333336</c:v>
                </c:pt>
                <c:pt idx="3161">
                  <c:v>32.9375</c:v>
                </c:pt>
                <c:pt idx="3162">
                  <c:v>32.947916666666664</c:v>
                </c:pt>
                <c:pt idx="3163">
                  <c:v>32.958333333333336</c:v>
                </c:pt>
                <c:pt idx="3164">
                  <c:v>32.96875</c:v>
                </c:pt>
                <c:pt idx="3165">
                  <c:v>32.979166666666664</c:v>
                </c:pt>
                <c:pt idx="3166">
                  <c:v>32.989583333333336</c:v>
                </c:pt>
                <c:pt idx="3167">
                  <c:v>33</c:v>
                </c:pt>
                <c:pt idx="3168">
                  <c:v>33.010416666666664</c:v>
                </c:pt>
                <c:pt idx="3169">
                  <c:v>33.020833333333336</c:v>
                </c:pt>
                <c:pt idx="3170">
                  <c:v>33.03125</c:v>
                </c:pt>
                <c:pt idx="3171">
                  <c:v>33.041666666666664</c:v>
                </c:pt>
                <c:pt idx="3172">
                  <c:v>33.052083333333336</c:v>
                </c:pt>
                <c:pt idx="3173">
                  <c:v>33.0625</c:v>
                </c:pt>
                <c:pt idx="3174">
                  <c:v>33.072916666666664</c:v>
                </c:pt>
                <c:pt idx="3175">
                  <c:v>33.083333333333336</c:v>
                </c:pt>
                <c:pt idx="3176">
                  <c:v>33.09375</c:v>
                </c:pt>
                <c:pt idx="3177">
                  <c:v>33.104166666666664</c:v>
                </c:pt>
                <c:pt idx="3178">
                  <c:v>33.114583333333336</c:v>
                </c:pt>
                <c:pt idx="3179">
                  <c:v>33.125</c:v>
                </c:pt>
                <c:pt idx="3180">
                  <c:v>33.135416666666664</c:v>
                </c:pt>
                <c:pt idx="3181">
                  <c:v>33.145833333333336</c:v>
                </c:pt>
                <c:pt idx="3182">
                  <c:v>33.15625</c:v>
                </c:pt>
                <c:pt idx="3183">
                  <c:v>33.166666666666664</c:v>
                </c:pt>
                <c:pt idx="3184">
                  <c:v>33.177083333333336</c:v>
                </c:pt>
                <c:pt idx="3185">
                  <c:v>33.1875</c:v>
                </c:pt>
                <c:pt idx="3186">
                  <c:v>33.197916666666664</c:v>
                </c:pt>
                <c:pt idx="3187">
                  <c:v>33.208333333333336</c:v>
                </c:pt>
                <c:pt idx="3188">
                  <c:v>33.21875</c:v>
                </c:pt>
                <c:pt idx="3189">
                  <c:v>33.229166666666664</c:v>
                </c:pt>
                <c:pt idx="3190">
                  <c:v>33.239583333333336</c:v>
                </c:pt>
                <c:pt idx="3191">
                  <c:v>33.25</c:v>
                </c:pt>
                <c:pt idx="3192">
                  <c:v>33.260416666666664</c:v>
                </c:pt>
                <c:pt idx="3193">
                  <c:v>33.270833333333336</c:v>
                </c:pt>
                <c:pt idx="3194">
                  <c:v>33.28125</c:v>
                </c:pt>
                <c:pt idx="3195">
                  <c:v>33.291666666666664</c:v>
                </c:pt>
                <c:pt idx="3196">
                  <c:v>33.302083333333336</c:v>
                </c:pt>
                <c:pt idx="3197">
                  <c:v>33.3125</c:v>
                </c:pt>
                <c:pt idx="3198">
                  <c:v>33.322916666666664</c:v>
                </c:pt>
                <c:pt idx="3199">
                  <c:v>33.333333333333336</c:v>
                </c:pt>
                <c:pt idx="3200">
                  <c:v>33.34375</c:v>
                </c:pt>
                <c:pt idx="3201">
                  <c:v>33.354166666666664</c:v>
                </c:pt>
                <c:pt idx="3202">
                  <c:v>33.364583333333336</c:v>
                </c:pt>
                <c:pt idx="3203">
                  <c:v>33.375</c:v>
                </c:pt>
                <c:pt idx="3204">
                  <c:v>33.385416666666664</c:v>
                </c:pt>
                <c:pt idx="3205">
                  <c:v>33.395833333333336</c:v>
                </c:pt>
                <c:pt idx="3206">
                  <c:v>33.40625</c:v>
                </c:pt>
                <c:pt idx="3207">
                  <c:v>33.416666666666664</c:v>
                </c:pt>
                <c:pt idx="3208">
                  <c:v>33.427083333333336</c:v>
                </c:pt>
                <c:pt idx="3209">
                  <c:v>33.4375</c:v>
                </c:pt>
                <c:pt idx="3210">
                  <c:v>33.447916666666664</c:v>
                </c:pt>
                <c:pt idx="3211">
                  <c:v>33.458333333333336</c:v>
                </c:pt>
                <c:pt idx="3212">
                  <c:v>33.46875</c:v>
                </c:pt>
                <c:pt idx="3213">
                  <c:v>33.479166666666664</c:v>
                </c:pt>
                <c:pt idx="3214">
                  <c:v>33.489583333333336</c:v>
                </c:pt>
                <c:pt idx="3215">
                  <c:v>33.5</c:v>
                </c:pt>
                <c:pt idx="3216">
                  <c:v>33.510416666666664</c:v>
                </c:pt>
                <c:pt idx="3217">
                  <c:v>33.520833333333336</c:v>
                </c:pt>
                <c:pt idx="3218">
                  <c:v>33.53125</c:v>
                </c:pt>
                <c:pt idx="3219">
                  <c:v>33.541666666666664</c:v>
                </c:pt>
                <c:pt idx="3220">
                  <c:v>33.552083333333336</c:v>
                </c:pt>
                <c:pt idx="3221">
                  <c:v>33.5625</c:v>
                </c:pt>
                <c:pt idx="3222">
                  <c:v>33.572916666666664</c:v>
                </c:pt>
                <c:pt idx="3223">
                  <c:v>33.583333333333336</c:v>
                </c:pt>
                <c:pt idx="3224">
                  <c:v>33.59375</c:v>
                </c:pt>
                <c:pt idx="3225">
                  <c:v>33.604166666666664</c:v>
                </c:pt>
                <c:pt idx="3226">
                  <c:v>33.614583333333336</c:v>
                </c:pt>
                <c:pt idx="3227">
                  <c:v>33.625</c:v>
                </c:pt>
                <c:pt idx="3228">
                  <c:v>33.635416666666664</c:v>
                </c:pt>
                <c:pt idx="3229">
                  <c:v>33.645833333333336</c:v>
                </c:pt>
                <c:pt idx="3230">
                  <c:v>33.65625</c:v>
                </c:pt>
                <c:pt idx="3231">
                  <c:v>33.666666666666664</c:v>
                </c:pt>
                <c:pt idx="3232">
                  <c:v>33.677083333333336</c:v>
                </c:pt>
                <c:pt idx="3233">
                  <c:v>33.6875</c:v>
                </c:pt>
                <c:pt idx="3234">
                  <c:v>33.697916666666664</c:v>
                </c:pt>
                <c:pt idx="3235">
                  <c:v>33.708333333333336</c:v>
                </c:pt>
                <c:pt idx="3236">
                  <c:v>33.71875</c:v>
                </c:pt>
                <c:pt idx="3237">
                  <c:v>33.729166666666664</c:v>
                </c:pt>
                <c:pt idx="3238">
                  <c:v>33.739583333333336</c:v>
                </c:pt>
                <c:pt idx="3239">
                  <c:v>33.75</c:v>
                </c:pt>
                <c:pt idx="3240">
                  <c:v>33.760416666666664</c:v>
                </c:pt>
                <c:pt idx="3241">
                  <c:v>33.770833333333336</c:v>
                </c:pt>
                <c:pt idx="3242">
                  <c:v>33.78125</c:v>
                </c:pt>
                <c:pt idx="3243">
                  <c:v>33.791666666666664</c:v>
                </c:pt>
                <c:pt idx="3244">
                  <c:v>33.802083333333336</c:v>
                </c:pt>
                <c:pt idx="3245">
                  <c:v>33.8125</c:v>
                </c:pt>
                <c:pt idx="3246">
                  <c:v>33.822916666666664</c:v>
                </c:pt>
                <c:pt idx="3247">
                  <c:v>33.833333333333336</c:v>
                </c:pt>
                <c:pt idx="3248">
                  <c:v>33.84375</c:v>
                </c:pt>
                <c:pt idx="3249">
                  <c:v>33.854166666666664</c:v>
                </c:pt>
                <c:pt idx="3250">
                  <c:v>33.864583333333336</c:v>
                </c:pt>
                <c:pt idx="3251">
                  <c:v>33.875</c:v>
                </c:pt>
                <c:pt idx="3252">
                  <c:v>33.885416666666664</c:v>
                </c:pt>
                <c:pt idx="3253">
                  <c:v>33.895833333333336</c:v>
                </c:pt>
                <c:pt idx="3254">
                  <c:v>33.90625</c:v>
                </c:pt>
                <c:pt idx="3255">
                  <c:v>33.916666666666664</c:v>
                </c:pt>
                <c:pt idx="3256">
                  <c:v>33.927083333333336</c:v>
                </c:pt>
                <c:pt idx="3257">
                  <c:v>33.9375</c:v>
                </c:pt>
                <c:pt idx="3258">
                  <c:v>33.947916666666664</c:v>
                </c:pt>
                <c:pt idx="3259">
                  <c:v>33.958333333333336</c:v>
                </c:pt>
                <c:pt idx="3260">
                  <c:v>33.96875</c:v>
                </c:pt>
                <c:pt idx="3261">
                  <c:v>33.979166666666664</c:v>
                </c:pt>
                <c:pt idx="3262">
                  <c:v>33.989583333333336</c:v>
                </c:pt>
                <c:pt idx="3263">
                  <c:v>34</c:v>
                </c:pt>
                <c:pt idx="3264">
                  <c:v>34.010416666666664</c:v>
                </c:pt>
                <c:pt idx="3265">
                  <c:v>34.020833333333336</c:v>
                </c:pt>
                <c:pt idx="3266">
                  <c:v>34.03125</c:v>
                </c:pt>
                <c:pt idx="3267">
                  <c:v>34.041666666666664</c:v>
                </c:pt>
                <c:pt idx="3268">
                  <c:v>34.052083333333336</c:v>
                </c:pt>
                <c:pt idx="3269">
                  <c:v>34.0625</c:v>
                </c:pt>
                <c:pt idx="3270">
                  <c:v>34.072916666666664</c:v>
                </c:pt>
                <c:pt idx="3271">
                  <c:v>34.083333333333336</c:v>
                </c:pt>
                <c:pt idx="3272">
                  <c:v>34.09375</c:v>
                </c:pt>
                <c:pt idx="3273">
                  <c:v>34.104166666666664</c:v>
                </c:pt>
                <c:pt idx="3274">
                  <c:v>34.114583333333336</c:v>
                </c:pt>
                <c:pt idx="3275">
                  <c:v>34.125</c:v>
                </c:pt>
                <c:pt idx="3276">
                  <c:v>34.135416666666664</c:v>
                </c:pt>
                <c:pt idx="3277">
                  <c:v>34.145833333333336</c:v>
                </c:pt>
                <c:pt idx="3278">
                  <c:v>34.15625</c:v>
                </c:pt>
                <c:pt idx="3279">
                  <c:v>34.166666666666664</c:v>
                </c:pt>
                <c:pt idx="3280">
                  <c:v>34.177083333333336</c:v>
                </c:pt>
                <c:pt idx="3281">
                  <c:v>34.1875</c:v>
                </c:pt>
                <c:pt idx="3282">
                  <c:v>34.197916666666664</c:v>
                </c:pt>
                <c:pt idx="3283">
                  <c:v>34.208333333333336</c:v>
                </c:pt>
                <c:pt idx="3284">
                  <c:v>34.21875</c:v>
                </c:pt>
                <c:pt idx="3285">
                  <c:v>34.229166666666664</c:v>
                </c:pt>
                <c:pt idx="3286">
                  <c:v>34.239583333333336</c:v>
                </c:pt>
                <c:pt idx="3287">
                  <c:v>34.25</c:v>
                </c:pt>
                <c:pt idx="3288">
                  <c:v>34.260416666666664</c:v>
                </c:pt>
                <c:pt idx="3289">
                  <c:v>34.270833333333336</c:v>
                </c:pt>
                <c:pt idx="3290">
                  <c:v>34.28125</c:v>
                </c:pt>
                <c:pt idx="3291">
                  <c:v>34.291666666666664</c:v>
                </c:pt>
                <c:pt idx="3292">
                  <c:v>34.302083333333336</c:v>
                </c:pt>
                <c:pt idx="3293">
                  <c:v>34.3125</c:v>
                </c:pt>
                <c:pt idx="3294">
                  <c:v>34.322916666666664</c:v>
                </c:pt>
                <c:pt idx="3295">
                  <c:v>34.333333333333336</c:v>
                </c:pt>
                <c:pt idx="3296">
                  <c:v>34.34375</c:v>
                </c:pt>
                <c:pt idx="3297">
                  <c:v>34.354166666666664</c:v>
                </c:pt>
                <c:pt idx="3298">
                  <c:v>34.364583333333336</c:v>
                </c:pt>
                <c:pt idx="3299">
                  <c:v>34.375</c:v>
                </c:pt>
                <c:pt idx="3300">
                  <c:v>34.385416666666664</c:v>
                </c:pt>
                <c:pt idx="3301">
                  <c:v>34.395833333333336</c:v>
                </c:pt>
                <c:pt idx="3302">
                  <c:v>34.40625</c:v>
                </c:pt>
                <c:pt idx="3303">
                  <c:v>34.416666666666664</c:v>
                </c:pt>
                <c:pt idx="3304">
                  <c:v>34.427083333333336</c:v>
                </c:pt>
                <c:pt idx="3305">
                  <c:v>34.4375</c:v>
                </c:pt>
                <c:pt idx="3306">
                  <c:v>34.447916666666664</c:v>
                </c:pt>
                <c:pt idx="3307">
                  <c:v>34.458333333333336</c:v>
                </c:pt>
                <c:pt idx="3308">
                  <c:v>34.46875</c:v>
                </c:pt>
                <c:pt idx="3309">
                  <c:v>34.479166666666664</c:v>
                </c:pt>
                <c:pt idx="3310">
                  <c:v>34.489583333333336</c:v>
                </c:pt>
                <c:pt idx="3311">
                  <c:v>34.5</c:v>
                </c:pt>
                <c:pt idx="3312">
                  <c:v>34.510416666666664</c:v>
                </c:pt>
                <c:pt idx="3313">
                  <c:v>34.520833333333336</c:v>
                </c:pt>
                <c:pt idx="3314">
                  <c:v>34.53125</c:v>
                </c:pt>
                <c:pt idx="3315">
                  <c:v>34.541666666666664</c:v>
                </c:pt>
                <c:pt idx="3316">
                  <c:v>34.552083333333336</c:v>
                </c:pt>
                <c:pt idx="3317">
                  <c:v>34.5625</c:v>
                </c:pt>
                <c:pt idx="3318">
                  <c:v>34.572916666666664</c:v>
                </c:pt>
                <c:pt idx="3319">
                  <c:v>34.583333333333336</c:v>
                </c:pt>
                <c:pt idx="3320">
                  <c:v>34.59375</c:v>
                </c:pt>
                <c:pt idx="3321">
                  <c:v>34.604166666666664</c:v>
                </c:pt>
                <c:pt idx="3322">
                  <c:v>34.614583333333336</c:v>
                </c:pt>
                <c:pt idx="3323">
                  <c:v>34.625</c:v>
                </c:pt>
                <c:pt idx="3324">
                  <c:v>34.635416666666664</c:v>
                </c:pt>
                <c:pt idx="3325">
                  <c:v>34.645833333333336</c:v>
                </c:pt>
                <c:pt idx="3326">
                  <c:v>34.65625</c:v>
                </c:pt>
                <c:pt idx="3327">
                  <c:v>34.666666666666664</c:v>
                </c:pt>
                <c:pt idx="3328">
                  <c:v>34.677083333333336</c:v>
                </c:pt>
                <c:pt idx="3329">
                  <c:v>34.6875</c:v>
                </c:pt>
                <c:pt idx="3330">
                  <c:v>34.697916666666664</c:v>
                </c:pt>
                <c:pt idx="3331">
                  <c:v>34.708333333333336</c:v>
                </c:pt>
                <c:pt idx="3332">
                  <c:v>34.71875</c:v>
                </c:pt>
                <c:pt idx="3333">
                  <c:v>34.729166666666664</c:v>
                </c:pt>
                <c:pt idx="3334">
                  <c:v>34.739583333333336</c:v>
                </c:pt>
                <c:pt idx="3335">
                  <c:v>34.75</c:v>
                </c:pt>
                <c:pt idx="3336">
                  <c:v>34.760416666666664</c:v>
                </c:pt>
                <c:pt idx="3337">
                  <c:v>34.770833333333336</c:v>
                </c:pt>
                <c:pt idx="3338">
                  <c:v>34.78125</c:v>
                </c:pt>
                <c:pt idx="3339">
                  <c:v>34.791666666666664</c:v>
                </c:pt>
                <c:pt idx="3340">
                  <c:v>34.802083333333336</c:v>
                </c:pt>
                <c:pt idx="3341">
                  <c:v>34.8125</c:v>
                </c:pt>
                <c:pt idx="3342">
                  <c:v>34.822916666666664</c:v>
                </c:pt>
                <c:pt idx="3343">
                  <c:v>34.833333333333336</c:v>
                </c:pt>
                <c:pt idx="3344">
                  <c:v>34.84375</c:v>
                </c:pt>
                <c:pt idx="3345">
                  <c:v>34.854166666666664</c:v>
                </c:pt>
                <c:pt idx="3346">
                  <c:v>34.864583333333336</c:v>
                </c:pt>
                <c:pt idx="3347">
                  <c:v>34.875</c:v>
                </c:pt>
                <c:pt idx="3348">
                  <c:v>34.885416666666664</c:v>
                </c:pt>
                <c:pt idx="3349">
                  <c:v>34.895833333333336</c:v>
                </c:pt>
                <c:pt idx="3350">
                  <c:v>34.90625</c:v>
                </c:pt>
                <c:pt idx="3351">
                  <c:v>34.916666666666664</c:v>
                </c:pt>
                <c:pt idx="3352">
                  <c:v>34.927083333333336</c:v>
                </c:pt>
                <c:pt idx="3353">
                  <c:v>34.9375</c:v>
                </c:pt>
                <c:pt idx="3354">
                  <c:v>34.947916666666664</c:v>
                </c:pt>
                <c:pt idx="3355">
                  <c:v>34.958333333333336</c:v>
                </c:pt>
                <c:pt idx="3356">
                  <c:v>34.96875</c:v>
                </c:pt>
                <c:pt idx="3357">
                  <c:v>34.979166666666664</c:v>
                </c:pt>
                <c:pt idx="3358">
                  <c:v>34.989583333333336</c:v>
                </c:pt>
                <c:pt idx="3359">
                  <c:v>35</c:v>
                </c:pt>
                <c:pt idx="3360">
                  <c:v>35.010416666666664</c:v>
                </c:pt>
                <c:pt idx="3361">
                  <c:v>35.020833333333336</c:v>
                </c:pt>
                <c:pt idx="3362">
                  <c:v>35.03125</c:v>
                </c:pt>
                <c:pt idx="3363">
                  <c:v>35.041666666666664</c:v>
                </c:pt>
                <c:pt idx="3364">
                  <c:v>35.052083333333336</c:v>
                </c:pt>
                <c:pt idx="3365">
                  <c:v>35.0625</c:v>
                </c:pt>
                <c:pt idx="3366">
                  <c:v>35.072916666666664</c:v>
                </c:pt>
                <c:pt idx="3367">
                  <c:v>35.083333333333336</c:v>
                </c:pt>
                <c:pt idx="3368">
                  <c:v>35.09375</c:v>
                </c:pt>
                <c:pt idx="3369">
                  <c:v>35.104166666666664</c:v>
                </c:pt>
                <c:pt idx="3370">
                  <c:v>35.114583333333336</c:v>
                </c:pt>
                <c:pt idx="3371">
                  <c:v>35.125</c:v>
                </c:pt>
                <c:pt idx="3372">
                  <c:v>35.135416666666664</c:v>
                </c:pt>
                <c:pt idx="3373">
                  <c:v>35.145833333333336</c:v>
                </c:pt>
                <c:pt idx="3374">
                  <c:v>35.15625</c:v>
                </c:pt>
                <c:pt idx="3375">
                  <c:v>35.166666666666664</c:v>
                </c:pt>
                <c:pt idx="3376">
                  <c:v>35.177083333333336</c:v>
                </c:pt>
                <c:pt idx="3377">
                  <c:v>35.1875</c:v>
                </c:pt>
                <c:pt idx="3378">
                  <c:v>35.197916666666664</c:v>
                </c:pt>
                <c:pt idx="3379">
                  <c:v>35.208333333333336</c:v>
                </c:pt>
                <c:pt idx="3380">
                  <c:v>35.21875</c:v>
                </c:pt>
                <c:pt idx="3381">
                  <c:v>35.229166666666664</c:v>
                </c:pt>
                <c:pt idx="3382">
                  <c:v>35.239583333333336</c:v>
                </c:pt>
                <c:pt idx="3383">
                  <c:v>35.25</c:v>
                </c:pt>
                <c:pt idx="3384">
                  <c:v>35.260416666666664</c:v>
                </c:pt>
                <c:pt idx="3385">
                  <c:v>35.270833333333336</c:v>
                </c:pt>
                <c:pt idx="3386">
                  <c:v>35.28125</c:v>
                </c:pt>
                <c:pt idx="3387">
                  <c:v>35.291666666666664</c:v>
                </c:pt>
                <c:pt idx="3388">
                  <c:v>35.302083333333336</c:v>
                </c:pt>
                <c:pt idx="3389">
                  <c:v>35.3125</c:v>
                </c:pt>
                <c:pt idx="3390">
                  <c:v>35.322916666666664</c:v>
                </c:pt>
                <c:pt idx="3391">
                  <c:v>35.333333333333336</c:v>
                </c:pt>
                <c:pt idx="3392">
                  <c:v>35.34375</c:v>
                </c:pt>
                <c:pt idx="3393">
                  <c:v>35.354166666666664</c:v>
                </c:pt>
                <c:pt idx="3394">
                  <c:v>35.364583333333336</c:v>
                </c:pt>
                <c:pt idx="3395">
                  <c:v>35.375</c:v>
                </c:pt>
                <c:pt idx="3396">
                  <c:v>35.385416666666664</c:v>
                </c:pt>
                <c:pt idx="3397">
                  <c:v>35.395833333333336</c:v>
                </c:pt>
                <c:pt idx="3398">
                  <c:v>35.40625</c:v>
                </c:pt>
                <c:pt idx="3399">
                  <c:v>35.416666666666664</c:v>
                </c:pt>
                <c:pt idx="3400">
                  <c:v>35.427083333333336</c:v>
                </c:pt>
                <c:pt idx="3401">
                  <c:v>35.4375</c:v>
                </c:pt>
                <c:pt idx="3402">
                  <c:v>35.447916666666664</c:v>
                </c:pt>
                <c:pt idx="3403">
                  <c:v>35.458333333333336</c:v>
                </c:pt>
                <c:pt idx="3404">
                  <c:v>35.46875</c:v>
                </c:pt>
                <c:pt idx="3405">
                  <c:v>35.479166666666664</c:v>
                </c:pt>
                <c:pt idx="3406">
                  <c:v>35.489583333333336</c:v>
                </c:pt>
                <c:pt idx="3407">
                  <c:v>35.5</c:v>
                </c:pt>
                <c:pt idx="3408">
                  <c:v>35.510416666666664</c:v>
                </c:pt>
                <c:pt idx="3409">
                  <c:v>35.520833333333336</c:v>
                </c:pt>
                <c:pt idx="3410">
                  <c:v>35.53125</c:v>
                </c:pt>
                <c:pt idx="3411">
                  <c:v>35.541666666666664</c:v>
                </c:pt>
                <c:pt idx="3412">
                  <c:v>35.552083333333336</c:v>
                </c:pt>
                <c:pt idx="3413">
                  <c:v>35.5625</c:v>
                </c:pt>
                <c:pt idx="3414">
                  <c:v>35.572916666666664</c:v>
                </c:pt>
                <c:pt idx="3415">
                  <c:v>35.583333333333336</c:v>
                </c:pt>
                <c:pt idx="3416">
                  <c:v>35.59375</c:v>
                </c:pt>
                <c:pt idx="3417">
                  <c:v>35.604166666666664</c:v>
                </c:pt>
                <c:pt idx="3418">
                  <c:v>35.614583333333336</c:v>
                </c:pt>
                <c:pt idx="3419">
                  <c:v>35.625</c:v>
                </c:pt>
                <c:pt idx="3420">
                  <c:v>35.635416666666664</c:v>
                </c:pt>
                <c:pt idx="3421">
                  <c:v>35.645833333333336</c:v>
                </c:pt>
                <c:pt idx="3422">
                  <c:v>35.65625</c:v>
                </c:pt>
                <c:pt idx="3423">
                  <c:v>35.666666666666664</c:v>
                </c:pt>
                <c:pt idx="3424">
                  <c:v>35.677083333333336</c:v>
                </c:pt>
                <c:pt idx="3425">
                  <c:v>35.6875</c:v>
                </c:pt>
                <c:pt idx="3426">
                  <c:v>35.697916666666664</c:v>
                </c:pt>
                <c:pt idx="3427">
                  <c:v>35.708333333333336</c:v>
                </c:pt>
                <c:pt idx="3428">
                  <c:v>35.71875</c:v>
                </c:pt>
                <c:pt idx="3429">
                  <c:v>35.729166666666664</c:v>
                </c:pt>
                <c:pt idx="3430">
                  <c:v>35.739583333333336</c:v>
                </c:pt>
                <c:pt idx="3431">
                  <c:v>35.75</c:v>
                </c:pt>
                <c:pt idx="3432">
                  <c:v>35.760416666666664</c:v>
                </c:pt>
                <c:pt idx="3433">
                  <c:v>35.770833333333336</c:v>
                </c:pt>
                <c:pt idx="3434">
                  <c:v>35.78125</c:v>
                </c:pt>
                <c:pt idx="3435">
                  <c:v>35.791666666666664</c:v>
                </c:pt>
                <c:pt idx="3436">
                  <c:v>35.802083333333336</c:v>
                </c:pt>
                <c:pt idx="3437">
                  <c:v>35.8125</c:v>
                </c:pt>
                <c:pt idx="3438">
                  <c:v>35.822916666666664</c:v>
                </c:pt>
                <c:pt idx="3439">
                  <c:v>35.833333333333336</c:v>
                </c:pt>
                <c:pt idx="3440">
                  <c:v>35.84375</c:v>
                </c:pt>
                <c:pt idx="3441">
                  <c:v>35.854166666666664</c:v>
                </c:pt>
                <c:pt idx="3442">
                  <c:v>35.864583333333336</c:v>
                </c:pt>
                <c:pt idx="3443">
                  <c:v>35.875</c:v>
                </c:pt>
                <c:pt idx="3444">
                  <c:v>35.885416666666664</c:v>
                </c:pt>
                <c:pt idx="3445">
                  <c:v>35.895833333333336</c:v>
                </c:pt>
                <c:pt idx="3446">
                  <c:v>35.90625</c:v>
                </c:pt>
                <c:pt idx="3447">
                  <c:v>35.916666666666664</c:v>
                </c:pt>
                <c:pt idx="3448">
                  <c:v>35.927083333333336</c:v>
                </c:pt>
                <c:pt idx="3449">
                  <c:v>35.9375</c:v>
                </c:pt>
                <c:pt idx="3450">
                  <c:v>35.947916666666664</c:v>
                </c:pt>
                <c:pt idx="3451">
                  <c:v>35.958333333333336</c:v>
                </c:pt>
                <c:pt idx="3452">
                  <c:v>35.96875</c:v>
                </c:pt>
                <c:pt idx="3453">
                  <c:v>35.979166666666664</c:v>
                </c:pt>
                <c:pt idx="3454">
                  <c:v>35.989583333333336</c:v>
                </c:pt>
                <c:pt idx="3455">
                  <c:v>36</c:v>
                </c:pt>
                <c:pt idx="3456">
                  <c:v>36.010416666666664</c:v>
                </c:pt>
                <c:pt idx="3457">
                  <c:v>36.020833333333336</c:v>
                </c:pt>
                <c:pt idx="3458">
                  <c:v>36.03125</c:v>
                </c:pt>
                <c:pt idx="3459">
                  <c:v>36.041666666666664</c:v>
                </c:pt>
                <c:pt idx="3460">
                  <c:v>36.052083333333336</c:v>
                </c:pt>
                <c:pt idx="3461">
                  <c:v>36.0625</c:v>
                </c:pt>
                <c:pt idx="3462">
                  <c:v>36.072916666666664</c:v>
                </c:pt>
                <c:pt idx="3463">
                  <c:v>36.083333333333336</c:v>
                </c:pt>
                <c:pt idx="3464">
                  <c:v>36.09375</c:v>
                </c:pt>
                <c:pt idx="3465">
                  <c:v>36.104166666666664</c:v>
                </c:pt>
                <c:pt idx="3466">
                  <c:v>36.114583333333336</c:v>
                </c:pt>
                <c:pt idx="3467">
                  <c:v>36.125</c:v>
                </c:pt>
                <c:pt idx="3468">
                  <c:v>36.135416666666664</c:v>
                </c:pt>
                <c:pt idx="3469">
                  <c:v>36.145833333333336</c:v>
                </c:pt>
                <c:pt idx="3470">
                  <c:v>36.15625</c:v>
                </c:pt>
                <c:pt idx="3471">
                  <c:v>36.166666666666664</c:v>
                </c:pt>
                <c:pt idx="3472">
                  <c:v>36.177083333333336</c:v>
                </c:pt>
                <c:pt idx="3473">
                  <c:v>36.1875</c:v>
                </c:pt>
                <c:pt idx="3474">
                  <c:v>36.197916666666664</c:v>
                </c:pt>
                <c:pt idx="3475">
                  <c:v>36.208333333333336</c:v>
                </c:pt>
                <c:pt idx="3476">
                  <c:v>36.21875</c:v>
                </c:pt>
                <c:pt idx="3477">
                  <c:v>36.229166666666664</c:v>
                </c:pt>
                <c:pt idx="3478">
                  <c:v>36.239583333333336</c:v>
                </c:pt>
                <c:pt idx="3479">
                  <c:v>36.25</c:v>
                </c:pt>
                <c:pt idx="3480">
                  <c:v>36.260416666666664</c:v>
                </c:pt>
                <c:pt idx="3481">
                  <c:v>36.270833333333336</c:v>
                </c:pt>
                <c:pt idx="3482">
                  <c:v>36.28125</c:v>
                </c:pt>
                <c:pt idx="3483">
                  <c:v>36.291666666666664</c:v>
                </c:pt>
                <c:pt idx="3484">
                  <c:v>36.302083333333336</c:v>
                </c:pt>
                <c:pt idx="3485">
                  <c:v>36.3125</c:v>
                </c:pt>
                <c:pt idx="3486">
                  <c:v>36.322916666666664</c:v>
                </c:pt>
                <c:pt idx="3487">
                  <c:v>36.333333333333336</c:v>
                </c:pt>
                <c:pt idx="3488">
                  <c:v>36.34375</c:v>
                </c:pt>
                <c:pt idx="3489">
                  <c:v>36.354166666666664</c:v>
                </c:pt>
                <c:pt idx="3490">
                  <c:v>36.364583333333336</c:v>
                </c:pt>
                <c:pt idx="3491">
                  <c:v>36.375</c:v>
                </c:pt>
                <c:pt idx="3492">
                  <c:v>36.385416666666664</c:v>
                </c:pt>
                <c:pt idx="3493">
                  <c:v>36.395833333333336</c:v>
                </c:pt>
                <c:pt idx="3494">
                  <c:v>36.40625</c:v>
                </c:pt>
                <c:pt idx="3495">
                  <c:v>36.416666666666664</c:v>
                </c:pt>
                <c:pt idx="3496">
                  <c:v>36.427083333333336</c:v>
                </c:pt>
                <c:pt idx="3497">
                  <c:v>36.4375</c:v>
                </c:pt>
                <c:pt idx="3498">
                  <c:v>36.447916666666664</c:v>
                </c:pt>
                <c:pt idx="3499">
                  <c:v>36.458333333333336</c:v>
                </c:pt>
                <c:pt idx="3500">
                  <c:v>36.46875</c:v>
                </c:pt>
                <c:pt idx="3501">
                  <c:v>36.479166666666664</c:v>
                </c:pt>
                <c:pt idx="3502">
                  <c:v>36.489583333333336</c:v>
                </c:pt>
                <c:pt idx="3503">
                  <c:v>36.5</c:v>
                </c:pt>
                <c:pt idx="3504">
                  <c:v>36.510416666666664</c:v>
                </c:pt>
                <c:pt idx="3505">
                  <c:v>36.520833333333336</c:v>
                </c:pt>
                <c:pt idx="3506">
                  <c:v>36.53125</c:v>
                </c:pt>
                <c:pt idx="3507">
                  <c:v>36.541666666666664</c:v>
                </c:pt>
                <c:pt idx="3508">
                  <c:v>36.552083333333336</c:v>
                </c:pt>
                <c:pt idx="3509">
                  <c:v>36.5625</c:v>
                </c:pt>
                <c:pt idx="3510">
                  <c:v>36.572916666666664</c:v>
                </c:pt>
                <c:pt idx="3511">
                  <c:v>36.583333333333336</c:v>
                </c:pt>
                <c:pt idx="3512">
                  <c:v>36.59375</c:v>
                </c:pt>
                <c:pt idx="3513">
                  <c:v>36.604166666666664</c:v>
                </c:pt>
                <c:pt idx="3514">
                  <c:v>36.614583333333336</c:v>
                </c:pt>
                <c:pt idx="3515">
                  <c:v>36.625</c:v>
                </c:pt>
                <c:pt idx="3516">
                  <c:v>36.635416666666664</c:v>
                </c:pt>
                <c:pt idx="3517">
                  <c:v>36.645833333333336</c:v>
                </c:pt>
                <c:pt idx="3518">
                  <c:v>36.65625</c:v>
                </c:pt>
                <c:pt idx="3519">
                  <c:v>36.666666666666664</c:v>
                </c:pt>
                <c:pt idx="3520">
                  <c:v>36.677083333333336</c:v>
                </c:pt>
                <c:pt idx="3521">
                  <c:v>36.6875</c:v>
                </c:pt>
                <c:pt idx="3522">
                  <c:v>36.697916666666664</c:v>
                </c:pt>
                <c:pt idx="3523">
                  <c:v>36.708333333333336</c:v>
                </c:pt>
                <c:pt idx="3524">
                  <c:v>36.71875</c:v>
                </c:pt>
                <c:pt idx="3525">
                  <c:v>36.729166666666664</c:v>
                </c:pt>
                <c:pt idx="3526">
                  <c:v>36.739583333333336</c:v>
                </c:pt>
                <c:pt idx="3527">
                  <c:v>36.75</c:v>
                </c:pt>
                <c:pt idx="3528">
                  <c:v>36.760416666666664</c:v>
                </c:pt>
                <c:pt idx="3529">
                  <c:v>36.770833333333336</c:v>
                </c:pt>
                <c:pt idx="3530">
                  <c:v>36.78125</c:v>
                </c:pt>
                <c:pt idx="3531">
                  <c:v>36.791666666666664</c:v>
                </c:pt>
                <c:pt idx="3532">
                  <c:v>36.802083333333336</c:v>
                </c:pt>
                <c:pt idx="3533">
                  <c:v>36.8125</c:v>
                </c:pt>
                <c:pt idx="3534">
                  <c:v>36.822916666666664</c:v>
                </c:pt>
                <c:pt idx="3535">
                  <c:v>36.833333333333336</c:v>
                </c:pt>
                <c:pt idx="3536">
                  <c:v>36.84375</c:v>
                </c:pt>
                <c:pt idx="3537">
                  <c:v>36.854166666666664</c:v>
                </c:pt>
                <c:pt idx="3538">
                  <c:v>36.864583333333336</c:v>
                </c:pt>
                <c:pt idx="3539">
                  <c:v>36.875</c:v>
                </c:pt>
                <c:pt idx="3540">
                  <c:v>36.885416666666664</c:v>
                </c:pt>
                <c:pt idx="3541">
                  <c:v>36.895833333333336</c:v>
                </c:pt>
                <c:pt idx="3542">
                  <c:v>36.90625</c:v>
                </c:pt>
                <c:pt idx="3543">
                  <c:v>36.916666666666664</c:v>
                </c:pt>
                <c:pt idx="3544">
                  <c:v>36.927083333333336</c:v>
                </c:pt>
                <c:pt idx="3545">
                  <c:v>36.9375</c:v>
                </c:pt>
                <c:pt idx="3546">
                  <c:v>36.947916666666664</c:v>
                </c:pt>
                <c:pt idx="3547">
                  <c:v>36.958333333333336</c:v>
                </c:pt>
                <c:pt idx="3548">
                  <c:v>36.96875</c:v>
                </c:pt>
                <c:pt idx="3549">
                  <c:v>36.979166666666664</c:v>
                </c:pt>
                <c:pt idx="3550">
                  <c:v>36.989583333333336</c:v>
                </c:pt>
                <c:pt idx="3551">
                  <c:v>37</c:v>
                </c:pt>
                <c:pt idx="3552">
                  <c:v>37.010416666666664</c:v>
                </c:pt>
                <c:pt idx="3553">
                  <c:v>37.020833333333336</c:v>
                </c:pt>
                <c:pt idx="3554">
                  <c:v>37.03125</c:v>
                </c:pt>
                <c:pt idx="3555">
                  <c:v>37.041666666666664</c:v>
                </c:pt>
                <c:pt idx="3556">
                  <c:v>37.052083333333336</c:v>
                </c:pt>
                <c:pt idx="3557">
                  <c:v>37.0625</c:v>
                </c:pt>
                <c:pt idx="3558">
                  <c:v>37.072916666666664</c:v>
                </c:pt>
                <c:pt idx="3559">
                  <c:v>37.083333333333336</c:v>
                </c:pt>
                <c:pt idx="3560">
                  <c:v>37.09375</c:v>
                </c:pt>
                <c:pt idx="3561">
                  <c:v>37.104166666666664</c:v>
                </c:pt>
                <c:pt idx="3562">
                  <c:v>37.114583333333336</c:v>
                </c:pt>
                <c:pt idx="3563">
                  <c:v>37.125</c:v>
                </c:pt>
                <c:pt idx="3564">
                  <c:v>37.135416666666664</c:v>
                </c:pt>
                <c:pt idx="3565">
                  <c:v>37.145833333333336</c:v>
                </c:pt>
                <c:pt idx="3566">
                  <c:v>37.15625</c:v>
                </c:pt>
                <c:pt idx="3567">
                  <c:v>37.166666666666664</c:v>
                </c:pt>
                <c:pt idx="3568">
                  <c:v>37.177083333333336</c:v>
                </c:pt>
                <c:pt idx="3569">
                  <c:v>37.1875</c:v>
                </c:pt>
                <c:pt idx="3570">
                  <c:v>37.197916666666664</c:v>
                </c:pt>
                <c:pt idx="3571">
                  <c:v>37.208333333333336</c:v>
                </c:pt>
                <c:pt idx="3572">
                  <c:v>37.21875</c:v>
                </c:pt>
                <c:pt idx="3573">
                  <c:v>37.229166666666664</c:v>
                </c:pt>
                <c:pt idx="3574">
                  <c:v>37.239583333333336</c:v>
                </c:pt>
                <c:pt idx="3575">
                  <c:v>37.25</c:v>
                </c:pt>
                <c:pt idx="3576">
                  <c:v>37.260416666666664</c:v>
                </c:pt>
                <c:pt idx="3577">
                  <c:v>37.270833333333336</c:v>
                </c:pt>
                <c:pt idx="3578">
                  <c:v>37.28125</c:v>
                </c:pt>
                <c:pt idx="3579">
                  <c:v>37.291666666666664</c:v>
                </c:pt>
                <c:pt idx="3580">
                  <c:v>37.302083333333336</c:v>
                </c:pt>
                <c:pt idx="3581">
                  <c:v>37.3125</c:v>
                </c:pt>
                <c:pt idx="3582">
                  <c:v>37.322916666666664</c:v>
                </c:pt>
                <c:pt idx="3583">
                  <c:v>37.333333333333336</c:v>
                </c:pt>
                <c:pt idx="3584">
                  <c:v>37.34375</c:v>
                </c:pt>
                <c:pt idx="3585">
                  <c:v>37.354166666666664</c:v>
                </c:pt>
                <c:pt idx="3586">
                  <c:v>37.364583333333336</c:v>
                </c:pt>
                <c:pt idx="3587">
                  <c:v>37.375</c:v>
                </c:pt>
                <c:pt idx="3588">
                  <c:v>37.385416666666664</c:v>
                </c:pt>
                <c:pt idx="3589">
                  <c:v>37.395833333333336</c:v>
                </c:pt>
                <c:pt idx="3590">
                  <c:v>37.40625</c:v>
                </c:pt>
                <c:pt idx="3591">
                  <c:v>37.416666666666664</c:v>
                </c:pt>
                <c:pt idx="3592">
                  <c:v>37.427083333333336</c:v>
                </c:pt>
                <c:pt idx="3593">
                  <c:v>37.4375</c:v>
                </c:pt>
                <c:pt idx="3594">
                  <c:v>37.447916666666664</c:v>
                </c:pt>
                <c:pt idx="3595">
                  <c:v>37.458333333333336</c:v>
                </c:pt>
                <c:pt idx="3596">
                  <c:v>37.46875</c:v>
                </c:pt>
                <c:pt idx="3597">
                  <c:v>37.479166666666664</c:v>
                </c:pt>
                <c:pt idx="3598">
                  <c:v>37.489583333333336</c:v>
                </c:pt>
                <c:pt idx="3599">
                  <c:v>37.5</c:v>
                </c:pt>
                <c:pt idx="3600">
                  <c:v>37.510416666666664</c:v>
                </c:pt>
                <c:pt idx="3601">
                  <c:v>37.520833333333336</c:v>
                </c:pt>
                <c:pt idx="3602">
                  <c:v>37.53125</c:v>
                </c:pt>
                <c:pt idx="3603">
                  <c:v>37.541666666666664</c:v>
                </c:pt>
                <c:pt idx="3604">
                  <c:v>37.552083333333336</c:v>
                </c:pt>
                <c:pt idx="3605">
                  <c:v>37.5625</c:v>
                </c:pt>
                <c:pt idx="3606">
                  <c:v>37.572916666666664</c:v>
                </c:pt>
                <c:pt idx="3607">
                  <c:v>37.583333333333336</c:v>
                </c:pt>
                <c:pt idx="3608">
                  <c:v>37.59375</c:v>
                </c:pt>
                <c:pt idx="3609">
                  <c:v>37.604166666666664</c:v>
                </c:pt>
                <c:pt idx="3610">
                  <c:v>37.614583333333336</c:v>
                </c:pt>
                <c:pt idx="3611">
                  <c:v>37.625</c:v>
                </c:pt>
                <c:pt idx="3612">
                  <c:v>37.635416666666664</c:v>
                </c:pt>
                <c:pt idx="3613">
                  <c:v>37.645833333333336</c:v>
                </c:pt>
                <c:pt idx="3614">
                  <c:v>37.65625</c:v>
                </c:pt>
                <c:pt idx="3615">
                  <c:v>37.666666666666664</c:v>
                </c:pt>
                <c:pt idx="3616">
                  <c:v>37.677083333333336</c:v>
                </c:pt>
                <c:pt idx="3617">
                  <c:v>37.6875</c:v>
                </c:pt>
                <c:pt idx="3618">
                  <c:v>37.697916666666664</c:v>
                </c:pt>
                <c:pt idx="3619">
                  <c:v>37.708333333333336</c:v>
                </c:pt>
                <c:pt idx="3620">
                  <c:v>37.71875</c:v>
                </c:pt>
                <c:pt idx="3621">
                  <c:v>37.729166666666664</c:v>
                </c:pt>
                <c:pt idx="3622">
                  <c:v>37.739583333333336</c:v>
                </c:pt>
                <c:pt idx="3623">
                  <c:v>37.75</c:v>
                </c:pt>
                <c:pt idx="3624">
                  <c:v>37.760416666666664</c:v>
                </c:pt>
                <c:pt idx="3625">
                  <c:v>37.770833333333336</c:v>
                </c:pt>
                <c:pt idx="3626">
                  <c:v>37.78125</c:v>
                </c:pt>
                <c:pt idx="3627">
                  <c:v>37.791666666666664</c:v>
                </c:pt>
                <c:pt idx="3628">
                  <c:v>37.802083333333336</c:v>
                </c:pt>
                <c:pt idx="3629">
                  <c:v>37.8125</c:v>
                </c:pt>
                <c:pt idx="3630">
                  <c:v>37.822916666666664</c:v>
                </c:pt>
                <c:pt idx="3631">
                  <c:v>37.833333333333336</c:v>
                </c:pt>
                <c:pt idx="3632">
                  <c:v>37.84375</c:v>
                </c:pt>
                <c:pt idx="3633">
                  <c:v>37.854166666666664</c:v>
                </c:pt>
                <c:pt idx="3634">
                  <c:v>37.864583333333336</c:v>
                </c:pt>
                <c:pt idx="3635">
                  <c:v>37.875</c:v>
                </c:pt>
                <c:pt idx="3636">
                  <c:v>37.885416666666664</c:v>
                </c:pt>
                <c:pt idx="3637">
                  <c:v>37.895833333333336</c:v>
                </c:pt>
                <c:pt idx="3638">
                  <c:v>37.90625</c:v>
                </c:pt>
                <c:pt idx="3639">
                  <c:v>37.916666666666664</c:v>
                </c:pt>
                <c:pt idx="3640">
                  <c:v>37.927083333333336</c:v>
                </c:pt>
                <c:pt idx="3641">
                  <c:v>37.9375</c:v>
                </c:pt>
                <c:pt idx="3642">
                  <c:v>37.947916666666664</c:v>
                </c:pt>
                <c:pt idx="3643">
                  <c:v>37.958333333333336</c:v>
                </c:pt>
                <c:pt idx="3644">
                  <c:v>37.96875</c:v>
                </c:pt>
                <c:pt idx="3645">
                  <c:v>37.979166666666664</c:v>
                </c:pt>
                <c:pt idx="3646">
                  <c:v>37.989583333333336</c:v>
                </c:pt>
                <c:pt idx="3647">
                  <c:v>38</c:v>
                </c:pt>
                <c:pt idx="3648">
                  <c:v>38.010416666666664</c:v>
                </c:pt>
                <c:pt idx="3649">
                  <c:v>38.020833333333336</c:v>
                </c:pt>
                <c:pt idx="3650">
                  <c:v>38.03125</c:v>
                </c:pt>
                <c:pt idx="3651">
                  <c:v>38.041666666666664</c:v>
                </c:pt>
                <c:pt idx="3652">
                  <c:v>38.052083333333336</c:v>
                </c:pt>
                <c:pt idx="3653">
                  <c:v>38.0625</c:v>
                </c:pt>
                <c:pt idx="3654">
                  <c:v>38.072916666666664</c:v>
                </c:pt>
                <c:pt idx="3655">
                  <c:v>38.083333333333336</c:v>
                </c:pt>
                <c:pt idx="3656">
                  <c:v>38.09375</c:v>
                </c:pt>
                <c:pt idx="3657">
                  <c:v>38.104166666666664</c:v>
                </c:pt>
                <c:pt idx="3658">
                  <c:v>38.114583333333336</c:v>
                </c:pt>
                <c:pt idx="3659">
                  <c:v>38.125</c:v>
                </c:pt>
                <c:pt idx="3660">
                  <c:v>38.135416666666664</c:v>
                </c:pt>
                <c:pt idx="3661">
                  <c:v>38.145833333333336</c:v>
                </c:pt>
                <c:pt idx="3662">
                  <c:v>38.15625</c:v>
                </c:pt>
                <c:pt idx="3663">
                  <c:v>38.166666666666664</c:v>
                </c:pt>
                <c:pt idx="3664">
                  <c:v>38.177083333333336</c:v>
                </c:pt>
                <c:pt idx="3665">
                  <c:v>38.1875</c:v>
                </c:pt>
                <c:pt idx="3666">
                  <c:v>38.197916666666664</c:v>
                </c:pt>
                <c:pt idx="3667">
                  <c:v>38.208333333333336</c:v>
                </c:pt>
                <c:pt idx="3668">
                  <c:v>38.21875</c:v>
                </c:pt>
                <c:pt idx="3669">
                  <c:v>38.229166666666664</c:v>
                </c:pt>
                <c:pt idx="3670">
                  <c:v>38.239583333333336</c:v>
                </c:pt>
                <c:pt idx="3671">
                  <c:v>38.25</c:v>
                </c:pt>
                <c:pt idx="3672">
                  <c:v>38.260416666666664</c:v>
                </c:pt>
                <c:pt idx="3673">
                  <c:v>38.270833333333336</c:v>
                </c:pt>
                <c:pt idx="3674">
                  <c:v>38.28125</c:v>
                </c:pt>
                <c:pt idx="3675">
                  <c:v>38.291666666666664</c:v>
                </c:pt>
                <c:pt idx="3676">
                  <c:v>38.302083333333336</c:v>
                </c:pt>
                <c:pt idx="3677">
                  <c:v>38.3125</c:v>
                </c:pt>
                <c:pt idx="3678">
                  <c:v>38.322916666666664</c:v>
                </c:pt>
                <c:pt idx="3679">
                  <c:v>38.333333333333336</c:v>
                </c:pt>
                <c:pt idx="3680">
                  <c:v>38.34375</c:v>
                </c:pt>
                <c:pt idx="3681">
                  <c:v>38.354166666666664</c:v>
                </c:pt>
                <c:pt idx="3682">
                  <c:v>38.364583333333336</c:v>
                </c:pt>
                <c:pt idx="3683">
                  <c:v>38.375</c:v>
                </c:pt>
                <c:pt idx="3684">
                  <c:v>38.385416666666664</c:v>
                </c:pt>
                <c:pt idx="3685">
                  <c:v>38.395833333333336</c:v>
                </c:pt>
                <c:pt idx="3686">
                  <c:v>38.40625</c:v>
                </c:pt>
                <c:pt idx="3687">
                  <c:v>38.416666666666664</c:v>
                </c:pt>
                <c:pt idx="3688">
                  <c:v>38.427083333333336</c:v>
                </c:pt>
                <c:pt idx="3689">
                  <c:v>38.4375</c:v>
                </c:pt>
                <c:pt idx="3690">
                  <c:v>38.447916666666664</c:v>
                </c:pt>
                <c:pt idx="3691">
                  <c:v>38.458333333333336</c:v>
                </c:pt>
                <c:pt idx="3692">
                  <c:v>38.46875</c:v>
                </c:pt>
                <c:pt idx="3693">
                  <c:v>38.479166666666664</c:v>
                </c:pt>
                <c:pt idx="3694">
                  <c:v>38.489583333333336</c:v>
                </c:pt>
                <c:pt idx="3695">
                  <c:v>38.5</c:v>
                </c:pt>
                <c:pt idx="3696">
                  <c:v>38.510416666666664</c:v>
                </c:pt>
                <c:pt idx="3697">
                  <c:v>38.520833333333336</c:v>
                </c:pt>
                <c:pt idx="3698">
                  <c:v>38.53125</c:v>
                </c:pt>
                <c:pt idx="3699">
                  <c:v>38.541666666666664</c:v>
                </c:pt>
                <c:pt idx="3700">
                  <c:v>38.552083333333336</c:v>
                </c:pt>
                <c:pt idx="3701">
                  <c:v>38.5625</c:v>
                </c:pt>
                <c:pt idx="3702">
                  <c:v>38.572916666666664</c:v>
                </c:pt>
                <c:pt idx="3703">
                  <c:v>38.583333333333336</c:v>
                </c:pt>
                <c:pt idx="3704">
                  <c:v>38.59375</c:v>
                </c:pt>
                <c:pt idx="3705">
                  <c:v>38.604166666666664</c:v>
                </c:pt>
                <c:pt idx="3706">
                  <c:v>38.614583333333336</c:v>
                </c:pt>
                <c:pt idx="3707">
                  <c:v>38.625</c:v>
                </c:pt>
                <c:pt idx="3708">
                  <c:v>38.635416666666664</c:v>
                </c:pt>
                <c:pt idx="3709">
                  <c:v>38.645833333333336</c:v>
                </c:pt>
                <c:pt idx="3710">
                  <c:v>38.65625</c:v>
                </c:pt>
                <c:pt idx="3711">
                  <c:v>38.666666666666664</c:v>
                </c:pt>
                <c:pt idx="3712">
                  <c:v>38.677083333333336</c:v>
                </c:pt>
                <c:pt idx="3713">
                  <c:v>38.6875</c:v>
                </c:pt>
                <c:pt idx="3714">
                  <c:v>38.697916666666664</c:v>
                </c:pt>
                <c:pt idx="3715">
                  <c:v>38.708333333333336</c:v>
                </c:pt>
                <c:pt idx="3716">
                  <c:v>38.71875</c:v>
                </c:pt>
                <c:pt idx="3717">
                  <c:v>38.729166666666664</c:v>
                </c:pt>
                <c:pt idx="3718">
                  <c:v>38.739583333333336</c:v>
                </c:pt>
                <c:pt idx="3719">
                  <c:v>38.75</c:v>
                </c:pt>
                <c:pt idx="3720">
                  <c:v>38.760416666666664</c:v>
                </c:pt>
                <c:pt idx="3721">
                  <c:v>38.770833333333336</c:v>
                </c:pt>
                <c:pt idx="3722">
                  <c:v>38.78125</c:v>
                </c:pt>
                <c:pt idx="3723">
                  <c:v>38.791666666666664</c:v>
                </c:pt>
                <c:pt idx="3724">
                  <c:v>38.802083333333336</c:v>
                </c:pt>
                <c:pt idx="3725">
                  <c:v>38.8125</c:v>
                </c:pt>
                <c:pt idx="3726">
                  <c:v>38.822916666666664</c:v>
                </c:pt>
                <c:pt idx="3727">
                  <c:v>38.833333333333336</c:v>
                </c:pt>
                <c:pt idx="3728">
                  <c:v>38.84375</c:v>
                </c:pt>
                <c:pt idx="3729">
                  <c:v>38.854166666666664</c:v>
                </c:pt>
                <c:pt idx="3730">
                  <c:v>38.864583333333336</c:v>
                </c:pt>
                <c:pt idx="3731">
                  <c:v>38.875</c:v>
                </c:pt>
                <c:pt idx="3732">
                  <c:v>38.885416666666664</c:v>
                </c:pt>
                <c:pt idx="3733">
                  <c:v>38.895833333333336</c:v>
                </c:pt>
                <c:pt idx="3734">
                  <c:v>38.90625</c:v>
                </c:pt>
                <c:pt idx="3735">
                  <c:v>38.916666666666664</c:v>
                </c:pt>
                <c:pt idx="3736">
                  <c:v>38.927083333333336</c:v>
                </c:pt>
                <c:pt idx="3737">
                  <c:v>38.9375</c:v>
                </c:pt>
                <c:pt idx="3738">
                  <c:v>38.947916666666664</c:v>
                </c:pt>
                <c:pt idx="3739">
                  <c:v>38.958333333333336</c:v>
                </c:pt>
                <c:pt idx="3740">
                  <c:v>38.96875</c:v>
                </c:pt>
                <c:pt idx="3741">
                  <c:v>38.979166666666664</c:v>
                </c:pt>
                <c:pt idx="3742">
                  <c:v>38.989583333333336</c:v>
                </c:pt>
                <c:pt idx="3743">
                  <c:v>39</c:v>
                </c:pt>
                <c:pt idx="3744">
                  <c:v>39.010416666666664</c:v>
                </c:pt>
                <c:pt idx="3745">
                  <c:v>39.020833333333336</c:v>
                </c:pt>
                <c:pt idx="3746">
                  <c:v>39.03125</c:v>
                </c:pt>
                <c:pt idx="3747">
                  <c:v>39.041666666666664</c:v>
                </c:pt>
                <c:pt idx="3748">
                  <c:v>39.052083333333336</c:v>
                </c:pt>
                <c:pt idx="3749">
                  <c:v>39.0625</c:v>
                </c:pt>
                <c:pt idx="3750">
                  <c:v>39.072916666666664</c:v>
                </c:pt>
                <c:pt idx="3751">
                  <c:v>39.083333333333336</c:v>
                </c:pt>
                <c:pt idx="3752">
                  <c:v>39.09375</c:v>
                </c:pt>
                <c:pt idx="3753">
                  <c:v>39.104166666666664</c:v>
                </c:pt>
                <c:pt idx="3754">
                  <c:v>39.114583333333336</c:v>
                </c:pt>
                <c:pt idx="3755">
                  <c:v>39.125</c:v>
                </c:pt>
                <c:pt idx="3756">
                  <c:v>39.135416666666664</c:v>
                </c:pt>
                <c:pt idx="3757">
                  <c:v>39.145833333333336</c:v>
                </c:pt>
                <c:pt idx="3758">
                  <c:v>39.15625</c:v>
                </c:pt>
                <c:pt idx="3759">
                  <c:v>39.166666666666664</c:v>
                </c:pt>
                <c:pt idx="3760">
                  <c:v>39.177083333333336</c:v>
                </c:pt>
                <c:pt idx="3761">
                  <c:v>39.1875</c:v>
                </c:pt>
                <c:pt idx="3762">
                  <c:v>39.197916666666664</c:v>
                </c:pt>
                <c:pt idx="3763">
                  <c:v>39.208333333333336</c:v>
                </c:pt>
                <c:pt idx="3764">
                  <c:v>39.21875</c:v>
                </c:pt>
                <c:pt idx="3765">
                  <c:v>39.229166666666664</c:v>
                </c:pt>
                <c:pt idx="3766">
                  <c:v>39.239583333333336</c:v>
                </c:pt>
                <c:pt idx="3767">
                  <c:v>39.25</c:v>
                </c:pt>
                <c:pt idx="3768">
                  <c:v>39.260416666666664</c:v>
                </c:pt>
                <c:pt idx="3769">
                  <c:v>39.270833333333336</c:v>
                </c:pt>
                <c:pt idx="3770">
                  <c:v>39.28125</c:v>
                </c:pt>
                <c:pt idx="3771">
                  <c:v>39.291666666666664</c:v>
                </c:pt>
                <c:pt idx="3772">
                  <c:v>39.302083333333336</c:v>
                </c:pt>
                <c:pt idx="3773">
                  <c:v>39.3125</c:v>
                </c:pt>
                <c:pt idx="3774">
                  <c:v>39.322916666666664</c:v>
                </c:pt>
                <c:pt idx="3775">
                  <c:v>39.333333333333336</c:v>
                </c:pt>
                <c:pt idx="3776">
                  <c:v>39.34375</c:v>
                </c:pt>
                <c:pt idx="3777">
                  <c:v>39.354166666666664</c:v>
                </c:pt>
                <c:pt idx="3778">
                  <c:v>39.364583333333336</c:v>
                </c:pt>
                <c:pt idx="3779">
                  <c:v>39.375</c:v>
                </c:pt>
                <c:pt idx="3780">
                  <c:v>39.385416666666664</c:v>
                </c:pt>
                <c:pt idx="3781">
                  <c:v>39.395833333333336</c:v>
                </c:pt>
                <c:pt idx="3782">
                  <c:v>39.40625</c:v>
                </c:pt>
                <c:pt idx="3783">
                  <c:v>39.416666666666664</c:v>
                </c:pt>
                <c:pt idx="3784">
                  <c:v>39.427083333333336</c:v>
                </c:pt>
                <c:pt idx="3785">
                  <c:v>39.4375</c:v>
                </c:pt>
                <c:pt idx="3786">
                  <c:v>39.447916666666664</c:v>
                </c:pt>
                <c:pt idx="3787">
                  <c:v>39.458333333333336</c:v>
                </c:pt>
                <c:pt idx="3788">
                  <c:v>39.46875</c:v>
                </c:pt>
                <c:pt idx="3789">
                  <c:v>39.479166666666664</c:v>
                </c:pt>
                <c:pt idx="3790">
                  <c:v>39.489583333333336</c:v>
                </c:pt>
                <c:pt idx="3791">
                  <c:v>39.5</c:v>
                </c:pt>
                <c:pt idx="3792">
                  <c:v>39.510416666666664</c:v>
                </c:pt>
                <c:pt idx="3793">
                  <c:v>39.520833333333336</c:v>
                </c:pt>
                <c:pt idx="3794">
                  <c:v>39.53125</c:v>
                </c:pt>
                <c:pt idx="3795">
                  <c:v>39.541666666666664</c:v>
                </c:pt>
                <c:pt idx="3796">
                  <c:v>39.552083333333336</c:v>
                </c:pt>
                <c:pt idx="3797">
                  <c:v>39.5625</c:v>
                </c:pt>
                <c:pt idx="3798">
                  <c:v>39.572916666666664</c:v>
                </c:pt>
                <c:pt idx="3799">
                  <c:v>39.583333333333336</c:v>
                </c:pt>
                <c:pt idx="3800">
                  <c:v>39.59375</c:v>
                </c:pt>
                <c:pt idx="3801">
                  <c:v>39.604166666666664</c:v>
                </c:pt>
                <c:pt idx="3802">
                  <c:v>39.614583333333336</c:v>
                </c:pt>
                <c:pt idx="3803">
                  <c:v>39.625</c:v>
                </c:pt>
                <c:pt idx="3804">
                  <c:v>39.635416666666664</c:v>
                </c:pt>
                <c:pt idx="3805">
                  <c:v>39.645833333333336</c:v>
                </c:pt>
                <c:pt idx="3806">
                  <c:v>39.65625</c:v>
                </c:pt>
                <c:pt idx="3807">
                  <c:v>39.666666666666664</c:v>
                </c:pt>
                <c:pt idx="3808">
                  <c:v>39.677083333333336</c:v>
                </c:pt>
                <c:pt idx="3809">
                  <c:v>39.6875</c:v>
                </c:pt>
                <c:pt idx="3810">
                  <c:v>39.697916666666664</c:v>
                </c:pt>
                <c:pt idx="3811">
                  <c:v>39.708333333333336</c:v>
                </c:pt>
                <c:pt idx="3812">
                  <c:v>39.71875</c:v>
                </c:pt>
                <c:pt idx="3813">
                  <c:v>39.729166666666664</c:v>
                </c:pt>
                <c:pt idx="3814">
                  <c:v>39.739583333333336</c:v>
                </c:pt>
                <c:pt idx="3815">
                  <c:v>39.75</c:v>
                </c:pt>
                <c:pt idx="3816">
                  <c:v>39.760416666666664</c:v>
                </c:pt>
                <c:pt idx="3817">
                  <c:v>39.770833333333336</c:v>
                </c:pt>
                <c:pt idx="3818">
                  <c:v>39.78125</c:v>
                </c:pt>
                <c:pt idx="3819">
                  <c:v>39.791666666666664</c:v>
                </c:pt>
                <c:pt idx="3820">
                  <c:v>39.802083333333336</c:v>
                </c:pt>
                <c:pt idx="3821">
                  <c:v>39.8125</c:v>
                </c:pt>
                <c:pt idx="3822">
                  <c:v>39.822916666666664</c:v>
                </c:pt>
                <c:pt idx="3823">
                  <c:v>39.833333333333336</c:v>
                </c:pt>
                <c:pt idx="3824">
                  <c:v>39.84375</c:v>
                </c:pt>
                <c:pt idx="3825">
                  <c:v>39.854166666666664</c:v>
                </c:pt>
                <c:pt idx="3826">
                  <c:v>39.864583333333336</c:v>
                </c:pt>
                <c:pt idx="3827">
                  <c:v>39.875</c:v>
                </c:pt>
                <c:pt idx="3828">
                  <c:v>39.885416666666664</c:v>
                </c:pt>
                <c:pt idx="3829">
                  <c:v>39.895833333333336</c:v>
                </c:pt>
                <c:pt idx="3830">
                  <c:v>39.90625</c:v>
                </c:pt>
                <c:pt idx="3831">
                  <c:v>39.916666666666664</c:v>
                </c:pt>
                <c:pt idx="3832">
                  <c:v>39.927083333333336</c:v>
                </c:pt>
                <c:pt idx="3833">
                  <c:v>39.9375</c:v>
                </c:pt>
                <c:pt idx="3834">
                  <c:v>39.947916666666664</c:v>
                </c:pt>
                <c:pt idx="3835">
                  <c:v>39.958333333333336</c:v>
                </c:pt>
                <c:pt idx="3836">
                  <c:v>39.96875</c:v>
                </c:pt>
                <c:pt idx="3837">
                  <c:v>39.979166666666664</c:v>
                </c:pt>
                <c:pt idx="3838">
                  <c:v>39.989583333333336</c:v>
                </c:pt>
                <c:pt idx="3839">
                  <c:v>40</c:v>
                </c:pt>
                <c:pt idx="3840">
                  <c:v>40.010416666666664</c:v>
                </c:pt>
                <c:pt idx="3841">
                  <c:v>40.020833333333336</c:v>
                </c:pt>
                <c:pt idx="3842">
                  <c:v>40.03125</c:v>
                </c:pt>
                <c:pt idx="3843">
                  <c:v>40.041666666666664</c:v>
                </c:pt>
                <c:pt idx="3844">
                  <c:v>40.052083333333336</c:v>
                </c:pt>
                <c:pt idx="3845">
                  <c:v>40.0625</c:v>
                </c:pt>
                <c:pt idx="3846">
                  <c:v>40.072916666666664</c:v>
                </c:pt>
                <c:pt idx="3847">
                  <c:v>40.083333333333336</c:v>
                </c:pt>
                <c:pt idx="3848">
                  <c:v>40.09375</c:v>
                </c:pt>
                <c:pt idx="3849">
                  <c:v>40.104166666666664</c:v>
                </c:pt>
                <c:pt idx="3850">
                  <c:v>40.114583333333336</c:v>
                </c:pt>
                <c:pt idx="3851">
                  <c:v>40.125</c:v>
                </c:pt>
                <c:pt idx="3852">
                  <c:v>40.135416666666664</c:v>
                </c:pt>
                <c:pt idx="3853">
                  <c:v>40.145833333333336</c:v>
                </c:pt>
                <c:pt idx="3854">
                  <c:v>40.15625</c:v>
                </c:pt>
                <c:pt idx="3855">
                  <c:v>40.166666666666664</c:v>
                </c:pt>
                <c:pt idx="3856">
                  <c:v>40.177083333333336</c:v>
                </c:pt>
                <c:pt idx="3857">
                  <c:v>40.1875</c:v>
                </c:pt>
                <c:pt idx="3858">
                  <c:v>40.197916666666664</c:v>
                </c:pt>
                <c:pt idx="3859">
                  <c:v>40.208333333333336</c:v>
                </c:pt>
                <c:pt idx="3860">
                  <c:v>40.21875</c:v>
                </c:pt>
                <c:pt idx="3861">
                  <c:v>40.229166666666664</c:v>
                </c:pt>
                <c:pt idx="3862">
                  <c:v>40.239583333333336</c:v>
                </c:pt>
                <c:pt idx="3863">
                  <c:v>40.25</c:v>
                </c:pt>
                <c:pt idx="3864">
                  <c:v>40.260416666666664</c:v>
                </c:pt>
                <c:pt idx="3865">
                  <c:v>40.270833333333336</c:v>
                </c:pt>
                <c:pt idx="3866">
                  <c:v>40.28125</c:v>
                </c:pt>
                <c:pt idx="3867">
                  <c:v>40.291666666666664</c:v>
                </c:pt>
                <c:pt idx="3868">
                  <c:v>40.302083333333336</c:v>
                </c:pt>
                <c:pt idx="3869">
                  <c:v>40.3125</c:v>
                </c:pt>
                <c:pt idx="3870">
                  <c:v>40.322916666666664</c:v>
                </c:pt>
                <c:pt idx="3871">
                  <c:v>40.333333333333336</c:v>
                </c:pt>
                <c:pt idx="3872">
                  <c:v>40.34375</c:v>
                </c:pt>
                <c:pt idx="3873">
                  <c:v>40.354166666666664</c:v>
                </c:pt>
                <c:pt idx="3874">
                  <c:v>40.364583333333336</c:v>
                </c:pt>
                <c:pt idx="3875">
                  <c:v>40.375</c:v>
                </c:pt>
                <c:pt idx="3876">
                  <c:v>40.385416666666664</c:v>
                </c:pt>
                <c:pt idx="3877">
                  <c:v>40.395833333333336</c:v>
                </c:pt>
                <c:pt idx="3878">
                  <c:v>40.40625</c:v>
                </c:pt>
                <c:pt idx="3879">
                  <c:v>40.416666666666664</c:v>
                </c:pt>
                <c:pt idx="3880">
                  <c:v>40.427083333333336</c:v>
                </c:pt>
                <c:pt idx="3881">
                  <c:v>40.4375</c:v>
                </c:pt>
                <c:pt idx="3882">
                  <c:v>40.447916666666664</c:v>
                </c:pt>
                <c:pt idx="3883">
                  <c:v>40.458333333333336</c:v>
                </c:pt>
                <c:pt idx="3884">
                  <c:v>40.46875</c:v>
                </c:pt>
                <c:pt idx="3885">
                  <c:v>40.479166666666664</c:v>
                </c:pt>
                <c:pt idx="3886">
                  <c:v>40.489583333333336</c:v>
                </c:pt>
                <c:pt idx="3887">
                  <c:v>40.5</c:v>
                </c:pt>
                <c:pt idx="3888">
                  <c:v>40.510416666666664</c:v>
                </c:pt>
                <c:pt idx="3889">
                  <c:v>40.520833333333336</c:v>
                </c:pt>
                <c:pt idx="3890">
                  <c:v>40.53125</c:v>
                </c:pt>
                <c:pt idx="3891">
                  <c:v>40.541666666666664</c:v>
                </c:pt>
                <c:pt idx="3892">
                  <c:v>40.552083333333336</c:v>
                </c:pt>
                <c:pt idx="3893">
                  <c:v>40.5625</c:v>
                </c:pt>
                <c:pt idx="3894">
                  <c:v>40.572916666666664</c:v>
                </c:pt>
                <c:pt idx="3895">
                  <c:v>40.583333333333336</c:v>
                </c:pt>
                <c:pt idx="3896">
                  <c:v>40.59375</c:v>
                </c:pt>
                <c:pt idx="3897">
                  <c:v>40.604166666666664</c:v>
                </c:pt>
                <c:pt idx="3898">
                  <c:v>40.614583333333336</c:v>
                </c:pt>
                <c:pt idx="3899">
                  <c:v>40.625</c:v>
                </c:pt>
                <c:pt idx="3900">
                  <c:v>40.635416666666664</c:v>
                </c:pt>
                <c:pt idx="3901">
                  <c:v>40.645833333333336</c:v>
                </c:pt>
                <c:pt idx="3902">
                  <c:v>40.65625</c:v>
                </c:pt>
                <c:pt idx="3903">
                  <c:v>40.666666666666664</c:v>
                </c:pt>
                <c:pt idx="3904">
                  <c:v>40.677083333333336</c:v>
                </c:pt>
                <c:pt idx="3905">
                  <c:v>40.6875</c:v>
                </c:pt>
                <c:pt idx="3906">
                  <c:v>40.697916666666664</c:v>
                </c:pt>
                <c:pt idx="3907">
                  <c:v>40.708333333333336</c:v>
                </c:pt>
                <c:pt idx="3908">
                  <c:v>40.71875</c:v>
                </c:pt>
                <c:pt idx="3909">
                  <c:v>40.729166666666664</c:v>
                </c:pt>
                <c:pt idx="3910">
                  <c:v>40.739583333333336</c:v>
                </c:pt>
                <c:pt idx="3911">
                  <c:v>40.75</c:v>
                </c:pt>
                <c:pt idx="3912">
                  <c:v>40.760416666666664</c:v>
                </c:pt>
                <c:pt idx="3913">
                  <c:v>40.770833333333336</c:v>
                </c:pt>
                <c:pt idx="3914">
                  <c:v>40.78125</c:v>
                </c:pt>
                <c:pt idx="3915">
                  <c:v>40.791666666666664</c:v>
                </c:pt>
                <c:pt idx="3916">
                  <c:v>40.802083333333336</c:v>
                </c:pt>
                <c:pt idx="3917">
                  <c:v>40.8125</c:v>
                </c:pt>
                <c:pt idx="3918">
                  <c:v>40.822916666666664</c:v>
                </c:pt>
                <c:pt idx="3919">
                  <c:v>40.833333333333336</c:v>
                </c:pt>
                <c:pt idx="3920">
                  <c:v>40.84375</c:v>
                </c:pt>
                <c:pt idx="3921">
                  <c:v>40.854166666666664</c:v>
                </c:pt>
                <c:pt idx="3922">
                  <c:v>40.864583333333336</c:v>
                </c:pt>
                <c:pt idx="3923">
                  <c:v>40.875</c:v>
                </c:pt>
                <c:pt idx="3924">
                  <c:v>40.885416666666664</c:v>
                </c:pt>
                <c:pt idx="3925">
                  <c:v>40.895833333333336</c:v>
                </c:pt>
                <c:pt idx="3926">
                  <c:v>40.90625</c:v>
                </c:pt>
                <c:pt idx="3927">
                  <c:v>40.916666666666664</c:v>
                </c:pt>
                <c:pt idx="3928">
                  <c:v>40.927083333333336</c:v>
                </c:pt>
                <c:pt idx="3929">
                  <c:v>40.9375</c:v>
                </c:pt>
                <c:pt idx="3930">
                  <c:v>40.947916666666664</c:v>
                </c:pt>
                <c:pt idx="3931">
                  <c:v>40.958333333333336</c:v>
                </c:pt>
                <c:pt idx="3932">
                  <c:v>40.96875</c:v>
                </c:pt>
                <c:pt idx="3933">
                  <c:v>40.979166666666664</c:v>
                </c:pt>
                <c:pt idx="3934">
                  <c:v>40.989583333333336</c:v>
                </c:pt>
                <c:pt idx="3935">
                  <c:v>41</c:v>
                </c:pt>
                <c:pt idx="3936">
                  <c:v>41.010416666666664</c:v>
                </c:pt>
                <c:pt idx="3937">
                  <c:v>41.020833333333336</c:v>
                </c:pt>
                <c:pt idx="3938">
                  <c:v>41.03125</c:v>
                </c:pt>
                <c:pt idx="3939">
                  <c:v>41.041666666666664</c:v>
                </c:pt>
                <c:pt idx="3940">
                  <c:v>41.052083333333336</c:v>
                </c:pt>
                <c:pt idx="3941">
                  <c:v>41.0625</c:v>
                </c:pt>
                <c:pt idx="3942">
                  <c:v>41.072916666666664</c:v>
                </c:pt>
                <c:pt idx="3943">
                  <c:v>41.083333333333336</c:v>
                </c:pt>
                <c:pt idx="3944">
                  <c:v>41.09375</c:v>
                </c:pt>
                <c:pt idx="3945">
                  <c:v>41.104166666666664</c:v>
                </c:pt>
                <c:pt idx="3946">
                  <c:v>41.114583333333336</c:v>
                </c:pt>
                <c:pt idx="3947">
                  <c:v>41.125</c:v>
                </c:pt>
                <c:pt idx="3948">
                  <c:v>41.135416666666664</c:v>
                </c:pt>
                <c:pt idx="3949">
                  <c:v>41.145833333333336</c:v>
                </c:pt>
                <c:pt idx="3950">
                  <c:v>41.15625</c:v>
                </c:pt>
                <c:pt idx="3951">
                  <c:v>41.166666666666664</c:v>
                </c:pt>
                <c:pt idx="3952">
                  <c:v>41.177083333333336</c:v>
                </c:pt>
                <c:pt idx="3953">
                  <c:v>41.1875</c:v>
                </c:pt>
                <c:pt idx="3954">
                  <c:v>41.197916666666664</c:v>
                </c:pt>
                <c:pt idx="3955">
                  <c:v>41.208333333333336</c:v>
                </c:pt>
                <c:pt idx="3956">
                  <c:v>41.21875</c:v>
                </c:pt>
                <c:pt idx="3957">
                  <c:v>41.229166666666664</c:v>
                </c:pt>
                <c:pt idx="3958">
                  <c:v>41.239583333333336</c:v>
                </c:pt>
                <c:pt idx="3959">
                  <c:v>41.25</c:v>
                </c:pt>
                <c:pt idx="3960">
                  <c:v>41.260416666666664</c:v>
                </c:pt>
                <c:pt idx="3961">
                  <c:v>41.270833333333336</c:v>
                </c:pt>
                <c:pt idx="3962">
                  <c:v>41.28125</c:v>
                </c:pt>
                <c:pt idx="3963">
                  <c:v>41.291666666666664</c:v>
                </c:pt>
                <c:pt idx="3964">
                  <c:v>41.302083333333336</c:v>
                </c:pt>
                <c:pt idx="3965">
                  <c:v>41.3125</c:v>
                </c:pt>
                <c:pt idx="3966">
                  <c:v>41.322916666666664</c:v>
                </c:pt>
                <c:pt idx="3967">
                  <c:v>41.333333333333336</c:v>
                </c:pt>
                <c:pt idx="3968">
                  <c:v>41.34375</c:v>
                </c:pt>
                <c:pt idx="3969">
                  <c:v>41.354166666666664</c:v>
                </c:pt>
                <c:pt idx="3970">
                  <c:v>41.364583333333336</c:v>
                </c:pt>
                <c:pt idx="3971">
                  <c:v>41.375</c:v>
                </c:pt>
                <c:pt idx="3972">
                  <c:v>41.385416666666664</c:v>
                </c:pt>
                <c:pt idx="3973">
                  <c:v>41.395833333333336</c:v>
                </c:pt>
                <c:pt idx="3974">
                  <c:v>41.40625</c:v>
                </c:pt>
                <c:pt idx="3975">
                  <c:v>41.416666666666664</c:v>
                </c:pt>
                <c:pt idx="3976">
                  <c:v>41.427083333333336</c:v>
                </c:pt>
                <c:pt idx="3977">
                  <c:v>41.4375</c:v>
                </c:pt>
                <c:pt idx="3978">
                  <c:v>41.447916666666664</c:v>
                </c:pt>
                <c:pt idx="3979">
                  <c:v>41.458333333333336</c:v>
                </c:pt>
                <c:pt idx="3980">
                  <c:v>41.46875</c:v>
                </c:pt>
                <c:pt idx="3981">
                  <c:v>41.479166666666664</c:v>
                </c:pt>
                <c:pt idx="3982">
                  <c:v>41.489583333333336</c:v>
                </c:pt>
                <c:pt idx="3983">
                  <c:v>41.5</c:v>
                </c:pt>
                <c:pt idx="3984">
                  <c:v>41.510416666666664</c:v>
                </c:pt>
                <c:pt idx="3985">
                  <c:v>41.520833333333336</c:v>
                </c:pt>
                <c:pt idx="3986">
                  <c:v>41.53125</c:v>
                </c:pt>
                <c:pt idx="3987">
                  <c:v>41.541666666666664</c:v>
                </c:pt>
                <c:pt idx="3988">
                  <c:v>41.552083333333336</c:v>
                </c:pt>
                <c:pt idx="3989">
                  <c:v>41.5625</c:v>
                </c:pt>
                <c:pt idx="3990">
                  <c:v>41.572916666666664</c:v>
                </c:pt>
                <c:pt idx="3991">
                  <c:v>41.583333333333336</c:v>
                </c:pt>
                <c:pt idx="3992">
                  <c:v>41.59375</c:v>
                </c:pt>
                <c:pt idx="3993">
                  <c:v>41.604166666666664</c:v>
                </c:pt>
                <c:pt idx="3994">
                  <c:v>41.614583333333336</c:v>
                </c:pt>
                <c:pt idx="3995">
                  <c:v>41.625</c:v>
                </c:pt>
                <c:pt idx="3996">
                  <c:v>41.635416666666664</c:v>
                </c:pt>
                <c:pt idx="3997">
                  <c:v>41.645833333333336</c:v>
                </c:pt>
                <c:pt idx="3998">
                  <c:v>41.65625</c:v>
                </c:pt>
                <c:pt idx="3999">
                  <c:v>41.666666666666664</c:v>
                </c:pt>
                <c:pt idx="4000">
                  <c:v>41.677083333333336</c:v>
                </c:pt>
                <c:pt idx="4001">
                  <c:v>41.6875</c:v>
                </c:pt>
                <c:pt idx="4002">
                  <c:v>41.697916666666664</c:v>
                </c:pt>
                <c:pt idx="4003">
                  <c:v>41.708333333333336</c:v>
                </c:pt>
                <c:pt idx="4004">
                  <c:v>41.71875</c:v>
                </c:pt>
                <c:pt idx="4005">
                  <c:v>41.729166666666664</c:v>
                </c:pt>
                <c:pt idx="4006">
                  <c:v>41.739583333333336</c:v>
                </c:pt>
                <c:pt idx="4007">
                  <c:v>41.75</c:v>
                </c:pt>
                <c:pt idx="4008">
                  <c:v>41.760416666666664</c:v>
                </c:pt>
                <c:pt idx="4009">
                  <c:v>41.770833333333336</c:v>
                </c:pt>
                <c:pt idx="4010">
                  <c:v>41.78125</c:v>
                </c:pt>
                <c:pt idx="4011">
                  <c:v>41.791666666666664</c:v>
                </c:pt>
                <c:pt idx="4012">
                  <c:v>41.802083333333336</c:v>
                </c:pt>
                <c:pt idx="4013">
                  <c:v>41.8125</c:v>
                </c:pt>
                <c:pt idx="4014">
                  <c:v>41.822916666666664</c:v>
                </c:pt>
                <c:pt idx="4015">
                  <c:v>41.833333333333336</c:v>
                </c:pt>
                <c:pt idx="4016">
                  <c:v>41.84375</c:v>
                </c:pt>
                <c:pt idx="4017">
                  <c:v>41.854166666666664</c:v>
                </c:pt>
                <c:pt idx="4018">
                  <c:v>41.864583333333336</c:v>
                </c:pt>
                <c:pt idx="4019">
                  <c:v>41.875</c:v>
                </c:pt>
                <c:pt idx="4020">
                  <c:v>41.885416666666664</c:v>
                </c:pt>
                <c:pt idx="4021">
                  <c:v>41.895833333333336</c:v>
                </c:pt>
                <c:pt idx="4022">
                  <c:v>41.90625</c:v>
                </c:pt>
                <c:pt idx="4023">
                  <c:v>41.916666666666664</c:v>
                </c:pt>
                <c:pt idx="4024">
                  <c:v>41.927083333333336</c:v>
                </c:pt>
                <c:pt idx="4025">
                  <c:v>41.9375</c:v>
                </c:pt>
                <c:pt idx="4026">
                  <c:v>41.947916666666664</c:v>
                </c:pt>
                <c:pt idx="4027">
                  <c:v>41.958333333333336</c:v>
                </c:pt>
                <c:pt idx="4028">
                  <c:v>41.96875</c:v>
                </c:pt>
                <c:pt idx="4029">
                  <c:v>41.979166666666664</c:v>
                </c:pt>
                <c:pt idx="4030">
                  <c:v>41.989583333333336</c:v>
                </c:pt>
                <c:pt idx="4031">
                  <c:v>42</c:v>
                </c:pt>
                <c:pt idx="4032">
                  <c:v>42.010416666666664</c:v>
                </c:pt>
                <c:pt idx="4033">
                  <c:v>42.020833333333336</c:v>
                </c:pt>
                <c:pt idx="4034">
                  <c:v>42.03125</c:v>
                </c:pt>
                <c:pt idx="4035">
                  <c:v>42.041666666666664</c:v>
                </c:pt>
                <c:pt idx="4036">
                  <c:v>42.052083333333336</c:v>
                </c:pt>
                <c:pt idx="4037">
                  <c:v>42.0625</c:v>
                </c:pt>
                <c:pt idx="4038">
                  <c:v>42.072916666666664</c:v>
                </c:pt>
                <c:pt idx="4039">
                  <c:v>42.083333333333336</c:v>
                </c:pt>
                <c:pt idx="4040">
                  <c:v>42.09375</c:v>
                </c:pt>
                <c:pt idx="4041">
                  <c:v>42.104166666666664</c:v>
                </c:pt>
                <c:pt idx="4042">
                  <c:v>42.114583333333336</c:v>
                </c:pt>
                <c:pt idx="4043">
                  <c:v>42.125</c:v>
                </c:pt>
                <c:pt idx="4044">
                  <c:v>42.135416666666664</c:v>
                </c:pt>
                <c:pt idx="4045">
                  <c:v>42.145833333333336</c:v>
                </c:pt>
                <c:pt idx="4046">
                  <c:v>42.15625</c:v>
                </c:pt>
                <c:pt idx="4047">
                  <c:v>42.166666666666664</c:v>
                </c:pt>
                <c:pt idx="4048">
                  <c:v>42.177083333333336</c:v>
                </c:pt>
                <c:pt idx="4049">
                  <c:v>42.1875</c:v>
                </c:pt>
                <c:pt idx="4050">
                  <c:v>42.197916666666664</c:v>
                </c:pt>
                <c:pt idx="4051">
                  <c:v>42.208333333333336</c:v>
                </c:pt>
                <c:pt idx="4052">
                  <c:v>42.21875</c:v>
                </c:pt>
                <c:pt idx="4053">
                  <c:v>42.229166666666664</c:v>
                </c:pt>
                <c:pt idx="4054">
                  <c:v>42.239583333333336</c:v>
                </c:pt>
                <c:pt idx="4055">
                  <c:v>42.25</c:v>
                </c:pt>
                <c:pt idx="4056">
                  <c:v>42.260416666666664</c:v>
                </c:pt>
                <c:pt idx="4057">
                  <c:v>42.270833333333336</c:v>
                </c:pt>
                <c:pt idx="4058">
                  <c:v>42.28125</c:v>
                </c:pt>
                <c:pt idx="4059">
                  <c:v>42.291666666666664</c:v>
                </c:pt>
                <c:pt idx="4060">
                  <c:v>42.302083333333336</c:v>
                </c:pt>
                <c:pt idx="4061">
                  <c:v>42.3125</c:v>
                </c:pt>
                <c:pt idx="4062">
                  <c:v>42.322916666666664</c:v>
                </c:pt>
                <c:pt idx="4063">
                  <c:v>42.333333333333336</c:v>
                </c:pt>
                <c:pt idx="4064">
                  <c:v>42.34375</c:v>
                </c:pt>
                <c:pt idx="4065">
                  <c:v>42.354166666666664</c:v>
                </c:pt>
                <c:pt idx="4066">
                  <c:v>42.364583333333336</c:v>
                </c:pt>
                <c:pt idx="4067">
                  <c:v>42.375</c:v>
                </c:pt>
                <c:pt idx="4068">
                  <c:v>42.385416666666664</c:v>
                </c:pt>
                <c:pt idx="4069">
                  <c:v>42.395833333333336</c:v>
                </c:pt>
                <c:pt idx="4070">
                  <c:v>42.40625</c:v>
                </c:pt>
                <c:pt idx="4071">
                  <c:v>42.416666666666664</c:v>
                </c:pt>
                <c:pt idx="4072">
                  <c:v>42.427083333333336</c:v>
                </c:pt>
                <c:pt idx="4073">
                  <c:v>42.4375</c:v>
                </c:pt>
                <c:pt idx="4074">
                  <c:v>42.447916666666664</c:v>
                </c:pt>
                <c:pt idx="4075">
                  <c:v>42.458333333333336</c:v>
                </c:pt>
                <c:pt idx="4076">
                  <c:v>42.46875</c:v>
                </c:pt>
                <c:pt idx="4077">
                  <c:v>42.479166666666664</c:v>
                </c:pt>
                <c:pt idx="4078">
                  <c:v>42.489583333333336</c:v>
                </c:pt>
                <c:pt idx="4079">
                  <c:v>42.5</c:v>
                </c:pt>
                <c:pt idx="4080">
                  <c:v>42.510416666666664</c:v>
                </c:pt>
                <c:pt idx="4081">
                  <c:v>42.520833333333336</c:v>
                </c:pt>
                <c:pt idx="4082">
                  <c:v>42.53125</c:v>
                </c:pt>
                <c:pt idx="4083">
                  <c:v>42.541666666666664</c:v>
                </c:pt>
                <c:pt idx="4084">
                  <c:v>42.552083333333336</c:v>
                </c:pt>
                <c:pt idx="4085">
                  <c:v>42.5625</c:v>
                </c:pt>
                <c:pt idx="4086">
                  <c:v>42.572916666666664</c:v>
                </c:pt>
                <c:pt idx="4087">
                  <c:v>42.583333333333336</c:v>
                </c:pt>
                <c:pt idx="4088">
                  <c:v>42.59375</c:v>
                </c:pt>
                <c:pt idx="4089">
                  <c:v>42.604166666666664</c:v>
                </c:pt>
                <c:pt idx="4090">
                  <c:v>42.614583333333336</c:v>
                </c:pt>
                <c:pt idx="4091">
                  <c:v>42.625</c:v>
                </c:pt>
                <c:pt idx="4092">
                  <c:v>42.635416666666664</c:v>
                </c:pt>
                <c:pt idx="4093">
                  <c:v>42.645833333333336</c:v>
                </c:pt>
                <c:pt idx="4094">
                  <c:v>42.65625</c:v>
                </c:pt>
                <c:pt idx="4095">
                  <c:v>42.666666666666664</c:v>
                </c:pt>
                <c:pt idx="4096">
                  <c:v>42.677083333333336</c:v>
                </c:pt>
                <c:pt idx="4097">
                  <c:v>42.6875</c:v>
                </c:pt>
                <c:pt idx="4098">
                  <c:v>42.697916666666664</c:v>
                </c:pt>
                <c:pt idx="4099">
                  <c:v>42.708333333333336</c:v>
                </c:pt>
                <c:pt idx="4100">
                  <c:v>42.71875</c:v>
                </c:pt>
                <c:pt idx="4101">
                  <c:v>42.729166666666664</c:v>
                </c:pt>
                <c:pt idx="4102">
                  <c:v>42.739583333333336</c:v>
                </c:pt>
                <c:pt idx="4103">
                  <c:v>42.75</c:v>
                </c:pt>
                <c:pt idx="4104">
                  <c:v>42.760416666666664</c:v>
                </c:pt>
                <c:pt idx="4105">
                  <c:v>42.770833333333336</c:v>
                </c:pt>
                <c:pt idx="4106">
                  <c:v>42.78125</c:v>
                </c:pt>
                <c:pt idx="4107">
                  <c:v>42.791666666666664</c:v>
                </c:pt>
                <c:pt idx="4108">
                  <c:v>42.802083333333336</c:v>
                </c:pt>
                <c:pt idx="4109">
                  <c:v>42.8125</c:v>
                </c:pt>
                <c:pt idx="4110">
                  <c:v>42.822916666666664</c:v>
                </c:pt>
                <c:pt idx="4111">
                  <c:v>42.833333333333336</c:v>
                </c:pt>
                <c:pt idx="4112">
                  <c:v>42.84375</c:v>
                </c:pt>
                <c:pt idx="4113">
                  <c:v>42.854166666666664</c:v>
                </c:pt>
                <c:pt idx="4114">
                  <c:v>42.864583333333336</c:v>
                </c:pt>
                <c:pt idx="4115">
                  <c:v>42.875</c:v>
                </c:pt>
                <c:pt idx="4116">
                  <c:v>42.885416666666664</c:v>
                </c:pt>
                <c:pt idx="4117">
                  <c:v>42.895833333333336</c:v>
                </c:pt>
                <c:pt idx="4118">
                  <c:v>42.90625</c:v>
                </c:pt>
                <c:pt idx="4119">
                  <c:v>42.916666666666664</c:v>
                </c:pt>
                <c:pt idx="4120">
                  <c:v>42.927083333333336</c:v>
                </c:pt>
                <c:pt idx="4121">
                  <c:v>42.9375</c:v>
                </c:pt>
                <c:pt idx="4122">
                  <c:v>42.947916666666664</c:v>
                </c:pt>
                <c:pt idx="4123">
                  <c:v>42.958333333333336</c:v>
                </c:pt>
                <c:pt idx="4124">
                  <c:v>42.96875</c:v>
                </c:pt>
                <c:pt idx="4125">
                  <c:v>42.979166666666664</c:v>
                </c:pt>
                <c:pt idx="4126">
                  <c:v>42.989583333333336</c:v>
                </c:pt>
                <c:pt idx="4127">
                  <c:v>43</c:v>
                </c:pt>
                <c:pt idx="4128">
                  <c:v>43.010416666666664</c:v>
                </c:pt>
                <c:pt idx="4129">
                  <c:v>43.020833333333336</c:v>
                </c:pt>
                <c:pt idx="4130">
                  <c:v>43.03125</c:v>
                </c:pt>
                <c:pt idx="4131">
                  <c:v>43.041666666666664</c:v>
                </c:pt>
                <c:pt idx="4132">
                  <c:v>43.052083333333336</c:v>
                </c:pt>
                <c:pt idx="4133">
                  <c:v>43.0625</c:v>
                </c:pt>
                <c:pt idx="4134">
                  <c:v>43.072916666666664</c:v>
                </c:pt>
                <c:pt idx="4135">
                  <c:v>43.083333333333336</c:v>
                </c:pt>
                <c:pt idx="4136">
                  <c:v>43.09375</c:v>
                </c:pt>
                <c:pt idx="4137">
                  <c:v>43.104166666666664</c:v>
                </c:pt>
                <c:pt idx="4138">
                  <c:v>43.114583333333336</c:v>
                </c:pt>
                <c:pt idx="4139">
                  <c:v>43.125</c:v>
                </c:pt>
                <c:pt idx="4140">
                  <c:v>43.135416666666664</c:v>
                </c:pt>
                <c:pt idx="4141">
                  <c:v>43.145833333333336</c:v>
                </c:pt>
                <c:pt idx="4142">
                  <c:v>43.15625</c:v>
                </c:pt>
                <c:pt idx="4143">
                  <c:v>43.166666666666664</c:v>
                </c:pt>
                <c:pt idx="4144">
                  <c:v>43.177083333333336</c:v>
                </c:pt>
                <c:pt idx="4145">
                  <c:v>43.1875</c:v>
                </c:pt>
                <c:pt idx="4146">
                  <c:v>43.197916666666664</c:v>
                </c:pt>
                <c:pt idx="4147">
                  <c:v>43.208333333333336</c:v>
                </c:pt>
                <c:pt idx="4148">
                  <c:v>43.21875</c:v>
                </c:pt>
                <c:pt idx="4149">
                  <c:v>43.229166666666664</c:v>
                </c:pt>
                <c:pt idx="4150">
                  <c:v>43.239583333333336</c:v>
                </c:pt>
                <c:pt idx="4151">
                  <c:v>43.25</c:v>
                </c:pt>
                <c:pt idx="4152">
                  <c:v>43.260416666666664</c:v>
                </c:pt>
                <c:pt idx="4153">
                  <c:v>43.270833333333336</c:v>
                </c:pt>
                <c:pt idx="4154">
                  <c:v>43.28125</c:v>
                </c:pt>
                <c:pt idx="4155">
                  <c:v>43.291666666666664</c:v>
                </c:pt>
                <c:pt idx="4156">
                  <c:v>43.302083333333336</c:v>
                </c:pt>
                <c:pt idx="4157">
                  <c:v>43.3125</c:v>
                </c:pt>
                <c:pt idx="4158">
                  <c:v>43.322916666666664</c:v>
                </c:pt>
                <c:pt idx="4159">
                  <c:v>43.333333333333336</c:v>
                </c:pt>
                <c:pt idx="4160">
                  <c:v>43.34375</c:v>
                </c:pt>
                <c:pt idx="4161">
                  <c:v>43.354166666666664</c:v>
                </c:pt>
                <c:pt idx="4162">
                  <c:v>43.364583333333336</c:v>
                </c:pt>
                <c:pt idx="4163">
                  <c:v>43.375</c:v>
                </c:pt>
                <c:pt idx="4164">
                  <c:v>43.385416666666664</c:v>
                </c:pt>
                <c:pt idx="4165">
                  <c:v>43.395833333333336</c:v>
                </c:pt>
                <c:pt idx="4166">
                  <c:v>43.40625</c:v>
                </c:pt>
                <c:pt idx="4167">
                  <c:v>43.416666666666664</c:v>
                </c:pt>
                <c:pt idx="4168">
                  <c:v>43.427083333333336</c:v>
                </c:pt>
                <c:pt idx="4169">
                  <c:v>43.4375</c:v>
                </c:pt>
                <c:pt idx="4170">
                  <c:v>43.447916666666664</c:v>
                </c:pt>
                <c:pt idx="4171">
                  <c:v>43.458333333333336</c:v>
                </c:pt>
                <c:pt idx="4172">
                  <c:v>43.46875</c:v>
                </c:pt>
                <c:pt idx="4173">
                  <c:v>43.479166666666664</c:v>
                </c:pt>
                <c:pt idx="4174">
                  <c:v>43.489583333333336</c:v>
                </c:pt>
                <c:pt idx="4175">
                  <c:v>43.5</c:v>
                </c:pt>
                <c:pt idx="4176">
                  <c:v>43.510416666666664</c:v>
                </c:pt>
                <c:pt idx="4177">
                  <c:v>43.520833333333336</c:v>
                </c:pt>
                <c:pt idx="4178">
                  <c:v>43.53125</c:v>
                </c:pt>
                <c:pt idx="4179">
                  <c:v>43.541666666666664</c:v>
                </c:pt>
                <c:pt idx="4180">
                  <c:v>43.552083333333336</c:v>
                </c:pt>
                <c:pt idx="4181">
                  <c:v>43.5625</c:v>
                </c:pt>
                <c:pt idx="4182">
                  <c:v>43.572916666666664</c:v>
                </c:pt>
                <c:pt idx="4183">
                  <c:v>43.583333333333336</c:v>
                </c:pt>
                <c:pt idx="4184">
                  <c:v>43.59375</c:v>
                </c:pt>
                <c:pt idx="4185">
                  <c:v>43.604166666666664</c:v>
                </c:pt>
                <c:pt idx="4186">
                  <c:v>43.614583333333336</c:v>
                </c:pt>
                <c:pt idx="4187">
                  <c:v>43.625</c:v>
                </c:pt>
                <c:pt idx="4188">
                  <c:v>43.635416666666664</c:v>
                </c:pt>
                <c:pt idx="4189">
                  <c:v>43.645833333333336</c:v>
                </c:pt>
                <c:pt idx="4190">
                  <c:v>43.65625</c:v>
                </c:pt>
                <c:pt idx="4191">
                  <c:v>43.666666666666664</c:v>
                </c:pt>
                <c:pt idx="4192">
                  <c:v>43.677083333333336</c:v>
                </c:pt>
                <c:pt idx="4193">
                  <c:v>43.6875</c:v>
                </c:pt>
                <c:pt idx="4194">
                  <c:v>43.697916666666664</c:v>
                </c:pt>
                <c:pt idx="4195">
                  <c:v>43.708333333333336</c:v>
                </c:pt>
                <c:pt idx="4196">
                  <c:v>43.71875</c:v>
                </c:pt>
                <c:pt idx="4197">
                  <c:v>43.729166666666664</c:v>
                </c:pt>
                <c:pt idx="4198">
                  <c:v>43.739583333333336</c:v>
                </c:pt>
                <c:pt idx="4199">
                  <c:v>43.75</c:v>
                </c:pt>
                <c:pt idx="4200">
                  <c:v>43.760416666666664</c:v>
                </c:pt>
                <c:pt idx="4201">
                  <c:v>43.770833333333336</c:v>
                </c:pt>
                <c:pt idx="4202">
                  <c:v>43.78125</c:v>
                </c:pt>
                <c:pt idx="4203">
                  <c:v>43.791666666666664</c:v>
                </c:pt>
                <c:pt idx="4204">
                  <c:v>43.802083333333336</c:v>
                </c:pt>
                <c:pt idx="4205">
                  <c:v>43.8125</c:v>
                </c:pt>
                <c:pt idx="4206">
                  <c:v>43.822916666666664</c:v>
                </c:pt>
                <c:pt idx="4207">
                  <c:v>43.833333333333336</c:v>
                </c:pt>
                <c:pt idx="4208">
                  <c:v>43.84375</c:v>
                </c:pt>
                <c:pt idx="4209">
                  <c:v>43.854166666666664</c:v>
                </c:pt>
                <c:pt idx="4210">
                  <c:v>43.864583333333336</c:v>
                </c:pt>
                <c:pt idx="4211">
                  <c:v>43.875</c:v>
                </c:pt>
                <c:pt idx="4212">
                  <c:v>43.885416666666664</c:v>
                </c:pt>
                <c:pt idx="4213">
                  <c:v>43.895833333333336</c:v>
                </c:pt>
                <c:pt idx="4214">
                  <c:v>43.90625</c:v>
                </c:pt>
                <c:pt idx="4215">
                  <c:v>43.916666666666664</c:v>
                </c:pt>
                <c:pt idx="4216">
                  <c:v>43.927083333333336</c:v>
                </c:pt>
                <c:pt idx="4217">
                  <c:v>43.9375</c:v>
                </c:pt>
                <c:pt idx="4218">
                  <c:v>43.947916666666664</c:v>
                </c:pt>
                <c:pt idx="4219">
                  <c:v>43.958333333333336</c:v>
                </c:pt>
                <c:pt idx="4220">
                  <c:v>43.96875</c:v>
                </c:pt>
                <c:pt idx="4221">
                  <c:v>43.979166666666664</c:v>
                </c:pt>
                <c:pt idx="4222">
                  <c:v>43.989583333333336</c:v>
                </c:pt>
                <c:pt idx="4223">
                  <c:v>44</c:v>
                </c:pt>
                <c:pt idx="4224">
                  <c:v>44.010416666666664</c:v>
                </c:pt>
                <c:pt idx="4225">
                  <c:v>44.020833333333336</c:v>
                </c:pt>
                <c:pt idx="4226">
                  <c:v>44.03125</c:v>
                </c:pt>
                <c:pt idx="4227">
                  <c:v>44.041666666666664</c:v>
                </c:pt>
                <c:pt idx="4228">
                  <c:v>44.052083333333336</c:v>
                </c:pt>
                <c:pt idx="4229">
                  <c:v>44.0625</c:v>
                </c:pt>
                <c:pt idx="4230">
                  <c:v>44.072916666666664</c:v>
                </c:pt>
                <c:pt idx="4231">
                  <c:v>44.083333333333336</c:v>
                </c:pt>
                <c:pt idx="4232">
                  <c:v>44.09375</c:v>
                </c:pt>
                <c:pt idx="4233">
                  <c:v>44.104166666666664</c:v>
                </c:pt>
                <c:pt idx="4234">
                  <c:v>44.114583333333336</c:v>
                </c:pt>
                <c:pt idx="4235">
                  <c:v>44.125</c:v>
                </c:pt>
                <c:pt idx="4236">
                  <c:v>44.135416666666664</c:v>
                </c:pt>
                <c:pt idx="4237">
                  <c:v>44.145833333333336</c:v>
                </c:pt>
                <c:pt idx="4238">
                  <c:v>44.15625</c:v>
                </c:pt>
                <c:pt idx="4239">
                  <c:v>44.166666666666664</c:v>
                </c:pt>
                <c:pt idx="4240">
                  <c:v>44.177083333333336</c:v>
                </c:pt>
                <c:pt idx="4241">
                  <c:v>44.1875</c:v>
                </c:pt>
                <c:pt idx="4242">
                  <c:v>44.197916666666664</c:v>
                </c:pt>
                <c:pt idx="4243">
                  <c:v>44.208333333333336</c:v>
                </c:pt>
                <c:pt idx="4244">
                  <c:v>44.21875</c:v>
                </c:pt>
                <c:pt idx="4245">
                  <c:v>44.229166666666664</c:v>
                </c:pt>
                <c:pt idx="4246">
                  <c:v>44.239583333333336</c:v>
                </c:pt>
                <c:pt idx="4247">
                  <c:v>44.25</c:v>
                </c:pt>
                <c:pt idx="4248">
                  <c:v>44.260416666666664</c:v>
                </c:pt>
                <c:pt idx="4249">
                  <c:v>44.270833333333336</c:v>
                </c:pt>
                <c:pt idx="4250">
                  <c:v>44.28125</c:v>
                </c:pt>
                <c:pt idx="4251">
                  <c:v>44.291666666666664</c:v>
                </c:pt>
                <c:pt idx="4252">
                  <c:v>44.302083333333336</c:v>
                </c:pt>
                <c:pt idx="4253">
                  <c:v>44.3125</c:v>
                </c:pt>
                <c:pt idx="4254">
                  <c:v>44.322916666666664</c:v>
                </c:pt>
                <c:pt idx="4255">
                  <c:v>44.333333333333336</c:v>
                </c:pt>
                <c:pt idx="4256">
                  <c:v>44.34375</c:v>
                </c:pt>
                <c:pt idx="4257">
                  <c:v>44.354166666666664</c:v>
                </c:pt>
                <c:pt idx="4258">
                  <c:v>44.364583333333336</c:v>
                </c:pt>
                <c:pt idx="4259">
                  <c:v>44.375</c:v>
                </c:pt>
                <c:pt idx="4260">
                  <c:v>44.385416666666664</c:v>
                </c:pt>
                <c:pt idx="4261">
                  <c:v>44.395833333333336</c:v>
                </c:pt>
                <c:pt idx="4262">
                  <c:v>44.40625</c:v>
                </c:pt>
                <c:pt idx="4263">
                  <c:v>44.416666666666664</c:v>
                </c:pt>
                <c:pt idx="4264">
                  <c:v>44.427083333333336</c:v>
                </c:pt>
                <c:pt idx="4265">
                  <c:v>44.4375</c:v>
                </c:pt>
                <c:pt idx="4266">
                  <c:v>44.447916666666664</c:v>
                </c:pt>
                <c:pt idx="4267">
                  <c:v>44.458333333333336</c:v>
                </c:pt>
                <c:pt idx="4268">
                  <c:v>44.46875</c:v>
                </c:pt>
                <c:pt idx="4269">
                  <c:v>44.479166666666664</c:v>
                </c:pt>
                <c:pt idx="4270">
                  <c:v>44.489583333333336</c:v>
                </c:pt>
                <c:pt idx="4271">
                  <c:v>44.5</c:v>
                </c:pt>
                <c:pt idx="4272">
                  <c:v>44.510416666666664</c:v>
                </c:pt>
                <c:pt idx="4273">
                  <c:v>44.520833333333336</c:v>
                </c:pt>
                <c:pt idx="4274">
                  <c:v>44.53125</c:v>
                </c:pt>
                <c:pt idx="4275">
                  <c:v>44.541666666666664</c:v>
                </c:pt>
                <c:pt idx="4276">
                  <c:v>44.552083333333336</c:v>
                </c:pt>
                <c:pt idx="4277">
                  <c:v>44.5625</c:v>
                </c:pt>
                <c:pt idx="4278">
                  <c:v>44.572916666666664</c:v>
                </c:pt>
                <c:pt idx="4279">
                  <c:v>44.583333333333336</c:v>
                </c:pt>
                <c:pt idx="4280">
                  <c:v>44.59375</c:v>
                </c:pt>
                <c:pt idx="4281">
                  <c:v>44.604166666666664</c:v>
                </c:pt>
                <c:pt idx="4282">
                  <c:v>44.614583333333336</c:v>
                </c:pt>
                <c:pt idx="4283">
                  <c:v>44.625</c:v>
                </c:pt>
                <c:pt idx="4284">
                  <c:v>44.635416666666664</c:v>
                </c:pt>
                <c:pt idx="4285">
                  <c:v>44.645833333333336</c:v>
                </c:pt>
                <c:pt idx="4286">
                  <c:v>44.65625</c:v>
                </c:pt>
                <c:pt idx="4287">
                  <c:v>44.666666666666664</c:v>
                </c:pt>
                <c:pt idx="4288">
                  <c:v>44.677083333333336</c:v>
                </c:pt>
                <c:pt idx="4289">
                  <c:v>44.6875</c:v>
                </c:pt>
                <c:pt idx="4290">
                  <c:v>44.697916666666664</c:v>
                </c:pt>
                <c:pt idx="4291">
                  <c:v>44.708333333333336</c:v>
                </c:pt>
                <c:pt idx="4292">
                  <c:v>44.71875</c:v>
                </c:pt>
                <c:pt idx="4293">
                  <c:v>44.729166666666664</c:v>
                </c:pt>
                <c:pt idx="4294">
                  <c:v>44.739583333333336</c:v>
                </c:pt>
                <c:pt idx="4295">
                  <c:v>44.75</c:v>
                </c:pt>
                <c:pt idx="4296">
                  <c:v>44.760416666666664</c:v>
                </c:pt>
                <c:pt idx="4297">
                  <c:v>44.770833333333336</c:v>
                </c:pt>
                <c:pt idx="4298">
                  <c:v>44.78125</c:v>
                </c:pt>
                <c:pt idx="4299">
                  <c:v>44.791666666666664</c:v>
                </c:pt>
                <c:pt idx="4300">
                  <c:v>44.802083333333336</c:v>
                </c:pt>
                <c:pt idx="4301">
                  <c:v>44.8125</c:v>
                </c:pt>
                <c:pt idx="4302">
                  <c:v>44.822916666666664</c:v>
                </c:pt>
                <c:pt idx="4303">
                  <c:v>44.833333333333336</c:v>
                </c:pt>
                <c:pt idx="4304">
                  <c:v>44.84375</c:v>
                </c:pt>
                <c:pt idx="4305">
                  <c:v>44.854166666666664</c:v>
                </c:pt>
                <c:pt idx="4306">
                  <c:v>44.864583333333336</c:v>
                </c:pt>
                <c:pt idx="4307">
                  <c:v>44.875</c:v>
                </c:pt>
                <c:pt idx="4308">
                  <c:v>44.885416666666664</c:v>
                </c:pt>
                <c:pt idx="4309">
                  <c:v>44.895833333333336</c:v>
                </c:pt>
                <c:pt idx="4310">
                  <c:v>44.90625</c:v>
                </c:pt>
                <c:pt idx="4311">
                  <c:v>44.916666666666664</c:v>
                </c:pt>
                <c:pt idx="4312">
                  <c:v>44.927083333333336</c:v>
                </c:pt>
                <c:pt idx="4313">
                  <c:v>44.9375</c:v>
                </c:pt>
                <c:pt idx="4314">
                  <c:v>44.947916666666664</c:v>
                </c:pt>
                <c:pt idx="4315">
                  <c:v>44.958333333333336</c:v>
                </c:pt>
                <c:pt idx="4316">
                  <c:v>44.96875</c:v>
                </c:pt>
                <c:pt idx="4317">
                  <c:v>44.979166666666664</c:v>
                </c:pt>
                <c:pt idx="4318">
                  <c:v>44.989583333333336</c:v>
                </c:pt>
                <c:pt idx="4319">
                  <c:v>45</c:v>
                </c:pt>
                <c:pt idx="4320">
                  <c:v>45.010416666666664</c:v>
                </c:pt>
                <c:pt idx="4321">
                  <c:v>45.020833333333336</c:v>
                </c:pt>
                <c:pt idx="4322">
                  <c:v>45.03125</c:v>
                </c:pt>
                <c:pt idx="4323">
                  <c:v>45.041666666666664</c:v>
                </c:pt>
                <c:pt idx="4324">
                  <c:v>45.052083333333336</c:v>
                </c:pt>
                <c:pt idx="4325">
                  <c:v>45.0625</c:v>
                </c:pt>
                <c:pt idx="4326">
                  <c:v>45.072916666666664</c:v>
                </c:pt>
                <c:pt idx="4327">
                  <c:v>45.083333333333336</c:v>
                </c:pt>
                <c:pt idx="4328">
                  <c:v>45.09375</c:v>
                </c:pt>
                <c:pt idx="4329">
                  <c:v>45.104166666666664</c:v>
                </c:pt>
                <c:pt idx="4330">
                  <c:v>45.114583333333336</c:v>
                </c:pt>
                <c:pt idx="4331">
                  <c:v>45.125</c:v>
                </c:pt>
                <c:pt idx="4332">
                  <c:v>45.135416666666664</c:v>
                </c:pt>
                <c:pt idx="4333">
                  <c:v>45.145833333333336</c:v>
                </c:pt>
                <c:pt idx="4334">
                  <c:v>45.15625</c:v>
                </c:pt>
                <c:pt idx="4335">
                  <c:v>45.166666666666664</c:v>
                </c:pt>
                <c:pt idx="4336">
                  <c:v>45.177083333333336</c:v>
                </c:pt>
                <c:pt idx="4337">
                  <c:v>45.1875</c:v>
                </c:pt>
                <c:pt idx="4338">
                  <c:v>45.197916666666664</c:v>
                </c:pt>
                <c:pt idx="4339">
                  <c:v>45.208333333333336</c:v>
                </c:pt>
                <c:pt idx="4340">
                  <c:v>45.21875</c:v>
                </c:pt>
                <c:pt idx="4341">
                  <c:v>45.229166666666664</c:v>
                </c:pt>
                <c:pt idx="4342">
                  <c:v>45.239583333333336</c:v>
                </c:pt>
                <c:pt idx="4343">
                  <c:v>45.25</c:v>
                </c:pt>
                <c:pt idx="4344">
                  <c:v>45.260416666666664</c:v>
                </c:pt>
                <c:pt idx="4345">
                  <c:v>45.270833333333336</c:v>
                </c:pt>
                <c:pt idx="4346">
                  <c:v>45.28125</c:v>
                </c:pt>
                <c:pt idx="4347">
                  <c:v>45.291666666666664</c:v>
                </c:pt>
                <c:pt idx="4348">
                  <c:v>45.302083333333336</c:v>
                </c:pt>
                <c:pt idx="4349">
                  <c:v>45.3125</c:v>
                </c:pt>
                <c:pt idx="4350">
                  <c:v>45.322916666666664</c:v>
                </c:pt>
                <c:pt idx="4351">
                  <c:v>45.333333333333336</c:v>
                </c:pt>
                <c:pt idx="4352">
                  <c:v>45.34375</c:v>
                </c:pt>
                <c:pt idx="4353">
                  <c:v>45.354166666666664</c:v>
                </c:pt>
                <c:pt idx="4354">
                  <c:v>45.364583333333336</c:v>
                </c:pt>
                <c:pt idx="4355">
                  <c:v>45.375</c:v>
                </c:pt>
                <c:pt idx="4356">
                  <c:v>45.385416666666664</c:v>
                </c:pt>
                <c:pt idx="4357">
                  <c:v>45.395833333333336</c:v>
                </c:pt>
                <c:pt idx="4358">
                  <c:v>45.40625</c:v>
                </c:pt>
                <c:pt idx="4359">
                  <c:v>45.416666666666664</c:v>
                </c:pt>
                <c:pt idx="4360">
                  <c:v>45.427083333333336</c:v>
                </c:pt>
                <c:pt idx="4361">
                  <c:v>45.4375</c:v>
                </c:pt>
                <c:pt idx="4362">
                  <c:v>45.447916666666664</c:v>
                </c:pt>
                <c:pt idx="4363">
                  <c:v>45.458333333333336</c:v>
                </c:pt>
                <c:pt idx="4364">
                  <c:v>45.46875</c:v>
                </c:pt>
                <c:pt idx="4365">
                  <c:v>45.479166666666664</c:v>
                </c:pt>
                <c:pt idx="4366">
                  <c:v>45.489583333333336</c:v>
                </c:pt>
                <c:pt idx="4367">
                  <c:v>45.5</c:v>
                </c:pt>
                <c:pt idx="4368">
                  <c:v>45.510416666666664</c:v>
                </c:pt>
                <c:pt idx="4369">
                  <c:v>45.520833333333336</c:v>
                </c:pt>
                <c:pt idx="4370">
                  <c:v>45.53125</c:v>
                </c:pt>
                <c:pt idx="4371">
                  <c:v>45.541666666666664</c:v>
                </c:pt>
                <c:pt idx="4372">
                  <c:v>45.552083333333336</c:v>
                </c:pt>
                <c:pt idx="4373">
                  <c:v>45.5625</c:v>
                </c:pt>
                <c:pt idx="4374">
                  <c:v>45.572916666666664</c:v>
                </c:pt>
                <c:pt idx="4375">
                  <c:v>45.583333333333336</c:v>
                </c:pt>
                <c:pt idx="4376">
                  <c:v>45.59375</c:v>
                </c:pt>
                <c:pt idx="4377">
                  <c:v>45.604166666666664</c:v>
                </c:pt>
                <c:pt idx="4378">
                  <c:v>45.614583333333336</c:v>
                </c:pt>
                <c:pt idx="4379">
                  <c:v>45.625</c:v>
                </c:pt>
                <c:pt idx="4380">
                  <c:v>45.635416666666664</c:v>
                </c:pt>
                <c:pt idx="4381">
                  <c:v>45.645833333333336</c:v>
                </c:pt>
                <c:pt idx="4382">
                  <c:v>45.65625</c:v>
                </c:pt>
                <c:pt idx="4383">
                  <c:v>45.666666666666664</c:v>
                </c:pt>
                <c:pt idx="4384">
                  <c:v>45.677083333333336</c:v>
                </c:pt>
                <c:pt idx="4385">
                  <c:v>45.6875</c:v>
                </c:pt>
                <c:pt idx="4386">
                  <c:v>45.697916666666664</c:v>
                </c:pt>
                <c:pt idx="4387">
                  <c:v>45.708333333333336</c:v>
                </c:pt>
                <c:pt idx="4388">
                  <c:v>45.71875</c:v>
                </c:pt>
                <c:pt idx="4389">
                  <c:v>45.729166666666664</c:v>
                </c:pt>
                <c:pt idx="4390">
                  <c:v>45.739583333333336</c:v>
                </c:pt>
                <c:pt idx="4391">
                  <c:v>45.75</c:v>
                </c:pt>
                <c:pt idx="4392">
                  <c:v>45.760416666666664</c:v>
                </c:pt>
                <c:pt idx="4393">
                  <c:v>45.770833333333336</c:v>
                </c:pt>
                <c:pt idx="4394">
                  <c:v>45.78125</c:v>
                </c:pt>
                <c:pt idx="4395">
                  <c:v>45.791666666666664</c:v>
                </c:pt>
                <c:pt idx="4396">
                  <c:v>45.802083333333336</c:v>
                </c:pt>
                <c:pt idx="4397">
                  <c:v>45.8125</c:v>
                </c:pt>
                <c:pt idx="4398">
                  <c:v>45.822916666666664</c:v>
                </c:pt>
                <c:pt idx="4399">
                  <c:v>45.833333333333336</c:v>
                </c:pt>
                <c:pt idx="4400">
                  <c:v>45.84375</c:v>
                </c:pt>
                <c:pt idx="4401">
                  <c:v>45.854166666666664</c:v>
                </c:pt>
                <c:pt idx="4402">
                  <c:v>45.864583333333336</c:v>
                </c:pt>
                <c:pt idx="4403">
                  <c:v>45.875</c:v>
                </c:pt>
                <c:pt idx="4404">
                  <c:v>45.885416666666664</c:v>
                </c:pt>
                <c:pt idx="4405">
                  <c:v>45.895833333333336</c:v>
                </c:pt>
                <c:pt idx="4406">
                  <c:v>45.90625</c:v>
                </c:pt>
                <c:pt idx="4407">
                  <c:v>45.916666666666664</c:v>
                </c:pt>
                <c:pt idx="4408">
                  <c:v>45.927083333333336</c:v>
                </c:pt>
                <c:pt idx="4409">
                  <c:v>45.9375</c:v>
                </c:pt>
                <c:pt idx="4410">
                  <c:v>45.947916666666664</c:v>
                </c:pt>
                <c:pt idx="4411">
                  <c:v>45.958333333333336</c:v>
                </c:pt>
                <c:pt idx="4412">
                  <c:v>45.96875</c:v>
                </c:pt>
                <c:pt idx="4413">
                  <c:v>45.979166666666664</c:v>
                </c:pt>
                <c:pt idx="4414">
                  <c:v>45.989583333333336</c:v>
                </c:pt>
                <c:pt idx="4415">
                  <c:v>46</c:v>
                </c:pt>
                <c:pt idx="4416">
                  <c:v>46.010416666666664</c:v>
                </c:pt>
                <c:pt idx="4417">
                  <c:v>46.020833333333336</c:v>
                </c:pt>
                <c:pt idx="4418">
                  <c:v>46.03125</c:v>
                </c:pt>
                <c:pt idx="4419">
                  <c:v>46.041666666666664</c:v>
                </c:pt>
                <c:pt idx="4420">
                  <c:v>46.052083333333336</c:v>
                </c:pt>
                <c:pt idx="4421">
                  <c:v>46.0625</c:v>
                </c:pt>
                <c:pt idx="4422">
                  <c:v>46.072916666666664</c:v>
                </c:pt>
                <c:pt idx="4423">
                  <c:v>46.083333333333336</c:v>
                </c:pt>
                <c:pt idx="4424">
                  <c:v>46.09375</c:v>
                </c:pt>
                <c:pt idx="4425">
                  <c:v>46.104166666666664</c:v>
                </c:pt>
                <c:pt idx="4426">
                  <c:v>46.114583333333336</c:v>
                </c:pt>
                <c:pt idx="4427">
                  <c:v>46.125</c:v>
                </c:pt>
                <c:pt idx="4428">
                  <c:v>46.135416666666664</c:v>
                </c:pt>
                <c:pt idx="4429">
                  <c:v>46.145833333333336</c:v>
                </c:pt>
                <c:pt idx="4430">
                  <c:v>46.15625</c:v>
                </c:pt>
                <c:pt idx="4431">
                  <c:v>46.166666666666664</c:v>
                </c:pt>
                <c:pt idx="4432">
                  <c:v>46.177083333333336</c:v>
                </c:pt>
                <c:pt idx="4433">
                  <c:v>46.1875</c:v>
                </c:pt>
                <c:pt idx="4434">
                  <c:v>46.197916666666664</c:v>
                </c:pt>
                <c:pt idx="4435">
                  <c:v>46.208333333333336</c:v>
                </c:pt>
                <c:pt idx="4436">
                  <c:v>46.21875</c:v>
                </c:pt>
                <c:pt idx="4437">
                  <c:v>46.229166666666664</c:v>
                </c:pt>
                <c:pt idx="4438">
                  <c:v>46.239583333333336</c:v>
                </c:pt>
                <c:pt idx="4439">
                  <c:v>46.25</c:v>
                </c:pt>
                <c:pt idx="4440">
                  <c:v>46.260416666666664</c:v>
                </c:pt>
                <c:pt idx="4441">
                  <c:v>46.270833333333336</c:v>
                </c:pt>
                <c:pt idx="4442">
                  <c:v>46.28125</c:v>
                </c:pt>
                <c:pt idx="4443">
                  <c:v>46.291666666666664</c:v>
                </c:pt>
                <c:pt idx="4444">
                  <c:v>46.302083333333336</c:v>
                </c:pt>
                <c:pt idx="4445">
                  <c:v>46.3125</c:v>
                </c:pt>
                <c:pt idx="4446">
                  <c:v>46.322916666666664</c:v>
                </c:pt>
                <c:pt idx="4447">
                  <c:v>46.333333333333336</c:v>
                </c:pt>
                <c:pt idx="4448">
                  <c:v>46.34375</c:v>
                </c:pt>
                <c:pt idx="4449">
                  <c:v>46.354166666666664</c:v>
                </c:pt>
                <c:pt idx="4450">
                  <c:v>46.364583333333336</c:v>
                </c:pt>
                <c:pt idx="4451">
                  <c:v>46.375</c:v>
                </c:pt>
                <c:pt idx="4452">
                  <c:v>46.385416666666664</c:v>
                </c:pt>
                <c:pt idx="4453">
                  <c:v>46.395833333333336</c:v>
                </c:pt>
                <c:pt idx="4454">
                  <c:v>46.40625</c:v>
                </c:pt>
                <c:pt idx="4455">
                  <c:v>46.416666666666664</c:v>
                </c:pt>
                <c:pt idx="4456">
                  <c:v>46.427083333333336</c:v>
                </c:pt>
                <c:pt idx="4457">
                  <c:v>46.4375</c:v>
                </c:pt>
                <c:pt idx="4458">
                  <c:v>46.447916666666664</c:v>
                </c:pt>
                <c:pt idx="4459">
                  <c:v>46.458333333333336</c:v>
                </c:pt>
                <c:pt idx="4460">
                  <c:v>46.46875</c:v>
                </c:pt>
                <c:pt idx="4461">
                  <c:v>46.479166666666664</c:v>
                </c:pt>
                <c:pt idx="4462">
                  <c:v>46.489583333333336</c:v>
                </c:pt>
                <c:pt idx="4463">
                  <c:v>46.5</c:v>
                </c:pt>
                <c:pt idx="4464">
                  <c:v>46.510416666666664</c:v>
                </c:pt>
                <c:pt idx="4465">
                  <c:v>46.520833333333336</c:v>
                </c:pt>
                <c:pt idx="4466">
                  <c:v>46.53125</c:v>
                </c:pt>
                <c:pt idx="4467">
                  <c:v>46.541666666666664</c:v>
                </c:pt>
                <c:pt idx="4468">
                  <c:v>46.552083333333336</c:v>
                </c:pt>
                <c:pt idx="4469">
                  <c:v>46.5625</c:v>
                </c:pt>
                <c:pt idx="4470">
                  <c:v>46.572916666666664</c:v>
                </c:pt>
                <c:pt idx="4471">
                  <c:v>46.583333333333336</c:v>
                </c:pt>
                <c:pt idx="4472">
                  <c:v>46.59375</c:v>
                </c:pt>
                <c:pt idx="4473">
                  <c:v>46.604166666666664</c:v>
                </c:pt>
                <c:pt idx="4474">
                  <c:v>46.614583333333336</c:v>
                </c:pt>
                <c:pt idx="4475">
                  <c:v>46.625</c:v>
                </c:pt>
                <c:pt idx="4476">
                  <c:v>46.635416666666664</c:v>
                </c:pt>
                <c:pt idx="4477">
                  <c:v>46.645833333333336</c:v>
                </c:pt>
                <c:pt idx="4478">
                  <c:v>46.65625</c:v>
                </c:pt>
                <c:pt idx="4479">
                  <c:v>46.666666666666664</c:v>
                </c:pt>
                <c:pt idx="4480">
                  <c:v>46.677083333333336</c:v>
                </c:pt>
                <c:pt idx="4481">
                  <c:v>46.6875</c:v>
                </c:pt>
                <c:pt idx="4482">
                  <c:v>46.697916666666664</c:v>
                </c:pt>
                <c:pt idx="4483">
                  <c:v>46.708333333333336</c:v>
                </c:pt>
                <c:pt idx="4484">
                  <c:v>46.71875</c:v>
                </c:pt>
                <c:pt idx="4485">
                  <c:v>46.729166666666664</c:v>
                </c:pt>
                <c:pt idx="4486">
                  <c:v>46.739583333333336</c:v>
                </c:pt>
                <c:pt idx="4487">
                  <c:v>46.75</c:v>
                </c:pt>
                <c:pt idx="4488">
                  <c:v>46.760416666666664</c:v>
                </c:pt>
                <c:pt idx="4489">
                  <c:v>46.770833333333336</c:v>
                </c:pt>
                <c:pt idx="4490">
                  <c:v>46.78125</c:v>
                </c:pt>
                <c:pt idx="4491">
                  <c:v>46.791666666666664</c:v>
                </c:pt>
                <c:pt idx="4492">
                  <c:v>46.802083333333336</c:v>
                </c:pt>
                <c:pt idx="4493">
                  <c:v>46.8125</c:v>
                </c:pt>
                <c:pt idx="4494">
                  <c:v>46.822916666666664</c:v>
                </c:pt>
                <c:pt idx="4495">
                  <c:v>46.833333333333336</c:v>
                </c:pt>
                <c:pt idx="4496">
                  <c:v>46.84375</c:v>
                </c:pt>
                <c:pt idx="4497">
                  <c:v>46.854166666666664</c:v>
                </c:pt>
                <c:pt idx="4498">
                  <c:v>46.864583333333336</c:v>
                </c:pt>
                <c:pt idx="4499">
                  <c:v>46.875</c:v>
                </c:pt>
                <c:pt idx="4500">
                  <c:v>46.885416666666664</c:v>
                </c:pt>
                <c:pt idx="4501">
                  <c:v>46.895833333333336</c:v>
                </c:pt>
                <c:pt idx="4502">
                  <c:v>46.90625</c:v>
                </c:pt>
                <c:pt idx="4503">
                  <c:v>46.916666666666664</c:v>
                </c:pt>
                <c:pt idx="4504">
                  <c:v>46.927083333333336</c:v>
                </c:pt>
                <c:pt idx="4505">
                  <c:v>46.9375</c:v>
                </c:pt>
                <c:pt idx="4506">
                  <c:v>46.947916666666664</c:v>
                </c:pt>
                <c:pt idx="4507">
                  <c:v>46.958333333333336</c:v>
                </c:pt>
                <c:pt idx="4508">
                  <c:v>46.96875</c:v>
                </c:pt>
                <c:pt idx="4509">
                  <c:v>46.979166666666664</c:v>
                </c:pt>
                <c:pt idx="4510">
                  <c:v>46.989583333333336</c:v>
                </c:pt>
                <c:pt idx="4511">
                  <c:v>47</c:v>
                </c:pt>
                <c:pt idx="4512">
                  <c:v>47.010416666666664</c:v>
                </c:pt>
                <c:pt idx="4513">
                  <c:v>47.020833333333336</c:v>
                </c:pt>
                <c:pt idx="4514">
                  <c:v>47.03125</c:v>
                </c:pt>
                <c:pt idx="4515">
                  <c:v>47.041666666666664</c:v>
                </c:pt>
                <c:pt idx="4516">
                  <c:v>47.052083333333336</c:v>
                </c:pt>
                <c:pt idx="4517">
                  <c:v>47.0625</c:v>
                </c:pt>
                <c:pt idx="4518">
                  <c:v>47.072916666666664</c:v>
                </c:pt>
                <c:pt idx="4519">
                  <c:v>47.083333333333336</c:v>
                </c:pt>
                <c:pt idx="4520">
                  <c:v>47.09375</c:v>
                </c:pt>
                <c:pt idx="4521">
                  <c:v>47.104166666666664</c:v>
                </c:pt>
                <c:pt idx="4522">
                  <c:v>47.114583333333336</c:v>
                </c:pt>
                <c:pt idx="4523">
                  <c:v>47.125</c:v>
                </c:pt>
                <c:pt idx="4524">
                  <c:v>47.135416666666664</c:v>
                </c:pt>
                <c:pt idx="4525">
                  <c:v>47.145833333333336</c:v>
                </c:pt>
                <c:pt idx="4526">
                  <c:v>47.15625</c:v>
                </c:pt>
                <c:pt idx="4527">
                  <c:v>47.166666666666664</c:v>
                </c:pt>
                <c:pt idx="4528">
                  <c:v>47.177083333333336</c:v>
                </c:pt>
                <c:pt idx="4529">
                  <c:v>47.1875</c:v>
                </c:pt>
                <c:pt idx="4530">
                  <c:v>47.197916666666664</c:v>
                </c:pt>
                <c:pt idx="4531">
                  <c:v>47.208333333333336</c:v>
                </c:pt>
                <c:pt idx="4532">
                  <c:v>47.21875</c:v>
                </c:pt>
                <c:pt idx="4533">
                  <c:v>47.229166666666664</c:v>
                </c:pt>
                <c:pt idx="4534">
                  <c:v>47.239583333333336</c:v>
                </c:pt>
                <c:pt idx="4535">
                  <c:v>47.25</c:v>
                </c:pt>
                <c:pt idx="4536">
                  <c:v>47.260416666666664</c:v>
                </c:pt>
                <c:pt idx="4537">
                  <c:v>47.270833333333336</c:v>
                </c:pt>
                <c:pt idx="4538">
                  <c:v>47.28125</c:v>
                </c:pt>
                <c:pt idx="4539">
                  <c:v>47.291666666666664</c:v>
                </c:pt>
                <c:pt idx="4540">
                  <c:v>47.302083333333336</c:v>
                </c:pt>
                <c:pt idx="4541">
                  <c:v>47.3125</c:v>
                </c:pt>
                <c:pt idx="4542">
                  <c:v>47.322916666666664</c:v>
                </c:pt>
                <c:pt idx="4543">
                  <c:v>47.333333333333336</c:v>
                </c:pt>
                <c:pt idx="4544">
                  <c:v>47.34375</c:v>
                </c:pt>
                <c:pt idx="4545">
                  <c:v>47.354166666666664</c:v>
                </c:pt>
                <c:pt idx="4546">
                  <c:v>47.364583333333336</c:v>
                </c:pt>
                <c:pt idx="4547">
                  <c:v>47.375</c:v>
                </c:pt>
                <c:pt idx="4548">
                  <c:v>47.385416666666664</c:v>
                </c:pt>
                <c:pt idx="4549">
                  <c:v>47.395833333333336</c:v>
                </c:pt>
                <c:pt idx="4550">
                  <c:v>47.40625</c:v>
                </c:pt>
                <c:pt idx="4551">
                  <c:v>47.416666666666664</c:v>
                </c:pt>
                <c:pt idx="4552">
                  <c:v>47.427083333333336</c:v>
                </c:pt>
                <c:pt idx="4553">
                  <c:v>47.4375</c:v>
                </c:pt>
                <c:pt idx="4554">
                  <c:v>47.447916666666664</c:v>
                </c:pt>
                <c:pt idx="4555">
                  <c:v>47.458333333333336</c:v>
                </c:pt>
                <c:pt idx="4556">
                  <c:v>47.46875</c:v>
                </c:pt>
                <c:pt idx="4557">
                  <c:v>47.479166666666664</c:v>
                </c:pt>
                <c:pt idx="4558">
                  <c:v>47.489583333333336</c:v>
                </c:pt>
                <c:pt idx="4559">
                  <c:v>47.5</c:v>
                </c:pt>
                <c:pt idx="4560">
                  <c:v>47.510416666666664</c:v>
                </c:pt>
                <c:pt idx="4561">
                  <c:v>47.520833333333336</c:v>
                </c:pt>
                <c:pt idx="4562">
                  <c:v>47.53125</c:v>
                </c:pt>
                <c:pt idx="4563">
                  <c:v>47.541666666666664</c:v>
                </c:pt>
                <c:pt idx="4564">
                  <c:v>47.552083333333336</c:v>
                </c:pt>
                <c:pt idx="4565">
                  <c:v>47.5625</c:v>
                </c:pt>
                <c:pt idx="4566">
                  <c:v>47.572916666666664</c:v>
                </c:pt>
                <c:pt idx="4567">
                  <c:v>47.583333333333336</c:v>
                </c:pt>
                <c:pt idx="4568">
                  <c:v>47.59375</c:v>
                </c:pt>
                <c:pt idx="4569">
                  <c:v>47.604166666666664</c:v>
                </c:pt>
                <c:pt idx="4570">
                  <c:v>47.614583333333336</c:v>
                </c:pt>
                <c:pt idx="4571">
                  <c:v>47.625</c:v>
                </c:pt>
                <c:pt idx="4572">
                  <c:v>47.635416666666664</c:v>
                </c:pt>
                <c:pt idx="4573">
                  <c:v>47.645833333333336</c:v>
                </c:pt>
                <c:pt idx="4574">
                  <c:v>47.65625</c:v>
                </c:pt>
                <c:pt idx="4575">
                  <c:v>47.666666666666664</c:v>
                </c:pt>
                <c:pt idx="4576">
                  <c:v>47.677083333333336</c:v>
                </c:pt>
                <c:pt idx="4577">
                  <c:v>47.6875</c:v>
                </c:pt>
                <c:pt idx="4578">
                  <c:v>47.697916666666664</c:v>
                </c:pt>
                <c:pt idx="4579">
                  <c:v>47.708333333333336</c:v>
                </c:pt>
                <c:pt idx="4580">
                  <c:v>47.71875</c:v>
                </c:pt>
                <c:pt idx="4581">
                  <c:v>47.729166666666664</c:v>
                </c:pt>
                <c:pt idx="4582">
                  <c:v>47.739583333333336</c:v>
                </c:pt>
                <c:pt idx="4583">
                  <c:v>47.75</c:v>
                </c:pt>
                <c:pt idx="4584">
                  <c:v>47.760416666666664</c:v>
                </c:pt>
                <c:pt idx="4585">
                  <c:v>47.770833333333336</c:v>
                </c:pt>
                <c:pt idx="4586">
                  <c:v>47.78125</c:v>
                </c:pt>
                <c:pt idx="4587">
                  <c:v>47.791666666666664</c:v>
                </c:pt>
                <c:pt idx="4588">
                  <c:v>47.802083333333336</c:v>
                </c:pt>
                <c:pt idx="4589">
                  <c:v>47.8125</c:v>
                </c:pt>
                <c:pt idx="4590">
                  <c:v>47.822916666666664</c:v>
                </c:pt>
                <c:pt idx="4591">
                  <c:v>47.833333333333336</c:v>
                </c:pt>
                <c:pt idx="4592">
                  <c:v>47.84375</c:v>
                </c:pt>
                <c:pt idx="4593">
                  <c:v>47.854166666666664</c:v>
                </c:pt>
                <c:pt idx="4594">
                  <c:v>47.864583333333336</c:v>
                </c:pt>
                <c:pt idx="4595">
                  <c:v>47.875</c:v>
                </c:pt>
                <c:pt idx="4596">
                  <c:v>47.885416666666664</c:v>
                </c:pt>
                <c:pt idx="4597">
                  <c:v>47.895833333333336</c:v>
                </c:pt>
                <c:pt idx="4598">
                  <c:v>47.90625</c:v>
                </c:pt>
                <c:pt idx="4599">
                  <c:v>47.916666666666664</c:v>
                </c:pt>
                <c:pt idx="4600">
                  <c:v>47.927083333333336</c:v>
                </c:pt>
                <c:pt idx="4601">
                  <c:v>47.9375</c:v>
                </c:pt>
                <c:pt idx="4602">
                  <c:v>47.947916666666664</c:v>
                </c:pt>
                <c:pt idx="4603">
                  <c:v>47.958333333333336</c:v>
                </c:pt>
                <c:pt idx="4604">
                  <c:v>47.96875</c:v>
                </c:pt>
                <c:pt idx="4605">
                  <c:v>47.979166666666664</c:v>
                </c:pt>
                <c:pt idx="4606">
                  <c:v>47.989583333333336</c:v>
                </c:pt>
                <c:pt idx="4607">
                  <c:v>48</c:v>
                </c:pt>
                <c:pt idx="4608">
                  <c:v>48.010416666666664</c:v>
                </c:pt>
                <c:pt idx="4609">
                  <c:v>48.020833333333336</c:v>
                </c:pt>
                <c:pt idx="4610">
                  <c:v>48.03125</c:v>
                </c:pt>
                <c:pt idx="4611">
                  <c:v>48.041666666666664</c:v>
                </c:pt>
                <c:pt idx="4612">
                  <c:v>48.052083333333336</c:v>
                </c:pt>
                <c:pt idx="4613">
                  <c:v>48.0625</c:v>
                </c:pt>
                <c:pt idx="4614">
                  <c:v>48.072916666666664</c:v>
                </c:pt>
                <c:pt idx="4615">
                  <c:v>48.083333333333336</c:v>
                </c:pt>
                <c:pt idx="4616">
                  <c:v>48.09375</c:v>
                </c:pt>
                <c:pt idx="4617">
                  <c:v>48.104166666666664</c:v>
                </c:pt>
                <c:pt idx="4618">
                  <c:v>48.114583333333336</c:v>
                </c:pt>
                <c:pt idx="4619">
                  <c:v>48.125</c:v>
                </c:pt>
                <c:pt idx="4620">
                  <c:v>48.135416666666664</c:v>
                </c:pt>
                <c:pt idx="4621">
                  <c:v>48.145833333333336</c:v>
                </c:pt>
                <c:pt idx="4622">
                  <c:v>48.15625</c:v>
                </c:pt>
                <c:pt idx="4623">
                  <c:v>48.166666666666664</c:v>
                </c:pt>
                <c:pt idx="4624">
                  <c:v>48.177083333333336</c:v>
                </c:pt>
                <c:pt idx="4625">
                  <c:v>48.1875</c:v>
                </c:pt>
                <c:pt idx="4626">
                  <c:v>48.197916666666664</c:v>
                </c:pt>
                <c:pt idx="4627">
                  <c:v>48.208333333333336</c:v>
                </c:pt>
                <c:pt idx="4628">
                  <c:v>48.21875</c:v>
                </c:pt>
                <c:pt idx="4629">
                  <c:v>48.229166666666664</c:v>
                </c:pt>
                <c:pt idx="4630">
                  <c:v>48.239583333333336</c:v>
                </c:pt>
                <c:pt idx="4631">
                  <c:v>48.25</c:v>
                </c:pt>
                <c:pt idx="4632">
                  <c:v>48.260416666666664</c:v>
                </c:pt>
                <c:pt idx="4633">
                  <c:v>48.270833333333336</c:v>
                </c:pt>
                <c:pt idx="4634">
                  <c:v>48.28125</c:v>
                </c:pt>
                <c:pt idx="4635">
                  <c:v>48.291666666666664</c:v>
                </c:pt>
                <c:pt idx="4636">
                  <c:v>48.302083333333336</c:v>
                </c:pt>
                <c:pt idx="4637">
                  <c:v>48.3125</c:v>
                </c:pt>
                <c:pt idx="4638">
                  <c:v>48.322916666666664</c:v>
                </c:pt>
                <c:pt idx="4639">
                  <c:v>48.333333333333336</c:v>
                </c:pt>
                <c:pt idx="4640">
                  <c:v>48.34375</c:v>
                </c:pt>
                <c:pt idx="4641">
                  <c:v>48.354166666666664</c:v>
                </c:pt>
                <c:pt idx="4642">
                  <c:v>48.364583333333336</c:v>
                </c:pt>
                <c:pt idx="4643">
                  <c:v>48.375</c:v>
                </c:pt>
                <c:pt idx="4644">
                  <c:v>48.385416666666664</c:v>
                </c:pt>
                <c:pt idx="4645">
                  <c:v>48.395833333333336</c:v>
                </c:pt>
                <c:pt idx="4646">
                  <c:v>48.40625</c:v>
                </c:pt>
                <c:pt idx="4647">
                  <c:v>48.416666666666664</c:v>
                </c:pt>
                <c:pt idx="4648">
                  <c:v>48.427083333333336</c:v>
                </c:pt>
                <c:pt idx="4649">
                  <c:v>48.4375</c:v>
                </c:pt>
                <c:pt idx="4650">
                  <c:v>48.447916666666664</c:v>
                </c:pt>
                <c:pt idx="4651">
                  <c:v>48.458333333333336</c:v>
                </c:pt>
                <c:pt idx="4652">
                  <c:v>48.46875</c:v>
                </c:pt>
                <c:pt idx="4653">
                  <c:v>48.479166666666664</c:v>
                </c:pt>
                <c:pt idx="4654">
                  <c:v>48.489583333333336</c:v>
                </c:pt>
                <c:pt idx="4655">
                  <c:v>48.5</c:v>
                </c:pt>
                <c:pt idx="4656">
                  <c:v>48.510416666666664</c:v>
                </c:pt>
                <c:pt idx="4657">
                  <c:v>48.520833333333336</c:v>
                </c:pt>
                <c:pt idx="4658">
                  <c:v>48.53125</c:v>
                </c:pt>
                <c:pt idx="4659">
                  <c:v>48.541666666666664</c:v>
                </c:pt>
                <c:pt idx="4660">
                  <c:v>48.552083333333336</c:v>
                </c:pt>
                <c:pt idx="4661">
                  <c:v>48.5625</c:v>
                </c:pt>
                <c:pt idx="4662">
                  <c:v>48.572916666666664</c:v>
                </c:pt>
                <c:pt idx="4663">
                  <c:v>48.583333333333336</c:v>
                </c:pt>
                <c:pt idx="4664">
                  <c:v>48.59375</c:v>
                </c:pt>
                <c:pt idx="4665">
                  <c:v>48.604166666666664</c:v>
                </c:pt>
                <c:pt idx="4666">
                  <c:v>48.614583333333336</c:v>
                </c:pt>
                <c:pt idx="4667">
                  <c:v>48.625</c:v>
                </c:pt>
                <c:pt idx="4668">
                  <c:v>48.635416666666664</c:v>
                </c:pt>
                <c:pt idx="4669">
                  <c:v>48.645833333333336</c:v>
                </c:pt>
                <c:pt idx="4670">
                  <c:v>48.65625</c:v>
                </c:pt>
                <c:pt idx="4671">
                  <c:v>48.666666666666664</c:v>
                </c:pt>
                <c:pt idx="4672">
                  <c:v>48.677083333333336</c:v>
                </c:pt>
                <c:pt idx="4673">
                  <c:v>48.6875</c:v>
                </c:pt>
                <c:pt idx="4674">
                  <c:v>48.697916666666664</c:v>
                </c:pt>
                <c:pt idx="4675">
                  <c:v>48.708333333333336</c:v>
                </c:pt>
                <c:pt idx="4676">
                  <c:v>48.71875</c:v>
                </c:pt>
                <c:pt idx="4677">
                  <c:v>48.729166666666664</c:v>
                </c:pt>
                <c:pt idx="4678">
                  <c:v>48.739583333333336</c:v>
                </c:pt>
                <c:pt idx="4679">
                  <c:v>48.75</c:v>
                </c:pt>
                <c:pt idx="4680">
                  <c:v>48.760416666666664</c:v>
                </c:pt>
                <c:pt idx="4681">
                  <c:v>48.770833333333336</c:v>
                </c:pt>
                <c:pt idx="4682">
                  <c:v>48.78125</c:v>
                </c:pt>
                <c:pt idx="4683">
                  <c:v>48.791666666666664</c:v>
                </c:pt>
                <c:pt idx="4684">
                  <c:v>48.802083333333336</c:v>
                </c:pt>
                <c:pt idx="4685">
                  <c:v>48.8125</c:v>
                </c:pt>
                <c:pt idx="4686">
                  <c:v>48.822916666666664</c:v>
                </c:pt>
                <c:pt idx="4687">
                  <c:v>48.833333333333336</c:v>
                </c:pt>
                <c:pt idx="4688">
                  <c:v>48.84375</c:v>
                </c:pt>
                <c:pt idx="4689">
                  <c:v>48.854166666666664</c:v>
                </c:pt>
                <c:pt idx="4690">
                  <c:v>48.864583333333336</c:v>
                </c:pt>
                <c:pt idx="4691">
                  <c:v>48.875</c:v>
                </c:pt>
                <c:pt idx="4692">
                  <c:v>48.885416666666664</c:v>
                </c:pt>
                <c:pt idx="4693">
                  <c:v>48.895833333333336</c:v>
                </c:pt>
                <c:pt idx="4694">
                  <c:v>48.90625</c:v>
                </c:pt>
                <c:pt idx="4695">
                  <c:v>48.916666666666664</c:v>
                </c:pt>
                <c:pt idx="4696">
                  <c:v>48.927083333333336</c:v>
                </c:pt>
                <c:pt idx="4697">
                  <c:v>48.9375</c:v>
                </c:pt>
                <c:pt idx="4698">
                  <c:v>48.947916666666664</c:v>
                </c:pt>
                <c:pt idx="4699">
                  <c:v>48.958333333333336</c:v>
                </c:pt>
                <c:pt idx="4700">
                  <c:v>48.96875</c:v>
                </c:pt>
                <c:pt idx="4701">
                  <c:v>48.979166666666664</c:v>
                </c:pt>
                <c:pt idx="4702">
                  <c:v>48.989583333333336</c:v>
                </c:pt>
                <c:pt idx="4703">
                  <c:v>49</c:v>
                </c:pt>
                <c:pt idx="4704">
                  <c:v>49.010416666666664</c:v>
                </c:pt>
                <c:pt idx="4705">
                  <c:v>49.020833333333336</c:v>
                </c:pt>
                <c:pt idx="4706">
                  <c:v>49.03125</c:v>
                </c:pt>
                <c:pt idx="4707">
                  <c:v>49.041666666666664</c:v>
                </c:pt>
                <c:pt idx="4708">
                  <c:v>49.052083333333336</c:v>
                </c:pt>
                <c:pt idx="4709">
                  <c:v>49.0625</c:v>
                </c:pt>
                <c:pt idx="4710">
                  <c:v>49.072916666666664</c:v>
                </c:pt>
                <c:pt idx="4711">
                  <c:v>49.083333333333336</c:v>
                </c:pt>
                <c:pt idx="4712">
                  <c:v>49.09375</c:v>
                </c:pt>
                <c:pt idx="4713">
                  <c:v>49.104166666666664</c:v>
                </c:pt>
                <c:pt idx="4714">
                  <c:v>49.114583333333336</c:v>
                </c:pt>
                <c:pt idx="4715">
                  <c:v>49.125</c:v>
                </c:pt>
                <c:pt idx="4716">
                  <c:v>49.135416666666664</c:v>
                </c:pt>
                <c:pt idx="4717">
                  <c:v>49.145833333333336</c:v>
                </c:pt>
                <c:pt idx="4718">
                  <c:v>49.15625</c:v>
                </c:pt>
                <c:pt idx="4719">
                  <c:v>49.166666666666664</c:v>
                </c:pt>
                <c:pt idx="4720">
                  <c:v>49.177083333333336</c:v>
                </c:pt>
                <c:pt idx="4721">
                  <c:v>49.1875</c:v>
                </c:pt>
                <c:pt idx="4722">
                  <c:v>49.197916666666664</c:v>
                </c:pt>
                <c:pt idx="4723">
                  <c:v>49.208333333333336</c:v>
                </c:pt>
                <c:pt idx="4724">
                  <c:v>49.21875</c:v>
                </c:pt>
                <c:pt idx="4725">
                  <c:v>49.229166666666664</c:v>
                </c:pt>
                <c:pt idx="4726">
                  <c:v>49.239583333333336</c:v>
                </c:pt>
                <c:pt idx="4727">
                  <c:v>49.25</c:v>
                </c:pt>
                <c:pt idx="4728">
                  <c:v>49.260416666666664</c:v>
                </c:pt>
                <c:pt idx="4729">
                  <c:v>49.270833333333336</c:v>
                </c:pt>
                <c:pt idx="4730">
                  <c:v>49.28125</c:v>
                </c:pt>
                <c:pt idx="4731">
                  <c:v>49.291666666666664</c:v>
                </c:pt>
                <c:pt idx="4732">
                  <c:v>49.302083333333336</c:v>
                </c:pt>
                <c:pt idx="4733">
                  <c:v>49.3125</c:v>
                </c:pt>
                <c:pt idx="4734">
                  <c:v>49.322916666666664</c:v>
                </c:pt>
                <c:pt idx="4735">
                  <c:v>49.333333333333336</c:v>
                </c:pt>
                <c:pt idx="4736">
                  <c:v>49.34375</c:v>
                </c:pt>
                <c:pt idx="4737">
                  <c:v>49.354166666666664</c:v>
                </c:pt>
                <c:pt idx="4738">
                  <c:v>49.364583333333336</c:v>
                </c:pt>
                <c:pt idx="4739">
                  <c:v>49.375</c:v>
                </c:pt>
                <c:pt idx="4740">
                  <c:v>49.385416666666664</c:v>
                </c:pt>
                <c:pt idx="4741">
                  <c:v>49.395833333333336</c:v>
                </c:pt>
                <c:pt idx="4742">
                  <c:v>49.40625</c:v>
                </c:pt>
                <c:pt idx="4743">
                  <c:v>49.416666666666664</c:v>
                </c:pt>
                <c:pt idx="4744">
                  <c:v>49.427083333333336</c:v>
                </c:pt>
                <c:pt idx="4745">
                  <c:v>49.4375</c:v>
                </c:pt>
                <c:pt idx="4746">
                  <c:v>49.447916666666664</c:v>
                </c:pt>
                <c:pt idx="4747">
                  <c:v>49.458333333333336</c:v>
                </c:pt>
                <c:pt idx="4748">
                  <c:v>49.46875</c:v>
                </c:pt>
                <c:pt idx="4749">
                  <c:v>49.479166666666664</c:v>
                </c:pt>
                <c:pt idx="4750">
                  <c:v>49.489583333333336</c:v>
                </c:pt>
                <c:pt idx="4751">
                  <c:v>49.5</c:v>
                </c:pt>
                <c:pt idx="4752">
                  <c:v>49.510416666666664</c:v>
                </c:pt>
                <c:pt idx="4753">
                  <c:v>49.520833333333336</c:v>
                </c:pt>
                <c:pt idx="4754">
                  <c:v>49.53125</c:v>
                </c:pt>
                <c:pt idx="4755">
                  <c:v>49.541666666666664</c:v>
                </c:pt>
                <c:pt idx="4756">
                  <c:v>49.552083333333336</c:v>
                </c:pt>
                <c:pt idx="4757">
                  <c:v>49.5625</c:v>
                </c:pt>
                <c:pt idx="4758">
                  <c:v>49.572916666666664</c:v>
                </c:pt>
                <c:pt idx="4759">
                  <c:v>49.583333333333336</c:v>
                </c:pt>
                <c:pt idx="4760">
                  <c:v>49.59375</c:v>
                </c:pt>
                <c:pt idx="4761">
                  <c:v>49.604166666666664</c:v>
                </c:pt>
                <c:pt idx="4762">
                  <c:v>49.614583333333336</c:v>
                </c:pt>
                <c:pt idx="4763">
                  <c:v>49.625</c:v>
                </c:pt>
                <c:pt idx="4764">
                  <c:v>49.635416666666664</c:v>
                </c:pt>
                <c:pt idx="4765">
                  <c:v>49.645833333333336</c:v>
                </c:pt>
                <c:pt idx="4766">
                  <c:v>49.65625</c:v>
                </c:pt>
                <c:pt idx="4767">
                  <c:v>49.666666666666664</c:v>
                </c:pt>
                <c:pt idx="4768">
                  <c:v>49.677083333333336</c:v>
                </c:pt>
                <c:pt idx="4769">
                  <c:v>49.6875</c:v>
                </c:pt>
                <c:pt idx="4770">
                  <c:v>49.697916666666664</c:v>
                </c:pt>
                <c:pt idx="4771">
                  <c:v>49.708333333333336</c:v>
                </c:pt>
                <c:pt idx="4772">
                  <c:v>49.71875</c:v>
                </c:pt>
                <c:pt idx="4773">
                  <c:v>49.729166666666664</c:v>
                </c:pt>
                <c:pt idx="4774">
                  <c:v>49.739583333333336</c:v>
                </c:pt>
                <c:pt idx="4775">
                  <c:v>49.75</c:v>
                </c:pt>
                <c:pt idx="4776">
                  <c:v>49.760416666666664</c:v>
                </c:pt>
                <c:pt idx="4777">
                  <c:v>49.770833333333336</c:v>
                </c:pt>
                <c:pt idx="4778">
                  <c:v>49.78125</c:v>
                </c:pt>
                <c:pt idx="4779">
                  <c:v>49.791666666666664</c:v>
                </c:pt>
                <c:pt idx="4780">
                  <c:v>49.802083333333336</c:v>
                </c:pt>
                <c:pt idx="4781">
                  <c:v>49.8125</c:v>
                </c:pt>
                <c:pt idx="4782">
                  <c:v>49.822916666666664</c:v>
                </c:pt>
                <c:pt idx="4783">
                  <c:v>49.833333333333336</c:v>
                </c:pt>
                <c:pt idx="4784">
                  <c:v>49.84375</c:v>
                </c:pt>
                <c:pt idx="4785">
                  <c:v>49.854166666666664</c:v>
                </c:pt>
                <c:pt idx="4786">
                  <c:v>49.864583333333336</c:v>
                </c:pt>
                <c:pt idx="4787">
                  <c:v>49.875</c:v>
                </c:pt>
                <c:pt idx="4788">
                  <c:v>49.885416666666664</c:v>
                </c:pt>
                <c:pt idx="4789">
                  <c:v>49.895833333333336</c:v>
                </c:pt>
                <c:pt idx="4790">
                  <c:v>49.90625</c:v>
                </c:pt>
                <c:pt idx="4791">
                  <c:v>49.916666666666664</c:v>
                </c:pt>
                <c:pt idx="4792">
                  <c:v>49.927083333333336</c:v>
                </c:pt>
                <c:pt idx="4793">
                  <c:v>49.9375</c:v>
                </c:pt>
                <c:pt idx="4794">
                  <c:v>49.947916666666664</c:v>
                </c:pt>
                <c:pt idx="4795">
                  <c:v>49.958333333333336</c:v>
                </c:pt>
                <c:pt idx="4796">
                  <c:v>49.96875</c:v>
                </c:pt>
                <c:pt idx="4797">
                  <c:v>49.979166666666664</c:v>
                </c:pt>
                <c:pt idx="4798">
                  <c:v>49.989583333333336</c:v>
                </c:pt>
                <c:pt idx="4799">
                  <c:v>50</c:v>
                </c:pt>
                <c:pt idx="4800">
                  <c:v>50.010416666666664</c:v>
                </c:pt>
                <c:pt idx="4801">
                  <c:v>50.020833333333336</c:v>
                </c:pt>
                <c:pt idx="4802">
                  <c:v>50.03125</c:v>
                </c:pt>
                <c:pt idx="4803">
                  <c:v>50.041666666666664</c:v>
                </c:pt>
                <c:pt idx="4804">
                  <c:v>50.052083333333336</c:v>
                </c:pt>
                <c:pt idx="4805">
                  <c:v>50.0625</c:v>
                </c:pt>
                <c:pt idx="4806">
                  <c:v>50.072916666666664</c:v>
                </c:pt>
                <c:pt idx="4807">
                  <c:v>50.083333333333336</c:v>
                </c:pt>
                <c:pt idx="4808">
                  <c:v>50.09375</c:v>
                </c:pt>
                <c:pt idx="4809">
                  <c:v>50.104166666666664</c:v>
                </c:pt>
                <c:pt idx="4810">
                  <c:v>50.114583333333336</c:v>
                </c:pt>
                <c:pt idx="4811">
                  <c:v>50.125</c:v>
                </c:pt>
                <c:pt idx="4812">
                  <c:v>50.135416666666664</c:v>
                </c:pt>
                <c:pt idx="4813">
                  <c:v>50.145833333333336</c:v>
                </c:pt>
                <c:pt idx="4814">
                  <c:v>50.15625</c:v>
                </c:pt>
                <c:pt idx="4815">
                  <c:v>50.166666666666664</c:v>
                </c:pt>
                <c:pt idx="4816">
                  <c:v>50.177083333333336</c:v>
                </c:pt>
                <c:pt idx="4817">
                  <c:v>50.1875</c:v>
                </c:pt>
                <c:pt idx="4818">
                  <c:v>50.197916666666664</c:v>
                </c:pt>
                <c:pt idx="4819">
                  <c:v>50.208333333333336</c:v>
                </c:pt>
                <c:pt idx="4820">
                  <c:v>50.21875</c:v>
                </c:pt>
                <c:pt idx="4821">
                  <c:v>50.229166666666664</c:v>
                </c:pt>
                <c:pt idx="4822">
                  <c:v>50.239583333333336</c:v>
                </c:pt>
                <c:pt idx="4823">
                  <c:v>50.25</c:v>
                </c:pt>
                <c:pt idx="4824">
                  <c:v>50.260416666666664</c:v>
                </c:pt>
                <c:pt idx="4825">
                  <c:v>50.270833333333336</c:v>
                </c:pt>
                <c:pt idx="4826">
                  <c:v>50.28125</c:v>
                </c:pt>
                <c:pt idx="4827">
                  <c:v>50.291666666666664</c:v>
                </c:pt>
                <c:pt idx="4828">
                  <c:v>50.302083333333336</c:v>
                </c:pt>
                <c:pt idx="4829">
                  <c:v>50.3125</c:v>
                </c:pt>
                <c:pt idx="4830">
                  <c:v>50.322916666666664</c:v>
                </c:pt>
                <c:pt idx="4831">
                  <c:v>50.333333333333336</c:v>
                </c:pt>
                <c:pt idx="4832">
                  <c:v>50.34375</c:v>
                </c:pt>
                <c:pt idx="4833">
                  <c:v>50.354166666666664</c:v>
                </c:pt>
                <c:pt idx="4834">
                  <c:v>50.364583333333336</c:v>
                </c:pt>
                <c:pt idx="4835">
                  <c:v>50.375</c:v>
                </c:pt>
                <c:pt idx="4836">
                  <c:v>50.385416666666664</c:v>
                </c:pt>
                <c:pt idx="4837">
                  <c:v>50.395833333333336</c:v>
                </c:pt>
                <c:pt idx="4838">
                  <c:v>50.40625</c:v>
                </c:pt>
                <c:pt idx="4839">
                  <c:v>50.416666666666664</c:v>
                </c:pt>
                <c:pt idx="4840">
                  <c:v>50.427083333333336</c:v>
                </c:pt>
                <c:pt idx="4841">
                  <c:v>50.4375</c:v>
                </c:pt>
                <c:pt idx="4842">
                  <c:v>50.447916666666664</c:v>
                </c:pt>
                <c:pt idx="4843">
                  <c:v>50.458333333333336</c:v>
                </c:pt>
                <c:pt idx="4844">
                  <c:v>50.46875</c:v>
                </c:pt>
                <c:pt idx="4845">
                  <c:v>50.479166666666664</c:v>
                </c:pt>
                <c:pt idx="4846">
                  <c:v>50.489583333333336</c:v>
                </c:pt>
                <c:pt idx="4847">
                  <c:v>50.5</c:v>
                </c:pt>
                <c:pt idx="4848">
                  <c:v>50.510416666666664</c:v>
                </c:pt>
                <c:pt idx="4849">
                  <c:v>50.520833333333336</c:v>
                </c:pt>
                <c:pt idx="4850">
                  <c:v>50.53125</c:v>
                </c:pt>
                <c:pt idx="4851">
                  <c:v>50.541666666666664</c:v>
                </c:pt>
                <c:pt idx="4852">
                  <c:v>50.552083333333336</c:v>
                </c:pt>
                <c:pt idx="4853">
                  <c:v>50.5625</c:v>
                </c:pt>
                <c:pt idx="4854">
                  <c:v>50.572916666666664</c:v>
                </c:pt>
                <c:pt idx="4855">
                  <c:v>50.583333333333336</c:v>
                </c:pt>
                <c:pt idx="4856">
                  <c:v>50.59375</c:v>
                </c:pt>
                <c:pt idx="4857">
                  <c:v>50.604166666666664</c:v>
                </c:pt>
                <c:pt idx="4858">
                  <c:v>50.614583333333336</c:v>
                </c:pt>
                <c:pt idx="4859">
                  <c:v>50.625</c:v>
                </c:pt>
                <c:pt idx="4860">
                  <c:v>50.635416666666664</c:v>
                </c:pt>
                <c:pt idx="4861">
                  <c:v>50.645833333333336</c:v>
                </c:pt>
                <c:pt idx="4862">
                  <c:v>50.65625</c:v>
                </c:pt>
                <c:pt idx="4863">
                  <c:v>50.666666666666664</c:v>
                </c:pt>
                <c:pt idx="4864">
                  <c:v>50.677083333333336</c:v>
                </c:pt>
                <c:pt idx="4865">
                  <c:v>50.6875</c:v>
                </c:pt>
                <c:pt idx="4866">
                  <c:v>50.697916666666664</c:v>
                </c:pt>
                <c:pt idx="4867">
                  <c:v>50.708333333333336</c:v>
                </c:pt>
                <c:pt idx="4868">
                  <c:v>50.71875</c:v>
                </c:pt>
                <c:pt idx="4869">
                  <c:v>50.729166666666664</c:v>
                </c:pt>
                <c:pt idx="4870">
                  <c:v>50.739583333333336</c:v>
                </c:pt>
                <c:pt idx="4871">
                  <c:v>50.75</c:v>
                </c:pt>
                <c:pt idx="4872">
                  <c:v>50.760416666666664</c:v>
                </c:pt>
                <c:pt idx="4873">
                  <c:v>50.770833333333336</c:v>
                </c:pt>
                <c:pt idx="4874">
                  <c:v>50.78125</c:v>
                </c:pt>
                <c:pt idx="4875">
                  <c:v>50.791666666666664</c:v>
                </c:pt>
                <c:pt idx="4876">
                  <c:v>50.802083333333336</c:v>
                </c:pt>
                <c:pt idx="4877">
                  <c:v>50.8125</c:v>
                </c:pt>
                <c:pt idx="4878">
                  <c:v>50.822916666666664</c:v>
                </c:pt>
                <c:pt idx="4879">
                  <c:v>50.833333333333336</c:v>
                </c:pt>
                <c:pt idx="4880">
                  <c:v>50.84375</c:v>
                </c:pt>
                <c:pt idx="4881">
                  <c:v>50.854166666666664</c:v>
                </c:pt>
                <c:pt idx="4882">
                  <c:v>50.864583333333336</c:v>
                </c:pt>
                <c:pt idx="4883">
                  <c:v>50.875</c:v>
                </c:pt>
                <c:pt idx="4884">
                  <c:v>50.885416666666664</c:v>
                </c:pt>
                <c:pt idx="4885">
                  <c:v>50.895833333333336</c:v>
                </c:pt>
                <c:pt idx="4886">
                  <c:v>50.90625</c:v>
                </c:pt>
                <c:pt idx="4887">
                  <c:v>50.916666666666664</c:v>
                </c:pt>
                <c:pt idx="4888">
                  <c:v>50.927083333333336</c:v>
                </c:pt>
                <c:pt idx="4889">
                  <c:v>50.9375</c:v>
                </c:pt>
                <c:pt idx="4890">
                  <c:v>50.947916666666664</c:v>
                </c:pt>
                <c:pt idx="4891">
                  <c:v>50.958333333333336</c:v>
                </c:pt>
                <c:pt idx="4892">
                  <c:v>50.96875</c:v>
                </c:pt>
                <c:pt idx="4893">
                  <c:v>50.979166666666664</c:v>
                </c:pt>
                <c:pt idx="4894">
                  <c:v>50.989583333333336</c:v>
                </c:pt>
                <c:pt idx="4895">
                  <c:v>51</c:v>
                </c:pt>
                <c:pt idx="4896">
                  <c:v>51.010416666666664</c:v>
                </c:pt>
                <c:pt idx="4897">
                  <c:v>51.020833333333336</c:v>
                </c:pt>
                <c:pt idx="4898">
                  <c:v>51.03125</c:v>
                </c:pt>
                <c:pt idx="4899">
                  <c:v>51.041666666666664</c:v>
                </c:pt>
                <c:pt idx="4900">
                  <c:v>51.052083333333336</c:v>
                </c:pt>
                <c:pt idx="4901">
                  <c:v>51.0625</c:v>
                </c:pt>
                <c:pt idx="4902">
                  <c:v>51.072916666666664</c:v>
                </c:pt>
                <c:pt idx="4903">
                  <c:v>51.083333333333336</c:v>
                </c:pt>
                <c:pt idx="4904">
                  <c:v>51.09375</c:v>
                </c:pt>
                <c:pt idx="4905">
                  <c:v>51.104166666666664</c:v>
                </c:pt>
                <c:pt idx="4906">
                  <c:v>51.114583333333336</c:v>
                </c:pt>
                <c:pt idx="4907">
                  <c:v>51.125</c:v>
                </c:pt>
                <c:pt idx="4908">
                  <c:v>51.135416666666664</c:v>
                </c:pt>
                <c:pt idx="4909">
                  <c:v>51.145833333333336</c:v>
                </c:pt>
                <c:pt idx="4910">
                  <c:v>51.15625</c:v>
                </c:pt>
                <c:pt idx="4911">
                  <c:v>51.166666666666664</c:v>
                </c:pt>
                <c:pt idx="4912">
                  <c:v>51.177083333333336</c:v>
                </c:pt>
                <c:pt idx="4913">
                  <c:v>51.1875</c:v>
                </c:pt>
                <c:pt idx="4914">
                  <c:v>51.197916666666664</c:v>
                </c:pt>
                <c:pt idx="4915">
                  <c:v>51.208333333333336</c:v>
                </c:pt>
                <c:pt idx="4916">
                  <c:v>51.21875</c:v>
                </c:pt>
                <c:pt idx="4917">
                  <c:v>51.229166666666664</c:v>
                </c:pt>
                <c:pt idx="4918">
                  <c:v>51.239583333333336</c:v>
                </c:pt>
                <c:pt idx="4919">
                  <c:v>51.25</c:v>
                </c:pt>
                <c:pt idx="4920">
                  <c:v>51.260416666666664</c:v>
                </c:pt>
                <c:pt idx="4921">
                  <c:v>51.270833333333336</c:v>
                </c:pt>
                <c:pt idx="4922">
                  <c:v>51.28125</c:v>
                </c:pt>
                <c:pt idx="4923">
                  <c:v>51.291666666666664</c:v>
                </c:pt>
                <c:pt idx="4924">
                  <c:v>51.302083333333336</c:v>
                </c:pt>
                <c:pt idx="4925">
                  <c:v>51.3125</c:v>
                </c:pt>
                <c:pt idx="4926">
                  <c:v>51.322916666666664</c:v>
                </c:pt>
                <c:pt idx="4927">
                  <c:v>51.333333333333336</c:v>
                </c:pt>
                <c:pt idx="4928">
                  <c:v>51.34375</c:v>
                </c:pt>
                <c:pt idx="4929">
                  <c:v>51.354166666666664</c:v>
                </c:pt>
                <c:pt idx="4930">
                  <c:v>51.364583333333336</c:v>
                </c:pt>
                <c:pt idx="4931">
                  <c:v>51.375</c:v>
                </c:pt>
                <c:pt idx="4932">
                  <c:v>51.385416666666664</c:v>
                </c:pt>
                <c:pt idx="4933">
                  <c:v>51.395833333333336</c:v>
                </c:pt>
                <c:pt idx="4934">
                  <c:v>51.40625</c:v>
                </c:pt>
                <c:pt idx="4935">
                  <c:v>51.416666666666664</c:v>
                </c:pt>
                <c:pt idx="4936">
                  <c:v>51.427083333333336</c:v>
                </c:pt>
                <c:pt idx="4937">
                  <c:v>51.4375</c:v>
                </c:pt>
                <c:pt idx="4938">
                  <c:v>51.447916666666664</c:v>
                </c:pt>
                <c:pt idx="4939">
                  <c:v>51.458333333333336</c:v>
                </c:pt>
                <c:pt idx="4940">
                  <c:v>51.46875</c:v>
                </c:pt>
                <c:pt idx="4941">
                  <c:v>51.479166666666664</c:v>
                </c:pt>
                <c:pt idx="4942">
                  <c:v>51.489583333333336</c:v>
                </c:pt>
                <c:pt idx="4943">
                  <c:v>51.5</c:v>
                </c:pt>
                <c:pt idx="4944">
                  <c:v>51.510416666666664</c:v>
                </c:pt>
                <c:pt idx="4945">
                  <c:v>51.520833333333336</c:v>
                </c:pt>
                <c:pt idx="4946">
                  <c:v>51.53125</c:v>
                </c:pt>
                <c:pt idx="4947">
                  <c:v>51.541666666666664</c:v>
                </c:pt>
                <c:pt idx="4948">
                  <c:v>51.552083333333336</c:v>
                </c:pt>
                <c:pt idx="4949">
                  <c:v>51.5625</c:v>
                </c:pt>
                <c:pt idx="4950">
                  <c:v>51.572916666666664</c:v>
                </c:pt>
                <c:pt idx="4951">
                  <c:v>51.583333333333336</c:v>
                </c:pt>
                <c:pt idx="4952">
                  <c:v>51.59375</c:v>
                </c:pt>
                <c:pt idx="4953">
                  <c:v>51.604166666666664</c:v>
                </c:pt>
                <c:pt idx="4954">
                  <c:v>51.614583333333336</c:v>
                </c:pt>
                <c:pt idx="4955">
                  <c:v>51.625</c:v>
                </c:pt>
                <c:pt idx="4956">
                  <c:v>51.635416666666664</c:v>
                </c:pt>
                <c:pt idx="4957">
                  <c:v>51.645833333333336</c:v>
                </c:pt>
                <c:pt idx="4958">
                  <c:v>51.65625</c:v>
                </c:pt>
                <c:pt idx="4959">
                  <c:v>51.666666666666664</c:v>
                </c:pt>
                <c:pt idx="4960">
                  <c:v>51.677083333333336</c:v>
                </c:pt>
                <c:pt idx="4961">
                  <c:v>51.6875</c:v>
                </c:pt>
                <c:pt idx="4962">
                  <c:v>51.697916666666664</c:v>
                </c:pt>
                <c:pt idx="4963">
                  <c:v>51.708333333333336</c:v>
                </c:pt>
                <c:pt idx="4964">
                  <c:v>51.71875</c:v>
                </c:pt>
                <c:pt idx="4965">
                  <c:v>51.729166666666664</c:v>
                </c:pt>
                <c:pt idx="4966">
                  <c:v>51.739583333333336</c:v>
                </c:pt>
                <c:pt idx="4967">
                  <c:v>51.75</c:v>
                </c:pt>
                <c:pt idx="4968">
                  <c:v>51.760416666666664</c:v>
                </c:pt>
                <c:pt idx="4969">
                  <c:v>51.770833333333336</c:v>
                </c:pt>
                <c:pt idx="4970">
                  <c:v>51.78125</c:v>
                </c:pt>
                <c:pt idx="4971">
                  <c:v>51.791666666666664</c:v>
                </c:pt>
                <c:pt idx="4972">
                  <c:v>51.802083333333336</c:v>
                </c:pt>
                <c:pt idx="4973">
                  <c:v>51.8125</c:v>
                </c:pt>
                <c:pt idx="4974">
                  <c:v>51.822916666666664</c:v>
                </c:pt>
                <c:pt idx="4975">
                  <c:v>51.833333333333336</c:v>
                </c:pt>
                <c:pt idx="4976">
                  <c:v>51.84375</c:v>
                </c:pt>
                <c:pt idx="4977">
                  <c:v>51.854166666666664</c:v>
                </c:pt>
                <c:pt idx="4978">
                  <c:v>51.864583333333336</c:v>
                </c:pt>
                <c:pt idx="4979">
                  <c:v>51.875</c:v>
                </c:pt>
                <c:pt idx="4980">
                  <c:v>51.885416666666664</c:v>
                </c:pt>
                <c:pt idx="4981">
                  <c:v>51.895833333333336</c:v>
                </c:pt>
                <c:pt idx="4982">
                  <c:v>51.90625</c:v>
                </c:pt>
                <c:pt idx="4983">
                  <c:v>51.916666666666664</c:v>
                </c:pt>
                <c:pt idx="4984">
                  <c:v>51.927083333333336</c:v>
                </c:pt>
                <c:pt idx="4985">
                  <c:v>51.9375</c:v>
                </c:pt>
                <c:pt idx="4986">
                  <c:v>51.947916666666664</c:v>
                </c:pt>
                <c:pt idx="4987">
                  <c:v>51.958333333333336</c:v>
                </c:pt>
                <c:pt idx="4988">
                  <c:v>51.96875</c:v>
                </c:pt>
                <c:pt idx="4989">
                  <c:v>51.979166666666664</c:v>
                </c:pt>
                <c:pt idx="4990">
                  <c:v>51.989583333333336</c:v>
                </c:pt>
                <c:pt idx="4991">
                  <c:v>52</c:v>
                </c:pt>
                <c:pt idx="4992">
                  <c:v>52.010416666666664</c:v>
                </c:pt>
                <c:pt idx="4993">
                  <c:v>52.020833333333336</c:v>
                </c:pt>
                <c:pt idx="4994">
                  <c:v>52.03125</c:v>
                </c:pt>
                <c:pt idx="4995">
                  <c:v>52.041666666666664</c:v>
                </c:pt>
                <c:pt idx="4996">
                  <c:v>52.052083333333336</c:v>
                </c:pt>
                <c:pt idx="4997">
                  <c:v>52.0625</c:v>
                </c:pt>
                <c:pt idx="4998">
                  <c:v>52.072916666666664</c:v>
                </c:pt>
                <c:pt idx="4999">
                  <c:v>52.083333333333336</c:v>
                </c:pt>
                <c:pt idx="5000">
                  <c:v>52.09375</c:v>
                </c:pt>
                <c:pt idx="5001">
                  <c:v>52.104166666666664</c:v>
                </c:pt>
                <c:pt idx="5002">
                  <c:v>52.114583333333336</c:v>
                </c:pt>
                <c:pt idx="5003">
                  <c:v>52.125</c:v>
                </c:pt>
                <c:pt idx="5004">
                  <c:v>52.135416666666664</c:v>
                </c:pt>
                <c:pt idx="5005">
                  <c:v>52.145833333333336</c:v>
                </c:pt>
                <c:pt idx="5006">
                  <c:v>52.15625</c:v>
                </c:pt>
                <c:pt idx="5007">
                  <c:v>52.166666666666664</c:v>
                </c:pt>
                <c:pt idx="5008">
                  <c:v>52.177083333333336</c:v>
                </c:pt>
                <c:pt idx="5009">
                  <c:v>52.1875</c:v>
                </c:pt>
                <c:pt idx="5010">
                  <c:v>52.197916666666664</c:v>
                </c:pt>
                <c:pt idx="5011">
                  <c:v>52.208333333333336</c:v>
                </c:pt>
                <c:pt idx="5012">
                  <c:v>52.21875</c:v>
                </c:pt>
                <c:pt idx="5013">
                  <c:v>52.229166666666664</c:v>
                </c:pt>
                <c:pt idx="5014">
                  <c:v>52.239583333333336</c:v>
                </c:pt>
                <c:pt idx="5015">
                  <c:v>52.25</c:v>
                </c:pt>
                <c:pt idx="5016">
                  <c:v>52.260416666666664</c:v>
                </c:pt>
                <c:pt idx="5017">
                  <c:v>52.270833333333336</c:v>
                </c:pt>
                <c:pt idx="5018">
                  <c:v>52.28125</c:v>
                </c:pt>
                <c:pt idx="5019">
                  <c:v>52.291666666666664</c:v>
                </c:pt>
                <c:pt idx="5020">
                  <c:v>52.302083333333336</c:v>
                </c:pt>
                <c:pt idx="5021">
                  <c:v>52.3125</c:v>
                </c:pt>
                <c:pt idx="5022">
                  <c:v>52.322916666666664</c:v>
                </c:pt>
                <c:pt idx="5023">
                  <c:v>52.333333333333336</c:v>
                </c:pt>
                <c:pt idx="5024">
                  <c:v>52.34375</c:v>
                </c:pt>
                <c:pt idx="5025">
                  <c:v>52.354166666666664</c:v>
                </c:pt>
                <c:pt idx="5026">
                  <c:v>52.364583333333336</c:v>
                </c:pt>
                <c:pt idx="5027">
                  <c:v>52.375</c:v>
                </c:pt>
                <c:pt idx="5028">
                  <c:v>52.385416666666664</c:v>
                </c:pt>
                <c:pt idx="5029">
                  <c:v>52.395833333333336</c:v>
                </c:pt>
                <c:pt idx="5030">
                  <c:v>52.40625</c:v>
                </c:pt>
                <c:pt idx="5031">
                  <c:v>52.416666666666664</c:v>
                </c:pt>
                <c:pt idx="5032">
                  <c:v>52.427083333333336</c:v>
                </c:pt>
                <c:pt idx="5033">
                  <c:v>52.4375</c:v>
                </c:pt>
                <c:pt idx="5034">
                  <c:v>52.447916666666664</c:v>
                </c:pt>
                <c:pt idx="5035">
                  <c:v>52.458333333333336</c:v>
                </c:pt>
                <c:pt idx="5036">
                  <c:v>52.46875</c:v>
                </c:pt>
                <c:pt idx="5037">
                  <c:v>52.479166666666664</c:v>
                </c:pt>
                <c:pt idx="5038">
                  <c:v>52.489583333333336</c:v>
                </c:pt>
                <c:pt idx="5039">
                  <c:v>52.5</c:v>
                </c:pt>
                <c:pt idx="5040">
                  <c:v>52.510416666666664</c:v>
                </c:pt>
                <c:pt idx="5041">
                  <c:v>52.520833333333336</c:v>
                </c:pt>
                <c:pt idx="5042">
                  <c:v>52.53125</c:v>
                </c:pt>
                <c:pt idx="5043">
                  <c:v>52.541666666666664</c:v>
                </c:pt>
                <c:pt idx="5044">
                  <c:v>52.552083333333336</c:v>
                </c:pt>
                <c:pt idx="5045">
                  <c:v>52.5625</c:v>
                </c:pt>
                <c:pt idx="5046">
                  <c:v>52.572916666666664</c:v>
                </c:pt>
                <c:pt idx="5047">
                  <c:v>52.583333333333336</c:v>
                </c:pt>
                <c:pt idx="5048">
                  <c:v>52.59375</c:v>
                </c:pt>
                <c:pt idx="5049">
                  <c:v>52.604166666666664</c:v>
                </c:pt>
                <c:pt idx="5050">
                  <c:v>52.614583333333336</c:v>
                </c:pt>
                <c:pt idx="5051">
                  <c:v>52.625</c:v>
                </c:pt>
                <c:pt idx="5052">
                  <c:v>52.635416666666664</c:v>
                </c:pt>
                <c:pt idx="5053">
                  <c:v>52.645833333333336</c:v>
                </c:pt>
                <c:pt idx="5054">
                  <c:v>52.65625</c:v>
                </c:pt>
                <c:pt idx="5055">
                  <c:v>52.666666666666664</c:v>
                </c:pt>
                <c:pt idx="5056">
                  <c:v>52.677083333333336</c:v>
                </c:pt>
                <c:pt idx="5057">
                  <c:v>52.6875</c:v>
                </c:pt>
                <c:pt idx="5058">
                  <c:v>52.697916666666664</c:v>
                </c:pt>
                <c:pt idx="5059">
                  <c:v>52.708333333333336</c:v>
                </c:pt>
                <c:pt idx="5060">
                  <c:v>52.71875</c:v>
                </c:pt>
                <c:pt idx="5061">
                  <c:v>52.729166666666664</c:v>
                </c:pt>
                <c:pt idx="5062">
                  <c:v>52.739583333333336</c:v>
                </c:pt>
                <c:pt idx="5063">
                  <c:v>52.75</c:v>
                </c:pt>
                <c:pt idx="5064">
                  <c:v>52.760416666666664</c:v>
                </c:pt>
                <c:pt idx="5065">
                  <c:v>52.770833333333336</c:v>
                </c:pt>
                <c:pt idx="5066">
                  <c:v>52.78125</c:v>
                </c:pt>
                <c:pt idx="5067">
                  <c:v>52.791666666666664</c:v>
                </c:pt>
                <c:pt idx="5068">
                  <c:v>52.802083333333336</c:v>
                </c:pt>
                <c:pt idx="5069">
                  <c:v>52.8125</c:v>
                </c:pt>
                <c:pt idx="5070">
                  <c:v>52.822916666666664</c:v>
                </c:pt>
                <c:pt idx="5071">
                  <c:v>52.833333333333336</c:v>
                </c:pt>
                <c:pt idx="5072">
                  <c:v>52.84375</c:v>
                </c:pt>
                <c:pt idx="5073">
                  <c:v>52.854166666666664</c:v>
                </c:pt>
                <c:pt idx="5074">
                  <c:v>52.864583333333336</c:v>
                </c:pt>
                <c:pt idx="5075">
                  <c:v>52.875</c:v>
                </c:pt>
                <c:pt idx="5076">
                  <c:v>52.885416666666664</c:v>
                </c:pt>
                <c:pt idx="5077">
                  <c:v>52.895833333333336</c:v>
                </c:pt>
                <c:pt idx="5078">
                  <c:v>52.90625</c:v>
                </c:pt>
                <c:pt idx="5079">
                  <c:v>52.916666666666664</c:v>
                </c:pt>
                <c:pt idx="5080">
                  <c:v>52.927083333333336</c:v>
                </c:pt>
                <c:pt idx="5081">
                  <c:v>52.9375</c:v>
                </c:pt>
                <c:pt idx="5082">
                  <c:v>52.947916666666664</c:v>
                </c:pt>
                <c:pt idx="5083">
                  <c:v>52.958333333333336</c:v>
                </c:pt>
                <c:pt idx="5084">
                  <c:v>52.96875</c:v>
                </c:pt>
                <c:pt idx="5085">
                  <c:v>52.979166666666664</c:v>
                </c:pt>
                <c:pt idx="5086">
                  <c:v>52.989583333333336</c:v>
                </c:pt>
                <c:pt idx="5087">
                  <c:v>53</c:v>
                </c:pt>
                <c:pt idx="5088">
                  <c:v>53.010416666666664</c:v>
                </c:pt>
                <c:pt idx="5089">
                  <c:v>53.020833333333336</c:v>
                </c:pt>
                <c:pt idx="5090">
                  <c:v>53.03125</c:v>
                </c:pt>
                <c:pt idx="5091">
                  <c:v>53.041666666666664</c:v>
                </c:pt>
                <c:pt idx="5092">
                  <c:v>53.052083333333336</c:v>
                </c:pt>
                <c:pt idx="5093">
                  <c:v>53.0625</c:v>
                </c:pt>
                <c:pt idx="5094">
                  <c:v>53.072916666666664</c:v>
                </c:pt>
                <c:pt idx="5095">
                  <c:v>53.083333333333336</c:v>
                </c:pt>
                <c:pt idx="5096">
                  <c:v>53.09375</c:v>
                </c:pt>
                <c:pt idx="5097">
                  <c:v>53.104166666666664</c:v>
                </c:pt>
                <c:pt idx="5098">
                  <c:v>53.114583333333336</c:v>
                </c:pt>
                <c:pt idx="5099">
                  <c:v>53.125</c:v>
                </c:pt>
                <c:pt idx="5100">
                  <c:v>53.135416666666664</c:v>
                </c:pt>
                <c:pt idx="5101">
                  <c:v>53.145833333333336</c:v>
                </c:pt>
                <c:pt idx="5102">
                  <c:v>53.15625</c:v>
                </c:pt>
                <c:pt idx="5103">
                  <c:v>53.166666666666664</c:v>
                </c:pt>
                <c:pt idx="5104">
                  <c:v>53.177083333333336</c:v>
                </c:pt>
                <c:pt idx="5105">
                  <c:v>53.1875</c:v>
                </c:pt>
                <c:pt idx="5106">
                  <c:v>53.197916666666664</c:v>
                </c:pt>
                <c:pt idx="5107">
                  <c:v>53.208333333333336</c:v>
                </c:pt>
                <c:pt idx="5108">
                  <c:v>53.21875</c:v>
                </c:pt>
                <c:pt idx="5109">
                  <c:v>53.229166666666664</c:v>
                </c:pt>
                <c:pt idx="5110">
                  <c:v>53.239583333333336</c:v>
                </c:pt>
                <c:pt idx="5111">
                  <c:v>53.25</c:v>
                </c:pt>
                <c:pt idx="5112">
                  <c:v>53.260416666666664</c:v>
                </c:pt>
                <c:pt idx="5113">
                  <c:v>53.270833333333336</c:v>
                </c:pt>
                <c:pt idx="5114">
                  <c:v>53.28125</c:v>
                </c:pt>
                <c:pt idx="5115">
                  <c:v>53.291666666666664</c:v>
                </c:pt>
                <c:pt idx="5116">
                  <c:v>53.302083333333336</c:v>
                </c:pt>
                <c:pt idx="5117">
                  <c:v>53.3125</c:v>
                </c:pt>
                <c:pt idx="5118">
                  <c:v>53.322916666666664</c:v>
                </c:pt>
                <c:pt idx="5119">
                  <c:v>53.333333333333336</c:v>
                </c:pt>
                <c:pt idx="5120">
                  <c:v>53.34375</c:v>
                </c:pt>
                <c:pt idx="5121">
                  <c:v>53.354166666666664</c:v>
                </c:pt>
                <c:pt idx="5122">
                  <c:v>53.364583333333336</c:v>
                </c:pt>
                <c:pt idx="5123">
                  <c:v>53.375</c:v>
                </c:pt>
                <c:pt idx="5124">
                  <c:v>53.385416666666664</c:v>
                </c:pt>
                <c:pt idx="5125">
                  <c:v>53.395833333333336</c:v>
                </c:pt>
                <c:pt idx="5126">
                  <c:v>53.40625</c:v>
                </c:pt>
                <c:pt idx="5127">
                  <c:v>53.416666666666664</c:v>
                </c:pt>
                <c:pt idx="5128">
                  <c:v>53.427083333333336</c:v>
                </c:pt>
                <c:pt idx="5129">
                  <c:v>53.4375</c:v>
                </c:pt>
                <c:pt idx="5130">
                  <c:v>53.447916666666664</c:v>
                </c:pt>
                <c:pt idx="5131">
                  <c:v>53.458333333333336</c:v>
                </c:pt>
                <c:pt idx="5132">
                  <c:v>53.46875</c:v>
                </c:pt>
                <c:pt idx="5133">
                  <c:v>53.479166666666664</c:v>
                </c:pt>
                <c:pt idx="5134">
                  <c:v>53.489583333333336</c:v>
                </c:pt>
                <c:pt idx="5135">
                  <c:v>53.5</c:v>
                </c:pt>
                <c:pt idx="5136">
                  <c:v>53.510416666666664</c:v>
                </c:pt>
                <c:pt idx="5137">
                  <c:v>53.520833333333336</c:v>
                </c:pt>
                <c:pt idx="5138">
                  <c:v>53.53125</c:v>
                </c:pt>
                <c:pt idx="5139">
                  <c:v>53.541666666666664</c:v>
                </c:pt>
                <c:pt idx="5140">
                  <c:v>53.552083333333336</c:v>
                </c:pt>
                <c:pt idx="5141">
                  <c:v>53.5625</c:v>
                </c:pt>
                <c:pt idx="5142">
                  <c:v>53.572916666666664</c:v>
                </c:pt>
                <c:pt idx="5143">
                  <c:v>53.583333333333336</c:v>
                </c:pt>
                <c:pt idx="5144">
                  <c:v>53.59375</c:v>
                </c:pt>
                <c:pt idx="5145">
                  <c:v>53.604166666666664</c:v>
                </c:pt>
                <c:pt idx="5146">
                  <c:v>53.614583333333336</c:v>
                </c:pt>
                <c:pt idx="5147">
                  <c:v>53.625</c:v>
                </c:pt>
                <c:pt idx="5148">
                  <c:v>53.635416666666664</c:v>
                </c:pt>
                <c:pt idx="5149">
                  <c:v>53.645833333333336</c:v>
                </c:pt>
                <c:pt idx="5150">
                  <c:v>53.65625</c:v>
                </c:pt>
                <c:pt idx="5151">
                  <c:v>53.666666666666664</c:v>
                </c:pt>
                <c:pt idx="5152">
                  <c:v>53.677083333333336</c:v>
                </c:pt>
                <c:pt idx="5153">
                  <c:v>53.6875</c:v>
                </c:pt>
                <c:pt idx="5154">
                  <c:v>53.697916666666664</c:v>
                </c:pt>
                <c:pt idx="5155">
                  <c:v>53.708333333333336</c:v>
                </c:pt>
                <c:pt idx="5156">
                  <c:v>53.71875</c:v>
                </c:pt>
                <c:pt idx="5157">
                  <c:v>53.729166666666664</c:v>
                </c:pt>
                <c:pt idx="5158">
                  <c:v>53.739583333333336</c:v>
                </c:pt>
                <c:pt idx="5159">
                  <c:v>53.75</c:v>
                </c:pt>
                <c:pt idx="5160">
                  <c:v>53.760416666666664</c:v>
                </c:pt>
                <c:pt idx="5161">
                  <c:v>53.770833333333336</c:v>
                </c:pt>
                <c:pt idx="5162">
                  <c:v>53.78125</c:v>
                </c:pt>
                <c:pt idx="5163">
                  <c:v>53.791666666666664</c:v>
                </c:pt>
                <c:pt idx="5164">
                  <c:v>53.802083333333336</c:v>
                </c:pt>
                <c:pt idx="5165">
                  <c:v>53.8125</c:v>
                </c:pt>
                <c:pt idx="5166">
                  <c:v>53.822916666666664</c:v>
                </c:pt>
                <c:pt idx="5167">
                  <c:v>53.833333333333336</c:v>
                </c:pt>
                <c:pt idx="5168">
                  <c:v>53.84375</c:v>
                </c:pt>
                <c:pt idx="5169">
                  <c:v>53.854166666666664</c:v>
                </c:pt>
                <c:pt idx="5170">
                  <c:v>53.864583333333336</c:v>
                </c:pt>
                <c:pt idx="5171">
                  <c:v>53.875</c:v>
                </c:pt>
                <c:pt idx="5172">
                  <c:v>53.885416666666664</c:v>
                </c:pt>
                <c:pt idx="5173">
                  <c:v>53.895833333333336</c:v>
                </c:pt>
                <c:pt idx="5174">
                  <c:v>53.90625</c:v>
                </c:pt>
                <c:pt idx="5175">
                  <c:v>53.916666666666664</c:v>
                </c:pt>
                <c:pt idx="5176">
                  <c:v>53.927083333333336</c:v>
                </c:pt>
                <c:pt idx="5177">
                  <c:v>53.9375</c:v>
                </c:pt>
                <c:pt idx="5178">
                  <c:v>53.947916666666664</c:v>
                </c:pt>
                <c:pt idx="5179">
                  <c:v>53.958333333333336</c:v>
                </c:pt>
                <c:pt idx="5180">
                  <c:v>53.96875</c:v>
                </c:pt>
                <c:pt idx="5181">
                  <c:v>53.979166666666664</c:v>
                </c:pt>
                <c:pt idx="5182">
                  <c:v>53.989583333333336</c:v>
                </c:pt>
                <c:pt idx="5183">
                  <c:v>54</c:v>
                </c:pt>
                <c:pt idx="5184">
                  <c:v>54.010416666666664</c:v>
                </c:pt>
                <c:pt idx="5185">
                  <c:v>54.020833333333336</c:v>
                </c:pt>
                <c:pt idx="5186">
                  <c:v>54.03125</c:v>
                </c:pt>
                <c:pt idx="5187">
                  <c:v>54.041666666666664</c:v>
                </c:pt>
                <c:pt idx="5188">
                  <c:v>54.052083333333336</c:v>
                </c:pt>
                <c:pt idx="5189">
                  <c:v>54.0625</c:v>
                </c:pt>
                <c:pt idx="5190">
                  <c:v>54.072916666666664</c:v>
                </c:pt>
                <c:pt idx="5191">
                  <c:v>54.083333333333336</c:v>
                </c:pt>
                <c:pt idx="5192">
                  <c:v>54.09375</c:v>
                </c:pt>
                <c:pt idx="5193">
                  <c:v>54.104166666666664</c:v>
                </c:pt>
                <c:pt idx="5194">
                  <c:v>54.114583333333336</c:v>
                </c:pt>
                <c:pt idx="5195">
                  <c:v>54.125</c:v>
                </c:pt>
                <c:pt idx="5196">
                  <c:v>54.135416666666664</c:v>
                </c:pt>
                <c:pt idx="5197">
                  <c:v>54.145833333333336</c:v>
                </c:pt>
                <c:pt idx="5198">
                  <c:v>54.15625</c:v>
                </c:pt>
                <c:pt idx="5199">
                  <c:v>54.166666666666664</c:v>
                </c:pt>
                <c:pt idx="5200">
                  <c:v>54.177083333333336</c:v>
                </c:pt>
                <c:pt idx="5201">
                  <c:v>54.1875</c:v>
                </c:pt>
                <c:pt idx="5202">
                  <c:v>54.197916666666664</c:v>
                </c:pt>
                <c:pt idx="5203">
                  <c:v>54.208333333333336</c:v>
                </c:pt>
                <c:pt idx="5204">
                  <c:v>54.21875</c:v>
                </c:pt>
                <c:pt idx="5205">
                  <c:v>54.229166666666664</c:v>
                </c:pt>
                <c:pt idx="5206">
                  <c:v>54.239583333333336</c:v>
                </c:pt>
                <c:pt idx="5207">
                  <c:v>54.25</c:v>
                </c:pt>
                <c:pt idx="5208">
                  <c:v>54.260416666666664</c:v>
                </c:pt>
                <c:pt idx="5209">
                  <c:v>54.270833333333336</c:v>
                </c:pt>
                <c:pt idx="5210">
                  <c:v>54.28125</c:v>
                </c:pt>
                <c:pt idx="5211">
                  <c:v>54.291666666666664</c:v>
                </c:pt>
                <c:pt idx="5212">
                  <c:v>54.302083333333336</c:v>
                </c:pt>
                <c:pt idx="5213">
                  <c:v>54.3125</c:v>
                </c:pt>
                <c:pt idx="5214">
                  <c:v>54.322916666666664</c:v>
                </c:pt>
                <c:pt idx="5215">
                  <c:v>54.333333333333336</c:v>
                </c:pt>
                <c:pt idx="5216">
                  <c:v>54.34375</c:v>
                </c:pt>
                <c:pt idx="5217">
                  <c:v>54.354166666666664</c:v>
                </c:pt>
                <c:pt idx="5218">
                  <c:v>54.364583333333336</c:v>
                </c:pt>
                <c:pt idx="5219">
                  <c:v>54.375</c:v>
                </c:pt>
                <c:pt idx="5220">
                  <c:v>54.385416666666664</c:v>
                </c:pt>
                <c:pt idx="5221">
                  <c:v>54.395833333333336</c:v>
                </c:pt>
                <c:pt idx="5222">
                  <c:v>54.40625</c:v>
                </c:pt>
                <c:pt idx="5223">
                  <c:v>54.416666666666664</c:v>
                </c:pt>
                <c:pt idx="5224">
                  <c:v>54.427083333333336</c:v>
                </c:pt>
                <c:pt idx="5225">
                  <c:v>54.4375</c:v>
                </c:pt>
                <c:pt idx="5226">
                  <c:v>54.447916666666664</c:v>
                </c:pt>
                <c:pt idx="5227">
                  <c:v>54.458333333333336</c:v>
                </c:pt>
                <c:pt idx="5228">
                  <c:v>54.46875</c:v>
                </c:pt>
                <c:pt idx="5229">
                  <c:v>54.479166666666664</c:v>
                </c:pt>
                <c:pt idx="5230">
                  <c:v>54.489583333333336</c:v>
                </c:pt>
                <c:pt idx="5231">
                  <c:v>54.5</c:v>
                </c:pt>
                <c:pt idx="5232">
                  <c:v>54.510416666666664</c:v>
                </c:pt>
                <c:pt idx="5233">
                  <c:v>54.520833333333336</c:v>
                </c:pt>
                <c:pt idx="5234">
                  <c:v>54.53125</c:v>
                </c:pt>
                <c:pt idx="5235">
                  <c:v>54.541666666666664</c:v>
                </c:pt>
                <c:pt idx="5236">
                  <c:v>54.552083333333336</c:v>
                </c:pt>
                <c:pt idx="5237">
                  <c:v>54.5625</c:v>
                </c:pt>
                <c:pt idx="5238">
                  <c:v>54.572916666666664</c:v>
                </c:pt>
                <c:pt idx="5239">
                  <c:v>54.583333333333336</c:v>
                </c:pt>
                <c:pt idx="5240">
                  <c:v>54.59375</c:v>
                </c:pt>
                <c:pt idx="5241">
                  <c:v>54.604166666666664</c:v>
                </c:pt>
                <c:pt idx="5242">
                  <c:v>54.614583333333336</c:v>
                </c:pt>
                <c:pt idx="5243">
                  <c:v>54.625</c:v>
                </c:pt>
                <c:pt idx="5244">
                  <c:v>54.635416666666664</c:v>
                </c:pt>
                <c:pt idx="5245">
                  <c:v>54.645833333333336</c:v>
                </c:pt>
                <c:pt idx="5246">
                  <c:v>54.65625</c:v>
                </c:pt>
                <c:pt idx="5247">
                  <c:v>54.666666666666664</c:v>
                </c:pt>
                <c:pt idx="5248">
                  <c:v>54.677083333333336</c:v>
                </c:pt>
                <c:pt idx="5249">
                  <c:v>54.6875</c:v>
                </c:pt>
                <c:pt idx="5250">
                  <c:v>54.697916666666664</c:v>
                </c:pt>
                <c:pt idx="5251">
                  <c:v>54.708333333333336</c:v>
                </c:pt>
                <c:pt idx="5252">
                  <c:v>54.71875</c:v>
                </c:pt>
                <c:pt idx="5253">
                  <c:v>54.729166666666664</c:v>
                </c:pt>
                <c:pt idx="5254">
                  <c:v>54.739583333333336</c:v>
                </c:pt>
                <c:pt idx="5255">
                  <c:v>54.75</c:v>
                </c:pt>
                <c:pt idx="5256">
                  <c:v>54.760416666666664</c:v>
                </c:pt>
                <c:pt idx="5257">
                  <c:v>54.770833333333336</c:v>
                </c:pt>
                <c:pt idx="5258">
                  <c:v>54.78125</c:v>
                </c:pt>
                <c:pt idx="5259">
                  <c:v>54.791666666666664</c:v>
                </c:pt>
                <c:pt idx="5260">
                  <c:v>54.802083333333336</c:v>
                </c:pt>
                <c:pt idx="5261">
                  <c:v>54.8125</c:v>
                </c:pt>
                <c:pt idx="5262">
                  <c:v>54.822916666666664</c:v>
                </c:pt>
                <c:pt idx="5263">
                  <c:v>54.833333333333336</c:v>
                </c:pt>
                <c:pt idx="5264">
                  <c:v>54.84375</c:v>
                </c:pt>
                <c:pt idx="5265">
                  <c:v>54.854166666666664</c:v>
                </c:pt>
                <c:pt idx="5266">
                  <c:v>54.864583333333336</c:v>
                </c:pt>
                <c:pt idx="5267">
                  <c:v>54.875</c:v>
                </c:pt>
                <c:pt idx="5268">
                  <c:v>54.885416666666664</c:v>
                </c:pt>
                <c:pt idx="5269">
                  <c:v>54.895833333333336</c:v>
                </c:pt>
                <c:pt idx="5270">
                  <c:v>54.90625</c:v>
                </c:pt>
                <c:pt idx="5271">
                  <c:v>54.916666666666664</c:v>
                </c:pt>
                <c:pt idx="5272">
                  <c:v>54.927083333333336</c:v>
                </c:pt>
                <c:pt idx="5273">
                  <c:v>54.9375</c:v>
                </c:pt>
                <c:pt idx="5274">
                  <c:v>54.947916666666664</c:v>
                </c:pt>
                <c:pt idx="5275">
                  <c:v>54.958333333333336</c:v>
                </c:pt>
                <c:pt idx="5276">
                  <c:v>54.96875</c:v>
                </c:pt>
                <c:pt idx="5277">
                  <c:v>54.979166666666664</c:v>
                </c:pt>
                <c:pt idx="5278">
                  <c:v>54.989583333333336</c:v>
                </c:pt>
                <c:pt idx="5279">
                  <c:v>55</c:v>
                </c:pt>
                <c:pt idx="5280">
                  <c:v>55.010416666666664</c:v>
                </c:pt>
                <c:pt idx="5281">
                  <c:v>55.020833333333336</c:v>
                </c:pt>
                <c:pt idx="5282">
                  <c:v>55.03125</c:v>
                </c:pt>
                <c:pt idx="5283">
                  <c:v>55.041666666666664</c:v>
                </c:pt>
                <c:pt idx="5284">
                  <c:v>55.052083333333336</c:v>
                </c:pt>
                <c:pt idx="5285">
                  <c:v>55.0625</c:v>
                </c:pt>
                <c:pt idx="5286">
                  <c:v>55.072916666666664</c:v>
                </c:pt>
                <c:pt idx="5287">
                  <c:v>55.083333333333336</c:v>
                </c:pt>
                <c:pt idx="5288">
                  <c:v>55.09375</c:v>
                </c:pt>
                <c:pt idx="5289">
                  <c:v>55.104166666666664</c:v>
                </c:pt>
                <c:pt idx="5290">
                  <c:v>55.114583333333336</c:v>
                </c:pt>
                <c:pt idx="5291">
                  <c:v>55.125</c:v>
                </c:pt>
                <c:pt idx="5292">
                  <c:v>55.135416666666664</c:v>
                </c:pt>
                <c:pt idx="5293">
                  <c:v>55.145833333333336</c:v>
                </c:pt>
                <c:pt idx="5294">
                  <c:v>55.15625</c:v>
                </c:pt>
                <c:pt idx="5295">
                  <c:v>55.166666666666664</c:v>
                </c:pt>
                <c:pt idx="5296">
                  <c:v>55.177083333333336</c:v>
                </c:pt>
                <c:pt idx="5297">
                  <c:v>55.1875</c:v>
                </c:pt>
                <c:pt idx="5298">
                  <c:v>55.197916666666664</c:v>
                </c:pt>
                <c:pt idx="5299">
                  <c:v>55.208333333333336</c:v>
                </c:pt>
                <c:pt idx="5300">
                  <c:v>55.21875</c:v>
                </c:pt>
                <c:pt idx="5301">
                  <c:v>55.229166666666664</c:v>
                </c:pt>
                <c:pt idx="5302">
                  <c:v>55.239583333333336</c:v>
                </c:pt>
                <c:pt idx="5303">
                  <c:v>55.25</c:v>
                </c:pt>
                <c:pt idx="5304">
                  <c:v>55.260416666666664</c:v>
                </c:pt>
                <c:pt idx="5305">
                  <c:v>55.270833333333336</c:v>
                </c:pt>
                <c:pt idx="5306">
                  <c:v>55.28125</c:v>
                </c:pt>
                <c:pt idx="5307">
                  <c:v>55.291666666666664</c:v>
                </c:pt>
                <c:pt idx="5308">
                  <c:v>55.302083333333336</c:v>
                </c:pt>
                <c:pt idx="5309">
                  <c:v>55.3125</c:v>
                </c:pt>
                <c:pt idx="5310">
                  <c:v>55.322916666666664</c:v>
                </c:pt>
                <c:pt idx="5311">
                  <c:v>55.333333333333336</c:v>
                </c:pt>
                <c:pt idx="5312">
                  <c:v>55.34375</c:v>
                </c:pt>
                <c:pt idx="5313">
                  <c:v>55.354166666666664</c:v>
                </c:pt>
                <c:pt idx="5314">
                  <c:v>55.364583333333336</c:v>
                </c:pt>
                <c:pt idx="5315">
                  <c:v>55.375</c:v>
                </c:pt>
                <c:pt idx="5316">
                  <c:v>55.385416666666664</c:v>
                </c:pt>
                <c:pt idx="5317">
                  <c:v>55.395833333333336</c:v>
                </c:pt>
                <c:pt idx="5318">
                  <c:v>55.40625</c:v>
                </c:pt>
                <c:pt idx="5319">
                  <c:v>55.416666666666664</c:v>
                </c:pt>
                <c:pt idx="5320">
                  <c:v>55.427083333333336</c:v>
                </c:pt>
                <c:pt idx="5321">
                  <c:v>55.4375</c:v>
                </c:pt>
                <c:pt idx="5322">
                  <c:v>55.447916666666664</c:v>
                </c:pt>
                <c:pt idx="5323">
                  <c:v>55.458333333333336</c:v>
                </c:pt>
                <c:pt idx="5324">
                  <c:v>55.46875</c:v>
                </c:pt>
                <c:pt idx="5325">
                  <c:v>55.479166666666664</c:v>
                </c:pt>
                <c:pt idx="5326">
                  <c:v>55.489583333333336</c:v>
                </c:pt>
                <c:pt idx="5327">
                  <c:v>55.5</c:v>
                </c:pt>
                <c:pt idx="5328">
                  <c:v>55.510416666666664</c:v>
                </c:pt>
                <c:pt idx="5329">
                  <c:v>55.520833333333336</c:v>
                </c:pt>
                <c:pt idx="5330">
                  <c:v>55.53125</c:v>
                </c:pt>
                <c:pt idx="5331">
                  <c:v>55.541666666666664</c:v>
                </c:pt>
                <c:pt idx="5332">
                  <c:v>55.552083333333336</c:v>
                </c:pt>
                <c:pt idx="5333">
                  <c:v>55.5625</c:v>
                </c:pt>
                <c:pt idx="5334">
                  <c:v>55.572916666666664</c:v>
                </c:pt>
                <c:pt idx="5335">
                  <c:v>55.583333333333336</c:v>
                </c:pt>
                <c:pt idx="5336">
                  <c:v>55.59375</c:v>
                </c:pt>
                <c:pt idx="5337">
                  <c:v>55.604166666666664</c:v>
                </c:pt>
                <c:pt idx="5338">
                  <c:v>55.614583333333336</c:v>
                </c:pt>
                <c:pt idx="5339">
                  <c:v>55.625</c:v>
                </c:pt>
                <c:pt idx="5340">
                  <c:v>55.635416666666664</c:v>
                </c:pt>
                <c:pt idx="5341">
                  <c:v>55.645833333333336</c:v>
                </c:pt>
                <c:pt idx="5342">
                  <c:v>55.65625</c:v>
                </c:pt>
                <c:pt idx="5343">
                  <c:v>55.666666666666664</c:v>
                </c:pt>
                <c:pt idx="5344">
                  <c:v>55.677083333333336</c:v>
                </c:pt>
                <c:pt idx="5345">
                  <c:v>55.6875</c:v>
                </c:pt>
                <c:pt idx="5346">
                  <c:v>55.697916666666664</c:v>
                </c:pt>
                <c:pt idx="5347">
                  <c:v>55.708333333333336</c:v>
                </c:pt>
                <c:pt idx="5348">
                  <c:v>55.71875</c:v>
                </c:pt>
                <c:pt idx="5349">
                  <c:v>55.729166666666664</c:v>
                </c:pt>
                <c:pt idx="5350">
                  <c:v>55.739583333333336</c:v>
                </c:pt>
                <c:pt idx="5351">
                  <c:v>55.75</c:v>
                </c:pt>
                <c:pt idx="5352">
                  <c:v>55.760416666666664</c:v>
                </c:pt>
                <c:pt idx="5353">
                  <c:v>55.770833333333336</c:v>
                </c:pt>
                <c:pt idx="5354">
                  <c:v>55.78125</c:v>
                </c:pt>
                <c:pt idx="5355">
                  <c:v>55.791666666666664</c:v>
                </c:pt>
                <c:pt idx="5356">
                  <c:v>55.802083333333336</c:v>
                </c:pt>
                <c:pt idx="5357">
                  <c:v>55.8125</c:v>
                </c:pt>
                <c:pt idx="5358">
                  <c:v>55.822916666666664</c:v>
                </c:pt>
                <c:pt idx="5359">
                  <c:v>55.833333333333336</c:v>
                </c:pt>
                <c:pt idx="5360">
                  <c:v>55.84375</c:v>
                </c:pt>
                <c:pt idx="5361">
                  <c:v>55.854166666666664</c:v>
                </c:pt>
                <c:pt idx="5362">
                  <c:v>55.864583333333336</c:v>
                </c:pt>
                <c:pt idx="5363">
                  <c:v>55.875</c:v>
                </c:pt>
                <c:pt idx="5364">
                  <c:v>55.885416666666664</c:v>
                </c:pt>
                <c:pt idx="5365">
                  <c:v>55.895833333333336</c:v>
                </c:pt>
                <c:pt idx="5366">
                  <c:v>55.90625</c:v>
                </c:pt>
                <c:pt idx="5367">
                  <c:v>55.916666666666664</c:v>
                </c:pt>
                <c:pt idx="5368">
                  <c:v>55.927083333333336</c:v>
                </c:pt>
                <c:pt idx="5369">
                  <c:v>55.9375</c:v>
                </c:pt>
                <c:pt idx="5370">
                  <c:v>55.947916666666664</c:v>
                </c:pt>
                <c:pt idx="5371">
                  <c:v>55.958333333333336</c:v>
                </c:pt>
                <c:pt idx="5372">
                  <c:v>55.96875</c:v>
                </c:pt>
                <c:pt idx="5373">
                  <c:v>55.979166666666664</c:v>
                </c:pt>
                <c:pt idx="5374">
                  <c:v>55.989583333333336</c:v>
                </c:pt>
                <c:pt idx="5375">
                  <c:v>56</c:v>
                </c:pt>
                <c:pt idx="5376">
                  <c:v>56.010416666666664</c:v>
                </c:pt>
                <c:pt idx="5377">
                  <c:v>56.020833333333336</c:v>
                </c:pt>
                <c:pt idx="5378">
                  <c:v>56.03125</c:v>
                </c:pt>
                <c:pt idx="5379">
                  <c:v>56.041666666666664</c:v>
                </c:pt>
                <c:pt idx="5380">
                  <c:v>56.052083333333336</c:v>
                </c:pt>
                <c:pt idx="5381">
                  <c:v>56.0625</c:v>
                </c:pt>
                <c:pt idx="5382">
                  <c:v>56.072916666666664</c:v>
                </c:pt>
                <c:pt idx="5383">
                  <c:v>56.083333333333336</c:v>
                </c:pt>
                <c:pt idx="5384">
                  <c:v>56.09375</c:v>
                </c:pt>
                <c:pt idx="5385">
                  <c:v>56.104166666666664</c:v>
                </c:pt>
                <c:pt idx="5386">
                  <c:v>56.114583333333336</c:v>
                </c:pt>
                <c:pt idx="5387">
                  <c:v>56.125</c:v>
                </c:pt>
                <c:pt idx="5388">
                  <c:v>56.135416666666664</c:v>
                </c:pt>
                <c:pt idx="5389">
                  <c:v>56.145833333333336</c:v>
                </c:pt>
                <c:pt idx="5390">
                  <c:v>56.15625</c:v>
                </c:pt>
                <c:pt idx="5391">
                  <c:v>56.166666666666664</c:v>
                </c:pt>
                <c:pt idx="5392">
                  <c:v>56.177083333333336</c:v>
                </c:pt>
                <c:pt idx="5393">
                  <c:v>56.1875</c:v>
                </c:pt>
                <c:pt idx="5394">
                  <c:v>56.197916666666664</c:v>
                </c:pt>
                <c:pt idx="5395">
                  <c:v>56.208333333333336</c:v>
                </c:pt>
                <c:pt idx="5396">
                  <c:v>56.21875</c:v>
                </c:pt>
                <c:pt idx="5397">
                  <c:v>56.229166666666664</c:v>
                </c:pt>
                <c:pt idx="5398">
                  <c:v>56.239583333333336</c:v>
                </c:pt>
                <c:pt idx="5399">
                  <c:v>56.25</c:v>
                </c:pt>
                <c:pt idx="5400">
                  <c:v>56.260416666666664</c:v>
                </c:pt>
                <c:pt idx="5401">
                  <c:v>56.270833333333336</c:v>
                </c:pt>
                <c:pt idx="5402">
                  <c:v>56.28125</c:v>
                </c:pt>
                <c:pt idx="5403">
                  <c:v>56.291666666666664</c:v>
                </c:pt>
                <c:pt idx="5404">
                  <c:v>56.302083333333336</c:v>
                </c:pt>
                <c:pt idx="5405">
                  <c:v>56.3125</c:v>
                </c:pt>
                <c:pt idx="5406">
                  <c:v>56.322916666666664</c:v>
                </c:pt>
                <c:pt idx="5407">
                  <c:v>56.333333333333336</c:v>
                </c:pt>
                <c:pt idx="5408">
                  <c:v>56.34375</c:v>
                </c:pt>
                <c:pt idx="5409">
                  <c:v>56.354166666666664</c:v>
                </c:pt>
                <c:pt idx="5410">
                  <c:v>56.364583333333336</c:v>
                </c:pt>
                <c:pt idx="5411">
                  <c:v>56.375</c:v>
                </c:pt>
                <c:pt idx="5412">
                  <c:v>56.385416666666664</c:v>
                </c:pt>
                <c:pt idx="5413">
                  <c:v>56.395833333333336</c:v>
                </c:pt>
                <c:pt idx="5414">
                  <c:v>56.40625</c:v>
                </c:pt>
                <c:pt idx="5415">
                  <c:v>56.416666666666664</c:v>
                </c:pt>
                <c:pt idx="5416">
                  <c:v>56.427083333333336</c:v>
                </c:pt>
                <c:pt idx="5417">
                  <c:v>56.4375</c:v>
                </c:pt>
                <c:pt idx="5418">
                  <c:v>56.447916666666664</c:v>
                </c:pt>
                <c:pt idx="5419">
                  <c:v>56.458333333333336</c:v>
                </c:pt>
                <c:pt idx="5420">
                  <c:v>56.46875</c:v>
                </c:pt>
                <c:pt idx="5421">
                  <c:v>56.479166666666664</c:v>
                </c:pt>
                <c:pt idx="5422">
                  <c:v>56.489583333333336</c:v>
                </c:pt>
                <c:pt idx="5423">
                  <c:v>56.5</c:v>
                </c:pt>
                <c:pt idx="5424">
                  <c:v>56.510416666666664</c:v>
                </c:pt>
                <c:pt idx="5425">
                  <c:v>56.520833333333336</c:v>
                </c:pt>
                <c:pt idx="5426">
                  <c:v>56.53125</c:v>
                </c:pt>
                <c:pt idx="5427">
                  <c:v>56.541666666666664</c:v>
                </c:pt>
                <c:pt idx="5428">
                  <c:v>56.552083333333336</c:v>
                </c:pt>
                <c:pt idx="5429">
                  <c:v>56.5625</c:v>
                </c:pt>
                <c:pt idx="5430">
                  <c:v>56.572916666666664</c:v>
                </c:pt>
                <c:pt idx="5431">
                  <c:v>56.583333333333336</c:v>
                </c:pt>
                <c:pt idx="5432">
                  <c:v>56.59375</c:v>
                </c:pt>
                <c:pt idx="5433">
                  <c:v>56.604166666666664</c:v>
                </c:pt>
                <c:pt idx="5434">
                  <c:v>56.614583333333336</c:v>
                </c:pt>
                <c:pt idx="5435">
                  <c:v>56.625</c:v>
                </c:pt>
                <c:pt idx="5436">
                  <c:v>56.635416666666664</c:v>
                </c:pt>
                <c:pt idx="5437">
                  <c:v>56.645833333333336</c:v>
                </c:pt>
                <c:pt idx="5438">
                  <c:v>56.65625</c:v>
                </c:pt>
                <c:pt idx="5439">
                  <c:v>56.666666666666664</c:v>
                </c:pt>
                <c:pt idx="5440">
                  <c:v>56.677083333333336</c:v>
                </c:pt>
                <c:pt idx="5441">
                  <c:v>56.6875</c:v>
                </c:pt>
                <c:pt idx="5442">
                  <c:v>56.697916666666664</c:v>
                </c:pt>
                <c:pt idx="5443">
                  <c:v>56.708333333333336</c:v>
                </c:pt>
                <c:pt idx="5444">
                  <c:v>56.71875</c:v>
                </c:pt>
                <c:pt idx="5445">
                  <c:v>56.729166666666664</c:v>
                </c:pt>
                <c:pt idx="5446">
                  <c:v>56.739583333333336</c:v>
                </c:pt>
                <c:pt idx="5447">
                  <c:v>56.75</c:v>
                </c:pt>
                <c:pt idx="5448">
                  <c:v>56.760416666666664</c:v>
                </c:pt>
                <c:pt idx="5449">
                  <c:v>56.770833333333336</c:v>
                </c:pt>
                <c:pt idx="5450">
                  <c:v>56.78125</c:v>
                </c:pt>
                <c:pt idx="5451">
                  <c:v>56.791666666666664</c:v>
                </c:pt>
                <c:pt idx="5452">
                  <c:v>56.802083333333336</c:v>
                </c:pt>
                <c:pt idx="5453">
                  <c:v>56.8125</c:v>
                </c:pt>
                <c:pt idx="5454">
                  <c:v>56.822916666666664</c:v>
                </c:pt>
                <c:pt idx="5455">
                  <c:v>56.833333333333336</c:v>
                </c:pt>
                <c:pt idx="5456">
                  <c:v>56.84375</c:v>
                </c:pt>
                <c:pt idx="5457">
                  <c:v>56.854166666666664</c:v>
                </c:pt>
                <c:pt idx="5458">
                  <c:v>56.864583333333336</c:v>
                </c:pt>
                <c:pt idx="5459">
                  <c:v>56.875</c:v>
                </c:pt>
                <c:pt idx="5460">
                  <c:v>56.885416666666664</c:v>
                </c:pt>
                <c:pt idx="5461">
                  <c:v>56.895833333333336</c:v>
                </c:pt>
                <c:pt idx="5462">
                  <c:v>56.90625</c:v>
                </c:pt>
                <c:pt idx="5463">
                  <c:v>56.916666666666664</c:v>
                </c:pt>
                <c:pt idx="5464">
                  <c:v>56.927083333333336</c:v>
                </c:pt>
                <c:pt idx="5465">
                  <c:v>56.9375</c:v>
                </c:pt>
                <c:pt idx="5466">
                  <c:v>56.947916666666664</c:v>
                </c:pt>
                <c:pt idx="5467">
                  <c:v>56.958333333333336</c:v>
                </c:pt>
                <c:pt idx="5468">
                  <c:v>56.96875</c:v>
                </c:pt>
                <c:pt idx="5469">
                  <c:v>56.979166666666664</c:v>
                </c:pt>
                <c:pt idx="5470">
                  <c:v>56.989583333333336</c:v>
                </c:pt>
                <c:pt idx="5471">
                  <c:v>57</c:v>
                </c:pt>
                <c:pt idx="5472">
                  <c:v>57.010416666666664</c:v>
                </c:pt>
                <c:pt idx="5473">
                  <c:v>57.020833333333336</c:v>
                </c:pt>
                <c:pt idx="5474">
                  <c:v>57.03125</c:v>
                </c:pt>
                <c:pt idx="5475">
                  <c:v>57.041666666666664</c:v>
                </c:pt>
                <c:pt idx="5476">
                  <c:v>57.052083333333336</c:v>
                </c:pt>
                <c:pt idx="5477">
                  <c:v>57.0625</c:v>
                </c:pt>
                <c:pt idx="5478">
                  <c:v>57.072916666666664</c:v>
                </c:pt>
                <c:pt idx="5479">
                  <c:v>57.083333333333336</c:v>
                </c:pt>
                <c:pt idx="5480">
                  <c:v>57.09375</c:v>
                </c:pt>
                <c:pt idx="5481">
                  <c:v>57.104166666666664</c:v>
                </c:pt>
                <c:pt idx="5482">
                  <c:v>57.114583333333336</c:v>
                </c:pt>
                <c:pt idx="5483">
                  <c:v>57.125</c:v>
                </c:pt>
                <c:pt idx="5484">
                  <c:v>57.135416666666664</c:v>
                </c:pt>
                <c:pt idx="5485">
                  <c:v>57.145833333333336</c:v>
                </c:pt>
                <c:pt idx="5486">
                  <c:v>57.15625</c:v>
                </c:pt>
                <c:pt idx="5487">
                  <c:v>57.166666666666664</c:v>
                </c:pt>
                <c:pt idx="5488">
                  <c:v>57.177083333333336</c:v>
                </c:pt>
                <c:pt idx="5489">
                  <c:v>57.1875</c:v>
                </c:pt>
                <c:pt idx="5490">
                  <c:v>57.197916666666664</c:v>
                </c:pt>
                <c:pt idx="5491">
                  <c:v>57.208333333333336</c:v>
                </c:pt>
                <c:pt idx="5492">
                  <c:v>57.21875</c:v>
                </c:pt>
                <c:pt idx="5493">
                  <c:v>57.229166666666664</c:v>
                </c:pt>
                <c:pt idx="5494">
                  <c:v>57.239583333333336</c:v>
                </c:pt>
                <c:pt idx="5495">
                  <c:v>57.25</c:v>
                </c:pt>
                <c:pt idx="5496">
                  <c:v>57.260416666666664</c:v>
                </c:pt>
                <c:pt idx="5497">
                  <c:v>57.270833333333336</c:v>
                </c:pt>
                <c:pt idx="5498">
                  <c:v>57.28125</c:v>
                </c:pt>
                <c:pt idx="5499">
                  <c:v>57.291666666666664</c:v>
                </c:pt>
                <c:pt idx="5500">
                  <c:v>57.302083333333336</c:v>
                </c:pt>
                <c:pt idx="5501">
                  <c:v>57.3125</c:v>
                </c:pt>
                <c:pt idx="5502">
                  <c:v>57.322916666666664</c:v>
                </c:pt>
                <c:pt idx="5503">
                  <c:v>57.333333333333336</c:v>
                </c:pt>
                <c:pt idx="5504">
                  <c:v>57.34375</c:v>
                </c:pt>
                <c:pt idx="5505">
                  <c:v>57.354166666666664</c:v>
                </c:pt>
                <c:pt idx="5506">
                  <c:v>57.364583333333336</c:v>
                </c:pt>
                <c:pt idx="5507">
                  <c:v>57.375</c:v>
                </c:pt>
                <c:pt idx="5508">
                  <c:v>57.385416666666664</c:v>
                </c:pt>
                <c:pt idx="5509">
                  <c:v>57.395833333333336</c:v>
                </c:pt>
                <c:pt idx="5510">
                  <c:v>57.40625</c:v>
                </c:pt>
                <c:pt idx="5511">
                  <c:v>57.416666666666664</c:v>
                </c:pt>
                <c:pt idx="5512">
                  <c:v>57.427083333333336</c:v>
                </c:pt>
                <c:pt idx="5513">
                  <c:v>57.4375</c:v>
                </c:pt>
                <c:pt idx="5514">
                  <c:v>57.447916666666664</c:v>
                </c:pt>
                <c:pt idx="5515">
                  <c:v>57.458333333333336</c:v>
                </c:pt>
                <c:pt idx="5516">
                  <c:v>57.46875</c:v>
                </c:pt>
                <c:pt idx="5517">
                  <c:v>57.479166666666664</c:v>
                </c:pt>
                <c:pt idx="5518">
                  <c:v>57.489583333333336</c:v>
                </c:pt>
                <c:pt idx="5519">
                  <c:v>57.5</c:v>
                </c:pt>
                <c:pt idx="5520">
                  <c:v>57.510416666666664</c:v>
                </c:pt>
                <c:pt idx="5521">
                  <c:v>57.520833333333336</c:v>
                </c:pt>
                <c:pt idx="5522">
                  <c:v>57.53125</c:v>
                </c:pt>
                <c:pt idx="5523">
                  <c:v>57.541666666666664</c:v>
                </c:pt>
                <c:pt idx="5524">
                  <c:v>57.552083333333336</c:v>
                </c:pt>
                <c:pt idx="5525">
                  <c:v>57.5625</c:v>
                </c:pt>
                <c:pt idx="5526">
                  <c:v>57.572916666666664</c:v>
                </c:pt>
                <c:pt idx="5527">
                  <c:v>57.583333333333336</c:v>
                </c:pt>
                <c:pt idx="5528">
                  <c:v>57.59375</c:v>
                </c:pt>
                <c:pt idx="5529">
                  <c:v>57.604166666666664</c:v>
                </c:pt>
                <c:pt idx="5530">
                  <c:v>57.614583333333336</c:v>
                </c:pt>
                <c:pt idx="5531">
                  <c:v>57.625</c:v>
                </c:pt>
                <c:pt idx="5532">
                  <c:v>57.635416666666664</c:v>
                </c:pt>
                <c:pt idx="5533">
                  <c:v>57.645833333333336</c:v>
                </c:pt>
                <c:pt idx="5534">
                  <c:v>57.65625</c:v>
                </c:pt>
                <c:pt idx="5535">
                  <c:v>57.666666666666664</c:v>
                </c:pt>
                <c:pt idx="5536">
                  <c:v>57.677083333333336</c:v>
                </c:pt>
                <c:pt idx="5537">
                  <c:v>57.6875</c:v>
                </c:pt>
                <c:pt idx="5538">
                  <c:v>57.697916666666664</c:v>
                </c:pt>
                <c:pt idx="5539">
                  <c:v>57.708333333333336</c:v>
                </c:pt>
                <c:pt idx="5540">
                  <c:v>57.71875</c:v>
                </c:pt>
                <c:pt idx="5541">
                  <c:v>57.729166666666664</c:v>
                </c:pt>
                <c:pt idx="5542">
                  <c:v>57.739583333333336</c:v>
                </c:pt>
                <c:pt idx="5543">
                  <c:v>57.75</c:v>
                </c:pt>
                <c:pt idx="5544">
                  <c:v>57.760416666666664</c:v>
                </c:pt>
                <c:pt idx="5545">
                  <c:v>57.770833333333336</c:v>
                </c:pt>
                <c:pt idx="5546">
                  <c:v>57.78125</c:v>
                </c:pt>
                <c:pt idx="5547">
                  <c:v>57.791666666666664</c:v>
                </c:pt>
                <c:pt idx="5548">
                  <c:v>57.802083333333336</c:v>
                </c:pt>
                <c:pt idx="5549">
                  <c:v>57.8125</c:v>
                </c:pt>
                <c:pt idx="5550">
                  <c:v>57.822916666666664</c:v>
                </c:pt>
                <c:pt idx="5551">
                  <c:v>57.833333333333336</c:v>
                </c:pt>
                <c:pt idx="5552">
                  <c:v>57.84375</c:v>
                </c:pt>
                <c:pt idx="5553">
                  <c:v>57.854166666666664</c:v>
                </c:pt>
                <c:pt idx="5554">
                  <c:v>57.864583333333336</c:v>
                </c:pt>
                <c:pt idx="5555">
                  <c:v>57.875</c:v>
                </c:pt>
                <c:pt idx="5556">
                  <c:v>57.885416666666664</c:v>
                </c:pt>
                <c:pt idx="5557">
                  <c:v>57.895833333333336</c:v>
                </c:pt>
                <c:pt idx="5558">
                  <c:v>57.90625</c:v>
                </c:pt>
                <c:pt idx="5559">
                  <c:v>57.916666666666664</c:v>
                </c:pt>
                <c:pt idx="5560">
                  <c:v>57.927083333333336</c:v>
                </c:pt>
                <c:pt idx="5561">
                  <c:v>57.9375</c:v>
                </c:pt>
                <c:pt idx="5562">
                  <c:v>57.947916666666664</c:v>
                </c:pt>
                <c:pt idx="5563">
                  <c:v>57.958333333333336</c:v>
                </c:pt>
                <c:pt idx="5564">
                  <c:v>57.96875</c:v>
                </c:pt>
                <c:pt idx="5565">
                  <c:v>57.979166666666664</c:v>
                </c:pt>
                <c:pt idx="5566">
                  <c:v>57.989583333333336</c:v>
                </c:pt>
                <c:pt idx="5567">
                  <c:v>58</c:v>
                </c:pt>
                <c:pt idx="5568">
                  <c:v>58.010416666666664</c:v>
                </c:pt>
                <c:pt idx="5569">
                  <c:v>58.020833333333336</c:v>
                </c:pt>
                <c:pt idx="5570">
                  <c:v>58.03125</c:v>
                </c:pt>
                <c:pt idx="5571">
                  <c:v>58.041666666666664</c:v>
                </c:pt>
                <c:pt idx="5572">
                  <c:v>58.052083333333336</c:v>
                </c:pt>
                <c:pt idx="5573">
                  <c:v>58.0625</c:v>
                </c:pt>
                <c:pt idx="5574">
                  <c:v>58.072916666666664</c:v>
                </c:pt>
                <c:pt idx="5575">
                  <c:v>58.083333333333336</c:v>
                </c:pt>
                <c:pt idx="5576">
                  <c:v>58.09375</c:v>
                </c:pt>
                <c:pt idx="5577">
                  <c:v>58.104166666666664</c:v>
                </c:pt>
                <c:pt idx="5578">
                  <c:v>58.114583333333336</c:v>
                </c:pt>
                <c:pt idx="5579">
                  <c:v>58.125</c:v>
                </c:pt>
                <c:pt idx="5580">
                  <c:v>58.135416666666664</c:v>
                </c:pt>
                <c:pt idx="5581">
                  <c:v>58.145833333333336</c:v>
                </c:pt>
                <c:pt idx="5582">
                  <c:v>58.15625</c:v>
                </c:pt>
                <c:pt idx="5583">
                  <c:v>58.166666666666664</c:v>
                </c:pt>
                <c:pt idx="5584">
                  <c:v>58.177083333333336</c:v>
                </c:pt>
                <c:pt idx="5585">
                  <c:v>58.1875</c:v>
                </c:pt>
                <c:pt idx="5586">
                  <c:v>58.197916666666664</c:v>
                </c:pt>
                <c:pt idx="5587">
                  <c:v>58.208333333333336</c:v>
                </c:pt>
                <c:pt idx="5588">
                  <c:v>58.21875</c:v>
                </c:pt>
                <c:pt idx="5589">
                  <c:v>58.229166666666664</c:v>
                </c:pt>
                <c:pt idx="5590">
                  <c:v>58.239583333333336</c:v>
                </c:pt>
                <c:pt idx="5591">
                  <c:v>58.25</c:v>
                </c:pt>
                <c:pt idx="5592">
                  <c:v>58.260416666666664</c:v>
                </c:pt>
                <c:pt idx="5593">
                  <c:v>58.270833333333336</c:v>
                </c:pt>
                <c:pt idx="5594">
                  <c:v>58.28125</c:v>
                </c:pt>
                <c:pt idx="5595">
                  <c:v>58.291666666666664</c:v>
                </c:pt>
                <c:pt idx="5596">
                  <c:v>58.302083333333336</c:v>
                </c:pt>
                <c:pt idx="5597">
                  <c:v>58.3125</c:v>
                </c:pt>
                <c:pt idx="5598">
                  <c:v>58.322916666666664</c:v>
                </c:pt>
                <c:pt idx="5599">
                  <c:v>58.333333333333336</c:v>
                </c:pt>
                <c:pt idx="5600">
                  <c:v>58.34375</c:v>
                </c:pt>
                <c:pt idx="5601">
                  <c:v>58.354166666666664</c:v>
                </c:pt>
                <c:pt idx="5602">
                  <c:v>58.364583333333336</c:v>
                </c:pt>
                <c:pt idx="5603">
                  <c:v>58.375</c:v>
                </c:pt>
                <c:pt idx="5604">
                  <c:v>58.385416666666664</c:v>
                </c:pt>
                <c:pt idx="5605">
                  <c:v>58.395833333333336</c:v>
                </c:pt>
                <c:pt idx="5606">
                  <c:v>58.40625</c:v>
                </c:pt>
                <c:pt idx="5607">
                  <c:v>58.416666666666664</c:v>
                </c:pt>
                <c:pt idx="5608">
                  <c:v>58.427083333333336</c:v>
                </c:pt>
                <c:pt idx="5609">
                  <c:v>58.4375</c:v>
                </c:pt>
              </c:numCache>
            </c:numRef>
          </c:xVal>
          <c:yVal>
            <c:numRef>
              <c:f>Cummulative!$V$2:$V$5611</c:f>
              <c:numCache>
                <c:formatCode>General</c:formatCode>
                <c:ptCount val="5610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1</c:v>
                </c:pt>
                <c:pt idx="4">
                  <c:v>1.25</c:v>
                </c:pt>
                <c:pt idx="5">
                  <c:v>1.5</c:v>
                </c:pt>
                <c:pt idx="6">
                  <c:v>1.75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2.25</c:v>
                </c:pt>
                <c:pt idx="42">
                  <c:v>2.5</c:v>
                </c:pt>
                <c:pt idx="43">
                  <c:v>2.75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3.25</c:v>
                </c:pt>
                <c:pt idx="52">
                  <c:v>3.5</c:v>
                </c:pt>
                <c:pt idx="53">
                  <c:v>3.75</c:v>
                </c:pt>
                <c:pt idx="54">
                  <c:v>4</c:v>
                </c:pt>
                <c:pt idx="55">
                  <c:v>4.25</c:v>
                </c:pt>
                <c:pt idx="56">
                  <c:v>4.5</c:v>
                </c:pt>
                <c:pt idx="57">
                  <c:v>4.75</c:v>
                </c:pt>
                <c:pt idx="58">
                  <c:v>5</c:v>
                </c:pt>
                <c:pt idx="59">
                  <c:v>5.25</c:v>
                </c:pt>
                <c:pt idx="60">
                  <c:v>5.5</c:v>
                </c:pt>
                <c:pt idx="61">
                  <c:v>5.75</c:v>
                </c:pt>
                <c:pt idx="62">
                  <c:v>6</c:v>
                </c:pt>
                <c:pt idx="63">
                  <c:v>6.25</c:v>
                </c:pt>
                <c:pt idx="64">
                  <c:v>6.5</c:v>
                </c:pt>
                <c:pt idx="65">
                  <c:v>6.75</c:v>
                </c:pt>
                <c:pt idx="66">
                  <c:v>7</c:v>
                </c:pt>
                <c:pt idx="67">
                  <c:v>7.25</c:v>
                </c:pt>
                <c:pt idx="68">
                  <c:v>7.5</c:v>
                </c:pt>
                <c:pt idx="69">
                  <c:v>7.75</c:v>
                </c:pt>
                <c:pt idx="70">
                  <c:v>8</c:v>
                </c:pt>
                <c:pt idx="71">
                  <c:v>8.25</c:v>
                </c:pt>
                <c:pt idx="72">
                  <c:v>8.5</c:v>
                </c:pt>
                <c:pt idx="73">
                  <c:v>8.75</c:v>
                </c:pt>
                <c:pt idx="74">
                  <c:v>9</c:v>
                </c:pt>
                <c:pt idx="75">
                  <c:v>9.25</c:v>
                </c:pt>
                <c:pt idx="76">
                  <c:v>9.5</c:v>
                </c:pt>
                <c:pt idx="77">
                  <c:v>9.75</c:v>
                </c:pt>
                <c:pt idx="78">
                  <c:v>10</c:v>
                </c:pt>
                <c:pt idx="79">
                  <c:v>10.25</c:v>
                </c:pt>
                <c:pt idx="80">
                  <c:v>10.5</c:v>
                </c:pt>
                <c:pt idx="81">
                  <c:v>10.75</c:v>
                </c:pt>
                <c:pt idx="82">
                  <c:v>11</c:v>
                </c:pt>
                <c:pt idx="83">
                  <c:v>11.25</c:v>
                </c:pt>
                <c:pt idx="84">
                  <c:v>11.5</c:v>
                </c:pt>
                <c:pt idx="85">
                  <c:v>11.75</c:v>
                </c:pt>
                <c:pt idx="86">
                  <c:v>12</c:v>
                </c:pt>
                <c:pt idx="87">
                  <c:v>12.25</c:v>
                </c:pt>
                <c:pt idx="88">
                  <c:v>12.5</c:v>
                </c:pt>
                <c:pt idx="89">
                  <c:v>12.75</c:v>
                </c:pt>
                <c:pt idx="90">
                  <c:v>13</c:v>
                </c:pt>
                <c:pt idx="91">
                  <c:v>13.25</c:v>
                </c:pt>
                <c:pt idx="92">
                  <c:v>13.5</c:v>
                </c:pt>
                <c:pt idx="93">
                  <c:v>13.75</c:v>
                </c:pt>
                <c:pt idx="94">
                  <c:v>14</c:v>
                </c:pt>
                <c:pt idx="95">
                  <c:v>14.25</c:v>
                </c:pt>
                <c:pt idx="96">
                  <c:v>14.5</c:v>
                </c:pt>
                <c:pt idx="97">
                  <c:v>14.5</c:v>
                </c:pt>
                <c:pt idx="98">
                  <c:v>14.5</c:v>
                </c:pt>
                <c:pt idx="99">
                  <c:v>14.5</c:v>
                </c:pt>
                <c:pt idx="100">
                  <c:v>14.5</c:v>
                </c:pt>
                <c:pt idx="101">
                  <c:v>14.5</c:v>
                </c:pt>
                <c:pt idx="102">
                  <c:v>14.5</c:v>
                </c:pt>
                <c:pt idx="103">
                  <c:v>14.5</c:v>
                </c:pt>
                <c:pt idx="104">
                  <c:v>14.5</c:v>
                </c:pt>
                <c:pt idx="105">
                  <c:v>14.5</c:v>
                </c:pt>
                <c:pt idx="106">
                  <c:v>14.5</c:v>
                </c:pt>
                <c:pt idx="107">
                  <c:v>14.5</c:v>
                </c:pt>
                <c:pt idx="108">
                  <c:v>14.5</c:v>
                </c:pt>
                <c:pt idx="109">
                  <c:v>14.5</c:v>
                </c:pt>
                <c:pt idx="110">
                  <c:v>14.5</c:v>
                </c:pt>
                <c:pt idx="111">
                  <c:v>14.5</c:v>
                </c:pt>
                <c:pt idx="112">
                  <c:v>14.5</c:v>
                </c:pt>
                <c:pt idx="113">
                  <c:v>14.5</c:v>
                </c:pt>
                <c:pt idx="114">
                  <c:v>14.5</c:v>
                </c:pt>
                <c:pt idx="115">
                  <c:v>14.5</c:v>
                </c:pt>
                <c:pt idx="116">
                  <c:v>14.5</c:v>
                </c:pt>
                <c:pt idx="117">
                  <c:v>14.5</c:v>
                </c:pt>
                <c:pt idx="118">
                  <c:v>14.5</c:v>
                </c:pt>
                <c:pt idx="119">
                  <c:v>14.5</c:v>
                </c:pt>
                <c:pt idx="120">
                  <c:v>14.5</c:v>
                </c:pt>
                <c:pt idx="121">
                  <c:v>14.5</c:v>
                </c:pt>
                <c:pt idx="122">
                  <c:v>14.5</c:v>
                </c:pt>
                <c:pt idx="123">
                  <c:v>14.5</c:v>
                </c:pt>
                <c:pt idx="124">
                  <c:v>14.5</c:v>
                </c:pt>
                <c:pt idx="125">
                  <c:v>14.5</c:v>
                </c:pt>
                <c:pt idx="126">
                  <c:v>14.5</c:v>
                </c:pt>
                <c:pt idx="127">
                  <c:v>14.5</c:v>
                </c:pt>
                <c:pt idx="128">
                  <c:v>14.5</c:v>
                </c:pt>
                <c:pt idx="129">
                  <c:v>14.5</c:v>
                </c:pt>
                <c:pt idx="130">
                  <c:v>14.5</c:v>
                </c:pt>
                <c:pt idx="131">
                  <c:v>14.5</c:v>
                </c:pt>
                <c:pt idx="132">
                  <c:v>14.5</c:v>
                </c:pt>
                <c:pt idx="133">
                  <c:v>14.5</c:v>
                </c:pt>
                <c:pt idx="134">
                  <c:v>14.5</c:v>
                </c:pt>
                <c:pt idx="135">
                  <c:v>14.5</c:v>
                </c:pt>
                <c:pt idx="136">
                  <c:v>14.5</c:v>
                </c:pt>
                <c:pt idx="137">
                  <c:v>14.5</c:v>
                </c:pt>
                <c:pt idx="138">
                  <c:v>14.5</c:v>
                </c:pt>
                <c:pt idx="139">
                  <c:v>14.5</c:v>
                </c:pt>
                <c:pt idx="140">
                  <c:v>14.5</c:v>
                </c:pt>
                <c:pt idx="141">
                  <c:v>14.5</c:v>
                </c:pt>
                <c:pt idx="142">
                  <c:v>14.5</c:v>
                </c:pt>
                <c:pt idx="143">
                  <c:v>14.5</c:v>
                </c:pt>
                <c:pt idx="144">
                  <c:v>14.5</c:v>
                </c:pt>
                <c:pt idx="145">
                  <c:v>14.5</c:v>
                </c:pt>
                <c:pt idx="146">
                  <c:v>14.5</c:v>
                </c:pt>
                <c:pt idx="147">
                  <c:v>14.5</c:v>
                </c:pt>
                <c:pt idx="148">
                  <c:v>14.5</c:v>
                </c:pt>
                <c:pt idx="149">
                  <c:v>14.5</c:v>
                </c:pt>
                <c:pt idx="150">
                  <c:v>14.5</c:v>
                </c:pt>
                <c:pt idx="151">
                  <c:v>14.5</c:v>
                </c:pt>
                <c:pt idx="152">
                  <c:v>14.5</c:v>
                </c:pt>
                <c:pt idx="153">
                  <c:v>14.5</c:v>
                </c:pt>
                <c:pt idx="154">
                  <c:v>14.5</c:v>
                </c:pt>
                <c:pt idx="155">
                  <c:v>14.5</c:v>
                </c:pt>
                <c:pt idx="156">
                  <c:v>14.5</c:v>
                </c:pt>
                <c:pt idx="157">
                  <c:v>14.5</c:v>
                </c:pt>
                <c:pt idx="158">
                  <c:v>14.5</c:v>
                </c:pt>
                <c:pt idx="159">
                  <c:v>14.5</c:v>
                </c:pt>
                <c:pt idx="160">
                  <c:v>14.75</c:v>
                </c:pt>
                <c:pt idx="161">
                  <c:v>15</c:v>
                </c:pt>
                <c:pt idx="162">
                  <c:v>15.25</c:v>
                </c:pt>
                <c:pt idx="163">
                  <c:v>15.5</c:v>
                </c:pt>
                <c:pt idx="164">
                  <c:v>15.75</c:v>
                </c:pt>
                <c:pt idx="165">
                  <c:v>16</c:v>
                </c:pt>
                <c:pt idx="166">
                  <c:v>16.25</c:v>
                </c:pt>
                <c:pt idx="167">
                  <c:v>16.5</c:v>
                </c:pt>
                <c:pt idx="168">
                  <c:v>16.75</c:v>
                </c:pt>
                <c:pt idx="169">
                  <c:v>17</c:v>
                </c:pt>
                <c:pt idx="170">
                  <c:v>17.25</c:v>
                </c:pt>
                <c:pt idx="171">
                  <c:v>17.5</c:v>
                </c:pt>
                <c:pt idx="172">
                  <c:v>17.75</c:v>
                </c:pt>
                <c:pt idx="173">
                  <c:v>18</c:v>
                </c:pt>
                <c:pt idx="174">
                  <c:v>18.25</c:v>
                </c:pt>
                <c:pt idx="175">
                  <c:v>18.5</c:v>
                </c:pt>
                <c:pt idx="176">
                  <c:v>18.75</c:v>
                </c:pt>
                <c:pt idx="177">
                  <c:v>19</c:v>
                </c:pt>
                <c:pt idx="178">
                  <c:v>19.25</c:v>
                </c:pt>
                <c:pt idx="179">
                  <c:v>19.5</c:v>
                </c:pt>
                <c:pt idx="180">
                  <c:v>19.75</c:v>
                </c:pt>
                <c:pt idx="181">
                  <c:v>20</c:v>
                </c:pt>
                <c:pt idx="182">
                  <c:v>20.25</c:v>
                </c:pt>
                <c:pt idx="183">
                  <c:v>20.5</c:v>
                </c:pt>
                <c:pt idx="184">
                  <c:v>20.75</c:v>
                </c:pt>
                <c:pt idx="185">
                  <c:v>21</c:v>
                </c:pt>
                <c:pt idx="186">
                  <c:v>21.25</c:v>
                </c:pt>
                <c:pt idx="187">
                  <c:v>21.5</c:v>
                </c:pt>
                <c:pt idx="188">
                  <c:v>21.5</c:v>
                </c:pt>
                <c:pt idx="189">
                  <c:v>21.5</c:v>
                </c:pt>
                <c:pt idx="190">
                  <c:v>21.5</c:v>
                </c:pt>
                <c:pt idx="191">
                  <c:v>21.5</c:v>
                </c:pt>
                <c:pt idx="192">
                  <c:v>21.5</c:v>
                </c:pt>
                <c:pt idx="193">
                  <c:v>21.5</c:v>
                </c:pt>
                <c:pt idx="194">
                  <c:v>21.5</c:v>
                </c:pt>
                <c:pt idx="195">
                  <c:v>21.5</c:v>
                </c:pt>
                <c:pt idx="196">
                  <c:v>21.5</c:v>
                </c:pt>
                <c:pt idx="197">
                  <c:v>21.5</c:v>
                </c:pt>
                <c:pt idx="198">
                  <c:v>21.5</c:v>
                </c:pt>
                <c:pt idx="199">
                  <c:v>21.5</c:v>
                </c:pt>
                <c:pt idx="200">
                  <c:v>21.5</c:v>
                </c:pt>
                <c:pt idx="201">
                  <c:v>21.5</c:v>
                </c:pt>
                <c:pt idx="202">
                  <c:v>21.5</c:v>
                </c:pt>
                <c:pt idx="203">
                  <c:v>21.5</c:v>
                </c:pt>
                <c:pt idx="204">
                  <c:v>21.5</c:v>
                </c:pt>
                <c:pt idx="205">
                  <c:v>21.5</c:v>
                </c:pt>
                <c:pt idx="206">
                  <c:v>21.5</c:v>
                </c:pt>
                <c:pt idx="207">
                  <c:v>21.5</c:v>
                </c:pt>
                <c:pt idx="208">
                  <c:v>21.5</c:v>
                </c:pt>
                <c:pt idx="209">
                  <c:v>21.5</c:v>
                </c:pt>
                <c:pt idx="210">
                  <c:v>21.5</c:v>
                </c:pt>
                <c:pt idx="211">
                  <c:v>21.5</c:v>
                </c:pt>
                <c:pt idx="212">
                  <c:v>21.5</c:v>
                </c:pt>
                <c:pt idx="213">
                  <c:v>21.5</c:v>
                </c:pt>
                <c:pt idx="214">
                  <c:v>21.5</c:v>
                </c:pt>
                <c:pt idx="215">
                  <c:v>21.5</c:v>
                </c:pt>
                <c:pt idx="216">
                  <c:v>21.5</c:v>
                </c:pt>
                <c:pt idx="217">
                  <c:v>21.5</c:v>
                </c:pt>
                <c:pt idx="218">
                  <c:v>21.5</c:v>
                </c:pt>
                <c:pt idx="219">
                  <c:v>21.5</c:v>
                </c:pt>
                <c:pt idx="220">
                  <c:v>21.5</c:v>
                </c:pt>
                <c:pt idx="221">
                  <c:v>21.5</c:v>
                </c:pt>
                <c:pt idx="222">
                  <c:v>21.5</c:v>
                </c:pt>
                <c:pt idx="223">
                  <c:v>21.5</c:v>
                </c:pt>
                <c:pt idx="224">
                  <c:v>21.5</c:v>
                </c:pt>
                <c:pt idx="225">
                  <c:v>21.5</c:v>
                </c:pt>
                <c:pt idx="226">
                  <c:v>21.5</c:v>
                </c:pt>
                <c:pt idx="227">
                  <c:v>21.5</c:v>
                </c:pt>
                <c:pt idx="228">
                  <c:v>21.5</c:v>
                </c:pt>
                <c:pt idx="229">
                  <c:v>21.5</c:v>
                </c:pt>
                <c:pt idx="230">
                  <c:v>21.5</c:v>
                </c:pt>
                <c:pt idx="231">
                  <c:v>21.5</c:v>
                </c:pt>
                <c:pt idx="232">
                  <c:v>21.5</c:v>
                </c:pt>
                <c:pt idx="233">
                  <c:v>21.5</c:v>
                </c:pt>
                <c:pt idx="234">
                  <c:v>21.5</c:v>
                </c:pt>
                <c:pt idx="235">
                  <c:v>21.5</c:v>
                </c:pt>
                <c:pt idx="236">
                  <c:v>21.5</c:v>
                </c:pt>
                <c:pt idx="237">
                  <c:v>21.5</c:v>
                </c:pt>
                <c:pt idx="238">
                  <c:v>21.5</c:v>
                </c:pt>
                <c:pt idx="239">
                  <c:v>21.5</c:v>
                </c:pt>
                <c:pt idx="240">
                  <c:v>21.5</c:v>
                </c:pt>
                <c:pt idx="241">
                  <c:v>21.5</c:v>
                </c:pt>
                <c:pt idx="242">
                  <c:v>21.5</c:v>
                </c:pt>
                <c:pt idx="243">
                  <c:v>21.5</c:v>
                </c:pt>
                <c:pt idx="244">
                  <c:v>21.5</c:v>
                </c:pt>
                <c:pt idx="245">
                  <c:v>21.5</c:v>
                </c:pt>
                <c:pt idx="246">
                  <c:v>21.5</c:v>
                </c:pt>
                <c:pt idx="247">
                  <c:v>21.5</c:v>
                </c:pt>
                <c:pt idx="248">
                  <c:v>21.5</c:v>
                </c:pt>
                <c:pt idx="249">
                  <c:v>21.5</c:v>
                </c:pt>
                <c:pt idx="250">
                  <c:v>21.5</c:v>
                </c:pt>
                <c:pt idx="251">
                  <c:v>21.5</c:v>
                </c:pt>
                <c:pt idx="252">
                  <c:v>21.5</c:v>
                </c:pt>
                <c:pt idx="253">
                  <c:v>21.5</c:v>
                </c:pt>
                <c:pt idx="254">
                  <c:v>21.5</c:v>
                </c:pt>
                <c:pt idx="255">
                  <c:v>21.5</c:v>
                </c:pt>
                <c:pt idx="256">
                  <c:v>21.5</c:v>
                </c:pt>
                <c:pt idx="257">
                  <c:v>21.5</c:v>
                </c:pt>
                <c:pt idx="258">
                  <c:v>21.5</c:v>
                </c:pt>
                <c:pt idx="259">
                  <c:v>21.5</c:v>
                </c:pt>
                <c:pt idx="260">
                  <c:v>21.5</c:v>
                </c:pt>
                <c:pt idx="261">
                  <c:v>21.5</c:v>
                </c:pt>
                <c:pt idx="262">
                  <c:v>21.5</c:v>
                </c:pt>
                <c:pt idx="263">
                  <c:v>21.5</c:v>
                </c:pt>
                <c:pt idx="264">
                  <c:v>21.5</c:v>
                </c:pt>
                <c:pt idx="265">
                  <c:v>21.5</c:v>
                </c:pt>
                <c:pt idx="266">
                  <c:v>21.5</c:v>
                </c:pt>
                <c:pt idx="267">
                  <c:v>21.5</c:v>
                </c:pt>
                <c:pt idx="268">
                  <c:v>21.5</c:v>
                </c:pt>
                <c:pt idx="269">
                  <c:v>21.5</c:v>
                </c:pt>
                <c:pt idx="270">
                  <c:v>21.5</c:v>
                </c:pt>
                <c:pt idx="271">
                  <c:v>21.5</c:v>
                </c:pt>
                <c:pt idx="272">
                  <c:v>21.5</c:v>
                </c:pt>
                <c:pt idx="273">
                  <c:v>21.5</c:v>
                </c:pt>
                <c:pt idx="274">
                  <c:v>21.5</c:v>
                </c:pt>
                <c:pt idx="275">
                  <c:v>21.5</c:v>
                </c:pt>
                <c:pt idx="276">
                  <c:v>21.5</c:v>
                </c:pt>
                <c:pt idx="277">
                  <c:v>21.5</c:v>
                </c:pt>
                <c:pt idx="278">
                  <c:v>21.5</c:v>
                </c:pt>
                <c:pt idx="279">
                  <c:v>21.5</c:v>
                </c:pt>
                <c:pt idx="280">
                  <c:v>21.5</c:v>
                </c:pt>
                <c:pt idx="281">
                  <c:v>21.5</c:v>
                </c:pt>
                <c:pt idx="282">
                  <c:v>21.5</c:v>
                </c:pt>
                <c:pt idx="283">
                  <c:v>21.5</c:v>
                </c:pt>
                <c:pt idx="284">
                  <c:v>21.5</c:v>
                </c:pt>
                <c:pt idx="285">
                  <c:v>21.5</c:v>
                </c:pt>
                <c:pt idx="286">
                  <c:v>21.5</c:v>
                </c:pt>
                <c:pt idx="287">
                  <c:v>21.5</c:v>
                </c:pt>
                <c:pt idx="288">
                  <c:v>21.5</c:v>
                </c:pt>
                <c:pt idx="289">
                  <c:v>21.5</c:v>
                </c:pt>
                <c:pt idx="290">
                  <c:v>21.5</c:v>
                </c:pt>
                <c:pt idx="291">
                  <c:v>21.5</c:v>
                </c:pt>
                <c:pt idx="292">
                  <c:v>21.5</c:v>
                </c:pt>
                <c:pt idx="293">
                  <c:v>21.5</c:v>
                </c:pt>
                <c:pt idx="294">
                  <c:v>21.5</c:v>
                </c:pt>
                <c:pt idx="295">
                  <c:v>21.5</c:v>
                </c:pt>
                <c:pt idx="296">
                  <c:v>21.5</c:v>
                </c:pt>
                <c:pt idx="297">
                  <c:v>21.5</c:v>
                </c:pt>
                <c:pt idx="298">
                  <c:v>21.5</c:v>
                </c:pt>
                <c:pt idx="299">
                  <c:v>21.5</c:v>
                </c:pt>
                <c:pt idx="300">
                  <c:v>21.5</c:v>
                </c:pt>
                <c:pt idx="301">
                  <c:v>21.5</c:v>
                </c:pt>
                <c:pt idx="302">
                  <c:v>21.5</c:v>
                </c:pt>
                <c:pt idx="303">
                  <c:v>21.5</c:v>
                </c:pt>
                <c:pt idx="304">
                  <c:v>21.5</c:v>
                </c:pt>
                <c:pt idx="305">
                  <c:v>21.5</c:v>
                </c:pt>
                <c:pt idx="306">
                  <c:v>21.5</c:v>
                </c:pt>
                <c:pt idx="307">
                  <c:v>21.5</c:v>
                </c:pt>
                <c:pt idx="308">
                  <c:v>21.5</c:v>
                </c:pt>
                <c:pt idx="309">
                  <c:v>21.5</c:v>
                </c:pt>
                <c:pt idx="310">
                  <c:v>21.5</c:v>
                </c:pt>
                <c:pt idx="311">
                  <c:v>21.5</c:v>
                </c:pt>
                <c:pt idx="312">
                  <c:v>21.5</c:v>
                </c:pt>
                <c:pt idx="313">
                  <c:v>21.5</c:v>
                </c:pt>
                <c:pt idx="314">
                  <c:v>21.5</c:v>
                </c:pt>
                <c:pt idx="315">
                  <c:v>21.5</c:v>
                </c:pt>
                <c:pt idx="316">
                  <c:v>21.5</c:v>
                </c:pt>
                <c:pt idx="317">
                  <c:v>21.5</c:v>
                </c:pt>
                <c:pt idx="318">
                  <c:v>21.5</c:v>
                </c:pt>
                <c:pt idx="319">
                  <c:v>21.5</c:v>
                </c:pt>
                <c:pt idx="320">
                  <c:v>21.5</c:v>
                </c:pt>
                <c:pt idx="321">
                  <c:v>21.5</c:v>
                </c:pt>
                <c:pt idx="322">
                  <c:v>21.5</c:v>
                </c:pt>
                <c:pt idx="323">
                  <c:v>21.5</c:v>
                </c:pt>
                <c:pt idx="324">
                  <c:v>21.5</c:v>
                </c:pt>
                <c:pt idx="325">
                  <c:v>21.5</c:v>
                </c:pt>
                <c:pt idx="326">
                  <c:v>21.5</c:v>
                </c:pt>
                <c:pt idx="327">
                  <c:v>21.5</c:v>
                </c:pt>
                <c:pt idx="328">
                  <c:v>21.5</c:v>
                </c:pt>
                <c:pt idx="329">
                  <c:v>21.5</c:v>
                </c:pt>
                <c:pt idx="330">
                  <c:v>21.5</c:v>
                </c:pt>
                <c:pt idx="331">
                  <c:v>21.5</c:v>
                </c:pt>
                <c:pt idx="332">
                  <c:v>21.5</c:v>
                </c:pt>
                <c:pt idx="333">
                  <c:v>21.5</c:v>
                </c:pt>
                <c:pt idx="334">
                  <c:v>21.5</c:v>
                </c:pt>
                <c:pt idx="335">
                  <c:v>21.5</c:v>
                </c:pt>
                <c:pt idx="336">
                  <c:v>21.5</c:v>
                </c:pt>
                <c:pt idx="337">
                  <c:v>21.5</c:v>
                </c:pt>
                <c:pt idx="338">
                  <c:v>21.5</c:v>
                </c:pt>
                <c:pt idx="339">
                  <c:v>21.5</c:v>
                </c:pt>
                <c:pt idx="340">
                  <c:v>21.5</c:v>
                </c:pt>
                <c:pt idx="341">
                  <c:v>21.5</c:v>
                </c:pt>
                <c:pt idx="342">
                  <c:v>21.5</c:v>
                </c:pt>
                <c:pt idx="343">
                  <c:v>21.5</c:v>
                </c:pt>
                <c:pt idx="344">
                  <c:v>21.5</c:v>
                </c:pt>
                <c:pt idx="345">
                  <c:v>21.5</c:v>
                </c:pt>
                <c:pt idx="346">
                  <c:v>21.5</c:v>
                </c:pt>
                <c:pt idx="347">
                  <c:v>21.5</c:v>
                </c:pt>
                <c:pt idx="348">
                  <c:v>21.5</c:v>
                </c:pt>
                <c:pt idx="349">
                  <c:v>21.5</c:v>
                </c:pt>
                <c:pt idx="350">
                  <c:v>21.5</c:v>
                </c:pt>
                <c:pt idx="351">
                  <c:v>21.5</c:v>
                </c:pt>
                <c:pt idx="352">
                  <c:v>21.5</c:v>
                </c:pt>
                <c:pt idx="353">
                  <c:v>21.5</c:v>
                </c:pt>
                <c:pt idx="354">
                  <c:v>21.5</c:v>
                </c:pt>
                <c:pt idx="355">
                  <c:v>21.5</c:v>
                </c:pt>
                <c:pt idx="356">
                  <c:v>21.5</c:v>
                </c:pt>
                <c:pt idx="357">
                  <c:v>21.5</c:v>
                </c:pt>
                <c:pt idx="358">
                  <c:v>21.5</c:v>
                </c:pt>
                <c:pt idx="359">
                  <c:v>21.5</c:v>
                </c:pt>
                <c:pt idx="360">
                  <c:v>21.5</c:v>
                </c:pt>
                <c:pt idx="361">
                  <c:v>21.5</c:v>
                </c:pt>
                <c:pt idx="362">
                  <c:v>21.5</c:v>
                </c:pt>
                <c:pt idx="363">
                  <c:v>21.5</c:v>
                </c:pt>
                <c:pt idx="364">
                  <c:v>21.5</c:v>
                </c:pt>
                <c:pt idx="365">
                  <c:v>21.5</c:v>
                </c:pt>
                <c:pt idx="366">
                  <c:v>21.5</c:v>
                </c:pt>
                <c:pt idx="367">
                  <c:v>21.5</c:v>
                </c:pt>
                <c:pt idx="368">
                  <c:v>21.5</c:v>
                </c:pt>
                <c:pt idx="369">
                  <c:v>21.5</c:v>
                </c:pt>
                <c:pt idx="370">
                  <c:v>21.5</c:v>
                </c:pt>
                <c:pt idx="371">
                  <c:v>21.5</c:v>
                </c:pt>
                <c:pt idx="372">
                  <c:v>21.5</c:v>
                </c:pt>
                <c:pt idx="373">
                  <c:v>21.5</c:v>
                </c:pt>
                <c:pt idx="374">
                  <c:v>21.5</c:v>
                </c:pt>
                <c:pt idx="375">
                  <c:v>21.5</c:v>
                </c:pt>
                <c:pt idx="376">
                  <c:v>21.5</c:v>
                </c:pt>
                <c:pt idx="377">
                  <c:v>21.5</c:v>
                </c:pt>
                <c:pt idx="378">
                  <c:v>21.5</c:v>
                </c:pt>
                <c:pt idx="379">
                  <c:v>21.5</c:v>
                </c:pt>
                <c:pt idx="380">
                  <c:v>21.5</c:v>
                </c:pt>
                <c:pt idx="381">
                  <c:v>21.5</c:v>
                </c:pt>
                <c:pt idx="382">
                  <c:v>21.5</c:v>
                </c:pt>
                <c:pt idx="383">
                  <c:v>21.5</c:v>
                </c:pt>
                <c:pt idx="384">
                  <c:v>21.5</c:v>
                </c:pt>
                <c:pt idx="385">
                  <c:v>21.5</c:v>
                </c:pt>
                <c:pt idx="386">
                  <c:v>21.5</c:v>
                </c:pt>
                <c:pt idx="387">
                  <c:v>21.5</c:v>
                </c:pt>
                <c:pt idx="388">
                  <c:v>21.5</c:v>
                </c:pt>
                <c:pt idx="389">
                  <c:v>21.5</c:v>
                </c:pt>
                <c:pt idx="390">
                  <c:v>21.5</c:v>
                </c:pt>
                <c:pt idx="391">
                  <c:v>21.5</c:v>
                </c:pt>
                <c:pt idx="392">
                  <c:v>21.5</c:v>
                </c:pt>
                <c:pt idx="393">
                  <c:v>21.5</c:v>
                </c:pt>
                <c:pt idx="394">
                  <c:v>21.5</c:v>
                </c:pt>
                <c:pt idx="395">
                  <c:v>21.5</c:v>
                </c:pt>
                <c:pt idx="396">
                  <c:v>21.5</c:v>
                </c:pt>
                <c:pt idx="397">
                  <c:v>21.5</c:v>
                </c:pt>
                <c:pt idx="398">
                  <c:v>21.5</c:v>
                </c:pt>
                <c:pt idx="399">
                  <c:v>21.5</c:v>
                </c:pt>
                <c:pt idx="400">
                  <c:v>21.5</c:v>
                </c:pt>
                <c:pt idx="401">
                  <c:v>21.5</c:v>
                </c:pt>
                <c:pt idx="402">
                  <c:v>21.5</c:v>
                </c:pt>
                <c:pt idx="403">
                  <c:v>21.5</c:v>
                </c:pt>
                <c:pt idx="404">
                  <c:v>21.5</c:v>
                </c:pt>
                <c:pt idx="405">
                  <c:v>21.5</c:v>
                </c:pt>
                <c:pt idx="406">
                  <c:v>21.5</c:v>
                </c:pt>
                <c:pt idx="407">
                  <c:v>21.5</c:v>
                </c:pt>
                <c:pt idx="408">
                  <c:v>21.5</c:v>
                </c:pt>
                <c:pt idx="409">
                  <c:v>21.5</c:v>
                </c:pt>
                <c:pt idx="410">
                  <c:v>21.5</c:v>
                </c:pt>
                <c:pt idx="411">
                  <c:v>21.5</c:v>
                </c:pt>
                <c:pt idx="412">
                  <c:v>21.5</c:v>
                </c:pt>
                <c:pt idx="413">
                  <c:v>21.5</c:v>
                </c:pt>
                <c:pt idx="414">
                  <c:v>21.5</c:v>
                </c:pt>
                <c:pt idx="415">
                  <c:v>21.5</c:v>
                </c:pt>
                <c:pt idx="416">
                  <c:v>21.5</c:v>
                </c:pt>
                <c:pt idx="417">
                  <c:v>21.5</c:v>
                </c:pt>
                <c:pt idx="418">
                  <c:v>21.5</c:v>
                </c:pt>
                <c:pt idx="419">
                  <c:v>21.5</c:v>
                </c:pt>
                <c:pt idx="420">
                  <c:v>21.5</c:v>
                </c:pt>
                <c:pt idx="421">
                  <c:v>21.5</c:v>
                </c:pt>
                <c:pt idx="422">
                  <c:v>21.5</c:v>
                </c:pt>
                <c:pt idx="423">
                  <c:v>21.5</c:v>
                </c:pt>
                <c:pt idx="424">
                  <c:v>21.5</c:v>
                </c:pt>
                <c:pt idx="425">
                  <c:v>21.5</c:v>
                </c:pt>
                <c:pt idx="426">
                  <c:v>21.5</c:v>
                </c:pt>
                <c:pt idx="427">
                  <c:v>21.5</c:v>
                </c:pt>
                <c:pt idx="428">
                  <c:v>21.5</c:v>
                </c:pt>
                <c:pt idx="429">
                  <c:v>21.5</c:v>
                </c:pt>
                <c:pt idx="430">
                  <c:v>21.5</c:v>
                </c:pt>
                <c:pt idx="431">
                  <c:v>21.5</c:v>
                </c:pt>
                <c:pt idx="432">
                  <c:v>21.5</c:v>
                </c:pt>
                <c:pt idx="433">
                  <c:v>21.5</c:v>
                </c:pt>
                <c:pt idx="434">
                  <c:v>21.5</c:v>
                </c:pt>
                <c:pt idx="435">
                  <c:v>21.5</c:v>
                </c:pt>
                <c:pt idx="436">
                  <c:v>21.5</c:v>
                </c:pt>
                <c:pt idx="437">
                  <c:v>21.5</c:v>
                </c:pt>
                <c:pt idx="438">
                  <c:v>21.5</c:v>
                </c:pt>
                <c:pt idx="439">
                  <c:v>21.5</c:v>
                </c:pt>
                <c:pt idx="440">
                  <c:v>21.5</c:v>
                </c:pt>
                <c:pt idx="441">
                  <c:v>21.5</c:v>
                </c:pt>
                <c:pt idx="442">
                  <c:v>21.5</c:v>
                </c:pt>
                <c:pt idx="443">
                  <c:v>21.5</c:v>
                </c:pt>
                <c:pt idx="444">
                  <c:v>21.5</c:v>
                </c:pt>
                <c:pt idx="445">
                  <c:v>21.5</c:v>
                </c:pt>
                <c:pt idx="446">
                  <c:v>21.5</c:v>
                </c:pt>
                <c:pt idx="447">
                  <c:v>21.5</c:v>
                </c:pt>
                <c:pt idx="448">
                  <c:v>21.5</c:v>
                </c:pt>
                <c:pt idx="449">
                  <c:v>21.5</c:v>
                </c:pt>
                <c:pt idx="450">
                  <c:v>21.5</c:v>
                </c:pt>
                <c:pt idx="451">
                  <c:v>21.5</c:v>
                </c:pt>
                <c:pt idx="452">
                  <c:v>21.5</c:v>
                </c:pt>
                <c:pt idx="453">
                  <c:v>21.5</c:v>
                </c:pt>
                <c:pt idx="454">
                  <c:v>21.5</c:v>
                </c:pt>
                <c:pt idx="455">
                  <c:v>21.5</c:v>
                </c:pt>
                <c:pt idx="456">
                  <c:v>21.5</c:v>
                </c:pt>
                <c:pt idx="457">
                  <c:v>21.5</c:v>
                </c:pt>
                <c:pt idx="458">
                  <c:v>21.5</c:v>
                </c:pt>
                <c:pt idx="459">
                  <c:v>21.5</c:v>
                </c:pt>
                <c:pt idx="460">
                  <c:v>21.5</c:v>
                </c:pt>
                <c:pt idx="461">
                  <c:v>21.5</c:v>
                </c:pt>
                <c:pt idx="462">
                  <c:v>21.5</c:v>
                </c:pt>
                <c:pt idx="463">
                  <c:v>21.5</c:v>
                </c:pt>
                <c:pt idx="464">
                  <c:v>21.5</c:v>
                </c:pt>
                <c:pt idx="465">
                  <c:v>21.5</c:v>
                </c:pt>
                <c:pt idx="466">
                  <c:v>21.5</c:v>
                </c:pt>
                <c:pt idx="467">
                  <c:v>21.5</c:v>
                </c:pt>
                <c:pt idx="468">
                  <c:v>21.5</c:v>
                </c:pt>
                <c:pt idx="469">
                  <c:v>21.5</c:v>
                </c:pt>
                <c:pt idx="470">
                  <c:v>21.5</c:v>
                </c:pt>
                <c:pt idx="471">
                  <c:v>21.5</c:v>
                </c:pt>
                <c:pt idx="472">
                  <c:v>21.5</c:v>
                </c:pt>
                <c:pt idx="473">
                  <c:v>21.5</c:v>
                </c:pt>
                <c:pt idx="474">
                  <c:v>21.5</c:v>
                </c:pt>
                <c:pt idx="475">
                  <c:v>21.5</c:v>
                </c:pt>
                <c:pt idx="476">
                  <c:v>21.5</c:v>
                </c:pt>
                <c:pt idx="477">
                  <c:v>21.5</c:v>
                </c:pt>
                <c:pt idx="478">
                  <c:v>21.5</c:v>
                </c:pt>
                <c:pt idx="479">
                  <c:v>21.5</c:v>
                </c:pt>
                <c:pt idx="480">
                  <c:v>21.5</c:v>
                </c:pt>
                <c:pt idx="481">
                  <c:v>21.5</c:v>
                </c:pt>
                <c:pt idx="482">
                  <c:v>21.5</c:v>
                </c:pt>
                <c:pt idx="483">
                  <c:v>21.5</c:v>
                </c:pt>
                <c:pt idx="484">
                  <c:v>21.5</c:v>
                </c:pt>
                <c:pt idx="485">
                  <c:v>21.5</c:v>
                </c:pt>
                <c:pt idx="486">
                  <c:v>21.5</c:v>
                </c:pt>
                <c:pt idx="487">
                  <c:v>21.5</c:v>
                </c:pt>
                <c:pt idx="488">
                  <c:v>21.5</c:v>
                </c:pt>
                <c:pt idx="489">
                  <c:v>21.5</c:v>
                </c:pt>
                <c:pt idx="490">
                  <c:v>21.5</c:v>
                </c:pt>
                <c:pt idx="491">
                  <c:v>21.5</c:v>
                </c:pt>
                <c:pt idx="492">
                  <c:v>21.5</c:v>
                </c:pt>
                <c:pt idx="493">
                  <c:v>21.5</c:v>
                </c:pt>
                <c:pt idx="494">
                  <c:v>21.5</c:v>
                </c:pt>
                <c:pt idx="495">
                  <c:v>21.5</c:v>
                </c:pt>
                <c:pt idx="496">
                  <c:v>21.5</c:v>
                </c:pt>
                <c:pt idx="497">
                  <c:v>21.5</c:v>
                </c:pt>
                <c:pt idx="498">
                  <c:v>21.5</c:v>
                </c:pt>
                <c:pt idx="499">
                  <c:v>21.5</c:v>
                </c:pt>
                <c:pt idx="500">
                  <c:v>21.5</c:v>
                </c:pt>
                <c:pt idx="501">
                  <c:v>21.5</c:v>
                </c:pt>
                <c:pt idx="502">
                  <c:v>21.5</c:v>
                </c:pt>
                <c:pt idx="503">
                  <c:v>21.5</c:v>
                </c:pt>
                <c:pt idx="504">
                  <c:v>21.5</c:v>
                </c:pt>
                <c:pt idx="505">
                  <c:v>21.5</c:v>
                </c:pt>
                <c:pt idx="506">
                  <c:v>21.5</c:v>
                </c:pt>
                <c:pt idx="507">
                  <c:v>21.5</c:v>
                </c:pt>
                <c:pt idx="508">
                  <c:v>21.5</c:v>
                </c:pt>
                <c:pt idx="509">
                  <c:v>21.5</c:v>
                </c:pt>
                <c:pt idx="510">
                  <c:v>21.5</c:v>
                </c:pt>
                <c:pt idx="511">
                  <c:v>21.5</c:v>
                </c:pt>
                <c:pt idx="512">
                  <c:v>21.5</c:v>
                </c:pt>
                <c:pt idx="513">
                  <c:v>21.5</c:v>
                </c:pt>
                <c:pt idx="514">
                  <c:v>21.5</c:v>
                </c:pt>
                <c:pt idx="515">
                  <c:v>21.5</c:v>
                </c:pt>
                <c:pt idx="516">
                  <c:v>21.5</c:v>
                </c:pt>
                <c:pt idx="517">
                  <c:v>21.5</c:v>
                </c:pt>
                <c:pt idx="518">
                  <c:v>21.5</c:v>
                </c:pt>
                <c:pt idx="519">
                  <c:v>21.5</c:v>
                </c:pt>
                <c:pt idx="520">
                  <c:v>21.5</c:v>
                </c:pt>
                <c:pt idx="521">
                  <c:v>21.5</c:v>
                </c:pt>
                <c:pt idx="522">
                  <c:v>21.5</c:v>
                </c:pt>
                <c:pt idx="523">
                  <c:v>21.5</c:v>
                </c:pt>
                <c:pt idx="524">
                  <c:v>21.5</c:v>
                </c:pt>
                <c:pt idx="525">
                  <c:v>21.5</c:v>
                </c:pt>
                <c:pt idx="526">
                  <c:v>21.5</c:v>
                </c:pt>
                <c:pt idx="527">
                  <c:v>21.5</c:v>
                </c:pt>
                <c:pt idx="528">
                  <c:v>21.5</c:v>
                </c:pt>
                <c:pt idx="529">
                  <c:v>21.5</c:v>
                </c:pt>
                <c:pt idx="530">
                  <c:v>21.5</c:v>
                </c:pt>
                <c:pt idx="531">
                  <c:v>21.5</c:v>
                </c:pt>
                <c:pt idx="532">
                  <c:v>21.5</c:v>
                </c:pt>
                <c:pt idx="533">
                  <c:v>21.5</c:v>
                </c:pt>
                <c:pt idx="534">
                  <c:v>21.5</c:v>
                </c:pt>
                <c:pt idx="535">
                  <c:v>21.5</c:v>
                </c:pt>
                <c:pt idx="536">
                  <c:v>21.5</c:v>
                </c:pt>
                <c:pt idx="537">
                  <c:v>21.5</c:v>
                </c:pt>
                <c:pt idx="538">
                  <c:v>21.5</c:v>
                </c:pt>
                <c:pt idx="539">
                  <c:v>21.5</c:v>
                </c:pt>
                <c:pt idx="540">
                  <c:v>21.5</c:v>
                </c:pt>
                <c:pt idx="541">
                  <c:v>21.5</c:v>
                </c:pt>
                <c:pt idx="542">
                  <c:v>21.5</c:v>
                </c:pt>
                <c:pt idx="543">
                  <c:v>21.5</c:v>
                </c:pt>
                <c:pt idx="544">
                  <c:v>21.5</c:v>
                </c:pt>
                <c:pt idx="545">
                  <c:v>21.5</c:v>
                </c:pt>
                <c:pt idx="546">
                  <c:v>21.5</c:v>
                </c:pt>
                <c:pt idx="547">
                  <c:v>21.75</c:v>
                </c:pt>
                <c:pt idx="548">
                  <c:v>22</c:v>
                </c:pt>
                <c:pt idx="549">
                  <c:v>22.25</c:v>
                </c:pt>
                <c:pt idx="550">
                  <c:v>22.5</c:v>
                </c:pt>
                <c:pt idx="551">
                  <c:v>22.75</c:v>
                </c:pt>
                <c:pt idx="552">
                  <c:v>23</c:v>
                </c:pt>
                <c:pt idx="553">
                  <c:v>23.25</c:v>
                </c:pt>
                <c:pt idx="554">
                  <c:v>23.5</c:v>
                </c:pt>
                <c:pt idx="555">
                  <c:v>23.75</c:v>
                </c:pt>
                <c:pt idx="556">
                  <c:v>24</c:v>
                </c:pt>
                <c:pt idx="557">
                  <c:v>24.25</c:v>
                </c:pt>
                <c:pt idx="558">
                  <c:v>24.5</c:v>
                </c:pt>
                <c:pt idx="559">
                  <c:v>24.75</c:v>
                </c:pt>
                <c:pt idx="560">
                  <c:v>25</c:v>
                </c:pt>
                <c:pt idx="561">
                  <c:v>25.25</c:v>
                </c:pt>
                <c:pt idx="562">
                  <c:v>25.5</c:v>
                </c:pt>
                <c:pt idx="563">
                  <c:v>25.75</c:v>
                </c:pt>
                <c:pt idx="564">
                  <c:v>26</c:v>
                </c:pt>
                <c:pt idx="565">
                  <c:v>26.25</c:v>
                </c:pt>
                <c:pt idx="566">
                  <c:v>26.5</c:v>
                </c:pt>
                <c:pt idx="567">
                  <c:v>26.75</c:v>
                </c:pt>
                <c:pt idx="568">
                  <c:v>27</c:v>
                </c:pt>
                <c:pt idx="569">
                  <c:v>27.25</c:v>
                </c:pt>
                <c:pt idx="570">
                  <c:v>27.5</c:v>
                </c:pt>
                <c:pt idx="571">
                  <c:v>27.75</c:v>
                </c:pt>
                <c:pt idx="572">
                  <c:v>28</c:v>
                </c:pt>
                <c:pt idx="573">
                  <c:v>28.25</c:v>
                </c:pt>
                <c:pt idx="574">
                  <c:v>28.5</c:v>
                </c:pt>
                <c:pt idx="575">
                  <c:v>28.75</c:v>
                </c:pt>
                <c:pt idx="576">
                  <c:v>28.75</c:v>
                </c:pt>
                <c:pt idx="577">
                  <c:v>28.75</c:v>
                </c:pt>
                <c:pt idx="578">
                  <c:v>28.75</c:v>
                </c:pt>
                <c:pt idx="579">
                  <c:v>28.75</c:v>
                </c:pt>
                <c:pt idx="580">
                  <c:v>28.75</c:v>
                </c:pt>
                <c:pt idx="581">
                  <c:v>28.75</c:v>
                </c:pt>
                <c:pt idx="582">
                  <c:v>28.75</c:v>
                </c:pt>
                <c:pt idx="583">
                  <c:v>28.75</c:v>
                </c:pt>
                <c:pt idx="584">
                  <c:v>28.75</c:v>
                </c:pt>
                <c:pt idx="585">
                  <c:v>28.75</c:v>
                </c:pt>
                <c:pt idx="586">
                  <c:v>28.75</c:v>
                </c:pt>
                <c:pt idx="587">
                  <c:v>28.75</c:v>
                </c:pt>
                <c:pt idx="588">
                  <c:v>28.75</c:v>
                </c:pt>
                <c:pt idx="589">
                  <c:v>28.75</c:v>
                </c:pt>
                <c:pt idx="590">
                  <c:v>28.75</c:v>
                </c:pt>
                <c:pt idx="591">
                  <c:v>28.75</c:v>
                </c:pt>
                <c:pt idx="592">
                  <c:v>28.75</c:v>
                </c:pt>
                <c:pt idx="593">
                  <c:v>28.75</c:v>
                </c:pt>
                <c:pt idx="594">
                  <c:v>28.75</c:v>
                </c:pt>
                <c:pt idx="595">
                  <c:v>28.75</c:v>
                </c:pt>
                <c:pt idx="596">
                  <c:v>28.75</c:v>
                </c:pt>
                <c:pt idx="597">
                  <c:v>28.75</c:v>
                </c:pt>
                <c:pt idx="598">
                  <c:v>28.75</c:v>
                </c:pt>
                <c:pt idx="599">
                  <c:v>28.75</c:v>
                </c:pt>
                <c:pt idx="600">
                  <c:v>28.75</c:v>
                </c:pt>
                <c:pt idx="601">
                  <c:v>28.75</c:v>
                </c:pt>
                <c:pt idx="602">
                  <c:v>28.75</c:v>
                </c:pt>
                <c:pt idx="603">
                  <c:v>28.75</c:v>
                </c:pt>
                <c:pt idx="604">
                  <c:v>28.75</c:v>
                </c:pt>
                <c:pt idx="605">
                  <c:v>28.75</c:v>
                </c:pt>
                <c:pt idx="606">
                  <c:v>28.75</c:v>
                </c:pt>
                <c:pt idx="607">
                  <c:v>28.75</c:v>
                </c:pt>
                <c:pt idx="608">
                  <c:v>28.75</c:v>
                </c:pt>
                <c:pt idx="609">
                  <c:v>28.75</c:v>
                </c:pt>
                <c:pt idx="610">
                  <c:v>28.75</c:v>
                </c:pt>
                <c:pt idx="611">
                  <c:v>28.75</c:v>
                </c:pt>
                <c:pt idx="612">
                  <c:v>28.75</c:v>
                </c:pt>
                <c:pt idx="613">
                  <c:v>28.75</c:v>
                </c:pt>
                <c:pt idx="614">
                  <c:v>28.75</c:v>
                </c:pt>
                <c:pt idx="615">
                  <c:v>28.75</c:v>
                </c:pt>
                <c:pt idx="616">
                  <c:v>29</c:v>
                </c:pt>
                <c:pt idx="617">
                  <c:v>29.25</c:v>
                </c:pt>
                <c:pt idx="618">
                  <c:v>29.5</c:v>
                </c:pt>
                <c:pt idx="619">
                  <c:v>29.5</c:v>
                </c:pt>
                <c:pt idx="620">
                  <c:v>29.5</c:v>
                </c:pt>
                <c:pt idx="621">
                  <c:v>29.5</c:v>
                </c:pt>
                <c:pt idx="622">
                  <c:v>29.5</c:v>
                </c:pt>
                <c:pt idx="623">
                  <c:v>29.5</c:v>
                </c:pt>
                <c:pt idx="624">
                  <c:v>29.5</c:v>
                </c:pt>
                <c:pt idx="625">
                  <c:v>29.5</c:v>
                </c:pt>
                <c:pt idx="626">
                  <c:v>29.5</c:v>
                </c:pt>
                <c:pt idx="627">
                  <c:v>29.5</c:v>
                </c:pt>
                <c:pt idx="628">
                  <c:v>29.5</c:v>
                </c:pt>
                <c:pt idx="629">
                  <c:v>29.5</c:v>
                </c:pt>
                <c:pt idx="630">
                  <c:v>29.5</c:v>
                </c:pt>
                <c:pt idx="631">
                  <c:v>29.5</c:v>
                </c:pt>
                <c:pt idx="632">
                  <c:v>29.5</c:v>
                </c:pt>
                <c:pt idx="633">
                  <c:v>29.5</c:v>
                </c:pt>
                <c:pt idx="634">
                  <c:v>29.5</c:v>
                </c:pt>
                <c:pt idx="635">
                  <c:v>29.5</c:v>
                </c:pt>
                <c:pt idx="636">
                  <c:v>29.5</c:v>
                </c:pt>
                <c:pt idx="637">
                  <c:v>29.5</c:v>
                </c:pt>
                <c:pt idx="638">
                  <c:v>29.5</c:v>
                </c:pt>
                <c:pt idx="639">
                  <c:v>29.5</c:v>
                </c:pt>
                <c:pt idx="640">
                  <c:v>29.5</c:v>
                </c:pt>
                <c:pt idx="641">
                  <c:v>29.5</c:v>
                </c:pt>
                <c:pt idx="642">
                  <c:v>29.5</c:v>
                </c:pt>
                <c:pt idx="643">
                  <c:v>29.5</c:v>
                </c:pt>
                <c:pt idx="644">
                  <c:v>29.5</c:v>
                </c:pt>
                <c:pt idx="645">
                  <c:v>29.5</c:v>
                </c:pt>
                <c:pt idx="646">
                  <c:v>29.5</c:v>
                </c:pt>
                <c:pt idx="647">
                  <c:v>29.5</c:v>
                </c:pt>
                <c:pt idx="648">
                  <c:v>29.5</c:v>
                </c:pt>
                <c:pt idx="649">
                  <c:v>29.5</c:v>
                </c:pt>
                <c:pt idx="650">
                  <c:v>29.5</c:v>
                </c:pt>
                <c:pt idx="651">
                  <c:v>29.5</c:v>
                </c:pt>
                <c:pt idx="652">
                  <c:v>29.5</c:v>
                </c:pt>
                <c:pt idx="653">
                  <c:v>29.5</c:v>
                </c:pt>
                <c:pt idx="654">
                  <c:v>29.5</c:v>
                </c:pt>
                <c:pt idx="655">
                  <c:v>29.5</c:v>
                </c:pt>
                <c:pt idx="656">
                  <c:v>29.5</c:v>
                </c:pt>
                <c:pt idx="657">
                  <c:v>29.5</c:v>
                </c:pt>
                <c:pt idx="658">
                  <c:v>29.75</c:v>
                </c:pt>
                <c:pt idx="659">
                  <c:v>30</c:v>
                </c:pt>
                <c:pt idx="660">
                  <c:v>30.25</c:v>
                </c:pt>
                <c:pt idx="661">
                  <c:v>30.5</c:v>
                </c:pt>
                <c:pt idx="662">
                  <c:v>30.75</c:v>
                </c:pt>
                <c:pt idx="663">
                  <c:v>31</c:v>
                </c:pt>
                <c:pt idx="664">
                  <c:v>31.25</c:v>
                </c:pt>
                <c:pt idx="665">
                  <c:v>31.5</c:v>
                </c:pt>
                <c:pt idx="666">
                  <c:v>31.75</c:v>
                </c:pt>
                <c:pt idx="667">
                  <c:v>32</c:v>
                </c:pt>
                <c:pt idx="668">
                  <c:v>32.25</c:v>
                </c:pt>
                <c:pt idx="669">
                  <c:v>32.5</c:v>
                </c:pt>
                <c:pt idx="670">
                  <c:v>32.75</c:v>
                </c:pt>
                <c:pt idx="671">
                  <c:v>32.75</c:v>
                </c:pt>
                <c:pt idx="672">
                  <c:v>32.75</c:v>
                </c:pt>
                <c:pt idx="673">
                  <c:v>32.75</c:v>
                </c:pt>
                <c:pt idx="674">
                  <c:v>32.75</c:v>
                </c:pt>
                <c:pt idx="675">
                  <c:v>32.75</c:v>
                </c:pt>
                <c:pt idx="676">
                  <c:v>32.75</c:v>
                </c:pt>
                <c:pt idx="677">
                  <c:v>32.75</c:v>
                </c:pt>
                <c:pt idx="678">
                  <c:v>32.75</c:v>
                </c:pt>
                <c:pt idx="679">
                  <c:v>32.75</c:v>
                </c:pt>
                <c:pt idx="680">
                  <c:v>32.75</c:v>
                </c:pt>
                <c:pt idx="681">
                  <c:v>32.75</c:v>
                </c:pt>
                <c:pt idx="682">
                  <c:v>32.75</c:v>
                </c:pt>
                <c:pt idx="683">
                  <c:v>32.75</c:v>
                </c:pt>
                <c:pt idx="684">
                  <c:v>32.75</c:v>
                </c:pt>
                <c:pt idx="685">
                  <c:v>32.75</c:v>
                </c:pt>
                <c:pt idx="686">
                  <c:v>32.75</c:v>
                </c:pt>
                <c:pt idx="687">
                  <c:v>32.75</c:v>
                </c:pt>
                <c:pt idx="688">
                  <c:v>32.75</c:v>
                </c:pt>
                <c:pt idx="689">
                  <c:v>32.75</c:v>
                </c:pt>
                <c:pt idx="690">
                  <c:v>32.75</c:v>
                </c:pt>
                <c:pt idx="691">
                  <c:v>32.75</c:v>
                </c:pt>
                <c:pt idx="692">
                  <c:v>32.75</c:v>
                </c:pt>
                <c:pt idx="693">
                  <c:v>32.75</c:v>
                </c:pt>
                <c:pt idx="694">
                  <c:v>32.75</c:v>
                </c:pt>
                <c:pt idx="695">
                  <c:v>32.75</c:v>
                </c:pt>
                <c:pt idx="696">
                  <c:v>32.75</c:v>
                </c:pt>
                <c:pt idx="697">
                  <c:v>32.75</c:v>
                </c:pt>
                <c:pt idx="698">
                  <c:v>32.75</c:v>
                </c:pt>
                <c:pt idx="699">
                  <c:v>32.75</c:v>
                </c:pt>
                <c:pt idx="700">
                  <c:v>32.75</c:v>
                </c:pt>
                <c:pt idx="701">
                  <c:v>32.75</c:v>
                </c:pt>
                <c:pt idx="702">
                  <c:v>32.75</c:v>
                </c:pt>
                <c:pt idx="703">
                  <c:v>32.75</c:v>
                </c:pt>
                <c:pt idx="704">
                  <c:v>32.75</c:v>
                </c:pt>
                <c:pt idx="705">
                  <c:v>32.75</c:v>
                </c:pt>
                <c:pt idx="706">
                  <c:v>32.75</c:v>
                </c:pt>
                <c:pt idx="707">
                  <c:v>32.75</c:v>
                </c:pt>
                <c:pt idx="708">
                  <c:v>32.75</c:v>
                </c:pt>
                <c:pt idx="709">
                  <c:v>32.75</c:v>
                </c:pt>
                <c:pt idx="710">
                  <c:v>32.75</c:v>
                </c:pt>
                <c:pt idx="711">
                  <c:v>32.75</c:v>
                </c:pt>
                <c:pt idx="712">
                  <c:v>32.75</c:v>
                </c:pt>
                <c:pt idx="713">
                  <c:v>32.75</c:v>
                </c:pt>
                <c:pt idx="714">
                  <c:v>32.75</c:v>
                </c:pt>
                <c:pt idx="715">
                  <c:v>32.75</c:v>
                </c:pt>
                <c:pt idx="716">
                  <c:v>32.75</c:v>
                </c:pt>
                <c:pt idx="717">
                  <c:v>32.75</c:v>
                </c:pt>
                <c:pt idx="718">
                  <c:v>32.75</c:v>
                </c:pt>
                <c:pt idx="719">
                  <c:v>32.75</c:v>
                </c:pt>
                <c:pt idx="720">
                  <c:v>32.75</c:v>
                </c:pt>
                <c:pt idx="721">
                  <c:v>32.75</c:v>
                </c:pt>
                <c:pt idx="722">
                  <c:v>32.75</c:v>
                </c:pt>
                <c:pt idx="723">
                  <c:v>32.75</c:v>
                </c:pt>
                <c:pt idx="724">
                  <c:v>32.75</c:v>
                </c:pt>
                <c:pt idx="725">
                  <c:v>32.75</c:v>
                </c:pt>
                <c:pt idx="726">
                  <c:v>32.75</c:v>
                </c:pt>
                <c:pt idx="727">
                  <c:v>32.75</c:v>
                </c:pt>
                <c:pt idx="728">
                  <c:v>32.75</c:v>
                </c:pt>
                <c:pt idx="729">
                  <c:v>32.75</c:v>
                </c:pt>
                <c:pt idx="730">
                  <c:v>32.75</c:v>
                </c:pt>
                <c:pt idx="731">
                  <c:v>32.75</c:v>
                </c:pt>
                <c:pt idx="732">
                  <c:v>32.75</c:v>
                </c:pt>
                <c:pt idx="733">
                  <c:v>32.75</c:v>
                </c:pt>
                <c:pt idx="734">
                  <c:v>32.75</c:v>
                </c:pt>
                <c:pt idx="735">
                  <c:v>32.75</c:v>
                </c:pt>
                <c:pt idx="736">
                  <c:v>32.75</c:v>
                </c:pt>
                <c:pt idx="737">
                  <c:v>32.75</c:v>
                </c:pt>
                <c:pt idx="738">
                  <c:v>32.75</c:v>
                </c:pt>
                <c:pt idx="739">
                  <c:v>32.75</c:v>
                </c:pt>
                <c:pt idx="740">
                  <c:v>32.75</c:v>
                </c:pt>
                <c:pt idx="741">
                  <c:v>32.75</c:v>
                </c:pt>
                <c:pt idx="742">
                  <c:v>32.75</c:v>
                </c:pt>
                <c:pt idx="743">
                  <c:v>32.75</c:v>
                </c:pt>
                <c:pt idx="744">
                  <c:v>32.75</c:v>
                </c:pt>
                <c:pt idx="745">
                  <c:v>32.75</c:v>
                </c:pt>
                <c:pt idx="746">
                  <c:v>32.75</c:v>
                </c:pt>
                <c:pt idx="747">
                  <c:v>32.75</c:v>
                </c:pt>
                <c:pt idx="748">
                  <c:v>32.75</c:v>
                </c:pt>
                <c:pt idx="749">
                  <c:v>32.75</c:v>
                </c:pt>
                <c:pt idx="750">
                  <c:v>32.75</c:v>
                </c:pt>
                <c:pt idx="751">
                  <c:v>32.75</c:v>
                </c:pt>
                <c:pt idx="752">
                  <c:v>33</c:v>
                </c:pt>
                <c:pt idx="753">
                  <c:v>33.25</c:v>
                </c:pt>
                <c:pt idx="754">
                  <c:v>33.5</c:v>
                </c:pt>
                <c:pt idx="755">
                  <c:v>33.75</c:v>
                </c:pt>
                <c:pt idx="756">
                  <c:v>34</c:v>
                </c:pt>
                <c:pt idx="757">
                  <c:v>34.25</c:v>
                </c:pt>
                <c:pt idx="758">
                  <c:v>34.5</c:v>
                </c:pt>
                <c:pt idx="759">
                  <c:v>34.75</c:v>
                </c:pt>
                <c:pt idx="760">
                  <c:v>35</c:v>
                </c:pt>
                <c:pt idx="761">
                  <c:v>35</c:v>
                </c:pt>
                <c:pt idx="762">
                  <c:v>35</c:v>
                </c:pt>
                <c:pt idx="763">
                  <c:v>35</c:v>
                </c:pt>
                <c:pt idx="764">
                  <c:v>35</c:v>
                </c:pt>
                <c:pt idx="765">
                  <c:v>35</c:v>
                </c:pt>
                <c:pt idx="766">
                  <c:v>35</c:v>
                </c:pt>
                <c:pt idx="767">
                  <c:v>35</c:v>
                </c:pt>
                <c:pt idx="768">
                  <c:v>35</c:v>
                </c:pt>
                <c:pt idx="769">
                  <c:v>35</c:v>
                </c:pt>
                <c:pt idx="770">
                  <c:v>35</c:v>
                </c:pt>
                <c:pt idx="771">
                  <c:v>35</c:v>
                </c:pt>
                <c:pt idx="772">
                  <c:v>35</c:v>
                </c:pt>
                <c:pt idx="773">
                  <c:v>35</c:v>
                </c:pt>
                <c:pt idx="774">
                  <c:v>35</c:v>
                </c:pt>
                <c:pt idx="775">
                  <c:v>35</c:v>
                </c:pt>
                <c:pt idx="776">
                  <c:v>35</c:v>
                </c:pt>
                <c:pt idx="777">
                  <c:v>35</c:v>
                </c:pt>
                <c:pt idx="778">
                  <c:v>35</c:v>
                </c:pt>
                <c:pt idx="779">
                  <c:v>35</c:v>
                </c:pt>
                <c:pt idx="780">
                  <c:v>35</c:v>
                </c:pt>
                <c:pt idx="781">
                  <c:v>35</c:v>
                </c:pt>
                <c:pt idx="782">
                  <c:v>35</c:v>
                </c:pt>
                <c:pt idx="783">
                  <c:v>35</c:v>
                </c:pt>
                <c:pt idx="784">
                  <c:v>35</c:v>
                </c:pt>
                <c:pt idx="785">
                  <c:v>35</c:v>
                </c:pt>
                <c:pt idx="786">
                  <c:v>35</c:v>
                </c:pt>
                <c:pt idx="787">
                  <c:v>35</c:v>
                </c:pt>
                <c:pt idx="788">
                  <c:v>35</c:v>
                </c:pt>
                <c:pt idx="789">
                  <c:v>35</c:v>
                </c:pt>
                <c:pt idx="790">
                  <c:v>35</c:v>
                </c:pt>
                <c:pt idx="791">
                  <c:v>35</c:v>
                </c:pt>
                <c:pt idx="792">
                  <c:v>35</c:v>
                </c:pt>
                <c:pt idx="793">
                  <c:v>35</c:v>
                </c:pt>
                <c:pt idx="794">
                  <c:v>35</c:v>
                </c:pt>
                <c:pt idx="795">
                  <c:v>35</c:v>
                </c:pt>
                <c:pt idx="796">
                  <c:v>35</c:v>
                </c:pt>
                <c:pt idx="797">
                  <c:v>35</c:v>
                </c:pt>
                <c:pt idx="798">
                  <c:v>35</c:v>
                </c:pt>
                <c:pt idx="799">
                  <c:v>35</c:v>
                </c:pt>
                <c:pt idx="800">
                  <c:v>35</c:v>
                </c:pt>
                <c:pt idx="801">
                  <c:v>35</c:v>
                </c:pt>
                <c:pt idx="802">
                  <c:v>35</c:v>
                </c:pt>
                <c:pt idx="803">
                  <c:v>35</c:v>
                </c:pt>
                <c:pt idx="804">
                  <c:v>35</c:v>
                </c:pt>
                <c:pt idx="805">
                  <c:v>35</c:v>
                </c:pt>
                <c:pt idx="806">
                  <c:v>35</c:v>
                </c:pt>
                <c:pt idx="807">
                  <c:v>35</c:v>
                </c:pt>
                <c:pt idx="808">
                  <c:v>35</c:v>
                </c:pt>
                <c:pt idx="809">
                  <c:v>35</c:v>
                </c:pt>
                <c:pt idx="810">
                  <c:v>35</c:v>
                </c:pt>
                <c:pt idx="811">
                  <c:v>35</c:v>
                </c:pt>
                <c:pt idx="812">
                  <c:v>35</c:v>
                </c:pt>
                <c:pt idx="813">
                  <c:v>35</c:v>
                </c:pt>
                <c:pt idx="814">
                  <c:v>35</c:v>
                </c:pt>
                <c:pt idx="815">
                  <c:v>35</c:v>
                </c:pt>
                <c:pt idx="816">
                  <c:v>35</c:v>
                </c:pt>
                <c:pt idx="817">
                  <c:v>35</c:v>
                </c:pt>
                <c:pt idx="818">
                  <c:v>35</c:v>
                </c:pt>
                <c:pt idx="819">
                  <c:v>35</c:v>
                </c:pt>
                <c:pt idx="820">
                  <c:v>35</c:v>
                </c:pt>
                <c:pt idx="821">
                  <c:v>35</c:v>
                </c:pt>
                <c:pt idx="822">
                  <c:v>35</c:v>
                </c:pt>
                <c:pt idx="823">
                  <c:v>35</c:v>
                </c:pt>
                <c:pt idx="824">
                  <c:v>35</c:v>
                </c:pt>
                <c:pt idx="825">
                  <c:v>35</c:v>
                </c:pt>
                <c:pt idx="826">
                  <c:v>35</c:v>
                </c:pt>
                <c:pt idx="827">
                  <c:v>35</c:v>
                </c:pt>
                <c:pt idx="828">
                  <c:v>35</c:v>
                </c:pt>
                <c:pt idx="829">
                  <c:v>35</c:v>
                </c:pt>
                <c:pt idx="830">
                  <c:v>35</c:v>
                </c:pt>
                <c:pt idx="831">
                  <c:v>35</c:v>
                </c:pt>
                <c:pt idx="832">
                  <c:v>35</c:v>
                </c:pt>
                <c:pt idx="833">
                  <c:v>35</c:v>
                </c:pt>
                <c:pt idx="834">
                  <c:v>35</c:v>
                </c:pt>
                <c:pt idx="835">
                  <c:v>35</c:v>
                </c:pt>
                <c:pt idx="836">
                  <c:v>35</c:v>
                </c:pt>
                <c:pt idx="837">
                  <c:v>35</c:v>
                </c:pt>
                <c:pt idx="838">
                  <c:v>35</c:v>
                </c:pt>
                <c:pt idx="839">
                  <c:v>35</c:v>
                </c:pt>
                <c:pt idx="840">
                  <c:v>35</c:v>
                </c:pt>
                <c:pt idx="841">
                  <c:v>35</c:v>
                </c:pt>
                <c:pt idx="842">
                  <c:v>35</c:v>
                </c:pt>
                <c:pt idx="843">
                  <c:v>35</c:v>
                </c:pt>
                <c:pt idx="844">
                  <c:v>35</c:v>
                </c:pt>
                <c:pt idx="845">
                  <c:v>35</c:v>
                </c:pt>
                <c:pt idx="846">
                  <c:v>35</c:v>
                </c:pt>
                <c:pt idx="847">
                  <c:v>35</c:v>
                </c:pt>
                <c:pt idx="848">
                  <c:v>35</c:v>
                </c:pt>
                <c:pt idx="849">
                  <c:v>35</c:v>
                </c:pt>
                <c:pt idx="850">
                  <c:v>35</c:v>
                </c:pt>
                <c:pt idx="851">
                  <c:v>35</c:v>
                </c:pt>
                <c:pt idx="852">
                  <c:v>35</c:v>
                </c:pt>
                <c:pt idx="853">
                  <c:v>35</c:v>
                </c:pt>
                <c:pt idx="854">
                  <c:v>35</c:v>
                </c:pt>
                <c:pt idx="855">
                  <c:v>35</c:v>
                </c:pt>
                <c:pt idx="856">
                  <c:v>35</c:v>
                </c:pt>
                <c:pt idx="857">
                  <c:v>35</c:v>
                </c:pt>
                <c:pt idx="858">
                  <c:v>35</c:v>
                </c:pt>
                <c:pt idx="859">
                  <c:v>35</c:v>
                </c:pt>
                <c:pt idx="860">
                  <c:v>35</c:v>
                </c:pt>
                <c:pt idx="861">
                  <c:v>35</c:v>
                </c:pt>
                <c:pt idx="862">
                  <c:v>35</c:v>
                </c:pt>
                <c:pt idx="863">
                  <c:v>35</c:v>
                </c:pt>
                <c:pt idx="864">
                  <c:v>35</c:v>
                </c:pt>
                <c:pt idx="865">
                  <c:v>35</c:v>
                </c:pt>
                <c:pt idx="866">
                  <c:v>35</c:v>
                </c:pt>
                <c:pt idx="867">
                  <c:v>35</c:v>
                </c:pt>
                <c:pt idx="868">
                  <c:v>35</c:v>
                </c:pt>
                <c:pt idx="869">
                  <c:v>35</c:v>
                </c:pt>
                <c:pt idx="870">
                  <c:v>35</c:v>
                </c:pt>
                <c:pt idx="871">
                  <c:v>35</c:v>
                </c:pt>
                <c:pt idx="872">
                  <c:v>35</c:v>
                </c:pt>
                <c:pt idx="873">
                  <c:v>35</c:v>
                </c:pt>
                <c:pt idx="874">
                  <c:v>35</c:v>
                </c:pt>
                <c:pt idx="875">
                  <c:v>35</c:v>
                </c:pt>
                <c:pt idx="876">
                  <c:v>35</c:v>
                </c:pt>
                <c:pt idx="877">
                  <c:v>35</c:v>
                </c:pt>
                <c:pt idx="878">
                  <c:v>35</c:v>
                </c:pt>
                <c:pt idx="879">
                  <c:v>35</c:v>
                </c:pt>
                <c:pt idx="880">
                  <c:v>35</c:v>
                </c:pt>
                <c:pt idx="881">
                  <c:v>35</c:v>
                </c:pt>
                <c:pt idx="882">
                  <c:v>35</c:v>
                </c:pt>
                <c:pt idx="883">
                  <c:v>35</c:v>
                </c:pt>
                <c:pt idx="884">
                  <c:v>35</c:v>
                </c:pt>
                <c:pt idx="885">
                  <c:v>35</c:v>
                </c:pt>
                <c:pt idx="886">
                  <c:v>35</c:v>
                </c:pt>
                <c:pt idx="887">
                  <c:v>35</c:v>
                </c:pt>
                <c:pt idx="888">
                  <c:v>35</c:v>
                </c:pt>
                <c:pt idx="889">
                  <c:v>35</c:v>
                </c:pt>
                <c:pt idx="890">
                  <c:v>35</c:v>
                </c:pt>
                <c:pt idx="891">
                  <c:v>35</c:v>
                </c:pt>
                <c:pt idx="892">
                  <c:v>35</c:v>
                </c:pt>
                <c:pt idx="893">
                  <c:v>35</c:v>
                </c:pt>
                <c:pt idx="894">
                  <c:v>35</c:v>
                </c:pt>
                <c:pt idx="895">
                  <c:v>35</c:v>
                </c:pt>
                <c:pt idx="896">
                  <c:v>35</c:v>
                </c:pt>
                <c:pt idx="897">
                  <c:v>35</c:v>
                </c:pt>
                <c:pt idx="898">
                  <c:v>35</c:v>
                </c:pt>
                <c:pt idx="899">
                  <c:v>35</c:v>
                </c:pt>
                <c:pt idx="900">
                  <c:v>35</c:v>
                </c:pt>
                <c:pt idx="901">
                  <c:v>35</c:v>
                </c:pt>
                <c:pt idx="902">
                  <c:v>35</c:v>
                </c:pt>
                <c:pt idx="903">
                  <c:v>35</c:v>
                </c:pt>
                <c:pt idx="904">
                  <c:v>35</c:v>
                </c:pt>
                <c:pt idx="905">
                  <c:v>35</c:v>
                </c:pt>
                <c:pt idx="906">
                  <c:v>35</c:v>
                </c:pt>
                <c:pt idx="907">
                  <c:v>35</c:v>
                </c:pt>
                <c:pt idx="908">
                  <c:v>35</c:v>
                </c:pt>
                <c:pt idx="909">
                  <c:v>35</c:v>
                </c:pt>
                <c:pt idx="910">
                  <c:v>35</c:v>
                </c:pt>
                <c:pt idx="911">
                  <c:v>35</c:v>
                </c:pt>
                <c:pt idx="912">
                  <c:v>35</c:v>
                </c:pt>
                <c:pt idx="913">
                  <c:v>35</c:v>
                </c:pt>
                <c:pt idx="914">
                  <c:v>35</c:v>
                </c:pt>
                <c:pt idx="915">
                  <c:v>35</c:v>
                </c:pt>
                <c:pt idx="916">
                  <c:v>35</c:v>
                </c:pt>
                <c:pt idx="917">
                  <c:v>35</c:v>
                </c:pt>
                <c:pt idx="918">
                  <c:v>35</c:v>
                </c:pt>
                <c:pt idx="919">
                  <c:v>35</c:v>
                </c:pt>
                <c:pt idx="920">
                  <c:v>35</c:v>
                </c:pt>
                <c:pt idx="921">
                  <c:v>35</c:v>
                </c:pt>
                <c:pt idx="922">
                  <c:v>35</c:v>
                </c:pt>
                <c:pt idx="923">
                  <c:v>35</c:v>
                </c:pt>
                <c:pt idx="924">
                  <c:v>35</c:v>
                </c:pt>
                <c:pt idx="925">
                  <c:v>35</c:v>
                </c:pt>
                <c:pt idx="926">
                  <c:v>35</c:v>
                </c:pt>
                <c:pt idx="927">
                  <c:v>35</c:v>
                </c:pt>
                <c:pt idx="928">
                  <c:v>35</c:v>
                </c:pt>
                <c:pt idx="929">
                  <c:v>35</c:v>
                </c:pt>
                <c:pt idx="930">
                  <c:v>35</c:v>
                </c:pt>
                <c:pt idx="931">
                  <c:v>35</c:v>
                </c:pt>
                <c:pt idx="932">
                  <c:v>35</c:v>
                </c:pt>
                <c:pt idx="933">
                  <c:v>35</c:v>
                </c:pt>
                <c:pt idx="934">
                  <c:v>35</c:v>
                </c:pt>
                <c:pt idx="935">
                  <c:v>35</c:v>
                </c:pt>
                <c:pt idx="936">
                  <c:v>35</c:v>
                </c:pt>
                <c:pt idx="937">
                  <c:v>35</c:v>
                </c:pt>
                <c:pt idx="938">
                  <c:v>35</c:v>
                </c:pt>
                <c:pt idx="939">
                  <c:v>35</c:v>
                </c:pt>
                <c:pt idx="940">
                  <c:v>35</c:v>
                </c:pt>
                <c:pt idx="941">
                  <c:v>35</c:v>
                </c:pt>
                <c:pt idx="942">
                  <c:v>35</c:v>
                </c:pt>
                <c:pt idx="943">
                  <c:v>35</c:v>
                </c:pt>
                <c:pt idx="944">
                  <c:v>35</c:v>
                </c:pt>
                <c:pt idx="945">
                  <c:v>35</c:v>
                </c:pt>
                <c:pt idx="946">
                  <c:v>35</c:v>
                </c:pt>
                <c:pt idx="947">
                  <c:v>35</c:v>
                </c:pt>
                <c:pt idx="948">
                  <c:v>35</c:v>
                </c:pt>
                <c:pt idx="949">
                  <c:v>35</c:v>
                </c:pt>
                <c:pt idx="950">
                  <c:v>35</c:v>
                </c:pt>
                <c:pt idx="951">
                  <c:v>35</c:v>
                </c:pt>
                <c:pt idx="952">
                  <c:v>35</c:v>
                </c:pt>
                <c:pt idx="953">
                  <c:v>35</c:v>
                </c:pt>
                <c:pt idx="954">
                  <c:v>35</c:v>
                </c:pt>
                <c:pt idx="955">
                  <c:v>35</c:v>
                </c:pt>
                <c:pt idx="956">
                  <c:v>35</c:v>
                </c:pt>
                <c:pt idx="957">
                  <c:v>35</c:v>
                </c:pt>
                <c:pt idx="958">
                  <c:v>35</c:v>
                </c:pt>
                <c:pt idx="959">
                  <c:v>35</c:v>
                </c:pt>
                <c:pt idx="960">
                  <c:v>35</c:v>
                </c:pt>
                <c:pt idx="961">
                  <c:v>35</c:v>
                </c:pt>
                <c:pt idx="962">
                  <c:v>35</c:v>
                </c:pt>
                <c:pt idx="963">
                  <c:v>35</c:v>
                </c:pt>
                <c:pt idx="964">
                  <c:v>35</c:v>
                </c:pt>
                <c:pt idx="965">
                  <c:v>35</c:v>
                </c:pt>
                <c:pt idx="966">
                  <c:v>35</c:v>
                </c:pt>
                <c:pt idx="967">
                  <c:v>35</c:v>
                </c:pt>
                <c:pt idx="968">
                  <c:v>35</c:v>
                </c:pt>
                <c:pt idx="969">
                  <c:v>35</c:v>
                </c:pt>
                <c:pt idx="970">
                  <c:v>35</c:v>
                </c:pt>
                <c:pt idx="971">
                  <c:v>35</c:v>
                </c:pt>
                <c:pt idx="972">
                  <c:v>35</c:v>
                </c:pt>
                <c:pt idx="973">
                  <c:v>35</c:v>
                </c:pt>
                <c:pt idx="974">
                  <c:v>35</c:v>
                </c:pt>
                <c:pt idx="975">
                  <c:v>35</c:v>
                </c:pt>
                <c:pt idx="976">
                  <c:v>35</c:v>
                </c:pt>
                <c:pt idx="977">
                  <c:v>35</c:v>
                </c:pt>
                <c:pt idx="978">
                  <c:v>35</c:v>
                </c:pt>
                <c:pt idx="979">
                  <c:v>35</c:v>
                </c:pt>
                <c:pt idx="980">
                  <c:v>35</c:v>
                </c:pt>
                <c:pt idx="981">
                  <c:v>35</c:v>
                </c:pt>
                <c:pt idx="982">
                  <c:v>35</c:v>
                </c:pt>
                <c:pt idx="983">
                  <c:v>35</c:v>
                </c:pt>
                <c:pt idx="984">
                  <c:v>35</c:v>
                </c:pt>
                <c:pt idx="985">
                  <c:v>35</c:v>
                </c:pt>
                <c:pt idx="986">
                  <c:v>35</c:v>
                </c:pt>
                <c:pt idx="987">
                  <c:v>35</c:v>
                </c:pt>
                <c:pt idx="988">
                  <c:v>35</c:v>
                </c:pt>
                <c:pt idx="989">
                  <c:v>35</c:v>
                </c:pt>
                <c:pt idx="990">
                  <c:v>35</c:v>
                </c:pt>
                <c:pt idx="991">
                  <c:v>35</c:v>
                </c:pt>
                <c:pt idx="992">
                  <c:v>35</c:v>
                </c:pt>
                <c:pt idx="993">
                  <c:v>35</c:v>
                </c:pt>
                <c:pt idx="994">
                  <c:v>35</c:v>
                </c:pt>
                <c:pt idx="995">
                  <c:v>35</c:v>
                </c:pt>
                <c:pt idx="996">
                  <c:v>35</c:v>
                </c:pt>
                <c:pt idx="997">
                  <c:v>35</c:v>
                </c:pt>
                <c:pt idx="998">
                  <c:v>35</c:v>
                </c:pt>
                <c:pt idx="999">
                  <c:v>35</c:v>
                </c:pt>
                <c:pt idx="1000">
                  <c:v>35</c:v>
                </c:pt>
                <c:pt idx="1001">
                  <c:v>35</c:v>
                </c:pt>
                <c:pt idx="1002">
                  <c:v>35</c:v>
                </c:pt>
                <c:pt idx="1003">
                  <c:v>35</c:v>
                </c:pt>
                <c:pt idx="1004">
                  <c:v>35</c:v>
                </c:pt>
                <c:pt idx="1005">
                  <c:v>35</c:v>
                </c:pt>
                <c:pt idx="1006">
                  <c:v>35</c:v>
                </c:pt>
                <c:pt idx="1007">
                  <c:v>35</c:v>
                </c:pt>
                <c:pt idx="1008">
                  <c:v>35</c:v>
                </c:pt>
                <c:pt idx="1009">
                  <c:v>35</c:v>
                </c:pt>
                <c:pt idx="1010">
                  <c:v>35</c:v>
                </c:pt>
                <c:pt idx="1011">
                  <c:v>35</c:v>
                </c:pt>
                <c:pt idx="1012">
                  <c:v>35</c:v>
                </c:pt>
                <c:pt idx="1013">
                  <c:v>35</c:v>
                </c:pt>
                <c:pt idx="1014">
                  <c:v>35</c:v>
                </c:pt>
                <c:pt idx="1015">
                  <c:v>35</c:v>
                </c:pt>
                <c:pt idx="1016">
                  <c:v>35</c:v>
                </c:pt>
                <c:pt idx="1017">
                  <c:v>35</c:v>
                </c:pt>
                <c:pt idx="1018">
                  <c:v>35</c:v>
                </c:pt>
                <c:pt idx="1019">
                  <c:v>35</c:v>
                </c:pt>
                <c:pt idx="1020">
                  <c:v>35</c:v>
                </c:pt>
                <c:pt idx="1021">
                  <c:v>35</c:v>
                </c:pt>
                <c:pt idx="1022">
                  <c:v>35</c:v>
                </c:pt>
                <c:pt idx="1023">
                  <c:v>35</c:v>
                </c:pt>
                <c:pt idx="1024">
                  <c:v>35</c:v>
                </c:pt>
                <c:pt idx="1025">
                  <c:v>35</c:v>
                </c:pt>
                <c:pt idx="1026">
                  <c:v>35</c:v>
                </c:pt>
                <c:pt idx="1027">
                  <c:v>35</c:v>
                </c:pt>
                <c:pt idx="1028">
                  <c:v>35</c:v>
                </c:pt>
                <c:pt idx="1029">
                  <c:v>35</c:v>
                </c:pt>
                <c:pt idx="1030">
                  <c:v>35</c:v>
                </c:pt>
                <c:pt idx="1031">
                  <c:v>35</c:v>
                </c:pt>
                <c:pt idx="1032">
                  <c:v>35</c:v>
                </c:pt>
                <c:pt idx="1033">
                  <c:v>35</c:v>
                </c:pt>
                <c:pt idx="1034">
                  <c:v>35</c:v>
                </c:pt>
                <c:pt idx="1035">
                  <c:v>35</c:v>
                </c:pt>
                <c:pt idx="1036">
                  <c:v>35</c:v>
                </c:pt>
                <c:pt idx="1037">
                  <c:v>35</c:v>
                </c:pt>
                <c:pt idx="1038">
                  <c:v>35</c:v>
                </c:pt>
                <c:pt idx="1039">
                  <c:v>35</c:v>
                </c:pt>
                <c:pt idx="1040">
                  <c:v>35</c:v>
                </c:pt>
                <c:pt idx="1041">
                  <c:v>35</c:v>
                </c:pt>
                <c:pt idx="1042">
                  <c:v>35</c:v>
                </c:pt>
                <c:pt idx="1043">
                  <c:v>35</c:v>
                </c:pt>
                <c:pt idx="1044">
                  <c:v>35</c:v>
                </c:pt>
                <c:pt idx="1045">
                  <c:v>35</c:v>
                </c:pt>
                <c:pt idx="1046">
                  <c:v>35</c:v>
                </c:pt>
                <c:pt idx="1047">
                  <c:v>35</c:v>
                </c:pt>
                <c:pt idx="1048">
                  <c:v>35</c:v>
                </c:pt>
                <c:pt idx="1049">
                  <c:v>35</c:v>
                </c:pt>
                <c:pt idx="1050">
                  <c:v>35</c:v>
                </c:pt>
                <c:pt idx="1051">
                  <c:v>35</c:v>
                </c:pt>
                <c:pt idx="1052">
                  <c:v>35</c:v>
                </c:pt>
                <c:pt idx="1053">
                  <c:v>35</c:v>
                </c:pt>
                <c:pt idx="1054">
                  <c:v>35</c:v>
                </c:pt>
                <c:pt idx="1055">
                  <c:v>35</c:v>
                </c:pt>
                <c:pt idx="1056">
                  <c:v>35</c:v>
                </c:pt>
                <c:pt idx="1057">
                  <c:v>35</c:v>
                </c:pt>
                <c:pt idx="1058">
                  <c:v>35</c:v>
                </c:pt>
                <c:pt idx="1059">
                  <c:v>35</c:v>
                </c:pt>
                <c:pt idx="1060">
                  <c:v>35</c:v>
                </c:pt>
                <c:pt idx="1061">
                  <c:v>35</c:v>
                </c:pt>
                <c:pt idx="1062">
                  <c:v>35</c:v>
                </c:pt>
                <c:pt idx="1063">
                  <c:v>35</c:v>
                </c:pt>
                <c:pt idx="1064">
                  <c:v>35</c:v>
                </c:pt>
                <c:pt idx="1065">
                  <c:v>35</c:v>
                </c:pt>
                <c:pt idx="1066">
                  <c:v>35</c:v>
                </c:pt>
                <c:pt idx="1067">
                  <c:v>35</c:v>
                </c:pt>
                <c:pt idx="1068">
                  <c:v>35</c:v>
                </c:pt>
                <c:pt idx="1069">
                  <c:v>35</c:v>
                </c:pt>
                <c:pt idx="1070">
                  <c:v>35</c:v>
                </c:pt>
                <c:pt idx="1071">
                  <c:v>35</c:v>
                </c:pt>
                <c:pt idx="1072">
                  <c:v>35</c:v>
                </c:pt>
                <c:pt idx="1073">
                  <c:v>35</c:v>
                </c:pt>
                <c:pt idx="1074">
                  <c:v>35</c:v>
                </c:pt>
                <c:pt idx="1075">
                  <c:v>35</c:v>
                </c:pt>
                <c:pt idx="1076">
                  <c:v>35</c:v>
                </c:pt>
                <c:pt idx="1077">
                  <c:v>35</c:v>
                </c:pt>
                <c:pt idx="1078">
                  <c:v>35</c:v>
                </c:pt>
                <c:pt idx="1079">
                  <c:v>35</c:v>
                </c:pt>
                <c:pt idx="1080">
                  <c:v>35</c:v>
                </c:pt>
                <c:pt idx="1081">
                  <c:v>35</c:v>
                </c:pt>
                <c:pt idx="1082">
                  <c:v>35</c:v>
                </c:pt>
                <c:pt idx="1083">
                  <c:v>35</c:v>
                </c:pt>
                <c:pt idx="1084">
                  <c:v>35</c:v>
                </c:pt>
                <c:pt idx="1085">
                  <c:v>35</c:v>
                </c:pt>
                <c:pt idx="1086">
                  <c:v>35</c:v>
                </c:pt>
                <c:pt idx="1087">
                  <c:v>35</c:v>
                </c:pt>
                <c:pt idx="1088">
                  <c:v>35</c:v>
                </c:pt>
                <c:pt idx="1089">
                  <c:v>35</c:v>
                </c:pt>
                <c:pt idx="1090">
                  <c:v>35</c:v>
                </c:pt>
                <c:pt idx="1091">
                  <c:v>35</c:v>
                </c:pt>
                <c:pt idx="1092">
                  <c:v>35</c:v>
                </c:pt>
                <c:pt idx="1093">
                  <c:v>35</c:v>
                </c:pt>
                <c:pt idx="1094">
                  <c:v>35</c:v>
                </c:pt>
                <c:pt idx="1095">
                  <c:v>35</c:v>
                </c:pt>
                <c:pt idx="1096">
                  <c:v>35</c:v>
                </c:pt>
                <c:pt idx="1097">
                  <c:v>35</c:v>
                </c:pt>
                <c:pt idx="1098">
                  <c:v>35</c:v>
                </c:pt>
                <c:pt idx="1099">
                  <c:v>35</c:v>
                </c:pt>
                <c:pt idx="1100">
                  <c:v>35</c:v>
                </c:pt>
                <c:pt idx="1101">
                  <c:v>35</c:v>
                </c:pt>
                <c:pt idx="1102">
                  <c:v>35</c:v>
                </c:pt>
                <c:pt idx="1103">
                  <c:v>35</c:v>
                </c:pt>
                <c:pt idx="1104">
                  <c:v>35</c:v>
                </c:pt>
                <c:pt idx="1105">
                  <c:v>35</c:v>
                </c:pt>
                <c:pt idx="1106">
                  <c:v>35</c:v>
                </c:pt>
                <c:pt idx="1107">
                  <c:v>35</c:v>
                </c:pt>
                <c:pt idx="1108">
                  <c:v>35</c:v>
                </c:pt>
                <c:pt idx="1109">
                  <c:v>35</c:v>
                </c:pt>
                <c:pt idx="1110">
                  <c:v>35</c:v>
                </c:pt>
                <c:pt idx="1111">
                  <c:v>35</c:v>
                </c:pt>
                <c:pt idx="1112">
                  <c:v>35</c:v>
                </c:pt>
                <c:pt idx="1113">
                  <c:v>35</c:v>
                </c:pt>
                <c:pt idx="1114">
                  <c:v>35</c:v>
                </c:pt>
                <c:pt idx="1115">
                  <c:v>35</c:v>
                </c:pt>
                <c:pt idx="1116">
                  <c:v>35</c:v>
                </c:pt>
                <c:pt idx="1117">
                  <c:v>35</c:v>
                </c:pt>
                <c:pt idx="1118">
                  <c:v>35</c:v>
                </c:pt>
                <c:pt idx="1119">
                  <c:v>35</c:v>
                </c:pt>
                <c:pt idx="1120">
                  <c:v>35</c:v>
                </c:pt>
                <c:pt idx="1121">
                  <c:v>35</c:v>
                </c:pt>
                <c:pt idx="1122">
                  <c:v>35</c:v>
                </c:pt>
                <c:pt idx="1123">
                  <c:v>35</c:v>
                </c:pt>
                <c:pt idx="1124">
                  <c:v>35</c:v>
                </c:pt>
                <c:pt idx="1125">
                  <c:v>35</c:v>
                </c:pt>
                <c:pt idx="1126">
                  <c:v>35</c:v>
                </c:pt>
                <c:pt idx="1127">
                  <c:v>35</c:v>
                </c:pt>
                <c:pt idx="1128">
                  <c:v>35</c:v>
                </c:pt>
                <c:pt idx="1129">
                  <c:v>35</c:v>
                </c:pt>
                <c:pt idx="1130">
                  <c:v>35</c:v>
                </c:pt>
                <c:pt idx="1131">
                  <c:v>35</c:v>
                </c:pt>
                <c:pt idx="1132">
                  <c:v>35</c:v>
                </c:pt>
                <c:pt idx="1133">
                  <c:v>35</c:v>
                </c:pt>
                <c:pt idx="1134">
                  <c:v>35</c:v>
                </c:pt>
                <c:pt idx="1135">
                  <c:v>35</c:v>
                </c:pt>
                <c:pt idx="1136">
                  <c:v>35</c:v>
                </c:pt>
                <c:pt idx="1137">
                  <c:v>35</c:v>
                </c:pt>
                <c:pt idx="1138">
                  <c:v>35</c:v>
                </c:pt>
                <c:pt idx="1139">
                  <c:v>35</c:v>
                </c:pt>
                <c:pt idx="1140">
                  <c:v>35</c:v>
                </c:pt>
                <c:pt idx="1141">
                  <c:v>35</c:v>
                </c:pt>
                <c:pt idx="1142">
                  <c:v>35</c:v>
                </c:pt>
                <c:pt idx="1143">
                  <c:v>35</c:v>
                </c:pt>
                <c:pt idx="1144">
                  <c:v>35</c:v>
                </c:pt>
                <c:pt idx="1145">
                  <c:v>35</c:v>
                </c:pt>
                <c:pt idx="1146">
                  <c:v>35</c:v>
                </c:pt>
                <c:pt idx="1147">
                  <c:v>35</c:v>
                </c:pt>
                <c:pt idx="1148">
                  <c:v>35</c:v>
                </c:pt>
                <c:pt idx="1149">
                  <c:v>35</c:v>
                </c:pt>
                <c:pt idx="1150">
                  <c:v>35</c:v>
                </c:pt>
                <c:pt idx="1151">
                  <c:v>35</c:v>
                </c:pt>
                <c:pt idx="1152">
                  <c:v>35</c:v>
                </c:pt>
                <c:pt idx="1153">
                  <c:v>35</c:v>
                </c:pt>
                <c:pt idx="1154">
                  <c:v>35</c:v>
                </c:pt>
                <c:pt idx="1155">
                  <c:v>35</c:v>
                </c:pt>
                <c:pt idx="1156">
                  <c:v>35</c:v>
                </c:pt>
                <c:pt idx="1157">
                  <c:v>35</c:v>
                </c:pt>
                <c:pt idx="1158">
                  <c:v>35</c:v>
                </c:pt>
                <c:pt idx="1159">
                  <c:v>35</c:v>
                </c:pt>
                <c:pt idx="1160">
                  <c:v>35</c:v>
                </c:pt>
                <c:pt idx="1161">
                  <c:v>35</c:v>
                </c:pt>
                <c:pt idx="1162">
                  <c:v>35</c:v>
                </c:pt>
                <c:pt idx="1163">
                  <c:v>35</c:v>
                </c:pt>
                <c:pt idx="1164">
                  <c:v>35</c:v>
                </c:pt>
                <c:pt idx="1165">
                  <c:v>35</c:v>
                </c:pt>
                <c:pt idx="1166">
                  <c:v>35</c:v>
                </c:pt>
                <c:pt idx="1167">
                  <c:v>35</c:v>
                </c:pt>
                <c:pt idx="1168">
                  <c:v>35</c:v>
                </c:pt>
                <c:pt idx="1169">
                  <c:v>35</c:v>
                </c:pt>
                <c:pt idx="1170">
                  <c:v>35</c:v>
                </c:pt>
                <c:pt idx="1171">
                  <c:v>35</c:v>
                </c:pt>
                <c:pt idx="1172">
                  <c:v>35</c:v>
                </c:pt>
                <c:pt idx="1173">
                  <c:v>35</c:v>
                </c:pt>
                <c:pt idx="1174">
                  <c:v>35</c:v>
                </c:pt>
                <c:pt idx="1175">
                  <c:v>35</c:v>
                </c:pt>
                <c:pt idx="1176">
                  <c:v>35</c:v>
                </c:pt>
                <c:pt idx="1177">
                  <c:v>35</c:v>
                </c:pt>
                <c:pt idx="1178">
                  <c:v>35</c:v>
                </c:pt>
                <c:pt idx="1179">
                  <c:v>35</c:v>
                </c:pt>
                <c:pt idx="1180">
                  <c:v>35</c:v>
                </c:pt>
                <c:pt idx="1181">
                  <c:v>35</c:v>
                </c:pt>
                <c:pt idx="1182">
                  <c:v>35</c:v>
                </c:pt>
                <c:pt idx="1183">
                  <c:v>35</c:v>
                </c:pt>
                <c:pt idx="1184">
                  <c:v>35</c:v>
                </c:pt>
                <c:pt idx="1185">
                  <c:v>35</c:v>
                </c:pt>
                <c:pt idx="1186">
                  <c:v>35</c:v>
                </c:pt>
                <c:pt idx="1187">
                  <c:v>35</c:v>
                </c:pt>
                <c:pt idx="1188">
                  <c:v>35</c:v>
                </c:pt>
                <c:pt idx="1189">
                  <c:v>35</c:v>
                </c:pt>
                <c:pt idx="1190">
                  <c:v>35</c:v>
                </c:pt>
                <c:pt idx="1191">
                  <c:v>35</c:v>
                </c:pt>
                <c:pt idx="1192">
                  <c:v>35</c:v>
                </c:pt>
                <c:pt idx="1193">
                  <c:v>35</c:v>
                </c:pt>
                <c:pt idx="1194">
                  <c:v>35</c:v>
                </c:pt>
                <c:pt idx="1195">
                  <c:v>35</c:v>
                </c:pt>
                <c:pt idx="1196">
                  <c:v>35</c:v>
                </c:pt>
                <c:pt idx="1197">
                  <c:v>35</c:v>
                </c:pt>
                <c:pt idx="1198">
                  <c:v>35</c:v>
                </c:pt>
                <c:pt idx="1199">
                  <c:v>35</c:v>
                </c:pt>
                <c:pt idx="1200">
                  <c:v>35</c:v>
                </c:pt>
                <c:pt idx="1201">
                  <c:v>35</c:v>
                </c:pt>
                <c:pt idx="1202">
                  <c:v>35</c:v>
                </c:pt>
                <c:pt idx="1203">
                  <c:v>35</c:v>
                </c:pt>
                <c:pt idx="1204">
                  <c:v>35</c:v>
                </c:pt>
                <c:pt idx="1205">
                  <c:v>35</c:v>
                </c:pt>
                <c:pt idx="1206">
                  <c:v>35</c:v>
                </c:pt>
                <c:pt idx="1207">
                  <c:v>35</c:v>
                </c:pt>
                <c:pt idx="1208">
                  <c:v>35</c:v>
                </c:pt>
                <c:pt idx="1209">
                  <c:v>35</c:v>
                </c:pt>
                <c:pt idx="1210">
                  <c:v>35</c:v>
                </c:pt>
                <c:pt idx="1211">
                  <c:v>35</c:v>
                </c:pt>
                <c:pt idx="1212">
                  <c:v>35</c:v>
                </c:pt>
                <c:pt idx="1213">
                  <c:v>35</c:v>
                </c:pt>
                <c:pt idx="1214">
                  <c:v>35</c:v>
                </c:pt>
                <c:pt idx="1215">
                  <c:v>35</c:v>
                </c:pt>
                <c:pt idx="1216">
                  <c:v>35</c:v>
                </c:pt>
                <c:pt idx="1217">
                  <c:v>35</c:v>
                </c:pt>
                <c:pt idx="1218">
                  <c:v>35</c:v>
                </c:pt>
                <c:pt idx="1219">
                  <c:v>35</c:v>
                </c:pt>
                <c:pt idx="1220">
                  <c:v>35</c:v>
                </c:pt>
                <c:pt idx="1221">
                  <c:v>35</c:v>
                </c:pt>
                <c:pt idx="1222">
                  <c:v>35</c:v>
                </c:pt>
                <c:pt idx="1223">
                  <c:v>35</c:v>
                </c:pt>
                <c:pt idx="1224">
                  <c:v>35</c:v>
                </c:pt>
                <c:pt idx="1225">
                  <c:v>35</c:v>
                </c:pt>
                <c:pt idx="1226">
                  <c:v>35</c:v>
                </c:pt>
                <c:pt idx="1227">
                  <c:v>35</c:v>
                </c:pt>
                <c:pt idx="1228">
                  <c:v>35</c:v>
                </c:pt>
                <c:pt idx="1229">
                  <c:v>35</c:v>
                </c:pt>
                <c:pt idx="1230">
                  <c:v>35</c:v>
                </c:pt>
                <c:pt idx="1231">
                  <c:v>35</c:v>
                </c:pt>
                <c:pt idx="1232">
                  <c:v>35</c:v>
                </c:pt>
                <c:pt idx="1233">
                  <c:v>35</c:v>
                </c:pt>
                <c:pt idx="1234">
                  <c:v>35</c:v>
                </c:pt>
                <c:pt idx="1235">
                  <c:v>35</c:v>
                </c:pt>
                <c:pt idx="1236">
                  <c:v>35</c:v>
                </c:pt>
                <c:pt idx="1237">
                  <c:v>35</c:v>
                </c:pt>
                <c:pt idx="1238">
                  <c:v>35</c:v>
                </c:pt>
                <c:pt idx="1239">
                  <c:v>35</c:v>
                </c:pt>
                <c:pt idx="1240">
                  <c:v>35</c:v>
                </c:pt>
                <c:pt idx="1241">
                  <c:v>35</c:v>
                </c:pt>
                <c:pt idx="1242">
                  <c:v>35</c:v>
                </c:pt>
                <c:pt idx="1243">
                  <c:v>35</c:v>
                </c:pt>
                <c:pt idx="1244">
                  <c:v>35</c:v>
                </c:pt>
                <c:pt idx="1245">
                  <c:v>35</c:v>
                </c:pt>
                <c:pt idx="1246">
                  <c:v>35</c:v>
                </c:pt>
                <c:pt idx="1247">
                  <c:v>35</c:v>
                </c:pt>
                <c:pt idx="1248">
                  <c:v>35</c:v>
                </c:pt>
                <c:pt idx="1249">
                  <c:v>35</c:v>
                </c:pt>
                <c:pt idx="1250">
                  <c:v>35</c:v>
                </c:pt>
                <c:pt idx="1251">
                  <c:v>35</c:v>
                </c:pt>
                <c:pt idx="1252">
                  <c:v>35</c:v>
                </c:pt>
                <c:pt idx="1253">
                  <c:v>35</c:v>
                </c:pt>
                <c:pt idx="1254">
                  <c:v>35</c:v>
                </c:pt>
                <c:pt idx="1255">
                  <c:v>35</c:v>
                </c:pt>
                <c:pt idx="1256">
                  <c:v>35</c:v>
                </c:pt>
                <c:pt idx="1257">
                  <c:v>35</c:v>
                </c:pt>
                <c:pt idx="1258">
                  <c:v>35</c:v>
                </c:pt>
                <c:pt idx="1259">
                  <c:v>35</c:v>
                </c:pt>
                <c:pt idx="1260">
                  <c:v>35</c:v>
                </c:pt>
                <c:pt idx="1261">
                  <c:v>35</c:v>
                </c:pt>
                <c:pt idx="1262">
                  <c:v>35</c:v>
                </c:pt>
                <c:pt idx="1263">
                  <c:v>35</c:v>
                </c:pt>
                <c:pt idx="1264">
                  <c:v>35</c:v>
                </c:pt>
                <c:pt idx="1265">
                  <c:v>35</c:v>
                </c:pt>
                <c:pt idx="1266">
                  <c:v>35</c:v>
                </c:pt>
                <c:pt idx="1267">
                  <c:v>35</c:v>
                </c:pt>
                <c:pt idx="1268">
                  <c:v>35</c:v>
                </c:pt>
                <c:pt idx="1269">
                  <c:v>35</c:v>
                </c:pt>
                <c:pt idx="1270">
                  <c:v>35</c:v>
                </c:pt>
                <c:pt idx="1271">
                  <c:v>35</c:v>
                </c:pt>
                <c:pt idx="1272">
                  <c:v>35</c:v>
                </c:pt>
                <c:pt idx="1273">
                  <c:v>35</c:v>
                </c:pt>
                <c:pt idx="1274">
                  <c:v>35</c:v>
                </c:pt>
                <c:pt idx="1275">
                  <c:v>35</c:v>
                </c:pt>
                <c:pt idx="1276">
                  <c:v>35</c:v>
                </c:pt>
                <c:pt idx="1277">
                  <c:v>35</c:v>
                </c:pt>
                <c:pt idx="1278">
                  <c:v>35</c:v>
                </c:pt>
                <c:pt idx="1279">
                  <c:v>35</c:v>
                </c:pt>
                <c:pt idx="1280">
                  <c:v>35</c:v>
                </c:pt>
                <c:pt idx="1281">
                  <c:v>35</c:v>
                </c:pt>
                <c:pt idx="1282">
                  <c:v>35</c:v>
                </c:pt>
                <c:pt idx="1283">
                  <c:v>35</c:v>
                </c:pt>
                <c:pt idx="1284">
                  <c:v>35</c:v>
                </c:pt>
                <c:pt idx="1285">
                  <c:v>35</c:v>
                </c:pt>
                <c:pt idx="1286">
                  <c:v>35</c:v>
                </c:pt>
                <c:pt idx="1287">
                  <c:v>35</c:v>
                </c:pt>
                <c:pt idx="1288">
                  <c:v>35</c:v>
                </c:pt>
                <c:pt idx="1289">
                  <c:v>35</c:v>
                </c:pt>
                <c:pt idx="1290">
                  <c:v>35</c:v>
                </c:pt>
                <c:pt idx="1291">
                  <c:v>35</c:v>
                </c:pt>
                <c:pt idx="1292">
                  <c:v>35</c:v>
                </c:pt>
                <c:pt idx="1293">
                  <c:v>35</c:v>
                </c:pt>
                <c:pt idx="1294">
                  <c:v>35</c:v>
                </c:pt>
                <c:pt idx="1295">
                  <c:v>35</c:v>
                </c:pt>
                <c:pt idx="1296">
                  <c:v>35</c:v>
                </c:pt>
                <c:pt idx="1297">
                  <c:v>35</c:v>
                </c:pt>
                <c:pt idx="1298">
                  <c:v>35</c:v>
                </c:pt>
                <c:pt idx="1299">
                  <c:v>35</c:v>
                </c:pt>
                <c:pt idx="1300">
                  <c:v>35</c:v>
                </c:pt>
                <c:pt idx="1301">
                  <c:v>35</c:v>
                </c:pt>
                <c:pt idx="1302">
                  <c:v>35</c:v>
                </c:pt>
                <c:pt idx="1303">
                  <c:v>35</c:v>
                </c:pt>
                <c:pt idx="1304">
                  <c:v>35</c:v>
                </c:pt>
                <c:pt idx="1305">
                  <c:v>35</c:v>
                </c:pt>
                <c:pt idx="1306">
                  <c:v>35</c:v>
                </c:pt>
                <c:pt idx="1307">
                  <c:v>35</c:v>
                </c:pt>
                <c:pt idx="1308">
                  <c:v>35</c:v>
                </c:pt>
                <c:pt idx="1309">
                  <c:v>35</c:v>
                </c:pt>
                <c:pt idx="1310">
                  <c:v>35</c:v>
                </c:pt>
                <c:pt idx="1311">
                  <c:v>35</c:v>
                </c:pt>
                <c:pt idx="1312">
                  <c:v>35</c:v>
                </c:pt>
                <c:pt idx="1313">
                  <c:v>35</c:v>
                </c:pt>
                <c:pt idx="1314">
                  <c:v>35</c:v>
                </c:pt>
                <c:pt idx="1315">
                  <c:v>35</c:v>
                </c:pt>
                <c:pt idx="1316">
                  <c:v>35</c:v>
                </c:pt>
                <c:pt idx="1317">
                  <c:v>35</c:v>
                </c:pt>
                <c:pt idx="1318">
                  <c:v>35</c:v>
                </c:pt>
                <c:pt idx="1319">
                  <c:v>35</c:v>
                </c:pt>
                <c:pt idx="1320">
                  <c:v>35</c:v>
                </c:pt>
                <c:pt idx="1321">
                  <c:v>35</c:v>
                </c:pt>
                <c:pt idx="1322">
                  <c:v>35</c:v>
                </c:pt>
                <c:pt idx="1323">
                  <c:v>35</c:v>
                </c:pt>
                <c:pt idx="1324">
                  <c:v>35</c:v>
                </c:pt>
                <c:pt idx="1325">
                  <c:v>35</c:v>
                </c:pt>
                <c:pt idx="1326">
                  <c:v>35</c:v>
                </c:pt>
                <c:pt idx="1327">
                  <c:v>35</c:v>
                </c:pt>
                <c:pt idx="1328">
                  <c:v>35</c:v>
                </c:pt>
                <c:pt idx="1329">
                  <c:v>35</c:v>
                </c:pt>
                <c:pt idx="1330">
                  <c:v>35</c:v>
                </c:pt>
                <c:pt idx="1331">
                  <c:v>35</c:v>
                </c:pt>
                <c:pt idx="1332">
                  <c:v>35</c:v>
                </c:pt>
                <c:pt idx="1333">
                  <c:v>35</c:v>
                </c:pt>
                <c:pt idx="1334">
                  <c:v>35</c:v>
                </c:pt>
                <c:pt idx="1335">
                  <c:v>35</c:v>
                </c:pt>
                <c:pt idx="1336">
                  <c:v>35</c:v>
                </c:pt>
                <c:pt idx="1337">
                  <c:v>35</c:v>
                </c:pt>
                <c:pt idx="1338">
                  <c:v>35</c:v>
                </c:pt>
                <c:pt idx="1339">
                  <c:v>35</c:v>
                </c:pt>
                <c:pt idx="1340">
                  <c:v>35</c:v>
                </c:pt>
                <c:pt idx="1341">
                  <c:v>35</c:v>
                </c:pt>
                <c:pt idx="1342">
                  <c:v>35</c:v>
                </c:pt>
                <c:pt idx="1343">
                  <c:v>35</c:v>
                </c:pt>
                <c:pt idx="1344">
                  <c:v>35</c:v>
                </c:pt>
                <c:pt idx="1345">
                  <c:v>35</c:v>
                </c:pt>
                <c:pt idx="1346">
                  <c:v>35</c:v>
                </c:pt>
                <c:pt idx="1347">
                  <c:v>35</c:v>
                </c:pt>
                <c:pt idx="1348">
                  <c:v>35</c:v>
                </c:pt>
                <c:pt idx="1349">
                  <c:v>35</c:v>
                </c:pt>
                <c:pt idx="1350">
                  <c:v>35</c:v>
                </c:pt>
                <c:pt idx="1351">
                  <c:v>35</c:v>
                </c:pt>
                <c:pt idx="1352">
                  <c:v>35</c:v>
                </c:pt>
                <c:pt idx="1353">
                  <c:v>35</c:v>
                </c:pt>
                <c:pt idx="1354">
                  <c:v>35</c:v>
                </c:pt>
                <c:pt idx="1355">
                  <c:v>35</c:v>
                </c:pt>
                <c:pt idx="1356">
                  <c:v>35</c:v>
                </c:pt>
                <c:pt idx="1357">
                  <c:v>35</c:v>
                </c:pt>
                <c:pt idx="1358">
                  <c:v>35</c:v>
                </c:pt>
                <c:pt idx="1359">
                  <c:v>35</c:v>
                </c:pt>
                <c:pt idx="1360">
                  <c:v>35</c:v>
                </c:pt>
                <c:pt idx="1361">
                  <c:v>35</c:v>
                </c:pt>
                <c:pt idx="1362">
                  <c:v>35</c:v>
                </c:pt>
                <c:pt idx="1363">
                  <c:v>35</c:v>
                </c:pt>
                <c:pt idx="1364">
                  <c:v>35</c:v>
                </c:pt>
                <c:pt idx="1365">
                  <c:v>35</c:v>
                </c:pt>
                <c:pt idx="1366">
                  <c:v>35</c:v>
                </c:pt>
                <c:pt idx="1367">
                  <c:v>35</c:v>
                </c:pt>
                <c:pt idx="1368">
                  <c:v>35</c:v>
                </c:pt>
                <c:pt idx="1369">
                  <c:v>35</c:v>
                </c:pt>
                <c:pt idx="1370">
                  <c:v>35</c:v>
                </c:pt>
                <c:pt idx="1371">
                  <c:v>35</c:v>
                </c:pt>
                <c:pt idx="1372">
                  <c:v>35</c:v>
                </c:pt>
                <c:pt idx="1373">
                  <c:v>35</c:v>
                </c:pt>
                <c:pt idx="1374">
                  <c:v>35</c:v>
                </c:pt>
                <c:pt idx="1375">
                  <c:v>35</c:v>
                </c:pt>
                <c:pt idx="1376">
                  <c:v>35</c:v>
                </c:pt>
                <c:pt idx="1377">
                  <c:v>35</c:v>
                </c:pt>
                <c:pt idx="1378">
                  <c:v>35</c:v>
                </c:pt>
                <c:pt idx="1379">
                  <c:v>35</c:v>
                </c:pt>
                <c:pt idx="1380">
                  <c:v>35</c:v>
                </c:pt>
                <c:pt idx="1381">
                  <c:v>35</c:v>
                </c:pt>
                <c:pt idx="1382">
                  <c:v>35</c:v>
                </c:pt>
                <c:pt idx="1383">
                  <c:v>35</c:v>
                </c:pt>
                <c:pt idx="1384">
                  <c:v>35</c:v>
                </c:pt>
                <c:pt idx="1385">
                  <c:v>35</c:v>
                </c:pt>
                <c:pt idx="1386">
                  <c:v>35</c:v>
                </c:pt>
                <c:pt idx="1387">
                  <c:v>35</c:v>
                </c:pt>
                <c:pt idx="1388">
                  <c:v>35</c:v>
                </c:pt>
                <c:pt idx="1389">
                  <c:v>35</c:v>
                </c:pt>
                <c:pt idx="1390">
                  <c:v>35</c:v>
                </c:pt>
                <c:pt idx="1391">
                  <c:v>35</c:v>
                </c:pt>
                <c:pt idx="1392">
                  <c:v>35</c:v>
                </c:pt>
                <c:pt idx="1393">
                  <c:v>35</c:v>
                </c:pt>
                <c:pt idx="1394">
                  <c:v>35</c:v>
                </c:pt>
                <c:pt idx="1395">
                  <c:v>35</c:v>
                </c:pt>
                <c:pt idx="1396">
                  <c:v>35</c:v>
                </c:pt>
                <c:pt idx="1397">
                  <c:v>35</c:v>
                </c:pt>
                <c:pt idx="1398">
                  <c:v>35</c:v>
                </c:pt>
                <c:pt idx="1399">
                  <c:v>35</c:v>
                </c:pt>
                <c:pt idx="1400">
                  <c:v>35</c:v>
                </c:pt>
                <c:pt idx="1401">
                  <c:v>35</c:v>
                </c:pt>
                <c:pt idx="1402">
                  <c:v>35</c:v>
                </c:pt>
                <c:pt idx="1403">
                  <c:v>35</c:v>
                </c:pt>
                <c:pt idx="1404">
                  <c:v>35</c:v>
                </c:pt>
                <c:pt idx="1405">
                  <c:v>35</c:v>
                </c:pt>
                <c:pt idx="1406">
                  <c:v>35</c:v>
                </c:pt>
                <c:pt idx="1407">
                  <c:v>35</c:v>
                </c:pt>
                <c:pt idx="1408">
                  <c:v>35</c:v>
                </c:pt>
                <c:pt idx="1409">
                  <c:v>35</c:v>
                </c:pt>
                <c:pt idx="1410">
                  <c:v>35</c:v>
                </c:pt>
                <c:pt idx="1411">
                  <c:v>35</c:v>
                </c:pt>
                <c:pt idx="1412">
                  <c:v>35</c:v>
                </c:pt>
                <c:pt idx="1413">
                  <c:v>35</c:v>
                </c:pt>
                <c:pt idx="1414">
                  <c:v>35</c:v>
                </c:pt>
                <c:pt idx="1415">
                  <c:v>35</c:v>
                </c:pt>
                <c:pt idx="1416">
                  <c:v>35</c:v>
                </c:pt>
                <c:pt idx="1417">
                  <c:v>35</c:v>
                </c:pt>
                <c:pt idx="1418">
                  <c:v>35</c:v>
                </c:pt>
                <c:pt idx="1419">
                  <c:v>35</c:v>
                </c:pt>
                <c:pt idx="1420">
                  <c:v>35</c:v>
                </c:pt>
                <c:pt idx="1421">
                  <c:v>35</c:v>
                </c:pt>
                <c:pt idx="1422">
                  <c:v>35</c:v>
                </c:pt>
                <c:pt idx="1423">
                  <c:v>35</c:v>
                </c:pt>
                <c:pt idx="1424">
                  <c:v>35</c:v>
                </c:pt>
                <c:pt idx="1425">
                  <c:v>35</c:v>
                </c:pt>
                <c:pt idx="1426">
                  <c:v>35</c:v>
                </c:pt>
                <c:pt idx="1427">
                  <c:v>35</c:v>
                </c:pt>
                <c:pt idx="1428">
                  <c:v>35</c:v>
                </c:pt>
                <c:pt idx="1429">
                  <c:v>35</c:v>
                </c:pt>
                <c:pt idx="1430">
                  <c:v>35</c:v>
                </c:pt>
                <c:pt idx="1431">
                  <c:v>35</c:v>
                </c:pt>
                <c:pt idx="1432">
                  <c:v>35</c:v>
                </c:pt>
                <c:pt idx="1433">
                  <c:v>35</c:v>
                </c:pt>
                <c:pt idx="1434">
                  <c:v>35</c:v>
                </c:pt>
                <c:pt idx="1435">
                  <c:v>35</c:v>
                </c:pt>
                <c:pt idx="1436">
                  <c:v>35</c:v>
                </c:pt>
                <c:pt idx="1437">
                  <c:v>35</c:v>
                </c:pt>
                <c:pt idx="1438">
                  <c:v>35</c:v>
                </c:pt>
                <c:pt idx="1439">
                  <c:v>35</c:v>
                </c:pt>
                <c:pt idx="1440">
                  <c:v>35</c:v>
                </c:pt>
                <c:pt idx="1441">
                  <c:v>35</c:v>
                </c:pt>
                <c:pt idx="1442">
                  <c:v>35</c:v>
                </c:pt>
                <c:pt idx="1443">
                  <c:v>35</c:v>
                </c:pt>
                <c:pt idx="1444">
                  <c:v>35</c:v>
                </c:pt>
                <c:pt idx="1445">
                  <c:v>35</c:v>
                </c:pt>
                <c:pt idx="1446">
                  <c:v>35</c:v>
                </c:pt>
                <c:pt idx="1447">
                  <c:v>35</c:v>
                </c:pt>
                <c:pt idx="1448">
                  <c:v>35</c:v>
                </c:pt>
                <c:pt idx="1449">
                  <c:v>35</c:v>
                </c:pt>
                <c:pt idx="1450">
                  <c:v>35</c:v>
                </c:pt>
                <c:pt idx="1451">
                  <c:v>35</c:v>
                </c:pt>
                <c:pt idx="1452">
                  <c:v>35</c:v>
                </c:pt>
                <c:pt idx="1453">
                  <c:v>35</c:v>
                </c:pt>
                <c:pt idx="1454">
                  <c:v>35</c:v>
                </c:pt>
                <c:pt idx="1455">
                  <c:v>35</c:v>
                </c:pt>
                <c:pt idx="1456">
                  <c:v>35</c:v>
                </c:pt>
                <c:pt idx="1457">
                  <c:v>35</c:v>
                </c:pt>
                <c:pt idx="1458">
                  <c:v>35</c:v>
                </c:pt>
                <c:pt idx="1459">
                  <c:v>35</c:v>
                </c:pt>
                <c:pt idx="1460">
                  <c:v>35</c:v>
                </c:pt>
                <c:pt idx="1461">
                  <c:v>35</c:v>
                </c:pt>
                <c:pt idx="1462">
                  <c:v>35</c:v>
                </c:pt>
                <c:pt idx="1463">
                  <c:v>35</c:v>
                </c:pt>
                <c:pt idx="1464">
                  <c:v>35</c:v>
                </c:pt>
                <c:pt idx="1465">
                  <c:v>35</c:v>
                </c:pt>
                <c:pt idx="1466">
                  <c:v>35</c:v>
                </c:pt>
                <c:pt idx="1467">
                  <c:v>35</c:v>
                </c:pt>
                <c:pt idx="1468">
                  <c:v>35</c:v>
                </c:pt>
                <c:pt idx="1469">
                  <c:v>35</c:v>
                </c:pt>
                <c:pt idx="1470">
                  <c:v>35</c:v>
                </c:pt>
                <c:pt idx="1471">
                  <c:v>35</c:v>
                </c:pt>
                <c:pt idx="1472">
                  <c:v>35</c:v>
                </c:pt>
                <c:pt idx="1473">
                  <c:v>35</c:v>
                </c:pt>
                <c:pt idx="1474">
                  <c:v>35</c:v>
                </c:pt>
                <c:pt idx="1475">
                  <c:v>35</c:v>
                </c:pt>
                <c:pt idx="1476">
                  <c:v>35</c:v>
                </c:pt>
                <c:pt idx="1477">
                  <c:v>35</c:v>
                </c:pt>
                <c:pt idx="1478">
                  <c:v>35</c:v>
                </c:pt>
                <c:pt idx="1479">
                  <c:v>35</c:v>
                </c:pt>
                <c:pt idx="1480">
                  <c:v>35</c:v>
                </c:pt>
                <c:pt idx="1481">
                  <c:v>35</c:v>
                </c:pt>
                <c:pt idx="1482">
                  <c:v>35</c:v>
                </c:pt>
                <c:pt idx="1483">
                  <c:v>35</c:v>
                </c:pt>
                <c:pt idx="1484">
                  <c:v>35</c:v>
                </c:pt>
                <c:pt idx="1485">
                  <c:v>35</c:v>
                </c:pt>
                <c:pt idx="1486">
                  <c:v>35</c:v>
                </c:pt>
                <c:pt idx="1487">
                  <c:v>35</c:v>
                </c:pt>
                <c:pt idx="1488">
                  <c:v>35</c:v>
                </c:pt>
                <c:pt idx="1489">
                  <c:v>35</c:v>
                </c:pt>
                <c:pt idx="1490">
                  <c:v>35</c:v>
                </c:pt>
                <c:pt idx="1491">
                  <c:v>35</c:v>
                </c:pt>
                <c:pt idx="1492">
                  <c:v>35</c:v>
                </c:pt>
                <c:pt idx="1493">
                  <c:v>35</c:v>
                </c:pt>
                <c:pt idx="1494">
                  <c:v>35</c:v>
                </c:pt>
                <c:pt idx="1495">
                  <c:v>35</c:v>
                </c:pt>
                <c:pt idx="1496">
                  <c:v>35</c:v>
                </c:pt>
                <c:pt idx="1497">
                  <c:v>35</c:v>
                </c:pt>
                <c:pt idx="1498">
                  <c:v>35</c:v>
                </c:pt>
                <c:pt idx="1499">
                  <c:v>35</c:v>
                </c:pt>
                <c:pt idx="1500">
                  <c:v>35</c:v>
                </c:pt>
                <c:pt idx="1501">
                  <c:v>35</c:v>
                </c:pt>
                <c:pt idx="1502">
                  <c:v>35</c:v>
                </c:pt>
                <c:pt idx="1503">
                  <c:v>35</c:v>
                </c:pt>
                <c:pt idx="1504">
                  <c:v>35</c:v>
                </c:pt>
                <c:pt idx="1505">
                  <c:v>35</c:v>
                </c:pt>
                <c:pt idx="1506">
                  <c:v>35</c:v>
                </c:pt>
                <c:pt idx="1507">
                  <c:v>35</c:v>
                </c:pt>
                <c:pt idx="1508">
                  <c:v>35</c:v>
                </c:pt>
                <c:pt idx="1509">
                  <c:v>35</c:v>
                </c:pt>
                <c:pt idx="1510">
                  <c:v>35</c:v>
                </c:pt>
                <c:pt idx="1511">
                  <c:v>35</c:v>
                </c:pt>
                <c:pt idx="1512">
                  <c:v>35</c:v>
                </c:pt>
                <c:pt idx="1513">
                  <c:v>35</c:v>
                </c:pt>
                <c:pt idx="1514">
                  <c:v>35</c:v>
                </c:pt>
                <c:pt idx="1515">
                  <c:v>35</c:v>
                </c:pt>
                <c:pt idx="1516">
                  <c:v>35</c:v>
                </c:pt>
                <c:pt idx="1517">
                  <c:v>35</c:v>
                </c:pt>
                <c:pt idx="1518">
                  <c:v>35</c:v>
                </c:pt>
                <c:pt idx="1519">
                  <c:v>35</c:v>
                </c:pt>
                <c:pt idx="1520">
                  <c:v>35</c:v>
                </c:pt>
                <c:pt idx="1521">
                  <c:v>35</c:v>
                </c:pt>
                <c:pt idx="1522">
                  <c:v>35</c:v>
                </c:pt>
                <c:pt idx="1523">
                  <c:v>35</c:v>
                </c:pt>
                <c:pt idx="1524">
                  <c:v>35</c:v>
                </c:pt>
                <c:pt idx="1525">
                  <c:v>35</c:v>
                </c:pt>
                <c:pt idx="1526">
                  <c:v>35</c:v>
                </c:pt>
                <c:pt idx="1527">
                  <c:v>35</c:v>
                </c:pt>
                <c:pt idx="1528">
                  <c:v>35</c:v>
                </c:pt>
                <c:pt idx="1529">
                  <c:v>35</c:v>
                </c:pt>
                <c:pt idx="1530">
                  <c:v>35</c:v>
                </c:pt>
                <c:pt idx="1531">
                  <c:v>35</c:v>
                </c:pt>
                <c:pt idx="1532">
                  <c:v>35</c:v>
                </c:pt>
                <c:pt idx="1533">
                  <c:v>35</c:v>
                </c:pt>
                <c:pt idx="1534">
                  <c:v>35</c:v>
                </c:pt>
                <c:pt idx="1535">
                  <c:v>35</c:v>
                </c:pt>
                <c:pt idx="1536">
                  <c:v>35</c:v>
                </c:pt>
                <c:pt idx="1537">
                  <c:v>35</c:v>
                </c:pt>
                <c:pt idx="1538">
                  <c:v>35</c:v>
                </c:pt>
                <c:pt idx="1539">
                  <c:v>35</c:v>
                </c:pt>
                <c:pt idx="1540">
                  <c:v>35</c:v>
                </c:pt>
                <c:pt idx="1541">
                  <c:v>35</c:v>
                </c:pt>
                <c:pt idx="1542">
                  <c:v>35</c:v>
                </c:pt>
                <c:pt idx="1543">
                  <c:v>35</c:v>
                </c:pt>
                <c:pt idx="1544">
                  <c:v>35</c:v>
                </c:pt>
                <c:pt idx="1545">
                  <c:v>35</c:v>
                </c:pt>
                <c:pt idx="1546">
                  <c:v>35</c:v>
                </c:pt>
                <c:pt idx="1547">
                  <c:v>35</c:v>
                </c:pt>
                <c:pt idx="1548">
                  <c:v>35</c:v>
                </c:pt>
                <c:pt idx="1549">
                  <c:v>35</c:v>
                </c:pt>
                <c:pt idx="1550">
                  <c:v>35</c:v>
                </c:pt>
                <c:pt idx="1551">
                  <c:v>35</c:v>
                </c:pt>
                <c:pt idx="1552">
                  <c:v>35</c:v>
                </c:pt>
                <c:pt idx="1553">
                  <c:v>35</c:v>
                </c:pt>
                <c:pt idx="1554">
                  <c:v>35</c:v>
                </c:pt>
                <c:pt idx="1555">
                  <c:v>35</c:v>
                </c:pt>
                <c:pt idx="1556">
                  <c:v>35</c:v>
                </c:pt>
                <c:pt idx="1557">
                  <c:v>35</c:v>
                </c:pt>
                <c:pt idx="1558">
                  <c:v>35</c:v>
                </c:pt>
                <c:pt idx="1559">
                  <c:v>35</c:v>
                </c:pt>
                <c:pt idx="1560">
                  <c:v>35</c:v>
                </c:pt>
                <c:pt idx="1561">
                  <c:v>35</c:v>
                </c:pt>
                <c:pt idx="1562">
                  <c:v>35</c:v>
                </c:pt>
                <c:pt idx="1563">
                  <c:v>35</c:v>
                </c:pt>
                <c:pt idx="1564">
                  <c:v>35</c:v>
                </c:pt>
                <c:pt idx="1565">
                  <c:v>35</c:v>
                </c:pt>
                <c:pt idx="1566">
                  <c:v>35</c:v>
                </c:pt>
                <c:pt idx="1567">
                  <c:v>35</c:v>
                </c:pt>
                <c:pt idx="1568">
                  <c:v>35</c:v>
                </c:pt>
                <c:pt idx="1569">
                  <c:v>35</c:v>
                </c:pt>
                <c:pt idx="1570">
                  <c:v>35</c:v>
                </c:pt>
                <c:pt idx="1571">
                  <c:v>35</c:v>
                </c:pt>
                <c:pt idx="1572">
                  <c:v>35</c:v>
                </c:pt>
                <c:pt idx="1573">
                  <c:v>35</c:v>
                </c:pt>
                <c:pt idx="1574">
                  <c:v>35</c:v>
                </c:pt>
                <c:pt idx="1575">
                  <c:v>35</c:v>
                </c:pt>
                <c:pt idx="1576">
                  <c:v>35</c:v>
                </c:pt>
                <c:pt idx="1577">
                  <c:v>35</c:v>
                </c:pt>
                <c:pt idx="1578">
                  <c:v>35</c:v>
                </c:pt>
                <c:pt idx="1579">
                  <c:v>35</c:v>
                </c:pt>
                <c:pt idx="1580">
                  <c:v>35</c:v>
                </c:pt>
                <c:pt idx="1581">
                  <c:v>35</c:v>
                </c:pt>
                <c:pt idx="1582">
                  <c:v>35</c:v>
                </c:pt>
                <c:pt idx="1583">
                  <c:v>35</c:v>
                </c:pt>
                <c:pt idx="1584">
                  <c:v>35</c:v>
                </c:pt>
                <c:pt idx="1585">
                  <c:v>35</c:v>
                </c:pt>
                <c:pt idx="1586">
                  <c:v>35</c:v>
                </c:pt>
                <c:pt idx="1587">
                  <c:v>35</c:v>
                </c:pt>
                <c:pt idx="1588">
                  <c:v>35</c:v>
                </c:pt>
                <c:pt idx="1589">
                  <c:v>35</c:v>
                </c:pt>
                <c:pt idx="1590">
                  <c:v>35</c:v>
                </c:pt>
                <c:pt idx="1591">
                  <c:v>35</c:v>
                </c:pt>
                <c:pt idx="1592">
                  <c:v>35</c:v>
                </c:pt>
                <c:pt idx="1593">
                  <c:v>35</c:v>
                </c:pt>
                <c:pt idx="1594">
                  <c:v>35</c:v>
                </c:pt>
                <c:pt idx="1595">
                  <c:v>35</c:v>
                </c:pt>
                <c:pt idx="1596">
                  <c:v>35</c:v>
                </c:pt>
                <c:pt idx="1597">
                  <c:v>35</c:v>
                </c:pt>
                <c:pt idx="1598">
                  <c:v>35</c:v>
                </c:pt>
                <c:pt idx="1599">
                  <c:v>35</c:v>
                </c:pt>
                <c:pt idx="1600">
                  <c:v>35</c:v>
                </c:pt>
                <c:pt idx="1601">
                  <c:v>35</c:v>
                </c:pt>
                <c:pt idx="1602">
                  <c:v>35</c:v>
                </c:pt>
                <c:pt idx="1603">
                  <c:v>35</c:v>
                </c:pt>
                <c:pt idx="1604">
                  <c:v>35</c:v>
                </c:pt>
                <c:pt idx="1605">
                  <c:v>35</c:v>
                </c:pt>
                <c:pt idx="1606">
                  <c:v>35</c:v>
                </c:pt>
                <c:pt idx="1607">
                  <c:v>35</c:v>
                </c:pt>
                <c:pt idx="1608">
                  <c:v>35</c:v>
                </c:pt>
                <c:pt idx="1609">
                  <c:v>35</c:v>
                </c:pt>
                <c:pt idx="1610">
                  <c:v>35</c:v>
                </c:pt>
                <c:pt idx="1611">
                  <c:v>35</c:v>
                </c:pt>
                <c:pt idx="1612">
                  <c:v>35</c:v>
                </c:pt>
                <c:pt idx="1613">
                  <c:v>35</c:v>
                </c:pt>
                <c:pt idx="1614">
                  <c:v>35</c:v>
                </c:pt>
                <c:pt idx="1615">
                  <c:v>35</c:v>
                </c:pt>
                <c:pt idx="1616">
                  <c:v>35</c:v>
                </c:pt>
                <c:pt idx="1617">
                  <c:v>35</c:v>
                </c:pt>
                <c:pt idx="1618">
                  <c:v>35</c:v>
                </c:pt>
                <c:pt idx="1619">
                  <c:v>35</c:v>
                </c:pt>
                <c:pt idx="1620">
                  <c:v>35</c:v>
                </c:pt>
                <c:pt idx="1621">
                  <c:v>35</c:v>
                </c:pt>
                <c:pt idx="1622">
                  <c:v>35</c:v>
                </c:pt>
                <c:pt idx="1623">
                  <c:v>35</c:v>
                </c:pt>
                <c:pt idx="1624">
                  <c:v>35</c:v>
                </c:pt>
                <c:pt idx="1625">
                  <c:v>35</c:v>
                </c:pt>
                <c:pt idx="1626">
                  <c:v>35</c:v>
                </c:pt>
                <c:pt idx="1627">
                  <c:v>35</c:v>
                </c:pt>
                <c:pt idx="1628">
                  <c:v>35</c:v>
                </c:pt>
                <c:pt idx="1629">
                  <c:v>35</c:v>
                </c:pt>
                <c:pt idx="1630">
                  <c:v>35</c:v>
                </c:pt>
                <c:pt idx="1631">
                  <c:v>35</c:v>
                </c:pt>
                <c:pt idx="1632">
                  <c:v>35</c:v>
                </c:pt>
                <c:pt idx="1633">
                  <c:v>35</c:v>
                </c:pt>
                <c:pt idx="1634">
                  <c:v>35</c:v>
                </c:pt>
                <c:pt idx="1635">
                  <c:v>35</c:v>
                </c:pt>
                <c:pt idx="1636">
                  <c:v>35</c:v>
                </c:pt>
                <c:pt idx="1637">
                  <c:v>35</c:v>
                </c:pt>
                <c:pt idx="1638">
                  <c:v>35</c:v>
                </c:pt>
                <c:pt idx="1639">
                  <c:v>35</c:v>
                </c:pt>
                <c:pt idx="1640">
                  <c:v>35</c:v>
                </c:pt>
                <c:pt idx="1641">
                  <c:v>35</c:v>
                </c:pt>
                <c:pt idx="1642">
                  <c:v>35</c:v>
                </c:pt>
                <c:pt idx="1643">
                  <c:v>35</c:v>
                </c:pt>
                <c:pt idx="1644">
                  <c:v>35</c:v>
                </c:pt>
                <c:pt idx="1645">
                  <c:v>35</c:v>
                </c:pt>
                <c:pt idx="1646">
                  <c:v>35</c:v>
                </c:pt>
                <c:pt idx="1647">
                  <c:v>35</c:v>
                </c:pt>
                <c:pt idx="1648">
                  <c:v>35</c:v>
                </c:pt>
                <c:pt idx="1649">
                  <c:v>35</c:v>
                </c:pt>
                <c:pt idx="1650">
                  <c:v>35</c:v>
                </c:pt>
                <c:pt idx="1651">
                  <c:v>35</c:v>
                </c:pt>
                <c:pt idx="1652">
                  <c:v>35</c:v>
                </c:pt>
                <c:pt idx="1653">
                  <c:v>35</c:v>
                </c:pt>
                <c:pt idx="1654">
                  <c:v>35</c:v>
                </c:pt>
                <c:pt idx="1655">
                  <c:v>35</c:v>
                </c:pt>
                <c:pt idx="1656">
                  <c:v>35</c:v>
                </c:pt>
                <c:pt idx="1657">
                  <c:v>35</c:v>
                </c:pt>
                <c:pt idx="1658">
                  <c:v>35</c:v>
                </c:pt>
                <c:pt idx="1659">
                  <c:v>35</c:v>
                </c:pt>
                <c:pt idx="1660">
                  <c:v>35</c:v>
                </c:pt>
                <c:pt idx="1661">
                  <c:v>35</c:v>
                </c:pt>
                <c:pt idx="1662">
                  <c:v>35</c:v>
                </c:pt>
                <c:pt idx="1663">
                  <c:v>35</c:v>
                </c:pt>
                <c:pt idx="1664">
                  <c:v>35</c:v>
                </c:pt>
                <c:pt idx="1665">
                  <c:v>35</c:v>
                </c:pt>
                <c:pt idx="1666">
                  <c:v>35</c:v>
                </c:pt>
                <c:pt idx="1667">
                  <c:v>35</c:v>
                </c:pt>
                <c:pt idx="1668">
                  <c:v>35</c:v>
                </c:pt>
                <c:pt idx="1669">
                  <c:v>35</c:v>
                </c:pt>
                <c:pt idx="1670">
                  <c:v>35</c:v>
                </c:pt>
                <c:pt idx="1671">
                  <c:v>35</c:v>
                </c:pt>
                <c:pt idx="1672">
                  <c:v>35</c:v>
                </c:pt>
                <c:pt idx="1673">
                  <c:v>35</c:v>
                </c:pt>
                <c:pt idx="1674">
                  <c:v>35</c:v>
                </c:pt>
                <c:pt idx="1675">
                  <c:v>35</c:v>
                </c:pt>
                <c:pt idx="1676">
                  <c:v>35</c:v>
                </c:pt>
                <c:pt idx="1677">
                  <c:v>35</c:v>
                </c:pt>
                <c:pt idx="1678">
                  <c:v>35</c:v>
                </c:pt>
                <c:pt idx="1679">
                  <c:v>35</c:v>
                </c:pt>
                <c:pt idx="1680">
                  <c:v>35</c:v>
                </c:pt>
                <c:pt idx="1681">
                  <c:v>35</c:v>
                </c:pt>
                <c:pt idx="1682">
                  <c:v>35</c:v>
                </c:pt>
                <c:pt idx="1683">
                  <c:v>35</c:v>
                </c:pt>
                <c:pt idx="1684">
                  <c:v>35</c:v>
                </c:pt>
                <c:pt idx="1685">
                  <c:v>35</c:v>
                </c:pt>
                <c:pt idx="1686">
                  <c:v>35</c:v>
                </c:pt>
                <c:pt idx="1687">
                  <c:v>35</c:v>
                </c:pt>
                <c:pt idx="1688">
                  <c:v>35</c:v>
                </c:pt>
                <c:pt idx="1689">
                  <c:v>35</c:v>
                </c:pt>
                <c:pt idx="1690">
                  <c:v>35</c:v>
                </c:pt>
                <c:pt idx="1691">
                  <c:v>35</c:v>
                </c:pt>
                <c:pt idx="1692">
                  <c:v>35</c:v>
                </c:pt>
                <c:pt idx="1693">
                  <c:v>35</c:v>
                </c:pt>
                <c:pt idx="1694">
                  <c:v>35</c:v>
                </c:pt>
                <c:pt idx="1695">
                  <c:v>35</c:v>
                </c:pt>
                <c:pt idx="1696">
                  <c:v>35</c:v>
                </c:pt>
                <c:pt idx="1697">
                  <c:v>35</c:v>
                </c:pt>
                <c:pt idx="1698">
                  <c:v>35</c:v>
                </c:pt>
                <c:pt idx="1699">
                  <c:v>35</c:v>
                </c:pt>
                <c:pt idx="1700">
                  <c:v>35</c:v>
                </c:pt>
                <c:pt idx="1701">
                  <c:v>35</c:v>
                </c:pt>
                <c:pt idx="1702">
                  <c:v>35</c:v>
                </c:pt>
                <c:pt idx="1703">
                  <c:v>35</c:v>
                </c:pt>
                <c:pt idx="1704">
                  <c:v>35</c:v>
                </c:pt>
                <c:pt idx="1705">
                  <c:v>35</c:v>
                </c:pt>
                <c:pt idx="1706">
                  <c:v>35</c:v>
                </c:pt>
                <c:pt idx="1707">
                  <c:v>35</c:v>
                </c:pt>
                <c:pt idx="1708">
                  <c:v>35</c:v>
                </c:pt>
                <c:pt idx="1709">
                  <c:v>35</c:v>
                </c:pt>
                <c:pt idx="1710">
                  <c:v>35</c:v>
                </c:pt>
                <c:pt idx="1711">
                  <c:v>35</c:v>
                </c:pt>
                <c:pt idx="1712">
                  <c:v>35</c:v>
                </c:pt>
                <c:pt idx="1713">
                  <c:v>35</c:v>
                </c:pt>
                <c:pt idx="1714">
                  <c:v>35</c:v>
                </c:pt>
                <c:pt idx="1715">
                  <c:v>35</c:v>
                </c:pt>
                <c:pt idx="1716">
                  <c:v>35</c:v>
                </c:pt>
                <c:pt idx="1717">
                  <c:v>35</c:v>
                </c:pt>
                <c:pt idx="1718">
                  <c:v>35</c:v>
                </c:pt>
                <c:pt idx="1719">
                  <c:v>35</c:v>
                </c:pt>
                <c:pt idx="1720">
                  <c:v>35</c:v>
                </c:pt>
                <c:pt idx="1721">
                  <c:v>35</c:v>
                </c:pt>
                <c:pt idx="1722">
                  <c:v>35</c:v>
                </c:pt>
                <c:pt idx="1723">
                  <c:v>35</c:v>
                </c:pt>
                <c:pt idx="1724">
                  <c:v>35</c:v>
                </c:pt>
                <c:pt idx="1725">
                  <c:v>35</c:v>
                </c:pt>
                <c:pt idx="1726">
                  <c:v>35</c:v>
                </c:pt>
                <c:pt idx="1727">
                  <c:v>35</c:v>
                </c:pt>
                <c:pt idx="1728">
                  <c:v>35</c:v>
                </c:pt>
                <c:pt idx="1729">
                  <c:v>35</c:v>
                </c:pt>
                <c:pt idx="1730">
                  <c:v>35</c:v>
                </c:pt>
                <c:pt idx="1731">
                  <c:v>35</c:v>
                </c:pt>
                <c:pt idx="1732">
                  <c:v>35</c:v>
                </c:pt>
                <c:pt idx="1733">
                  <c:v>35</c:v>
                </c:pt>
                <c:pt idx="1734">
                  <c:v>35</c:v>
                </c:pt>
                <c:pt idx="1735">
                  <c:v>35</c:v>
                </c:pt>
                <c:pt idx="1736">
                  <c:v>35</c:v>
                </c:pt>
                <c:pt idx="1737">
                  <c:v>35</c:v>
                </c:pt>
                <c:pt idx="1738">
                  <c:v>35</c:v>
                </c:pt>
                <c:pt idx="1739">
                  <c:v>35</c:v>
                </c:pt>
                <c:pt idx="1740">
                  <c:v>35</c:v>
                </c:pt>
                <c:pt idx="1741">
                  <c:v>35</c:v>
                </c:pt>
                <c:pt idx="1742">
                  <c:v>35</c:v>
                </c:pt>
                <c:pt idx="1743">
                  <c:v>35</c:v>
                </c:pt>
                <c:pt idx="1744">
                  <c:v>35</c:v>
                </c:pt>
                <c:pt idx="1745">
                  <c:v>35</c:v>
                </c:pt>
                <c:pt idx="1746">
                  <c:v>35</c:v>
                </c:pt>
                <c:pt idx="1747">
                  <c:v>35</c:v>
                </c:pt>
                <c:pt idx="1748">
                  <c:v>35</c:v>
                </c:pt>
                <c:pt idx="1749">
                  <c:v>35</c:v>
                </c:pt>
                <c:pt idx="1750">
                  <c:v>35</c:v>
                </c:pt>
                <c:pt idx="1751">
                  <c:v>35</c:v>
                </c:pt>
                <c:pt idx="1752">
                  <c:v>35</c:v>
                </c:pt>
                <c:pt idx="1753">
                  <c:v>35</c:v>
                </c:pt>
                <c:pt idx="1754">
                  <c:v>35</c:v>
                </c:pt>
                <c:pt idx="1755">
                  <c:v>35</c:v>
                </c:pt>
                <c:pt idx="1756">
                  <c:v>35</c:v>
                </c:pt>
                <c:pt idx="1757">
                  <c:v>35</c:v>
                </c:pt>
                <c:pt idx="1758">
                  <c:v>35</c:v>
                </c:pt>
                <c:pt idx="1759">
                  <c:v>35</c:v>
                </c:pt>
                <c:pt idx="1760">
                  <c:v>35</c:v>
                </c:pt>
                <c:pt idx="1761">
                  <c:v>35</c:v>
                </c:pt>
                <c:pt idx="1762">
                  <c:v>35</c:v>
                </c:pt>
                <c:pt idx="1763">
                  <c:v>35</c:v>
                </c:pt>
                <c:pt idx="1764">
                  <c:v>35</c:v>
                </c:pt>
                <c:pt idx="1765">
                  <c:v>35</c:v>
                </c:pt>
                <c:pt idx="1766">
                  <c:v>35</c:v>
                </c:pt>
                <c:pt idx="1767">
                  <c:v>35</c:v>
                </c:pt>
                <c:pt idx="1768">
                  <c:v>35</c:v>
                </c:pt>
                <c:pt idx="1769">
                  <c:v>35</c:v>
                </c:pt>
                <c:pt idx="1770">
                  <c:v>35</c:v>
                </c:pt>
                <c:pt idx="1771">
                  <c:v>35</c:v>
                </c:pt>
                <c:pt idx="1772">
                  <c:v>35</c:v>
                </c:pt>
                <c:pt idx="1773">
                  <c:v>35</c:v>
                </c:pt>
                <c:pt idx="1774">
                  <c:v>35</c:v>
                </c:pt>
                <c:pt idx="1775">
                  <c:v>35</c:v>
                </c:pt>
                <c:pt idx="1776">
                  <c:v>35</c:v>
                </c:pt>
                <c:pt idx="1777">
                  <c:v>35</c:v>
                </c:pt>
                <c:pt idx="1778">
                  <c:v>35</c:v>
                </c:pt>
                <c:pt idx="1779">
                  <c:v>35</c:v>
                </c:pt>
                <c:pt idx="1780">
                  <c:v>35</c:v>
                </c:pt>
                <c:pt idx="1781">
                  <c:v>35</c:v>
                </c:pt>
                <c:pt idx="1782">
                  <c:v>35</c:v>
                </c:pt>
                <c:pt idx="1783">
                  <c:v>35</c:v>
                </c:pt>
                <c:pt idx="1784">
                  <c:v>35</c:v>
                </c:pt>
                <c:pt idx="1785">
                  <c:v>35</c:v>
                </c:pt>
                <c:pt idx="1786">
                  <c:v>35</c:v>
                </c:pt>
                <c:pt idx="1787">
                  <c:v>35</c:v>
                </c:pt>
                <c:pt idx="1788">
                  <c:v>35</c:v>
                </c:pt>
                <c:pt idx="1789">
                  <c:v>35</c:v>
                </c:pt>
                <c:pt idx="1790">
                  <c:v>35</c:v>
                </c:pt>
                <c:pt idx="1791">
                  <c:v>35</c:v>
                </c:pt>
                <c:pt idx="1792">
                  <c:v>35</c:v>
                </c:pt>
                <c:pt idx="1793">
                  <c:v>35</c:v>
                </c:pt>
                <c:pt idx="1794">
                  <c:v>35</c:v>
                </c:pt>
                <c:pt idx="1795">
                  <c:v>35</c:v>
                </c:pt>
                <c:pt idx="1796">
                  <c:v>35</c:v>
                </c:pt>
                <c:pt idx="1797">
                  <c:v>35</c:v>
                </c:pt>
                <c:pt idx="1798">
                  <c:v>35</c:v>
                </c:pt>
                <c:pt idx="1799">
                  <c:v>35</c:v>
                </c:pt>
                <c:pt idx="1800">
                  <c:v>35</c:v>
                </c:pt>
                <c:pt idx="1801">
                  <c:v>35</c:v>
                </c:pt>
                <c:pt idx="1802">
                  <c:v>35</c:v>
                </c:pt>
                <c:pt idx="1803">
                  <c:v>35</c:v>
                </c:pt>
                <c:pt idx="1804">
                  <c:v>35</c:v>
                </c:pt>
                <c:pt idx="1805">
                  <c:v>35</c:v>
                </c:pt>
                <c:pt idx="1806">
                  <c:v>35</c:v>
                </c:pt>
                <c:pt idx="1807">
                  <c:v>35</c:v>
                </c:pt>
                <c:pt idx="1808">
                  <c:v>35</c:v>
                </c:pt>
                <c:pt idx="1809">
                  <c:v>35</c:v>
                </c:pt>
                <c:pt idx="1810">
                  <c:v>35</c:v>
                </c:pt>
                <c:pt idx="1811">
                  <c:v>35</c:v>
                </c:pt>
                <c:pt idx="1812">
                  <c:v>35</c:v>
                </c:pt>
                <c:pt idx="1813">
                  <c:v>35</c:v>
                </c:pt>
                <c:pt idx="1814">
                  <c:v>35</c:v>
                </c:pt>
                <c:pt idx="1815">
                  <c:v>35</c:v>
                </c:pt>
                <c:pt idx="1816">
                  <c:v>35</c:v>
                </c:pt>
                <c:pt idx="1817">
                  <c:v>35</c:v>
                </c:pt>
                <c:pt idx="1818">
                  <c:v>35</c:v>
                </c:pt>
                <c:pt idx="1819">
                  <c:v>35</c:v>
                </c:pt>
                <c:pt idx="1820">
                  <c:v>35</c:v>
                </c:pt>
                <c:pt idx="1821">
                  <c:v>35</c:v>
                </c:pt>
                <c:pt idx="1822">
                  <c:v>35</c:v>
                </c:pt>
                <c:pt idx="1823">
                  <c:v>35</c:v>
                </c:pt>
                <c:pt idx="1824">
                  <c:v>35</c:v>
                </c:pt>
                <c:pt idx="1825">
                  <c:v>35</c:v>
                </c:pt>
                <c:pt idx="1826">
                  <c:v>35</c:v>
                </c:pt>
                <c:pt idx="1827">
                  <c:v>35</c:v>
                </c:pt>
                <c:pt idx="1828">
                  <c:v>35</c:v>
                </c:pt>
                <c:pt idx="1829">
                  <c:v>35</c:v>
                </c:pt>
                <c:pt idx="1830">
                  <c:v>35</c:v>
                </c:pt>
                <c:pt idx="1831">
                  <c:v>35</c:v>
                </c:pt>
                <c:pt idx="1832">
                  <c:v>35</c:v>
                </c:pt>
                <c:pt idx="1833">
                  <c:v>35</c:v>
                </c:pt>
                <c:pt idx="1834">
                  <c:v>35</c:v>
                </c:pt>
                <c:pt idx="1835">
                  <c:v>35</c:v>
                </c:pt>
                <c:pt idx="1836">
                  <c:v>35</c:v>
                </c:pt>
                <c:pt idx="1837">
                  <c:v>35</c:v>
                </c:pt>
                <c:pt idx="1838">
                  <c:v>35</c:v>
                </c:pt>
                <c:pt idx="1839">
                  <c:v>35</c:v>
                </c:pt>
                <c:pt idx="1840">
                  <c:v>35</c:v>
                </c:pt>
                <c:pt idx="1841">
                  <c:v>35</c:v>
                </c:pt>
                <c:pt idx="1842">
                  <c:v>35</c:v>
                </c:pt>
                <c:pt idx="1843">
                  <c:v>35</c:v>
                </c:pt>
                <c:pt idx="1844">
                  <c:v>35</c:v>
                </c:pt>
                <c:pt idx="1845">
                  <c:v>35</c:v>
                </c:pt>
                <c:pt idx="1846">
                  <c:v>35</c:v>
                </c:pt>
                <c:pt idx="1847">
                  <c:v>35</c:v>
                </c:pt>
                <c:pt idx="1848">
                  <c:v>35</c:v>
                </c:pt>
                <c:pt idx="1849">
                  <c:v>35</c:v>
                </c:pt>
                <c:pt idx="1850">
                  <c:v>35</c:v>
                </c:pt>
                <c:pt idx="1851">
                  <c:v>35</c:v>
                </c:pt>
                <c:pt idx="1852">
                  <c:v>35</c:v>
                </c:pt>
                <c:pt idx="1853">
                  <c:v>35</c:v>
                </c:pt>
                <c:pt idx="1854">
                  <c:v>35</c:v>
                </c:pt>
                <c:pt idx="1855">
                  <c:v>35</c:v>
                </c:pt>
                <c:pt idx="1856">
                  <c:v>35</c:v>
                </c:pt>
                <c:pt idx="1857">
                  <c:v>35</c:v>
                </c:pt>
                <c:pt idx="1858">
                  <c:v>35</c:v>
                </c:pt>
                <c:pt idx="1859">
                  <c:v>35</c:v>
                </c:pt>
                <c:pt idx="1860">
                  <c:v>35</c:v>
                </c:pt>
                <c:pt idx="1861">
                  <c:v>35</c:v>
                </c:pt>
                <c:pt idx="1862">
                  <c:v>35</c:v>
                </c:pt>
                <c:pt idx="1863">
                  <c:v>35</c:v>
                </c:pt>
                <c:pt idx="1864">
                  <c:v>35</c:v>
                </c:pt>
                <c:pt idx="1865">
                  <c:v>35</c:v>
                </c:pt>
                <c:pt idx="1866">
                  <c:v>35</c:v>
                </c:pt>
                <c:pt idx="1867">
                  <c:v>35</c:v>
                </c:pt>
                <c:pt idx="1868">
                  <c:v>35</c:v>
                </c:pt>
                <c:pt idx="1869">
                  <c:v>35</c:v>
                </c:pt>
                <c:pt idx="1870">
                  <c:v>35</c:v>
                </c:pt>
                <c:pt idx="1871">
                  <c:v>35</c:v>
                </c:pt>
                <c:pt idx="1872">
                  <c:v>35</c:v>
                </c:pt>
                <c:pt idx="1873">
                  <c:v>35</c:v>
                </c:pt>
                <c:pt idx="1874">
                  <c:v>35</c:v>
                </c:pt>
                <c:pt idx="1875">
                  <c:v>35</c:v>
                </c:pt>
                <c:pt idx="1876">
                  <c:v>35</c:v>
                </c:pt>
                <c:pt idx="1877">
                  <c:v>35</c:v>
                </c:pt>
                <c:pt idx="1878">
                  <c:v>35</c:v>
                </c:pt>
                <c:pt idx="1879">
                  <c:v>35</c:v>
                </c:pt>
                <c:pt idx="1880">
                  <c:v>35</c:v>
                </c:pt>
                <c:pt idx="1881">
                  <c:v>35</c:v>
                </c:pt>
                <c:pt idx="1882">
                  <c:v>35</c:v>
                </c:pt>
                <c:pt idx="1883">
                  <c:v>35</c:v>
                </c:pt>
                <c:pt idx="1884">
                  <c:v>35</c:v>
                </c:pt>
                <c:pt idx="1885">
                  <c:v>35</c:v>
                </c:pt>
                <c:pt idx="1886">
                  <c:v>35</c:v>
                </c:pt>
                <c:pt idx="1887">
                  <c:v>35</c:v>
                </c:pt>
                <c:pt idx="1888">
                  <c:v>35</c:v>
                </c:pt>
                <c:pt idx="1889">
                  <c:v>35</c:v>
                </c:pt>
                <c:pt idx="1890">
                  <c:v>35</c:v>
                </c:pt>
                <c:pt idx="1891">
                  <c:v>35</c:v>
                </c:pt>
                <c:pt idx="1892">
                  <c:v>35</c:v>
                </c:pt>
                <c:pt idx="1893">
                  <c:v>35</c:v>
                </c:pt>
                <c:pt idx="1894">
                  <c:v>35</c:v>
                </c:pt>
                <c:pt idx="1895">
                  <c:v>35</c:v>
                </c:pt>
                <c:pt idx="1896">
                  <c:v>35</c:v>
                </c:pt>
                <c:pt idx="1897">
                  <c:v>35</c:v>
                </c:pt>
                <c:pt idx="1898">
                  <c:v>35</c:v>
                </c:pt>
                <c:pt idx="1899">
                  <c:v>35</c:v>
                </c:pt>
                <c:pt idx="1900">
                  <c:v>35</c:v>
                </c:pt>
                <c:pt idx="1901">
                  <c:v>35</c:v>
                </c:pt>
                <c:pt idx="1902">
                  <c:v>35</c:v>
                </c:pt>
                <c:pt idx="1903">
                  <c:v>35</c:v>
                </c:pt>
                <c:pt idx="1904">
                  <c:v>35</c:v>
                </c:pt>
                <c:pt idx="1905">
                  <c:v>35</c:v>
                </c:pt>
                <c:pt idx="1906">
                  <c:v>35</c:v>
                </c:pt>
                <c:pt idx="1907">
                  <c:v>35</c:v>
                </c:pt>
                <c:pt idx="1908">
                  <c:v>35</c:v>
                </c:pt>
                <c:pt idx="1909">
                  <c:v>35</c:v>
                </c:pt>
                <c:pt idx="1910">
                  <c:v>35</c:v>
                </c:pt>
                <c:pt idx="1911">
                  <c:v>35</c:v>
                </c:pt>
                <c:pt idx="1912">
                  <c:v>35</c:v>
                </c:pt>
                <c:pt idx="1913">
                  <c:v>35</c:v>
                </c:pt>
                <c:pt idx="1914">
                  <c:v>35</c:v>
                </c:pt>
                <c:pt idx="1915">
                  <c:v>35</c:v>
                </c:pt>
                <c:pt idx="1916">
                  <c:v>35</c:v>
                </c:pt>
                <c:pt idx="1917">
                  <c:v>35</c:v>
                </c:pt>
                <c:pt idx="1918">
                  <c:v>35</c:v>
                </c:pt>
                <c:pt idx="1919">
                  <c:v>35</c:v>
                </c:pt>
                <c:pt idx="1920">
                  <c:v>35</c:v>
                </c:pt>
                <c:pt idx="1921">
                  <c:v>35</c:v>
                </c:pt>
                <c:pt idx="1922">
                  <c:v>35</c:v>
                </c:pt>
                <c:pt idx="1923">
                  <c:v>35</c:v>
                </c:pt>
                <c:pt idx="1924">
                  <c:v>35</c:v>
                </c:pt>
                <c:pt idx="1925">
                  <c:v>35</c:v>
                </c:pt>
                <c:pt idx="1926">
                  <c:v>35</c:v>
                </c:pt>
                <c:pt idx="1927">
                  <c:v>35</c:v>
                </c:pt>
                <c:pt idx="1928">
                  <c:v>35</c:v>
                </c:pt>
                <c:pt idx="1929">
                  <c:v>35</c:v>
                </c:pt>
                <c:pt idx="1930">
                  <c:v>35</c:v>
                </c:pt>
                <c:pt idx="1931">
                  <c:v>35</c:v>
                </c:pt>
                <c:pt idx="1932">
                  <c:v>35</c:v>
                </c:pt>
                <c:pt idx="1933">
                  <c:v>35</c:v>
                </c:pt>
                <c:pt idx="1934">
                  <c:v>35</c:v>
                </c:pt>
                <c:pt idx="1935">
                  <c:v>35</c:v>
                </c:pt>
                <c:pt idx="1936">
                  <c:v>35</c:v>
                </c:pt>
                <c:pt idx="1937">
                  <c:v>35</c:v>
                </c:pt>
                <c:pt idx="1938">
                  <c:v>35</c:v>
                </c:pt>
                <c:pt idx="1939">
                  <c:v>35</c:v>
                </c:pt>
                <c:pt idx="1940">
                  <c:v>35</c:v>
                </c:pt>
                <c:pt idx="1941">
                  <c:v>35</c:v>
                </c:pt>
                <c:pt idx="1942">
                  <c:v>35</c:v>
                </c:pt>
                <c:pt idx="1943">
                  <c:v>35</c:v>
                </c:pt>
                <c:pt idx="1944">
                  <c:v>35</c:v>
                </c:pt>
                <c:pt idx="1945">
                  <c:v>35</c:v>
                </c:pt>
                <c:pt idx="1946">
                  <c:v>35</c:v>
                </c:pt>
                <c:pt idx="1947">
                  <c:v>35</c:v>
                </c:pt>
                <c:pt idx="1948">
                  <c:v>35</c:v>
                </c:pt>
                <c:pt idx="1949">
                  <c:v>35</c:v>
                </c:pt>
                <c:pt idx="1950">
                  <c:v>35</c:v>
                </c:pt>
                <c:pt idx="1951">
                  <c:v>35</c:v>
                </c:pt>
                <c:pt idx="1952">
                  <c:v>35</c:v>
                </c:pt>
                <c:pt idx="1953">
                  <c:v>35</c:v>
                </c:pt>
                <c:pt idx="1954">
                  <c:v>35</c:v>
                </c:pt>
                <c:pt idx="1955">
                  <c:v>35</c:v>
                </c:pt>
                <c:pt idx="1956">
                  <c:v>35</c:v>
                </c:pt>
                <c:pt idx="1957">
                  <c:v>35</c:v>
                </c:pt>
                <c:pt idx="1958">
                  <c:v>35</c:v>
                </c:pt>
                <c:pt idx="1959">
                  <c:v>35</c:v>
                </c:pt>
                <c:pt idx="1960">
                  <c:v>35</c:v>
                </c:pt>
                <c:pt idx="1961">
                  <c:v>35</c:v>
                </c:pt>
                <c:pt idx="1962">
                  <c:v>35</c:v>
                </c:pt>
                <c:pt idx="1963">
                  <c:v>35</c:v>
                </c:pt>
                <c:pt idx="1964">
                  <c:v>35</c:v>
                </c:pt>
                <c:pt idx="1965">
                  <c:v>35</c:v>
                </c:pt>
                <c:pt idx="1966">
                  <c:v>35</c:v>
                </c:pt>
                <c:pt idx="1967">
                  <c:v>35</c:v>
                </c:pt>
                <c:pt idx="1968">
                  <c:v>35</c:v>
                </c:pt>
                <c:pt idx="1969">
                  <c:v>35</c:v>
                </c:pt>
                <c:pt idx="1970">
                  <c:v>35</c:v>
                </c:pt>
                <c:pt idx="1971">
                  <c:v>35</c:v>
                </c:pt>
                <c:pt idx="1972">
                  <c:v>35</c:v>
                </c:pt>
                <c:pt idx="1973">
                  <c:v>35</c:v>
                </c:pt>
                <c:pt idx="1974">
                  <c:v>35</c:v>
                </c:pt>
                <c:pt idx="1975">
                  <c:v>35</c:v>
                </c:pt>
                <c:pt idx="1976">
                  <c:v>35</c:v>
                </c:pt>
                <c:pt idx="1977">
                  <c:v>35</c:v>
                </c:pt>
                <c:pt idx="1978">
                  <c:v>35</c:v>
                </c:pt>
                <c:pt idx="1979">
                  <c:v>35</c:v>
                </c:pt>
                <c:pt idx="1980">
                  <c:v>35</c:v>
                </c:pt>
                <c:pt idx="1981">
                  <c:v>35</c:v>
                </c:pt>
                <c:pt idx="1982">
                  <c:v>35</c:v>
                </c:pt>
                <c:pt idx="1983">
                  <c:v>35</c:v>
                </c:pt>
                <c:pt idx="1984">
                  <c:v>35</c:v>
                </c:pt>
                <c:pt idx="1985">
                  <c:v>35</c:v>
                </c:pt>
                <c:pt idx="1986">
                  <c:v>35</c:v>
                </c:pt>
                <c:pt idx="1987">
                  <c:v>35</c:v>
                </c:pt>
                <c:pt idx="1988">
                  <c:v>35</c:v>
                </c:pt>
                <c:pt idx="1989">
                  <c:v>35</c:v>
                </c:pt>
                <c:pt idx="1990">
                  <c:v>35</c:v>
                </c:pt>
                <c:pt idx="1991">
                  <c:v>35</c:v>
                </c:pt>
                <c:pt idx="1992">
                  <c:v>35</c:v>
                </c:pt>
                <c:pt idx="1993">
                  <c:v>35</c:v>
                </c:pt>
                <c:pt idx="1994">
                  <c:v>35</c:v>
                </c:pt>
                <c:pt idx="1995">
                  <c:v>35</c:v>
                </c:pt>
                <c:pt idx="1996">
                  <c:v>35</c:v>
                </c:pt>
                <c:pt idx="1997">
                  <c:v>35</c:v>
                </c:pt>
                <c:pt idx="1998">
                  <c:v>35</c:v>
                </c:pt>
                <c:pt idx="1999">
                  <c:v>35</c:v>
                </c:pt>
                <c:pt idx="2000">
                  <c:v>35</c:v>
                </c:pt>
                <c:pt idx="2001">
                  <c:v>35</c:v>
                </c:pt>
                <c:pt idx="2002">
                  <c:v>35</c:v>
                </c:pt>
                <c:pt idx="2003">
                  <c:v>35</c:v>
                </c:pt>
                <c:pt idx="2004">
                  <c:v>35</c:v>
                </c:pt>
                <c:pt idx="2005">
                  <c:v>35</c:v>
                </c:pt>
                <c:pt idx="2006">
                  <c:v>35</c:v>
                </c:pt>
                <c:pt idx="2007">
                  <c:v>35</c:v>
                </c:pt>
                <c:pt idx="2008">
                  <c:v>35</c:v>
                </c:pt>
                <c:pt idx="2009">
                  <c:v>35</c:v>
                </c:pt>
                <c:pt idx="2010">
                  <c:v>35</c:v>
                </c:pt>
                <c:pt idx="2011">
                  <c:v>35</c:v>
                </c:pt>
                <c:pt idx="2012">
                  <c:v>35</c:v>
                </c:pt>
                <c:pt idx="2013">
                  <c:v>35</c:v>
                </c:pt>
                <c:pt idx="2014">
                  <c:v>35</c:v>
                </c:pt>
                <c:pt idx="2015">
                  <c:v>35</c:v>
                </c:pt>
                <c:pt idx="2016">
                  <c:v>35</c:v>
                </c:pt>
                <c:pt idx="2017">
                  <c:v>35</c:v>
                </c:pt>
                <c:pt idx="2018">
                  <c:v>35</c:v>
                </c:pt>
                <c:pt idx="2019">
                  <c:v>35</c:v>
                </c:pt>
                <c:pt idx="2020">
                  <c:v>35</c:v>
                </c:pt>
                <c:pt idx="2021">
                  <c:v>35</c:v>
                </c:pt>
                <c:pt idx="2022">
                  <c:v>35</c:v>
                </c:pt>
                <c:pt idx="2023">
                  <c:v>35</c:v>
                </c:pt>
                <c:pt idx="2024">
                  <c:v>35</c:v>
                </c:pt>
                <c:pt idx="2025">
                  <c:v>35</c:v>
                </c:pt>
                <c:pt idx="2026">
                  <c:v>35</c:v>
                </c:pt>
                <c:pt idx="2027">
                  <c:v>35</c:v>
                </c:pt>
                <c:pt idx="2028">
                  <c:v>35</c:v>
                </c:pt>
                <c:pt idx="2029">
                  <c:v>35</c:v>
                </c:pt>
                <c:pt idx="2030">
                  <c:v>35</c:v>
                </c:pt>
                <c:pt idx="2031">
                  <c:v>35</c:v>
                </c:pt>
                <c:pt idx="2032">
                  <c:v>35</c:v>
                </c:pt>
                <c:pt idx="2033">
                  <c:v>35</c:v>
                </c:pt>
                <c:pt idx="2034">
                  <c:v>35</c:v>
                </c:pt>
                <c:pt idx="2035">
                  <c:v>35</c:v>
                </c:pt>
                <c:pt idx="2036">
                  <c:v>35</c:v>
                </c:pt>
                <c:pt idx="2037">
                  <c:v>35</c:v>
                </c:pt>
                <c:pt idx="2038">
                  <c:v>35</c:v>
                </c:pt>
                <c:pt idx="2039">
                  <c:v>35</c:v>
                </c:pt>
                <c:pt idx="2040">
                  <c:v>35</c:v>
                </c:pt>
                <c:pt idx="2041">
                  <c:v>35</c:v>
                </c:pt>
                <c:pt idx="2042">
                  <c:v>35</c:v>
                </c:pt>
                <c:pt idx="2043">
                  <c:v>35</c:v>
                </c:pt>
                <c:pt idx="2044">
                  <c:v>35</c:v>
                </c:pt>
                <c:pt idx="2045">
                  <c:v>35</c:v>
                </c:pt>
                <c:pt idx="2046">
                  <c:v>35</c:v>
                </c:pt>
                <c:pt idx="2047">
                  <c:v>35</c:v>
                </c:pt>
                <c:pt idx="2048">
                  <c:v>35</c:v>
                </c:pt>
                <c:pt idx="2049">
                  <c:v>35</c:v>
                </c:pt>
                <c:pt idx="2050">
                  <c:v>35</c:v>
                </c:pt>
                <c:pt idx="2051">
                  <c:v>35</c:v>
                </c:pt>
                <c:pt idx="2052">
                  <c:v>35</c:v>
                </c:pt>
                <c:pt idx="2053">
                  <c:v>35</c:v>
                </c:pt>
                <c:pt idx="2054">
                  <c:v>35</c:v>
                </c:pt>
                <c:pt idx="2055">
                  <c:v>35</c:v>
                </c:pt>
                <c:pt idx="2056">
                  <c:v>35</c:v>
                </c:pt>
                <c:pt idx="2057">
                  <c:v>35</c:v>
                </c:pt>
                <c:pt idx="2058">
                  <c:v>35</c:v>
                </c:pt>
                <c:pt idx="2059">
                  <c:v>35</c:v>
                </c:pt>
                <c:pt idx="2060">
                  <c:v>35</c:v>
                </c:pt>
                <c:pt idx="2061">
                  <c:v>35</c:v>
                </c:pt>
                <c:pt idx="2062">
                  <c:v>35</c:v>
                </c:pt>
                <c:pt idx="2063">
                  <c:v>35</c:v>
                </c:pt>
                <c:pt idx="2064">
                  <c:v>35</c:v>
                </c:pt>
                <c:pt idx="2065">
                  <c:v>35</c:v>
                </c:pt>
                <c:pt idx="2066">
                  <c:v>35</c:v>
                </c:pt>
                <c:pt idx="2067">
                  <c:v>35</c:v>
                </c:pt>
                <c:pt idx="2068">
                  <c:v>35</c:v>
                </c:pt>
                <c:pt idx="2069">
                  <c:v>35</c:v>
                </c:pt>
                <c:pt idx="2070">
                  <c:v>35</c:v>
                </c:pt>
                <c:pt idx="2071">
                  <c:v>35</c:v>
                </c:pt>
                <c:pt idx="2072">
                  <c:v>35</c:v>
                </c:pt>
                <c:pt idx="2073">
                  <c:v>35</c:v>
                </c:pt>
                <c:pt idx="2074">
                  <c:v>35</c:v>
                </c:pt>
                <c:pt idx="2075">
                  <c:v>35</c:v>
                </c:pt>
                <c:pt idx="2076">
                  <c:v>35</c:v>
                </c:pt>
                <c:pt idx="2077">
                  <c:v>35</c:v>
                </c:pt>
                <c:pt idx="2078">
                  <c:v>35</c:v>
                </c:pt>
                <c:pt idx="2079">
                  <c:v>35</c:v>
                </c:pt>
                <c:pt idx="2080">
                  <c:v>35</c:v>
                </c:pt>
                <c:pt idx="2081">
                  <c:v>35</c:v>
                </c:pt>
                <c:pt idx="2082">
                  <c:v>35</c:v>
                </c:pt>
                <c:pt idx="2083">
                  <c:v>35</c:v>
                </c:pt>
                <c:pt idx="2084">
                  <c:v>35</c:v>
                </c:pt>
                <c:pt idx="2085">
                  <c:v>35</c:v>
                </c:pt>
                <c:pt idx="2086">
                  <c:v>35</c:v>
                </c:pt>
                <c:pt idx="2087">
                  <c:v>35</c:v>
                </c:pt>
                <c:pt idx="2088">
                  <c:v>35</c:v>
                </c:pt>
                <c:pt idx="2089">
                  <c:v>35</c:v>
                </c:pt>
                <c:pt idx="2090">
                  <c:v>35</c:v>
                </c:pt>
                <c:pt idx="2091">
                  <c:v>35</c:v>
                </c:pt>
                <c:pt idx="2092">
                  <c:v>35</c:v>
                </c:pt>
                <c:pt idx="2093">
                  <c:v>35</c:v>
                </c:pt>
                <c:pt idx="2094">
                  <c:v>35</c:v>
                </c:pt>
                <c:pt idx="2095">
                  <c:v>35</c:v>
                </c:pt>
                <c:pt idx="2096">
                  <c:v>35</c:v>
                </c:pt>
                <c:pt idx="2097">
                  <c:v>35</c:v>
                </c:pt>
                <c:pt idx="2098">
                  <c:v>35</c:v>
                </c:pt>
                <c:pt idx="2099">
                  <c:v>35</c:v>
                </c:pt>
                <c:pt idx="2100">
                  <c:v>35</c:v>
                </c:pt>
                <c:pt idx="2101">
                  <c:v>35</c:v>
                </c:pt>
                <c:pt idx="2102">
                  <c:v>35</c:v>
                </c:pt>
                <c:pt idx="2103">
                  <c:v>35</c:v>
                </c:pt>
                <c:pt idx="2104">
                  <c:v>35</c:v>
                </c:pt>
                <c:pt idx="2105">
                  <c:v>35</c:v>
                </c:pt>
                <c:pt idx="2106">
                  <c:v>35</c:v>
                </c:pt>
                <c:pt idx="2107">
                  <c:v>35</c:v>
                </c:pt>
                <c:pt idx="2108">
                  <c:v>35</c:v>
                </c:pt>
                <c:pt idx="2109">
                  <c:v>35</c:v>
                </c:pt>
                <c:pt idx="2110">
                  <c:v>35</c:v>
                </c:pt>
                <c:pt idx="2111">
                  <c:v>35</c:v>
                </c:pt>
                <c:pt idx="2112">
                  <c:v>35</c:v>
                </c:pt>
                <c:pt idx="2113">
                  <c:v>35</c:v>
                </c:pt>
                <c:pt idx="2114">
                  <c:v>35</c:v>
                </c:pt>
                <c:pt idx="2115">
                  <c:v>35</c:v>
                </c:pt>
                <c:pt idx="2116">
                  <c:v>35</c:v>
                </c:pt>
                <c:pt idx="2117">
                  <c:v>35</c:v>
                </c:pt>
                <c:pt idx="2118">
                  <c:v>35</c:v>
                </c:pt>
                <c:pt idx="2119">
                  <c:v>35</c:v>
                </c:pt>
                <c:pt idx="2120">
                  <c:v>35</c:v>
                </c:pt>
                <c:pt idx="2121">
                  <c:v>35</c:v>
                </c:pt>
                <c:pt idx="2122">
                  <c:v>35</c:v>
                </c:pt>
                <c:pt idx="2123">
                  <c:v>35</c:v>
                </c:pt>
                <c:pt idx="2124">
                  <c:v>35</c:v>
                </c:pt>
                <c:pt idx="2125">
                  <c:v>35</c:v>
                </c:pt>
                <c:pt idx="2126">
                  <c:v>35</c:v>
                </c:pt>
                <c:pt idx="2127">
                  <c:v>35</c:v>
                </c:pt>
                <c:pt idx="2128">
                  <c:v>35</c:v>
                </c:pt>
                <c:pt idx="2129">
                  <c:v>35</c:v>
                </c:pt>
                <c:pt idx="2130">
                  <c:v>35</c:v>
                </c:pt>
                <c:pt idx="2131">
                  <c:v>35</c:v>
                </c:pt>
                <c:pt idx="2132">
                  <c:v>35</c:v>
                </c:pt>
                <c:pt idx="2133">
                  <c:v>35</c:v>
                </c:pt>
                <c:pt idx="2134">
                  <c:v>35</c:v>
                </c:pt>
                <c:pt idx="2135">
                  <c:v>35</c:v>
                </c:pt>
                <c:pt idx="2136">
                  <c:v>35</c:v>
                </c:pt>
                <c:pt idx="2137">
                  <c:v>35</c:v>
                </c:pt>
                <c:pt idx="2138">
                  <c:v>35</c:v>
                </c:pt>
                <c:pt idx="2139">
                  <c:v>35</c:v>
                </c:pt>
                <c:pt idx="2140">
                  <c:v>35</c:v>
                </c:pt>
                <c:pt idx="2141">
                  <c:v>35</c:v>
                </c:pt>
                <c:pt idx="2142">
                  <c:v>35</c:v>
                </c:pt>
                <c:pt idx="2143">
                  <c:v>35</c:v>
                </c:pt>
                <c:pt idx="2144">
                  <c:v>35</c:v>
                </c:pt>
                <c:pt idx="2145">
                  <c:v>35</c:v>
                </c:pt>
                <c:pt idx="2146">
                  <c:v>35</c:v>
                </c:pt>
                <c:pt idx="2147">
                  <c:v>35</c:v>
                </c:pt>
                <c:pt idx="2148">
                  <c:v>35</c:v>
                </c:pt>
                <c:pt idx="2149">
                  <c:v>35</c:v>
                </c:pt>
                <c:pt idx="2150">
                  <c:v>35</c:v>
                </c:pt>
                <c:pt idx="2151">
                  <c:v>35</c:v>
                </c:pt>
                <c:pt idx="2152">
                  <c:v>35</c:v>
                </c:pt>
                <c:pt idx="2153">
                  <c:v>35</c:v>
                </c:pt>
                <c:pt idx="2154">
                  <c:v>35</c:v>
                </c:pt>
                <c:pt idx="2155">
                  <c:v>35</c:v>
                </c:pt>
                <c:pt idx="2156">
                  <c:v>35</c:v>
                </c:pt>
                <c:pt idx="2157">
                  <c:v>35</c:v>
                </c:pt>
                <c:pt idx="2158">
                  <c:v>35</c:v>
                </c:pt>
                <c:pt idx="2159">
                  <c:v>35</c:v>
                </c:pt>
                <c:pt idx="2160">
                  <c:v>35</c:v>
                </c:pt>
                <c:pt idx="2161">
                  <c:v>35</c:v>
                </c:pt>
                <c:pt idx="2162">
                  <c:v>35</c:v>
                </c:pt>
                <c:pt idx="2163">
                  <c:v>35</c:v>
                </c:pt>
                <c:pt idx="2164">
                  <c:v>35</c:v>
                </c:pt>
                <c:pt idx="2165">
                  <c:v>35</c:v>
                </c:pt>
                <c:pt idx="2166">
                  <c:v>35</c:v>
                </c:pt>
                <c:pt idx="2167">
                  <c:v>35</c:v>
                </c:pt>
                <c:pt idx="2168">
                  <c:v>35</c:v>
                </c:pt>
                <c:pt idx="2169">
                  <c:v>35</c:v>
                </c:pt>
                <c:pt idx="2170">
                  <c:v>35</c:v>
                </c:pt>
                <c:pt idx="2171">
                  <c:v>35</c:v>
                </c:pt>
                <c:pt idx="2172">
                  <c:v>35</c:v>
                </c:pt>
                <c:pt idx="2173">
                  <c:v>35</c:v>
                </c:pt>
                <c:pt idx="2174">
                  <c:v>35</c:v>
                </c:pt>
                <c:pt idx="2175">
                  <c:v>35</c:v>
                </c:pt>
                <c:pt idx="2176">
                  <c:v>35</c:v>
                </c:pt>
                <c:pt idx="2177">
                  <c:v>35</c:v>
                </c:pt>
                <c:pt idx="2178">
                  <c:v>35</c:v>
                </c:pt>
                <c:pt idx="2179">
                  <c:v>35</c:v>
                </c:pt>
                <c:pt idx="2180">
                  <c:v>35</c:v>
                </c:pt>
                <c:pt idx="2181">
                  <c:v>35</c:v>
                </c:pt>
                <c:pt idx="2182">
                  <c:v>35</c:v>
                </c:pt>
                <c:pt idx="2183">
                  <c:v>35</c:v>
                </c:pt>
                <c:pt idx="2184">
                  <c:v>35</c:v>
                </c:pt>
                <c:pt idx="2185">
                  <c:v>35</c:v>
                </c:pt>
                <c:pt idx="2186">
                  <c:v>35</c:v>
                </c:pt>
                <c:pt idx="2187">
                  <c:v>35</c:v>
                </c:pt>
                <c:pt idx="2188">
                  <c:v>35</c:v>
                </c:pt>
                <c:pt idx="2189">
                  <c:v>35</c:v>
                </c:pt>
                <c:pt idx="2190">
                  <c:v>35</c:v>
                </c:pt>
                <c:pt idx="2191">
                  <c:v>35</c:v>
                </c:pt>
                <c:pt idx="2192">
                  <c:v>35</c:v>
                </c:pt>
                <c:pt idx="2193">
                  <c:v>35</c:v>
                </c:pt>
                <c:pt idx="2194">
                  <c:v>35</c:v>
                </c:pt>
                <c:pt idx="2195">
                  <c:v>35</c:v>
                </c:pt>
                <c:pt idx="2196">
                  <c:v>35</c:v>
                </c:pt>
                <c:pt idx="2197">
                  <c:v>35</c:v>
                </c:pt>
                <c:pt idx="2198">
                  <c:v>35</c:v>
                </c:pt>
                <c:pt idx="2199">
                  <c:v>35</c:v>
                </c:pt>
                <c:pt idx="2200">
                  <c:v>35</c:v>
                </c:pt>
                <c:pt idx="2201">
                  <c:v>35</c:v>
                </c:pt>
                <c:pt idx="2202">
                  <c:v>35</c:v>
                </c:pt>
                <c:pt idx="2203">
                  <c:v>35</c:v>
                </c:pt>
                <c:pt idx="2204">
                  <c:v>35</c:v>
                </c:pt>
                <c:pt idx="2205">
                  <c:v>35</c:v>
                </c:pt>
                <c:pt idx="2206">
                  <c:v>35</c:v>
                </c:pt>
                <c:pt idx="2207">
                  <c:v>35</c:v>
                </c:pt>
                <c:pt idx="2208">
                  <c:v>35</c:v>
                </c:pt>
                <c:pt idx="2209">
                  <c:v>35</c:v>
                </c:pt>
                <c:pt idx="2210">
                  <c:v>35</c:v>
                </c:pt>
                <c:pt idx="2211">
                  <c:v>35</c:v>
                </c:pt>
                <c:pt idx="2212">
                  <c:v>35</c:v>
                </c:pt>
                <c:pt idx="2213">
                  <c:v>35</c:v>
                </c:pt>
                <c:pt idx="2214">
                  <c:v>35</c:v>
                </c:pt>
                <c:pt idx="2215">
                  <c:v>35</c:v>
                </c:pt>
                <c:pt idx="2216">
                  <c:v>35</c:v>
                </c:pt>
                <c:pt idx="2217">
                  <c:v>35</c:v>
                </c:pt>
                <c:pt idx="2218">
                  <c:v>35</c:v>
                </c:pt>
                <c:pt idx="2219">
                  <c:v>35</c:v>
                </c:pt>
                <c:pt idx="2220">
                  <c:v>35</c:v>
                </c:pt>
                <c:pt idx="2221">
                  <c:v>35</c:v>
                </c:pt>
                <c:pt idx="2222">
                  <c:v>35</c:v>
                </c:pt>
                <c:pt idx="2223">
                  <c:v>35</c:v>
                </c:pt>
                <c:pt idx="2224">
                  <c:v>35</c:v>
                </c:pt>
                <c:pt idx="2225">
                  <c:v>35</c:v>
                </c:pt>
                <c:pt idx="2226">
                  <c:v>35</c:v>
                </c:pt>
                <c:pt idx="2227">
                  <c:v>35</c:v>
                </c:pt>
                <c:pt idx="2228">
                  <c:v>35</c:v>
                </c:pt>
                <c:pt idx="2229">
                  <c:v>35</c:v>
                </c:pt>
                <c:pt idx="2230">
                  <c:v>35</c:v>
                </c:pt>
                <c:pt idx="2231">
                  <c:v>35</c:v>
                </c:pt>
                <c:pt idx="2232">
                  <c:v>35</c:v>
                </c:pt>
                <c:pt idx="2233">
                  <c:v>35</c:v>
                </c:pt>
                <c:pt idx="2234">
                  <c:v>35</c:v>
                </c:pt>
                <c:pt idx="2235">
                  <c:v>35</c:v>
                </c:pt>
                <c:pt idx="2236">
                  <c:v>35</c:v>
                </c:pt>
                <c:pt idx="2237">
                  <c:v>35</c:v>
                </c:pt>
                <c:pt idx="2238">
                  <c:v>35</c:v>
                </c:pt>
                <c:pt idx="2239">
                  <c:v>35</c:v>
                </c:pt>
                <c:pt idx="2240">
                  <c:v>35</c:v>
                </c:pt>
                <c:pt idx="2241">
                  <c:v>35</c:v>
                </c:pt>
                <c:pt idx="2242">
                  <c:v>35</c:v>
                </c:pt>
                <c:pt idx="2243">
                  <c:v>35</c:v>
                </c:pt>
                <c:pt idx="2244">
                  <c:v>35</c:v>
                </c:pt>
                <c:pt idx="2245">
                  <c:v>35</c:v>
                </c:pt>
                <c:pt idx="2246">
                  <c:v>35</c:v>
                </c:pt>
                <c:pt idx="2247">
                  <c:v>35</c:v>
                </c:pt>
                <c:pt idx="2248">
                  <c:v>35</c:v>
                </c:pt>
                <c:pt idx="2249">
                  <c:v>35</c:v>
                </c:pt>
                <c:pt idx="2250">
                  <c:v>35</c:v>
                </c:pt>
                <c:pt idx="2251">
                  <c:v>35</c:v>
                </c:pt>
                <c:pt idx="2252">
                  <c:v>35</c:v>
                </c:pt>
                <c:pt idx="2253">
                  <c:v>35</c:v>
                </c:pt>
                <c:pt idx="2254">
                  <c:v>35</c:v>
                </c:pt>
                <c:pt idx="2255">
                  <c:v>35</c:v>
                </c:pt>
                <c:pt idx="2256">
                  <c:v>35</c:v>
                </c:pt>
                <c:pt idx="2257">
                  <c:v>35</c:v>
                </c:pt>
                <c:pt idx="2258">
                  <c:v>35</c:v>
                </c:pt>
                <c:pt idx="2259">
                  <c:v>35</c:v>
                </c:pt>
                <c:pt idx="2260">
                  <c:v>35</c:v>
                </c:pt>
                <c:pt idx="2261">
                  <c:v>35</c:v>
                </c:pt>
                <c:pt idx="2262">
                  <c:v>35</c:v>
                </c:pt>
                <c:pt idx="2263">
                  <c:v>35</c:v>
                </c:pt>
                <c:pt idx="2264">
                  <c:v>35</c:v>
                </c:pt>
                <c:pt idx="2265">
                  <c:v>35</c:v>
                </c:pt>
                <c:pt idx="2266">
                  <c:v>35</c:v>
                </c:pt>
                <c:pt idx="2267">
                  <c:v>35</c:v>
                </c:pt>
                <c:pt idx="2268">
                  <c:v>35</c:v>
                </c:pt>
                <c:pt idx="2269">
                  <c:v>35</c:v>
                </c:pt>
                <c:pt idx="2270">
                  <c:v>35</c:v>
                </c:pt>
                <c:pt idx="2271">
                  <c:v>35</c:v>
                </c:pt>
                <c:pt idx="2272">
                  <c:v>35</c:v>
                </c:pt>
                <c:pt idx="2273">
                  <c:v>35</c:v>
                </c:pt>
                <c:pt idx="2274">
                  <c:v>35</c:v>
                </c:pt>
                <c:pt idx="2275">
                  <c:v>35</c:v>
                </c:pt>
                <c:pt idx="2276">
                  <c:v>35</c:v>
                </c:pt>
                <c:pt idx="2277">
                  <c:v>35</c:v>
                </c:pt>
                <c:pt idx="2278">
                  <c:v>35</c:v>
                </c:pt>
                <c:pt idx="2279">
                  <c:v>35</c:v>
                </c:pt>
                <c:pt idx="2280">
                  <c:v>35</c:v>
                </c:pt>
                <c:pt idx="2281">
                  <c:v>35</c:v>
                </c:pt>
                <c:pt idx="2282">
                  <c:v>35</c:v>
                </c:pt>
                <c:pt idx="2283">
                  <c:v>35</c:v>
                </c:pt>
                <c:pt idx="2284">
                  <c:v>35</c:v>
                </c:pt>
                <c:pt idx="2285">
                  <c:v>35</c:v>
                </c:pt>
                <c:pt idx="2286">
                  <c:v>35</c:v>
                </c:pt>
                <c:pt idx="2287">
                  <c:v>35</c:v>
                </c:pt>
                <c:pt idx="2288">
                  <c:v>35</c:v>
                </c:pt>
                <c:pt idx="2289">
                  <c:v>35</c:v>
                </c:pt>
                <c:pt idx="2290">
                  <c:v>35</c:v>
                </c:pt>
                <c:pt idx="2291">
                  <c:v>35</c:v>
                </c:pt>
                <c:pt idx="2292">
                  <c:v>35</c:v>
                </c:pt>
                <c:pt idx="2293">
                  <c:v>35</c:v>
                </c:pt>
                <c:pt idx="2294">
                  <c:v>35</c:v>
                </c:pt>
                <c:pt idx="2295">
                  <c:v>35</c:v>
                </c:pt>
                <c:pt idx="2296">
                  <c:v>35</c:v>
                </c:pt>
                <c:pt idx="2297">
                  <c:v>35</c:v>
                </c:pt>
                <c:pt idx="2298">
                  <c:v>35</c:v>
                </c:pt>
                <c:pt idx="2299">
                  <c:v>35</c:v>
                </c:pt>
                <c:pt idx="2300">
                  <c:v>35</c:v>
                </c:pt>
                <c:pt idx="2301">
                  <c:v>35</c:v>
                </c:pt>
                <c:pt idx="2302">
                  <c:v>35</c:v>
                </c:pt>
                <c:pt idx="2303">
                  <c:v>35</c:v>
                </c:pt>
                <c:pt idx="2304">
                  <c:v>35</c:v>
                </c:pt>
                <c:pt idx="2305">
                  <c:v>35</c:v>
                </c:pt>
                <c:pt idx="2306">
                  <c:v>35</c:v>
                </c:pt>
                <c:pt idx="2307">
                  <c:v>35</c:v>
                </c:pt>
                <c:pt idx="2308">
                  <c:v>35</c:v>
                </c:pt>
                <c:pt idx="2309">
                  <c:v>35</c:v>
                </c:pt>
                <c:pt idx="2310">
                  <c:v>35</c:v>
                </c:pt>
                <c:pt idx="2311">
                  <c:v>35</c:v>
                </c:pt>
                <c:pt idx="2312">
                  <c:v>35</c:v>
                </c:pt>
                <c:pt idx="2313">
                  <c:v>35</c:v>
                </c:pt>
                <c:pt idx="2314">
                  <c:v>35</c:v>
                </c:pt>
                <c:pt idx="2315">
                  <c:v>35</c:v>
                </c:pt>
                <c:pt idx="2316">
                  <c:v>35</c:v>
                </c:pt>
                <c:pt idx="2317">
                  <c:v>35</c:v>
                </c:pt>
                <c:pt idx="2318">
                  <c:v>35</c:v>
                </c:pt>
                <c:pt idx="2319">
                  <c:v>35</c:v>
                </c:pt>
                <c:pt idx="2320">
                  <c:v>35</c:v>
                </c:pt>
                <c:pt idx="2321">
                  <c:v>35</c:v>
                </c:pt>
                <c:pt idx="2322">
                  <c:v>35</c:v>
                </c:pt>
                <c:pt idx="2323">
                  <c:v>35</c:v>
                </c:pt>
                <c:pt idx="2324">
                  <c:v>35</c:v>
                </c:pt>
                <c:pt idx="2325">
                  <c:v>35</c:v>
                </c:pt>
                <c:pt idx="2326">
                  <c:v>35</c:v>
                </c:pt>
                <c:pt idx="2327">
                  <c:v>35</c:v>
                </c:pt>
                <c:pt idx="2328">
                  <c:v>35</c:v>
                </c:pt>
                <c:pt idx="2329">
                  <c:v>35</c:v>
                </c:pt>
                <c:pt idx="2330">
                  <c:v>35</c:v>
                </c:pt>
                <c:pt idx="2331">
                  <c:v>35</c:v>
                </c:pt>
                <c:pt idx="2332">
                  <c:v>35</c:v>
                </c:pt>
                <c:pt idx="2333">
                  <c:v>35</c:v>
                </c:pt>
                <c:pt idx="2334">
                  <c:v>35</c:v>
                </c:pt>
                <c:pt idx="2335">
                  <c:v>35</c:v>
                </c:pt>
                <c:pt idx="2336">
                  <c:v>35</c:v>
                </c:pt>
                <c:pt idx="2337">
                  <c:v>35</c:v>
                </c:pt>
                <c:pt idx="2338">
                  <c:v>35</c:v>
                </c:pt>
                <c:pt idx="2339">
                  <c:v>35</c:v>
                </c:pt>
                <c:pt idx="2340">
                  <c:v>35</c:v>
                </c:pt>
                <c:pt idx="2341">
                  <c:v>35</c:v>
                </c:pt>
                <c:pt idx="2342">
                  <c:v>35</c:v>
                </c:pt>
                <c:pt idx="2343">
                  <c:v>35</c:v>
                </c:pt>
                <c:pt idx="2344">
                  <c:v>35</c:v>
                </c:pt>
                <c:pt idx="2345">
                  <c:v>35</c:v>
                </c:pt>
                <c:pt idx="2346">
                  <c:v>35</c:v>
                </c:pt>
                <c:pt idx="2347">
                  <c:v>35</c:v>
                </c:pt>
                <c:pt idx="2348">
                  <c:v>35</c:v>
                </c:pt>
                <c:pt idx="2349">
                  <c:v>35</c:v>
                </c:pt>
                <c:pt idx="2350">
                  <c:v>35</c:v>
                </c:pt>
                <c:pt idx="2351">
                  <c:v>35</c:v>
                </c:pt>
                <c:pt idx="2352">
                  <c:v>35</c:v>
                </c:pt>
                <c:pt idx="2353">
                  <c:v>35</c:v>
                </c:pt>
                <c:pt idx="2354">
                  <c:v>35</c:v>
                </c:pt>
                <c:pt idx="2355">
                  <c:v>35</c:v>
                </c:pt>
                <c:pt idx="2356">
                  <c:v>35</c:v>
                </c:pt>
                <c:pt idx="2357">
                  <c:v>35</c:v>
                </c:pt>
                <c:pt idx="2358">
                  <c:v>35</c:v>
                </c:pt>
                <c:pt idx="2359">
                  <c:v>35</c:v>
                </c:pt>
                <c:pt idx="2360">
                  <c:v>35</c:v>
                </c:pt>
                <c:pt idx="2361">
                  <c:v>35</c:v>
                </c:pt>
                <c:pt idx="2362">
                  <c:v>35</c:v>
                </c:pt>
                <c:pt idx="2363">
                  <c:v>35</c:v>
                </c:pt>
                <c:pt idx="2364">
                  <c:v>35</c:v>
                </c:pt>
                <c:pt idx="2365">
                  <c:v>35</c:v>
                </c:pt>
                <c:pt idx="2366">
                  <c:v>35</c:v>
                </c:pt>
                <c:pt idx="2367">
                  <c:v>35</c:v>
                </c:pt>
                <c:pt idx="2368">
                  <c:v>35</c:v>
                </c:pt>
                <c:pt idx="2369">
                  <c:v>35</c:v>
                </c:pt>
                <c:pt idx="2370">
                  <c:v>35</c:v>
                </c:pt>
                <c:pt idx="2371">
                  <c:v>35</c:v>
                </c:pt>
                <c:pt idx="2372">
                  <c:v>35</c:v>
                </c:pt>
                <c:pt idx="2373">
                  <c:v>35</c:v>
                </c:pt>
                <c:pt idx="2374">
                  <c:v>35</c:v>
                </c:pt>
                <c:pt idx="2375">
                  <c:v>35</c:v>
                </c:pt>
                <c:pt idx="2376">
                  <c:v>35</c:v>
                </c:pt>
                <c:pt idx="2377">
                  <c:v>35</c:v>
                </c:pt>
                <c:pt idx="2378">
                  <c:v>35</c:v>
                </c:pt>
                <c:pt idx="2379">
                  <c:v>35</c:v>
                </c:pt>
                <c:pt idx="2380">
                  <c:v>35</c:v>
                </c:pt>
                <c:pt idx="2381">
                  <c:v>35</c:v>
                </c:pt>
                <c:pt idx="2382">
                  <c:v>35</c:v>
                </c:pt>
                <c:pt idx="2383">
                  <c:v>35</c:v>
                </c:pt>
                <c:pt idx="2384">
                  <c:v>35</c:v>
                </c:pt>
                <c:pt idx="2385">
                  <c:v>35</c:v>
                </c:pt>
                <c:pt idx="2386">
                  <c:v>35</c:v>
                </c:pt>
                <c:pt idx="2387">
                  <c:v>35</c:v>
                </c:pt>
                <c:pt idx="2388">
                  <c:v>35</c:v>
                </c:pt>
                <c:pt idx="2389">
                  <c:v>35</c:v>
                </c:pt>
                <c:pt idx="2390">
                  <c:v>35</c:v>
                </c:pt>
                <c:pt idx="2391">
                  <c:v>35</c:v>
                </c:pt>
                <c:pt idx="2392">
                  <c:v>35</c:v>
                </c:pt>
                <c:pt idx="2393">
                  <c:v>35</c:v>
                </c:pt>
                <c:pt idx="2394">
                  <c:v>35</c:v>
                </c:pt>
                <c:pt idx="2395">
                  <c:v>35</c:v>
                </c:pt>
                <c:pt idx="2396">
                  <c:v>35</c:v>
                </c:pt>
                <c:pt idx="2397">
                  <c:v>35</c:v>
                </c:pt>
                <c:pt idx="2398">
                  <c:v>35</c:v>
                </c:pt>
                <c:pt idx="2399">
                  <c:v>35</c:v>
                </c:pt>
                <c:pt idx="2400">
                  <c:v>35</c:v>
                </c:pt>
                <c:pt idx="2401">
                  <c:v>35</c:v>
                </c:pt>
                <c:pt idx="2402">
                  <c:v>35</c:v>
                </c:pt>
                <c:pt idx="2403">
                  <c:v>35</c:v>
                </c:pt>
                <c:pt idx="2404">
                  <c:v>35</c:v>
                </c:pt>
                <c:pt idx="2405">
                  <c:v>35</c:v>
                </c:pt>
                <c:pt idx="2406">
                  <c:v>35</c:v>
                </c:pt>
                <c:pt idx="2407">
                  <c:v>35</c:v>
                </c:pt>
                <c:pt idx="2408">
                  <c:v>35</c:v>
                </c:pt>
                <c:pt idx="2409">
                  <c:v>35</c:v>
                </c:pt>
                <c:pt idx="2410">
                  <c:v>35</c:v>
                </c:pt>
                <c:pt idx="2411">
                  <c:v>35</c:v>
                </c:pt>
                <c:pt idx="2412">
                  <c:v>35</c:v>
                </c:pt>
                <c:pt idx="2413">
                  <c:v>35</c:v>
                </c:pt>
                <c:pt idx="2414">
                  <c:v>35</c:v>
                </c:pt>
                <c:pt idx="2415">
                  <c:v>35</c:v>
                </c:pt>
                <c:pt idx="2416">
                  <c:v>35</c:v>
                </c:pt>
                <c:pt idx="2417">
                  <c:v>35</c:v>
                </c:pt>
                <c:pt idx="2418">
                  <c:v>35</c:v>
                </c:pt>
                <c:pt idx="2419">
                  <c:v>35</c:v>
                </c:pt>
                <c:pt idx="2420">
                  <c:v>35</c:v>
                </c:pt>
                <c:pt idx="2421">
                  <c:v>35</c:v>
                </c:pt>
                <c:pt idx="2422">
                  <c:v>35</c:v>
                </c:pt>
                <c:pt idx="2423">
                  <c:v>35</c:v>
                </c:pt>
                <c:pt idx="2424">
                  <c:v>35</c:v>
                </c:pt>
                <c:pt idx="2425">
                  <c:v>35</c:v>
                </c:pt>
                <c:pt idx="2426">
                  <c:v>35</c:v>
                </c:pt>
                <c:pt idx="2427">
                  <c:v>35</c:v>
                </c:pt>
                <c:pt idx="2428">
                  <c:v>35</c:v>
                </c:pt>
                <c:pt idx="2429">
                  <c:v>35</c:v>
                </c:pt>
                <c:pt idx="2430">
                  <c:v>35</c:v>
                </c:pt>
                <c:pt idx="2431">
                  <c:v>35</c:v>
                </c:pt>
                <c:pt idx="2432">
                  <c:v>35</c:v>
                </c:pt>
                <c:pt idx="2433">
                  <c:v>35</c:v>
                </c:pt>
                <c:pt idx="2434">
                  <c:v>35</c:v>
                </c:pt>
                <c:pt idx="2435">
                  <c:v>35</c:v>
                </c:pt>
                <c:pt idx="2436">
                  <c:v>35</c:v>
                </c:pt>
                <c:pt idx="2437">
                  <c:v>35</c:v>
                </c:pt>
                <c:pt idx="2438">
                  <c:v>35</c:v>
                </c:pt>
                <c:pt idx="2439">
                  <c:v>35</c:v>
                </c:pt>
                <c:pt idx="2440">
                  <c:v>35</c:v>
                </c:pt>
                <c:pt idx="2441">
                  <c:v>35</c:v>
                </c:pt>
                <c:pt idx="2442">
                  <c:v>35</c:v>
                </c:pt>
                <c:pt idx="2443">
                  <c:v>35</c:v>
                </c:pt>
                <c:pt idx="2444">
                  <c:v>35</c:v>
                </c:pt>
                <c:pt idx="2445">
                  <c:v>35</c:v>
                </c:pt>
                <c:pt idx="2446">
                  <c:v>35</c:v>
                </c:pt>
                <c:pt idx="2447">
                  <c:v>35</c:v>
                </c:pt>
                <c:pt idx="2448">
                  <c:v>35</c:v>
                </c:pt>
                <c:pt idx="2449">
                  <c:v>35</c:v>
                </c:pt>
                <c:pt idx="2450">
                  <c:v>35</c:v>
                </c:pt>
                <c:pt idx="2451">
                  <c:v>35</c:v>
                </c:pt>
                <c:pt idx="2452">
                  <c:v>35</c:v>
                </c:pt>
                <c:pt idx="2453">
                  <c:v>35</c:v>
                </c:pt>
                <c:pt idx="2454">
                  <c:v>35</c:v>
                </c:pt>
                <c:pt idx="2455">
                  <c:v>35</c:v>
                </c:pt>
                <c:pt idx="2456">
                  <c:v>35</c:v>
                </c:pt>
                <c:pt idx="2457">
                  <c:v>35</c:v>
                </c:pt>
                <c:pt idx="2458">
                  <c:v>35</c:v>
                </c:pt>
                <c:pt idx="2459">
                  <c:v>35</c:v>
                </c:pt>
                <c:pt idx="2460">
                  <c:v>35</c:v>
                </c:pt>
                <c:pt idx="2461">
                  <c:v>35</c:v>
                </c:pt>
                <c:pt idx="2462">
                  <c:v>35</c:v>
                </c:pt>
                <c:pt idx="2463">
                  <c:v>35</c:v>
                </c:pt>
                <c:pt idx="2464">
                  <c:v>35</c:v>
                </c:pt>
                <c:pt idx="2465">
                  <c:v>35</c:v>
                </c:pt>
                <c:pt idx="2466">
                  <c:v>35</c:v>
                </c:pt>
                <c:pt idx="2467">
                  <c:v>35</c:v>
                </c:pt>
                <c:pt idx="2468">
                  <c:v>35</c:v>
                </c:pt>
                <c:pt idx="2469">
                  <c:v>35</c:v>
                </c:pt>
                <c:pt idx="2470">
                  <c:v>35</c:v>
                </c:pt>
                <c:pt idx="2471">
                  <c:v>35</c:v>
                </c:pt>
                <c:pt idx="2472">
                  <c:v>35</c:v>
                </c:pt>
                <c:pt idx="2473">
                  <c:v>35</c:v>
                </c:pt>
                <c:pt idx="2474">
                  <c:v>35</c:v>
                </c:pt>
                <c:pt idx="2475">
                  <c:v>35</c:v>
                </c:pt>
                <c:pt idx="2476">
                  <c:v>35</c:v>
                </c:pt>
                <c:pt idx="2477">
                  <c:v>35</c:v>
                </c:pt>
                <c:pt idx="2478">
                  <c:v>35</c:v>
                </c:pt>
                <c:pt idx="2479">
                  <c:v>35</c:v>
                </c:pt>
                <c:pt idx="2480">
                  <c:v>35</c:v>
                </c:pt>
                <c:pt idx="2481">
                  <c:v>35</c:v>
                </c:pt>
                <c:pt idx="2482">
                  <c:v>35</c:v>
                </c:pt>
                <c:pt idx="2483">
                  <c:v>35</c:v>
                </c:pt>
                <c:pt idx="2484">
                  <c:v>35</c:v>
                </c:pt>
                <c:pt idx="2485">
                  <c:v>35</c:v>
                </c:pt>
                <c:pt idx="2486">
                  <c:v>35</c:v>
                </c:pt>
                <c:pt idx="2487">
                  <c:v>35</c:v>
                </c:pt>
                <c:pt idx="2488">
                  <c:v>35</c:v>
                </c:pt>
                <c:pt idx="2489">
                  <c:v>35</c:v>
                </c:pt>
                <c:pt idx="2490">
                  <c:v>35</c:v>
                </c:pt>
                <c:pt idx="2491">
                  <c:v>35</c:v>
                </c:pt>
                <c:pt idx="2492">
                  <c:v>35</c:v>
                </c:pt>
                <c:pt idx="2493">
                  <c:v>35</c:v>
                </c:pt>
                <c:pt idx="2494">
                  <c:v>35</c:v>
                </c:pt>
                <c:pt idx="2495">
                  <c:v>35</c:v>
                </c:pt>
                <c:pt idx="2496">
                  <c:v>35</c:v>
                </c:pt>
                <c:pt idx="2497">
                  <c:v>35</c:v>
                </c:pt>
                <c:pt idx="2498">
                  <c:v>35</c:v>
                </c:pt>
                <c:pt idx="2499">
                  <c:v>35</c:v>
                </c:pt>
                <c:pt idx="2500">
                  <c:v>35</c:v>
                </c:pt>
                <c:pt idx="2501">
                  <c:v>35</c:v>
                </c:pt>
                <c:pt idx="2502">
                  <c:v>35</c:v>
                </c:pt>
                <c:pt idx="2503">
                  <c:v>35</c:v>
                </c:pt>
                <c:pt idx="2504">
                  <c:v>35</c:v>
                </c:pt>
                <c:pt idx="2505">
                  <c:v>35</c:v>
                </c:pt>
                <c:pt idx="2506">
                  <c:v>35</c:v>
                </c:pt>
                <c:pt idx="2507">
                  <c:v>35</c:v>
                </c:pt>
                <c:pt idx="2508">
                  <c:v>35</c:v>
                </c:pt>
                <c:pt idx="2509">
                  <c:v>35</c:v>
                </c:pt>
                <c:pt idx="2510">
                  <c:v>35</c:v>
                </c:pt>
                <c:pt idx="2511">
                  <c:v>35</c:v>
                </c:pt>
                <c:pt idx="2512">
                  <c:v>35</c:v>
                </c:pt>
                <c:pt idx="2513">
                  <c:v>35</c:v>
                </c:pt>
                <c:pt idx="2514">
                  <c:v>35</c:v>
                </c:pt>
                <c:pt idx="2515">
                  <c:v>35</c:v>
                </c:pt>
                <c:pt idx="2516">
                  <c:v>35</c:v>
                </c:pt>
                <c:pt idx="2517">
                  <c:v>35</c:v>
                </c:pt>
                <c:pt idx="2518">
                  <c:v>35</c:v>
                </c:pt>
                <c:pt idx="2519">
                  <c:v>35</c:v>
                </c:pt>
                <c:pt idx="2520">
                  <c:v>35</c:v>
                </c:pt>
                <c:pt idx="2521">
                  <c:v>35</c:v>
                </c:pt>
                <c:pt idx="2522">
                  <c:v>35</c:v>
                </c:pt>
                <c:pt idx="2523">
                  <c:v>35</c:v>
                </c:pt>
                <c:pt idx="2524">
                  <c:v>35</c:v>
                </c:pt>
                <c:pt idx="2525">
                  <c:v>35</c:v>
                </c:pt>
                <c:pt idx="2526">
                  <c:v>35</c:v>
                </c:pt>
                <c:pt idx="2527">
                  <c:v>35</c:v>
                </c:pt>
                <c:pt idx="2528">
                  <c:v>35</c:v>
                </c:pt>
                <c:pt idx="2529">
                  <c:v>35</c:v>
                </c:pt>
                <c:pt idx="2530">
                  <c:v>35</c:v>
                </c:pt>
                <c:pt idx="2531">
                  <c:v>35</c:v>
                </c:pt>
                <c:pt idx="2532">
                  <c:v>35</c:v>
                </c:pt>
                <c:pt idx="2533">
                  <c:v>35</c:v>
                </c:pt>
                <c:pt idx="2534">
                  <c:v>35</c:v>
                </c:pt>
                <c:pt idx="2535">
                  <c:v>35</c:v>
                </c:pt>
                <c:pt idx="2536">
                  <c:v>35</c:v>
                </c:pt>
                <c:pt idx="2537">
                  <c:v>35</c:v>
                </c:pt>
                <c:pt idx="2538">
                  <c:v>35</c:v>
                </c:pt>
                <c:pt idx="2539">
                  <c:v>35</c:v>
                </c:pt>
                <c:pt idx="2540">
                  <c:v>35</c:v>
                </c:pt>
                <c:pt idx="2541">
                  <c:v>35</c:v>
                </c:pt>
                <c:pt idx="2542">
                  <c:v>35</c:v>
                </c:pt>
                <c:pt idx="2543">
                  <c:v>35</c:v>
                </c:pt>
                <c:pt idx="2544">
                  <c:v>35</c:v>
                </c:pt>
                <c:pt idx="2545">
                  <c:v>35</c:v>
                </c:pt>
                <c:pt idx="2546">
                  <c:v>35</c:v>
                </c:pt>
                <c:pt idx="2547">
                  <c:v>35</c:v>
                </c:pt>
                <c:pt idx="2548">
                  <c:v>35</c:v>
                </c:pt>
                <c:pt idx="2549">
                  <c:v>35</c:v>
                </c:pt>
                <c:pt idx="2550">
                  <c:v>35</c:v>
                </c:pt>
                <c:pt idx="2551">
                  <c:v>35</c:v>
                </c:pt>
                <c:pt idx="2552">
                  <c:v>35</c:v>
                </c:pt>
                <c:pt idx="2553">
                  <c:v>35</c:v>
                </c:pt>
                <c:pt idx="2554">
                  <c:v>35</c:v>
                </c:pt>
                <c:pt idx="2555">
                  <c:v>35</c:v>
                </c:pt>
                <c:pt idx="2556">
                  <c:v>35</c:v>
                </c:pt>
                <c:pt idx="2557">
                  <c:v>35</c:v>
                </c:pt>
                <c:pt idx="2558">
                  <c:v>35</c:v>
                </c:pt>
                <c:pt idx="2559">
                  <c:v>35</c:v>
                </c:pt>
                <c:pt idx="2560">
                  <c:v>35</c:v>
                </c:pt>
                <c:pt idx="2561">
                  <c:v>35</c:v>
                </c:pt>
                <c:pt idx="2562">
                  <c:v>35</c:v>
                </c:pt>
                <c:pt idx="2563">
                  <c:v>35</c:v>
                </c:pt>
                <c:pt idx="2564">
                  <c:v>35</c:v>
                </c:pt>
                <c:pt idx="2565">
                  <c:v>35</c:v>
                </c:pt>
                <c:pt idx="2566">
                  <c:v>35</c:v>
                </c:pt>
                <c:pt idx="2567">
                  <c:v>35</c:v>
                </c:pt>
                <c:pt idx="2568">
                  <c:v>35</c:v>
                </c:pt>
                <c:pt idx="2569">
                  <c:v>35</c:v>
                </c:pt>
                <c:pt idx="2570">
                  <c:v>35</c:v>
                </c:pt>
                <c:pt idx="2571">
                  <c:v>35</c:v>
                </c:pt>
                <c:pt idx="2572">
                  <c:v>35</c:v>
                </c:pt>
                <c:pt idx="2573">
                  <c:v>35</c:v>
                </c:pt>
                <c:pt idx="2574">
                  <c:v>35</c:v>
                </c:pt>
                <c:pt idx="2575">
                  <c:v>35</c:v>
                </c:pt>
                <c:pt idx="2576">
                  <c:v>35</c:v>
                </c:pt>
                <c:pt idx="2577">
                  <c:v>35</c:v>
                </c:pt>
                <c:pt idx="2578">
                  <c:v>35</c:v>
                </c:pt>
                <c:pt idx="2579">
                  <c:v>35</c:v>
                </c:pt>
                <c:pt idx="2580">
                  <c:v>35</c:v>
                </c:pt>
                <c:pt idx="2581">
                  <c:v>35</c:v>
                </c:pt>
                <c:pt idx="2582">
                  <c:v>35</c:v>
                </c:pt>
                <c:pt idx="2583">
                  <c:v>35</c:v>
                </c:pt>
                <c:pt idx="2584">
                  <c:v>35</c:v>
                </c:pt>
                <c:pt idx="2585">
                  <c:v>35</c:v>
                </c:pt>
                <c:pt idx="2586">
                  <c:v>35</c:v>
                </c:pt>
                <c:pt idx="2587">
                  <c:v>35</c:v>
                </c:pt>
                <c:pt idx="2588">
                  <c:v>35</c:v>
                </c:pt>
                <c:pt idx="2589">
                  <c:v>35</c:v>
                </c:pt>
                <c:pt idx="2590">
                  <c:v>35</c:v>
                </c:pt>
                <c:pt idx="2591">
                  <c:v>35</c:v>
                </c:pt>
                <c:pt idx="2592">
                  <c:v>35</c:v>
                </c:pt>
                <c:pt idx="2593">
                  <c:v>35</c:v>
                </c:pt>
                <c:pt idx="2594">
                  <c:v>35</c:v>
                </c:pt>
                <c:pt idx="2595">
                  <c:v>35</c:v>
                </c:pt>
                <c:pt idx="2596">
                  <c:v>35</c:v>
                </c:pt>
                <c:pt idx="2597">
                  <c:v>35</c:v>
                </c:pt>
                <c:pt idx="2598">
                  <c:v>35</c:v>
                </c:pt>
                <c:pt idx="2599">
                  <c:v>35</c:v>
                </c:pt>
                <c:pt idx="2600">
                  <c:v>35</c:v>
                </c:pt>
                <c:pt idx="2601">
                  <c:v>35</c:v>
                </c:pt>
                <c:pt idx="2602">
                  <c:v>35</c:v>
                </c:pt>
                <c:pt idx="2603">
                  <c:v>35</c:v>
                </c:pt>
                <c:pt idx="2604">
                  <c:v>35</c:v>
                </c:pt>
                <c:pt idx="2605">
                  <c:v>35</c:v>
                </c:pt>
                <c:pt idx="2606">
                  <c:v>35</c:v>
                </c:pt>
                <c:pt idx="2607">
                  <c:v>35</c:v>
                </c:pt>
                <c:pt idx="2608">
                  <c:v>35</c:v>
                </c:pt>
                <c:pt idx="2609">
                  <c:v>35</c:v>
                </c:pt>
                <c:pt idx="2610">
                  <c:v>35</c:v>
                </c:pt>
                <c:pt idx="2611">
                  <c:v>35</c:v>
                </c:pt>
                <c:pt idx="2612">
                  <c:v>35</c:v>
                </c:pt>
                <c:pt idx="2613">
                  <c:v>35</c:v>
                </c:pt>
                <c:pt idx="2614">
                  <c:v>35</c:v>
                </c:pt>
                <c:pt idx="2615">
                  <c:v>35</c:v>
                </c:pt>
                <c:pt idx="2616">
                  <c:v>35</c:v>
                </c:pt>
                <c:pt idx="2617">
                  <c:v>35</c:v>
                </c:pt>
                <c:pt idx="2618">
                  <c:v>35</c:v>
                </c:pt>
                <c:pt idx="2619">
                  <c:v>35</c:v>
                </c:pt>
                <c:pt idx="2620">
                  <c:v>35</c:v>
                </c:pt>
                <c:pt idx="2621">
                  <c:v>35</c:v>
                </c:pt>
                <c:pt idx="2622">
                  <c:v>35</c:v>
                </c:pt>
                <c:pt idx="2623">
                  <c:v>35</c:v>
                </c:pt>
                <c:pt idx="2624">
                  <c:v>35</c:v>
                </c:pt>
                <c:pt idx="2625">
                  <c:v>35</c:v>
                </c:pt>
                <c:pt idx="2626">
                  <c:v>35</c:v>
                </c:pt>
                <c:pt idx="2627">
                  <c:v>35</c:v>
                </c:pt>
                <c:pt idx="2628">
                  <c:v>35</c:v>
                </c:pt>
                <c:pt idx="2629">
                  <c:v>35</c:v>
                </c:pt>
                <c:pt idx="2630">
                  <c:v>35</c:v>
                </c:pt>
                <c:pt idx="2631">
                  <c:v>35</c:v>
                </c:pt>
                <c:pt idx="2632">
                  <c:v>35</c:v>
                </c:pt>
                <c:pt idx="2633">
                  <c:v>35</c:v>
                </c:pt>
                <c:pt idx="2634">
                  <c:v>35</c:v>
                </c:pt>
                <c:pt idx="2635">
                  <c:v>35</c:v>
                </c:pt>
                <c:pt idx="2636">
                  <c:v>35</c:v>
                </c:pt>
                <c:pt idx="2637">
                  <c:v>35</c:v>
                </c:pt>
                <c:pt idx="2638">
                  <c:v>35</c:v>
                </c:pt>
                <c:pt idx="2639">
                  <c:v>35</c:v>
                </c:pt>
                <c:pt idx="2640">
                  <c:v>35</c:v>
                </c:pt>
                <c:pt idx="2641">
                  <c:v>35</c:v>
                </c:pt>
                <c:pt idx="2642">
                  <c:v>35</c:v>
                </c:pt>
                <c:pt idx="2643">
                  <c:v>35</c:v>
                </c:pt>
                <c:pt idx="2644">
                  <c:v>35</c:v>
                </c:pt>
                <c:pt idx="2645">
                  <c:v>35</c:v>
                </c:pt>
                <c:pt idx="2646">
                  <c:v>35</c:v>
                </c:pt>
                <c:pt idx="2647">
                  <c:v>35</c:v>
                </c:pt>
                <c:pt idx="2648">
                  <c:v>35</c:v>
                </c:pt>
                <c:pt idx="2649">
                  <c:v>35</c:v>
                </c:pt>
                <c:pt idx="2650">
                  <c:v>35</c:v>
                </c:pt>
                <c:pt idx="2651">
                  <c:v>35</c:v>
                </c:pt>
                <c:pt idx="2652">
                  <c:v>35</c:v>
                </c:pt>
                <c:pt idx="2653">
                  <c:v>35</c:v>
                </c:pt>
                <c:pt idx="2654">
                  <c:v>35</c:v>
                </c:pt>
                <c:pt idx="2655">
                  <c:v>35</c:v>
                </c:pt>
                <c:pt idx="2656">
                  <c:v>35</c:v>
                </c:pt>
                <c:pt idx="2657">
                  <c:v>35</c:v>
                </c:pt>
                <c:pt idx="2658">
                  <c:v>35</c:v>
                </c:pt>
                <c:pt idx="2659">
                  <c:v>35</c:v>
                </c:pt>
                <c:pt idx="2660">
                  <c:v>35</c:v>
                </c:pt>
                <c:pt idx="2661">
                  <c:v>35</c:v>
                </c:pt>
                <c:pt idx="2662">
                  <c:v>35</c:v>
                </c:pt>
                <c:pt idx="2663">
                  <c:v>35</c:v>
                </c:pt>
                <c:pt idx="2664">
                  <c:v>35</c:v>
                </c:pt>
                <c:pt idx="2665">
                  <c:v>35</c:v>
                </c:pt>
                <c:pt idx="2666">
                  <c:v>35</c:v>
                </c:pt>
                <c:pt idx="2667">
                  <c:v>35</c:v>
                </c:pt>
                <c:pt idx="2668">
                  <c:v>35</c:v>
                </c:pt>
                <c:pt idx="2669">
                  <c:v>35</c:v>
                </c:pt>
                <c:pt idx="2670">
                  <c:v>35</c:v>
                </c:pt>
                <c:pt idx="2671">
                  <c:v>35</c:v>
                </c:pt>
                <c:pt idx="2672">
                  <c:v>35</c:v>
                </c:pt>
                <c:pt idx="2673">
                  <c:v>35</c:v>
                </c:pt>
                <c:pt idx="2674">
                  <c:v>35</c:v>
                </c:pt>
                <c:pt idx="2675">
                  <c:v>35</c:v>
                </c:pt>
                <c:pt idx="2676">
                  <c:v>35</c:v>
                </c:pt>
                <c:pt idx="2677">
                  <c:v>35</c:v>
                </c:pt>
                <c:pt idx="2678">
                  <c:v>35</c:v>
                </c:pt>
                <c:pt idx="2679">
                  <c:v>35</c:v>
                </c:pt>
                <c:pt idx="2680">
                  <c:v>35</c:v>
                </c:pt>
                <c:pt idx="2681">
                  <c:v>35</c:v>
                </c:pt>
                <c:pt idx="2682">
                  <c:v>35</c:v>
                </c:pt>
                <c:pt idx="2683">
                  <c:v>35</c:v>
                </c:pt>
                <c:pt idx="2684">
                  <c:v>35</c:v>
                </c:pt>
                <c:pt idx="2685">
                  <c:v>35</c:v>
                </c:pt>
                <c:pt idx="2686">
                  <c:v>35</c:v>
                </c:pt>
                <c:pt idx="2687">
                  <c:v>35</c:v>
                </c:pt>
                <c:pt idx="2688">
                  <c:v>35</c:v>
                </c:pt>
                <c:pt idx="2689">
                  <c:v>35</c:v>
                </c:pt>
                <c:pt idx="2690">
                  <c:v>35</c:v>
                </c:pt>
                <c:pt idx="2691">
                  <c:v>35</c:v>
                </c:pt>
                <c:pt idx="2692">
                  <c:v>35</c:v>
                </c:pt>
                <c:pt idx="2693">
                  <c:v>35</c:v>
                </c:pt>
                <c:pt idx="2694">
                  <c:v>35</c:v>
                </c:pt>
                <c:pt idx="2695">
                  <c:v>35</c:v>
                </c:pt>
                <c:pt idx="2696">
                  <c:v>35</c:v>
                </c:pt>
                <c:pt idx="2697">
                  <c:v>35</c:v>
                </c:pt>
                <c:pt idx="2698">
                  <c:v>35</c:v>
                </c:pt>
                <c:pt idx="2699">
                  <c:v>35</c:v>
                </c:pt>
                <c:pt idx="2700">
                  <c:v>35</c:v>
                </c:pt>
                <c:pt idx="2701">
                  <c:v>35</c:v>
                </c:pt>
                <c:pt idx="2702">
                  <c:v>35</c:v>
                </c:pt>
                <c:pt idx="2703">
                  <c:v>35</c:v>
                </c:pt>
                <c:pt idx="2704">
                  <c:v>35</c:v>
                </c:pt>
                <c:pt idx="2705">
                  <c:v>35</c:v>
                </c:pt>
                <c:pt idx="2706">
                  <c:v>35</c:v>
                </c:pt>
                <c:pt idx="2707">
                  <c:v>35</c:v>
                </c:pt>
                <c:pt idx="2708">
                  <c:v>35</c:v>
                </c:pt>
                <c:pt idx="2709">
                  <c:v>35</c:v>
                </c:pt>
                <c:pt idx="2710">
                  <c:v>35</c:v>
                </c:pt>
                <c:pt idx="2711">
                  <c:v>35</c:v>
                </c:pt>
                <c:pt idx="2712">
                  <c:v>35</c:v>
                </c:pt>
                <c:pt idx="2713">
                  <c:v>35</c:v>
                </c:pt>
                <c:pt idx="2714">
                  <c:v>35</c:v>
                </c:pt>
                <c:pt idx="2715">
                  <c:v>35</c:v>
                </c:pt>
                <c:pt idx="2716">
                  <c:v>35</c:v>
                </c:pt>
                <c:pt idx="2717">
                  <c:v>35</c:v>
                </c:pt>
                <c:pt idx="2718">
                  <c:v>35</c:v>
                </c:pt>
                <c:pt idx="2719">
                  <c:v>35</c:v>
                </c:pt>
                <c:pt idx="2720">
                  <c:v>35</c:v>
                </c:pt>
                <c:pt idx="2721">
                  <c:v>35</c:v>
                </c:pt>
                <c:pt idx="2722">
                  <c:v>35</c:v>
                </c:pt>
                <c:pt idx="2723">
                  <c:v>35</c:v>
                </c:pt>
                <c:pt idx="2724">
                  <c:v>35</c:v>
                </c:pt>
                <c:pt idx="2725">
                  <c:v>35</c:v>
                </c:pt>
                <c:pt idx="2726">
                  <c:v>35</c:v>
                </c:pt>
                <c:pt idx="2727">
                  <c:v>35</c:v>
                </c:pt>
                <c:pt idx="2728">
                  <c:v>35</c:v>
                </c:pt>
                <c:pt idx="2729">
                  <c:v>35</c:v>
                </c:pt>
                <c:pt idx="2730">
                  <c:v>35</c:v>
                </c:pt>
                <c:pt idx="2731">
                  <c:v>35</c:v>
                </c:pt>
                <c:pt idx="2732">
                  <c:v>35</c:v>
                </c:pt>
                <c:pt idx="2733">
                  <c:v>35</c:v>
                </c:pt>
                <c:pt idx="2734">
                  <c:v>35</c:v>
                </c:pt>
                <c:pt idx="2735">
                  <c:v>35</c:v>
                </c:pt>
                <c:pt idx="2736">
                  <c:v>35</c:v>
                </c:pt>
                <c:pt idx="2737">
                  <c:v>35</c:v>
                </c:pt>
                <c:pt idx="2738">
                  <c:v>35</c:v>
                </c:pt>
                <c:pt idx="2739">
                  <c:v>35</c:v>
                </c:pt>
                <c:pt idx="2740">
                  <c:v>35</c:v>
                </c:pt>
                <c:pt idx="2741">
                  <c:v>35</c:v>
                </c:pt>
                <c:pt idx="2742">
                  <c:v>35</c:v>
                </c:pt>
                <c:pt idx="2743">
                  <c:v>35</c:v>
                </c:pt>
                <c:pt idx="2744">
                  <c:v>35</c:v>
                </c:pt>
                <c:pt idx="2745">
                  <c:v>35</c:v>
                </c:pt>
                <c:pt idx="2746">
                  <c:v>35</c:v>
                </c:pt>
                <c:pt idx="2747">
                  <c:v>35</c:v>
                </c:pt>
                <c:pt idx="2748">
                  <c:v>35</c:v>
                </c:pt>
                <c:pt idx="2749">
                  <c:v>35</c:v>
                </c:pt>
                <c:pt idx="2750">
                  <c:v>35</c:v>
                </c:pt>
                <c:pt idx="2751">
                  <c:v>35</c:v>
                </c:pt>
                <c:pt idx="2752">
                  <c:v>35</c:v>
                </c:pt>
                <c:pt idx="2753">
                  <c:v>35</c:v>
                </c:pt>
                <c:pt idx="2754">
                  <c:v>35</c:v>
                </c:pt>
                <c:pt idx="2755">
                  <c:v>35</c:v>
                </c:pt>
                <c:pt idx="2756">
                  <c:v>35</c:v>
                </c:pt>
                <c:pt idx="2757">
                  <c:v>35</c:v>
                </c:pt>
                <c:pt idx="2758">
                  <c:v>35</c:v>
                </c:pt>
                <c:pt idx="2759">
                  <c:v>35</c:v>
                </c:pt>
                <c:pt idx="2760">
                  <c:v>35</c:v>
                </c:pt>
                <c:pt idx="2761">
                  <c:v>35</c:v>
                </c:pt>
                <c:pt idx="2762">
                  <c:v>35</c:v>
                </c:pt>
                <c:pt idx="2763">
                  <c:v>35</c:v>
                </c:pt>
                <c:pt idx="2764">
                  <c:v>35</c:v>
                </c:pt>
                <c:pt idx="2765">
                  <c:v>35</c:v>
                </c:pt>
                <c:pt idx="2766">
                  <c:v>35</c:v>
                </c:pt>
                <c:pt idx="2767">
                  <c:v>35</c:v>
                </c:pt>
                <c:pt idx="2768">
                  <c:v>35</c:v>
                </c:pt>
                <c:pt idx="2769">
                  <c:v>35</c:v>
                </c:pt>
                <c:pt idx="2770">
                  <c:v>35</c:v>
                </c:pt>
                <c:pt idx="2771">
                  <c:v>35</c:v>
                </c:pt>
                <c:pt idx="2772">
                  <c:v>35</c:v>
                </c:pt>
                <c:pt idx="2773">
                  <c:v>35</c:v>
                </c:pt>
                <c:pt idx="2774">
                  <c:v>35</c:v>
                </c:pt>
                <c:pt idx="2775">
                  <c:v>35</c:v>
                </c:pt>
                <c:pt idx="2776">
                  <c:v>35</c:v>
                </c:pt>
                <c:pt idx="2777">
                  <c:v>35</c:v>
                </c:pt>
                <c:pt idx="2778">
                  <c:v>35</c:v>
                </c:pt>
                <c:pt idx="2779">
                  <c:v>35</c:v>
                </c:pt>
                <c:pt idx="2780">
                  <c:v>35</c:v>
                </c:pt>
                <c:pt idx="2781">
                  <c:v>35</c:v>
                </c:pt>
                <c:pt idx="2782">
                  <c:v>35</c:v>
                </c:pt>
                <c:pt idx="2783">
                  <c:v>35</c:v>
                </c:pt>
                <c:pt idx="2784">
                  <c:v>35</c:v>
                </c:pt>
                <c:pt idx="2785">
                  <c:v>35</c:v>
                </c:pt>
                <c:pt idx="2786">
                  <c:v>35</c:v>
                </c:pt>
                <c:pt idx="2787">
                  <c:v>35</c:v>
                </c:pt>
                <c:pt idx="2788">
                  <c:v>35</c:v>
                </c:pt>
                <c:pt idx="2789">
                  <c:v>35</c:v>
                </c:pt>
                <c:pt idx="2790">
                  <c:v>35</c:v>
                </c:pt>
                <c:pt idx="2791">
                  <c:v>35</c:v>
                </c:pt>
                <c:pt idx="2792">
                  <c:v>35</c:v>
                </c:pt>
                <c:pt idx="2793">
                  <c:v>35</c:v>
                </c:pt>
                <c:pt idx="2794">
                  <c:v>35</c:v>
                </c:pt>
                <c:pt idx="2795">
                  <c:v>35</c:v>
                </c:pt>
                <c:pt idx="2796">
                  <c:v>35</c:v>
                </c:pt>
                <c:pt idx="2797">
                  <c:v>35</c:v>
                </c:pt>
                <c:pt idx="2798">
                  <c:v>35</c:v>
                </c:pt>
                <c:pt idx="2799">
                  <c:v>35</c:v>
                </c:pt>
                <c:pt idx="2800">
                  <c:v>35</c:v>
                </c:pt>
                <c:pt idx="2801">
                  <c:v>35</c:v>
                </c:pt>
                <c:pt idx="2802">
                  <c:v>35</c:v>
                </c:pt>
                <c:pt idx="2803">
                  <c:v>35</c:v>
                </c:pt>
                <c:pt idx="2804">
                  <c:v>35</c:v>
                </c:pt>
                <c:pt idx="2805">
                  <c:v>35</c:v>
                </c:pt>
                <c:pt idx="2806">
                  <c:v>35</c:v>
                </c:pt>
                <c:pt idx="2807">
                  <c:v>35</c:v>
                </c:pt>
                <c:pt idx="2808">
                  <c:v>35</c:v>
                </c:pt>
                <c:pt idx="2809">
                  <c:v>35</c:v>
                </c:pt>
                <c:pt idx="2810">
                  <c:v>35</c:v>
                </c:pt>
                <c:pt idx="2811">
                  <c:v>35</c:v>
                </c:pt>
                <c:pt idx="2812">
                  <c:v>35</c:v>
                </c:pt>
                <c:pt idx="2813">
                  <c:v>35</c:v>
                </c:pt>
                <c:pt idx="2814">
                  <c:v>35</c:v>
                </c:pt>
                <c:pt idx="2815">
                  <c:v>35</c:v>
                </c:pt>
                <c:pt idx="2816">
                  <c:v>35</c:v>
                </c:pt>
                <c:pt idx="2817">
                  <c:v>35</c:v>
                </c:pt>
                <c:pt idx="2818">
                  <c:v>35</c:v>
                </c:pt>
                <c:pt idx="2819">
                  <c:v>35</c:v>
                </c:pt>
                <c:pt idx="2820">
                  <c:v>35</c:v>
                </c:pt>
                <c:pt idx="2821">
                  <c:v>35</c:v>
                </c:pt>
                <c:pt idx="2822">
                  <c:v>35</c:v>
                </c:pt>
                <c:pt idx="2823">
                  <c:v>35</c:v>
                </c:pt>
                <c:pt idx="2824">
                  <c:v>35</c:v>
                </c:pt>
                <c:pt idx="2825">
                  <c:v>35</c:v>
                </c:pt>
                <c:pt idx="2826">
                  <c:v>35</c:v>
                </c:pt>
                <c:pt idx="2827">
                  <c:v>35</c:v>
                </c:pt>
                <c:pt idx="2828">
                  <c:v>35</c:v>
                </c:pt>
                <c:pt idx="2829">
                  <c:v>35</c:v>
                </c:pt>
                <c:pt idx="2830">
                  <c:v>35</c:v>
                </c:pt>
                <c:pt idx="2831">
                  <c:v>35</c:v>
                </c:pt>
                <c:pt idx="2832">
                  <c:v>35</c:v>
                </c:pt>
                <c:pt idx="2833">
                  <c:v>35</c:v>
                </c:pt>
                <c:pt idx="2834">
                  <c:v>35</c:v>
                </c:pt>
                <c:pt idx="2835">
                  <c:v>35</c:v>
                </c:pt>
                <c:pt idx="2836">
                  <c:v>35</c:v>
                </c:pt>
                <c:pt idx="2837">
                  <c:v>35</c:v>
                </c:pt>
                <c:pt idx="2838">
                  <c:v>35</c:v>
                </c:pt>
                <c:pt idx="2839">
                  <c:v>35</c:v>
                </c:pt>
                <c:pt idx="2840">
                  <c:v>35</c:v>
                </c:pt>
                <c:pt idx="2841">
                  <c:v>35</c:v>
                </c:pt>
                <c:pt idx="2842">
                  <c:v>35</c:v>
                </c:pt>
                <c:pt idx="2843">
                  <c:v>35</c:v>
                </c:pt>
                <c:pt idx="2844">
                  <c:v>35</c:v>
                </c:pt>
                <c:pt idx="2845">
                  <c:v>35</c:v>
                </c:pt>
                <c:pt idx="2846">
                  <c:v>35</c:v>
                </c:pt>
                <c:pt idx="2847">
                  <c:v>35</c:v>
                </c:pt>
                <c:pt idx="2848">
                  <c:v>35</c:v>
                </c:pt>
                <c:pt idx="2849">
                  <c:v>35</c:v>
                </c:pt>
                <c:pt idx="2850">
                  <c:v>35</c:v>
                </c:pt>
                <c:pt idx="2851">
                  <c:v>35</c:v>
                </c:pt>
                <c:pt idx="2852">
                  <c:v>35</c:v>
                </c:pt>
                <c:pt idx="2853">
                  <c:v>35</c:v>
                </c:pt>
                <c:pt idx="2854">
                  <c:v>35</c:v>
                </c:pt>
                <c:pt idx="2855">
                  <c:v>35</c:v>
                </c:pt>
                <c:pt idx="2856">
                  <c:v>35</c:v>
                </c:pt>
                <c:pt idx="2857">
                  <c:v>35</c:v>
                </c:pt>
                <c:pt idx="2858">
                  <c:v>35</c:v>
                </c:pt>
                <c:pt idx="2859">
                  <c:v>35</c:v>
                </c:pt>
                <c:pt idx="2860">
                  <c:v>35</c:v>
                </c:pt>
                <c:pt idx="2861">
                  <c:v>35</c:v>
                </c:pt>
                <c:pt idx="2862">
                  <c:v>35</c:v>
                </c:pt>
                <c:pt idx="2863">
                  <c:v>35</c:v>
                </c:pt>
                <c:pt idx="2864">
                  <c:v>35</c:v>
                </c:pt>
                <c:pt idx="2865">
                  <c:v>35</c:v>
                </c:pt>
                <c:pt idx="2866">
                  <c:v>35</c:v>
                </c:pt>
                <c:pt idx="2867">
                  <c:v>35</c:v>
                </c:pt>
                <c:pt idx="2868">
                  <c:v>35</c:v>
                </c:pt>
                <c:pt idx="2869">
                  <c:v>35</c:v>
                </c:pt>
                <c:pt idx="2870">
                  <c:v>35</c:v>
                </c:pt>
                <c:pt idx="2871">
                  <c:v>35</c:v>
                </c:pt>
                <c:pt idx="2872">
                  <c:v>35</c:v>
                </c:pt>
                <c:pt idx="2873">
                  <c:v>35</c:v>
                </c:pt>
                <c:pt idx="2874">
                  <c:v>35</c:v>
                </c:pt>
                <c:pt idx="2875">
                  <c:v>35</c:v>
                </c:pt>
                <c:pt idx="2876">
                  <c:v>35</c:v>
                </c:pt>
                <c:pt idx="2877">
                  <c:v>35</c:v>
                </c:pt>
                <c:pt idx="2878">
                  <c:v>35</c:v>
                </c:pt>
                <c:pt idx="2879">
                  <c:v>35</c:v>
                </c:pt>
                <c:pt idx="2880">
                  <c:v>35</c:v>
                </c:pt>
                <c:pt idx="2881">
                  <c:v>35</c:v>
                </c:pt>
                <c:pt idx="2882">
                  <c:v>35</c:v>
                </c:pt>
                <c:pt idx="2883">
                  <c:v>35</c:v>
                </c:pt>
                <c:pt idx="2884">
                  <c:v>35</c:v>
                </c:pt>
                <c:pt idx="2885">
                  <c:v>35</c:v>
                </c:pt>
                <c:pt idx="2886">
                  <c:v>35</c:v>
                </c:pt>
                <c:pt idx="2887">
                  <c:v>35</c:v>
                </c:pt>
                <c:pt idx="2888">
                  <c:v>35</c:v>
                </c:pt>
                <c:pt idx="2889">
                  <c:v>35</c:v>
                </c:pt>
                <c:pt idx="2890">
                  <c:v>35</c:v>
                </c:pt>
                <c:pt idx="2891">
                  <c:v>35</c:v>
                </c:pt>
                <c:pt idx="2892">
                  <c:v>35</c:v>
                </c:pt>
                <c:pt idx="2893">
                  <c:v>35</c:v>
                </c:pt>
                <c:pt idx="2894">
                  <c:v>35</c:v>
                </c:pt>
                <c:pt idx="2895">
                  <c:v>35</c:v>
                </c:pt>
                <c:pt idx="2896">
                  <c:v>35</c:v>
                </c:pt>
                <c:pt idx="2897">
                  <c:v>35</c:v>
                </c:pt>
                <c:pt idx="2898">
                  <c:v>35</c:v>
                </c:pt>
                <c:pt idx="2899">
                  <c:v>35</c:v>
                </c:pt>
                <c:pt idx="2900">
                  <c:v>35</c:v>
                </c:pt>
                <c:pt idx="2901">
                  <c:v>35</c:v>
                </c:pt>
                <c:pt idx="2902">
                  <c:v>35</c:v>
                </c:pt>
                <c:pt idx="2903">
                  <c:v>35</c:v>
                </c:pt>
                <c:pt idx="2904">
                  <c:v>35</c:v>
                </c:pt>
                <c:pt idx="2905">
                  <c:v>35</c:v>
                </c:pt>
                <c:pt idx="2906">
                  <c:v>35</c:v>
                </c:pt>
                <c:pt idx="2907">
                  <c:v>35</c:v>
                </c:pt>
                <c:pt idx="2908">
                  <c:v>35</c:v>
                </c:pt>
                <c:pt idx="2909">
                  <c:v>35</c:v>
                </c:pt>
                <c:pt idx="2910">
                  <c:v>35</c:v>
                </c:pt>
                <c:pt idx="2911">
                  <c:v>35</c:v>
                </c:pt>
                <c:pt idx="2912">
                  <c:v>35</c:v>
                </c:pt>
                <c:pt idx="2913">
                  <c:v>35</c:v>
                </c:pt>
                <c:pt idx="2914">
                  <c:v>35</c:v>
                </c:pt>
                <c:pt idx="2915">
                  <c:v>35</c:v>
                </c:pt>
                <c:pt idx="2916">
                  <c:v>35</c:v>
                </c:pt>
                <c:pt idx="2917">
                  <c:v>35</c:v>
                </c:pt>
                <c:pt idx="2918">
                  <c:v>35</c:v>
                </c:pt>
                <c:pt idx="2919">
                  <c:v>35</c:v>
                </c:pt>
                <c:pt idx="2920">
                  <c:v>35</c:v>
                </c:pt>
                <c:pt idx="2921">
                  <c:v>35</c:v>
                </c:pt>
                <c:pt idx="2922">
                  <c:v>35</c:v>
                </c:pt>
                <c:pt idx="2923">
                  <c:v>35</c:v>
                </c:pt>
                <c:pt idx="2924">
                  <c:v>35</c:v>
                </c:pt>
                <c:pt idx="2925">
                  <c:v>35</c:v>
                </c:pt>
                <c:pt idx="2926">
                  <c:v>35</c:v>
                </c:pt>
                <c:pt idx="2927">
                  <c:v>35</c:v>
                </c:pt>
                <c:pt idx="2928">
                  <c:v>35</c:v>
                </c:pt>
                <c:pt idx="2929">
                  <c:v>35</c:v>
                </c:pt>
                <c:pt idx="2930">
                  <c:v>35</c:v>
                </c:pt>
                <c:pt idx="2931">
                  <c:v>35</c:v>
                </c:pt>
                <c:pt idx="2932">
                  <c:v>35</c:v>
                </c:pt>
                <c:pt idx="2933">
                  <c:v>35</c:v>
                </c:pt>
                <c:pt idx="2934">
                  <c:v>35</c:v>
                </c:pt>
                <c:pt idx="2935">
                  <c:v>35</c:v>
                </c:pt>
                <c:pt idx="2936">
                  <c:v>35</c:v>
                </c:pt>
                <c:pt idx="2937">
                  <c:v>35</c:v>
                </c:pt>
                <c:pt idx="2938">
                  <c:v>35</c:v>
                </c:pt>
                <c:pt idx="2939">
                  <c:v>35</c:v>
                </c:pt>
                <c:pt idx="2940">
                  <c:v>35</c:v>
                </c:pt>
                <c:pt idx="2941">
                  <c:v>35</c:v>
                </c:pt>
                <c:pt idx="2942">
                  <c:v>35</c:v>
                </c:pt>
                <c:pt idx="2943">
                  <c:v>35</c:v>
                </c:pt>
                <c:pt idx="2944">
                  <c:v>35</c:v>
                </c:pt>
                <c:pt idx="2945">
                  <c:v>35</c:v>
                </c:pt>
                <c:pt idx="2946">
                  <c:v>35</c:v>
                </c:pt>
                <c:pt idx="2947">
                  <c:v>35</c:v>
                </c:pt>
                <c:pt idx="2948">
                  <c:v>35</c:v>
                </c:pt>
                <c:pt idx="2949">
                  <c:v>35</c:v>
                </c:pt>
                <c:pt idx="2950">
                  <c:v>35</c:v>
                </c:pt>
                <c:pt idx="2951">
                  <c:v>35</c:v>
                </c:pt>
                <c:pt idx="2952">
                  <c:v>35</c:v>
                </c:pt>
                <c:pt idx="2953">
                  <c:v>35</c:v>
                </c:pt>
                <c:pt idx="2954">
                  <c:v>35</c:v>
                </c:pt>
                <c:pt idx="2955">
                  <c:v>35</c:v>
                </c:pt>
                <c:pt idx="2956">
                  <c:v>35</c:v>
                </c:pt>
                <c:pt idx="2957">
                  <c:v>35</c:v>
                </c:pt>
                <c:pt idx="2958">
                  <c:v>35</c:v>
                </c:pt>
                <c:pt idx="2959">
                  <c:v>35</c:v>
                </c:pt>
                <c:pt idx="2960">
                  <c:v>35</c:v>
                </c:pt>
                <c:pt idx="2961">
                  <c:v>35</c:v>
                </c:pt>
                <c:pt idx="2962">
                  <c:v>35</c:v>
                </c:pt>
                <c:pt idx="2963">
                  <c:v>35</c:v>
                </c:pt>
                <c:pt idx="2964">
                  <c:v>35</c:v>
                </c:pt>
                <c:pt idx="2965">
                  <c:v>35</c:v>
                </c:pt>
                <c:pt idx="2966">
                  <c:v>35</c:v>
                </c:pt>
                <c:pt idx="2967">
                  <c:v>35</c:v>
                </c:pt>
                <c:pt idx="2968">
                  <c:v>35</c:v>
                </c:pt>
                <c:pt idx="2969">
                  <c:v>35</c:v>
                </c:pt>
                <c:pt idx="2970">
                  <c:v>35</c:v>
                </c:pt>
                <c:pt idx="2971">
                  <c:v>35</c:v>
                </c:pt>
                <c:pt idx="2972">
                  <c:v>35</c:v>
                </c:pt>
                <c:pt idx="2973">
                  <c:v>35</c:v>
                </c:pt>
                <c:pt idx="2974">
                  <c:v>35</c:v>
                </c:pt>
                <c:pt idx="2975">
                  <c:v>35</c:v>
                </c:pt>
                <c:pt idx="2976">
                  <c:v>35</c:v>
                </c:pt>
                <c:pt idx="2977">
                  <c:v>35</c:v>
                </c:pt>
                <c:pt idx="2978">
                  <c:v>35</c:v>
                </c:pt>
                <c:pt idx="2979">
                  <c:v>35</c:v>
                </c:pt>
                <c:pt idx="2980">
                  <c:v>35</c:v>
                </c:pt>
                <c:pt idx="2981">
                  <c:v>35</c:v>
                </c:pt>
                <c:pt idx="2982">
                  <c:v>35</c:v>
                </c:pt>
                <c:pt idx="2983">
                  <c:v>35</c:v>
                </c:pt>
                <c:pt idx="2984">
                  <c:v>35</c:v>
                </c:pt>
                <c:pt idx="2985">
                  <c:v>35</c:v>
                </c:pt>
                <c:pt idx="2986">
                  <c:v>35</c:v>
                </c:pt>
                <c:pt idx="2987">
                  <c:v>35</c:v>
                </c:pt>
                <c:pt idx="2988">
                  <c:v>35</c:v>
                </c:pt>
                <c:pt idx="2989">
                  <c:v>35</c:v>
                </c:pt>
                <c:pt idx="2990">
                  <c:v>35</c:v>
                </c:pt>
                <c:pt idx="2991">
                  <c:v>35</c:v>
                </c:pt>
                <c:pt idx="2992">
                  <c:v>35</c:v>
                </c:pt>
                <c:pt idx="2993">
                  <c:v>35</c:v>
                </c:pt>
                <c:pt idx="2994">
                  <c:v>35</c:v>
                </c:pt>
                <c:pt idx="2995">
                  <c:v>35</c:v>
                </c:pt>
                <c:pt idx="2996">
                  <c:v>35</c:v>
                </c:pt>
                <c:pt idx="2997">
                  <c:v>35</c:v>
                </c:pt>
                <c:pt idx="2998">
                  <c:v>35</c:v>
                </c:pt>
                <c:pt idx="2999">
                  <c:v>35</c:v>
                </c:pt>
                <c:pt idx="3000">
                  <c:v>35</c:v>
                </c:pt>
                <c:pt idx="3001">
                  <c:v>35</c:v>
                </c:pt>
                <c:pt idx="3002">
                  <c:v>35</c:v>
                </c:pt>
                <c:pt idx="3003">
                  <c:v>35</c:v>
                </c:pt>
                <c:pt idx="3004">
                  <c:v>35</c:v>
                </c:pt>
                <c:pt idx="3005">
                  <c:v>35</c:v>
                </c:pt>
                <c:pt idx="3006">
                  <c:v>35</c:v>
                </c:pt>
                <c:pt idx="3007">
                  <c:v>35</c:v>
                </c:pt>
                <c:pt idx="3008">
                  <c:v>35</c:v>
                </c:pt>
                <c:pt idx="3009">
                  <c:v>35</c:v>
                </c:pt>
                <c:pt idx="3010">
                  <c:v>35</c:v>
                </c:pt>
                <c:pt idx="3011">
                  <c:v>35</c:v>
                </c:pt>
                <c:pt idx="3012">
                  <c:v>35</c:v>
                </c:pt>
                <c:pt idx="3013">
                  <c:v>35</c:v>
                </c:pt>
                <c:pt idx="3014">
                  <c:v>35</c:v>
                </c:pt>
                <c:pt idx="3015">
                  <c:v>35</c:v>
                </c:pt>
                <c:pt idx="3016">
                  <c:v>35</c:v>
                </c:pt>
                <c:pt idx="3017">
                  <c:v>35</c:v>
                </c:pt>
                <c:pt idx="3018">
                  <c:v>35</c:v>
                </c:pt>
                <c:pt idx="3019">
                  <c:v>35</c:v>
                </c:pt>
                <c:pt idx="3020">
                  <c:v>35</c:v>
                </c:pt>
                <c:pt idx="3021">
                  <c:v>35</c:v>
                </c:pt>
                <c:pt idx="3022">
                  <c:v>35</c:v>
                </c:pt>
                <c:pt idx="3023">
                  <c:v>35</c:v>
                </c:pt>
                <c:pt idx="3024">
                  <c:v>35</c:v>
                </c:pt>
                <c:pt idx="3025">
                  <c:v>35</c:v>
                </c:pt>
                <c:pt idx="3026">
                  <c:v>35</c:v>
                </c:pt>
                <c:pt idx="3027">
                  <c:v>35</c:v>
                </c:pt>
                <c:pt idx="3028">
                  <c:v>35</c:v>
                </c:pt>
                <c:pt idx="3029">
                  <c:v>35</c:v>
                </c:pt>
                <c:pt idx="3030">
                  <c:v>35</c:v>
                </c:pt>
                <c:pt idx="3031">
                  <c:v>35</c:v>
                </c:pt>
                <c:pt idx="3032">
                  <c:v>35</c:v>
                </c:pt>
                <c:pt idx="3033">
                  <c:v>35</c:v>
                </c:pt>
                <c:pt idx="3034">
                  <c:v>35</c:v>
                </c:pt>
                <c:pt idx="3035">
                  <c:v>35</c:v>
                </c:pt>
                <c:pt idx="3036">
                  <c:v>35</c:v>
                </c:pt>
                <c:pt idx="3037">
                  <c:v>35</c:v>
                </c:pt>
                <c:pt idx="3038">
                  <c:v>35</c:v>
                </c:pt>
                <c:pt idx="3039">
                  <c:v>35</c:v>
                </c:pt>
                <c:pt idx="3040">
                  <c:v>35</c:v>
                </c:pt>
                <c:pt idx="3041">
                  <c:v>35</c:v>
                </c:pt>
                <c:pt idx="3042">
                  <c:v>35</c:v>
                </c:pt>
                <c:pt idx="3043">
                  <c:v>35</c:v>
                </c:pt>
                <c:pt idx="3044">
                  <c:v>35</c:v>
                </c:pt>
                <c:pt idx="3045">
                  <c:v>35</c:v>
                </c:pt>
                <c:pt idx="3046">
                  <c:v>35</c:v>
                </c:pt>
                <c:pt idx="3047">
                  <c:v>35</c:v>
                </c:pt>
                <c:pt idx="3048">
                  <c:v>35</c:v>
                </c:pt>
                <c:pt idx="3049">
                  <c:v>35</c:v>
                </c:pt>
                <c:pt idx="3050">
                  <c:v>35</c:v>
                </c:pt>
                <c:pt idx="3051">
                  <c:v>35</c:v>
                </c:pt>
                <c:pt idx="3052">
                  <c:v>35</c:v>
                </c:pt>
                <c:pt idx="3053">
                  <c:v>35</c:v>
                </c:pt>
                <c:pt idx="3054">
                  <c:v>35</c:v>
                </c:pt>
                <c:pt idx="3055">
                  <c:v>35</c:v>
                </c:pt>
                <c:pt idx="3056">
                  <c:v>35</c:v>
                </c:pt>
                <c:pt idx="3057">
                  <c:v>35</c:v>
                </c:pt>
                <c:pt idx="3058">
                  <c:v>35</c:v>
                </c:pt>
                <c:pt idx="3059">
                  <c:v>35</c:v>
                </c:pt>
                <c:pt idx="3060">
                  <c:v>35</c:v>
                </c:pt>
                <c:pt idx="3061">
                  <c:v>35</c:v>
                </c:pt>
                <c:pt idx="3062">
                  <c:v>35</c:v>
                </c:pt>
                <c:pt idx="3063">
                  <c:v>35</c:v>
                </c:pt>
                <c:pt idx="3064">
                  <c:v>35</c:v>
                </c:pt>
                <c:pt idx="3065">
                  <c:v>35</c:v>
                </c:pt>
                <c:pt idx="3066">
                  <c:v>35</c:v>
                </c:pt>
                <c:pt idx="3067">
                  <c:v>35</c:v>
                </c:pt>
                <c:pt idx="3068">
                  <c:v>35</c:v>
                </c:pt>
                <c:pt idx="3069">
                  <c:v>35</c:v>
                </c:pt>
                <c:pt idx="3070">
                  <c:v>35</c:v>
                </c:pt>
                <c:pt idx="3071">
                  <c:v>35</c:v>
                </c:pt>
                <c:pt idx="3072">
                  <c:v>35</c:v>
                </c:pt>
                <c:pt idx="3073">
                  <c:v>35</c:v>
                </c:pt>
                <c:pt idx="3074">
                  <c:v>35</c:v>
                </c:pt>
                <c:pt idx="3075">
                  <c:v>35</c:v>
                </c:pt>
                <c:pt idx="3076">
                  <c:v>35</c:v>
                </c:pt>
                <c:pt idx="3077">
                  <c:v>35</c:v>
                </c:pt>
                <c:pt idx="3078">
                  <c:v>35</c:v>
                </c:pt>
                <c:pt idx="3079">
                  <c:v>35</c:v>
                </c:pt>
                <c:pt idx="3080">
                  <c:v>35</c:v>
                </c:pt>
                <c:pt idx="3081">
                  <c:v>35</c:v>
                </c:pt>
                <c:pt idx="3082">
                  <c:v>35</c:v>
                </c:pt>
                <c:pt idx="3083">
                  <c:v>35</c:v>
                </c:pt>
                <c:pt idx="3084">
                  <c:v>35</c:v>
                </c:pt>
                <c:pt idx="3085">
                  <c:v>35</c:v>
                </c:pt>
                <c:pt idx="3086">
                  <c:v>35</c:v>
                </c:pt>
                <c:pt idx="3087">
                  <c:v>35</c:v>
                </c:pt>
                <c:pt idx="3088">
                  <c:v>35</c:v>
                </c:pt>
                <c:pt idx="3089">
                  <c:v>35</c:v>
                </c:pt>
                <c:pt idx="3090">
                  <c:v>35</c:v>
                </c:pt>
                <c:pt idx="3091">
                  <c:v>35</c:v>
                </c:pt>
                <c:pt idx="3092">
                  <c:v>35</c:v>
                </c:pt>
                <c:pt idx="3093">
                  <c:v>35</c:v>
                </c:pt>
                <c:pt idx="3094">
                  <c:v>35</c:v>
                </c:pt>
                <c:pt idx="3095">
                  <c:v>35</c:v>
                </c:pt>
                <c:pt idx="3096">
                  <c:v>35</c:v>
                </c:pt>
                <c:pt idx="3097">
                  <c:v>35</c:v>
                </c:pt>
                <c:pt idx="3098">
                  <c:v>35</c:v>
                </c:pt>
                <c:pt idx="3099">
                  <c:v>35</c:v>
                </c:pt>
                <c:pt idx="3100">
                  <c:v>35</c:v>
                </c:pt>
                <c:pt idx="3101">
                  <c:v>35</c:v>
                </c:pt>
                <c:pt idx="3102">
                  <c:v>35</c:v>
                </c:pt>
                <c:pt idx="3103">
                  <c:v>35</c:v>
                </c:pt>
                <c:pt idx="3104">
                  <c:v>35</c:v>
                </c:pt>
                <c:pt idx="3105">
                  <c:v>35</c:v>
                </c:pt>
                <c:pt idx="3106">
                  <c:v>35</c:v>
                </c:pt>
                <c:pt idx="3107">
                  <c:v>35</c:v>
                </c:pt>
                <c:pt idx="3108">
                  <c:v>35</c:v>
                </c:pt>
                <c:pt idx="3109">
                  <c:v>35</c:v>
                </c:pt>
                <c:pt idx="3110">
                  <c:v>35</c:v>
                </c:pt>
                <c:pt idx="3111">
                  <c:v>35</c:v>
                </c:pt>
                <c:pt idx="3112">
                  <c:v>35</c:v>
                </c:pt>
                <c:pt idx="3113">
                  <c:v>35</c:v>
                </c:pt>
                <c:pt idx="3114">
                  <c:v>35</c:v>
                </c:pt>
                <c:pt idx="3115">
                  <c:v>35</c:v>
                </c:pt>
                <c:pt idx="3116">
                  <c:v>35</c:v>
                </c:pt>
                <c:pt idx="3117">
                  <c:v>35</c:v>
                </c:pt>
                <c:pt idx="3118">
                  <c:v>35</c:v>
                </c:pt>
                <c:pt idx="3119">
                  <c:v>35</c:v>
                </c:pt>
                <c:pt idx="3120">
                  <c:v>35</c:v>
                </c:pt>
                <c:pt idx="3121">
                  <c:v>35</c:v>
                </c:pt>
                <c:pt idx="3122">
                  <c:v>35</c:v>
                </c:pt>
                <c:pt idx="3123">
                  <c:v>35</c:v>
                </c:pt>
                <c:pt idx="3124">
                  <c:v>35</c:v>
                </c:pt>
                <c:pt idx="3125">
                  <c:v>35</c:v>
                </c:pt>
                <c:pt idx="3126">
                  <c:v>35</c:v>
                </c:pt>
                <c:pt idx="3127">
                  <c:v>35</c:v>
                </c:pt>
                <c:pt idx="3128">
                  <c:v>35</c:v>
                </c:pt>
                <c:pt idx="3129">
                  <c:v>35</c:v>
                </c:pt>
                <c:pt idx="3130">
                  <c:v>35</c:v>
                </c:pt>
                <c:pt idx="3131">
                  <c:v>35</c:v>
                </c:pt>
                <c:pt idx="3132">
                  <c:v>35</c:v>
                </c:pt>
                <c:pt idx="3133">
                  <c:v>35</c:v>
                </c:pt>
                <c:pt idx="3134">
                  <c:v>35</c:v>
                </c:pt>
                <c:pt idx="3135">
                  <c:v>35</c:v>
                </c:pt>
                <c:pt idx="3136">
                  <c:v>35</c:v>
                </c:pt>
                <c:pt idx="3137">
                  <c:v>35</c:v>
                </c:pt>
                <c:pt idx="3138">
                  <c:v>35</c:v>
                </c:pt>
                <c:pt idx="3139">
                  <c:v>35</c:v>
                </c:pt>
                <c:pt idx="3140">
                  <c:v>35</c:v>
                </c:pt>
                <c:pt idx="3141">
                  <c:v>35</c:v>
                </c:pt>
                <c:pt idx="3142">
                  <c:v>35.25</c:v>
                </c:pt>
                <c:pt idx="3143">
                  <c:v>35.5</c:v>
                </c:pt>
                <c:pt idx="3144">
                  <c:v>35.75</c:v>
                </c:pt>
                <c:pt idx="3145">
                  <c:v>36</c:v>
                </c:pt>
                <c:pt idx="3146">
                  <c:v>36.25</c:v>
                </c:pt>
                <c:pt idx="3147">
                  <c:v>36.5</c:v>
                </c:pt>
                <c:pt idx="3148">
                  <c:v>36.75</c:v>
                </c:pt>
                <c:pt idx="3149">
                  <c:v>37</c:v>
                </c:pt>
                <c:pt idx="3150">
                  <c:v>37.25</c:v>
                </c:pt>
                <c:pt idx="3151">
                  <c:v>37.5</c:v>
                </c:pt>
                <c:pt idx="3152">
                  <c:v>37.75</c:v>
                </c:pt>
                <c:pt idx="3153">
                  <c:v>38</c:v>
                </c:pt>
                <c:pt idx="3154">
                  <c:v>38.25</c:v>
                </c:pt>
                <c:pt idx="3155">
                  <c:v>38.5</c:v>
                </c:pt>
                <c:pt idx="3156">
                  <c:v>38.75</c:v>
                </c:pt>
                <c:pt idx="3157">
                  <c:v>39</c:v>
                </c:pt>
                <c:pt idx="3158">
                  <c:v>39.25</c:v>
                </c:pt>
                <c:pt idx="3159">
                  <c:v>39.5</c:v>
                </c:pt>
                <c:pt idx="3160">
                  <c:v>39.75</c:v>
                </c:pt>
                <c:pt idx="3161">
                  <c:v>40</c:v>
                </c:pt>
                <c:pt idx="3162">
                  <c:v>40.25</c:v>
                </c:pt>
                <c:pt idx="3163">
                  <c:v>40.5</c:v>
                </c:pt>
                <c:pt idx="3164">
                  <c:v>40.75</c:v>
                </c:pt>
                <c:pt idx="3165">
                  <c:v>41</c:v>
                </c:pt>
                <c:pt idx="3166">
                  <c:v>41</c:v>
                </c:pt>
                <c:pt idx="3167">
                  <c:v>41</c:v>
                </c:pt>
                <c:pt idx="3168">
                  <c:v>41</c:v>
                </c:pt>
                <c:pt idx="3169">
                  <c:v>41</c:v>
                </c:pt>
                <c:pt idx="3170">
                  <c:v>41</c:v>
                </c:pt>
                <c:pt idx="3171">
                  <c:v>41</c:v>
                </c:pt>
                <c:pt idx="3172">
                  <c:v>41</c:v>
                </c:pt>
                <c:pt idx="3173">
                  <c:v>41</c:v>
                </c:pt>
                <c:pt idx="3174">
                  <c:v>41</c:v>
                </c:pt>
                <c:pt idx="3175">
                  <c:v>41</c:v>
                </c:pt>
                <c:pt idx="3176">
                  <c:v>41</c:v>
                </c:pt>
                <c:pt idx="3177">
                  <c:v>41</c:v>
                </c:pt>
                <c:pt idx="3178">
                  <c:v>41</c:v>
                </c:pt>
                <c:pt idx="3179">
                  <c:v>41</c:v>
                </c:pt>
                <c:pt idx="3180">
                  <c:v>41</c:v>
                </c:pt>
                <c:pt idx="3181">
                  <c:v>41</c:v>
                </c:pt>
                <c:pt idx="3182">
                  <c:v>41</c:v>
                </c:pt>
                <c:pt idx="3183">
                  <c:v>41</c:v>
                </c:pt>
                <c:pt idx="3184">
                  <c:v>41</c:v>
                </c:pt>
                <c:pt idx="3185">
                  <c:v>41</c:v>
                </c:pt>
                <c:pt idx="3186">
                  <c:v>41</c:v>
                </c:pt>
                <c:pt idx="3187">
                  <c:v>41</c:v>
                </c:pt>
                <c:pt idx="3188">
                  <c:v>41</c:v>
                </c:pt>
                <c:pt idx="3189">
                  <c:v>41</c:v>
                </c:pt>
                <c:pt idx="3190">
                  <c:v>41</c:v>
                </c:pt>
                <c:pt idx="3191">
                  <c:v>41</c:v>
                </c:pt>
                <c:pt idx="3192">
                  <c:v>41</c:v>
                </c:pt>
                <c:pt idx="3193">
                  <c:v>41</c:v>
                </c:pt>
                <c:pt idx="3194">
                  <c:v>41</c:v>
                </c:pt>
                <c:pt idx="3195">
                  <c:v>41</c:v>
                </c:pt>
                <c:pt idx="3196">
                  <c:v>41</c:v>
                </c:pt>
                <c:pt idx="3197">
                  <c:v>41</c:v>
                </c:pt>
                <c:pt idx="3198">
                  <c:v>41</c:v>
                </c:pt>
                <c:pt idx="3199">
                  <c:v>41</c:v>
                </c:pt>
                <c:pt idx="3200">
                  <c:v>41</c:v>
                </c:pt>
                <c:pt idx="3201">
                  <c:v>41</c:v>
                </c:pt>
                <c:pt idx="3202">
                  <c:v>41</c:v>
                </c:pt>
                <c:pt idx="3203">
                  <c:v>41</c:v>
                </c:pt>
                <c:pt idx="3204">
                  <c:v>41</c:v>
                </c:pt>
                <c:pt idx="3205">
                  <c:v>41</c:v>
                </c:pt>
                <c:pt idx="3206">
                  <c:v>41</c:v>
                </c:pt>
                <c:pt idx="3207">
                  <c:v>41</c:v>
                </c:pt>
                <c:pt idx="3208">
                  <c:v>41</c:v>
                </c:pt>
                <c:pt idx="3209">
                  <c:v>41</c:v>
                </c:pt>
                <c:pt idx="3210">
                  <c:v>41</c:v>
                </c:pt>
                <c:pt idx="3211">
                  <c:v>41</c:v>
                </c:pt>
                <c:pt idx="3212">
                  <c:v>41</c:v>
                </c:pt>
                <c:pt idx="3213">
                  <c:v>41</c:v>
                </c:pt>
                <c:pt idx="3214">
                  <c:v>41</c:v>
                </c:pt>
                <c:pt idx="3215">
                  <c:v>41</c:v>
                </c:pt>
                <c:pt idx="3216">
                  <c:v>41</c:v>
                </c:pt>
                <c:pt idx="3217">
                  <c:v>41</c:v>
                </c:pt>
                <c:pt idx="3218">
                  <c:v>41</c:v>
                </c:pt>
                <c:pt idx="3219">
                  <c:v>41</c:v>
                </c:pt>
                <c:pt idx="3220">
                  <c:v>41</c:v>
                </c:pt>
                <c:pt idx="3221">
                  <c:v>41</c:v>
                </c:pt>
                <c:pt idx="3222">
                  <c:v>41</c:v>
                </c:pt>
                <c:pt idx="3223">
                  <c:v>41</c:v>
                </c:pt>
                <c:pt idx="3224">
                  <c:v>41</c:v>
                </c:pt>
                <c:pt idx="3225">
                  <c:v>41</c:v>
                </c:pt>
                <c:pt idx="3226">
                  <c:v>41</c:v>
                </c:pt>
                <c:pt idx="3227">
                  <c:v>41</c:v>
                </c:pt>
                <c:pt idx="3228">
                  <c:v>41</c:v>
                </c:pt>
                <c:pt idx="3229">
                  <c:v>41</c:v>
                </c:pt>
                <c:pt idx="3230">
                  <c:v>41</c:v>
                </c:pt>
                <c:pt idx="3231">
                  <c:v>41</c:v>
                </c:pt>
                <c:pt idx="3232">
                  <c:v>41</c:v>
                </c:pt>
                <c:pt idx="3233">
                  <c:v>41</c:v>
                </c:pt>
                <c:pt idx="3234">
                  <c:v>41</c:v>
                </c:pt>
                <c:pt idx="3235">
                  <c:v>41</c:v>
                </c:pt>
                <c:pt idx="3236">
                  <c:v>41</c:v>
                </c:pt>
                <c:pt idx="3237">
                  <c:v>41</c:v>
                </c:pt>
                <c:pt idx="3238">
                  <c:v>41</c:v>
                </c:pt>
                <c:pt idx="3239">
                  <c:v>41</c:v>
                </c:pt>
                <c:pt idx="3240">
                  <c:v>41</c:v>
                </c:pt>
                <c:pt idx="3241">
                  <c:v>41</c:v>
                </c:pt>
                <c:pt idx="3242">
                  <c:v>41</c:v>
                </c:pt>
                <c:pt idx="3243">
                  <c:v>41</c:v>
                </c:pt>
                <c:pt idx="3244">
                  <c:v>41</c:v>
                </c:pt>
                <c:pt idx="3245">
                  <c:v>41</c:v>
                </c:pt>
                <c:pt idx="3246">
                  <c:v>41</c:v>
                </c:pt>
                <c:pt idx="3247">
                  <c:v>41</c:v>
                </c:pt>
                <c:pt idx="3248">
                  <c:v>41</c:v>
                </c:pt>
                <c:pt idx="3249">
                  <c:v>41</c:v>
                </c:pt>
                <c:pt idx="3250">
                  <c:v>41</c:v>
                </c:pt>
                <c:pt idx="3251">
                  <c:v>41</c:v>
                </c:pt>
                <c:pt idx="3252">
                  <c:v>41</c:v>
                </c:pt>
                <c:pt idx="3253">
                  <c:v>41</c:v>
                </c:pt>
                <c:pt idx="3254">
                  <c:v>41</c:v>
                </c:pt>
                <c:pt idx="3255">
                  <c:v>41.25</c:v>
                </c:pt>
                <c:pt idx="3256">
                  <c:v>41.5</c:v>
                </c:pt>
                <c:pt idx="3257">
                  <c:v>41.75</c:v>
                </c:pt>
                <c:pt idx="3258">
                  <c:v>42</c:v>
                </c:pt>
                <c:pt idx="3259">
                  <c:v>42.25</c:v>
                </c:pt>
                <c:pt idx="3260">
                  <c:v>42.5</c:v>
                </c:pt>
                <c:pt idx="3261">
                  <c:v>42.5</c:v>
                </c:pt>
                <c:pt idx="3262">
                  <c:v>42.5</c:v>
                </c:pt>
                <c:pt idx="3263">
                  <c:v>42.5</c:v>
                </c:pt>
                <c:pt idx="3264">
                  <c:v>42.5</c:v>
                </c:pt>
                <c:pt idx="3265">
                  <c:v>42.5</c:v>
                </c:pt>
                <c:pt idx="3266">
                  <c:v>42.5</c:v>
                </c:pt>
                <c:pt idx="3267">
                  <c:v>42.5</c:v>
                </c:pt>
                <c:pt idx="3268">
                  <c:v>42.5</c:v>
                </c:pt>
                <c:pt idx="3269">
                  <c:v>42.5</c:v>
                </c:pt>
                <c:pt idx="3270">
                  <c:v>42.5</c:v>
                </c:pt>
                <c:pt idx="3271">
                  <c:v>42.5</c:v>
                </c:pt>
                <c:pt idx="3272">
                  <c:v>42.5</c:v>
                </c:pt>
                <c:pt idx="3273">
                  <c:v>42.5</c:v>
                </c:pt>
                <c:pt idx="3274">
                  <c:v>42.5</c:v>
                </c:pt>
                <c:pt idx="3275">
                  <c:v>42.5</c:v>
                </c:pt>
                <c:pt idx="3276">
                  <c:v>42.5</c:v>
                </c:pt>
                <c:pt idx="3277">
                  <c:v>42.5</c:v>
                </c:pt>
                <c:pt idx="3278">
                  <c:v>42.5</c:v>
                </c:pt>
                <c:pt idx="3279">
                  <c:v>42.5</c:v>
                </c:pt>
                <c:pt idx="3280">
                  <c:v>42.5</c:v>
                </c:pt>
                <c:pt idx="3281">
                  <c:v>42.5</c:v>
                </c:pt>
                <c:pt idx="3282">
                  <c:v>42.5</c:v>
                </c:pt>
                <c:pt idx="3283">
                  <c:v>42.5</c:v>
                </c:pt>
                <c:pt idx="3284">
                  <c:v>42.5</c:v>
                </c:pt>
                <c:pt idx="3285">
                  <c:v>42.5</c:v>
                </c:pt>
                <c:pt idx="3286">
                  <c:v>42.5</c:v>
                </c:pt>
                <c:pt idx="3287">
                  <c:v>42.5</c:v>
                </c:pt>
                <c:pt idx="3288">
                  <c:v>42.5</c:v>
                </c:pt>
                <c:pt idx="3289">
                  <c:v>42.5</c:v>
                </c:pt>
                <c:pt idx="3290">
                  <c:v>42.5</c:v>
                </c:pt>
                <c:pt idx="3291">
                  <c:v>42.5</c:v>
                </c:pt>
                <c:pt idx="3292">
                  <c:v>42.5</c:v>
                </c:pt>
                <c:pt idx="3293">
                  <c:v>42.5</c:v>
                </c:pt>
                <c:pt idx="3294">
                  <c:v>42.5</c:v>
                </c:pt>
                <c:pt idx="3295">
                  <c:v>42.5</c:v>
                </c:pt>
                <c:pt idx="3296">
                  <c:v>42.5</c:v>
                </c:pt>
                <c:pt idx="3297">
                  <c:v>42.5</c:v>
                </c:pt>
                <c:pt idx="3298">
                  <c:v>42.5</c:v>
                </c:pt>
                <c:pt idx="3299">
                  <c:v>42.5</c:v>
                </c:pt>
                <c:pt idx="3300">
                  <c:v>42.5</c:v>
                </c:pt>
                <c:pt idx="3301">
                  <c:v>42.5</c:v>
                </c:pt>
                <c:pt idx="3302">
                  <c:v>42.5</c:v>
                </c:pt>
                <c:pt idx="3303">
                  <c:v>42.5</c:v>
                </c:pt>
                <c:pt idx="3304">
                  <c:v>42.5</c:v>
                </c:pt>
                <c:pt idx="3305">
                  <c:v>42.5</c:v>
                </c:pt>
                <c:pt idx="3306">
                  <c:v>42.5</c:v>
                </c:pt>
                <c:pt idx="3307">
                  <c:v>42.5</c:v>
                </c:pt>
                <c:pt idx="3308">
                  <c:v>42.5</c:v>
                </c:pt>
                <c:pt idx="3309">
                  <c:v>42.5</c:v>
                </c:pt>
                <c:pt idx="3310">
                  <c:v>42.5</c:v>
                </c:pt>
                <c:pt idx="3311">
                  <c:v>42.5</c:v>
                </c:pt>
                <c:pt idx="3312">
                  <c:v>42.5</c:v>
                </c:pt>
                <c:pt idx="3313">
                  <c:v>42.5</c:v>
                </c:pt>
                <c:pt idx="3314">
                  <c:v>42.5</c:v>
                </c:pt>
                <c:pt idx="3315">
                  <c:v>42.5</c:v>
                </c:pt>
                <c:pt idx="3316">
                  <c:v>42.5</c:v>
                </c:pt>
                <c:pt idx="3317">
                  <c:v>42.5</c:v>
                </c:pt>
                <c:pt idx="3318">
                  <c:v>42.5</c:v>
                </c:pt>
                <c:pt idx="3319">
                  <c:v>42.5</c:v>
                </c:pt>
                <c:pt idx="3320">
                  <c:v>42.5</c:v>
                </c:pt>
                <c:pt idx="3321">
                  <c:v>42.5</c:v>
                </c:pt>
                <c:pt idx="3322">
                  <c:v>42.5</c:v>
                </c:pt>
                <c:pt idx="3323">
                  <c:v>42.5</c:v>
                </c:pt>
                <c:pt idx="3324">
                  <c:v>42.5</c:v>
                </c:pt>
                <c:pt idx="3325">
                  <c:v>42.5</c:v>
                </c:pt>
                <c:pt idx="3326">
                  <c:v>42.5</c:v>
                </c:pt>
                <c:pt idx="3327">
                  <c:v>42.5</c:v>
                </c:pt>
                <c:pt idx="3328">
                  <c:v>42.5</c:v>
                </c:pt>
                <c:pt idx="3329">
                  <c:v>42.5</c:v>
                </c:pt>
                <c:pt idx="3330">
                  <c:v>42.5</c:v>
                </c:pt>
                <c:pt idx="3331">
                  <c:v>42.5</c:v>
                </c:pt>
                <c:pt idx="3332">
                  <c:v>42.5</c:v>
                </c:pt>
                <c:pt idx="3333">
                  <c:v>42.5</c:v>
                </c:pt>
                <c:pt idx="3334">
                  <c:v>42.5</c:v>
                </c:pt>
                <c:pt idx="3335">
                  <c:v>42.5</c:v>
                </c:pt>
                <c:pt idx="3336">
                  <c:v>42.5</c:v>
                </c:pt>
                <c:pt idx="3337">
                  <c:v>42.5</c:v>
                </c:pt>
                <c:pt idx="3338">
                  <c:v>42.5</c:v>
                </c:pt>
                <c:pt idx="3339">
                  <c:v>42.5</c:v>
                </c:pt>
                <c:pt idx="3340">
                  <c:v>42.5</c:v>
                </c:pt>
                <c:pt idx="3341">
                  <c:v>42.5</c:v>
                </c:pt>
                <c:pt idx="3342">
                  <c:v>42.5</c:v>
                </c:pt>
                <c:pt idx="3343">
                  <c:v>42.5</c:v>
                </c:pt>
                <c:pt idx="3344">
                  <c:v>42.5</c:v>
                </c:pt>
                <c:pt idx="3345">
                  <c:v>42.5</c:v>
                </c:pt>
                <c:pt idx="3346">
                  <c:v>42.5</c:v>
                </c:pt>
                <c:pt idx="3347">
                  <c:v>42.5</c:v>
                </c:pt>
                <c:pt idx="3348">
                  <c:v>42.5</c:v>
                </c:pt>
                <c:pt idx="3349">
                  <c:v>42.5</c:v>
                </c:pt>
                <c:pt idx="3350">
                  <c:v>42.5</c:v>
                </c:pt>
                <c:pt idx="3351">
                  <c:v>42.5</c:v>
                </c:pt>
                <c:pt idx="3352">
                  <c:v>42.5</c:v>
                </c:pt>
                <c:pt idx="3353">
                  <c:v>42.5</c:v>
                </c:pt>
                <c:pt idx="3354">
                  <c:v>42.5</c:v>
                </c:pt>
                <c:pt idx="3355">
                  <c:v>42.5</c:v>
                </c:pt>
                <c:pt idx="3356">
                  <c:v>42.5</c:v>
                </c:pt>
                <c:pt idx="3357">
                  <c:v>42.5</c:v>
                </c:pt>
                <c:pt idx="3358">
                  <c:v>42.5</c:v>
                </c:pt>
                <c:pt idx="3359">
                  <c:v>42.5</c:v>
                </c:pt>
                <c:pt idx="3360">
                  <c:v>42.5</c:v>
                </c:pt>
                <c:pt idx="3361">
                  <c:v>42.5</c:v>
                </c:pt>
                <c:pt idx="3362">
                  <c:v>42.5</c:v>
                </c:pt>
                <c:pt idx="3363">
                  <c:v>42.5</c:v>
                </c:pt>
                <c:pt idx="3364">
                  <c:v>42.5</c:v>
                </c:pt>
                <c:pt idx="3365">
                  <c:v>42.5</c:v>
                </c:pt>
                <c:pt idx="3366">
                  <c:v>42.5</c:v>
                </c:pt>
                <c:pt idx="3367">
                  <c:v>42.5</c:v>
                </c:pt>
                <c:pt idx="3368">
                  <c:v>42.5</c:v>
                </c:pt>
                <c:pt idx="3369">
                  <c:v>42.5</c:v>
                </c:pt>
                <c:pt idx="3370">
                  <c:v>42.5</c:v>
                </c:pt>
                <c:pt idx="3371">
                  <c:v>42.5</c:v>
                </c:pt>
                <c:pt idx="3372">
                  <c:v>42.5</c:v>
                </c:pt>
                <c:pt idx="3373">
                  <c:v>42.5</c:v>
                </c:pt>
                <c:pt idx="3374">
                  <c:v>42.5</c:v>
                </c:pt>
                <c:pt idx="3375">
                  <c:v>42.5</c:v>
                </c:pt>
                <c:pt idx="3376">
                  <c:v>42.5</c:v>
                </c:pt>
                <c:pt idx="3377">
                  <c:v>42.5</c:v>
                </c:pt>
                <c:pt idx="3378">
                  <c:v>42.5</c:v>
                </c:pt>
                <c:pt idx="3379">
                  <c:v>42.5</c:v>
                </c:pt>
                <c:pt idx="3380">
                  <c:v>42.5</c:v>
                </c:pt>
                <c:pt idx="3381">
                  <c:v>42.5</c:v>
                </c:pt>
                <c:pt idx="3382">
                  <c:v>42.5</c:v>
                </c:pt>
                <c:pt idx="3383">
                  <c:v>42.5</c:v>
                </c:pt>
                <c:pt idx="3384">
                  <c:v>42.5</c:v>
                </c:pt>
                <c:pt idx="3385">
                  <c:v>42.5</c:v>
                </c:pt>
                <c:pt idx="3386">
                  <c:v>42.5</c:v>
                </c:pt>
                <c:pt idx="3387">
                  <c:v>42.5</c:v>
                </c:pt>
                <c:pt idx="3388">
                  <c:v>42.5</c:v>
                </c:pt>
                <c:pt idx="3389">
                  <c:v>42.5</c:v>
                </c:pt>
                <c:pt idx="3390">
                  <c:v>42.5</c:v>
                </c:pt>
                <c:pt idx="3391">
                  <c:v>42.5</c:v>
                </c:pt>
                <c:pt idx="3392">
                  <c:v>42.5</c:v>
                </c:pt>
                <c:pt idx="3393">
                  <c:v>42.5</c:v>
                </c:pt>
                <c:pt idx="3394">
                  <c:v>42.5</c:v>
                </c:pt>
                <c:pt idx="3395">
                  <c:v>42.5</c:v>
                </c:pt>
                <c:pt idx="3396">
                  <c:v>42.5</c:v>
                </c:pt>
                <c:pt idx="3397">
                  <c:v>42.5</c:v>
                </c:pt>
                <c:pt idx="3398">
                  <c:v>42.5</c:v>
                </c:pt>
                <c:pt idx="3399">
                  <c:v>42.5</c:v>
                </c:pt>
                <c:pt idx="3400">
                  <c:v>42.5</c:v>
                </c:pt>
                <c:pt idx="3401">
                  <c:v>42.5</c:v>
                </c:pt>
                <c:pt idx="3402">
                  <c:v>42.5</c:v>
                </c:pt>
                <c:pt idx="3403">
                  <c:v>42.5</c:v>
                </c:pt>
                <c:pt idx="3404">
                  <c:v>42.5</c:v>
                </c:pt>
                <c:pt idx="3405">
                  <c:v>42.5</c:v>
                </c:pt>
                <c:pt idx="3406">
                  <c:v>42.5</c:v>
                </c:pt>
                <c:pt idx="3407">
                  <c:v>42.5</c:v>
                </c:pt>
                <c:pt idx="3408">
                  <c:v>42.5</c:v>
                </c:pt>
                <c:pt idx="3409">
                  <c:v>42.5</c:v>
                </c:pt>
                <c:pt idx="3410">
                  <c:v>42.5</c:v>
                </c:pt>
                <c:pt idx="3411">
                  <c:v>42.5</c:v>
                </c:pt>
                <c:pt idx="3412">
                  <c:v>42.5</c:v>
                </c:pt>
                <c:pt idx="3413">
                  <c:v>42.5</c:v>
                </c:pt>
                <c:pt idx="3414">
                  <c:v>42.5</c:v>
                </c:pt>
                <c:pt idx="3415">
                  <c:v>42.5</c:v>
                </c:pt>
                <c:pt idx="3416">
                  <c:v>42.5</c:v>
                </c:pt>
                <c:pt idx="3417">
                  <c:v>42.5</c:v>
                </c:pt>
                <c:pt idx="3418">
                  <c:v>42.5</c:v>
                </c:pt>
                <c:pt idx="3419">
                  <c:v>42.5</c:v>
                </c:pt>
                <c:pt idx="3420">
                  <c:v>42.5</c:v>
                </c:pt>
                <c:pt idx="3421">
                  <c:v>42.5</c:v>
                </c:pt>
                <c:pt idx="3422">
                  <c:v>42.5</c:v>
                </c:pt>
                <c:pt idx="3423">
                  <c:v>42.5</c:v>
                </c:pt>
                <c:pt idx="3424">
                  <c:v>42.5</c:v>
                </c:pt>
                <c:pt idx="3425">
                  <c:v>42.5</c:v>
                </c:pt>
                <c:pt idx="3426">
                  <c:v>42.5</c:v>
                </c:pt>
                <c:pt idx="3427">
                  <c:v>42.5</c:v>
                </c:pt>
                <c:pt idx="3428">
                  <c:v>42.5</c:v>
                </c:pt>
                <c:pt idx="3429">
                  <c:v>42.5</c:v>
                </c:pt>
                <c:pt idx="3430">
                  <c:v>42.5</c:v>
                </c:pt>
                <c:pt idx="3431">
                  <c:v>42.5</c:v>
                </c:pt>
                <c:pt idx="3432">
                  <c:v>42.5</c:v>
                </c:pt>
                <c:pt idx="3433">
                  <c:v>42.5</c:v>
                </c:pt>
                <c:pt idx="3434">
                  <c:v>42.5</c:v>
                </c:pt>
                <c:pt idx="3435">
                  <c:v>42.5</c:v>
                </c:pt>
                <c:pt idx="3436">
                  <c:v>42.5</c:v>
                </c:pt>
                <c:pt idx="3437">
                  <c:v>42.5</c:v>
                </c:pt>
                <c:pt idx="3438">
                  <c:v>42.5</c:v>
                </c:pt>
                <c:pt idx="3439">
                  <c:v>42.5</c:v>
                </c:pt>
                <c:pt idx="3440">
                  <c:v>42.5</c:v>
                </c:pt>
                <c:pt idx="3441">
                  <c:v>42.5</c:v>
                </c:pt>
                <c:pt idx="3442">
                  <c:v>42.5</c:v>
                </c:pt>
                <c:pt idx="3443">
                  <c:v>42.5</c:v>
                </c:pt>
                <c:pt idx="3444">
                  <c:v>42.5</c:v>
                </c:pt>
                <c:pt idx="3445">
                  <c:v>42.5</c:v>
                </c:pt>
                <c:pt idx="3446">
                  <c:v>42.5</c:v>
                </c:pt>
                <c:pt idx="3447">
                  <c:v>42.5</c:v>
                </c:pt>
                <c:pt idx="3448">
                  <c:v>42.5</c:v>
                </c:pt>
                <c:pt idx="3449">
                  <c:v>42.5</c:v>
                </c:pt>
                <c:pt idx="3450">
                  <c:v>42.5</c:v>
                </c:pt>
                <c:pt idx="3451">
                  <c:v>42.5</c:v>
                </c:pt>
                <c:pt idx="3452">
                  <c:v>42.5</c:v>
                </c:pt>
                <c:pt idx="3453">
                  <c:v>42.5</c:v>
                </c:pt>
                <c:pt idx="3454">
                  <c:v>42.5</c:v>
                </c:pt>
                <c:pt idx="3455">
                  <c:v>42.5</c:v>
                </c:pt>
                <c:pt idx="3456">
                  <c:v>42.5</c:v>
                </c:pt>
                <c:pt idx="3457">
                  <c:v>42.5</c:v>
                </c:pt>
                <c:pt idx="3458">
                  <c:v>42.5</c:v>
                </c:pt>
                <c:pt idx="3459">
                  <c:v>42.5</c:v>
                </c:pt>
                <c:pt idx="3460">
                  <c:v>42.5</c:v>
                </c:pt>
                <c:pt idx="3461">
                  <c:v>42.5</c:v>
                </c:pt>
                <c:pt idx="3462">
                  <c:v>42.5</c:v>
                </c:pt>
                <c:pt idx="3463">
                  <c:v>42.5</c:v>
                </c:pt>
                <c:pt idx="3464">
                  <c:v>42.5</c:v>
                </c:pt>
                <c:pt idx="3465">
                  <c:v>42.5</c:v>
                </c:pt>
                <c:pt idx="3466">
                  <c:v>42.5</c:v>
                </c:pt>
                <c:pt idx="3467">
                  <c:v>42.5</c:v>
                </c:pt>
                <c:pt idx="3468">
                  <c:v>42.5</c:v>
                </c:pt>
                <c:pt idx="3469">
                  <c:v>42.5</c:v>
                </c:pt>
                <c:pt idx="3470">
                  <c:v>42.5</c:v>
                </c:pt>
                <c:pt idx="3471">
                  <c:v>42.5</c:v>
                </c:pt>
                <c:pt idx="3472">
                  <c:v>42.5</c:v>
                </c:pt>
                <c:pt idx="3473">
                  <c:v>42.5</c:v>
                </c:pt>
                <c:pt idx="3474">
                  <c:v>42.5</c:v>
                </c:pt>
                <c:pt idx="3475">
                  <c:v>42.5</c:v>
                </c:pt>
                <c:pt idx="3476">
                  <c:v>42.5</c:v>
                </c:pt>
                <c:pt idx="3477">
                  <c:v>42.5</c:v>
                </c:pt>
                <c:pt idx="3478">
                  <c:v>42.5</c:v>
                </c:pt>
                <c:pt idx="3479">
                  <c:v>42.5</c:v>
                </c:pt>
                <c:pt idx="3480">
                  <c:v>42.5</c:v>
                </c:pt>
                <c:pt idx="3481">
                  <c:v>42.5</c:v>
                </c:pt>
                <c:pt idx="3482">
                  <c:v>42.5</c:v>
                </c:pt>
                <c:pt idx="3483">
                  <c:v>42.5</c:v>
                </c:pt>
                <c:pt idx="3484">
                  <c:v>42.5</c:v>
                </c:pt>
                <c:pt idx="3485">
                  <c:v>42.5</c:v>
                </c:pt>
                <c:pt idx="3486">
                  <c:v>42.5</c:v>
                </c:pt>
                <c:pt idx="3487">
                  <c:v>42.5</c:v>
                </c:pt>
                <c:pt idx="3488">
                  <c:v>42.5</c:v>
                </c:pt>
                <c:pt idx="3489">
                  <c:v>42.5</c:v>
                </c:pt>
                <c:pt idx="3490">
                  <c:v>42.5</c:v>
                </c:pt>
                <c:pt idx="3491">
                  <c:v>42.5</c:v>
                </c:pt>
                <c:pt idx="3492">
                  <c:v>42.5</c:v>
                </c:pt>
                <c:pt idx="3493">
                  <c:v>42.5</c:v>
                </c:pt>
                <c:pt idx="3494">
                  <c:v>42.5</c:v>
                </c:pt>
                <c:pt idx="3495">
                  <c:v>42.5</c:v>
                </c:pt>
                <c:pt idx="3496">
                  <c:v>42.5</c:v>
                </c:pt>
                <c:pt idx="3497">
                  <c:v>42.5</c:v>
                </c:pt>
                <c:pt idx="3498">
                  <c:v>42.5</c:v>
                </c:pt>
                <c:pt idx="3499">
                  <c:v>42.5</c:v>
                </c:pt>
                <c:pt idx="3500">
                  <c:v>42.5</c:v>
                </c:pt>
                <c:pt idx="3501">
                  <c:v>42.5</c:v>
                </c:pt>
                <c:pt idx="3502">
                  <c:v>42.5</c:v>
                </c:pt>
                <c:pt idx="3503">
                  <c:v>42.5</c:v>
                </c:pt>
                <c:pt idx="3504">
                  <c:v>42.5</c:v>
                </c:pt>
                <c:pt idx="3505">
                  <c:v>42.5</c:v>
                </c:pt>
                <c:pt idx="3506">
                  <c:v>42.5</c:v>
                </c:pt>
                <c:pt idx="3507">
                  <c:v>42.5</c:v>
                </c:pt>
                <c:pt idx="3508">
                  <c:v>42.5</c:v>
                </c:pt>
                <c:pt idx="3509">
                  <c:v>42.5</c:v>
                </c:pt>
                <c:pt idx="3510">
                  <c:v>42.5</c:v>
                </c:pt>
                <c:pt idx="3511">
                  <c:v>42.5</c:v>
                </c:pt>
                <c:pt idx="3512">
                  <c:v>42.5</c:v>
                </c:pt>
                <c:pt idx="3513">
                  <c:v>42.5</c:v>
                </c:pt>
                <c:pt idx="3514">
                  <c:v>42.5</c:v>
                </c:pt>
                <c:pt idx="3515">
                  <c:v>42.5</c:v>
                </c:pt>
                <c:pt idx="3516">
                  <c:v>42.5</c:v>
                </c:pt>
                <c:pt idx="3517">
                  <c:v>42.5</c:v>
                </c:pt>
                <c:pt idx="3518">
                  <c:v>42.5</c:v>
                </c:pt>
                <c:pt idx="3519">
                  <c:v>42.5</c:v>
                </c:pt>
                <c:pt idx="3520">
                  <c:v>42.5</c:v>
                </c:pt>
                <c:pt idx="3521">
                  <c:v>42.5</c:v>
                </c:pt>
                <c:pt idx="3522">
                  <c:v>42.5</c:v>
                </c:pt>
                <c:pt idx="3523">
                  <c:v>42.5</c:v>
                </c:pt>
                <c:pt idx="3524">
                  <c:v>42.5</c:v>
                </c:pt>
                <c:pt idx="3525">
                  <c:v>42.5</c:v>
                </c:pt>
                <c:pt idx="3526">
                  <c:v>42.5</c:v>
                </c:pt>
                <c:pt idx="3527">
                  <c:v>42.5</c:v>
                </c:pt>
                <c:pt idx="3528">
                  <c:v>42.5</c:v>
                </c:pt>
                <c:pt idx="3529">
                  <c:v>42.5</c:v>
                </c:pt>
                <c:pt idx="3530">
                  <c:v>42.5</c:v>
                </c:pt>
                <c:pt idx="3531">
                  <c:v>42.5</c:v>
                </c:pt>
                <c:pt idx="3532">
                  <c:v>42.5</c:v>
                </c:pt>
                <c:pt idx="3533">
                  <c:v>42.5</c:v>
                </c:pt>
                <c:pt idx="3534">
                  <c:v>42.5</c:v>
                </c:pt>
                <c:pt idx="3535">
                  <c:v>42.5</c:v>
                </c:pt>
                <c:pt idx="3536">
                  <c:v>42.5</c:v>
                </c:pt>
                <c:pt idx="3537">
                  <c:v>42.5</c:v>
                </c:pt>
                <c:pt idx="3538">
                  <c:v>42.5</c:v>
                </c:pt>
                <c:pt idx="3539">
                  <c:v>42.5</c:v>
                </c:pt>
                <c:pt idx="3540">
                  <c:v>42.5</c:v>
                </c:pt>
                <c:pt idx="3541">
                  <c:v>42.5</c:v>
                </c:pt>
                <c:pt idx="3542">
                  <c:v>42.5</c:v>
                </c:pt>
                <c:pt idx="3543">
                  <c:v>42.5</c:v>
                </c:pt>
                <c:pt idx="3544">
                  <c:v>42.5</c:v>
                </c:pt>
                <c:pt idx="3545">
                  <c:v>42.5</c:v>
                </c:pt>
                <c:pt idx="3546">
                  <c:v>42.5</c:v>
                </c:pt>
                <c:pt idx="3547">
                  <c:v>42.5</c:v>
                </c:pt>
                <c:pt idx="3548">
                  <c:v>42.5</c:v>
                </c:pt>
                <c:pt idx="3549">
                  <c:v>42.5</c:v>
                </c:pt>
                <c:pt idx="3550">
                  <c:v>42.5</c:v>
                </c:pt>
                <c:pt idx="3551">
                  <c:v>42.5</c:v>
                </c:pt>
                <c:pt idx="3552">
                  <c:v>42.5</c:v>
                </c:pt>
                <c:pt idx="3553">
                  <c:v>42.5</c:v>
                </c:pt>
                <c:pt idx="3554">
                  <c:v>42.5</c:v>
                </c:pt>
                <c:pt idx="3555">
                  <c:v>42.5</c:v>
                </c:pt>
                <c:pt idx="3556">
                  <c:v>42.5</c:v>
                </c:pt>
                <c:pt idx="3557">
                  <c:v>42.5</c:v>
                </c:pt>
                <c:pt idx="3558">
                  <c:v>42.5</c:v>
                </c:pt>
                <c:pt idx="3559">
                  <c:v>42.5</c:v>
                </c:pt>
                <c:pt idx="3560">
                  <c:v>42.5</c:v>
                </c:pt>
                <c:pt idx="3561">
                  <c:v>42.5</c:v>
                </c:pt>
                <c:pt idx="3562">
                  <c:v>42.5</c:v>
                </c:pt>
                <c:pt idx="3563">
                  <c:v>42.5</c:v>
                </c:pt>
                <c:pt idx="3564">
                  <c:v>42.5</c:v>
                </c:pt>
                <c:pt idx="3565">
                  <c:v>42.5</c:v>
                </c:pt>
                <c:pt idx="3566">
                  <c:v>42.5</c:v>
                </c:pt>
                <c:pt idx="3567">
                  <c:v>42.5</c:v>
                </c:pt>
                <c:pt idx="3568">
                  <c:v>42.5</c:v>
                </c:pt>
                <c:pt idx="3569">
                  <c:v>42.5</c:v>
                </c:pt>
                <c:pt idx="3570">
                  <c:v>42.5</c:v>
                </c:pt>
                <c:pt idx="3571">
                  <c:v>42.5</c:v>
                </c:pt>
                <c:pt idx="3572">
                  <c:v>42.5</c:v>
                </c:pt>
                <c:pt idx="3573">
                  <c:v>42.5</c:v>
                </c:pt>
                <c:pt idx="3574">
                  <c:v>42.5</c:v>
                </c:pt>
                <c:pt idx="3575">
                  <c:v>42.5</c:v>
                </c:pt>
                <c:pt idx="3576">
                  <c:v>42.5</c:v>
                </c:pt>
                <c:pt idx="3577">
                  <c:v>42.5</c:v>
                </c:pt>
                <c:pt idx="3578">
                  <c:v>42.5</c:v>
                </c:pt>
                <c:pt idx="3579">
                  <c:v>42.5</c:v>
                </c:pt>
                <c:pt idx="3580">
                  <c:v>42.5</c:v>
                </c:pt>
                <c:pt idx="3581">
                  <c:v>42.5</c:v>
                </c:pt>
                <c:pt idx="3582">
                  <c:v>42.5</c:v>
                </c:pt>
                <c:pt idx="3583">
                  <c:v>42.5</c:v>
                </c:pt>
                <c:pt idx="3584">
                  <c:v>42.5</c:v>
                </c:pt>
                <c:pt idx="3585">
                  <c:v>42.5</c:v>
                </c:pt>
                <c:pt idx="3586">
                  <c:v>42.5</c:v>
                </c:pt>
                <c:pt idx="3587">
                  <c:v>42.5</c:v>
                </c:pt>
                <c:pt idx="3588">
                  <c:v>42.5</c:v>
                </c:pt>
                <c:pt idx="3589">
                  <c:v>42.5</c:v>
                </c:pt>
                <c:pt idx="3590">
                  <c:v>42.5</c:v>
                </c:pt>
                <c:pt idx="3591">
                  <c:v>42.5</c:v>
                </c:pt>
                <c:pt idx="3592">
                  <c:v>42.5</c:v>
                </c:pt>
                <c:pt idx="3593">
                  <c:v>42.5</c:v>
                </c:pt>
                <c:pt idx="3594">
                  <c:v>42.5</c:v>
                </c:pt>
                <c:pt idx="3595">
                  <c:v>42.5</c:v>
                </c:pt>
                <c:pt idx="3596">
                  <c:v>42.5</c:v>
                </c:pt>
                <c:pt idx="3597">
                  <c:v>42.5</c:v>
                </c:pt>
                <c:pt idx="3598">
                  <c:v>42.5</c:v>
                </c:pt>
                <c:pt idx="3599">
                  <c:v>42.5</c:v>
                </c:pt>
                <c:pt idx="3600">
                  <c:v>42.5</c:v>
                </c:pt>
                <c:pt idx="3601">
                  <c:v>42.5</c:v>
                </c:pt>
                <c:pt idx="3602">
                  <c:v>42.5</c:v>
                </c:pt>
                <c:pt idx="3603">
                  <c:v>42.5</c:v>
                </c:pt>
                <c:pt idx="3604">
                  <c:v>42.5</c:v>
                </c:pt>
                <c:pt idx="3605">
                  <c:v>42.5</c:v>
                </c:pt>
                <c:pt idx="3606">
                  <c:v>42.5</c:v>
                </c:pt>
                <c:pt idx="3607">
                  <c:v>42.5</c:v>
                </c:pt>
                <c:pt idx="3608">
                  <c:v>42.5</c:v>
                </c:pt>
                <c:pt idx="3609">
                  <c:v>42.5</c:v>
                </c:pt>
                <c:pt idx="3610">
                  <c:v>42.5</c:v>
                </c:pt>
                <c:pt idx="3611">
                  <c:v>42.5</c:v>
                </c:pt>
                <c:pt idx="3612">
                  <c:v>42.5</c:v>
                </c:pt>
                <c:pt idx="3613">
                  <c:v>42.5</c:v>
                </c:pt>
                <c:pt idx="3614">
                  <c:v>42.5</c:v>
                </c:pt>
                <c:pt idx="3615">
                  <c:v>42.5</c:v>
                </c:pt>
                <c:pt idx="3616">
                  <c:v>42.5</c:v>
                </c:pt>
                <c:pt idx="3617">
                  <c:v>42.5</c:v>
                </c:pt>
                <c:pt idx="3618">
                  <c:v>42.5</c:v>
                </c:pt>
                <c:pt idx="3619">
                  <c:v>42.5</c:v>
                </c:pt>
                <c:pt idx="3620">
                  <c:v>42.5</c:v>
                </c:pt>
                <c:pt idx="3621">
                  <c:v>42.5</c:v>
                </c:pt>
                <c:pt idx="3622">
                  <c:v>42.5</c:v>
                </c:pt>
                <c:pt idx="3623">
                  <c:v>42.5</c:v>
                </c:pt>
                <c:pt idx="3624">
                  <c:v>42.5</c:v>
                </c:pt>
                <c:pt idx="3625">
                  <c:v>42.5</c:v>
                </c:pt>
                <c:pt idx="3626">
                  <c:v>42.5</c:v>
                </c:pt>
                <c:pt idx="3627">
                  <c:v>42.5</c:v>
                </c:pt>
                <c:pt idx="3628">
                  <c:v>42.5</c:v>
                </c:pt>
                <c:pt idx="3629">
                  <c:v>42.5</c:v>
                </c:pt>
                <c:pt idx="3630">
                  <c:v>42.5</c:v>
                </c:pt>
                <c:pt idx="3631">
                  <c:v>42.5</c:v>
                </c:pt>
                <c:pt idx="3632">
                  <c:v>42.5</c:v>
                </c:pt>
                <c:pt idx="3633">
                  <c:v>42.5</c:v>
                </c:pt>
                <c:pt idx="3634">
                  <c:v>42.5</c:v>
                </c:pt>
                <c:pt idx="3635">
                  <c:v>42.5</c:v>
                </c:pt>
                <c:pt idx="3636">
                  <c:v>42.5</c:v>
                </c:pt>
                <c:pt idx="3637">
                  <c:v>42.5</c:v>
                </c:pt>
                <c:pt idx="3638">
                  <c:v>42.5</c:v>
                </c:pt>
                <c:pt idx="3639">
                  <c:v>42.5</c:v>
                </c:pt>
                <c:pt idx="3640">
                  <c:v>42.5</c:v>
                </c:pt>
                <c:pt idx="3641">
                  <c:v>42.5</c:v>
                </c:pt>
                <c:pt idx="3642">
                  <c:v>42.5</c:v>
                </c:pt>
                <c:pt idx="3643">
                  <c:v>42.5</c:v>
                </c:pt>
                <c:pt idx="3644">
                  <c:v>42.5</c:v>
                </c:pt>
                <c:pt idx="3645">
                  <c:v>42.5</c:v>
                </c:pt>
                <c:pt idx="3646">
                  <c:v>42.5</c:v>
                </c:pt>
                <c:pt idx="3647">
                  <c:v>42.5</c:v>
                </c:pt>
                <c:pt idx="3648">
                  <c:v>42.5</c:v>
                </c:pt>
                <c:pt idx="3649">
                  <c:v>42.5</c:v>
                </c:pt>
                <c:pt idx="3650">
                  <c:v>42.5</c:v>
                </c:pt>
                <c:pt idx="3651">
                  <c:v>42.5</c:v>
                </c:pt>
                <c:pt idx="3652">
                  <c:v>42.5</c:v>
                </c:pt>
                <c:pt idx="3653">
                  <c:v>42.5</c:v>
                </c:pt>
                <c:pt idx="3654">
                  <c:v>42.5</c:v>
                </c:pt>
                <c:pt idx="3655">
                  <c:v>42.5</c:v>
                </c:pt>
                <c:pt idx="3656">
                  <c:v>42.5</c:v>
                </c:pt>
                <c:pt idx="3657">
                  <c:v>42.5</c:v>
                </c:pt>
                <c:pt idx="3658">
                  <c:v>42.5</c:v>
                </c:pt>
                <c:pt idx="3659">
                  <c:v>42.5</c:v>
                </c:pt>
                <c:pt idx="3660">
                  <c:v>42.5</c:v>
                </c:pt>
                <c:pt idx="3661">
                  <c:v>42.5</c:v>
                </c:pt>
                <c:pt idx="3662">
                  <c:v>42.5</c:v>
                </c:pt>
                <c:pt idx="3663">
                  <c:v>42.5</c:v>
                </c:pt>
                <c:pt idx="3664">
                  <c:v>42.5</c:v>
                </c:pt>
                <c:pt idx="3665">
                  <c:v>42.5</c:v>
                </c:pt>
                <c:pt idx="3666">
                  <c:v>42.5</c:v>
                </c:pt>
                <c:pt idx="3667">
                  <c:v>42.5</c:v>
                </c:pt>
                <c:pt idx="3668">
                  <c:v>42.5</c:v>
                </c:pt>
                <c:pt idx="3669">
                  <c:v>42.5</c:v>
                </c:pt>
                <c:pt idx="3670">
                  <c:v>42.5</c:v>
                </c:pt>
                <c:pt idx="3671">
                  <c:v>42.5</c:v>
                </c:pt>
                <c:pt idx="3672">
                  <c:v>42.5</c:v>
                </c:pt>
                <c:pt idx="3673">
                  <c:v>42.5</c:v>
                </c:pt>
                <c:pt idx="3674">
                  <c:v>42.5</c:v>
                </c:pt>
                <c:pt idx="3675">
                  <c:v>42.5</c:v>
                </c:pt>
                <c:pt idx="3676">
                  <c:v>42.5</c:v>
                </c:pt>
                <c:pt idx="3677">
                  <c:v>42.5</c:v>
                </c:pt>
                <c:pt idx="3678">
                  <c:v>42.5</c:v>
                </c:pt>
                <c:pt idx="3679">
                  <c:v>42.5</c:v>
                </c:pt>
                <c:pt idx="3680">
                  <c:v>42.5</c:v>
                </c:pt>
                <c:pt idx="3681">
                  <c:v>42.5</c:v>
                </c:pt>
                <c:pt idx="3682">
                  <c:v>42.5</c:v>
                </c:pt>
                <c:pt idx="3683">
                  <c:v>42.5</c:v>
                </c:pt>
                <c:pt idx="3684">
                  <c:v>42.5</c:v>
                </c:pt>
                <c:pt idx="3685">
                  <c:v>42.5</c:v>
                </c:pt>
                <c:pt idx="3686">
                  <c:v>42.5</c:v>
                </c:pt>
                <c:pt idx="3687">
                  <c:v>42.5</c:v>
                </c:pt>
                <c:pt idx="3688">
                  <c:v>42.5</c:v>
                </c:pt>
                <c:pt idx="3689">
                  <c:v>42.5</c:v>
                </c:pt>
                <c:pt idx="3690">
                  <c:v>42.5</c:v>
                </c:pt>
                <c:pt idx="3691">
                  <c:v>42.5</c:v>
                </c:pt>
                <c:pt idx="3692">
                  <c:v>42.5</c:v>
                </c:pt>
                <c:pt idx="3693">
                  <c:v>42.5</c:v>
                </c:pt>
                <c:pt idx="3694">
                  <c:v>42.5</c:v>
                </c:pt>
                <c:pt idx="3695">
                  <c:v>42.5</c:v>
                </c:pt>
                <c:pt idx="3696">
                  <c:v>42.5</c:v>
                </c:pt>
                <c:pt idx="3697">
                  <c:v>42.5</c:v>
                </c:pt>
                <c:pt idx="3698">
                  <c:v>42.5</c:v>
                </c:pt>
                <c:pt idx="3699">
                  <c:v>42.5</c:v>
                </c:pt>
                <c:pt idx="3700">
                  <c:v>42.5</c:v>
                </c:pt>
                <c:pt idx="3701">
                  <c:v>42.5</c:v>
                </c:pt>
                <c:pt idx="3702">
                  <c:v>42.5</c:v>
                </c:pt>
                <c:pt idx="3703">
                  <c:v>42.5</c:v>
                </c:pt>
                <c:pt idx="3704">
                  <c:v>42.5</c:v>
                </c:pt>
                <c:pt idx="3705">
                  <c:v>42.5</c:v>
                </c:pt>
                <c:pt idx="3706">
                  <c:v>42.5</c:v>
                </c:pt>
                <c:pt idx="3707">
                  <c:v>42.5</c:v>
                </c:pt>
                <c:pt idx="3708">
                  <c:v>42.5</c:v>
                </c:pt>
                <c:pt idx="3709">
                  <c:v>42.5</c:v>
                </c:pt>
                <c:pt idx="3710">
                  <c:v>42.5</c:v>
                </c:pt>
                <c:pt idx="3711">
                  <c:v>42.5</c:v>
                </c:pt>
                <c:pt idx="3712">
                  <c:v>42.5</c:v>
                </c:pt>
                <c:pt idx="3713">
                  <c:v>42.5</c:v>
                </c:pt>
                <c:pt idx="3714">
                  <c:v>42.5</c:v>
                </c:pt>
                <c:pt idx="3715">
                  <c:v>42.5</c:v>
                </c:pt>
                <c:pt idx="3716">
                  <c:v>42.5</c:v>
                </c:pt>
                <c:pt idx="3717">
                  <c:v>42.5</c:v>
                </c:pt>
                <c:pt idx="3718">
                  <c:v>42.5</c:v>
                </c:pt>
                <c:pt idx="3719">
                  <c:v>42.5</c:v>
                </c:pt>
                <c:pt idx="3720">
                  <c:v>42.5</c:v>
                </c:pt>
                <c:pt idx="3721">
                  <c:v>42.5</c:v>
                </c:pt>
                <c:pt idx="3722">
                  <c:v>42.5</c:v>
                </c:pt>
                <c:pt idx="3723">
                  <c:v>42.5</c:v>
                </c:pt>
                <c:pt idx="3724">
                  <c:v>42.5</c:v>
                </c:pt>
                <c:pt idx="3725">
                  <c:v>42.5</c:v>
                </c:pt>
                <c:pt idx="3726">
                  <c:v>42.5</c:v>
                </c:pt>
                <c:pt idx="3727">
                  <c:v>42.5</c:v>
                </c:pt>
                <c:pt idx="3728">
                  <c:v>42.5</c:v>
                </c:pt>
                <c:pt idx="3729">
                  <c:v>42.5</c:v>
                </c:pt>
                <c:pt idx="3730">
                  <c:v>42.5</c:v>
                </c:pt>
                <c:pt idx="3731">
                  <c:v>42.5</c:v>
                </c:pt>
                <c:pt idx="3732">
                  <c:v>42.5</c:v>
                </c:pt>
                <c:pt idx="3733">
                  <c:v>42.5</c:v>
                </c:pt>
                <c:pt idx="3734">
                  <c:v>42.5</c:v>
                </c:pt>
                <c:pt idx="3735">
                  <c:v>42.5</c:v>
                </c:pt>
                <c:pt idx="3736">
                  <c:v>42.5</c:v>
                </c:pt>
                <c:pt idx="3737">
                  <c:v>42.5</c:v>
                </c:pt>
                <c:pt idx="3738">
                  <c:v>42.5</c:v>
                </c:pt>
                <c:pt idx="3739">
                  <c:v>42.5</c:v>
                </c:pt>
                <c:pt idx="3740">
                  <c:v>42.5</c:v>
                </c:pt>
                <c:pt idx="3741">
                  <c:v>42.5</c:v>
                </c:pt>
                <c:pt idx="3742">
                  <c:v>42.5</c:v>
                </c:pt>
                <c:pt idx="3743">
                  <c:v>42.5</c:v>
                </c:pt>
                <c:pt idx="3744">
                  <c:v>42.5</c:v>
                </c:pt>
                <c:pt idx="3745">
                  <c:v>42.5</c:v>
                </c:pt>
                <c:pt idx="3746">
                  <c:v>42.5</c:v>
                </c:pt>
                <c:pt idx="3747">
                  <c:v>42.5</c:v>
                </c:pt>
                <c:pt idx="3748">
                  <c:v>42.5</c:v>
                </c:pt>
                <c:pt idx="3749">
                  <c:v>42.5</c:v>
                </c:pt>
                <c:pt idx="3750">
                  <c:v>42.5</c:v>
                </c:pt>
                <c:pt idx="3751">
                  <c:v>42.5</c:v>
                </c:pt>
                <c:pt idx="3752">
                  <c:v>42.5</c:v>
                </c:pt>
                <c:pt idx="3753">
                  <c:v>42.5</c:v>
                </c:pt>
                <c:pt idx="3754">
                  <c:v>42.5</c:v>
                </c:pt>
                <c:pt idx="3755">
                  <c:v>42.5</c:v>
                </c:pt>
                <c:pt idx="3756">
                  <c:v>42.5</c:v>
                </c:pt>
                <c:pt idx="3757">
                  <c:v>42.5</c:v>
                </c:pt>
                <c:pt idx="3758">
                  <c:v>42.5</c:v>
                </c:pt>
                <c:pt idx="3759">
                  <c:v>42.5</c:v>
                </c:pt>
                <c:pt idx="3760">
                  <c:v>42.5</c:v>
                </c:pt>
                <c:pt idx="3761">
                  <c:v>42.5</c:v>
                </c:pt>
                <c:pt idx="3762">
                  <c:v>42.5</c:v>
                </c:pt>
                <c:pt idx="3763">
                  <c:v>42.5</c:v>
                </c:pt>
                <c:pt idx="3764">
                  <c:v>42.5</c:v>
                </c:pt>
                <c:pt idx="3765">
                  <c:v>42.5</c:v>
                </c:pt>
                <c:pt idx="3766">
                  <c:v>42.5</c:v>
                </c:pt>
                <c:pt idx="3767">
                  <c:v>42.5</c:v>
                </c:pt>
                <c:pt idx="3768">
                  <c:v>42.5</c:v>
                </c:pt>
                <c:pt idx="3769">
                  <c:v>42.5</c:v>
                </c:pt>
                <c:pt idx="3770">
                  <c:v>42.5</c:v>
                </c:pt>
                <c:pt idx="3771">
                  <c:v>42.5</c:v>
                </c:pt>
                <c:pt idx="3772">
                  <c:v>42.5</c:v>
                </c:pt>
                <c:pt idx="3773">
                  <c:v>42.5</c:v>
                </c:pt>
                <c:pt idx="3774">
                  <c:v>42.5</c:v>
                </c:pt>
                <c:pt idx="3775">
                  <c:v>42.5</c:v>
                </c:pt>
                <c:pt idx="3776">
                  <c:v>42.5</c:v>
                </c:pt>
                <c:pt idx="3777">
                  <c:v>42.5</c:v>
                </c:pt>
                <c:pt idx="3778">
                  <c:v>42.5</c:v>
                </c:pt>
                <c:pt idx="3779">
                  <c:v>42.5</c:v>
                </c:pt>
                <c:pt idx="3780">
                  <c:v>42.5</c:v>
                </c:pt>
                <c:pt idx="3781">
                  <c:v>42.5</c:v>
                </c:pt>
                <c:pt idx="3782">
                  <c:v>42.5</c:v>
                </c:pt>
                <c:pt idx="3783">
                  <c:v>42.5</c:v>
                </c:pt>
                <c:pt idx="3784">
                  <c:v>42.5</c:v>
                </c:pt>
                <c:pt idx="3785">
                  <c:v>42.5</c:v>
                </c:pt>
                <c:pt idx="3786">
                  <c:v>42.5</c:v>
                </c:pt>
                <c:pt idx="3787">
                  <c:v>42.5</c:v>
                </c:pt>
                <c:pt idx="3788">
                  <c:v>42.5</c:v>
                </c:pt>
                <c:pt idx="3789">
                  <c:v>42.5</c:v>
                </c:pt>
                <c:pt idx="3790">
                  <c:v>42.5</c:v>
                </c:pt>
                <c:pt idx="3791">
                  <c:v>42.5</c:v>
                </c:pt>
                <c:pt idx="3792">
                  <c:v>42.5</c:v>
                </c:pt>
                <c:pt idx="3793">
                  <c:v>42.5</c:v>
                </c:pt>
                <c:pt idx="3794">
                  <c:v>42.5</c:v>
                </c:pt>
                <c:pt idx="3795">
                  <c:v>42.5</c:v>
                </c:pt>
                <c:pt idx="3796">
                  <c:v>42.5</c:v>
                </c:pt>
                <c:pt idx="3797">
                  <c:v>42.5</c:v>
                </c:pt>
                <c:pt idx="3798">
                  <c:v>42.5</c:v>
                </c:pt>
                <c:pt idx="3799">
                  <c:v>42.5</c:v>
                </c:pt>
                <c:pt idx="3800">
                  <c:v>42.5</c:v>
                </c:pt>
                <c:pt idx="3801">
                  <c:v>42.5</c:v>
                </c:pt>
                <c:pt idx="3802">
                  <c:v>42.5</c:v>
                </c:pt>
                <c:pt idx="3803">
                  <c:v>42.5</c:v>
                </c:pt>
                <c:pt idx="3804">
                  <c:v>42.5</c:v>
                </c:pt>
                <c:pt idx="3805">
                  <c:v>42.5</c:v>
                </c:pt>
                <c:pt idx="3806">
                  <c:v>42.5</c:v>
                </c:pt>
                <c:pt idx="3807">
                  <c:v>42.5</c:v>
                </c:pt>
                <c:pt idx="3808">
                  <c:v>42.5</c:v>
                </c:pt>
                <c:pt idx="3809">
                  <c:v>42.5</c:v>
                </c:pt>
                <c:pt idx="3810">
                  <c:v>42.5</c:v>
                </c:pt>
                <c:pt idx="3811">
                  <c:v>42.5</c:v>
                </c:pt>
                <c:pt idx="3812">
                  <c:v>42.5</c:v>
                </c:pt>
                <c:pt idx="3813">
                  <c:v>42.5</c:v>
                </c:pt>
                <c:pt idx="3814">
                  <c:v>42.5</c:v>
                </c:pt>
                <c:pt idx="3815">
                  <c:v>42.5</c:v>
                </c:pt>
                <c:pt idx="3816">
                  <c:v>42.75</c:v>
                </c:pt>
                <c:pt idx="3817">
                  <c:v>43</c:v>
                </c:pt>
                <c:pt idx="3818">
                  <c:v>43.25</c:v>
                </c:pt>
                <c:pt idx="3819">
                  <c:v>43.5</c:v>
                </c:pt>
                <c:pt idx="3820">
                  <c:v>43.75</c:v>
                </c:pt>
                <c:pt idx="3821">
                  <c:v>44</c:v>
                </c:pt>
                <c:pt idx="3822">
                  <c:v>44.25</c:v>
                </c:pt>
                <c:pt idx="3823">
                  <c:v>44.5</c:v>
                </c:pt>
                <c:pt idx="3824">
                  <c:v>44.75</c:v>
                </c:pt>
                <c:pt idx="3825">
                  <c:v>45</c:v>
                </c:pt>
                <c:pt idx="3826">
                  <c:v>45.25</c:v>
                </c:pt>
                <c:pt idx="3827">
                  <c:v>45.5</c:v>
                </c:pt>
                <c:pt idx="3828">
                  <c:v>45.75</c:v>
                </c:pt>
                <c:pt idx="3829">
                  <c:v>46</c:v>
                </c:pt>
                <c:pt idx="3830">
                  <c:v>46.25</c:v>
                </c:pt>
                <c:pt idx="3831">
                  <c:v>46.5</c:v>
                </c:pt>
                <c:pt idx="3832">
                  <c:v>46.75</c:v>
                </c:pt>
                <c:pt idx="3833">
                  <c:v>47</c:v>
                </c:pt>
                <c:pt idx="3834">
                  <c:v>47.25</c:v>
                </c:pt>
                <c:pt idx="3835">
                  <c:v>47.5</c:v>
                </c:pt>
                <c:pt idx="3836">
                  <c:v>47.75</c:v>
                </c:pt>
                <c:pt idx="3837">
                  <c:v>48</c:v>
                </c:pt>
                <c:pt idx="3838">
                  <c:v>48.25</c:v>
                </c:pt>
                <c:pt idx="3839">
                  <c:v>48.25</c:v>
                </c:pt>
                <c:pt idx="3840">
                  <c:v>48.25</c:v>
                </c:pt>
                <c:pt idx="3841">
                  <c:v>48.25</c:v>
                </c:pt>
                <c:pt idx="3842">
                  <c:v>48.25</c:v>
                </c:pt>
                <c:pt idx="3843">
                  <c:v>48.25</c:v>
                </c:pt>
                <c:pt idx="3844">
                  <c:v>48.25</c:v>
                </c:pt>
                <c:pt idx="3845">
                  <c:v>48.25</c:v>
                </c:pt>
                <c:pt idx="3846">
                  <c:v>48.25</c:v>
                </c:pt>
                <c:pt idx="3847">
                  <c:v>48.25</c:v>
                </c:pt>
                <c:pt idx="3848">
                  <c:v>48.25</c:v>
                </c:pt>
                <c:pt idx="3849">
                  <c:v>48.25</c:v>
                </c:pt>
                <c:pt idx="3850">
                  <c:v>48.25</c:v>
                </c:pt>
                <c:pt idx="3851">
                  <c:v>48.25</c:v>
                </c:pt>
                <c:pt idx="3852">
                  <c:v>48.25</c:v>
                </c:pt>
                <c:pt idx="3853">
                  <c:v>48.25</c:v>
                </c:pt>
                <c:pt idx="3854">
                  <c:v>48.25</c:v>
                </c:pt>
                <c:pt idx="3855">
                  <c:v>48.25</c:v>
                </c:pt>
                <c:pt idx="3856">
                  <c:v>48.25</c:v>
                </c:pt>
                <c:pt idx="3857">
                  <c:v>48.25</c:v>
                </c:pt>
                <c:pt idx="3858">
                  <c:v>48.25</c:v>
                </c:pt>
                <c:pt idx="3859">
                  <c:v>48.25</c:v>
                </c:pt>
                <c:pt idx="3860">
                  <c:v>48.25</c:v>
                </c:pt>
                <c:pt idx="3861">
                  <c:v>48.25</c:v>
                </c:pt>
                <c:pt idx="3862">
                  <c:v>48.25</c:v>
                </c:pt>
                <c:pt idx="3863">
                  <c:v>48.25</c:v>
                </c:pt>
                <c:pt idx="3864">
                  <c:v>48.25</c:v>
                </c:pt>
                <c:pt idx="3865">
                  <c:v>48.25</c:v>
                </c:pt>
                <c:pt idx="3866">
                  <c:v>48.25</c:v>
                </c:pt>
                <c:pt idx="3867">
                  <c:v>48.25</c:v>
                </c:pt>
                <c:pt idx="3868">
                  <c:v>48.25</c:v>
                </c:pt>
                <c:pt idx="3869">
                  <c:v>48.25</c:v>
                </c:pt>
                <c:pt idx="3870">
                  <c:v>48.25</c:v>
                </c:pt>
                <c:pt idx="3871">
                  <c:v>48.25</c:v>
                </c:pt>
                <c:pt idx="3872">
                  <c:v>48.25</c:v>
                </c:pt>
                <c:pt idx="3873">
                  <c:v>48.25</c:v>
                </c:pt>
                <c:pt idx="3874">
                  <c:v>48.25</c:v>
                </c:pt>
                <c:pt idx="3875">
                  <c:v>48.25</c:v>
                </c:pt>
                <c:pt idx="3876">
                  <c:v>48.25</c:v>
                </c:pt>
                <c:pt idx="3877">
                  <c:v>48.25</c:v>
                </c:pt>
                <c:pt idx="3878">
                  <c:v>48.25</c:v>
                </c:pt>
                <c:pt idx="3879">
                  <c:v>48.25</c:v>
                </c:pt>
                <c:pt idx="3880">
                  <c:v>48.25</c:v>
                </c:pt>
                <c:pt idx="3881">
                  <c:v>48.25</c:v>
                </c:pt>
                <c:pt idx="3882">
                  <c:v>48.25</c:v>
                </c:pt>
                <c:pt idx="3883">
                  <c:v>48.25</c:v>
                </c:pt>
                <c:pt idx="3884">
                  <c:v>48.25</c:v>
                </c:pt>
                <c:pt idx="3885">
                  <c:v>48.25</c:v>
                </c:pt>
                <c:pt idx="3886">
                  <c:v>48.25</c:v>
                </c:pt>
                <c:pt idx="3887">
                  <c:v>48.25</c:v>
                </c:pt>
                <c:pt idx="3888">
                  <c:v>48.25</c:v>
                </c:pt>
                <c:pt idx="3889">
                  <c:v>48.25</c:v>
                </c:pt>
                <c:pt idx="3890">
                  <c:v>48.25</c:v>
                </c:pt>
                <c:pt idx="3891">
                  <c:v>48.25</c:v>
                </c:pt>
                <c:pt idx="3892">
                  <c:v>48.25</c:v>
                </c:pt>
                <c:pt idx="3893">
                  <c:v>48.25</c:v>
                </c:pt>
                <c:pt idx="3894">
                  <c:v>48.25</c:v>
                </c:pt>
                <c:pt idx="3895">
                  <c:v>48.25</c:v>
                </c:pt>
                <c:pt idx="3896">
                  <c:v>48.25</c:v>
                </c:pt>
                <c:pt idx="3897">
                  <c:v>48.25</c:v>
                </c:pt>
                <c:pt idx="3898">
                  <c:v>48.25</c:v>
                </c:pt>
                <c:pt idx="3899">
                  <c:v>48.25</c:v>
                </c:pt>
                <c:pt idx="3900">
                  <c:v>48.25</c:v>
                </c:pt>
                <c:pt idx="3901">
                  <c:v>48.25</c:v>
                </c:pt>
                <c:pt idx="3902">
                  <c:v>48.25</c:v>
                </c:pt>
                <c:pt idx="3903">
                  <c:v>48.25</c:v>
                </c:pt>
                <c:pt idx="3904">
                  <c:v>48.25</c:v>
                </c:pt>
                <c:pt idx="3905">
                  <c:v>48.25</c:v>
                </c:pt>
                <c:pt idx="3906">
                  <c:v>48.25</c:v>
                </c:pt>
                <c:pt idx="3907">
                  <c:v>48.25</c:v>
                </c:pt>
                <c:pt idx="3908">
                  <c:v>48.25</c:v>
                </c:pt>
                <c:pt idx="3909">
                  <c:v>48.25</c:v>
                </c:pt>
                <c:pt idx="3910">
                  <c:v>48.25</c:v>
                </c:pt>
                <c:pt idx="3911">
                  <c:v>48.25</c:v>
                </c:pt>
                <c:pt idx="3912">
                  <c:v>48.25</c:v>
                </c:pt>
                <c:pt idx="3913">
                  <c:v>48.25</c:v>
                </c:pt>
                <c:pt idx="3914">
                  <c:v>48.25</c:v>
                </c:pt>
                <c:pt idx="3915">
                  <c:v>48.25</c:v>
                </c:pt>
                <c:pt idx="3916">
                  <c:v>48.25</c:v>
                </c:pt>
                <c:pt idx="3917">
                  <c:v>48.25</c:v>
                </c:pt>
                <c:pt idx="3918">
                  <c:v>48.25</c:v>
                </c:pt>
                <c:pt idx="3919">
                  <c:v>48.25</c:v>
                </c:pt>
                <c:pt idx="3920">
                  <c:v>48.25</c:v>
                </c:pt>
                <c:pt idx="3921">
                  <c:v>48.25</c:v>
                </c:pt>
                <c:pt idx="3922">
                  <c:v>48.25</c:v>
                </c:pt>
                <c:pt idx="3923">
                  <c:v>48.25</c:v>
                </c:pt>
                <c:pt idx="3924">
                  <c:v>48.25</c:v>
                </c:pt>
                <c:pt idx="3925">
                  <c:v>48.25</c:v>
                </c:pt>
                <c:pt idx="3926">
                  <c:v>48.25</c:v>
                </c:pt>
                <c:pt idx="3927">
                  <c:v>48.25</c:v>
                </c:pt>
                <c:pt idx="3928">
                  <c:v>48.25</c:v>
                </c:pt>
                <c:pt idx="3929">
                  <c:v>48.25</c:v>
                </c:pt>
                <c:pt idx="3930">
                  <c:v>48.25</c:v>
                </c:pt>
                <c:pt idx="3931">
                  <c:v>48.25</c:v>
                </c:pt>
                <c:pt idx="3932">
                  <c:v>48.25</c:v>
                </c:pt>
                <c:pt idx="3933">
                  <c:v>48.25</c:v>
                </c:pt>
                <c:pt idx="3934">
                  <c:v>48.25</c:v>
                </c:pt>
                <c:pt idx="3935">
                  <c:v>48.25</c:v>
                </c:pt>
                <c:pt idx="3936">
                  <c:v>48.25</c:v>
                </c:pt>
                <c:pt idx="3937">
                  <c:v>48.25</c:v>
                </c:pt>
                <c:pt idx="3938">
                  <c:v>48.25</c:v>
                </c:pt>
                <c:pt idx="3939">
                  <c:v>48.25</c:v>
                </c:pt>
                <c:pt idx="3940">
                  <c:v>48.25</c:v>
                </c:pt>
                <c:pt idx="3941">
                  <c:v>48.25</c:v>
                </c:pt>
                <c:pt idx="3942">
                  <c:v>48.25</c:v>
                </c:pt>
                <c:pt idx="3943">
                  <c:v>48.25</c:v>
                </c:pt>
                <c:pt idx="3944">
                  <c:v>48.25</c:v>
                </c:pt>
                <c:pt idx="3945">
                  <c:v>48.25</c:v>
                </c:pt>
                <c:pt idx="3946">
                  <c:v>48.25</c:v>
                </c:pt>
                <c:pt idx="3947">
                  <c:v>48.25</c:v>
                </c:pt>
                <c:pt idx="3948">
                  <c:v>48.25</c:v>
                </c:pt>
                <c:pt idx="3949">
                  <c:v>48.25</c:v>
                </c:pt>
                <c:pt idx="3950">
                  <c:v>48.25</c:v>
                </c:pt>
                <c:pt idx="3951">
                  <c:v>48.25</c:v>
                </c:pt>
                <c:pt idx="3952">
                  <c:v>48.25</c:v>
                </c:pt>
                <c:pt idx="3953">
                  <c:v>48.25</c:v>
                </c:pt>
                <c:pt idx="3954">
                  <c:v>48.25</c:v>
                </c:pt>
                <c:pt idx="3955">
                  <c:v>48.25</c:v>
                </c:pt>
                <c:pt idx="3956">
                  <c:v>48.25</c:v>
                </c:pt>
                <c:pt idx="3957">
                  <c:v>48.25</c:v>
                </c:pt>
                <c:pt idx="3958">
                  <c:v>48.25</c:v>
                </c:pt>
                <c:pt idx="3959">
                  <c:v>48.25</c:v>
                </c:pt>
                <c:pt idx="3960">
                  <c:v>48.25</c:v>
                </c:pt>
                <c:pt idx="3961">
                  <c:v>48.25</c:v>
                </c:pt>
                <c:pt idx="3962">
                  <c:v>48.25</c:v>
                </c:pt>
                <c:pt idx="3963">
                  <c:v>48.25</c:v>
                </c:pt>
                <c:pt idx="3964">
                  <c:v>48.25</c:v>
                </c:pt>
                <c:pt idx="3965">
                  <c:v>48.25</c:v>
                </c:pt>
                <c:pt idx="3966">
                  <c:v>48.25</c:v>
                </c:pt>
                <c:pt idx="3967">
                  <c:v>48.25</c:v>
                </c:pt>
                <c:pt idx="3968">
                  <c:v>48.25</c:v>
                </c:pt>
                <c:pt idx="3969">
                  <c:v>48.25</c:v>
                </c:pt>
                <c:pt idx="3970">
                  <c:v>48.25</c:v>
                </c:pt>
                <c:pt idx="3971">
                  <c:v>48.25</c:v>
                </c:pt>
                <c:pt idx="3972">
                  <c:v>48.25</c:v>
                </c:pt>
                <c:pt idx="3973">
                  <c:v>48.25</c:v>
                </c:pt>
                <c:pt idx="3974">
                  <c:v>48.25</c:v>
                </c:pt>
                <c:pt idx="3975">
                  <c:v>48.25</c:v>
                </c:pt>
                <c:pt idx="3976">
                  <c:v>48.25</c:v>
                </c:pt>
                <c:pt idx="3977">
                  <c:v>48.25</c:v>
                </c:pt>
                <c:pt idx="3978">
                  <c:v>48.25</c:v>
                </c:pt>
                <c:pt idx="3979">
                  <c:v>48.25</c:v>
                </c:pt>
                <c:pt idx="3980">
                  <c:v>48.25</c:v>
                </c:pt>
                <c:pt idx="3981">
                  <c:v>48.25</c:v>
                </c:pt>
                <c:pt idx="3982">
                  <c:v>48.25</c:v>
                </c:pt>
                <c:pt idx="3983">
                  <c:v>48.25</c:v>
                </c:pt>
                <c:pt idx="3984">
                  <c:v>48.25</c:v>
                </c:pt>
                <c:pt idx="3985">
                  <c:v>48.25</c:v>
                </c:pt>
                <c:pt idx="3986">
                  <c:v>48.25</c:v>
                </c:pt>
                <c:pt idx="3987">
                  <c:v>48.25</c:v>
                </c:pt>
                <c:pt idx="3988">
                  <c:v>48.25</c:v>
                </c:pt>
                <c:pt idx="3989">
                  <c:v>48.25</c:v>
                </c:pt>
                <c:pt idx="3990">
                  <c:v>48.25</c:v>
                </c:pt>
                <c:pt idx="3991">
                  <c:v>48.25</c:v>
                </c:pt>
                <c:pt idx="3992">
                  <c:v>48.25</c:v>
                </c:pt>
                <c:pt idx="3993">
                  <c:v>48.25</c:v>
                </c:pt>
                <c:pt idx="3994">
                  <c:v>48.25</c:v>
                </c:pt>
                <c:pt idx="3995">
                  <c:v>48.25</c:v>
                </c:pt>
                <c:pt idx="3996">
                  <c:v>48.25</c:v>
                </c:pt>
                <c:pt idx="3997">
                  <c:v>48.25</c:v>
                </c:pt>
                <c:pt idx="3998">
                  <c:v>48.25</c:v>
                </c:pt>
                <c:pt idx="3999">
                  <c:v>48.25</c:v>
                </c:pt>
                <c:pt idx="4000">
                  <c:v>48.25</c:v>
                </c:pt>
                <c:pt idx="4001">
                  <c:v>48.25</c:v>
                </c:pt>
                <c:pt idx="4002">
                  <c:v>48.25</c:v>
                </c:pt>
                <c:pt idx="4003">
                  <c:v>48.25</c:v>
                </c:pt>
                <c:pt idx="4004">
                  <c:v>48.25</c:v>
                </c:pt>
                <c:pt idx="4005">
                  <c:v>48.25</c:v>
                </c:pt>
                <c:pt idx="4006">
                  <c:v>48.25</c:v>
                </c:pt>
                <c:pt idx="4007">
                  <c:v>48.25</c:v>
                </c:pt>
                <c:pt idx="4008">
                  <c:v>48.25</c:v>
                </c:pt>
                <c:pt idx="4009">
                  <c:v>48.25</c:v>
                </c:pt>
                <c:pt idx="4010">
                  <c:v>48.25</c:v>
                </c:pt>
                <c:pt idx="4011">
                  <c:v>48.25</c:v>
                </c:pt>
                <c:pt idx="4012">
                  <c:v>48.25</c:v>
                </c:pt>
                <c:pt idx="4013">
                  <c:v>48.25</c:v>
                </c:pt>
                <c:pt idx="4014">
                  <c:v>48.25</c:v>
                </c:pt>
                <c:pt idx="4015">
                  <c:v>48.25</c:v>
                </c:pt>
                <c:pt idx="4016">
                  <c:v>48.5</c:v>
                </c:pt>
                <c:pt idx="4017">
                  <c:v>48.5</c:v>
                </c:pt>
                <c:pt idx="4018">
                  <c:v>48.5</c:v>
                </c:pt>
                <c:pt idx="4019">
                  <c:v>48.5</c:v>
                </c:pt>
                <c:pt idx="4020">
                  <c:v>48.5</c:v>
                </c:pt>
                <c:pt idx="4021">
                  <c:v>48.5</c:v>
                </c:pt>
                <c:pt idx="4022">
                  <c:v>48.75</c:v>
                </c:pt>
                <c:pt idx="4023">
                  <c:v>49</c:v>
                </c:pt>
                <c:pt idx="4024">
                  <c:v>49.25</c:v>
                </c:pt>
                <c:pt idx="4025">
                  <c:v>49.5</c:v>
                </c:pt>
                <c:pt idx="4026">
                  <c:v>49.75</c:v>
                </c:pt>
                <c:pt idx="4027">
                  <c:v>50</c:v>
                </c:pt>
                <c:pt idx="4028">
                  <c:v>50.25</c:v>
                </c:pt>
                <c:pt idx="4029">
                  <c:v>50.5</c:v>
                </c:pt>
                <c:pt idx="4030">
                  <c:v>50.5</c:v>
                </c:pt>
                <c:pt idx="4031">
                  <c:v>50.5</c:v>
                </c:pt>
                <c:pt idx="4032">
                  <c:v>50.5</c:v>
                </c:pt>
                <c:pt idx="4033">
                  <c:v>50.5</c:v>
                </c:pt>
                <c:pt idx="4034">
                  <c:v>50.5</c:v>
                </c:pt>
                <c:pt idx="4035">
                  <c:v>50.5</c:v>
                </c:pt>
                <c:pt idx="4036">
                  <c:v>50.5</c:v>
                </c:pt>
                <c:pt idx="4037">
                  <c:v>50.5</c:v>
                </c:pt>
                <c:pt idx="4038">
                  <c:v>50.5</c:v>
                </c:pt>
                <c:pt idx="4039">
                  <c:v>50.5</c:v>
                </c:pt>
                <c:pt idx="4040">
                  <c:v>50.5</c:v>
                </c:pt>
                <c:pt idx="4041">
                  <c:v>50.5</c:v>
                </c:pt>
                <c:pt idx="4042">
                  <c:v>50.5</c:v>
                </c:pt>
                <c:pt idx="4043">
                  <c:v>50.5</c:v>
                </c:pt>
                <c:pt idx="4044">
                  <c:v>50.5</c:v>
                </c:pt>
                <c:pt idx="4045">
                  <c:v>50.5</c:v>
                </c:pt>
                <c:pt idx="4046">
                  <c:v>50.5</c:v>
                </c:pt>
                <c:pt idx="4047">
                  <c:v>50.5</c:v>
                </c:pt>
                <c:pt idx="4048">
                  <c:v>50.5</c:v>
                </c:pt>
                <c:pt idx="4049">
                  <c:v>50.5</c:v>
                </c:pt>
                <c:pt idx="4050">
                  <c:v>50.5</c:v>
                </c:pt>
                <c:pt idx="4051">
                  <c:v>50.5</c:v>
                </c:pt>
                <c:pt idx="4052">
                  <c:v>50.5</c:v>
                </c:pt>
                <c:pt idx="4053">
                  <c:v>50.5</c:v>
                </c:pt>
                <c:pt idx="4054">
                  <c:v>50.5</c:v>
                </c:pt>
                <c:pt idx="4055">
                  <c:v>50.5</c:v>
                </c:pt>
                <c:pt idx="4056">
                  <c:v>50.5</c:v>
                </c:pt>
                <c:pt idx="4057">
                  <c:v>50.5</c:v>
                </c:pt>
                <c:pt idx="4058">
                  <c:v>50.5</c:v>
                </c:pt>
                <c:pt idx="4059">
                  <c:v>50.5</c:v>
                </c:pt>
                <c:pt idx="4060">
                  <c:v>50.5</c:v>
                </c:pt>
                <c:pt idx="4061">
                  <c:v>50.5</c:v>
                </c:pt>
                <c:pt idx="4062">
                  <c:v>50.5</c:v>
                </c:pt>
                <c:pt idx="4063">
                  <c:v>50.5</c:v>
                </c:pt>
                <c:pt idx="4064">
                  <c:v>50.5</c:v>
                </c:pt>
                <c:pt idx="4065">
                  <c:v>50.5</c:v>
                </c:pt>
                <c:pt idx="4066">
                  <c:v>50.5</c:v>
                </c:pt>
                <c:pt idx="4067">
                  <c:v>50.5</c:v>
                </c:pt>
                <c:pt idx="4068">
                  <c:v>50.5</c:v>
                </c:pt>
                <c:pt idx="4069">
                  <c:v>50.5</c:v>
                </c:pt>
                <c:pt idx="4070">
                  <c:v>50.5</c:v>
                </c:pt>
                <c:pt idx="4071">
                  <c:v>50.5</c:v>
                </c:pt>
                <c:pt idx="4072">
                  <c:v>50.5</c:v>
                </c:pt>
                <c:pt idx="4073">
                  <c:v>50.5</c:v>
                </c:pt>
                <c:pt idx="4074">
                  <c:v>50.5</c:v>
                </c:pt>
                <c:pt idx="4075">
                  <c:v>50.5</c:v>
                </c:pt>
                <c:pt idx="4076">
                  <c:v>50.5</c:v>
                </c:pt>
                <c:pt idx="4077">
                  <c:v>50.5</c:v>
                </c:pt>
                <c:pt idx="4078">
                  <c:v>50.5</c:v>
                </c:pt>
                <c:pt idx="4079">
                  <c:v>50.75</c:v>
                </c:pt>
                <c:pt idx="4080">
                  <c:v>51</c:v>
                </c:pt>
                <c:pt idx="4081">
                  <c:v>51.25</c:v>
                </c:pt>
                <c:pt idx="4082">
                  <c:v>51.5</c:v>
                </c:pt>
                <c:pt idx="4083">
                  <c:v>51.75</c:v>
                </c:pt>
                <c:pt idx="4084">
                  <c:v>52</c:v>
                </c:pt>
                <c:pt idx="4085">
                  <c:v>52.25</c:v>
                </c:pt>
                <c:pt idx="4086">
                  <c:v>52.5</c:v>
                </c:pt>
                <c:pt idx="4087">
                  <c:v>52.75</c:v>
                </c:pt>
                <c:pt idx="4088">
                  <c:v>53</c:v>
                </c:pt>
                <c:pt idx="4089">
                  <c:v>53.25</c:v>
                </c:pt>
                <c:pt idx="4090">
                  <c:v>53.5</c:v>
                </c:pt>
                <c:pt idx="4091">
                  <c:v>53.5</c:v>
                </c:pt>
                <c:pt idx="4092">
                  <c:v>53.5</c:v>
                </c:pt>
                <c:pt idx="4093">
                  <c:v>53.5</c:v>
                </c:pt>
                <c:pt idx="4094">
                  <c:v>53.5</c:v>
                </c:pt>
                <c:pt idx="4095">
                  <c:v>53.5</c:v>
                </c:pt>
                <c:pt idx="4096">
                  <c:v>53.5</c:v>
                </c:pt>
                <c:pt idx="4097">
                  <c:v>53.5</c:v>
                </c:pt>
                <c:pt idx="4098">
                  <c:v>53.5</c:v>
                </c:pt>
                <c:pt idx="4099">
                  <c:v>53.5</c:v>
                </c:pt>
                <c:pt idx="4100">
                  <c:v>53.5</c:v>
                </c:pt>
                <c:pt idx="4101">
                  <c:v>53.5</c:v>
                </c:pt>
                <c:pt idx="4102">
                  <c:v>53.5</c:v>
                </c:pt>
                <c:pt idx="4103">
                  <c:v>53.75</c:v>
                </c:pt>
                <c:pt idx="4104">
                  <c:v>54</c:v>
                </c:pt>
                <c:pt idx="4105">
                  <c:v>54.25</c:v>
                </c:pt>
                <c:pt idx="4106">
                  <c:v>54.5</c:v>
                </c:pt>
                <c:pt idx="4107">
                  <c:v>54.75</c:v>
                </c:pt>
                <c:pt idx="4108">
                  <c:v>55</c:v>
                </c:pt>
                <c:pt idx="4109">
                  <c:v>55.25</c:v>
                </c:pt>
                <c:pt idx="4110">
                  <c:v>55.5</c:v>
                </c:pt>
                <c:pt idx="4111">
                  <c:v>55.75</c:v>
                </c:pt>
                <c:pt idx="4112">
                  <c:v>56</c:v>
                </c:pt>
                <c:pt idx="4113">
                  <c:v>56.25</c:v>
                </c:pt>
                <c:pt idx="4114">
                  <c:v>56.5</c:v>
                </c:pt>
                <c:pt idx="4115">
                  <c:v>56.75</c:v>
                </c:pt>
                <c:pt idx="4116">
                  <c:v>57</c:v>
                </c:pt>
                <c:pt idx="4117">
                  <c:v>57.25</c:v>
                </c:pt>
                <c:pt idx="4118">
                  <c:v>57.5</c:v>
                </c:pt>
                <c:pt idx="4119">
                  <c:v>57.75</c:v>
                </c:pt>
                <c:pt idx="4120">
                  <c:v>58</c:v>
                </c:pt>
                <c:pt idx="4121">
                  <c:v>58.25</c:v>
                </c:pt>
                <c:pt idx="4122">
                  <c:v>58.5</c:v>
                </c:pt>
                <c:pt idx="4123">
                  <c:v>58.75</c:v>
                </c:pt>
                <c:pt idx="4124">
                  <c:v>59</c:v>
                </c:pt>
                <c:pt idx="4125">
                  <c:v>59.25</c:v>
                </c:pt>
                <c:pt idx="4126">
                  <c:v>59.5</c:v>
                </c:pt>
                <c:pt idx="4127">
                  <c:v>59.5</c:v>
                </c:pt>
                <c:pt idx="4128">
                  <c:v>59.5</c:v>
                </c:pt>
                <c:pt idx="4129">
                  <c:v>59.5</c:v>
                </c:pt>
                <c:pt idx="4130">
                  <c:v>59.5</c:v>
                </c:pt>
                <c:pt idx="4131">
                  <c:v>59.5</c:v>
                </c:pt>
                <c:pt idx="4132">
                  <c:v>59.5</c:v>
                </c:pt>
                <c:pt idx="4133">
                  <c:v>59.5</c:v>
                </c:pt>
                <c:pt idx="4134">
                  <c:v>59.5</c:v>
                </c:pt>
                <c:pt idx="4135">
                  <c:v>59.5</c:v>
                </c:pt>
                <c:pt idx="4136">
                  <c:v>59.5</c:v>
                </c:pt>
                <c:pt idx="4137">
                  <c:v>59.5</c:v>
                </c:pt>
                <c:pt idx="4138">
                  <c:v>59.5</c:v>
                </c:pt>
                <c:pt idx="4139">
                  <c:v>59.5</c:v>
                </c:pt>
                <c:pt idx="4140">
                  <c:v>59.5</c:v>
                </c:pt>
                <c:pt idx="4141">
                  <c:v>59.5</c:v>
                </c:pt>
                <c:pt idx="4142">
                  <c:v>59.5</c:v>
                </c:pt>
                <c:pt idx="4143">
                  <c:v>59.5</c:v>
                </c:pt>
                <c:pt idx="4144">
                  <c:v>59.5</c:v>
                </c:pt>
                <c:pt idx="4145">
                  <c:v>59.5</c:v>
                </c:pt>
                <c:pt idx="4146">
                  <c:v>59.5</c:v>
                </c:pt>
                <c:pt idx="4147">
                  <c:v>59.5</c:v>
                </c:pt>
                <c:pt idx="4148">
                  <c:v>59.5</c:v>
                </c:pt>
                <c:pt idx="4149">
                  <c:v>59.5</c:v>
                </c:pt>
                <c:pt idx="4150">
                  <c:v>59.5</c:v>
                </c:pt>
                <c:pt idx="4151">
                  <c:v>59.5</c:v>
                </c:pt>
                <c:pt idx="4152">
                  <c:v>59.5</c:v>
                </c:pt>
                <c:pt idx="4153">
                  <c:v>59.5</c:v>
                </c:pt>
                <c:pt idx="4154">
                  <c:v>59.5</c:v>
                </c:pt>
                <c:pt idx="4155">
                  <c:v>59.5</c:v>
                </c:pt>
                <c:pt idx="4156">
                  <c:v>59.5</c:v>
                </c:pt>
                <c:pt idx="4157">
                  <c:v>59.5</c:v>
                </c:pt>
                <c:pt idx="4158">
                  <c:v>59.5</c:v>
                </c:pt>
                <c:pt idx="4159">
                  <c:v>59.5</c:v>
                </c:pt>
                <c:pt idx="4160">
                  <c:v>59.5</c:v>
                </c:pt>
                <c:pt idx="4161">
                  <c:v>59.5</c:v>
                </c:pt>
                <c:pt idx="4162">
                  <c:v>59.5</c:v>
                </c:pt>
                <c:pt idx="4163">
                  <c:v>59.5</c:v>
                </c:pt>
                <c:pt idx="4164">
                  <c:v>59.5</c:v>
                </c:pt>
                <c:pt idx="4165">
                  <c:v>59.5</c:v>
                </c:pt>
                <c:pt idx="4166">
                  <c:v>59.5</c:v>
                </c:pt>
                <c:pt idx="4167">
                  <c:v>59.5</c:v>
                </c:pt>
                <c:pt idx="4168">
                  <c:v>59.5</c:v>
                </c:pt>
                <c:pt idx="4169">
                  <c:v>59.5</c:v>
                </c:pt>
                <c:pt idx="4170">
                  <c:v>59.5</c:v>
                </c:pt>
                <c:pt idx="4171">
                  <c:v>59.5</c:v>
                </c:pt>
                <c:pt idx="4172">
                  <c:v>59.5</c:v>
                </c:pt>
                <c:pt idx="4173">
                  <c:v>59.5</c:v>
                </c:pt>
                <c:pt idx="4174">
                  <c:v>59.5</c:v>
                </c:pt>
                <c:pt idx="4175">
                  <c:v>59.5</c:v>
                </c:pt>
                <c:pt idx="4176">
                  <c:v>59.5</c:v>
                </c:pt>
                <c:pt idx="4177">
                  <c:v>59.5</c:v>
                </c:pt>
                <c:pt idx="4178">
                  <c:v>59.5</c:v>
                </c:pt>
                <c:pt idx="4179">
                  <c:v>59.5</c:v>
                </c:pt>
                <c:pt idx="4180">
                  <c:v>59.5</c:v>
                </c:pt>
                <c:pt idx="4181">
                  <c:v>59.5</c:v>
                </c:pt>
                <c:pt idx="4182">
                  <c:v>59.5</c:v>
                </c:pt>
                <c:pt idx="4183">
                  <c:v>59.5</c:v>
                </c:pt>
                <c:pt idx="4184">
                  <c:v>59.5</c:v>
                </c:pt>
                <c:pt idx="4185">
                  <c:v>59.5</c:v>
                </c:pt>
                <c:pt idx="4186">
                  <c:v>59.5</c:v>
                </c:pt>
                <c:pt idx="4187">
                  <c:v>59.5</c:v>
                </c:pt>
                <c:pt idx="4188">
                  <c:v>59.5</c:v>
                </c:pt>
                <c:pt idx="4189">
                  <c:v>59.5</c:v>
                </c:pt>
                <c:pt idx="4190">
                  <c:v>59.5</c:v>
                </c:pt>
                <c:pt idx="4191">
                  <c:v>59.5</c:v>
                </c:pt>
                <c:pt idx="4192">
                  <c:v>59.5</c:v>
                </c:pt>
                <c:pt idx="4193">
                  <c:v>59.5</c:v>
                </c:pt>
                <c:pt idx="4194">
                  <c:v>59.5</c:v>
                </c:pt>
                <c:pt idx="4195">
                  <c:v>59.5</c:v>
                </c:pt>
                <c:pt idx="4196">
                  <c:v>59.5</c:v>
                </c:pt>
                <c:pt idx="4197">
                  <c:v>59.5</c:v>
                </c:pt>
                <c:pt idx="4198">
                  <c:v>59.5</c:v>
                </c:pt>
                <c:pt idx="4199">
                  <c:v>59.5</c:v>
                </c:pt>
                <c:pt idx="4200">
                  <c:v>59.5</c:v>
                </c:pt>
                <c:pt idx="4201">
                  <c:v>59.5</c:v>
                </c:pt>
                <c:pt idx="4202">
                  <c:v>59.5</c:v>
                </c:pt>
                <c:pt idx="4203">
                  <c:v>59.5</c:v>
                </c:pt>
                <c:pt idx="4204">
                  <c:v>59.5</c:v>
                </c:pt>
                <c:pt idx="4205">
                  <c:v>59.5</c:v>
                </c:pt>
                <c:pt idx="4206">
                  <c:v>59.5</c:v>
                </c:pt>
                <c:pt idx="4207">
                  <c:v>59.5</c:v>
                </c:pt>
                <c:pt idx="4208">
                  <c:v>59.5</c:v>
                </c:pt>
                <c:pt idx="4209">
                  <c:v>59.5</c:v>
                </c:pt>
                <c:pt idx="4210">
                  <c:v>59.5</c:v>
                </c:pt>
                <c:pt idx="4211">
                  <c:v>59.5</c:v>
                </c:pt>
                <c:pt idx="4212">
                  <c:v>59.5</c:v>
                </c:pt>
                <c:pt idx="4213">
                  <c:v>59.5</c:v>
                </c:pt>
                <c:pt idx="4214">
                  <c:v>59.5</c:v>
                </c:pt>
                <c:pt idx="4215">
                  <c:v>59.5</c:v>
                </c:pt>
                <c:pt idx="4216">
                  <c:v>59.5</c:v>
                </c:pt>
                <c:pt idx="4217">
                  <c:v>59.5</c:v>
                </c:pt>
                <c:pt idx="4218">
                  <c:v>59.5</c:v>
                </c:pt>
                <c:pt idx="4219">
                  <c:v>59.5</c:v>
                </c:pt>
                <c:pt idx="4220">
                  <c:v>59.5</c:v>
                </c:pt>
                <c:pt idx="4221">
                  <c:v>59.5</c:v>
                </c:pt>
                <c:pt idx="4222">
                  <c:v>59.5</c:v>
                </c:pt>
                <c:pt idx="4223">
                  <c:v>59.5</c:v>
                </c:pt>
                <c:pt idx="4224">
                  <c:v>59.5</c:v>
                </c:pt>
                <c:pt idx="4225">
                  <c:v>59.5</c:v>
                </c:pt>
                <c:pt idx="4226">
                  <c:v>59.5</c:v>
                </c:pt>
                <c:pt idx="4227">
                  <c:v>59.5</c:v>
                </c:pt>
                <c:pt idx="4228">
                  <c:v>59.5</c:v>
                </c:pt>
                <c:pt idx="4229">
                  <c:v>59.5</c:v>
                </c:pt>
                <c:pt idx="4230">
                  <c:v>59.5</c:v>
                </c:pt>
                <c:pt idx="4231">
                  <c:v>59.5</c:v>
                </c:pt>
                <c:pt idx="4232">
                  <c:v>59.5</c:v>
                </c:pt>
                <c:pt idx="4233">
                  <c:v>59.5</c:v>
                </c:pt>
                <c:pt idx="4234">
                  <c:v>59.5</c:v>
                </c:pt>
                <c:pt idx="4235">
                  <c:v>59.5</c:v>
                </c:pt>
                <c:pt idx="4236">
                  <c:v>59.5</c:v>
                </c:pt>
                <c:pt idx="4237">
                  <c:v>59.5</c:v>
                </c:pt>
                <c:pt idx="4238">
                  <c:v>59.5</c:v>
                </c:pt>
                <c:pt idx="4239">
                  <c:v>59.5</c:v>
                </c:pt>
                <c:pt idx="4240">
                  <c:v>59.5</c:v>
                </c:pt>
                <c:pt idx="4241">
                  <c:v>59.5</c:v>
                </c:pt>
                <c:pt idx="4242">
                  <c:v>59.5</c:v>
                </c:pt>
                <c:pt idx="4243">
                  <c:v>59.5</c:v>
                </c:pt>
                <c:pt idx="4244">
                  <c:v>59.5</c:v>
                </c:pt>
                <c:pt idx="4245">
                  <c:v>59.5</c:v>
                </c:pt>
                <c:pt idx="4246">
                  <c:v>59.5</c:v>
                </c:pt>
                <c:pt idx="4247">
                  <c:v>59.5</c:v>
                </c:pt>
                <c:pt idx="4248">
                  <c:v>59.5</c:v>
                </c:pt>
                <c:pt idx="4249">
                  <c:v>59.5</c:v>
                </c:pt>
                <c:pt idx="4250">
                  <c:v>59.5</c:v>
                </c:pt>
                <c:pt idx="4251">
                  <c:v>59.5</c:v>
                </c:pt>
                <c:pt idx="4252">
                  <c:v>59.5</c:v>
                </c:pt>
                <c:pt idx="4253">
                  <c:v>59.5</c:v>
                </c:pt>
                <c:pt idx="4254">
                  <c:v>59.5</c:v>
                </c:pt>
                <c:pt idx="4255">
                  <c:v>59.5</c:v>
                </c:pt>
                <c:pt idx="4256">
                  <c:v>59.5</c:v>
                </c:pt>
                <c:pt idx="4257">
                  <c:v>59.5</c:v>
                </c:pt>
                <c:pt idx="4258">
                  <c:v>59.5</c:v>
                </c:pt>
                <c:pt idx="4259">
                  <c:v>59.5</c:v>
                </c:pt>
                <c:pt idx="4260">
                  <c:v>59.5</c:v>
                </c:pt>
                <c:pt idx="4261">
                  <c:v>59.5</c:v>
                </c:pt>
                <c:pt idx="4262">
                  <c:v>59.5</c:v>
                </c:pt>
                <c:pt idx="4263">
                  <c:v>59.5</c:v>
                </c:pt>
                <c:pt idx="4264">
                  <c:v>59.5</c:v>
                </c:pt>
                <c:pt idx="4265">
                  <c:v>59.5</c:v>
                </c:pt>
                <c:pt idx="4266">
                  <c:v>59.5</c:v>
                </c:pt>
                <c:pt idx="4267">
                  <c:v>59.5</c:v>
                </c:pt>
                <c:pt idx="4268">
                  <c:v>59.5</c:v>
                </c:pt>
                <c:pt idx="4269">
                  <c:v>59.5</c:v>
                </c:pt>
                <c:pt idx="4270">
                  <c:v>59.5</c:v>
                </c:pt>
                <c:pt idx="4271">
                  <c:v>59.5</c:v>
                </c:pt>
                <c:pt idx="4272">
                  <c:v>59.5</c:v>
                </c:pt>
                <c:pt idx="4273">
                  <c:v>59.5</c:v>
                </c:pt>
                <c:pt idx="4274">
                  <c:v>59.5</c:v>
                </c:pt>
                <c:pt idx="4275">
                  <c:v>59.5</c:v>
                </c:pt>
                <c:pt idx="4276">
                  <c:v>59.5</c:v>
                </c:pt>
                <c:pt idx="4277">
                  <c:v>59.5</c:v>
                </c:pt>
                <c:pt idx="4278">
                  <c:v>59.5</c:v>
                </c:pt>
                <c:pt idx="4279">
                  <c:v>59.5</c:v>
                </c:pt>
                <c:pt idx="4280">
                  <c:v>59.5</c:v>
                </c:pt>
                <c:pt idx="4281">
                  <c:v>59.5</c:v>
                </c:pt>
                <c:pt idx="4282">
                  <c:v>59.5</c:v>
                </c:pt>
                <c:pt idx="4283">
                  <c:v>59.5</c:v>
                </c:pt>
                <c:pt idx="4284">
                  <c:v>59.5</c:v>
                </c:pt>
                <c:pt idx="4285">
                  <c:v>59.5</c:v>
                </c:pt>
                <c:pt idx="4286">
                  <c:v>59.5</c:v>
                </c:pt>
                <c:pt idx="4287">
                  <c:v>59.5</c:v>
                </c:pt>
                <c:pt idx="4288">
                  <c:v>59.5</c:v>
                </c:pt>
                <c:pt idx="4289">
                  <c:v>59.5</c:v>
                </c:pt>
                <c:pt idx="4290">
                  <c:v>59.5</c:v>
                </c:pt>
                <c:pt idx="4291">
                  <c:v>59.5</c:v>
                </c:pt>
                <c:pt idx="4292">
                  <c:v>59.5</c:v>
                </c:pt>
                <c:pt idx="4293">
                  <c:v>59.5</c:v>
                </c:pt>
                <c:pt idx="4294">
                  <c:v>59.5</c:v>
                </c:pt>
                <c:pt idx="4295">
                  <c:v>59.5</c:v>
                </c:pt>
                <c:pt idx="4296">
                  <c:v>59.5</c:v>
                </c:pt>
                <c:pt idx="4297">
                  <c:v>59.5</c:v>
                </c:pt>
                <c:pt idx="4298">
                  <c:v>59.5</c:v>
                </c:pt>
                <c:pt idx="4299">
                  <c:v>59.5</c:v>
                </c:pt>
                <c:pt idx="4300">
                  <c:v>59.5</c:v>
                </c:pt>
                <c:pt idx="4301">
                  <c:v>59.5</c:v>
                </c:pt>
                <c:pt idx="4302">
                  <c:v>59.5</c:v>
                </c:pt>
                <c:pt idx="4303">
                  <c:v>59.5</c:v>
                </c:pt>
                <c:pt idx="4304">
                  <c:v>59.5</c:v>
                </c:pt>
                <c:pt idx="4305">
                  <c:v>59.5</c:v>
                </c:pt>
                <c:pt idx="4306">
                  <c:v>59.5</c:v>
                </c:pt>
                <c:pt idx="4307">
                  <c:v>59.5</c:v>
                </c:pt>
                <c:pt idx="4308">
                  <c:v>59.5</c:v>
                </c:pt>
                <c:pt idx="4309">
                  <c:v>59.5</c:v>
                </c:pt>
                <c:pt idx="4310">
                  <c:v>59.5</c:v>
                </c:pt>
                <c:pt idx="4311">
                  <c:v>59.5</c:v>
                </c:pt>
                <c:pt idx="4312">
                  <c:v>59.5</c:v>
                </c:pt>
                <c:pt idx="4313">
                  <c:v>59.5</c:v>
                </c:pt>
                <c:pt idx="4314">
                  <c:v>59.5</c:v>
                </c:pt>
                <c:pt idx="4315">
                  <c:v>59.5</c:v>
                </c:pt>
                <c:pt idx="4316">
                  <c:v>59.5</c:v>
                </c:pt>
                <c:pt idx="4317">
                  <c:v>59.5</c:v>
                </c:pt>
                <c:pt idx="4318">
                  <c:v>59.5</c:v>
                </c:pt>
                <c:pt idx="4319">
                  <c:v>59.5</c:v>
                </c:pt>
                <c:pt idx="4320">
                  <c:v>59.5</c:v>
                </c:pt>
                <c:pt idx="4321">
                  <c:v>59.5</c:v>
                </c:pt>
                <c:pt idx="4322">
                  <c:v>59.5</c:v>
                </c:pt>
                <c:pt idx="4323">
                  <c:v>59.5</c:v>
                </c:pt>
                <c:pt idx="4324">
                  <c:v>59.5</c:v>
                </c:pt>
                <c:pt idx="4325">
                  <c:v>59.5</c:v>
                </c:pt>
                <c:pt idx="4326">
                  <c:v>59.5</c:v>
                </c:pt>
                <c:pt idx="4327">
                  <c:v>59.5</c:v>
                </c:pt>
                <c:pt idx="4328">
                  <c:v>59.5</c:v>
                </c:pt>
                <c:pt idx="4329">
                  <c:v>59.5</c:v>
                </c:pt>
                <c:pt idx="4330">
                  <c:v>59.5</c:v>
                </c:pt>
                <c:pt idx="4331">
                  <c:v>59.5</c:v>
                </c:pt>
                <c:pt idx="4332">
                  <c:v>59.5</c:v>
                </c:pt>
                <c:pt idx="4333">
                  <c:v>59.5</c:v>
                </c:pt>
                <c:pt idx="4334">
                  <c:v>59.5</c:v>
                </c:pt>
                <c:pt idx="4335">
                  <c:v>59.5</c:v>
                </c:pt>
                <c:pt idx="4336">
                  <c:v>59.5</c:v>
                </c:pt>
                <c:pt idx="4337">
                  <c:v>59.5</c:v>
                </c:pt>
                <c:pt idx="4338">
                  <c:v>59.5</c:v>
                </c:pt>
                <c:pt idx="4339">
                  <c:v>59.5</c:v>
                </c:pt>
                <c:pt idx="4340">
                  <c:v>59.5</c:v>
                </c:pt>
                <c:pt idx="4341">
                  <c:v>59.5</c:v>
                </c:pt>
                <c:pt idx="4342">
                  <c:v>59.5</c:v>
                </c:pt>
                <c:pt idx="4343">
                  <c:v>59.5</c:v>
                </c:pt>
                <c:pt idx="4344">
                  <c:v>59.5</c:v>
                </c:pt>
                <c:pt idx="4345">
                  <c:v>59.5</c:v>
                </c:pt>
                <c:pt idx="4346">
                  <c:v>59.5</c:v>
                </c:pt>
                <c:pt idx="4347">
                  <c:v>59.5</c:v>
                </c:pt>
                <c:pt idx="4348">
                  <c:v>59.5</c:v>
                </c:pt>
                <c:pt idx="4349">
                  <c:v>59.5</c:v>
                </c:pt>
                <c:pt idx="4350">
                  <c:v>59.5</c:v>
                </c:pt>
                <c:pt idx="4351">
                  <c:v>59.5</c:v>
                </c:pt>
                <c:pt idx="4352">
                  <c:v>59.5</c:v>
                </c:pt>
                <c:pt idx="4353">
                  <c:v>59.5</c:v>
                </c:pt>
                <c:pt idx="4354">
                  <c:v>59.5</c:v>
                </c:pt>
                <c:pt idx="4355">
                  <c:v>59.5</c:v>
                </c:pt>
                <c:pt idx="4356">
                  <c:v>59.5</c:v>
                </c:pt>
                <c:pt idx="4357">
                  <c:v>59.5</c:v>
                </c:pt>
                <c:pt idx="4358">
                  <c:v>59.5</c:v>
                </c:pt>
                <c:pt idx="4359">
                  <c:v>59.5</c:v>
                </c:pt>
                <c:pt idx="4360">
                  <c:v>59.5</c:v>
                </c:pt>
                <c:pt idx="4361">
                  <c:v>59.5</c:v>
                </c:pt>
                <c:pt idx="4362">
                  <c:v>59.5</c:v>
                </c:pt>
                <c:pt idx="4363">
                  <c:v>59.5</c:v>
                </c:pt>
                <c:pt idx="4364">
                  <c:v>59.5</c:v>
                </c:pt>
                <c:pt idx="4365">
                  <c:v>59.5</c:v>
                </c:pt>
                <c:pt idx="4366">
                  <c:v>59.5</c:v>
                </c:pt>
                <c:pt idx="4367">
                  <c:v>59.5</c:v>
                </c:pt>
                <c:pt idx="4368">
                  <c:v>59.5</c:v>
                </c:pt>
                <c:pt idx="4369">
                  <c:v>59.5</c:v>
                </c:pt>
                <c:pt idx="4370">
                  <c:v>59.5</c:v>
                </c:pt>
                <c:pt idx="4371">
                  <c:v>59.5</c:v>
                </c:pt>
                <c:pt idx="4372">
                  <c:v>59.5</c:v>
                </c:pt>
                <c:pt idx="4373">
                  <c:v>59.5</c:v>
                </c:pt>
                <c:pt idx="4374">
                  <c:v>59.5</c:v>
                </c:pt>
                <c:pt idx="4375">
                  <c:v>59.5</c:v>
                </c:pt>
                <c:pt idx="4376">
                  <c:v>59.5</c:v>
                </c:pt>
                <c:pt idx="4377">
                  <c:v>59.5</c:v>
                </c:pt>
                <c:pt idx="4378">
                  <c:v>59.5</c:v>
                </c:pt>
                <c:pt idx="4379">
                  <c:v>59.5</c:v>
                </c:pt>
                <c:pt idx="4380">
                  <c:v>59.5</c:v>
                </c:pt>
                <c:pt idx="4381">
                  <c:v>59.5</c:v>
                </c:pt>
                <c:pt idx="4382">
                  <c:v>59.5</c:v>
                </c:pt>
                <c:pt idx="4383">
                  <c:v>59.5</c:v>
                </c:pt>
                <c:pt idx="4384">
                  <c:v>59.5</c:v>
                </c:pt>
                <c:pt idx="4385">
                  <c:v>59.5</c:v>
                </c:pt>
                <c:pt idx="4386">
                  <c:v>59.5</c:v>
                </c:pt>
                <c:pt idx="4387">
                  <c:v>59.5</c:v>
                </c:pt>
                <c:pt idx="4388">
                  <c:v>59.5</c:v>
                </c:pt>
                <c:pt idx="4389">
                  <c:v>59.5</c:v>
                </c:pt>
                <c:pt idx="4390">
                  <c:v>59.5</c:v>
                </c:pt>
                <c:pt idx="4391">
                  <c:v>59.5</c:v>
                </c:pt>
                <c:pt idx="4392">
                  <c:v>59.5</c:v>
                </c:pt>
                <c:pt idx="4393">
                  <c:v>59.5</c:v>
                </c:pt>
                <c:pt idx="4394">
                  <c:v>59.5</c:v>
                </c:pt>
                <c:pt idx="4395">
                  <c:v>59.5</c:v>
                </c:pt>
                <c:pt idx="4396">
                  <c:v>59.5</c:v>
                </c:pt>
                <c:pt idx="4397">
                  <c:v>59.5</c:v>
                </c:pt>
                <c:pt idx="4398">
                  <c:v>59.5</c:v>
                </c:pt>
                <c:pt idx="4399">
                  <c:v>59.5</c:v>
                </c:pt>
                <c:pt idx="4400">
                  <c:v>59.5</c:v>
                </c:pt>
                <c:pt idx="4401">
                  <c:v>59.5</c:v>
                </c:pt>
                <c:pt idx="4402">
                  <c:v>59.5</c:v>
                </c:pt>
                <c:pt idx="4403">
                  <c:v>59.5</c:v>
                </c:pt>
                <c:pt idx="4404">
                  <c:v>59.5</c:v>
                </c:pt>
                <c:pt idx="4405">
                  <c:v>59.5</c:v>
                </c:pt>
                <c:pt idx="4406">
                  <c:v>59.5</c:v>
                </c:pt>
                <c:pt idx="4407">
                  <c:v>59.5</c:v>
                </c:pt>
                <c:pt idx="4408">
                  <c:v>59.5</c:v>
                </c:pt>
                <c:pt idx="4409">
                  <c:v>59.5</c:v>
                </c:pt>
                <c:pt idx="4410">
                  <c:v>59.5</c:v>
                </c:pt>
                <c:pt idx="4411">
                  <c:v>59.5</c:v>
                </c:pt>
                <c:pt idx="4412">
                  <c:v>59.5</c:v>
                </c:pt>
                <c:pt idx="4413">
                  <c:v>59.5</c:v>
                </c:pt>
                <c:pt idx="4414">
                  <c:v>59.5</c:v>
                </c:pt>
                <c:pt idx="4415">
                  <c:v>59.5</c:v>
                </c:pt>
                <c:pt idx="4416">
                  <c:v>59.5</c:v>
                </c:pt>
                <c:pt idx="4417">
                  <c:v>59.5</c:v>
                </c:pt>
                <c:pt idx="4418">
                  <c:v>59.5</c:v>
                </c:pt>
                <c:pt idx="4419">
                  <c:v>59.5</c:v>
                </c:pt>
                <c:pt idx="4420">
                  <c:v>59.5</c:v>
                </c:pt>
                <c:pt idx="4421">
                  <c:v>59.5</c:v>
                </c:pt>
                <c:pt idx="4422">
                  <c:v>59.5</c:v>
                </c:pt>
                <c:pt idx="4423">
                  <c:v>59.5</c:v>
                </c:pt>
                <c:pt idx="4424">
                  <c:v>59.5</c:v>
                </c:pt>
                <c:pt idx="4425">
                  <c:v>59.5</c:v>
                </c:pt>
                <c:pt idx="4426">
                  <c:v>59.5</c:v>
                </c:pt>
                <c:pt idx="4427">
                  <c:v>59.5</c:v>
                </c:pt>
                <c:pt idx="4428">
                  <c:v>59.5</c:v>
                </c:pt>
                <c:pt idx="4429">
                  <c:v>59.5</c:v>
                </c:pt>
                <c:pt idx="4430">
                  <c:v>59.5</c:v>
                </c:pt>
                <c:pt idx="4431">
                  <c:v>59.5</c:v>
                </c:pt>
                <c:pt idx="4432">
                  <c:v>59.5</c:v>
                </c:pt>
                <c:pt idx="4433">
                  <c:v>59.5</c:v>
                </c:pt>
                <c:pt idx="4434">
                  <c:v>59.5</c:v>
                </c:pt>
                <c:pt idx="4435">
                  <c:v>59.5</c:v>
                </c:pt>
                <c:pt idx="4436">
                  <c:v>59.5</c:v>
                </c:pt>
                <c:pt idx="4437">
                  <c:v>59.5</c:v>
                </c:pt>
                <c:pt idx="4438">
                  <c:v>59.5</c:v>
                </c:pt>
                <c:pt idx="4439">
                  <c:v>59.5</c:v>
                </c:pt>
                <c:pt idx="4440">
                  <c:v>59.5</c:v>
                </c:pt>
                <c:pt idx="4441">
                  <c:v>59.5</c:v>
                </c:pt>
                <c:pt idx="4442">
                  <c:v>59.5</c:v>
                </c:pt>
                <c:pt idx="4443">
                  <c:v>59.5</c:v>
                </c:pt>
                <c:pt idx="4444">
                  <c:v>59.5</c:v>
                </c:pt>
                <c:pt idx="4445">
                  <c:v>59.5</c:v>
                </c:pt>
                <c:pt idx="4446">
                  <c:v>59.5</c:v>
                </c:pt>
                <c:pt idx="4447">
                  <c:v>59.5</c:v>
                </c:pt>
                <c:pt idx="4448">
                  <c:v>59.5</c:v>
                </c:pt>
                <c:pt idx="4449">
                  <c:v>59.5</c:v>
                </c:pt>
                <c:pt idx="4450">
                  <c:v>59.5</c:v>
                </c:pt>
                <c:pt idx="4451">
                  <c:v>59.5</c:v>
                </c:pt>
                <c:pt idx="4452">
                  <c:v>59.5</c:v>
                </c:pt>
                <c:pt idx="4453">
                  <c:v>59.5</c:v>
                </c:pt>
                <c:pt idx="4454">
                  <c:v>59.5</c:v>
                </c:pt>
                <c:pt idx="4455">
                  <c:v>59.5</c:v>
                </c:pt>
                <c:pt idx="4456">
                  <c:v>59.5</c:v>
                </c:pt>
                <c:pt idx="4457">
                  <c:v>59.5</c:v>
                </c:pt>
                <c:pt idx="4458">
                  <c:v>59.5</c:v>
                </c:pt>
                <c:pt idx="4459">
                  <c:v>59.5</c:v>
                </c:pt>
                <c:pt idx="4460">
                  <c:v>59.5</c:v>
                </c:pt>
                <c:pt idx="4461">
                  <c:v>59.5</c:v>
                </c:pt>
                <c:pt idx="4462">
                  <c:v>59.5</c:v>
                </c:pt>
                <c:pt idx="4463">
                  <c:v>59.5</c:v>
                </c:pt>
                <c:pt idx="4464">
                  <c:v>59.5</c:v>
                </c:pt>
                <c:pt idx="4465">
                  <c:v>59.5</c:v>
                </c:pt>
                <c:pt idx="4466">
                  <c:v>59.5</c:v>
                </c:pt>
                <c:pt idx="4467">
                  <c:v>59.5</c:v>
                </c:pt>
                <c:pt idx="4468">
                  <c:v>59.5</c:v>
                </c:pt>
                <c:pt idx="4469">
                  <c:v>59.5</c:v>
                </c:pt>
                <c:pt idx="4470">
                  <c:v>59.5</c:v>
                </c:pt>
                <c:pt idx="4471">
                  <c:v>59.5</c:v>
                </c:pt>
                <c:pt idx="4472">
                  <c:v>59.5</c:v>
                </c:pt>
                <c:pt idx="4473">
                  <c:v>59.5</c:v>
                </c:pt>
                <c:pt idx="4474">
                  <c:v>59.5</c:v>
                </c:pt>
                <c:pt idx="4475">
                  <c:v>59.5</c:v>
                </c:pt>
                <c:pt idx="4476">
                  <c:v>59.5</c:v>
                </c:pt>
                <c:pt idx="4477">
                  <c:v>59.5</c:v>
                </c:pt>
                <c:pt idx="4478">
                  <c:v>59.5</c:v>
                </c:pt>
                <c:pt idx="4479">
                  <c:v>59.5</c:v>
                </c:pt>
                <c:pt idx="4480">
                  <c:v>59.5</c:v>
                </c:pt>
                <c:pt idx="4481">
                  <c:v>59.5</c:v>
                </c:pt>
                <c:pt idx="4482">
                  <c:v>59.5</c:v>
                </c:pt>
                <c:pt idx="4483">
                  <c:v>59.5</c:v>
                </c:pt>
                <c:pt idx="4484">
                  <c:v>59.5</c:v>
                </c:pt>
                <c:pt idx="4485">
                  <c:v>59.5</c:v>
                </c:pt>
                <c:pt idx="4486">
                  <c:v>59.5</c:v>
                </c:pt>
                <c:pt idx="4487">
                  <c:v>59.5</c:v>
                </c:pt>
                <c:pt idx="4488">
                  <c:v>59.5</c:v>
                </c:pt>
                <c:pt idx="4489">
                  <c:v>59.5</c:v>
                </c:pt>
                <c:pt idx="4490">
                  <c:v>59.5</c:v>
                </c:pt>
                <c:pt idx="4491">
                  <c:v>59.5</c:v>
                </c:pt>
                <c:pt idx="4492">
                  <c:v>59.5</c:v>
                </c:pt>
                <c:pt idx="4493">
                  <c:v>59.5</c:v>
                </c:pt>
                <c:pt idx="4494">
                  <c:v>59.5</c:v>
                </c:pt>
                <c:pt idx="4495">
                  <c:v>59.5</c:v>
                </c:pt>
                <c:pt idx="4496">
                  <c:v>59.5</c:v>
                </c:pt>
                <c:pt idx="4497">
                  <c:v>59.5</c:v>
                </c:pt>
                <c:pt idx="4498">
                  <c:v>59.5</c:v>
                </c:pt>
                <c:pt idx="4499">
                  <c:v>59.5</c:v>
                </c:pt>
                <c:pt idx="4500">
                  <c:v>59.5</c:v>
                </c:pt>
                <c:pt idx="4501">
                  <c:v>59.5</c:v>
                </c:pt>
                <c:pt idx="4502">
                  <c:v>59.5</c:v>
                </c:pt>
                <c:pt idx="4503">
                  <c:v>59.5</c:v>
                </c:pt>
                <c:pt idx="4504">
                  <c:v>59.5</c:v>
                </c:pt>
                <c:pt idx="4505">
                  <c:v>59.5</c:v>
                </c:pt>
                <c:pt idx="4506">
                  <c:v>59.5</c:v>
                </c:pt>
                <c:pt idx="4507">
                  <c:v>59.5</c:v>
                </c:pt>
                <c:pt idx="4508">
                  <c:v>59.5</c:v>
                </c:pt>
                <c:pt idx="4509">
                  <c:v>59.5</c:v>
                </c:pt>
                <c:pt idx="4510">
                  <c:v>59.5</c:v>
                </c:pt>
                <c:pt idx="4511">
                  <c:v>59.5</c:v>
                </c:pt>
                <c:pt idx="4512">
                  <c:v>59.5</c:v>
                </c:pt>
                <c:pt idx="4513">
                  <c:v>59.5</c:v>
                </c:pt>
                <c:pt idx="4514">
                  <c:v>59.5</c:v>
                </c:pt>
                <c:pt idx="4515">
                  <c:v>59.5</c:v>
                </c:pt>
                <c:pt idx="4516">
                  <c:v>59.5</c:v>
                </c:pt>
                <c:pt idx="4517">
                  <c:v>59.5</c:v>
                </c:pt>
                <c:pt idx="4518">
                  <c:v>59.5</c:v>
                </c:pt>
                <c:pt idx="4519">
                  <c:v>59.5</c:v>
                </c:pt>
                <c:pt idx="4520">
                  <c:v>59.5</c:v>
                </c:pt>
                <c:pt idx="4521">
                  <c:v>59.5</c:v>
                </c:pt>
                <c:pt idx="4522">
                  <c:v>59.5</c:v>
                </c:pt>
                <c:pt idx="4523">
                  <c:v>59.5</c:v>
                </c:pt>
                <c:pt idx="4524">
                  <c:v>59.5</c:v>
                </c:pt>
                <c:pt idx="4525">
                  <c:v>59.5</c:v>
                </c:pt>
                <c:pt idx="4526">
                  <c:v>59.5</c:v>
                </c:pt>
                <c:pt idx="4527">
                  <c:v>59.5</c:v>
                </c:pt>
                <c:pt idx="4528">
                  <c:v>59.5</c:v>
                </c:pt>
                <c:pt idx="4529">
                  <c:v>59.5</c:v>
                </c:pt>
                <c:pt idx="4530">
                  <c:v>59.5</c:v>
                </c:pt>
                <c:pt idx="4531">
                  <c:v>59.5</c:v>
                </c:pt>
                <c:pt idx="4532">
                  <c:v>59.5</c:v>
                </c:pt>
                <c:pt idx="4533">
                  <c:v>59.5</c:v>
                </c:pt>
                <c:pt idx="4534">
                  <c:v>59.5</c:v>
                </c:pt>
                <c:pt idx="4535">
                  <c:v>59.5</c:v>
                </c:pt>
                <c:pt idx="4536">
                  <c:v>59.5</c:v>
                </c:pt>
                <c:pt idx="4537">
                  <c:v>59.5</c:v>
                </c:pt>
                <c:pt idx="4538">
                  <c:v>59.5</c:v>
                </c:pt>
                <c:pt idx="4539">
                  <c:v>59.5</c:v>
                </c:pt>
                <c:pt idx="4540">
                  <c:v>59.5</c:v>
                </c:pt>
                <c:pt idx="4541">
                  <c:v>59.5</c:v>
                </c:pt>
                <c:pt idx="4542">
                  <c:v>59.5</c:v>
                </c:pt>
                <c:pt idx="4543">
                  <c:v>59.5</c:v>
                </c:pt>
                <c:pt idx="4544">
                  <c:v>59.5</c:v>
                </c:pt>
                <c:pt idx="4545">
                  <c:v>59.5</c:v>
                </c:pt>
                <c:pt idx="4546">
                  <c:v>59.5</c:v>
                </c:pt>
                <c:pt idx="4547">
                  <c:v>59.5</c:v>
                </c:pt>
                <c:pt idx="4548">
                  <c:v>59.5</c:v>
                </c:pt>
                <c:pt idx="4549">
                  <c:v>59.5</c:v>
                </c:pt>
                <c:pt idx="4550">
                  <c:v>59.5</c:v>
                </c:pt>
                <c:pt idx="4551">
                  <c:v>59.5</c:v>
                </c:pt>
                <c:pt idx="4552">
                  <c:v>59.5</c:v>
                </c:pt>
                <c:pt idx="4553">
                  <c:v>59.5</c:v>
                </c:pt>
                <c:pt idx="4554">
                  <c:v>59.5</c:v>
                </c:pt>
                <c:pt idx="4555">
                  <c:v>59.5</c:v>
                </c:pt>
                <c:pt idx="4556">
                  <c:v>59.5</c:v>
                </c:pt>
                <c:pt idx="4557">
                  <c:v>59.5</c:v>
                </c:pt>
                <c:pt idx="4558">
                  <c:v>59.5</c:v>
                </c:pt>
                <c:pt idx="4559">
                  <c:v>59.5</c:v>
                </c:pt>
                <c:pt idx="4560">
                  <c:v>59.5</c:v>
                </c:pt>
                <c:pt idx="4561">
                  <c:v>59.5</c:v>
                </c:pt>
                <c:pt idx="4562">
                  <c:v>59.5</c:v>
                </c:pt>
                <c:pt idx="4563">
                  <c:v>59.5</c:v>
                </c:pt>
                <c:pt idx="4564">
                  <c:v>59.5</c:v>
                </c:pt>
                <c:pt idx="4565">
                  <c:v>59.5</c:v>
                </c:pt>
                <c:pt idx="4566">
                  <c:v>59.5</c:v>
                </c:pt>
                <c:pt idx="4567">
                  <c:v>59.5</c:v>
                </c:pt>
                <c:pt idx="4568">
                  <c:v>59.5</c:v>
                </c:pt>
                <c:pt idx="4569">
                  <c:v>59.5</c:v>
                </c:pt>
                <c:pt idx="4570">
                  <c:v>59.5</c:v>
                </c:pt>
                <c:pt idx="4571">
                  <c:v>59.5</c:v>
                </c:pt>
                <c:pt idx="4572">
                  <c:v>59.5</c:v>
                </c:pt>
                <c:pt idx="4573">
                  <c:v>59.5</c:v>
                </c:pt>
                <c:pt idx="4574">
                  <c:v>59.5</c:v>
                </c:pt>
                <c:pt idx="4575">
                  <c:v>59.5</c:v>
                </c:pt>
                <c:pt idx="4576">
                  <c:v>59.5</c:v>
                </c:pt>
                <c:pt idx="4577">
                  <c:v>59.5</c:v>
                </c:pt>
                <c:pt idx="4578">
                  <c:v>59.5</c:v>
                </c:pt>
                <c:pt idx="4579">
                  <c:v>59.5</c:v>
                </c:pt>
                <c:pt idx="4580">
                  <c:v>59.5</c:v>
                </c:pt>
                <c:pt idx="4581">
                  <c:v>59.5</c:v>
                </c:pt>
                <c:pt idx="4582">
                  <c:v>59.5</c:v>
                </c:pt>
                <c:pt idx="4583">
                  <c:v>59.5</c:v>
                </c:pt>
                <c:pt idx="4584">
                  <c:v>59.5</c:v>
                </c:pt>
                <c:pt idx="4585">
                  <c:v>59.5</c:v>
                </c:pt>
                <c:pt idx="4586">
                  <c:v>59.5</c:v>
                </c:pt>
                <c:pt idx="4587">
                  <c:v>59.5</c:v>
                </c:pt>
                <c:pt idx="4588">
                  <c:v>59.5</c:v>
                </c:pt>
                <c:pt idx="4589">
                  <c:v>59.5</c:v>
                </c:pt>
                <c:pt idx="4590">
                  <c:v>59.5</c:v>
                </c:pt>
                <c:pt idx="4591">
                  <c:v>59.5</c:v>
                </c:pt>
                <c:pt idx="4592">
                  <c:v>59.5</c:v>
                </c:pt>
                <c:pt idx="4593">
                  <c:v>59.5</c:v>
                </c:pt>
                <c:pt idx="4594">
                  <c:v>59.5</c:v>
                </c:pt>
                <c:pt idx="4595">
                  <c:v>59.5</c:v>
                </c:pt>
                <c:pt idx="4596">
                  <c:v>59.5</c:v>
                </c:pt>
                <c:pt idx="4597">
                  <c:v>59.5</c:v>
                </c:pt>
                <c:pt idx="4598">
                  <c:v>59.5</c:v>
                </c:pt>
                <c:pt idx="4599">
                  <c:v>59.5</c:v>
                </c:pt>
                <c:pt idx="4600">
                  <c:v>59.5</c:v>
                </c:pt>
                <c:pt idx="4601">
                  <c:v>59.5</c:v>
                </c:pt>
                <c:pt idx="4602">
                  <c:v>59.5</c:v>
                </c:pt>
                <c:pt idx="4603">
                  <c:v>59.5</c:v>
                </c:pt>
                <c:pt idx="4604">
                  <c:v>59.5</c:v>
                </c:pt>
                <c:pt idx="4605">
                  <c:v>59.5</c:v>
                </c:pt>
                <c:pt idx="4606">
                  <c:v>59.5</c:v>
                </c:pt>
                <c:pt idx="4607">
                  <c:v>59.5</c:v>
                </c:pt>
                <c:pt idx="4608">
                  <c:v>59.5</c:v>
                </c:pt>
                <c:pt idx="4609">
                  <c:v>59.5</c:v>
                </c:pt>
                <c:pt idx="4610">
                  <c:v>59.5</c:v>
                </c:pt>
                <c:pt idx="4611">
                  <c:v>59.5</c:v>
                </c:pt>
                <c:pt idx="4612">
                  <c:v>59.5</c:v>
                </c:pt>
                <c:pt idx="4613">
                  <c:v>59.5</c:v>
                </c:pt>
                <c:pt idx="4614">
                  <c:v>59.5</c:v>
                </c:pt>
                <c:pt idx="4615">
                  <c:v>59.5</c:v>
                </c:pt>
                <c:pt idx="4616">
                  <c:v>59.5</c:v>
                </c:pt>
                <c:pt idx="4617">
                  <c:v>59.5</c:v>
                </c:pt>
                <c:pt idx="4618">
                  <c:v>59.5</c:v>
                </c:pt>
                <c:pt idx="4619">
                  <c:v>59.5</c:v>
                </c:pt>
                <c:pt idx="4620">
                  <c:v>59.5</c:v>
                </c:pt>
                <c:pt idx="4621">
                  <c:v>59.5</c:v>
                </c:pt>
                <c:pt idx="4622">
                  <c:v>59.5</c:v>
                </c:pt>
                <c:pt idx="4623">
                  <c:v>59.5</c:v>
                </c:pt>
                <c:pt idx="4624">
                  <c:v>59.5</c:v>
                </c:pt>
                <c:pt idx="4625">
                  <c:v>59.5</c:v>
                </c:pt>
                <c:pt idx="4626">
                  <c:v>59.5</c:v>
                </c:pt>
                <c:pt idx="4627">
                  <c:v>59.5</c:v>
                </c:pt>
                <c:pt idx="4628">
                  <c:v>59.5</c:v>
                </c:pt>
                <c:pt idx="4629">
                  <c:v>59.5</c:v>
                </c:pt>
                <c:pt idx="4630">
                  <c:v>59.5</c:v>
                </c:pt>
                <c:pt idx="4631">
                  <c:v>59.5</c:v>
                </c:pt>
                <c:pt idx="4632">
                  <c:v>59.5</c:v>
                </c:pt>
                <c:pt idx="4633">
                  <c:v>59.5</c:v>
                </c:pt>
                <c:pt idx="4634">
                  <c:v>59.5</c:v>
                </c:pt>
                <c:pt idx="4635">
                  <c:v>59.5</c:v>
                </c:pt>
                <c:pt idx="4636">
                  <c:v>59.5</c:v>
                </c:pt>
                <c:pt idx="4637">
                  <c:v>59.5</c:v>
                </c:pt>
                <c:pt idx="4638">
                  <c:v>59.5</c:v>
                </c:pt>
                <c:pt idx="4639">
                  <c:v>59.5</c:v>
                </c:pt>
                <c:pt idx="4640">
                  <c:v>59.5</c:v>
                </c:pt>
                <c:pt idx="4641">
                  <c:v>59.5</c:v>
                </c:pt>
                <c:pt idx="4642">
                  <c:v>59.5</c:v>
                </c:pt>
                <c:pt idx="4643">
                  <c:v>59.5</c:v>
                </c:pt>
                <c:pt idx="4644">
                  <c:v>59.5</c:v>
                </c:pt>
                <c:pt idx="4645">
                  <c:v>59.5</c:v>
                </c:pt>
                <c:pt idx="4646">
                  <c:v>59.5</c:v>
                </c:pt>
                <c:pt idx="4647">
                  <c:v>59.5</c:v>
                </c:pt>
                <c:pt idx="4648">
                  <c:v>59.5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68E-441F-B470-C481A506D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707248"/>
        <c:axId val="566706856"/>
      </c:scatterChart>
      <c:valAx>
        <c:axId val="566707248"/>
        <c:scaling>
          <c:orientation val="minMax"/>
          <c:max val="6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706856"/>
        <c:crosses val="autoZero"/>
        <c:crossBetween val="midCat"/>
        <c:majorUnit val="10"/>
      </c:valAx>
      <c:valAx>
        <c:axId val="566706856"/>
        <c:scaling>
          <c:orientation val="minMax"/>
          <c:max val="1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Cumulative h</a:t>
                </a:r>
                <a:r>
                  <a:rPr lang="en-US" sz="16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&lt;22°C</a:t>
                </a:r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707248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98109264119759"/>
          <c:y val="3.8848472745254672E-2"/>
          <c:w val="0.73421235540001939"/>
          <c:h val="0.75646753394956057"/>
        </c:manualLayout>
      </c:layout>
      <c:scatterChart>
        <c:scatterStyle val="lineMarker"/>
        <c:varyColors val="0"/>
        <c:ser>
          <c:idx val="0"/>
          <c:order val="0"/>
          <c:tx>
            <c:v>Planting 1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Cummulative!$M$2:$M$5611</c:f>
              <c:numCache>
                <c:formatCode>General</c:formatCode>
                <c:ptCount val="5610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1</c:v>
                </c:pt>
                <c:pt idx="96">
                  <c:v>1.0104166666666667</c:v>
                </c:pt>
                <c:pt idx="97">
                  <c:v>1.0208333333333333</c:v>
                </c:pt>
                <c:pt idx="98">
                  <c:v>1.03125</c:v>
                </c:pt>
                <c:pt idx="99">
                  <c:v>1.0416666666666667</c:v>
                </c:pt>
                <c:pt idx="100">
                  <c:v>1.0520833333333333</c:v>
                </c:pt>
                <c:pt idx="101">
                  <c:v>1.0625</c:v>
                </c:pt>
                <c:pt idx="102">
                  <c:v>1.0729166666666667</c:v>
                </c:pt>
                <c:pt idx="103">
                  <c:v>1.0833333333333333</c:v>
                </c:pt>
                <c:pt idx="104">
                  <c:v>1.09375</c:v>
                </c:pt>
                <c:pt idx="105">
                  <c:v>1.1041666666666667</c:v>
                </c:pt>
                <c:pt idx="106">
                  <c:v>1.1145833333333333</c:v>
                </c:pt>
                <c:pt idx="107">
                  <c:v>1.125</c:v>
                </c:pt>
                <c:pt idx="108">
                  <c:v>1.1354166666666667</c:v>
                </c:pt>
                <c:pt idx="109">
                  <c:v>1.1458333333333333</c:v>
                </c:pt>
                <c:pt idx="110">
                  <c:v>1.15625</c:v>
                </c:pt>
                <c:pt idx="111">
                  <c:v>1.1666666666666667</c:v>
                </c:pt>
                <c:pt idx="112">
                  <c:v>1.1770833333333333</c:v>
                </c:pt>
                <c:pt idx="113">
                  <c:v>1.1875</c:v>
                </c:pt>
                <c:pt idx="114">
                  <c:v>1.1979166666666667</c:v>
                </c:pt>
                <c:pt idx="115">
                  <c:v>1.2083333333333333</c:v>
                </c:pt>
                <c:pt idx="116">
                  <c:v>1.21875</c:v>
                </c:pt>
                <c:pt idx="117">
                  <c:v>1.2291666666666667</c:v>
                </c:pt>
                <c:pt idx="118">
                  <c:v>1.2395833333333333</c:v>
                </c:pt>
                <c:pt idx="119">
                  <c:v>1.25</c:v>
                </c:pt>
                <c:pt idx="120">
                  <c:v>1.2604166666666667</c:v>
                </c:pt>
                <c:pt idx="121">
                  <c:v>1.2708333333333333</c:v>
                </c:pt>
                <c:pt idx="122">
                  <c:v>1.28125</c:v>
                </c:pt>
                <c:pt idx="123">
                  <c:v>1.2916666666666667</c:v>
                </c:pt>
                <c:pt idx="124">
                  <c:v>1.3020833333333333</c:v>
                </c:pt>
                <c:pt idx="125">
                  <c:v>1.3125</c:v>
                </c:pt>
                <c:pt idx="126">
                  <c:v>1.3229166666666667</c:v>
                </c:pt>
                <c:pt idx="127">
                  <c:v>1.3333333333333333</c:v>
                </c:pt>
                <c:pt idx="128">
                  <c:v>1.34375</c:v>
                </c:pt>
                <c:pt idx="129">
                  <c:v>1.3541666666666667</c:v>
                </c:pt>
                <c:pt idx="130">
                  <c:v>1.3645833333333333</c:v>
                </c:pt>
                <c:pt idx="131">
                  <c:v>1.375</c:v>
                </c:pt>
                <c:pt idx="132">
                  <c:v>1.3854166666666667</c:v>
                </c:pt>
                <c:pt idx="133">
                  <c:v>1.3958333333333333</c:v>
                </c:pt>
                <c:pt idx="134">
                  <c:v>1.40625</c:v>
                </c:pt>
                <c:pt idx="135">
                  <c:v>1.4166666666666667</c:v>
                </c:pt>
                <c:pt idx="136">
                  <c:v>1.4270833333333333</c:v>
                </c:pt>
                <c:pt idx="137">
                  <c:v>1.4375</c:v>
                </c:pt>
                <c:pt idx="138">
                  <c:v>1.4479166666666667</c:v>
                </c:pt>
                <c:pt idx="139">
                  <c:v>1.4583333333333333</c:v>
                </c:pt>
                <c:pt idx="140">
                  <c:v>1.46875</c:v>
                </c:pt>
                <c:pt idx="141">
                  <c:v>1.4791666666666667</c:v>
                </c:pt>
                <c:pt idx="142">
                  <c:v>1.4895833333333333</c:v>
                </c:pt>
                <c:pt idx="143">
                  <c:v>1.5</c:v>
                </c:pt>
                <c:pt idx="144">
                  <c:v>1.5104166666666667</c:v>
                </c:pt>
                <c:pt idx="145">
                  <c:v>1.5208333333333333</c:v>
                </c:pt>
                <c:pt idx="146">
                  <c:v>1.53125</c:v>
                </c:pt>
                <c:pt idx="147">
                  <c:v>1.5416666666666667</c:v>
                </c:pt>
                <c:pt idx="148">
                  <c:v>1.5520833333333333</c:v>
                </c:pt>
                <c:pt idx="149">
                  <c:v>1.5625</c:v>
                </c:pt>
                <c:pt idx="150">
                  <c:v>1.5729166666666667</c:v>
                </c:pt>
                <c:pt idx="151">
                  <c:v>1.5833333333333333</c:v>
                </c:pt>
                <c:pt idx="152">
                  <c:v>1.59375</c:v>
                </c:pt>
                <c:pt idx="153">
                  <c:v>1.6041666666666667</c:v>
                </c:pt>
                <c:pt idx="154">
                  <c:v>1.6145833333333333</c:v>
                </c:pt>
                <c:pt idx="155">
                  <c:v>1.625</c:v>
                </c:pt>
                <c:pt idx="156">
                  <c:v>1.6354166666666667</c:v>
                </c:pt>
                <c:pt idx="157">
                  <c:v>1.6458333333333333</c:v>
                </c:pt>
                <c:pt idx="158">
                  <c:v>1.65625</c:v>
                </c:pt>
                <c:pt idx="159">
                  <c:v>1.6666666666666667</c:v>
                </c:pt>
                <c:pt idx="160">
                  <c:v>1.6770833333333333</c:v>
                </c:pt>
                <c:pt idx="161">
                  <c:v>1.6875</c:v>
                </c:pt>
                <c:pt idx="162">
                  <c:v>1.6979166666666667</c:v>
                </c:pt>
                <c:pt idx="163">
                  <c:v>1.7083333333333333</c:v>
                </c:pt>
                <c:pt idx="164">
                  <c:v>1.71875</c:v>
                </c:pt>
                <c:pt idx="165">
                  <c:v>1.7291666666666667</c:v>
                </c:pt>
                <c:pt idx="166">
                  <c:v>1.7395833333333333</c:v>
                </c:pt>
                <c:pt idx="167">
                  <c:v>1.75</c:v>
                </c:pt>
                <c:pt idx="168">
                  <c:v>1.7604166666666667</c:v>
                </c:pt>
                <c:pt idx="169">
                  <c:v>1.7708333333333333</c:v>
                </c:pt>
                <c:pt idx="170">
                  <c:v>1.78125</c:v>
                </c:pt>
                <c:pt idx="171">
                  <c:v>1.7916666666666667</c:v>
                </c:pt>
                <c:pt idx="172">
                  <c:v>1.8020833333333333</c:v>
                </c:pt>
                <c:pt idx="173">
                  <c:v>1.8125</c:v>
                </c:pt>
                <c:pt idx="174">
                  <c:v>1.8229166666666667</c:v>
                </c:pt>
                <c:pt idx="175">
                  <c:v>1.8333333333333333</c:v>
                </c:pt>
                <c:pt idx="176">
                  <c:v>1.84375</c:v>
                </c:pt>
                <c:pt idx="177">
                  <c:v>1.8541666666666667</c:v>
                </c:pt>
                <c:pt idx="178">
                  <c:v>1.8645833333333333</c:v>
                </c:pt>
                <c:pt idx="179">
                  <c:v>1.875</c:v>
                </c:pt>
                <c:pt idx="180">
                  <c:v>1.8854166666666667</c:v>
                </c:pt>
                <c:pt idx="181">
                  <c:v>1.8958333333333333</c:v>
                </c:pt>
                <c:pt idx="182">
                  <c:v>1.90625</c:v>
                </c:pt>
                <c:pt idx="183">
                  <c:v>1.9166666666666667</c:v>
                </c:pt>
                <c:pt idx="184">
                  <c:v>1.9270833333333333</c:v>
                </c:pt>
                <c:pt idx="185">
                  <c:v>1.9375</c:v>
                </c:pt>
                <c:pt idx="186">
                  <c:v>1.9479166666666667</c:v>
                </c:pt>
                <c:pt idx="187">
                  <c:v>1.9583333333333333</c:v>
                </c:pt>
                <c:pt idx="188">
                  <c:v>1.96875</c:v>
                </c:pt>
                <c:pt idx="189">
                  <c:v>1.9791666666666667</c:v>
                </c:pt>
                <c:pt idx="190">
                  <c:v>1.9895833333333333</c:v>
                </c:pt>
                <c:pt idx="191">
                  <c:v>2</c:v>
                </c:pt>
                <c:pt idx="192">
                  <c:v>2.0104166666666665</c:v>
                </c:pt>
                <c:pt idx="193">
                  <c:v>2.0208333333333335</c:v>
                </c:pt>
                <c:pt idx="194">
                  <c:v>2.03125</c:v>
                </c:pt>
                <c:pt idx="195">
                  <c:v>2.0416666666666665</c:v>
                </c:pt>
                <c:pt idx="196">
                  <c:v>2.0520833333333335</c:v>
                </c:pt>
                <c:pt idx="197">
                  <c:v>2.0625</c:v>
                </c:pt>
                <c:pt idx="198">
                  <c:v>2.0729166666666665</c:v>
                </c:pt>
                <c:pt idx="199">
                  <c:v>2.0833333333333335</c:v>
                </c:pt>
                <c:pt idx="200">
                  <c:v>2.09375</c:v>
                </c:pt>
                <c:pt idx="201">
                  <c:v>2.1041666666666665</c:v>
                </c:pt>
                <c:pt idx="202">
                  <c:v>2.1145833333333335</c:v>
                </c:pt>
                <c:pt idx="203">
                  <c:v>2.125</c:v>
                </c:pt>
                <c:pt idx="204">
                  <c:v>2.1354166666666665</c:v>
                </c:pt>
                <c:pt idx="205">
                  <c:v>2.1458333333333335</c:v>
                </c:pt>
                <c:pt idx="206">
                  <c:v>2.15625</c:v>
                </c:pt>
                <c:pt idx="207">
                  <c:v>2.1666666666666665</c:v>
                </c:pt>
                <c:pt idx="208">
                  <c:v>2.1770833333333335</c:v>
                </c:pt>
                <c:pt idx="209">
                  <c:v>2.1875</c:v>
                </c:pt>
                <c:pt idx="210">
                  <c:v>2.1979166666666665</c:v>
                </c:pt>
                <c:pt idx="211">
                  <c:v>2.2083333333333335</c:v>
                </c:pt>
                <c:pt idx="212">
                  <c:v>2.21875</c:v>
                </c:pt>
                <c:pt idx="213">
                  <c:v>2.2291666666666665</c:v>
                </c:pt>
                <c:pt idx="214">
                  <c:v>2.2395833333333335</c:v>
                </c:pt>
                <c:pt idx="215">
                  <c:v>2.25</c:v>
                </c:pt>
                <c:pt idx="216">
                  <c:v>2.2604166666666665</c:v>
                </c:pt>
                <c:pt idx="217">
                  <c:v>2.2708333333333335</c:v>
                </c:pt>
                <c:pt idx="218">
                  <c:v>2.28125</c:v>
                </c:pt>
                <c:pt idx="219">
                  <c:v>2.2916666666666665</c:v>
                </c:pt>
                <c:pt idx="220">
                  <c:v>2.3020833333333335</c:v>
                </c:pt>
                <c:pt idx="221">
                  <c:v>2.3125</c:v>
                </c:pt>
                <c:pt idx="222">
                  <c:v>2.3229166666666665</c:v>
                </c:pt>
                <c:pt idx="223">
                  <c:v>2.3333333333333335</c:v>
                </c:pt>
                <c:pt idx="224">
                  <c:v>2.34375</c:v>
                </c:pt>
                <c:pt idx="225">
                  <c:v>2.3541666666666665</c:v>
                </c:pt>
                <c:pt idx="226">
                  <c:v>2.3645833333333335</c:v>
                </c:pt>
                <c:pt idx="227">
                  <c:v>2.375</c:v>
                </c:pt>
                <c:pt idx="228">
                  <c:v>2.3854166666666665</c:v>
                </c:pt>
                <c:pt idx="229">
                  <c:v>2.3958333333333335</c:v>
                </c:pt>
                <c:pt idx="230">
                  <c:v>2.40625</c:v>
                </c:pt>
                <c:pt idx="231">
                  <c:v>2.4166666666666665</c:v>
                </c:pt>
                <c:pt idx="232">
                  <c:v>2.4270833333333335</c:v>
                </c:pt>
                <c:pt idx="233">
                  <c:v>2.4375</c:v>
                </c:pt>
                <c:pt idx="234">
                  <c:v>2.4479166666666665</c:v>
                </c:pt>
                <c:pt idx="235">
                  <c:v>2.4583333333333335</c:v>
                </c:pt>
                <c:pt idx="236">
                  <c:v>2.46875</c:v>
                </c:pt>
                <c:pt idx="237">
                  <c:v>2.4791666666666665</c:v>
                </c:pt>
                <c:pt idx="238">
                  <c:v>2.4895833333333335</c:v>
                </c:pt>
                <c:pt idx="239">
                  <c:v>2.5</c:v>
                </c:pt>
                <c:pt idx="240">
                  <c:v>2.5104166666666665</c:v>
                </c:pt>
                <c:pt idx="241">
                  <c:v>2.5208333333333335</c:v>
                </c:pt>
                <c:pt idx="242">
                  <c:v>2.53125</c:v>
                </c:pt>
                <c:pt idx="243">
                  <c:v>2.5416666666666665</c:v>
                </c:pt>
                <c:pt idx="244">
                  <c:v>2.5520833333333335</c:v>
                </c:pt>
                <c:pt idx="245">
                  <c:v>2.5625</c:v>
                </c:pt>
                <c:pt idx="246">
                  <c:v>2.5729166666666665</c:v>
                </c:pt>
                <c:pt idx="247">
                  <c:v>2.5833333333333335</c:v>
                </c:pt>
                <c:pt idx="248">
                  <c:v>2.59375</c:v>
                </c:pt>
                <c:pt idx="249">
                  <c:v>2.6041666666666665</c:v>
                </c:pt>
                <c:pt idx="250">
                  <c:v>2.6145833333333335</c:v>
                </c:pt>
                <c:pt idx="251">
                  <c:v>2.625</c:v>
                </c:pt>
                <c:pt idx="252">
                  <c:v>2.6354166666666665</c:v>
                </c:pt>
                <c:pt idx="253">
                  <c:v>2.6458333333333335</c:v>
                </c:pt>
                <c:pt idx="254">
                  <c:v>2.65625</c:v>
                </c:pt>
                <c:pt idx="255">
                  <c:v>2.6666666666666665</c:v>
                </c:pt>
                <c:pt idx="256">
                  <c:v>2.6770833333333335</c:v>
                </c:pt>
                <c:pt idx="257">
                  <c:v>2.6875</c:v>
                </c:pt>
                <c:pt idx="258">
                  <c:v>2.6979166666666665</c:v>
                </c:pt>
                <c:pt idx="259">
                  <c:v>2.7083333333333335</c:v>
                </c:pt>
                <c:pt idx="260">
                  <c:v>2.71875</c:v>
                </c:pt>
                <c:pt idx="261">
                  <c:v>2.7291666666666665</c:v>
                </c:pt>
                <c:pt idx="262">
                  <c:v>2.7395833333333335</c:v>
                </c:pt>
                <c:pt idx="263">
                  <c:v>2.75</c:v>
                </c:pt>
                <c:pt idx="264">
                  <c:v>2.7604166666666665</c:v>
                </c:pt>
                <c:pt idx="265">
                  <c:v>2.7708333333333335</c:v>
                </c:pt>
                <c:pt idx="266">
                  <c:v>2.78125</c:v>
                </c:pt>
                <c:pt idx="267">
                  <c:v>2.7916666666666665</c:v>
                </c:pt>
                <c:pt idx="268">
                  <c:v>2.8020833333333335</c:v>
                </c:pt>
                <c:pt idx="269">
                  <c:v>2.8125</c:v>
                </c:pt>
                <c:pt idx="270">
                  <c:v>2.8229166666666665</c:v>
                </c:pt>
                <c:pt idx="271">
                  <c:v>2.8333333333333335</c:v>
                </c:pt>
                <c:pt idx="272">
                  <c:v>2.84375</c:v>
                </c:pt>
                <c:pt idx="273">
                  <c:v>2.8541666666666665</c:v>
                </c:pt>
                <c:pt idx="274">
                  <c:v>2.8645833333333335</c:v>
                </c:pt>
                <c:pt idx="275">
                  <c:v>2.875</c:v>
                </c:pt>
                <c:pt idx="276">
                  <c:v>2.8854166666666665</c:v>
                </c:pt>
                <c:pt idx="277">
                  <c:v>2.8958333333333335</c:v>
                </c:pt>
                <c:pt idx="278">
                  <c:v>2.90625</c:v>
                </c:pt>
                <c:pt idx="279">
                  <c:v>2.9166666666666665</c:v>
                </c:pt>
                <c:pt idx="280">
                  <c:v>2.9270833333333335</c:v>
                </c:pt>
                <c:pt idx="281">
                  <c:v>2.9375</c:v>
                </c:pt>
                <c:pt idx="282">
                  <c:v>2.9479166666666665</c:v>
                </c:pt>
                <c:pt idx="283">
                  <c:v>2.9583333333333335</c:v>
                </c:pt>
                <c:pt idx="284">
                  <c:v>2.96875</c:v>
                </c:pt>
                <c:pt idx="285">
                  <c:v>2.9791666666666665</c:v>
                </c:pt>
                <c:pt idx="286">
                  <c:v>2.9895833333333335</c:v>
                </c:pt>
                <c:pt idx="287">
                  <c:v>3</c:v>
                </c:pt>
                <c:pt idx="288">
                  <c:v>3.0104166666666665</c:v>
                </c:pt>
                <c:pt idx="289">
                  <c:v>3.0208333333333335</c:v>
                </c:pt>
                <c:pt idx="290">
                  <c:v>3.03125</c:v>
                </c:pt>
                <c:pt idx="291">
                  <c:v>3.0416666666666665</c:v>
                </c:pt>
                <c:pt idx="292">
                  <c:v>3.0520833333333335</c:v>
                </c:pt>
                <c:pt idx="293">
                  <c:v>3.0625</c:v>
                </c:pt>
                <c:pt idx="294">
                  <c:v>3.0729166666666665</c:v>
                </c:pt>
                <c:pt idx="295">
                  <c:v>3.0833333333333335</c:v>
                </c:pt>
                <c:pt idx="296">
                  <c:v>3.09375</c:v>
                </c:pt>
                <c:pt idx="297">
                  <c:v>3.1041666666666665</c:v>
                </c:pt>
                <c:pt idx="298">
                  <c:v>3.1145833333333335</c:v>
                </c:pt>
                <c:pt idx="299">
                  <c:v>3.125</c:v>
                </c:pt>
                <c:pt idx="300">
                  <c:v>3.1354166666666665</c:v>
                </c:pt>
                <c:pt idx="301">
                  <c:v>3.1458333333333335</c:v>
                </c:pt>
                <c:pt idx="302">
                  <c:v>3.15625</c:v>
                </c:pt>
                <c:pt idx="303">
                  <c:v>3.1666666666666665</c:v>
                </c:pt>
                <c:pt idx="304">
                  <c:v>3.1770833333333335</c:v>
                </c:pt>
                <c:pt idx="305">
                  <c:v>3.1875</c:v>
                </c:pt>
                <c:pt idx="306">
                  <c:v>3.1979166666666665</c:v>
                </c:pt>
                <c:pt idx="307">
                  <c:v>3.2083333333333335</c:v>
                </c:pt>
                <c:pt idx="308">
                  <c:v>3.21875</c:v>
                </c:pt>
                <c:pt idx="309">
                  <c:v>3.2291666666666665</c:v>
                </c:pt>
                <c:pt idx="310">
                  <c:v>3.2395833333333335</c:v>
                </c:pt>
                <c:pt idx="311">
                  <c:v>3.25</c:v>
                </c:pt>
                <c:pt idx="312">
                  <c:v>3.2604166666666665</c:v>
                </c:pt>
                <c:pt idx="313">
                  <c:v>3.2708333333333335</c:v>
                </c:pt>
                <c:pt idx="314">
                  <c:v>3.28125</c:v>
                </c:pt>
                <c:pt idx="315">
                  <c:v>3.2916666666666665</c:v>
                </c:pt>
                <c:pt idx="316">
                  <c:v>3.3020833333333335</c:v>
                </c:pt>
                <c:pt idx="317">
                  <c:v>3.3125</c:v>
                </c:pt>
                <c:pt idx="318">
                  <c:v>3.3229166666666665</c:v>
                </c:pt>
                <c:pt idx="319">
                  <c:v>3.3333333333333335</c:v>
                </c:pt>
                <c:pt idx="320">
                  <c:v>3.34375</c:v>
                </c:pt>
                <c:pt idx="321">
                  <c:v>3.3541666666666665</c:v>
                </c:pt>
                <c:pt idx="322">
                  <c:v>3.3645833333333335</c:v>
                </c:pt>
                <c:pt idx="323">
                  <c:v>3.375</c:v>
                </c:pt>
                <c:pt idx="324">
                  <c:v>3.3854166666666665</c:v>
                </c:pt>
                <c:pt idx="325">
                  <c:v>3.3958333333333335</c:v>
                </c:pt>
                <c:pt idx="326">
                  <c:v>3.40625</c:v>
                </c:pt>
                <c:pt idx="327">
                  <c:v>3.4166666666666665</c:v>
                </c:pt>
                <c:pt idx="328">
                  <c:v>3.4270833333333335</c:v>
                </c:pt>
                <c:pt idx="329">
                  <c:v>3.4375</c:v>
                </c:pt>
                <c:pt idx="330">
                  <c:v>3.4479166666666665</c:v>
                </c:pt>
                <c:pt idx="331">
                  <c:v>3.4583333333333335</c:v>
                </c:pt>
                <c:pt idx="332">
                  <c:v>3.46875</c:v>
                </c:pt>
                <c:pt idx="333">
                  <c:v>3.4791666666666665</c:v>
                </c:pt>
                <c:pt idx="334">
                  <c:v>3.4895833333333335</c:v>
                </c:pt>
                <c:pt idx="335">
                  <c:v>3.5</c:v>
                </c:pt>
                <c:pt idx="336">
                  <c:v>3.5104166666666665</c:v>
                </c:pt>
                <c:pt idx="337">
                  <c:v>3.5208333333333335</c:v>
                </c:pt>
                <c:pt idx="338">
                  <c:v>3.53125</c:v>
                </c:pt>
                <c:pt idx="339">
                  <c:v>3.5416666666666665</c:v>
                </c:pt>
                <c:pt idx="340">
                  <c:v>3.5520833333333335</c:v>
                </c:pt>
                <c:pt idx="341">
                  <c:v>3.5625</c:v>
                </c:pt>
                <c:pt idx="342">
                  <c:v>3.5729166666666665</c:v>
                </c:pt>
                <c:pt idx="343">
                  <c:v>3.5833333333333335</c:v>
                </c:pt>
                <c:pt idx="344">
                  <c:v>3.59375</c:v>
                </c:pt>
                <c:pt idx="345">
                  <c:v>3.6041666666666665</c:v>
                </c:pt>
                <c:pt idx="346">
                  <c:v>3.6145833333333335</c:v>
                </c:pt>
                <c:pt idx="347">
                  <c:v>3.625</c:v>
                </c:pt>
                <c:pt idx="348">
                  <c:v>3.6354166666666665</c:v>
                </c:pt>
                <c:pt idx="349">
                  <c:v>3.6458333333333335</c:v>
                </c:pt>
                <c:pt idx="350">
                  <c:v>3.65625</c:v>
                </c:pt>
                <c:pt idx="351">
                  <c:v>3.6666666666666665</c:v>
                </c:pt>
                <c:pt idx="352">
                  <c:v>3.6770833333333335</c:v>
                </c:pt>
                <c:pt idx="353">
                  <c:v>3.6875</c:v>
                </c:pt>
                <c:pt idx="354">
                  <c:v>3.6979166666666665</c:v>
                </c:pt>
                <c:pt idx="355">
                  <c:v>3.7083333333333335</c:v>
                </c:pt>
                <c:pt idx="356">
                  <c:v>3.71875</c:v>
                </c:pt>
                <c:pt idx="357">
                  <c:v>3.7291666666666665</c:v>
                </c:pt>
                <c:pt idx="358">
                  <c:v>3.7395833333333335</c:v>
                </c:pt>
                <c:pt idx="359">
                  <c:v>3.75</c:v>
                </c:pt>
                <c:pt idx="360">
                  <c:v>3.7604166666666665</c:v>
                </c:pt>
                <c:pt idx="361">
                  <c:v>3.7708333333333335</c:v>
                </c:pt>
                <c:pt idx="362">
                  <c:v>3.78125</c:v>
                </c:pt>
                <c:pt idx="363">
                  <c:v>3.7916666666666665</c:v>
                </c:pt>
                <c:pt idx="364">
                  <c:v>3.8020833333333335</c:v>
                </c:pt>
                <c:pt idx="365">
                  <c:v>3.8125</c:v>
                </c:pt>
                <c:pt idx="366">
                  <c:v>3.8229166666666665</c:v>
                </c:pt>
                <c:pt idx="367">
                  <c:v>3.8333333333333335</c:v>
                </c:pt>
                <c:pt idx="368">
                  <c:v>3.84375</c:v>
                </c:pt>
                <c:pt idx="369">
                  <c:v>3.8541666666666665</c:v>
                </c:pt>
                <c:pt idx="370">
                  <c:v>3.8645833333333335</c:v>
                </c:pt>
                <c:pt idx="371">
                  <c:v>3.875</c:v>
                </c:pt>
                <c:pt idx="372">
                  <c:v>3.8854166666666665</c:v>
                </c:pt>
                <c:pt idx="373">
                  <c:v>3.8958333333333335</c:v>
                </c:pt>
                <c:pt idx="374">
                  <c:v>3.90625</c:v>
                </c:pt>
                <c:pt idx="375">
                  <c:v>3.9166666666666665</c:v>
                </c:pt>
                <c:pt idx="376">
                  <c:v>3.9270833333333335</c:v>
                </c:pt>
                <c:pt idx="377">
                  <c:v>3.9375</c:v>
                </c:pt>
                <c:pt idx="378">
                  <c:v>3.9479166666666665</c:v>
                </c:pt>
                <c:pt idx="379">
                  <c:v>3.9583333333333335</c:v>
                </c:pt>
                <c:pt idx="380">
                  <c:v>3.96875</c:v>
                </c:pt>
                <c:pt idx="381">
                  <c:v>3.9791666666666665</c:v>
                </c:pt>
                <c:pt idx="382">
                  <c:v>3.9895833333333335</c:v>
                </c:pt>
                <c:pt idx="383">
                  <c:v>4</c:v>
                </c:pt>
                <c:pt idx="384">
                  <c:v>4.010416666666667</c:v>
                </c:pt>
                <c:pt idx="385">
                  <c:v>4.020833333333333</c:v>
                </c:pt>
                <c:pt idx="386">
                  <c:v>4.03125</c:v>
                </c:pt>
                <c:pt idx="387">
                  <c:v>4.041666666666667</c:v>
                </c:pt>
                <c:pt idx="388">
                  <c:v>4.052083333333333</c:v>
                </c:pt>
                <c:pt idx="389">
                  <c:v>4.0625</c:v>
                </c:pt>
                <c:pt idx="390">
                  <c:v>4.072916666666667</c:v>
                </c:pt>
                <c:pt idx="391">
                  <c:v>4.083333333333333</c:v>
                </c:pt>
                <c:pt idx="392">
                  <c:v>4.09375</c:v>
                </c:pt>
                <c:pt idx="393">
                  <c:v>4.104166666666667</c:v>
                </c:pt>
                <c:pt idx="394">
                  <c:v>4.114583333333333</c:v>
                </c:pt>
                <c:pt idx="395">
                  <c:v>4.125</c:v>
                </c:pt>
                <c:pt idx="396">
                  <c:v>4.135416666666667</c:v>
                </c:pt>
                <c:pt idx="397">
                  <c:v>4.145833333333333</c:v>
                </c:pt>
                <c:pt idx="398">
                  <c:v>4.15625</c:v>
                </c:pt>
                <c:pt idx="399">
                  <c:v>4.166666666666667</c:v>
                </c:pt>
                <c:pt idx="400">
                  <c:v>4.177083333333333</c:v>
                </c:pt>
                <c:pt idx="401">
                  <c:v>4.1875</c:v>
                </c:pt>
                <c:pt idx="402">
                  <c:v>4.197916666666667</c:v>
                </c:pt>
                <c:pt idx="403">
                  <c:v>4.208333333333333</c:v>
                </c:pt>
                <c:pt idx="404">
                  <c:v>4.21875</c:v>
                </c:pt>
                <c:pt idx="405">
                  <c:v>4.229166666666667</c:v>
                </c:pt>
                <c:pt idx="406">
                  <c:v>4.239583333333333</c:v>
                </c:pt>
                <c:pt idx="407">
                  <c:v>4.25</c:v>
                </c:pt>
                <c:pt idx="408">
                  <c:v>4.260416666666667</c:v>
                </c:pt>
                <c:pt idx="409">
                  <c:v>4.270833333333333</c:v>
                </c:pt>
                <c:pt idx="410">
                  <c:v>4.28125</c:v>
                </c:pt>
                <c:pt idx="411">
                  <c:v>4.291666666666667</c:v>
                </c:pt>
                <c:pt idx="412">
                  <c:v>4.302083333333333</c:v>
                </c:pt>
                <c:pt idx="413">
                  <c:v>4.3125</c:v>
                </c:pt>
                <c:pt idx="414">
                  <c:v>4.322916666666667</c:v>
                </c:pt>
                <c:pt idx="415">
                  <c:v>4.333333333333333</c:v>
                </c:pt>
                <c:pt idx="416">
                  <c:v>4.34375</c:v>
                </c:pt>
                <c:pt idx="417">
                  <c:v>4.354166666666667</c:v>
                </c:pt>
                <c:pt idx="418">
                  <c:v>4.364583333333333</c:v>
                </c:pt>
                <c:pt idx="419">
                  <c:v>4.375</c:v>
                </c:pt>
                <c:pt idx="420">
                  <c:v>4.385416666666667</c:v>
                </c:pt>
                <c:pt idx="421">
                  <c:v>4.395833333333333</c:v>
                </c:pt>
                <c:pt idx="422">
                  <c:v>4.40625</c:v>
                </c:pt>
                <c:pt idx="423">
                  <c:v>4.416666666666667</c:v>
                </c:pt>
                <c:pt idx="424">
                  <c:v>4.427083333333333</c:v>
                </c:pt>
                <c:pt idx="425">
                  <c:v>4.4375</c:v>
                </c:pt>
                <c:pt idx="426">
                  <c:v>4.447916666666667</c:v>
                </c:pt>
                <c:pt idx="427">
                  <c:v>4.458333333333333</c:v>
                </c:pt>
                <c:pt idx="428">
                  <c:v>4.46875</c:v>
                </c:pt>
                <c:pt idx="429">
                  <c:v>4.479166666666667</c:v>
                </c:pt>
                <c:pt idx="430">
                  <c:v>4.489583333333333</c:v>
                </c:pt>
                <c:pt idx="431">
                  <c:v>4.5</c:v>
                </c:pt>
                <c:pt idx="432">
                  <c:v>4.510416666666667</c:v>
                </c:pt>
                <c:pt idx="433">
                  <c:v>4.520833333333333</c:v>
                </c:pt>
                <c:pt idx="434">
                  <c:v>4.53125</c:v>
                </c:pt>
                <c:pt idx="435">
                  <c:v>4.541666666666667</c:v>
                </c:pt>
                <c:pt idx="436">
                  <c:v>4.552083333333333</c:v>
                </c:pt>
                <c:pt idx="437">
                  <c:v>4.5625</c:v>
                </c:pt>
                <c:pt idx="438">
                  <c:v>4.572916666666667</c:v>
                </c:pt>
                <c:pt idx="439">
                  <c:v>4.583333333333333</c:v>
                </c:pt>
                <c:pt idx="440">
                  <c:v>4.59375</c:v>
                </c:pt>
                <c:pt idx="441">
                  <c:v>4.604166666666667</c:v>
                </c:pt>
                <c:pt idx="442">
                  <c:v>4.614583333333333</c:v>
                </c:pt>
                <c:pt idx="443">
                  <c:v>4.625</c:v>
                </c:pt>
                <c:pt idx="444">
                  <c:v>4.635416666666667</c:v>
                </c:pt>
                <c:pt idx="445">
                  <c:v>4.645833333333333</c:v>
                </c:pt>
                <c:pt idx="446">
                  <c:v>4.65625</c:v>
                </c:pt>
                <c:pt idx="447">
                  <c:v>4.666666666666667</c:v>
                </c:pt>
                <c:pt idx="448">
                  <c:v>4.677083333333333</c:v>
                </c:pt>
                <c:pt idx="449">
                  <c:v>4.6875</c:v>
                </c:pt>
                <c:pt idx="450">
                  <c:v>4.697916666666667</c:v>
                </c:pt>
                <c:pt idx="451">
                  <c:v>4.708333333333333</c:v>
                </c:pt>
                <c:pt idx="452">
                  <c:v>4.71875</c:v>
                </c:pt>
                <c:pt idx="453">
                  <c:v>4.729166666666667</c:v>
                </c:pt>
                <c:pt idx="454">
                  <c:v>4.739583333333333</c:v>
                </c:pt>
                <c:pt idx="455">
                  <c:v>4.75</c:v>
                </c:pt>
                <c:pt idx="456">
                  <c:v>4.760416666666667</c:v>
                </c:pt>
                <c:pt idx="457">
                  <c:v>4.770833333333333</c:v>
                </c:pt>
                <c:pt idx="458">
                  <c:v>4.78125</c:v>
                </c:pt>
                <c:pt idx="459">
                  <c:v>4.791666666666667</c:v>
                </c:pt>
                <c:pt idx="460">
                  <c:v>4.802083333333333</c:v>
                </c:pt>
                <c:pt idx="461">
                  <c:v>4.8125</c:v>
                </c:pt>
                <c:pt idx="462">
                  <c:v>4.822916666666667</c:v>
                </c:pt>
                <c:pt idx="463">
                  <c:v>4.833333333333333</c:v>
                </c:pt>
                <c:pt idx="464">
                  <c:v>4.84375</c:v>
                </c:pt>
                <c:pt idx="465">
                  <c:v>4.854166666666667</c:v>
                </c:pt>
                <c:pt idx="466">
                  <c:v>4.864583333333333</c:v>
                </c:pt>
                <c:pt idx="467">
                  <c:v>4.875</c:v>
                </c:pt>
                <c:pt idx="468">
                  <c:v>4.885416666666667</c:v>
                </c:pt>
                <c:pt idx="469">
                  <c:v>4.895833333333333</c:v>
                </c:pt>
                <c:pt idx="470">
                  <c:v>4.90625</c:v>
                </c:pt>
                <c:pt idx="471">
                  <c:v>4.916666666666667</c:v>
                </c:pt>
                <c:pt idx="472">
                  <c:v>4.927083333333333</c:v>
                </c:pt>
                <c:pt idx="473">
                  <c:v>4.9375</c:v>
                </c:pt>
                <c:pt idx="474">
                  <c:v>4.947916666666667</c:v>
                </c:pt>
                <c:pt idx="475">
                  <c:v>4.958333333333333</c:v>
                </c:pt>
                <c:pt idx="476">
                  <c:v>4.96875</c:v>
                </c:pt>
                <c:pt idx="477">
                  <c:v>4.979166666666667</c:v>
                </c:pt>
                <c:pt idx="478">
                  <c:v>4.989583333333333</c:v>
                </c:pt>
                <c:pt idx="479">
                  <c:v>5</c:v>
                </c:pt>
                <c:pt idx="480">
                  <c:v>5.010416666666667</c:v>
                </c:pt>
                <c:pt idx="481">
                  <c:v>5.020833333333333</c:v>
                </c:pt>
                <c:pt idx="482">
                  <c:v>5.03125</c:v>
                </c:pt>
                <c:pt idx="483">
                  <c:v>5.041666666666667</c:v>
                </c:pt>
                <c:pt idx="484">
                  <c:v>5.052083333333333</c:v>
                </c:pt>
                <c:pt idx="485">
                  <c:v>5.0625</c:v>
                </c:pt>
                <c:pt idx="486">
                  <c:v>5.072916666666667</c:v>
                </c:pt>
                <c:pt idx="487">
                  <c:v>5.083333333333333</c:v>
                </c:pt>
                <c:pt idx="488">
                  <c:v>5.09375</c:v>
                </c:pt>
                <c:pt idx="489">
                  <c:v>5.104166666666667</c:v>
                </c:pt>
                <c:pt idx="490">
                  <c:v>5.114583333333333</c:v>
                </c:pt>
                <c:pt idx="491">
                  <c:v>5.125</c:v>
                </c:pt>
                <c:pt idx="492">
                  <c:v>5.135416666666667</c:v>
                </c:pt>
                <c:pt idx="493">
                  <c:v>5.145833333333333</c:v>
                </c:pt>
                <c:pt idx="494">
                  <c:v>5.15625</c:v>
                </c:pt>
                <c:pt idx="495">
                  <c:v>5.166666666666667</c:v>
                </c:pt>
                <c:pt idx="496">
                  <c:v>5.177083333333333</c:v>
                </c:pt>
                <c:pt idx="497">
                  <c:v>5.1875</c:v>
                </c:pt>
                <c:pt idx="498">
                  <c:v>5.197916666666667</c:v>
                </c:pt>
                <c:pt idx="499">
                  <c:v>5.208333333333333</c:v>
                </c:pt>
                <c:pt idx="500">
                  <c:v>5.21875</c:v>
                </c:pt>
                <c:pt idx="501">
                  <c:v>5.229166666666667</c:v>
                </c:pt>
                <c:pt idx="502">
                  <c:v>5.239583333333333</c:v>
                </c:pt>
                <c:pt idx="503">
                  <c:v>5.25</c:v>
                </c:pt>
                <c:pt idx="504">
                  <c:v>5.260416666666667</c:v>
                </c:pt>
                <c:pt idx="505">
                  <c:v>5.270833333333333</c:v>
                </c:pt>
                <c:pt idx="506">
                  <c:v>5.28125</c:v>
                </c:pt>
                <c:pt idx="507">
                  <c:v>5.291666666666667</c:v>
                </c:pt>
                <c:pt idx="508">
                  <c:v>5.302083333333333</c:v>
                </c:pt>
                <c:pt idx="509">
                  <c:v>5.3125</c:v>
                </c:pt>
                <c:pt idx="510">
                  <c:v>5.322916666666667</c:v>
                </c:pt>
                <c:pt idx="511">
                  <c:v>5.333333333333333</c:v>
                </c:pt>
                <c:pt idx="512">
                  <c:v>5.34375</c:v>
                </c:pt>
                <c:pt idx="513">
                  <c:v>5.354166666666667</c:v>
                </c:pt>
                <c:pt idx="514">
                  <c:v>5.364583333333333</c:v>
                </c:pt>
                <c:pt idx="515">
                  <c:v>5.375</c:v>
                </c:pt>
                <c:pt idx="516">
                  <c:v>5.385416666666667</c:v>
                </c:pt>
                <c:pt idx="517">
                  <c:v>5.395833333333333</c:v>
                </c:pt>
                <c:pt idx="518">
                  <c:v>5.40625</c:v>
                </c:pt>
                <c:pt idx="519">
                  <c:v>5.416666666666667</c:v>
                </c:pt>
                <c:pt idx="520">
                  <c:v>5.427083333333333</c:v>
                </c:pt>
                <c:pt idx="521">
                  <c:v>5.4375</c:v>
                </c:pt>
                <c:pt idx="522">
                  <c:v>5.447916666666667</c:v>
                </c:pt>
                <c:pt idx="523">
                  <c:v>5.458333333333333</c:v>
                </c:pt>
                <c:pt idx="524">
                  <c:v>5.46875</c:v>
                </c:pt>
                <c:pt idx="525">
                  <c:v>5.479166666666667</c:v>
                </c:pt>
                <c:pt idx="526">
                  <c:v>5.489583333333333</c:v>
                </c:pt>
                <c:pt idx="527">
                  <c:v>5.5</c:v>
                </c:pt>
                <c:pt idx="528">
                  <c:v>5.510416666666667</c:v>
                </c:pt>
                <c:pt idx="529">
                  <c:v>5.520833333333333</c:v>
                </c:pt>
                <c:pt idx="530">
                  <c:v>5.53125</c:v>
                </c:pt>
                <c:pt idx="531">
                  <c:v>5.541666666666667</c:v>
                </c:pt>
                <c:pt idx="532">
                  <c:v>5.552083333333333</c:v>
                </c:pt>
                <c:pt idx="533">
                  <c:v>5.5625</c:v>
                </c:pt>
                <c:pt idx="534">
                  <c:v>5.572916666666667</c:v>
                </c:pt>
                <c:pt idx="535">
                  <c:v>5.583333333333333</c:v>
                </c:pt>
                <c:pt idx="536">
                  <c:v>5.59375</c:v>
                </c:pt>
                <c:pt idx="537">
                  <c:v>5.604166666666667</c:v>
                </c:pt>
                <c:pt idx="538">
                  <c:v>5.614583333333333</c:v>
                </c:pt>
                <c:pt idx="539">
                  <c:v>5.625</c:v>
                </c:pt>
                <c:pt idx="540">
                  <c:v>5.635416666666667</c:v>
                </c:pt>
                <c:pt idx="541">
                  <c:v>5.645833333333333</c:v>
                </c:pt>
                <c:pt idx="542">
                  <c:v>5.65625</c:v>
                </c:pt>
                <c:pt idx="543">
                  <c:v>5.666666666666667</c:v>
                </c:pt>
                <c:pt idx="544">
                  <c:v>5.677083333333333</c:v>
                </c:pt>
                <c:pt idx="545">
                  <c:v>5.6875</c:v>
                </c:pt>
                <c:pt idx="546">
                  <c:v>5.697916666666667</c:v>
                </c:pt>
                <c:pt idx="547">
                  <c:v>5.708333333333333</c:v>
                </c:pt>
                <c:pt idx="548">
                  <c:v>5.71875</c:v>
                </c:pt>
                <c:pt idx="549">
                  <c:v>5.729166666666667</c:v>
                </c:pt>
                <c:pt idx="550">
                  <c:v>5.739583333333333</c:v>
                </c:pt>
                <c:pt idx="551">
                  <c:v>5.75</c:v>
                </c:pt>
                <c:pt idx="552">
                  <c:v>5.760416666666667</c:v>
                </c:pt>
                <c:pt idx="553">
                  <c:v>5.770833333333333</c:v>
                </c:pt>
                <c:pt idx="554">
                  <c:v>5.78125</c:v>
                </c:pt>
                <c:pt idx="555">
                  <c:v>5.791666666666667</c:v>
                </c:pt>
                <c:pt idx="556">
                  <c:v>5.802083333333333</c:v>
                </c:pt>
                <c:pt idx="557">
                  <c:v>5.8125</c:v>
                </c:pt>
                <c:pt idx="558">
                  <c:v>5.822916666666667</c:v>
                </c:pt>
                <c:pt idx="559">
                  <c:v>5.833333333333333</c:v>
                </c:pt>
                <c:pt idx="560">
                  <c:v>5.84375</c:v>
                </c:pt>
                <c:pt idx="561">
                  <c:v>5.854166666666667</c:v>
                </c:pt>
                <c:pt idx="562">
                  <c:v>5.864583333333333</c:v>
                </c:pt>
                <c:pt idx="563">
                  <c:v>5.875</c:v>
                </c:pt>
                <c:pt idx="564">
                  <c:v>5.885416666666667</c:v>
                </c:pt>
                <c:pt idx="565">
                  <c:v>5.895833333333333</c:v>
                </c:pt>
                <c:pt idx="566">
                  <c:v>5.90625</c:v>
                </c:pt>
                <c:pt idx="567">
                  <c:v>5.916666666666667</c:v>
                </c:pt>
                <c:pt idx="568">
                  <c:v>5.927083333333333</c:v>
                </c:pt>
                <c:pt idx="569">
                  <c:v>5.9375</c:v>
                </c:pt>
                <c:pt idx="570">
                  <c:v>5.947916666666667</c:v>
                </c:pt>
                <c:pt idx="571">
                  <c:v>5.958333333333333</c:v>
                </c:pt>
                <c:pt idx="572">
                  <c:v>5.96875</c:v>
                </c:pt>
                <c:pt idx="573">
                  <c:v>5.979166666666667</c:v>
                </c:pt>
                <c:pt idx="574">
                  <c:v>5.989583333333333</c:v>
                </c:pt>
                <c:pt idx="575">
                  <c:v>6</c:v>
                </c:pt>
                <c:pt idx="576">
                  <c:v>6.010416666666667</c:v>
                </c:pt>
                <c:pt idx="577">
                  <c:v>6.020833333333333</c:v>
                </c:pt>
                <c:pt idx="578">
                  <c:v>6.03125</c:v>
                </c:pt>
                <c:pt idx="579">
                  <c:v>6.041666666666667</c:v>
                </c:pt>
                <c:pt idx="580">
                  <c:v>6.052083333333333</c:v>
                </c:pt>
                <c:pt idx="581">
                  <c:v>6.0625</c:v>
                </c:pt>
                <c:pt idx="582">
                  <c:v>6.072916666666667</c:v>
                </c:pt>
                <c:pt idx="583">
                  <c:v>6.083333333333333</c:v>
                </c:pt>
                <c:pt idx="584">
                  <c:v>6.09375</c:v>
                </c:pt>
                <c:pt idx="585">
                  <c:v>6.104166666666667</c:v>
                </c:pt>
                <c:pt idx="586">
                  <c:v>6.114583333333333</c:v>
                </c:pt>
                <c:pt idx="587">
                  <c:v>6.125</c:v>
                </c:pt>
                <c:pt idx="588">
                  <c:v>6.135416666666667</c:v>
                </c:pt>
                <c:pt idx="589">
                  <c:v>6.145833333333333</c:v>
                </c:pt>
                <c:pt idx="590">
                  <c:v>6.15625</c:v>
                </c:pt>
                <c:pt idx="591">
                  <c:v>6.166666666666667</c:v>
                </c:pt>
                <c:pt idx="592">
                  <c:v>6.177083333333333</c:v>
                </c:pt>
                <c:pt idx="593">
                  <c:v>6.1875</c:v>
                </c:pt>
                <c:pt idx="594">
                  <c:v>6.197916666666667</c:v>
                </c:pt>
                <c:pt idx="595">
                  <c:v>6.208333333333333</c:v>
                </c:pt>
                <c:pt idx="596">
                  <c:v>6.21875</c:v>
                </c:pt>
                <c:pt idx="597">
                  <c:v>6.229166666666667</c:v>
                </c:pt>
                <c:pt idx="598">
                  <c:v>6.239583333333333</c:v>
                </c:pt>
                <c:pt idx="599">
                  <c:v>6.25</c:v>
                </c:pt>
                <c:pt idx="600">
                  <c:v>6.260416666666667</c:v>
                </c:pt>
                <c:pt idx="601">
                  <c:v>6.270833333333333</c:v>
                </c:pt>
                <c:pt idx="602">
                  <c:v>6.28125</c:v>
                </c:pt>
                <c:pt idx="603">
                  <c:v>6.291666666666667</c:v>
                </c:pt>
                <c:pt idx="604">
                  <c:v>6.302083333333333</c:v>
                </c:pt>
                <c:pt idx="605">
                  <c:v>6.3125</c:v>
                </c:pt>
                <c:pt idx="606">
                  <c:v>6.322916666666667</c:v>
                </c:pt>
                <c:pt idx="607">
                  <c:v>6.333333333333333</c:v>
                </c:pt>
                <c:pt idx="608">
                  <c:v>6.34375</c:v>
                </c:pt>
                <c:pt idx="609">
                  <c:v>6.354166666666667</c:v>
                </c:pt>
                <c:pt idx="610">
                  <c:v>6.364583333333333</c:v>
                </c:pt>
                <c:pt idx="611">
                  <c:v>6.375</c:v>
                </c:pt>
                <c:pt idx="612">
                  <c:v>6.385416666666667</c:v>
                </c:pt>
                <c:pt idx="613">
                  <c:v>6.395833333333333</c:v>
                </c:pt>
                <c:pt idx="614">
                  <c:v>6.40625</c:v>
                </c:pt>
                <c:pt idx="615">
                  <c:v>6.416666666666667</c:v>
                </c:pt>
                <c:pt idx="616">
                  <c:v>6.427083333333333</c:v>
                </c:pt>
                <c:pt idx="617">
                  <c:v>6.4375</c:v>
                </c:pt>
                <c:pt idx="618">
                  <c:v>6.447916666666667</c:v>
                </c:pt>
                <c:pt idx="619">
                  <c:v>6.458333333333333</c:v>
                </c:pt>
                <c:pt idx="620">
                  <c:v>6.46875</c:v>
                </c:pt>
                <c:pt idx="621">
                  <c:v>6.479166666666667</c:v>
                </c:pt>
                <c:pt idx="622">
                  <c:v>6.489583333333333</c:v>
                </c:pt>
                <c:pt idx="623">
                  <c:v>6.5</c:v>
                </c:pt>
                <c:pt idx="624">
                  <c:v>6.510416666666667</c:v>
                </c:pt>
                <c:pt idx="625">
                  <c:v>6.520833333333333</c:v>
                </c:pt>
                <c:pt idx="626">
                  <c:v>6.53125</c:v>
                </c:pt>
                <c:pt idx="627">
                  <c:v>6.541666666666667</c:v>
                </c:pt>
                <c:pt idx="628">
                  <c:v>6.552083333333333</c:v>
                </c:pt>
                <c:pt idx="629">
                  <c:v>6.5625</c:v>
                </c:pt>
                <c:pt idx="630">
                  <c:v>6.572916666666667</c:v>
                </c:pt>
                <c:pt idx="631">
                  <c:v>6.583333333333333</c:v>
                </c:pt>
                <c:pt idx="632">
                  <c:v>6.59375</c:v>
                </c:pt>
                <c:pt idx="633">
                  <c:v>6.604166666666667</c:v>
                </c:pt>
                <c:pt idx="634">
                  <c:v>6.614583333333333</c:v>
                </c:pt>
                <c:pt idx="635">
                  <c:v>6.625</c:v>
                </c:pt>
                <c:pt idx="636">
                  <c:v>6.635416666666667</c:v>
                </c:pt>
                <c:pt idx="637">
                  <c:v>6.645833333333333</c:v>
                </c:pt>
                <c:pt idx="638">
                  <c:v>6.65625</c:v>
                </c:pt>
                <c:pt idx="639">
                  <c:v>6.666666666666667</c:v>
                </c:pt>
                <c:pt idx="640">
                  <c:v>6.677083333333333</c:v>
                </c:pt>
                <c:pt idx="641">
                  <c:v>6.6875</c:v>
                </c:pt>
                <c:pt idx="642">
                  <c:v>6.697916666666667</c:v>
                </c:pt>
                <c:pt idx="643">
                  <c:v>6.708333333333333</c:v>
                </c:pt>
                <c:pt idx="644">
                  <c:v>6.71875</c:v>
                </c:pt>
                <c:pt idx="645">
                  <c:v>6.729166666666667</c:v>
                </c:pt>
                <c:pt idx="646">
                  <c:v>6.739583333333333</c:v>
                </c:pt>
                <c:pt idx="647">
                  <c:v>6.75</c:v>
                </c:pt>
                <c:pt idx="648">
                  <c:v>6.760416666666667</c:v>
                </c:pt>
                <c:pt idx="649">
                  <c:v>6.770833333333333</c:v>
                </c:pt>
                <c:pt idx="650">
                  <c:v>6.78125</c:v>
                </c:pt>
                <c:pt idx="651">
                  <c:v>6.791666666666667</c:v>
                </c:pt>
                <c:pt idx="652">
                  <c:v>6.802083333333333</c:v>
                </c:pt>
                <c:pt idx="653">
                  <c:v>6.8125</c:v>
                </c:pt>
                <c:pt idx="654">
                  <c:v>6.822916666666667</c:v>
                </c:pt>
                <c:pt idx="655">
                  <c:v>6.833333333333333</c:v>
                </c:pt>
                <c:pt idx="656">
                  <c:v>6.84375</c:v>
                </c:pt>
                <c:pt idx="657">
                  <c:v>6.854166666666667</c:v>
                </c:pt>
                <c:pt idx="658">
                  <c:v>6.864583333333333</c:v>
                </c:pt>
                <c:pt idx="659">
                  <c:v>6.875</c:v>
                </c:pt>
                <c:pt idx="660">
                  <c:v>6.885416666666667</c:v>
                </c:pt>
                <c:pt idx="661">
                  <c:v>6.895833333333333</c:v>
                </c:pt>
                <c:pt idx="662">
                  <c:v>6.90625</c:v>
                </c:pt>
                <c:pt idx="663">
                  <c:v>6.916666666666667</c:v>
                </c:pt>
                <c:pt idx="664">
                  <c:v>6.927083333333333</c:v>
                </c:pt>
                <c:pt idx="665">
                  <c:v>6.9375</c:v>
                </c:pt>
                <c:pt idx="666">
                  <c:v>6.947916666666667</c:v>
                </c:pt>
                <c:pt idx="667">
                  <c:v>6.958333333333333</c:v>
                </c:pt>
                <c:pt idx="668">
                  <c:v>6.96875</c:v>
                </c:pt>
                <c:pt idx="669">
                  <c:v>6.979166666666667</c:v>
                </c:pt>
                <c:pt idx="670">
                  <c:v>6.989583333333333</c:v>
                </c:pt>
                <c:pt idx="671">
                  <c:v>7</c:v>
                </c:pt>
                <c:pt idx="672">
                  <c:v>7.010416666666667</c:v>
                </c:pt>
                <c:pt idx="673">
                  <c:v>7.020833333333333</c:v>
                </c:pt>
                <c:pt idx="674">
                  <c:v>7.03125</c:v>
                </c:pt>
                <c:pt idx="675">
                  <c:v>7.041666666666667</c:v>
                </c:pt>
                <c:pt idx="676">
                  <c:v>7.052083333333333</c:v>
                </c:pt>
                <c:pt idx="677">
                  <c:v>7.0625</c:v>
                </c:pt>
                <c:pt idx="678">
                  <c:v>7.072916666666667</c:v>
                </c:pt>
                <c:pt idx="679">
                  <c:v>7.083333333333333</c:v>
                </c:pt>
                <c:pt idx="680">
                  <c:v>7.09375</c:v>
                </c:pt>
                <c:pt idx="681">
                  <c:v>7.104166666666667</c:v>
                </c:pt>
                <c:pt idx="682">
                  <c:v>7.114583333333333</c:v>
                </c:pt>
                <c:pt idx="683">
                  <c:v>7.125</c:v>
                </c:pt>
                <c:pt idx="684">
                  <c:v>7.135416666666667</c:v>
                </c:pt>
                <c:pt idx="685">
                  <c:v>7.145833333333333</c:v>
                </c:pt>
                <c:pt idx="686">
                  <c:v>7.15625</c:v>
                </c:pt>
                <c:pt idx="687">
                  <c:v>7.166666666666667</c:v>
                </c:pt>
                <c:pt idx="688">
                  <c:v>7.177083333333333</c:v>
                </c:pt>
                <c:pt idx="689">
                  <c:v>7.1875</c:v>
                </c:pt>
                <c:pt idx="690">
                  <c:v>7.197916666666667</c:v>
                </c:pt>
                <c:pt idx="691">
                  <c:v>7.208333333333333</c:v>
                </c:pt>
                <c:pt idx="692">
                  <c:v>7.21875</c:v>
                </c:pt>
                <c:pt idx="693">
                  <c:v>7.229166666666667</c:v>
                </c:pt>
                <c:pt idx="694">
                  <c:v>7.239583333333333</c:v>
                </c:pt>
                <c:pt idx="695">
                  <c:v>7.25</c:v>
                </c:pt>
                <c:pt idx="696">
                  <c:v>7.260416666666667</c:v>
                </c:pt>
                <c:pt idx="697">
                  <c:v>7.270833333333333</c:v>
                </c:pt>
                <c:pt idx="698">
                  <c:v>7.28125</c:v>
                </c:pt>
                <c:pt idx="699">
                  <c:v>7.291666666666667</c:v>
                </c:pt>
                <c:pt idx="700">
                  <c:v>7.302083333333333</c:v>
                </c:pt>
                <c:pt idx="701">
                  <c:v>7.3125</c:v>
                </c:pt>
                <c:pt idx="702">
                  <c:v>7.322916666666667</c:v>
                </c:pt>
                <c:pt idx="703">
                  <c:v>7.333333333333333</c:v>
                </c:pt>
                <c:pt idx="704">
                  <c:v>7.34375</c:v>
                </c:pt>
                <c:pt idx="705">
                  <c:v>7.354166666666667</c:v>
                </c:pt>
                <c:pt idx="706">
                  <c:v>7.364583333333333</c:v>
                </c:pt>
                <c:pt idx="707">
                  <c:v>7.375</c:v>
                </c:pt>
                <c:pt idx="708">
                  <c:v>7.385416666666667</c:v>
                </c:pt>
                <c:pt idx="709">
                  <c:v>7.395833333333333</c:v>
                </c:pt>
                <c:pt idx="710">
                  <c:v>7.40625</c:v>
                </c:pt>
                <c:pt idx="711">
                  <c:v>7.416666666666667</c:v>
                </c:pt>
                <c:pt idx="712">
                  <c:v>7.427083333333333</c:v>
                </c:pt>
                <c:pt idx="713">
                  <c:v>7.4375</c:v>
                </c:pt>
                <c:pt idx="714">
                  <c:v>7.447916666666667</c:v>
                </c:pt>
                <c:pt idx="715">
                  <c:v>7.458333333333333</c:v>
                </c:pt>
                <c:pt idx="716">
                  <c:v>7.46875</c:v>
                </c:pt>
                <c:pt idx="717">
                  <c:v>7.479166666666667</c:v>
                </c:pt>
                <c:pt idx="718">
                  <c:v>7.489583333333333</c:v>
                </c:pt>
                <c:pt idx="719">
                  <c:v>7.5</c:v>
                </c:pt>
                <c:pt idx="720">
                  <c:v>7.510416666666667</c:v>
                </c:pt>
                <c:pt idx="721">
                  <c:v>7.520833333333333</c:v>
                </c:pt>
                <c:pt idx="722">
                  <c:v>7.53125</c:v>
                </c:pt>
                <c:pt idx="723">
                  <c:v>7.541666666666667</c:v>
                </c:pt>
                <c:pt idx="724">
                  <c:v>7.552083333333333</c:v>
                </c:pt>
                <c:pt idx="725">
                  <c:v>7.5625</c:v>
                </c:pt>
                <c:pt idx="726">
                  <c:v>7.572916666666667</c:v>
                </c:pt>
                <c:pt idx="727">
                  <c:v>7.583333333333333</c:v>
                </c:pt>
                <c:pt idx="728">
                  <c:v>7.59375</c:v>
                </c:pt>
                <c:pt idx="729">
                  <c:v>7.604166666666667</c:v>
                </c:pt>
                <c:pt idx="730">
                  <c:v>7.614583333333333</c:v>
                </c:pt>
                <c:pt idx="731">
                  <c:v>7.625</c:v>
                </c:pt>
                <c:pt idx="732">
                  <c:v>7.635416666666667</c:v>
                </c:pt>
                <c:pt idx="733">
                  <c:v>7.645833333333333</c:v>
                </c:pt>
                <c:pt idx="734">
                  <c:v>7.65625</c:v>
                </c:pt>
                <c:pt idx="735">
                  <c:v>7.666666666666667</c:v>
                </c:pt>
                <c:pt idx="736">
                  <c:v>7.677083333333333</c:v>
                </c:pt>
                <c:pt idx="737">
                  <c:v>7.6875</c:v>
                </c:pt>
                <c:pt idx="738">
                  <c:v>7.697916666666667</c:v>
                </c:pt>
                <c:pt idx="739">
                  <c:v>7.708333333333333</c:v>
                </c:pt>
                <c:pt idx="740">
                  <c:v>7.71875</c:v>
                </c:pt>
                <c:pt idx="741">
                  <c:v>7.729166666666667</c:v>
                </c:pt>
                <c:pt idx="742">
                  <c:v>7.739583333333333</c:v>
                </c:pt>
                <c:pt idx="743">
                  <c:v>7.75</c:v>
                </c:pt>
                <c:pt idx="744">
                  <c:v>7.760416666666667</c:v>
                </c:pt>
                <c:pt idx="745">
                  <c:v>7.770833333333333</c:v>
                </c:pt>
                <c:pt idx="746">
                  <c:v>7.78125</c:v>
                </c:pt>
                <c:pt idx="747">
                  <c:v>7.791666666666667</c:v>
                </c:pt>
                <c:pt idx="748">
                  <c:v>7.802083333333333</c:v>
                </c:pt>
                <c:pt idx="749">
                  <c:v>7.8125</c:v>
                </c:pt>
                <c:pt idx="750">
                  <c:v>7.822916666666667</c:v>
                </c:pt>
                <c:pt idx="751">
                  <c:v>7.833333333333333</c:v>
                </c:pt>
                <c:pt idx="752">
                  <c:v>7.84375</c:v>
                </c:pt>
                <c:pt idx="753">
                  <c:v>7.854166666666667</c:v>
                </c:pt>
                <c:pt idx="754">
                  <c:v>7.864583333333333</c:v>
                </c:pt>
                <c:pt idx="755">
                  <c:v>7.875</c:v>
                </c:pt>
                <c:pt idx="756">
                  <c:v>7.885416666666667</c:v>
                </c:pt>
                <c:pt idx="757">
                  <c:v>7.895833333333333</c:v>
                </c:pt>
                <c:pt idx="758">
                  <c:v>7.90625</c:v>
                </c:pt>
                <c:pt idx="759">
                  <c:v>7.916666666666667</c:v>
                </c:pt>
                <c:pt idx="760">
                  <c:v>7.927083333333333</c:v>
                </c:pt>
                <c:pt idx="761">
                  <c:v>7.9375</c:v>
                </c:pt>
                <c:pt idx="762">
                  <c:v>7.947916666666667</c:v>
                </c:pt>
                <c:pt idx="763">
                  <c:v>7.958333333333333</c:v>
                </c:pt>
                <c:pt idx="764">
                  <c:v>7.96875</c:v>
                </c:pt>
                <c:pt idx="765">
                  <c:v>7.979166666666667</c:v>
                </c:pt>
                <c:pt idx="766">
                  <c:v>7.989583333333333</c:v>
                </c:pt>
                <c:pt idx="767">
                  <c:v>8</c:v>
                </c:pt>
                <c:pt idx="768">
                  <c:v>8.0104166666666661</c:v>
                </c:pt>
                <c:pt idx="769">
                  <c:v>8.0208333333333339</c:v>
                </c:pt>
                <c:pt idx="770">
                  <c:v>8.03125</c:v>
                </c:pt>
                <c:pt idx="771">
                  <c:v>8.0416666666666661</c:v>
                </c:pt>
                <c:pt idx="772">
                  <c:v>8.0520833333333339</c:v>
                </c:pt>
                <c:pt idx="773">
                  <c:v>8.0625</c:v>
                </c:pt>
                <c:pt idx="774">
                  <c:v>8.0729166666666661</c:v>
                </c:pt>
                <c:pt idx="775">
                  <c:v>8.0833333333333339</c:v>
                </c:pt>
                <c:pt idx="776">
                  <c:v>8.09375</c:v>
                </c:pt>
                <c:pt idx="777">
                  <c:v>8.1041666666666661</c:v>
                </c:pt>
                <c:pt idx="778">
                  <c:v>8.1145833333333339</c:v>
                </c:pt>
                <c:pt idx="779">
                  <c:v>8.125</c:v>
                </c:pt>
                <c:pt idx="780">
                  <c:v>8.1354166666666661</c:v>
                </c:pt>
                <c:pt idx="781">
                  <c:v>8.1458333333333339</c:v>
                </c:pt>
                <c:pt idx="782">
                  <c:v>8.15625</c:v>
                </c:pt>
                <c:pt idx="783">
                  <c:v>8.1666666666666661</c:v>
                </c:pt>
                <c:pt idx="784">
                  <c:v>8.1770833333333339</c:v>
                </c:pt>
                <c:pt idx="785">
                  <c:v>8.1875</c:v>
                </c:pt>
                <c:pt idx="786">
                  <c:v>8.1979166666666661</c:v>
                </c:pt>
                <c:pt idx="787">
                  <c:v>8.2083333333333339</c:v>
                </c:pt>
                <c:pt idx="788">
                  <c:v>8.21875</c:v>
                </c:pt>
                <c:pt idx="789">
                  <c:v>8.2291666666666661</c:v>
                </c:pt>
                <c:pt idx="790">
                  <c:v>8.2395833333333339</c:v>
                </c:pt>
                <c:pt idx="791">
                  <c:v>8.25</c:v>
                </c:pt>
                <c:pt idx="792">
                  <c:v>8.2604166666666661</c:v>
                </c:pt>
                <c:pt idx="793">
                  <c:v>8.2708333333333339</c:v>
                </c:pt>
                <c:pt idx="794">
                  <c:v>8.28125</c:v>
                </c:pt>
                <c:pt idx="795">
                  <c:v>8.2916666666666661</c:v>
                </c:pt>
                <c:pt idx="796">
                  <c:v>8.3020833333333339</c:v>
                </c:pt>
                <c:pt idx="797">
                  <c:v>8.3125</c:v>
                </c:pt>
                <c:pt idx="798">
                  <c:v>8.3229166666666661</c:v>
                </c:pt>
                <c:pt idx="799">
                  <c:v>8.3333333333333339</c:v>
                </c:pt>
                <c:pt idx="800">
                  <c:v>8.34375</c:v>
                </c:pt>
                <c:pt idx="801">
                  <c:v>8.3541666666666661</c:v>
                </c:pt>
                <c:pt idx="802">
                  <c:v>8.3645833333333339</c:v>
                </c:pt>
                <c:pt idx="803">
                  <c:v>8.375</c:v>
                </c:pt>
                <c:pt idx="804">
                  <c:v>8.3854166666666661</c:v>
                </c:pt>
                <c:pt idx="805">
                  <c:v>8.3958333333333339</c:v>
                </c:pt>
                <c:pt idx="806">
                  <c:v>8.40625</c:v>
                </c:pt>
                <c:pt idx="807">
                  <c:v>8.4166666666666661</c:v>
                </c:pt>
                <c:pt idx="808">
                  <c:v>8.4270833333333339</c:v>
                </c:pt>
                <c:pt idx="809">
                  <c:v>8.4375</c:v>
                </c:pt>
                <c:pt idx="810">
                  <c:v>8.4479166666666661</c:v>
                </c:pt>
                <c:pt idx="811">
                  <c:v>8.4583333333333339</c:v>
                </c:pt>
                <c:pt idx="812">
                  <c:v>8.46875</c:v>
                </c:pt>
                <c:pt idx="813">
                  <c:v>8.4791666666666661</c:v>
                </c:pt>
                <c:pt idx="814">
                  <c:v>8.4895833333333339</c:v>
                </c:pt>
                <c:pt idx="815">
                  <c:v>8.5</c:v>
                </c:pt>
                <c:pt idx="816">
                  <c:v>8.5104166666666661</c:v>
                </c:pt>
                <c:pt idx="817">
                  <c:v>8.5208333333333339</c:v>
                </c:pt>
                <c:pt idx="818">
                  <c:v>8.53125</c:v>
                </c:pt>
                <c:pt idx="819">
                  <c:v>8.5416666666666661</c:v>
                </c:pt>
                <c:pt idx="820">
                  <c:v>8.5520833333333339</c:v>
                </c:pt>
                <c:pt idx="821">
                  <c:v>8.5625</c:v>
                </c:pt>
                <c:pt idx="822">
                  <c:v>8.5729166666666661</c:v>
                </c:pt>
                <c:pt idx="823">
                  <c:v>8.5833333333333339</c:v>
                </c:pt>
                <c:pt idx="824">
                  <c:v>8.59375</c:v>
                </c:pt>
                <c:pt idx="825">
                  <c:v>8.6041666666666661</c:v>
                </c:pt>
                <c:pt idx="826">
                  <c:v>8.6145833333333339</c:v>
                </c:pt>
                <c:pt idx="827">
                  <c:v>8.625</c:v>
                </c:pt>
                <c:pt idx="828">
                  <c:v>8.6354166666666661</c:v>
                </c:pt>
                <c:pt idx="829">
                  <c:v>8.6458333333333339</c:v>
                </c:pt>
                <c:pt idx="830">
                  <c:v>8.65625</c:v>
                </c:pt>
                <c:pt idx="831">
                  <c:v>8.6666666666666661</c:v>
                </c:pt>
                <c:pt idx="832">
                  <c:v>8.6770833333333339</c:v>
                </c:pt>
                <c:pt idx="833">
                  <c:v>8.6875</c:v>
                </c:pt>
                <c:pt idx="834">
                  <c:v>8.6979166666666661</c:v>
                </c:pt>
                <c:pt idx="835">
                  <c:v>8.7083333333333339</c:v>
                </c:pt>
                <c:pt idx="836">
                  <c:v>8.71875</c:v>
                </c:pt>
                <c:pt idx="837">
                  <c:v>8.7291666666666661</c:v>
                </c:pt>
                <c:pt idx="838">
                  <c:v>8.7395833333333339</c:v>
                </c:pt>
                <c:pt idx="839">
                  <c:v>8.75</c:v>
                </c:pt>
                <c:pt idx="840">
                  <c:v>8.7604166666666661</c:v>
                </c:pt>
                <c:pt idx="841">
                  <c:v>8.7708333333333339</c:v>
                </c:pt>
                <c:pt idx="842">
                  <c:v>8.78125</c:v>
                </c:pt>
                <c:pt idx="843">
                  <c:v>8.7916666666666661</c:v>
                </c:pt>
                <c:pt idx="844">
                  <c:v>8.8020833333333339</c:v>
                </c:pt>
                <c:pt idx="845">
                  <c:v>8.8125</c:v>
                </c:pt>
                <c:pt idx="846">
                  <c:v>8.8229166666666661</c:v>
                </c:pt>
                <c:pt idx="847">
                  <c:v>8.8333333333333339</c:v>
                </c:pt>
                <c:pt idx="848">
                  <c:v>8.84375</c:v>
                </c:pt>
                <c:pt idx="849">
                  <c:v>8.8541666666666661</c:v>
                </c:pt>
                <c:pt idx="850">
                  <c:v>8.8645833333333339</c:v>
                </c:pt>
                <c:pt idx="851">
                  <c:v>8.875</c:v>
                </c:pt>
                <c:pt idx="852">
                  <c:v>8.8854166666666661</c:v>
                </c:pt>
                <c:pt idx="853">
                  <c:v>8.8958333333333339</c:v>
                </c:pt>
                <c:pt idx="854">
                  <c:v>8.90625</c:v>
                </c:pt>
                <c:pt idx="855">
                  <c:v>8.9166666666666661</c:v>
                </c:pt>
                <c:pt idx="856">
                  <c:v>8.9270833333333339</c:v>
                </c:pt>
                <c:pt idx="857">
                  <c:v>8.9375</c:v>
                </c:pt>
                <c:pt idx="858">
                  <c:v>8.9479166666666661</c:v>
                </c:pt>
                <c:pt idx="859">
                  <c:v>8.9583333333333339</c:v>
                </c:pt>
                <c:pt idx="860">
                  <c:v>8.96875</c:v>
                </c:pt>
                <c:pt idx="861">
                  <c:v>8.9791666666666661</c:v>
                </c:pt>
                <c:pt idx="862">
                  <c:v>8.9895833333333339</c:v>
                </c:pt>
                <c:pt idx="863">
                  <c:v>9</c:v>
                </c:pt>
                <c:pt idx="864">
                  <c:v>9.0104166666666661</c:v>
                </c:pt>
                <c:pt idx="865">
                  <c:v>9.0208333333333339</c:v>
                </c:pt>
                <c:pt idx="866">
                  <c:v>9.03125</c:v>
                </c:pt>
                <c:pt idx="867">
                  <c:v>9.0416666666666661</c:v>
                </c:pt>
                <c:pt idx="868">
                  <c:v>9.0520833333333339</c:v>
                </c:pt>
                <c:pt idx="869">
                  <c:v>9.0625</c:v>
                </c:pt>
                <c:pt idx="870">
                  <c:v>9.0729166666666661</c:v>
                </c:pt>
                <c:pt idx="871">
                  <c:v>9.0833333333333339</c:v>
                </c:pt>
                <c:pt idx="872">
                  <c:v>9.09375</c:v>
                </c:pt>
                <c:pt idx="873">
                  <c:v>9.1041666666666661</c:v>
                </c:pt>
                <c:pt idx="874">
                  <c:v>9.1145833333333339</c:v>
                </c:pt>
                <c:pt idx="875">
                  <c:v>9.125</c:v>
                </c:pt>
                <c:pt idx="876">
                  <c:v>9.1354166666666661</c:v>
                </c:pt>
                <c:pt idx="877">
                  <c:v>9.1458333333333339</c:v>
                </c:pt>
                <c:pt idx="878">
                  <c:v>9.15625</c:v>
                </c:pt>
                <c:pt idx="879">
                  <c:v>9.1666666666666661</c:v>
                </c:pt>
                <c:pt idx="880">
                  <c:v>9.1770833333333339</c:v>
                </c:pt>
                <c:pt idx="881">
                  <c:v>9.1875</c:v>
                </c:pt>
                <c:pt idx="882">
                  <c:v>9.1979166666666661</c:v>
                </c:pt>
                <c:pt idx="883">
                  <c:v>9.2083333333333339</c:v>
                </c:pt>
                <c:pt idx="884">
                  <c:v>9.21875</c:v>
                </c:pt>
                <c:pt idx="885">
                  <c:v>9.2291666666666661</c:v>
                </c:pt>
                <c:pt idx="886">
                  <c:v>9.2395833333333339</c:v>
                </c:pt>
                <c:pt idx="887">
                  <c:v>9.25</c:v>
                </c:pt>
                <c:pt idx="888">
                  <c:v>9.2604166666666661</c:v>
                </c:pt>
                <c:pt idx="889">
                  <c:v>9.2708333333333339</c:v>
                </c:pt>
                <c:pt idx="890">
                  <c:v>9.28125</c:v>
                </c:pt>
                <c:pt idx="891">
                  <c:v>9.2916666666666661</c:v>
                </c:pt>
                <c:pt idx="892">
                  <c:v>9.3020833333333339</c:v>
                </c:pt>
                <c:pt idx="893">
                  <c:v>9.3125</c:v>
                </c:pt>
                <c:pt idx="894">
                  <c:v>9.3229166666666661</c:v>
                </c:pt>
                <c:pt idx="895">
                  <c:v>9.3333333333333339</c:v>
                </c:pt>
                <c:pt idx="896">
                  <c:v>9.34375</c:v>
                </c:pt>
                <c:pt idx="897">
                  <c:v>9.3541666666666661</c:v>
                </c:pt>
                <c:pt idx="898">
                  <c:v>9.3645833333333339</c:v>
                </c:pt>
                <c:pt idx="899">
                  <c:v>9.375</c:v>
                </c:pt>
                <c:pt idx="900">
                  <c:v>9.3854166666666661</c:v>
                </c:pt>
                <c:pt idx="901">
                  <c:v>9.3958333333333339</c:v>
                </c:pt>
                <c:pt idx="902">
                  <c:v>9.40625</c:v>
                </c:pt>
                <c:pt idx="903">
                  <c:v>9.4166666666666661</c:v>
                </c:pt>
                <c:pt idx="904">
                  <c:v>9.4270833333333339</c:v>
                </c:pt>
                <c:pt idx="905">
                  <c:v>9.4375</c:v>
                </c:pt>
                <c:pt idx="906">
                  <c:v>9.4479166666666661</c:v>
                </c:pt>
                <c:pt idx="907">
                  <c:v>9.4583333333333339</c:v>
                </c:pt>
                <c:pt idx="908">
                  <c:v>9.46875</c:v>
                </c:pt>
                <c:pt idx="909">
                  <c:v>9.4791666666666661</c:v>
                </c:pt>
                <c:pt idx="910">
                  <c:v>9.4895833333333339</c:v>
                </c:pt>
                <c:pt idx="911">
                  <c:v>9.5</c:v>
                </c:pt>
                <c:pt idx="912">
                  <c:v>9.5104166666666661</c:v>
                </c:pt>
                <c:pt idx="913">
                  <c:v>9.5208333333333339</c:v>
                </c:pt>
                <c:pt idx="914">
                  <c:v>9.53125</c:v>
                </c:pt>
                <c:pt idx="915">
                  <c:v>9.5416666666666661</c:v>
                </c:pt>
                <c:pt idx="916">
                  <c:v>9.5520833333333339</c:v>
                </c:pt>
                <c:pt idx="917">
                  <c:v>9.5625</c:v>
                </c:pt>
                <c:pt idx="918">
                  <c:v>9.5729166666666661</c:v>
                </c:pt>
                <c:pt idx="919">
                  <c:v>9.5833333333333339</c:v>
                </c:pt>
                <c:pt idx="920">
                  <c:v>9.59375</c:v>
                </c:pt>
                <c:pt idx="921">
                  <c:v>9.6041666666666661</c:v>
                </c:pt>
                <c:pt idx="922">
                  <c:v>9.6145833333333339</c:v>
                </c:pt>
                <c:pt idx="923">
                  <c:v>9.625</c:v>
                </c:pt>
                <c:pt idx="924">
                  <c:v>9.6354166666666661</c:v>
                </c:pt>
                <c:pt idx="925">
                  <c:v>9.6458333333333339</c:v>
                </c:pt>
                <c:pt idx="926">
                  <c:v>9.65625</c:v>
                </c:pt>
                <c:pt idx="927">
                  <c:v>9.6666666666666661</c:v>
                </c:pt>
                <c:pt idx="928">
                  <c:v>9.6770833333333339</c:v>
                </c:pt>
                <c:pt idx="929">
                  <c:v>9.6875</c:v>
                </c:pt>
                <c:pt idx="930">
                  <c:v>9.6979166666666661</c:v>
                </c:pt>
                <c:pt idx="931">
                  <c:v>9.7083333333333339</c:v>
                </c:pt>
                <c:pt idx="932">
                  <c:v>9.71875</c:v>
                </c:pt>
                <c:pt idx="933">
                  <c:v>9.7291666666666661</c:v>
                </c:pt>
                <c:pt idx="934">
                  <c:v>9.7395833333333339</c:v>
                </c:pt>
                <c:pt idx="935">
                  <c:v>9.75</c:v>
                </c:pt>
                <c:pt idx="936">
                  <c:v>9.7604166666666661</c:v>
                </c:pt>
                <c:pt idx="937">
                  <c:v>9.7708333333333339</c:v>
                </c:pt>
                <c:pt idx="938">
                  <c:v>9.78125</c:v>
                </c:pt>
                <c:pt idx="939">
                  <c:v>9.7916666666666661</c:v>
                </c:pt>
                <c:pt idx="940">
                  <c:v>9.8020833333333339</c:v>
                </c:pt>
                <c:pt idx="941">
                  <c:v>9.8125</c:v>
                </c:pt>
                <c:pt idx="942">
                  <c:v>9.8229166666666661</c:v>
                </c:pt>
                <c:pt idx="943">
                  <c:v>9.8333333333333339</c:v>
                </c:pt>
                <c:pt idx="944">
                  <c:v>9.84375</c:v>
                </c:pt>
                <c:pt idx="945">
                  <c:v>9.8541666666666661</c:v>
                </c:pt>
                <c:pt idx="946">
                  <c:v>9.8645833333333339</c:v>
                </c:pt>
                <c:pt idx="947">
                  <c:v>9.875</c:v>
                </c:pt>
                <c:pt idx="948">
                  <c:v>9.8854166666666661</c:v>
                </c:pt>
                <c:pt idx="949">
                  <c:v>9.8958333333333339</c:v>
                </c:pt>
                <c:pt idx="950">
                  <c:v>9.90625</c:v>
                </c:pt>
                <c:pt idx="951">
                  <c:v>9.9166666666666661</c:v>
                </c:pt>
                <c:pt idx="952">
                  <c:v>9.9270833333333339</c:v>
                </c:pt>
                <c:pt idx="953">
                  <c:v>9.9375</c:v>
                </c:pt>
                <c:pt idx="954">
                  <c:v>9.9479166666666661</c:v>
                </c:pt>
                <c:pt idx="955">
                  <c:v>9.9583333333333339</c:v>
                </c:pt>
                <c:pt idx="956">
                  <c:v>9.96875</c:v>
                </c:pt>
                <c:pt idx="957">
                  <c:v>9.9791666666666661</c:v>
                </c:pt>
                <c:pt idx="958">
                  <c:v>9.9895833333333339</c:v>
                </c:pt>
                <c:pt idx="959">
                  <c:v>10</c:v>
                </c:pt>
                <c:pt idx="960">
                  <c:v>10.010416666666666</c:v>
                </c:pt>
                <c:pt idx="961">
                  <c:v>10.020833333333334</c:v>
                </c:pt>
                <c:pt idx="962">
                  <c:v>10.03125</c:v>
                </c:pt>
                <c:pt idx="963">
                  <c:v>10.041666666666666</c:v>
                </c:pt>
                <c:pt idx="964">
                  <c:v>10.052083333333334</c:v>
                </c:pt>
                <c:pt idx="965">
                  <c:v>10.0625</c:v>
                </c:pt>
                <c:pt idx="966">
                  <c:v>10.072916666666666</c:v>
                </c:pt>
                <c:pt idx="967">
                  <c:v>10.083333333333334</c:v>
                </c:pt>
                <c:pt idx="968">
                  <c:v>10.09375</c:v>
                </c:pt>
                <c:pt idx="969">
                  <c:v>10.104166666666666</c:v>
                </c:pt>
                <c:pt idx="970">
                  <c:v>10.114583333333334</c:v>
                </c:pt>
                <c:pt idx="971">
                  <c:v>10.125</c:v>
                </c:pt>
                <c:pt idx="972">
                  <c:v>10.135416666666666</c:v>
                </c:pt>
                <c:pt idx="973">
                  <c:v>10.145833333333334</c:v>
                </c:pt>
                <c:pt idx="974">
                  <c:v>10.15625</c:v>
                </c:pt>
                <c:pt idx="975">
                  <c:v>10.166666666666666</c:v>
                </c:pt>
                <c:pt idx="976">
                  <c:v>10.177083333333334</c:v>
                </c:pt>
                <c:pt idx="977">
                  <c:v>10.1875</c:v>
                </c:pt>
                <c:pt idx="978">
                  <c:v>10.197916666666666</c:v>
                </c:pt>
                <c:pt idx="979">
                  <c:v>10.208333333333334</c:v>
                </c:pt>
                <c:pt idx="980">
                  <c:v>10.21875</c:v>
                </c:pt>
                <c:pt idx="981">
                  <c:v>10.229166666666666</c:v>
                </c:pt>
                <c:pt idx="982">
                  <c:v>10.239583333333334</c:v>
                </c:pt>
                <c:pt idx="983">
                  <c:v>10.25</c:v>
                </c:pt>
                <c:pt idx="984">
                  <c:v>10.260416666666666</c:v>
                </c:pt>
                <c:pt idx="985">
                  <c:v>10.270833333333334</c:v>
                </c:pt>
                <c:pt idx="986">
                  <c:v>10.28125</c:v>
                </c:pt>
                <c:pt idx="987">
                  <c:v>10.291666666666666</c:v>
                </c:pt>
                <c:pt idx="988">
                  <c:v>10.302083333333334</c:v>
                </c:pt>
                <c:pt idx="989">
                  <c:v>10.3125</c:v>
                </c:pt>
                <c:pt idx="990">
                  <c:v>10.322916666666666</c:v>
                </c:pt>
                <c:pt idx="991">
                  <c:v>10.333333333333334</c:v>
                </c:pt>
                <c:pt idx="992">
                  <c:v>10.34375</c:v>
                </c:pt>
                <c:pt idx="993">
                  <c:v>10.354166666666666</c:v>
                </c:pt>
                <c:pt idx="994">
                  <c:v>10.364583333333334</c:v>
                </c:pt>
                <c:pt idx="995">
                  <c:v>10.375</c:v>
                </c:pt>
                <c:pt idx="996">
                  <c:v>10.385416666666666</c:v>
                </c:pt>
                <c:pt idx="997">
                  <c:v>10.395833333333334</c:v>
                </c:pt>
                <c:pt idx="998">
                  <c:v>10.40625</c:v>
                </c:pt>
                <c:pt idx="999">
                  <c:v>10.416666666666666</c:v>
                </c:pt>
                <c:pt idx="1000">
                  <c:v>10.427083333333334</c:v>
                </c:pt>
                <c:pt idx="1001">
                  <c:v>10.4375</c:v>
                </c:pt>
                <c:pt idx="1002">
                  <c:v>10.447916666666666</c:v>
                </c:pt>
                <c:pt idx="1003">
                  <c:v>10.458333333333334</c:v>
                </c:pt>
                <c:pt idx="1004">
                  <c:v>10.46875</c:v>
                </c:pt>
                <c:pt idx="1005">
                  <c:v>10.479166666666666</c:v>
                </c:pt>
                <c:pt idx="1006">
                  <c:v>10.489583333333334</c:v>
                </c:pt>
                <c:pt idx="1007">
                  <c:v>10.5</c:v>
                </c:pt>
                <c:pt idx="1008">
                  <c:v>10.510416666666666</c:v>
                </c:pt>
                <c:pt idx="1009">
                  <c:v>10.520833333333334</c:v>
                </c:pt>
                <c:pt idx="1010">
                  <c:v>10.53125</c:v>
                </c:pt>
                <c:pt idx="1011">
                  <c:v>10.541666666666666</c:v>
                </c:pt>
                <c:pt idx="1012">
                  <c:v>10.552083333333334</c:v>
                </c:pt>
                <c:pt idx="1013">
                  <c:v>10.5625</c:v>
                </c:pt>
                <c:pt idx="1014">
                  <c:v>10.572916666666666</c:v>
                </c:pt>
                <c:pt idx="1015">
                  <c:v>10.583333333333334</c:v>
                </c:pt>
                <c:pt idx="1016">
                  <c:v>10.59375</c:v>
                </c:pt>
                <c:pt idx="1017">
                  <c:v>10.604166666666666</c:v>
                </c:pt>
                <c:pt idx="1018">
                  <c:v>10.614583333333334</c:v>
                </c:pt>
                <c:pt idx="1019">
                  <c:v>10.625</c:v>
                </c:pt>
                <c:pt idx="1020">
                  <c:v>10.635416666666666</c:v>
                </c:pt>
                <c:pt idx="1021">
                  <c:v>10.645833333333334</c:v>
                </c:pt>
                <c:pt idx="1022">
                  <c:v>10.65625</c:v>
                </c:pt>
                <c:pt idx="1023">
                  <c:v>10.666666666666666</c:v>
                </c:pt>
                <c:pt idx="1024">
                  <c:v>10.677083333333334</c:v>
                </c:pt>
                <c:pt idx="1025">
                  <c:v>10.6875</c:v>
                </c:pt>
                <c:pt idx="1026">
                  <c:v>10.697916666666666</c:v>
                </c:pt>
                <c:pt idx="1027">
                  <c:v>10.708333333333334</c:v>
                </c:pt>
                <c:pt idx="1028">
                  <c:v>10.71875</c:v>
                </c:pt>
                <c:pt idx="1029">
                  <c:v>10.729166666666666</c:v>
                </c:pt>
                <c:pt idx="1030">
                  <c:v>10.739583333333334</c:v>
                </c:pt>
                <c:pt idx="1031">
                  <c:v>10.75</c:v>
                </c:pt>
                <c:pt idx="1032">
                  <c:v>10.760416666666666</c:v>
                </c:pt>
                <c:pt idx="1033">
                  <c:v>10.770833333333334</c:v>
                </c:pt>
                <c:pt idx="1034">
                  <c:v>10.78125</c:v>
                </c:pt>
                <c:pt idx="1035">
                  <c:v>10.791666666666666</c:v>
                </c:pt>
                <c:pt idx="1036">
                  <c:v>10.802083333333334</c:v>
                </c:pt>
                <c:pt idx="1037">
                  <c:v>10.8125</c:v>
                </c:pt>
                <c:pt idx="1038">
                  <c:v>10.822916666666666</c:v>
                </c:pt>
                <c:pt idx="1039">
                  <c:v>10.833333333333334</c:v>
                </c:pt>
                <c:pt idx="1040">
                  <c:v>10.84375</c:v>
                </c:pt>
                <c:pt idx="1041">
                  <c:v>10.854166666666666</c:v>
                </c:pt>
                <c:pt idx="1042">
                  <c:v>10.864583333333334</c:v>
                </c:pt>
                <c:pt idx="1043">
                  <c:v>10.875</c:v>
                </c:pt>
                <c:pt idx="1044">
                  <c:v>10.885416666666666</c:v>
                </c:pt>
                <c:pt idx="1045">
                  <c:v>10.895833333333334</c:v>
                </c:pt>
                <c:pt idx="1046">
                  <c:v>10.90625</c:v>
                </c:pt>
                <c:pt idx="1047">
                  <c:v>10.916666666666666</c:v>
                </c:pt>
                <c:pt idx="1048">
                  <c:v>10.927083333333334</c:v>
                </c:pt>
                <c:pt idx="1049">
                  <c:v>10.9375</c:v>
                </c:pt>
                <c:pt idx="1050">
                  <c:v>10.947916666666666</c:v>
                </c:pt>
                <c:pt idx="1051">
                  <c:v>10.958333333333334</c:v>
                </c:pt>
                <c:pt idx="1052">
                  <c:v>10.96875</c:v>
                </c:pt>
                <c:pt idx="1053">
                  <c:v>10.979166666666666</c:v>
                </c:pt>
                <c:pt idx="1054">
                  <c:v>10.989583333333334</c:v>
                </c:pt>
                <c:pt idx="1055">
                  <c:v>11</c:v>
                </c:pt>
                <c:pt idx="1056">
                  <c:v>11.010416666666666</c:v>
                </c:pt>
                <c:pt idx="1057">
                  <c:v>11.020833333333334</c:v>
                </c:pt>
                <c:pt idx="1058">
                  <c:v>11.03125</c:v>
                </c:pt>
                <c:pt idx="1059">
                  <c:v>11.041666666666666</c:v>
                </c:pt>
                <c:pt idx="1060">
                  <c:v>11.052083333333334</c:v>
                </c:pt>
                <c:pt idx="1061">
                  <c:v>11.0625</c:v>
                </c:pt>
                <c:pt idx="1062">
                  <c:v>11.072916666666666</c:v>
                </c:pt>
                <c:pt idx="1063">
                  <c:v>11.083333333333334</c:v>
                </c:pt>
                <c:pt idx="1064">
                  <c:v>11.09375</c:v>
                </c:pt>
                <c:pt idx="1065">
                  <c:v>11.104166666666666</c:v>
                </c:pt>
                <c:pt idx="1066">
                  <c:v>11.114583333333334</c:v>
                </c:pt>
                <c:pt idx="1067">
                  <c:v>11.125</c:v>
                </c:pt>
                <c:pt idx="1068">
                  <c:v>11.135416666666666</c:v>
                </c:pt>
                <c:pt idx="1069">
                  <c:v>11.145833333333334</c:v>
                </c:pt>
                <c:pt idx="1070">
                  <c:v>11.15625</c:v>
                </c:pt>
                <c:pt idx="1071">
                  <c:v>11.166666666666666</c:v>
                </c:pt>
                <c:pt idx="1072">
                  <c:v>11.177083333333334</c:v>
                </c:pt>
                <c:pt idx="1073">
                  <c:v>11.1875</c:v>
                </c:pt>
                <c:pt idx="1074">
                  <c:v>11.197916666666666</c:v>
                </c:pt>
                <c:pt idx="1075">
                  <c:v>11.208333333333334</c:v>
                </c:pt>
                <c:pt idx="1076">
                  <c:v>11.21875</c:v>
                </c:pt>
                <c:pt idx="1077">
                  <c:v>11.229166666666666</c:v>
                </c:pt>
                <c:pt idx="1078">
                  <c:v>11.239583333333334</c:v>
                </c:pt>
                <c:pt idx="1079">
                  <c:v>11.25</c:v>
                </c:pt>
                <c:pt idx="1080">
                  <c:v>11.260416666666666</c:v>
                </c:pt>
                <c:pt idx="1081">
                  <c:v>11.270833333333334</c:v>
                </c:pt>
                <c:pt idx="1082">
                  <c:v>11.28125</c:v>
                </c:pt>
                <c:pt idx="1083">
                  <c:v>11.291666666666666</c:v>
                </c:pt>
                <c:pt idx="1084">
                  <c:v>11.302083333333334</c:v>
                </c:pt>
                <c:pt idx="1085">
                  <c:v>11.3125</c:v>
                </c:pt>
                <c:pt idx="1086">
                  <c:v>11.322916666666666</c:v>
                </c:pt>
                <c:pt idx="1087">
                  <c:v>11.333333333333334</c:v>
                </c:pt>
                <c:pt idx="1088">
                  <c:v>11.34375</c:v>
                </c:pt>
                <c:pt idx="1089">
                  <c:v>11.354166666666666</c:v>
                </c:pt>
                <c:pt idx="1090">
                  <c:v>11.364583333333334</c:v>
                </c:pt>
                <c:pt idx="1091">
                  <c:v>11.375</c:v>
                </c:pt>
                <c:pt idx="1092">
                  <c:v>11.385416666666666</c:v>
                </c:pt>
                <c:pt idx="1093">
                  <c:v>11.395833333333334</c:v>
                </c:pt>
                <c:pt idx="1094">
                  <c:v>11.40625</c:v>
                </c:pt>
                <c:pt idx="1095">
                  <c:v>11.416666666666666</c:v>
                </c:pt>
                <c:pt idx="1096">
                  <c:v>11.427083333333334</c:v>
                </c:pt>
                <c:pt idx="1097">
                  <c:v>11.4375</c:v>
                </c:pt>
                <c:pt idx="1098">
                  <c:v>11.447916666666666</c:v>
                </c:pt>
                <c:pt idx="1099">
                  <c:v>11.458333333333334</c:v>
                </c:pt>
                <c:pt idx="1100">
                  <c:v>11.46875</c:v>
                </c:pt>
                <c:pt idx="1101">
                  <c:v>11.479166666666666</c:v>
                </c:pt>
                <c:pt idx="1102">
                  <c:v>11.489583333333334</c:v>
                </c:pt>
                <c:pt idx="1103">
                  <c:v>11.5</c:v>
                </c:pt>
                <c:pt idx="1104">
                  <c:v>11.510416666666666</c:v>
                </c:pt>
                <c:pt idx="1105">
                  <c:v>11.520833333333334</c:v>
                </c:pt>
                <c:pt idx="1106">
                  <c:v>11.53125</c:v>
                </c:pt>
                <c:pt idx="1107">
                  <c:v>11.541666666666666</c:v>
                </c:pt>
                <c:pt idx="1108">
                  <c:v>11.552083333333334</c:v>
                </c:pt>
                <c:pt idx="1109">
                  <c:v>11.5625</c:v>
                </c:pt>
                <c:pt idx="1110">
                  <c:v>11.572916666666666</c:v>
                </c:pt>
                <c:pt idx="1111">
                  <c:v>11.583333333333334</c:v>
                </c:pt>
                <c:pt idx="1112">
                  <c:v>11.59375</c:v>
                </c:pt>
                <c:pt idx="1113">
                  <c:v>11.604166666666666</c:v>
                </c:pt>
                <c:pt idx="1114">
                  <c:v>11.614583333333334</c:v>
                </c:pt>
                <c:pt idx="1115">
                  <c:v>11.625</c:v>
                </c:pt>
                <c:pt idx="1116">
                  <c:v>11.635416666666666</c:v>
                </c:pt>
                <c:pt idx="1117">
                  <c:v>11.645833333333334</c:v>
                </c:pt>
                <c:pt idx="1118">
                  <c:v>11.65625</c:v>
                </c:pt>
                <c:pt idx="1119">
                  <c:v>11.666666666666666</c:v>
                </c:pt>
                <c:pt idx="1120">
                  <c:v>11.677083333333334</c:v>
                </c:pt>
                <c:pt idx="1121">
                  <c:v>11.6875</c:v>
                </c:pt>
                <c:pt idx="1122">
                  <c:v>11.697916666666666</c:v>
                </c:pt>
                <c:pt idx="1123">
                  <c:v>11.708333333333334</c:v>
                </c:pt>
                <c:pt idx="1124">
                  <c:v>11.71875</c:v>
                </c:pt>
                <c:pt idx="1125">
                  <c:v>11.729166666666666</c:v>
                </c:pt>
                <c:pt idx="1126">
                  <c:v>11.739583333333334</c:v>
                </c:pt>
                <c:pt idx="1127">
                  <c:v>11.75</c:v>
                </c:pt>
                <c:pt idx="1128">
                  <c:v>11.760416666666666</c:v>
                </c:pt>
                <c:pt idx="1129">
                  <c:v>11.770833333333334</c:v>
                </c:pt>
                <c:pt idx="1130">
                  <c:v>11.78125</c:v>
                </c:pt>
                <c:pt idx="1131">
                  <c:v>11.791666666666666</c:v>
                </c:pt>
                <c:pt idx="1132">
                  <c:v>11.802083333333334</c:v>
                </c:pt>
                <c:pt idx="1133">
                  <c:v>11.8125</c:v>
                </c:pt>
                <c:pt idx="1134">
                  <c:v>11.822916666666666</c:v>
                </c:pt>
                <c:pt idx="1135">
                  <c:v>11.833333333333334</c:v>
                </c:pt>
                <c:pt idx="1136">
                  <c:v>11.84375</c:v>
                </c:pt>
                <c:pt idx="1137">
                  <c:v>11.854166666666666</c:v>
                </c:pt>
                <c:pt idx="1138">
                  <c:v>11.864583333333334</c:v>
                </c:pt>
                <c:pt idx="1139">
                  <c:v>11.875</c:v>
                </c:pt>
                <c:pt idx="1140">
                  <c:v>11.885416666666666</c:v>
                </c:pt>
                <c:pt idx="1141">
                  <c:v>11.895833333333334</c:v>
                </c:pt>
                <c:pt idx="1142">
                  <c:v>11.90625</c:v>
                </c:pt>
                <c:pt idx="1143">
                  <c:v>11.916666666666666</c:v>
                </c:pt>
                <c:pt idx="1144">
                  <c:v>11.927083333333334</c:v>
                </c:pt>
                <c:pt idx="1145">
                  <c:v>11.9375</c:v>
                </c:pt>
                <c:pt idx="1146">
                  <c:v>11.947916666666666</c:v>
                </c:pt>
                <c:pt idx="1147">
                  <c:v>11.958333333333334</c:v>
                </c:pt>
                <c:pt idx="1148">
                  <c:v>11.96875</c:v>
                </c:pt>
                <c:pt idx="1149">
                  <c:v>11.979166666666666</c:v>
                </c:pt>
                <c:pt idx="1150">
                  <c:v>11.989583333333334</c:v>
                </c:pt>
                <c:pt idx="1151">
                  <c:v>12</c:v>
                </c:pt>
                <c:pt idx="1152">
                  <c:v>12.010416666666666</c:v>
                </c:pt>
                <c:pt idx="1153">
                  <c:v>12.020833333333334</c:v>
                </c:pt>
                <c:pt idx="1154">
                  <c:v>12.03125</c:v>
                </c:pt>
                <c:pt idx="1155">
                  <c:v>12.041666666666666</c:v>
                </c:pt>
                <c:pt idx="1156">
                  <c:v>12.052083333333334</c:v>
                </c:pt>
                <c:pt idx="1157">
                  <c:v>12.0625</c:v>
                </c:pt>
                <c:pt idx="1158">
                  <c:v>12.072916666666666</c:v>
                </c:pt>
                <c:pt idx="1159">
                  <c:v>12.083333333333334</c:v>
                </c:pt>
                <c:pt idx="1160">
                  <c:v>12.09375</c:v>
                </c:pt>
                <c:pt idx="1161">
                  <c:v>12.104166666666666</c:v>
                </c:pt>
                <c:pt idx="1162">
                  <c:v>12.114583333333334</c:v>
                </c:pt>
                <c:pt idx="1163">
                  <c:v>12.125</c:v>
                </c:pt>
                <c:pt idx="1164">
                  <c:v>12.135416666666666</c:v>
                </c:pt>
                <c:pt idx="1165">
                  <c:v>12.145833333333334</c:v>
                </c:pt>
                <c:pt idx="1166">
                  <c:v>12.15625</c:v>
                </c:pt>
                <c:pt idx="1167">
                  <c:v>12.166666666666666</c:v>
                </c:pt>
                <c:pt idx="1168">
                  <c:v>12.177083333333334</c:v>
                </c:pt>
                <c:pt idx="1169">
                  <c:v>12.1875</c:v>
                </c:pt>
                <c:pt idx="1170">
                  <c:v>12.197916666666666</c:v>
                </c:pt>
                <c:pt idx="1171">
                  <c:v>12.208333333333334</c:v>
                </c:pt>
                <c:pt idx="1172">
                  <c:v>12.21875</c:v>
                </c:pt>
                <c:pt idx="1173">
                  <c:v>12.229166666666666</c:v>
                </c:pt>
                <c:pt idx="1174">
                  <c:v>12.239583333333334</c:v>
                </c:pt>
                <c:pt idx="1175">
                  <c:v>12.25</c:v>
                </c:pt>
                <c:pt idx="1176">
                  <c:v>12.260416666666666</c:v>
                </c:pt>
                <c:pt idx="1177">
                  <c:v>12.270833333333334</c:v>
                </c:pt>
                <c:pt idx="1178">
                  <c:v>12.28125</c:v>
                </c:pt>
                <c:pt idx="1179">
                  <c:v>12.291666666666666</c:v>
                </c:pt>
                <c:pt idx="1180">
                  <c:v>12.302083333333334</c:v>
                </c:pt>
                <c:pt idx="1181">
                  <c:v>12.3125</c:v>
                </c:pt>
                <c:pt idx="1182">
                  <c:v>12.322916666666666</c:v>
                </c:pt>
                <c:pt idx="1183">
                  <c:v>12.333333333333334</c:v>
                </c:pt>
                <c:pt idx="1184">
                  <c:v>12.34375</c:v>
                </c:pt>
                <c:pt idx="1185">
                  <c:v>12.354166666666666</c:v>
                </c:pt>
                <c:pt idx="1186">
                  <c:v>12.364583333333334</c:v>
                </c:pt>
                <c:pt idx="1187">
                  <c:v>12.375</c:v>
                </c:pt>
                <c:pt idx="1188">
                  <c:v>12.385416666666666</c:v>
                </c:pt>
                <c:pt idx="1189">
                  <c:v>12.395833333333334</c:v>
                </c:pt>
                <c:pt idx="1190">
                  <c:v>12.40625</c:v>
                </c:pt>
                <c:pt idx="1191">
                  <c:v>12.416666666666666</c:v>
                </c:pt>
                <c:pt idx="1192">
                  <c:v>12.427083333333334</c:v>
                </c:pt>
                <c:pt idx="1193">
                  <c:v>12.4375</c:v>
                </c:pt>
                <c:pt idx="1194">
                  <c:v>12.447916666666666</c:v>
                </c:pt>
                <c:pt idx="1195">
                  <c:v>12.458333333333334</c:v>
                </c:pt>
                <c:pt idx="1196">
                  <c:v>12.46875</c:v>
                </c:pt>
                <c:pt idx="1197">
                  <c:v>12.479166666666666</c:v>
                </c:pt>
                <c:pt idx="1198">
                  <c:v>12.489583333333334</c:v>
                </c:pt>
                <c:pt idx="1199">
                  <c:v>12.5</c:v>
                </c:pt>
                <c:pt idx="1200">
                  <c:v>12.510416666666666</c:v>
                </c:pt>
                <c:pt idx="1201">
                  <c:v>12.520833333333334</c:v>
                </c:pt>
                <c:pt idx="1202">
                  <c:v>12.53125</c:v>
                </c:pt>
                <c:pt idx="1203">
                  <c:v>12.541666666666666</c:v>
                </c:pt>
                <c:pt idx="1204">
                  <c:v>12.552083333333334</c:v>
                </c:pt>
                <c:pt idx="1205">
                  <c:v>12.5625</c:v>
                </c:pt>
                <c:pt idx="1206">
                  <c:v>12.572916666666666</c:v>
                </c:pt>
                <c:pt idx="1207">
                  <c:v>12.583333333333334</c:v>
                </c:pt>
                <c:pt idx="1208">
                  <c:v>12.59375</c:v>
                </c:pt>
                <c:pt idx="1209">
                  <c:v>12.604166666666666</c:v>
                </c:pt>
                <c:pt idx="1210">
                  <c:v>12.614583333333334</c:v>
                </c:pt>
                <c:pt idx="1211">
                  <c:v>12.625</c:v>
                </c:pt>
                <c:pt idx="1212">
                  <c:v>12.635416666666666</c:v>
                </c:pt>
                <c:pt idx="1213">
                  <c:v>12.645833333333334</c:v>
                </c:pt>
                <c:pt idx="1214">
                  <c:v>12.65625</c:v>
                </c:pt>
                <c:pt idx="1215">
                  <c:v>12.666666666666666</c:v>
                </c:pt>
                <c:pt idx="1216">
                  <c:v>12.677083333333334</c:v>
                </c:pt>
                <c:pt idx="1217">
                  <c:v>12.6875</c:v>
                </c:pt>
                <c:pt idx="1218">
                  <c:v>12.697916666666666</c:v>
                </c:pt>
                <c:pt idx="1219">
                  <c:v>12.708333333333334</c:v>
                </c:pt>
                <c:pt idx="1220">
                  <c:v>12.71875</c:v>
                </c:pt>
                <c:pt idx="1221">
                  <c:v>12.729166666666666</c:v>
                </c:pt>
                <c:pt idx="1222">
                  <c:v>12.739583333333334</c:v>
                </c:pt>
                <c:pt idx="1223">
                  <c:v>12.75</c:v>
                </c:pt>
                <c:pt idx="1224">
                  <c:v>12.760416666666666</c:v>
                </c:pt>
                <c:pt idx="1225">
                  <c:v>12.770833333333334</c:v>
                </c:pt>
                <c:pt idx="1226">
                  <c:v>12.78125</c:v>
                </c:pt>
                <c:pt idx="1227">
                  <c:v>12.791666666666666</c:v>
                </c:pt>
                <c:pt idx="1228">
                  <c:v>12.802083333333334</c:v>
                </c:pt>
                <c:pt idx="1229">
                  <c:v>12.8125</c:v>
                </c:pt>
                <c:pt idx="1230">
                  <c:v>12.822916666666666</c:v>
                </c:pt>
                <c:pt idx="1231">
                  <c:v>12.833333333333334</c:v>
                </c:pt>
                <c:pt idx="1232">
                  <c:v>12.84375</c:v>
                </c:pt>
                <c:pt idx="1233">
                  <c:v>12.854166666666666</c:v>
                </c:pt>
                <c:pt idx="1234">
                  <c:v>12.864583333333334</c:v>
                </c:pt>
                <c:pt idx="1235">
                  <c:v>12.875</c:v>
                </c:pt>
                <c:pt idx="1236">
                  <c:v>12.885416666666666</c:v>
                </c:pt>
                <c:pt idx="1237">
                  <c:v>12.895833333333334</c:v>
                </c:pt>
                <c:pt idx="1238">
                  <c:v>12.90625</c:v>
                </c:pt>
                <c:pt idx="1239">
                  <c:v>12.916666666666666</c:v>
                </c:pt>
                <c:pt idx="1240">
                  <c:v>12.927083333333334</c:v>
                </c:pt>
                <c:pt idx="1241">
                  <c:v>12.9375</c:v>
                </c:pt>
                <c:pt idx="1242">
                  <c:v>12.947916666666666</c:v>
                </c:pt>
                <c:pt idx="1243">
                  <c:v>12.958333333333334</c:v>
                </c:pt>
                <c:pt idx="1244">
                  <c:v>12.96875</c:v>
                </c:pt>
                <c:pt idx="1245">
                  <c:v>12.979166666666666</c:v>
                </c:pt>
                <c:pt idx="1246">
                  <c:v>12.989583333333334</c:v>
                </c:pt>
                <c:pt idx="1247">
                  <c:v>13</c:v>
                </c:pt>
                <c:pt idx="1248">
                  <c:v>13.010416666666666</c:v>
                </c:pt>
                <c:pt idx="1249">
                  <c:v>13.020833333333334</c:v>
                </c:pt>
                <c:pt idx="1250">
                  <c:v>13.03125</c:v>
                </c:pt>
                <c:pt idx="1251">
                  <c:v>13.041666666666666</c:v>
                </c:pt>
                <c:pt idx="1252">
                  <c:v>13.052083333333334</c:v>
                </c:pt>
                <c:pt idx="1253">
                  <c:v>13.0625</c:v>
                </c:pt>
                <c:pt idx="1254">
                  <c:v>13.072916666666666</c:v>
                </c:pt>
                <c:pt idx="1255">
                  <c:v>13.083333333333334</c:v>
                </c:pt>
                <c:pt idx="1256">
                  <c:v>13.09375</c:v>
                </c:pt>
                <c:pt idx="1257">
                  <c:v>13.104166666666666</c:v>
                </c:pt>
                <c:pt idx="1258">
                  <c:v>13.114583333333334</c:v>
                </c:pt>
                <c:pt idx="1259">
                  <c:v>13.125</c:v>
                </c:pt>
                <c:pt idx="1260">
                  <c:v>13.135416666666666</c:v>
                </c:pt>
                <c:pt idx="1261">
                  <c:v>13.145833333333334</c:v>
                </c:pt>
                <c:pt idx="1262">
                  <c:v>13.15625</c:v>
                </c:pt>
                <c:pt idx="1263">
                  <c:v>13.166666666666666</c:v>
                </c:pt>
                <c:pt idx="1264">
                  <c:v>13.177083333333334</c:v>
                </c:pt>
                <c:pt idx="1265">
                  <c:v>13.1875</c:v>
                </c:pt>
                <c:pt idx="1266">
                  <c:v>13.197916666666666</c:v>
                </c:pt>
                <c:pt idx="1267">
                  <c:v>13.208333333333334</c:v>
                </c:pt>
                <c:pt idx="1268">
                  <c:v>13.21875</c:v>
                </c:pt>
                <c:pt idx="1269">
                  <c:v>13.229166666666666</c:v>
                </c:pt>
                <c:pt idx="1270">
                  <c:v>13.239583333333334</c:v>
                </c:pt>
                <c:pt idx="1271">
                  <c:v>13.25</c:v>
                </c:pt>
                <c:pt idx="1272">
                  <c:v>13.260416666666666</c:v>
                </c:pt>
                <c:pt idx="1273">
                  <c:v>13.270833333333334</c:v>
                </c:pt>
                <c:pt idx="1274">
                  <c:v>13.28125</c:v>
                </c:pt>
                <c:pt idx="1275">
                  <c:v>13.291666666666666</c:v>
                </c:pt>
                <c:pt idx="1276">
                  <c:v>13.302083333333334</c:v>
                </c:pt>
                <c:pt idx="1277">
                  <c:v>13.3125</c:v>
                </c:pt>
                <c:pt idx="1278">
                  <c:v>13.322916666666666</c:v>
                </c:pt>
                <c:pt idx="1279">
                  <c:v>13.333333333333334</c:v>
                </c:pt>
                <c:pt idx="1280">
                  <c:v>13.34375</c:v>
                </c:pt>
                <c:pt idx="1281">
                  <c:v>13.354166666666666</c:v>
                </c:pt>
                <c:pt idx="1282">
                  <c:v>13.364583333333334</c:v>
                </c:pt>
                <c:pt idx="1283">
                  <c:v>13.375</c:v>
                </c:pt>
                <c:pt idx="1284">
                  <c:v>13.385416666666666</c:v>
                </c:pt>
                <c:pt idx="1285">
                  <c:v>13.395833333333334</c:v>
                </c:pt>
                <c:pt idx="1286">
                  <c:v>13.40625</c:v>
                </c:pt>
                <c:pt idx="1287">
                  <c:v>13.416666666666666</c:v>
                </c:pt>
                <c:pt idx="1288">
                  <c:v>13.427083333333334</c:v>
                </c:pt>
                <c:pt idx="1289">
                  <c:v>13.4375</c:v>
                </c:pt>
                <c:pt idx="1290">
                  <c:v>13.447916666666666</c:v>
                </c:pt>
                <c:pt idx="1291">
                  <c:v>13.458333333333334</c:v>
                </c:pt>
                <c:pt idx="1292">
                  <c:v>13.46875</c:v>
                </c:pt>
                <c:pt idx="1293">
                  <c:v>13.479166666666666</c:v>
                </c:pt>
                <c:pt idx="1294">
                  <c:v>13.489583333333334</c:v>
                </c:pt>
                <c:pt idx="1295">
                  <c:v>13.5</c:v>
                </c:pt>
                <c:pt idx="1296">
                  <c:v>13.510416666666666</c:v>
                </c:pt>
                <c:pt idx="1297">
                  <c:v>13.520833333333334</c:v>
                </c:pt>
                <c:pt idx="1298">
                  <c:v>13.53125</c:v>
                </c:pt>
                <c:pt idx="1299">
                  <c:v>13.541666666666666</c:v>
                </c:pt>
                <c:pt idx="1300">
                  <c:v>13.552083333333334</c:v>
                </c:pt>
                <c:pt idx="1301">
                  <c:v>13.5625</c:v>
                </c:pt>
                <c:pt idx="1302">
                  <c:v>13.572916666666666</c:v>
                </c:pt>
                <c:pt idx="1303">
                  <c:v>13.583333333333334</c:v>
                </c:pt>
                <c:pt idx="1304">
                  <c:v>13.59375</c:v>
                </c:pt>
                <c:pt idx="1305">
                  <c:v>13.604166666666666</c:v>
                </c:pt>
                <c:pt idx="1306">
                  <c:v>13.614583333333334</c:v>
                </c:pt>
                <c:pt idx="1307">
                  <c:v>13.625</c:v>
                </c:pt>
                <c:pt idx="1308">
                  <c:v>13.635416666666666</c:v>
                </c:pt>
                <c:pt idx="1309">
                  <c:v>13.645833333333334</c:v>
                </c:pt>
                <c:pt idx="1310">
                  <c:v>13.65625</c:v>
                </c:pt>
                <c:pt idx="1311">
                  <c:v>13.666666666666666</c:v>
                </c:pt>
                <c:pt idx="1312">
                  <c:v>13.677083333333334</c:v>
                </c:pt>
                <c:pt idx="1313">
                  <c:v>13.6875</c:v>
                </c:pt>
                <c:pt idx="1314">
                  <c:v>13.697916666666666</c:v>
                </c:pt>
                <c:pt idx="1315">
                  <c:v>13.708333333333334</c:v>
                </c:pt>
                <c:pt idx="1316">
                  <c:v>13.71875</c:v>
                </c:pt>
                <c:pt idx="1317">
                  <c:v>13.729166666666666</c:v>
                </c:pt>
                <c:pt idx="1318">
                  <c:v>13.739583333333334</c:v>
                </c:pt>
                <c:pt idx="1319">
                  <c:v>13.75</c:v>
                </c:pt>
                <c:pt idx="1320">
                  <c:v>13.760416666666666</c:v>
                </c:pt>
                <c:pt idx="1321">
                  <c:v>13.770833333333334</c:v>
                </c:pt>
                <c:pt idx="1322">
                  <c:v>13.78125</c:v>
                </c:pt>
                <c:pt idx="1323">
                  <c:v>13.791666666666666</c:v>
                </c:pt>
                <c:pt idx="1324">
                  <c:v>13.802083333333334</c:v>
                </c:pt>
                <c:pt idx="1325">
                  <c:v>13.8125</c:v>
                </c:pt>
                <c:pt idx="1326">
                  <c:v>13.822916666666666</c:v>
                </c:pt>
                <c:pt idx="1327">
                  <c:v>13.833333333333334</c:v>
                </c:pt>
                <c:pt idx="1328">
                  <c:v>13.84375</c:v>
                </c:pt>
                <c:pt idx="1329">
                  <c:v>13.854166666666666</c:v>
                </c:pt>
                <c:pt idx="1330">
                  <c:v>13.864583333333334</c:v>
                </c:pt>
                <c:pt idx="1331">
                  <c:v>13.875</c:v>
                </c:pt>
                <c:pt idx="1332">
                  <c:v>13.885416666666666</c:v>
                </c:pt>
                <c:pt idx="1333">
                  <c:v>13.895833333333334</c:v>
                </c:pt>
                <c:pt idx="1334">
                  <c:v>13.90625</c:v>
                </c:pt>
                <c:pt idx="1335">
                  <c:v>13.916666666666666</c:v>
                </c:pt>
                <c:pt idx="1336">
                  <c:v>13.927083333333334</c:v>
                </c:pt>
                <c:pt idx="1337">
                  <c:v>13.9375</c:v>
                </c:pt>
                <c:pt idx="1338">
                  <c:v>13.947916666666666</c:v>
                </c:pt>
                <c:pt idx="1339">
                  <c:v>13.958333333333334</c:v>
                </c:pt>
                <c:pt idx="1340">
                  <c:v>13.96875</c:v>
                </c:pt>
                <c:pt idx="1341">
                  <c:v>13.979166666666666</c:v>
                </c:pt>
                <c:pt idx="1342">
                  <c:v>13.989583333333334</c:v>
                </c:pt>
                <c:pt idx="1343">
                  <c:v>14</c:v>
                </c:pt>
                <c:pt idx="1344">
                  <c:v>14.010416666666666</c:v>
                </c:pt>
                <c:pt idx="1345">
                  <c:v>14.020833333333334</c:v>
                </c:pt>
                <c:pt idx="1346">
                  <c:v>14.03125</c:v>
                </c:pt>
                <c:pt idx="1347">
                  <c:v>14.041666666666666</c:v>
                </c:pt>
                <c:pt idx="1348">
                  <c:v>14.052083333333334</c:v>
                </c:pt>
                <c:pt idx="1349">
                  <c:v>14.0625</c:v>
                </c:pt>
                <c:pt idx="1350">
                  <c:v>14.072916666666666</c:v>
                </c:pt>
                <c:pt idx="1351">
                  <c:v>14.083333333333334</c:v>
                </c:pt>
                <c:pt idx="1352">
                  <c:v>14.09375</c:v>
                </c:pt>
                <c:pt idx="1353">
                  <c:v>14.104166666666666</c:v>
                </c:pt>
                <c:pt idx="1354">
                  <c:v>14.114583333333334</c:v>
                </c:pt>
                <c:pt idx="1355">
                  <c:v>14.125</c:v>
                </c:pt>
                <c:pt idx="1356">
                  <c:v>14.135416666666666</c:v>
                </c:pt>
                <c:pt idx="1357">
                  <c:v>14.145833333333334</c:v>
                </c:pt>
                <c:pt idx="1358">
                  <c:v>14.15625</c:v>
                </c:pt>
                <c:pt idx="1359">
                  <c:v>14.166666666666666</c:v>
                </c:pt>
                <c:pt idx="1360">
                  <c:v>14.177083333333334</c:v>
                </c:pt>
                <c:pt idx="1361">
                  <c:v>14.1875</c:v>
                </c:pt>
                <c:pt idx="1362">
                  <c:v>14.197916666666666</c:v>
                </c:pt>
                <c:pt idx="1363">
                  <c:v>14.208333333333334</c:v>
                </c:pt>
                <c:pt idx="1364">
                  <c:v>14.21875</c:v>
                </c:pt>
                <c:pt idx="1365">
                  <c:v>14.229166666666666</c:v>
                </c:pt>
                <c:pt idx="1366">
                  <c:v>14.239583333333334</c:v>
                </c:pt>
                <c:pt idx="1367">
                  <c:v>14.25</c:v>
                </c:pt>
                <c:pt idx="1368">
                  <c:v>14.260416666666666</c:v>
                </c:pt>
                <c:pt idx="1369">
                  <c:v>14.270833333333334</c:v>
                </c:pt>
                <c:pt idx="1370">
                  <c:v>14.28125</c:v>
                </c:pt>
                <c:pt idx="1371">
                  <c:v>14.291666666666666</c:v>
                </c:pt>
                <c:pt idx="1372">
                  <c:v>14.302083333333334</c:v>
                </c:pt>
                <c:pt idx="1373">
                  <c:v>14.3125</c:v>
                </c:pt>
                <c:pt idx="1374">
                  <c:v>14.322916666666666</c:v>
                </c:pt>
                <c:pt idx="1375">
                  <c:v>14.333333333333334</c:v>
                </c:pt>
                <c:pt idx="1376">
                  <c:v>14.34375</c:v>
                </c:pt>
                <c:pt idx="1377">
                  <c:v>14.354166666666666</c:v>
                </c:pt>
                <c:pt idx="1378">
                  <c:v>14.364583333333334</c:v>
                </c:pt>
                <c:pt idx="1379">
                  <c:v>14.375</c:v>
                </c:pt>
                <c:pt idx="1380">
                  <c:v>14.385416666666666</c:v>
                </c:pt>
                <c:pt idx="1381">
                  <c:v>14.395833333333334</c:v>
                </c:pt>
                <c:pt idx="1382">
                  <c:v>14.40625</c:v>
                </c:pt>
                <c:pt idx="1383">
                  <c:v>14.416666666666666</c:v>
                </c:pt>
                <c:pt idx="1384">
                  <c:v>14.427083333333334</c:v>
                </c:pt>
                <c:pt idx="1385">
                  <c:v>14.4375</c:v>
                </c:pt>
                <c:pt idx="1386">
                  <c:v>14.447916666666666</c:v>
                </c:pt>
                <c:pt idx="1387">
                  <c:v>14.458333333333334</c:v>
                </c:pt>
                <c:pt idx="1388">
                  <c:v>14.46875</c:v>
                </c:pt>
                <c:pt idx="1389">
                  <c:v>14.479166666666666</c:v>
                </c:pt>
                <c:pt idx="1390">
                  <c:v>14.489583333333334</c:v>
                </c:pt>
                <c:pt idx="1391">
                  <c:v>14.5</c:v>
                </c:pt>
                <c:pt idx="1392">
                  <c:v>14.510416666666666</c:v>
                </c:pt>
                <c:pt idx="1393">
                  <c:v>14.520833333333334</c:v>
                </c:pt>
                <c:pt idx="1394">
                  <c:v>14.53125</c:v>
                </c:pt>
                <c:pt idx="1395">
                  <c:v>14.541666666666666</c:v>
                </c:pt>
                <c:pt idx="1396">
                  <c:v>14.552083333333334</c:v>
                </c:pt>
                <c:pt idx="1397">
                  <c:v>14.5625</c:v>
                </c:pt>
                <c:pt idx="1398">
                  <c:v>14.572916666666666</c:v>
                </c:pt>
                <c:pt idx="1399">
                  <c:v>14.583333333333334</c:v>
                </c:pt>
                <c:pt idx="1400">
                  <c:v>14.59375</c:v>
                </c:pt>
                <c:pt idx="1401">
                  <c:v>14.604166666666666</c:v>
                </c:pt>
                <c:pt idx="1402">
                  <c:v>14.614583333333334</c:v>
                </c:pt>
                <c:pt idx="1403">
                  <c:v>14.625</c:v>
                </c:pt>
                <c:pt idx="1404">
                  <c:v>14.635416666666666</c:v>
                </c:pt>
                <c:pt idx="1405">
                  <c:v>14.645833333333334</c:v>
                </c:pt>
                <c:pt idx="1406">
                  <c:v>14.65625</c:v>
                </c:pt>
                <c:pt idx="1407">
                  <c:v>14.666666666666666</c:v>
                </c:pt>
                <c:pt idx="1408">
                  <c:v>14.677083333333334</c:v>
                </c:pt>
                <c:pt idx="1409">
                  <c:v>14.6875</c:v>
                </c:pt>
                <c:pt idx="1410">
                  <c:v>14.697916666666666</c:v>
                </c:pt>
                <c:pt idx="1411">
                  <c:v>14.708333333333334</c:v>
                </c:pt>
                <c:pt idx="1412">
                  <c:v>14.71875</c:v>
                </c:pt>
                <c:pt idx="1413">
                  <c:v>14.729166666666666</c:v>
                </c:pt>
                <c:pt idx="1414">
                  <c:v>14.739583333333334</c:v>
                </c:pt>
                <c:pt idx="1415">
                  <c:v>14.75</c:v>
                </c:pt>
                <c:pt idx="1416">
                  <c:v>14.760416666666666</c:v>
                </c:pt>
                <c:pt idx="1417">
                  <c:v>14.770833333333334</c:v>
                </c:pt>
                <c:pt idx="1418">
                  <c:v>14.78125</c:v>
                </c:pt>
                <c:pt idx="1419">
                  <c:v>14.791666666666666</c:v>
                </c:pt>
                <c:pt idx="1420">
                  <c:v>14.802083333333334</c:v>
                </c:pt>
                <c:pt idx="1421">
                  <c:v>14.8125</c:v>
                </c:pt>
                <c:pt idx="1422">
                  <c:v>14.822916666666666</c:v>
                </c:pt>
                <c:pt idx="1423">
                  <c:v>14.833333333333334</c:v>
                </c:pt>
                <c:pt idx="1424">
                  <c:v>14.84375</c:v>
                </c:pt>
                <c:pt idx="1425">
                  <c:v>14.854166666666666</c:v>
                </c:pt>
                <c:pt idx="1426">
                  <c:v>14.864583333333334</c:v>
                </c:pt>
                <c:pt idx="1427">
                  <c:v>14.875</c:v>
                </c:pt>
                <c:pt idx="1428">
                  <c:v>14.885416666666666</c:v>
                </c:pt>
                <c:pt idx="1429">
                  <c:v>14.895833333333334</c:v>
                </c:pt>
                <c:pt idx="1430">
                  <c:v>14.90625</c:v>
                </c:pt>
                <c:pt idx="1431">
                  <c:v>14.916666666666666</c:v>
                </c:pt>
                <c:pt idx="1432">
                  <c:v>14.927083333333334</c:v>
                </c:pt>
                <c:pt idx="1433">
                  <c:v>14.9375</c:v>
                </c:pt>
                <c:pt idx="1434">
                  <c:v>14.947916666666666</c:v>
                </c:pt>
                <c:pt idx="1435">
                  <c:v>14.958333333333334</c:v>
                </c:pt>
                <c:pt idx="1436">
                  <c:v>14.96875</c:v>
                </c:pt>
                <c:pt idx="1437">
                  <c:v>14.979166666666666</c:v>
                </c:pt>
                <c:pt idx="1438">
                  <c:v>14.989583333333334</c:v>
                </c:pt>
                <c:pt idx="1439">
                  <c:v>15</c:v>
                </c:pt>
                <c:pt idx="1440">
                  <c:v>15.010416666666666</c:v>
                </c:pt>
                <c:pt idx="1441">
                  <c:v>15.020833333333334</c:v>
                </c:pt>
                <c:pt idx="1442">
                  <c:v>15.03125</c:v>
                </c:pt>
                <c:pt idx="1443">
                  <c:v>15.041666666666666</c:v>
                </c:pt>
                <c:pt idx="1444">
                  <c:v>15.052083333333334</c:v>
                </c:pt>
                <c:pt idx="1445">
                  <c:v>15.0625</c:v>
                </c:pt>
                <c:pt idx="1446">
                  <c:v>15.072916666666666</c:v>
                </c:pt>
                <c:pt idx="1447">
                  <c:v>15.083333333333334</c:v>
                </c:pt>
                <c:pt idx="1448">
                  <c:v>15.09375</c:v>
                </c:pt>
                <c:pt idx="1449">
                  <c:v>15.104166666666666</c:v>
                </c:pt>
                <c:pt idx="1450">
                  <c:v>15.114583333333334</c:v>
                </c:pt>
                <c:pt idx="1451">
                  <c:v>15.125</c:v>
                </c:pt>
                <c:pt idx="1452">
                  <c:v>15.135416666666666</c:v>
                </c:pt>
                <c:pt idx="1453">
                  <c:v>15.145833333333334</c:v>
                </c:pt>
                <c:pt idx="1454">
                  <c:v>15.15625</c:v>
                </c:pt>
                <c:pt idx="1455">
                  <c:v>15.166666666666666</c:v>
                </c:pt>
                <c:pt idx="1456">
                  <c:v>15.177083333333334</c:v>
                </c:pt>
                <c:pt idx="1457">
                  <c:v>15.1875</c:v>
                </c:pt>
                <c:pt idx="1458">
                  <c:v>15.197916666666666</c:v>
                </c:pt>
                <c:pt idx="1459">
                  <c:v>15.208333333333334</c:v>
                </c:pt>
                <c:pt idx="1460">
                  <c:v>15.21875</c:v>
                </c:pt>
                <c:pt idx="1461">
                  <c:v>15.229166666666666</c:v>
                </c:pt>
                <c:pt idx="1462">
                  <c:v>15.239583333333334</c:v>
                </c:pt>
                <c:pt idx="1463">
                  <c:v>15.25</c:v>
                </c:pt>
                <c:pt idx="1464">
                  <c:v>15.260416666666666</c:v>
                </c:pt>
                <c:pt idx="1465">
                  <c:v>15.270833333333334</c:v>
                </c:pt>
                <c:pt idx="1466">
                  <c:v>15.28125</c:v>
                </c:pt>
                <c:pt idx="1467">
                  <c:v>15.291666666666666</c:v>
                </c:pt>
                <c:pt idx="1468">
                  <c:v>15.302083333333334</c:v>
                </c:pt>
                <c:pt idx="1469">
                  <c:v>15.3125</c:v>
                </c:pt>
                <c:pt idx="1470">
                  <c:v>15.322916666666666</c:v>
                </c:pt>
                <c:pt idx="1471">
                  <c:v>15.333333333333334</c:v>
                </c:pt>
                <c:pt idx="1472">
                  <c:v>15.34375</c:v>
                </c:pt>
                <c:pt idx="1473">
                  <c:v>15.354166666666666</c:v>
                </c:pt>
                <c:pt idx="1474">
                  <c:v>15.364583333333334</c:v>
                </c:pt>
                <c:pt idx="1475">
                  <c:v>15.375</c:v>
                </c:pt>
                <c:pt idx="1476">
                  <c:v>15.385416666666666</c:v>
                </c:pt>
                <c:pt idx="1477">
                  <c:v>15.395833333333334</c:v>
                </c:pt>
                <c:pt idx="1478">
                  <c:v>15.40625</c:v>
                </c:pt>
                <c:pt idx="1479">
                  <c:v>15.416666666666666</c:v>
                </c:pt>
                <c:pt idx="1480">
                  <c:v>15.427083333333334</c:v>
                </c:pt>
                <c:pt idx="1481">
                  <c:v>15.4375</c:v>
                </c:pt>
                <c:pt idx="1482">
                  <c:v>15.447916666666666</c:v>
                </c:pt>
                <c:pt idx="1483">
                  <c:v>15.458333333333334</c:v>
                </c:pt>
                <c:pt idx="1484">
                  <c:v>15.46875</c:v>
                </c:pt>
                <c:pt idx="1485">
                  <c:v>15.479166666666666</c:v>
                </c:pt>
                <c:pt idx="1486">
                  <c:v>15.489583333333334</c:v>
                </c:pt>
                <c:pt idx="1487">
                  <c:v>15.5</c:v>
                </c:pt>
                <c:pt idx="1488">
                  <c:v>15.510416666666666</c:v>
                </c:pt>
                <c:pt idx="1489">
                  <c:v>15.520833333333334</c:v>
                </c:pt>
                <c:pt idx="1490">
                  <c:v>15.53125</c:v>
                </c:pt>
                <c:pt idx="1491">
                  <c:v>15.541666666666666</c:v>
                </c:pt>
                <c:pt idx="1492">
                  <c:v>15.552083333333334</c:v>
                </c:pt>
                <c:pt idx="1493">
                  <c:v>15.5625</c:v>
                </c:pt>
                <c:pt idx="1494">
                  <c:v>15.572916666666666</c:v>
                </c:pt>
                <c:pt idx="1495">
                  <c:v>15.583333333333334</c:v>
                </c:pt>
                <c:pt idx="1496">
                  <c:v>15.59375</c:v>
                </c:pt>
                <c:pt idx="1497">
                  <c:v>15.604166666666666</c:v>
                </c:pt>
                <c:pt idx="1498">
                  <c:v>15.614583333333334</c:v>
                </c:pt>
                <c:pt idx="1499">
                  <c:v>15.625</c:v>
                </c:pt>
                <c:pt idx="1500">
                  <c:v>15.635416666666666</c:v>
                </c:pt>
                <c:pt idx="1501">
                  <c:v>15.645833333333334</c:v>
                </c:pt>
                <c:pt idx="1502">
                  <c:v>15.65625</c:v>
                </c:pt>
                <c:pt idx="1503">
                  <c:v>15.666666666666666</c:v>
                </c:pt>
                <c:pt idx="1504">
                  <c:v>15.677083333333334</c:v>
                </c:pt>
                <c:pt idx="1505">
                  <c:v>15.6875</c:v>
                </c:pt>
                <c:pt idx="1506">
                  <c:v>15.697916666666666</c:v>
                </c:pt>
                <c:pt idx="1507">
                  <c:v>15.708333333333334</c:v>
                </c:pt>
                <c:pt idx="1508">
                  <c:v>15.71875</c:v>
                </c:pt>
                <c:pt idx="1509">
                  <c:v>15.729166666666666</c:v>
                </c:pt>
                <c:pt idx="1510">
                  <c:v>15.739583333333334</c:v>
                </c:pt>
                <c:pt idx="1511">
                  <c:v>15.75</c:v>
                </c:pt>
                <c:pt idx="1512">
                  <c:v>15.760416666666666</c:v>
                </c:pt>
                <c:pt idx="1513">
                  <c:v>15.770833333333334</c:v>
                </c:pt>
                <c:pt idx="1514">
                  <c:v>15.78125</c:v>
                </c:pt>
                <c:pt idx="1515">
                  <c:v>15.791666666666666</c:v>
                </c:pt>
                <c:pt idx="1516">
                  <c:v>15.802083333333334</c:v>
                </c:pt>
                <c:pt idx="1517">
                  <c:v>15.8125</c:v>
                </c:pt>
                <c:pt idx="1518">
                  <c:v>15.822916666666666</c:v>
                </c:pt>
                <c:pt idx="1519">
                  <c:v>15.833333333333334</c:v>
                </c:pt>
                <c:pt idx="1520">
                  <c:v>15.84375</c:v>
                </c:pt>
                <c:pt idx="1521">
                  <c:v>15.854166666666666</c:v>
                </c:pt>
                <c:pt idx="1522">
                  <c:v>15.864583333333334</c:v>
                </c:pt>
                <c:pt idx="1523">
                  <c:v>15.875</c:v>
                </c:pt>
                <c:pt idx="1524">
                  <c:v>15.885416666666666</c:v>
                </c:pt>
                <c:pt idx="1525">
                  <c:v>15.895833333333334</c:v>
                </c:pt>
                <c:pt idx="1526">
                  <c:v>15.90625</c:v>
                </c:pt>
                <c:pt idx="1527">
                  <c:v>15.916666666666666</c:v>
                </c:pt>
                <c:pt idx="1528">
                  <c:v>15.927083333333334</c:v>
                </c:pt>
                <c:pt idx="1529">
                  <c:v>15.9375</c:v>
                </c:pt>
                <c:pt idx="1530">
                  <c:v>15.947916666666666</c:v>
                </c:pt>
                <c:pt idx="1531">
                  <c:v>15.958333333333334</c:v>
                </c:pt>
                <c:pt idx="1532">
                  <c:v>15.96875</c:v>
                </c:pt>
                <c:pt idx="1533">
                  <c:v>15.979166666666666</c:v>
                </c:pt>
                <c:pt idx="1534">
                  <c:v>15.989583333333334</c:v>
                </c:pt>
                <c:pt idx="1535">
                  <c:v>16</c:v>
                </c:pt>
                <c:pt idx="1536">
                  <c:v>16.010416666666668</c:v>
                </c:pt>
                <c:pt idx="1537">
                  <c:v>16.020833333333332</c:v>
                </c:pt>
                <c:pt idx="1538">
                  <c:v>16.03125</c:v>
                </c:pt>
                <c:pt idx="1539">
                  <c:v>16.041666666666668</c:v>
                </c:pt>
                <c:pt idx="1540">
                  <c:v>16.052083333333332</c:v>
                </c:pt>
                <c:pt idx="1541">
                  <c:v>16.0625</c:v>
                </c:pt>
                <c:pt idx="1542">
                  <c:v>16.072916666666668</c:v>
                </c:pt>
                <c:pt idx="1543">
                  <c:v>16.083333333333332</c:v>
                </c:pt>
                <c:pt idx="1544">
                  <c:v>16.09375</c:v>
                </c:pt>
                <c:pt idx="1545">
                  <c:v>16.104166666666668</c:v>
                </c:pt>
                <c:pt idx="1546">
                  <c:v>16.114583333333332</c:v>
                </c:pt>
                <c:pt idx="1547">
                  <c:v>16.125</c:v>
                </c:pt>
                <c:pt idx="1548">
                  <c:v>16.135416666666668</c:v>
                </c:pt>
                <c:pt idx="1549">
                  <c:v>16.145833333333332</c:v>
                </c:pt>
                <c:pt idx="1550">
                  <c:v>16.15625</c:v>
                </c:pt>
                <c:pt idx="1551">
                  <c:v>16.166666666666668</c:v>
                </c:pt>
                <c:pt idx="1552">
                  <c:v>16.177083333333332</c:v>
                </c:pt>
                <c:pt idx="1553">
                  <c:v>16.1875</c:v>
                </c:pt>
                <c:pt idx="1554">
                  <c:v>16.197916666666668</c:v>
                </c:pt>
                <c:pt idx="1555">
                  <c:v>16.208333333333332</c:v>
                </c:pt>
                <c:pt idx="1556">
                  <c:v>16.21875</c:v>
                </c:pt>
                <c:pt idx="1557">
                  <c:v>16.229166666666668</c:v>
                </c:pt>
                <c:pt idx="1558">
                  <c:v>16.239583333333332</c:v>
                </c:pt>
                <c:pt idx="1559">
                  <c:v>16.25</c:v>
                </c:pt>
                <c:pt idx="1560">
                  <c:v>16.260416666666668</c:v>
                </c:pt>
                <c:pt idx="1561">
                  <c:v>16.270833333333332</c:v>
                </c:pt>
                <c:pt idx="1562">
                  <c:v>16.28125</c:v>
                </c:pt>
                <c:pt idx="1563">
                  <c:v>16.291666666666668</c:v>
                </c:pt>
                <c:pt idx="1564">
                  <c:v>16.302083333333332</c:v>
                </c:pt>
                <c:pt idx="1565">
                  <c:v>16.3125</c:v>
                </c:pt>
                <c:pt idx="1566">
                  <c:v>16.322916666666668</c:v>
                </c:pt>
                <c:pt idx="1567">
                  <c:v>16.333333333333332</c:v>
                </c:pt>
                <c:pt idx="1568">
                  <c:v>16.34375</c:v>
                </c:pt>
                <c:pt idx="1569">
                  <c:v>16.354166666666668</c:v>
                </c:pt>
                <c:pt idx="1570">
                  <c:v>16.364583333333332</c:v>
                </c:pt>
                <c:pt idx="1571">
                  <c:v>16.375</c:v>
                </c:pt>
                <c:pt idx="1572">
                  <c:v>16.385416666666668</c:v>
                </c:pt>
                <c:pt idx="1573">
                  <c:v>16.395833333333332</c:v>
                </c:pt>
                <c:pt idx="1574">
                  <c:v>16.40625</c:v>
                </c:pt>
                <c:pt idx="1575">
                  <c:v>16.416666666666668</c:v>
                </c:pt>
                <c:pt idx="1576">
                  <c:v>16.427083333333332</c:v>
                </c:pt>
                <c:pt idx="1577">
                  <c:v>16.4375</c:v>
                </c:pt>
                <c:pt idx="1578">
                  <c:v>16.447916666666668</c:v>
                </c:pt>
                <c:pt idx="1579">
                  <c:v>16.458333333333332</c:v>
                </c:pt>
                <c:pt idx="1580">
                  <c:v>16.46875</c:v>
                </c:pt>
                <c:pt idx="1581">
                  <c:v>16.479166666666668</c:v>
                </c:pt>
                <c:pt idx="1582">
                  <c:v>16.489583333333332</c:v>
                </c:pt>
                <c:pt idx="1583">
                  <c:v>16.5</c:v>
                </c:pt>
                <c:pt idx="1584">
                  <c:v>16.510416666666668</c:v>
                </c:pt>
                <c:pt idx="1585">
                  <c:v>16.520833333333332</c:v>
                </c:pt>
                <c:pt idx="1586">
                  <c:v>16.53125</c:v>
                </c:pt>
                <c:pt idx="1587">
                  <c:v>16.541666666666668</c:v>
                </c:pt>
                <c:pt idx="1588">
                  <c:v>16.552083333333332</c:v>
                </c:pt>
                <c:pt idx="1589">
                  <c:v>16.5625</c:v>
                </c:pt>
                <c:pt idx="1590">
                  <c:v>16.572916666666668</c:v>
                </c:pt>
                <c:pt idx="1591">
                  <c:v>16.583333333333332</c:v>
                </c:pt>
                <c:pt idx="1592">
                  <c:v>16.59375</c:v>
                </c:pt>
                <c:pt idx="1593">
                  <c:v>16.604166666666668</c:v>
                </c:pt>
                <c:pt idx="1594">
                  <c:v>16.614583333333332</c:v>
                </c:pt>
                <c:pt idx="1595">
                  <c:v>16.625</c:v>
                </c:pt>
                <c:pt idx="1596">
                  <c:v>16.635416666666668</c:v>
                </c:pt>
                <c:pt idx="1597">
                  <c:v>16.645833333333332</c:v>
                </c:pt>
                <c:pt idx="1598">
                  <c:v>16.65625</c:v>
                </c:pt>
                <c:pt idx="1599">
                  <c:v>16.666666666666668</c:v>
                </c:pt>
                <c:pt idx="1600">
                  <c:v>16.677083333333332</c:v>
                </c:pt>
                <c:pt idx="1601">
                  <c:v>16.6875</c:v>
                </c:pt>
                <c:pt idx="1602">
                  <c:v>16.697916666666668</c:v>
                </c:pt>
                <c:pt idx="1603">
                  <c:v>16.708333333333332</c:v>
                </c:pt>
                <c:pt idx="1604">
                  <c:v>16.71875</c:v>
                </c:pt>
                <c:pt idx="1605">
                  <c:v>16.729166666666668</c:v>
                </c:pt>
                <c:pt idx="1606">
                  <c:v>16.739583333333332</c:v>
                </c:pt>
                <c:pt idx="1607">
                  <c:v>16.75</c:v>
                </c:pt>
                <c:pt idx="1608">
                  <c:v>16.760416666666668</c:v>
                </c:pt>
                <c:pt idx="1609">
                  <c:v>16.770833333333332</c:v>
                </c:pt>
                <c:pt idx="1610">
                  <c:v>16.78125</c:v>
                </c:pt>
                <c:pt idx="1611">
                  <c:v>16.791666666666668</c:v>
                </c:pt>
                <c:pt idx="1612">
                  <c:v>16.802083333333332</c:v>
                </c:pt>
                <c:pt idx="1613">
                  <c:v>16.8125</c:v>
                </c:pt>
                <c:pt idx="1614">
                  <c:v>16.822916666666668</c:v>
                </c:pt>
                <c:pt idx="1615">
                  <c:v>16.833333333333332</c:v>
                </c:pt>
                <c:pt idx="1616">
                  <c:v>16.84375</c:v>
                </c:pt>
                <c:pt idx="1617">
                  <c:v>16.854166666666668</c:v>
                </c:pt>
                <c:pt idx="1618">
                  <c:v>16.864583333333332</c:v>
                </c:pt>
                <c:pt idx="1619">
                  <c:v>16.875</c:v>
                </c:pt>
                <c:pt idx="1620">
                  <c:v>16.885416666666668</c:v>
                </c:pt>
                <c:pt idx="1621">
                  <c:v>16.895833333333332</c:v>
                </c:pt>
                <c:pt idx="1622">
                  <c:v>16.90625</c:v>
                </c:pt>
                <c:pt idx="1623">
                  <c:v>16.916666666666668</c:v>
                </c:pt>
                <c:pt idx="1624">
                  <c:v>16.927083333333332</c:v>
                </c:pt>
                <c:pt idx="1625">
                  <c:v>16.9375</c:v>
                </c:pt>
                <c:pt idx="1626">
                  <c:v>16.947916666666668</c:v>
                </c:pt>
                <c:pt idx="1627">
                  <c:v>16.958333333333332</c:v>
                </c:pt>
                <c:pt idx="1628">
                  <c:v>16.96875</c:v>
                </c:pt>
                <c:pt idx="1629">
                  <c:v>16.979166666666668</c:v>
                </c:pt>
                <c:pt idx="1630">
                  <c:v>16.989583333333332</c:v>
                </c:pt>
                <c:pt idx="1631">
                  <c:v>17</c:v>
                </c:pt>
                <c:pt idx="1632">
                  <c:v>17.010416666666668</c:v>
                </c:pt>
                <c:pt idx="1633">
                  <c:v>17.020833333333332</c:v>
                </c:pt>
                <c:pt idx="1634">
                  <c:v>17.03125</c:v>
                </c:pt>
                <c:pt idx="1635">
                  <c:v>17.041666666666668</c:v>
                </c:pt>
                <c:pt idx="1636">
                  <c:v>17.052083333333332</c:v>
                </c:pt>
                <c:pt idx="1637">
                  <c:v>17.0625</c:v>
                </c:pt>
                <c:pt idx="1638">
                  <c:v>17.072916666666668</c:v>
                </c:pt>
                <c:pt idx="1639">
                  <c:v>17.083333333333332</c:v>
                </c:pt>
                <c:pt idx="1640">
                  <c:v>17.09375</c:v>
                </c:pt>
                <c:pt idx="1641">
                  <c:v>17.104166666666668</c:v>
                </c:pt>
                <c:pt idx="1642">
                  <c:v>17.114583333333332</c:v>
                </c:pt>
                <c:pt idx="1643">
                  <c:v>17.125</c:v>
                </c:pt>
                <c:pt idx="1644">
                  <c:v>17.135416666666668</c:v>
                </c:pt>
                <c:pt idx="1645">
                  <c:v>17.145833333333332</c:v>
                </c:pt>
                <c:pt idx="1646">
                  <c:v>17.15625</c:v>
                </c:pt>
                <c:pt idx="1647">
                  <c:v>17.166666666666668</c:v>
                </c:pt>
                <c:pt idx="1648">
                  <c:v>17.177083333333332</c:v>
                </c:pt>
                <c:pt idx="1649">
                  <c:v>17.1875</c:v>
                </c:pt>
                <c:pt idx="1650">
                  <c:v>17.197916666666668</c:v>
                </c:pt>
                <c:pt idx="1651">
                  <c:v>17.208333333333332</c:v>
                </c:pt>
                <c:pt idx="1652">
                  <c:v>17.21875</c:v>
                </c:pt>
                <c:pt idx="1653">
                  <c:v>17.229166666666668</c:v>
                </c:pt>
                <c:pt idx="1654">
                  <c:v>17.239583333333332</c:v>
                </c:pt>
                <c:pt idx="1655">
                  <c:v>17.25</c:v>
                </c:pt>
                <c:pt idx="1656">
                  <c:v>17.260416666666668</c:v>
                </c:pt>
                <c:pt idx="1657">
                  <c:v>17.270833333333332</c:v>
                </c:pt>
                <c:pt idx="1658">
                  <c:v>17.28125</c:v>
                </c:pt>
                <c:pt idx="1659">
                  <c:v>17.291666666666668</c:v>
                </c:pt>
                <c:pt idx="1660">
                  <c:v>17.302083333333332</c:v>
                </c:pt>
                <c:pt idx="1661">
                  <c:v>17.3125</c:v>
                </c:pt>
                <c:pt idx="1662">
                  <c:v>17.322916666666668</c:v>
                </c:pt>
                <c:pt idx="1663">
                  <c:v>17.333333333333332</c:v>
                </c:pt>
                <c:pt idx="1664">
                  <c:v>17.34375</c:v>
                </c:pt>
                <c:pt idx="1665">
                  <c:v>17.354166666666668</c:v>
                </c:pt>
                <c:pt idx="1666">
                  <c:v>17.364583333333332</c:v>
                </c:pt>
                <c:pt idx="1667">
                  <c:v>17.375</c:v>
                </c:pt>
                <c:pt idx="1668">
                  <c:v>17.385416666666668</c:v>
                </c:pt>
                <c:pt idx="1669">
                  <c:v>17.395833333333332</c:v>
                </c:pt>
                <c:pt idx="1670">
                  <c:v>17.40625</c:v>
                </c:pt>
                <c:pt idx="1671">
                  <c:v>17.416666666666668</c:v>
                </c:pt>
                <c:pt idx="1672">
                  <c:v>17.427083333333332</c:v>
                </c:pt>
                <c:pt idx="1673">
                  <c:v>17.4375</c:v>
                </c:pt>
                <c:pt idx="1674">
                  <c:v>17.447916666666668</c:v>
                </c:pt>
                <c:pt idx="1675">
                  <c:v>17.458333333333332</c:v>
                </c:pt>
                <c:pt idx="1676">
                  <c:v>17.46875</c:v>
                </c:pt>
                <c:pt idx="1677">
                  <c:v>17.479166666666668</c:v>
                </c:pt>
                <c:pt idx="1678">
                  <c:v>17.489583333333332</c:v>
                </c:pt>
                <c:pt idx="1679">
                  <c:v>17.5</c:v>
                </c:pt>
                <c:pt idx="1680">
                  <c:v>17.510416666666668</c:v>
                </c:pt>
                <c:pt idx="1681">
                  <c:v>17.520833333333332</c:v>
                </c:pt>
                <c:pt idx="1682">
                  <c:v>17.53125</c:v>
                </c:pt>
                <c:pt idx="1683">
                  <c:v>17.541666666666668</c:v>
                </c:pt>
                <c:pt idx="1684">
                  <c:v>17.552083333333332</c:v>
                </c:pt>
                <c:pt idx="1685">
                  <c:v>17.5625</c:v>
                </c:pt>
                <c:pt idx="1686">
                  <c:v>17.572916666666668</c:v>
                </c:pt>
                <c:pt idx="1687">
                  <c:v>17.583333333333332</c:v>
                </c:pt>
                <c:pt idx="1688">
                  <c:v>17.59375</c:v>
                </c:pt>
                <c:pt idx="1689">
                  <c:v>17.604166666666668</c:v>
                </c:pt>
                <c:pt idx="1690">
                  <c:v>17.614583333333332</c:v>
                </c:pt>
                <c:pt idx="1691">
                  <c:v>17.625</c:v>
                </c:pt>
                <c:pt idx="1692">
                  <c:v>17.635416666666668</c:v>
                </c:pt>
                <c:pt idx="1693">
                  <c:v>17.645833333333332</c:v>
                </c:pt>
                <c:pt idx="1694">
                  <c:v>17.65625</c:v>
                </c:pt>
                <c:pt idx="1695">
                  <c:v>17.666666666666668</c:v>
                </c:pt>
                <c:pt idx="1696">
                  <c:v>17.677083333333332</c:v>
                </c:pt>
                <c:pt idx="1697">
                  <c:v>17.6875</c:v>
                </c:pt>
                <c:pt idx="1698">
                  <c:v>17.697916666666668</c:v>
                </c:pt>
                <c:pt idx="1699">
                  <c:v>17.708333333333332</c:v>
                </c:pt>
                <c:pt idx="1700">
                  <c:v>17.71875</c:v>
                </c:pt>
                <c:pt idx="1701">
                  <c:v>17.729166666666668</c:v>
                </c:pt>
                <c:pt idx="1702">
                  <c:v>17.739583333333332</c:v>
                </c:pt>
                <c:pt idx="1703">
                  <c:v>17.75</c:v>
                </c:pt>
                <c:pt idx="1704">
                  <c:v>17.760416666666668</c:v>
                </c:pt>
                <c:pt idx="1705">
                  <c:v>17.770833333333332</c:v>
                </c:pt>
                <c:pt idx="1706">
                  <c:v>17.78125</c:v>
                </c:pt>
                <c:pt idx="1707">
                  <c:v>17.791666666666668</c:v>
                </c:pt>
                <c:pt idx="1708">
                  <c:v>17.802083333333332</c:v>
                </c:pt>
                <c:pt idx="1709">
                  <c:v>17.8125</c:v>
                </c:pt>
                <c:pt idx="1710">
                  <c:v>17.822916666666668</c:v>
                </c:pt>
                <c:pt idx="1711">
                  <c:v>17.833333333333332</c:v>
                </c:pt>
                <c:pt idx="1712">
                  <c:v>17.84375</c:v>
                </c:pt>
                <c:pt idx="1713">
                  <c:v>17.854166666666668</c:v>
                </c:pt>
                <c:pt idx="1714">
                  <c:v>17.864583333333332</c:v>
                </c:pt>
                <c:pt idx="1715">
                  <c:v>17.875</c:v>
                </c:pt>
                <c:pt idx="1716">
                  <c:v>17.885416666666668</c:v>
                </c:pt>
                <c:pt idx="1717">
                  <c:v>17.895833333333332</c:v>
                </c:pt>
                <c:pt idx="1718">
                  <c:v>17.90625</c:v>
                </c:pt>
                <c:pt idx="1719">
                  <c:v>17.916666666666668</c:v>
                </c:pt>
                <c:pt idx="1720">
                  <c:v>17.927083333333332</c:v>
                </c:pt>
                <c:pt idx="1721">
                  <c:v>17.9375</c:v>
                </c:pt>
                <c:pt idx="1722">
                  <c:v>17.947916666666668</c:v>
                </c:pt>
                <c:pt idx="1723">
                  <c:v>17.958333333333332</c:v>
                </c:pt>
                <c:pt idx="1724">
                  <c:v>17.96875</c:v>
                </c:pt>
                <c:pt idx="1725">
                  <c:v>17.979166666666668</c:v>
                </c:pt>
                <c:pt idx="1726">
                  <c:v>17.989583333333332</c:v>
                </c:pt>
                <c:pt idx="1727">
                  <c:v>18</c:v>
                </c:pt>
                <c:pt idx="1728">
                  <c:v>18.010416666666668</c:v>
                </c:pt>
                <c:pt idx="1729">
                  <c:v>18.020833333333332</c:v>
                </c:pt>
                <c:pt idx="1730">
                  <c:v>18.03125</c:v>
                </c:pt>
                <c:pt idx="1731">
                  <c:v>18.041666666666668</c:v>
                </c:pt>
                <c:pt idx="1732">
                  <c:v>18.052083333333332</c:v>
                </c:pt>
                <c:pt idx="1733">
                  <c:v>18.0625</c:v>
                </c:pt>
                <c:pt idx="1734">
                  <c:v>18.072916666666668</c:v>
                </c:pt>
                <c:pt idx="1735">
                  <c:v>18.083333333333332</c:v>
                </c:pt>
                <c:pt idx="1736">
                  <c:v>18.09375</c:v>
                </c:pt>
                <c:pt idx="1737">
                  <c:v>18.104166666666668</c:v>
                </c:pt>
                <c:pt idx="1738">
                  <c:v>18.114583333333332</c:v>
                </c:pt>
                <c:pt idx="1739">
                  <c:v>18.125</c:v>
                </c:pt>
                <c:pt idx="1740">
                  <c:v>18.135416666666668</c:v>
                </c:pt>
                <c:pt idx="1741">
                  <c:v>18.145833333333332</c:v>
                </c:pt>
                <c:pt idx="1742">
                  <c:v>18.15625</c:v>
                </c:pt>
                <c:pt idx="1743">
                  <c:v>18.166666666666668</c:v>
                </c:pt>
                <c:pt idx="1744">
                  <c:v>18.177083333333332</c:v>
                </c:pt>
                <c:pt idx="1745">
                  <c:v>18.1875</c:v>
                </c:pt>
                <c:pt idx="1746">
                  <c:v>18.197916666666668</c:v>
                </c:pt>
                <c:pt idx="1747">
                  <c:v>18.208333333333332</c:v>
                </c:pt>
                <c:pt idx="1748">
                  <c:v>18.21875</c:v>
                </c:pt>
                <c:pt idx="1749">
                  <c:v>18.229166666666668</c:v>
                </c:pt>
                <c:pt idx="1750">
                  <c:v>18.239583333333332</c:v>
                </c:pt>
                <c:pt idx="1751">
                  <c:v>18.25</c:v>
                </c:pt>
                <c:pt idx="1752">
                  <c:v>18.260416666666668</c:v>
                </c:pt>
                <c:pt idx="1753">
                  <c:v>18.270833333333332</c:v>
                </c:pt>
                <c:pt idx="1754">
                  <c:v>18.28125</c:v>
                </c:pt>
                <c:pt idx="1755">
                  <c:v>18.291666666666668</c:v>
                </c:pt>
                <c:pt idx="1756">
                  <c:v>18.302083333333332</c:v>
                </c:pt>
                <c:pt idx="1757">
                  <c:v>18.3125</c:v>
                </c:pt>
                <c:pt idx="1758">
                  <c:v>18.322916666666668</c:v>
                </c:pt>
                <c:pt idx="1759">
                  <c:v>18.333333333333332</c:v>
                </c:pt>
                <c:pt idx="1760">
                  <c:v>18.34375</c:v>
                </c:pt>
                <c:pt idx="1761">
                  <c:v>18.354166666666668</c:v>
                </c:pt>
                <c:pt idx="1762">
                  <c:v>18.364583333333332</c:v>
                </c:pt>
                <c:pt idx="1763">
                  <c:v>18.375</c:v>
                </c:pt>
                <c:pt idx="1764">
                  <c:v>18.385416666666668</c:v>
                </c:pt>
                <c:pt idx="1765">
                  <c:v>18.395833333333332</c:v>
                </c:pt>
                <c:pt idx="1766">
                  <c:v>18.40625</c:v>
                </c:pt>
                <c:pt idx="1767">
                  <c:v>18.416666666666668</c:v>
                </c:pt>
                <c:pt idx="1768">
                  <c:v>18.427083333333332</c:v>
                </c:pt>
                <c:pt idx="1769">
                  <c:v>18.4375</c:v>
                </c:pt>
                <c:pt idx="1770">
                  <c:v>18.447916666666668</c:v>
                </c:pt>
                <c:pt idx="1771">
                  <c:v>18.458333333333332</c:v>
                </c:pt>
                <c:pt idx="1772">
                  <c:v>18.46875</c:v>
                </c:pt>
                <c:pt idx="1773">
                  <c:v>18.479166666666668</c:v>
                </c:pt>
                <c:pt idx="1774">
                  <c:v>18.489583333333332</c:v>
                </c:pt>
                <c:pt idx="1775">
                  <c:v>18.5</c:v>
                </c:pt>
                <c:pt idx="1776">
                  <c:v>18.510416666666668</c:v>
                </c:pt>
                <c:pt idx="1777">
                  <c:v>18.520833333333332</c:v>
                </c:pt>
                <c:pt idx="1778">
                  <c:v>18.53125</c:v>
                </c:pt>
                <c:pt idx="1779">
                  <c:v>18.541666666666668</c:v>
                </c:pt>
                <c:pt idx="1780">
                  <c:v>18.552083333333332</c:v>
                </c:pt>
                <c:pt idx="1781">
                  <c:v>18.5625</c:v>
                </c:pt>
                <c:pt idx="1782">
                  <c:v>18.572916666666668</c:v>
                </c:pt>
                <c:pt idx="1783">
                  <c:v>18.583333333333332</c:v>
                </c:pt>
                <c:pt idx="1784">
                  <c:v>18.59375</c:v>
                </c:pt>
                <c:pt idx="1785">
                  <c:v>18.604166666666668</c:v>
                </c:pt>
                <c:pt idx="1786">
                  <c:v>18.614583333333332</c:v>
                </c:pt>
                <c:pt idx="1787">
                  <c:v>18.625</c:v>
                </c:pt>
                <c:pt idx="1788">
                  <c:v>18.635416666666668</c:v>
                </c:pt>
                <c:pt idx="1789">
                  <c:v>18.645833333333332</c:v>
                </c:pt>
                <c:pt idx="1790">
                  <c:v>18.65625</c:v>
                </c:pt>
                <c:pt idx="1791">
                  <c:v>18.666666666666668</c:v>
                </c:pt>
                <c:pt idx="1792">
                  <c:v>18.677083333333332</c:v>
                </c:pt>
                <c:pt idx="1793">
                  <c:v>18.6875</c:v>
                </c:pt>
                <c:pt idx="1794">
                  <c:v>18.697916666666668</c:v>
                </c:pt>
                <c:pt idx="1795">
                  <c:v>18.708333333333332</c:v>
                </c:pt>
                <c:pt idx="1796">
                  <c:v>18.71875</c:v>
                </c:pt>
                <c:pt idx="1797">
                  <c:v>18.729166666666668</c:v>
                </c:pt>
                <c:pt idx="1798">
                  <c:v>18.739583333333332</c:v>
                </c:pt>
                <c:pt idx="1799">
                  <c:v>18.75</c:v>
                </c:pt>
                <c:pt idx="1800">
                  <c:v>18.760416666666668</c:v>
                </c:pt>
                <c:pt idx="1801">
                  <c:v>18.770833333333332</c:v>
                </c:pt>
                <c:pt idx="1802">
                  <c:v>18.78125</c:v>
                </c:pt>
                <c:pt idx="1803">
                  <c:v>18.791666666666668</c:v>
                </c:pt>
                <c:pt idx="1804">
                  <c:v>18.802083333333332</c:v>
                </c:pt>
                <c:pt idx="1805">
                  <c:v>18.8125</c:v>
                </c:pt>
                <c:pt idx="1806">
                  <c:v>18.822916666666668</c:v>
                </c:pt>
                <c:pt idx="1807">
                  <c:v>18.833333333333332</c:v>
                </c:pt>
                <c:pt idx="1808">
                  <c:v>18.84375</c:v>
                </c:pt>
                <c:pt idx="1809">
                  <c:v>18.854166666666668</c:v>
                </c:pt>
                <c:pt idx="1810">
                  <c:v>18.864583333333332</c:v>
                </c:pt>
                <c:pt idx="1811">
                  <c:v>18.875</c:v>
                </c:pt>
                <c:pt idx="1812">
                  <c:v>18.885416666666668</c:v>
                </c:pt>
                <c:pt idx="1813">
                  <c:v>18.895833333333332</c:v>
                </c:pt>
                <c:pt idx="1814">
                  <c:v>18.90625</c:v>
                </c:pt>
                <c:pt idx="1815">
                  <c:v>18.916666666666668</c:v>
                </c:pt>
                <c:pt idx="1816">
                  <c:v>18.927083333333332</c:v>
                </c:pt>
                <c:pt idx="1817">
                  <c:v>18.9375</c:v>
                </c:pt>
                <c:pt idx="1818">
                  <c:v>18.947916666666668</c:v>
                </c:pt>
                <c:pt idx="1819">
                  <c:v>18.958333333333332</c:v>
                </c:pt>
                <c:pt idx="1820">
                  <c:v>18.96875</c:v>
                </c:pt>
                <c:pt idx="1821">
                  <c:v>18.979166666666668</c:v>
                </c:pt>
                <c:pt idx="1822">
                  <c:v>18.989583333333332</c:v>
                </c:pt>
                <c:pt idx="1823">
                  <c:v>19</c:v>
                </c:pt>
                <c:pt idx="1824">
                  <c:v>19.010416666666668</c:v>
                </c:pt>
                <c:pt idx="1825">
                  <c:v>19.020833333333332</c:v>
                </c:pt>
                <c:pt idx="1826">
                  <c:v>19.03125</c:v>
                </c:pt>
                <c:pt idx="1827">
                  <c:v>19.041666666666668</c:v>
                </c:pt>
                <c:pt idx="1828">
                  <c:v>19.052083333333332</c:v>
                </c:pt>
                <c:pt idx="1829">
                  <c:v>19.0625</c:v>
                </c:pt>
                <c:pt idx="1830">
                  <c:v>19.072916666666668</c:v>
                </c:pt>
                <c:pt idx="1831">
                  <c:v>19.083333333333332</c:v>
                </c:pt>
                <c:pt idx="1832">
                  <c:v>19.09375</c:v>
                </c:pt>
                <c:pt idx="1833">
                  <c:v>19.104166666666668</c:v>
                </c:pt>
                <c:pt idx="1834">
                  <c:v>19.114583333333332</c:v>
                </c:pt>
                <c:pt idx="1835">
                  <c:v>19.125</c:v>
                </c:pt>
                <c:pt idx="1836">
                  <c:v>19.135416666666668</c:v>
                </c:pt>
                <c:pt idx="1837">
                  <c:v>19.145833333333332</c:v>
                </c:pt>
                <c:pt idx="1838">
                  <c:v>19.15625</c:v>
                </c:pt>
                <c:pt idx="1839">
                  <c:v>19.166666666666668</c:v>
                </c:pt>
                <c:pt idx="1840">
                  <c:v>19.177083333333332</c:v>
                </c:pt>
                <c:pt idx="1841">
                  <c:v>19.1875</c:v>
                </c:pt>
                <c:pt idx="1842">
                  <c:v>19.197916666666668</c:v>
                </c:pt>
                <c:pt idx="1843">
                  <c:v>19.208333333333332</c:v>
                </c:pt>
                <c:pt idx="1844">
                  <c:v>19.21875</c:v>
                </c:pt>
                <c:pt idx="1845">
                  <c:v>19.229166666666668</c:v>
                </c:pt>
                <c:pt idx="1846">
                  <c:v>19.239583333333332</c:v>
                </c:pt>
                <c:pt idx="1847">
                  <c:v>19.25</c:v>
                </c:pt>
                <c:pt idx="1848">
                  <c:v>19.260416666666668</c:v>
                </c:pt>
                <c:pt idx="1849">
                  <c:v>19.270833333333332</c:v>
                </c:pt>
                <c:pt idx="1850">
                  <c:v>19.28125</c:v>
                </c:pt>
                <c:pt idx="1851">
                  <c:v>19.291666666666668</c:v>
                </c:pt>
                <c:pt idx="1852">
                  <c:v>19.302083333333332</c:v>
                </c:pt>
                <c:pt idx="1853">
                  <c:v>19.3125</c:v>
                </c:pt>
                <c:pt idx="1854">
                  <c:v>19.322916666666668</c:v>
                </c:pt>
                <c:pt idx="1855">
                  <c:v>19.333333333333332</c:v>
                </c:pt>
                <c:pt idx="1856">
                  <c:v>19.34375</c:v>
                </c:pt>
                <c:pt idx="1857">
                  <c:v>19.354166666666668</c:v>
                </c:pt>
                <c:pt idx="1858">
                  <c:v>19.364583333333332</c:v>
                </c:pt>
                <c:pt idx="1859">
                  <c:v>19.375</c:v>
                </c:pt>
                <c:pt idx="1860">
                  <c:v>19.385416666666668</c:v>
                </c:pt>
                <c:pt idx="1861">
                  <c:v>19.395833333333332</c:v>
                </c:pt>
                <c:pt idx="1862">
                  <c:v>19.40625</c:v>
                </c:pt>
                <c:pt idx="1863">
                  <c:v>19.416666666666668</c:v>
                </c:pt>
                <c:pt idx="1864">
                  <c:v>19.427083333333332</c:v>
                </c:pt>
                <c:pt idx="1865">
                  <c:v>19.4375</c:v>
                </c:pt>
                <c:pt idx="1866">
                  <c:v>19.447916666666668</c:v>
                </c:pt>
                <c:pt idx="1867">
                  <c:v>19.458333333333332</c:v>
                </c:pt>
                <c:pt idx="1868">
                  <c:v>19.46875</c:v>
                </c:pt>
                <c:pt idx="1869">
                  <c:v>19.479166666666668</c:v>
                </c:pt>
                <c:pt idx="1870">
                  <c:v>19.489583333333332</c:v>
                </c:pt>
                <c:pt idx="1871">
                  <c:v>19.5</c:v>
                </c:pt>
                <c:pt idx="1872">
                  <c:v>19.510416666666668</c:v>
                </c:pt>
                <c:pt idx="1873">
                  <c:v>19.520833333333332</c:v>
                </c:pt>
                <c:pt idx="1874">
                  <c:v>19.53125</c:v>
                </c:pt>
                <c:pt idx="1875">
                  <c:v>19.541666666666668</c:v>
                </c:pt>
                <c:pt idx="1876">
                  <c:v>19.552083333333332</c:v>
                </c:pt>
                <c:pt idx="1877">
                  <c:v>19.5625</c:v>
                </c:pt>
                <c:pt idx="1878">
                  <c:v>19.572916666666668</c:v>
                </c:pt>
                <c:pt idx="1879">
                  <c:v>19.583333333333332</c:v>
                </c:pt>
                <c:pt idx="1880">
                  <c:v>19.59375</c:v>
                </c:pt>
                <c:pt idx="1881">
                  <c:v>19.604166666666668</c:v>
                </c:pt>
                <c:pt idx="1882">
                  <c:v>19.614583333333332</c:v>
                </c:pt>
                <c:pt idx="1883">
                  <c:v>19.625</c:v>
                </c:pt>
                <c:pt idx="1884">
                  <c:v>19.635416666666668</c:v>
                </c:pt>
                <c:pt idx="1885">
                  <c:v>19.645833333333332</c:v>
                </c:pt>
                <c:pt idx="1886">
                  <c:v>19.65625</c:v>
                </c:pt>
                <c:pt idx="1887">
                  <c:v>19.666666666666668</c:v>
                </c:pt>
                <c:pt idx="1888">
                  <c:v>19.677083333333332</c:v>
                </c:pt>
                <c:pt idx="1889">
                  <c:v>19.6875</c:v>
                </c:pt>
                <c:pt idx="1890">
                  <c:v>19.697916666666668</c:v>
                </c:pt>
                <c:pt idx="1891">
                  <c:v>19.708333333333332</c:v>
                </c:pt>
                <c:pt idx="1892">
                  <c:v>19.71875</c:v>
                </c:pt>
                <c:pt idx="1893">
                  <c:v>19.729166666666668</c:v>
                </c:pt>
                <c:pt idx="1894">
                  <c:v>19.739583333333332</c:v>
                </c:pt>
                <c:pt idx="1895">
                  <c:v>19.75</c:v>
                </c:pt>
                <c:pt idx="1896">
                  <c:v>19.760416666666668</c:v>
                </c:pt>
                <c:pt idx="1897">
                  <c:v>19.770833333333332</c:v>
                </c:pt>
                <c:pt idx="1898">
                  <c:v>19.78125</c:v>
                </c:pt>
                <c:pt idx="1899">
                  <c:v>19.791666666666668</c:v>
                </c:pt>
                <c:pt idx="1900">
                  <c:v>19.802083333333332</c:v>
                </c:pt>
                <c:pt idx="1901">
                  <c:v>19.8125</c:v>
                </c:pt>
                <c:pt idx="1902">
                  <c:v>19.822916666666668</c:v>
                </c:pt>
                <c:pt idx="1903">
                  <c:v>19.833333333333332</c:v>
                </c:pt>
                <c:pt idx="1904">
                  <c:v>19.84375</c:v>
                </c:pt>
                <c:pt idx="1905">
                  <c:v>19.854166666666668</c:v>
                </c:pt>
                <c:pt idx="1906">
                  <c:v>19.864583333333332</c:v>
                </c:pt>
                <c:pt idx="1907">
                  <c:v>19.875</c:v>
                </c:pt>
                <c:pt idx="1908">
                  <c:v>19.885416666666668</c:v>
                </c:pt>
                <c:pt idx="1909">
                  <c:v>19.895833333333332</c:v>
                </c:pt>
                <c:pt idx="1910">
                  <c:v>19.90625</c:v>
                </c:pt>
                <c:pt idx="1911">
                  <c:v>19.916666666666668</c:v>
                </c:pt>
                <c:pt idx="1912">
                  <c:v>19.927083333333332</c:v>
                </c:pt>
                <c:pt idx="1913">
                  <c:v>19.9375</c:v>
                </c:pt>
                <c:pt idx="1914">
                  <c:v>19.947916666666668</c:v>
                </c:pt>
                <c:pt idx="1915">
                  <c:v>19.958333333333332</c:v>
                </c:pt>
                <c:pt idx="1916">
                  <c:v>19.96875</c:v>
                </c:pt>
                <c:pt idx="1917">
                  <c:v>19.979166666666668</c:v>
                </c:pt>
                <c:pt idx="1918">
                  <c:v>19.989583333333332</c:v>
                </c:pt>
                <c:pt idx="1919">
                  <c:v>20</c:v>
                </c:pt>
                <c:pt idx="1920">
                  <c:v>20.010416666666668</c:v>
                </c:pt>
                <c:pt idx="1921">
                  <c:v>20.020833333333332</c:v>
                </c:pt>
                <c:pt idx="1922">
                  <c:v>20.03125</c:v>
                </c:pt>
                <c:pt idx="1923">
                  <c:v>20.041666666666668</c:v>
                </c:pt>
                <c:pt idx="1924">
                  <c:v>20.052083333333332</c:v>
                </c:pt>
                <c:pt idx="1925">
                  <c:v>20.0625</c:v>
                </c:pt>
                <c:pt idx="1926">
                  <c:v>20.072916666666668</c:v>
                </c:pt>
                <c:pt idx="1927">
                  <c:v>20.083333333333332</c:v>
                </c:pt>
                <c:pt idx="1928">
                  <c:v>20.09375</c:v>
                </c:pt>
                <c:pt idx="1929">
                  <c:v>20.104166666666668</c:v>
                </c:pt>
                <c:pt idx="1930">
                  <c:v>20.114583333333332</c:v>
                </c:pt>
                <c:pt idx="1931">
                  <c:v>20.125</c:v>
                </c:pt>
                <c:pt idx="1932">
                  <c:v>20.135416666666668</c:v>
                </c:pt>
                <c:pt idx="1933">
                  <c:v>20.145833333333332</c:v>
                </c:pt>
                <c:pt idx="1934">
                  <c:v>20.15625</c:v>
                </c:pt>
                <c:pt idx="1935">
                  <c:v>20.166666666666668</c:v>
                </c:pt>
                <c:pt idx="1936">
                  <c:v>20.177083333333332</c:v>
                </c:pt>
                <c:pt idx="1937">
                  <c:v>20.1875</c:v>
                </c:pt>
                <c:pt idx="1938">
                  <c:v>20.197916666666668</c:v>
                </c:pt>
                <c:pt idx="1939">
                  <c:v>20.208333333333332</c:v>
                </c:pt>
                <c:pt idx="1940">
                  <c:v>20.21875</c:v>
                </c:pt>
                <c:pt idx="1941">
                  <c:v>20.229166666666668</c:v>
                </c:pt>
                <c:pt idx="1942">
                  <c:v>20.239583333333332</c:v>
                </c:pt>
                <c:pt idx="1943">
                  <c:v>20.25</c:v>
                </c:pt>
                <c:pt idx="1944">
                  <c:v>20.260416666666668</c:v>
                </c:pt>
                <c:pt idx="1945">
                  <c:v>20.270833333333332</c:v>
                </c:pt>
                <c:pt idx="1946">
                  <c:v>20.28125</c:v>
                </c:pt>
                <c:pt idx="1947">
                  <c:v>20.291666666666668</c:v>
                </c:pt>
                <c:pt idx="1948">
                  <c:v>20.302083333333332</c:v>
                </c:pt>
                <c:pt idx="1949">
                  <c:v>20.3125</c:v>
                </c:pt>
                <c:pt idx="1950">
                  <c:v>20.322916666666668</c:v>
                </c:pt>
                <c:pt idx="1951">
                  <c:v>20.333333333333332</c:v>
                </c:pt>
                <c:pt idx="1952">
                  <c:v>20.34375</c:v>
                </c:pt>
                <c:pt idx="1953">
                  <c:v>20.354166666666668</c:v>
                </c:pt>
                <c:pt idx="1954">
                  <c:v>20.364583333333332</c:v>
                </c:pt>
                <c:pt idx="1955">
                  <c:v>20.375</c:v>
                </c:pt>
                <c:pt idx="1956">
                  <c:v>20.385416666666668</c:v>
                </c:pt>
                <c:pt idx="1957">
                  <c:v>20.395833333333332</c:v>
                </c:pt>
                <c:pt idx="1958">
                  <c:v>20.40625</c:v>
                </c:pt>
                <c:pt idx="1959">
                  <c:v>20.416666666666668</c:v>
                </c:pt>
                <c:pt idx="1960">
                  <c:v>20.427083333333332</c:v>
                </c:pt>
                <c:pt idx="1961">
                  <c:v>20.4375</c:v>
                </c:pt>
                <c:pt idx="1962">
                  <c:v>20.447916666666668</c:v>
                </c:pt>
                <c:pt idx="1963">
                  <c:v>20.458333333333332</c:v>
                </c:pt>
                <c:pt idx="1964">
                  <c:v>20.46875</c:v>
                </c:pt>
                <c:pt idx="1965">
                  <c:v>20.479166666666668</c:v>
                </c:pt>
                <c:pt idx="1966">
                  <c:v>20.489583333333332</c:v>
                </c:pt>
                <c:pt idx="1967">
                  <c:v>20.5</c:v>
                </c:pt>
                <c:pt idx="1968">
                  <c:v>20.510416666666668</c:v>
                </c:pt>
                <c:pt idx="1969">
                  <c:v>20.520833333333332</c:v>
                </c:pt>
                <c:pt idx="1970">
                  <c:v>20.53125</c:v>
                </c:pt>
                <c:pt idx="1971">
                  <c:v>20.541666666666668</c:v>
                </c:pt>
                <c:pt idx="1972">
                  <c:v>20.552083333333332</c:v>
                </c:pt>
                <c:pt idx="1973">
                  <c:v>20.5625</c:v>
                </c:pt>
                <c:pt idx="1974">
                  <c:v>20.572916666666668</c:v>
                </c:pt>
                <c:pt idx="1975">
                  <c:v>20.583333333333332</c:v>
                </c:pt>
                <c:pt idx="1976">
                  <c:v>20.59375</c:v>
                </c:pt>
                <c:pt idx="1977">
                  <c:v>20.604166666666668</c:v>
                </c:pt>
                <c:pt idx="1978">
                  <c:v>20.614583333333332</c:v>
                </c:pt>
                <c:pt idx="1979">
                  <c:v>20.625</c:v>
                </c:pt>
                <c:pt idx="1980">
                  <c:v>20.635416666666668</c:v>
                </c:pt>
                <c:pt idx="1981">
                  <c:v>20.645833333333332</c:v>
                </c:pt>
                <c:pt idx="1982">
                  <c:v>20.65625</c:v>
                </c:pt>
                <c:pt idx="1983">
                  <c:v>20.666666666666668</c:v>
                </c:pt>
                <c:pt idx="1984">
                  <c:v>20.677083333333332</c:v>
                </c:pt>
                <c:pt idx="1985">
                  <c:v>20.6875</c:v>
                </c:pt>
                <c:pt idx="1986">
                  <c:v>20.697916666666668</c:v>
                </c:pt>
                <c:pt idx="1987">
                  <c:v>20.708333333333332</c:v>
                </c:pt>
                <c:pt idx="1988">
                  <c:v>20.71875</c:v>
                </c:pt>
                <c:pt idx="1989">
                  <c:v>20.729166666666668</c:v>
                </c:pt>
                <c:pt idx="1990">
                  <c:v>20.739583333333332</c:v>
                </c:pt>
                <c:pt idx="1991">
                  <c:v>20.75</c:v>
                </c:pt>
                <c:pt idx="1992">
                  <c:v>20.760416666666668</c:v>
                </c:pt>
                <c:pt idx="1993">
                  <c:v>20.770833333333332</c:v>
                </c:pt>
                <c:pt idx="1994">
                  <c:v>20.78125</c:v>
                </c:pt>
                <c:pt idx="1995">
                  <c:v>20.791666666666668</c:v>
                </c:pt>
                <c:pt idx="1996">
                  <c:v>20.802083333333332</c:v>
                </c:pt>
                <c:pt idx="1997">
                  <c:v>20.8125</c:v>
                </c:pt>
                <c:pt idx="1998">
                  <c:v>20.822916666666668</c:v>
                </c:pt>
                <c:pt idx="1999">
                  <c:v>20.833333333333332</c:v>
                </c:pt>
                <c:pt idx="2000">
                  <c:v>20.84375</c:v>
                </c:pt>
                <c:pt idx="2001">
                  <c:v>20.854166666666668</c:v>
                </c:pt>
                <c:pt idx="2002">
                  <c:v>20.864583333333332</c:v>
                </c:pt>
                <c:pt idx="2003">
                  <c:v>20.875</c:v>
                </c:pt>
                <c:pt idx="2004">
                  <c:v>20.885416666666668</c:v>
                </c:pt>
                <c:pt idx="2005">
                  <c:v>20.895833333333332</c:v>
                </c:pt>
                <c:pt idx="2006">
                  <c:v>20.90625</c:v>
                </c:pt>
                <c:pt idx="2007">
                  <c:v>20.916666666666668</c:v>
                </c:pt>
                <c:pt idx="2008">
                  <c:v>20.927083333333332</c:v>
                </c:pt>
                <c:pt idx="2009">
                  <c:v>20.9375</c:v>
                </c:pt>
                <c:pt idx="2010">
                  <c:v>20.947916666666668</c:v>
                </c:pt>
                <c:pt idx="2011">
                  <c:v>20.958333333333332</c:v>
                </c:pt>
                <c:pt idx="2012">
                  <c:v>20.96875</c:v>
                </c:pt>
                <c:pt idx="2013">
                  <c:v>20.979166666666668</c:v>
                </c:pt>
                <c:pt idx="2014">
                  <c:v>20.989583333333332</c:v>
                </c:pt>
                <c:pt idx="2015">
                  <c:v>21</c:v>
                </c:pt>
                <c:pt idx="2016">
                  <c:v>21.010416666666668</c:v>
                </c:pt>
                <c:pt idx="2017">
                  <c:v>21.020833333333332</c:v>
                </c:pt>
                <c:pt idx="2018">
                  <c:v>21.03125</c:v>
                </c:pt>
                <c:pt idx="2019">
                  <c:v>21.041666666666668</c:v>
                </c:pt>
                <c:pt idx="2020">
                  <c:v>21.052083333333332</c:v>
                </c:pt>
                <c:pt idx="2021">
                  <c:v>21.0625</c:v>
                </c:pt>
                <c:pt idx="2022">
                  <c:v>21.072916666666668</c:v>
                </c:pt>
                <c:pt idx="2023">
                  <c:v>21.083333333333332</c:v>
                </c:pt>
                <c:pt idx="2024">
                  <c:v>21.09375</c:v>
                </c:pt>
                <c:pt idx="2025">
                  <c:v>21.104166666666668</c:v>
                </c:pt>
                <c:pt idx="2026">
                  <c:v>21.114583333333332</c:v>
                </c:pt>
                <c:pt idx="2027">
                  <c:v>21.125</c:v>
                </c:pt>
                <c:pt idx="2028">
                  <c:v>21.135416666666668</c:v>
                </c:pt>
                <c:pt idx="2029">
                  <c:v>21.145833333333332</c:v>
                </c:pt>
                <c:pt idx="2030">
                  <c:v>21.15625</c:v>
                </c:pt>
                <c:pt idx="2031">
                  <c:v>21.166666666666668</c:v>
                </c:pt>
                <c:pt idx="2032">
                  <c:v>21.177083333333332</c:v>
                </c:pt>
                <c:pt idx="2033">
                  <c:v>21.1875</c:v>
                </c:pt>
                <c:pt idx="2034">
                  <c:v>21.197916666666668</c:v>
                </c:pt>
                <c:pt idx="2035">
                  <c:v>21.208333333333332</c:v>
                </c:pt>
                <c:pt idx="2036">
                  <c:v>21.21875</c:v>
                </c:pt>
                <c:pt idx="2037">
                  <c:v>21.229166666666668</c:v>
                </c:pt>
                <c:pt idx="2038">
                  <c:v>21.239583333333332</c:v>
                </c:pt>
                <c:pt idx="2039">
                  <c:v>21.25</c:v>
                </c:pt>
                <c:pt idx="2040">
                  <c:v>21.260416666666668</c:v>
                </c:pt>
                <c:pt idx="2041">
                  <c:v>21.270833333333332</c:v>
                </c:pt>
                <c:pt idx="2042">
                  <c:v>21.28125</c:v>
                </c:pt>
                <c:pt idx="2043">
                  <c:v>21.291666666666668</c:v>
                </c:pt>
                <c:pt idx="2044">
                  <c:v>21.302083333333332</c:v>
                </c:pt>
                <c:pt idx="2045">
                  <c:v>21.3125</c:v>
                </c:pt>
                <c:pt idx="2046">
                  <c:v>21.322916666666668</c:v>
                </c:pt>
                <c:pt idx="2047">
                  <c:v>21.333333333333332</c:v>
                </c:pt>
                <c:pt idx="2048">
                  <c:v>21.34375</c:v>
                </c:pt>
                <c:pt idx="2049">
                  <c:v>21.354166666666668</c:v>
                </c:pt>
                <c:pt idx="2050">
                  <c:v>21.364583333333332</c:v>
                </c:pt>
                <c:pt idx="2051">
                  <c:v>21.375</c:v>
                </c:pt>
                <c:pt idx="2052">
                  <c:v>21.385416666666668</c:v>
                </c:pt>
                <c:pt idx="2053">
                  <c:v>21.395833333333332</c:v>
                </c:pt>
                <c:pt idx="2054">
                  <c:v>21.40625</c:v>
                </c:pt>
                <c:pt idx="2055">
                  <c:v>21.416666666666668</c:v>
                </c:pt>
                <c:pt idx="2056">
                  <c:v>21.427083333333332</c:v>
                </c:pt>
                <c:pt idx="2057">
                  <c:v>21.4375</c:v>
                </c:pt>
                <c:pt idx="2058">
                  <c:v>21.447916666666668</c:v>
                </c:pt>
                <c:pt idx="2059">
                  <c:v>21.458333333333332</c:v>
                </c:pt>
                <c:pt idx="2060">
                  <c:v>21.46875</c:v>
                </c:pt>
                <c:pt idx="2061">
                  <c:v>21.479166666666668</c:v>
                </c:pt>
                <c:pt idx="2062">
                  <c:v>21.489583333333332</c:v>
                </c:pt>
                <c:pt idx="2063">
                  <c:v>21.5</c:v>
                </c:pt>
                <c:pt idx="2064">
                  <c:v>21.510416666666668</c:v>
                </c:pt>
                <c:pt idx="2065">
                  <c:v>21.520833333333332</c:v>
                </c:pt>
                <c:pt idx="2066">
                  <c:v>21.53125</c:v>
                </c:pt>
                <c:pt idx="2067">
                  <c:v>21.541666666666668</c:v>
                </c:pt>
                <c:pt idx="2068">
                  <c:v>21.552083333333332</c:v>
                </c:pt>
                <c:pt idx="2069">
                  <c:v>21.5625</c:v>
                </c:pt>
                <c:pt idx="2070">
                  <c:v>21.572916666666668</c:v>
                </c:pt>
                <c:pt idx="2071">
                  <c:v>21.583333333333332</c:v>
                </c:pt>
                <c:pt idx="2072">
                  <c:v>21.59375</c:v>
                </c:pt>
                <c:pt idx="2073">
                  <c:v>21.604166666666668</c:v>
                </c:pt>
                <c:pt idx="2074">
                  <c:v>21.614583333333332</c:v>
                </c:pt>
                <c:pt idx="2075">
                  <c:v>21.625</c:v>
                </c:pt>
                <c:pt idx="2076">
                  <c:v>21.635416666666668</c:v>
                </c:pt>
                <c:pt idx="2077">
                  <c:v>21.645833333333332</c:v>
                </c:pt>
                <c:pt idx="2078">
                  <c:v>21.65625</c:v>
                </c:pt>
                <c:pt idx="2079">
                  <c:v>21.666666666666668</c:v>
                </c:pt>
                <c:pt idx="2080">
                  <c:v>21.677083333333332</c:v>
                </c:pt>
                <c:pt idx="2081">
                  <c:v>21.6875</c:v>
                </c:pt>
                <c:pt idx="2082">
                  <c:v>21.697916666666668</c:v>
                </c:pt>
                <c:pt idx="2083">
                  <c:v>21.708333333333332</c:v>
                </c:pt>
                <c:pt idx="2084">
                  <c:v>21.71875</c:v>
                </c:pt>
                <c:pt idx="2085">
                  <c:v>21.729166666666668</c:v>
                </c:pt>
                <c:pt idx="2086">
                  <c:v>21.739583333333332</c:v>
                </c:pt>
                <c:pt idx="2087">
                  <c:v>21.75</c:v>
                </c:pt>
                <c:pt idx="2088">
                  <c:v>21.760416666666668</c:v>
                </c:pt>
                <c:pt idx="2089">
                  <c:v>21.770833333333332</c:v>
                </c:pt>
                <c:pt idx="2090">
                  <c:v>21.78125</c:v>
                </c:pt>
                <c:pt idx="2091">
                  <c:v>21.791666666666668</c:v>
                </c:pt>
                <c:pt idx="2092">
                  <c:v>21.802083333333332</c:v>
                </c:pt>
                <c:pt idx="2093">
                  <c:v>21.8125</c:v>
                </c:pt>
                <c:pt idx="2094">
                  <c:v>21.822916666666668</c:v>
                </c:pt>
                <c:pt idx="2095">
                  <c:v>21.833333333333332</c:v>
                </c:pt>
                <c:pt idx="2096">
                  <c:v>21.84375</c:v>
                </c:pt>
                <c:pt idx="2097">
                  <c:v>21.854166666666668</c:v>
                </c:pt>
                <c:pt idx="2098">
                  <c:v>21.864583333333332</c:v>
                </c:pt>
                <c:pt idx="2099">
                  <c:v>21.875</c:v>
                </c:pt>
                <c:pt idx="2100">
                  <c:v>21.885416666666668</c:v>
                </c:pt>
                <c:pt idx="2101">
                  <c:v>21.895833333333332</c:v>
                </c:pt>
                <c:pt idx="2102">
                  <c:v>21.90625</c:v>
                </c:pt>
                <c:pt idx="2103">
                  <c:v>21.916666666666668</c:v>
                </c:pt>
                <c:pt idx="2104">
                  <c:v>21.927083333333332</c:v>
                </c:pt>
                <c:pt idx="2105">
                  <c:v>21.9375</c:v>
                </c:pt>
                <c:pt idx="2106">
                  <c:v>21.947916666666668</c:v>
                </c:pt>
                <c:pt idx="2107">
                  <c:v>21.958333333333332</c:v>
                </c:pt>
                <c:pt idx="2108">
                  <c:v>21.96875</c:v>
                </c:pt>
                <c:pt idx="2109">
                  <c:v>21.979166666666668</c:v>
                </c:pt>
                <c:pt idx="2110">
                  <c:v>21.989583333333332</c:v>
                </c:pt>
                <c:pt idx="2111">
                  <c:v>22</c:v>
                </c:pt>
                <c:pt idx="2112">
                  <c:v>22.010416666666668</c:v>
                </c:pt>
                <c:pt idx="2113">
                  <c:v>22.020833333333332</c:v>
                </c:pt>
                <c:pt idx="2114">
                  <c:v>22.03125</c:v>
                </c:pt>
                <c:pt idx="2115">
                  <c:v>22.041666666666668</c:v>
                </c:pt>
                <c:pt idx="2116">
                  <c:v>22.052083333333332</c:v>
                </c:pt>
                <c:pt idx="2117">
                  <c:v>22.0625</c:v>
                </c:pt>
                <c:pt idx="2118">
                  <c:v>22.072916666666668</c:v>
                </c:pt>
                <c:pt idx="2119">
                  <c:v>22.083333333333332</c:v>
                </c:pt>
                <c:pt idx="2120">
                  <c:v>22.09375</c:v>
                </c:pt>
                <c:pt idx="2121">
                  <c:v>22.104166666666668</c:v>
                </c:pt>
                <c:pt idx="2122">
                  <c:v>22.114583333333332</c:v>
                </c:pt>
                <c:pt idx="2123">
                  <c:v>22.125</c:v>
                </c:pt>
                <c:pt idx="2124">
                  <c:v>22.135416666666668</c:v>
                </c:pt>
                <c:pt idx="2125">
                  <c:v>22.145833333333332</c:v>
                </c:pt>
                <c:pt idx="2126">
                  <c:v>22.15625</c:v>
                </c:pt>
                <c:pt idx="2127">
                  <c:v>22.166666666666668</c:v>
                </c:pt>
                <c:pt idx="2128">
                  <c:v>22.177083333333332</c:v>
                </c:pt>
                <c:pt idx="2129">
                  <c:v>22.1875</c:v>
                </c:pt>
                <c:pt idx="2130">
                  <c:v>22.197916666666668</c:v>
                </c:pt>
                <c:pt idx="2131">
                  <c:v>22.208333333333332</c:v>
                </c:pt>
                <c:pt idx="2132">
                  <c:v>22.21875</c:v>
                </c:pt>
                <c:pt idx="2133">
                  <c:v>22.229166666666668</c:v>
                </c:pt>
                <c:pt idx="2134">
                  <c:v>22.239583333333332</c:v>
                </c:pt>
                <c:pt idx="2135">
                  <c:v>22.25</c:v>
                </c:pt>
                <c:pt idx="2136">
                  <c:v>22.260416666666668</c:v>
                </c:pt>
                <c:pt idx="2137">
                  <c:v>22.270833333333332</c:v>
                </c:pt>
                <c:pt idx="2138">
                  <c:v>22.28125</c:v>
                </c:pt>
                <c:pt idx="2139">
                  <c:v>22.291666666666668</c:v>
                </c:pt>
                <c:pt idx="2140">
                  <c:v>22.302083333333332</c:v>
                </c:pt>
                <c:pt idx="2141">
                  <c:v>22.3125</c:v>
                </c:pt>
                <c:pt idx="2142">
                  <c:v>22.322916666666668</c:v>
                </c:pt>
                <c:pt idx="2143">
                  <c:v>22.333333333333332</c:v>
                </c:pt>
                <c:pt idx="2144">
                  <c:v>22.34375</c:v>
                </c:pt>
                <c:pt idx="2145">
                  <c:v>22.354166666666668</c:v>
                </c:pt>
                <c:pt idx="2146">
                  <c:v>22.364583333333332</c:v>
                </c:pt>
                <c:pt idx="2147">
                  <c:v>22.375</c:v>
                </c:pt>
                <c:pt idx="2148">
                  <c:v>22.385416666666668</c:v>
                </c:pt>
                <c:pt idx="2149">
                  <c:v>22.395833333333332</c:v>
                </c:pt>
                <c:pt idx="2150">
                  <c:v>22.40625</c:v>
                </c:pt>
                <c:pt idx="2151">
                  <c:v>22.416666666666668</c:v>
                </c:pt>
                <c:pt idx="2152">
                  <c:v>22.427083333333332</c:v>
                </c:pt>
                <c:pt idx="2153">
                  <c:v>22.4375</c:v>
                </c:pt>
                <c:pt idx="2154">
                  <c:v>22.447916666666668</c:v>
                </c:pt>
                <c:pt idx="2155">
                  <c:v>22.458333333333332</c:v>
                </c:pt>
                <c:pt idx="2156">
                  <c:v>22.46875</c:v>
                </c:pt>
                <c:pt idx="2157">
                  <c:v>22.479166666666668</c:v>
                </c:pt>
                <c:pt idx="2158">
                  <c:v>22.489583333333332</c:v>
                </c:pt>
                <c:pt idx="2159">
                  <c:v>22.5</c:v>
                </c:pt>
                <c:pt idx="2160">
                  <c:v>22.510416666666668</c:v>
                </c:pt>
                <c:pt idx="2161">
                  <c:v>22.520833333333332</c:v>
                </c:pt>
                <c:pt idx="2162">
                  <c:v>22.53125</c:v>
                </c:pt>
                <c:pt idx="2163">
                  <c:v>22.541666666666668</c:v>
                </c:pt>
                <c:pt idx="2164">
                  <c:v>22.552083333333332</c:v>
                </c:pt>
                <c:pt idx="2165">
                  <c:v>22.5625</c:v>
                </c:pt>
                <c:pt idx="2166">
                  <c:v>22.572916666666668</c:v>
                </c:pt>
                <c:pt idx="2167">
                  <c:v>22.583333333333332</c:v>
                </c:pt>
                <c:pt idx="2168">
                  <c:v>22.59375</c:v>
                </c:pt>
                <c:pt idx="2169">
                  <c:v>22.604166666666668</c:v>
                </c:pt>
                <c:pt idx="2170">
                  <c:v>22.614583333333332</c:v>
                </c:pt>
                <c:pt idx="2171">
                  <c:v>22.625</c:v>
                </c:pt>
                <c:pt idx="2172">
                  <c:v>22.635416666666668</c:v>
                </c:pt>
                <c:pt idx="2173">
                  <c:v>22.645833333333332</c:v>
                </c:pt>
                <c:pt idx="2174">
                  <c:v>22.65625</c:v>
                </c:pt>
                <c:pt idx="2175">
                  <c:v>22.666666666666668</c:v>
                </c:pt>
                <c:pt idx="2176">
                  <c:v>22.677083333333332</c:v>
                </c:pt>
                <c:pt idx="2177">
                  <c:v>22.6875</c:v>
                </c:pt>
                <c:pt idx="2178">
                  <c:v>22.697916666666668</c:v>
                </c:pt>
                <c:pt idx="2179">
                  <c:v>22.708333333333332</c:v>
                </c:pt>
                <c:pt idx="2180">
                  <c:v>22.71875</c:v>
                </c:pt>
                <c:pt idx="2181">
                  <c:v>22.729166666666668</c:v>
                </c:pt>
                <c:pt idx="2182">
                  <c:v>22.739583333333332</c:v>
                </c:pt>
                <c:pt idx="2183">
                  <c:v>22.75</c:v>
                </c:pt>
                <c:pt idx="2184">
                  <c:v>22.760416666666668</c:v>
                </c:pt>
                <c:pt idx="2185">
                  <c:v>22.770833333333332</c:v>
                </c:pt>
                <c:pt idx="2186">
                  <c:v>22.78125</c:v>
                </c:pt>
                <c:pt idx="2187">
                  <c:v>22.791666666666668</c:v>
                </c:pt>
                <c:pt idx="2188">
                  <c:v>22.802083333333332</c:v>
                </c:pt>
                <c:pt idx="2189">
                  <c:v>22.8125</c:v>
                </c:pt>
                <c:pt idx="2190">
                  <c:v>22.822916666666668</c:v>
                </c:pt>
                <c:pt idx="2191">
                  <c:v>22.833333333333332</c:v>
                </c:pt>
                <c:pt idx="2192">
                  <c:v>22.84375</c:v>
                </c:pt>
                <c:pt idx="2193">
                  <c:v>22.854166666666668</c:v>
                </c:pt>
                <c:pt idx="2194">
                  <c:v>22.864583333333332</c:v>
                </c:pt>
                <c:pt idx="2195">
                  <c:v>22.875</c:v>
                </c:pt>
                <c:pt idx="2196">
                  <c:v>22.885416666666668</c:v>
                </c:pt>
                <c:pt idx="2197">
                  <c:v>22.895833333333332</c:v>
                </c:pt>
                <c:pt idx="2198">
                  <c:v>22.90625</c:v>
                </c:pt>
                <c:pt idx="2199">
                  <c:v>22.916666666666668</c:v>
                </c:pt>
                <c:pt idx="2200">
                  <c:v>22.927083333333332</c:v>
                </c:pt>
                <c:pt idx="2201">
                  <c:v>22.9375</c:v>
                </c:pt>
                <c:pt idx="2202">
                  <c:v>22.947916666666668</c:v>
                </c:pt>
                <c:pt idx="2203">
                  <c:v>22.958333333333332</c:v>
                </c:pt>
                <c:pt idx="2204">
                  <c:v>22.96875</c:v>
                </c:pt>
                <c:pt idx="2205">
                  <c:v>22.979166666666668</c:v>
                </c:pt>
                <c:pt idx="2206">
                  <c:v>22.989583333333332</c:v>
                </c:pt>
                <c:pt idx="2207">
                  <c:v>23</c:v>
                </c:pt>
                <c:pt idx="2208">
                  <c:v>23.010416666666668</c:v>
                </c:pt>
                <c:pt idx="2209">
                  <c:v>23.020833333333332</c:v>
                </c:pt>
                <c:pt idx="2210">
                  <c:v>23.03125</c:v>
                </c:pt>
                <c:pt idx="2211">
                  <c:v>23.041666666666668</c:v>
                </c:pt>
                <c:pt idx="2212">
                  <c:v>23.052083333333332</c:v>
                </c:pt>
                <c:pt idx="2213">
                  <c:v>23.0625</c:v>
                </c:pt>
                <c:pt idx="2214">
                  <c:v>23.072916666666668</c:v>
                </c:pt>
                <c:pt idx="2215">
                  <c:v>23.083333333333332</c:v>
                </c:pt>
                <c:pt idx="2216">
                  <c:v>23.09375</c:v>
                </c:pt>
                <c:pt idx="2217">
                  <c:v>23.104166666666668</c:v>
                </c:pt>
                <c:pt idx="2218">
                  <c:v>23.114583333333332</c:v>
                </c:pt>
                <c:pt idx="2219">
                  <c:v>23.125</c:v>
                </c:pt>
                <c:pt idx="2220">
                  <c:v>23.135416666666668</c:v>
                </c:pt>
                <c:pt idx="2221">
                  <c:v>23.145833333333332</c:v>
                </c:pt>
                <c:pt idx="2222">
                  <c:v>23.15625</c:v>
                </c:pt>
                <c:pt idx="2223">
                  <c:v>23.166666666666668</c:v>
                </c:pt>
                <c:pt idx="2224">
                  <c:v>23.177083333333332</c:v>
                </c:pt>
                <c:pt idx="2225">
                  <c:v>23.1875</c:v>
                </c:pt>
                <c:pt idx="2226">
                  <c:v>23.197916666666668</c:v>
                </c:pt>
                <c:pt idx="2227">
                  <c:v>23.208333333333332</c:v>
                </c:pt>
                <c:pt idx="2228">
                  <c:v>23.21875</c:v>
                </c:pt>
                <c:pt idx="2229">
                  <c:v>23.229166666666668</c:v>
                </c:pt>
                <c:pt idx="2230">
                  <c:v>23.239583333333332</c:v>
                </c:pt>
                <c:pt idx="2231">
                  <c:v>23.25</c:v>
                </c:pt>
                <c:pt idx="2232">
                  <c:v>23.260416666666668</c:v>
                </c:pt>
                <c:pt idx="2233">
                  <c:v>23.270833333333332</c:v>
                </c:pt>
                <c:pt idx="2234">
                  <c:v>23.28125</c:v>
                </c:pt>
                <c:pt idx="2235">
                  <c:v>23.291666666666668</c:v>
                </c:pt>
                <c:pt idx="2236">
                  <c:v>23.302083333333332</c:v>
                </c:pt>
                <c:pt idx="2237">
                  <c:v>23.3125</c:v>
                </c:pt>
                <c:pt idx="2238">
                  <c:v>23.322916666666668</c:v>
                </c:pt>
                <c:pt idx="2239">
                  <c:v>23.333333333333332</c:v>
                </c:pt>
                <c:pt idx="2240">
                  <c:v>23.34375</c:v>
                </c:pt>
                <c:pt idx="2241">
                  <c:v>23.354166666666668</c:v>
                </c:pt>
                <c:pt idx="2242">
                  <c:v>23.364583333333332</c:v>
                </c:pt>
                <c:pt idx="2243">
                  <c:v>23.375</c:v>
                </c:pt>
                <c:pt idx="2244">
                  <c:v>23.385416666666668</c:v>
                </c:pt>
                <c:pt idx="2245">
                  <c:v>23.395833333333332</c:v>
                </c:pt>
                <c:pt idx="2246">
                  <c:v>23.40625</c:v>
                </c:pt>
                <c:pt idx="2247">
                  <c:v>23.416666666666668</c:v>
                </c:pt>
                <c:pt idx="2248">
                  <c:v>23.427083333333332</c:v>
                </c:pt>
                <c:pt idx="2249">
                  <c:v>23.4375</c:v>
                </c:pt>
                <c:pt idx="2250">
                  <c:v>23.447916666666668</c:v>
                </c:pt>
                <c:pt idx="2251">
                  <c:v>23.458333333333332</c:v>
                </c:pt>
                <c:pt idx="2252">
                  <c:v>23.46875</c:v>
                </c:pt>
                <c:pt idx="2253">
                  <c:v>23.479166666666668</c:v>
                </c:pt>
                <c:pt idx="2254">
                  <c:v>23.489583333333332</c:v>
                </c:pt>
                <c:pt idx="2255">
                  <c:v>23.5</c:v>
                </c:pt>
                <c:pt idx="2256">
                  <c:v>23.510416666666668</c:v>
                </c:pt>
                <c:pt idx="2257">
                  <c:v>23.520833333333332</c:v>
                </c:pt>
                <c:pt idx="2258">
                  <c:v>23.53125</c:v>
                </c:pt>
                <c:pt idx="2259">
                  <c:v>23.541666666666668</c:v>
                </c:pt>
                <c:pt idx="2260">
                  <c:v>23.552083333333332</c:v>
                </c:pt>
                <c:pt idx="2261">
                  <c:v>23.5625</c:v>
                </c:pt>
                <c:pt idx="2262">
                  <c:v>23.572916666666668</c:v>
                </c:pt>
                <c:pt idx="2263">
                  <c:v>23.583333333333332</c:v>
                </c:pt>
                <c:pt idx="2264">
                  <c:v>23.59375</c:v>
                </c:pt>
                <c:pt idx="2265">
                  <c:v>23.604166666666668</c:v>
                </c:pt>
                <c:pt idx="2266">
                  <c:v>23.614583333333332</c:v>
                </c:pt>
                <c:pt idx="2267">
                  <c:v>23.625</c:v>
                </c:pt>
                <c:pt idx="2268">
                  <c:v>23.635416666666668</c:v>
                </c:pt>
                <c:pt idx="2269">
                  <c:v>23.645833333333332</c:v>
                </c:pt>
                <c:pt idx="2270">
                  <c:v>23.65625</c:v>
                </c:pt>
                <c:pt idx="2271">
                  <c:v>23.666666666666668</c:v>
                </c:pt>
                <c:pt idx="2272">
                  <c:v>23.677083333333332</c:v>
                </c:pt>
                <c:pt idx="2273">
                  <c:v>23.6875</c:v>
                </c:pt>
                <c:pt idx="2274">
                  <c:v>23.697916666666668</c:v>
                </c:pt>
                <c:pt idx="2275">
                  <c:v>23.708333333333332</c:v>
                </c:pt>
                <c:pt idx="2276">
                  <c:v>23.71875</c:v>
                </c:pt>
                <c:pt idx="2277">
                  <c:v>23.729166666666668</c:v>
                </c:pt>
                <c:pt idx="2278">
                  <c:v>23.739583333333332</c:v>
                </c:pt>
                <c:pt idx="2279">
                  <c:v>23.75</c:v>
                </c:pt>
                <c:pt idx="2280">
                  <c:v>23.760416666666668</c:v>
                </c:pt>
                <c:pt idx="2281">
                  <c:v>23.770833333333332</c:v>
                </c:pt>
                <c:pt idx="2282">
                  <c:v>23.78125</c:v>
                </c:pt>
                <c:pt idx="2283">
                  <c:v>23.791666666666668</c:v>
                </c:pt>
                <c:pt idx="2284">
                  <c:v>23.802083333333332</c:v>
                </c:pt>
                <c:pt idx="2285">
                  <c:v>23.8125</c:v>
                </c:pt>
                <c:pt idx="2286">
                  <c:v>23.822916666666668</c:v>
                </c:pt>
                <c:pt idx="2287">
                  <c:v>23.833333333333332</c:v>
                </c:pt>
                <c:pt idx="2288">
                  <c:v>23.84375</c:v>
                </c:pt>
                <c:pt idx="2289">
                  <c:v>23.854166666666668</c:v>
                </c:pt>
                <c:pt idx="2290">
                  <c:v>23.864583333333332</c:v>
                </c:pt>
                <c:pt idx="2291">
                  <c:v>23.875</c:v>
                </c:pt>
                <c:pt idx="2292">
                  <c:v>23.885416666666668</c:v>
                </c:pt>
                <c:pt idx="2293">
                  <c:v>23.895833333333332</c:v>
                </c:pt>
                <c:pt idx="2294">
                  <c:v>23.90625</c:v>
                </c:pt>
                <c:pt idx="2295">
                  <c:v>23.916666666666668</c:v>
                </c:pt>
                <c:pt idx="2296">
                  <c:v>23.927083333333332</c:v>
                </c:pt>
                <c:pt idx="2297">
                  <c:v>23.9375</c:v>
                </c:pt>
                <c:pt idx="2298">
                  <c:v>23.947916666666668</c:v>
                </c:pt>
                <c:pt idx="2299">
                  <c:v>23.958333333333332</c:v>
                </c:pt>
                <c:pt idx="2300">
                  <c:v>23.96875</c:v>
                </c:pt>
                <c:pt idx="2301">
                  <c:v>23.979166666666668</c:v>
                </c:pt>
                <c:pt idx="2302">
                  <c:v>23.989583333333332</c:v>
                </c:pt>
                <c:pt idx="2303">
                  <c:v>24</c:v>
                </c:pt>
                <c:pt idx="2304">
                  <c:v>24.010416666666668</c:v>
                </c:pt>
                <c:pt idx="2305">
                  <c:v>24.020833333333332</c:v>
                </c:pt>
                <c:pt idx="2306">
                  <c:v>24.03125</c:v>
                </c:pt>
                <c:pt idx="2307">
                  <c:v>24.041666666666668</c:v>
                </c:pt>
                <c:pt idx="2308">
                  <c:v>24.052083333333332</c:v>
                </c:pt>
                <c:pt idx="2309">
                  <c:v>24.0625</c:v>
                </c:pt>
                <c:pt idx="2310">
                  <c:v>24.072916666666668</c:v>
                </c:pt>
                <c:pt idx="2311">
                  <c:v>24.083333333333332</c:v>
                </c:pt>
                <c:pt idx="2312">
                  <c:v>24.09375</c:v>
                </c:pt>
                <c:pt idx="2313">
                  <c:v>24.104166666666668</c:v>
                </c:pt>
                <c:pt idx="2314">
                  <c:v>24.114583333333332</c:v>
                </c:pt>
                <c:pt idx="2315">
                  <c:v>24.125</c:v>
                </c:pt>
                <c:pt idx="2316">
                  <c:v>24.135416666666668</c:v>
                </c:pt>
                <c:pt idx="2317">
                  <c:v>24.145833333333332</c:v>
                </c:pt>
                <c:pt idx="2318">
                  <c:v>24.15625</c:v>
                </c:pt>
                <c:pt idx="2319">
                  <c:v>24.166666666666668</c:v>
                </c:pt>
                <c:pt idx="2320">
                  <c:v>24.177083333333332</c:v>
                </c:pt>
                <c:pt idx="2321">
                  <c:v>24.1875</c:v>
                </c:pt>
                <c:pt idx="2322">
                  <c:v>24.197916666666668</c:v>
                </c:pt>
                <c:pt idx="2323">
                  <c:v>24.208333333333332</c:v>
                </c:pt>
                <c:pt idx="2324">
                  <c:v>24.21875</c:v>
                </c:pt>
                <c:pt idx="2325">
                  <c:v>24.229166666666668</c:v>
                </c:pt>
                <c:pt idx="2326">
                  <c:v>24.239583333333332</c:v>
                </c:pt>
                <c:pt idx="2327">
                  <c:v>24.25</c:v>
                </c:pt>
                <c:pt idx="2328">
                  <c:v>24.260416666666668</c:v>
                </c:pt>
                <c:pt idx="2329">
                  <c:v>24.270833333333332</c:v>
                </c:pt>
                <c:pt idx="2330">
                  <c:v>24.28125</c:v>
                </c:pt>
                <c:pt idx="2331">
                  <c:v>24.291666666666668</c:v>
                </c:pt>
                <c:pt idx="2332">
                  <c:v>24.302083333333332</c:v>
                </c:pt>
                <c:pt idx="2333">
                  <c:v>24.3125</c:v>
                </c:pt>
                <c:pt idx="2334">
                  <c:v>24.322916666666668</c:v>
                </c:pt>
                <c:pt idx="2335">
                  <c:v>24.333333333333332</c:v>
                </c:pt>
                <c:pt idx="2336">
                  <c:v>24.34375</c:v>
                </c:pt>
                <c:pt idx="2337">
                  <c:v>24.354166666666668</c:v>
                </c:pt>
                <c:pt idx="2338">
                  <c:v>24.364583333333332</c:v>
                </c:pt>
                <c:pt idx="2339">
                  <c:v>24.375</c:v>
                </c:pt>
                <c:pt idx="2340">
                  <c:v>24.385416666666668</c:v>
                </c:pt>
                <c:pt idx="2341">
                  <c:v>24.395833333333332</c:v>
                </c:pt>
                <c:pt idx="2342">
                  <c:v>24.40625</c:v>
                </c:pt>
                <c:pt idx="2343">
                  <c:v>24.416666666666668</c:v>
                </c:pt>
                <c:pt idx="2344">
                  <c:v>24.427083333333332</c:v>
                </c:pt>
                <c:pt idx="2345">
                  <c:v>24.4375</c:v>
                </c:pt>
                <c:pt idx="2346">
                  <c:v>24.447916666666668</c:v>
                </c:pt>
                <c:pt idx="2347">
                  <c:v>24.458333333333332</c:v>
                </c:pt>
                <c:pt idx="2348">
                  <c:v>24.46875</c:v>
                </c:pt>
                <c:pt idx="2349">
                  <c:v>24.479166666666668</c:v>
                </c:pt>
                <c:pt idx="2350">
                  <c:v>24.489583333333332</c:v>
                </c:pt>
                <c:pt idx="2351">
                  <c:v>24.5</c:v>
                </c:pt>
                <c:pt idx="2352">
                  <c:v>24.510416666666668</c:v>
                </c:pt>
                <c:pt idx="2353">
                  <c:v>24.520833333333332</c:v>
                </c:pt>
                <c:pt idx="2354">
                  <c:v>24.53125</c:v>
                </c:pt>
                <c:pt idx="2355">
                  <c:v>24.541666666666668</c:v>
                </c:pt>
                <c:pt idx="2356">
                  <c:v>24.552083333333332</c:v>
                </c:pt>
                <c:pt idx="2357">
                  <c:v>24.5625</c:v>
                </c:pt>
                <c:pt idx="2358">
                  <c:v>24.572916666666668</c:v>
                </c:pt>
                <c:pt idx="2359">
                  <c:v>24.583333333333332</c:v>
                </c:pt>
                <c:pt idx="2360">
                  <c:v>24.59375</c:v>
                </c:pt>
                <c:pt idx="2361">
                  <c:v>24.604166666666668</c:v>
                </c:pt>
                <c:pt idx="2362">
                  <c:v>24.614583333333332</c:v>
                </c:pt>
                <c:pt idx="2363">
                  <c:v>24.625</c:v>
                </c:pt>
                <c:pt idx="2364">
                  <c:v>24.635416666666668</c:v>
                </c:pt>
                <c:pt idx="2365">
                  <c:v>24.645833333333332</c:v>
                </c:pt>
                <c:pt idx="2366">
                  <c:v>24.65625</c:v>
                </c:pt>
                <c:pt idx="2367">
                  <c:v>24.666666666666668</c:v>
                </c:pt>
                <c:pt idx="2368">
                  <c:v>24.677083333333332</c:v>
                </c:pt>
                <c:pt idx="2369">
                  <c:v>24.6875</c:v>
                </c:pt>
                <c:pt idx="2370">
                  <c:v>24.697916666666668</c:v>
                </c:pt>
                <c:pt idx="2371">
                  <c:v>24.708333333333332</c:v>
                </c:pt>
                <c:pt idx="2372">
                  <c:v>24.71875</c:v>
                </c:pt>
                <c:pt idx="2373">
                  <c:v>24.729166666666668</c:v>
                </c:pt>
                <c:pt idx="2374">
                  <c:v>24.739583333333332</c:v>
                </c:pt>
                <c:pt idx="2375">
                  <c:v>24.75</c:v>
                </c:pt>
                <c:pt idx="2376">
                  <c:v>24.760416666666668</c:v>
                </c:pt>
                <c:pt idx="2377">
                  <c:v>24.770833333333332</c:v>
                </c:pt>
                <c:pt idx="2378">
                  <c:v>24.78125</c:v>
                </c:pt>
                <c:pt idx="2379">
                  <c:v>24.791666666666668</c:v>
                </c:pt>
                <c:pt idx="2380">
                  <c:v>24.802083333333332</c:v>
                </c:pt>
                <c:pt idx="2381">
                  <c:v>24.8125</c:v>
                </c:pt>
                <c:pt idx="2382">
                  <c:v>24.822916666666668</c:v>
                </c:pt>
                <c:pt idx="2383">
                  <c:v>24.833333333333332</c:v>
                </c:pt>
                <c:pt idx="2384">
                  <c:v>24.84375</c:v>
                </c:pt>
                <c:pt idx="2385">
                  <c:v>24.854166666666668</c:v>
                </c:pt>
                <c:pt idx="2386">
                  <c:v>24.864583333333332</c:v>
                </c:pt>
                <c:pt idx="2387">
                  <c:v>24.875</c:v>
                </c:pt>
                <c:pt idx="2388">
                  <c:v>24.885416666666668</c:v>
                </c:pt>
                <c:pt idx="2389">
                  <c:v>24.895833333333332</c:v>
                </c:pt>
                <c:pt idx="2390">
                  <c:v>24.90625</c:v>
                </c:pt>
                <c:pt idx="2391">
                  <c:v>24.916666666666668</c:v>
                </c:pt>
                <c:pt idx="2392">
                  <c:v>24.927083333333332</c:v>
                </c:pt>
                <c:pt idx="2393">
                  <c:v>24.9375</c:v>
                </c:pt>
                <c:pt idx="2394">
                  <c:v>24.947916666666668</c:v>
                </c:pt>
                <c:pt idx="2395">
                  <c:v>24.958333333333332</c:v>
                </c:pt>
                <c:pt idx="2396">
                  <c:v>24.96875</c:v>
                </c:pt>
                <c:pt idx="2397">
                  <c:v>24.979166666666668</c:v>
                </c:pt>
                <c:pt idx="2398">
                  <c:v>24.989583333333332</c:v>
                </c:pt>
                <c:pt idx="2399">
                  <c:v>25</c:v>
                </c:pt>
                <c:pt idx="2400">
                  <c:v>25.010416666666668</c:v>
                </c:pt>
                <c:pt idx="2401">
                  <c:v>25.020833333333332</c:v>
                </c:pt>
                <c:pt idx="2402">
                  <c:v>25.03125</c:v>
                </c:pt>
                <c:pt idx="2403">
                  <c:v>25.041666666666668</c:v>
                </c:pt>
                <c:pt idx="2404">
                  <c:v>25.052083333333332</c:v>
                </c:pt>
                <c:pt idx="2405">
                  <c:v>25.0625</c:v>
                </c:pt>
                <c:pt idx="2406">
                  <c:v>25.072916666666668</c:v>
                </c:pt>
                <c:pt idx="2407">
                  <c:v>25.083333333333332</c:v>
                </c:pt>
                <c:pt idx="2408">
                  <c:v>25.09375</c:v>
                </c:pt>
                <c:pt idx="2409">
                  <c:v>25.104166666666668</c:v>
                </c:pt>
                <c:pt idx="2410">
                  <c:v>25.114583333333332</c:v>
                </c:pt>
                <c:pt idx="2411">
                  <c:v>25.125</c:v>
                </c:pt>
                <c:pt idx="2412">
                  <c:v>25.135416666666668</c:v>
                </c:pt>
                <c:pt idx="2413">
                  <c:v>25.145833333333332</c:v>
                </c:pt>
                <c:pt idx="2414">
                  <c:v>25.15625</c:v>
                </c:pt>
                <c:pt idx="2415">
                  <c:v>25.166666666666668</c:v>
                </c:pt>
                <c:pt idx="2416">
                  <c:v>25.177083333333332</c:v>
                </c:pt>
                <c:pt idx="2417">
                  <c:v>25.1875</c:v>
                </c:pt>
                <c:pt idx="2418">
                  <c:v>25.197916666666668</c:v>
                </c:pt>
                <c:pt idx="2419">
                  <c:v>25.208333333333332</c:v>
                </c:pt>
                <c:pt idx="2420">
                  <c:v>25.21875</c:v>
                </c:pt>
                <c:pt idx="2421">
                  <c:v>25.229166666666668</c:v>
                </c:pt>
                <c:pt idx="2422">
                  <c:v>25.239583333333332</c:v>
                </c:pt>
                <c:pt idx="2423">
                  <c:v>25.25</c:v>
                </c:pt>
                <c:pt idx="2424">
                  <c:v>25.260416666666668</c:v>
                </c:pt>
                <c:pt idx="2425">
                  <c:v>25.270833333333332</c:v>
                </c:pt>
                <c:pt idx="2426">
                  <c:v>25.28125</c:v>
                </c:pt>
                <c:pt idx="2427">
                  <c:v>25.291666666666668</c:v>
                </c:pt>
                <c:pt idx="2428">
                  <c:v>25.302083333333332</c:v>
                </c:pt>
                <c:pt idx="2429">
                  <c:v>25.3125</c:v>
                </c:pt>
                <c:pt idx="2430">
                  <c:v>25.322916666666668</c:v>
                </c:pt>
                <c:pt idx="2431">
                  <c:v>25.333333333333332</c:v>
                </c:pt>
                <c:pt idx="2432">
                  <c:v>25.34375</c:v>
                </c:pt>
                <c:pt idx="2433">
                  <c:v>25.354166666666668</c:v>
                </c:pt>
                <c:pt idx="2434">
                  <c:v>25.364583333333332</c:v>
                </c:pt>
                <c:pt idx="2435">
                  <c:v>25.375</c:v>
                </c:pt>
                <c:pt idx="2436">
                  <c:v>25.385416666666668</c:v>
                </c:pt>
                <c:pt idx="2437">
                  <c:v>25.395833333333332</c:v>
                </c:pt>
                <c:pt idx="2438">
                  <c:v>25.40625</c:v>
                </c:pt>
                <c:pt idx="2439">
                  <c:v>25.416666666666668</c:v>
                </c:pt>
                <c:pt idx="2440">
                  <c:v>25.427083333333332</c:v>
                </c:pt>
                <c:pt idx="2441">
                  <c:v>25.4375</c:v>
                </c:pt>
                <c:pt idx="2442">
                  <c:v>25.447916666666668</c:v>
                </c:pt>
                <c:pt idx="2443">
                  <c:v>25.458333333333332</c:v>
                </c:pt>
                <c:pt idx="2444">
                  <c:v>25.46875</c:v>
                </c:pt>
                <c:pt idx="2445">
                  <c:v>25.479166666666668</c:v>
                </c:pt>
                <c:pt idx="2446">
                  <c:v>25.489583333333332</c:v>
                </c:pt>
                <c:pt idx="2447">
                  <c:v>25.5</c:v>
                </c:pt>
                <c:pt idx="2448">
                  <c:v>25.510416666666668</c:v>
                </c:pt>
                <c:pt idx="2449">
                  <c:v>25.520833333333332</c:v>
                </c:pt>
                <c:pt idx="2450">
                  <c:v>25.53125</c:v>
                </c:pt>
                <c:pt idx="2451">
                  <c:v>25.541666666666668</c:v>
                </c:pt>
                <c:pt idx="2452">
                  <c:v>25.552083333333332</c:v>
                </c:pt>
                <c:pt idx="2453">
                  <c:v>25.5625</c:v>
                </c:pt>
                <c:pt idx="2454">
                  <c:v>25.572916666666668</c:v>
                </c:pt>
                <c:pt idx="2455">
                  <c:v>25.583333333333332</c:v>
                </c:pt>
                <c:pt idx="2456">
                  <c:v>25.59375</c:v>
                </c:pt>
                <c:pt idx="2457">
                  <c:v>25.604166666666668</c:v>
                </c:pt>
                <c:pt idx="2458">
                  <c:v>25.614583333333332</c:v>
                </c:pt>
                <c:pt idx="2459">
                  <c:v>25.625</c:v>
                </c:pt>
                <c:pt idx="2460">
                  <c:v>25.635416666666668</c:v>
                </c:pt>
                <c:pt idx="2461">
                  <c:v>25.645833333333332</c:v>
                </c:pt>
                <c:pt idx="2462">
                  <c:v>25.65625</c:v>
                </c:pt>
                <c:pt idx="2463">
                  <c:v>25.666666666666668</c:v>
                </c:pt>
                <c:pt idx="2464">
                  <c:v>25.677083333333332</c:v>
                </c:pt>
                <c:pt idx="2465">
                  <c:v>25.6875</c:v>
                </c:pt>
                <c:pt idx="2466">
                  <c:v>25.697916666666668</c:v>
                </c:pt>
                <c:pt idx="2467">
                  <c:v>25.708333333333332</c:v>
                </c:pt>
                <c:pt idx="2468">
                  <c:v>25.71875</c:v>
                </c:pt>
                <c:pt idx="2469">
                  <c:v>25.729166666666668</c:v>
                </c:pt>
                <c:pt idx="2470">
                  <c:v>25.739583333333332</c:v>
                </c:pt>
                <c:pt idx="2471">
                  <c:v>25.75</c:v>
                </c:pt>
                <c:pt idx="2472">
                  <c:v>25.760416666666668</c:v>
                </c:pt>
                <c:pt idx="2473">
                  <c:v>25.770833333333332</c:v>
                </c:pt>
                <c:pt idx="2474">
                  <c:v>25.78125</c:v>
                </c:pt>
                <c:pt idx="2475">
                  <c:v>25.791666666666668</c:v>
                </c:pt>
                <c:pt idx="2476">
                  <c:v>25.802083333333332</c:v>
                </c:pt>
                <c:pt idx="2477">
                  <c:v>25.8125</c:v>
                </c:pt>
                <c:pt idx="2478">
                  <c:v>25.822916666666668</c:v>
                </c:pt>
                <c:pt idx="2479">
                  <c:v>25.833333333333332</c:v>
                </c:pt>
                <c:pt idx="2480">
                  <c:v>25.84375</c:v>
                </c:pt>
                <c:pt idx="2481">
                  <c:v>25.854166666666668</c:v>
                </c:pt>
                <c:pt idx="2482">
                  <c:v>25.864583333333332</c:v>
                </c:pt>
                <c:pt idx="2483">
                  <c:v>25.875</c:v>
                </c:pt>
                <c:pt idx="2484">
                  <c:v>25.885416666666668</c:v>
                </c:pt>
                <c:pt idx="2485">
                  <c:v>25.895833333333332</c:v>
                </c:pt>
                <c:pt idx="2486">
                  <c:v>25.90625</c:v>
                </c:pt>
                <c:pt idx="2487">
                  <c:v>25.916666666666668</c:v>
                </c:pt>
                <c:pt idx="2488">
                  <c:v>25.927083333333332</c:v>
                </c:pt>
                <c:pt idx="2489">
                  <c:v>25.9375</c:v>
                </c:pt>
                <c:pt idx="2490">
                  <c:v>25.947916666666668</c:v>
                </c:pt>
                <c:pt idx="2491">
                  <c:v>25.958333333333332</c:v>
                </c:pt>
                <c:pt idx="2492">
                  <c:v>25.96875</c:v>
                </c:pt>
                <c:pt idx="2493">
                  <c:v>25.979166666666668</c:v>
                </c:pt>
                <c:pt idx="2494">
                  <c:v>25.989583333333332</c:v>
                </c:pt>
                <c:pt idx="2495">
                  <c:v>26</c:v>
                </c:pt>
                <c:pt idx="2496">
                  <c:v>26.010416666666668</c:v>
                </c:pt>
                <c:pt idx="2497">
                  <c:v>26.020833333333332</c:v>
                </c:pt>
                <c:pt idx="2498">
                  <c:v>26.03125</c:v>
                </c:pt>
                <c:pt idx="2499">
                  <c:v>26.041666666666668</c:v>
                </c:pt>
                <c:pt idx="2500">
                  <c:v>26.052083333333332</c:v>
                </c:pt>
                <c:pt idx="2501">
                  <c:v>26.0625</c:v>
                </c:pt>
                <c:pt idx="2502">
                  <c:v>26.072916666666668</c:v>
                </c:pt>
                <c:pt idx="2503">
                  <c:v>26.083333333333332</c:v>
                </c:pt>
                <c:pt idx="2504">
                  <c:v>26.09375</c:v>
                </c:pt>
                <c:pt idx="2505">
                  <c:v>26.104166666666668</c:v>
                </c:pt>
                <c:pt idx="2506">
                  <c:v>26.114583333333332</c:v>
                </c:pt>
                <c:pt idx="2507">
                  <c:v>26.125</c:v>
                </c:pt>
                <c:pt idx="2508">
                  <c:v>26.135416666666668</c:v>
                </c:pt>
                <c:pt idx="2509">
                  <c:v>26.145833333333332</c:v>
                </c:pt>
                <c:pt idx="2510">
                  <c:v>26.15625</c:v>
                </c:pt>
                <c:pt idx="2511">
                  <c:v>26.166666666666668</c:v>
                </c:pt>
                <c:pt idx="2512">
                  <c:v>26.177083333333332</c:v>
                </c:pt>
                <c:pt idx="2513">
                  <c:v>26.1875</c:v>
                </c:pt>
                <c:pt idx="2514">
                  <c:v>26.197916666666668</c:v>
                </c:pt>
                <c:pt idx="2515">
                  <c:v>26.208333333333332</c:v>
                </c:pt>
                <c:pt idx="2516">
                  <c:v>26.21875</c:v>
                </c:pt>
                <c:pt idx="2517">
                  <c:v>26.229166666666668</c:v>
                </c:pt>
                <c:pt idx="2518">
                  <c:v>26.239583333333332</c:v>
                </c:pt>
                <c:pt idx="2519">
                  <c:v>26.25</c:v>
                </c:pt>
                <c:pt idx="2520">
                  <c:v>26.260416666666668</c:v>
                </c:pt>
                <c:pt idx="2521">
                  <c:v>26.270833333333332</c:v>
                </c:pt>
                <c:pt idx="2522">
                  <c:v>26.28125</c:v>
                </c:pt>
                <c:pt idx="2523">
                  <c:v>26.291666666666668</c:v>
                </c:pt>
                <c:pt idx="2524">
                  <c:v>26.302083333333332</c:v>
                </c:pt>
                <c:pt idx="2525">
                  <c:v>26.3125</c:v>
                </c:pt>
                <c:pt idx="2526">
                  <c:v>26.322916666666668</c:v>
                </c:pt>
                <c:pt idx="2527">
                  <c:v>26.333333333333332</c:v>
                </c:pt>
                <c:pt idx="2528">
                  <c:v>26.34375</c:v>
                </c:pt>
                <c:pt idx="2529">
                  <c:v>26.354166666666668</c:v>
                </c:pt>
                <c:pt idx="2530">
                  <c:v>26.364583333333332</c:v>
                </c:pt>
                <c:pt idx="2531">
                  <c:v>26.375</c:v>
                </c:pt>
                <c:pt idx="2532">
                  <c:v>26.385416666666668</c:v>
                </c:pt>
                <c:pt idx="2533">
                  <c:v>26.395833333333332</c:v>
                </c:pt>
                <c:pt idx="2534">
                  <c:v>26.40625</c:v>
                </c:pt>
                <c:pt idx="2535">
                  <c:v>26.416666666666668</c:v>
                </c:pt>
                <c:pt idx="2536">
                  <c:v>26.427083333333332</c:v>
                </c:pt>
                <c:pt idx="2537">
                  <c:v>26.4375</c:v>
                </c:pt>
                <c:pt idx="2538">
                  <c:v>26.447916666666668</c:v>
                </c:pt>
                <c:pt idx="2539">
                  <c:v>26.458333333333332</c:v>
                </c:pt>
                <c:pt idx="2540">
                  <c:v>26.46875</c:v>
                </c:pt>
                <c:pt idx="2541">
                  <c:v>26.479166666666668</c:v>
                </c:pt>
                <c:pt idx="2542">
                  <c:v>26.489583333333332</c:v>
                </c:pt>
                <c:pt idx="2543">
                  <c:v>26.5</c:v>
                </c:pt>
                <c:pt idx="2544">
                  <c:v>26.510416666666668</c:v>
                </c:pt>
                <c:pt idx="2545">
                  <c:v>26.520833333333332</c:v>
                </c:pt>
                <c:pt idx="2546">
                  <c:v>26.53125</c:v>
                </c:pt>
                <c:pt idx="2547">
                  <c:v>26.541666666666668</c:v>
                </c:pt>
                <c:pt idx="2548">
                  <c:v>26.552083333333332</c:v>
                </c:pt>
                <c:pt idx="2549">
                  <c:v>26.5625</c:v>
                </c:pt>
                <c:pt idx="2550">
                  <c:v>26.572916666666668</c:v>
                </c:pt>
                <c:pt idx="2551">
                  <c:v>26.583333333333332</c:v>
                </c:pt>
                <c:pt idx="2552">
                  <c:v>26.59375</c:v>
                </c:pt>
                <c:pt idx="2553">
                  <c:v>26.604166666666668</c:v>
                </c:pt>
                <c:pt idx="2554">
                  <c:v>26.614583333333332</c:v>
                </c:pt>
                <c:pt idx="2555">
                  <c:v>26.625</c:v>
                </c:pt>
                <c:pt idx="2556">
                  <c:v>26.635416666666668</c:v>
                </c:pt>
                <c:pt idx="2557">
                  <c:v>26.645833333333332</c:v>
                </c:pt>
                <c:pt idx="2558">
                  <c:v>26.65625</c:v>
                </c:pt>
                <c:pt idx="2559">
                  <c:v>26.666666666666668</c:v>
                </c:pt>
                <c:pt idx="2560">
                  <c:v>26.677083333333332</c:v>
                </c:pt>
                <c:pt idx="2561">
                  <c:v>26.6875</c:v>
                </c:pt>
                <c:pt idx="2562">
                  <c:v>26.697916666666668</c:v>
                </c:pt>
                <c:pt idx="2563">
                  <c:v>26.708333333333332</c:v>
                </c:pt>
                <c:pt idx="2564">
                  <c:v>26.71875</c:v>
                </c:pt>
                <c:pt idx="2565">
                  <c:v>26.729166666666668</c:v>
                </c:pt>
                <c:pt idx="2566">
                  <c:v>26.739583333333332</c:v>
                </c:pt>
                <c:pt idx="2567">
                  <c:v>26.75</c:v>
                </c:pt>
                <c:pt idx="2568">
                  <c:v>26.760416666666668</c:v>
                </c:pt>
                <c:pt idx="2569">
                  <c:v>26.770833333333332</c:v>
                </c:pt>
                <c:pt idx="2570">
                  <c:v>26.78125</c:v>
                </c:pt>
                <c:pt idx="2571">
                  <c:v>26.791666666666668</c:v>
                </c:pt>
                <c:pt idx="2572">
                  <c:v>26.802083333333332</c:v>
                </c:pt>
                <c:pt idx="2573">
                  <c:v>26.8125</c:v>
                </c:pt>
                <c:pt idx="2574">
                  <c:v>26.822916666666668</c:v>
                </c:pt>
                <c:pt idx="2575">
                  <c:v>26.833333333333332</c:v>
                </c:pt>
                <c:pt idx="2576">
                  <c:v>26.84375</c:v>
                </c:pt>
                <c:pt idx="2577">
                  <c:v>26.854166666666668</c:v>
                </c:pt>
                <c:pt idx="2578">
                  <c:v>26.864583333333332</c:v>
                </c:pt>
                <c:pt idx="2579">
                  <c:v>26.875</c:v>
                </c:pt>
                <c:pt idx="2580">
                  <c:v>26.885416666666668</c:v>
                </c:pt>
                <c:pt idx="2581">
                  <c:v>26.895833333333332</c:v>
                </c:pt>
                <c:pt idx="2582">
                  <c:v>26.90625</c:v>
                </c:pt>
                <c:pt idx="2583">
                  <c:v>26.916666666666668</c:v>
                </c:pt>
                <c:pt idx="2584">
                  <c:v>26.927083333333332</c:v>
                </c:pt>
                <c:pt idx="2585">
                  <c:v>26.9375</c:v>
                </c:pt>
                <c:pt idx="2586">
                  <c:v>26.947916666666668</c:v>
                </c:pt>
                <c:pt idx="2587">
                  <c:v>26.958333333333332</c:v>
                </c:pt>
                <c:pt idx="2588">
                  <c:v>26.96875</c:v>
                </c:pt>
                <c:pt idx="2589">
                  <c:v>26.979166666666668</c:v>
                </c:pt>
                <c:pt idx="2590">
                  <c:v>26.989583333333332</c:v>
                </c:pt>
                <c:pt idx="2591">
                  <c:v>27</c:v>
                </c:pt>
                <c:pt idx="2592">
                  <c:v>27.010416666666668</c:v>
                </c:pt>
                <c:pt idx="2593">
                  <c:v>27.020833333333332</c:v>
                </c:pt>
                <c:pt idx="2594">
                  <c:v>27.03125</c:v>
                </c:pt>
                <c:pt idx="2595">
                  <c:v>27.041666666666668</c:v>
                </c:pt>
                <c:pt idx="2596">
                  <c:v>27.052083333333332</c:v>
                </c:pt>
                <c:pt idx="2597">
                  <c:v>27.0625</c:v>
                </c:pt>
                <c:pt idx="2598">
                  <c:v>27.072916666666668</c:v>
                </c:pt>
                <c:pt idx="2599">
                  <c:v>27.083333333333332</c:v>
                </c:pt>
                <c:pt idx="2600">
                  <c:v>27.09375</c:v>
                </c:pt>
                <c:pt idx="2601">
                  <c:v>27.104166666666668</c:v>
                </c:pt>
                <c:pt idx="2602">
                  <c:v>27.114583333333332</c:v>
                </c:pt>
                <c:pt idx="2603">
                  <c:v>27.125</c:v>
                </c:pt>
                <c:pt idx="2604">
                  <c:v>27.135416666666668</c:v>
                </c:pt>
                <c:pt idx="2605">
                  <c:v>27.145833333333332</c:v>
                </c:pt>
                <c:pt idx="2606">
                  <c:v>27.15625</c:v>
                </c:pt>
                <c:pt idx="2607">
                  <c:v>27.166666666666668</c:v>
                </c:pt>
                <c:pt idx="2608">
                  <c:v>27.177083333333332</c:v>
                </c:pt>
                <c:pt idx="2609">
                  <c:v>27.1875</c:v>
                </c:pt>
                <c:pt idx="2610">
                  <c:v>27.197916666666668</c:v>
                </c:pt>
                <c:pt idx="2611">
                  <c:v>27.208333333333332</c:v>
                </c:pt>
                <c:pt idx="2612">
                  <c:v>27.21875</c:v>
                </c:pt>
                <c:pt idx="2613">
                  <c:v>27.229166666666668</c:v>
                </c:pt>
                <c:pt idx="2614">
                  <c:v>27.239583333333332</c:v>
                </c:pt>
                <c:pt idx="2615">
                  <c:v>27.25</c:v>
                </c:pt>
                <c:pt idx="2616">
                  <c:v>27.260416666666668</c:v>
                </c:pt>
                <c:pt idx="2617">
                  <c:v>27.270833333333332</c:v>
                </c:pt>
                <c:pt idx="2618">
                  <c:v>27.28125</c:v>
                </c:pt>
                <c:pt idx="2619">
                  <c:v>27.291666666666668</c:v>
                </c:pt>
                <c:pt idx="2620">
                  <c:v>27.302083333333332</c:v>
                </c:pt>
                <c:pt idx="2621">
                  <c:v>27.3125</c:v>
                </c:pt>
                <c:pt idx="2622">
                  <c:v>27.322916666666668</c:v>
                </c:pt>
                <c:pt idx="2623">
                  <c:v>27.333333333333332</c:v>
                </c:pt>
                <c:pt idx="2624">
                  <c:v>27.34375</c:v>
                </c:pt>
                <c:pt idx="2625">
                  <c:v>27.354166666666668</c:v>
                </c:pt>
                <c:pt idx="2626">
                  <c:v>27.364583333333332</c:v>
                </c:pt>
                <c:pt idx="2627">
                  <c:v>27.375</c:v>
                </c:pt>
                <c:pt idx="2628">
                  <c:v>27.385416666666668</c:v>
                </c:pt>
                <c:pt idx="2629">
                  <c:v>27.395833333333332</c:v>
                </c:pt>
                <c:pt idx="2630">
                  <c:v>27.40625</c:v>
                </c:pt>
                <c:pt idx="2631">
                  <c:v>27.416666666666668</c:v>
                </c:pt>
                <c:pt idx="2632">
                  <c:v>27.427083333333332</c:v>
                </c:pt>
                <c:pt idx="2633">
                  <c:v>27.4375</c:v>
                </c:pt>
                <c:pt idx="2634">
                  <c:v>27.447916666666668</c:v>
                </c:pt>
                <c:pt idx="2635">
                  <c:v>27.458333333333332</c:v>
                </c:pt>
                <c:pt idx="2636">
                  <c:v>27.46875</c:v>
                </c:pt>
                <c:pt idx="2637">
                  <c:v>27.479166666666668</c:v>
                </c:pt>
                <c:pt idx="2638">
                  <c:v>27.489583333333332</c:v>
                </c:pt>
                <c:pt idx="2639">
                  <c:v>27.5</c:v>
                </c:pt>
                <c:pt idx="2640">
                  <c:v>27.510416666666668</c:v>
                </c:pt>
                <c:pt idx="2641">
                  <c:v>27.520833333333332</c:v>
                </c:pt>
                <c:pt idx="2642">
                  <c:v>27.53125</c:v>
                </c:pt>
                <c:pt idx="2643">
                  <c:v>27.541666666666668</c:v>
                </c:pt>
                <c:pt idx="2644">
                  <c:v>27.552083333333332</c:v>
                </c:pt>
                <c:pt idx="2645">
                  <c:v>27.5625</c:v>
                </c:pt>
                <c:pt idx="2646">
                  <c:v>27.572916666666668</c:v>
                </c:pt>
                <c:pt idx="2647">
                  <c:v>27.583333333333332</c:v>
                </c:pt>
                <c:pt idx="2648">
                  <c:v>27.59375</c:v>
                </c:pt>
                <c:pt idx="2649">
                  <c:v>27.604166666666668</c:v>
                </c:pt>
                <c:pt idx="2650">
                  <c:v>27.614583333333332</c:v>
                </c:pt>
                <c:pt idx="2651">
                  <c:v>27.625</c:v>
                </c:pt>
                <c:pt idx="2652">
                  <c:v>27.635416666666668</c:v>
                </c:pt>
                <c:pt idx="2653">
                  <c:v>27.645833333333332</c:v>
                </c:pt>
                <c:pt idx="2654">
                  <c:v>27.65625</c:v>
                </c:pt>
                <c:pt idx="2655">
                  <c:v>27.666666666666668</c:v>
                </c:pt>
                <c:pt idx="2656">
                  <c:v>27.677083333333332</c:v>
                </c:pt>
                <c:pt idx="2657">
                  <c:v>27.6875</c:v>
                </c:pt>
                <c:pt idx="2658">
                  <c:v>27.697916666666668</c:v>
                </c:pt>
                <c:pt idx="2659">
                  <c:v>27.708333333333332</c:v>
                </c:pt>
                <c:pt idx="2660">
                  <c:v>27.71875</c:v>
                </c:pt>
                <c:pt idx="2661">
                  <c:v>27.729166666666668</c:v>
                </c:pt>
                <c:pt idx="2662">
                  <c:v>27.739583333333332</c:v>
                </c:pt>
                <c:pt idx="2663">
                  <c:v>27.75</c:v>
                </c:pt>
                <c:pt idx="2664">
                  <c:v>27.760416666666668</c:v>
                </c:pt>
                <c:pt idx="2665">
                  <c:v>27.770833333333332</c:v>
                </c:pt>
                <c:pt idx="2666">
                  <c:v>27.78125</c:v>
                </c:pt>
                <c:pt idx="2667">
                  <c:v>27.791666666666668</c:v>
                </c:pt>
                <c:pt idx="2668">
                  <c:v>27.802083333333332</c:v>
                </c:pt>
                <c:pt idx="2669">
                  <c:v>27.8125</c:v>
                </c:pt>
                <c:pt idx="2670">
                  <c:v>27.822916666666668</c:v>
                </c:pt>
                <c:pt idx="2671">
                  <c:v>27.833333333333332</c:v>
                </c:pt>
                <c:pt idx="2672">
                  <c:v>27.84375</c:v>
                </c:pt>
                <c:pt idx="2673">
                  <c:v>27.854166666666668</c:v>
                </c:pt>
                <c:pt idx="2674">
                  <c:v>27.864583333333332</c:v>
                </c:pt>
                <c:pt idx="2675">
                  <c:v>27.875</c:v>
                </c:pt>
                <c:pt idx="2676">
                  <c:v>27.885416666666668</c:v>
                </c:pt>
                <c:pt idx="2677">
                  <c:v>27.895833333333332</c:v>
                </c:pt>
                <c:pt idx="2678">
                  <c:v>27.90625</c:v>
                </c:pt>
                <c:pt idx="2679">
                  <c:v>27.916666666666668</c:v>
                </c:pt>
                <c:pt idx="2680">
                  <c:v>27.927083333333332</c:v>
                </c:pt>
                <c:pt idx="2681">
                  <c:v>27.9375</c:v>
                </c:pt>
                <c:pt idx="2682">
                  <c:v>27.947916666666668</c:v>
                </c:pt>
                <c:pt idx="2683">
                  <c:v>27.958333333333332</c:v>
                </c:pt>
                <c:pt idx="2684">
                  <c:v>27.96875</c:v>
                </c:pt>
                <c:pt idx="2685">
                  <c:v>27.979166666666668</c:v>
                </c:pt>
                <c:pt idx="2686">
                  <c:v>27.989583333333332</c:v>
                </c:pt>
                <c:pt idx="2687">
                  <c:v>28</c:v>
                </c:pt>
                <c:pt idx="2688">
                  <c:v>28.010416666666668</c:v>
                </c:pt>
                <c:pt idx="2689">
                  <c:v>28.020833333333332</c:v>
                </c:pt>
                <c:pt idx="2690">
                  <c:v>28.03125</c:v>
                </c:pt>
                <c:pt idx="2691">
                  <c:v>28.041666666666668</c:v>
                </c:pt>
                <c:pt idx="2692">
                  <c:v>28.052083333333332</c:v>
                </c:pt>
                <c:pt idx="2693">
                  <c:v>28.0625</c:v>
                </c:pt>
                <c:pt idx="2694">
                  <c:v>28.072916666666668</c:v>
                </c:pt>
                <c:pt idx="2695">
                  <c:v>28.083333333333332</c:v>
                </c:pt>
                <c:pt idx="2696">
                  <c:v>28.09375</c:v>
                </c:pt>
                <c:pt idx="2697">
                  <c:v>28.104166666666668</c:v>
                </c:pt>
                <c:pt idx="2698">
                  <c:v>28.114583333333332</c:v>
                </c:pt>
                <c:pt idx="2699">
                  <c:v>28.125</c:v>
                </c:pt>
                <c:pt idx="2700">
                  <c:v>28.135416666666668</c:v>
                </c:pt>
                <c:pt idx="2701">
                  <c:v>28.145833333333332</c:v>
                </c:pt>
                <c:pt idx="2702">
                  <c:v>28.15625</c:v>
                </c:pt>
                <c:pt idx="2703">
                  <c:v>28.166666666666668</c:v>
                </c:pt>
                <c:pt idx="2704">
                  <c:v>28.177083333333332</c:v>
                </c:pt>
                <c:pt idx="2705">
                  <c:v>28.1875</c:v>
                </c:pt>
                <c:pt idx="2706">
                  <c:v>28.197916666666668</c:v>
                </c:pt>
                <c:pt idx="2707">
                  <c:v>28.208333333333332</c:v>
                </c:pt>
                <c:pt idx="2708">
                  <c:v>28.21875</c:v>
                </c:pt>
                <c:pt idx="2709">
                  <c:v>28.229166666666668</c:v>
                </c:pt>
                <c:pt idx="2710">
                  <c:v>28.239583333333332</c:v>
                </c:pt>
                <c:pt idx="2711">
                  <c:v>28.25</c:v>
                </c:pt>
                <c:pt idx="2712">
                  <c:v>28.260416666666668</c:v>
                </c:pt>
                <c:pt idx="2713">
                  <c:v>28.270833333333332</c:v>
                </c:pt>
                <c:pt idx="2714">
                  <c:v>28.28125</c:v>
                </c:pt>
                <c:pt idx="2715">
                  <c:v>28.291666666666668</c:v>
                </c:pt>
                <c:pt idx="2716">
                  <c:v>28.302083333333332</c:v>
                </c:pt>
                <c:pt idx="2717">
                  <c:v>28.3125</c:v>
                </c:pt>
                <c:pt idx="2718">
                  <c:v>28.322916666666668</c:v>
                </c:pt>
                <c:pt idx="2719">
                  <c:v>28.333333333333332</c:v>
                </c:pt>
                <c:pt idx="2720">
                  <c:v>28.34375</c:v>
                </c:pt>
                <c:pt idx="2721">
                  <c:v>28.354166666666668</c:v>
                </c:pt>
                <c:pt idx="2722">
                  <c:v>28.364583333333332</c:v>
                </c:pt>
                <c:pt idx="2723">
                  <c:v>28.375</c:v>
                </c:pt>
                <c:pt idx="2724">
                  <c:v>28.385416666666668</c:v>
                </c:pt>
                <c:pt idx="2725">
                  <c:v>28.395833333333332</c:v>
                </c:pt>
                <c:pt idx="2726">
                  <c:v>28.40625</c:v>
                </c:pt>
                <c:pt idx="2727">
                  <c:v>28.416666666666668</c:v>
                </c:pt>
                <c:pt idx="2728">
                  <c:v>28.427083333333332</c:v>
                </c:pt>
                <c:pt idx="2729">
                  <c:v>28.4375</c:v>
                </c:pt>
                <c:pt idx="2730">
                  <c:v>28.447916666666668</c:v>
                </c:pt>
                <c:pt idx="2731">
                  <c:v>28.458333333333332</c:v>
                </c:pt>
                <c:pt idx="2732">
                  <c:v>28.46875</c:v>
                </c:pt>
                <c:pt idx="2733">
                  <c:v>28.479166666666668</c:v>
                </c:pt>
                <c:pt idx="2734">
                  <c:v>28.489583333333332</c:v>
                </c:pt>
                <c:pt idx="2735">
                  <c:v>28.5</c:v>
                </c:pt>
                <c:pt idx="2736">
                  <c:v>28.510416666666668</c:v>
                </c:pt>
                <c:pt idx="2737">
                  <c:v>28.520833333333332</c:v>
                </c:pt>
                <c:pt idx="2738">
                  <c:v>28.53125</c:v>
                </c:pt>
                <c:pt idx="2739">
                  <c:v>28.541666666666668</c:v>
                </c:pt>
                <c:pt idx="2740">
                  <c:v>28.552083333333332</c:v>
                </c:pt>
                <c:pt idx="2741">
                  <c:v>28.5625</c:v>
                </c:pt>
                <c:pt idx="2742">
                  <c:v>28.572916666666668</c:v>
                </c:pt>
                <c:pt idx="2743">
                  <c:v>28.583333333333332</c:v>
                </c:pt>
                <c:pt idx="2744">
                  <c:v>28.59375</c:v>
                </c:pt>
                <c:pt idx="2745">
                  <c:v>28.604166666666668</c:v>
                </c:pt>
                <c:pt idx="2746">
                  <c:v>28.614583333333332</c:v>
                </c:pt>
                <c:pt idx="2747">
                  <c:v>28.625</c:v>
                </c:pt>
                <c:pt idx="2748">
                  <c:v>28.635416666666668</c:v>
                </c:pt>
                <c:pt idx="2749">
                  <c:v>28.645833333333332</c:v>
                </c:pt>
                <c:pt idx="2750">
                  <c:v>28.65625</c:v>
                </c:pt>
                <c:pt idx="2751">
                  <c:v>28.666666666666668</c:v>
                </c:pt>
                <c:pt idx="2752">
                  <c:v>28.677083333333332</c:v>
                </c:pt>
                <c:pt idx="2753">
                  <c:v>28.6875</c:v>
                </c:pt>
                <c:pt idx="2754">
                  <c:v>28.697916666666668</c:v>
                </c:pt>
                <c:pt idx="2755">
                  <c:v>28.708333333333332</c:v>
                </c:pt>
                <c:pt idx="2756">
                  <c:v>28.71875</c:v>
                </c:pt>
                <c:pt idx="2757">
                  <c:v>28.729166666666668</c:v>
                </c:pt>
                <c:pt idx="2758">
                  <c:v>28.739583333333332</c:v>
                </c:pt>
                <c:pt idx="2759">
                  <c:v>28.75</c:v>
                </c:pt>
                <c:pt idx="2760">
                  <c:v>28.760416666666668</c:v>
                </c:pt>
                <c:pt idx="2761">
                  <c:v>28.770833333333332</c:v>
                </c:pt>
                <c:pt idx="2762">
                  <c:v>28.78125</c:v>
                </c:pt>
                <c:pt idx="2763">
                  <c:v>28.791666666666668</c:v>
                </c:pt>
                <c:pt idx="2764">
                  <c:v>28.802083333333332</c:v>
                </c:pt>
                <c:pt idx="2765">
                  <c:v>28.8125</c:v>
                </c:pt>
                <c:pt idx="2766">
                  <c:v>28.822916666666668</c:v>
                </c:pt>
                <c:pt idx="2767">
                  <c:v>28.833333333333332</c:v>
                </c:pt>
                <c:pt idx="2768">
                  <c:v>28.84375</c:v>
                </c:pt>
                <c:pt idx="2769">
                  <c:v>28.854166666666668</c:v>
                </c:pt>
                <c:pt idx="2770">
                  <c:v>28.864583333333332</c:v>
                </c:pt>
                <c:pt idx="2771">
                  <c:v>28.875</c:v>
                </c:pt>
                <c:pt idx="2772">
                  <c:v>28.885416666666668</c:v>
                </c:pt>
                <c:pt idx="2773">
                  <c:v>28.895833333333332</c:v>
                </c:pt>
                <c:pt idx="2774">
                  <c:v>28.90625</c:v>
                </c:pt>
                <c:pt idx="2775">
                  <c:v>28.916666666666668</c:v>
                </c:pt>
                <c:pt idx="2776">
                  <c:v>28.927083333333332</c:v>
                </c:pt>
                <c:pt idx="2777">
                  <c:v>28.9375</c:v>
                </c:pt>
                <c:pt idx="2778">
                  <c:v>28.947916666666668</c:v>
                </c:pt>
                <c:pt idx="2779">
                  <c:v>28.958333333333332</c:v>
                </c:pt>
                <c:pt idx="2780">
                  <c:v>28.96875</c:v>
                </c:pt>
                <c:pt idx="2781">
                  <c:v>28.979166666666668</c:v>
                </c:pt>
                <c:pt idx="2782">
                  <c:v>28.989583333333332</c:v>
                </c:pt>
                <c:pt idx="2783">
                  <c:v>29</c:v>
                </c:pt>
                <c:pt idx="2784">
                  <c:v>29.010416666666668</c:v>
                </c:pt>
                <c:pt idx="2785">
                  <c:v>29.020833333333332</c:v>
                </c:pt>
                <c:pt idx="2786">
                  <c:v>29.03125</c:v>
                </c:pt>
                <c:pt idx="2787">
                  <c:v>29.041666666666668</c:v>
                </c:pt>
                <c:pt idx="2788">
                  <c:v>29.052083333333332</c:v>
                </c:pt>
                <c:pt idx="2789">
                  <c:v>29.0625</c:v>
                </c:pt>
                <c:pt idx="2790">
                  <c:v>29.072916666666668</c:v>
                </c:pt>
                <c:pt idx="2791">
                  <c:v>29.083333333333332</c:v>
                </c:pt>
                <c:pt idx="2792">
                  <c:v>29.09375</c:v>
                </c:pt>
                <c:pt idx="2793">
                  <c:v>29.104166666666668</c:v>
                </c:pt>
                <c:pt idx="2794">
                  <c:v>29.114583333333332</c:v>
                </c:pt>
                <c:pt idx="2795">
                  <c:v>29.125</c:v>
                </c:pt>
                <c:pt idx="2796">
                  <c:v>29.135416666666668</c:v>
                </c:pt>
                <c:pt idx="2797">
                  <c:v>29.145833333333332</c:v>
                </c:pt>
                <c:pt idx="2798">
                  <c:v>29.15625</c:v>
                </c:pt>
                <c:pt idx="2799">
                  <c:v>29.166666666666668</c:v>
                </c:pt>
                <c:pt idx="2800">
                  <c:v>29.177083333333332</c:v>
                </c:pt>
                <c:pt idx="2801">
                  <c:v>29.1875</c:v>
                </c:pt>
                <c:pt idx="2802">
                  <c:v>29.197916666666668</c:v>
                </c:pt>
                <c:pt idx="2803">
                  <c:v>29.208333333333332</c:v>
                </c:pt>
                <c:pt idx="2804">
                  <c:v>29.21875</c:v>
                </c:pt>
                <c:pt idx="2805">
                  <c:v>29.229166666666668</c:v>
                </c:pt>
                <c:pt idx="2806">
                  <c:v>29.239583333333332</c:v>
                </c:pt>
                <c:pt idx="2807">
                  <c:v>29.25</c:v>
                </c:pt>
                <c:pt idx="2808">
                  <c:v>29.260416666666668</c:v>
                </c:pt>
                <c:pt idx="2809">
                  <c:v>29.270833333333332</c:v>
                </c:pt>
                <c:pt idx="2810">
                  <c:v>29.28125</c:v>
                </c:pt>
                <c:pt idx="2811">
                  <c:v>29.291666666666668</c:v>
                </c:pt>
                <c:pt idx="2812">
                  <c:v>29.302083333333332</c:v>
                </c:pt>
                <c:pt idx="2813">
                  <c:v>29.3125</c:v>
                </c:pt>
                <c:pt idx="2814">
                  <c:v>29.322916666666668</c:v>
                </c:pt>
                <c:pt idx="2815">
                  <c:v>29.333333333333332</c:v>
                </c:pt>
                <c:pt idx="2816">
                  <c:v>29.34375</c:v>
                </c:pt>
                <c:pt idx="2817">
                  <c:v>29.354166666666668</c:v>
                </c:pt>
                <c:pt idx="2818">
                  <c:v>29.364583333333332</c:v>
                </c:pt>
                <c:pt idx="2819">
                  <c:v>29.375</c:v>
                </c:pt>
                <c:pt idx="2820">
                  <c:v>29.385416666666668</c:v>
                </c:pt>
                <c:pt idx="2821">
                  <c:v>29.395833333333332</c:v>
                </c:pt>
                <c:pt idx="2822">
                  <c:v>29.40625</c:v>
                </c:pt>
                <c:pt idx="2823">
                  <c:v>29.416666666666668</c:v>
                </c:pt>
                <c:pt idx="2824">
                  <c:v>29.427083333333332</c:v>
                </c:pt>
                <c:pt idx="2825">
                  <c:v>29.4375</c:v>
                </c:pt>
                <c:pt idx="2826">
                  <c:v>29.447916666666668</c:v>
                </c:pt>
                <c:pt idx="2827">
                  <c:v>29.458333333333332</c:v>
                </c:pt>
                <c:pt idx="2828">
                  <c:v>29.46875</c:v>
                </c:pt>
                <c:pt idx="2829">
                  <c:v>29.479166666666668</c:v>
                </c:pt>
                <c:pt idx="2830">
                  <c:v>29.489583333333332</c:v>
                </c:pt>
                <c:pt idx="2831">
                  <c:v>29.5</c:v>
                </c:pt>
                <c:pt idx="2832">
                  <c:v>29.510416666666668</c:v>
                </c:pt>
                <c:pt idx="2833">
                  <c:v>29.520833333333332</c:v>
                </c:pt>
                <c:pt idx="2834">
                  <c:v>29.53125</c:v>
                </c:pt>
                <c:pt idx="2835">
                  <c:v>29.541666666666668</c:v>
                </c:pt>
                <c:pt idx="2836">
                  <c:v>29.552083333333332</c:v>
                </c:pt>
                <c:pt idx="2837">
                  <c:v>29.5625</c:v>
                </c:pt>
                <c:pt idx="2838">
                  <c:v>29.572916666666668</c:v>
                </c:pt>
                <c:pt idx="2839">
                  <c:v>29.583333333333332</c:v>
                </c:pt>
                <c:pt idx="2840">
                  <c:v>29.59375</c:v>
                </c:pt>
                <c:pt idx="2841">
                  <c:v>29.604166666666668</c:v>
                </c:pt>
                <c:pt idx="2842">
                  <c:v>29.614583333333332</c:v>
                </c:pt>
                <c:pt idx="2843">
                  <c:v>29.625</c:v>
                </c:pt>
                <c:pt idx="2844">
                  <c:v>29.635416666666668</c:v>
                </c:pt>
                <c:pt idx="2845">
                  <c:v>29.645833333333332</c:v>
                </c:pt>
                <c:pt idx="2846">
                  <c:v>29.65625</c:v>
                </c:pt>
                <c:pt idx="2847">
                  <c:v>29.666666666666668</c:v>
                </c:pt>
                <c:pt idx="2848">
                  <c:v>29.677083333333332</c:v>
                </c:pt>
                <c:pt idx="2849">
                  <c:v>29.6875</c:v>
                </c:pt>
                <c:pt idx="2850">
                  <c:v>29.697916666666668</c:v>
                </c:pt>
                <c:pt idx="2851">
                  <c:v>29.708333333333332</c:v>
                </c:pt>
                <c:pt idx="2852">
                  <c:v>29.71875</c:v>
                </c:pt>
                <c:pt idx="2853">
                  <c:v>29.729166666666668</c:v>
                </c:pt>
                <c:pt idx="2854">
                  <c:v>29.739583333333332</c:v>
                </c:pt>
                <c:pt idx="2855">
                  <c:v>29.75</c:v>
                </c:pt>
                <c:pt idx="2856">
                  <c:v>29.760416666666668</c:v>
                </c:pt>
                <c:pt idx="2857">
                  <c:v>29.770833333333332</c:v>
                </c:pt>
                <c:pt idx="2858">
                  <c:v>29.78125</c:v>
                </c:pt>
                <c:pt idx="2859">
                  <c:v>29.791666666666668</c:v>
                </c:pt>
                <c:pt idx="2860">
                  <c:v>29.802083333333332</c:v>
                </c:pt>
                <c:pt idx="2861">
                  <c:v>29.8125</c:v>
                </c:pt>
                <c:pt idx="2862">
                  <c:v>29.822916666666668</c:v>
                </c:pt>
                <c:pt idx="2863">
                  <c:v>29.833333333333332</c:v>
                </c:pt>
                <c:pt idx="2864">
                  <c:v>29.84375</c:v>
                </c:pt>
                <c:pt idx="2865">
                  <c:v>29.854166666666668</c:v>
                </c:pt>
                <c:pt idx="2866">
                  <c:v>29.864583333333332</c:v>
                </c:pt>
                <c:pt idx="2867">
                  <c:v>29.875</c:v>
                </c:pt>
                <c:pt idx="2868">
                  <c:v>29.885416666666668</c:v>
                </c:pt>
                <c:pt idx="2869">
                  <c:v>29.895833333333332</c:v>
                </c:pt>
                <c:pt idx="2870">
                  <c:v>29.90625</c:v>
                </c:pt>
                <c:pt idx="2871">
                  <c:v>29.916666666666668</c:v>
                </c:pt>
                <c:pt idx="2872">
                  <c:v>29.927083333333332</c:v>
                </c:pt>
                <c:pt idx="2873">
                  <c:v>29.9375</c:v>
                </c:pt>
                <c:pt idx="2874">
                  <c:v>29.947916666666668</c:v>
                </c:pt>
                <c:pt idx="2875">
                  <c:v>29.958333333333332</c:v>
                </c:pt>
                <c:pt idx="2876">
                  <c:v>29.96875</c:v>
                </c:pt>
                <c:pt idx="2877">
                  <c:v>29.979166666666668</c:v>
                </c:pt>
                <c:pt idx="2878">
                  <c:v>29.989583333333332</c:v>
                </c:pt>
                <c:pt idx="2879">
                  <c:v>30</c:v>
                </c:pt>
                <c:pt idx="2880">
                  <c:v>30.010416666666668</c:v>
                </c:pt>
                <c:pt idx="2881">
                  <c:v>30.020833333333332</c:v>
                </c:pt>
                <c:pt idx="2882">
                  <c:v>30.03125</c:v>
                </c:pt>
                <c:pt idx="2883">
                  <c:v>30.041666666666668</c:v>
                </c:pt>
                <c:pt idx="2884">
                  <c:v>30.052083333333332</c:v>
                </c:pt>
                <c:pt idx="2885">
                  <c:v>30.0625</c:v>
                </c:pt>
                <c:pt idx="2886">
                  <c:v>30.072916666666668</c:v>
                </c:pt>
                <c:pt idx="2887">
                  <c:v>30.083333333333332</c:v>
                </c:pt>
                <c:pt idx="2888">
                  <c:v>30.09375</c:v>
                </c:pt>
                <c:pt idx="2889">
                  <c:v>30.104166666666668</c:v>
                </c:pt>
                <c:pt idx="2890">
                  <c:v>30.114583333333332</c:v>
                </c:pt>
                <c:pt idx="2891">
                  <c:v>30.125</c:v>
                </c:pt>
                <c:pt idx="2892">
                  <c:v>30.135416666666668</c:v>
                </c:pt>
                <c:pt idx="2893">
                  <c:v>30.145833333333332</c:v>
                </c:pt>
                <c:pt idx="2894">
                  <c:v>30.15625</c:v>
                </c:pt>
                <c:pt idx="2895">
                  <c:v>30.166666666666668</c:v>
                </c:pt>
                <c:pt idx="2896">
                  <c:v>30.177083333333332</c:v>
                </c:pt>
                <c:pt idx="2897">
                  <c:v>30.1875</c:v>
                </c:pt>
                <c:pt idx="2898">
                  <c:v>30.197916666666668</c:v>
                </c:pt>
                <c:pt idx="2899">
                  <c:v>30.208333333333332</c:v>
                </c:pt>
                <c:pt idx="2900">
                  <c:v>30.21875</c:v>
                </c:pt>
                <c:pt idx="2901">
                  <c:v>30.229166666666668</c:v>
                </c:pt>
                <c:pt idx="2902">
                  <c:v>30.239583333333332</c:v>
                </c:pt>
                <c:pt idx="2903">
                  <c:v>30.25</c:v>
                </c:pt>
                <c:pt idx="2904">
                  <c:v>30.260416666666668</c:v>
                </c:pt>
                <c:pt idx="2905">
                  <c:v>30.270833333333332</c:v>
                </c:pt>
                <c:pt idx="2906">
                  <c:v>30.28125</c:v>
                </c:pt>
                <c:pt idx="2907">
                  <c:v>30.291666666666668</c:v>
                </c:pt>
                <c:pt idx="2908">
                  <c:v>30.302083333333332</c:v>
                </c:pt>
                <c:pt idx="2909">
                  <c:v>30.3125</c:v>
                </c:pt>
                <c:pt idx="2910">
                  <c:v>30.322916666666668</c:v>
                </c:pt>
                <c:pt idx="2911">
                  <c:v>30.333333333333332</c:v>
                </c:pt>
                <c:pt idx="2912">
                  <c:v>30.34375</c:v>
                </c:pt>
                <c:pt idx="2913">
                  <c:v>30.354166666666668</c:v>
                </c:pt>
                <c:pt idx="2914">
                  <c:v>30.364583333333332</c:v>
                </c:pt>
                <c:pt idx="2915">
                  <c:v>30.375</c:v>
                </c:pt>
                <c:pt idx="2916">
                  <c:v>30.385416666666668</c:v>
                </c:pt>
                <c:pt idx="2917">
                  <c:v>30.395833333333332</c:v>
                </c:pt>
                <c:pt idx="2918">
                  <c:v>30.40625</c:v>
                </c:pt>
                <c:pt idx="2919">
                  <c:v>30.416666666666668</c:v>
                </c:pt>
                <c:pt idx="2920">
                  <c:v>30.427083333333332</c:v>
                </c:pt>
                <c:pt idx="2921">
                  <c:v>30.4375</c:v>
                </c:pt>
                <c:pt idx="2922">
                  <c:v>30.447916666666668</c:v>
                </c:pt>
                <c:pt idx="2923">
                  <c:v>30.458333333333332</c:v>
                </c:pt>
                <c:pt idx="2924">
                  <c:v>30.46875</c:v>
                </c:pt>
                <c:pt idx="2925">
                  <c:v>30.479166666666668</c:v>
                </c:pt>
                <c:pt idx="2926">
                  <c:v>30.489583333333332</c:v>
                </c:pt>
                <c:pt idx="2927">
                  <c:v>30.5</c:v>
                </c:pt>
                <c:pt idx="2928">
                  <c:v>30.510416666666668</c:v>
                </c:pt>
                <c:pt idx="2929">
                  <c:v>30.520833333333332</c:v>
                </c:pt>
                <c:pt idx="2930">
                  <c:v>30.53125</c:v>
                </c:pt>
                <c:pt idx="2931">
                  <c:v>30.541666666666668</c:v>
                </c:pt>
                <c:pt idx="2932">
                  <c:v>30.552083333333332</c:v>
                </c:pt>
                <c:pt idx="2933">
                  <c:v>30.5625</c:v>
                </c:pt>
                <c:pt idx="2934">
                  <c:v>30.572916666666668</c:v>
                </c:pt>
                <c:pt idx="2935">
                  <c:v>30.583333333333332</c:v>
                </c:pt>
                <c:pt idx="2936">
                  <c:v>30.59375</c:v>
                </c:pt>
                <c:pt idx="2937">
                  <c:v>30.604166666666668</c:v>
                </c:pt>
                <c:pt idx="2938">
                  <c:v>30.614583333333332</c:v>
                </c:pt>
                <c:pt idx="2939">
                  <c:v>30.625</c:v>
                </c:pt>
                <c:pt idx="2940">
                  <c:v>30.635416666666668</c:v>
                </c:pt>
                <c:pt idx="2941">
                  <c:v>30.645833333333332</c:v>
                </c:pt>
                <c:pt idx="2942">
                  <c:v>30.65625</c:v>
                </c:pt>
                <c:pt idx="2943">
                  <c:v>30.666666666666668</c:v>
                </c:pt>
                <c:pt idx="2944">
                  <c:v>30.677083333333332</c:v>
                </c:pt>
                <c:pt idx="2945">
                  <c:v>30.6875</c:v>
                </c:pt>
                <c:pt idx="2946">
                  <c:v>30.697916666666668</c:v>
                </c:pt>
                <c:pt idx="2947">
                  <c:v>30.708333333333332</c:v>
                </c:pt>
                <c:pt idx="2948">
                  <c:v>30.71875</c:v>
                </c:pt>
                <c:pt idx="2949">
                  <c:v>30.729166666666668</c:v>
                </c:pt>
                <c:pt idx="2950">
                  <c:v>30.739583333333332</c:v>
                </c:pt>
                <c:pt idx="2951">
                  <c:v>30.75</c:v>
                </c:pt>
                <c:pt idx="2952">
                  <c:v>30.760416666666668</c:v>
                </c:pt>
                <c:pt idx="2953">
                  <c:v>30.770833333333332</c:v>
                </c:pt>
                <c:pt idx="2954">
                  <c:v>30.78125</c:v>
                </c:pt>
                <c:pt idx="2955">
                  <c:v>30.791666666666668</c:v>
                </c:pt>
                <c:pt idx="2956">
                  <c:v>30.802083333333332</c:v>
                </c:pt>
                <c:pt idx="2957">
                  <c:v>30.8125</c:v>
                </c:pt>
                <c:pt idx="2958">
                  <c:v>30.822916666666668</c:v>
                </c:pt>
                <c:pt idx="2959">
                  <c:v>30.833333333333332</c:v>
                </c:pt>
                <c:pt idx="2960">
                  <c:v>30.84375</c:v>
                </c:pt>
                <c:pt idx="2961">
                  <c:v>30.854166666666668</c:v>
                </c:pt>
                <c:pt idx="2962">
                  <c:v>30.864583333333332</c:v>
                </c:pt>
                <c:pt idx="2963">
                  <c:v>30.875</c:v>
                </c:pt>
                <c:pt idx="2964">
                  <c:v>30.885416666666668</c:v>
                </c:pt>
                <c:pt idx="2965">
                  <c:v>30.895833333333332</c:v>
                </c:pt>
                <c:pt idx="2966">
                  <c:v>30.90625</c:v>
                </c:pt>
                <c:pt idx="2967">
                  <c:v>30.916666666666668</c:v>
                </c:pt>
                <c:pt idx="2968">
                  <c:v>30.927083333333332</c:v>
                </c:pt>
                <c:pt idx="2969">
                  <c:v>30.9375</c:v>
                </c:pt>
                <c:pt idx="2970">
                  <c:v>30.947916666666668</c:v>
                </c:pt>
                <c:pt idx="2971">
                  <c:v>30.958333333333332</c:v>
                </c:pt>
                <c:pt idx="2972">
                  <c:v>30.96875</c:v>
                </c:pt>
                <c:pt idx="2973">
                  <c:v>30.979166666666668</c:v>
                </c:pt>
                <c:pt idx="2974">
                  <c:v>30.989583333333332</c:v>
                </c:pt>
                <c:pt idx="2975">
                  <c:v>31</c:v>
                </c:pt>
                <c:pt idx="2976">
                  <c:v>31.010416666666668</c:v>
                </c:pt>
                <c:pt idx="2977">
                  <c:v>31.020833333333332</c:v>
                </c:pt>
                <c:pt idx="2978">
                  <c:v>31.03125</c:v>
                </c:pt>
                <c:pt idx="2979">
                  <c:v>31.041666666666668</c:v>
                </c:pt>
                <c:pt idx="2980">
                  <c:v>31.052083333333332</c:v>
                </c:pt>
                <c:pt idx="2981">
                  <c:v>31.0625</c:v>
                </c:pt>
                <c:pt idx="2982">
                  <c:v>31.072916666666668</c:v>
                </c:pt>
                <c:pt idx="2983">
                  <c:v>31.083333333333332</c:v>
                </c:pt>
                <c:pt idx="2984">
                  <c:v>31.09375</c:v>
                </c:pt>
                <c:pt idx="2985">
                  <c:v>31.104166666666668</c:v>
                </c:pt>
                <c:pt idx="2986">
                  <c:v>31.114583333333332</c:v>
                </c:pt>
                <c:pt idx="2987">
                  <c:v>31.125</c:v>
                </c:pt>
                <c:pt idx="2988">
                  <c:v>31.135416666666668</c:v>
                </c:pt>
                <c:pt idx="2989">
                  <c:v>31.145833333333332</c:v>
                </c:pt>
                <c:pt idx="2990">
                  <c:v>31.15625</c:v>
                </c:pt>
                <c:pt idx="2991">
                  <c:v>31.166666666666668</c:v>
                </c:pt>
                <c:pt idx="2992">
                  <c:v>31.177083333333332</c:v>
                </c:pt>
                <c:pt idx="2993">
                  <c:v>31.1875</c:v>
                </c:pt>
                <c:pt idx="2994">
                  <c:v>31.197916666666668</c:v>
                </c:pt>
                <c:pt idx="2995">
                  <c:v>31.208333333333332</c:v>
                </c:pt>
                <c:pt idx="2996">
                  <c:v>31.21875</c:v>
                </c:pt>
                <c:pt idx="2997">
                  <c:v>31.229166666666668</c:v>
                </c:pt>
                <c:pt idx="2998">
                  <c:v>31.239583333333332</c:v>
                </c:pt>
                <c:pt idx="2999">
                  <c:v>31.25</c:v>
                </c:pt>
                <c:pt idx="3000">
                  <c:v>31.260416666666668</c:v>
                </c:pt>
                <c:pt idx="3001">
                  <c:v>31.270833333333332</c:v>
                </c:pt>
                <c:pt idx="3002">
                  <c:v>31.28125</c:v>
                </c:pt>
                <c:pt idx="3003">
                  <c:v>31.291666666666668</c:v>
                </c:pt>
                <c:pt idx="3004">
                  <c:v>31.302083333333332</c:v>
                </c:pt>
                <c:pt idx="3005">
                  <c:v>31.3125</c:v>
                </c:pt>
                <c:pt idx="3006">
                  <c:v>31.322916666666668</c:v>
                </c:pt>
                <c:pt idx="3007">
                  <c:v>31.333333333333332</c:v>
                </c:pt>
                <c:pt idx="3008">
                  <c:v>31.34375</c:v>
                </c:pt>
                <c:pt idx="3009">
                  <c:v>31.354166666666668</c:v>
                </c:pt>
                <c:pt idx="3010">
                  <c:v>31.364583333333332</c:v>
                </c:pt>
                <c:pt idx="3011">
                  <c:v>31.375</c:v>
                </c:pt>
                <c:pt idx="3012">
                  <c:v>31.385416666666668</c:v>
                </c:pt>
                <c:pt idx="3013">
                  <c:v>31.395833333333332</c:v>
                </c:pt>
                <c:pt idx="3014">
                  <c:v>31.40625</c:v>
                </c:pt>
                <c:pt idx="3015">
                  <c:v>31.416666666666668</c:v>
                </c:pt>
                <c:pt idx="3016">
                  <c:v>31.427083333333332</c:v>
                </c:pt>
                <c:pt idx="3017">
                  <c:v>31.4375</c:v>
                </c:pt>
                <c:pt idx="3018">
                  <c:v>31.447916666666668</c:v>
                </c:pt>
                <c:pt idx="3019">
                  <c:v>31.458333333333332</c:v>
                </c:pt>
                <c:pt idx="3020">
                  <c:v>31.46875</c:v>
                </c:pt>
                <c:pt idx="3021">
                  <c:v>31.479166666666668</c:v>
                </c:pt>
                <c:pt idx="3022">
                  <c:v>31.489583333333332</c:v>
                </c:pt>
                <c:pt idx="3023">
                  <c:v>31.5</c:v>
                </c:pt>
                <c:pt idx="3024">
                  <c:v>31.510416666666668</c:v>
                </c:pt>
                <c:pt idx="3025">
                  <c:v>31.520833333333332</c:v>
                </c:pt>
                <c:pt idx="3026">
                  <c:v>31.53125</c:v>
                </c:pt>
                <c:pt idx="3027">
                  <c:v>31.541666666666668</c:v>
                </c:pt>
                <c:pt idx="3028">
                  <c:v>31.552083333333332</c:v>
                </c:pt>
                <c:pt idx="3029">
                  <c:v>31.5625</c:v>
                </c:pt>
                <c:pt idx="3030">
                  <c:v>31.572916666666668</c:v>
                </c:pt>
                <c:pt idx="3031">
                  <c:v>31.583333333333332</c:v>
                </c:pt>
                <c:pt idx="3032">
                  <c:v>31.59375</c:v>
                </c:pt>
                <c:pt idx="3033">
                  <c:v>31.604166666666668</c:v>
                </c:pt>
                <c:pt idx="3034">
                  <c:v>31.614583333333332</c:v>
                </c:pt>
                <c:pt idx="3035">
                  <c:v>31.625</c:v>
                </c:pt>
                <c:pt idx="3036">
                  <c:v>31.635416666666668</c:v>
                </c:pt>
                <c:pt idx="3037">
                  <c:v>31.645833333333332</c:v>
                </c:pt>
                <c:pt idx="3038">
                  <c:v>31.65625</c:v>
                </c:pt>
                <c:pt idx="3039">
                  <c:v>31.666666666666668</c:v>
                </c:pt>
                <c:pt idx="3040">
                  <c:v>31.677083333333332</c:v>
                </c:pt>
                <c:pt idx="3041">
                  <c:v>31.6875</c:v>
                </c:pt>
                <c:pt idx="3042">
                  <c:v>31.697916666666668</c:v>
                </c:pt>
                <c:pt idx="3043">
                  <c:v>31.708333333333332</c:v>
                </c:pt>
                <c:pt idx="3044">
                  <c:v>31.71875</c:v>
                </c:pt>
                <c:pt idx="3045">
                  <c:v>31.729166666666668</c:v>
                </c:pt>
                <c:pt idx="3046">
                  <c:v>31.739583333333332</c:v>
                </c:pt>
                <c:pt idx="3047">
                  <c:v>31.75</c:v>
                </c:pt>
                <c:pt idx="3048">
                  <c:v>31.760416666666668</c:v>
                </c:pt>
                <c:pt idx="3049">
                  <c:v>31.770833333333332</c:v>
                </c:pt>
                <c:pt idx="3050">
                  <c:v>31.78125</c:v>
                </c:pt>
                <c:pt idx="3051">
                  <c:v>31.791666666666668</c:v>
                </c:pt>
                <c:pt idx="3052">
                  <c:v>31.802083333333332</c:v>
                </c:pt>
                <c:pt idx="3053">
                  <c:v>31.8125</c:v>
                </c:pt>
                <c:pt idx="3054">
                  <c:v>31.822916666666668</c:v>
                </c:pt>
                <c:pt idx="3055">
                  <c:v>31.833333333333332</c:v>
                </c:pt>
                <c:pt idx="3056">
                  <c:v>31.84375</c:v>
                </c:pt>
                <c:pt idx="3057">
                  <c:v>31.854166666666668</c:v>
                </c:pt>
                <c:pt idx="3058">
                  <c:v>31.864583333333332</c:v>
                </c:pt>
                <c:pt idx="3059">
                  <c:v>31.875</c:v>
                </c:pt>
                <c:pt idx="3060">
                  <c:v>31.885416666666668</c:v>
                </c:pt>
                <c:pt idx="3061">
                  <c:v>31.895833333333332</c:v>
                </c:pt>
                <c:pt idx="3062">
                  <c:v>31.90625</c:v>
                </c:pt>
                <c:pt idx="3063">
                  <c:v>31.916666666666668</c:v>
                </c:pt>
                <c:pt idx="3064">
                  <c:v>31.927083333333332</c:v>
                </c:pt>
                <c:pt idx="3065">
                  <c:v>31.9375</c:v>
                </c:pt>
                <c:pt idx="3066">
                  <c:v>31.947916666666668</c:v>
                </c:pt>
                <c:pt idx="3067">
                  <c:v>31.958333333333332</c:v>
                </c:pt>
                <c:pt idx="3068">
                  <c:v>31.96875</c:v>
                </c:pt>
                <c:pt idx="3069">
                  <c:v>31.979166666666668</c:v>
                </c:pt>
                <c:pt idx="3070">
                  <c:v>31.989583333333332</c:v>
                </c:pt>
                <c:pt idx="3071">
                  <c:v>32</c:v>
                </c:pt>
                <c:pt idx="3072">
                  <c:v>32.010416666666664</c:v>
                </c:pt>
                <c:pt idx="3073">
                  <c:v>32.020833333333336</c:v>
                </c:pt>
                <c:pt idx="3074">
                  <c:v>32.03125</c:v>
                </c:pt>
                <c:pt idx="3075">
                  <c:v>32.041666666666664</c:v>
                </c:pt>
                <c:pt idx="3076">
                  <c:v>32.052083333333336</c:v>
                </c:pt>
                <c:pt idx="3077">
                  <c:v>32.0625</c:v>
                </c:pt>
                <c:pt idx="3078">
                  <c:v>32.072916666666664</c:v>
                </c:pt>
                <c:pt idx="3079">
                  <c:v>32.083333333333336</c:v>
                </c:pt>
                <c:pt idx="3080">
                  <c:v>32.09375</c:v>
                </c:pt>
                <c:pt idx="3081">
                  <c:v>32.104166666666664</c:v>
                </c:pt>
                <c:pt idx="3082">
                  <c:v>32.114583333333336</c:v>
                </c:pt>
                <c:pt idx="3083">
                  <c:v>32.125</c:v>
                </c:pt>
                <c:pt idx="3084">
                  <c:v>32.135416666666664</c:v>
                </c:pt>
                <c:pt idx="3085">
                  <c:v>32.145833333333336</c:v>
                </c:pt>
                <c:pt idx="3086">
                  <c:v>32.15625</c:v>
                </c:pt>
                <c:pt idx="3087">
                  <c:v>32.166666666666664</c:v>
                </c:pt>
                <c:pt idx="3088">
                  <c:v>32.177083333333336</c:v>
                </c:pt>
                <c:pt idx="3089">
                  <c:v>32.1875</c:v>
                </c:pt>
                <c:pt idx="3090">
                  <c:v>32.197916666666664</c:v>
                </c:pt>
                <c:pt idx="3091">
                  <c:v>32.208333333333336</c:v>
                </c:pt>
                <c:pt idx="3092">
                  <c:v>32.21875</c:v>
                </c:pt>
                <c:pt idx="3093">
                  <c:v>32.229166666666664</c:v>
                </c:pt>
                <c:pt idx="3094">
                  <c:v>32.239583333333336</c:v>
                </c:pt>
                <c:pt idx="3095">
                  <c:v>32.25</c:v>
                </c:pt>
                <c:pt idx="3096">
                  <c:v>32.260416666666664</c:v>
                </c:pt>
                <c:pt idx="3097">
                  <c:v>32.270833333333336</c:v>
                </c:pt>
                <c:pt idx="3098">
                  <c:v>32.28125</c:v>
                </c:pt>
                <c:pt idx="3099">
                  <c:v>32.291666666666664</c:v>
                </c:pt>
                <c:pt idx="3100">
                  <c:v>32.302083333333336</c:v>
                </c:pt>
                <c:pt idx="3101">
                  <c:v>32.3125</c:v>
                </c:pt>
                <c:pt idx="3102">
                  <c:v>32.322916666666664</c:v>
                </c:pt>
                <c:pt idx="3103">
                  <c:v>32.333333333333336</c:v>
                </c:pt>
                <c:pt idx="3104">
                  <c:v>32.34375</c:v>
                </c:pt>
                <c:pt idx="3105">
                  <c:v>32.354166666666664</c:v>
                </c:pt>
                <c:pt idx="3106">
                  <c:v>32.364583333333336</c:v>
                </c:pt>
                <c:pt idx="3107">
                  <c:v>32.375</c:v>
                </c:pt>
                <c:pt idx="3108">
                  <c:v>32.385416666666664</c:v>
                </c:pt>
                <c:pt idx="3109">
                  <c:v>32.395833333333336</c:v>
                </c:pt>
                <c:pt idx="3110">
                  <c:v>32.40625</c:v>
                </c:pt>
                <c:pt idx="3111">
                  <c:v>32.416666666666664</c:v>
                </c:pt>
                <c:pt idx="3112">
                  <c:v>32.427083333333336</c:v>
                </c:pt>
                <c:pt idx="3113">
                  <c:v>32.4375</c:v>
                </c:pt>
                <c:pt idx="3114">
                  <c:v>32.447916666666664</c:v>
                </c:pt>
                <c:pt idx="3115">
                  <c:v>32.458333333333336</c:v>
                </c:pt>
                <c:pt idx="3116">
                  <c:v>32.46875</c:v>
                </c:pt>
                <c:pt idx="3117">
                  <c:v>32.479166666666664</c:v>
                </c:pt>
                <c:pt idx="3118">
                  <c:v>32.489583333333336</c:v>
                </c:pt>
                <c:pt idx="3119">
                  <c:v>32.5</c:v>
                </c:pt>
                <c:pt idx="3120">
                  <c:v>32.510416666666664</c:v>
                </c:pt>
                <c:pt idx="3121">
                  <c:v>32.520833333333336</c:v>
                </c:pt>
                <c:pt idx="3122">
                  <c:v>32.53125</c:v>
                </c:pt>
                <c:pt idx="3123">
                  <c:v>32.541666666666664</c:v>
                </c:pt>
                <c:pt idx="3124">
                  <c:v>32.552083333333336</c:v>
                </c:pt>
                <c:pt idx="3125">
                  <c:v>32.5625</c:v>
                </c:pt>
                <c:pt idx="3126">
                  <c:v>32.572916666666664</c:v>
                </c:pt>
                <c:pt idx="3127">
                  <c:v>32.583333333333336</c:v>
                </c:pt>
                <c:pt idx="3128">
                  <c:v>32.59375</c:v>
                </c:pt>
                <c:pt idx="3129">
                  <c:v>32.604166666666664</c:v>
                </c:pt>
                <c:pt idx="3130">
                  <c:v>32.614583333333336</c:v>
                </c:pt>
                <c:pt idx="3131">
                  <c:v>32.625</c:v>
                </c:pt>
                <c:pt idx="3132">
                  <c:v>32.635416666666664</c:v>
                </c:pt>
                <c:pt idx="3133">
                  <c:v>32.645833333333336</c:v>
                </c:pt>
                <c:pt idx="3134">
                  <c:v>32.65625</c:v>
                </c:pt>
                <c:pt idx="3135">
                  <c:v>32.666666666666664</c:v>
                </c:pt>
                <c:pt idx="3136">
                  <c:v>32.677083333333336</c:v>
                </c:pt>
                <c:pt idx="3137">
                  <c:v>32.6875</c:v>
                </c:pt>
                <c:pt idx="3138">
                  <c:v>32.697916666666664</c:v>
                </c:pt>
                <c:pt idx="3139">
                  <c:v>32.708333333333336</c:v>
                </c:pt>
                <c:pt idx="3140">
                  <c:v>32.71875</c:v>
                </c:pt>
                <c:pt idx="3141">
                  <c:v>32.729166666666664</c:v>
                </c:pt>
                <c:pt idx="3142">
                  <c:v>32.739583333333336</c:v>
                </c:pt>
                <c:pt idx="3143">
                  <c:v>32.75</c:v>
                </c:pt>
                <c:pt idx="3144">
                  <c:v>32.760416666666664</c:v>
                </c:pt>
                <c:pt idx="3145">
                  <c:v>32.770833333333336</c:v>
                </c:pt>
                <c:pt idx="3146">
                  <c:v>32.78125</c:v>
                </c:pt>
                <c:pt idx="3147">
                  <c:v>32.791666666666664</c:v>
                </c:pt>
                <c:pt idx="3148">
                  <c:v>32.802083333333336</c:v>
                </c:pt>
                <c:pt idx="3149">
                  <c:v>32.8125</c:v>
                </c:pt>
                <c:pt idx="3150">
                  <c:v>32.822916666666664</c:v>
                </c:pt>
                <c:pt idx="3151">
                  <c:v>32.833333333333336</c:v>
                </c:pt>
                <c:pt idx="3152">
                  <c:v>32.84375</c:v>
                </c:pt>
                <c:pt idx="3153">
                  <c:v>32.854166666666664</c:v>
                </c:pt>
                <c:pt idx="3154">
                  <c:v>32.864583333333336</c:v>
                </c:pt>
                <c:pt idx="3155">
                  <c:v>32.875</c:v>
                </c:pt>
                <c:pt idx="3156">
                  <c:v>32.885416666666664</c:v>
                </c:pt>
                <c:pt idx="3157">
                  <c:v>32.895833333333336</c:v>
                </c:pt>
                <c:pt idx="3158">
                  <c:v>32.90625</c:v>
                </c:pt>
                <c:pt idx="3159">
                  <c:v>32.916666666666664</c:v>
                </c:pt>
                <c:pt idx="3160">
                  <c:v>32.927083333333336</c:v>
                </c:pt>
                <c:pt idx="3161">
                  <c:v>32.9375</c:v>
                </c:pt>
                <c:pt idx="3162">
                  <c:v>32.947916666666664</c:v>
                </c:pt>
                <c:pt idx="3163">
                  <c:v>32.958333333333336</c:v>
                </c:pt>
                <c:pt idx="3164">
                  <c:v>32.96875</c:v>
                </c:pt>
                <c:pt idx="3165">
                  <c:v>32.979166666666664</c:v>
                </c:pt>
                <c:pt idx="3166">
                  <c:v>32.989583333333336</c:v>
                </c:pt>
                <c:pt idx="3167">
                  <c:v>33</c:v>
                </c:pt>
                <c:pt idx="3168">
                  <c:v>33.010416666666664</c:v>
                </c:pt>
                <c:pt idx="3169">
                  <c:v>33.020833333333336</c:v>
                </c:pt>
                <c:pt idx="3170">
                  <c:v>33.03125</c:v>
                </c:pt>
                <c:pt idx="3171">
                  <c:v>33.041666666666664</c:v>
                </c:pt>
                <c:pt idx="3172">
                  <c:v>33.052083333333336</c:v>
                </c:pt>
                <c:pt idx="3173">
                  <c:v>33.0625</c:v>
                </c:pt>
                <c:pt idx="3174">
                  <c:v>33.072916666666664</c:v>
                </c:pt>
                <c:pt idx="3175">
                  <c:v>33.083333333333336</c:v>
                </c:pt>
                <c:pt idx="3176">
                  <c:v>33.09375</c:v>
                </c:pt>
                <c:pt idx="3177">
                  <c:v>33.104166666666664</c:v>
                </c:pt>
                <c:pt idx="3178">
                  <c:v>33.114583333333336</c:v>
                </c:pt>
                <c:pt idx="3179">
                  <c:v>33.125</c:v>
                </c:pt>
                <c:pt idx="3180">
                  <c:v>33.135416666666664</c:v>
                </c:pt>
                <c:pt idx="3181">
                  <c:v>33.145833333333336</c:v>
                </c:pt>
                <c:pt idx="3182">
                  <c:v>33.15625</c:v>
                </c:pt>
                <c:pt idx="3183">
                  <c:v>33.166666666666664</c:v>
                </c:pt>
                <c:pt idx="3184">
                  <c:v>33.177083333333336</c:v>
                </c:pt>
                <c:pt idx="3185">
                  <c:v>33.1875</c:v>
                </c:pt>
                <c:pt idx="3186">
                  <c:v>33.197916666666664</c:v>
                </c:pt>
                <c:pt idx="3187">
                  <c:v>33.208333333333336</c:v>
                </c:pt>
                <c:pt idx="3188">
                  <c:v>33.21875</c:v>
                </c:pt>
                <c:pt idx="3189">
                  <c:v>33.229166666666664</c:v>
                </c:pt>
                <c:pt idx="3190">
                  <c:v>33.239583333333336</c:v>
                </c:pt>
                <c:pt idx="3191">
                  <c:v>33.25</c:v>
                </c:pt>
                <c:pt idx="3192">
                  <c:v>33.260416666666664</c:v>
                </c:pt>
                <c:pt idx="3193">
                  <c:v>33.270833333333336</c:v>
                </c:pt>
                <c:pt idx="3194">
                  <c:v>33.28125</c:v>
                </c:pt>
                <c:pt idx="3195">
                  <c:v>33.291666666666664</c:v>
                </c:pt>
                <c:pt idx="3196">
                  <c:v>33.302083333333336</c:v>
                </c:pt>
                <c:pt idx="3197">
                  <c:v>33.3125</c:v>
                </c:pt>
                <c:pt idx="3198">
                  <c:v>33.322916666666664</c:v>
                </c:pt>
                <c:pt idx="3199">
                  <c:v>33.333333333333336</c:v>
                </c:pt>
                <c:pt idx="3200">
                  <c:v>33.34375</c:v>
                </c:pt>
                <c:pt idx="3201">
                  <c:v>33.354166666666664</c:v>
                </c:pt>
                <c:pt idx="3202">
                  <c:v>33.364583333333336</c:v>
                </c:pt>
                <c:pt idx="3203">
                  <c:v>33.375</c:v>
                </c:pt>
                <c:pt idx="3204">
                  <c:v>33.385416666666664</c:v>
                </c:pt>
                <c:pt idx="3205">
                  <c:v>33.395833333333336</c:v>
                </c:pt>
                <c:pt idx="3206">
                  <c:v>33.40625</c:v>
                </c:pt>
                <c:pt idx="3207">
                  <c:v>33.416666666666664</c:v>
                </c:pt>
                <c:pt idx="3208">
                  <c:v>33.427083333333336</c:v>
                </c:pt>
                <c:pt idx="3209">
                  <c:v>33.4375</c:v>
                </c:pt>
                <c:pt idx="3210">
                  <c:v>33.447916666666664</c:v>
                </c:pt>
                <c:pt idx="3211">
                  <c:v>33.458333333333336</c:v>
                </c:pt>
                <c:pt idx="3212">
                  <c:v>33.46875</c:v>
                </c:pt>
                <c:pt idx="3213">
                  <c:v>33.479166666666664</c:v>
                </c:pt>
                <c:pt idx="3214">
                  <c:v>33.489583333333336</c:v>
                </c:pt>
                <c:pt idx="3215">
                  <c:v>33.5</c:v>
                </c:pt>
                <c:pt idx="3216">
                  <c:v>33.510416666666664</c:v>
                </c:pt>
                <c:pt idx="3217">
                  <c:v>33.520833333333336</c:v>
                </c:pt>
                <c:pt idx="3218">
                  <c:v>33.53125</c:v>
                </c:pt>
                <c:pt idx="3219">
                  <c:v>33.541666666666664</c:v>
                </c:pt>
                <c:pt idx="3220">
                  <c:v>33.552083333333336</c:v>
                </c:pt>
                <c:pt idx="3221">
                  <c:v>33.5625</c:v>
                </c:pt>
                <c:pt idx="3222">
                  <c:v>33.572916666666664</c:v>
                </c:pt>
                <c:pt idx="3223">
                  <c:v>33.583333333333336</c:v>
                </c:pt>
                <c:pt idx="3224">
                  <c:v>33.59375</c:v>
                </c:pt>
                <c:pt idx="3225">
                  <c:v>33.604166666666664</c:v>
                </c:pt>
                <c:pt idx="3226">
                  <c:v>33.614583333333336</c:v>
                </c:pt>
                <c:pt idx="3227">
                  <c:v>33.625</c:v>
                </c:pt>
                <c:pt idx="3228">
                  <c:v>33.635416666666664</c:v>
                </c:pt>
                <c:pt idx="3229">
                  <c:v>33.645833333333336</c:v>
                </c:pt>
                <c:pt idx="3230">
                  <c:v>33.65625</c:v>
                </c:pt>
                <c:pt idx="3231">
                  <c:v>33.666666666666664</c:v>
                </c:pt>
                <c:pt idx="3232">
                  <c:v>33.677083333333336</c:v>
                </c:pt>
                <c:pt idx="3233">
                  <c:v>33.6875</c:v>
                </c:pt>
                <c:pt idx="3234">
                  <c:v>33.697916666666664</c:v>
                </c:pt>
                <c:pt idx="3235">
                  <c:v>33.708333333333336</c:v>
                </c:pt>
                <c:pt idx="3236">
                  <c:v>33.71875</c:v>
                </c:pt>
                <c:pt idx="3237">
                  <c:v>33.729166666666664</c:v>
                </c:pt>
                <c:pt idx="3238">
                  <c:v>33.739583333333336</c:v>
                </c:pt>
                <c:pt idx="3239">
                  <c:v>33.75</c:v>
                </c:pt>
                <c:pt idx="3240">
                  <c:v>33.760416666666664</c:v>
                </c:pt>
                <c:pt idx="3241">
                  <c:v>33.770833333333336</c:v>
                </c:pt>
                <c:pt idx="3242">
                  <c:v>33.78125</c:v>
                </c:pt>
                <c:pt idx="3243">
                  <c:v>33.791666666666664</c:v>
                </c:pt>
                <c:pt idx="3244">
                  <c:v>33.802083333333336</c:v>
                </c:pt>
                <c:pt idx="3245">
                  <c:v>33.8125</c:v>
                </c:pt>
                <c:pt idx="3246">
                  <c:v>33.822916666666664</c:v>
                </c:pt>
                <c:pt idx="3247">
                  <c:v>33.833333333333336</c:v>
                </c:pt>
                <c:pt idx="3248">
                  <c:v>33.84375</c:v>
                </c:pt>
                <c:pt idx="3249">
                  <c:v>33.854166666666664</c:v>
                </c:pt>
                <c:pt idx="3250">
                  <c:v>33.864583333333336</c:v>
                </c:pt>
                <c:pt idx="3251">
                  <c:v>33.875</c:v>
                </c:pt>
                <c:pt idx="3252">
                  <c:v>33.885416666666664</c:v>
                </c:pt>
                <c:pt idx="3253">
                  <c:v>33.895833333333336</c:v>
                </c:pt>
                <c:pt idx="3254">
                  <c:v>33.90625</c:v>
                </c:pt>
                <c:pt idx="3255">
                  <c:v>33.916666666666664</c:v>
                </c:pt>
                <c:pt idx="3256">
                  <c:v>33.927083333333336</c:v>
                </c:pt>
                <c:pt idx="3257">
                  <c:v>33.9375</c:v>
                </c:pt>
                <c:pt idx="3258">
                  <c:v>33.947916666666664</c:v>
                </c:pt>
                <c:pt idx="3259">
                  <c:v>33.958333333333336</c:v>
                </c:pt>
                <c:pt idx="3260">
                  <c:v>33.96875</c:v>
                </c:pt>
                <c:pt idx="3261">
                  <c:v>33.979166666666664</c:v>
                </c:pt>
                <c:pt idx="3262">
                  <c:v>33.989583333333336</c:v>
                </c:pt>
                <c:pt idx="3263">
                  <c:v>34</c:v>
                </c:pt>
                <c:pt idx="3264">
                  <c:v>34.010416666666664</c:v>
                </c:pt>
                <c:pt idx="3265">
                  <c:v>34.020833333333336</c:v>
                </c:pt>
                <c:pt idx="3266">
                  <c:v>34.03125</c:v>
                </c:pt>
                <c:pt idx="3267">
                  <c:v>34.041666666666664</c:v>
                </c:pt>
                <c:pt idx="3268">
                  <c:v>34.052083333333336</c:v>
                </c:pt>
                <c:pt idx="3269">
                  <c:v>34.0625</c:v>
                </c:pt>
                <c:pt idx="3270">
                  <c:v>34.072916666666664</c:v>
                </c:pt>
                <c:pt idx="3271">
                  <c:v>34.083333333333336</c:v>
                </c:pt>
                <c:pt idx="3272">
                  <c:v>34.09375</c:v>
                </c:pt>
                <c:pt idx="3273">
                  <c:v>34.104166666666664</c:v>
                </c:pt>
                <c:pt idx="3274">
                  <c:v>34.114583333333336</c:v>
                </c:pt>
                <c:pt idx="3275">
                  <c:v>34.125</c:v>
                </c:pt>
                <c:pt idx="3276">
                  <c:v>34.135416666666664</c:v>
                </c:pt>
                <c:pt idx="3277">
                  <c:v>34.145833333333336</c:v>
                </c:pt>
                <c:pt idx="3278">
                  <c:v>34.15625</c:v>
                </c:pt>
                <c:pt idx="3279">
                  <c:v>34.166666666666664</c:v>
                </c:pt>
                <c:pt idx="3280">
                  <c:v>34.177083333333336</c:v>
                </c:pt>
                <c:pt idx="3281">
                  <c:v>34.1875</c:v>
                </c:pt>
                <c:pt idx="3282">
                  <c:v>34.197916666666664</c:v>
                </c:pt>
                <c:pt idx="3283">
                  <c:v>34.208333333333336</c:v>
                </c:pt>
                <c:pt idx="3284">
                  <c:v>34.21875</c:v>
                </c:pt>
                <c:pt idx="3285">
                  <c:v>34.229166666666664</c:v>
                </c:pt>
                <c:pt idx="3286">
                  <c:v>34.239583333333336</c:v>
                </c:pt>
                <c:pt idx="3287">
                  <c:v>34.25</c:v>
                </c:pt>
                <c:pt idx="3288">
                  <c:v>34.260416666666664</c:v>
                </c:pt>
                <c:pt idx="3289">
                  <c:v>34.270833333333336</c:v>
                </c:pt>
                <c:pt idx="3290">
                  <c:v>34.28125</c:v>
                </c:pt>
                <c:pt idx="3291">
                  <c:v>34.291666666666664</c:v>
                </c:pt>
                <c:pt idx="3292">
                  <c:v>34.302083333333336</c:v>
                </c:pt>
                <c:pt idx="3293">
                  <c:v>34.3125</c:v>
                </c:pt>
                <c:pt idx="3294">
                  <c:v>34.322916666666664</c:v>
                </c:pt>
                <c:pt idx="3295">
                  <c:v>34.333333333333336</c:v>
                </c:pt>
                <c:pt idx="3296">
                  <c:v>34.34375</c:v>
                </c:pt>
                <c:pt idx="3297">
                  <c:v>34.354166666666664</c:v>
                </c:pt>
                <c:pt idx="3298">
                  <c:v>34.364583333333336</c:v>
                </c:pt>
                <c:pt idx="3299">
                  <c:v>34.375</c:v>
                </c:pt>
                <c:pt idx="3300">
                  <c:v>34.385416666666664</c:v>
                </c:pt>
                <c:pt idx="3301">
                  <c:v>34.395833333333336</c:v>
                </c:pt>
                <c:pt idx="3302">
                  <c:v>34.40625</c:v>
                </c:pt>
                <c:pt idx="3303">
                  <c:v>34.416666666666664</c:v>
                </c:pt>
                <c:pt idx="3304">
                  <c:v>34.427083333333336</c:v>
                </c:pt>
                <c:pt idx="3305">
                  <c:v>34.4375</c:v>
                </c:pt>
                <c:pt idx="3306">
                  <c:v>34.447916666666664</c:v>
                </c:pt>
                <c:pt idx="3307">
                  <c:v>34.458333333333336</c:v>
                </c:pt>
                <c:pt idx="3308">
                  <c:v>34.46875</c:v>
                </c:pt>
                <c:pt idx="3309">
                  <c:v>34.479166666666664</c:v>
                </c:pt>
                <c:pt idx="3310">
                  <c:v>34.489583333333336</c:v>
                </c:pt>
                <c:pt idx="3311">
                  <c:v>34.5</c:v>
                </c:pt>
                <c:pt idx="3312">
                  <c:v>34.510416666666664</c:v>
                </c:pt>
                <c:pt idx="3313">
                  <c:v>34.520833333333336</c:v>
                </c:pt>
                <c:pt idx="3314">
                  <c:v>34.53125</c:v>
                </c:pt>
                <c:pt idx="3315">
                  <c:v>34.541666666666664</c:v>
                </c:pt>
                <c:pt idx="3316">
                  <c:v>34.552083333333336</c:v>
                </c:pt>
                <c:pt idx="3317">
                  <c:v>34.5625</c:v>
                </c:pt>
                <c:pt idx="3318">
                  <c:v>34.572916666666664</c:v>
                </c:pt>
                <c:pt idx="3319">
                  <c:v>34.583333333333336</c:v>
                </c:pt>
                <c:pt idx="3320">
                  <c:v>34.59375</c:v>
                </c:pt>
                <c:pt idx="3321">
                  <c:v>34.604166666666664</c:v>
                </c:pt>
                <c:pt idx="3322">
                  <c:v>34.614583333333336</c:v>
                </c:pt>
                <c:pt idx="3323">
                  <c:v>34.625</c:v>
                </c:pt>
                <c:pt idx="3324">
                  <c:v>34.635416666666664</c:v>
                </c:pt>
                <c:pt idx="3325">
                  <c:v>34.645833333333336</c:v>
                </c:pt>
                <c:pt idx="3326">
                  <c:v>34.65625</c:v>
                </c:pt>
                <c:pt idx="3327">
                  <c:v>34.666666666666664</c:v>
                </c:pt>
                <c:pt idx="3328">
                  <c:v>34.677083333333336</c:v>
                </c:pt>
                <c:pt idx="3329">
                  <c:v>34.6875</c:v>
                </c:pt>
                <c:pt idx="3330">
                  <c:v>34.697916666666664</c:v>
                </c:pt>
                <c:pt idx="3331">
                  <c:v>34.708333333333336</c:v>
                </c:pt>
                <c:pt idx="3332">
                  <c:v>34.71875</c:v>
                </c:pt>
                <c:pt idx="3333">
                  <c:v>34.729166666666664</c:v>
                </c:pt>
                <c:pt idx="3334">
                  <c:v>34.739583333333336</c:v>
                </c:pt>
                <c:pt idx="3335">
                  <c:v>34.75</c:v>
                </c:pt>
                <c:pt idx="3336">
                  <c:v>34.760416666666664</c:v>
                </c:pt>
                <c:pt idx="3337">
                  <c:v>34.770833333333336</c:v>
                </c:pt>
                <c:pt idx="3338">
                  <c:v>34.78125</c:v>
                </c:pt>
                <c:pt idx="3339">
                  <c:v>34.791666666666664</c:v>
                </c:pt>
                <c:pt idx="3340">
                  <c:v>34.802083333333336</c:v>
                </c:pt>
                <c:pt idx="3341">
                  <c:v>34.8125</c:v>
                </c:pt>
                <c:pt idx="3342">
                  <c:v>34.822916666666664</c:v>
                </c:pt>
                <c:pt idx="3343">
                  <c:v>34.833333333333336</c:v>
                </c:pt>
                <c:pt idx="3344">
                  <c:v>34.84375</c:v>
                </c:pt>
                <c:pt idx="3345">
                  <c:v>34.854166666666664</c:v>
                </c:pt>
                <c:pt idx="3346">
                  <c:v>34.864583333333336</c:v>
                </c:pt>
                <c:pt idx="3347">
                  <c:v>34.875</c:v>
                </c:pt>
                <c:pt idx="3348">
                  <c:v>34.885416666666664</c:v>
                </c:pt>
                <c:pt idx="3349">
                  <c:v>34.895833333333336</c:v>
                </c:pt>
                <c:pt idx="3350">
                  <c:v>34.90625</c:v>
                </c:pt>
                <c:pt idx="3351">
                  <c:v>34.916666666666664</c:v>
                </c:pt>
                <c:pt idx="3352">
                  <c:v>34.927083333333336</c:v>
                </c:pt>
                <c:pt idx="3353">
                  <c:v>34.9375</c:v>
                </c:pt>
                <c:pt idx="3354">
                  <c:v>34.947916666666664</c:v>
                </c:pt>
                <c:pt idx="3355">
                  <c:v>34.958333333333336</c:v>
                </c:pt>
                <c:pt idx="3356">
                  <c:v>34.96875</c:v>
                </c:pt>
                <c:pt idx="3357">
                  <c:v>34.979166666666664</c:v>
                </c:pt>
                <c:pt idx="3358">
                  <c:v>34.989583333333336</c:v>
                </c:pt>
                <c:pt idx="3359">
                  <c:v>35</c:v>
                </c:pt>
                <c:pt idx="3360">
                  <c:v>35.010416666666664</c:v>
                </c:pt>
                <c:pt idx="3361">
                  <c:v>35.020833333333336</c:v>
                </c:pt>
                <c:pt idx="3362">
                  <c:v>35.03125</c:v>
                </c:pt>
                <c:pt idx="3363">
                  <c:v>35.041666666666664</c:v>
                </c:pt>
                <c:pt idx="3364">
                  <c:v>35.052083333333336</c:v>
                </c:pt>
                <c:pt idx="3365">
                  <c:v>35.0625</c:v>
                </c:pt>
                <c:pt idx="3366">
                  <c:v>35.072916666666664</c:v>
                </c:pt>
                <c:pt idx="3367">
                  <c:v>35.083333333333336</c:v>
                </c:pt>
                <c:pt idx="3368">
                  <c:v>35.09375</c:v>
                </c:pt>
                <c:pt idx="3369">
                  <c:v>35.104166666666664</c:v>
                </c:pt>
                <c:pt idx="3370">
                  <c:v>35.114583333333336</c:v>
                </c:pt>
                <c:pt idx="3371">
                  <c:v>35.125</c:v>
                </c:pt>
                <c:pt idx="3372">
                  <c:v>35.135416666666664</c:v>
                </c:pt>
                <c:pt idx="3373">
                  <c:v>35.145833333333336</c:v>
                </c:pt>
                <c:pt idx="3374">
                  <c:v>35.15625</c:v>
                </c:pt>
                <c:pt idx="3375">
                  <c:v>35.166666666666664</c:v>
                </c:pt>
                <c:pt idx="3376">
                  <c:v>35.177083333333336</c:v>
                </c:pt>
                <c:pt idx="3377">
                  <c:v>35.1875</c:v>
                </c:pt>
                <c:pt idx="3378">
                  <c:v>35.197916666666664</c:v>
                </c:pt>
                <c:pt idx="3379">
                  <c:v>35.208333333333336</c:v>
                </c:pt>
                <c:pt idx="3380">
                  <c:v>35.21875</c:v>
                </c:pt>
                <c:pt idx="3381">
                  <c:v>35.229166666666664</c:v>
                </c:pt>
                <c:pt idx="3382">
                  <c:v>35.239583333333336</c:v>
                </c:pt>
                <c:pt idx="3383">
                  <c:v>35.25</c:v>
                </c:pt>
                <c:pt idx="3384">
                  <c:v>35.260416666666664</c:v>
                </c:pt>
                <c:pt idx="3385">
                  <c:v>35.270833333333336</c:v>
                </c:pt>
                <c:pt idx="3386">
                  <c:v>35.28125</c:v>
                </c:pt>
                <c:pt idx="3387">
                  <c:v>35.291666666666664</c:v>
                </c:pt>
                <c:pt idx="3388">
                  <c:v>35.302083333333336</c:v>
                </c:pt>
                <c:pt idx="3389">
                  <c:v>35.3125</c:v>
                </c:pt>
                <c:pt idx="3390">
                  <c:v>35.322916666666664</c:v>
                </c:pt>
                <c:pt idx="3391">
                  <c:v>35.333333333333336</c:v>
                </c:pt>
                <c:pt idx="3392">
                  <c:v>35.34375</c:v>
                </c:pt>
                <c:pt idx="3393">
                  <c:v>35.354166666666664</c:v>
                </c:pt>
                <c:pt idx="3394">
                  <c:v>35.364583333333336</c:v>
                </c:pt>
                <c:pt idx="3395">
                  <c:v>35.375</c:v>
                </c:pt>
                <c:pt idx="3396">
                  <c:v>35.385416666666664</c:v>
                </c:pt>
                <c:pt idx="3397">
                  <c:v>35.395833333333336</c:v>
                </c:pt>
                <c:pt idx="3398">
                  <c:v>35.40625</c:v>
                </c:pt>
                <c:pt idx="3399">
                  <c:v>35.416666666666664</c:v>
                </c:pt>
                <c:pt idx="3400">
                  <c:v>35.427083333333336</c:v>
                </c:pt>
                <c:pt idx="3401">
                  <c:v>35.4375</c:v>
                </c:pt>
                <c:pt idx="3402">
                  <c:v>35.447916666666664</c:v>
                </c:pt>
                <c:pt idx="3403">
                  <c:v>35.458333333333336</c:v>
                </c:pt>
                <c:pt idx="3404">
                  <c:v>35.46875</c:v>
                </c:pt>
                <c:pt idx="3405">
                  <c:v>35.479166666666664</c:v>
                </c:pt>
                <c:pt idx="3406">
                  <c:v>35.489583333333336</c:v>
                </c:pt>
                <c:pt idx="3407">
                  <c:v>35.5</c:v>
                </c:pt>
                <c:pt idx="3408">
                  <c:v>35.510416666666664</c:v>
                </c:pt>
                <c:pt idx="3409">
                  <c:v>35.520833333333336</c:v>
                </c:pt>
                <c:pt idx="3410">
                  <c:v>35.53125</c:v>
                </c:pt>
                <c:pt idx="3411">
                  <c:v>35.541666666666664</c:v>
                </c:pt>
                <c:pt idx="3412">
                  <c:v>35.552083333333336</c:v>
                </c:pt>
                <c:pt idx="3413">
                  <c:v>35.5625</c:v>
                </c:pt>
                <c:pt idx="3414">
                  <c:v>35.572916666666664</c:v>
                </c:pt>
                <c:pt idx="3415">
                  <c:v>35.583333333333336</c:v>
                </c:pt>
                <c:pt idx="3416">
                  <c:v>35.59375</c:v>
                </c:pt>
                <c:pt idx="3417">
                  <c:v>35.604166666666664</c:v>
                </c:pt>
                <c:pt idx="3418">
                  <c:v>35.614583333333336</c:v>
                </c:pt>
                <c:pt idx="3419">
                  <c:v>35.625</c:v>
                </c:pt>
                <c:pt idx="3420">
                  <c:v>35.635416666666664</c:v>
                </c:pt>
                <c:pt idx="3421">
                  <c:v>35.645833333333336</c:v>
                </c:pt>
                <c:pt idx="3422">
                  <c:v>35.65625</c:v>
                </c:pt>
                <c:pt idx="3423">
                  <c:v>35.666666666666664</c:v>
                </c:pt>
                <c:pt idx="3424">
                  <c:v>35.677083333333336</c:v>
                </c:pt>
                <c:pt idx="3425">
                  <c:v>35.6875</c:v>
                </c:pt>
                <c:pt idx="3426">
                  <c:v>35.697916666666664</c:v>
                </c:pt>
                <c:pt idx="3427">
                  <c:v>35.708333333333336</c:v>
                </c:pt>
                <c:pt idx="3428">
                  <c:v>35.71875</c:v>
                </c:pt>
                <c:pt idx="3429">
                  <c:v>35.729166666666664</c:v>
                </c:pt>
                <c:pt idx="3430">
                  <c:v>35.739583333333336</c:v>
                </c:pt>
                <c:pt idx="3431">
                  <c:v>35.75</c:v>
                </c:pt>
                <c:pt idx="3432">
                  <c:v>35.760416666666664</c:v>
                </c:pt>
                <c:pt idx="3433">
                  <c:v>35.770833333333336</c:v>
                </c:pt>
                <c:pt idx="3434">
                  <c:v>35.78125</c:v>
                </c:pt>
                <c:pt idx="3435">
                  <c:v>35.791666666666664</c:v>
                </c:pt>
                <c:pt idx="3436">
                  <c:v>35.802083333333336</c:v>
                </c:pt>
                <c:pt idx="3437">
                  <c:v>35.8125</c:v>
                </c:pt>
                <c:pt idx="3438">
                  <c:v>35.822916666666664</c:v>
                </c:pt>
                <c:pt idx="3439">
                  <c:v>35.833333333333336</c:v>
                </c:pt>
                <c:pt idx="3440">
                  <c:v>35.84375</c:v>
                </c:pt>
                <c:pt idx="3441">
                  <c:v>35.854166666666664</c:v>
                </c:pt>
                <c:pt idx="3442">
                  <c:v>35.864583333333336</c:v>
                </c:pt>
                <c:pt idx="3443">
                  <c:v>35.875</c:v>
                </c:pt>
                <c:pt idx="3444">
                  <c:v>35.885416666666664</c:v>
                </c:pt>
                <c:pt idx="3445">
                  <c:v>35.895833333333336</c:v>
                </c:pt>
                <c:pt idx="3446">
                  <c:v>35.90625</c:v>
                </c:pt>
                <c:pt idx="3447">
                  <c:v>35.916666666666664</c:v>
                </c:pt>
                <c:pt idx="3448">
                  <c:v>35.927083333333336</c:v>
                </c:pt>
                <c:pt idx="3449">
                  <c:v>35.9375</c:v>
                </c:pt>
                <c:pt idx="3450">
                  <c:v>35.947916666666664</c:v>
                </c:pt>
                <c:pt idx="3451">
                  <c:v>35.958333333333336</c:v>
                </c:pt>
                <c:pt idx="3452">
                  <c:v>35.96875</c:v>
                </c:pt>
                <c:pt idx="3453">
                  <c:v>35.979166666666664</c:v>
                </c:pt>
                <c:pt idx="3454">
                  <c:v>35.989583333333336</c:v>
                </c:pt>
                <c:pt idx="3455">
                  <c:v>36</c:v>
                </c:pt>
                <c:pt idx="3456">
                  <c:v>36.010416666666664</c:v>
                </c:pt>
                <c:pt idx="3457">
                  <c:v>36.020833333333336</c:v>
                </c:pt>
                <c:pt idx="3458">
                  <c:v>36.03125</c:v>
                </c:pt>
                <c:pt idx="3459">
                  <c:v>36.041666666666664</c:v>
                </c:pt>
                <c:pt idx="3460">
                  <c:v>36.052083333333336</c:v>
                </c:pt>
                <c:pt idx="3461">
                  <c:v>36.0625</c:v>
                </c:pt>
                <c:pt idx="3462">
                  <c:v>36.072916666666664</c:v>
                </c:pt>
                <c:pt idx="3463">
                  <c:v>36.083333333333336</c:v>
                </c:pt>
                <c:pt idx="3464">
                  <c:v>36.09375</c:v>
                </c:pt>
                <c:pt idx="3465">
                  <c:v>36.104166666666664</c:v>
                </c:pt>
                <c:pt idx="3466">
                  <c:v>36.114583333333336</c:v>
                </c:pt>
                <c:pt idx="3467">
                  <c:v>36.125</c:v>
                </c:pt>
                <c:pt idx="3468">
                  <c:v>36.135416666666664</c:v>
                </c:pt>
                <c:pt idx="3469">
                  <c:v>36.145833333333336</c:v>
                </c:pt>
                <c:pt idx="3470">
                  <c:v>36.15625</c:v>
                </c:pt>
                <c:pt idx="3471">
                  <c:v>36.166666666666664</c:v>
                </c:pt>
                <c:pt idx="3472">
                  <c:v>36.177083333333336</c:v>
                </c:pt>
                <c:pt idx="3473">
                  <c:v>36.1875</c:v>
                </c:pt>
                <c:pt idx="3474">
                  <c:v>36.197916666666664</c:v>
                </c:pt>
                <c:pt idx="3475">
                  <c:v>36.208333333333336</c:v>
                </c:pt>
                <c:pt idx="3476">
                  <c:v>36.21875</c:v>
                </c:pt>
                <c:pt idx="3477">
                  <c:v>36.229166666666664</c:v>
                </c:pt>
                <c:pt idx="3478">
                  <c:v>36.239583333333336</c:v>
                </c:pt>
                <c:pt idx="3479">
                  <c:v>36.25</c:v>
                </c:pt>
                <c:pt idx="3480">
                  <c:v>36.260416666666664</c:v>
                </c:pt>
                <c:pt idx="3481">
                  <c:v>36.270833333333336</c:v>
                </c:pt>
                <c:pt idx="3482">
                  <c:v>36.28125</c:v>
                </c:pt>
                <c:pt idx="3483">
                  <c:v>36.291666666666664</c:v>
                </c:pt>
                <c:pt idx="3484">
                  <c:v>36.302083333333336</c:v>
                </c:pt>
                <c:pt idx="3485">
                  <c:v>36.3125</c:v>
                </c:pt>
                <c:pt idx="3486">
                  <c:v>36.322916666666664</c:v>
                </c:pt>
                <c:pt idx="3487">
                  <c:v>36.333333333333336</c:v>
                </c:pt>
                <c:pt idx="3488">
                  <c:v>36.34375</c:v>
                </c:pt>
                <c:pt idx="3489">
                  <c:v>36.354166666666664</c:v>
                </c:pt>
                <c:pt idx="3490">
                  <c:v>36.364583333333336</c:v>
                </c:pt>
                <c:pt idx="3491">
                  <c:v>36.375</c:v>
                </c:pt>
                <c:pt idx="3492">
                  <c:v>36.385416666666664</c:v>
                </c:pt>
                <c:pt idx="3493">
                  <c:v>36.395833333333336</c:v>
                </c:pt>
                <c:pt idx="3494">
                  <c:v>36.40625</c:v>
                </c:pt>
                <c:pt idx="3495">
                  <c:v>36.416666666666664</c:v>
                </c:pt>
                <c:pt idx="3496">
                  <c:v>36.427083333333336</c:v>
                </c:pt>
                <c:pt idx="3497">
                  <c:v>36.4375</c:v>
                </c:pt>
                <c:pt idx="3498">
                  <c:v>36.447916666666664</c:v>
                </c:pt>
                <c:pt idx="3499">
                  <c:v>36.458333333333336</c:v>
                </c:pt>
                <c:pt idx="3500">
                  <c:v>36.46875</c:v>
                </c:pt>
                <c:pt idx="3501">
                  <c:v>36.479166666666664</c:v>
                </c:pt>
                <c:pt idx="3502">
                  <c:v>36.489583333333336</c:v>
                </c:pt>
                <c:pt idx="3503">
                  <c:v>36.5</c:v>
                </c:pt>
                <c:pt idx="3504">
                  <c:v>36.510416666666664</c:v>
                </c:pt>
                <c:pt idx="3505">
                  <c:v>36.520833333333336</c:v>
                </c:pt>
                <c:pt idx="3506">
                  <c:v>36.53125</c:v>
                </c:pt>
                <c:pt idx="3507">
                  <c:v>36.541666666666664</c:v>
                </c:pt>
                <c:pt idx="3508">
                  <c:v>36.552083333333336</c:v>
                </c:pt>
                <c:pt idx="3509">
                  <c:v>36.5625</c:v>
                </c:pt>
                <c:pt idx="3510">
                  <c:v>36.572916666666664</c:v>
                </c:pt>
                <c:pt idx="3511">
                  <c:v>36.583333333333336</c:v>
                </c:pt>
                <c:pt idx="3512">
                  <c:v>36.59375</c:v>
                </c:pt>
                <c:pt idx="3513">
                  <c:v>36.604166666666664</c:v>
                </c:pt>
                <c:pt idx="3514">
                  <c:v>36.614583333333336</c:v>
                </c:pt>
                <c:pt idx="3515">
                  <c:v>36.625</c:v>
                </c:pt>
                <c:pt idx="3516">
                  <c:v>36.635416666666664</c:v>
                </c:pt>
                <c:pt idx="3517">
                  <c:v>36.645833333333336</c:v>
                </c:pt>
                <c:pt idx="3518">
                  <c:v>36.65625</c:v>
                </c:pt>
                <c:pt idx="3519">
                  <c:v>36.666666666666664</c:v>
                </c:pt>
                <c:pt idx="3520">
                  <c:v>36.677083333333336</c:v>
                </c:pt>
                <c:pt idx="3521">
                  <c:v>36.6875</c:v>
                </c:pt>
                <c:pt idx="3522">
                  <c:v>36.697916666666664</c:v>
                </c:pt>
                <c:pt idx="3523">
                  <c:v>36.708333333333336</c:v>
                </c:pt>
                <c:pt idx="3524">
                  <c:v>36.71875</c:v>
                </c:pt>
                <c:pt idx="3525">
                  <c:v>36.729166666666664</c:v>
                </c:pt>
                <c:pt idx="3526">
                  <c:v>36.739583333333336</c:v>
                </c:pt>
                <c:pt idx="3527">
                  <c:v>36.75</c:v>
                </c:pt>
                <c:pt idx="3528">
                  <c:v>36.760416666666664</c:v>
                </c:pt>
                <c:pt idx="3529">
                  <c:v>36.770833333333336</c:v>
                </c:pt>
                <c:pt idx="3530">
                  <c:v>36.78125</c:v>
                </c:pt>
                <c:pt idx="3531">
                  <c:v>36.791666666666664</c:v>
                </c:pt>
                <c:pt idx="3532">
                  <c:v>36.802083333333336</c:v>
                </c:pt>
                <c:pt idx="3533">
                  <c:v>36.8125</c:v>
                </c:pt>
                <c:pt idx="3534">
                  <c:v>36.822916666666664</c:v>
                </c:pt>
                <c:pt idx="3535">
                  <c:v>36.833333333333336</c:v>
                </c:pt>
                <c:pt idx="3536">
                  <c:v>36.84375</c:v>
                </c:pt>
                <c:pt idx="3537">
                  <c:v>36.854166666666664</c:v>
                </c:pt>
                <c:pt idx="3538">
                  <c:v>36.864583333333336</c:v>
                </c:pt>
                <c:pt idx="3539">
                  <c:v>36.875</c:v>
                </c:pt>
                <c:pt idx="3540">
                  <c:v>36.885416666666664</c:v>
                </c:pt>
                <c:pt idx="3541">
                  <c:v>36.895833333333336</c:v>
                </c:pt>
                <c:pt idx="3542">
                  <c:v>36.90625</c:v>
                </c:pt>
                <c:pt idx="3543">
                  <c:v>36.916666666666664</c:v>
                </c:pt>
                <c:pt idx="3544">
                  <c:v>36.927083333333336</c:v>
                </c:pt>
                <c:pt idx="3545">
                  <c:v>36.9375</c:v>
                </c:pt>
                <c:pt idx="3546">
                  <c:v>36.947916666666664</c:v>
                </c:pt>
                <c:pt idx="3547">
                  <c:v>36.958333333333336</c:v>
                </c:pt>
                <c:pt idx="3548">
                  <c:v>36.96875</c:v>
                </c:pt>
                <c:pt idx="3549">
                  <c:v>36.979166666666664</c:v>
                </c:pt>
                <c:pt idx="3550">
                  <c:v>36.989583333333336</c:v>
                </c:pt>
                <c:pt idx="3551">
                  <c:v>37</c:v>
                </c:pt>
                <c:pt idx="3552">
                  <c:v>37.010416666666664</c:v>
                </c:pt>
                <c:pt idx="3553">
                  <c:v>37.020833333333336</c:v>
                </c:pt>
                <c:pt idx="3554">
                  <c:v>37.03125</c:v>
                </c:pt>
                <c:pt idx="3555">
                  <c:v>37.041666666666664</c:v>
                </c:pt>
                <c:pt idx="3556">
                  <c:v>37.052083333333336</c:v>
                </c:pt>
                <c:pt idx="3557">
                  <c:v>37.0625</c:v>
                </c:pt>
                <c:pt idx="3558">
                  <c:v>37.072916666666664</c:v>
                </c:pt>
                <c:pt idx="3559">
                  <c:v>37.083333333333336</c:v>
                </c:pt>
                <c:pt idx="3560">
                  <c:v>37.09375</c:v>
                </c:pt>
                <c:pt idx="3561">
                  <c:v>37.104166666666664</c:v>
                </c:pt>
                <c:pt idx="3562">
                  <c:v>37.114583333333336</c:v>
                </c:pt>
                <c:pt idx="3563">
                  <c:v>37.125</c:v>
                </c:pt>
                <c:pt idx="3564">
                  <c:v>37.135416666666664</c:v>
                </c:pt>
                <c:pt idx="3565">
                  <c:v>37.145833333333336</c:v>
                </c:pt>
                <c:pt idx="3566">
                  <c:v>37.15625</c:v>
                </c:pt>
                <c:pt idx="3567">
                  <c:v>37.166666666666664</c:v>
                </c:pt>
                <c:pt idx="3568">
                  <c:v>37.177083333333336</c:v>
                </c:pt>
                <c:pt idx="3569">
                  <c:v>37.1875</c:v>
                </c:pt>
                <c:pt idx="3570">
                  <c:v>37.197916666666664</c:v>
                </c:pt>
                <c:pt idx="3571">
                  <c:v>37.208333333333336</c:v>
                </c:pt>
                <c:pt idx="3572">
                  <c:v>37.21875</c:v>
                </c:pt>
                <c:pt idx="3573">
                  <c:v>37.229166666666664</c:v>
                </c:pt>
                <c:pt idx="3574">
                  <c:v>37.239583333333336</c:v>
                </c:pt>
                <c:pt idx="3575">
                  <c:v>37.25</c:v>
                </c:pt>
                <c:pt idx="3576">
                  <c:v>37.260416666666664</c:v>
                </c:pt>
                <c:pt idx="3577">
                  <c:v>37.270833333333336</c:v>
                </c:pt>
                <c:pt idx="3578">
                  <c:v>37.28125</c:v>
                </c:pt>
                <c:pt idx="3579">
                  <c:v>37.291666666666664</c:v>
                </c:pt>
                <c:pt idx="3580">
                  <c:v>37.302083333333336</c:v>
                </c:pt>
                <c:pt idx="3581">
                  <c:v>37.3125</c:v>
                </c:pt>
                <c:pt idx="3582">
                  <c:v>37.322916666666664</c:v>
                </c:pt>
                <c:pt idx="3583">
                  <c:v>37.333333333333336</c:v>
                </c:pt>
                <c:pt idx="3584">
                  <c:v>37.34375</c:v>
                </c:pt>
                <c:pt idx="3585">
                  <c:v>37.354166666666664</c:v>
                </c:pt>
                <c:pt idx="3586">
                  <c:v>37.364583333333336</c:v>
                </c:pt>
                <c:pt idx="3587">
                  <c:v>37.375</c:v>
                </c:pt>
                <c:pt idx="3588">
                  <c:v>37.385416666666664</c:v>
                </c:pt>
                <c:pt idx="3589">
                  <c:v>37.395833333333336</c:v>
                </c:pt>
                <c:pt idx="3590">
                  <c:v>37.40625</c:v>
                </c:pt>
                <c:pt idx="3591">
                  <c:v>37.416666666666664</c:v>
                </c:pt>
                <c:pt idx="3592">
                  <c:v>37.427083333333336</c:v>
                </c:pt>
                <c:pt idx="3593">
                  <c:v>37.4375</c:v>
                </c:pt>
                <c:pt idx="3594">
                  <c:v>37.447916666666664</c:v>
                </c:pt>
                <c:pt idx="3595">
                  <c:v>37.458333333333336</c:v>
                </c:pt>
                <c:pt idx="3596">
                  <c:v>37.46875</c:v>
                </c:pt>
                <c:pt idx="3597">
                  <c:v>37.479166666666664</c:v>
                </c:pt>
                <c:pt idx="3598">
                  <c:v>37.489583333333336</c:v>
                </c:pt>
                <c:pt idx="3599">
                  <c:v>37.5</c:v>
                </c:pt>
                <c:pt idx="3600">
                  <c:v>37.510416666666664</c:v>
                </c:pt>
                <c:pt idx="3601">
                  <c:v>37.520833333333336</c:v>
                </c:pt>
                <c:pt idx="3602">
                  <c:v>37.53125</c:v>
                </c:pt>
                <c:pt idx="3603">
                  <c:v>37.541666666666664</c:v>
                </c:pt>
                <c:pt idx="3604">
                  <c:v>37.552083333333336</c:v>
                </c:pt>
                <c:pt idx="3605">
                  <c:v>37.5625</c:v>
                </c:pt>
                <c:pt idx="3606">
                  <c:v>37.572916666666664</c:v>
                </c:pt>
                <c:pt idx="3607">
                  <c:v>37.583333333333336</c:v>
                </c:pt>
                <c:pt idx="3608">
                  <c:v>37.59375</c:v>
                </c:pt>
                <c:pt idx="3609">
                  <c:v>37.604166666666664</c:v>
                </c:pt>
                <c:pt idx="3610">
                  <c:v>37.614583333333336</c:v>
                </c:pt>
                <c:pt idx="3611">
                  <c:v>37.625</c:v>
                </c:pt>
                <c:pt idx="3612">
                  <c:v>37.635416666666664</c:v>
                </c:pt>
                <c:pt idx="3613">
                  <c:v>37.645833333333336</c:v>
                </c:pt>
                <c:pt idx="3614">
                  <c:v>37.65625</c:v>
                </c:pt>
                <c:pt idx="3615">
                  <c:v>37.666666666666664</c:v>
                </c:pt>
                <c:pt idx="3616">
                  <c:v>37.677083333333336</c:v>
                </c:pt>
                <c:pt idx="3617">
                  <c:v>37.6875</c:v>
                </c:pt>
                <c:pt idx="3618">
                  <c:v>37.697916666666664</c:v>
                </c:pt>
                <c:pt idx="3619">
                  <c:v>37.708333333333336</c:v>
                </c:pt>
                <c:pt idx="3620">
                  <c:v>37.71875</c:v>
                </c:pt>
                <c:pt idx="3621">
                  <c:v>37.729166666666664</c:v>
                </c:pt>
                <c:pt idx="3622">
                  <c:v>37.739583333333336</c:v>
                </c:pt>
                <c:pt idx="3623">
                  <c:v>37.75</c:v>
                </c:pt>
                <c:pt idx="3624">
                  <c:v>37.760416666666664</c:v>
                </c:pt>
                <c:pt idx="3625">
                  <c:v>37.770833333333336</c:v>
                </c:pt>
                <c:pt idx="3626">
                  <c:v>37.78125</c:v>
                </c:pt>
                <c:pt idx="3627">
                  <c:v>37.791666666666664</c:v>
                </c:pt>
                <c:pt idx="3628">
                  <c:v>37.802083333333336</c:v>
                </c:pt>
                <c:pt idx="3629">
                  <c:v>37.8125</c:v>
                </c:pt>
                <c:pt idx="3630">
                  <c:v>37.822916666666664</c:v>
                </c:pt>
                <c:pt idx="3631">
                  <c:v>37.833333333333336</c:v>
                </c:pt>
                <c:pt idx="3632">
                  <c:v>37.84375</c:v>
                </c:pt>
                <c:pt idx="3633">
                  <c:v>37.854166666666664</c:v>
                </c:pt>
                <c:pt idx="3634">
                  <c:v>37.864583333333336</c:v>
                </c:pt>
                <c:pt idx="3635">
                  <c:v>37.875</c:v>
                </c:pt>
                <c:pt idx="3636">
                  <c:v>37.885416666666664</c:v>
                </c:pt>
                <c:pt idx="3637">
                  <c:v>37.895833333333336</c:v>
                </c:pt>
                <c:pt idx="3638">
                  <c:v>37.90625</c:v>
                </c:pt>
                <c:pt idx="3639">
                  <c:v>37.916666666666664</c:v>
                </c:pt>
                <c:pt idx="3640">
                  <c:v>37.927083333333336</c:v>
                </c:pt>
                <c:pt idx="3641">
                  <c:v>37.9375</c:v>
                </c:pt>
                <c:pt idx="3642">
                  <c:v>37.947916666666664</c:v>
                </c:pt>
                <c:pt idx="3643">
                  <c:v>37.958333333333336</c:v>
                </c:pt>
                <c:pt idx="3644">
                  <c:v>37.96875</c:v>
                </c:pt>
                <c:pt idx="3645">
                  <c:v>37.979166666666664</c:v>
                </c:pt>
                <c:pt idx="3646">
                  <c:v>37.989583333333336</c:v>
                </c:pt>
                <c:pt idx="3647">
                  <c:v>38</c:v>
                </c:pt>
                <c:pt idx="3648">
                  <c:v>38.010416666666664</c:v>
                </c:pt>
                <c:pt idx="3649">
                  <c:v>38.020833333333336</c:v>
                </c:pt>
                <c:pt idx="3650">
                  <c:v>38.03125</c:v>
                </c:pt>
                <c:pt idx="3651">
                  <c:v>38.041666666666664</c:v>
                </c:pt>
                <c:pt idx="3652">
                  <c:v>38.052083333333336</c:v>
                </c:pt>
                <c:pt idx="3653">
                  <c:v>38.0625</c:v>
                </c:pt>
                <c:pt idx="3654">
                  <c:v>38.072916666666664</c:v>
                </c:pt>
                <c:pt idx="3655">
                  <c:v>38.083333333333336</c:v>
                </c:pt>
                <c:pt idx="3656">
                  <c:v>38.09375</c:v>
                </c:pt>
                <c:pt idx="3657">
                  <c:v>38.104166666666664</c:v>
                </c:pt>
                <c:pt idx="3658">
                  <c:v>38.114583333333336</c:v>
                </c:pt>
                <c:pt idx="3659">
                  <c:v>38.125</c:v>
                </c:pt>
                <c:pt idx="3660">
                  <c:v>38.135416666666664</c:v>
                </c:pt>
                <c:pt idx="3661">
                  <c:v>38.145833333333336</c:v>
                </c:pt>
                <c:pt idx="3662">
                  <c:v>38.15625</c:v>
                </c:pt>
                <c:pt idx="3663">
                  <c:v>38.166666666666664</c:v>
                </c:pt>
                <c:pt idx="3664">
                  <c:v>38.177083333333336</c:v>
                </c:pt>
                <c:pt idx="3665">
                  <c:v>38.1875</c:v>
                </c:pt>
                <c:pt idx="3666">
                  <c:v>38.197916666666664</c:v>
                </c:pt>
                <c:pt idx="3667">
                  <c:v>38.208333333333336</c:v>
                </c:pt>
                <c:pt idx="3668">
                  <c:v>38.21875</c:v>
                </c:pt>
                <c:pt idx="3669">
                  <c:v>38.229166666666664</c:v>
                </c:pt>
                <c:pt idx="3670">
                  <c:v>38.239583333333336</c:v>
                </c:pt>
                <c:pt idx="3671">
                  <c:v>38.25</c:v>
                </c:pt>
                <c:pt idx="3672">
                  <c:v>38.260416666666664</c:v>
                </c:pt>
                <c:pt idx="3673">
                  <c:v>38.270833333333336</c:v>
                </c:pt>
                <c:pt idx="3674">
                  <c:v>38.28125</c:v>
                </c:pt>
                <c:pt idx="3675">
                  <c:v>38.291666666666664</c:v>
                </c:pt>
                <c:pt idx="3676">
                  <c:v>38.302083333333336</c:v>
                </c:pt>
                <c:pt idx="3677">
                  <c:v>38.3125</c:v>
                </c:pt>
                <c:pt idx="3678">
                  <c:v>38.322916666666664</c:v>
                </c:pt>
                <c:pt idx="3679">
                  <c:v>38.333333333333336</c:v>
                </c:pt>
                <c:pt idx="3680">
                  <c:v>38.34375</c:v>
                </c:pt>
                <c:pt idx="3681">
                  <c:v>38.354166666666664</c:v>
                </c:pt>
                <c:pt idx="3682">
                  <c:v>38.364583333333336</c:v>
                </c:pt>
                <c:pt idx="3683">
                  <c:v>38.375</c:v>
                </c:pt>
                <c:pt idx="3684">
                  <c:v>38.385416666666664</c:v>
                </c:pt>
                <c:pt idx="3685">
                  <c:v>38.395833333333336</c:v>
                </c:pt>
                <c:pt idx="3686">
                  <c:v>38.40625</c:v>
                </c:pt>
                <c:pt idx="3687">
                  <c:v>38.416666666666664</c:v>
                </c:pt>
                <c:pt idx="3688">
                  <c:v>38.427083333333336</c:v>
                </c:pt>
                <c:pt idx="3689">
                  <c:v>38.4375</c:v>
                </c:pt>
                <c:pt idx="3690">
                  <c:v>38.447916666666664</c:v>
                </c:pt>
                <c:pt idx="3691">
                  <c:v>38.458333333333336</c:v>
                </c:pt>
                <c:pt idx="3692">
                  <c:v>38.46875</c:v>
                </c:pt>
                <c:pt idx="3693">
                  <c:v>38.479166666666664</c:v>
                </c:pt>
                <c:pt idx="3694">
                  <c:v>38.489583333333336</c:v>
                </c:pt>
                <c:pt idx="3695">
                  <c:v>38.5</c:v>
                </c:pt>
                <c:pt idx="3696">
                  <c:v>38.510416666666664</c:v>
                </c:pt>
                <c:pt idx="3697">
                  <c:v>38.520833333333336</c:v>
                </c:pt>
                <c:pt idx="3698">
                  <c:v>38.53125</c:v>
                </c:pt>
                <c:pt idx="3699">
                  <c:v>38.541666666666664</c:v>
                </c:pt>
                <c:pt idx="3700">
                  <c:v>38.552083333333336</c:v>
                </c:pt>
                <c:pt idx="3701">
                  <c:v>38.5625</c:v>
                </c:pt>
                <c:pt idx="3702">
                  <c:v>38.572916666666664</c:v>
                </c:pt>
                <c:pt idx="3703">
                  <c:v>38.583333333333336</c:v>
                </c:pt>
                <c:pt idx="3704">
                  <c:v>38.59375</c:v>
                </c:pt>
                <c:pt idx="3705">
                  <c:v>38.604166666666664</c:v>
                </c:pt>
                <c:pt idx="3706">
                  <c:v>38.614583333333336</c:v>
                </c:pt>
                <c:pt idx="3707">
                  <c:v>38.625</c:v>
                </c:pt>
                <c:pt idx="3708">
                  <c:v>38.635416666666664</c:v>
                </c:pt>
                <c:pt idx="3709">
                  <c:v>38.645833333333336</c:v>
                </c:pt>
                <c:pt idx="3710">
                  <c:v>38.65625</c:v>
                </c:pt>
                <c:pt idx="3711">
                  <c:v>38.666666666666664</c:v>
                </c:pt>
                <c:pt idx="3712">
                  <c:v>38.677083333333336</c:v>
                </c:pt>
                <c:pt idx="3713">
                  <c:v>38.6875</c:v>
                </c:pt>
                <c:pt idx="3714">
                  <c:v>38.697916666666664</c:v>
                </c:pt>
                <c:pt idx="3715">
                  <c:v>38.708333333333336</c:v>
                </c:pt>
                <c:pt idx="3716">
                  <c:v>38.71875</c:v>
                </c:pt>
                <c:pt idx="3717">
                  <c:v>38.729166666666664</c:v>
                </c:pt>
                <c:pt idx="3718">
                  <c:v>38.739583333333336</c:v>
                </c:pt>
                <c:pt idx="3719">
                  <c:v>38.75</c:v>
                </c:pt>
                <c:pt idx="3720">
                  <c:v>38.760416666666664</c:v>
                </c:pt>
                <c:pt idx="3721">
                  <c:v>38.770833333333336</c:v>
                </c:pt>
                <c:pt idx="3722">
                  <c:v>38.78125</c:v>
                </c:pt>
                <c:pt idx="3723">
                  <c:v>38.791666666666664</c:v>
                </c:pt>
                <c:pt idx="3724">
                  <c:v>38.802083333333336</c:v>
                </c:pt>
                <c:pt idx="3725">
                  <c:v>38.8125</c:v>
                </c:pt>
                <c:pt idx="3726">
                  <c:v>38.822916666666664</c:v>
                </c:pt>
                <c:pt idx="3727">
                  <c:v>38.833333333333336</c:v>
                </c:pt>
                <c:pt idx="3728">
                  <c:v>38.84375</c:v>
                </c:pt>
                <c:pt idx="3729">
                  <c:v>38.854166666666664</c:v>
                </c:pt>
                <c:pt idx="3730">
                  <c:v>38.864583333333336</c:v>
                </c:pt>
                <c:pt idx="3731">
                  <c:v>38.875</c:v>
                </c:pt>
                <c:pt idx="3732">
                  <c:v>38.885416666666664</c:v>
                </c:pt>
                <c:pt idx="3733">
                  <c:v>38.895833333333336</c:v>
                </c:pt>
                <c:pt idx="3734">
                  <c:v>38.90625</c:v>
                </c:pt>
                <c:pt idx="3735">
                  <c:v>38.916666666666664</c:v>
                </c:pt>
                <c:pt idx="3736">
                  <c:v>38.927083333333336</c:v>
                </c:pt>
                <c:pt idx="3737">
                  <c:v>38.9375</c:v>
                </c:pt>
                <c:pt idx="3738">
                  <c:v>38.947916666666664</c:v>
                </c:pt>
                <c:pt idx="3739">
                  <c:v>38.958333333333336</c:v>
                </c:pt>
                <c:pt idx="3740">
                  <c:v>38.96875</c:v>
                </c:pt>
                <c:pt idx="3741">
                  <c:v>38.979166666666664</c:v>
                </c:pt>
                <c:pt idx="3742">
                  <c:v>38.989583333333336</c:v>
                </c:pt>
                <c:pt idx="3743">
                  <c:v>39</c:v>
                </c:pt>
                <c:pt idx="3744">
                  <c:v>39.010416666666664</c:v>
                </c:pt>
                <c:pt idx="3745">
                  <c:v>39.020833333333336</c:v>
                </c:pt>
                <c:pt idx="3746">
                  <c:v>39.03125</c:v>
                </c:pt>
                <c:pt idx="3747">
                  <c:v>39.041666666666664</c:v>
                </c:pt>
                <c:pt idx="3748">
                  <c:v>39.052083333333336</c:v>
                </c:pt>
                <c:pt idx="3749">
                  <c:v>39.0625</c:v>
                </c:pt>
                <c:pt idx="3750">
                  <c:v>39.072916666666664</c:v>
                </c:pt>
                <c:pt idx="3751">
                  <c:v>39.083333333333336</c:v>
                </c:pt>
                <c:pt idx="3752">
                  <c:v>39.09375</c:v>
                </c:pt>
                <c:pt idx="3753">
                  <c:v>39.104166666666664</c:v>
                </c:pt>
                <c:pt idx="3754">
                  <c:v>39.114583333333336</c:v>
                </c:pt>
                <c:pt idx="3755">
                  <c:v>39.125</c:v>
                </c:pt>
                <c:pt idx="3756">
                  <c:v>39.135416666666664</c:v>
                </c:pt>
                <c:pt idx="3757">
                  <c:v>39.145833333333336</c:v>
                </c:pt>
                <c:pt idx="3758">
                  <c:v>39.15625</c:v>
                </c:pt>
                <c:pt idx="3759">
                  <c:v>39.166666666666664</c:v>
                </c:pt>
                <c:pt idx="3760">
                  <c:v>39.177083333333336</c:v>
                </c:pt>
                <c:pt idx="3761">
                  <c:v>39.1875</c:v>
                </c:pt>
                <c:pt idx="3762">
                  <c:v>39.197916666666664</c:v>
                </c:pt>
                <c:pt idx="3763">
                  <c:v>39.208333333333336</c:v>
                </c:pt>
                <c:pt idx="3764">
                  <c:v>39.21875</c:v>
                </c:pt>
                <c:pt idx="3765">
                  <c:v>39.229166666666664</c:v>
                </c:pt>
                <c:pt idx="3766">
                  <c:v>39.239583333333336</c:v>
                </c:pt>
                <c:pt idx="3767">
                  <c:v>39.25</c:v>
                </c:pt>
                <c:pt idx="3768">
                  <c:v>39.260416666666664</c:v>
                </c:pt>
                <c:pt idx="3769">
                  <c:v>39.270833333333336</c:v>
                </c:pt>
                <c:pt idx="3770">
                  <c:v>39.28125</c:v>
                </c:pt>
                <c:pt idx="3771">
                  <c:v>39.291666666666664</c:v>
                </c:pt>
                <c:pt idx="3772">
                  <c:v>39.302083333333336</c:v>
                </c:pt>
                <c:pt idx="3773">
                  <c:v>39.3125</c:v>
                </c:pt>
                <c:pt idx="3774">
                  <c:v>39.322916666666664</c:v>
                </c:pt>
                <c:pt idx="3775">
                  <c:v>39.333333333333336</c:v>
                </c:pt>
                <c:pt idx="3776">
                  <c:v>39.34375</c:v>
                </c:pt>
                <c:pt idx="3777">
                  <c:v>39.354166666666664</c:v>
                </c:pt>
                <c:pt idx="3778">
                  <c:v>39.364583333333336</c:v>
                </c:pt>
                <c:pt idx="3779">
                  <c:v>39.375</c:v>
                </c:pt>
                <c:pt idx="3780">
                  <c:v>39.385416666666664</c:v>
                </c:pt>
                <c:pt idx="3781">
                  <c:v>39.395833333333336</c:v>
                </c:pt>
                <c:pt idx="3782">
                  <c:v>39.40625</c:v>
                </c:pt>
                <c:pt idx="3783">
                  <c:v>39.416666666666664</c:v>
                </c:pt>
                <c:pt idx="3784">
                  <c:v>39.427083333333336</c:v>
                </c:pt>
                <c:pt idx="3785">
                  <c:v>39.4375</c:v>
                </c:pt>
                <c:pt idx="3786">
                  <c:v>39.447916666666664</c:v>
                </c:pt>
                <c:pt idx="3787">
                  <c:v>39.458333333333336</c:v>
                </c:pt>
                <c:pt idx="3788">
                  <c:v>39.46875</c:v>
                </c:pt>
                <c:pt idx="3789">
                  <c:v>39.479166666666664</c:v>
                </c:pt>
                <c:pt idx="3790">
                  <c:v>39.489583333333336</c:v>
                </c:pt>
                <c:pt idx="3791">
                  <c:v>39.5</c:v>
                </c:pt>
                <c:pt idx="3792">
                  <c:v>39.510416666666664</c:v>
                </c:pt>
                <c:pt idx="3793">
                  <c:v>39.520833333333336</c:v>
                </c:pt>
                <c:pt idx="3794">
                  <c:v>39.53125</c:v>
                </c:pt>
                <c:pt idx="3795">
                  <c:v>39.541666666666664</c:v>
                </c:pt>
                <c:pt idx="3796">
                  <c:v>39.552083333333336</c:v>
                </c:pt>
                <c:pt idx="3797">
                  <c:v>39.5625</c:v>
                </c:pt>
                <c:pt idx="3798">
                  <c:v>39.572916666666664</c:v>
                </c:pt>
                <c:pt idx="3799">
                  <c:v>39.583333333333336</c:v>
                </c:pt>
                <c:pt idx="3800">
                  <c:v>39.59375</c:v>
                </c:pt>
                <c:pt idx="3801">
                  <c:v>39.604166666666664</c:v>
                </c:pt>
                <c:pt idx="3802">
                  <c:v>39.614583333333336</c:v>
                </c:pt>
                <c:pt idx="3803">
                  <c:v>39.625</c:v>
                </c:pt>
                <c:pt idx="3804">
                  <c:v>39.635416666666664</c:v>
                </c:pt>
                <c:pt idx="3805">
                  <c:v>39.645833333333336</c:v>
                </c:pt>
                <c:pt idx="3806">
                  <c:v>39.65625</c:v>
                </c:pt>
                <c:pt idx="3807">
                  <c:v>39.666666666666664</c:v>
                </c:pt>
                <c:pt idx="3808">
                  <c:v>39.677083333333336</c:v>
                </c:pt>
                <c:pt idx="3809">
                  <c:v>39.6875</c:v>
                </c:pt>
                <c:pt idx="3810">
                  <c:v>39.697916666666664</c:v>
                </c:pt>
                <c:pt idx="3811">
                  <c:v>39.708333333333336</c:v>
                </c:pt>
                <c:pt idx="3812">
                  <c:v>39.71875</c:v>
                </c:pt>
                <c:pt idx="3813">
                  <c:v>39.729166666666664</c:v>
                </c:pt>
                <c:pt idx="3814">
                  <c:v>39.739583333333336</c:v>
                </c:pt>
                <c:pt idx="3815">
                  <c:v>39.75</c:v>
                </c:pt>
                <c:pt idx="3816">
                  <c:v>39.760416666666664</c:v>
                </c:pt>
                <c:pt idx="3817">
                  <c:v>39.770833333333336</c:v>
                </c:pt>
                <c:pt idx="3818">
                  <c:v>39.78125</c:v>
                </c:pt>
                <c:pt idx="3819">
                  <c:v>39.791666666666664</c:v>
                </c:pt>
                <c:pt idx="3820">
                  <c:v>39.802083333333336</c:v>
                </c:pt>
                <c:pt idx="3821">
                  <c:v>39.8125</c:v>
                </c:pt>
                <c:pt idx="3822">
                  <c:v>39.822916666666664</c:v>
                </c:pt>
                <c:pt idx="3823">
                  <c:v>39.833333333333336</c:v>
                </c:pt>
                <c:pt idx="3824">
                  <c:v>39.84375</c:v>
                </c:pt>
                <c:pt idx="3825">
                  <c:v>39.854166666666664</c:v>
                </c:pt>
                <c:pt idx="3826">
                  <c:v>39.864583333333336</c:v>
                </c:pt>
                <c:pt idx="3827">
                  <c:v>39.875</c:v>
                </c:pt>
                <c:pt idx="3828">
                  <c:v>39.885416666666664</c:v>
                </c:pt>
                <c:pt idx="3829">
                  <c:v>39.895833333333336</c:v>
                </c:pt>
                <c:pt idx="3830">
                  <c:v>39.90625</c:v>
                </c:pt>
                <c:pt idx="3831">
                  <c:v>39.916666666666664</c:v>
                </c:pt>
                <c:pt idx="3832">
                  <c:v>39.927083333333336</c:v>
                </c:pt>
                <c:pt idx="3833">
                  <c:v>39.9375</c:v>
                </c:pt>
                <c:pt idx="3834">
                  <c:v>39.947916666666664</c:v>
                </c:pt>
                <c:pt idx="3835">
                  <c:v>39.958333333333336</c:v>
                </c:pt>
                <c:pt idx="3836">
                  <c:v>39.96875</c:v>
                </c:pt>
                <c:pt idx="3837">
                  <c:v>39.979166666666664</c:v>
                </c:pt>
                <c:pt idx="3838">
                  <c:v>39.989583333333336</c:v>
                </c:pt>
                <c:pt idx="3839">
                  <c:v>40</c:v>
                </c:pt>
                <c:pt idx="3840">
                  <c:v>40.010416666666664</c:v>
                </c:pt>
                <c:pt idx="3841">
                  <c:v>40.020833333333336</c:v>
                </c:pt>
                <c:pt idx="3842">
                  <c:v>40.03125</c:v>
                </c:pt>
                <c:pt idx="3843">
                  <c:v>40.041666666666664</c:v>
                </c:pt>
                <c:pt idx="3844">
                  <c:v>40.052083333333336</c:v>
                </c:pt>
                <c:pt idx="3845">
                  <c:v>40.0625</c:v>
                </c:pt>
                <c:pt idx="3846">
                  <c:v>40.072916666666664</c:v>
                </c:pt>
                <c:pt idx="3847">
                  <c:v>40.083333333333336</c:v>
                </c:pt>
                <c:pt idx="3848">
                  <c:v>40.09375</c:v>
                </c:pt>
                <c:pt idx="3849">
                  <c:v>40.104166666666664</c:v>
                </c:pt>
                <c:pt idx="3850">
                  <c:v>40.114583333333336</c:v>
                </c:pt>
                <c:pt idx="3851">
                  <c:v>40.125</c:v>
                </c:pt>
                <c:pt idx="3852">
                  <c:v>40.135416666666664</c:v>
                </c:pt>
                <c:pt idx="3853">
                  <c:v>40.145833333333336</c:v>
                </c:pt>
                <c:pt idx="3854">
                  <c:v>40.15625</c:v>
                </c:pt>
                <c:pt idx="3855">
                  <c:v>40.166666666666664</c:v>
                </c:pt>
                <c:pt idx="3856">
                  <c:v>40.177083333333336</c:v>
                </c:pt>
                <c:pt idx="3857">
                  <c:v>40.1875</c:v>
                </c:pt>
                <c:pt idx="3858">
                  <c:v>40.197916666666664</c:v>
                </c:pt>
                <c:pt idx="3859">
                  <c:v>40.208333333333336</c:v>
                </c:pt>
                <c:pt idx="3860">
                  <c:v>40.21875</c:v>
                </c:pt>
                <c:pt idx="3861">
                  <c:v>40.229166666666664</c:v>
                </c:pt>
                <c:pt idx="3862">
                  <c:v>40.239583333333336</c:v>
                </c:pt>
                <c:pt idx="3863">
                  <c:v>40.25</c:v>
                </c:pt>
                <c:pt idx="3864">
                  <c:v>40.260416666666664</c:v>
                </c:pt>
                <c:pt idx="3865">
                  <c:v>40.270833333333336</c:v>
                </c:pt>
                <c:pt idx="3866">
                  <c:v>40.28125</c:v>
                </c:pt>
                <c:pt idx="3867">
                  <c:v>40.291666666666664</c:v>
                </c:pt>
                <c:pt idx="3868">
                  <c:v>40.302083333333336</c:v>
                </c:pt>
                <c:pt idx="3869">
                  <c:v>40.3125</c:v>
                </c:pt>
                <c:pt idx="3870">
                  <c:v>40.322916666666664</c:v>
                </c:pt>
                <c:pt idx="3871">
                  <c:v>40.333333333333336</c:v>
                </c:pt>
                <c:pt idx="3872">
                  <c:v>40.34375</c:v>
                </c:pt>
                <c:pt idx="3873">
                  <c:v>40.354166666666664</c:v>
                </c:pt>
                <c:pt idx="3874">
                  <c:v>40.364583333333336</c:v>
                </c:pt>
                <c:pt idx="3875">
                  <c:v>40.375</c:v>
                </c:pt>
                <c:pt idx="3876">
                  <c:v>40.385416666666664</c:v>
                </c:pt>
                <c:pt idx="3877">
                  <c:v>40.395833333333336</c:v>
                </c:pt>
                <c:pt idx="3878">
                  <c:v>40.40625</c:v>
                </c:pt>
                <c:pt idx="3879">
                  <c:v>40.416666666666664</c:v>
                </c:pt>
                <c:pt idx="3880">
                  <c:v>40.427083333333336</c:v>
                </c:pt>
                <c:pt idx="3881">
                  <c:v>40.4375</c:v>
                </c:pt>
                <c:pt idx="3882">
                  <c:v>40.447916666666664</c:v>
                </c:pt>
                <c:pt idx="3883">
                  <c:v>40.458333333333336</c:v>
                </c:pt>
                <c:pt idx="3884">
                  <c:v>40.46875</c:v>
                </c:pt>
                <c:pt idx="3885">
                  <c:v>40.479166666666664</c:v>
                </c:pt>
                <c:pt idx="3886">
                  <c:v>40.489583333333336</c:v>
                </c:pt>
                <c:pt idx="3887">
                  <c:v>40.5</c:v>
                </c:pt>
                <c:pt idx="3888">
                  <c:v>40.510416666666664</c:v>
                </c:pt>
                <c:pt idx="3889">
                  <c:v>40.520833333333336</c:v>
                </c:pt>
                <c:pt idx="3890">
                  <c:v>40.53125</c:v>
                </c:pt>
                <c:pt idx="3891">
                  <c:v>40.541666666666664</c:v>
                </c:pt>
                <c:pt idx="3892">
                  <c:v>40.552083333333336</c:v>
                </c:pt>
                <c:pt idx="3893">
                  <c:v>40.5625</c:v>
                </c:pt>
                <c:pt idx="3894">
                  <c:v>40.572916666666664</c:v>
                </c:pt>
                <c:pt idx="3895">
                  <c:v>40.583333333333336</c:v>
                </c:pt>
                <c:pt idx="3896">
                  <c:v>40.59375</c:v>
                </c:pt>
                <c:pt idx="3897">
                  <c:v>40.604166666666664</c:v>
                </c:pt>
                <c:pt idx="3898">
                  <c:v>40.614583333333336</c:v>
                </c:pt>
                <c:pt idx="3899">
                  <c:v>40.625</c:v>
                </c:pt>
                <c:pt idx="3900">
                  <c:v>40.635416666666664</c:v>
                </c:pt>
                <c:pt idx="3901">
                  <c:v>40.645833333333336</c:v>
                </c:pt>
                <c:pt idx="3902">
                  <c:v>40.65625</c:v>
                </c:pt>
                <c:pt idx="3903">
                  <c:v>40.666666666666664</c:v>
                </c:pt>
                <c:pt idx="3904">
                  <c:v>40.677083333333336</c:v>
                </c:pt>
                <c:pt idx="3905">
                  <c:v>40.6875</c:v>
                </c:pt>
                <c:pt idx="3906">
                  <c:v>40.697916666666664</c:v>
                </c:pt>
                <c:pt idx="3907">
                  <c:v>40.708333333333336</c:v>
                </c:pt>
                <c:pt idx="3908">
                  <c:v>40.71875</c:v>
                </c:pt>
                <c:pt idx="3909">
                  <c:v>40.729166666666664</c:v>
                </c:pt>
                <c:pt idx="3910">
                  <c:v>40.739583333333336</c:v>
                </c:pt>
                <c:pt idx="3911">
                  <c:v>40.75</c:v>
                </c:pt>
                <c:pt idx="3912">
                  <c:v>40.760416666666664</c:v>
                </c:pt>
                <c:pt idx="3913">
                  <c:v>40.770833333333336</c:v>
                </c:pt>
                <c:pt idx="3914">
                  <c:v>40.78125</c:v>
                </c:pt>
                <c:pt idx="3915">
                  <c:v>40.791666666666664</c:v>
                </c:pt>
                <c:pt idx="3916">
                  <c:v>40.802083333333336</c:v>
                </c:pt>
                <c:pt idx="3917">
                  <c:v>40.8125</c:v>
                </c:pt>
                <c:pt idx="3918">
                  <c:v>40.822916666666664</c:v>
                </c:pt>
                <c:pt idx="3919">
                  <c:v>40.833333333333336</c:v>
                </c:pt>
                <c:pt idx="3920">
                  <c:v>40.84375</c:v>
                </c:pt>
                <c:pt idx="3921">
                  <c:v>40.854166666666664</c:v>
                </c:pt>
                <c:pt idx="3922">
                  <c:v>40.864583333333336</c:v>
                </c:pt>
                <c:pt idx="3923">
                  <c:v>40.875</c:v>
                </c:pt>
                <c:pt idx="3924">
                  <c:v>40.885416666666664</c:v>
                </c:pt>
                <c:pt idx="3925">
                  <c:v>40.895833333333336</c:v>
                </c:pt>
                <c:pt idx="3926">
                  <c:v>40.90625</c:v>
                </c:pt>
                <c:pt idx="3927">
                  <c:v>40.916666666666664</c:v>
                </c:pt>
                <c:pt idx="3928">
                  <c:v>40.927083333333336</c:v>
                </c:pt>
                <c:pt idx="3929">
                  <c:v>40.9375</c:v>
                </c:pt>
                <c:pt idx="3930">
                  <c:v>40.947916666666664</c:v>
                </c:pt>
                <c:pt idx="3931">
                  <c:v>40.958333333333336</c:v>
                </c:pt>
                <c:pt idx="3932">
                  <c:v>40.96875</c:v>
                </c:pt>
                <c:pt idx="3933">
                  <c:v>40.979166666666664</c:v>
                </c:pt>
                <c:pt idx="3934">
                  <c:v>40.989583333333336</c:v>
                </c:pt>
                <c:pt idx="3935">
                  <c:v>41</c:v>
                </c:pt>
                <c:pt idx="3936">
                  <c:v>41.010416666666664</c:v>
                </c:pt>
                <c:pt idx="3937">
                  <c:v>41.020833333333336</c:v>
                </c:pt>
                <c:pt idx="3938">
                  <c:v>41.03125</c:v>
                </c:pt>
                <c:pt idx="3939">
                  <c:v>41.041666666666664</c:v>
                </c:pt>
                <c:pt idx="3940">
                  <c:v>41.052083333333336</c:v>
                </c:pt>
                <c:pt idx="3941">
                  <c:v>41.0625</c:v>
                </c:pt>
                <c:pt idx="3942">
                  <c:v>41.072916666666664</c:v>
                </c:pt>
                <c:pt idx="3943">
                  <c:v>41.083333333333336</c:v>
                </c:pt>
                <c:pt idx="3944">
                  <c:v>41.09375</c:v>
                </c:pt>
                <c:pt idx="3945">
                  <c:v>41.104166666666664</c:v>
                </c:pt>
                <c:pt idx="3946">
                  <c:v>41.114583333333336</c:v>
                </c:pt>
                <c:pt idx="3947">
                  <c:v>41.125</c:v>
                </c:pt>
                <c:pt idx="3948">
                  <c:v>41.135416666666664</c:v>
                </c:pt>
                <c:pt idx="3949">
                  <c:v>41.145833333333336</c:v>
                </c:pt>
                <c:pt idx="3950">
                  <c:v>41.15625</c:v>
                </c:pt>
                <c:pt idx="3951">
                  <c:v>41.166666666666664</c:v>
                </c:pt>
                <c:pt idx="3952">
                  <c:v>41.177083333333336</c:v>
                </c:pt>
                <c:pt idx="3953">
                  <c:v>41.1875</c:v>
                </c:pt>
                <c:pt idx="3954">
                  <c:v>41.197916666666664</c:v>
                </c:pt>
                <c:pt idx="3955">
                  <c:v>41.208333333333336</c:v>
                </c:pt>
                <c:pt idx="3956">
                  <c:v>41.21875</c:v>
                </c:pt>
                <c:pt idx="3957">
                  <c:v>41.229166666666664</c:v>
                </c:pt>
                <c:pt idx="3958">
                  <c:v>41.239583333333336</c:v>
                </c:pt>
                <c:pt idx="3959">
                  <c:v>41.25</c:v>
                </c:pt>
                <c:pt idx="3960">
                  <c:v>41.260416666666664</c:v>
                </c:pt>
                <c:pt idx="3961">
                  <c:v>41.270833333333336</c:v>
                </c:pt>
                <c:pt idx="3962">
                  <c:v>41.28125</c:v>
                </c:pt>
                <c:pt idx="3963">
                  <c:v>41.291666666666664</c:v>
                </c:pt>
                <c:pt idx="3964">
                  <c:v>41.302083333333336</c:v>
                </c:pt>
                <c:pt idx="3965">
                  <c:v>41.3125</c:v>
                </c:pt>
                <c:pt idx="3966">
                  <c:v>41.322916666666664</c:v>
                </c:pt>
                <c:pt idx="3967">
                  <c:v>41.333333333333336</c:v>
                </c:pt>
                <c:pt idx="3968">
                  <c:v>41.34375</c:v>
                </c:pt>
                <c:pt idx="3969">
                  <c:v>41.354166666666664</c:v>
                </c:pt>
                <c:pt idx="3970">
                  <c:v>41.364583333333336</c:v>
                </c:pt>
                <c:pt idx="3971">
                  <c:v>41.375</c:v>
                </c:pt>
                <c:pt idx="3972">
                  <c:v>41.385416666666664</c:v>
                </c:pt>
                <c:pt idx="3973">
                  <c:v>41.395833333333336</c:v>
                </c:pt>
                <c:pt idx="3974">
                  <c:v>41.40625</c:v>
                </c:pt>
                <c:pt idx="3975">
                  <c:v>41.416666666666664</c:v>
                </c:pt>
                <c:pt idx="3976">
                  <c:v>41.427083333333336</c:v>
                </c:pt>
                <c:pt idx="3977">
                  <c:v>41.4375</c:v>
                </c:pt>
                <c:pt idx="3978">
                  <c:v>41.447916666666664</c:v>
                </c:pt>
                <c:pt idx="3979">
                  <c:v>41.458333333333336</c:v>
                </c:pt>
                <c:pt idx="3980">
                  <c:v>41.46875</c:v>
                </c:pt>
                <c:pt idx="3981">
                  <c:v>41.479166666666664</c:v>
                </c:pt>
                <c:pt idx="3982">
                  <c:v>41.489583333333336</c:v>
                </c:pt>
                <c:pt idx="3983">
                  <c:v>41.5</c:v>
                </c:pt>
                <c:pt idx="3984">
                  <c:v>41.510416666666664</c:v>
                </c:pt>
                <c:pt idx="3985">
                  <c:v>41.520833333333336</c:v>
                </c:pt>
                <c:pt idx="3986">
                  <c:v>41.53125</c:v>
                </c:pt>
                <c:pt idx="3987">
                  <c:v>41.541666666666664</c:v>
                </c:pt>
                <c:pt idx="3988">
                  <c:v>41.552083333333336</c:v>
                </c:pt>
                <c:pt idx="3989">
                  <c:v>41.5625</c:v>
                </c:pt>
                <c:pt idx="3990">
                  <c:v>41.572916666666664</c:v>
                </c:pt>
                <c:pt idx="3991">
                  <c:v>41.583333333333336</c:v>
                </c:pt>
                <c:pt idx="3992">
                  <c:v>41.59375</c:v>
                </c:pt>
                <c:pt idx="3993">
                  <c:v>41.604166666666664</c:v>
                </c:pt>
                <c:pt idx="3994">
                  <c:v>41.614583333333336</c:v>
                </c:pt>
                <c:pt idx="3995">
                  <c:v>41.625</c:v>
                </c:pt>
                <c:pt idx="3996">
                  <c:v>41.635416666666664</c:v>
                </c:pt>
                <c:pt idx="3997">
                  <c:v>41.645833333333336</c:v>
                </c:pt>
                <c:pt idx="3998">
                  <c:v>41.65625</c:v>
                </c:pt>
                <c:pt idx="3999">
                  <c:v>41.666666666666664</c:v>
                </c:pt>
                <c:pt idx="4000">
                  <c:v>41.677083333333336</c:v>
                </c:pt>
                <c:pt idx="4001">
                  <c:v>41.6875</c:v>
                </c:pt>
                <c:pt idx="4002">
                  <c:v>41.697916666666664</c:v>
                </c:pt>
                <c:pt idx="4003">
                  <c:v>41.708333333333336</c:v>
                </c:pt>
                <c:pt idx="4004">
                  <c:v>41.71875</c:v>
                </c:pt>
                <c:pt idx="4005">
                  <c:v>41.729166666666664</c:v>
                </c:pt>
                <c:pt idx="4006">
                  <c:v>41.739583333333336</c:v>
                </c:pt>
                <c:pt idx="4007">
                  <c:v>41.75</c:v>
                </c:pt>
                <c:pt idx="4008">
                  <c:v>41.760416666666664</c:v>
                </c:pt>
                <c:pt idx="4009">
                  <c:v>41.770833333333336</c:v>
                </c:pt>
                <c:pt idx="4010">
                  <c:v>41.78125</c:v>
                </c:pt>
                <c:pt idx="4011">
                  <c:v>41.791666666666664</c:v>
                </c:pt>
                <c:pt idx="4012">
                  <c:v>41.802083333333336</c:v>
                </c:pt>
                <c:pt idx="4013">
                  <c:v>41.8125</c:v>
                </c:pt>
                <c:pt idx="4014">
                  <c:v>41.822916666666664</c:v>
                </c:pt>
                <c:pt idx="4015">
                  <c:v>41.833333333333336</c:v>
                </c:pt>
                <c:pt idx="4016">
                  <c:v>41.84375</c:v>
                </c:pt>
                <c:pt idx="4017">
                  <c:v>41.854166666666664</c:v>
                </c:pt>
                <c:pt idx="4018">
                  <c:v>41.864583333333336</c:v>
                </c:pt>
                <c:pt idx="4019">
                  <c:v>41.875</c:v>
                </c:pt>
                <c:pt idx="4020">
                  <c:v>41.885416666666664</c:v>
                </c:pt>
                <c:pt idx="4021">
                  <c:v>41.895833333333336</c:v>
                </c:pt>
                <c:pt idx="4022">
                  <c:v>41.90625</c:v>
                </c:pt>
                <c:pt idx="4023">
                  <c:v>41.916666666666664</c:v>
                </c:pt>
                <c:pt idx="4024">
                  <c:v>41.927083333333336</c:v>
                </c:pt>
                <c:pt idx="4025">
                  <c:v>41.9375</c:v>
                </c:pt>
                <c:pt idx="4026">
                  <c:v>41.947916666666664</c:v>
                </c:pt>
                <c:pt idx="4027">
                  <c:v>41.958333333333336</c:v>
                </c:pt>
                <c:pt idx="4028">
                  <c:v>41.96875</c:v>
                </c:pt>
                <c:pt idx="4029">
                  <c:v>41.979166666666664</c:v>
                </c:pt>
                <c:pt idx="4030">
                  <c:v>41.989583333333336</c:v>
                </c:pt>
                <c:pt idx="4031">
                  <c:v>42</c:v>
                </c:pt>
                <c:pt idx="4032">
                  <c:v>42.010416666666664</c:v>
                </c:pt>
                <c:pt idx="4033">
                  <c:v>42.020833333333336</c:v>
                </c:pt>
                <c:pt idx="4034">
                  <c:v>42.03125</c:v>
                </c:pt>
                <c:pt idx="4035">
                  <c:v>42.041666666666664</c:v>
                </c:pt>
                <c:pt idx="4036">
                  <c:v>42.052083333333336</c:v>
                </c:pt>
                <c:pt idx="4037">
                  <c:v>42.0625</c:v>
                </c:pt>
                <c:pt idx="4038">
                  <c:v>42.072916666666664</c:v>
                </c:pt>
                <c:pt idx="4039">
                  <c:v>42.083333333333336</c:v>
                </c:pt>
                <c:pt idx="4040">
                  <c:v>42.09375</c:v>
                </c:pt>
                <c:pt idx="4041">
                  <c:v>42.104166666666664</c:v>
                </c:pt>
                <c:pt idx="4042">
                  <c:v>42.114583333333336</c:v>
                </c:pt>
                <c:pt idx="4043">
                  <c:v>42.125</c:v>
                </c:pt>
                <c:pt idx="4044">
                  <c:v>42.135416666666664</c:v>
                </c:pt>
                <c:pt idx="4045">
                  <c:v>42.145833333333336</c:v>
                </c:pt>
                <c:pt idx="4046">
                  <c:v>42.15625</c:v>
                </c:pt>
                <c:pt idx="4047">
                  <c:v>42.166666666666664</c:v>
                </c:pt>
                <c:pt idx="4048">
                  <c:v>42.177083333333336</c:v>
                </c:pt>
                <c:pt idx="4049">
                  <c:v>42.1875</c:v>
                </c:pt>
                <c:pt idx="4050">
                  <c:v>42.197916666666664</c:v>
                </c:pt>
                <c:pt idx="4051">
                  <c:v>42.208333333333336</c:v>
                </c:pt>
                <c:pt idx="4052">
                  <c:v>42.21875</c:v>
                </c:pt>
                <c:pt idx="4053">
                  <c:v>42.229166666666664</c:v>
                </c:pt>
                <c:pt idx="4054">
                  <c:v>42.239583333333336</c:v>
                </c:pt>
                <c:pt idx="4055">
                  <c:v>42.25</c:v>
                </c:pt>
                <c:pt idx="4056">
                  <c:v>42.260416666666664</c:v>
                </c:pt>
                <c:pt idx="4057">
                  <c:v>42.270833333333336</c:v>
                </c:pt>
                <c:pt idx="4058">
                  <c:v>42.28125</c:v>
                </c:pt>
                <c:pt idx="4059">
                  <c:v>42.291666666666664</c:v>
                </c:pt>
                <c:pt idx="4060">
                  <c:v>42.302083333333336</c:v>
                </c:pt>
                <c:pt idx="4061">
                  <c:v>42.3125</c:v>
                </c:pt>
                <c:pt idx="4062">
                  <c:v>42.322916666666664</c:v>
                </c:pt>
                <c:pt idx="4063">
                  <c:v>42.333333333333336</c:v>
                </c:pt>
                <c:pt idx="4064">
                  <c:v>42.34375</c:v>
                </c:pt>
                <c:pt idx="4065">
                  <c:v>42.354166666666664</c:v>
                </c:pt>
                <c:pt idx="4066">
                  <c:v>42.364583333333336</c:v>
                </c:pt>
                <c:pt idx="4067">
                  <c:v>42.375</c:v>
                </c:pt>
                <c:pt idx="4068">
                  <c:v>42.385416666666664</c:v>
                </c:pt>
                <c:pt idx="4069">
                  <c:v>42.395833333333336</c:v>
                </c:pt>
                <c:pt idx="4070">
                  <c:v>42.40625</c:v>
                </c:pt>
                <c:pt idx="4071">
                  <c:v>42.416666666666664</c:v>
                </c:pt>
                <c:pt idx="4072">
                  <c:v>42.427083333333336</c:v>
                </c:pt>
                <c:pt idx="4073">
                  <c:v>42.4375</c:v>
                </c:pt>
                <c:pt idx="4074">
                  <c:v>42.447916666666664</c:v>
                </c:pt>
                <c:pt idx="4075">
                  <c:v>42.458333333333336</c:v>
                </c:pt>
                <c:pt idx="4076">
                  <c:v>42.46875</c:v>
                </c:pt>
                <c:pt idx="4077">
                  <c:v>42.479166666666664</c:v>
                </c:pt>
                <c:pt idx="4078">
                  <c:v>42.489583333333336</c:v>
                </c:pt>
                <c:pt idx="4079">
                  <c:v>42.5</c:v>
                </c:pt>
                <c:pt idx="4080">
                  <c:v>42.510416666666664</c:v>
                </c:pt>
                <c:pt idx="4081">
                  <c:v>42.520833333333336</c:v>
                </c:pt>
                <c:pt idx="4082">
                  <c:v>42.53125</c:v>
                </c:pt>
                <c:pt idx="4083">
                  <c:v>42.541666666666664</c:v>
                </c:pt>
                <c:pt idx="4084">
                  <c:v>42.552083333333336</c:v>
                </c:pt>
                <c:pt idx="4085">
                  <c:v>42.5625</c:v>
                </c:pt>
                <c:pt idx="4086">
                  <c:v>42.572916666666664</c:v>
                </c:pt>
                <c:pt idx="4087">
                  <c:v>42.583333333333336</c:v>
                </c:pt>
                <c:pt idx="4088">
                  <c:v>42.59375</c:v>
                </c:pt>
                <c:pt idx="4089">
                  <c:v>42.604166666666664</c:v>
                </c:pt>
                <c:pt idx="4090">
                  <c:v>42.614583333333336</c:v>
                </c:pt>
                <c:pt idx="4091">
                  <c:v>42.625</c:v>
                </c:pt>
                <c:pt idx="4092">
                  <c:v>42.635416666666664</c:v>
                </c:pt>
                <c:pt idx="4093">
                  <c:v>42.645833333333336</c:v>
                </c:pt>
                <c:pt idx="4094">
                  <c:v>42.65625</c:v>
                </c:pt>
                <c:pt idx="4095">
                  <c:v>42.666666666666664</c:v>
                </c:pt>
                <c:pt idx="4096">
                  <c:v>42.677083333333336</c:v>
                </c:pt>
                <c:pt idx="4097">
                  <c:v>42.6875</c:v>
                </c:pt>
                <c:pt idx="4098">
                  <c:v>42.697916666666664</c:v>
                </c:pt>
                <c:pt idx="4099">
                  <c:v>42.708333333333336</c:v>
                </c:pt>
                <c:pt idx="4100">
                  <c:v>42.71875</c:v>
                </c:pt>
                <c:pt idx="4101">
                  <c:v>42.729166666666664</c:v>
                </c:pt>
                <c:pt idx="4102">
                  <c:v>42.739583333333336</c:v>
                </c:pt>
                <c:pt idx="4103">
                  <c:v>42.75</c:v>
                </c:pt>
                <c:pt idx="4104">
                  <c:v>42.760416666666664</c:v>
                </c:pt>
                <c:pt idx="4105">
                  <c:v>42.770833333333336</c:v>
                </c:pt>
                <c:pt idx="4106">
                  <c:v>42.78125</c:v>
                </c:pt>
                <c:pt idx="4107">
                  <c:v>42.791666666666664</c:v>
                </c:pt>
                <c:pt idx="4108">
                  <c:v>42.802083333333336</c:v>
                </c:pt>
                <c:pt idx="4109">
                  <c:v>42.8125</c:v>
                </c:pt>
                <c:pt idx="4110">
                  <c:v>42.822916666666664</c:v>
                </c:pt>
                <c:pt idx="4111">
                  <c:v>42.833333333333336</c:v>
                </c:pt>
                <c:pt idx="4112">
                  <c:v>42.84375</c:v>
                </c:pt>
                <c:pt idx="4113">
                  <c:v>42.854166666666664</c:v>
                </c:pt>
                <c:pt idx="4114">
                  <c:v>42.864583333333336</c:v>
                </c:pt>
                <c:pt idx="4115">
                  <c:v>42.875</c:v>
                </c:pt>
                <c:pt idx="4116">
                  <c:v>42.885416666666664</c:v>
                </c:pt>
                <c:pt idx="4117">
                  <c:v>42.895833333333336</c:v>
                </c:pt>
                <c:pt idx="4118">
                  <c:v>42.90625</c:v>
                </c:pt>
                <c:pt idx="4119">
                  <c:v>42.916666666666664</c:v>
                </c:pt>
                <c:pt idx="4120">
                  <c:v>42.927083333333336</c:v>
                </c:pt>
                <c:pt idx="4121">
                  <c:v>42.9375</c:v>
                </c:pt>
                <c:pt idx="4122">
                  <c:v>42.947916666666664</c:v>
                </c:pt>
                <c:pt idx="4123">
                  <c:v>42.958333333333336</c:v>
                </c:pt>
                <c:pt idx="4124">
                  <c:v>42.96875</c:v>
                </c:pt>
                <c:pt idx="4125">
                  <c:v>42.979166666666664</c:v>
                </c:pt>
                <c:pt idx="4126">
                  <c:v>42.989583333333336</c:v>
                </c:pt>
                <c:pt idx="4127">
                  <c:v>43</c:v>
                </c:pt>
                <c:pt idx="4128">
                  <c:v>43.010416666666664</c:v>
                </c:pt>
                <c:pt idx="4129">
                  <c:v>43.020833333333336</c:v>
                </c:pt>
                <c:pt idx="4130">
                  <c:v>43.03125</c:v>
                </c:pt>
                <c:pt idx="4131">
                  <c:v>43.041666666666664</c:v>
                </c:pt>
                <c:pt idx="4132">
                  <c:v>43.052083333333336</c:v>
                </c:pt>
                <c:pt idx="4133">
                  <c:v>43.0625</c:v>
                </c:pt>
                <c:pt idx="4134">
                  <c:v>43.072916666666664</c:v>
                </c:pt>
                <c:pt idx="4135">
                  <c:v>43.083333333333336</c:v>
                </c:pt>
                <c:pt idx="4136">
                  <c:v>43.09375</c:v>
                </c:pt>
                <c:pt idx="4137">
                  <c:v>43.104166666666664</c:v>
                </c:pt>
                <c:pt idx="4138">
                  <c:v>43.114583333333336</c:v>
                </c:pt>
                <c:pt idx="4139">
                  <c:v>43.125</c:v>
                </c:pt>
                <c:pt idx="4140">
                  <c:v>43.135416666666664</c:v>
                </c:pt>
                <c:pt idx="4141">
                  <c:v>43.145833333333336</c:v>
                </c:pt>
                <c:pt idx="4142">
                  <c:v>43.15625</c:v>
                </c:pt>
                <c:pt idx="4143">
                  <c:v>43.166666666666664</c:v>
                </c:pt>
                <c:pt idx="4144">
                  <c:v>43.177083333333336</c:v>
                </c:pt>
                <c:pt idx="4145">
                  <c:v>43.1875</c:v>
                </c:pt>
                <c:pt idx="4146">
                  <c:v>43.197916666666664</c:v>
                </c:pt>
                <c:pt idx="4147">
                  <c:v>43.208333333333336</c:v>
                </c:pt>
                <c:pt idx="4148">
                  <c:v>43.21875</c:v>
                </c:pt>
                <c:pt idx="4149">
                  <c:v>43.229166666666664</c:v>
                </c:pt>
                <c:pt idx="4150">
                  <c:v>43.239583333333336</c:v>
                </c:pt>
                <c:pt idx="4151">
                  <c:v>43.25</c:v>
                </c:pt>
                <c:pt idx="4152">
                  <c:v>43.260416666666664</c:v>
                </c:pt>
                <c:pt idx="4153">
                  <c:v>43.270833333333336</c:v>
                </c:pt>
                <c:pt idx="4154">
                  <c:v>43.28125</c:v>
                </c:pt>
                <c:pt idx="4155">
                  <c:v>43.291666666666664</c:v>
                </c:pt>
                <c:pt idx="4156">
                  <c:v>43.302083333333336</c:v>
                </c:pt>
                <c:pt idx="4157">
                  <c:v>43.3125</c:v>
                </c:pt>
                <c:pt idx="4158">
                  <c:v>43.322916666666664</c:v>
                </c:pt>
                <c:pt idx="4159">
                  <c:v>43.333333333333336</c:v>
                </c:pt>
                <c:pt idx="4160">
                  <c:v>43.34375</c:v>
                </c:pt>
                <c:pt idx="4161">
                  <c:v>43.354166666666664</c:v>
                </c:pt>
                <c:pt idx="4162">
                  <c:v>43.364583333333336</c:v>
                </c:pt>
                <c:pt idx="4163">
                  <c:v>43.375</c:v>
                </c:pt>
                <c:pt idx="4164">
                  <c:v>43.385416666666664</c:v>
                </c:pt>
                <c:pt idx="4165">
                  <c:v>43.395833333333336</c:v>
                </c:pt>
                <c:pt idx="4166">
                  <c:v>43.40625</c:v>
                </c:pt>
                <c:pt idx="4167">
                  <c:v>43.416666666666664</c:v>
                </c:pt>
                <c:pt idx="4168">
                  <c:v>43.427083333333336</c:v>
                </c:pt>
                <c:pt idx="4169">
                  <c:v>43.4375</c:v>
                </c:pt>
                <c:pt idx="4170">
                  <c:v>43.447916666666664</c:v>
                </c:pt>
                <c:pt idx="4171">
                  <c:v>43.458333333333336</c:v>
                </c:pt>
                <c:pt idx="4172">
                  <c:v>43.46875</c:v>
                </c:pt>
                <c:pt idx="4173">
                  <c:v>43.479166666666664</c:v>
                </c:pt>
                <c:pt idx="4174">
                  <c:v>43.489583333333336</c:v>
                </c:pt>
                <c:pt idx="4175">
                  <c:v>43.5</c:v>
                </c:pt>
                <c:pt idx="4176">
                  <c:v>43.510416666666664</c:v>
                </c:pt>
                <c:pt idx="4177">
                  <c:v>43.520833333333336</c:v>
                </c:pt>
                <c:pt idx="4178">
                  <c:v>43.53125</c:v>
                </c:pt>
                <c:pt idx="4179">
                  <c:v>43.541666666666664</c:v>
                </c:pt>
                <c:pt idx="4180">
                  <c:v>43.552083333333336</c:v>
                </c:pt>
                <c:pt idx="4181">
                  <c:v>43.5625</c:v>
                </c:pt>
                <c:pt idx="4182">
                  <c:v>43.572916666666664</c:v>
                </c:pt>
                <c:pt idx="4183">
                  <c:v>43.583333333333336</c:v>
                </c:pt>
                <c:pt idx="4184">
                  <c:v>43.59375</c:v>
                </c:pt>
                <c:pt idx="4185">
                  <c:v>43.604166666666664</c:v>
                </c:pt>
                <c:pt idx="4186">
                  <c:v>43.614583333333336</c:v>
                </c:pt>
                <c:pt idx="4187">
                  <c:v>43.625</c:v>
                </c:pt>
                <c:pt idx="4188">
                  <c:v>43.635416666666664</c:v>
                </c:pt>
                <c:pt idx="4189">
                  <c:v>43.645833333333336</c:v>
                </c:pt>
                <c:pt idx="4190">
                  <c:v>43.65625</c:v>
                </c:pt>
                <c:pt idx="4191">
                  <c:v>43.666666666666664</c:v>
                </c:pt>
                <c:pt idx="4192">
                  <c:v>43.677083333333336</c:v>
                </c:pt>
                <c:pt idx="4193">
                  <c:v>43.6875</c:v>
                </c:pt>
                <c:pt idx="4194">
                  <c:v>43.697916666666664</c:v>
                </c:pt>
                <c:pt idx="4195">
                  <c:v>43.708333333333336</c:v>
                </c:pt>
                <c:pt idx="4196">
                  <c:v>43.71875</c:v>
                </c:pt>
                <c:pt idx="4197">
                  <c:v>43.729166666666664</c:v>
                </c:pt>
                <c:pt idx="4198">
                  <c:v>43.739583333333336</c:v>
                </c:pt>
                <c:pt idx="4199">
                  <c:v>43.75</c:v>
                </c:pt>
                <c:pt idx="4200">
                  <c:v>43.760416666666664</c:v>
                </c:pt>
                <c:pt idx="4201">
                  <c:v>43.770833333333336</c:v>
                </c:pt>
                <c:pt idx="4202">
                  <c:v>43.78125</c:v>
                </c:pt>
                <c:pt idx="4203">
                  <c:v>43.791666666666664</c:v>
                </c:pt>
                <c:pt idx="4204">
                  <c:v>43.802083333333336</c:v>
                </c:pt>
                <c:pt idx="4205">
                  <c:v>43.8125</c:v>
                </c:pt>
                <c:pt idx="4206">
                  <c:v>43.822916666666664</c:v>
                </c:pt>
                <c:pt idx="4207">
                  <c:v>43.833333333333336</c:v>
                </c:pt>
                <c:pt idx="4208">
                  <c:v>43.84375</c:v>
                </c:pt>
                <c:pt idx="4209">
                  <c:v>43.854166666666664</c:v>
                </c:pt>
                <c:pt idx="4210">
                  <c:v>43.864583333333336</c:v>
                </c:pt>
                <c:pt idx="4211">
                  <c:v>43.875</c:v>
                </c:pt>
                <c:pt idx="4212">
                  <c:v>43.885416666666664</c:v>
                </c:pt>
                <c:pt idx="4213">
                  <c:v>43.895833333333336</c:v>
                </c:pt>
                <c:pt idx="4214">
                  <c:v>43.90625</c:v>
                </c:pt>
                <c:pt idx="4215">
                  <c:v>43.916666666666664</c:v>
                </c:pt>
                <c:pt idx="4216">
                  <c:v>43.927083333333336</c:v>
                </c:pt>
                <c:pt idx="4217">
                  <c:v>43.9375</c:v>
                </c:pt>
                <c:pt idx="4218">
                  <c:v>43.947916666666664</c:v>
                </c:pt>
                <c:pt idx="4219">
                  <c:v>43.958333333333336</c:v>
                </c:pt>
                <c:pt idx="4220">
                  <c:v>43.96875</c:v>
                </c:pt>
                <c:pt idx="4221">
                  <c:v>43.979166666666664</c:v>
                </c:pt>
                <c:pt idx="4222">
                  <c:v>43.989583333333336</c:v>
                </c:pt>
                <c:pt idx="4223">
                  <c:v>44</c:v>
                </c:pt>
                <c:pt idx="4224">
                  <c:v>44.010416666666664</c:v>
                </c:pt>
                <c:pt idx="4225">
                  <c:v>44.020833333333336</c:v>
                </c:pt>
                <c:pt idx="4226">
                  <c:v>44.03125</c:v>
                </c:pt>
                <c:pt idx="4227">
                  <c:v>44.041666666666664</c:v>
                </c:pt>
                <c:pt idx="4228">
                  <c:v>44.052083333333336</c:v>
                </c:pt>
                <c:pt idx="4229">
                  <c:v>44.0625</c:v>
                </c:pt>
                <c:pt idx="4230">
                  <c:v>44.072916666666664</c:v>
                </c:pt>
                <c:pt idx="4231">
                  <c:v>44.083333333333336</c:v>
                </c:pt>
                <c:pt idx="4232">
                  <c:v>44.09375</c:v>
                </c:pt>
                <c:pt idx="4233">
                  <c:v>44.104166666666664</c:v>
                </c:pt>
                <c:pt idx="4234">
                  <c:v>44.114583333333336</c:v>
                </c:pt>
                <c:pt idx="4235">
                  <c:v>44.125</c:v>
                </c:pt>
                <c:pt idx="4236">
                  <c:v>44.135416666666664</c:v>
                </c:pt>
                <c:pt idx="4237">
                  <c:v>44.145833333333336</c:v>
                </c:pt>
                <c:pt idx="4238">
                  <c:v>44.15625</c:v>
                </c:pt>
                <c:pt idx="4239">
                  <c:v>44.166666666666664</c:v>
                </c:pt>
                <c:pt idx="4240">
                  <c:v>44.177083333333336</c:v>
                </c:pt>
                <c:pt idx="4241">
                  <c:v>44.1875</c:v>
                </c:pt>
                <c:pt idx="4242">
                  <c:v>44.197916666666664</c:v>
                </c:pt>
                <c:pt idx="4243">
                  <c:v>44.208333333333336</c:v>
                </c:pt>
                <c:pt idx="4244">
                  <c:v>44.21875</c:v>
                </c:pt>
                <c:pt idx="4245">
                  <c:v>44.229166666666664</c:v>
                </c:pt>
                <c:pt idx="4246">
                  <c:v>44.239583333333336</c:v>
                </c:pt>
                <c:pt idx="4247">
                  <c:v>44.25</c:v>
                </c:pt>
                <c:pt idx="4248">
                  <c:v>44.260416666666664</c:v>
                </c:pt>
                <c:pt idx="4249">
                  <c:v>44.270833333333336</c:v>
                </c:pt>
                <c:pt idx="4250">
                  <c:v>44.28125</c:v>
                </c:pt>
                <c:pt idx="4251">
                  <c:v>44.291666666666664</c:v>
                </c:pt>
                <c:pt idx="4252">
                  <c:v>44.302083333333336</c:v>
                </c:pt>
                <c:pt idx="4253">
                  <c:v>44.3125</c:v>
                </c:pt>
                <c:pt idx="4254">
                  <c:v>44.322916666666664</c:v>
                </c:pt>
                <c:pt idx="4255">
                  <c:v>44.333333333333336</c:v>
                </c:pt>
                <c:pt idx="4256">
                  <c:v>44.34375</c:v>
                </c:pt>
                <c:pt idx="4257">
                  <c:v>44.354166666666664</c:v>
                </c:pt>
                <c:pt idx="4258">
                  <c:v>44.364583333333336</c:v>
                </c:pt>
                <c:pt idx="4259">
                  <c:v>44.375</c:v>
                </c:pt>
                <c:pt idx="4260">
                  <c:v>44.385416666666664</c:v>
                </c:pt>
                <c:pt idx="4261">
                  <c:v>44.395833333333336</c:v>
                </c:pt>
                <c:pt idx="4262">
                  <c:v>44.40625</c:v>
                </c:pt>
                <c:pt idx="4263">
                  <c:v>44.416666666666664</c:v>
                </c:pt>
                <c:pt idx="4264">
                  <c:v>44.427083333333336</c:v>
                </c:pt>
                <c:pt idx="4265">
                  <c:v>44.4375</c:v>
                </c:pt>
                <c:pt idx="4266">
                  <c:v>44.447916666666664</c:v>
                </c:pt>
                <c:pt idx="4267">
                  <c:v>44.458333333333336</c:v>
                </c:pt>
                <c:pt idx="4268">
                  <c:v>44.46875</c:v>
                </c:pt>
                <c:pt idx="4269">
                  <c:v>44.479166666666664</c:v>
                </c:pt>
                <c:pt idx="4270">
                  <c:v>44.489583333333336</c:v>
                </c:pt>
                <c:pt idx="4271">
                  <c:v>44.5</c:v>
                </c:pt>
                <c:pt idx="4272">
                  <c:v>44.510416666666664</c:v>
                </c:pt>
                <c:pt idx="4273">
                  <c:v>44.520833333333336</c:v>
                </c:pt>
                <c:pt idx="4274">
                  <c:v>44.53125</c:v>
                </c:pt>
                <c:pt idx="4275">
                  <c:v>44.541666666666664</c:v>
                </c:pt>
                <c:pt idx="4276">
                  <c:v>44.552083333333336</c:v>
                </c:pt>
                <c:pt idx="4277">
                  <c:v>44.5625</c:v>
                </c:pt>
                <c:pt idx="4278">
                  <c:v>44.572916666666664</c:v>
                </c:pt>
                <c:pt idx="4279">
                  <c:v>44.583333333333336</c:v>
                </c:pt>
                <c:pt idx="4280">
                  <c:v>44.59375</c:v>
                </c:pt>
                <c:pt idx="4281">
                  <c:v>44.604166666666664</c:v>
                </c:pt>
                <c:pt idx="4282">
                  <c:v>44.614583333333336</c:v>
                </c:pt>
                <c:pt idx="4283">
                  <c:v>44.625</c:v>
                </c:pt>
                <c:pt idx="4284">
                  <c:v>44.635416666666664</c:v>
                </c:pt>
                <c:pt idx="4285">
                  <c:v>44.645833333333336</c:v>
                </c:pt>
                <c:pt idx="4286">
                  <c:v>44.65625</c:v>
                </c:pt>
                <c:pt idx="4287">
                  <c:v>44.666666666666664</c:v>
                </c:pt>
                <c:pt idx="4288">
                  <c:v>44.677083333333336</c:v>
                </c:pt>
                <c:pt idx="4289">
                  <c:v>44.6875</c:v>
                </c:pt>
                <c:pt idx="4290">
                  <c:v>44.697916666666664</c:v>
                </c:pt>
                <c:pt idx="4291">
                  <c:v>44.708333333333336</c:v>
                </c:pt>
                <c:pt idx="4292">
                  <c:v>44.71875</c:v>
                </c:pt>
                <c:pt idx="4293">
                  <c:v>44.729166666666664</c:v>
                </c:pt>
                <c:pt idx="4294">
                  <c:v>44.739583333333336</c:v>
                </c:pt>
                <c:pt idx="4295">
                  <c:v>44.75</c:v>
                </c:pt>
                <c:pt idx="4296">
                  <c:v>44.760416666666664</c:v>
                </c:pt>
                <c:pt idx="4297">
                  <c:v>44.770833333333336</c:v>
                </c:pt>
                <c:pt idx="4298">
                  <c:v>44.78125</c:v>
                </c:pt>
                <c:pt idx="4299">
                  <c:v>44.791666666666664</c:v>
                </c:pt>
                <c:pt idx="4300">
                  <c:v>44.802083333333336</c:v>
                </c:pt>
                <c:pt idx="4301">
                  <c:v>44.8125</c:v>
                </c:pt>
                <c:pt idx="4302">
                  <c:v>44.822916666666664</c:v>
                </c:pt>
                <c:pt idx="4303">
                  <c:v>44.833333333333336</c:v>
                </c:pt>
                <c:pt idx="4304">
                  <c:v>44.84375</c:v>
                </c:pt>
                <c:pt idx="4305">
                  <c:v>44.854166666666664</c:v>
                </c:pt>
                <c:pt idx="4306">
                  <c:v>44.864583333333336</c:v>
                </c:pt>
                <c:pt idx="4307">
                  <c:v>44.875</c:v>
                </c:pt>
                <c:pt idx="4308">
                  <c:v>44.885416666666664</c:v>
                </c:pt>
                <c:pt idx="4309">
                  <c:v>44.895833333333336</c:v>
                </c:pt>
                <c:pt idx="4310">
                  <c:v>44.90625</c:v>
                </c:pt>
                <c:pt idx="4311">
                  <c:v>44.916666666666664</c:v>
                </c:pt>
                <c:pt idx="4312">
                  <c:v>44.927083333333336</c:v>
                </c:pt>
                <c:pt idx="4313">
                  <c:v>44.9375</c:v>
                </c:pt>
                <c:pt idx="4314">
                  <c:v>44.947916666666664</c:v>
                </c:pt>
                <c:pt idx="4315">
                  <c:v>44.958333333333336</c:v>
                </c:pt>
                <c:pt idx="4316">
                  <c:v>44.96875</c:v>
                </c:pt>
                <c:pt idx="4317">
                  <c:v>44.979166666666664</c:v>
                </c:pt>
                <c:pt idx="4318">
                  <c:v>44.989583333333336</c:v>
                </c:pt>
                <c:pt idx="4319">
                  <c:v>45</c:v>
                </c:pt>
                <c:pt idx="4320">
                  <c:v>45.010416666666664</c:v>
                </c:pt>
                <c:pt idx="4321">
                  <c:v>45.020833333333336</c:v>
                </c:pt>
                <c:pt idx="4322">
                  <c:v>45.03125</c:v>
                </c:pt>
                <c:pt idx="4323">
                  <c:v>45.041666666666664</c:v>
                </c:pt>
                <c:pt idx="4324">
                  <c:v>45.052083333333336</c:v>
                </c:pt>
                <c:pt idx="4325">
                  <c:v>45.0625</c:v>
                </c:pt>
                <c:pt idx="4326">
                  <c:v>45.072916666666664</c:v>
                </c:pt>
                <c:pt idx="4327">
                  <c:v>45.083333333333336</c:v>
                </c:pt>
                <c:pt idx="4328">
                  <c:v>45.09375</c:v>
                </c:pt>
                <c:pt idx="4329">
                  <c:v>45.104166666666664</c:v>
                </c:pt>
                <c:pt idx="4330">
                  <c:v>45.114583333333336</c:v>
                </c:pt>
                <c:pt idx="4331">
                  <c:v>45.125</c:v>
                </c:pt>
                <c:pt idx="4332">
                  <c:v>45.135416666666664</c:v>
                </c:pt>
                <c:pt idx="4333">
                  <c:v>45.145833333333336</c:v>
                </c:pt>
                <c:pt idx="4334">
                  <c:v>45.15625</c:v>
                </c:pt>
                <c:pt idx="4335">
                  <c:v>45.166666666666664</c:v>
                </c:pt>
                <c:pt idx="4336">
                  <c:v>45.177083333333336</c:v>
                </c:pt>
                <c:pt idx="4337">
                  <c:v>45.1875</c:v>
                </c:pt>
                <c:pt idx="4338">
                  <c:v>45.197916666666664</c:v>
                </c:pt>
                <c:pt idx="4339">
                  <c:v>45.208333333333336</c:v>
                </c:pt>
                <c:pt idx="4340">
                  <c:v>45.21875</c:v>
                </c:pt>
                <c:pt idx="4341">
                  <c:v>45.229166666666664</c:v>
                </c:pt>
                <c:pt idx="4342">
                  <c:v>45.239583333333336</c:v>
                </c:pt>
                <c:pt idx="4343">
                  <c:v>45.25</c:v>
                </c:pt>
                <c:pt idx="4344">
                  <c:v>45.260416666666664</c:v>
                </c:pt>
                <c:pt idx="4345">
                  <c:v>45.270833333333336</c:v>
                </c:pt>
                <c:pt idx="4346">
                  <c:v>45.28125</c:v>
                </c:pt>
                <c:pt idx="4347">
                  <c:v>45.291666666666664</c:v>
                </c:pt>
                <c:pt idx="4348">
                  <c:v>45.302083333333336</c:v>
                </c:pt>
                <c:pt idx="4349">
                  <c:v>45.3125</c:v>
                </c:pt>
                <c:pt idx="4350">
                  <c:v>45.322916666666664</c:v>
                </c:pt>
                <c:pt idx="4351">
                  <c:v>45.333333333333336</c:v>
                </c:pt>
                <c:pt idx="4352">
                  <c:v>45.34375</c:v>
                </c:pt>
                <c:pt idx="4353">
                  <c:v>45.354166666666664</c:v>
                </c:pt>
                <c:pt idx="4354">
                  <c:v>45.364583333333336</c:v>
                </c:pt>
                <c:pt idx="4355">
                  <c:v>45.375</c:v>
                </c:pt>
                <c:pt idx="4356">
                  <c:v>45.385416666666664</c:v>
                </c:pt>
                <c:pt idx="4357">
                  <c:v>45.395833333333336</c:v>
                </c:pt>
                <c:pt idx="4358">
                  <c:v>45.40625</c:v>
                </c:pt>
                <c:pt idx="4359">
                  <c:v>45.416666666666664</c:v>
                </c:pt>
                <c:pt idx="4360">
                  <c:v>45.427083333333336</c:v>
                </c:pt>
                <c:pt idx="4361">
                  <c:v>45.4375</c:v>
                </c:pt>
                <c:pt idx="4362">
                  <c:v>45.447916666666664</c:v>
                </c:pt>
                <c:pt idx="4363">
                  <c:v>45.458333333333336</c:v>
                </c:pt>
                <c:pt idx="4364">
                  <c:v>45.46875</c:v>
                </c:pt>
                <c:pt idx="4365">
                  <c:v>45.479166666666664</c:v>
                </c:pt>
                <c:pt idx="4366">
                  <c:v>45.489583333333336</c:v>
                </c:pt>
                <c:pt idx="4367">
                  <c:v>45.5</c:v>
                </c:pt>
                <c:pt idx="4368">
                  <c:v>45.510416666666664</c:v>
                </c:pt>
                <c:pt idx="4369">
                  <c:v>45.520833333333336</c:v>
                </c:pt>
                <c:pt idx="4370">
                  <c:v>45.53125</c:v>
                </c:pt>
                <c:pt idx="4371">
                  <c:v>45.541666666666664</c:v>
                </c:pt>
                <c:pt idx="4372">
                  <c:v>45.552083333333336</c:v>
                </c:pt>
                <c:pt idx="4373">
                  <c:v>45.5625</c:v>
                </c:pt>
                <c:pt idx="4374">
                  <c:v>45.572916666666664</c:v>
                </c:pt>
                <c:pt idx="4375">
                  <c:v>45.583333333333336</c:v>
                </c:pt>
                <c:pt idx="4376">
                  <c:v>45.59375</c:v>
                </c:pt>
                <c:pt idx="4377">
                  <c:v>45.604166666666664</c:v>
                </c:pt>
                <c:pt idx="4378">
                  <c:v>45.614583333333336</c:v>
                </c:pt>
                <c:pt idx="4379">
                  <c:v>45.625</c:v>
                </c:pt>
                <c:pt idx="4380">
                  <c:v>45.635416666666664</c:v>
                </c:pt>
                <c:pt idx="4381">
                  <c:v>45.645833333333336</c:v>
                </c:pt>
                <c:pt idx="4382">
                  <c:v>45.65625</c:v>
                </c:pt>
                <c:pt idx="4383">
                  <c:v>45.666666666666664</c:v>
                </c:pt>
                <c:pt idx="4384">
                  <c:v>45.677083333333336</c:v>
                </c:pt>
                <c:pt idx="4385">
                  <c:v>45.6875</c:v>
                </c:pt>
                <c:pt idx="4386">
                  <c:v>45.697916666666664</c:v>
                </c:pt>
                <c:pt idx="4387">
                  <c:v>45.708333333333336</c:v>
                </c:pt>
                <c:pt idx="4388">
                  <c:v>45.71875</c:v>
                </c:pt>
                <c:pt idx="4389">
                  <c:v>45.729166666666664</c:v>
                </c:pt>
                <c:pt idx="4390">
                  <c:v>45.739583333333336</c:v>
                </c:pt>
                <c:pt idx="4391">
                  <c:v>45.75</c:v>
                </c:pt>
                <c:pt idx="4392">
                  <c:v>45.760416666666664</c:v>
                </c:pt>
                <c:pt idx="4393">
                  <c:v>45.770833333333336</c:v>
                </c:pt>
                <c:pt idx="4394">
                  <c:v>45.78125</c:v>
                </c:pt>
                <c:pt idx="4395">
                  <c:v>45.791666666666664</c:v>
                </c:pt>
                <c:pt idx="4396">
                  <c:v>45.802083333333336</c:v>
                </c:pt>
                <c:pt idx="4397">
                  <c:v>45.8125</c:v>
                </c:pt>
                <c:pt idx="4398">
                  <c:v>45.822916666666664</c:v>
                </c:pt>
                <c:pt idx="4399">
                  <c:v>45.833333333333336</c:v>
                </c:pt>
                <c:pt idx="4400">
                  <c:v>45.84375</c:v>
                </c:pt>
                <c:pt idx="4401">
                  <c:v>45.854166666666664</c:v>
                </c:pt>
                <c:pt idx="4402">
                  <c:v>45.864583333333336</c:v>
                </c:pt>
                <c:pt idx="4403">
                  <c:v>45.875</c:v>
                </c:pt>
                <c:pt idx="4404">
                  <c:v>45.885416666666664</c:v>
                </c:pt>
                <c:pt idx="4405">
                  <c:v>45.895833333333336</c:v>
                </c:pt>
                <c:pt idx="4406">
                  <c:v>45.90625</c:v>
                </c:pt>
                <c:pt idx="4407">
                  <c:v>45.916666666666664</c:v>
                </c:pt>
                <c:pt idx="4408">
                  <c:v>45.927083333333336</c:v>
                </c:pt>
                <c:pt idx="4409">
                  <c:v>45.9375</c:v>
                </c:pt>
                <c:pt idx="4410">
                  <c:v>45.947916666666664</c:v>
                </c:pt>
                <c:pt idx="4411">
                  <c:v>45.958333333333336</c:v>
                </c:pt>
                <c:pt idx="4412">
                  <c:v>45.96875</c:v>
                </c:pt>
                <c:pt idx="4413">
                  <c:v>45.979166666666664</c:v>
                </c:pt>
                <c:pt idx="4414">
                  <c:v>45.989583333333336</c:v>
                </c:pt>
                <c:pt idx="4415">
                  <c:v>46</c:v>
                </c:pt>
                <c:pt idx="4416">
                  <c:v>46.010416666666664</c:v>
                </c:pt>
                <c:pt idx="4417">
                  <c:v>46.020833333333336</c:v>
                </c:pt>
                <c:pt idx="4418">
                  <c:v>46.03125</c:v>
                </c:pt>
                <c:pt idx="4419">
                  <c:v>46.041666666666664</c:v>
                </c:pt>
                <c:pt idx="4420">
                  <c:v>46.052083333333336</c:v>
                </c:pt>
                <c:pt idx="4421">
                  <c:v>46.0625</c:v>
                </c:pt>
                <c:pt idx="4422">
                  <c:v>46.072916666666664</c:v>
                </c:pt>
                <c:pt idx="4423">
                  <c:v>46.083333333333336</c:v>
                </c:pt>
                <c:pt idx="4424">
                  <c:v>46.09375</c:v>
                </c:pt>
                <c:pt idx="4425">
                  <c:v>46.104166666666664</c:v>
                </c:pt>
                <c:pt idx="4426">
                  <c:v>46.114583333333336</c:v>
                </c:pt>
                <c:pt idx="4427">
                  <c:v>46.125</c:v>
                </c:pt>
                <c:pt idx="4428">
                  <c:v>46.135416666666664</c:v>
                </c:pt>
                <c:pt idx="4429">
                  <c:v>46.145833333333336</c:v>
                </c:pt>
                <c:pt idx="4430">
                  <c:v>46.15625</c:v>
                </c:pt>
                <c:pt idx="4431">
                  <c:v>46.166666666666664</c:v>
                </c:pt>
                <c:pt idx="4432">
                  <c:v>46.177083333333336</c:v>
                </c:pt>
                <c:pt idx="4433">
                  <c:v>46.1875</c:v>
                </c:pt>
                <c:pt idx="4434">
                  <c:v>46.197916666666664</c:v>
                </c:pt>
                <c:pt idx="4435">
                  <c:v>46.208333333333336</c:v>
                </c:pt>
                <c:pt idx="4436">
                  <c:v>46.21875</c:v>
                </c:pt>
                <c:pt idx="4437">
                  <c:v>46.229166666666664</c:v>
                </c:pt>
                <c:pt idx="4438">
                  <c:v>46.239583333333336</c:v>
                </c:pt>
                <c:pt idx="4439">
                  <c:v>46.25</c:v>
                </c:pt>
                <c:pt idx="4440">
                  <c:v>46.260416666666664</c:v>
                </c:pt>
                <c:pt idx="4441">
                  <c:v>46.270833333333336</c:v>
                </c:pt>
                <c:pt idx="4442">
                  <c:v>46.28125</c:v>
                </c:pt>
                <c:pt idx="4443">
                  <c:v>46.291666666666664</c:v>
                </c:pt>
                <c:pt idx="4444">
                  <c:v>46.302083333333336</c:v>
                </c:pt>
                <c:pt idx="4445">
                  <c:v>46.3125</c:v>
                </c:pt>
                <c:pt idx="4446">
                  <c:v>46.322916666666664</c:v>
                </c:pt>
                <c:pt idx="4447">
                  <c:v>46.333333333333336</c:v>
                </c:pt>
                <c:pt idx="4448">
                  <c:v>46.34375</c:v>
                </c:pt>
                <c:pt idx="4449">
                  <c:v>46.354166666666664</c:v>
                </c:pt>
                <c:pt idx="4450">
                  <c:v>46.364583333333336</c:v>
                </c:pt>
                <c:pt idx="4451">
                  <c:v>46.375</c:v>
                </c:pt>
                <c:pt idx="4452">
                  <c:v>46.385416666666664</c:v>
                </c:pt>
                <c:pt idx="4453">
                  <c:v>46.395833333333336</c:v>
                </c:pt>
                <c:pt idx="4454">
                  <c:v>46.40625</c:v>
                </c:pt>
                <c:pt idx="4455">
                  <c:v>46.416666666666664</c:v>
                </c:pt>
                <c:pt idx="4456">
                  <c:v>46.427083333333336</c:v>
                </c:pt>
                <c:pt idx="4457">
                  <c:v>46.4375</c:v>
                </c:pt>
                <c:pt idx="4458">
                  <c:v>46.447916666666664</c:v>
                </c:pt>
                <c:pt idx="4459">
                  <c:v>46.458333333333336</c:v>
                </c:pt>
                <c:pt idx="4460">
                  <c:v>46.46875</c:v>
                </c:pt>
                <c:pt idx="4461">
                  <c:v>46.479166666666664</c:v>
                </c:pt>
                <c:pt idx="4462">
                  <c:v>46.489583333333336</c:v>
                </c:pt>
                <c:pt idx="4463">
                  <c:v>46.5</c:v>
                </c:pt>
                <c:pt idx="4464">
                  <c:v>46.510416666666664</c:v>
                </c:pt>
                <c:pt idx="4465">
                  <c:v>46.520833333333336</c:v>
                </c:pt>
                <c:pt idx="4466">
                  <c:v>46.53125</c:v>
                </c:pt>
                <c:pt idx="4467">
                  <c:v>46.541666666666664</c:v>
                </c:pt>
                <c:pt idx="4468">
                  <c:v>46.552083333333336</c:v>
                </c:pt>
                <c:pt idx="4469">
                  <c:v>46.5625</c:v>
                </c:pt>
                <c:pt idx="4470">
                  <c:v>46.572916666666664</c:v>
                </c:pt>
                <c:pt idx="4471">
                  <c:v>46.583333333333336</c:v>
                </c:pt>
                <c:pt idx="4472">
                  <c:v>46.59375</c:v>
                </c:pt>
                <c:pt idx="4473">
                  <c:v>46.604166666666664</c:v>
                </c:pt>
                <c:pt idx="4474">
                  <c:v>46.614583333333336</c:v>
                </c:pt>
                <c:pt idx="4475">
                  <c:v>46.625</c:v>
                </c:pt>
                <c:pt idx="4476">
                  <c:v>46.635416666666664</c:v>
                </c:pt>
                <c:pt idx="4477">
                  <c:v>46.645833333333336</c:v>
                </c:pt>
                <c:pt idx="4478">
                  <c:v>46.65625</c:v>
                </c:pt>
                <c:pt idx="4479">
                  <c:v>46.666666666666664</c:v>
                </c:pt>
                <c:pt idx="4480">
                  <c:v>46.677083333333336</c:v>
                </c:pt>
                <c:pt idx="4481">
                  <c:v>46.6875</c:v>
                </c:pt>
                <c:pt idx="4482">
                  <c:v>46.697916666666664</c:v>
                </c:pt>
                <c:pt idx="4483">
                  <c:v>46.708333333333336</c:v>
                </c:pt>
                <c:pt idx="4484">
                  <c:v>46.71875</c:v>
                </c:pt>
                <c:pt idx="4485">
                  <c:v>46.729166666666664</c:v>
                </c:pt>
                <c:pt idx="4486">
                  <c:v>46.739583333333336</c:v>
                </c:pt>
                <c:pt idx="4487">
                  <c:v>46.75</c:v>
                </c:pt>
                <c:pt idx="4488">
                  <c:v>46.760416666666664</c:v>
                </c:pt>
                <c:pt idx="4489">
                  <c:v>46.770833333333336</c:v>
                </c:pt>
                <c:pt idx="4490">
                  <c:v>46.78125</c:v>
                </c:pt>
                <c:pt idx="4491">
                  <c:v>46.791666666666664</c:v>
                </c:pt>
                <c:pt idx="4492">
                  <c:v>46.802083333333336</c:v>
                </c:pt>
                <c:pt idx="4493">
                  <c:v>46.8125</c:v>
                </c:pt>
                <c:pt idx="4494">
                  <c:v>46.822916666666664</c:v>
                </c:pt>
                <c:pt idx="4495">
                  <c:v>46.833333333333336</c:v>
                </c:pt>
                <c:pt idx="4496">
                  <c:v>46.84375</c:v>
                </c:pt>
                <c:pt idx="4497">
                  <c:v>46.854166666666664</c:v>
                </c:pt>
                <c:pt idx="4498">
                  <c:v>46.864583333333336</c:v>
                </c:pt>
                <c:pt idx="4499">
                  <c:v>46.875</c:v>
                </c:pt>
                <c:pt idx="4500">
                  <c:v>46.885416666666664</c:v>
                </c:pt>
                <c:pt idx="4501">
                  <c:v>46.895833333333336</c:v>
                </c:pt>
                <c:pt idx="4502">
                  <c:v>46.90625</c:v>
                </c:pt>
                <c:pt idx="4503">
                  <c:v>46.916666666666664</c:v>
                </c:pt>
                <c:pt idx="4504">
                  <c:v>46.927083333333336</c:v>
                </c:pt>
                <c:pt idx="4505">
                  <c:v>46.9375</c:v>
                </c:pt>
                <c:pt idx="4506">
                  <c:v>46.947916666666664</c:v>
                </c:pt>
                <c:pt idx="4507">
                  <c:v>46.958333333333336</c:v>
                </c:pt>
                <c:pt idx="4508">
                  <c:v>46.96875</c:v>
                </c:pt>
                <c:pt idx="4509">
                  <c:v>46.979166666666664</c:v>
                </c:pt>
                <c:pt idx="4510">
                  <c:v>46.989583333333336</c:v>
                </c:pt>
                <c:pt idx="4511">
                  <c:v>47</c:v>
                </c:pt>
                <c:pt idx="4512">
                  <c:v>47.010416666666664</c:v>
                </c:pt>
                <c:pt idx="4513">
                  <c:v>47.020833333333336</c:v>
                </c:pt>
                <c:pt idx="4514">
                  <c:v>47.03125</c:v>
                </c:pt>
                <c:pt idx="4515">
                  <c:v>47.041666666666664</c:v>
                </c:pt>
                <c:pt idx="4516">
                  <c:v>47.052083333333336</c:v>
                </c:pt>
                <c:pt idx="4517">
                  <c:v>47.0625</c:v>
                </c:pt>
                <c:pt idx="4518">
                  <c:v>47.072916666666664</c:v>
                </c:pt>
                <c:pt idx="4519">
                  <c:v>47.083333333333336</c:v>
                </c:pt>
                <c:pt idx="4520">
                  <c:v>47.09375</c:v>
                </c:pt>
                <c:pt idx="4521">
                  <c:v>47.104166666666664</c:v>
                </c:pt>
                <c:pt idx="4522">
                  <c:v>47.114583333333336</c:v>
                </c:pt>
                <c:pt idx="4523">
                  <c:v>47.125</c:v>
                </c:pt>
                <c:pt idx="4524">
                  <c:v>47.135416666666664</c:v>
                </c:pt>
                <c:pt idx="4525">
                  <c:v>47.145833333333336</c:v>
                </c:pt>
                <c:pt idx="4526">
                  <c:v>47.15625</c:v>
                </c:pt>
                <c:pt idx="4527">
                  <c:v>47.166666666666664</c:v>
                </c:pt>
                <c:pt idx="4528">
                  <c:v>47.177083333333336</c:v>
                </c:pt>
                <c:pt idx="4529">
                  <c:v>47.1875</c:v>
                </c:pt>
                <c:pt idx="4530">
                  <c:v>47.197916666666664</c:v>
                </c:pt>
                <c:pt idx="4531">
                  <c:v>47.208333333333336</c:v>
                </c:pt>
                <c:pt idx="4532">
                  <c:v>47.21875</c:v>
                </c:pt>
                <c:pt idx="4533">
                  <c:v>47.229166666666664</c:v>
                </c:pt>
                <c:pt idx="4534">
                  <c:v>47.239583333333336</c:v>
                </c:pt>
                <c:pt idx="4535">
                  <c:v>47.25</c:v>
                </c:pt>
                <c:pt idx="4536">
                  <c:v>47.260416666666664</c:v>
                </c:pt>
                <c:pt idx="4537">
                  <c:v>47.270833333333336</c:v>
                </c:pt>
                <c:pt idx="4538">
                  <c:v>47.28125</c:v>
                </c:pt>
                <c:pt idx="4539">
                  <c:v>47.291666666666664</c:v>
                </c:pt>
                <c:pt idx="4540">
                  <c:v>47.302083333333336</c:v>
                </c:pt>
                <c:pt idx="4541">
                  <c:v>47.3125</c:v>
                </c:pt>
                <c:pt idx="4542">
                  <c:v>47.322916666666664</c:v>
                </c:pt>
                <c:pt idx="4543">
                  <c:v>47.333333333333336</c:v>
                </c:pt>
                <c:pt idx="4544">
                  <c:v>47.34375</c:v>
                </c:pt>
                <c:pt idx="4545">
                  <c:v>47.354166666666664</c:v>
                </c:pt>
                <c:pt idx="4546">
                  <c:v>47.364583333333336</c:v>
                </c:pt>
                <c:pt idx="4547">
                  <c:v>47.375</c:v>
                </c:pt>
                <c:pt idx="4548">
                  <c:v>47.385416666666664</c:v>
                </c:pt>
                <c:pt idx="4549">
                  <c:v>47.395833333333336</c:v>
                </c:pt>
                <c:pt idx="4550">
                  <c:v>47.40625</c:v>
                </c:pt>
                <c:pt idx="4551">
                  <c:v>47.416666666666664</c:v>
                </c:pt>
                <c:pt idx="4552">
                  <c:v>47.427083333333336</c:v>
                </c:pt>
                <c:pt idx="4553">
                  <c:v>47.4375</c:v>
                </c:pt>
                <c:pt idx="4554">
                  <c:v>47.447916666666664</c:v>
                </c:pt>
                <c:pt idx="4555">
                  <c:v>47.458333333333336</c:v>
                </c:pt>
                <c:pt idx="4556">
                  <c:v>47.46875</c:v>
                </c:pt>
                <c:pt idx="4557">
                  <c:v>47.479166666666664</c:v>
                </c:pt>
                <c:pt idx="4558">
                  <c:v>47.489583333333336</c:v>
                </c:pt>
                <c:pt idx="4559">
                  <c:v>47.5</c:v>
                </c:pt>
                <c:pt idx="4560">
                  <c:v>47.510416666666664</c:v>
                </c:pt>
                <c:pt idx="4561">
                  <c:v>47.520833333333336</c:v>
                </c:pt>
                <c:pt idx="4562">
                  <c:v>47.53125</c:v>
                </c:pt>
                <c:pt idx="4563">
                  <c:v>47.541666666666664</c:v>
                </c:pt>
                <c:pt idx="4564">
                  <c:v>47.552083333333336</c:v>
                </c:pt>
                <c:pt idx="4565">
                  <c:v>47.5625</c:v>
                </c:pt>
                <c:pt idx="4566">
                  <c:v>47.572916666666664</c:v>
                </c:pt>
                <c:pt idx="4567">
                  <c:v>47.583333333333336</c:v>
                </c:pt>
                <c:pt idx="4568">
                  <c:v>47.59375</c:v>
                </c:pt>
                <c:pt idx="4569">
                  <c:v>47.604166666666664</c:v>
                </c:pt>
                <c:pt idx="4570">
                  <c:v>47.614583333333336</c:v>
                </c:pt>
                <c:pt idx="4571">
                  <c:v>47.625</c:v>
                </c:pt>
                <c:pt idx="4572">
                  <c:v>47.635416666666664</c:v>
                </c:pt>
                <c:pt idx="4573">
                  <c:v>47.645833333333336</c:v>
                </c:pt>
                <c:pt idx="4574">
                  <c:v>47.65625</c:v>
                </c:pt>
                <c:pt idx="4575">
                  <c:v>47.666666666666664</c:v>
                </c:pt>
                <c:pt idx="4576">
                  <c:v>47.677083333333336</c:v>
                </c:pt>
                <c:pt idx="4577">
                  <c:v>47.6875</c:v>
                </c:pt>
                <c:pt idx="4578">
                  <c:v>47.697916666666664</c:v>
                </c:pt>
                <c:pt idx="4579">
                  <c:v>47.708333333333336</c:v>
                </c:pt>
                <c:pt idx="4580">
                  <c:v>47.71875</c:v>
                </c:pt>
                <c:pt idx="4581">
                  <c:v>47.729166666666664</c:v>
                </c:pt>
                <c:pt idx="4582">
                  <c:v>47.739583333333336</c:v>
                </c:pt>
                <c:pt idx="4583">
                  <c:v>47.75</c:v>
                </c:pt>
                <c:pt idx="4584">
                  <c:v>47.760416666666664</c:v>
                </c:pt>
                <c:pt idx="4585">
                  <c:v>47.770833333333336</c:v>
                </c:pt>
                <c:pt idx="4586">
                  <c:v>47.78125</c:v>
                </c:pt>
                <c:pt idx="4587">
                  <c:v>47.791666666666664</c:v>
                </c:pt>
                <c:pt idx="4588">
                  <c:v>47.802083333333336</c:v>
                </c:pt>
                <c:pt idx="4589">
                  <c:v>47.8125</c:v>
                </c:pt>
                <c:pt idx="4590">
                  <c:v>47.822916666666664</c:v>
                </c:pt>
                <c:pt idx="4591">
                  <c:v>47.833333333333336</c:v>
                </c:pt>
                <c:pt idx="4592">
                  <c:v>47.84375</c:v>
                </c:pt>
                <c:pt idx="4593">
                  <c:v>47.854166666666664</c:v>
                </c:pt>
                <c:pt idx="4594">
                  <c:v>47.864583333333336</c:v>
                </c:pt>
                <c:pt idx="4595">
                  <c:v>47.875</c:v>
                </c:pt>
                <c:pt idx="4596">
                  <c:v>47.885416666666664</c:v>
                </c:pt>
                <c:pt idx="4597">
                  <c:v>47.895833333333336</c:v>
                </c:pt>
                <c:pt idx="4598">
                  <c:v>47.90625</c:v>
                </c:pt>
                <c:pt idx="4599">
                  <c:v>47.916666666666664</c:v>
                </c:pt>
                <c:pt idx="4600">
                  <c:v>47.927083333333336</c:v>
                </c:pt>
                <c:pt idx="4601">
                  <c:v>47.9375</c:v>
                </c:pt>
                <c:pt idx="4602">
                  <c:v>47.947916666666664</c:v>
                </c:pt>
                <c:pt idx="4603">
                  <c:v>47.958333333333336</c:v>
                </c:pt>
                <c:pt idx="4604">
                  <c:v>47.96875</c:v>
                </c:pt>
                <c:pt idx="4605">
                  <c:v>47.979166666666664</c:v>
                </c:pt>
                <c:pt idx="4606">
                  <c:v>47.989583333333336</c:v>
                </c:pt>
                <c:pt idx="4607">
                  <c:v>48</c:v>
                </c:pt>
                <c:pt idx="4608">
                  <c:v>48.010416666666664</c:v>
                </c:pt>
                <c:pt idx="4609">
                  <c:v>48.020833333333336</c:v>
                </c:pt>
                <c:pt idx="4610">
                  <c:v>48.03125</c:v>
                </c:pt>
                <c:pt idx="4611">
                  <c:v>48.041666666666664</c:v>
                </c:pt>
                <c:pt idx="4612">
                  <c:v>48.052083333333336</c:v>
                </c:pt>
                <c:pt idx="4613">
                  <c:v>48.0625</c:v>
                </c:pt>
                <c:pt idx="4614">
                  <c:v>48.072916666666664</c:v>
                </c:pt>
                <c:pt idx="4615">
                  <c:v>48.083333333333336</c:v>
                </c:pt>
                <c:pt idx="4616">
                  <c:v>48.09375</c:v>
                </c:pt>
                <c:pt idx="4617">
                  <c:v>48.104166666666664</c:v>
                </c:pt>
                <c:pt idx="4618">
                  <c:v>48.114583333333336</c:v>
                </c:pt>
                <c:pt idx="4619">
                  <c:v>48.125</c:v>
                </c:pt>
                <c:pt idx="4620">
                  <c:v>48.135416666666664</c:v>
                </c:pt>
                <c:pt idx="4621">
                  <c:v>48.145833333333336</c:v>
                </c:pt>
                <c:pt idx="4622">
                  <c:v>48.15625</c:v>
                </c:pt>
                <c:pt idx="4623">
                  <c:v>48.166666666666664</c:v>
                </c:pt>
                <c:pt idx="4624">
                  <c:v>48.177083333333336</c:v>
                </c:pt>
                <c:pt idx="4625">
                  <c:v>48.1875</c:v>
                </c:pt>
                <c:pt idx="4626">
                  <c:v>48.197916666666664</c:v>
                </c:pt>
                <c:pt idx="4627">
                  <c:v>48.208333333333336</c:v>
                </c:pt>
                <c:pt idx="4628">
                  <c:v>48.21875</c:v>
                </c:pt>
                <c:pt idx="4629">
                  <c:v>48.229166666666664</c:v>
                </c:pt>
                <c:pt idx="4630">
                  <c:v>48.239583333333336</c:v>
                </c:pt>
                <c:pt idx="4631">
                  <c:v>48.25</c:v>
                </c:pt>
                <c:pt idx="4632">
                  <c:v>48.260416666666664</c:v>
                </c:pt>
                <c:pt idx="4633">
                  <c:v>48.270833333333336</c:v>
                </c:pt>
                <c:pt idx="4634">
                  <c:v>48.28125</c:v>
                </c:pt>
                <c:pt idx="4635">
                  <c:v>48.291666666666664</c:v>
                </c:pt>
                <c:pt idx="4636">
                  <c:v>48.302083333333336</c:v>
                </c:pt>
                <c:pt idx="4637">
                  <c:v>48.3125</c:v>
                </c:pt>
                <c:pt idx="4638">
                  <c:v>48.322916666666664</c:v>
                </c:pt>
                <c:pt idx="4639">
                  <c:v>48.333333333333336</c:v>
                </c:pt>
                <c:pt idx="4640">
                  <c:v>48.34375</c:v>
                </c:pt>
                <c:pt idx="4641">
                  <c:v>48.354166666666664</c:v>
                </c:pt>
                <c:pt idx="4642">
                  <c:v>48.364583333333336</c:v>
                </c:pt>
                <c:pt idx="4643">
                  <c:v>48.375</c:v>
                </c:pt>
                <c:pt idx="4644">
                  <c:v>48.385416666666664</c:v>
                </c:pt>
                <c:pt idx="4645">
                  <c:v>48.395833333333336</c:v>
                </c:pt>
                <c:pt idx="4646">
                  <c:v>48.40625</c:v>
                </c:pt>
                <c:pt idx="4647">
                  <c:v>48.416666666666664</c:v>
                </c:pt>
                <c:pt idx="4648">
                  <c:v>48.427083333333336</c:v>
                </c:pt>
                <c:pt idx="4649">
                  <c:v>48.4375</c:v>
                </c:pt>
                <c:pt idx="4650">
                  <c:v>48.447916666666664</c:v>
                </c:pt>
                <c:pt idx="4651">
                  <c:v>48.458333333333336</c:v>
                </c:pt>
                <c:pt idx="4652">
                  <c:v>48.46875</c:v>
                </c:pt>
                <c:pt idx="4653">
                  <c:v>48.479166666666664</c:v>
                </c:pt>
                <c:pt idx="4654">
                  <c:v>48.489583333333336</c:v>
                </c:pt>
                <c:pt idx="4655">
                  <c:v>48.5</c:v>
                </c:pt>
                <c:pt idx="4656">
                  <c:v>48.510416666666664</c:v>
                </c:pt>
                <c:pt idx="4657">
                  <c:v>48.520833333333336</c:v>
                </c:pt>
                <c:pt idx="4658">
                  <c:v>48.53125</c:v>
                </c:pt>
                <c:pt idx="4659">
                  <c:v>48.541666666666664</c:v>
                </c:pt>
                <c:pt idx="4660">
                  <c:v>48.552083333333336</c:v>
                </c:pt>
                <c:pt idx="4661">
                  <c:v>48.5625</c:v>
                </c:pt>
                <c:pt idx="4662">
                  <c:v>48.572916666666664</c:v>
                </c:pt>
                <c:pt idx="4663">
                  <c:v>48.583333333333336</c:v>
                </c:pt>
                <c:pt idx="4664">
                  <c:v>48.59375</c:v>
                </c:pt>
                <c:pt idx="4665">
                  <c:v>48.604166666666664</c:v>
                </c:pt>
                <c:pt idx="4666">
                  <c:v>48.614583333333336</c:v>
                </c:pt>
                <c:pt idx="4667">
                  <c:v>48.625</c:v>
                </c:pt>
                <c:pt idx="4668">
                  <c:v>48.635416666666664</c:v>
                </c:pt>
                <c:pt idx="4669">
                  <c:v>48.645833333333336</c:v>
                </c:pt>
                <c:pt idx="4670">
                  <c:v>48.65625</c:v>
                </c:pt>
                <c:pt idx="4671">
                  <c:v>48.666666666666664</c:v>
                </c:pt>
                <c:pt idx="4672">
                  <c:v>48.677083333333336</c:v>
                </c:pt>
                <c:pt idx="4673">
                  <c:v>48.6875</c:v>
                </c:pt>
                <c:pt idx="4674">
                  <c:v>48.697916666666664</c:v>
                </c:pt>
                <c:pt idx="4675">
                  <c:v>48.708333333333336</c:v>
                </c:pt>
                <c:pt idx="4676">
                  <c:v>48.71875</c:v>
                </c:pt>
                <c:pt idx="4677">
                  <c:v>48.729166666666664</c:v>
                </c:pt>
                <c:pt idx="4678">
                  <c:v>48.739583333333336</c:v>
                </c:pt>
                <c:pt idx="4679">
                  <c:v>48.75</c:v>
                </c:pt>
                <c:pt idx="4680">
                  <c:v>48.760416666666664</c:v>
                </c:pt>
                <c:pt idx="4681">
                  <c:v>48.770833333333336</c:v>
                </c:pt>
                <c:pt idx="4682">
                  <c:v>48.78125</c:v>
                </c:pt>
                <c:pt idx="4683">
                  <c:v>48.791666666666664</c:v>
                </c:pt>
                <c:pt idx="4684">
                  <c:v>48.802083333333336</c:v>
                </c:pt>
                <c:pt idx="4685">
                  <c:v>48.8125</c:v>
                </c:pt>
                <c:pt idx="4686">
                  <c:v>48.822916666666664</c:v>
                </c:pt>
                <c:pt idx="4687">
                  <c:v>48.833333333333336</c:v>
                </c:pt>
                <c:pt idx="4688">
                  <c:v>48.84375</c:v>
                </c:pt>
                <c:pt idx="4689">
                  <c:v>48.854166666666664</c:v>
                </c:pt>
                <c:pt idx="4690">
                  <c:v>48.864583333333336</c:v>
                </c:pt>
                <c:pt idx="4691">
                  <c:v>48.875</c:v>
                </c:pt>
                <c:pt idx="4692">
                  <c:v>48.885416666666664</c:v>
                </c:pt>
                <c:pt idx="4693">
                  <c:v>48.895833333333336</c:v>
                </c:pt>
                <c:pt idx="4694">
                  <c:v>48.90625</c:v>
                </c:pt>
                <c:pt idx="4695">
                  <c:v>48.916666666666664</c:v>
                </c:pt>
                <c:pt idx="4696">
                  <c:v>48.927083333333336</c:v>
                </c:pt>
                <c:pt idx="4697">
                  <c:v>48.9375</c:v>
                </c:pt>
                <c:pt idx="4698">
                  <c:v>48.947916666666664</c:v>
                </c:pt>
                <c:pt idx="4699">
                  <c:v>48.958333333333336</c:v>
                </c:pt>
                <c:pt idx="4700">
                  <c:v>48.96875</c:v>
                </c:pt>
                <c:pt idx="4701">
                  <c:v>48.979166666666664</c:v>
                </c:pt>
                <c:pt idx="4702">
                  <c:v>48.989583333333336</c:v>
                </c:pt>
                <c:pt idx="4703">
                  <c:v>49</c:v>
                </c:pt>
                <c:pt idx="4704">
                  <c:v>49.010416666666664</c:v>
                </c:pt>
                <c:pt idx="4705">
                  <c:v>49.020833333333336</c:v>
                </c:pt>
                <c:pt idx="4706">
                  <c:v>49.03125</c:v>
                </c:pt>
                <c:pt idx="4707">
                  <c:v>49.041666666666664</c:v>
                </c:pt>
                <c:pt idx="4708">
                  <c:v>49.052083333333336</c:v>
                </c:pt>
                <c:pt idx="4709">
                  <c:v>49.0625</c:v>
                </c:pt>
                <c:pt idx="4710">
                  <c:v>49.072916666666664</c:v>
                </c:pt>
                <c:pt idx="4711">
                  <c:v>49.083333333333336</c:v>
                </c:pt>
                <c:pt idx="4712">
                  <c:v>49.09375</c:v>
                </c:pt>
                <c:pt idx="4713">
                  <c:v>49.104166666666664</c:v>
                </c:pt>
                <c:pt idx="4714">
                  <c:v>49.114583333333336</c:v>
                </c:pt>
                <c:pt idx="4715">
                  <c:v>49.125</c:v>
                </c:pt>
                <c:pt idx="4716">
                  <c:v>49.135416666666664</c:v>
                </c:pt>
                <c:pt idx="4717">
                  <c:v>49.145833333333336</c:v>
                </c:pt>
                <c:pt idx="4718">
                  <c:v>49.15625</c:v>
                </c:pt>
                <c:pt idx="4719">
                  <c:v>49.166666666666664</c:v>
                </c:pt>
                <c:pt idx="4720">
                  <c:v>49.177083333333336</c:v>
                </c:pt>
                <c:pt idx="4721">
                  <c:v>49.1875</c:v>
                </c:pt>
                <c:pt idx="4722">
                  <c:v>49.197916666666664</c:v>
                </c:pt>
                <c:pt idx="4723">
                  <c:v>49.208333333333336</c:v>
                </c:pt>
                <c:pt idx="4724">
                  <c:v>49.21875</c:v>
                </c:pt>
                <c:pt idx="4725">
                  <c:v>49.229166666666664</c:v>
                </c:pt>
                <c:pt idx="4726">
                  <c:v>49.239583333333336</c:v>
                </c:pt>
                <c:pt idx="4727">
                  <c:v>49.25</c:v>
                </c:pt>
                <c:pt idx="4728">
                  <c:v>49.260416666666664</c:v>
                </c:pt>
                <c:pt idx="4729">
                  <c:v>49.270833333333336</c:v>
                </c:pt>
                <c:pt idx="4730">
                  <c:v>49.28125</c:v>
                </c:pt>
                <c:pt idx="4731">
                  <c:v>49.291666666666664</c:v>
                </c:pt>
                <c:pt idx="4732">
                  <c:v>49.302083333333336</c:v>
                </c:pt>
                <c:pt idx="4733">
                  <c:v>49.3125</c:v>
                </c:pt>
                <c:pt idx="4734">
                  <c:v>49.322916666666664</c:v>
                </c:pt>
                <c:pt idx="4735">
                  <c:v>49.333333333333336</c:v>
                </c:pt>
                <c:pt idx="4736">
                  <c:v>49.34375</c:v>
                </c:pt>
                <c:pt idx="4737">
                  <c:v>49.354166666666664</c:v>
                </c:pt>
                <c:pt idx="4738">
                  <c:v>49.364583333333336</c:v>
                </c:pt>
                <c:pt idx="4739">
                  <c:v>49.375</c:v>
                </c:pt>
                <c:pt idx="4740">
                  <c:v>49.385416666666664</c:v>
                </c:pt>
                <c:pt idx="4741">
                  <c:v>49.395833333333336</c:v>
                </c:pt>
                <c:pt idx="4742">
                  <c:v>49.40625</c:v>
                </c:pt>
                <c:pt idx="4743">
                  <c:v>49.416666666666664</c:v>
                </c:pt>
                <c:pt idx="4744">
                  <c:v>49.427083333333336</c:v>
                </c:pt>
                <c:pt idx="4745">
                  <c:v>49.4375</c:v>
                </c:pt>
                <c:pt idx="4746">
                  <c:v>49.447916666666664</c:v>
                </c:pt>
                <c:pt idx="4747">
                  <c:v>49.458333333333336</c:v>
                </c:pt>
                <c:pt idx="4748">
                  <c:v>49.46875</c:v>
                </c:pt>
                <c:pt idx="4749">
                  <c:v>49.479166666666664</c:v>
                </c:pt>
                <c:pt idx="4750">
                  <c:v>49.489583333333336</c:v>
                </c:pt>
                <c:pt idx="4751">
                  <c:v>49.5</c:v>
                </c:pt>
                <c:pt idx="4752">
                  <c:v>49.510416666666664</c:v>
                </c:pt>
                <c:pt idx="4753">
                  <c:v>49.520833333333336</c:v>
                </c:pt>
                <c:pt idx="4754">
                  <c:v>49.53125</c:v>
                </c:pt>
                <c:pt idx="4755">
                  <c:v>49.541666666666664</c:v>
                </c:pt>
                <c:pt idx="4756">
                  <c:v>49.552083333333336</c:v>
                </c:pt>
                <c:pt idx="4757">
                  <c:v>49.5625</c:v>
                </c:pt>
                <c:pt idx="4758">
                  <c:v>49.572916666666664</c:v>
                </c:pt>
                <c:pt idx="4759">
                  <c:v>49.583333333333336</c:v>
                </c:pt>
                <c:pt idx="4760">
                  <c:v>49.59375</c:v>
                </c:pt>
                <c:pt idx="4761">
                  <c:v>49.604166666666664</c:v>
                </c:pt>
                <c:pt idx="4762">
                  <c:v>49.614583333333336</c:v>
                </c:pt>
                <c:pt idx="4763">
                  <c:v>49.625</c:v>
                </c:pt>
                <c:pt idx="4764">
                  <c:v>49.635416666666664</c:v>
                </c:pt>
                <c:pt idx="4765">
                  <c:v>49.645833333333336</c:v>
                </c:pt>
                <c:pt idx="4766">
                  <c:v>49.65625</c:v>
                </c:pt>
                <c:pt idx="4767">
                  <c:v>49.666666666666664</c:v>
                </c:pt>
                <c:pt idx="4768">
                  <c:v>49.677083333333336</c:v>
                </c:pt>
                <c:pt idx="4769">
                  <c:v>49.6875</c:v>
                </c:pt>
                <c:pt idx="4770">
                  <c:v>49.697916666666664</c:v>
                </c:pt>
                <c:pt idx="4771">
                  <c:v>49.708333333333336</c:v>
                </c:pt>
                <c:pt idx="4772">
                  <c:v>49.71875</c:v>
                </c:pt>
                <c:pt idx="4773">
                  <c:v>49.729166666666664</c:v>
                </c:pt>
                <c:pt idx="4774">
                  <c:v>49.739583333333336</c:v>
                </c:pt>
                <c:pt idx="4775">
                  <c:v>49.75</c:v>
                </c:pt>
                <c:pt idx="4776">
                  <c:v>49.760416666666664</c:v>
                </c:pt>
                <c:pt idx="4777">
                  <c:v>49.770833333333336</c:v>
                </c:pt>
                <c:pt idx="4778">
                  <c:v>49.78125</c:v>
                </c:pt>
                <c:pt idx="4779">
                  <c:v>49.791666666666664</c:v>
                </c:pt>
                <c:pt idx="4780">
                  <c:v>49.802083333333336</c:v>
                </c:pt>
                <c:pt idx="4781">
                  <c:v>49.8125</c:v>
                </c:pt>
                <c:pt idx="4782">
                  <c:v>49.822916666666664</c:v>
                </c:pt>
                <c:pt idx="4783">
                  <c:v>49.833333333333336</c:v>
                </c:pt>
                <c:pt idx="4784">
                  <c:v>49.84375</c:v>
                </c:pt>
                <c:pt idx="4785">
                  <c:v>49.854166666666664</c:v>
                </c:pt>
                <c:pt idx="4786">
                  <c:v>49.864583333333336</c:v>
                </c:pt>
                <c:pt idx="4787">
                  <c:v>49.875</c:v>
                </c:pt>
                <c:pt idx="4788">
                  <c:v>49.885416666666664</c:v>
                </c:pt>
                <c:pt idx="4789">
                  <c:v>49.895833333333336</c:v>
                </c:pt>
                <c:pt idx="4790">
                  <c:v>49.90625</c:v>
                </c:pt>
                <c:pt idx="4791">
                  <c:v>49.916666666666664</c:v>
                </c:pt>
                <c:pt idx="4792">
                  <c:v>49.927083333333336</c:v>
                </c:pt>
                <c:pt idx="4793">
                  <c:v>49.9375</c:v>
                </c:pt>
                <c:pt idx="4794">
                  <c:v>49.947916666666664</c:v>
                </c:pt>
                <c:pt idx="4795">
                  <c:v>49.958333333333336</c:v>
                </c:pt>
                <c:pt idx="4796">
                  <c:v>49.96875</c:v>
                </c:pt>
                <c:pt idx="4797">
                  <c:v>49.979166666666664</c:v>
                </c:pt>
                <c:pt idx="4798">
                  <c:v>49.989583333333336</c:v>
                </c:pt>
                <c:pt idx="4799">
                  <c:v>50</c:v>
                </c:pt>
                <c:pt idx="4800">
                  <c:v>50.010416666666664</c:v>
                </c:pt>
                <c:pt idx="4801">
                  <c:v>50.020833333333336</c:v>
                </c:pt>
                <c:pt idx="4802">
                  <c:v>50.03125</c:v>
                </c:pt>
                <c:pt idx="4803">
                  <c:v>50.041666666666664</c:v>
                </c:pt>
                <c:pt idx="4804">
                  <c:v>50.052083333333336</c:v>
                </c:pt>
                <c:pt idx="4805">
                  <c:v>50.0625</c:v>
                </c:pt>
                <c:pt idx="4806">
                  <c:v>50.072916666666664</c:v>
                </c:pt>
                <c:pt idx="4807">
                  <c:v>50.083333333333336</c:v>
                </c:pt>
                <c:pt idx="4808">
                  <c:v>50.09375</c:v>
                </c:pt>
                <c:pt idx="4809">
                  <c:v>50.104166666666664</c:v>
                </c:pt>
                <c:pt idx="4810">
                  <c:v>50.114583333333336</c:v>
                </c:pt>
                <c:pt idx="4811">
                  <c:v>50.125</c:v>
                </c:pt>
                <c:pt idx="4812">
                  <c:v>50.135416666666664</c:v>
                </c:pt>
                <c:pt idx="4813">
                  <c:v>50.145833333333336</c:v>
                </c:pt>
                <c:pt idx="4814">
                  <c:v>50.15625</c:v>
                </c:pt>
                <c:pt idx="4815">
                  <c:v>50.166666666666664</c:v>
                </c:pt>
                <c:pt idx="4816">
                  <c:v>50.177083333333336</c:v>
                </c:pt>
                <c:pt idx="4817">
                  <c:v>50.1875</c:v>
                </c:pt>
                <c:pt idx="4818">
                  <c:v>50.197916666666664</c:v>
                </c:pt>
                <c:pt idx="4819">
                  <c:v>50.208333333333336</c:v>
                </c:pt>
                <c:pt idx="4820">
                  <c:v>50.21875</c:v>
                </c:pt>
                <c:pt idx="4821">
                  <c:v>50.229166666666664</c:v>
                </c:pt>
                <c:pt idx="4822">
                  <c:v>50.239583333333336</c:v>
                </c:pt>
                <c:pt idx="4823">
                  <c:v>50.25</c:v>
                </c:pt>
                <c:pt idx="4824">
                  <c:v>50.260416666666664</c:v>
                </c:pt>
                <c:pt idx="4825">
                  <c:v>50.270833333333336</c:v>
                </c:pt>
                <c:pt idx="4826">
                  <c:v>50.28125</c:v>
                </c:pt>
                <c:pt idx="4827">
                  <c:v>50.291666666666664</c:v>
                </c:pt>
                <c:pt idx="4828">
                  <c:v>50.302083333333336</c:v>
                </c:pt>
                <c:pt idx="4829">
                  <c:v>50.3125</c:v>
                </c:pt>
                <c:pt idx="4830">
                  <c:v>50.322916666666664</c:v>
                </c:pt>
                <c:pt idx="4831">
                  <c:v>50.333333333333336</c:v>
                </c:pt>
                <c:pt idx="4832">
                  <c:v>50.34375</c:v>
                </c:pt>
                <c:pt idx="4833">
                  <c:v>50.354166666666664</c:v>
                </c:pt>
                <c:pt idx="4834">
                  <c:v>50.364583333333336</c:v>
                </c:pt>
                <c:pt idx="4835">
                  <c:v>50.375</c:v>
                </c:pt>
                <c:pt idx="4836">
                  <c:v>50.385416666666664</c:v>
                </c:pt>
                <c:pt idx="4837">
                  <c:v>50.395833333333336</c:v>
                </c:pt>
                <c:pt idx="4838">
                  <c:v>50.40625</c:v>
                </c:pt>
                <c:pt idx="4839">
                  <c:v>50.416666666666664</c:v>
                </c:pt>
                <c:pt idx="4840">
                  <c:v>50.427083333333336</c:v>
                </c:pt>
                <c:pt idx="4841">
                  <c:v>50.4375</c:v>
                </c:pt>
                <c:pt idx="4842">
                  <c:v>50.447916666666664</c:v>
                </c:pt>
                <c:pt idx="4843">
                  <c:v>50.458333333333336</c:v>
                </c:pt>
                <c:pt idx="4844">
                  <c:v>50.46875</c:v>
                </c:pt>
                <c:pt idx="4845">
                  <c:v>50.479166666666664</c:v>
                </c:pt>
                <c:pt idx="4846">
                  <c:v>50.489583333333336</c:v>
                </c:pt>
                <c:pt idx="4847">
                  <c:v>50.5</c:v>
                </c:pt>
                <c:pt idx="4848">
                  <c:v>50.510416666666664</c:v>
                </c:pt>
                <c:pt idx="4849">
                  <c:v>50.520833333333336</c:v>
                </c:pt>
                <c:pt idx="4850">
                  <c:v>50.53125</c:v>
                </c:pt>
                <c:pt idx="4851">
                  <c:v>50.541666666666664</c:v>
                </c:pt>
                <c:pt idx="4852">
                  <c:v>50.552083333333336</c:v>
                </c:pt>
                <c:pt idx="4853">
                  <c:v>50.5625</c:v>
                </c:pt>
                <c:pt idx="4854">
                  <c:v>50.572916666666664</c:v>
                </c:pt>
                <c:pt idx="4855">
                  <c:v>50.583333333333336</c:v>
                </c:pt>
                <c:pt idx="4856">
                  <c:v>50.59375</c:v>
                </c:pt>
                <c:pt idx="4857">
                  <c:v>50.604166666666664</c:v>
                </c:pt>
                <c:pt idx="4858">
                  <c:v>50.614583333333336</c:v>
                </c:pt>
                <c:pt idx="4859">
                  <c:v>50.625</c:v>
                </c:pt>
                <c:pt idx="4860">
                  <c:v>50.635416666666664</c:v>
                </c:pt>
                <c:pt idx="4861">
                  <c:v>50.645833333333336</c:v>
                </c:pt>
                <c:pt idx="4862">
                  <c:v>50.65625</c:v>
                </c:pt>
                <c:pt idx="4863">
                  <c:v>50.666666666666664</c:v>
                </c:pt>
                <c:pt idx="4864">
                  <c:v>50.677083333333336</c:v>
                </c:pt>
                <c:pt idx="4865">
                  <c:v>50.6875</c:v>
                </c:pt>
                <c:pt idx="4866">
                  <c:v>50.697916666666664</c:v>
                </c:pt>
                <c:pt idx="4867">
                  <c:v>50.708333333333336</c:v>
                </c:pt>
                <c:pt idx="4868">
                  <c:v>50.71875</c:v>
                </c:pt>
                <c:pt idx="4869">
                  <c:v>50.729166666666664</c:v>
                </c:pt>
                <c:pt idx="4870">
                  <c:v>50.739583333333336</c:v>
                </c:pt>
                <c:pt idx="4871">
                  <c:v>50.75</c:v>
                </c:pt>
                <c:pt idx="4872">
                  <c:v>50.760416666666664</c:v>
                </c:pt>
                <c:pt idx="4873">
                  <c:v>50.770833333333336</c:v>
                </c:pt>
                <c:pt idx="4874">
                  <c:v>50.78125</c:v>
                </c:pt>
                <c:pt idx="4875">
                  <c:v>50.791666666666664</c:v>
                </c:pt>
                <c:pt idx="4876">
                  <c:v>50.802083333333336</c:v>
                </c:pt>
                <c:pt idx="4877">
                  <c:v>50.8125</c:v>
                </c:pt>
                <c:pt idx="4878">
                  <c:v>50.822916666666664</c:v>
                </c:pt>
                <c:pt idx="4879">
                  <c:v>50.833333333333336</c:v>
                </c:pt>
                <c:pt idx="4880">
                  <c:v>50.84375</c:v>
                </c:pt>
                <c:pt idx="4881">
                  <c:v>50.854166666666664</c:v>
                </c:pt>
                <c:pt idx="4882">
                  <c:v>50.864583333333336</c:v>
                </c:pt>
                <c:pt idx="4883">
                  <c:v>50.875</c:v>
                </c:pt>
                <c:pt idx="4884">
                  <c:v>50.885416666666664</c:v>
                </c:pt>
                <c:pt idx="4885">
                  <c:v>50.895833333333336</c:v>
                </c:pt>
                <c:pt idx="4886">
                  <c:v>50.90625</c:v>
                </c:pt>
                <c:pt idx="4887">
                  <c:v>50.916666666666664</c:v>
                </c:pt>
                <c:pt idx="4888">
                  <c:v>50.927083333333336</c:v>
                </c:pt>
                <c:pt idx="4889">
                  <c:v>50.9375</c:v>
                </c:pt>
                <c:pt idx="4890">
                  <c:v>50.947916666666664</c:v>
                </c:pt>
                <c:pt idx="4891">
                  <c:v>50.958333333333336</c:v>
                </c:pt>
                <c:pt idx="4892">
                  <c:v>50.96875</c:v>
                </c:pt>
                <c:pt idx="4893">
                  <c:v>50.979166666666664</c:v>
                </c:pt>
                <c:pt idx="4894">
                  <c:v>50.989583333333336</c:v>
                </c:pt>
                <c:pt idx="4895">
                  <c:v>51</c:v>
                </c:pt>
                <c:pt idx="4896">
                  <c:v>51.010416666666664</c:v>
                </c:pt>
                <c:pt idx="4897">
                  <c:v>51.020833333333336</c:v>
                </c:pt>
                <c:pt idx="4898">
                  <c:v>51.03125</c:v>
                </c:pt>
                <c:pt idx="4899">
                  <c:v>51.041666666666664</c:v>
                </c:pt>
                <c:pt idx="4900">
                  <c:v>51.052083333333336</c:v>
                </c:pt>
                <c:pt idx="4901">
                  <c:v>51.0625</c:v>
                </c:pt>
                <c:pt idx="4902">
                  <c:v>51.072916666666664</c:v>
                </c:pt>
                <c:pt idx="4903">
                  <c:v>51.083333333333336</c:v>
                </c:pt>
                <c:pt idx="4904">
                  <c:v>51.09375</c:v>
                </c:pt>
                <c:pt idx="4905">
                  <c:v>51.104166666666664</c:v>
                </c:pt>
                <c:pt idx="4906">
                  <c:v>51.114583333333336</c:v>
                </c:pt>
                <c:pt idx="4907">
                  <c:v>51.125</c:v>
                </c:pt>
                <c:pt idx="4908">
                  <c:v>51.135416666666664</c:v>
                </c:pt>
                <c:pt idx="4909">
                  <c:v>51.145833333333336</c:v>
                </c:pt>
                <c:pt idx="4910">
                  <c:v>51.15625</c:v>
                </c:pt>
                <c:pt idx="4911">
                  <c:v>51.166666666666664</c:v>
                </c:pt>
                <c:pt idx="4912">
                  <c:v>51.177083333333336</c:v>
                </c:pt>
                <c:pt idx="4913">
                  <c:v>51.1875</c:v>
                </c:pt>
                <c:pt idx="4914">
                  <c:v>51.197916666666664</c:v>
                </c:pt>
                <c:pt idx="4915">
                  <c:v>51.208333333333336</c:v>
                </c:pt>
                <c:pt idx="4916">
                  <c:v>51.21875</c:v>
                </c:pt>
                <c:pt idx="4917">
                  <c:v>51.229166666666664</c:v>
                </c:pt>
                <c:pt idx="4918">
                  <c:v>51.239583333333336</c:v>
                </c:pt>
                <c:pt idx="4919">
                  <c:v>51.25</c:v>
                </c:pt>
                <c:pt idx="4920">
                  <c:v>51.260416666666664</c:v>
                </c:pt>
                <c:pt idx="4921">
                  <c:v>51.270833333333336</c:v>
                </c:pt>
                <c:pt idx="4922">
                  <c:v>51.28125</c:v>
                </c:pt>
                <c:pt idx="4923">
                  <c:v>51.291666666666664</c:v>
                </c:pt>
                <c:pt idx="4924">
                  <c:v>51.302083333333336</c:v>
                </c:pt>
                <c:pt idx="4925">
                  <c:v>51.3125</c:v>
                </c:pt>
                <c:pt idx="4926">
                  <c:v>51.322916666666664</c:v>
                </c:pt>
                <c:pt idx="4927">
                  <c:v>51.333333333333336</c:v>
                </c:pt>
                <c:pt idx="4928">
                  <c:v>51.34375</c:v>
                </c:pt>
                <c:pt idx="4929">
                  <c:v>51.354166666666664</c:v>
                </c:pt>
                <c:pt idx="4930">
                  <c:v>51.364583333333336</c:v>
                </c:pt>
                <c:pt idx="4931">
                  <c:v>51.375</c:v>
                </c:pt>
                <c:pt idx="4932">
                  <c:v>51.385416666666664</c:v>
                </c:pt>
                <c:pt idx="4933">
                  <c:v>51.395833333333336</c:v>
                </c:pt>
                <c:pt idx="4934">
                  <c:v>51.40625</c:v>
                </c:pt>
                <c:pt idx="4935">
                  <c:v>51.416666666666664</c:v>
                </c:pt>
                <c:pt idx="4936">
                  <c:v>51.427083333333336</c:v>
                </c:pt>
                <c:pt idx="4937">
                  <c:v>51.4375</c:v>
                </c:pt>
                <c:pt idx="4938">
                  <c:v>51.447916666666664</c:v>
                </c:pt>
                <c:pt idx="4939">
                  <c:v>51.458333333333336</c:v>
                </c:pt>
                <c:pt idx="4940">
                  <c:v>51.46875</c:v>
                </c:pt>
                <c:pt idx="4941">
                  <c:v>51.479166666666664</c:v>
                </c:pt>
                <c:pt idx="4942">
                  <c:v>51.489583333333336</c:v>
                </c:pt>
                <c:pt idx="4943">
                  <c:v>51.5</c:v>
                </c:pt>
                <c:pt idx="4944">
                  <c:v>51.510416666666664</c:v>
                </c:pt>
                <c:pt idx="4945">
                  <c:v>51.520833333333336</c:v>
                </c:pt>
                <c:pt idx="4946">
                  <c:v>51.53125</c:v>
                </c:pt>
                <c:pt idx="4947">
                  <c:v>51.541666666666664</c:v>
                </c:pt>
                <c:pt idx="4948">
                  <c:v>51.552083333333336</c:v>
                </c:pt>
                <c:pt idx="4949">
                  <c:v>51.5625</c:v>
                </c:pt>
                <c:pt idx="4950">
                  <c:v>51.572916666666664</c:v>
                </c:pt>
                <c:pt idx="4951">
                  <c:v>51.583333333333336</c:v>
                </c:pt>
                <c:pt idx="4952">
                  <c:v>51.59375</c:v>
                </c:pt>
                <c:pt idx="4953">
                  <c:v>51.604166666666664</c:v>
                </c:pt>
                <c:pt idx="4954">
                  <c:v>51.614583333333336</c:v>
                </c:pt>
                <c:pt idx="4955">
                  <c:v>51.625</c:v>
                </c:pt>
                <c:pt idx="4956">
                  <c:v>51.635416666666664</c:v>
                </c:pt>
                <c:pt idx="4957">
                  <c:v>51.645833333333336</c:v>
                </c:pt>
                <c:pt idx="4958">
                  <c:v>51.65625</c:v>
                </c:pt>
                <c:pt idx="4959">
                  <c:v>51.666666666666664</c:v>
                </c:pt>
                <c:pt idx="4960">
                  <c:v>51.677083333333336</c:v>
                </c:pt>
                <c:pt idx="4961">
                  <c:v>51.6875</c:v>
                </c:pt>
                <c:pt idx="4962">
                  <c:v>51.697916666666664</c:v>
                </c:pt>
                <c:pt idx="4963">
                  <c:v>51.708333333333336</c:v>
                </c:pt>
                <c:pt idx="4964">
                  <c:v>51.71875</c:v>
                </c:pt>
                <c:pt idx="4965">
                  <c:v>51.729166666666664</c:v>
                </c:pt>
                <c:pt idx="4966">
                  <c:v>51.739583333333336</c:v>
                </c:pt>
                <c:pt idx="4967">
                  <c:v>51.75</c:v>
                </c:pt>
                <c:pt idx="4968">
                  <c:v>51.760416666666664</c:v>
                </c:pt>
                <c:pt idx="4969">
                  <c:v>51.770833333333336</c:v>
                </c:pt>
                <c:pt idx="4970">
                  <c:v>51.78125</c:v>
                </c:pt>
                <c:pt idx="4971">
                  <c:v>51.791666666666664</c:v>
                </c:pt>
                <c:pt idx="4972">
                  <c:v>51.802083333333336</c:v>
                </c:pt>
                <c:pt idx="4973">
                  <c:v>51.8125</c:v>
                </c:pt>
                <c:pt idx="4974">
                  <c:v>51.822916666666664</c:v>
                </c:pt>
                <c:pt idx="4975">
                  <c:v>51.833333333333336</c:v>
                </c:pt>
                <c:pt idx="4976">
                  <c:v>51.84375</c:v>
                </c:pt>
                <c:pt idx="4977">
                  <c:v>51.854166666666664</c:v>
                </c:pt>
                <c:pt idx="4978">
                  <c:v>51.864583333333336</c:v>
                </c:pt>
                <c:pt idx="4979">
                  <c:v>51.875</c:v>
                </c:pt>
                <c:pt idx="4980">
                  <c:v>51.885416666666664</c:v>
                </c:pt>
                <c:pt idx="4981">
                  <c:v>51.895833333333336</c:v>
                </c:pt>
                <c:pt idx="4982">
                  <c:v>51.90625</c:v>
                </c:pt>
                <c:pt idx="4983">
                  <c:v>51.916666666666664</c:v>
                </c:pt>
                <c:pt idx="4984">
                  <c:v>51.927083333333336</c:v>
                </c:pt>
                <c:pt idx="4985">
                  <c:v>51.9375</c:v>
                </c:pt>
                <c:pt idx="4986">
                  <c:v>51.947916666666664</c:v>
                </c:pt>
                <c:pt idx="4987">
                  <c:v>51.958333333333336</c:v>
                </c:pt>
                <c:pt idx="4988">
                  <c:v>51.96875</c:v>
                </c:pt>
                <c:pt idx="4989">
                  <c:v>51.979166666666664</c:v>
                </c:pt>
                <c:pt idx="4990">
                  <c:v>51.989583333333336</c:v>
                </c:pt>
                <c:pt idx="4991">
                  <c:v>52</c:v>
                </c:pt>
                <c:pt idx="4992">
                  <c:v>52.010416666666664</c:v>
                </c:pt>
                <c:pt idx="4993">
                  <c:v>52.020833333333336</c:v>
                </c:pt>
                <c:pt idx="4994">
                  <c:v>52.03125</c:v>
                </c:pt>
                <c:pt idx="4995">
                  <c:v>52.041666666666664</c:v>
                </c:pt>
                <c:pt idx="4996">
                  <c:v>52.052083333333336</c:v>
                </c:pt>
                <c:pt idx="4997">
                  <c:v>52.0625</c:v>
                </c:pt>
                <c:pt idx="4998">
                  <c:v>52.072916666666664</c:v>
                </c:pt>
                <c:pt idx="4999">
                  <c:v>52.083333333333336</c:v>
                </c:pt>
                <c:pt idx="5000">
                  <c:v>52.09375</c:v>
                </c:pt>
                <c:pt idx="5001">
                  <c:v>52.104166666666664</c:v>
                </c:pt>
                <c:pt idx="5002">
                  <c:v>52.114583333333336</c:v>
                </c:pt>
                <c:pt idx="5003">
                  <c:v>52.125</c:v>
                </c:pt>
                <c:pt idx="5004">
                  <c:v>52.135416666666664</c:v>
                </c:pt>
                <c:pt idx="5005">
                  <c:v>52.145833333333336</c:v>
                </c:pt>
                <c:pt idx="5006">
                  <c:v>52.15625</c:v>
                </c:pt>
                <c:pt idx="5007">
                  <c:v>52.166666666666664</c:v>
                </c:pt>
                <c:pt idx="5008">
                  <c:v>52.177083333333336</c:v>
                </c:pt>
                <c:pt idx="5009">
                  <c:v>52.1875</c:v>
                </c:pt>
                <c:pt idx="5010">
                  <c:v>52.197916666666664</c:v>
                </c:pt>
                <c:pt idx="5011">
                  <c:v>52.208333333333336</c:v>
                </c:pt>
                <c:pt idx="5012">
                  <c:v>52.21875</c:v>
                </c:pt>
                <c:pt idx="5013">
                  <c:v>52.229166666666664</c:v>
                </c:pt>
                <c:pt idx="5014">
                  <c:v>52.239583333333336</c:v>
                </c:pt>
                <c:pt idx="5015">
                  <c:v>52.25</c:v>
                </c:pt>
                <c:pt idx="5016">
                  <c:v>52.260416666666664</c:v>
                </c:pt>
                <c:pt idx="5017">
                  <c:v>52.270833333333336</c:v>
                </c:pt>
                <c:pt idx="5018">
                  <c:v>52.28125</c:v>
                </c:pt>
                <c:pt idx="5019">
                  <c:v>52.291666666666664</c:v>
                </c:pt>
                <c:pt idx="5020">
                  <c:v>52.302083333333336</c:v>
                </c:pt>
                <c:pt idx="5021">
                  <c:v>52.3125</c:v>
                </c:pt>
                <c:pt idx="5022">
                  <c:v>52.322916666666664</c:v>
                </c:pt>
                <c:pt idx="5023">
                  <c:v>52.333333333333336</c:v>
                </c:pt>
                <c:pt idx="5024">
                  <c:v>52.34375</c:v>
                </c:pt>
                <c:pt idx="5025">
                  <c:v>52.354166666666664</c:v>
                </c:pt>
                <c:pt idx="5026">
                  <c:v>52.364583333333336</c:v>
                </c:pt>
                <c:pt idx="5027">
                  <c:v>52.375</c:v>
                </c:pt>
                <c:pt idx="5028">
                  <c:v>52.385416666666664</c:v>
                </c:pt>
                <c:pt idx="5029">
                  <c:v>52.395833333333336</c:v>
                </c:pt>
                <c:pt idx="5030">
                  <c:v>52.40625</c:v>
                </c:pt>
                <c:pt idx="5031">
                  <c:v>52.416666666666664</c:v>
                </c:pt>
                <c:pt idx="5032">
                  <c:v>52.427083333333336</c:v>
                </c:pt>
                <c:pt idx="5033">
                  <c:v>52.4375</c:v>
                </c:pt>
                <c:pt idx="5034">
                  <c:v>52.447916666666664</c:v>
                </c:pt>
                <c:pt idx="5035">
                  <c:v>52.458333333333336</c:v>
                </c:pt>
                <c:pt idx="5036">
                  <c:v>52.46875</c:v>
                </c:pt>
                <c:pt idx="5037">
                  <c:v>52.479166666666664</c:v>
                </c:pt>
                <c:pt idx="5038">
                  <c:v>52.489583333333336</c:v>
                </c:pt>
                <c:pt idx="5039">
                  <c:v>52.5</c:v>
                </c:pt>
                <c:pt idx="5040">
                  <c:v>52.510416666666664</c:v>
                </c:pt>
                <c:pt idx="5041">
                  <c:v>52.520833333333336</c:v>
                </c:pt>
                <c:pt idx="5042">
                  <c:v>52.53125</c:v>
                </c:pt>
                <c:pt idx="5043">
                  <c:v>52.541666666666664</c:v>
                </c:pt>
                <c:pt idx="5044">
                  <c:v>52.552083333333336</c:v>
                </c:pt>
                <c:pt idx="5045">
                  <c:v>52.5625</c:v>
                </c:pt>
                <c:pt idx="5046">
                  <c:v>52.572916666666664</c:v>
                </c:pt>
                <c:pt idx="5047">
                  <c:v>52.583333333333336</c:v>
                </c:pt>
                <c:pt idx="5048">
                  <c:v>52.59375</c:v>
                </c:pt>
                <c:pt idx="5049">
                  <c:v>52.604166666666664</c:v>
                </c:pt>
                <c:pt idx="5050">
                  <c:v>52.614583333333336</c:v>
                </c:pt>
                <c:pt idx="5051">
                  <c:v>52.625</c:v>
                </c:pt>
                <c:pt idx="5052">
                  <c:v>52.635416666666664</c:v>
                </c:pt>
                <c:pt idx="5053">
                  <c:v>52.645833333333336</c:v>
                </c:pt>
                <c:pt idx="5054">
                  <c:v>52.65625</c:v>
                </c:pt>
                <c:pt idx="5055">
                  <c:v>52.666666666666664</c:v>
                </c:pt>
                <c:pt idx="5056">
                  <c:v>52.677083333333336</c:v>
                </c:pt>
                <c:pt idx="5057">
                  <c:v>52.6875</c:v>
                </c:pt>
                <c:pt idx="5058">
                  <c:v>52.697916666666664</c:v>
                </c:pt>
                <c:pt idx="5059">
                  <c:v>52.708333333333336</c:v>
                </c:pt>
                <c:pt idx="5060">
                  <c:v>52.71875</c:v>
                </c:pt>
                <c:pt idx="5061">
                  <c:v>52.729166666666664</c:v>
                </c:pt>
                <c:pt idx="5062">
                  <c:v>52.739583333333336</c:v>
                </c:pt>
                <c:pt idx="5063">
                  <c:v>52.75</c:v>
                </c:pt>
                <c:pt idx="5064">
                  <c:v>52.760416666666664</c:v>
                </c:pt>
                <c:pt idx="5065">
                  <c:v>52.770833333333336</c:v>
                </c:pt>
                <c:pt idx="5066">
                  <c:v>52.78125</c:v>
                </c:pt>
                <c:pt idx="5067">
                  <c:v>52.791666666666664</c:v>
                </c:pt>
                <c:pt idx="5068">
                  <c:v>52.802083333333336</c:v>
                </c:pt>
                <c:pt idx="5069">
                  <c:v>52.8125</c:v>
                </c:pt>
                <c:pt idx="5070">
                  <c:v>52.822916666666664</c:v>
                </c:pt>
                <c:pt idx="5071">
                  <c:v>52.833333333333336</c:v>
                </c:pt>
                <c:pt idx="5072">
                  <c:v>52.84375</c:v>
                </c:pt>
                <c:pt idx="5073">
                  <c:v>52.854166666666664</c:v>
                </c:pt>
                <c:pt idx="5074">
                  <c:v>52.864583333333336</c:v>
                </c:pt>
                <c:pt idx="5075">
                  <c:v>52.875</c:v>
                </c:pt>
                <c:pt idx="5076">
                  <c:v>52.885416666666664</c:v>
                </c:pt>
                <c:pt idx="5077">
                  <c:v>52.895833333333336</c:v>
                </c:pt>
                <c:pt idx="5078">
                  <c:v>52.90625</c:v>
                </c:pt>
                <c:pt idx="5079">
                  <c:v>52.916666666666664</c:v>
                </c:pt>
                <c:pt idx="5080">
                  <c:v>52.927083333333336</c:v>
                </c:pt>
                <c:pt idx="5081">
                  <c:v>52.9375</c:v>
                </c:pt>
                <c:pt idx="5082">
                  <c:v>52.947916666666664</c:v>
                </c:pt>
                <c:pt idx="5083">
                  <c:v>52.958333333333336</c:v>
                </c:pt>
                <c:pt idx="5084">
                  <c:v>52.96875</c:v>
                </c:pt>
                <c:pt idx="5085">
                  <c:v>52.979166666666664</c:v>
                </c:pt>
                <c:pt idx="5086">
                  <c:v>52.989583333333336</c:v>
                </c:pt>
                <c:pt idx="5087">
                  <c:v>53</c:v>
                </c:pt>
                <c:pt idx="5088">
                  <c:v>53.010416666666664</c:v>
                </c:pt>
                <c:pt idx="5089">
                  <c:v>53.020833333333336</c:v>
                </c:pt>
                <c:pt idx="5090">
                  <c:v>53.03125</c:v>
                </c:pt>
                <c:pt idx="5091">
                  <c:v>53.041666666666664</c:v>
                </c:pt>
                <c:pt idx="5092">
                  <c:v>53.052083333333336</c:v>
                </c:pt>
                <c:pt idx="5093">
                  <c:v>53.0625</c:v>
                </c:pt>
                <c:pt idx="5094">
                  <c:v>53.072916666666664</c:v>
                </c:pt>
                <c:pt idx="5095">
                  <c:v>53.083333333333336</c:v>
                </c:pt>
                <c:pt idx="5096">
                  <c:v>53.09375</c:v>
                </c:pt>
                <c:pt idx="5097">
                  <c:v>53.104166666666664</c:v>
                </c:pt>
                <c:pt idx="5098">
                  <c:v>53.114583333333336</c:v>
                </c:pt>
                <c:pt idx="5099">
                  <c:v>53.125</c:v>
                </c:pt>
                <c:pt idx="5100">
                  <c:v>53.135416666666664</c:v>
                </c:pt>
                <c:pt idx="5101">
                  <c:v>53.145833333333336</c:v>
                </c:pt>
                <c:pt idx="5102">
                  <c:v>53.15625</c:v>
                </c:pt>
                <c:pt idx="5103">
                  <c:v>53.166666666666664</c:v>
                </c:pt>
                <c:pt idx="5104">
                  <c:v>53.177083333333336</c:v>
                </c:pt>
                <c:pt idx="5105">
                  <c:v>53.1875</c:v>
                </c:pt>
                <c:pt idx="5106">
                  <c:v>53.197916666666664</c:v>
                </c:pt>
                <c:pt idx="5107">
                  <c:v>53.208333333333336</c:v>
                </c:pt>
                <c:pt idx="5108">
                  <c:v>53.21875</c:v>
                </c:pt>
                <c:pt idx="5109">
                  <c:v>53.229166666666664</c:v>
                </c:pt>
                <c:pt idx="5110">
                  <c:v>53.239583333333336</c:v>
                </c:pt>
                <c:pt idx="5111">
                  <c:v>53.25</c:v>
                </c:pt>
                <c:pt idx="5112">
                  <c:v>53.260416666666664</c:v>
                </c:pt>
                <c:pt idx="5113">
                  <c:v>53.270833333333336</c:v>
                </c:pt>
                <c:pt idx="5114">
                  <c:v>53.28125</c:v>
                </c:pt>
                <c:pt idx="5115">
                  <c:v>53.291666666666664</c:v>
                </c:pt>
                <c:pt idx="5116">
                  <c:v>53.302083333333336</c:v>
                </c:pt>
                <c:pt idx="5117">
                  <c:v>53.3125</c:v>
                </c:pt>
                <c:pt idx="5118">
                  <c:v>53.322916666666664</c:v>
                </c:pt>
                <c:pt idx="5119">
                  <c:v>53.333333333333336</c:v>
                </c:pt>
                <c:pt idx="5120">
                  <c:v>53.34375</c:v>
                </c:pt>
                <c:pt idx="5121">
                  <c:v>53.354166666666664</c:v>
                </c:pt>
                <c:pt idx="5122">
                  <c:v>53.364583333333336</c:v>
                </c:pt>
                <c:pt idx="5123">
                  <c:v>53.375</c:v>
                </c:pt>
                <c:pt idx="5124">
                  <c:v>53.385416666666664</c:v>
                </c:pt>
                <c:pt idx="5125">
                  <c:v>53.395833333333336</c:v>
                </c:pt>
                <c:pt idx="5126">
                  <c:v>53.40625</c:v>
                </c:pt>
                <c:pt idx="5127">
                  <c:v>53.416666666666664</c:v>
                </c:pt>
                <c:pt idx="5128">
                  <c:v>53.427083333333336</c:v>
                </c:pt>
                <c:pt idx="5129">
                  <c:v>53.4375</c:v>
                </c:pt>
                <c:pt idx="5130">
                  <c:v>53.447916666666664</c:v>
                </c:pt>
                <c:pt idx="5131">
                  <c:v>53.458333333333336</c:v>
                </c:pt>
                <c:pt idx="5132">
                  <c:v>53.46875</c:v>
                </c:pt>
                <c:pt idx="5133">
                  <c:v>53.479166666666664</c:v>
                </c:pt>
                <c:pt idx="5134">
                  <c:v>53.489583333333336</c:v>
                </c:pt>
                <c:pt idx="5135">
                  <c:v>53.5</c:v>
                </c:pt>
                <c:pt idx="5136">
                  <c:v>53.510416666666664</c:v>
                </c:pt>
                <c:pt idx="5137">
                  <c:v>53.520833333333336</c:v>
                </c:pt>
                <c:pt idx="5138">
                  <c:v>53.53125</c:v>
                </c:pt>
                <c:pt idx="5139">
                  <c:v>53.541666666666664</c:v>
                </c:pt>
                <c:pt idx="5140">
                  <c:v>53.552083333333336</c:v>
                </c:pt>
                <c:pt idx="5141">
                  <c:v>53.5625</c:v>
                </c:pt>
                <c:pt idx="5142">
                  <c:v>53.572916666666664</c:v>
                </c:pt>
                <c:pt idx="5143">
                  <c:v>53.583333333333336</c:v>
                </c:pt>
                <c:pt idx="5144">
                  <c:v>53.59375</c:v>
                </c:pt>
                <c:pt idx="5145">
                  <c:v>53.604166666666664</c:v>
                </c:pt>
                <c:pt idx="5146">
                  <c:v>53.614583333333336</c:v>
                </c:pt>
                <c:pt idx="5147">
                  <c:v>53.625</c:v>
                </c:pt>
                <c:pt idx="5148">
                  <c:v>53.635416666666664</c:v>
                </c:pt>
                <c:pt idx="5149">
                  <c:v>53.645833333333336</c:v>
                </c:pt>
                <c:pt idx="5150">
                  <c:v>53.65625</c:v>
                </c:pt>
                <c:pt idx="5151">
                  <c:v>53.666666666666664</c:v>
                </c:pt>
                <c:pt idx="5152">
                  <c:v>53.677083333333336</c:v>
                </c:pt>
                <c:pt idx="5153">
                  <c:v>53.6875</c:v>
                </c:pt>
                <c:pt idx="5154">
                  <c:v>53.697916666666664</c:v>
                </c:pt>
                <c:pt idx="5155">
                  <c:v>53.708333333333336</c:v>
                </c:pt>
                <c:pt idx="5156">
                  <c:v>53.71875</c:v>
                </c:pt>
                <c:pt idx="5157">
                  <c:v>53.729166666666664</c:v>
                </c:pt>
                <c:pt idx="5158">
                  <c:v>53.739583333333336</c:v>
                </c:pt>
                <c:pt idx="5159">
                  <c:v>53.75</c:v>
                </c:pt>
                <c:pt idx="5160">
                  <c:v>53.760416666666664</c:v>
                </c:pt>
                <c:pt idx="5161">
                  <c:v>53.770833333333336</c:v>
                </c:pt>
                <c:pt idx="5162">
                  <c:v>53.78125</c:v>
                </c:pt>
                <c:pt idx="5163">
                  <c:v>53.791666666666664</c:v>
                </c:pt>
                <c:pt idx="5164">
                  <c:v>53.802083333333336</c:v>
                </c:pt>
                <c:pt idx="5165">
                  <c:v>53.8125</c:v>
                </c:pt>
                <c:pt idx="5166">
                  <c:v>53.822916666666664</c:v>
                </c:pt>
                <c:pt idx="5167">
                  <c:v>53.833333333333336</c:v>
                </c:pt>
                <c:pt idx="5168">
                  <c:v>53.84375</c:v>
                </c:pt>
                <c:pt idx="5169">
                  <c:v>53.854166666666664</c:v>
                </c:pt>
                <c:pt idx="5170">
                  <c:v>53.864583333333336</c:v>
                </c:pt>
                <c:pt idx="5171">
                  <c:v>53.875</c:v>
                </c:pt>
                <c:pt idx="5172">
                  <c:v>53.885416666666664</c:v>
                </c:pt>
                <c:pt idx="5173">
                  <c:v>53.895833333333336</c:v>
                </c:pt>
                <c:pt idx="5174">
                  <c:v>53.90625</c:v>
                </c:pt>
                <c:pt idx="5175">
                  <c:v>53.916666666666664</c:v>
                </c:pt>
                <c:pt idx="5176">
                  <c:v>53.927083333333336</c:v>
                </c:pt>
                <c:pt idx="5177">
                  <c:v>53.9375</c:v>
                </c:pt>
                <c:pt idx="5178">
                  <c:v>53.947916666666664</c:v>
                </c:pt>
                <c:pt idx="5179">
                  <c:v>53.958333333333336</c:v>
                </c:pt>
                <c:pt idx="5180">
                  <c:v>53.96875</c:v>
                </c:pt>
                <c:pt idx="5181">
                  <c:v>53.979166666666664</c:v>
                </c:pt>
                <c:pt idx="5182">
                  <c:v>53.989583333333336</c:v>
                </c:pt>
                <c:pt idx="5183">
                  <c:v>54</c:v>
                </c:pt>
                <c:pt idx="5184">
                  <c:v>54.010416666666664</c:v>
                </c:pt>
                <c:pt idx="5185">
                  <c:v>54.020833333333336</c:v>
                </c:pt>
                <c:pt idx="5186">
                  <c:v>54.03125</c:v>
                </c:pt>
                <c:pt idx="5187">
                  <c:v>54.041666666666664</c:v>
                </c:pt>
                <c:pt idx="5188">
                  <c:v>54.052083333333336</c:v>
                </c:pt>
                <c:pt idx="5189">
                  <c:v>54.0625</c:v>
                </c:pt>
                <c:pt idx="5190">
                  <c:v>54.072916666666664</c:v>
                </c:pt>
                <c:pt idx="5191">
                  <c:v>54.083333333333336</c:v>
                </c:pt>
                <c:pt idx="5192">
                  <c:v>54.09375</c:v>
                </c:pt>
                <c:pt idx="5193">
                  <c:v>54.104166666666664</c:v>
                </c:pt>
                <c:pt idx="5194">
                  <c:v>54.114583333333336</c:v>
                </c:pt>
                <c:pt idx="5195">
                  <c:v>54.125</c:v>
                </c:pt>
                <c:pt idx="5196">
                  <c:v>54.135416666666664</c:v>
                </c:pt>
                <c:pt idx="5197">
                  <c:v>54.145833333333336</c:v>
                </c:pt>
                <c:pt idx="5198">
                  <c:v>54.15625</c:v>
                </c:pt>
                <c:pt idx="5199">
                  <c:v>54.166666666666664</c:v>
                </c:pt>
                <c:pt idx="5200">
                  <c:v>54.177083333333336</c:v>
                </c:pt>
                <c:pt idx="5201">
                  <c:v>54.1875</c:v>
                </c:pt>
                <c:pt idx="5202">
                  <c:v>54.197916666666664</c:v>
                </c:pt>
                <c:pt idx="5203">
                  <c:v>54.208333333333336</c:v>
                </c:pt>
                <c:pt idx="5204">
                  <c:v>54.21875</c:v>
                </c:pt>
                <c:pt idx="5205">
                  <c:v>54.229166666666664</c:v>
                </c:pt>
                <c:pt idx="5206">
                  <c:v>54.239583333333336</c:v>
                </c:pt>
                <c:pt idx="5207">
                  <c:v>54.25</c:v>
                </c:pt>
                <c:pt idx="5208">
                  <c:v>54.260416666666664</c:v>
                </c:pt>
                <c:pt idx="5209">
                  <c:v>54.270833333333336</c:v>
                </c:pt>
                <c:pt idx="5210">
                  <c:v>54.28125</c:v>
                </c:pt>
                <c:pt idx="5211">
                  <c:v>54.291666666666664</c:v>
                </c:pt>
                <c:pt idx="5212">
                  <c:v>54.302083333333336</c:v>
                </c:pt>
                <c:pt idx="5213">
                  <c:v>54.3125</c:v>
                </c:pt>
                <c:pt idx="5214">
                  <c:v>54.322916666666664</c:v>
                </c:pt>
                <c:pt idx="5215">
                  <c:v>54.333333333333336</c:v>
                </c:pt>
                <c:pt idx="5216">
                  <c:v>54.34375</c:v>
                </c:pt>
                <c:pt idx="5217">
                  <c:v>54.354166666666664</c:v>
                </c:pt>
                <c:pt idx="5218">
                  <c:v>54.364583333333336</c:v>
                </c:pt>
                <c:pt idx="5219">
                  <c:v>54.375</c:v>
                </c:pt>
                <c:pt idx="5220">
                  <c:v>54.385416666666664</c:v>
                </c:pt>
                <c:pt idx="5221">
                  <c:v>54.395833333333336</c:v>
                </c:pt>
                <c:pt idx="5222">
                  <c:v>54.40625</c:v>
                </c:pt>
                <c:pt idx="5223">
                  <c:v>54.416666666666664</c:v>
                </c:pt>
                <c:pt idx="5224">
                  <c:v>54.427083333333336</c:v>
                </c:pt>
                <c:pt idx="5225">
                  <c:v>54.4375</c:v>
                </c:pt>
                <c:pt idx="5226">
                  <c:v>54.447916666666664</c:v>
                </c:pt>
                <c:pt idx="5227">
                  <c:v>54.458333333333336</c:v>
                </c:pt>
                <c:pt idx="5228">
                  <c:v>54.46875</c:v>
                </c:pt>
                <c:pt idx="5229">
                  <c:v>54.479166666666664</c:v>
                </c:pt>
                <c:pt idx="5230">
                  <c:v>54.489583333333336</c:v>
                </c:pt>
                <c:pt idx="5231">
                  <c:v>54.5</c:v>
                </c:pt>
                <c:pt idx="5232">
                  <c:v>54.510416666666664</c:v>
                </c:pt>
                <c:pt idx="5233">
                  <c:v>54.520833333333336</c:v>
                </c:pt>
                <c:pt idx="5234">
                  <c:v>54.53125</c:v>
                </c:pt>
                <c:pt idx="5235">
                  <c:v>54.541666666666664</c:v>
                </c:pt>
                <c:pt idx="5236">
                  <c:v>54.552083333333336</c:v>
                </c:pt>
                <c:pt idx="5237">
                  <c:v>54.5625</c:v>
                </c:pt>
                <c:pt idx="5238">
                  <c:v>54.572916666666664</c:v>
                </c:pt>
                <c:pt idx="5239">
                  <c:v>54.583333333333336</c:v>
                </c:pt>
                <c:pt idx="5240">
                  <c:v>54.59375</c:v>
                </c:pt>
                <c:pt idx="5241">
                  <c:v>54.604166666666664</c:v>
                </c:pt>
                <c:pt idx="5242">
                  <c:v>54.614583333333336</c:v>
                </c:pt>
                <c:pt idx="5243">
                  <c:v>54.625</c:v>
                </c:pt>
                <c:pt idx="5244">
                  <c:v>54.635416666666664</c:v>
                </c:pt>
                <c:pt idx="5245">
                  <c:v>54.645833333333336</c:v>
                </c:pt>
                <c:pt idx="5246">
                  <c:v>54.65625</c:v>
                </c:pt>
                <c:pt idx="5247">
                  <c:v>54.666666666666664</c:v>
                </c:pt>
                <c:pt idx="5248">
                  <c:v>54.677083333333336</c:v>
                </c:pt>
                <c:pt idx="5249">
                  <c:v>54.6875</c:v>
                </c:pt>
                <c:pt idx="5250">
                  <c:v>54.697916666666664</c:v>
                </c:pt>
                <c:pt idx="5251">
                  <c:v>54.708333333333336</c:v>
                </c:pt>
                <c:pt idx="5252">
                  <c:v>54.71875</c:v>
                </c:pt>
                <c:pt idx="5253">
                  <c:v>54.729166666666664</c:v>
                </c:pt>
                <c:pt idx="5254">
                  <c:v>54.739583333333336</c:v>
                </c:pt>
                <c:pt idx="5255">
                  <c:v>54.75</c:v>
                </c:pt>
                <c:pt idx="5256">
                  <c:v>54.760416666666664</c:v>
                </c:pt>
                <c:pt idx="5257">
                  <c:v>54.770833333333336</c:v>
                </c:pt>
                <c:pt idx="5258">
                  <c:v>54.78125</c:v>
                </c:pt>
                <c:pt idx="5259">
                  <c:v>54.791666666666664</c:v>
                </c:pt>
                <c:pt idx="5260">
                  <c:v>54.802083333333336</c:v>
                </c:pt>
                <c:pt idx="5261">
                  <c:v>54.8125</c:v>
                </c:pt>
                <c:pt idx="5262">
                  <c:v>54.822916666666664</c:v>
                </c:pt>
                <c:pt idx="5263">
                  <c:v>54.833333333333336</c:v>
                </c:pt>
                <c:pt idx="5264">
                  <c:v>54.84375</c:v>
                </c:pt>
                <c:pt idx="5265">
                  <c:v>54.854166666666664</c:v>
                </c:pt>
                <c:pt idx="5266">
                  <c:v>54.864583333333336</c:v>
                </c:pt>
                <c:pt idx="5267">
                  <c:v>54.875</c:v>
                </c:pt>
                <c:pt idx="5268">
                  <c:v>54.885416666666664</c:v>
                </c:pt>
                <c:pt idx="5269">
                  <c:v>54.895833333333336</c:v>
                </c:pt>
                <c:pt idx="5270">
                  <c:v>54.90625</c:v>
                </c:pt>
                <c:pt idx="5271">
                  <c:v>54.916666666666664</c:v>
                </c:pt>
                <c:pt idx="5272">
                  <c:v>54.927083333333336</c:v>
                </c:pt>
                <c:pt idx="5273">
                  <c:v>54.9375</c:v>
                </c:pt>
                <c:pt idx="5274">
                  <c:v>54.947916666666664</c:v>
                </c:pt>
                <c:pt idx="5275">
                  <c:v>54.958333333333336</c:v>
                </c:pt>
                <c:pt idx="5276">
                  <c:v>54.96875</c:v>
                </c:pt>
                <c:pt idx="5277">
                  <c:v>54.979166666666664</c:v>
                </c:pt>
                <c:pt idx="5278">
                  <c:v>54.989583333333336</c:v>
                </c:pt>
                <c:pt idx="5279">
                  <c:v>55</c:v>
                </c:pt>
                <c:pt idx="5280">
                  <c:v>55.010416666666664</c:v>
                </c:pt>
                <c:pt idx="5281">
                  <c:v>55.020833333333336</c:v>
                </c:pt>
                <c:pt idx="5282">
                  <c:v>55.03125</c:v>
                </c:pt>
                <c:pt idx="5283">
                  <c:v>55.041666666666664</c:v>
                </c:pt>
                <c:pt idx="5284">
                  <c:v>55.052083333333336</c:v>
                </c:pt>
                <c:pt idx="5285">
                  <c:v>55.0625</c:v>
                </c:pt>
                <c:pt idx="5286">
                  <c:v>55.072916666666664</c:v>
                </c:pt>
                <c:pt idx="5287">
                  <c:v>55.083333333333336</c:v>
                </c:pt>
                <c:pt idx="5288">
                  <c:v>55.09375</c:v>
                </c:pt>
                <c:pt idx="5289">
                  <c:v>55.104166666666664</c:v>
                </c:pt>
                <c:pt idx="5290">
                  <c:v>55.114583333333336</c:v>
                </c:pt>
                <c:pt idx="5291">
                  <c:v>55.125</c:v>
                </c:pt>
                <c:pt idx="5292">
                  <c:v>55.135416666666664</c:v>
                </c:pt>
                <c:pt idx="5293">
                  <c:v>55.145833333333336</c:v>
                </c:pt>
                <c:pt idx="5294">
                  <c:v>55.15625</c:v>
                </c:pt>
                <c:pt idx="5295">
                  <c:v>55.166666666666664</c:v>
                </c:pt>
                <c:pt idx="5296">
                  <c:v>55.177083333333336</c:v>
                </c:pt>
                <c:pt idx="5297">
                  <c:v>55.1875</c:v>
                </c:pt>
                <c:pt idx="5298">
                  <c:v>55.197916666666664</c:v>
                </c:pt>
                <c:pt idx="5299">
                  <c:v>55.208333333333336</c:v>
                </c:pt>
                <c:pt idx="5300">
                  <c:v>55.21875</c:v>
                </c:pt>
                <c:pt idx="5301">
                  <c:v>55.229166666666664</c:v>
                </c:pt>
                <c:pt idx="5302">
                  <c:v>55.239583333333336</c:v>
                </c:pt>
                <c:pt idx="5303">
                  <c:v>55.25</c:v>
                </c:pt>
                <c:pt idx="5304">
                  <c:v>55.260416666666664</c:v>
                </c:pt>
                <c:pt idx="5305">
                  <c:v>55.270833333333336</c:v>
                </c:pt>
                <c:pt idx="5306">
                  <c:v>55.28125</c:v>
                </c:pt>
                <c:pt idx="5307">
                  <c:v>55.291666666666664</c:v>
                </c:pt>
                <c:pt idx="5308">
                  <c:v>55.302083333333336</c:v>
                </c:pt>
                <c:pt idx="5309">
                  <c:v>55.3125</c:v>
                </c:pt>
                <c:pt idx="5310">
                  <c:v>55.322916666666664</c:v>
                </c:pt>
                <c:pt idx="5311">
                  <c:v>55.333333333333336</c:v>
                </c:pt>
                <c:pt idx="5312">
                  <c:v>55.34375</c:v>
                </c:pt>
                <c:pt idx="5313">
                  <c:v>55.354166666666664</c:v>
                </c:pt>
                <c:pt idx="5314">
                  <c:v>55.364583333333336</c:v>
                </c:pt>
                <c:pt idx="5315">
                  <c:v>55.375</c:v>
                </c:pt>
                <c:pt idx="5316">
                  <c:v>55.385416666666664</c:v>
                </c:pt>
                <c:pt idx="5317">
                  <c:v>55.395833333333336</c:v>
                </c:pt>
                <c:pt idx="5318">
                  <c:v>55.40625</c:v>
                </c:pt>
                <c:pt idx="5319">
                  <c:v>55.416666666666664</c:v>
                </c:pt>
                <c:pt idx="5320">
                  <c:v>55.427083333333336</c:v>
                </c:pt>
                <c:pt idx="5321">
                  <c:v>55.4375</c:v>
                </c:pt>
                <c:pt idx="5322">
                  <c:v>55.447916666666664</c:v>
                </c:pt>
                <c:pt idx="5323">
                  <c:v>55.458333333333336</c:v>
                </c:pt>
                <c:pt idx="5324">
                  <c:v>55.46875</c:v>
                </c:pt>
                <c:pt idx="5325">
                  <c:v>55.479166666666664</c:v>
                </c:pt>
                <c:pt idx="5326">
                  <c:v>55.489583333333336</c:v>
                </c:pt>
                <c:pt idx="5327">
                  <c:v>55.5</c:v>
                </c:pt>
                <c:pt idx="5328">
                  <c:v>55.510416666666664</c:v>
                </c:pt>
                <c:pt idx="5329">
                  <c:v>55.520833333333336</c:v>
                </c:pt>
                <c:pt idx="5330">
                  <c:v>55.53125</c:v>
                </c:pt>
                <c:pt idx="5331">
                  <c:v>55.541666666666664</c:v>
                </c:pt>
                <c:pt idx="5332">
                  <c:v>55.552083333333336</c:v>
                </c:pt>
                <c:pt idx="5333">
                  <c:v>55.5625</c:v>
                </c:pt>
                <c:pt idx="5334">
                  <c:v>55.572916666666664</c:v>
                </c:pt>
                <c:pt idx="5335">
                  <c:v>55.583333333333336</c:v>
                </c:pt>
                <c:pt idx="5336">
                  <c:v>55.59375</c:v>
                </c:pt>
                <c:pt idx="5337">
                  <c:v>55.604166666666664</c:v>
                </c:pt>
                <c:pt idx="5338">
                  <c:v>55.614583333333336</c:v>
                </c:pt>
                <c:pt idx="5339">
                  <c:v>55.625</c:v>
                </c:pt>
                <c:pt idx="5340">
                  <c:v>55.635416666666664</c:v>
                </c:pt>
                <c:pt idx="5341">
                  <c:v>55.645833333333336</c:v>
                </c:pt>
                <c:pt idx="5342">
                  <c:v>55.65625</c:v>
                </c:pt>
                <c:pt idx="5343">
                  <c:v>55.666666666666664</c:v>
                </c:pt>
                <c:pt idx="5344">
                  <c:v>55.677083333333336</c:v>
                </c:pt>
                <c:pt idx="5345">
                  <c:v>55.6875</c:v>
                </c:pt>
                <c:pt idx="5346">
                  <c:v>55.697916666666664</c:v>
                </c:pt>
                <c:pt idx="5347">
                  <c:v>55.708333333333336</c:v>
                </c:pt>
                <c:pt idx="5348">
                  <c:v>55.71875</c:v>
                </c:pt>
                <c:pt idx="5349">
                  <c:v>55.729166666666664</c:v>
                </c:pt>
                <c:pt idx="5350">
                  <c:v>55.739583333333336</c:v>
                </c:pt>
                <c:pt idx="5351">
                  <c:v>55.75</c:v>
                </c:pt>
                <c:pt idx="5352">
                  <c:v>55.760416666666664</c:v>
                </c:pt>
                <c:pt idx="5353">
                  <c:v>55.770833333333336</c:v>
                </c:pt>
                <c:pt idx="5354">
                  <c:v>55.78125</c:v>
                </c:pt>
                <c:pt idx="5355">
                  <c:v>55.791666666666664</c:v>
                </c:pt>
                <c:pt idx="5356">
                  <c:v>55.802083333333336</c:v>
                </c:pt>
                <c:pt idx="5357">
                  <c:v>55.8125</c:v>
                </c:pt>
                <c:pt idx="5358">
                  <c:v>55.822916666666664</c:v>
                </c:pt>
                <c:pt idx="5359">
                  <c:v>55.833333333333336</c:v>
                </c:pt>
                <c:pt idx="5360">
                  <c:v>55.84375</c:v>
                </c:pt>
                <c:pt idx="5361">
                  <c:v>55.854166666666664</c:v>
                </c:pt>
                <c:pt idx="5362">
                  <c:v>55.864583333333336</c:v>
                </c:pt>
                <c:pt idx="5363">
                  <c:v>55.875</c:v>
                </c:pt>
                <c:pt idx="5364">
                  <c:v>55.885416666666664</c:v>
                </c:pt>
                <c:pt idx="5365">
                  <c:v>55.895833333333336</c:v>
                </c:pt>
                <c:pt idx="5366">
                  <c:v>55.90625</c:v>
                </c:pt>
                <c:pt idx="5367">
                  <c:v>55.916666666666664</c:v>
                </c:pt>
                <c:pt idx="5368">
                  <c:v>55.927083333333336</c:v>
                </c:pt>
                <c:pt idx="5369">
                  <c:v>55.9375</c:v>
                </c:pt>
                <c:pt idx="5370">
                  <c:v>55.947916666666664</c:v>
                </c:pt>
                <c:pt idx="5371">
                  <c:v>55.958333333333336</c:v>
                </c:pt>
                <c:pt idx="5372">
                  <c:v>55.96875</c:v>
                </c:pt>
                <c:pt idx="5373">
                  <c:v>55.979166666666664</c:v>
                </c:pt>
                <c:pt idx="5374">
                  <c:v>55.989583333333336</c:v>
                </c:pt>
                <c:pt idx="5375">
                  <c:v>56</c:v>
                </c:pt>
                <c:pt idx="5376">
                  <c:v>56.010416666666664</c:v>
                </c:pt>
                <c:pt idx="5377">
                  <c:v>56.020833333333336</c:v>
                </c:pt>
                <c:pt idx="5378">
                  <c:v>56.03125</c:v>
                </c:pt>
                <c:pt idx="5379">
                  <c:v>56.041666666666664</c:v>
                </c:pt>
                <c:pt idx="5380">
                  <c:v>56.052083333333336</c:v>
                </c:pt>
                <c:pt idx="5381">
                  <c:v>56.0625</c:v>
                </c:pt>
                <c:pt idx="5382">
                  <c:v>56.072916666666664</c:v>
                </c:pt>
                <c:pt idx="5383">
                  <c:v>56.083333333333336</c:v>
                </c:pt>
                <c:pt idx="5384">
                  <c:v>56.09375</c:v>
                </c:pt>
                <c:pt idx="5385">
                  <c:v>56.104166666666664</c:v>
                </c:pt>
                <c:pt idx="5386">
                  <c:v>56.114583333333336</c:v>
                </c:pt>
                <c:pt idx="5387">
                  <c:v>56.125</c:v>
                </c:pt>
                <c:pt idx="5388">
                  <c:v>56.135416666666664</c:v>
                </c:pt>
                <c:pt idx="5389">
                  <c:v>56.145833333333336</c:v>
                </c:pt>
                <c:pt idx="5390">
                  <c:v>56.15625</c:v>
                </c:pt>
                <c:pt idx="5391">
                  <c:v>56.166666666666664</c:v>
                </c:pt>
                <c:pt idx="5392">
                  <c:v>56.177083333333336</c:v>
                </c:pt>
                <c:pt idx="5393">
                  <c:v>56.1875</c:v>
                </c:pt>
                <c:pt idx="5394">
                  <c:v>56.197916666666664</c:v>
                </c:pt>
                <c:pt idx="5395">
                  <c:v>56.208333333333336</c:v>
                </c:pt>
                <c:pt idx="5396">
                  <c:v>56.21875</c:v>
                </c:pt>
                <c:pt idx="5397">
                  <c:v>56.229166666666664</c:v>
                </c:pt>
                <c:pt idx="5398">
                  <c:v>56.239583333333336</c:v>
                </c:pt>
                <c:pt idx="5399">
                  <c:v>56.25</c:v>
                </c:pt>
                <c:pt idx="5400">
                  <c:v>56.260416666666664</c:v>
                </c:pt>
                <c:pt idx="5401">
                  <c:v>56.270833333333336</c:v>
                </c:pt>
                <c:pt idx="5402">
                  <c:v>56.28125</c:v>
                </c:pt>
                <c:pt idx="5403">
                  <c:v>56.291666666666664</c:v>
                </c:pt>
                <c:pt idx="5404">
                  <c:v>56.302083333333336</c:v>
                </c:pt>
                <c:pt idx="5405">
                  <c:v>56.3125</c:v>
                </c:pt>
                <c:pt idx="5406">
                  <c:v>56.322916666666664</c:v>
                </c:pt>
                <c:pt idx="5407">
                  <c:v>56.333333333333336</c:v>
                </c:pt>
                <c:pt idx="5408">
                  <c:v>56.34375</c:v>
                </c:pt>
                <c:pt idx="5409">
                  <c:v>56.354166666666664</c:v>
                </c:pt>
                <c:pt idx="5410">
                  <c:v>56.364583333333336</c:v>
                </c:pt>
                <c:pt idx="5411">
                  <c:v>56.375</c:v>
                </c:pt>
                <c:pt idx="5412">
                  <c:v>56.385416666666664</c:v>
                </c:pt>
                <c:pt idx="5413">
                  <c:v>56.395833333333336</c:v>
                </c:pt>
                <c:pt idx="5414">
                  <c:v>56.40625</c:v>
                </c:pt>
                <c:pt idx="5415">
                  <c:v>56.416666666666664</c:v>
                </c:pt>
                <c:pt idx="5416">
                  <c:v>56.427083333333336</c:v>
                </c:pt>
                <c:pt idx="5417">
                  <c:v>56.4375</c:v>
                </c:pt>
                <c:pt idx="5418">
                  <c:v>56.447916666666664</c:v>
                </c:pt>
                <c:pt idx="5419">
                  <c:v>56.458333333333336</c:v>
                </c:pt>
                <c:pt idx="5420">
                  <c:v>56.46875</c:v>
                </c:pt>
                <c:pt idx="5421">
                  <c:v>56.479166666666664</c:v>
                </c:pt>
                <c:pt idx="5422">
                  <c:v>56.489583333333336</c:v>
                </c:pt>
                <c:pt idx="5423">
                  <c:v>56.5</c:v>
                </c:pt>
                <c:pt idx="5424">
                  <c:v>56.510416666666664</c:v>
                </c:pt>
                <c:pt idx="5425">
                  <c:v>56.520833333333336</c:v>
                </c:pt>
                <c:pt idx="5426">
                  <c:v>56.53125</c:v>
                </c:pt>
                <c:pt idx="5427">
                  <c:v>56.541666666666664</c:v>
                </c:pt>
                <c:pt idx="5428">
                  <c:v>56.552083333333336</c:v>
                </c:pt>
                <c:pt idx="5429">
                  <c:v>56.5625</c:v>
                </c:pt>
                <c:pt idx="5430">
                  <c:v>56.572916666666664</c:v>
                </c:pt>
                <c:pt idx="5431">
                  <c:v>56.583333333333336</c:v>
                </c:pt>
                <c:pt idx="5432">
                  <c:v>56.59375</c:v>
                </c:pt>
                <c:pt idx="5433">
                  <c:v>56.604166666666664</c:v>
                </c:pt>
                <c:pt idx="5434">
                  <c:v>56.614583333333336</c:v>
                </c:pt>
                <c:pt idx="5435">
                  <c:v>56.625</c:v>
                </c:pt>
                <c:pt idx="5436">
                  <c:v>56.635416666666664</c:v>
                </c:pt>
                <c:pt idx="5437">
                  <c:v>56.645833333333336</c:v>
                </c:pt>
                <c:pt idx="5438">
                  <c:v>56.65625</c:v>
                </c:pt>
                <c:pt idx="5439">
                  <c:v>56.666666666666664</c:v>
                </c:pt>
                <c:pt idx="5440">
                  <c:v>56.677083333333336</c:v>
                </c:pt>
                <c:pt idx="5441">
                  <c:v>56.6875</c:v>
                </c:pt>
                <c:pt idx="5442">
                  <c:v>56.697916666666664</c:v>
                </c:pt>
                <c:pt idx="5443">
                  <c:v>56.708333333333336</c:v>
                </c:pt>
                <c:pt idx="5444">
                  <c:v>56.71875</c:v>
                </c:pt>
                <c:pt idx="5445">
                  <c:v>56.729166666666664</c:v>
                </c:pt>
                <c:pt idx="5446">
                  <c:v>56.739583333333336</c:v>
                </c:pt>
                <c:pt idx="5447">
                  <c:v>56.75</c:v>
                </c:pt>
                <c:pt idx="5448">
                  <c:v>56.760416666666664</c:v>
                </c:pt>
                <c:pt idx="5449">
                  <c:v>56.770833333333336</c:v>
                </c:pt>
                <c:pt idx="5450">
                  <c:v>56.78125</c:v>
                </c:pt>
                <c:pt idx="5451">
                  <c:v>56.791666666666664</c:v>
                </c:pt>
                <c:pt idx="5452">
                  <c:v>56.802083333333336</c:v>
                </c:pt>
                <c:pt idx="5453">
                  <c:v>56.8125</c:v>
                </c:pt>
                <c:pt idx="5454">
                  <c:v>56.822916666666664</c:v>
                </c:pt>
                <c:pt idx="5455">
                  <c:v>56.833333333333336</c:v>
                </c:pt>
                <c:pt idx="5456">
                  <c:v>56.84375</c:v>
                </c:pt>
                <c:pt idx="5457">
                  <c:v>56.854166666666664</c:v>
                </c:pt>
                <c:pt idx="5458">
                  <c:v>56.864583333333336</c:v>
                </c:pt>
                <c:pt idx="5459">
                  <c:v>56.875</c:v>
                </c:pt>
                <c:pt idx="5460">
                  <c:v>56.885416666666664</c:v>
                </c:pt>
                <c:pt idx="5461">
                  <c:v>56.895833333333336</c:v>
                </c:pt>
                <c:pt idx="5462">
                  <c:v>56.90625</c:v>
                </c:pt>
                <c:pt idx="5463">
                  <c:v>56.916666666666664</c:v>
                </c:pt>
                <c:pt idx="5464">
                  <c:v>56.927083333333336</c:v>
                </c:pt>
                <c:pt idx="5465">
                  <c:v>56.9375</c:v>
                </c:pt>
                <c:pt idx="5466">
                  <c:v>56.947916666666664</c:v>
                </c:pt>
                <c:pt idx="5467">
                  <c:v>56.958333333333336</c:v>
                </c:pt>
                <c:pt idx="5468">
                  <c:v>56.96875</c:v>
                </c:pt>
                <c:pt idx="5469">
                  <c:v>56.979166666666664</c:v>
                </c:pt>
                <c:pt idx="5470">
                  <c:v>56.989583333333336</c:v>
                </c:pt>
                <c:pt idx="5471">
                  <c:v>57</c:v>
                </c:pt>
                <c:pt idx="5472">
                  <c:v>57.010416666666664</c:v>
                </c:pt>
                <c:pt idx="5473">
                  <c:v>57.020833333333336</c:v>
                </c:pt>
                <c:pt idx="5474">
                  <c:v>57.03125</c:v>
                </c:pt>
                <c:pt idx="5475">
                  <c:v>57.041666666666664</c:v>
                </c:pt>
                <c:pt idx="5476">
                  <c:v>57.052083333333336</c:v>
                </c:pt>
                <c:pt idx="5477">
                  <c:v>57.0625</c:v>
                </c:pt>
                <c:pt idx="5478">
                  <c:v>57.072916666666664</c:v>
                </c:pt>
                <c:pt idx="5479">
                  <c:v>57.083333333333336</c:v>
                </c:pt>
                <c:pt idx="5480">
                  <c:v>57.09375</c:v>
                </c:pt>
                <c:pt idx="5481">
                  <c:v>57.104166666666664</c:v>
                </c:pt>
                <c:pt idx="5482">
                  <c:v>57.114583333333336</c:v>
                </c:pt>
                <c:pt idx="5483">
                  <c:v>57.125</c:v>
                </c:pt>
                <c:pt idx="5484">
                  <c:v>57.135416666666664</c:v>
                </c:pt>
                <c:pt idx="5485">
                  <c:v>57.145833333333336</c:v>
                </c:pt>
                <c:pt idx="5486">
                  <c:v>57.15625</c:v>
                </c:pt>
                <c:pt idx="5487">
                  <c:v>57.166666666666664</c:v>
                </c:pt>
                <c:pt idx="5488">
                  <c:v>57.177083333333336</c:v>
                </c:pt>
                <c:pt idx="5489">
                  <c:v>57.1875</c:v>
                </c:pt>
                <c:pt idx="5490">
                  <c:v>57.197916666666664</c:v>
                </c:pt>
                <c:pt idx="5491">
                  <c:v>57.208333333333336</c:v>
                </c:pt>
                <c:pt idx="5492">
                  <c:v>57.21875</c:v>
                </c:pt>
                <c:pt idx="5493">
                  <c:v>57.229166666666664</c:v>
                </c:pt>
                <c:pt idx="5494">
                  <c:v>57.239583333333336</c:v>
                </c:pt>
                <c:pt idx="5495">
                  <c:v>57.25</c:v>
                </c:pt>
                <c:pt idx="5496">
                  <c:v>57.260416666666664</c:v>
                </c:pt>
                <c:pt idx="5497">
                  <c:v>57.270833333333336</c:v>
                </c:pt>
                <c:pt idx="5498">
                  <c:v>57.28125</c:v>
                </c:pt>
                <c:pt idx="5499">
                  <c:v>57.291666666666664</c:v>
                </c:pt>
                <c:pt idx="5500">
                  <c:v>57.302083333333336</c:v>
                </c:pt>
                <c:pt idx="5501">
                  <c:v>57.3125</c:v>
                </c:pt>
                <c:pt idx="5502">
                  <c:v>57.322916666666664</c:v>
                </c:pt>
                <c:pt idx="5503">
                  <c:v>57.333333333333336</c:v>
                </c:pt>
                <c:pt idx="5504">
                  <c:v>57.34375</c:v>
                </c:pt>
                <c:pt idx="5505">
                  <c:v>57.354166666666664</c:v>
                </c:pt>
                <c:pt idx="5506">
                  <c:v>57.364583333333336</c:v>
                </c:pt>
                <c:pt idx="5507">
                  <c:v>57.375</c:v>
                </c:pt>
                <c:pt idx="5508">
                  <c:v>57.385416666666664</c:v>
                </c:pt>
                <c:pt idx="5509">
                  <c:v>57.395833333333336</c:v>
                </c:pt>
                <c:pt idx="5510">
                  <c:v>57.40625</c:v>
                </c:pt>
                <c:pt idx="5511">
                  <c:v>57.416666666666664</c:v>
                </c:pt>
                <c:pt idx="5512">
                  <c:v>57.427083333333336</c:v>
                </c:pt>
                <c:pt idx="5513">
                  <c:v>57.4375</c:v>
                </c:pt>
                <c:pt idx="5514">
                  <c:v>57.447916666666664</c:v>
                </c:pt>
                <c:pt idx="5515">
                  <c:v>57.458333333333336</c:v>
                </c:pt>
                <c:pt idx="5516">
                  <c:v>57.46875</c:v>
                </c:pt>
                <c:pt idx="5517">
                  <c:v>57.479166666666664</c:v>
                </c:pt>
                <c:pt idx="5518">
                  <c:v>57.489583333333336</c:v>
                </c:pt>
                <c:pt idx="5519">
                  <c:v>57.5</c:v>
                </c:pt>
                <c:pt idx="5520">
                  <c:v>57.510416666666664</c:v>
                </c:pt>
                <c:pt idx="5521">
                  <c:v>57.520833333333336</c:v>
                </c:pt>
                <c:pt idx="5522">
                  <c:v>57.53125</c:v>
                </c:pt>
                <c:pt idx="5523">
                  <c:v>57.541666666666664</c:v>
                </c:pt>
                <c:pt idx="5524">
                  <c:v>57.552083333333336</c:v>
                </c:pt>
                <c:pt idx="5525">
                  <c:v>57.5625</c:v>
                </c:pt>
                <c:pt idx="5526">
                  <c:v>57.572916666666664</c:v>
                </c:pt>
                <c:pt idx="5527">
                  <c:v>57.583333333333336</c:v>
                </c:pt>
                <c:pt idx="5528">
                  <c:v>57.59375</c:v>
                </c:pt>
                <c:pt idx="5529">
                  <c:v>57.604166666666664</c:v>
                </c:pt>
                <c:pt idx="5530">
                  <c:v>57.614583333333336</c:v>
                </c:pt>
                <c:pt idx="5531">
                  <c:v>57.625</c:v>
                </c:pt>
                <c:pt idx="5532">
                  <c:v>57.635416666666664</c:v>
                </c:pt>
                <c:pt idx="5533">
                  <c:v>57.645833333333336</c:v>
                </c:pt>
                <c:pt idx="5534">
                  <c:v>57.65625</c:v>
                </c:pt>
                <c:pt idx="5535">
                  <c:v>57.666666666666664</c:v>
                </c:pt>
                <c:pt idx="5536">
                  <c:v>57.677083333333336</c:v>
                </c:pt>
                <c:pt idx="5537">
                  <c:v>57.6875</c:v>
                </c:pt>
                <c:pt idx="5538">
                  <c:v>57.697916666666664</c:v>
                </c:pt>
                <c:pt idx="5539">
                  <c:v>57.708333333333336</c:v>
                </c:pt>
                <c:pt idx="5540">
                  <c:v>57.71875</c:v>
                </c:pt>
                <c:pt idx="5541">
                  <c:v>57.729166666666664</c:v>
                </c:pt>
                <c:pt idx="5542">
                  <c:v>57.739583333333336</c:v>
                </c:pt>
                <c:pt idx="5543">
                  <c:v>57.75</c:v>
                </c:pt>
                <c:pt idx="5544">
                  <c:v>57.760416666666664</c:v>
                </c:pt>
                <c:pt idx="5545">
                  <c:v>57.770833333333336</c:v>
                </c:pt>
                <c:pt idx="5546">
                  <c:v>57.78125</c:v>
                </c:pt>
                <c:pt idx="5547">
                  <c:v>57.791666666666664</c:v>
                </c:pt>
                <c:pt idx="5548">
                  <c:v>57.802083333333336</c:v>
                </c:pt>
                <c:pt idx="5549">
                  <c:v>57.8125</c:v>
                </c:pt>
                <c:pt idx="5550">
                  <c:v>57.822916666666664</c:v>
                </c:pt>
                <c:pt idx="5551">
                  <c:v>57.833333333333336</c:v>
                </c:pt>
                <c:pt idx="5552">
                  <c:v>57.84375</c:v>
                </c:pt>
                <c:pt idx="5553">
                  <c:v>57.854166666666664</c:v>
                </c:pt>
                <c:pt idx="5554">
                  <c:v>57.864583333333336</c:v>
                </c:pt>
                <c:pt idx="5555">
                  <c:v>57.875</c:v>
                </c:pt>
                <c:pt idx="5556">
                  <c:v>57.885416666666664</c:v>
                </c:pt>
                <c:pt idx="5557">
                  <c:v>57.895833333333336</c:v>
                </c:pt>
                <c:pt idx="5558">
                  <c:v>57.90625</c:v>
                </c:pt>
                <c:pt idx="5559">
                  <c:v>57.916666666666664</c:v>
                </c:pt>
                <c:pt idx="5560">
                  <c:v>57.927083333333336</c:v>
                </c:pt>
                <c:pt idx="5561">
                  <c:v>57.9375</c:v>
                </c:pt>
                <c:pt idx="5562">
                  <c:v>57.947916666666664</c:v>
                </c:pt>
                <c:pt idx="5563">
                  <c:v>57.958333333333336</c:v>
                </c:pt>
                <c:pt idx="5564">
                  <c:v>57.96875</c:v>
                </c:pt>
                <c:pt idx="5565">
                  <c:v>57.979166666666664</c:v>
                </c:pt>
                <c:pt idx="5566">
                  <c:v>57.989583333333336</c:v>
                </c:pt>
                <c:pt idx="5567">
                  <c:v>58</c:v>
                </c:pt>
                <c:pt idx="5568">
                  <c:v>58.010416666666664</c:v>
                </c:pt>
                <c:pt idx="5569">
                  <c:v>58.020833333333336</c:v>
                </c:pt>
                <c:pt idx="5570">
                  <c:v>58.03125</c:v>
                </c:pt>
                <c:pt idx="5571">
                  <c:v>58.041666666666664</c:v>
                </c:pt>
                <c:pt idx="5572">
                  <c:v>58.052083333333336</c:v>
                </c:pt>
                <c:pt idx="5573">
                  <c:v>58.0625</c:v>
                </c:pt>
                <c:pt idx="5574">
                  <c:v>58.072916666666664</c:v>
                </c:pt>
                <c:pt idx="5575">
                  <c:v>58.083333333333336</c:v>
                </c:pt>
                <c:pt idx="5576">
                  <c:v>58.09375</c:v>
                </c:pt>
                <c:pt idx="5577">
                  <c:v>58.104166666666664</c:v>
                </c:pt>
                <c:pt idx="5578">
                  <c:v>58.114583333333336</c:v>
                </c:pt>
                <c:pt idx="5579">
                  <c:v>58.125</c:v>
                </c:pt>
                <c:pt idx="5580">
                  <c:v>58.135416666666664</c:v>
                </c:pt>
                <c:pt idx="5581">
                  <c:v>58.145833333333336</c:v>
                </c:pt>
                <c:pt idx="5582">
                  <c:v>58.15625</c:v>
                </c:pt>
                <c:pt idx="5583">
                  <c:v>58.166666666666664</c:v>
                </c:pt>
                <c:pt idx="5584">
                  <c:v>58.177083333333336</c:v>
                </c:pt>
                <c:pt idx="5585">
                  <c:v>58.1875</c:v>
                </c:pt>
                <c:pt idx="5586">
                  <c:v>58.197916666666664</c:v>
                </c:pt>
                <c:pt idx="5587">
                  <c:v>58.208333333333336</c:v>
                </c:pt>
                <c:pt idx="5588">
                  <c:v>58.21875</c:v>
                </c:pt>
                <c:pt idx="5589">
                  <c:v>58.229166666666664</c:v>
                </c:pt>
                <c:pt idx="5590">
                  <c:v>58.239583333333336</c:v>
                </c:pt>
                <c:pt idx="5591">
                  <c:v>58.25</c:v>
                </c:pt>
                <c:pt idx="5592">
                  <c:v>58.260416666666664</c:v>
                </c:pt>
                <c:pt idx="5593">
                  <c:v>58.270833333333336</c:v>
                </c:pt>
                <c:pt idx="5594">
                  <c:v>58.28125</c:v>
                </c:pt>
                <c:pt idx="5595">
                  <c:v>58.291666666666664</c:v>
                </c:pt>
                <c:pt idx="5596">
                  <c:v>58.302083333333336</c:v>
                </c:pt>
                <c:pt idx="5597">
                  <c:v>58.3125</c:v>
                </c:pt>
                <c:pt idx="5598">
                  <c:v>58.322916666666664</c:v>
                </c:pt>
                <c:pt idx="5599">
                  <c:v>58.333333333333336</c:v>
                </c:pt>
                <c:pt idx="5600">
                  <c:v>58.34375</c:v>
                </c:pt>
                <c:pt idx="5601">
                  <c:v>58.354166666666664</c:v>
                </c:pt>
                <c:pt idx="5602">
                  <c:v>58.364583333333336</c:v>
                </c:pt>
                <c:pt idx="5603">
                  <c:v>58.375</c:v>
                </c:pt>
                <c:pt idx="5604">
                  <c:v>58.385416666666664</c:v>
                </c:pt>
                <c:pt idx="5605">
                  <c:v>58.395833333333336</c:v>
                </c:pt>
                <c:pt idx="5606">
                  <c:v>58.40625</c:v>
                </c:pt>
                <c:pt idx="5607">
                  <c:v>58.416666666666664</c:v>
                </c:pt>
                <c:pt idx="5608">
                  <c:v>58.427083333333336</c:v>
                </c:pt>
                <c:pt idx="5609">
                  <c:v>58.4375</c:v>
                </c:pt>
              </c:numCache>
            </c:numRef>
          </c:xVal>
          <c:yVal>
            <c:numRef>
              <c:f>Cummulative!$R$2:$R$5611</c:f>
              <c:numCache>
                <c:formatCode>General</c:formatCode>
                <c:ptCount val="56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0.25</c:v>
                </c:pt>
                <c:pt idx="25">
                  <c:v>0.25</c:v>
                </c:pt>
                <c:pt idx="26">
                  <c:v>0.5</c:v>
                </c:pt>
                <c:pt idx="27">
                  <c:v>0.75</c:v>
                </c:pt>
                <c:pt idx="28">
                  <c:v>1</c:v>
                </c:pt>
                <c:pt idx="29">
                  <c:v>1.25</c:v>
                </c:pt>
                <c:pt idx="30">
                  <c:v>1.5</c:v>
                </c:pt>
                <c:pt idx="31">
                  <c:v>1.75</c:v>
                </c:pt>
                <c:pt idx="32">
                  <c:v>2</c:v>
                </c:pt>
                <c:pt idx="33">
                  <c:v>2.25</c:v>
                </c:pt>
                <c:pt idx="34">
                  <c:v>2.5</c:v>
                </c:pt>
                <c:pt idx="35">
                  <c:v>2.5</c:v>
                </c:pt>
                <c:pt idx="36">
                  <c:v>2.75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3.25</c:v>
                </c:pt>
                <c:pt idx="118">
                  <c:v>3.5</c:v>
                </c:pt>
                <c:pt idx="119">
                  <c:v>3.75</c:v>
                </c:pt>
                <c:pt idx="120">
                  <c:v>4</c:v>
                </c:pt>
                <c:pt idx="121">
                  <c:v>4.25</c:v>
                </c:pt>
                <c:pt idx="122">
                  <c:v>4.5</c:v>
                </c:pt>
                <c:pt idx="123">
                  <c:v>4.75</c:v>
                </c:pt>
                <c:pt idx="124">
                  <c:v>5</c:v>
                </c:pt>
                <c:pt idx="125">
                  <c:v>5.25</c:v>
                </c:pt>
                <c:pt idx="126">
                  <c:v>5.5</c:v>
                </c:pt>
                <c:pt idx="127">
                  <c:v>5.75</c:v>
                </c:pt>
                <c:pt idx="128">
                  <c:v>6</c:v>
                </c:pt>
                <c:pt idx="129">
                  <c:v>6.25</c:v>
                </c:pt>
                <c:pt idx="130">
                  <c:v>6.5</c:v>
                </c:pt>
                <c:pt idx="131">
                  <c:v>6.75</c:v>
                </c:pt>
                <c:pt idx="132">
                  <c:v>7</c:v>
                </c:pt>
                <c:pt idx="133">
                  <c:v>7.25</c:v>
                </c:pt>
                <c:pt idx="134">
                  <c:v>7.5</c:v>
                </c:pt>
                <c:pt idx="135">
                  <c:v>7.75</c:v>
                </c:pt>
                <c:pt idx="136">
                  <c:v>8</c:v>
                </c:pt>
                <c:pt idx="137">
                  <c:v>8.25</c:v>
                </c:pt>
                <c:pt idx="138">
                  <c:v>8.25</c:v>
                </c:pt>
                <c:pt idx="139">
                  <c:v>8.25</c:v>
                </c:pt>
                <c:pt idx="140">
                  <c:v>8.25</c:v>
                </c:pt>
                <c:pt idx="141">
                  <c:v>8.25</c:v>
                </c:pt>
                <c:pt idx="142">
                  <c:v>8.25</c:v>
                </c:pt>
                <c:pt idx="143">
                  <c:v>8.25</c:v>
                </c:pt>
                <c:pt idx="144">
                  <c:v>8.25</c:v>
                </c:pt>
                <c:pt idx="145">
                  <c:v>8.25</c:v>
                </c:pt>
                <c:pt idx="146">
                  <c:v>8.25</c:v>
                </c:pt>
                <c:pt idx="147">
                  <c:v>8.25</c:v>
                </c:pt>
                <c:pt idx="148">
                  <c:v>8.25</c:v>
                </c:pt>
                <c:pt idx="149">
                  <c:v>8.25</c:v>
                </c:pt>
                <c:pt idx="150">
                  <c:v>8.25</c:v>
                </c:pt>
                <c:pt idx="151">
                  <c:v>8.25</c:v>
                </c:pt>
                <c:pt idx="152">
                  <c:v>8.25</c:v>
                </c:pt>
                <c:pt idx="153">
                  <c:v>8.25</c:v>
                </c:pt>
                <c:pt idx="154">
                  <c:v>8.25</c:v>
                </c:pt>
                <c:pt idx="155">
                  <c:v>8.25</c:v>
                </c:pt>
                <c:pt idx="156">
                  <c:v>8.25</c:v>
                </c:pt>
                <c:pt idx="157">
                  <c:v>8.25</c:v>
                </c:pt>
                <c:pt idx="158">
                  <c:v>8.25</c:v>
                </c:pt>
                <c:pt idx="159">
                  <c:v>8.25</c:v>
                </c:pt>
                <c:pt idx="160">
                  <c:v>8.25</c:v>
                </c:pt>
                <c:pt idx="161">
                  <c:v>8.25</c:v>
                </c:pt>
                <c:pt idx="162">
                  <c:v>8.25</c:v>
                </c:pt>
                <c:pt idx="163">
                  <c:v>8.25</c:v>
                </c:pt>
                <c:pt idx="164">
                  <c:v>8.25</c:v>
                </c:pt>
                <c:pt idx="165">
                  <c:v>8.25</c:v>
                </c:pt>
                <c:pt idx="166">
                  <c:v>8.25</c:v>
                </c:pt>
                <c:pt idx="167">
                  <c:v>8.25</c:v>
                </c:pt>
                <c:pt idx="168">
                  <c:v>8.25</c:v>
                </c:pt>
                <c:pt idx="169">
                  <c:v>8.25</c:v>
                </c:pt>
                <c:pt idx="170">
                  <c:v>8.25</c:v>
                </c:pt>
                <c:pt idx="171">
                  <c:v>8.25</c:v>
                </c:pt>
                <c:pt idx="172">
                  <c:v>8.25</c:v>
                </c:pt>
                <c:pt idx="173">
                  <c:v>8.25</c:v>
                </c:pt>
                <c:pt idx="174">
                  <c:v>8.25</c:v>
                </c:pt>
                <c:pt idx="175">
                  <c:v>8.25</c:v>
                </c:pt>
                <c:pt idx="176">
                  <c:v>8.25</c:v>
                </c:pt>
                <c:pt idx="177">
                  <c:v>8.25</c:v>
                </c:pt>
                <c:pt idx="178">
                  <c:v>8.25</c:v>
                </c:pt>
                <c:pt idx="179">
                  <c:v>8.25</c:v>
                </c:pt>
                <c:pt idx="180">
                  <c:v>8.25</c:v>
                </c:pt>
                <c:pt idx="181">
                  <c:v>8.25</c:v>
                </c:pt>
                <c:pt idx="182">
                  <c:v>8.25</c:v>
                </c:pt>
                <c:pt idx="183">
                  <c:v>8.25</c:v>
                </c:pt>
                <c:pt idx="184">
                  <c:v>8.25</c:v>
                </c:pt>
                <c:pt idx="185">
                  <c:v>8.25</c:v>
                </c:pt>
                <c:pt idx="186">
                  <c:v>8.25</c:v>
                </c:pt>
                <c:pt idx="187">
                  <c:v>8.25</c:v>
                </c:pt>
                <c:pt idx="188">
                  <c:v>8.25</c:v>
                </c:pt>
                <c:pt idx="189">
                  <c:v>8.25</c:v>
                </c:pt>
                <c:pt idx="190">
                  <c:v>8.25</c:v>
                </c:pt>
                <c:pt idx="191">
                  <c:v>8.25</c:v>
                </c:pt>
                <c:pt idx="192">
                  <c:v>8.25</c:v>
                </c:pt>
                <c:pt idx="193">
                  <c:v>8.25</c:v>
                </c:pt>
                <c:pt idx="194">
                  <c:v>8.25</c:v>
                </c:pt>
                <c:pt idx="195">
                  <c:v>8.25</c:v>
                </c:pt>
                <c:pt idx="196">
                  <c:v>8.25</c:v>
                </c:pt>
                <c:pt idx="197">
                  <c:v>8.25</c:v>
                </c:pt>
                <c:pt idx="198">
                  <c:v>8.25</c:v>
                </c:pt>
                <c:pt idx="199">
                  <c:v>8.25</c:v>
                </c:pt>
                <c:pt idx="200">
                  <c:v>8.25</c:v>
                </c:pt>
                <c:pt idx="201">
                  <c:v>8.25</c:v>
                </c:pt>
                <c:pt idx="202">
                  <c:v>8.25</c:v>
                </c:pt>
                <c:pt idx="203">
                  <c:v>8.25</c:v>
                </c:pt>
                <c:pt idx="204">
                  <c:v>8.25</c:v>
                </c:pt>
                <c:pt idx="205">
                  <c:v>8.25</c:v>
                </c:pt>
                <c:pt idx="206">
                  <c:v>8.25</c:v>
                </c:pt>
                <c:pt idx="207">
                  <c:v>8.25</c:v>
                </c:pt>
                <c:pt idx="208">
                  <c:v>8.25</c:v>
                </c:pt>
                <c:pt idx="209">
                  <c:v>8.25</c:v>
                </c:pt>
                <c:pt idx="210">
                  <c:v>8.25</c:v>
                </c:pt>
                <c:pt idx="211">
                  <c:v>8.25</c:v>
                </c:pt>
                <c:pt idx="212">
                  <c:v>8.5</c:v>
                </c:pt>
                <c:pt idx="213">
                  <c:v>8.75</c:v>
                </c:pt>
                <c:pt idx="214">
                  <c:v>9</c:v>
                </c:pt>
                <c:pt idx="215">
                  <c:v>9.25</c:v>
                </c:pt>
                <c:pt idx="216">
                  <c:v>9.5</c:v>
                </c:pt>
                <c:pt idx="217">
                  <c:v>9.75</c:v>
                </c:pt>
                <c:pt idx="218">
                  <c:v>10</c:v>
                </c:pt>
                <c:pt idx="219">
                  <c:v>10.25</c:v>
                </c:pt>
                <c:pt idx="220">
                  <c:v>10.5</c:v>
                </c:pt>
                <c:pt idx="221">
                  <c:v>10.75</c:v>
                </c:pt>
                <c:pt idx="222">
                  <c:v>11</c:v>
                </c:pt>
                <c:pt idx="223">
                  <c:v>11.25</c:v>
                </c:pt>
                <c:pt idx="224">
                  <c:v>11.5</c:v>
                </c:pt>
                <c:pt idx="225">
                  <c:v>11.75</c:v>
                </c:pt>
                <c:pt idx="226">
                  <c:v>12</c:v>
                </c:pt>
                <c:pt idx="227">
                  <c:v>12.25</c:v>
                </c:pt>
                <c:pt idx="228">
                  <c:v>12.5</c:v>
                </c:pt>
                <c:pt idx="229">
                  <c:v>12.75</c:v>
                </c:pt>
                <c:pt idx="230">
                  <c:v>13</c:v>
                </c:pt>
                <c:pt idx="231">
                  <c:v>13.25</c:v>
                </c:pt>
                <c:pt idx="232">
                  <c:v>13.5</c:v>
                </c:pt>
                <c:pt idx="233">
                  <c:v>13.75</c:v>
                </c:pt>
                <c:pt idx="234">
                  <c:v>13.75</c:v>
                </c:pt>
                <c:pt idx="235">
                  <c:v>13.75</c:v>
                </c:pt>
                <c:pt idx="236">
                  <c:v>13.75</c:v>
                </c:pt>
                <c:pt idx="237">
                  <c:v>13.75</c:v>
                </c:pt>
                <c:pt idx="238">
                  <c:v>13.75</c:v>
                </c:pt>
                <c:pt idx="239">
                  <c:v>13.75</c:v>
                </c:pt>
                <c:pt idx="240">
                  <c:v>13.75</c:v>
                </c:pt>
                <c:pt idx="241">
                  <c:v>13.75</c:v>
                </c:pt>
                <c:pt idx="242">
                  <c:v>13.75</c:v>
                </c:pt>
                <c:pt idx="243">
                  <c:v>13.75</c:v>
                </c:pt>
                <c:pt idx="244">
                  <c:v>13.75</c:v>
                </c:pt>
                <c:pt idx="245">
                  <c:v>13.75</c:v>
                </c:pt>
                <c:pt idx="246">
                  <c:v>13.75</c:v>
                </c:pt>
                <c:pt idx="247">
                  <c:v>13.75</c:v>
                </c:pt>
                <c:pt idx="248">
                  <c:v>13.75</c:v>
                </c:pt>
                <c:pt idx="249">
                  <c:v>13.75</c:v>
                </c:pt>
                <c:pt idx="250">
                  <c:v>13.75</c:v>
                </c:pt>
                <c:pt idx="251">
                  <c:v>13.75</c:v>
                </c:pt>
                <c:pt idx="252">
                  <c:v>13.75</c:v>
                </c:pt>
                <c:pt idx="253">
                  <c:v>13.75</c:v>
                </c:pt>
                <c:pt idx="254">
                  <c:v>13.75</c:v>
                </c:pt>
                <c:pt idx="255">
                  <c:v>13.75</c:v>
                </c:pt>
                <c:pt idx="256">
                  <c:v>13.75</c:v>
                </c:pt>
                <c:pt idx="257">
                  <c:v>13.75</c:v>
                </c:pt>
                <c:pt idx="258">
                  <c:v>13.75</c:v>
                </c:pt>
                <c:pt idx="259">
                  <c:v>13.75</c:v>
                </c:pt>
                <c:pt idx="260">
                  <c:v>13.75</c:v>
                </c:pt>
                <c:pt idx="261">
                  <c:v>13.75</c:v>
                </c:pt>
                <c:pt idx="262">
                  <c:v>13.75</c:v>
                </c:pt>
                <c:pt idx="263">
                  <c:v>13.75</c:v>
                </c:pt>
                <c:pt idx="264">
                  <c:v>13.75</c:v>
                </c:pt>
                <c:pt idx="265">
                  <c:v>13.75</c:v>
                </c:pt>
                <c:pt idx="266">
                  <c:v>13.75</c:v>
                </c:pt>
                <c:pt idx="267">
                  <c:v>13.75</c:v>
                </c:pt>
                <c:pt idx="268">
                  <c:v>13.75</c:v>
                </c:pt>
                <c:pt idx="269">
                  <c:v>13.75</c:v>
                </c:pt>
                <c:pt idx="270">
                  <c:v>13.75</c:v>
                </c:pt>
                <c:pt idx="271">
                  <c:v>13.75</c:v>
                </c:pt>
                <c:pt idx="272">
                  <c:v>13.75</c:v>
                </c:pt>
                <c:pt idx="273">
                  <c:v>13.75</c:v>
                </c:pt>
                <c:pt idx="274">
                  <c:v>13.75</c:v>
                </c:pt>
                <c:pt idx="275">
                  <c:v>13.75</c:v>
                </c:pt>
                <c:pt idx="276">
                  <c:v>13.75</c:v>
                </c:pt>
                <c:pt idx="277">
                  <c:v>13.75</c:v>
                </c:pt>
                <c:pt idx="278">
                  <c:v>13.75</c:v>
                </c:pt>
                <c:pt idx="279">
                  <c:v>13.75</c:v>
                </c:pt>
                <c:pt idx="280">
                  <c:v>13.75</c:v>
                </c:pt>
                <c:pt idx="281">
                  <c:v>13.75</c:v>
                </c:pt>
                <c:pt idx="282">
                  <c:v>13.75</c:v>
                </c:pt>
                <c:pt idx="283">
                  <c:v>13.75</c:v>
                </c:pt>
                <c:pt idx="284">
                  <c:v>13.75</c:v>
                </c:pt>
                <c:pt idx="285">
                  <c:v>13.75</c:v>
                </c:pt>
                <c:pt idx="286">
                  <c:v>13.75</c:v>
                </c:pt>
                <c:pt idx="287">
                  <c:v>13.75</c:v>
                </c:pt>
                <c:pt idx="288">
                  <c:v>13.75</c:v>
                </c:pt>
                <c:pt idx="289">
                  <c:v>13.75</c:v>
                </c:pt>
                <c:pt idx="290">
                  <c:v>13.75</c:v>
                </c:pt>
                <c:pt idx="291">
                  <c:v>13.75</c:v>
                </c:pt>
                <c:pt idx="292">
                  <c:v>13.75</c:v>
                </c:pt>
                <c:pt idx="293">
                  <c:v>13.75</c:v>
                </c:pt>
                <c:pt idx="294">
                  <c:v>13.75</c:v>
                </c:pt>
                <c:pt idx="295">
                  <c:v>13.75</c:v>
                </c:pt>
                <c:pt idx="296">
                  <c:v>13.75</c:v>
                </c:pt>
                <c:pt idx="297">
                  <c:v>13.75</c:v>
                </c:pt>
                <c:pt idx="298">
                  <c:v>13.75</c:v>
                </c:pt>
                <c:pt idx="299">
                  <c:v>13.75</c:v>
                </c:pt>
                <c:pt idx="300">
                  <c:v>13.75</c:v>
                </c:pt>
                <c:pt idx="301">
                  <c:v>13.75</c:v>
                </c:pt>
                <c:pt idx="302">
                  <c:v>13.75</c:v>
                </c:pt>
                <c:pt idx="303">
                  <c:v>13.75</c:v>
                </c:pt>
                <c:pt idx="304">
                  <c:v>13.75</c:v>
                </c:pt>
                <c:pt idx="305">
                  <c:v>13.75</c:v>
                </c:pt>
                <c:pt idx="306">
                  <c:v>13.75</c:v>
                </c:pt>
                <c:pt idx="307">
                  <c:v>13.75</c:v>
                </c:pt>
                <c:pt idx="308">
                  <c:v>13.75</c:v>
                </c:pt>
                <c:pt idx="309">
                  <c:v>14</c:v>
                </c:pt>
                <c:pt idx="310">
                  <c:v>14</c:v>
                </c:pt>
                <c:pt idx="311">
                  <c:v>14.25</c:v>
                </c:pt>
                <c:pt idx="312">
                  <c:v>14.5</c:v>
                </c:pt>
                <c:pt idx="313">
                  <c:v>14.75</c:v>
                </c:pt>
                <c:pt idx="314">
                  <c:v>15</c:v>
                </c:pt>
                <c:pt idx="315">
                  <c:v>15.25</c:v>
                </c:pt>
                <c:pt idx="316">
                  <c:v>15.5</c:v>
                </c:pt>
                <c:pt idx="317">
                  <c:v>15.75</c:v>
                </c:pt>
                <c:pt idx="318">
                  <c:v>16</c:v>
                </c:pt>
                <c:pt idx="319">
                  <c:v>16.25</c:v>
                </c:pt>
                <c:pt idx="320">
                  <c:v>16.5</c:v>
                </c:pt>
                <c:pt idx="321">
                  <c:v>16.75</c:v>
                </c:pt>
                <c:pt idx="322">
                  <c:v>17</c:v>
                </c:pt>
                <c:pt idx="323">
                  <c:v>17.25</c:v>
                </c:pt>
                <c:pt idx="324">
                  <c:v>17.5</c:v>
                </c:pt>
                <c:pt idx="325">
                  <c:v>17.75</c:v>
                </c:pt>
                <c:pt idx="326">
                  <c:v>18</c:v>
                </c:pt>
                <c:pt idx="327">
                  <c:v>18</c:v>
                </c:pt>
                <c:pt idx="328">
                  <c:v>18</c:v>
                </c:pt>
                <c:pt idx="329">
                  <c:v>18</c:v>
                </c:pt>
                <c:pt idx="330">
                  <c:v>18</c:v>
                </c:pt>
                <c:pt idx="331">
                  <c:v>18</c:v>
                </c:pt>
                <c:pt idx="332">
                  <c:v>18</c:v>
                </c:pt>
                <c:pt idx="333">
                  <c:v>18</c:v>
                </c:pt>
                <c:pt idx="334">
                  <c:v>18</c:v>
                </c:pt>
                <c:pt idx="335">
                  <c:v>18</c:v>
                </c:pt>
                <c:pt idx="336">
                  <c:v>18</c:v>
                </c:pt>
                <c:pt idx="337">
                  <c:v>18</c:v>
                </c:pt>
                <c:pt idx="338">
                  <c:v>18</c:v>
                </c:pt>
                <c:pt idx="339">
                  <c:v>18</c:v>
                </c:pt>
                <c:pt idx="340">
                  <c:v>18</c:v>
                </c:pt>
                <c:pt idx="341">
                  <c:v>18</c:v>
                </c:pt>
                <c:pt idx="342">
                  <c:v>18</c:v>
                </c:pt>
                <c:pt idx="343">
                  <c:v>18</c:v>
                </c:pt>
                <c:pt idx="344">
                  <c:v>18</c:v>
                </c:pt>
                <c:pt idx="345">
                  <c:v>18</c:v>
                </c:pt>
                <c:pt idx="346">
                  <c:v>18</c:v>
                </c:pt>
                <c:pt idx="347">
                  <c:v>18</c:v>
                </c:pt>
                <c:pt idx="348">
                  <c:v>18</c:v>
                </c:pt>
                <c:pt idx="349">
                  <c:v>18</c:v>
                </c:pt>
                <c:pt idx="350">
                  <c:v>18</c:v>
                </c:pt>
                <c:pt idx="351">
                  <c:v>18</c:v>
                </c:pt>
                <c:pt idx="352">
                  <c:v>18</c:v>
                </c:pt>
                <c:pt idx="353">
                  <c:v>18</c:v>
                </c:pt>
                <c:pt idx="354">
                  <c:v>18</c:v>
                </c:pt>
                <c:pt idx="355">
                  <c:v>18</c:v>
                </c:pt>
                <c:pt idx="356">
                  <c:v>18</c:v>
                </c:pt>
                <c:pt idx="357">
                  <c:v>18</c:v>
                </c:pt>
                <c:pt idx="358">
                  <c:v>18</c:v>
                </c:pt>
                <c:pt idx="359">
                  <c:v>18</c:v>
                </c:pt>
                <c:pt idx="360">
                  <c:v>18</c:v>
                </c:pt>
                <c:pt idx="361">
                  <c:v>18</c:v>
                </c:pt>
                <c:pt idx="362">
                  <c:v>18</c:v>
                </c:pt>
                <c:pt idx="363">
                  <c:v>18</c:v>
                </c:pt>
                <c:pt idx="364">
                  <c:v>18</c:v>
                </c:pt>
                <c:pt idx="365">
                  <c:v>18</c:v>
                </c:pt>
                <c:pt idx="366">
                  <c:v>18</c:v>
                </c:pt>
                <c:pt idx="367">
                  <c:v>18</c:v>
                </c:pt>
                <c:pt idx="368">
                  <c:v>18</c:v>
                </c:pt>
                <c:pt idx="369">
                  <c:v>18</c:v>
                </c:pt>
                <c:pt idx="370">
                  <c:v>18</c:v>
                </c:pt>
                <c:pt idx="371">
                  <c:v>18</c:v>
                </c:pt>
                <c:pt idx="372">
                  <c:v>18</c:v>
                </c:pt>
                <c:pt idx="373">
                  <c:v>18</c:v>
                </c:pt>
                <c:pt idx="374">
                  <c:v>18</c:v>
                </c:pt>
                <c:pt idx="375">
                  <c:v>18</c:v>
                </c:pt>
                <c:pt idx="376">
                  <c:v>18</c:v>
                </c:pt>
                <c:pt idx="377">
                  <c:v>18</c:v>
                </c:pt>
                <c:pt idx="378">
                  <c:v>18</c:v>
                </c:pt>
                <c:pt idx="379">
                  <c:v>18</c:v>
                </c:pt>
                <c:pt idx="380">
                  <c:v>18</c:v>
                </c:pt>
                <c:pt idx="381">
                  <c:v>18</c:v>
                </c:pt>
                <c:pt idx="382">
                  <c:v>18</c:v>
                </c:pt>
                <c:pt idx="383">
                  <c:v>18</c:v>
                </c:pt>
                <c:pt idx="384">
                  <c:v>18</c:v>
                </c:pt>
                <c:pt idx="385">
                  <c:v>18</c:v>
                </c:pt>
                <c:pt idx="386">
                  <c:v>18</c:v>
                </c:pt>
                <c:pt idx="387">
                  <c:v>18</c:v>
                </c:pt>
                <c:pt idx="388">
                  <c:v>18</c:v>
                </c:pt>
                <c:pt idx="389">
                  <c:v>18</c:v>
                </c:pt>
                <c:pt idx="390">
                  <c:v>18</c:v>
                </c:pt>
                <c:pt idx="391">
                  <c:v>18</c:v>
                </c:pt>
                <c:pt idx="392">
                  <c:v>18</c:v>
                </c:pt>
                <c:pt idx="393">
                  <c:v>18</c:v>
                </c:pt>
                <c:pt idx="394">
                  <c:v>18</c:v>
                </c:pt>
                <c:pt idx="395">
                  <c:v>18</c:v>
                </c:pt>
                <c:pt idx="396">
                  <c:v>18</c:v>
                </c:pt>
                <c:pt idx="397">
                  <c:v>18</c:v>
                </c:pt>
                <c:pt idx="398">
                  <c:v>18</c:v>
                </c:pt>
                <c:pt idx="399">
                  <c:v>18</c:v>
                </c:pt>
                <c:pt idx="400">
                  <c:v>18</c:v>
                </c:pt>
                <c:pt idx="401">
                  <c:v>18</c:v>
                </c:pt>
                <c:pt idx="402">
                  <c:v>18.25</c:v>
                </c:pt>
                <c:pt idx="403">
                  <c:v>18.25</c:v>
                </c:pt>
                <c:pt idx="404">
                  <c:v>18.25</c:v>
                </c:pt>
                <c:pt idx="405">
                  <c:v>18.25</c:v>
                </c:pt>
                <c:pt idx="406">
                  <c:v>18.25</c:v>
                </c:pt>
                <c:pt idx="407">
                  <c:v>18.25</c:v>
                </c:pt>
                <c:pt idx="408">
                  <c:v>18.25</c:v>
                </c:pt>
                <c:pt idx="409">
                  <c:v>18.25</c:v>
                </c:pt>
                <c:pt idx="410">
                  <c:v>18.25</c:v>
                </c:pt>
                <c:pt idx="411">
                  <c:v>18.25</c:v>
                </c:pt>
                <c:pt idx="412">
                  <c:v>18.25</c:v>
                </c:pt>
                <c:pt idx="413">
                  <c:v>18.25</c:v>
                </c:pt>
                <c:pt idx="414">
                  <c:v>18.25</c:v>
                </c:pt>
                <c:pt idx="415">
                  <c:v>18.25</c:v>
                </c:pt>
                <c:pt idx="416">
                  <c:v>18.25</c:v>
                </c:pt>
                <c:pt idx="417">
                  <c:v>18.25</c:v>
                </c:pt>
                <c:pt idx="418">
                  <c:v>18.25</c:v>
                </c:pt>
                <c:pt idx="419">
                  <c:v>18.25</c:v>
                </c:pt>
                <c:pt idx="420">
                  <c:v>18.25</c:v>
                </c:pt>
                <c:pt idx="421">
                  <c:v>18.25</c:v>
                </c:pt>
                <c:pt idx="422">
                  <c:v>18.25</c:v>
                </c:pt>
                <c:pt idx="423">
                  <c:v>18.25</c:v>
                </c:pt>
                <c:pt idx="424">
                  <c:v>18.25</c:v>
                </c:pt>
                <c:pt idx="425">
                  <c:v>18.25</c:v>
                </c:pt>
                <c:pt idx="426">
                  <c:v>18.25</c:v>
                </c:pt>
                <c:pt idx="427">
                  <c:v>18.25</c:v>
                </c:pt>
                <c:pt idx="428">
                  <c:v>18.25</c:v>
                </c:pt>
                <c:pt idx="429">
                  <c:v>18.25</c:v>
                </c:pt>
                <c:pt idx="430">
                  <c:v>18.25</c:v>
                </c:pt>
                <c:pt idx="431">
                  <c:v>18.25</c:v>
                </c:pt>
                <c:pt idx="432">
                  <c:v>18.25</c:v>
                </c:pt>
                <c:pt idx="433">
                  <c:v>18.25</c:v>
                </c:pt>
                <c:pt idx="434">
                  <c:v>18.25</c:v>
                </c:pt>
                <c:pt idx="435">
                  <c:v>18.25</c:v>
                </c:pt>
                <c:pt idx="436">
                  <c:v>18.25</c:v>
                </c:pt>
                <c:pt idx="437">
                  <c:v>18.25</c:v>
                </c:pt>
                <c:pt idx="438">
                  <c:v>18.25</c:v>
                </c:pt>
                <c:pt idx="439">
                  <c:v>18.25</c:v>
                </c:pt>
                <c:pt idx="440">
                  <c:v>18.25</c:v>
                </c:pt>
                <c:pt idx="441">
                  <c:v>18.25</c:v>
                </c:pt>
                <c:pt idx="442">
                  <c:v>18.25</c:v>
                </c:pt>
                <c:pt idx="443">
                  <c:v>18.25</c:v>
                </c:pt>
                <c:pt idx="444">
                  <c:v>18.25</c:v>
                </c:pt>
                <c:pt idx="445">
                  <c:v>18.25</c:v>
                </c:pt>
                <c:pt idx="446">
                  <c:v>18.25</c:v>
                </c:pt>
                <c:pt idx="447">
                  <c:v>18.25</c:v>
                </c:pt>
                <c:pt idx="448">
                  <c:v>18.25</c:v>
                </c:pt>
                <c:pt idx="449">
                  <c:v>18.25</c:v>
                </c:pt>
                <c:pt idx="450">
                  <c:v>18.25</c:v>
                </c:pt>
                <c:pt idx="451">
                  <c:v>18.25</c:v>
                </c:pt>
                <c:pt idx="452">
                  <c:v>18.25</c:v>
                </c:pt>
                <c:pt idx="453">
                  <c:v>18.25</c:v>
                </c:pt>
                <c:pt idx="454">
                  <c:v>18.25</c:v>
                </c:pt>
                <c:pt idx="455">
                  <c:v>18.25</c:v>
                </c:pt>
                <c:pt idx="456">
                  <c:v>18.25</c:v>
                </c:pt>
                <c:pt idx="457">
                  <c:v>18.25</c:v>
                </c:pt>
                <c:pt idx="458">
                  <c:v>18.25</c:v>
                </c:pt>
                <c:pt idx="459">
                  <c:v>18.25</c:v>
                </c:pt>
                <c:pt idx="460">
                  <c:v>18.25</c:v>
                </c:pt>
                <c:pt idx="461">
                  <c:v>18.25</c:v>
                </c:pt>
                <c:pt idx="462">
                  <c:v>18.25</c:v>
                </c:pt>
                <c:pt idx="463">
                  <c:v>18.25</c:v>
                </c:pt>
                <c:pt idx="464">
                  <c:v>18.25</c:v>
                </c:pt>
                <c:pt idx="465">
                  <c:v>18.25</c:v>
                </c:pt>
                <c:pt idx="466">
                  <c:v>18.25</c:v>
                </c:pt>
                <c:pt idx="467">
                  <c:v>18.25</c:v>
                </c:pt>
                <c:pt idx="468">
                  <c:v>18.25</c:v>
                </c:pt>
                <c:pt idx="469">
                  <c:v>18.25</c:v>
                </c:pt>
                <c:pt idx="470">
                  <c:v>18.25</c:v>
                </c:pt>
                <c:pt idx="471">
                  <c:v>18.25</c:v>
                </c:pt>
                <c:pt idx="472">
                  <c:v>18.25</c:v>
                </c:pt>
                <c:pt idx="473">
                  <c:v>18.25</c:v>
                </c:pt>
                <c:pt idx="474">
                  <c:v>18.25</c:v>
                </c:pt>
                <c:pt idx="475">
                  <c:v>18.25</c:v>
                </c:pt>
                <c:pt idx="476">
                  <c:v>18.25</c:v>
                </c:pt>
                <c:pt idx="477">
                  <c:v>18.25</c:v>
                </c:pt>
                <c:pt idx="478">
                  <c:v>18.25</c:v>
                </c:pt>
                <c:pt idx="479">
                  <c:v>18.25</c:v>
                </c:pt>
                <c:pt idx="480">
                  <c:v>18.25</c:v>
                </c:pt>
                <c:pt idx="481">
                  <c:v>18.25</c:v>
                </c:pt>
                <c:pt idx="482">
                  <c:v>18.25</c:v>
                </c:pt>
                <c:pt idx="483">
                  <c:v>18.25</c:v>
                </c:pt>
                <c:pt idx="484">
                  <c:v>18.25</c:v>
                </c:pt>
                <c:pt idx="485">
                  <c:v>18.25</c:v>
                </c:pt>
                <c:pt idx="486">
                  <c:v>18.25</c:v>
                </c:pt>
                <c:pt idx="487">
                  <c:v>18.25</c:v>
                </c:pt>
                <c:pt idx="488">
                  <c:v>18.25</c:v>
                </c:pt>
                <c:pt idx="489">
                  <c:v>18.25</c:v>
                </c:pt>
                <c:pt idx="490">
                  <c:v>18.25</c:v>
                </c:pt>
                <c:pt idx="491">
                  <c:v>18.25</c:v>
                </c:pt>
                <c:pt idx="492">
                  <c:v>18.25</c:v>
                </c:pt>
                <c:pt idx="493">
                  <c:v>18.25</c:v>
                </c:pt>
                <c:pt idx="494">
                  <c:v>18.25</c:v>
                </c:pt>
                <c:pt idx="495">
                  <c:v>18.25</c:v>
                </c:pt>
                <c:pt idx="496">
                  <c:v>18.25</c:v>
                </c:pt>
                <c:pt idx="497">
                  <c:v>18.25</c:v>
                </c:pt>
                <c:pt idx="498">
                  <c:v>18.25</c:v>
                </c:pt>
                <c:pt idx="499">
                  <c:v>18.25</c:v>
                </c:pt>
                <c:pt idx="500">
                  <c:v>18.25</c:v>
                </c:pt>
                <c:pt idx="501">
                  <c:v>18.5</c:v>
                </c:pt>
                <c:pt idx="502">
                  <c:v>18.75</c:v>
                </c:pt>
                <c:pt idx="503">
                  <c:v>19</c:v>
                </c:pt>
                <c:pt idx="504">
                  <c:v>19.25</c:v>
                </c:pt>
                <c:pt idx="505">
                  <c:v>19.5</c:v>
                </c:pt>
                <c:pt idx="506">
                  <c:v>19.75</c:v>
                </c:pt>
                <c:pt idx="507">
                  <c:v>20</c:v>
                </c:pt>
                <c:pt idx="508">
                  <c:v>20.25</c:v>
                </c:pt>
                <c:pt idx="509">
                  <c:v>20.5</c:v>
                </c:pt>
                <c:pt idx="510">
                  <c:v>20.75</c:v>
                </c:pt>
                <c:pt idx="511">
                  <c:v>21</c:v>
                </c:pt>
                <c:pt idx="512">
                  <c:v>21.25</c:v>
                </c:pt>
                <c:pt idx="513">
                  <c:v>21.5</c:v>
                </c:pt>
                <c:pt idx="514">
                  <c:v>21.75</c:v>
                </c:pt>
                <c:pt idx="515">
                  <c:v>22</c:v>
                </c:pt>
                <c:pt idx="516">
                  <c:v>22.25</c:v>
                </c:pt>
                <c:pt idx="517">
                  <c:v>22.5</c:v>
                </c:pt>
                <c:pt idx="518">
                  <c:v>22.75</c:v>
                </c:pt>
                <c:pt idx="519">
                  <c:v>23</c:v>
                </c:pt>
                <c:pt idx="520">
                  <c:v>23.25</c:v>
                </c:pt>
                <c:pt idx="521">
                  <c:v>23.5</c:v>
                </c:pt>
                <c:pt idx="522">
                  <c:v>23.5</c:v>
                </c:pt>
                <c:pt idx="523">
                  <c:v>23.5</c:v>
                </c:pt>
                <c:pt idx="524">
                  <c:v>23.5</c:v>
                </c:pt>
                <c:pt idx="525">
                  <c:v>23.5</c:v>
                </c:pt>
                <c:pt idx="526">
                  <c:v>23.5</c:v>
                </c:pt>
                <c:pt idx="527">
                  <c:v>23.5</c:v>
                </c:pt>
                <c:pt idx="528">
                  <c:v>23.5</c:v>
                </c:pt>
                <c:pt idx="529">
                  <c:v>23.5</c:v>
                </c:pt>
                <c:pt idx="530">
                  <c:v>23.5</c:v>
                </c:pt>
                <c:pt idx="531">
                  <c:v>23.5</c:v>
                </c:pt>
                <c:pt idx="532">
                  <c:v>23.5</c:v>
                </c:pt>
                <c:pt idx="533">
                  <c:v>23.5</c:v>
                </c:pt>
                <c:pt idx="534">
                  <c:v>23.5</c:v>
                </c:pt>
                <c:pt idx="535">
                  <c:v>23.5</c:v>
                </c:pt>
                <c:pt idx="536">
                  <c:v>23.5</c:v>
                </c:pt>
                <c:pt idx="537">
                  <c:v>23.5</c:v>
                </c:pt>
                <c:pt idx="538">
                  <c:v>23.5</c:v>
                </c:pt>
                <c:pt idx="539">
                  <c:v>23.5</c:v>
                </c:pt>
                <c:pt idx="540">
                  <c:v>23.5</c:v>
                </c:pt>
                <c:pt idx="541">
                  <c:v>23.5</c:v>
                </c:pt>
                <c:pt idx="542">
                  <c:v>23.5</c:v>
                </c:pt>
                <c:pt idx="543">
                  <c:v>23.5</c:v>
                </c:pt>
                <c:pt idx="544">
                  <c:v>23.5</c:v>
                </c:pt>
                <c:pt idx="545">
                  <c:v>23.5</c:v>
                </c:pt>
                <c:pt idx="546">
                  <c:v>23.5</c:v>
                </c:pt>
                <c:pt idx="547">
                  <c:v>23.5</c:v>
                </c:pt>
                <c:pt idx="548">
                  <c:v>23.5</c:v>
                </c:pt>
                <c:pt idx="549">
                  <c:v>23.5</c:v>
                </c:pt>
                <c:pt idx="550">
                  <c:v>23.5</c:v>
                </c:pt>
                <c:pt idx="551">
                  <c:v>23.5</c:v>
                </c:pt>
                <c:pt idx="552">
                  <c:v>23.5</c:v>
                </c:pt>
                <c:pt idx="553">
                  <c:v>23.5</c:v>
                </c:pt>
                <c:pt idx="554">
                  <c:v>23.5</c:v>
                </c:pt>
                <c:pt idx="555">
                  <c:v>23.5</c:v>
                </c:pt>
                <c:pt idx="556">
                  <c:v>23.5</c:v>
                </c:pt>
                <c:pt idx="557">
                  <c:v>23.5</c:v>
                </c:pt>
                <c:pt idx="558">
                  <c:v>23.5</c:v>
                </c:pt>
                <c:pt idx="559">
                  <c:v>23.5</c:v>
                </c:pt>
                <c:pt idx="560">
                  <c:v>23.5</c:v>
                </c:pt>
                <c:pt idx="561">
                  <c:v>23.5</c:v>
                </c:pt>
                <c:pt idx="562">
                  <c:v>23.5</c:v>
                </c:pt>
                <c:pt idx="563">
                  <c:v>23.5</c:v>
                </c:pt>
                <c:pt idx="564">
                  <c:v>23.5</c:v>
                </c:pt>
                <c:pt idx="565">
                  <c:v>23.5</c:v>
                </c:pt>
                <c:pt idx="566">
                  <c:v>23.5</c:v>
                </c:pt>
                <c:pt idx="567">
                  <c:v>23.5</c:v>
                </c:pt>
                <c:pt idx="568">
                  <c:v>23.5</c:v>
                </c:pt>
                <c:pt idx="569">
                  <c:v>23.5</c:v>
                </c:pt>
                <c:pt idx="570">
                  <c:v>23.5</c:v>
                </c:pt>
                <c:pt idx="571">
                  <c:v>23.5</c:v>
                </c:pt>
                <c:pt idx="572">
                  <c:v>23.5</c:v>
                </c:pt>
                <c:pt idx="573">
                  <c:v>23.5</c:v>
                </c:pt>
                <c:pt idx="574">
                  <c:v>23.5</c:v>
                </c:pt>
                <c:pt idx="575">
                  <c:v>23.5</c:v>
                </c:pt>
                <c:pt idx="576">
                  <c:v>23.5</c:v>
                </c:pt>
                <c:pt idx="577">
                  <c:v>23.5</c:v>
                </c:pt>
                <c:pt idx="578">
                  <c:v>23.5</c:v>
                </c:pt>
                <c:pt idx="579">
                  <c:v>23.5</c:v>
                </c:pt>
                <c:pt idx="580">
                  <c:v>23.5</c:v>
                </c:pt>
                <c:pt idx="581">
                  <c:v>23.5</c:v>
                </c:pt>
                <c:pt idx="582">
                  <c:v>23.5</c:v>
                </c:pt>
                <c:pt idx="583">
                  <c:v>23.5</c:v>
                </c:pt>
                <c:pt idx="584">
                  <c:v>23.5</c:v>
                </c:pt>
                <c:pt idx="585">
                  <c:v>23.5</c:v>
                </c:pt>
                <c:pt idx="586">
                  <c:v>23.5</c:v>
                </c:pt>
                <c:pt idx="587">
                  <c:v>23.5</c:v>
                </c:pt>
                <c:pt idx="588">
                  <c:v>23.5</c:v>
                </c:pt>
                <c:pt idx="589">
                  <c:v>23.5</c:v>
                </c:pt>
                <c:pt idx="590">
                  <c:v>23.5</c:v>
                </c:pt>
                <c:pt idx="591">
                  <c:v>23.5</c:v>
                </c:pt>
                <c:pt idx="592">
                  <c:v>23.5</c:v>
                </c:pt>
                <c:pt idx="593">
                  <c:v>23.5</c:v>
                </c:pt>
                <c:pt idx="594">
                  <c:v>23.5</c:v>
                </c:pt>
                <c:pt idx="595">
                  <c:v>23.5</c:v>
                </c:pt>
                <c:pt idx="596">
                  <c:v>23.5</c:v>
                </c:pt>
                <c:pt idx="597">
                  <c:v>23.5</c:v>
                </c:pt>
                <c:pt idx="598">
                  <c:v>23.5</c:v>
                </c:pt>
                <c:pt idx="599">
                  <c:v>23.5</c:v>
                </c:pt>
                <c:pt idx="600">
                  <c:v>23.5</c:v>
                </c:pt>
                <c:pt idx="601">
                  <c:v>23.5</c:v>
                </c:pt>
                <c:pt idx="602">
                  <c:v>23.5</c:v>
                </c:pt>
                <c:pt idx="603">
                  <c:v>23.5</c:v>
                </c:pt>
                <c:pt idx="604">
                  <c:v>23.5</c:v>
                </c:pt>
                <c:pt idx="605">
                  <c:v>23.5</c:v>
                </c:pt>
                <c:pt idx="606">
                  <c:v>23.5</c:v>
                </c:pt>
                <c:pt idx="607">
                  <c:v>23.5</c:v>
                </c:pt>
                <c:pt idx="608">
                  <c:v>23.75</c:v>
                </c:pt>
                <c:pt idx="609">
                  <c:v>24</c:v>
                </c:pt>
                <c:pt idx="610">
                  <c:v>24</c:v>
                </c:pt>
                <c:pt idx="611">
                  <c:v>24</c:v>
                </c:pt>
                <c:pt idx="612">
                  <c:v>24</c:v>
                </c:pt>
                <c:pt idx="613">
                  <c:v>24</c:v>
                </c:pt>
                <c:pt idx="614">
                  <c:v>24</c:v>
                </c:pt>
                <c:pt idx="615">
                  <c:v>24</c:v>
                </c:pt>
                <c:pt idx="616">
                  <c:v>24</c:v>
                </c:pt>
                <c:pt idx="617">
                  <c:v>24</c:v>
                </c:pt>
                <c:pt idx="618">
                  <c:v>24</c:v>
                </c:pt>
                <c:pt idx="619">
                  <c:v>24</c:v>
                </c:pt>
                <c:pt idx="620">
                  <c:v>24</c:v>
                </c:pt>
                <c:pt idx="621">
                  <c:v>24</c:v>
                </c:pt>
                <c:pt idx="622">
                  <c:v>24</c:v>
                </c:pt>
                <c:pt idx="623">
                  <c:v>24</c:v>
                </c:pt>
                <c:pt idx="624">
                  <c:v>24</c:v>
                </c:pt>
                <c:pt idx="625">
                  <c:v>24</c:v>
                </c:pt>
                <c:pt idx="626">
                  <c:v>24</c:v>
                </c:pt>
                <c:pt idx="627">
                  <c:v>24</c:v>
                </c:pt>
                <c:pt idx="628">
                  <c:v>24</c:v>
                </c:pt>
                <c:pt idx="629">
                  <c:v>24</c:v>
                </c:pt>
                <c:pt idx="630">
                  <c:v>24</c:v>
                </c:pt>
                <c:pt idx="631">
                  <c:v>24</c:v>
                </c:pt>
                <c:pt idx="632">
                  <c:v>24</c:v>
                </c:pt>
                <c:pt idx="633">
                  <c:v>24</c:v>
                </c:pt>
                <c:pt idx="634">
                  <c:v>24</c:v>
                </c:pt>
                <c:pt idx="635">
                  <c:v>24</c:v>
                </c:pt>
                <c:pt idx="636">
                  <c:v>24</c:v>
                </c:pt>
                <c:pt idx="637">
                  <c:v>24</c:v>
                </c:pt>
                <c:pt idx="638">
                  <c:v>24</c:v>
                </c:pt>
                <c:pt idx="639">
                  <c:v>24</c:v>
                </c:pt>
                <c:pt idx="640">
                  <c:v>24</c:v>
                </c:pt>
                <c:pt idx="641">
                  <c:v>24</c:v>
                </c:pt>
                <c:pt idx="642">
                  <c:v>24</c:v>
                </c:pt>
                <c:pt idx="643">
                  <c:v>24</c:v>
                </c:pt>
                <c:pt idx="644">
                  <c:v>24</c:v>
                </c:pt>
                <c:pt idx="645">
                  <c:v>24</c:v>
                </c:pt>
                <c:pt idx="646">
                  <c:v>24</c:v>
                </c:pt>
                <c:pt idx="647">
                  <c:v>24</c:v>
                </c:pt>
                <c:pt idx="648">
                  <c:v>24</c:v>
                </c:pt>
                <c:pt idx="649">
                  <c:v>24</c:v>
                </c:pt>
                <c:pt idx="650">
                  <c:v>24</c:v>
                </c:pt>
                <c:pt idx="651">
                  <c:v>24</c:v>
                </c:pt>
                <c:pt idx="652">
                  <c:v>24</c:v>
                </c:pt>
                <c:pt idx="653">
                  <c:v>24</c:v>
                </c:pt>
                <c:pt idx="654">
                  <c:v>24</c:v>
                </c:pt>
                <c:pt idx="655">
                  <c:v>24</c:v>
                </c:pt>
                <c:pt idx="656">
                  <c:v>24</c:v>
                </c:pt>
                <c:pt idx="657">
                  <c:v>24</c:v>
                </c:pt>
                <c:pt idx="658">
                  <c:v>24</c:v>
                </c:pt>
                <c:pt idx="659">
                  <c:v>24</c:v>
                </c:pt>
                <c:pt idx="660">
                  <c:v>24</c:v>
                </c:pt>
                <c:pt idx="661">
                  <c:v>24</c:v>
                </c:pt>
                <c:pt idx="662">
                  <c:v>24</c:v>
                </c:pt>
                <c:pt idx="663">
                  <c:v>24</c:v>
                </c:pt>
                <c:pt idx="664">
                  <c:v>24</c:v>
                </c:pt>
                <c:pt idx="665">
                  <c:v>24</c:v>
                </c:pt>
                <c:pt idx="666">
                  <c:v>24</c:v>
                </c:pt>
                <c:pt idx="667">
                  <c:v>24</c:v>
                </c:pt>
                <c:pt idx="668">
                  <c:v>24</c:v>
                </c:pt>
                <c:pt idx="669">
                  <c:v>24</c:v>
                </c:pt>
                <c:pt idx="670">
                  <c:v>24</c:v>
                </c:pt>
                <c:pt idx="671">
                  <c:v>24</c:v>
                </c:pt>
                <c:pt idx="672">
                  <c:v>24</c:v>
                </c:pt>
                <c:pt idx="673">
                  <c:v>24</c:v>
                </c:pt>
                <c:pt idx="674">
                  <c:v>24</c:v>
                </c:pt>
                <c:pt idx="675">
                  <c:v>24</c:v>
                </c:pt>
                <c:pt idx="676">
                  <c:v>24</c:v>
                </c:pt>
                <c:pt idx="677">
                  <c:v>24</c:v>
                </c:pt>
                <c:pt idx="678">
                  <c:v>24</c:v>
                </c:pt>
                <c:pt idx="679">
                  <c:v>24</c:v>
                </c:pt>
                <c:pt idx="680">
                  <c:v>24</c:v>
                </c:pt>
                <c:pt idx="681">
                  <c:v>24</c:v>
                </c:pt>
                <c:pt idx="682">
                  <c:v>24</c:v>
                </c:pt>
                <c:pt idx="683">
                  <c:v>24</c:v>
                </c:pt>
                <c:pt idx="684">
                  <c:v>24</c:v>
                </c:pt>
                <c:pt idx="685">
                  <c:v>24</c:v>
                </c:pt>
                <c:pt idx="686">
                  <c:v>24</c:v>
                </c:pt>
                <c:pt idx="687">
                  <c:v>24</c:v>
                </c:pt>
                <c:pt idx="688">
                  <c:v>24</c:v>
                </c:pt>
                <c:pt idx="689">
                  <c:v>24</c:v>
                </c:pt>
                <c:pt idx="690">
                  <c:v>24</c:v>
                </c:pt>
                <c:pt idx="691">
                  <c:v>24</c:v>
                </c:pt>
                <c:pt idx="692">
                  <c:v>24</c:v>
                </c:pt>
                <c:pt idx="693">
                  <c:v>24</c:v>
                </c:pt>
                <c:pt idx="694">
                  <c:v>24</c:v>
                </c:pt>
                <c:pt idx="695">
                  <c:v>24.25</c:v>
                </c:pt>
                <c:pt idx="696">
                  <c:v>24.25</c:v>
                </c:pt>
                <c:pt idx="697">
                  <c:v>24.25</c:v>
                </c:pt>
                <c:pt idx="698">
                  <c:v>24.25</c:v>
                </c:pt>
                <c:pt idx="699">
                  <c:v>24.25</c:v>
                </c:pt>
                <c:pt idx="700">
                  <c:v>24.25</c:v>
                </c:pt>
                <c:pt idx="701">
                  <c:v>24.25</c:v>
                </c:pt>
                <c:pt idx="702">
                  <c:v>24.25</c:v>
                </c:pt>
                <c:pt idx="703">
                  <c:v>24.25</c:v>
                </c:pt>
                <c:pt idx="704">
                  <c:v>24.25</c:v>
                </c:pt>
                <c:pt idx="705">
                  <c:v>24.25</c:v>
                </c:pt>
                <c:pt idx="706">
                  <c:v>24.25</c:v>
                </c:pt>
                <c:pt idx="707">
                  <c:v>24.25</c:v>
                </c:pt>
                <c:pt idx="708">
                  <c:v>24.25</c:v>
                </c:pt>
                <c:pt idx="709">
                  <c:v>24.25</c:v>
                </c:pt>
                <c:pt idx="710">
                  <c:v>24.25</c:v>
                </c:pt>
                <c:pt idx="711">
                  <c:v>24.25</c:v>
                </c:pt>
                <c:pt idx="712">
                  <c:v>24.25</c:v>
                </c:pt>
                <c:pt idx="713">
                  <c:v>24.25</c:v>
                </c:pt>
                <c:pt idx="714">
                  <c:v>24.25</c:v>
                </c:pt>
                <c:pt idx="715">
                  <c:v>24.25</c:v>
                </c:pt>
                <c:pt idx="716">
                  <c:v>24.25</c:v>
                </c:pt>
                <c:pt idx="717">
                  <c:v>24.25</c:v>
                </c:pt>
                <c:pt idx="718">
                  <c:v>24.25</c:v>
                </c:pt>
                <c:pt idx="719">
                  <c:v>24.25</c:v>
                </c:pt>
                <c:pt idx="720">
                  <c:v>24.25</c:v>
                </c:pt>
                <c:pt idx="721">
                  <c:v>24.25</c:v>
                </c:pt>
                <c:pt idx="722">
                  <c:v>24.25</c:v>
                </c:pt>
                <c:pt idx="723">
                  <c:v>24.25</c:v>
                </c:pt>
                <c:pt idx="724">
                  <c:v>24.25</c:v>
                </c:pt>
                <c:pt idx="725">
                  <c:v>24.25</c:v>
                </c:pt>
                <c:pt idx="726">
                  <c:v>24.25</c:v>
                </c:pt>
                <c:pt idx="727">
                  <c:v>24.25</c:v>
                </c:pt>
                <c:pt idx="728">
                  <c:v>24.25</c:v>
                </c:pt>
                <c:pt idx="729">
                  <c:v>24.25</c:v>
                </c:pt>
                <c:pt idx="730">
                  <c:v>24.25</c:v>
                </c:pt>
                <c:pt idx="731">
                  <c:v>24.25</c:v>
                </c:pt>
                <c:pt idx="732">
                  <c:v>24.25</c:v>
                </c:pt>
                <c:pt idx="733">
                  <c:v>24.25</c:v>
                </c:pt>
                <c:pt idx="734">
                  <c:v>24.25</c:v>
                </c:pt>
                <c:pt idx="735">
                  <c:v>24.25</c:v>
                </c:pt>
                <c:pt idx="736">
                  <c:v>24.25</c:v>
                </c:pt>
                <c:pt idx="737">
                  <c:v>24.25</c:v>
                </c:pt>
                <c:pt idx="738">
                  <c:v>24.25</c:v>
                </c:pt>
                <c:pt idx="739">
                  <c:v>24.25</c:v>
                </c:pt>
                <c:pt idx="740">
                  <c:v>24.25</c:v>
                </c:pt>
                <c:pt idx="741">
                  <c:v>24.25</c:v>
                </c:pt>
                <c:pt idx="742">
                  <c:v>24.25</c:v>
                </c:pt>
                <c:pt idx="743">
                  <c:v>24.25</c:v>
                </c:pt>
                <c:pt idx="744">
                  <c:v>24.25</c:v>
                </c:pt>
                <c:pt idx="745">
                  <c:v>24.25</c:v>
                </c:pt>
                <c:pt idx="746">
                  <c:v>24.25</c:v>
                </c:pt>
                <c:pt idx="747">
                  <c:v>24.25</c:v>
                </c:pt>
                <c:pt idx="748">
                  <c:v>24.25</c:v>
                </c:pt>
                <c:pt idx="749">
                  <c:v>24.25</c:v>
                </c:pt>
                <c:pt idx="750">
                  <c:v>24.25</c:v>
                </c:pt>
                <c:pt idx="751">
                  <c:v>24.25</c:v>
                </c:pt>
                <c:pt idx="752">
                  <c:v>24.25</c:v>
                </c:pt>
                <c:pt idx="753">
                  <c:v>24.25</c:v>
                </c:pt>
                <c:pt idx="754">
                  <c:v>24.25</c:v>
                </c:pt>
                <c:pt idx="755">
                  <c:v>24.25</c:v>
                </c:pt>
                <c:pt idx="756">
                  <c:v>24.25</c:v>
                </c:pt>
                <c:pt idx="757">
                  <c:v>24.25</c:v>
                </c:pt>
                <c:pt idx="758">
                  <c:v>24.25</c:v>
                </c:pt>
                <c:pt idx="759">
                  <c:v>24.25</c:v>
                </c:pt>
                <c:pt idx="760">
                  <c:v>24.25</c:v>
                </c:pt>
                <c:pt idx="761">
                  <c:v>24.25</c:v>
                </c:pt>
                <c:pt idx="762">
                  <c:v>24.25</c:v>
                </c:pt>
                <c:pt idx="763">
                  <c:v>24.25</c:v>
                </c:pt>
                <c:pt idx="764">
                  <c:v>24.25</c:v>
                </c:pt>
                <c:pt idx="765">
                  <c:v>24.25</c:v>
                </c:pt>
                <c:pt idx="766">
                  <c:v>24.25</c:v>
                </c:pt>
                <c:pt idx="767">
                  <c:v>24.25</c:v>
                </c:pt>
                <c:pt idx="768">
                  <c:v>24.25</c:v>
                </c:pt>
                <c:pt idx="769">
                  <c:v>24.25</c:v>
                </c:pt>
                <c:pt idx="770">
                  <c:v>24.25</c:v>
                </c:pt>
                <c:pt idx="771">
                  <c:v>24.25</c:v>
                </c:pt>
                <c:pt idx="772">
                  <c:v>24.25</c:v>
                </c:pt>
                <c:pt idx="773">
                  <c:v>24.25</c:v>
                </c:pt>
                <c:pt idx="774">
                  <c:v>24.25</c:v>
                </c:pt>
                <c:pt idx="775">
                  <c:v>24.25</c:v>
                </c:pt>
                <c:pt idx="776">
                  <c:v>24.25</c:v>
                </c:pt>
                <c:pt idx="777">
                  <c:v>24.25</c:v>
                </c:pt>
                <c:pt idx="778">
                  <c:v>24.25</c:v>
                </c:pt>
                <c:pt idx="779">
                  <c:v>24.25</c:v>
                </c:pt>
                <c:pt idx="780">
                  <c:v>24.25</c:v>
                </c:pt>
                <c:pt idx="781">
                  <c:v>24.25</c:v>
                </c:pt>
                <c:pt idx="782">
                  <c:v>24.25</c:v>
                </c:pt>
                <c:pt idx="783">
                  <c:v>24.25</c:v>
                </c:pt>
                <c:pt idx="784">
                  <c:v>24.25</c:v>
                </c:pt>
                <c:pt idx="785">
                  <c:v>24.25</c:v>
                </c:pt>
                <c:pt idx="786">
                  <c:v>24.25</c:v>
                </c:pt>
                <c:pt idx="787">
                  <c:v>24.25</c:v>
                </c:pt>
                <c:pt idx="788">
                  <c:v>24.25</c:v>
                </c:pt>
                <c:pt idx="789">
                  <c:v>24.25</c:v>
                </c:pt>
                <c:pt idx="790">
                  <c:v>24.25</c:v>
                </c:pt>
                <c:pt idx="791">
                  <c:v>24.25</c:v>
                </c:pt>
                <c:pt idx="792">
                  <c:v>24.25</c:v>
                </c:pt>
                <c:pt idx="793">
                  <c:v>24.25</c:v>
                </c:pt>
                <c:pt idx="794">
                  <c:v>24.25</c:v>
                </c:pt>
                <c:pt idx="795">
                  <c:v>24.25</c:v>
                </c:pt>
                <c:pt idx="796">
                  <c:v>24.25</c:v>
                </c:pt>
                <c:pt idx="797">
                  <c:v>24.25</c:v>
                </c:pt>
                <c:pt idx="798">
                  <c:v>24.25</c:v>
                </c:pt>
                <c:pt idx="799">
                  <c:v>24.25</c:v>
                </c:pt>
                <c:pt idx="800">
                  <c:v>24.25</c:v>
                </c:pt>
                <c:pt idx="801">
                  <c:v>24.25</c:v>
                </c:pt>
                <c:pt idx="802">
                  <c:v>24.25</c:v>
                </c:pt>
                <c:pt idx="803">
                  <c:v>24.25</c:v>
                </c:pt>
                <c:pt idx="804">
                  <c:v>24.25</c:v>
                </c:pt>
                <c:pt idx="805">
                  <c:v>24.25</c:v>
                </c:pt>
                <c:pt idx="806">
                  <c:v>24.25</c:v>
                </c:pt>
                <c:pt idx="807">
                  <c:v>24.25</c:v>
                </c:pt>
                <c:pt idx="808">
                  <c:v>24.25</c:v>
                </c:pt>
                <c:pt idx="809">
                  <c:v>24.25</c:v>
                </c:pt>
                <c:pt idx="810">
                  <c:v>24.25</c:v>
                </c:pt>
                <c:pt idx="811">
                  <c:v>24.25</c:v>
                </c:pt>
                <c:pt idx="812">
                  <c:v>24.25</c:v>
                </c:pt>
                <c:pt idx="813">
                  <c:v>24.25</c:v>
                </c:pt>
                <c:pt idx="814">
                  <c:v>24.25</c:v>
                </c:pt>
                <c:pt idx="815">
                  <c:v>24.25</c:v>
                </c:pt>
                <c:pt idx="816">
                  <c:v>24.25</c:v>
                </c:pt>
                <c:pt idx="817">
                  <c:v>24.25</c:v>
                </c:pt>
                <c:pt idx="818">
                  <c:v>24.25</c:v>
                </c:pt>
                <c:pt idx="819">
                  <c:v>24.25</c:v>
                </c:pt>
                <c:pt idx="820">
                  <c:v>24.25</c:v>
                </c:pt>
                <c:pt idx="821">
                  <c:v>24.25</c:v>
                </c:pt>
                <c:pt idx="822">
                  <c:v>24.25</c:v>
                </c:pt>
                <c:pt idx="823">
                  <c:v>24.25</c:v>
                </c:pt>
                <c:pt idx="824">
                  <c:v>24.25</c:v>
                </c:pt>
                <c:pt idx="825">
                  <c:v>24.25</c:v>
                </c:pt>
                <c:pt idx="826">
                  <c:v>24.25</c:v>
                </c:pt>
                <c:pt idx="827">
                  <c:v>24.25</c:v>
                </c:pt>
                <c:pt idx="828">
                  <c:v>24.25</c:v>
                </c:pt>
                <c:pt idx="829">
                  <c:v>24.25</c:v>
                </c:pt>
                <c:pt idx="830">
                  <c:v>24.25</c:v>
                </c:pt>
                <c:pt idx="831">
                  <c:v>24.25</c:v>
                </c:pt>
                <c:pt idx="832">
                  <c:v>24.25</c:v>
                </c:pt>
                <c:pt idx="833">
                  <c:v>24.25</c:v>
                </c:pt>
                <c:pt idx="834">
                  <c:v>24.25</c:v>
                </c:pt>
                <c:pt idx="835">
                  <c:v>24.25</c:v>
                </c:pt>
                <c:pt idx="836">
                  <c:v>24.25</c:v>
                </c:pt>
                <c:pt idx="837">
                  <c:v>24.25</c:v>
                </c:pt>
                <c:pt idx="838">
                  <c:v>24.25</c:v>
                </c:pt>
                <c:pt idx="839">
                  <c:v>24.25</c:v>
                </c:pt>
                <c:pt idx="840">
                  <c:v>24.25</c:v>
                </c:pt>
                <c:pt idx="841">
                  <c:v>24.25</c:v>
                </c:pt>
                <c:pt idx="842">
                  <c:v>24.25</c:v>
                </c:pt>
                <c:pt idx="843">
                  <c:v>24.25</c:v>
                </c:pt>
                <c:pt idx="844">
                  <c:v>24.25</c:v>
                </c:pt>
                <c:pt idx="845">
                  <c:v>24.25</c:v>
                </c:pt>
                <c:pt idx="846">
                  <c:v>24.25</c:v>
                </c:pt>
                <c:pt idx="847">
                  <c:v>24.25</c:v>
                </c:pt>
                <c:pt idx="848">
                  <c:v>24.25</c:v>
                </c:pt>
                <c:pt idx="849">
                  <c:v>24.25</c:v>
                </c:pt>
                <c:pt idx="850">
                  <c:v>24.25</c:v>
                </c:pt>
                <c:pt idx="851">
                  <c:v>24.25</c:v>
                </c:pt>
                <c:pt idx="852">
                  <c:v>24.25</c:v>
                </c:pt>
                <c:pt idx="853">
                  <c:v>24.25</c:v>
                </c:pt>
                <c:pt idx="854">
                  <c:v>24.25</c:v>
                </c:pt>
                <c:pt idx="855">
                  <c:v>24.25</c:v>
                </c:pt>
                <c:pt idx="856">
                  <c:v>24.25</c:v>
                </c:pt>
                <c:pt idx="857">
                  <c:v>24.25</c:v>
                </c:pt>
                <c:pt idx="858">
                  <c:v>24.25</c:v>
                </c:pt>
                <c:pt idx="859">
                  <c:v>24.25</c:v>
                </c:pt>
                <c:pt idx="860">
                  <c:v>24.25</c:v>
                </c:pt>
                <c:pt idx="861">
                  <c:v>24.25</c:v>
                </c:pt>
                <c:pt idx="862">
                  <c:v>24.25</c:v>
                </c:pt>
                <c:pt idx="863">
                  <c:v>24.25</c:v>
                </c:pt>
                <c:pt idx="864">
                  <c:v>24.25</c:v>
                </c:pt>
                <c:pt idx="865">
                  <c:v>24.25</c:v>
                </c:pt>
                <c:pt idx="866">
                  <c:v>24.25</c:v>
                </c:pt>
                <c:pt idx="867">
                  <c:v>24.25</c:v>
                </c:pt>
                <c:pt idx="868">
                  <c:v>24.25</c:v>
                </c:pt>
                <c:pt idx="869">
                  <c:v>24.25</c:v>
                </c:pt>
                <c:pt idx="870">
                  <c:v>24.25</c:v>
                </c:pt>
                <c:pt idx="871">
                  <c:v>24.25</c:v>
                </c:pt>
                <c:pt idx="872">
                  <c:v>24.25</c:v>
                </c:pt>
                <c:pt idx="873">
                  <c:v>24.25</c:v>
                </c:pt>
                <c:pt idx="874">
                  <c:v>24.25</c:v>
                </c:pt>
                <c:pt idx="875">
                  <c:v>24.25</c:v>
                </c:pt>
                <c:pt idx="876">
                  <c:v>24.25</c:v>
                </c:pt>
                <c:pt idx="877">
                  <c:v>24.25</c:v>
                </c:pt>
                <c:pt idx="878">
                  <c:v>24.25</c:v>
                </c:pt>
                <c:pt idx="879">
                  <c:v>24.25</c:v>
                </c:pt>
                <c:pt idx="880">
                  <c:v>24.25</c:v>
                </c:pt>
                <c:pt idx="881">
                  <c:v>24.25</c:v>
                </c:pt>
                <c:pt idx="882">
                  <c:v>24.25</c:v>
                </c:pt>
                <c:pt idx="883">
                  <c:v>24.25</c:v>
                </c:pt>
                <c:pt idx="884">
                  <c:v>24.25</c:v>
                </c:pt>
                <c:pt idx="885">
                  <c:v>24.25</c:v>
                </c:pt>
                <c:pt idx="886">
                  <c:v>24.25</c:v>
                </c:pt>
                <c:pt idx="887">
                  <c:v>24.25</c:v>
                </c:pt>
                <c:pt idx="888">
                  <c:v>24.25</c:v>
                </c:pt>
                <c:pt idx="889">
                  <c:v>24.25</c:v>
                </c:pt>
                <c:pt idx="890">
                  <c:v>24.25</c:v>
                </c:pt>
                <c:pt idx="891">
                  <c:v>24.25</c:v>
                </c:pt>
                <c:pt idx="892">
                  <c:v>24.25</c:v>
                </c:pt>
                <c:pt idx="893">
                  <c:v>24.25</c:v>
                </c:pt>
                <c:pt idx="894">
                  <c:v>24.25</c:v>
                </c:pt>
                <c:pt idx="895">
                  <c:v>24.25</c:v>
                </c:pt>
                <c:pt idx="896">
                  <c:v>24.25</c:v>
                </c:pt>
                <c:pt idx="897">
                  <c:v>24.25</c:v>
                </c:pt>
                <c:pt idx="898">
                  <c:v>24.25</c:v>
                </c:pt>
                <c:pt idx="899">
                  <c:v>24.25</c:v>
                </c:pt>
                <c:pt idx="900">
                  <c:v>24.25</c:v>
                </c:pt>
                <c:pt idx="901">
                  <c:v>24.25</c:v>
                </c:pt>
                <c:pt idx="902">
                  <c:v>24.25</c:v>
                </c:pt>
                <c:pt idx="903">
                  <c:v>24.25</c:v>
                </c:pt>
                <c:pt idx="904">
                  <c:v>24.25</c:v>
                </c:pt>
                <c:pt idx="905">
                  <c:v>24.25</c:v>
                </c:pt>
                <c:pt idx="906">
                  <c:v>24.25</c:v>
                </c:pt>
                <c:pt idx="907">
                  <c:v>24.25</c:v>
                </c:pt>
                <c:pt idx="908">
                  <c:v>24.25</c:v>
                </c:pt>
                <c:pt idx="909">
                  <c:v>24.25</c:v>
                </c:pt>
                <c:pt idx="910">
                  <c:v>24.25</c:v>
                </c:pt>
                <c:pt idx="911">
                  <c:v>24.25</c:v>
                </c:pt>
                <c:pt idx="912">
                  <c:v>24.25</c:v>
                </c:pt>
                <c:pt idx="913">
                  <c:v>24.25</c:v>
                </c:pt>
                <c:pt idx="914">
                  <c:v>24.25</c:v>
                </c:pt>
                <c:pt idx="915">
                  <c:v>24.25</c:v>
                </c:pt>
                <c:pt idx="916">
                  <c:v>24.25</c:v>
                </c:pt>
                <c:pt idx="917">
                  <c:v>24.25</c:v>
                </c:pt>
                <c:pt idx="918">
                  <c:v>24.25</c:v>
                </c:pt>
                <c:pt idx="919">
                  <c:v>24.25</c:v>
                </c:pt>
                <c:pt idx="920">
                  <c:v>24.25</c:v>
                </c:pt>
                <c:pt idx="921">
                  <c:v>24.25</c:v>
                </c:pt>
                <c:pt idx="922">
                  <c:v>24.25</c:v>
                </c:pt>
                <c:pt idx="923">
                  <c:v>24.25</c:v>
                </c:pt>
                <c:pt idx="924">
                  <c:v>24.25</c:v>
                </c:pt>
                <c:pt idx="925">
                  <c:v>24.25</c:v>
                </c:pt>
                <c:pt idx="926">
                  <c:v>24.25</c:v>
                </c:pt>
                <c:pt idx="927">
                  <c:v>24.25</c:v>
                </c:pt>
                <c:pt idx="928">
                  <c:v>24.25</c:v>
                </c:pt>
                <c:pt idx="929">
                  <c:v>24.25</c:v>
                </c:pt>
                <c:pt idx="930">
                  <c:v>24.25</c:v>
                </c:pt>
                <c:pt idx="931">
                  <c:v>24.25</c:v>
                </c:pt>
                <c:pt idx="932">
                  <c:v>24.25</c:v>
                </c:pt>
                <c:pt idx="933">
                  <c:v>24.25</c:v>
                </c:pt>
                <c:pt idx="934">
                  <c:v>24.25</c:v>
                </c:pt>
                <c:pt idx="935">
                  <c:v>24.25</c:v>
                </c:pt>
                <c:pt idx="936">
                  <c:v>24.25</c:v>
                </c:pt>
                <c:pt idx="937">
                  <c:v>24.25</c:v>
                </c:pt>
                <c:pt idx="938">
                  <c:v>24.25</c:v>
                </c:pt>
                <c:pt idx="939">
                  <c:v>24.25</c:v>
                </c:pt>
                <c:pt idx="940">
                  <c:v>24.25</c:v>
                </c:pt>
                <c:pt idx="941">
                  <c:v>24.25</c:v>
                </c:pt>
                <c:pt idx="942">
                  <c:v>24.25</c:v>
                </c:pt>
                <c:pt idx="943">
                  <c:v>24.25</c:v>
                </c:pt>
                <c:pt idx="944">
                  <c:v>24.25</c:v>
                </c:pt>
                <c:pt idx="945">
                  <c:v>24.25</c:v>
                </c:pt>
                <c:pt idx="946">
                  <c:v>24.25</c:v>
                </c:pt>
                <c:pt idx="947">
                  <c:v>24.25</c:v>
                </c:pt>
                <c:pt idx="948">
                  <c:v>24.25</c:v>
                </c:pt>
                <c:pt idx="949">
                  <c:v>24.25</c:v>
                </c:pt>
                <c:pt idx="950">
                  <c:v>24.25</c:v>
                </c:pt>
                <c:pt idx="951">
                  <c:v>24.25</c:v>
                </c:pt>
                <c:pt idx="952">
                  <c:v>24.25</c:v>
                </c:pt>
                <c:pt idx="953">
                  <c:v>24.25</c:v>
                </c:pt>
                <c:pt idx="954">
                  <c:v>24.25</c:v>
                </c:pt>
                <c:pt idx="955">
                  <c:v>24.25</c:v>
                </c:pt>
                <c:pt idx="956">
                  <c:v>24.25</c:v>
                </c:pt>
                <c:pt idx="957">
                  <c:v>24.25</c:v>
                </c:pt>
                <c:pt idx="958">
                  <c:v>24.25</c:v>
                </c:pt>
                <c:pt idx="959">
                  <c:v>24.25</c:v>
                </c:pt>
                <c:pt idx="960">
                  <c:v>24.25</c:v>
                </c:pt>
                <c:pt idx="961">
                  <c:v>24.25</c:v>
                </c:pt>
                <c:pt idx="962">
                  <c:v>24.25</c:v>
                </c:pt>
                <c:pt idx="963">
                  <c:v>24.25</c:v>
                </c:pt>
                <c:pt idx="964">
                  <c:v>24.25</c:v>
                </c:pt>
                <c:pt idx="965">
                  <c:v>24.25</c:v>
                </c:pt>
                <c:pt idx="966">
                  <c:v>24.25</c:v>
                </c:pt>
                <c:pt idx="967">
                  <c:v>24.25</c:v>
                </c:pt>
                <c:pt idx="968">
                  <c:v>24.25</c:v>
                </c:pt>
                <c:pt idx="969">
                  <c:v>24.25</c:v>
                </c:pt>
                <c:pt idx="970">
                  <c:v>24.25</c:v>
                </c:pt>
                <c:pt idx="971">
                  <c:v>24.25</c:v>
                </c:pt>
                <c:pt idx="972">
                  <c:v>24.25</c:v>
                </c:pt>
                <c:pt idx="973">
                  <c:v>24.25</c:v>
                </c:pt>
                <c:pt idx="974">
                  <c:v>24.25</c:v>
                </c:pt>
                <c:pt idx="975">
                  <c:v>24.25</c:v>
                </c:pt>
                <c:pt idx="976">
                  <c:v>24.25</c:v>
                </c:pt>
                <c:pt idx="977">
                  <c:v>24.25</c:v>
                </c:pt>
                <c:pt idx="978">
                  <c:v>24.25</c:v>
                </c:pt>
                <c:pt idx="979">
                  <c:v>24.25</c:v>
                </c:pt>
                <c:pt idx="980">
                  <c:v>24.25</c:v>
                </c:pt>
                <c:pt idx="981">
                  <c:v>24.25</c:v>
                </c:pt>
                <c:pt idx="982">
                  <c:v>24.25</c:v>
                </c:pt>
                <c:pt idx="983">
                  <c:v>24.25</c:v>
                </c:pt>
                <c:pt idx="984">
                  <c:v>24.25</c:v>
                </c:pt>
                <c:pt idx="985">
                  <c:v>24.25</c:v>
                </c:pt>
                <c:pt idx="986">
                  <c:v>24.25</c:v>
                </c:pt>
                <c:pt idx="987">
                  <c:v>24.25</c:v>
                </c:pt>
                <c:pt idx="988">
                  <c:v>24.25</c:v>
                </c:pt>
                <c:pt idx="989">
                  <c:v>24.25</c:v>
                </c:pt>
                <c:pt idx="990">
                  <c:v>24.25</c:v>
                </c:pt>
                <c:pt idx="991">
                  <c:v>24.25</c:v>
                </c:pt>
                <c:pt idx="992">
                  <c:v>24.25</c:v>
                </c:pt>
                <c:pt idx="993">
                  <c:v>24.25</c:v>
                </c:pt>
                <c:pt idx="994">
                  <c:v>24.25</c:v>
                </c:pt>
                <c:pt idx="995">
                  <c:v>24.25</c:v>
                </c:pt>
                <c:pt idx="996">
                  <c:v>24.25</c:v>
                </c:pt>
                <c:pt idx="997">
                  <c:v>24.25</c:v>
                </c:pt>
                <c:pt idx="998">
                  <c:v>24.25</c:v>
                </c:pt>
                <c:pt idx="999">
                  <c:v>24.25</c:v>
                </c:pt>
                <c:pt idx="1000">
                  <c:v>24.25</c:v>
                </c:pt>
                <c:pt idx="1001">
                  <c:v>24.25</c:v>
                </c:pt>
                <c:pt idx="1002">
                  <c:v>24.25</c:v>
                </c:pt>
                <c:pt idx="1003">
                  <c:v>24.25</c:v>
                </c:pt>
                <c:pt idx="1004">
                  <c:v>24.25</c:v>
                </c:pt>
                <c:pt idx="1005">
                  <c:v>24.25</c:v>
                </c:pt>
                <c:pt idx="1006">
                  <c:v>24.25</c:v>
                </c:pt>
                <c:pt idx="1007">
                  <c:v>24.25</c:v>
                </c:pt>
                <c:pt idx="1008">
                  <c:v>24.25</c:v>
                </c:pt>
                <c:pt idx="1009">
                  <c:v>24.25</c:v>
                </c:pt>
                <c:pt idx="1010">
                  <c:v>24.25</c:v>
                </c:pt>
                <c:pt idx="1011">
                  <c:v>24.25</c:v>
                </c:pt>
                <c:pt idx="1012">
                  <c:v>24.25</c:v>
                </c:pt>
                <c:pt idx="1013">
                  <c:v>24.25</c:v>
                </c:pt>
                <c:pt idx="1014">
                  <c:v>24.25</c:v>
                </c:pt>
                <c:pt idx="1015">
                  <c:v>24.25</c:v>
                </c:pt>
                <c:pt idx="1016">
                  <c:v>24.25</c:v>
                </c:pt>
                <c:pt idx="1017">
                  <c:v>24.25</c:v>
                </c:pt>
                <c:pt idx="1018">
                  <c:v>24.25</c:v>
                </c:pt>
                <c:pt idx="1019">
                  <c:v>24.25</c:v>
                </c:pt>
                <c:pt idx="1020">
                  <c:v>24.25</c:v>
                </c:pt>
                <c:pt idx="1021">
                  <c:v>24.25</c:v>
                </c:pt>
                <c:pt idx="1022">
                  <c:v>24.25</c:v>
                </c:pt>
                <c:pt idx="1023">
                  <c:v>24.25</c:v>
                </c:pt>
                <c:pt idx="1024">
                  <c:v>24.25</c:v>
                </c:pt>
                <c:pt idx="1025">
                  <c:v>24.25</c:v>
                </c:pt>
                <c:pt idx="1026">
                  <c:v>24.25</c:v>
                </c:pt>
                <c:pt idx="1027">
                  <c:v>24.25</c:v>
                </c:pt>
                <c:pt idx="1028">
                  <c:v>24.25</c:v>
                </c:pt>
                <c:pt idx="1029">
                  <c:v>24.25</c:v>
                </c:pt>
                <c:pt idx="1030">
                  <c:v>24.25</c:v>
                </c:pt>
                <c:pt idx="1031">
                  <c:v>24.25</c:v>
                </c:pt>
                <c:pt idx="1032">
                  <c:v>24.25</c:v>
                </c:pt>
                <c:pt idx="1033">
                  <c:v>24.25</c:v>
                </c:pt>
                <c:pt idx="1034">
                  <c:v>24.25</c:v>
                </c:pt>
                <c:pt idx="1035">
                  <c:v>24.25</c:v>
                </c:pt>
                <c:pt idx="1036">
                  <c:v>24.25</c:v>
                </c:pt>
                <c:pt idx="1037">
                  <c:v>24.25</c:v>
                </c:pt>
                <c:pt idx="1038">
                  <c:v>24.25</c:v>
                </c:pt>
                <c:pt idx="1039">
                  <c:v>24.25</c:v>
                </c:pt>
                <c:pt idx="1040">
                  <c:v>24.25</c:v>
                </c:pt>
                <c:pt idx="1041">
                  <c:v>24.25</c:v>
                </c:pt>
                <c:pt idx="1042">
                  <c:v>24.25</c:v>
                </c:pt>
                <c:pt idx="1043">
                  <c:v>24.25</c:v>
                </c:pt>
                <c:pt idx="1044">
                  <c:v>24.25</c:v>
                </c:pt>
                <c:pt idx="1045">
                  <c:v>24.25</c:v>
                </c:pt>
                <c:pt idx="1046">
                  <c:v>24.25</c:v>
                </c:pt>
                <c:pt idx="1047">
                  <c:v>24.25</c:v>
                </c:pt>
                <c:pt idx="1048">
                  <c:v>24.25</c:v>
                </c:pt>
                <c:pt idx="1049">
                  <c:v>24.25</c:v>
                </c:pt>
                <c:pt idx="1050">
                  <c:v>24.25</c:v>
                </c:pt>
                <c:pt idx="1051">
                  <c:v>24.25</c:v>
                </c:pt>
                <c:pt idx="1052">
                  <c:v>24.25</c:v>
                </c:pt>
                <c:pt idx="1053">
                  <c:v>24.25</c:v>
                </c:pt>
                <c:pt idx="1054">
                  <c:v>24.25</c:v>
                </c:pt>
                <c:pt idx="1055">
                  <c:v>24.25</c:v>
                </c:pt>
                <c:pt idx="1056">
                  <c:v>24.25</c:v>
                </c:pt>
                <c:pt idx="1057">
                  <c:v>24.25</c:v>
                </c:pt>
                <c:pt idx="1058">
                  <c:v>24.25</c:v>
                </c:pt>
                <c:pt idx="1059">
                  <c:v>24.25</c:v>
                </c:pt>
                <c:pt idx="1060">
                  <c:v>24.25</c:v>
                </c:pt>
                <c:pt idx="1061">
                  <c:v>24.25</c:v>
                </c:pt>
                <c:pt idx="1062">
                  <c:v>24.25</c:v>
                </c:pt>
                <c:pt idx="1063">
                  <c:v>24.25</c:v>
                </c:pt>
                <c:pt idx="1064">
                  <c:v>24.25</c:v>
                </c:pt>
                <c:pt idx="1065">
                  <c:v>24.25</c:v>
                </c:pt>
                <c:pt idx="1066">
                  <c:v>24.25</c:v>
                </c:pt>
                <c:pt idx="1067">
                  <c:v>24.25</c:v>
                </c:pt>
                <c:pt idx="1068">
                  <c:v>24.25</c:v>
                </c:pt>
                <c:pt idx="1069">
                  <c:v>24.25</c:v>
                </c:pt>
                <c:pt idx="1070">
                  <c:v>24.25</c:v>
                </c:pt>
                <c:pt idx="1071">
                  <c:v>24.25</c:v>
                </c:pt>
                <c:pt idx="1072">
                  <c:v>24.25</c:v>
                </c:pt>
                <c:pt idx="1073">
                  <c:v>24.25</c:v>
                </c:pt>
                <c:pt idx="1074">
                  <c:v>24.25</c:v>
                </c:pt>
                <c:pt idx="1075">
                  <c:v>24.25</c:v>
                </c:pt>
                <c:pt idx="1076">
                  <c:v>24.25</c:v>
                </c:pt>
                <c:pt idx="1077">
                  <c:v>24.25</c:v>
                </c:pt>
                <c:pt idx="1078">
                  <c:v>24.25</c:v>
                </c:pt>
                <c:pt idx="1079">
                  <c:v>24.25</c:v>
                </c:pt>
                <c:pt idx="1080">
                  <c:v>24.25</c:v>
                </c:pt>
                <c:pt idx="1081">
                  <c:v>24.25</c:v>
                </c:pt>
                <c:pt idx="1082">
                  <c:v>24.25</c:v>
                </c:pt>
                <c:pt idx="1083">
                  <c:v>24.25</c:v>
                </c:pt>
                <c:pt idx="1084">
                  <c:v>24.25</c:v>
                </c:pt>
                <c:pt idx="1085">
                  <c:v>24.25</c:v>
                </c:pt>
                <c:pt idx="1086">
                  <c:v>24.25</c:v>
                </c:pt>
                <c:pt idx="1087">
                  <c:v>24.25</c:v>
                </c:pt>
                <c:pt idx="1088">
                  <c:v>24.25</c:v>
                </c:pt>
                <c:pt idx="1089">
                  <c:v>24.25</c:v>
                </c:pt>
                <c:pt idx="1090">
                  <c:v>24.25</c:v>
                </c:pt>
                <c:pt idx="1091">
                  <c:v>24.25</c:v>
                </c:pt>
                <c:pt idx="1092">
                  <c:v>24.25</c:v>
                </c:pt>
                <c:pt idx="1093">
                  <c:v>24.25</c:v>
                </c:pt>
                <c:pt idx="1094">
                  <c:v>24.25</c:v>
                </c:pt>
                <c:pt idx="1095">
                  <c:v>24.25</c:v>
                </c:pt>
                <c:pt idx="1096">
                  <c:v>24.25</c:v>
                </c:pt>
                <c:pt idx="1097">
                  <c:v>24.25</c:v>
                </c:pt>
                <c:pt idx="1098">
                  <c:v>24.25</c:v>
                </c:pt>
                <c:pt idx="1099">
                  <c:v>24.25</c:v>
                </c:pt>
                <c:pt idx="1100">
                  <c:v>24.25</c:v>
                </c:pt>
                <c:pt idx="1101">
                  <c:v>24.25</c:v>
                </c:pt>
                <c:pt idx="1102">
                  <c:v>24.25</c:v>
                </c:pt>
                <c:pt idx="1103">
                  <c:v>24.25</c:v>
                </c:pt>
                <c:pt idx="1104">
                  <c:v>24.25</c:v>
                </c:pt>
                <c:pt idx="1105">
                  <c:v>24.25</c:v>
                </c:pt>
                <c:pt idx="1106">
                  <c:v>24.25</c:v>
                </c:pt>
                <c:pt idx="1107">
                  <c:v>24.25</c:v>
                </c:pt>
                <c:pt idx="1108">
                  <c:v>24.25</c:v>
                </c:pt>
                <c:pt idx="1109">
                  <c:v>24.25</c:v>
                </c:pt>
                <c:pt idx="1110">
                  <c:v>24.25</c:v>
                </c:pt>
                <c:pt idx="1111">
                  <c:v>24.25</c:v>
                </c:pt>
                <c:pt idx="1112">
                  <c:v>24.25</c:v>
                </c:pt>
                <c:pt idx="1113">
                  <c:v>24.25</c:v>
                </c:pt>
                <c:pt idx="1114">
                  <c:v>24.25</c:v>
                </c:pt>
                <c:pt idx="1115">
                  <c:v>24.25</c:v>
                </c:pt>
                <c:pt idx="1116">
                  <c:v>24.25</c:v>
                </c:pt>
                <c:pt idx="1117">
                  <c:v>24.25</c:v>
                </c:pt>
                <c:pt idx="1118">
                  <c:v>24.25</c:v>
                </c:pt>
                <c:pt idx="1119">
                  <c:v>24.25</c:v>
                </c:pt>
                <c:pt idx="1120">
                  <c:v>24.25</c:v>
                </c:pt>
                <c:pt idx="1121">
                  <c:v>24.25</c:v>
                </c:pt>
                <c:pt idx="1122">
                  <c:v>24.25</c:v>
                </c:pt>
                <c:pt idx="1123">
                  <c:v>24.25</c:v>
                </c:pt>
                <c:pt idx="1124">
                  <c:v>24.25</c:v>
                </c:pt>
                <c:pt idx="1125">
                  <c:v>24.25</c:v>
                </c:pt>
                <c:pt idx="1126">
                  <c:v>24.25</c:v>
                </c:pt>
                <c:pt idx="1127">
                  <c:v>24.25</c:v>
                </c:pt>
                <c:pt idx="1128">
                  <c:v>24.25</c:v>
                </c:pt>
                <c:pt idx="1129">
                  <c:v>24.25</c:v>
                </c:pt>
                <c:pt idx="1130">
                  <c:v>24.25</c:v>
                </c:pt>
                <c:pt idx="1131">
                  <c:v>24.25</c:v>
                </c:pt>
                <c:pt idx="1132">
                  <c:v>24.25</c:v>
                </c:pt>
                <c:pt idx="1133">
                  <c:v>24.25</c:v>
                </c:pt>
                <c:pt idx="1134">
                  <c:v>24.25</c:v>
                </c:pt>
                <c:pt idx="1135">
                  <c:v>24.25</c:v>
                </c:pt>
                <c:pt idx="1136">
                  <c:v>24.25</c:v>
                </c:pt>
                <c:pt idx="1137">
                  <c:v>24.25</c:v>
                </c:pt>
                <c:pt idx="1138">
                  <c:v>24.25</c:v>
                </c:pt>
                <c:pt idx="1139">
                  <c:v>24.25</c:v>
                </c:pt>
                <c:pt idx="1140">
                  <c:v>24.25</c:v>
                </c:pt>
                <c:pt idx="1141">
                  <c:v>24.25</c:v>
                </c:pt>
                <c:pt idx="1142">
                  <c:v>24.25</c:v>
                </c:pt>
                <c:pt idx="1143">
                  <c:v>24.25</c:v>
                </c:pt>
                <c:pt idx="1144">
                  <c:v>24.25</c:v>
                </c:pt>
                <c:pt idx="1145">
                  <c:v>24.25</c:v>
                </c:pt>
                <c:pt idx="1146">
                  <c:v>24.25</c:v>
                </c:pt>
                <c:pt idx="1147">
                  <c:v>24.25</c:v>
                </c:pt>
                <c:pt idx="1148">
                  <c:v>24.25</c:v>
                </c:pt>
                <c:pt idx="1149">
                  <c:v>24.25</c:v>
                </c:pt>
                <c:pt idx="1150">
                  <c:v>24.25</c:v>
                </c:pt>
                <c:pt idx="1151">
                  <c:v>24.25</c:v>
                </c:pt>
                <c:pt idx="1152">
                  <c:v>24.25</c:v>
                </c:pt>
                <c:pt idx="1153">
                  <c:v>24.25</c:v>
                </c:pt>
                <c:pt idx="1154">
                  <c:v>24.25</c:v>
                </c:pt>
                <c:pt idx="1155">
                  <c:v>24.25</c:v>
                </c:pt>
                <c:pt idx="1156">
                  <c:v>24.25</c:v>
                </c:pt>
                <c:pt idx="1157">
                  <c:v>24.25</c:v>
                </c:pt>
                <c:pt idx="1158">
                  <c:v>24.25</c:v>
                </c:pt>
                <c:pt idx="1159">
                  <c:v>24.25</c:v>
                </c:pt>
                <c:pt idx="1160">
                  <c:v>24.25</c:v>
                </c:pt>
                <c:pt idx="1161">
                  <c:v>24.25</c:v>
                </c:pt>
                <c:pt idx="1162">
                  <c:v>24.25</c:v>
                </c:pt>
                <c:pt idx="1163">
                  <c:v>24.25</c:v>
                </c:pt>
                <c:pt idx="1164">
                  <c:v>24.25</c:v>
                </c:pt>
                <c:pt idx="1165">
                  <c:v>24.25</c:v>
                </c:pt>
                <c:pt idx="1166">
                  <c:v>24.25</c:v>
                </c:pt>
                <c:pt idx="1167">
                  <c:v>24.25</c:v>
                </c:pt>
                <c:pt idx="1168">
                  <c:v>24.25</c:v>
                </c:pt>
                <c:pt idx="1169">
                  <c:v>24.25</c:v>
                </c:pt>
                <c:pt idx="1170">
                  <c:v>24.25</c:v>
                </c:pt>
                <c:pt idx="1171">
                  <c:v>24.25</c:v>
                </c:pt>
                <c:pt idx="1172">
                  <c:v>24.25</c:v>
                </c:pt>
                <c:pt idx="1173">
                  <c:v>24.25</c:v>
                </c:pt>
                <c:pt idx="1174">
                  <c:v>24.25</c:v>
                </c:pt>
                <c:pt idx="1175">
                  <c:v>24.25</c:v>
                </c:pt>
                <c:pt idx="1176">
                  <c:v>24.25</c:v>
                </c:pt>
                <c:pt idx="1177">
                  <c:v>24.25</c:v>
                </c:pt>
                <c:pt idx="1178">
                  <c:v>24.5</c:v>
                </c:pt>
                <c:pt idx="1179">
                  <c:v>24.75</c:v>
                </c:pt>
                <c:pt idx="1180">
                  <c:v>25</c:v>
                </c:pt>
                <c:pt idx="1181">
                  <c:v>25.25</c:v>
                </c:pt>
                <c:pt idx="1182">
                  <c:v>25.5</c:v>
                </c:pt>
                <c:pt idx="1183">
                  <c:v>25.75</c:v>
                </c:pt>
                <c:pt idx="1184">
                  <c:v>26</c:v>
                </c:pt>
                <c:pt idx="1185">
                  <c:v>26.25</c:v>
                </c:pt>
                <c:pt idx="1186">
                  <c:v>26.5</c:v>
                </c:pt>
                <c:pt idx="1187">
                  <c:v>26.75</c:v>
                </c:pt>
                <c:pt idx="1188">
                  <c:v>27</c:v>
                </c:pt>
                <c:pt idx="1189">
                  <c:v>27.25</c:v>
                </c:pt>
                <c:pt idx="1190">
                  <c:v>27.5</c:v>
                </c:pt>
                <c:pt idx="1191">
                  <c:v>27.75</c:v>
                </c:pt>
                <c:pt idx="1192">
                  <c:v>28</c:v>
                </c:pt>
                <c:pt idx="1193">
                  <c:v>28</c:v>
                </c:pt>
                <c:pt idx="1194">
                  <c:v>28</c:v>
                </c:pt>
                <c:pt idx="1195">
                  <c:v>28</c:v>
                </c:pt>
                <c:pt idx="1196">
                  <c:v>28</c:v>
                </c:pt>
                <c:pt idx="1197">
                  <c:v>28</c:v>
                </c:pt>
                <c:pt idx="1198">
                  <c:v>28</c:v>
                </c:pt>
                <c:pt idx="1199">
                  <c:v>28</c:v>
                </c:pt>
                <c:pt idx="1200">
                  <c:v>28</c:v>
                </c:pt>
                <c:pt idx="1201">
                  <c:v>28</c:v>
                </c:pt>
                <c:pt idx="1202">
                  <c:v>28</c:v>
                </c:pt>
                <c:pt idx="1203">
                  <c:v>28</c:v>
                </c:pt>
                <c:pt idx="1204">
                  <c:v>28</c:v>
                </c:pt>
                <c:pt idx="1205">
                  <c:v>28</c:v>
                </c:pt>
                <c:pt idx="1206">
                  <c:v>28</c:v>
                </c:pt>
                <c:pt idx="1207">
                  <c:v>28</c:v>
                </c:pt>
                <c:pt idx="1208">
                  <c:v>28</c:v>
                </c:pt>
                <c:pt idx="1209">
                  <c:v>28</c:v>
                </c:pt>
                <c:pt idx="1210">
                  <c:v>28</c:v>
                </c:pt>
                <c:pt idx="1211">
                  <c:v>28</c:v>
                </c:pt>
                <c:pt idx="1212">
                  <c:v>28</c:v>
                </c:pt>
                <c:pt idx="1213">
                  <c:v>28</c:v>
                </c:pt>
                <c:pt idx="1214">
                  <c:v>28</c:v>
                </c:pt>
                <c:pt idx="1215">
                  <c:v>28</c:v>
                </c:pt>
                <c:pt idx="1216">
                  <c:v>28</c:v>
                </c:pt>
                <c:pt idx="1217">
                  <c:v>28</c:v>
                </c:pt>
                <c:pt idx="1218">
                  <c:v>28</c:v>
                </c:pt>
                <c:pt idx="1219">
                  <c:v>28</c:v>
                </c:pt>
                <c:pt idx="1220">
                  <c:v>28</c:v>
                </c:pt>
                <c:pt idx="1221">
                  <c:v>28</c:v>
                </c:pt>
                <c:pt idx="1222">
                  <c:v>28</c:v>
                </c:pt>
                <c:pt idx="1223">
                  <c:v>28</c:v>
                </c:pt>
                <c:pt idx="1224">
                  <c:v>28</c:v>
                </c:pt>
                <c:pt idx="1225">
                  <c:v>28</c:v>
                </c:pt>
                <c:pt idx="1226">
                  <c:v>28</c:v>
                </c:pt>
                <c:pt idx="1227">
                  <c:v>28</c:v>
                </c:pt>
                <c:pt idx="1228">
                  <c:v>28</c:v>
                </c:pt>
                <c:pt idx="1229">
                  <c:v>28</c:v>
                </c:pt>
                <c:pt idx="1230">
                  <c:v>28</c:v>
                </c:pt>
                <c:pt idx="1231">
                  <c:v>28</c:v>
                </c:pt>
                <c:pt idx="1232">
                  <c:v>28</c:v>
                </c:pt>
                <c:pt idx="1233">
                  <c:v>28</c:v>
                </c:pt>
                <c:pt idx="1234">
                  <c:v>28</c:v>
                </c:pt>
                <c:pt idx="1235">
                  <c:v>28</c:v>
                </c:pt>
                <c:pt idx="1236">
                  <c:v>28</c:v>
                </c:pt>
                <c:pt idx="1237">
                  <c:v>28</c:v>
                </c:pt>
                <c:pt idx="1238">
                  <c:v>28</c:v>
                </c:pt>
                <c:pt idx="1239">
                  <c:v>28</c:v>
                </c:pt>
                <c:pt idx="1240">
                  <c:v>28</c:v>
                </c:pt>
                <c:pt idx="1241">
                  <c:v>28</c:v>
                </c:pt>
                <c:pt idx="1242">
                  <c:v>28</c:v>
                </c:pt>
                <c:pt idx="1243">
                  <c:v>28</c:v>
                </c:pt>
                <c:pt idx="1244">
                  <c:v>28</c:v>
                </c:pt>
                <c:pt idx="1245">
                  <c:v>28</c:v>
                </c:pt>
                <c:pt idx="1246">
                  <c:v>28</c:v>
                </c:pt>
                <c:pt idx="1247">
                  <c:v>28</c:v>
                </c:pt>
                <c:pt idx="1248">
                  <c:v>28</c:v>
                </c:pt>
                <c:pt idx="1249">
                  <c:v>28</c:v>
                </c:pt>
                <c:pt idx="1250">
                  <c:v>28</c:v>
                </c:pt>
                <c:pt idx="1251">
                  <c:v>28</c:v>
                </c:pt>
                <c:pt idx="1252">
                  <c:v>28</c:v>
                </c:pt>
                <c:pt idx="1253">
                  <c:v>28</c:v>
                </c:pt>
                <c:pt idx="1254">
                  <c:v>28</c:v>
                </c:pt>
                <c:pt idx="1255">
                  <c:v>28</c:v>
                </c:pt>
                <c:pt idx="1256">
                  <c:v>28</c:v>
                </c:pt>
                <c:pt idx="1257">
                  <c:v>28</c:v>
                </c:pt>
                <c:pt idx="1258">
                  <c:v>28</c:v>
                </c:pt>
                <c:pt idx="1259">
                  <c:v>28</c:v>
                </c:pt>
                <c:pt idx="1260">
                  <c:v>28</c:v>
                </c:pt>
                <c:pt idx="1261">
                  <c:v>28</c:v>
                </c:pt>
                <c:pt idx="1262">
                  <c:v>28</c:v>
                </c:pt>
                <c:pt idx="1263">
                  <c:v>28</c:v>
                </c:pt>
                <c:pt idx="1264">
                  <c:v>28</c:v>
                </c:pt>
                <c:pt idx="1265">
                  <c:v>28</c:v>
                </c:pt>
                <c:pt idx="1266">
                  <c:v>28</c:v>
                </c:pt>
                <c:pt idx="1267">
                  <c:v>28</c:v>
                </c:pt>
                <c:pt idx="1268">
                  <c:v>28</c:v>
                </c:pt>
                <c:pt idx="1269">
                  <c:v>28</c:v>
                </c:pt>
                <c:pt idx="1270">
                  <c:v>28</c:v>
                </c:pt>
                <c:pt idx="1271">
                  <c:v>28</c:v>
                </c:pt>
                <c:pt idx="1272">
                  <c:v>28</c:v>
                </c:pt>
                <c:pt idx="1273">
                  <c:v>28</c:v>
                </c:pt>
                <c:pt idx="1274">
                  <c:v>28.25</c:v>
                </c:pt>
                <c:pt idx="1275">
                  <c:v>28.5</c:v>
                </c:pt>
                <c:pt idx="1276">
                  <c:v>28.75</c:v>
                </c:pt>
                <c:pt idx="1277">
                  <c:v>29</c:v>
                </c:pt>
                <c:pt idx="1278">
                  <c:v>29.25</c:v>
                </c:pt>
                <c:pt idx="1279">
                  <c:v>29.5</c:v>
                </c:pt>
                <c:pt idx="1280">
                  <c:v>29.75</c:v>
                </c:pt>
                <c:pt idx="1281">
                  <c:v>30</c:v>
                </c:pt>
                <c:pt idx="1282">
                  <c:v>30.25</c:v>
                </c:pt>
                <c:pt idx="1283">
                  <c:v>30.5</c:v>
                </c:pt>
                <c:pt idx="1284">
                  <c:v>30.75</c:v>
                </c:pt>
                <c:pt idx="1285">
                  <c:v>31</c:v>
                </c:pt>
                <c:pt idx="1286">
                  <c:v>31.25</c:v>
                </c:pt>
                <c:pt idx="1287">
                  <c:v>31.5</c:v>
                </c:pt>
                <c:pt idx="1288">
                  <c:v>31.75</c:v>
                </c:pt>
                <c:pt idx="1289">
                  <c:v>32</c:v>
                </c:pt>
                <c:pt idx="1290">
                  <c:v>32.25</c:v>
                </c:pt>
                <c:pt idx="1291">
                  <c:v>32.5</c:v>
                </c:pt>
                <c:pt idx="1292">
                  <c:v>32.5</c:v>
                </c:pt>
                <c:pt idx="1293">
                  <c:v>32.5</c:v>
                </c:pt>
                <c:pt idx="1294">
                  <c:v>32.5</c:v>
                </c:pt>
                <c:pt idx="1295">
                  <c:v>32.5</c:v>
                </c:pt>
                <c:pt idx="1296">
                  <c:v>32.5</c:v>
                </c:pt>
                <c:pt idx="1297">
                  <c:v>32.5</c:v>
                </c:pt>
                <c:pt idx="1298">
                  <c:v>32.5</c:v>
                </c:pt>
                <c:pt idx="1299">
                  <c:v>32.5</c:v>
                </c:pt>
                <c:pt idx="1300">
                  <c:v>32.5</c:v>
                </c:pt>
                <c:pt idx="1301">
                  <c:v>32.5</c:v>
                </c:pt>
                <c:pt idx="1302">
                  <c:v>32.5</c:v>
                </c:pt>
                <c:pt idx="1303">
                  <c:v>32.5</c:v>
                </c:pt>
                <c:pt idx="1304">
                  <c:v>32.5</c:v>
                </c:pt>
                <c:pt idx="1305">
                  <c:v>32.5</c:v>
                </c:pt>
                <c:pt idx="1306">
                  <c:v>32.5</c:v>
                </c:pt>
                <c:pt idx="1307">
                  <c:v>32.5</c:v>
                </c:pt>
                <c:pt idx="1308">
                  <c:v>32.5</c:v>
                </c:pt>
                <c:pt idx="1309">
                  <c:v>32.5</c:v>
                </c:pt>
                <c:pt idx="1310">
                  <c:v>32.5</c:v>
                </c:pt>
                <c:pt idx="1311">
                  <c:v>32.5</c:v>
                </c:pt>
                <c:pt idx="1312">
                  <c:v>32.5</c:v>
                </c:pt>
                <c:pt idx="1313">
                  <c:v>32.5</c:v>
                </c:pt>
                <c:pt idx="1314">
                  <c:v>32.5</c:v>
                </c:pt>
                <c:pt idx="1315">
                  <c:v>32.5</c:v>
                </c:pt>
                <c:pt idx="1316">
                  <c:v>32.5</c:v>
                </c:pt>
                <c:pt idx="1317">
                  <c:v>32.5</c:v>
                </c:pt>
                <c:pt idx="1318">
                  <c:v>32.5</c:v>
                </c:pt>
                <c:pt idx="1319">
                  <c:v>32.5</c:v>
                </c:pt>
                <c:pt idx="1320">
                  <c:v>32.5</c:v>
                </c:pt>
                <c:pt idx="1321">
                  <c:v>32.5</c:v>
                </c:pt>
                <c:pt idx="1322">
                  <c:v>32.5</c:v>
                </c:pt>
                <c:pt idx="1323">
                  <c:v>32.5</c:v>
                </c:pt>
                <c:pt idx="1324">
                  <c:v>32.5</c:v>
                </c:pt>
                <c:pt idx="1325">
                  <c:v>32.5</c:v>
                </c:pt>
                <c:pt idx="1326">
                  <c:v>32.5</c:v>
                </c:pt>
                <c:pt idx="1327">
                  <c:v>32.5</c:v>
                </c:pt>
                <c:pt idx="1328">
                  <c:v>32.5</c:v>
                </c:pt>
                <c:pt idx="1329">
                  <c:v>32.5</c:v>
                </c:pt>
                <c:pt idx="1330">
                  <c:v>32.5</c:v>
                </c:pt>
                <c:pt idx="1331">
                  <c:v>32.5</c:v>
                </c:pt>
                <c:pt idx="1332">
                  <c:v>32.5</c:v>
                </c:pt>
                <c:pt idx="1333">
                  <c:v>32.5</c:v>
                </c:pt>
                <c:pt idx="1334">
                  <c:v>32.5</c:v>
                </c:pt>
                <c:pt idx="1335">
                  <c:v>32.5</c:v>
                </c:pt>
                <c:pt idx="1336">
                  <c:v>32.5</c:v>
                </c:pt>
                <c:pt idx="1337">
                  <c:v>32.5</c:v>
                </c:pt>
                <c:pt idx="1338">
                  <c:v>32.5</c:v>
                </c:pt>
                <c:pt idx="1339">
                  <c:v>32.5</c:v>
                </c:pt>
                <c:pt idx="1340">
                  <c:v>32.5</c:v>
                </c:pt>
                <c:pt idx="1341">
                  <c:v>32.5</c:v>
                </c:pt>
                <c:pt idx="1342">
                  <c:v>32.5</c:v>
                </c:pt>
                <c:pt idx="1343">
                  <c:v>32.5</c:v>
                </c:pt>
                <c:pt idx="1344">
                  <c:v>32.5</c:v>
                </c:pt>
                <c:pt idx="1345">
                  <c:v>32.5</c:v>
                </c:pt>
                <c:pt idx="1346">
                  <c:v>32.5</c:v>
                </c:pt>
                <c:pt idx="1347">
                  <c:v>32.5</c:v>
                </c:pt>
                <c:pt idx="1348">
                  <c:v>32.5</c:v>
                </c:pt>
                <c:pt idx="1349">
                  <c:v>32.5</c:v>
                </c:pt>
                <c:pt idx="1350">
                  <c:v>32.5</c:v>
                </c:pt>
                <c:pt idx="1351">
                  <c:v>32.5</c:v>
                </c:pt>
                <c:pt idx="1352">
                  <c:v>32.5</c:v>
                </c:pt>
                <c:pt idx="1353">
                  <c:v>32.5</c:v>
                </c:pt>
                <c:pt idx="1354">
                  <c:v>32.5</c:v>
                </c:pt>
                <c:pt idx="1355">
                  <c:v>32.5</c:v>
                </c:pt>
                <c:pt idx="1356">
                  <c:v>32.5</c:v>
                </c:pt>
                <c:pt idx="1357">
                  <c:v>32.5</c:v>
                </c:pt>
                <c:pt idx="1358">
                  <c:v>32.5</c:v>
                </c:pt>
                <c:pt idx="1359">
                  <c:v>32.5</c:v>
                </c:pt>
                <c:pt idx="1360">
                  <c:v>32.5</c:v>
                </c:pt>
                <c:pt idx="1361">
                  <c:v>32.5</c:v>
                </c:pt>
                <c:pt idx="1362">
                  <c:v>32.5</c:v>
                </c:pt>
                <c:pt idx="1363">
                  <c:v>32.5</c:v>
                </c:pt>
                <c:pt idx="1364">
                  <c:v>32.5</c:v>
                </c:pt>
                <c:pt idx="1365">
                  <c:v>32.75</c:v>
                </c:pt>
                <c:pt idx="1366">
                  <c:v>33</c:v>
                </c:pt>
                <c:pt idx="1367">
                  <c:v>33.25</c:v>
                </c:pt>
                <c:pt idx="1368">
                  <c:v>33.5</c:v>
                </c:pt>
                <c:pt idx="1369">
                  <c:v>33.75</c:v>
                </c:pt>
                <c:pt idx="1370">
                  <c:v>34</c:v>
                </c:pt>
                <c:pt idx="1371">
                  <c:v>34.25</c:v>
                </c:pt>
                <c:pt idx="1372">
                  <c:v>34.5</c:v>
                </c:pt>
                <c:pt idx="1373">
                  <c:v>34.75</c:v>
                </c:pt>
                <c:pt idx="1374">
                  <c:v>35</c:v>
                </c:pt>
                <c:pt idx="1375">
                  <c:v>35.25</c:v>
                </c:pt>
                <c:pt idx="1376">
                  <c:v>35.5</c:v>
                </c:pt>
                <c:pt idx="1377">
                  <c:v>35.75</c:v>
                </c:pt>
                <c:pt idx="1378">
                  <c:v>36</c:v>
                </c:pt>
                <c:pt idx="1379">
                  <c:v>36.25</c:v>
                </c:pt>
                <c:pt idx="1380">
                  <c:v>36.5</c:v>
                </c:pt>
                <c:pt idx="1381">
                  <c:v>36.75</c:v>
                </c:pt>
                <c:pt idx="1382">
                  <c:v>37</c:v>
                </c:pt>
                <c:pt idx="1383">
                  <c:v>37.25</c:v>
                </c:pt>
                <c:pt idx="1384">
                  <c:v>37.5</c:v>
                </c:pt>
                <c:pt idx="1385">
                  <c:v>37.5</c:v>
                </c:pt>
                <c:pt idx="1386">
                  <c:v>37.5</c:v>
                </c:pt>
                <c:pt idx="1387">
                  <c:v>37.5</c:v>
                </c:pt>
                <c:pt idx="1388">
                  <c:v>37.5</c:v>
                </c:pt>
                <c:pt idx="1389">
                  <c:v>37.5</c:v>
                </c:pt>
                <c:pt idx="1390">
                  <c:v>37.5</c:v>
                </c:pt>
                <c:pt idx="1391">
                  <c:v>37.5</c:v>
                </c:pt>
                <c:pt idx="1392">
                  <c:v>37.5</c:v>
                </c:pt>
                <c:pt idx="1393">
                  <c:v>37.5</c:v>
                </c:pt>
                <c:pt idx="1394">
                  <c:v>37.5</c:v>
                </c:pt>
                <c:pt idx="1395">
                  <c:v>37.5</c:v>
                </c:pt>
                <c:pt idx="1396">
                  <c:v>37.5</c:v>
                </c:pt>
                <c:pt idx="1397">
                  <c:v>37.5</c:v>
                </c:pt>
                <c:pt idx="1398">
                  <c:v>37.5</c:v>
                </c:pt>
                <c:pt idx="1399">
                  <c:v>37.5</c:v>
                </c:pt>
                <c:pt idx="1400">
                  <c:v>37.5</c:v>
                </c:pt>
                <c:pt idx="1401">
                  <c:v>37.5</c:v>
                </c:pt>
                <c:pt idx="1402">
                  <c:v>37.5</c:v>
                </c:pt>
                <c:pt idx="1403">
                  <c:v>37.5</c:v>
                </c:pt>
                <c:pt idx="1404">
                  <c:v>37.5</c:v>
                </c:pt>
                <c:pt idx="1405">
                  <c:v>37.5</c:v>
                </c:pt>
                <c:pt idx="1406">
                  <c:v>37.5</c:v>
                </c:pt>
                <c:pt idx="1407">
                  <c:v>37.5</c:v>
                </c:pt>
                <c:pt idx="1408">
                  <c:v>37.5</c:v>
                </c:pt>
                <c:pt idx="1409">
                  <c:v>37.5</c:v>
                </c:pt>
                <c:pt idx="1410">
                  <c:v>37.5</c:v>
                </c:pt>
                <c:pt idx="1411">
                  <c:v>37.5</c:v>
                </c:pt>
                <c:pt idx="1412">
                  <c:v>37.5</c:v>
                </c:pt>
                <c:pt idx="1413">
                  <c:v>37.5</c:v>
                </c:pt>
                <c:pt idx="1414">
                  <c:v>37.5</c:v>
                </c:pt>
                <c:pt idx="1415">
                  <c:v>37.5</c:v>
                </c:pt>
                <c:pt idx="1416">
                  <c:v>37.5</c:v>
                </c:pt>
                <c:pt idx="1417">
                  <c:v>37.5</c:v>
                </c:pt>
                <c:pt idx="1418">
                  <c:v>37.5</c:v>
                </c:pt>
                <c:pt idx="1419">
                  <c:v>37.5</c:v>
                </c:pt>
                <c:pt idx="1420">
                  <c:v>37.5</c:v>
                </c:pt>
                <c:pt idx="1421">
                  <c:v>37.5</c:v>
                </c:pt>
                <c:pt idx="1422">
                  <c:v>37.5</c:v>
                </c:pt>
                <c:pt idx="1423">
                  <c:v>37.5</c:v>
                </c:pt>
                <c:pt idx="1424">
                  <c:v>37.5</c:v>
                </c:pt>
                <c:pt idx="1425">
                  <c:v>37.5</c:v>
                </c:pt>
                <c:pt idx="1426">
                  <c:v>37.5</c:v>
                </c:pt>
                <c:pt idx="1427">
                  <c:v>37.5</c:v>
                </c:pt>
                <c:pt idx="1428">
                  <c:v>37.5</c:v>
                </c:pt>
                <c:pt idx="1429">
                  <c:v>37.5</c:v>
                </c:pt>
                <c:pt idx="1430">
                  <c:v>37.5</c:v>
                </c:pt>
                <c:pt idx="1431">
                  <c:v>37.5</c:v>
                </c:pt>
                <c:pt idx="1432">
                  <c:v>37.5</c:v>
                </c:pt>
                <c:pt idx="1433">
                  <c:v>37.5</c:v>
                </c:pt>
                <c:pt idx="1434">
                  <c:v>37.5</c:v>
                </c:pt>
                <c:pt idx="1435">
                  <c:v>37.5</c:v>
                </c:pt>
                <c:pt idx="1436">
                  <c:v>37.5</c:v>
                </c:pt>
                <c:pt idx="1437">
                  <c:v>37.5</c:v>
                </c:pt>
                <c:pt idx="1438">
                  <c:v>37.5</c:v>
                </c:pt>
                <c:pt idx="1439">
                  <c:v>37.5</c:v>
                </c:pt>
                <c:pt idx="1440">
                  <c:v>37.5</c:v>
                </c:pt>
                <c:pt idx="1441">
                  <c:v>37.5</c:v>
                </c:pt>
                <c:pt idx="1442">
                  <c:v>37.5</c:v>
                </c:pt>
                <c:pt idx="1443">
                  <c:v>37.5</c:v>
                </c:pt>
                <c:pt idx="1444">
                  <c:v>37.5</c:v>
                </c:pt>
                <c:pt idx="1445">
                  <c:v>37.5</c:v>
                </c:pt>
                <c:pt idx="1446">
                  <c:v>37.5</c:v>
                </c:pt>
                <c:pt idx="1447">
                  <c:v>37.5</c:v>
                </c:pt>
                <c:pt idx="1448">
                  <c:v>37.5</c:v>
                </c:pt>
                <c:pt idx="1449">
                  <c:v>37.5</c:v>
                </c:pt>
                <c:pt idx="1450">
                  <c:v>37.5</c:v>
                </c:pt>
                <c:pt idx="1451">
                  <c:v>37.5</c:v>
                </c:pt>
                <c:pt idx="1452">
                  <c:v>37.5</c:v>
                </c:pt>
                <c:pt idx="1453">
                  <c:v>37.5</c:v>
                </c:pt>
                <c:pt idx="1454">
                  <c:v>37.5</c:v>
                </c:pt>
                <c:pt idx="1455">
                  <c:v>37.5</c:v>
                </c:pt>
                <c:pt idx="1456">
                  <c:v>37.5</c:v>
                </c:pt>
                <c:pt idx="1457">
                  <c:v>37.5</c:v>
                </c:pt>
                <c:pt idx="1458">
                  <c:v>37.5</c:v>
                </c:pt>
                <c:pt idx="1459">
                  <c:v>37.5</c:v>
                </c:pt>
                <c:pt idx="1460">
                  <c:v>37.5</c:v>
                </c:pt>
                <c:pt idx="1461">
                  <c:v>37.75</c:v>
                </c:pt>
                <c:pt idx="1462">
                  <c:v>38</c:v>
                </c:pt>
                <c:pt idx="1463">
                  <c:v>38.25</c:v>
                </c:pt>
                <c:pt idx="1464">
                  <c:v>38.5</c:v>
                </c:pt>
                <c:pt idx="1465">
                  <c:v>38.75</c:v>
                </c:pt>
                <c:pt idx="1466">
                  <c:v>39</c:v>
                </c:pt>
                <c:pt idx="1467">
                  <c:v>39.25</c:v>
                </c:pt>
                <c:pt idx="1468">
                  <c:v>39.5</c:v>
                </c:pt>
                <c:pt idx="1469">
                  <c:v>39.75</c:v>
                </c:pt>
                <c:pt idx="1470">
                  <c:v>40</c:v>
                </c:pt>
                <c:pt idx="1471">
                  <c:v>40.25</c:v>
                </c:pt>
                <c:pt idx="1472">
                  <c:v>40.5</c:v>
                </c:pt>
                <c:pt idx="1473">
                  <c:v>40.5</c:v>
                </c:pt>
                <c:pt idx="1474">
                  <c:v>40.5</c:v>
                </c:pt>
                <c:pt idx="1475">
                  <c:v>40.5</c:v>
                </c:pt>
                <c:pt idx="1476">
                  <c:v>40.5</c:v>
                </c:pt>
                <c:pt idx="1477">
                  <c:v>40.5</c:v>
                </c:pt>
                <c:pt idx="1478">
                  <c:v>40.5</c:v>
                </c:pt>
                <c:pt idx="1479">
                  <c:v>40.5</c:v>
                </c:pt>
                <c:pt idx="1480">
                  <c:v>40.5</c:v>
                </c:pt>
                <c:pt idx="1481">
                  <c:v>40.5</c:v>
                </c:pt>
                <c:pt idx="1482">
                  <c:v>40.5</c:v>
                </c:pt>
                <c:pt idx="1483">
                  <c:v>40.5</c:v>
                </c:pt>
                <c:pt idx="1484">
                  <c:v>40.5</c:v>
                </c:pt>
                <c:pt idx="1485">
                  <c:v>40.5</c:v>
                </c:pt>
                <c:pt idx="1486">
                  <c:v>40.5</c:v>
                </c:pt>
                <c:pt idx="1487">
                  <c:v>40.5</c:v>
                </c:pt>
                <c:pt idx="1488">
                  <c:v>40.5</c:v>
                </c:pt>
                <c:pt idx="1489">
                  <c:v>40.5</c:v>
                </c:pt>
                <c:pt idx="1490">
                  <c:v>40.5</c:v>
                </c:pt>
                <c:pt idx="1491">
                  <c:v>40.5</c:v>
                </c:pt>
                <c:pt idx="1492">
                  <c:v>40.5</c:v>
                </c:pt>
                <c:pt idx="1493">
                  <c:v>40.5</c:v>
                </c:pt>
                <c:pt idx="1494">
                  <c:v>40.5</c:v>
                </c:pt>
                <c:pt idx="1495">
                  <c:v>40.5</c:v>
                </c:pt>
                <c:pt idx="1496">
                  <c:v>40.5</c:v>
                </c:pt>
                <c:pt idx="1497">
                  <c:v>40.5</c:v>
                </c:pt>
                <c:pt idx="1498">
                  <c:v>40.5</c:v>
                </c:pt>
                <c:pt idx="1499">
                  <c:v>40.5</c:v>
                </c:pt>
                <c:pt idx="1500">
                  <c:v>40.5</c:v>
                </c:pt>
                <c:pt idx="1501">
                  <c:v>40.5</c:v>
                </c:pt>
                <c:pt idx="1502">
                  <c:v>40.5</c:v>
                </c:pt>
                <c:pt idx="1503">
                  <c:v>40.5</c:v>
                </c:pt>
                <c:pt idx="1504">
                  <c:v>40.5</c:v>
                </c:pt>
                <c:pt idx="1505">
                  <c:v>40.5</c:v>
                </c:pt>
                <c:pt idx="1506">
                  <c:v>40.5</c:v>
                </c:pt>
                <c:pt idx="1507">
                  <c:v>40.5</c:v>
                </c:pt>
                <c:pt idx="1508">
                  <c:v>40.5</c:v>
                </c:pt>
                <c:pt idx="1509">
                  <c:v>40.5</c:v>
                </c:pt>
                <c:pt idx="1510">
                  <c:v>40.5</c:v>
                </c:pt>
                <c:pt idx="1511">
                  <c:v>40.5</c:v>
                </c:pt>
                <c:pt idx="1512">
                  <c:v>40.5</c:v>
                </c:pt>
                <c:pt idx="1513">
                  <c:v>40.5</c:v>
                </c:pt>
                <c:pt idx="1514">
                  <c:v>40.5</c:v>
                </c:pt>
                <c:pt idx="1515">
                  <c:v>40.5</c:v>
                </c:pt>
                <c:pt idx="1516">
                  <c:v>40.5</c:v>
                </c:pt>
                <c:pt idx="1517">
                  <c:v>40.5</c:v>
                </c:pt>
                <c:pt idx="1518">
                  <c:v>40.5</c:v>
                </c:pt>
                <c:pt idx="1519">
                  <c:v>40.5</c:v>
                </c:pt>
                <c:pt idx="1520">
                  <c:v>40.5</c:v>
                </c:pt>
                <c:pt idx="1521">
                  <c:v>40.5</c:v>
                </c:pt>
                <c:pt idx="1522">
                  <c:v>40.5</c:v>
                </c:pt>
                <c:pt idx="1523">
                  <c:v>40.5</c:v>
                </c:pt>
                <c:pt idx="1524">
                  <c:v>40.5</c:v>
                </c:pt>
                <c:pt idx="1525">
                  <c:v>40.5</c:v>
                </c:pt>
                <c:pt idx="1526">
                  <c:v>40.5</c:v>
                </c:pt>
                <c:pt idx="1527">
                  <c:v>40.5</c:v>
                </c:pt>
                <c:pt idx="1528">
                  <c:v>40.5</c:v>
                </c:pt>
                <c:pt idx="1529">
                  <c:v>40.5</c:v>
                </c:pt>
                <c:pt idx="1530">
                  <c:v>40.5</c:v>
                </c:pt>
                <c:pt idx="1531">
                  <c:v>40.5</c:v>
                </c:pt>
                <c:pt idx="1532">
                  <c:v>40.5</c:v>
                </c:pt>
                <c:pt idx="1533">
                  <c:v>40.5</c:v>
                </c:pt>
                <c:pt idx="1534">
                  <c:v>40.5</c:v>
                </c:pt>
                <c:pt idx="1535">
                  <c:v>40.5</c:v>
                </c:pt>
                <c:pt idx="1536">
                  <c:v>40.5</c:v>
                </c:pt>
                <c:pt idx="1537">
                  <c:v>40.5</c:v>
                </c:pt>
                <c:pt idx="1538">
                  <c:v>40.5</c:v>
                </c:pt>
                <c:pt idx="1539">
                  <c:v>40.5</c:v>
                </c:pt>
                <c:pt idx="1540">
                  <c:v>40.5</c:v>
                </c:pt>
                <c:pt idx="1541">
                  <c:v>40.5</c:v>
                </c:pt>
                <c:pt idx="1542">
                  <c:v>40.5</c:v>
                </c:pt>
                <c:pt idx="1543">
                  <c:v>40.5</c:v>
                </c:pt>
                <c:pt idx="1544">
                  <c:v>40.5</c:v>
                </c:pt>
                <c:pt idx="1545">
                  <c:v>40.5</c:v>
                </c:pt>
                <c:pt idx="1546">
                  <c:v>40.5</c:v>
                </c:pt>
                <c:pt idx="1547">
                  <c:v>40.5</c:v>
                </c:pt>
                <c:pt idx="1548">
                  <c:v>40.5</c:v>
                </c:pt>
                <c:pt idx="1549">
                  <c:v>40.5</c:v>
                </c:pt>
                <c:pt idx="1550">
                  <c:v>40.5</c:v>
                </c:pt>
                <c:pt idx="1551">
                  <c:v>40.5</c:v>
                </c:pt>
                <c:pt idx="1552">
                  <c:v>40.5</c:v>
                </c:pt>
                <c:pt idx="1553">
                  <c:v>40.5</c:v>
                </c:pt>
                <c:pt idx="1554">
                  <c:v>40.5</c:v>
                </c:pt>
                <c:pt idx="1555">
                  <c:v>40.5</c:v>
                </c:pt>
                <c:pt idx="1556">
                  <c:v>40.75</c:v>
                </c:pt>
                <c:pt idx="1557">
                  <c:v>41</c:v>
                </c:pt>
                <c:pt idx="1558">
                  <c:v>41.25</c:v>
                </c:pt>
                <c:pt idx="1559">
                  <c:v>41.5</c:v>
                </c:pt>
                <c:pt idx="1560">
                  <c:v>41.75</c:v>
                </c:pt>
                <c:pt idx="1561">
                  <c:v>42</c:v>
                </c:pt>
                <c:pt idx="1562">
                  <c:v>42.25</c:v>
                </c:pt>
                <c:pt idx="1563">
                  <c:v>42.5</c:v>
                </c:pt>
                <c:pt idx="1564">
                  <c:v>42.75</c:v>
                </c:pt>
                <c:pt idx="1565">
                  <c:v>43</c:v>
                </c:pt>
                <c:pt idx="1566">
                  <c:v>43.25</c:v>
                </c:pt>
                <c:pt idx="1567">
                  <c:v>43.5</c:v>
                </c:pt>
                <c:pt idx="1568">
                  <c:v>43.75</c:v>
                </c:pt>
                <c:pt idx="1569">
                  <c:v>44</c:v>
                </c:pt>
                <c:pt idx="1570">
                  <c:v>44.25</c:v>
                </c:pt>
                <c:pt idx="1571">
                  <c:v>44.5</c:v>
                </c:pt>
                <c:pt idx="1572">
                  <c:v>44.75</c:v>
                </c:pt>
                <c:pt idx="1573">
                  <c:v>45</c:v>
                </c:pt>
                <c:pt idx="1574">
                  <c:v>45.25</c:v>
                </c:pt>
                <c:pt idx="1575">
                  <c:v>45.5</c:v>
                </c:pt>
                <c:pt idx="1576">
                  <c:v>45.75</c:v>
                </c:pt>
                <c:pt idx="1577">
                  <c:v>45.75</c:v>
                </c:pt>
                <c:pt idx="1578">
                  <c:v>45.75</c:v>
                </c:pt>
                <c:pt idx="1579">
                  <c:v>45.75</c:v>
                </c:pt>
                <c:pt idx="1580">
                  <c:v>45.75</c:v>
                </c:pt>
                <c:pt idx="1581">
                  <c:v>45.75</c:v>
                </c:pt>
                <c:pt idx="1582">
                  <c:v>45.75</c:v>
                </c:pt>
                <c:pt idx="1583">
                  <c:v>45.75</c:v>
                </c:pt>
                <c:pt idx="1584">
                  <c:v>45.75</c:v>
                </c:pt>
                <c:pt idx="1585">
                  <c:v>45.75</c:v>
                </c:pt>
                <c:pt idx="1586">
                  <c:v>45.75</c:v>
                </c:pt>
                <c:pt idx="1587">
                  <c:v>45.75</c:v>
                </c:pt>
                <c:pt idx="1588">
                  <c:v>45.75</c:v>
                </c:pt>
                <c:pt idx="1589">
                  <c:v>45.75</c:v>
                </c:pt>
                <c:pt idx="1590">
                  <c:v>45.75</c:v>
                </c:pt>
                <c:pt idx="1591">
                  <c:v>45.75</c:v>
                </c:pt>
                <c:pt idx="1592">
                  <c:v>45.75</c:v>
                </c:pt>
                <c:pt idx="1593">
                  <c:v>45.75</c:v>
                </c:pt>
                <c:pt idx="1594">
                  <c:v>45.75</c:v>
                </c:pt>
                <c:pt idx="1595">
                  <c:v>45.75</c:v>
                </c:pt>
                <c:pt idx="1596">
                  <c:v>45.75</c:v>
                </c:pt>
                <c:pt idx="1597">
                  <c:v>45.75</c:v>
                </c:pt>
                <c:pt idx="1598">
                  <c:v>45.75</c:v>
                </c:pt>
                <c:pt idx="1599">
                  <c:v>45.75</c:v>
                </c:pt>
                <c:pt idx="1600">
                  <c:v>45.75</c:v>
                </c:pt>
                <c:pt idx="1601">
                  <c:v>45.75</c:v>
                </c:pt>
                <c:pt idx="1602">
                  <c:v>45.75</c:v>
                </c:pt>
                <c:pt idx="1603">
                  <c:v>45.75</c:v>
                </c:pt>
                <c:pt idx="1604">
                  <c:v>45.75</c:v>
                </c:pt>
                <c:pt idx="1605">
                  <c:v>45.75</c:v>
                </c:pt>
                <c:pt idx="1606">
                  <c:v>45.75</c:v>
                </c:pt>
                <c:pt idx="1607">
                  <c:v>45.75</c:v>
                </c:pt>
                <c:pt idx="1608">
                  <c:v>45.75</c:v>
                </c:pt>
                <c:pt idx="1609">
                  <c:v>45.75</c:v>
                </c:pt>
                <c:pt idx="1610">
                  <c:v>45.75</c:v>
                </c:pt>
                <c:pt idx="1611">
                  <c:v>45.75</c:v>
                </c:pt>
                <c:pt idx="1612">
                  <c:v>45.75</c:v>
                </c:pt>
                <c:pt idx="1613">
                  <c:v>45.75</c:v>
                </c:pt>
                <c:pt idx="1614">
                  <c:v>45.75</c:v>
                </c:pt>
                <c:pt idx="1615">
                  <c:v>45.75</c:v>
                </c:pt>
                <c:pt idx="1616">
                  <c:v>45.75</c:v>
                </c:pt>
                <c:pt idx="1617">
                  <c:v>45.75</c:v>
                </c:pt>
                <c:pt idx="1618">
                  <c:v>45.75</c:v>
                </c:pt>
                <c:pt idx="1619">
                  <c:v>45.75</c:v>
                </c:pt>
                <c:pt idx="1620">
                  <c:v>45.75</c:v>
                </c:pt>
                <c:pt idx="1621">
                  <c:v>45.75</c:v>
                </c:pt>
                <c:pt idx="1622">
                  <c:v>45.75</c:v>
                </c:pt>
                <c:pt idx="1623">
                  <c:v>45.75</c:v>
                </c:pt>
                <c:pt idx="1624">
                  <c:v>45.75</c:v>
                </c:pt>
                <c:pt idx="1625">
                  <c:v>45.75</c:v>
                </c:pt>
                <c:pt idx="1626">
                  <c:v>45.75</c:v>
                </c:pt>
                <c:pt idx="1627">
                  <c:v>45.75</c:v>
                </c:pt>
                <c:pt idx="1628">
                  <c:v>45.75</c:v>
                </c:pt>
                <c:pt idx="1629">
                  <c:v>45.75</c:v>
                </c:pt>
                <c:pt idx="1630">
                  <c:v>45.75</c:v>
                </c:pt>
                <c:pt idx="1631">
                  <c:v>45.75</c:v>
                </c:pt>
                <c:pt idx="1632">
                  <c:v>45.75</c:v>
                </c:pt>
                <c:pt idx="1633">
                  <c:v>45.75</c:v>
                </c:pt>
                <c:pt idx="1634">
                  <c:v>45.75</c:v>
                </c:pt>
                <c:pt idx="1635">
                  <c:v>45.75</c:v>
                </c:pt>
                <c:pt idx="1636">
                  <c:v>45.75</c:v>
                </c:pt>
                <c:pt idx="1637">
                  <c:v>45.75</c:v>
                </c:pt>
                <c:pt idx="1638">
                  <c:v>45.75</c:v>
                </c:pt>
                <c:pt idx="1639">
                  <c:v>45.75</c:v>
                </c:pt>
                <c:pt idx="1640">
                  <c:v>45.75</c:v>
                </c:pt>
                <c:pt idx="1641">
                  <c:v>45.75</c:v>
                </c:pt>
                <c:pt idx="1642">
                  <c:v>45.75</c:v>
                </c:pt>
                <c:pt idx="1643">
                  <c:v>45.75</c:v>
                </c:pt>
                <c:pt idx="1644">
                  <c:v>45.75</c:v>
                </c:pt>
                <c:pt idx="1645">
                  <c:v>45.75</c:v>
                </c:pt>
                <c:pt idx="1646">
                  <c:v>45.75</c:v>
                </c:pt>
                <c:pt idx="1647">
                  <c:v>45.75</c:v>
                </c:pt>
                <c:pt idx="1648">
                  <c:v>45.75</c:v>
                </c:pt>
                <c:pt idx="1649">
                  <c:v>45.75</c:v>
                </c:pt>
                <c:pt idx="1650">
                  <c:v>45.75</c:v>
                </c:pt>
                <c:pt idx="1651">
                  <c:v>46</c:v>
                </c:pt>
                <c:pt idx="1652">
                  <c:v>46.25</c:v>
                </c:pt>
                <c:pt idx="1653">
                  <c:v>46.5</c:v>
                </c:pt>
                <c:pt idx="1654">
                  <c:v>46.75</c:v>
                </c:pt>
                <c:pt idx="1655">
                  <c:v>47</c:v>
                </c:pt>
                <c:pt idx="1656">
                  <c:v>47.25</c:v>
                </c:pt>
                <c:pt idx="1657">
                  <c:v>47.5</c:v>
                </c:pt>
                <c:pt idx="1658">
                  <c:v>47.75</c:v>
                </c:pt>
                <c:pt idx="1659">
                  <c:v>48</c:v>
                </c:pt>
                <c:pt idx="1660">
                  <c:v>48.25</c:v>
                </c:pt>
                <c:pt idx="1661">
                  <c:v>48.5</c:v>
                </c:pt>
                <c:pt idx="1662">
                  <c:v>48.75</c:v>
                </c:pt>
                <c:pt idx="1663">
                  <c:v>49</c:v>
                </c:pt>
                <c:pt idx="1664">
                  <c:v>49.25</c:v>
                </c:pt>
                <c:pt idx="1665">
                  <c:v>49.5</c:v>
                </c:pt>
                <c:pt idx="1666">
                  <c:v>49.75</c:v>
                </c:pt>
                <c:pt idx="1667">
                  <c:v>50</c:v>
                </c:pt>
                <c:pt idx="1668">
                  <c:v>50.25</c:v>
                </c:pt>
                <c:pt idx="1669">
                  <c:v>50.5</c:v>
                </c:pt>
                <c:pt idx="1670">
                  <c:v>50.75</c:v>
                </c:pt>
                <c:pt idx="1671">
                  <c:v>50.75</c:v>
                </c:pt>
                <c:pt idx="1672">
                  <c:v>50.75</c:v>
                </c:pt>
                <c:pt idx="1673">
                  <c:v>50.75</c:v>
                </c:pt>
                <c:pt idx="1674">
                  <c:v>50.75</c:v>
                </c:pt>
                <c:pt idx="1675">
                  <c:v>50.75</c:v>
                </c:pt>
                <c:pt idx="1676">
                  <c:v>50.75</c:v>
                </c:pt>
                <c:pt idx="1677">
                  <c:v>50.75</c:v>
                </c:pt>
                <c:pt idx="1678">
                  <c:v>50.75</c:v>
                </c:pt>
                <c:pt idx="1679">
                  <c:v>50.75</c:v>
                </c:pt>
                <c:pt idx="1680">
                  <c:v>50.75</c:v>
                </c:pt>
                <c:pt idx="1681">
                  <c:v>50.75</c:v>
                </c:pt>
                <c:pt idx="1682">
                  <c:v>50.75</c:v>
                </c:pt>
                <c:pt idx="1683">
                  <c:v>50.75</c:v>
                </c:pt>
                <c:pt idx="1684">
                  <c:v>50.75</c:v>
                </c:pt>
                <c:pt idx="1685">
                  <c:v>50.75</c:v>
                </c:pt>
                <c:pt idx="1686">
                  <c:v>50.75</c:v>
                </c:pt>
                <c:pt idx="1687">
                  <c:v>50.75</c:v>
                </c:pt>
                <c:pt idx="1688">
                  <c:v>50.75</c:v>
                </c:pt>
                <c:pt idx="1689">
                  <c:v>50.75</c:v>
                </c:pt>
                <c:pt idx="1690">
                  <c:v>50.75</c:v>
                </c:pt>
                <c:pt idx="1691">
                  <c:v>50.75</c:v>
                </c:pt>
                <c:pt idx="1692">
                  <c:v>50.75</c:v>
                </c:pt>
                <c:pt idx="1693">
                  <c:v>50.75</c:v>
                </c:pt>
                <c:pt idx="1694">
                  <c:v>50.75</c:v>
                </c:pt>
                <c:pt idx="1695">
                  <c:v>50.75</c:v>
                </c:pt>
                <c:pt idx="1696">
                  <c:v>50.75</c:v>
                </c:pt>
                <c:pt idx="1697">
                  <c:v>50.75</c:v>
                </c:pt>
                <c:pt idx="1698">
                  <c:v>50.75</c:v>
                </c:pt>
                <c:pt idx="1699">
                  <c:v>50.75</c:v>
                </c:pt>
                <c:pt idx="1700">
                  <c:v>50.75</c:v>
                </c:pt>
                <c:pt idx="1701">
                  <c:v>50.75</c:v>
                </c:pt>
                <c:pt idx="1702">
                  <c:v>50.75</c:v>
                </c:pt>
                <c:pt idx="1703">
                  <c:v>50.75</c:v>
                </c:pt>
                <c:pt idx="1704">
                  <c:v>50.75</c:v>
                </c:pt>
                <c:pt idx="1705">
                  <c:v>50.75</c:v>
                </c:pt>
                <c:pt idx="1706">
                  <c:v>50.75</c:v>
                </c:pt>
                <c:pt idx="1707">
                  <c:v>50.75</c:v>
                </c:pt>
                <c:pt idx="1708">
                  <c:v>50.75</c:v>
                </c:pt>
                <c:pt idx="1709">
                  <c:v>50.75</c:v>
                </c:pt>
                <c:pt idx="1710">
                  <c:v>50.75</c:v>
                </c:pt>
                <c:pt idx="1711">
                  <c:v>50.75</c:v>
                </c:pt>
                <c:pt idx="1712">
                  <c:v>50.75</c:v>
                </c:pt>
                <c:pt idx="1713">
                  <c:v>50.75</c:v>
                </c:pt>
                <c:pt idx="1714">
                  <c:v>50.75</c:v>
                </c:pt>
                <c:pt idx="1715">
                  <c:v>50.75</c:v>
                </c:pt>
                <c:pt idx="1716">
                  <c:v>50.75</c:v>
                </c:pt>
                <c:pt idx="1717">
                  <c:v>50.75</c:v>
                </c:pt>
                <c:pt idx="1718">
                  <c:v>50.75</c:v>
                </c:pt>
                <c:pt idx="1719">
                  <c:v>50.75</c:v>
                </c:pt>
                <c:pt idx="1720">
                  <c:v>50.75</c:v>
                </c:pt>
                <c:pt idx="1721">
                  <c:v>50.75</c:v>
                </c:pt>
                <c:pt idx="1722">
                  <c:v>50.75</c:v>
                </c:pt>
                <c:pt idx="1723">
                  <c:v>50.75</c:v>
                </c:pt>
                <c:pt idx="1724">
                  <c:v>50.75</c:v>
                </c:pt>
                <c:pt idx="1725">
                  <c:v>50.75</c:v>
                </c:pt>
                <c:pt idx="1726">
                  <c:v>50.75</c:v>
                </c:pt>
                <c:pt idx="1727">
                  <c:v>50.75</c:v>
                </c:pt>
                <c:pt idx="1728">
                  <c:v>50.75</c:v>
                </c:pt>
                <c:pt idx="1729">
                  <c:v>50.75</c:v>
                </c:pt>
                <c:pt idx="1730">
                  <c:v>50.75</c:v>
                </c:pt>
                <c:pt idx="1731">
                  <c:v>50.75</c:v>
                </c:pt>
                <c:pt idx="1732">
                  <c:v>50.75</c:v>
                </c:pt>
                <c:pt idx="1733">
                  <c:v>50.75</c:v>
                </c:pt>
                <c:pt idx="1734">
                  <c:v>50.75</c:v>
                </c:pt>
                <c:pt idx="1735">
                  <c:v>50.75</c:v>
                </c:pt>
                <c:pt idx="1736">
                  <c:v>50.75</c:v>
                </c:pt>
                <c:pt idx="1737">
                  <c:v>50.75</c:v>
                </c:pt>
                <c:pt idx="1738">
                  <c:v>50.75</c:v>
                </c:pt>
                <c:pt idx="1739">
                  <c:v>50.75</c:v>
                </c:pt>
                <c:pt idx="1740">
                  <c:v>50.75</c:v>
                </c:pt>
                <c:pt idx="1741">
                  <c:v>50.75</c:v>
                </c:pt>
                <c:pt idx="1742">
                  <c:v>50.75</c:v>
                </c:pt>
                <c:pt idx="1743">
                  <c:v>50.75</c:v>
                </c:pt>
                <c:pt idx="1744">
                  <c:v>50.75</c:v>
                </c:pt>
                <c:pt idx="1745">
                  <c:v>50.75</c:v>
                </c:pt>
                <c:pt idx="1746">
                  <c:v>50.75</c:v>
                </c:pt>
                <c:pt idx="1747">
                  <c:v>50.75</c:v>
                </c:pt>
                <c:pt idx="1748">
                  <c:v>50.75</c:v>
                </c:pt>
                <c:pt idx="1749">
                  <c:v>50.75</c:v>
                </c:pt>
                <c:pt idx="1750">
                  <c:v>50.75</c:v>
                </c:pt>
                <c:pt idx="1751">
                  <c:v>50.75</c:v>
                </c:pt>
                <c:pt idx="1752">
                  <c:v>50.75</c:v>
                </c:pt>
                <c:pt idx="1753">
                  <c:v>50.75</c:v>
                </c:pt>
                <c:pt idx="1754">
                  <c:v>50.75</c:v>
                </c:pt>
                <c:pt idx="1755">
                  <c:v>50.75</c:v>
                </c:pt>
                <c:pt idx="1756">
                  <c:v>50.75</c:v>
                </c:pt>
                <c:pt idx="1757">
                  <c:v>50.75</c:v>
                </c:pt>
                <c:pt idx="1758">
                  <c:v>50.75</c:v>
                </c:pt>
                <c:pt idx="1759">
                  <c:v>50.75</c:v>
                </c:pt>
                <c:pt idx="1760">
                  <c:v>50.75</c:v>
                </c:pt>
                <c:pt idx="1761">
                  <c:v>50.75</c:v>
                </c:pt>
                <c:pt idx="1762">
                  <c:v>50.75</c:v>
                </c:pt>
                <c:pt idx="1763">
                  <c:v>50.75</c:v>
                </c:pt>
                <c:pt idx="1764">
                  <c:v>50.75</c:v>
                </c:pt>
                <c:pt idx="1765">
                  <c:v>50.75</c:v>
                </c:pt>
                <c:pt idx="1766">
                  <c:v>50.75</c:v>
                </c:pt>
                <c:pt idx="1767">
                  <c:v>50.75</c:v>
                </c:pt>
                <c:pt idx="1768">
                  <c:v>50.75</c:v>
                </c:pt>
                <c:pt idx="1769">
                  <c:v>50.75</c:v>
                </c:pt>
                <c:pt idx="1770">
                  <c:v>50.75</c:v>
                </c:pt>
                <c:pt idx="1771">
                  <c:v>50.75</c:v>
                </c:pt>
                <c:pt idx="1772">
                  <c:v>50.75</c:v>
                </c:pt>
                <c:pt idx="1773">
                  <c:v>50.75</c:v>
                </c:pt>
                <c:pt idx="1774">
                  <c:v>50.75</c:v>
                </c:pt>
                <c:pt idx="1775">
                  <c:v>50.75</c:v>
                </c:pt>
                <c:pt idx="1776">
                  <c:v>50.75</c:v>
                </c:pt>
                <c:pt idx="1777">
                  <c:v>50.75</c:v>
                </c:pt>
                <c:pt idx="1778">
                  <c:v>50.75</c:v>
                </c:pt>
                <c:pt idx="1779">
                  <c:v>50.75</c:v>
                </c:pt>
                <c:pt idx="1780">
                  <c:v>50.75</c:v>
                </c:pt>
                <c:pt idx="1781">
                  <c:v>50.75</c:v>
                </c:pt>
                <c:pt idx="1782">
                  <c:v>50.75</c:v>
                </c:pt>
                <c:pt idx="1783">
                  <c:v>50.75</c:v>
                </c:pt>
                <c:pt idx="1784">
                  <c:v>50.75</c:v>
                </c:pt>
                <c:pt idx="1785">
                  <c:v>50.75</c:v>
                </c:pt>
                <c:pt idx="1786">
                  <c:v>50.75</c:v>
                </c:pt>
                <c:pt idx="1787">
                  <c:v>50.75</c:v>
                </c:pt>
                <c:pt idx="1788">
                  <c:v>50.75</c:v>
                </c:pt>
                <c:pt idx="1789">
                  <c:v>50.75</c:v>
                </c:pt>
                <c:pt idx="1790">
                  <c:v>50.75</c:v>
                </c:pt>
                <c:pt idx="1791">
                  <c:v>50.75</c:v>
                </c:pt>
                <c:pt idx="1792">
                  <c:v>50.75</c:v>
                </c:pt>
                <c:pt idx="1793">
                  <c:v>50.75</c:v>
                </c:pt>
                <c:pt idx="1794">
                  <c:v>50.75</c:v>
                </c:pt>
                <c:pt idx="1795">
                  <c:v>50.75</c:v>
                </c:pt>
                <c:pt idx="1796">
                  <c:v>50.75</c:v>
                </c:pt>
                <c:pt idx="1797">
                  <c:v>50.75</c:v>
                </c:pt>
                <c:pt idx="1798">
                  <c:v>50.75</c:v>
                </c:pt>
                <c:pt idx="1799">
                  <c:v>50.75</c:v>
                </c:pt>
                <c:pt idx="1800">
                  <c:v>50.75</c:v>
                </c:pt>
                <c:pt idx="1801">
                  <c:v>50.75</c:v>
                </c:pt>
                <c:pt idx="1802">
                  <c:v>50.75</c:v>
                </c:pt>
                <c:pt idx="1803">
                  <c:v>50.75</c:v>
                </c:pt>
                <c:pt idx="1804">
                  <c:v>50.75</c:v>
                </c:pt>
                <c:pt idx="1805">
                  <c:v>50.75</c:v>
                </c:pt>
                <c:pt idx="1806">
                  <c:v>50.75</c:v>
                </c:pt>
                <c:pt idx="1807">
                  <c:v>50.75</c:v>
                </c:pt>
                <c:pt idx="1808">
                  <c:v>50.75</c:v>
                </c:pt>
                <c:pt idx="1809">
                  <c:v>50.75</c:v>
                </c:pt>
                <c:pt idx="1810">
                  <c:v>50.75</c:v>
                </c:pt>
                <c:pt idx="1811">
                  <c:v>50.75</c:v>
                </c:pt>
                <c:pt idx="1812">
                  <c:v>50.75</c:v>
                </c:pt>
                <c:pt idx="1813">
                  <c:v>50.75</c:v>
                </c:pt>
                <c:pt idx="1814">
                  <c:v>50.75</c:v>
                </c:pt>
                <c:pt idx="1815">
                  <c:v>50.75</c:v>
                </c:pt>
                <c:pt idx="1816">
                  <c:v>50.75</c:v>
                </c:pt>
                <c:pt idx="1817">
                  <c:v>50.75</c:v>
                </c:pt>
                <c:pt idx="1818">
                  <c:v>50.75</c:v>
                </c:pt>
                <c:pt idx="1819">
                  <c:v>50.75</c:v>
                </c:pt>
                <c:pt idx="1820">
                  <c:v>50.75</c:v>
                </c:pt>
                <c:pt idx="1821">
                  <c:v>50.75</c:v>
                </c:pt>
                <c:pt idx="1822">
                  <c:v>50.75</c:v>
                </c:pt>
                <c:pt idx="1823">
                  <c:v>50.75</c:v>
                </c:pt>
                <c:pt idx="1824">
                  <c:v>50.75</c:v>
                </c:pt>
                <c:pt idx="1825">
                  <c:v>50.75</c:v>
                </c:pt>
                <c:pt idx="1826">
                  <c:v>50.75</c:v>
                </c:pt>
                <c:pt idx="1827">
                  <c:v>50.75</c:v>
                </c:pt>
                <c:pt idx="1828">
                  <c:v>50.75</c:v>
                </c:pt>
                <c:pt idx="1829">
                  <c:v>50.75</c:v>
                </c:pt>
                <c:pt idx="1830">
                  <c:v>50.75</c:v>
                </c:pt>
                <c:pt idx="1831">
                  <c:v>50.75</c:v>
                </c:pt>
                <c:pt idx="1832">
                  <c:v>50.75</c:v>
                </c:pt>
                <c:pt idx="1833">
                  <c:v>50.75</c:v>
                </c:pt>
                <c:pt idx="1834">
                  <c:v>50.75</c:v>
                </c:pt>
                <c:pt idx="1835">
                  <c:v>50.75</c:v>
                </c:pt>
                <c:pt idx="1836">
                  <c:v>50.75</c:v>
                </c:pt>
                <c:pt idx="1837">
                  <c:v>50.75</c:v>
                </c:pt>
                <c:pt idx="1838">
                  <c:v>50.75</c:v>
                </c:pt>
                <c:pt idx="1839">
                  <c:v>50.75</c:v>
                </c:pt>
                <c:pt idx="1840">
                  <c:v>50.75</c:v>
                </c:pt>
                <c:pt idx="1841">
                  <c:v>50.75</c:v>
                </c:pt>
                <c:pt idx="1842">
                  <c:v>50.75</c:v>
                </c:pt>
                <c:pt idx="1843">
                  <c:v>50.75</c:v>
                </c:pt>
                <c:pt idx="1844">
                  <c:v>50.75</c:v>
                </c:pt>
                <c:pt idx="1845">
                  <c:v>50.75</c:v>
                </c:pt>
                <c:pt idx="1846">
                  <c:v>50.75</c:v>
                </c:pt>
                <c:pt idx="1847">
                  <c:v>50.75</c:v>
                </c:pt>
                <c:pt idx="1848">
                  <c:v>50.75</c:v>
                </c:pt>
                <c:pt idx="1849">
                  <c:v>50.75</c:v>
                </c:pt>
                <c:pt idx="1850">
                  <c:v>50.75</c:v>
                </c:pt>
                <c:pt idx="1851">
                  <c:v>50.75</c:v>
                </c:pt>
                <c:pt idx="1852">
                  <c:v>50.75</c:v>
                </c:pt>
                <c:pt idx="1853">
                  <c:v>50.75</c:v>
                </c:pt>
                <c:pt idx="1854">
                  <c:v>50.75</c:v>
                </c:pt>
                <c:pt idx="1855">
                  <c:v>50.75</c:v>
                </c:pt>
                <c:pt idx="1856">
                  <c:v>50.75</c:v>
                </c:pt>
                <c:pt idx="1857">
                  <c:v>50.75</c:v>
                </c:pt>
                <c:pt idx="1858">
                  <c:v>50.75</c:v>
                </c:pt>
                <c:pt idx="1859">
                  <c:v>50.75</c:v>
                </c:pt>
                <c:pt idx="1860">
                  <c:v>50.75</c:v>
                </c:pt>
                <c:pt idx="1861">
                  <c:v>50.75</c:v>
                </c:pt>
                <c:pt idx="1862">
                  <c:v>50.75</c:v>
                </c:pt>
                <c:pt idx="1863">
                  <c:v>50.75</c:v>
                </c:pt>
                <c:pt idx="1864">
                  <c:v>50.75</c:v>
                </c:pt>
                <c:pt idx="1865">
                  <c:v>50.75</c:v>
                </c:pt>
                <c:pt idx="1866">
                  <c:v>50.75</c:v>
                </c:pt>
                <c:pt idx="1867">
                  <c:v>50.75</c:v>
                </c:pt>
                <c:pt idx="1868">
                  <c:v>50.75</c:v>
                </c:pt>
                <c:pt idx="1869">
                  <c:v>50.75</c:v>
                </c:pt>
                <c:pt idx="1870">
                  <c:v>50.75</c:v>
                </c:pt>
                <c:pt idx="1871">
                  <c:v>50.75</c:v>
                </c:pt>
                <c:pt idx="1872">
                  <c:v>50.75</c:v>
                </c:pt>
                <c:pt idx="1873">
                  <c:v>50.75</c:v>
                </c:pt>
                <c:pt idx="1874">
                  <c:v>50.75</c:v>
                </c:pt>
                <c:pt idx="1875">
                  <c:v>50.75</c:v>
                </c:pt>
                <c:pt idx="1876">
                  <c:v>50.75</c:v>
                </c:pt>
                <c:pt idx="1877">
                  <c:v>50.75</c:v>
                </c:pt>
                <c:pt idx="1878">
                  <c:v>50.75</c:v>
                </c:pt>
                <c:pt idx="1879">
                  <c:v>50.75</c:v>
                </c:pt>
                <c:pt idx="1880">
                  <c:v>50.75</c:v>
                </c:pt>
                <c:pt idx="1881">
                  <c:v>50.75</c:v>
                </c:pt>
                <c:pt idx="1882">
                  <c:v>50.75</c:v>
                </c:pt>
                <c:pt idx="1883">
                  <c:v>50.75</c:v>
                </c:pt>
                <c:pt idx="1884">
                  <c:v>50.75</c:v>
                </c:pt>
                <c:pt idx="1885">
                  <c:v>50.75</c:v>
                </c:pt>
                <c:pt idx="1886">
                  <c:v>50.75</c:v>
                </c:pt>
                <c:pt idx="1887">
                  <c:v>50.75</c:v>
                </c:pt>
                <c:pt idx="1888">
                  <c:v>50.75</c:v>
                </c:pt>
                <c:pt idx="1889">
                  <c:v>50.75</c:v>
                </c:pt>
                <c:pt idx="1890">
                  <c:v>50.75</c:v>
                </c:pt>
                <c:pt idx="1891">
                  <c:v>50.75</c:v>
                </c:pt>
                <c:pt idx="1892">
                  <c:v>50.75</c:v>
                </c:pt>
                <c:pt idx="1893">
                  <c:v>50.75</c:v>
                </c:pt>
                <c:pt idx="1894">
                  <c:v>50.75</c:v>
                </c:pt>
                <c:pt idx="1895">
                  <c:v>50.75</c:v>
                </c:pt>
                <c:pt idx="1896">
                  <c:v>50.75</c:v>
                </c:pt>
                <c:pt idx="1897">
                  <c:v>50.75</c:v>
                </c:pt>
                <c:pt idx="1898">
                  <c:v>50.75</c:v>
                </c:pt>
                <c:pt idx="1899">
                  <c:v>50.75</c:v>
                </c:pt>
                <c:pt idx="1900">
                  <c:v>50.75</c:v>
                </c:pt>
                <c:pt idx="1901">
                  <c:v>50.75</c:v>
                </c:pt>
                <c:pt idx="1902">
                  <c:v>50.75</c:v>
                </c:pt>
                <c:pt idx="1903">
                  <c:v>50.75</c:v>
                </c:pt>
                <c:pt idx="1904">
                  <c:v>50.75</c:v>
                </c:pt>
                <c:pt idx="1905">
                  <c:v>50.75</c:v>
                </c:pt>
                <c:pt idx="1906">
                  <c:v>50.75</c:v>
                </c:pt>
                <c:pt idx="1907">
                  <c:v>50.75</c:v>
                </c:pt>
                <c:pt idx="1908">
                  <c:v>50.75</c:v>
                </c:pt>
                <c:pt idx="1909">
                  <c:v>50.75</c:v>
                </c:pt>
                <c:pt idx="1910">
                  <c:v>50.75</c:v>
                </c:pt>
                <c:pt idx="1911">
                  <c:v>50.75</c:v>
                </c:pt>
                <c:pt idx="1912">
                  <c:v>50.75</c:v>
                </c:pt>
                <c:pt idx="1913">
                  <c:v>50.75</c:v>
                </c:pt>
                <c:pt idx="1914">
                  <c:v>50.75</c:v>
                </c:pt>
                <c:pt idx="1915">
                  <c:v>50.75</c:v>
                </c:pt>
                <c:pt idx="1916">
                  <c:v>50.75</c:v>
                </c:pt>
                <c:pt idx="1917">
                  <c:v>50.75</c:v>
                </c:pt>
                <c:pt idx="1918">
                  <c:v>50.75</c:v>
                </c:pt>
                <c:pt idx="1919">
                  <c:v>50.75</c:v>
                </c:pt>
                <c:pt idx="1920">
                  <c:v>50.75</c:v>
                </c:pt>
                <c:pt idx="1921">
                  <c:v>50.75</c:v>
                </c:pt>
                <c:pt idx="1922">
                  <c:v>50.75</c:v>
                </c:pt>
                <c:pt idx="1923">
                  <c:v>50.75</c:v>
                </c:pt>
                <c:pt idx="1924">
                  <c:v>50.75</c:v>
                </c:pt>
                <c:pt idx="1925">
                  <c:v>50.75</c:v>
                </c:pt>
                <c:pt idx="1926">
                  <c:v>50.75</c:v>
                </c:pt>
                <c:pt idx="1927">
                  <c:v>50.75</c:v>
                </c:pt>
                <c:pt idx="1928">
                  <c:v>50.75</c:v>
                </c:pt>
                <c:pt idx="1929">
                  <c:v>50.75</c:v>
                </c:pt>
                <c:pt idx="1930">
                  <c:v>50.75</c:v>
                </c:pt>
                <c:pt idx="1931">
                  <c:v>50.75</c:v>
                </c:pt>
                <c:pt idx="1932">
                  <c:v>50.75</c:v>
                </c:pt>
                <c:pt idx="1933">
                  <c:v>50.75</c:v>
                </c:pt>
                <c:pt idx="1934">
                  <c:v>50.75</c:v>
                </c:pt>
                <c:pt idx="1935">
                  <c:v>50.75</c:v>
                </c:pt>
                <c:pt idx="1936">
                  <c:v>50.75</c:v>
                </c:pt>
                <c:pt idx="1937">
                  <c:v>50.75</c:v>
                </c:pt>
                <c:pt idx="1938">
                  <c:v>50.75</c:v>
                </c:pt>
                <c:pt idx="1939">
                  <c:v>50.75</c:v>
                </c:pt>
                <c:pt idx="1940">
                  <c:v>50.75</c:v>
                </c:pt>
                <c:pt idx="1941">
                  <c:v>50.75</c:v>
                </c:pt>
                <c:pt idx="1942">
                  <c:v>50.75</c:v>
                </c:pt>
                <c:pt idx="1943">
                  <c:v>50.75</c:v>
                </c:pt>
                <c:pt idx="1944">
                  <c:v>50.75</c:v>
                </c:pt>
                <c:pt idx="1945">
                  <c:v>50.75</c:v>
                </c:pt>
                <c:pt idx="1946">
                  <c:v>50.75</c:v>
                </c:pt>
                <c:pt idx="1947">
                  <c:v>50.75</c:v>
                </c:pt>
                <c:pt idx="1948">
                  <c:v>50.75</c:v>
                </c:pt>
                <c:pt idx="1949">
                  <c:v>50.75</c:v>
                </c:pt>
                <c:pt idx="1950">
                  <c:v>50.75</c:v>
                </c:pt>
                <c:pt idx="1951">
                  <c:v>50.75</c:v>
                </c:pt>
                <c:pt idx="1952">
                  <c:v>50.75</c:v>
                </c:pt>
                <c:pt idx="1953">
                  <c:v>50.75</c:v>
                </c:pt>
                <c:pt idx="1954">
                  <c:v>50.75</c:v>
                </c:pt>
                <c:pt idx="1955">
                  <c:v>50.75</c:v>
                </c:pt>
                <c:pt idx="1956">
                  <c:v>50.75</c:v>
                </c:pt>
                <c:pt idx="1957">
                  <c:v>50.75</c:v>
                </c:pt>
                <c:pt idx="1958">
                  <c:v>50.75</c:v>
                </c:pt>
                <c:pt idx="1959">
                  <c:v>50.75</c:v>
                </c:pt>
                <c:pt idx="1960">
                  <c:v>50.75</c:v>
                </c:pt>
                <c:pt idx="1961">
                  <c:v>50.75</c:v>
                </c:pt>
                <c:pt idx="1962">
                  <c:v>50.75</c:v>
                </c:pt>
                <c:pt idx="1963">
                  <c:v>50.75</c:v>
                </c:pt>
                <c:pt idx="1964">
                  <c:v>50.75</c:v>
                </c:pt>
                <c:pt idx="1965">
                  <c:v>50.75</c:v>
                </c:pt>
                <c:pt idx="1966">
                  <c:v>50.75</c:v>
                </c:pt>
                <c:pt idx="1967">
                  <c:v>50.75</c:v>
                </c:pt>
                <c:pt idx="1968">
                  <c:v>50.75</c:v>
                </c:pt>
                <c:pt idx="1969">
                  <c:v>50.75</c:v>
                </c:pt>
                <c:pt idx="1970">
                  <c:v>50.75</c:v>
                </c:pt>
                <c:pt idx="1971">
                  <c:v>50.75</c:v>
                </c:pt>
                <c:pt idx="1972">
                  <c:v>50.75</c:v>
                </c:pt>
                <c:pt idx="1973">
                  <c:v>50.75</c:v>
                </c:pt>
                <c:pt idx="1974">
                  <c:v>50.75</c:v>
                </c:pt>
                <c:pt idx="1975">
                  <c:v>50.75</c:v>
                </c:pt>
                <c:pt idx="1976">
                  <c:v>50.75</c:v>
                </c:pt>
                <c:pt idx="1977">
                  <c:v>50.75</c:v>
                </c:pt>
                <c:pt idx="1978">
                  <c:v>50.75</c:v>
                </c:pt>
                <c:pt idx="1979">
                  <c:v>50.75</c:v>
                </c:pt>
                <c:pt idx="1980">
                  <c:v>50.75</c:v>
                </c:pt>
                <c:pt idx="1981">
                  <c:v>50.75</c:v>
                </c:pt>
                <c:pt idx="1982">
                  <c:v>50.75</c:v>
                </c:pt>
                <c:pt idx="1983">
                  <c:v>50.75</c:v>
                </c:pt>
                <c:pt idx="1984">
                  <c:v>50.75</c:v>
                </c:pt>
                <c:pt idx="1985">
                  <c:v>50.75</c:v>
                </c:pt>
                <c:pt idx="1986">
                  <c:v>50.75</c:v>
                </c:pt>
                <c:pt idx="1987">
                  <c:v>50.75</c:v>
                </c:pt>
                <c:pt idx="1988">
                  <c:v>50.75</c:v>
                </c:pt>
                <c:pt idx="1989">
                  <c:v>50.75</c:v>
                </c:pt>
                <c:pt idx="1990">
                  <c:v>50.75</c:v>
                </c:pt>
                <c:pt idx="1991">
                  <c:v>50.75</c:v>
                </c:pt>
                <c:pt idx="1992">
                  <c:v>50.75</c:v>
                </c:pt>
                <c:pt idx="1993">
                  <c:v>50.75</c:v>
                </c:pt>
                <c:pt idx="1994">
                  <c:v>50.75</c:v>
                </c:pt>
                <c:pt idx="1995">
                  <c:v>50.75</c:v>
                </c:pt>
                <c:pt idx="1996">
                  <c:v>50.75</c:v>
                </c:pt>
                <c:pt idx="1997">
                  <c:v>50.75</c:v>
                </c:pt>
                <c:pt idx="1998">
                  <c:v>50.75</c:v>
                </c:pt>
                <c:pt idx="1999">
                  <c:v>50.75</c:v>
                </c:pt>
                <c:pt idx="2000">
                  <c:v>50.75</c:v>
                </c:pt>
                <c:pt idx="2001">
                  <c:v>50.75</c:v>
                </c:pt>
                <c:pt idx="2002">
                  <c:v>50.75</c:v>
                </c:pt>
                <c:pt idx="2003">
                  <c:v>50.75</c:v>
                </c:pt>
                <c:pt idx="2004">
                  <c:v>50.75</c:v>
                </c:pt>
                <c:pt idx="2005">
                  <c:v>50.75</c:v>
                </c:pt>
                <c:pt idx="2006">
                  <c:v>50.75</c:v>
                </c:pt>
                <c:pt idx="2007">
                  <c:v>50.75</c:v>
                </c:pt>
                <c:pt idx="2008">
                  <c:v>50.75</c:v>
                </c:pt>
                <c:pt idx="2009">
                  <c:v>50.75</c:v>
                </c:pt>
                <c:pt idx="2010">
                  <c:v>50.75</c:v>
                </c:pt>
                <c:pt idx="2011">
                  <c:v>50.75</c:v>
                </c:pt>
                <c:pt idx="2012">
                  <c:v>50.75</c:v>
                </c:pt>
                <c:pt idx="2013">
                  <c:v>50.75</c:v>
                </c:pt>
                <c:pt idx="2014">
                  <c:v>50.75</c:v>
                </c:pt>
                <c:pt idx="2015">
                  <c:v>50.75</c:v>
                </c:pt>
                <c:pt idx="2016">
                  <c:v>50.75</c:v>
                </c:pt>
                <c:pt idx="2017">
                  <c:v>50.75</c:v>
                </c:pt>
                <c:pt idx="2018">
                  <c:v>50.75</c:v>
                </c:pt>
                <c:pt idx="2019">
                  <c:v>50.75</c:v>
                </c:pt>
                <c:pt idx="2020">
                  <c:v>50.75</c:v>
                </c:pt>
                <c:pt idx="2021">
                  <c:v>50.75</c:v>
                </c:pt>
                <c:pt idx="2022">
                  <c:v>50.75</c:v>
                </c:pt>
                <c:pt idx="2023">
                  <c:v>50.75</c:v>
                </c:pt>
                <c:pt idx="2024">
                  <c:v>50.75</c:v>
                </c:pt>
                <c:pt idx="2025">
                  <c:v>50.75</c:v>
                </c:pt>
                <c:pt idx="2026">
                  <c:v>50.75</c:v>
                </c:pt>
                <c:pt idx="2027">
                  <c:v>50.75</c:v>
                </c:pt>
                <c:pt idx="2028">
                  <c:v>50.75</c:v>
                </c:pt>
                <c:pt idx="2029">
                  <c:v>50.75</c:v>
                </c:pt>
                <c:pt idx="2030">
                  <c:v>50.75</c:v>
                </c:pt>
                <c:pt idx="2031">
                  <c:v>50.75</c:v>
                </c:pt>
                <c:pt idx="2032">
                  <c:v>50.75</c:v>
                </c:pt>
                <c:pt idx="2033">
                  <c:v>50.75</c:v>
                </c:pt>
                <c:pt idx="2034">
                  <c:v>50.75</c:v>
                </c:pt>
                <c:pt idx="2035">
                  <c:v>50.75</c:v>
                </c:pt>
                <c:pt idx="2036">
                  <c:v>50.75</c:v>
                </c:pt>
                <c:pt idx="2037">
                  <c:v>50.75</c:v>
                </c:pt>
                <c:pt idx="2038">
                  <c:v>50.75</c:v>
                </c:pt>
                <c:pt idx="2039">
                  <c:v>50.75</c:v>
                </c:pt>
                <c:pt idx="2040">
                  <c:v>50.75</c:v>
                </c:pt>
                <c:pt idx="2041">
                  <c:v>50.75</c:v>
                </c:pt>
                <c:pt idx="2042">
                  <c:v>50.75</c:v>
                </c:pt>
                <c:pt idx="2043">
                  <c:v>50.75</c:v>
                </c:pt>
                <c:pt idx="2044">
                  <c:v>50.75</c:v>
                </c:pt>
                <c:pt idx="2045">
                  <c:v>50.75</c:v>
                </c:pt>
                <c:pt idx="2046">
                  <c:v>50.75</c:v>
                </c:pt>
                <c:pt idx="2047">
                  <c:v>50.75</c:v>
                </c:pt>
                <c:pt idx="2048">
                  <c:v>50.75</c:v>
                </c:pt>
                <c:pt idx="2049">
                  <c:v>50.75</c:v>
                </c:pt>
                <c:pt idx="2050">
                  <c:v>50.75</c:v>
                </c:pt>
                <c:pt idx="2051">
                  <c:v>50.75</c:v>
                </c:pt>
                <c:pt idx="2052">
                  <c:v>50.75</c:v>
                </c:pt>
                <c:pt idx="2053">
                  <c:v>50.75</c:v>
                </c:pt>
                <c:pt idx="2054">
                  <c:v>50.75</c:v>
                </c:pt>
                <c:pt idx="2055">
                  <c:v>50.75</c:v>
                </c:pt>
                <c:pt idx="2056">
                  <c:v>50.75</c:v>
                </c:pt>
                <c:pt idx="2057">
                  <c:v>50.75</c:v>
                </c:pt>
                <c:pt idx="2058">
                  <c:v>50.75</c:v>
                </c:pt>
                <c:pt idx="2059">
                  <c:v>50.75</c:v>
                </c:pt>
                <c:pt idx="2060">
                  <c:v>50.75</c:v>
                </c:pt>
                <c:pt idx="2061">
                  <c:v>50.75</c:v>
                </c:pt>
                <c:pt idx="2062">
                  <c:v>50.75</c:v>
                </c:pt>
                <c:pt idx="2063">
                  <c:v>50.75</c:v>
                </c:pt>
                <c:pt idx="2064">
                  <c:v>50.75</c:v>
                </c:pt>
                <c:pt idx="2065">
                  <c:v>50.75</c:v>
                </c:pt>
                <c:pt idx="2066">
                  <c:v>50.75</c:v>
                </c:pt>
                <c:pt idx="2067">
                  <c:v>50.75</c:v>
                </c:pt>
                <c:pt idx="2068">
                  <c:v>50.75</c:v>
                </c:pt>
                <c:pt idx="2069">
                  <c:v>50.75</c:v>
                </c:pt>
                <c:pt idx="2070">
                  <c:v>50.75</c:v>
                </c:pt>
                <c:pt idx="2071">
                  <c:v>50.75</c:v>
                </c:pt>
                <c:pt idx="2072">
                  <c:v>50.75</c:v>
                </c:pt>
                <c:pt idx="2073">
                  <c:v>50.75</c:v>
                </c:pt>
                <c:pt idx="2074">
                  <c:v>50.75</c:v>
                </c:pt>
                <c:pt idx="2075">
                  <c:v>50.75</c:v>
                </c:pt>
                <c:pt idx="2076">
                  <c:v>50.75</c:v>
                </c:pt>
                <c:pt idx="2077">
                  <c:v>50.75</c:v>
                </c:pt>
                <c:pt idx="2078">
                  <c:v>50.75</c:v>
                </c:pt>
                <c:pt idx="2079">
                  <c:v>50.75</c:v>
                </c:pt>
                <c:pt idx="2080">
                  <c:v>50.75</c:v>
                </c:pt>
                <c:pt idx="2081">
                  <c:v>50.75</c:v>
                </c:pt>
                <c:pt idx="2082">
                  <c:v>50.75</c:v>
                </c:pt>
                <c:pt idx="2083">
                  <c:v>50.75</c:v>
                </c:pt>
                <c:pt idx="2084">
                  <c:v>50.75</c:v>
                </c:pt>
                <c:pt idx="2085">
                  <c:v>50.75</c:v>
                </c:pt>
                <c:pt idx="2086">
                  <c:v>50.75</c:v>
                </c:pt>
                <c:pt idx="2087">
                  <c:v>50.75</c:v>
                </c:pt>
                <c:pt idx="2088">
                  <c:v>50.75</c:v>
                </c:pt>
                <c:pt idx="2089">
                  <c:v>50.75</c:v>
                </c:pt>
                <c:pt idx="2090">
                  <c:v>50.75</c:v>
                </c:pt>
                <c:pt idx="2091">
                  <c:v>50.75</c:v>
                </c:pt>
                <c:pt idx="2092">
                  <c:v>50.75</c:v>
                </c:pt>
                <c:pt idx="2093">
                  <c:v>50.75</c:v>
                </c:pt>
                <c:pt idx="2094">
                  <c:v>50.75</c:v>
                </c:pt>
                <c:pt idx="2095">
                  <c:v>50.75</c:v>
                </c:pt>
                <c:pt idx="2096">
                  <c:v>50.75</c:v>
                </c:pt>
                <c:pt idx="2097">
                  <c:v>50.75</c:v>
                </c:pt>
                <c:pt idx="2098">
                  <c:v>50.75</c:v>
                </c:pt>
                <c:pt idx="2099">
                  <c:v>50.75</c:v>
                </c:pt>
                <c:pt idx="2100">
                  <c:v>50.75</c:v>
                </c:pt>
                <c:pt idx="2101">
                  <c:v>50.75</c:v>
                </c:pt>
                <c:pt idx="2102">
                  <c:v>50.75</c:v>
                </c:pt>
                <c:pt idx="2103">
                  <c:v>50.75</c:v>
                </c:pt>
                <c:pt idx="2104">
                  <c:v>50.75</c:v>
                </c:pt>
                <c:pt idx="2105">
                  <c:v>50.75</c:v>
                </c:pt>
                <c:pt idx="2106">
                  <c:v>50.75</c:v>
                </c:pt>
                <c:pt idx="2107">
                  <c:v>50.75</c:v>
                </c:pt>
                <c:pt idx="2108">
                  <c:v>50.75</c:v>
                </c:pt>
                <c:pt idx="2109">
                  <c:v>50.75</c:v>
                </c:pt>
                <c:pt idx="2110">
                  <c:v>50.75</c:v>
                </c:pt>
                <c:pt idx="2111">
                  <c:v>50.75</c:v>
                </c:pt>
                <c:pt idx="2112">
                  <c:v>50.75</c:v>
                </c:pt>
                <c:pt idx="2113">
                  <c:v>50.75</c:v>
                </c:pt>
                <c:pt idx="2114">
                  <c:v>50.75</c:v>
                </c:pt>
                <c:pt idx="2115">
                  <c:v>50.75</c:v>
                </c:pt>
                <c:pt idx="2116">
                  <c:v>50.75</c:v>
                </c:pt>
                <c:pt idx="2117">
                  <c:v>50.75</c:v>
                </c:pt>
                <c:pt idx="2118">
                  <c:v>50.75</c:v>
                </c:pt>
                <c:pt idx="2119">
                  <c:v>50.75</c:v>
                </c:pt>
                <c:pt idx="2120">
                  <c:v>50.75</c:v>
                </c:pt>
                <c:pt idx="2121">
                  <c:v>50.75</c:v>
                </c:pt>
                <c:pt idx="2122">
                  <c:v>50.75</c:v>
                </c:pt>
                <c:pt idx="2123">
                  <c:v>50.75</c:v>
                </c:pt>
                <c:pt idx="2124">
                  <c:v>50.75</c:v>
                </c:pt>
                <c:pt idx="2125">
                  <c:v>50.75</c:v>
                </c:pt>
                <c:pt idx="2126">
                  <c:v>50.75</c:v>
                </c:pt>
                <c:pt idx="2127">
                  <c:v>50.75</c:v>
                </c:pt>
                <c:pt idx="2128">
                  <c:v>50.75</c:v>
                </c:pt>
                <c:pt idx="2129">
                  <c:v>50.75</c:v>
                </c:pt>
                <c:pt idx="2130">
                  <c:v>50.75</c:v>
                </c:pt>
                <c:pt idx="2131">
                  <c:v>50.75</c:v>
                </c:pt>
                <c:pt idx="2132">
                  <c:v>50.75</c:v>
                </c:pt>
                <c:pt idx="2133">
                  <c:v>50.75</c:v>
                </c:pt>
                <c:pt idx="2134">
                  <c:v>50.75</c:v>
                </c:pt>
                <c:pt idx="2135">
                  <c:v>50.75</c:v>
                </c:pt>
                <c:pt idx="2136">
                  <c:v>50.75</c:v>
                </c:pt>
                <c:pt idx="2137">
                  <c:v>50.75</c:v>
                </c:pt>
                <c:pt idx="2138">
                  <c:v>50.75</c:v>
                </c:pt>
                <c:pt idx="2139">
                  <c:v>50.75</c:v>
                </c:pt>
                <c:pt idx="2140">
                  <c:v>50.75</c:v>
                </c:pt>
                <c:pt idx="2141">
                  <c:v>50.75</c:v>
                </c:pt>
                <c:pt idx="2142">
                  <c:v>50.75</c:v>
                </c:pt>
                <c:pt idx="2143">
                  <c:v>50.75</c:v>
                </c:pt>
                <c:pt idx="2144">
                  <c:v>50.75</c:v>
                </c:pt>
                <c:pt idx="2145">
                  <c:v>50.75</c:v>
                </c:pt>
                <c:pt idx="2146">
                  <c:v>50.75</c:v>
                </c:pt>
                <c:pt idx="2147">
                  <c:v>50.75</c:v>
                </c:pt>
                <c:pt idx="2148">
                  <c:v>50.75</c:v>
                </c:pt>
                <c:pt idx="2149">
                  <c:v>50.75</c:v>
                </c:pt>
                <c:pt idx="2150">
                  <c:v>50.75</c:v>
                </c:pt>
                <c:pt idx="2151">
                  <c:v>50.75</c:v>
                </c:pt>
                <c:pt idx="2152">
                  <c:v>50.75</c:v>
                </c:pt>
                <c:pt idx="2153">
                  <c:v>50.75</c:v>
                </c:pt>
                <c:pt idx="2154">
                  <c:v>50.75</c:v>
                </c:pt>
                <c:pt idx="2155">
                  <c:v>50.75</c:v>
                </c:pt>
                <c:pt idx="2156">
                  <c:v>50.75</c:v>
                </c:pt>
                <c:pt idx="2157">
                  <c:v>50.75</c:v>
                </c:pt>
                <c:pt idx="2158">
                  <c:v>50.75</c:v>
                </c:pt>
                <c:pt idx="2159">
                  <c:v>50.75</c:v>
                </c:pt>
                <c:pt idx="2160">
                  <c:v>50.75</c:v>
                </c:pt>
                <c:pt idx="2161">
                  <c:v>50.75</c:v>
                </c:pt>
                <c:pt idx="2162">
                  <c:v>50.75</c:v>
                </c:pt>
                <c:pt idx="2163">
                  <c:v>50.75</c:v>
                </c:pt>
                <c:pt idx="2164">
                  <c:v>50.75</c:v>
                </c:pt>
                <c:pt idx="2165">
                  <c:v>50.75</c:v>
                </c:pt>
                <c:pt idx="2166">
                  <c:v>50.75</c:v>
                </c:pt>
                <c:pt idx="2167">
                  <c:v>50.75</c:v>
                </c:pt>
                <c:pt idx="2168">
                  <c:v>50.75</c:v>
                </c:pt>
                <c:pt idx="2169">
                  <c:v>50.75</c:v>
                </c:pt>
                <c:pt idx="2170">
                  <c:v>50.75</c:v>
                </c:pt>
                <c:pt idx="2171">
                  <c:v>50.75</c:v>
                </c:pt>
                <c:pt idx="2172">
                  <c:v>50.75</c:v>
                </c:pt>
                <c:pt idx="2173">
                  <c:v>50.75</c:v>
                </c:pt>
                <c:pt idx="2174">
                  <c:v>50.75</c:v>
                </c:pt>
                <c:pt idx="2175">
                  <c:v>50.75</c:v>
                </c:pt>
                <c:pt idx="2176">
                  <c:v>50.75</c:v>
                </c:pt>
                <c:pt idx="2177">
                  <c:v>50.75</c:v>
                </c:pt>
                <c:pt idx="2178">
                  <c:v>50.75</c:v>
                </c:pt>
                <c:pt idx="2179">
                  <c:v>50.75</c:v>
                </c:pt>
                <c:pt idx="2180">
                  <c:v>50.75</c:v>
                </c:pt>
                <c:pt idx="2181">
                  <c:v>50.75</c:v>
                </c:pt>
                <c:pt idx="2182">
                  <c:v>50.75</c:v>
                </c:pt>
                <c:pt idx="2183">
                  <c:v>50.75</c:v>
                </c:pt>
                <c:pt idx="2184">
                  <c:v>50.75</c:v>
                </c:pt>
                <c:pt idx="2185">
                  <c:v>50.75</c:v>
                </c:pt>
                <c:pt idx="2186">
                  <c:v>50.75</c:v>
                </c:pt>
                <c:pt idx="2187">
                  <c:v>50.75</c:v>
                </c:pt>
                <c:pt idx="2188">
                  <c:v>50.75</c:v>
                </c:pt>
                <c:pt idx="2189">
                  <c:v>50.75</c:v>
                </c:pt>
                <c:pt idx="2190">
                  <c:v>50.75</c:v>
                </c:pt>
                <c:pt idx="2191">
                  <c:v>50.75</c:v>
                </c:pt>
                <c:pt idx="2192">
                  <c:v>50.75</c:v>
                </c:pt>
                <c:pt idx="2193">
                  <c:v>50.75</c:v>
                </c:pt>
                <c:pt idx="2194">
                  <c:v>50.75</c:v>
                </c:pt>
                <c:pt idx="2195">
                  <c:v>50.75</c:v>
                </c:pt>
                <c:pt idx="2196">
                  <c:v>50.75</c:v>
                </c:pt>
                <c:pt idx="2197">
                  <c:v>50.75</c:v>
                </c:pt>
                <c:pt idx="2198">
                  <c:v>50.75</c:v>
                </c:pt>
                <c:pt idx="2199">
                  <c:v>50.75</c:v>
                </c:pt>
                <c:pt idx="2200">
                  <c:v>50.75</c:v>
                </c:pt>
                <c:pt idx="2201">
                  <c:v>50.75</c:v>
                </c:pt>
                <c:pt idx="2202">
                  <c:v>50.75</c:v>
                </c:pt>
                <c:pt idx="2203">
                  <c:v>50.75</c:v>
                </c:pt>
                <c:pt idx="2204">
                  <c:v>50.75</c:v>
                </c:pt>
                <c:pt idx="2205">
                  <c:v>50.75</c:v>
                </c:pt>
                <c:pt idx="2206">
                  <c:v>50.75</c:v>
                </c:pt>
                <c:pt idx="2207">
                  <c:v>50.75</c:v>
                </c:pt>
                <c:pt idx="2208">
                  <c:v>50.75</c:v>
                </c:pt>
                <c:pt idx="2209">
                  <c:v>50.75</c:v>
                </c:pt>
                <c:pt idx="2210">
                  <c:v>50.75</c:v>
                </c:pt>
                <c:pt idx="2211">
                  <c:v>50.75</c:v>
                </c:pt>
                <c:pt idx="2212">
                  <c:v>50.75</c:v>
                </c:pt>
                <c:pt idx="2213">
                  <c:v>50.75</c:v>
                </c:pt>
                <c:pt idx="2214">
                  <c:v>50.75</c:v>
                </c:pt>
                <c:pt idx="2215">
                  <c:v>50.75</c:v>
                </c:pt>
                <c:pt idx="2216">
                  <c:v>50.75</c:v>
                </c:pt>
                <c:pt idx="2217">
                  <c:v>50.75</c:v>
                </c:pt>
                <c:pt idx="2218">
                  <c:v>50.75</c:v>
                </c:pt>
                <c:pt idx="2219">
                  <c:v>50.75</c:v>
                </c:pt>
                <c:pt idx="2220">
                  <c:v>50.75</c:v>
                </c:pt>
                <c:pt idx="2221">
                  <c:v>50.75</c:v>
                </c:pt>
                <c:pt idx="2222">
                  <c:v>50.75</c:v>
                </c:pt>
                <c:pt idx="2223">
                  <c:v>50.75</c:v>
                </c:pt>
                <c:pt idx="2224">
                  <c:v>50.75</c:v>
                </c:pt>
                <c:pt idx="2225">
                  <c:v>50.75</c:v>
                </c:pt>
                <c:pt idx="2226">
                  <c:v>50.75</c:v>
                </c:pt>
                <c:pt idx="2227">
                  <c:v>50.75</c:v>
                </c:pt>
                <c:pt idx="2228">
                  <c:v>50.75</c:v>
                </c:pt>
                <c:pt idx="2229">
                  <c:v>50.75</c:v>
                </c:pt>
                <c:pt idx="2230">
                  <c:v>50.75</c:v>
                </c:pt>
                <c:pt idx="2231">
                  <c:v>50.75</c:v>
                </c:pt>
                <c:pt idx="2232">
                  <c:v>50.75</c:v>
                </c:pt>
                <c:pt idx="2233">
                  <c:v>50.75</c:v>
                </c:pt>
                <c:pt idx="2234">
                  <c:v>50.75</c:v>
                </c:pt>
                <c:pt idx="2235">
                  <c:v>50.75</c:v>
                </c:pt>
                <c:pt idx="2236">
                  <c:v>50.75</c:v>
                </c:pt>
                <c:pt idx="2237">
                  <c:v>50.75</c:v>
                </c:pt>
                <c:pt idx="2238">
                  <c:v>50.75</c:v>
                </c:pt>
                <c:pt idx="2239">
                  <c:v>50.75</c:v>
                </c:pt>
                <c:pt idx="2240">
                  <c:v>50.75</c:v>
                </c:pt>
                <c:pt idx="2241">
                  <c:v>50.75</c:v>
                </c:pt>
                <c:pt idx="2242">
                  <c:v>50.75</c:v>
                </c:pt>
                <c:pt idx="2243">
                  <c:v>50.75</c:v>
                </c:pt>
                <c:pt idx="2244">
                  <c:v>50.75</c:v>
                </c:pt>
                <c:pt idx="2245">
                  <c:v>50.75</c:v>
                </c:pt>
                <c:pt idx="2246">
                  <c:v>50.75</c:v>
                </c:pt>
                <c:pt idx="2247">
                  <c:v>50.75</c:v>
                </c:pt>
                <c:pt idx="2248">
                  <c:v>50.75</c:v>
                </c:pt>
                <c:pt idx="2249">
                  <c:v>50.75</c:v>
                </c:pt>
                <c:pt idx="2250">
                  <c:v>50.75</c:v>
                </c:pt>
                <c:pt idx="2251">
                  <c:v>50.75</c:v>
                </c:pt>
                <c:pt idx="2252">
                  <c:v>50.75</c:v>
                </c:pt>
                <c:pt idx="2253">
                  <c:v>50.75</c:v>
                </c:pt>
                <c:pt idx="2254">
                  <c:v>50.75</c:v>
                </c:pt>
                <c:pt idx="2255">
                  <c:v>50.75</c:v>
                </c:pt>
                <c:pt idx="2256">
                  <c:v>50.75</c:v>
                </c:pt>
                <c:pt idx="2257">
                  <c:v>50.75</c:v>
                </c:pt>
                <c:pt idx="2258">
                  <c:v>50.75</c:v>
                </c:pt>
                <c:pt idx="2259">
                  <c:v>50.75</c:v>
                </c:pt>
                <c:pt idx="2260">
                  <c:v>50.75</c:v>
                </c:pt>
                <c:pt idx="2261">
                  <c:v>50.75</c:v>
                </c:pt>
                <c:pt idx="2262">
                  <c:v>50.75</c:v>
                </c:pt>
                <c:pt idx="2263">
                  <c:v>50.75</c:v>
                </c:pt>
                <c:pt idx="2264">
                  <c:v>50.75</c:v>
                </c:pt>
                <c:pt idx="2265">
                  <c:v>50.75</c:v>
                </c:pt>
                <c:pt idx="2266">
                  <c:v>50.75</c:v>
                </c:pt>
                <c:pt idx="2267">
                  <c:v>50.75</c:v>
                </c:pt>
                <c:pt idx="2268">
                  <c:v>50.75</c:v>
                </c:pt>
                <c:pt idx="2269">
                  <c:v>50.75</c:v>
                </c:pt>
                <c:pt idx="2270">
                  <c:v>50.75</c:v>
                </c:pt>
                <c:pt idx="2271">
                  <c:v>50.75</c:v>
                </c:pt>
                <c:pt idx="2272">
                  <c:v>50.75</c:v>
                </c:pt>
                <c:pt idx="2273">
                  <c:v>50.75</c:v>
                </c:pt>
                <c:pt idx="2274">
                  <c:v>50.75</c:v>
                </c:pt>
                <c:pt idx="2275">
                  <c:v>50.75</c:v>
                </c:pt>
                <c:pt idx="2276">
                  <c:v>50.75</c:v>
                </c:pt>
                <c:pt idx="2277">
                  <c:v>50.75</c:v>
                </c:pt>
                <c:pt idx="2278">
                  <c:v>50.75</c:v>
                </c:pt>
                <c:pt idx="2279">
                  <c:v>50.75</c:v>
                </c:pt>
                <c:pt idx="2280">
                  <c:v>50.75</c:v>
                </c:pt>
                <c:pt idx="2281">
                  <c:v>50.75</c:v>
                </c:pt>
                <c:pt idx="2282">
                  <c:v>50.75</c:v>
                </c:pt>
                <c:pt idx="2283">
                  <c:v>50.75</c:v>
                </c:pt>
                <c:pt idx="2284">
                  <c:v>50.75</c:v>
                </c:pt>
                <c:pt idx="2285">
                  <c:v>50.75</c:v>
                </c:pt>
                <c:pt idx="2286">
                  <c:v>50.75</c:v>
                </c:pt>
                <c:pt idx="2287">
                  <c:v>50.75</c:v>
                </c:pt>
                <c:pt idx="2288">
                  <c:v>50.75</c:v>
                </c:pt>
                <c:pt idx="2289">
                  <c:v>50.75</c:v>
                </c:pt>
                <c:pt idx="2290">
                  <c:v>50.75</c:v>
                </c:pt>
                <c:pt idx="2291">
                  <c:v>50.75</c:v>
                </c:pt>
                <c:pt idx="2292">
                  <c:v>50.75</c:v>
                </c:pt>
                <c:pt idx="2293">
                  <c:v>50.75</c:v>
                </c:pt>
                <c:pt idx="2294">
                  <c:v>50.75</c:v>
                </c:pt>
                <c:pt idx="2295">
                  <c:v>50.75</c:v>
                </c:pt>
                <c:pt idx="2296">
                  <c:v>50.75</c:v>
                </c:pt>
                <c:pt idx="2297">
                  <c:v>50.75</c:v>
                </c:pt>
                <c:pt idx="2298">
                  <c:v>50.75</c:v>
                </c:pt>
                <c:pt idx="2299">
                  <c:v>50.75</c:v>
                </c:pt>
                <c:pt idx="2300">
                  <c:v>50.75</c:v>
                </c:pt>
                <c:pt idx="2301">
                  <c:v>50.75</c:v>
                </c:pt>
                <c:pt idx="2302">
                  <c:v>50.75</c:v>
                </c:pt>
                <c:pt idx="2303">
                  <c:v>50.75</c:v>
                </c:pt>
                <c:pt idx="2304">
                  <c:v>50.75</c:v>
                </c:pt>
                <c:pt idx="2305">
                  <c:v>50.75</c:v>
                </c:pt>
                <c:pt idx="2306">
                  <c:v>50.75</c:v>
                </c:pt>
                <c:pt idx="2307">
                  <c:v>50.75</c:v>
                </c:pt>
                <c:pt idx="2308">
                  <c:v>50.75</c:v>
                </c:pt>
                <c:pt idx="2309">
                  <c:v>50.75</c:v>
                </c:pt>
                <c:pt idx="2310">
                  <c:v>50.75</c:v>
                </c:pt>
                <c:pt idx="2311">
                  <c:v>50.75</c:v>
                </c:pt>
                <c:pt idx="2312">
                  <c:v>50.75</c:v>
                </c:pt>
                <c:pt idx="2313">
                  <c:v>50.75</c:v>
                </c:pt>
                <c:pt idx="2314">
                  <c:v>50.75</c:v>
                </c:pt>
                <c:pt idx="2315">
                  <c:v>50.75</c:v>
                </c:pt>
                <c:pt idx="2316">
                  <c:v>50.75</c:v>
                </c:pt>
                <c:pt idx="2317">
                  <c:v>50.75</c:v>
                </c:pt>
                <c:pt idx="2318">
                  <c:v>50.75</c:v>
                </c:pt>
                <c:pt idx="2319">
                  <c:v>50.75</c:v>
                </c:pt>
                <c:pt idx="2320">
                  <c:v>50.75</c:v>
                </c:pt>
                <c:pt idx="2321">
                  <c:v>50.75</c:v>
                </c:pt>
                <c:pt idx="2322">
                  <c:v>50.75</c:v>
                </c:pt>
                <c:pt idx="2323">
                  <c:v>50.75</c:v>
                </c:pt>
                <c:pt idx="2324">
                  <c:v>50.75</c:v>
                </c:pt>
                <c:pt idx="2325">
                  <c:v>50.75</c:v>
                </c:pt>
                <c:pt idx="2326">
                  <c:v>50.75</c:v>
                </c:pt>
                <c:pt idx="2327">
                  <c:v>50.75</c:v>
                </c:pt>
                <c:pt idx="2328">
                  <c:v>50.75</c:v>
                </c:pt>
                <c:pt idx="2329">
                  <c:v>50.75</c:v>
                </c:pt>
                <c:pt idx="2330">
                  <c:v>50.75</c:v>
                </c:pt>
                <c:pt idx="2331">
                  <c:v>50.75</c:v>
                </c:pt>
                <c:pt idx="2332">
                  <c:v>50.75</c:v>
                </c:pt>
                <c:pt idx="2333">
                  <c:v>50.75</c:v>
                </c:pt>
                <c:pt idx="2334">
                  <c:v>50.75</c:v>
                </c:pt>
                <c:pt idx="2335">
                  <c:v>50.75</c:v>
                </c:pt>
                <c:pt idx="2336">
                  <c:v>50.75</c:v>
                </c:pt>
                <c:pt idx="2337">
                  <c:v>50.75</c:v>
                </c:pt>
                <c:pt idx="2338">
                  <c:v>50.75</c:v>
                </c:pt>
                <c:pt idx="2339">
                  <c:v>50.75</c:v>
                </c:pt>
                <c:pt idx="2340">
                  <c:v>50.75</c:v>
                </c:pt>
                <c:pt idx="2341">
                  <c:v>50.75</c:v>
                </c:pt>
                <c:pt idx="2342">
                  <c:v>50.75</c:v>
                </c:pt>
                <c:pt idx="2343">
                  <c:v>50.75</c:v>
                </c:pt>
                <c:pt idx="2344">
                  <c:v>50.75</c:v>
                </c:pt>
                <c:pt idx="2345">
                  <c:v>50.75</c:v>
                </c:pt>
                <c:pt idx="2346">
                  <c:v>50.75</c:v>
                </c:pt>
                <c:pt idx="2347">
                  <c:v>50.75</c:v>
                </c:pt>
                <c:pt idx="2348">
                  <c:v>50.75</c:v>
                </c:pt>
                <c:pt idx="2349">
                  <c:v>50.75</c:v>
                </c:pt>
                <c:pt idx="2350">
                  <c:v>50.75</c:v>
                </c:pt>
                <c:pt idx="2351">
                  <c:v>50.75</c:v>
                </c:pt>
                <c:pt idx="2352">
                  <c:v>50.75</c:v>
                </c:pt>
                <c:pt idx="2353">
                  <c:v>50.75</c:v>
                </c:pt>
                <c:pt idx="2354">
                  <c:v>50.75</c:v>
                </c:pt>
                <c:pt idx="2355">
                  <c:v>50.75</c:v>
                </c:pt>
                <c:pt idx="2356">
                  <c:v>50.75</c:v>
                </c:pt>
                <c:pt idx="2357">
                  <c:v>50.75</c:v>
                </c:pt>
                <c:pt idx="2358">
                  <c:v>50.75</c:v>
                </c:pt>
                <c:pt idx="2359">
                  <c:v>50.75</c:v>
                </c:pt>
                <c:pt idx="2360">
                  <c:v>50.75</c:v>
                </c:pt>
                <c:pt idx="2361">
                  <c:v>50.75</c:v>
                </c:pt>
                <c:pt idx="2362">
                  <c:v>50.75</c:v>
                </c:pt>
                <c:pt idx="2363">
                  <c:v>50.75</c:v>
                </c:pt>
                <c:pt idx="2364">
                  <c:v>50.75</c:v>
                </c:pt>
                <c:pt idx="2365">
                  <c:v>50.75</c:v>
                </c:pt>
                <c:pt idx="2366">
                  <c:v>50.75</c:v>
                </c:pt>
                <c:pt idx="2367">
                  <c:v>50.75</c:v>
                </c:pt>
                <c:pt idx="2368">
                  <c:v>50.75</c:v>
                </c:pt>
                <c:pt idx="2369">
                  <c:v>50.75</c:v>
                </c:pt>
                <c:pt idx="2370">
                  <c:v>50.75</c:v>
                </c:pt>
                <c:pt idx="2371">
                  <c:v>50.75</c:v>
                </c:pt>
                <c:pt idx="2372">
                  <c:v>50.75</c:v>
                </c:pt>
                <c:pt idx="2373">
                  <c:v>50.75</c:v>
                </c:pt>
                <c:pt idx="2374">
                  <c:v>50.75</c:v>
                </c:pt>
                <c:pt idx="2375">
                  <c:v>50.75</c:v>
                </c:pt>
                <c:pt idx="2376">
                  <c:v>50.75</c:v>
                </c:pt>
                <c:pt idx="2377">
                  <c:v>50.75</c:v>
                </c:pt>
                <c:pt idx="2378">
                  <c:v>50.75</c:v>
                </c:pt>
                <c:pt idx="2379">
                  <c:v>50.75</c:v>
                </c:pt>
                <c:pt idx="2380">
                  <c:v>50.75</c:v>
                </c:pt>
                <c:pt idx="2381">
                  <c:v>50.75</c:v>
                </c:pt>
                <c:pt idx="2382">
                  <c:v>50.75</c:v>
                </c:pt>
                <c:pt idx="2383">
                  <c:v>50.75</c:v>
                </c:pt>
                <c:pt idx="2384">
                  <c:v>50.75</c:v>
                </c:pt>
                <c:pt idx="2385">
                  <c:v>50.75</c:v>
                </c:pt>
                <c:pt idx="2386">
                  <c:v>50.75</c:v>
                </c:pt>
                <c:pt idx="2387">
                  <c:v>50.75</c:v>
                </c:pt>
                <c:pt idx="2388">
                  <c:v>50.75</c:v>
                </c:pt>
                <c:pt idx="2389">
                  <c:v>50.75</c:v>
                </c:pt>
                <c:pt idx="2390">
                  <c:v>50.75</c:v>
                </c:pt>
                <c:pt idx="2391">
                  <c:v>50.75</c:v>
                </c:pt>
                <c:pt idx="2392">
                  <c:v>50.75</c:v>
                </c:pt>
                <c:pt idx="2393">
                  <c:v>50.75</c:v>
                </c:pt>
                <c:pt idx="2394">
                  <c:v>50.75</c:v>
                </c:pt>
                <c:pt idx="2395">
                  <c:v>50.75</c:v>
                </c:pt>
                <c:pt idx="2396">
                  <c:v>50.75</c:v>
                </c:pt>
                <c:pt idx="2397">
                  <c:v>50.75</c:v>
                </c:pt>
                <c:pt idx="2398">
                  <c:v>50.75</c:v>
                </c:pt>
                <c:pt idx="2399">
                  <c:v>50.75</c:v>
                </c:pt>
                <c:pt idx="2400">
                  <c:v>50.75</c:v>
                </c:pt>
                <c:pt idx="2401">
                  <c:v>50.75</c:v>
                </c:pt>
                <c:pt idx="2402">
                  <c:v>50.75</c:v>
                </c:pt>
                <c:pt idx="2403">
                  <c:v>50.75</c:v>
                </c:pt>
                <c:pt idx="2404">
                  <c:v>50.75</c:v>
                </c:pt>
                <c:pt idx="2405">
                  <c:v>50.75</c:v>
                </c:pt>
                <c:pt idx="2406">
                  <c:v>50.75</c:v>
                </c:pt>
                <c:pt idx="2407">
                  <c:v>50.75</c:v>
                </c:pt>
                <c:pt idx="2408">
                  <c:v>50.75</c:v>
                </c:pt>
                <c:pt idx="2409">
                  <c:v>50.75</c:v>
                </c:pt>
                <c:pt idx="2410">
                  <c:v>50.75</c:v>
                </c:pt>
                <c:pt idx="2411">
                  <c:v>50.75</c:v>
                </c:pt>
                <c:pt idx="2412">
                  <c:v>50.75</c:v>
                </c:pt>
                <c:pt idx="2413">
                  <c:v>50.75</c:v>
                </c:pt>
                <c:pt idx="2414">
                  <c:v>50.75</c:v>
                </c:pt>
                <c:pt idx="2415">
                  <c:v>50.75</c:v>
                </c:pt>
                <c:pt idx="2416">
                  <c:v>50.75</c:v>
                </c:pt>
                <c:pt idx="2417">
                  <c:v>50.75</c:v>
                </c:pt>
                <c:pt idx="2418">
                  <c:v>50.75</c:v>
                </c:pt>
                <c:pt idx="2419">
                  <c:v>50.75</c:v>
                </c:pt>
                <c:pt idx="2420">
                  <c:v>50.75</c:v>
                </c:pt>
                <c:pt idx="2421">
                  <c:v>50.75</c:v>
                </c:pt>
                <c:pt idx="2422">
                  <c:v>50.75</c:v>
                </c:pt>
                <c:pt idx="2423">
                  <c:v>50.75</c:v>
                </c:pt>
                <c:pt idx="2424">
                  <c:v>50.75</c:v>
                </c:pt>
                <c:pt idx="2425">
                  <c:v>50.75</c:v>
                </c:pt>
                <c:pt idx="2426">
                  <c:v>50.75</c:v>
                </c:pt>
                <c:pt idx="2427">
                  <c:v>50.75</c:v>
                </c:pt>
                <c:pt idx="2428">
                  <c:v>50.75</c:v>
                </c:pt>
                <c:pt idx="2429">
                  <c:v>50.75</c:v>
                </c:pt>
                <c:pt idx="2430">
                  <c:v>50.75</c:v>
                </c:pt>
                <c:pt idx="2431">
                  <c:v>50.75</c:v>
                </c:pt>
                <c:pt idx="2432">
                  <c:v>50.75</c:v>
                </c:pt>
                <c:pt idx="2433">
                  <c:v>50.75</c:v>
                </c:pt>
                <c:pt idx="2434">
                  <c:v>50.75</c:v>
                </c:pt>
                <c:pt idx="2435">
                  <c:v>50.75</c:v>
                </c:pt>
                <c:pt idx="2436">
                  <c:v>50.75</c:v>
                </c:pt>
                <c:pt idx="2437">
                  <c:v>50.75</c:v>
                </c:pt>
                <c:pt idx="2438">
                  <c:v>50.75</c:v>
                </c:pt>
                <c:pt idx="2439">
                  <c:v>50.75</c:v>
                </c:pt>
                <c:pt idx="2440">
                  <c:v>50.75</c:v>
                </c:pt>
                <c:pt idx="2441">
                  <c:v>50.75</c:v>
                </c:pt>
                <c:pt idx="2442">
                  <c:v>50.75</c:v>
                </c:pt>
                <c:pt idx="2443">
                  <c:v>50.75</c:v>
                </c:pt>
                <c:pt idx="2444">
                  <c:v>50.75</c:v>
                </c:pt>
                <c:pt idx="2445">
                  <c:v>50.75</c:v>
                </c:pt>
                <c:pt idx="2446">
                  <c:v>50.75</c:v>
                </c:pt>
                <c:pt idx="2447">
                  <c:v>50.75</c:v>
                </c:pt>
                <c:pt idx="2448">
                  <c:v>50.75</c:v>
                </c:pt>
                <c:pt idx="2449">
                  <c:v>50.75</c:v>
                </c:pt>
                <c:pt idx="2450">
                  <c:v>50.75</c:v>
                </c:pt>
                <c:pt idx="2451">
                  <c:v>50.75</c:v>
                </c:pt>
                <c:pt idx="2452">
                  <c:v>50.75</c:v>
                </c:pt>
                <c:pt idx="2453">
                  <c:v>50.75</c:v>
                </c:pt>
                <c:pt idx="2454">
                  <c:v>50.75</c:v>
                </c:pt>
                <c:pt idx="2455">
                  <c:v>50.75</c:v>
                </c:pt>
                <c:pt idx="2456">
                  <c:v>50.75</c:v>
                </c:pt>
                <c:pt idx="2457">
                  <c:v>50.75</c:v>
                </c:pt>
                <c:pt idx="2458">
                  <c:v>50.75</c:v>
                </c:pt>
                <c:pt idx="2459">
                  <c:v>50.75</c:v>
                </c:pt>
                <c:pt idx="2460">
                  <c:v>50.75</c:v>
                </c:pt>
                <c:pt idx="2461">
                  <c:v>50.75</c:v>
                </c:pt>
                <c:pt idx="2462">
                  <c:v>50.75</c:v>
                </c:pt>
                <c:pt idx="2463">
                  <c:v>50.75</c:v>
                </c:pt>
                <c:pt idx="2464">
                  <c:v>50.75</c:v>
                </c:pt>
                <c:pt idx="2465">
                  <c:v>50.75</c:v>
                </c:pt>
                <c:pt idx="2466">
                  <c:v>50.75</c:v>
                </c:pt>
                <c:pt idx="2467">
                  <c:v>50.75</c:v>
                </c:pt>
                <c:pt idx="2468">
                  <c:v>50.75</c:v>
                </c:pt>
                <c:pt idx="2469">
                  <c:v>50.75</c:v>
                </c:pt>
                <c:pt idx="2470">
                  <c:v>50.75</c:v>
                </c:pt>
                <c:pt idx="2471">
                  <c:v>50.75</c:v>
                </c:pt>
                <c:pt idx="2472">
                  <c:v>50.75</c:v>
                </c:pt>
                <c:pt idx="2473">
                  <c:v>50.75</c:v>
                </c:pt>
                <c:pt idx="2474">
                  <c:v>50.75</c:v>
                </c:pt>
                <c:pt idx="2475">
                  <c:v>50.75</c:v>
                </c:pt>
                <c:pt idx="2476">
                  <c:v>50.75</c:v>
                </c:pt>
                <c:pt idx="2477">
                  <c:v>50.75</c:v>
                </c:pt>
                <c:pt idx="2478">
                  <c:v>50.75</c:v>
                </c:pt>
                <c:pt idx="2479">
                  <c:v>50.75</c:v>
                </c:pt>
                <c:pt idx="2480">
                  <c:v>50.75</c:v>
                </c:pt>
                <c:pt idx="2481">
                  <c:v>50.75</c:v>
                </c:pt>
                <c:pt idx="2482">
                  <c:v>50.75</c:v>
                </c:pt>
                <c:pt idx="2483">
                  <c:v>50.75</c:v>
                </c:pt>
                <c:pt idx="2484">
                  <c:v>50.75</c:v>
                </c:pt>
                <c:pt idx="2485">
                  <c:v>50.75</c:v>
                </c:pt>
                <c:pt idx="2486">
                  <c:v>50.75</c:v>
                </c:pt>
                <c:pt idx="2487">
                  <c:v>50.75</c:v>
                </c:pt>
                <c:pt idx="2488">
                  <c:v>50.75</c:v>
                </c:pt>
                <c:pt idx="2489">
                  <c:v>50.75</c:v>
                </c:pt>
                <c:pt idx="2490">
                  <c:v>50.75</c:v>
                </c:pt>
                <c:pt idx="2491">
                  <c:v>50.75</c:v>
                </c:pt>
                <c:pt idx="2492">
                  <c:v>50.75</c:v>
                </c:pt>
                <c:pt idx="2493">
                  <c:v>50.75</c:v>
                </c:pt>
                <c:pt idx="2494">
                  <c:v>50.75</c:v>
                </c:pt>
                <c:pt idx="2495">
                  <c:v>50.75</c:v>
                </c:pt>
                <c:pt idx="2496">
                  <c:v>50.75</c:v>
                </c:pt>
                <c:pt idx="2497">
                  <c:v>50.75</c:v>
                </c:pt>
                <c:pt idx="2498">
                  <c:v>50.75</c:v>
                </c:pt>
                <c:pt idx="2499">
                  <c:v>50.75</c:v>
                </c:pt>
                <c:pt idx="2500">
                  <c:v>50.75</c:v>
                </c:pt>
                <c:pt idx="2501">
                  <c:v>50.75</c:v>
                </c:pt>
                <c:pt idx="2502">
                  <c:v>50.75</c:v>
                </c:pt>
                <c:pt idx="2503">
                  <c:v>50.75</c:v>
                </c:pt>
                <c:pt idx="2504">
                  <c:v>50.75</c:v>
                </c:pt>
                <c:pt idx="2505">
                  <c:v>50.75</c:v>
                </c:pt>
                <c:pt idx="2506">
                  <c:v>50.75</c:v>
                </c:pt>
                <c:pt idx="2507">
                  <c:v>50.75</c:v>
                </c:pt>
                <c:pt idx="2508">
                  <c:v>50.75</c:v>
                </c:pt>
                <c:pt idx="2509">
                  <c:v>50.75</c:v>
                </c:pt>
                <c:pt idx="2510">
                  <c:v>50.75</c:v>
                </c:pt>
                <c:pt idx="2511">
                  <c:v>50.75</c:v>
                </c:pt>
                <c:pt idx="2512">
                  <c:v>50.75</c:v>
                </c:pt>
                <c:pt idx="2513">
                  <c:v>50.75</c:v>
                </c:pt>
                <c:pt idx="2514">
                  <c:v>50.75</c:v>
                </c:pt>
                <c:pt idx="2515">
                  <c:v>50.75</c:v>
                </c:pt>
                <c:pt idx="2516">
                  <c:v>50.75</c:v>
                </c:pt>
                <c:pt idx="2517">
                  <c:v>50.75</c:v>
                </c:pt>
                <c:pt idx="2518">
                  <c:v>50.75</c:v>
                </c:pt>
                <c:pt idx="2519">
                  <c:v>50.75</c:v>
                </c:pt>
                <c:pt idx="2520">
                  <c:v>50.75</c:v>
                </c:pt>
                <c:pt idx="2521">
                  <c:v>50.75</c:v>
                </c:pt>
                <c:pt idx="2522">
                  <c:v>50.75</c:v>
                </c:pt>
                <c:pt idx="2523">
                  <c:v>50.75</c:v>
                </c:pt>
                <c:pt idx="2524">
                  <c:v>50.75</c:v>
                </c:pt>
                <c:pt idx="2525">
                  <c:v>50.75</c:v>
                </c:pt>
                <c:pt idx="2526">
                  <c:v>50.75</c:v>
                </c:pt>
                <c:pt idx="2527">
                  <c:v>50.75</c:v>
                </c:pt>
                <c:pt idx="2528">
                  <c:v>50.75</c:v>
                </c:pt>
                <c:pt idx="2529">
                  <c:v>50.75</c:v>
                </c:pt>
                <c:pt idx="2530">
                  <c:v>50.75</c:v>
                </c:pt>
                <c:pt idx="2531">
                  <c:v>50.75</c:v>
                </c:pt>
                <c:pt idx="2532">
                  <c:v>50.75</c:v>
                </c:pt>
                <c:pt idx="2533">
                  <c:v>50.75</c:v>
                </c:pt>
                <c:pt idx="2534">
                  <c:v>50.75</c:v>
                </c:pt>
                <c:pt idx="2535">
                  <c:v>50.75</c:v>
                </c:pt>
                <c:pt idx="2536">
                  <c:v>50.75</c:v>
                </c:pt>
                <c:pt idx="2537">
                  <c:v>50.75</c:v>
                </c:pt>
                <c:pt idx="2538">
                  <c:v>50.75</c:v>
                </c:pt>
                <c:pt idx="2539">
                  <c:v>50.75</c:v>
                </c:pt>
                <c:pt idx="2540">
                  <c:v>50.75</c:v>
                </c:pt>
                <c:pt idx="2541">
                  <c:v>50.75</c:v>
                </c:pt>
                <c:pt idx="2542">
                  <c:v>50.75</c:v>
                </c:pt>
                <c:pt idx="2543">
                  <c:v>50.75</c:v>
                </c:pt>
                <c:pt idx="2544">
                  <c:v>50.75</c:v>
                </c:pt>
                <c:pt idx="2545">
                  <c:v>50.75</c:v>
                </c:pt>
                <c:pt idx="2546">
                  <c:v>50.75</c:v>
                </c:pt>
                <c:pt idx="2547">
                  <c:v>50.75</c:v>
                </c:pt>
                <c:pt idx="2548">
                  <c:v>50.75</c:v>
                </c:pt>
                <c:pt idx="2549">
                  <c:v>50.75</c:v>
                </c:pt>
                <c:pt idx="2550">
                  <c:v>50.75</c:v>
                </c:pt>
                <c:pt idx="2551">
                  <c:v>50.75</c:v>
                </c:pt>
                <c:pt idx="2552">
                  <c:v>50.75</c:v>
                </c:pt>
                <c:pt idx="2553">
                  <c:v>50.75</c:v>
                </c:pt>
                <c:pt idx="2554">
                  <c:v>50.75</c:v>
                </c:pt>
                <c:pt idx="2555">
                  <c:v>50.75</c:v>
                </c:pt>
                <c:pt idx="2556">
                  <c:v>50.75</c:v>
                </c:pt>
                <c:pt idx="2557">
                  <c:v>50.75</c:v>
                </c:pt>
                <c:pt idx="2558">
                  <c:v>50.75</c:v>
                </c:pt>
                <c:pt idx="2559">
                  <c:v>50.75</c:v>
                </c:pt>
                <c:pt idx="2560">
                  <c:v>50.75</c:v>
                </c:pt>
                <c:pt idx="2561">
                  <c:v>50.75</c:v>
                </c:pt>
                <c:pt idx="2562">
                  <c:v>50.75</c:v>
                </c:pt>
                <c:pt idx="2563">
                  <c:v>50.75</c:v>
                </c:pt>
                <c:pt idx="2564">
                  <c:v>50.75</c:v>
                </c:pt>
                <c:pt idx="2565">
                  <c:v>50.75</c:v>
                </c:pt>
                <c:pt idx="2566">
                  <c:v>50.75</c:v>
                </c:pt>
                <c:pt idx="2567">
                  <c:v>50.75</c:v>
                </c:pt>
                <c:pt idx="2568">
                  <c:v>50.75</c:v>
                </c:pt>
                <c:pt idx="2569">
                  <c:v>50.75</c:v>
                </c:pt>
                <c:pt idx="2570">
                  <c:v>50.75</c:v>
                </c:pt>
                <c:pt idx="2571">
                  <c:v>50.75</c:v>
                </c:pt>
                <c:pt idx="2572">
                  <c:v>50.75</c:v>
                </c:pt>
                <c:pt idx="2573">
                  <c:v>50.75</c:v>
                </c:pt>
                <c:pt idx="2574">
                  <c:v>50.75</c:v>
                </c:pt>
                <c:pt idx="2575">
                  <c:v>50.75</c:v>
                </c:pt>
                <c:pt idx="2576">
                  <c:v>50.75</c:v>
                </c:pt>
                <c:pt idx="2577">
                  <c:v>50.75</c:v>
                </c:pt>
                <c:pt idx="2578">
                  <c:v>50.75</c:v>
                </c:pt>
                <c:pt idx="2579">
                  <c:v>50.75</c:v>
                </c:pt>
                <c:pt idx="2580">
                  <c:v>50.75</c:v>
                </c:pt>
                <c:pt idx="2581">
                  <c:v>50.75</c:v>
                </c:pt>
                <c:pt idx="2582">
                  <c:v>50.75</c:v>
                </c:pt>
                <c:pt idx="2583">
                  <c:v>50.75</c:v>
                </c:pt>
                <c:pt idx="2584">
                  <c:v>50.75</c:v>
                </c:pt>
                <c:pt idx="2585">
                  <c:v>50.75</c:v>
                </c:pt>
                <c:pt idx="2586">
                  <c:v>50.75</c:v>
                </c:pt>
                <c:pt idx="2587">
                  <c:v>50.75</c:v>
                </c:pt>
                <c:pt idx="2588">
                  <c:v>50.75</c:v>
                </c:pt>
                <c:pt idx="2589">
                  <c:v>50.75</c:v>
                </c:pt>
                <c:pt idx="2590">
                  <c:v>50.75</c:v>
                </c:pt>
                <c:pt idx="2591">
                  <c:v>50.75</c:v>
                </c:pt>
                <c:pt idx="2592">
                  <c:v>50.75</c:v>
                </c:pt>
                <c:pt idx="2593">
                  <c:v>50.75</c:v>
                </c:pt>
                <c:pt idx="2594">
                  <c:v>50.75</c:v>
                </c:pt>
                <c:pt idx="2595">
                  <c:v>50.75</c:v>
                </c:pt>
                <c:pt idx="2596">
                  <c:v>50.75</c:v>
                </c:pt>
                <c:pt idx="2597">
                  <c:v>50.75</c:v>
                </c:pt>
                <c:pt idx="2598">
                  <c:v>50.75</c:v>
                </c:pt>
                <c:pt idx="2599">
                  <c:v>50.75</c:v>
                </c:pt>
                <c:pt idx="2600">
                  <c:v>50.75</c:v>
                </c:pt>
                <c:pt idx="2601">
                  <c:v>50.75</c:v>
                </c:pt>
                <c:pt idx="2602">
                  <c:v>50.75</c:v>
                </c:pt>
                <c:pt idx="2603">
                  <c:v>50.75</c:v>
                </c:pt>
                <c:pt idx="2604">
                  <c:v>50.75</c:v>
                </c:pt>
                <c:pt idx="2605">
                  <c:v>50.75</c:v>
                </c:pt>
                <c:pt idx="2606">
                  <c:v>50.75</c:v>
                </c:pt>
                <c:pt idx="2607">
                  <c:v>50.75</c:v>
                </c:pt>
                <c:pt idx="2608">
                  <c:v>50.75</c:v>
                </c:pt>
                <c:pt idx="2609">
                  <c:v>50.75</c:v>
                </c:pt>
                <c:pt idx="2610">
                  <c:v>50.75</c:v>
                </c:pt>
                <c:pt idx="2611">
                  <c:v>50.75</c:v>
                </c:pt>
                <c:pt idx="2612">
                  <c:v>50.75</c:v>
                </c:pt>
                <c:pt idx="2613">
                  <c:v>50.75</c:v>
                </c:pt>
                <c:pt idx="2614">
                  <c:v>50.75</c:v>
                </c:pt>
                <c:pt idx="2615">
                  <c:v>50.75</c:v>
                </c:pt>
                <c:pt idx="2616">
                  <c:v>50.75</c:v>
                </c:pt>
                <c:pt idx="2617">
                  <c:v>50.75</c:v>
                </c:pt>
                <c:pt idx="2618">
                  <c:v>50.75</c:v>
                </c:pt>
                <c:pt idx="2619">
                  <c:v>50.75</c:v>
                </c:pt>
                <c:pt idx="2620">
                  <c:v>50.75</c:v>
                </c:pt>
                <c:pt idx="2621">
                  <c:v>50.75</c:v>
                </c:pt>
                <c:pt idx="2622">
                  <c:v>50.75</c:v>
                </c:pt>
                <c:pt idx="2623">
                  <c:v>50.75</c:v>
                </c:pt>
                <c:pt idx="2624">
                  <c:v>50.75</c:v>
                </c:pt>
                <c:pt idx="2625">
                  <c:v>50.75</c:v>
                </c:pt>
                <c:pt idx="2626">
                  <c:v>50.75</c:v>
                </c:pt>
                <c:pt idx="2627">
                  <c:v>50.75</c:v>
                </c:pt>
                <c:pt idx="2628">
                  <c:v>50.75</c:v>
                </c:pt>
                <c:pt idx="2629">
                  <c:v>50.75</c:v>
                </c:pt>
                <c:pt idx="2630">
                  <c:v>50.75</c:v>
                </c:pt>
                <c:pt idx="2631">
                  <c:v>50.75</c:v>
                </c:pt>
                <c:pt idx="2632">
                  <c:v>50.75</c:v>
                </c:pt>
                <c:pt idx="2633">
                  <c:v>50.75</c:v>
                </c:pt>
                <c:pt idx="2634">
                  <c:v>50.75</c:v>
                </c:pt>
                <c:pt idx="2635">
                  <c:v>50.75</c:v>
                </c:pt>
                <c:pt idx="2636">
                  <c:v>50.75</c:v>
                </c:pt>
                <c:pt idx="2637">
                  <c:v>50.75</c:v>
                </c:pt>
                <c:pt idx="2638">
                  <c:v>50.75</c:v>
                </c:pt>
                <c:pt idx="2639">
                  <c:v>50.75</c:v>
                </c:pt>
                <c:pt idx="2640">
                  <c:v>50.75</c:v>
                </c:pt>
                <c:pt idx="2641">
                  <c:v>50.75</c:v>
                </c:pt>
                <c:pt idx="2642">
                  <c:v>50.75</c:v>
                </c:pt>
                <c:pt idx="2643">
                  <c:v>50.75</c:v>
                </c:pt>
                <c:pt idx="2644">
                  <c:v>50.75</c:v>
                </c:pt>
                <c:pt idx="2645">
                  <c:v>50.75</c:v>
                </c:pt>
                <c:pt idx="2646">
                  <c:v>50.75</c:v>
                </c:pt>
                <c:pt idx="2647">
                  <c:v>50.75</c:v>
                </c:pt>
                <c:pt idx="2648">
                  <c:v>50.75</c:v>
                </c:pt>
                <c:pt idx="2649">
                  <c:v>50.75</c:v>
                </c:pt>
                <c:pt idx="2650">
                  <c:v>50.75</c:v>
                </c:pt>
                <c:pt idx="2651">
                  <c:v>50.75</c:v>
                </c:pt>
                <c:pt idx="2652">
                  <c:v>50.75</c:v>
                </c:pt>
                <c:pt idx="2653">
                  <c:v>50.75</c:v>
                </c:pt>
                <c:pt idx="2654">
                  <c:v>50.75</c:v>
                </c:pt>
                <c:pt idx="2655">
                  <c:v>50.75</c:v>
                </c:pt>
                <c:pt idx="2656">
                  <c:v>50.75</c:v>
                </c:pt>
                <c:pt idx="2657">
                  <c:v>50.75</c:v>
                </c:pt>
                <c:pt idx="2658">
                  <c:v>50.75</c:v>
                </c:pt>
                <c:pt idx="2659">
                  <c:v>50.75</c:v>
                </c:pt>
                <c:pt idx="2660">
                  <c:v>50.75</c:v>
                </c:pt>
                <c:pt idx="2661">
                  <c:v>50.75</c:v>
                </c:pt>
                <c:pt idx="2662">
                  <c:v>50.75</c:v>
                </c:pt>
                <c:pt idx="2663">
                  <c:v>50.75</c:v>
                </c:pt>
                <c:pt idx="2664">
                  <c:v>50.75</c:v>
                </c:pt>
                <c:pt idx="2665">
                  <c:v>50.75</c:v>
                </c:pt>
                <c:pt idx="2666">
                  <c:v>50.75</c:v>
                </c:pt>
                <c:pt idx="2667">
                  <c:v>50.75</c:v>
                </c:pt>
                <c:pt idx="2668">
                  <c:v>50.75</c:v>
                </c:pt>
                <c:pt idx="2669">
                  <c:v>50.75</c:v>
                </c:pt>
                <c:pt idx="2670">
                  <c:v>50.75</c:v>
                </c:pt>
                <c:pt idx="2671">
                  <c:v>50.75</c:v>
                </c:pt>
                <c:pt idx="2672">
                  <c:v>50.75</c:v>
                </c:pt>
                <c:pt idx="2673">
                  <c:v>50.75</c:v>
                </c:pt>
                <c:pt idx="2674">
                  <c:v>50.75</c:v>
                </c:pt>
                <c:pt idx="2675">
                  <c:v>50.75</c:v>
                </c:pt>
                <c:pt idx="2676">
                  <c:v>50.75</c:v>
                </c:pt>
                <c:pt idx="2677">
                  <c:v>50.75</c:v>
                </c:pt>
                <c:pt idx="2678">
                  <c:v>50.75</c:v>
                </c:pt>
                <c:pt idx="2679">
                  <c:v>50.75</c:v>
                </c:pt>
                <c:pt idx="2680">
                  <c:v>50.75</c:v>
                </c:pt>
                <c:pt idx="2681">
                  <c:v>50.75</c:v>
                </c:pt>
                <c:pt idx="2682">
                  <c:v>50.75</c:v>
                </c:pt>
                <c:pt idx="2683">
                  <c:v>50.75</c:v>
                </c:pt>
                <c:pt idx="2684">
                  <c:v>50.75</c:v>
                </c:pt>
                <c:pt idx="2685">
                  <c:v>50.75</c:v>
                </c:pt>
                <c:pt idx="2686">
                  <c:v>50.75</c:v>
                </c:pt>
                <c:pt idx="2687">
                  <c:v>50.75</c:v>
                </c:pt>
                <c:pt idx="2688">
                  <c:v>50.75</c:v>
                </c:pt>
                <c:pt idx="2689">
                  <c:v>50.75</c:v>
                </c:pt>
                <c:pt idx="2690">
                  <c:v>50.75</c:v>
                </c:pt>
                <c:pt idx="2691">
                  <c:v>50.75</c:v>
                </c:pt>
                <c:pt idx="2692">
                  <c:v>50.75</c:v>
                </c:pt>
                <c:pt idx="2693">
                  <c:v>50.75</c:v>
                </c:pt>
                <c:pt idx="2694">
                  <c:v>50.75</c:v>
                </c:pt>
                <c:pt idx="2695">
                  <c:v>50.75</c:v>
                </c:pt>
                <c:pt idx="2696">
                  <c:v>50.75</c:v>
                </c:pt>
                <c:pt idx="2697">
                  <c:v>50.75</c:v>
                </c:pt>
                <c:pt idx="2698">
                  <c:v>50.75</c:v>
                </c:pt>
                <c:pt idx="2699">
                  <c:v>50.75</c:v>
                </c:pt>
                <c:pt idx="2700">
                  <c:v>50.75</c:v>
                </c:pt>
                <c:pt idx="2701">
                  <c:v>50.75</c:v>
                </c:pt>
                <c:pt idx="2702">
                  <c:v>50.75</c:v>
                </c:pt>
                <c:pt idx="2703">
                  <c:v>50.75</c:v>
                </c:pt>
                <c:pt idx="2704">
                  <c:v>50.75</c:v>
                </c:pt>
                <c:pt idx="2705">
                  <c:v>50.75</c:v>
                </c:pt>
                <c:pt idx="2706">
                  <c:v>50.75</c:v>
                </c:pt>
                <c:pt idx="2707">
                  <c:v>50.75</c:v>
                </c:pt>
                <c:pt idx="2708">
                  <c:v>50.75</c:v>
                </c:pt>
                <c:pt idx="2709">
                  <c:v>50.75</c:v>
                </c:pt>
                <c:pt idx="2710">
                  <c:v>50.75</c:v>
                </c:pt>
                <c:pt idx="2711">
                  <c:v>50.75</c:v>
                </c:pt>
                <c:pt idx="2712">
                  <c:v>50.75</c:v>
                </c:pt>
                <c:pt idx="2713">
                  <c:v>50.75</c:v>
                </c:pt>
                <c:pt idx="2714">
                  <c:v>50.75</c:v>
                </c:pt>
                <c:pt idx="2715">
                  <c:v>50.75</c:v>
                </c:pt>
                <c:pt idx="2716">
                  <c:v>50.75</c:v>
                </c:pt>
                <c:pt idx="2717">
                  <c:v>50.75</c:v>
                </c:pt>
                <c:pt idx="2718">
                  <c:v>50.75</c:v>
                </c:pt>
                <c:pt idx="2719">
                  <c:v>50.75</c:v>
                </c:pt>
                <c:pt idx="2720">
                  <c:v>50.75</c:v>
                </c:pt>
                <c:pt idx="2721">
                  <c:v>50.75</c:v>
                </c:pt>
                <c:pt idx="2722">
                  <c:v>50.75</c:v>
                </c:pt>
                <c:pt idx="2723">
                  <c:v>50.75</c:v>
                </c:pt>
                <c:pt idx="2724">
                  <c:v>50.75</c:v>
                </c:pt>
                <c:pt idx="2725">
                  <c:v>50.75</c:v>
                </c:pt>
                <c:pt idx="2726">
                  <c:v>50.75</c:v>
                </c:pt>
                <c:pt idx="2727">
                  <c:v>50.75</c:v>
                </c:pt>
                <c:pt idx="2728">
                  <c:v>50.75</c:v>
                </c:pt>
                <c:pt idx="2729">
                  <c:v>50.75</c:v>
                </c:pt>
                <c:pt idx="2730">
                  <c:v>50.75</c:v>
                </c:pt>
                <c:pt idx="2731">
                  <c:v>50.75</c:v>
                </c:pt>
                <c:pt idx="2732">
                  <c:v>50.75</c:v>
                </c:pt>
                <c:pt idx="2733">
                  <c:v>50.75</c:v>
                </c:pt>
                <c:pt idx="2734">
                  <c:v>50.75</c:v>
                </c:pt>
                <c:pt idx="2735">
                  <c:v>50.75</c:v>
                </c:pt>
                <c:pt idx="2736">
                  <c:v>50.75</c:v>
                </c:pt>
                <c:pt idx="2737">
                  <c:v>50.75</c:v>
                </c:pt>
                <c:pt idx="2738">
                  <c:v>50.75</c:v>
                </c:pt>
                <c:pt idx="2739">
                  <c:v>50.75</c:v>
                </c:pt>
                <c:pt idx="2740">
                  <c:v>50.75</c:v>
                </c:pt>
                <c:pt idx="2741">
                  <c:v>50.75</c:v>
                </c:pt>
                <c:pt idx="2742">
                  <c:v>50.75</c:v>
                </c:pt>
                <c:pt idx="2743">
                  <c:v>50.75</c:v>
                </c:pt>
                <c:pt idx="2744">
                  <c:v>50.75</c:v>
                </c:pt>
                <c:pt idx="2745">
                  <c:v>50.75</c:v>
                </c:pt>
                <c:pt idx="2746">
                  <c:v>50.75</c:v>
                </c:pt>
                <c:pt idx="2747">
                  <c:v>50.75</c:v>
                </c:pt>
                <c:pt idx="2748">
                  <c:v>50.75</c:v>
                </c:pt>
                <c:pt idx="2749">
                  <c:v>50.75</c:v>
                </c:pt>
                <c:pt idx="2750">
                  <c:v>50.75</c:v>
                </c:pt>
                <c:pt idx="2751">
                  <c:v>50.75</c:v>
                </c:pt>
                <c:pt idx="2752">
                  <c:v>50.75</c:v>
                </c:pt>
                <c:pt idx="2753">
                  <c:v>50.75</c:v>
                </c:pt>
                <c:pt idx="2754">
                  <c:v>50.75</c:v>
                </c:pt>
                <c:pt idx="2755">
                  <c:v>50.75</c:v>
                </c:pt>
                <c:pt idx="2756">
                  <c:v>50.75</c:v>
                </c:pt>
                <c:pt idx="2757">
                  <c:v>50.75</c:v>
                </c:pt>
                <c:pt idx="2758">
                  <c:v>50.75</c:v>
                </c:pt>
                <c:pt idx="2759">
                  <c:v>50.75</c:v>
                </c:pt>
                <c:pt idx="2760">
                  <c:v>50.75</c:v>
                </c:pt>
                <c:pt idx="2761">
                  <c:v>50.75</c:v>
                </c:pt>
                <c:pt idx="2762">
                  <c:v>50.75</c:v>
                </c:pt>
                <c:pt idx="2763">
                  <c:v>50.75</c:v>
                </c:pt>
                <c:pt idx="2764">
                  <c:v>50.75</c:v>
                </c:pt>
                <c:pt idx="2765">
                  <c:v>50.75</c:v>
                </c:pt>
                <c:pt idx="2766">
                  <c:v>50.75</c:v>
                </c:pt>
                <c:pt idx="2767">
                  <c:v>50.75</c:v>
                </c:pt>
                <c:pt idx="2768">
                  <c:v>50.75</c:v>
                </c:pt>
                <c:pt idx="2769">
                  <c:v>50.75</c:v>
                </c:pt>
                <c:pt idx="2770">
                  <c:v>50.75</c:v>
                </c:pt>
                <c:pt idx="2771">
                  <c:v>50.75</c:v>
                </c:pt>
                <c:pt idx="2772">
                  <c:v>50.75</c:v>
                </c:pt>
                <c:pt idx="2773">
                  <c:v>50.75</c:v>
                </c:pt>
                <c:pt idx="2774">
                  <c:v>50.75</c:v>
                </c:pt>
                <c:pt idx="2775">
                  <c:v>50.75</c:v>
                </c:pt>
                <c:pt idx="2776">
                  <c:v>50.75</c:v>
                </c:pt>
                <c:pt idx="2777">
                  <c:v>50.75</c:v>
                </c:pt>
                <c:pt idx="2778">
                  <c:v>50.75</c:v>
                </c:pt>
                <c:pt idx="2779">
                  <c:v>50.75</c:v>
                </c:pt>
                <c:pt idx="2780">
                  <c:v>50.75</c:v>
                </c:pt>
                <c:pt idx="2781">
                  <c:v>50.75</c:v>
                </c:pt>
                <c:pt idx="2782">
                  <c:v>50.75</c:v>
                </c:pt>
                <c:pt idx="2783">
                  <c:v>50.75</c:v>
                </c:pt>
                <c:pt idx="2784">
                  <c:v>50.75</c:v>
                </c:pt>
                <c:pt idx="2785">
                  <c:v>50.75</c:v>
                </c:pt>
                <c:pt idx="2786">
                  <c:v>50.75</c:v>
                </c:pt>
                <c:pt idx="2787">
                  <c:v>50.75</c:v>
                </c:pt>
                <c:pt idx="2788">
                  <c:v>50.75</c:v>
                </c:pt>
                <c:pt idx="2789">
                  <c:v>50.75</c:v>
                </c:pt>
                <c:pt idx="2790">
                  <c:v>50.75</c:v>
                </c:pt>
                <c:pt idx="2791">
                  <c:v>50.75</c:v>
                </c:pt>
                <c:pt idx="2792">
                  <c:v>50.75</c:v>
                </c:pt>
                <c:pt idx="2793">
                  <c:v>50.75</c:v>
                </c:pt>
                <c:pt idx="2794">
                  <c:v>50.75</c:v>
                </c:pt>
                <c:pt idx="2795">
                  <c:v>50.75</c:v>
                </c:pt>
                <c:pt idx="2796">
                  <c:v>50.75</c:v>
                </c:pt>
                <c:pt idx="2797">
                  <c:v>50.75</c:v>
                </c:pt>
                <c:pt idx="2798">
                  <c:v>50.75</c:v>
                </c:pt>
                <c:pt idx="2799">
                  <c:v>50.75</c:v>
                </c:pt>
                <c:pt idx="2800">
                  <c:v>50.75</c:v>
                </c:pt>
                <c:pt idx="2801">
                  <c:v>50.75</c:v>
                </c:pt>
                <c:pt idx="2802">
                  <c:v>50.75</c:v>
                </c:pt>
                <c:pt idx="2803">
                  <c:v>50.75</c:v>
                </c:pt>
                <c:pt idx="2804">
                  <c:v>50.75</c:v>
                </c:pt>
                <c:pt idx="2805">
                  <c:v>50.75</c:v>
                </c:pt>
                <c:pt idx="2806">
                  <c:v>50.75</c:v>
                </c:pt>
                <c:pt idx="2807">
                  <c:v>50.75</c:v>
                </c:pt>
                <c:pt idx="2808">
                  <c:v>50.75</c:v>
                </c:pt>
                <c:pt idx="2809">
                  <c:v>50.75</c:v>
                </c:pt>
                <c:pt idx="2810">
                  <c:v>50.75</c:v>
                </c:pt>
                <c:pt idx="2811">
                  <c:v>50.75</c:v>
                </c:pt>
                <c:pt idx="2812">
                  <c:v>50.75</c:v>
                </c:pt>
                <c:pt idx="2813">
                  <c:v>50.75</c:v>
                </c:pt>
                <c:pt idx="2814">
                  <c:v>50.75</c:v>
                </c:pt>
                <c:pt idx="2815">
                  <c:v>50.75</c:v>
                </c:pt>
                <c:pt idx="2816">
                  <c:v>50.75</c:v>
                </c:pt>
                <c:pt idx="2817">
                  <c:v>50.75</c:v>
                </c:pt>
                <c:pt idx="2818">
                  <c:v>50.75</c:v>
                </c:pt>
                <c:pt idx="2819">
                  <c:v>50.75</c:v>
                </c:pt>
                <c:pt idx="2820">
                  <c:v>50.75</c:v>
                </c:pt>
                <c:pt idx="2821">
                  <c:v>50.75</c:v>
                </c:pt>
                <c:pt idx="2822">
                  <c:v>50.75</c:v>
                </c:pt>
                <c:pt idx="2823">
                  <c:v>50.75</c:v>
                </c:pt>
                <c:pt idx="2824">
                  <c:v>50.75</c:v>
                </c:pt>
                <c:pt idx="2825">
                  <c:v>50.75</c:v>
                </c:pt>
                <c:pt idx="2826">
                  <c:v>50.75</c:v>
                </c:pt>
                <c:pt idx="2827">
                  <c:v>50.75</c:v>
                </c:pt>
                <c:pt idx="2828">
                  <c:v>50.75</c:v>
                </c:pt>
                <c:pt idx="2829">
                  <c:v>50.75</c:v>
                </c:pt>
                <c:pt idx="2830">
                  <c:v>50.75</c:v>
                </c:pt>
                <c:pt idx="2831">
                  <c:v>50.75</c:v>
                </c:pt>
                <c:pt idx="2832">
                  <c:v>50.75</c:v>
                </c:pt>
                <c:pt idx="2833">
                  <c:v>50.75</c:v>
                </c:pt>
                <c:pt idx="2834">
                  <c:v>50.75</c:v>
                </c:pt>
                <c:pt idx="2835">
                  <c:v>50.75</c:v>
                </c:pt>
                <c:pt idx="2836">
                  <c:v>50.75</c:v>
                </c:pt>
                <c:pt idx="2837">
                  <c:v>50.75</c:v>
                </c:pt>
                <c:pt idx="2838">
                  <c:v>50.75</c:v>
                </c:pt>
                <c:pt idx="2839">
                  <c:v>50.75</c:v>
                </c:pt>
                <c:pt idx="2840">
                  <c:v>50.75</c:v>
                </c:pt>
                <c:pt idx="2841">
                  <c:v>50.75</c:v>
                </c:pt>
                <c:pt idx="2842">
                  <c:v>50.75</c:v>
                </c:pt>
                <c:pt idx="2843">
                  <c:v>50.75</c:v>
                </c:pt>
                <c:pt idx="2844">
                  <c:v>50.75</c:v>
                </c:pt>
                <c:pt idx="2845">
                  <c:v>50.75</c:v>
                </c:pt>
                <c:pt idx="2846">
                  <c:v>50.75</c:v>
                </c:pt>
                <c:pt idx="2847">
                  <c:v>50.75</c:v>
                </c:pt>
                <c:pt idx="2848">
                  <c:v>50.75</c:v>
                </c:pt>
                <c:pt idx="2849">
                  <c:v>50.75</c:v>
                </c:pt>
                <c:pt idx="2850">
                  <c:v>50.75</c:v>
                </c:pt>
                <c:pt idx="2851">
                  <c:v>50.75</c:v>
                </c:pt>
                <c:pt idx="2852">
                  <c:v>50.75</c:v>
                </c:pt>
                <c:pt idx="2853">
                  <c:v>50.75</c:v>
                </c:pt>
                <c:pt idx="2854">
                  <c:v>50.75</c:v>
                </c:pt>
                <c:pt idx="2855">
                  <c:v>50.75</c:v>
                </c:pt>
                <c:pt idx="2856">
                  <c:v>50.75</c:v>
                </c:pt>
                <c:pt idx="2857">
                  <c:v>50.75</c:v>
                </c:pt>
                <c:pt idx="2858">
                  <c:v>50.75</c:v>
                </c:pt>
                <c:pt idx="2859">
                  <c:v>50.75</c:v>
                </c:pt>
                <c:pt idx="2860">
                  <c:v>50.75</c:v>
                </c:pt>
                <c:pt idx="2861">
                  <c:v>50.75</c:v>
                </c:pt>
                <c:pt idx="2862">
                  <c:v>50.75</c:v>
                </c:pt>
                <c:pt idx="2863">
                  <c:v>50.75</c:v>
                </c:pt>
                <c:pt idx="2864">
                  <c:v>50.75</c:v>
                </c:pt>
                <c:pt idx="2865">
                  <c:v>50.75</c:v>
                </c:pt>
                <c:pt idx="2866">
                  <c:v>50.75</c:v>
                </c:pt>
                <c:pt idx="2867">
                  <c:v>50.75</c:v>
                </c:pt>
                <c:pt idx="2868">
                  <c:v>50.75</c:v>
                </c:pt>
                <c:pt idx="2869">
                  <c:v>50.75</c:v>
                </c:pt>
                <c:pt idx="2870">
                  <c:v>50.75</c:v>
                </c:pt>
                <c:pt idx="2871">
                  <c:v>50.75</c:v>
                </c:pt>
                <c:pt idx="2872">
                  <c:v>50.75</c:v>
                </c:pt>
                <c:pt idx="2873">
                  <c:v>50.75</c:v>
                </c:pt>
                <c:pt idx="2874">
                  <c:v>50.75</c:v>
                </c:pt>
                <c:pt idx="2875">
                  <c:v>50.75</c:v>
                </c:pt>
                <c:pt idx="2876">
                  <c:v>50.75</c:v>
                </c:pt>
                <c:pt idx="2877">
                  <c:v>50.75</c:v>
                </c:pt>
                <c:pt idx="2878">
                  <c:v>50.75</c:v>
                </c:pt>
                <c:pt idx="2879">
                  <c:v>50.75</c:v>
                </c:pt>
                <c:pt idx="2880">
                  <c:v>50.75</c:v>
                </c:pt>
                <c:pt idx="2881">
                  <c:v>50.75</c:v>
                </c:pt>
                <c:pt idx="2882">
                  <c:v>50.75</c:v>
                </c:pt>
                <c:pt idx="2883">
                  <c:v>50.75</c:v>
                </c:pt>
                <c:pt idx="2884">
                  <c:v>50.75</c:v>
                </c:pt>
                <c:pt idx="2885">
                  <c:v>50.75</c:v>
                </c:pt>
                <c:pt idx="2886">
                  <c:v>50.75</c:v>
                </c:pt>
                <c:pt idx="2887">
                  <c:v>50.75</c:v>
                </c:pt>
                <c:pt idx="2888">
                  <c:v>50.75</c:v>
                </c:pt>
                <c:pt idx="2889">
                  <c:v>50.75</c:v>
                </c:pt>
                <c:pt idx="2890">
                  <c:v>50.75</c:v>
                </c:pt>
                <c:pt idx="2891">
                  <c:v>50.75</c:v>
                </c:pt>
                <c:pt idx="2892">
                  <c:v>50.75</c:v>
                </c:pt>
                <c:pt idx="2893">
                  <c:v>50.75</c:v>
                </c:pt>
                <c:pt idx="2894">
                  <c:v>50.75</c:v>
                </c:pt>
                <c:pt idx="2895">
                  <c:v>50.75</c:v>
                </c:pt>
                <c:pt idx="2896">
                  <c:v>50.75</c:v>
                </c:pt>
                <c:pt idx="2897">
                  <c:v>50.75</c:v>
                </c:pt>
                <c:pt idx="2898">
                  <c:v>50.75</c:v>
                </c:pt>
                <c:pt idx="2899">
                  <c:v>50.75</c:v>
                </c:pt>
                <c:pt idx="2900">
                  <c:v>50.75</c:v>
                </c:pt>
                <c:pt idx="2901">
                  <c:v>50.75</c:v>
                </c:pt>
                <c:pt idx="2902">
                  <c:v>50.75</c:v>
                </c:pt>
                <c:pt idx="2903">
                  <c:v>50.75</c:v>
                </c:pt>
                <c:pt idx="2904">
                  <c:v>50.75</c:v>
                </c:pt>
                <c:pt idx="2905">
                  <c:v>50.75</c:v>
                </c:pt>
                <c:pt idx="2906">
                  <c:v>51</c:v>
                </c:pt>
                <c:pt idx="2907">
                  <c:v>51</c:v>
                </c:pt>
                <c:pt idx="2908">
                  <c:v>51</c:v>
                </c:pt>
                <c:pt idx="2909">
                  <c:v>51.25</c:v>
                </c:pt>
                <c:pt idx="2910">
                  <c:v>51.5</c:v>
                </c:pt>
                <c:pt idx="2911">
                  <c:v>51.5</c:v>
                </c:pt>
                <c:pt idx="2912">
                  <c:v>51.5</c:v>
                </c:pt>
                <c:pt idx="2913">
                  <c:v>51.5</c:v>
                </c:pt>
                <c:pt idx="2914">
                  <c:v>51.5</c:v>
                </c:pt>
                <c:pt idx="2915">
                  <c:v>51.5</c:v>
                </c:pt>
                <c:pt idx="2916">
                  <c:v>51.5</c:v>
                </c:pt>
                <c:pt idx="2917">
                  <c:v>51.5</c:v>
                </c:pt>
                <c:pt idx="2918">
                  <c:v>51.5</c:v>
                </c:pt>
                <c:pt idx="2919">
                  <c:v>51.5</c:v>
                </c:pt>
                <c:pt idx="2920">
                  <c:v>51.5</c:v>
                </c:pt>
                <c:pt idx="2921">
                  <c:v>51.5</c:v>
                </c:pt>
                <c:pt idx="2922">
                  <c:v>51.5</c:v>
                </c:pt>
                <c:pt idx="2923">
                  <c:v>51.5</c:v>
                </c:pt>
                <c:pt idx="2924">
                  <c:v>51.5</c:v>
                </c:pt>
                <c:pt idx="2925">
                  <c:v>51.5</c:v>
                </c:pt>
                <c:pt idx="2926">
                  <c:v>51.5</c:v>
                </c:pt>
                <c:pt idx="2927">
                  <c:v>51.5</c:v>
                </c:pt>
                <c:pt idx="2928">
                  <c:v>51.5</c:v>
                </c:pt>
                <c:pt idx="2929">
                  <c:v>51.5</c:v>
                </c:pt>
                <c:pt idx="2930">
                  <c:v>51.5</c:v>
                </c:pt>
                <c:pt idx="2931">
                  <c:v>51.5</c:v>
                </c:pt>
                <c:pt idx="2932">
                  <c:v>51.5</c:v>
                </c:pt>
                <c:pt idx="2933">
                  <c:v>51.5</c:v>
                </c:pt>
                <c:pt idx="2934">
                  <c:v>51.5</c:v>
                </c:pt>
                <c:pt idx="2935">
                  <c:v>51.5</c:v>
                </c:pt>
                <c:pt idx="2936">
                  <c:v>51.5</c:v>
                </c:pt>
                <c:pt idx="2937">
                  <c:v>51.5</c:v>
                </c:pt>
                <c:pt idx="2938">
                  <c:v>51.5</c:v>
                </c:pt>
                <c:pt idx="2939">
                  <c:v>51.5</c:v>
                </c:pt>
                <c:pt idx="2940">
                  <c:v>51.5</c:v>
                </c:pt>
                <c:pt idx="2941">
                  <c:v>51.5</c:v>
                </c:pt>
                <c:pt idx="2942">
                  <c:v>51.5</c:v>
                </c:pt>
                <c:pt idx="2943">
                  <c:v>51.5</c:v>
                </c:pt>
                <c:pt idx="2944">
                  <c:v>51.5</c:v>
                </c:pt>
                <c:pt idx="2945">
                  <c:v>51.5</c:v>
                </c:pt>
                <c:pt idx="2946">
                  <c:v>51.5</c:v>
                </c:pt>
                <c:pt idx="2947">
                  <c:v>51.5</c:v>
                </c:pt>
                <c:pt idx="2948">
                  <c:v>51.5</c:v>
                </c:pt>
                <c:pt idx="2949">
                  <c:v>51.5</c:v>
                </c:pt>
                <c:pt idx="2950">
                  <c:v>51.5</c:v>
                </c:pt>
                <c:pt idx="2951">
                  <c:v>51.5</c:v>
                </c:pt>
                <c:pt idx="2952">
                  <c:v>51.5</c:v>
                </c:pt>
                <c:pt idx="2953">
                  <c:v>51.5</c:v>
                </c:pt>
                <c:pt idx="2954">
                  <c:v>51.5</c:v>
                </c:pt>
                <c:pt idx="2955">
                  <c:v>51.5</c:v>
                </c:pt>
                <c:pt idx="2956">
                  <c:v>51.5</c:v>
                </c:pt>
                <c:pt idx="2957">
                  <c:v>51.5</c:v>
                </c:pt>
                <c:pt idx="2958">
                  <c:v>51.5</c:v>
                </c:pt>
                <c:pt idx="2959">
                  <c:v>51.5</c:v>
                </c:pt>
                <c:pt idx="2960">
                  <c:v>51.5</c:v>
                </c:pt>
                <c:pt idx="2961">
                  <c:v>51.5</c:v>
                </c:pt>
                <c:pt idx="2962">
                  <c:v>51.5</c:v>
                </c:pt>
                <c:pt idx="2963">
                  <c:v>51.5</c:v>
                </c:pt>
                <c:pt idx="2964">
                  <c:v>51.5</c:v>
                </c:pt>
                <c:pt idx="2965">
                  <c:v>51.5</c:v>
                </c:pt>
                <c:pt idx="2966">
                  <c:v>51.5</c:v>
                </c:pt>
                <c:pt idx="2967">
                  <c:v>51.5</c:v>
                </c:pt>
                <c:pt idx="2968">
                  <c:v>51.5</c:v>
                </c:pt>
                <c:pt idx="2969">
                  <c:v>51.5</c:v>
                </c:pt>
                <c:pt idx="2970">
                  <c:v>51.5</c:v>
                </c:pt>
                <c:pt idx="2971">
                  <c:v>51.5</c:v>
                </c:pt>
                <c:pt idx="2972">
                  <c:v>51.5</c:v>
                </c:pt>
                <c:pt idx="2973">
                  <c:v>51.5</c:v>
                </c:pt>
                <c:pt idx="2974">
                  <c:v>51.5</c:v>
                </c:pt>
                <c:pt idx="2975">
                  <c:v>51.5</c:v>
                </c:pt>
                <c:pt idx="2976">
                  <c:v>51.5</c:v>
                </c:pt>
                <c:pt idx="2977">
                  <c:v>51.5</c:v>
                </c:pt>
                <c:pt idx="2978">
                  <c:v>51.5</c:v>
                </c:pt>
                <c:pt idx="2979">
                  <c:v>51.5</c:v>
                </c:pt>
                <c:pt idx="2980">
                  <c:v>51.5</c:v>
                </c:pt>
                <c:pt idx="2981">
                  <c:v>51.5</c:v>
                </c:pt>
                <c:pt idx="2982">
                  <c:v>51.5</c:v>
                </c:pt>
                <c:pt idx="2983">
                  <c:v>51.5</c:v>
                </c:pt>
                <c:pt idx="2984">
                  <c:v>51.5</c:v>
                </c:pt>
                <c:pt idx="2985">
                  <c:v>51.5</c:v>
                </c:pt>
                <c:pt idx="2986">
                  <c:v>51.5</c:v>
                </c:pt>
                <c:pt idx="2987">
                  <c:v>51.5</c:v>
                </c:pt>
                <c:pt idx="2988">
                  <c:v>51.5</c:v>
                </c:pt>
                <c:pt idx="2989">
                  <c:v>51.5</c:v>
                </c:pt>
                <c:pt idx="2990">
                  <c:v>51.5</c:v>
                </c:pt>
                <c:pt idx="2991">
                  <c:v>51.5</c:v>
                </c:pt>
                <c:pt idx="2992">
                  <c:v>51.5</c:v>
                </c:pt>
                <c:pt idx="2993">
                  <c:v>51.5</c:v>
                </c:pt>
                <c:pt idx="2994">
                  <c:v>51.5</c:v>
                </c:pt>
                <c:pt idx="2995">
                  <c:v>51.5</c:v>
                </c:pt>
                <c:pt idx="2996">
                  <c:v>51.5</c:v>
                </c:pt>
                <c:pt idx="2997">
                  <c:v>51.5</c:v>
                </c:pt>
                <c:pt idx="2998">
                  <c:v>51.5</c:v>
                </c:pt>
                <c:pt idx="2999">
                  <c:v>51.5</c:v>
                </c:pt>
                <c:pt idx="3000">
                  <c:v>51.5</c:v>
                </c:pt>
                <c:pt idx="3001">
                  <c:v>51.5</c:v>
                </c:pt>
                <c:pt idx="3002">
                  <c:v>51.5</c:v>
                </c:pt>
                <c:pt idx="3003">
                  <c:v>51.75</c:v>
                </c:pt>
                <c:pt idx="3004">
                  <c:v>51.75</c:v>
                </c:pt>
                <c:pt idx="3005">
                  <c:v>52</c:v>
                </c:pt>
                <c:pt idx="3006">
                  <c:v>52</c:v>
                </c:pt>
                <c:pt idx="3007">
                  <c:v>52</c:v>
                </c:pt>
                <c:pt idx="3008">
                  <c:v>52</c:v>
                </c:pt>
                <c:pt idx="3009">
                  <c:v>52</c:v>
                </c:pt>
                <c:pt idx="3010">
                  <c:v>52</c:v>
                </c:pt>
                <c:pt idx="3011">
                  <c:v>52</c:v>
                </c:pt>
                <c:pt idx="3012">
                  <c:v>52</c:v>
                </c:pt>
                <c:pt idx="3013">
                  <c:v>52</c:v>
                </c:pt>
                <c:pt idx="3014">
                  <c:v>52</c:v>
                </c:pt>
                <c:pt idx="3015">
                  <c:v>52</c:v>
                </c:pt>
                <c:pt idx="3016">
                  <c:v>52</c:v>
                </c:pt>
                <c:pt idx="3017">
                  <c:v>52</c:v>
                </c:pt>
                <c:pt idx="3018">
                  <c:v>52</c:v>
                </c:pt>
                <c:pt idx="3019">
                  <c:v>52</c:v>
                </c:pt>
                <c:pt idx="3020">
                  <c:v>52</c:v>
                </c:pt>
                <c:pt idx="3021">
                  <c:v>52</c:v>
                </c:pt>
                <c:pt idx="3022">
                  <c:v>52</c:v>
                </c:pt>
                <c:pt idx="3023">
                  <c:v>52</c:v>
                </c:pt>
                <c:pt idx="3024">
                  <c:v>52</c:v>
                </c:pt>
                <c:pt idx="3025">
                  <c:v>52</c:v>
                </c:pt>
                <c:pt idx="3026">
                  <c:v>52</c:v>
                </c:pt>
                <c:pt idx="3027">
                  <c:v>52</c:v>
                </c:pt>
                <c:pt idx="3028">
                  <c:v>52</c:v>
                </c:pt>
                <c:pt idx="3029">
                  <c:v>52</c:v>
                </c:pt>
                <c:pt idx="3030">
                  <c:v>52</c:v>
                </c:pt>
                <c:pt idx="3031">
                  <c:v>52</c:v>
                </c:pt>
                <c:pt idx="3032">
                  <c:v>52</c:v>
                </c:pt>
                <c:pt idx="3033">
                  <c:v>52</c:v>
                </c:pt>
                <c:pt idx="3034">
                  <c:v>52</c:v>
                </c:pt>
                <c:pt idx="3035">
                  <c:v>52</c:v>
                </c:pt>
                <c:pt idx="3036">
                  <c:v>52</c:v>
                </c:pt>
                <c:pt idx="3037">
                  <c:v>52</c:v>
                </c:pt>
                <c:pt idx="3038">
                  <c:v>52</c:v>
                </c:pt>
                <c:pt idx="3039">
                  <c:v>52</c:v>
                </c:pt>
                <c:pt idx="3040">
                  <c:v>52</c:v>
                </c:pt>
                <c:pt idx="3041">
                  <c:v>52</c:v>
                </c:pt>
                <c:pt idx="3042">
                  <c:v>52</c:v>
                </c:pt>
                <c:pt idx="3043">
                  <c:v>52</c:v>
                </c:pt>
                <c:pt idx="3044">
                  <c:v>52</c:v>
                </c:pt>
                <c:pt idx="3045">
                  <c:v>52</c:v>
                </c:pt>
                <c:pt idx="3046">
                  <c:v>52</c:v>
                </c:pt>
                <c:pt idx="3047">
                  <c:v>52</c:v>
                </c:pt>
                <c:pt idx="3048">
                  <c:v>52</c:v>
                </c:pt>
                <c:pt idx="3049">
                  <c:v>52</c:v>
                </c:pt>
                <c:pt idx="3050">
                  <c:v>52</c:v>
                </c:pt>
                <c:pt idx="3051">
                  <c:v>52</c:v>
                </c:pt>
                <c:pt idx="3052">
                  <c:v>52</c:v>
                </c:pt>
                <c:pt idx="3053">
                  <c:v>52</c:v>
                </c:pt>
                <c:pt idx="3054">
                  <c:v>52</c:v>
                </c:pt>
                <c:pt idx="3055">
                  <c:v>52</c:v>
                </c:pt>
                <c:pt idx="3056">
                  <c:v>52</c:v>
                </c:pt>
                <c:pt idx="3057">
                  <c:v>52</c:v>
                </c:pt>
                <c:pt idx="3058">
                  <c:v>52</c:v>
                </c:pt>
                <c:pt idx="3059">
                  <c:v>52</c:v>
                </c:pt>
                <c:pt idx="3060">
                  <c:v>52</c:v>
                </c:pt>
                <c:pt idx="3061">
                  <c:v>52</c:v>
                </c:pt>
                <c:pt idx="3062">
                  <c:v>52</c:v>
                </c:pt>
                <c:pt idx="3063">
                  <c:v>52</c:v>
                </c:pt>
                <c:pt idx="3064">
                  <c:v>52</c:v>
                </c:pt>
                <c:pt idx="3065">
                  <c:v>52</c:v>
                </c:pt>
                <c:pt idx="3066">
                  <c:v>52</c:v>
                </c:pt>
                <c:pt idx="3067">
                  <c:v>52</c:v>
                </c:pt>
                <c:pt idx="3068">
                  <c:v>52</c:v>
                </c:pt>
                <c:pt idx="3069">
                  <c:v>52</c:v>
                </c:pt>
                <c:pt idx="3070">
                  <c:v>52</c:v>
                </c:pt>
                <c:pt idx="3071">
                  <c:v>52</c:v>
                </c:pt>
                <c:pt idx="3072">
                  <c:v>52</c:v>
                </c:pt>
                <c:pt idx="3073">
                  <c:v>52</c:v>
                </c:pt>
                <c:pt idx="3074">
                  <c:v>52</c:v>
                </c:pt>
                <c:pt idx="3075">
                  <c:v>52</c:v>
                </c:pt>
                <c:pt idx="3076">
                  <c:v>52</c:v>
                </c:pt>
                <c:pt idx="3077">
                  <c:v>52</c:v>
                </c:pt>
                <c:pt idx="3078">
                  <c:v>52</c:v>
                </c:pt>
                <c:pt idx="3079">
                  <c:v>52</c:v>
                </c:pt>
                <c:pt idx="3080">
                  <c:v>52</c:v>
                </c:pt>
                <c:pt idx="3081">
                  <c:v>52</c:v>
                </c:pt>
                <c:pt idx="3082">
                  <c:v>52</c:v>
                </c:pt>
                <c:pt idx="3083">
                  <c:v>52</c:v>
                </c:pt>
                <c:pt idx="3084">
                  <c:v>52</c:v>
                </c:pt>
                <c:pt idx="3085">
                  <c:v>52</c:v>
                </c:pt>
                <c:pt idx="3086">
                  <c:v>52</c:v>
                </c:pt>
                <c:pt idx="3087">
                  <c:v>52</c:v>
                </c:pt>
                <c:pt idx="3088">
                  <c:v>52</c:v>
                </c:pt>
                <c:pt idx="3089">
                  <c:v>52</c:v>
                </c:pt>
                <c:pt idx="3090">
                  <c:v>52</c:v>
                </c:pt>
                <c:pt idx="3091">
                  <c:v>52</c:v>
                </c:pt>
                <c:pt idx="3092">
                  <c:v>52</c:v>
                </c:pt>
                <c:pt idx="3093">
                  <c:v>52</c:v>
                </c:pt>
                <c:pt idx="3094">
                  <c:v>52</c:v>
                </c:pt>
                <c:pt idx="3095">
                  <c:v>52</c:v>
                </c:pt>
                <c:pt idx="3096">
                  <c:v>52</c:v>
                </c:pt>
                <c:pt idx="3097">
                  <c:v>52</c:v>
                </c:pt>
                <c:pt idx="3098">
                  <c:v>52</c:v>
                </c:pt>
                <c:pt idx="3099">
                  <c:v>52</c:v>
                </c:pt>
                <c:pt idx="3100">
                  <c:v>52</c:v>
                </c:pt>
                <c:pt idx="3101">
                  <c:v>52</c:v>
                </c:pt>
                <c:pt idx="3102">
                  <c:v>52</c:v>
                </c:pt>
                <c:pt idx="3103">
                  <c:v>52</c:v>
                </c:pt>
                <c:pt idx="3104">
                  <c:v>52</c:v>
                </c:pt>
                <c:pt idx="3105">
                  <c:v>52</c:v>
                </c:pt>
                <c:pt idx="3106">
                  <c:v>52</c:v>
                </c:pt>
                <c:pt idx="3107">
                  <c:v>52</c:v>
                </c:pt>
                <c:pt idx="3108">
                  <c:v>52</c:v>
                </c:pt>
                <c:pt idx="3109">
                  <c:v>52</c:v>
                </c:pt>
                <c:pt idx="3110">
                  <c:v>52</c:v>
                </c:pt>
                <c:pt idx="3111">
                  <c:v>52</c:v>
                </c:pt>
                <c:pt idx="3112">
                  <c:v>52</c:v>
                </c:pt>
                <c:pt idx="3113">
                  <c:v>52</c:v>
                </c:pt>
                <c:pt idx="3114">
                  <c:v>52</c:v>
                </c:pt>
                <c:pt idx="3115">
                  <c:v>52</c:v>
                </c:pt>
                <c:pt idx="3116">
                  <c:v>52</c:v>
                </c:pt>
                <c:pt idx="3117">
                  <c:v>52</c:v>
                </c:pt>
                <c:pt idx="3118">
                  <c:v>52</c:v>
                </c:pt>
                <c:pt idx="3119">
                  <c:v>52</c:v>
                </c:pt>
                <c:pt idx="3120">
                  <c:v>52</c:v>
                </c:pt>
                <c:pt idx="3121">
                  <c:v>52</c:v>
                </c:pt>
                <c:pt idx="3122">
                  <c:v>52</c:v>
                </c:pt>
                <c:pt idx="3123">
                  <c:v>52</c:v>
                </c:pt>
                <c:pt idx="3124">
                  <c:v>52</c:v>
                </c:pt>
                <c:pt idx="3125">
                  <c:v>52</c:v>
                </c:pt>
                <c:pt idx="3126">
                  <c:v>52</c:v>
                </c:pt>
                <c:pt idx="3127">
                  <c:v>52</c:v>
                </c:pt>
                <c:pt idx="3128">
                  <c:v>52</c:v>
                </c:pt>
                <c:pt idx="3129">
                  <c:v>52</c:v>
                </c:pt>
                <c:pt idx="3130">
                  <c:v>52</c:v>
                </c:pt>
                <c:pt idx="3131">
                  <c:v>52</c:v>
                </c:pt>
                <c:pt idx="3132">
                  <c:v>52</c:v>
                </c:pt>
                <c:pt idx="3133">
                  <c:v>52</c:v>
                </c:pt>
                <c:pt idx="3134">
                  <c:v>52</c:v>
                </c:pt>
                <c:pt idx="3135">
                  <c:v>52</c:v>
                </c:pt>
                <c:pt idx="3136">
                  <c:v>52</c:v>
                </c:pt>
                <c:pt idx="3137">
                  <c:v>52</c:v>
                </c:pt>
                <c:pt idx="3138">
                  <c:v>52</c:v>
                </c:pt>
                <c:pt idx="3139">
                  <c:v>52</c:v>
                </c:pt>
                <c:pt idx="3140">
                  <c:v>52</c:v>
                </c:pt>
                <c:pt idx="3141">
                  <c:v>52</c:v>
                </c:pt>
                <c:pt idx="3142">
                  <c:v>52</c:v>
                </c:pt>
                <c:pt idx="3143">
                  <c:v>52</c:v>
                </c:pt>
                <c:pt idx="3144">
                  <c:v>52</c:v>
                </c:pt>
                <c:pt idx="3145">
                  <c:v>52</c:v>
                </c:pt>
                <c:pt idx="3146">
                  <c:v>52</c:v>
                </c:pt>
                <c:pt idx="3147">
                  <c:v>52</c:v>
                </c:pt>
                <c:pt idx="3148">
                  <c:v>52</c:v>
                </c:pt>
                <c:pt idx="3149">
                  <c:v>52</c:v>
                </c:pt>
                <c:pt idx="3150">
                  <c:v>52</c:v>
                </c:pt>
                <c:pt idx="3151">
                  <c:v>52</c:v>
                </c:pt>
                <c:pt idx="3152">
                  <c:v>52</c:v>
                </c:pt>
                <c:pt idx="3153">
                  <c:v>52</c:v>
                </c:pt>
                <c:pt idx="3154">
                  <c:v>52</c:v>
                </c:pt>
                <c:pt idx="3155">
                  <c:v>52</c:v>
                </c:pt>
                <c:pt idx="3156">
                  <c:v>52</c:v>
                </c:pt>
                <c:pt idx="3157">
                  <c:v>52</c:v>
                </c:pt>
                <c:pt idx="3158">
                  <c:v>52</c:v>
                </c:pt>
                <c:pt idx="3159">
                  <c:v>52</c:v>
                </c:pt>
                <c:pt idx="3160">
                  <c:v>52</c:v>
                </c:pt>
                <c:pt idx="3161">
                  <c:v>52</c:v>
                </c:pt>
                <c:pt idx="3162">
                  <c:v>52</c:v>
                </c:pt>
                <c:pt idx="3163">
                  <c:v>52</c:v>
                </c:pt>
                <c:pt idx="3164">
                  <c:v>52</c:v>
                </c:pt>
                <c:pt idx="3165">
                  <c:v>52</c:v>
                </c:pt>
                <c:pt idx="3166">
                  <c:v>52</c:v>
                </c:pt>
                <c:pt idx="3167">
                  <c:v>52</c:v>
                </c:pt>
                <c:pt idx="3168">
                  <c:v>52</c:v>
                </c:pt>
                <c:pt idx="3169">
                  <c:v>52</c:v>
                </c:pt>
                <c:pt idx="3170">
                  <c:v>52</c:v>
                </c:pt>
                <c:pt idx="3171">
                  <c:v>52</c:v>
                </c:pt>
                <c:pt idx="3172">
                  <c:v>52</c:v>
                </c:pt>
                <c:pt idx="3173">
                  <c:v>52</c:v>
                </c:pt>
                <c:pt idx="3174">
                  <c:v>52</c:v>
                </c:pt>
                <c:pt idx="3175">
                  <c:v>52</c:v>
                </c:pt>
                <c:pt idx="3176">
                  <c:v>52</c:v>
                </c:pt>
                <c:pt idx="3177">
                  <c:v>52</c:v>
                </c:pt>
                <c:pt idx="3178">
                  <c:v>52</c:v>
                </c:pt>
                <c:pt idx="3179">
                  <c:v>52</c:v>
                </c:pt>
                <c:pt idx="3180">
                  <c:v>52</c:v>
                </c:pt>
                <c:pt idx="3181">
                  <c:v>52</c:v>
                </c:pt>
                <c:pt idx="3182">
                  <c:v>52</c:v>
                </c:pt>
                <c:pt idx="3183">
                  <c:v>52</c:v>
                </c:pt>
                <c:pt idx="3184">
                  <c:v>52</c:v>
                </c:pt>
                <c:pt idx="3185">
                  <c:v>52</c:v>
                </c:pt>
                <c:pt idx="3186">
                  <c:v>52</c:v>
                </c:pt>
                <c:pt idx="3187">
                  <c:v>52</c:v>
                </c:pt>
                <c:pt idx="3188">
                  <c:v>52</c:v>
                </c:pt>
                <c:pt idx="3189">
                  <c:v>52</c:v>
                </c:pt>
                <c:pt idx="3190">
                  <c:v>52</c:v>
                </c:pt>
                <c:pt idx="3191">
                  <c:v>52</c:v>
                </c:pt>
                <c:pt idx="3192">
                  <c:v>52</c:v>
                </c:pt>
                <c:pt idx="3193">
                  <c:v>52</c:v>
                </c:pt>
                <c:pt idx="3194">
                  <c:v>52.25</c:v>
                </c:pt>
                <c:pt idx="3195">
                  <c:v>52.25</c:v>
                </c:pt>
                <c:pt idx="3196">
                  <c:v>52.5</c:v>
                </c:pt>
                <c:pt idx="3197">
                  <c:v>52.75</c:v>
                </c:pt>
                <c:pt idx="3198">
                  <c:v>53</c:v>
                </c:pt>
                <c:pt idx="3199">
                  <c:v>53.25</c:v>
                </c:pt>
                <c:pt idx="3200">
                  <c:v>53.5</c:v>
                </c:pt>
                <c:pt idx="3201">
                  <c:v>53.75</c:v>
                </c:pt>
                <c:pt idx="3202">
                  <c:v>54</c:v>
                </c:pt>
                <c:pt idx="3203">
                  <c:v>54</c:v>
                </c:pt>
                <c:pt idx="3204">
                  <c:v>54</c:v>
                </c:pt>
                <c:pt idx="3205">
                  <c:v>54</c:v>
                </c:pt>
                <c:pt idx="3206">
                  <c:v>54</c:v>
                </c:pt>
                <c:pt idx="3207">
                  <c:v>54</c:v>
                </c:pt>
                <c:pt idx="3208">
                  <c:v>54</c:v>
                </c:pt>
                <c:pt idx="3209">
                  <c:v>54</c:v>
                </c:pt>
                <c:pt idx="3210">
                  <c:v>54</c:v>
                </c:pt>
                <c:pt idx="3211">
                  <c:v>54</c:v>
                </c:pt>
                <c:pt idx="3212">
                  <c:v>54</c:v>
                </c:pt>
                <c:pt idx="3213">
                  <c:v>54</c:v>
                </c:pt>
                <c:pt idx="3214">
                  <c:v>54</c:v>
                </c:pt>
                <c:pt idx="3215">
                  <c:v>54</c:v>
                </c:pt>
                <c:pt idx="3216">
                  <c:v>54</c:v>
                </c:pt>
                <c:pt idx="3217">
                  <c:v>54</c:v>
                </c:pt>
                <c:pt idx="3218">
                  <c:v>54</c:v>
                </c:pt>
                <c:pt idx="3219">
                  <c:v>54</c:v>
                </c:pt>
                <c:pt idx="3220">
                  <c:v>54</c:v>
                </c:pt>
                <c:pt idx="3221">
                  <c:v>54</c:v>
                </c:pt>
                <c:pt idx="3222">
                  <c:v>54</c:v>
                </c:pt>
                <c:pt idx="3223">
                  <c:v>54</c:v>
                </c:pt>
                <c:pt idx="3224">
                  <c:v>54</c:v>
                </c:pt>
                <c:pt idx="3225">
                  <c:v>54</c:v>
                </c:pt>
                <c:pt idx="3226">
                  <c:v>54</c:v>
                </c:pt>
                <c:pt idx="3227">
                  <c:v>54</c:v>
                </c:pt>
                <c:pt idx="3228">
                  <c:v>54</c:v>
                </c:pt>
                <c:pt idx="3229">
                  <c:v>54</c:v>
                </c:pt>
                <c:pt idx="3230">
                  <c:v>54</c:v>
                </c:pt>
                <c:pt idx="3231">
                  <c:v>54</c:v>
                </c:pt>
                <c:pt idx="3232">
                  <c:v>54</c:v>
                </c:pt>
                <c:pt idx="3233">
                  <c:v>54</c:v>
                </c:pt>
                <c:pt idx="3234">
                  <c:v>54</c:v>
                </c:pt>
                <c:pt idx="3235">
                  <c:v>54</c:v>
                </c:pt>
                <c:pt idx="3236">
                  <c:v>54</c:v>
                </c:pt>
                <c:pt idx="3237">
                  <c:v>54</c:v>
                </c:pt>
                <c:pt idx="3238">
                  <c:v>54</c:v>
                </c:pt>
                <c:pt idx="3239">
                  <c:v>54</c:v>
                </c:pt>
                <c:pt idx="3240">
                  <c:v>54</c:v>
                </c:pt>
                <c:pt idx="3241">
                  <c:v>54</c:v>
                </c:pt>
                <c:pt idx="3242">
                  <c:v>54</c:v>
                </c:pt>
                <c:pt idx="3243">
                  <c:v>54</c:v>
                </c:pt>
                <c:pt idx="3244">
                  <c:v>54</c:v>
                </c:pt>
                <c:pt idx="3245">
                  <c:v>54</c:v>
                </c:pt>
                <c:pt idx="3246">
                  <c:v>54</c:v>
                </c:pt>
                <c:pt idx="3247">
                  <c:v>54</c:v>
                </c:pt>
                <c:pt idx="3248">
                  <c:v>54</c:v>
                </c:pt>
                <c:pt idx="3249">
                  <c:v>54</c:v>
                </c:pt>
                <c:pt idx="3250">
                  <c:v>54</c:v>
                </c:pt>
                <c:pt idx="3251">
                  <c:v>54</c:v>
                </c:pt>
                <c:pt idx="3252">
                  <c:v>54</c:v>
                </c:pt>
                <c:pt idx="3253">
                  <c:v>54</c:v>
                </c:pt>
                <c:pt idx="3254">
                  <c:v>54</c:v>
                </c:pt>
                <c:pt idx="3255">
                  <c:v>54</c:v>
                </c:pt>
                <c:pt idx="3256">
                  <c:v>54</c:v>
                </c:pt>
                <c:pt idx="3257">
                  <c:v>54</c:v>
                </c:pt>
                <c:pt idx="3258">
                  <c:v>54</c:v>
                </c:pt>
                <c:pt idx="3259">
                  <c:v>54</c:v>
                </c:pt>
                <c:pt idx="3260">
                  <c:v>54</c:v>
                </c:pt>
                <c:pt idx="3261">
                  <c:v>54</c:v>
                </c:pt>
                <c:pt idx="3262">
                  <c:v>54</c:v>
                </c:pt>
                <c:pt idx="3263">
                  <c:v>54</c:v>
                </c:pt>
                <c:pt idx="3264">
                  <c:v>54</c:v>
                </c:pt>
                <c:pt idx="3265">
                  <c:v>54</c:v>
                </c:pt>
                <c:pt idx="3266">
                  <c:v>54</c:v>
                </c:pt>
                <c:pt idx="3267">
                  <c:v>54</c:v>
                </c:pt>
                <c:pt idx="3268">
                  <c:v>54</c:v>
                </c:pt>
                <c:pt idx="3269">
                  <c:v>54</c:v>
                </c:pt>
                <c:pt idx="3270">
                  <c:v>54</c:v>
                </c:pt>
                <c:pt idx="3271">
                  <c:v>54</c:v>
                </c:pt>
                <c:pt idx="3272">
                  <c:v>54</c:v>
                </c:pt>
                <c:pt idx="3273">
                  <c:v>54</c:v>
                </c:pt>
                <c:pt idx="3274">
                  <c:v>54</c:v>
                </c:pt>
                <c:pt idx="3275">
                  <c:v>54</c:v>
                </c:pt>
                <c:pt idx="3276">
                  <c:v>54</c:v>
                </c:pt>
                <c:pt idx="3277">
                  <c:v>54</c:v>
                </c:pt>
                <c:pt idx="3278">
                  <c:v>54</c:v>
                </c:pt>
                <c:pt idx="3279">
                  <c:v>54</c:v>
                </c:pt>
                <c:pt idx="3280">
                  <c:v>54</c:v>
                </c:pt>
                <c:pt idx="3281">
                  <c:v>54</c:v>
                </c:pt>
                <c:pt idx="3282">
                  <c:v>54</c:v>
                </c:pt>
                <c:pt idx="3283">
                  <c:v>54</c:v>
                </c:pt>
                <c:pt idx="3284">
                  <c:v>54</c:v>
                </c:pt>
                <c:pt idx="3285">
                  <c:v>54</c:v>
                </c:pt>
                <c:pt idx="3286">
                  <c:v>54.25</c:v>
                </c:pt>
                <c:pt idx="3287">
                  <c:v>54.25</c:v>
                </c:pt>
                <c:pt idx="3288">
                  <c:v>54.5</c:v>
                </c:pt>
                <c:pt idx="3289">
                  <c:v>54.75</c:v>
                </c:pt>
                <c:pt idx="3290">
                  <c:v>55</c:v>
                </c:pt>
                <c:pt idx="3291">
                  <c:v>55.25</c:v>
                </c:pt>
                <c:pt idx="3292">
                  <c:v>55.5</c:v>
                </c:pt>
                <c:pt idx="3293">
                  <c:v>55.75</c:v>
                </c:pt>
                <c:pt idx="3294">
                  <c:v>56</c:v>
                </c:pt>
                <c:pt idx="3295">
                  <c:v>56.25</c:v>
                </c:pt>
                <c:pt idx="3296">
                  <c:v>56.5</c:v>
                </c:pt>
                <c:pt idx="3297">
                  <c:v>56.75</c:v>
                </c:pt>
                <c:pt idx="3298">
                  <c:v>56.75</c:v>
                </c:pt>
                <c:pt idx="3299">
                  <c:v>56.75</c:v>
                </c:pt>
                <c:pt idx="3300">
                  <c:v>56.75</c:v>
                </c:pt>
                <c:pt idx="3301">
                  <c:v>56.75</c:v>
                </c:pt>
                <c:pt idx="3302">
                  <c:v>56.75</c:v>
                </c:pt>
                <c:pt idx="3303">
                  <c:v>56.75</c:v>
                </c:pt>
                <c:pt idx="3304">
                  <c:v>56.75</c:v>
                </c:pt>
                <c:pt idx="3305">
                  <c:v>56.75</c:v>
                </c:pt>
                <c:pt idx="3306">
                  <c:v>56.75</c:v>
                </c:pt>
                <c:pt idx="3307">
                  <c:v>56.75</c:v>
                </c:pt>
                <c:pt idx="3308">
                  <c:v>56.75</c:v>
                </c:pt>
                <c:pt idx="3309">
                  <c:v>56.75</c:v>
                </c:pt>
                <c:pt idx="3310">
                  <c:v>56.75</c:v>
                </c:pt>
                <c:pt idx="3311">
                  <c:v>56.75</c:v>
                </c:pt>
                <c:pt idx="3312">
                  <c:v>56.75</c:v>
                </c:pt>
                <c:pt idx="3313">
                  <c:v>56.75</c:v>
                </c:pt>
                <c:pt idx="3314">
                  <c:v>56.75</c:v>
                </c:pt>
                <c:pt idx="3315">
                  <c:v>56.75</c:v>
                </c:pt>
                <c:pt idx="3316">
                  <c:v>56.75</c:v>
                </c:pt>
                <c:pt idx="3317">
                  <c:v>56.75</c:v>
                </c:pt>
                <c:pt idx="3318">
                  <c:v>56.75</c:v>
                </c:pt>
                <c:pt idx="3319">
                  <c:v>56.75</c:v>
                </c:pt>
                <c:pt idx="3320">
                  <c:v>56.75</c:v>
                </c:pt>
                <c:pt idx="3321">
                  <c:v>56.75</c:v>
                </c:pt>
                <c:pt idx="3322">
                  <c:v>56.75</c:v>
                </c:pt>
                <c:pt idx="3323">
                  <c:v>56.75</c:v>
                </c:pt>
                <c:pt idx="3324">
                  <c:v>56.75</c:v>
                </c:pt>
                <c:pt idx="3325">
                  <c:v>56.75</c:v>
                </c:pt>
                <c:pt idx="3326">
                  <c:v>56.75</c:v>
                </c:pt>
                <c:pt idx="3327">
                  <c:v>56.75</c:v>
                </c:pt>
                <c:pt idx="3328">
                  <c:v>56.75</c:v>
                </c:pt>
                <c:pt idx="3329">
                  <c:v>56.75</c:v>
                </c:pt>
                <c:pt idx="3330">
                  <c:v>56.75</c:v>
                </c:pt>
                <c:pt idx="3331">
                  <c:v>56.75</c:v>
                </c:pt>
                <c:pt idx="3332">
                  <c:v>56.75</c:v>
                </c:pt>
                <c:pt idx="3333">
                  <c:v>56.75</c:v>
                </c:pt>
                <c:pt idx="3334">
                  <c:v>56.75</c:v>
                </c:pt>
                <c:pt idx="3335">
                  <c:v>56.75</c:v>
                </c:pt>
                <c:pt idx="3336">
                  <c:v>56.75</c:v>
                </c:pt>
                <c:pt idx="3337">
                  <c:v>56.75</c:v>
                </c:pt>
                <c:pt idx="3338">
                  <c:v>56.75</c:v>
                </c:pt>
                <c:pt idx="3339">
                  <c:v>56.75</c:v>
                </c:pt>
                <c:pt idx="3340">
                  <c:v>56.75</c:v>
                </c:pt>
                <c:pt idx="3341">
                  <c:v>56.75</c:v>
                </c:pt>
                <c:pt idx="3342">
                  <c:v>56.75</c:v>
                </c:pt>
                <c:pt idx="3343">
                  <c:v>56.75</c:v>
                </c:pt>
                <c:pt idx="3344">
                  <c:v>56.75</c:v>
                </c:pt>
                <c:pt idx="3345">
                  <c:v>56.75</c:v>
                </c:pt>
                <c:pt idx="3346">
                  <c:v>56.75</c:v>
                </c:pt>
                <c:pt idx="3347">
                  <c:v>56.75</c:v>
                </c:pt>
                <c:pt idx="3348">
                  <c:v>56.75</c:v>
                </c:pt>
                <c:pt idx="3349">
                  <c:v>56.75</c:v>
                </c:pt>
                <c:pt idx="3350">
                  <c:v>56.75</c:v>
                </c:pt>
                <c:pt idx="3351">
                  <c:v>56.75</c:v>
                </c:pt>
                <c:pt idx="3352">
                  <c:v>56.75</c:v>
                </c:pt>
                <c:pt idx="3353">
                  <c:v>56.75</c:v>
                </c:pt>
                <c:pt idx="3354">
                  <c:v>56.75</c:v>
                </c:pt>
                <c:pt idx="3355">
                  <c:v>56.75</c:v>
                </c:pt>
                <c:pt idx="3356">
                  <c:v>56.75</c:v>
                </c:pt>
                <c:pt idx="3357">
                  <c:v>56.75</c:v>
                </c:pt>
                <c:pt idx="3358">
                  <c:v>56.75</c:v>
                </c:pt>
                <c:pt idx="3359">
                  <c:v>56.75</c:v>
                </c:pt>
                <c:pt idx="3360">
                  <c:v>56.75</c:v>
                </c:pt>
                <c:pt idx="3361">
                  <c:v>56.75</c:v>
                </c:pt>
                <c:pt idx="3362">
                  <c:v>56.75</c:v>
                </c:pt>
                <c:pt idx="3363">
                  <c:v>56.75</c:v>
                </c:pt>
                <c:pt idx="3364">
                  <c:v>56.75</c:v>
                </c:pt>
                <c:pt idx="3365">
                  <c:v>56.75</c:v>
                </c:pt>
                <c:pt idx="3366">
                  <c:v>56.75</c:v>
                </c:pt>
                <c:pt idx="3367">
                  <c:v>56.75</c:v>
                </c:pt>
                <c:pt idx="3368">
                  <c:v>56.75</c:v>
                </c:pt>
                <c:pt idx="3369">
                  <c:v>56.75</c:v>
                </c:pt>
                <c:pt idx="3370">
                  <c:v>56.75</c:v>
                </c:pt>
                <c:pt idx="3371">
                  <c:v>56.75</c:v>
                </c:pt>
                <c:pt idx="3372">
                  <c:v>56.75</c:v>
                </c:pt>
                <c:pt idx="3373">
                  <c:v>56.75</c:v>
                </c:pt>
                <c:pt idx="3374">
                  <c:v>56.75</c:v>
                </c:pt>
                <c:pt idx="3375">
                  <c:v>56.75</c:v>
                </c:pt>
                <c:pt idx="3376">
                  <c:v>56.75</c:v>
                </c:pt>
                <c:pt idx="3377">
                  <c:v>56.75</c:v>
                </c:pt>
                <c:pt idx="3378">
                  <c:v>56.75</c:v>
                </c:pt>
                <c:pt idx="3379">
                  <c:v>56.75</c:v>
                </c:pt>
                <c:pt idx="3380">
                  <c:v>56.75</c:v>
                </c:pt>
                <c:pt idx="3381">
                  <c:v>56.75</c:v>
                </c:pt>
                <c:pt idx="3382">
                  <c:v>56.75</c:v>
                </c:pt>
                <c:pt idx="3383">
                  <c:v>56.75</c:v>
                </c:pt>
                <c:pt idx="3384">
                  <c:v>56.75</c:v>
                </c:pt>
                <c:pt idx="3385">
                  <c:v>56.75</c:v>
                </c:pt>
                <c:pt idx="3386">
                  <c:v>56.75</c:v>
                </c:pt>
                <c:pt idx="3387">
                  <c:v>56.75</c:v>
                </c:pt>
                <c:pt idx="3388">
                  <c:v>56.75</c:v>
                </c:pt>
                <c:pt idx="3389">
                  <c:v>56.75</c:v>
                </c:pt>
                <c:pt idx="3390">
                  <c:v>56.75</c:v>
                </c:pt>
                <c:pt idx="3391">
                  <c:v>56.75</c:v>
                </c:pt>
                <c:pt idx="3392">
                  <c:v>56.75</c:v>
                </c:pt>
                <c:pt idx="3393">
                  <c:v>56.75</c:v>
                </c:pt>
                <c:pt idx="3394">
                  <c:v>56.75</c:v>
                </c:pt>
                <c:pt idx="3395">
                  <c:v>56.75</c:v>
                </c:pt>
                <c:pt idx="3396">
                  <c:v>56.75</c:v>
                </c:pt>
                <c:pt idx="3397">
                  <c:v>56.75</c:v>
                </c:pt>
                <c:pt idx="3398">
                  <c:v>56.75</c:v>
                </c:pt>
                <c:pt idx="3399">
                  <c:v>56.75</c:v>
                </c:pt>
                <c:pt idx="3400">
                  <c:v>56.75</c:v>
                </c:pt>
                <c:pt idx="3401">
                  <c:v>56.75</c:v>
                </c:pt>
                <c:pt idx="3402">
                  <c:v>56.75</c:v>
                </c:pt>
                <c:pt idx="3403">
                  <c:v>56.75</c:v>
                </c:pt>
                <c:pt idx="3404">
                  <c:v>56.75</c:v>
                </c:pt>
                <c:pt idx="3405">
                  <c:v>56.75</c:v>
                </c:pt>
                <c:pt idx="3406">
                  <c:v>56.75</c:v>
                </c:pt>
                <c:pt idx="3407">
                  <c:v>56.75</c:v>
                </c:pt>
                <c:pt idx="3408">
                  <c:v>56.75</c:v>
                </c:pt>
                <c:pt idx="3409">
                  <c:v>56.75</c:v>
                </c:pt>
                <c:pt idx="3410">
                  <c:v>56.75</c:v>
                </c:pt>
                <c:pt idx="3411">
                  <c:v>56.75</c:v>
                </c:pt>
                <c:pt idx="3412">
                  <c:v>56.75</c:v>
                </c:pt>
                <c:pt idx="3413">
                  <c:v>56.75</c:v>
                </c:pt>
                <c:pt idx="3414">
                  <c:v>56.75</c:v>
                </c:pt>
                <c:pt idx="3415">
                  <c:v>56.75</c:v>
                </c:pt>
                <c:pt idx="3416">
                  <c:v>56.75</c:v>
                </c:pt>
                <c:pt idx="3417">
                  <c:v>56.75</c:v>
                </c:pt>
                <c:pt idx="3418">
                  <c:v>56.75</c:v>
                </c:pt>
                <c:pt idx="3419">
                  <c:v>56.75</c:v>
                </c:pt>
                <c:pt idx="3420">
                  <c:v>56.75</c:v>
                </c:pt>
                <c:pt idx="3421">
                  <c:v>56.75</c:v>
                </c:pt>
                <c:pt idx="3422">
                  <c:v>56.75</c:v>
                </c:pt>
                <c:pt idx="3423">
                  <c:v>56.75</c:v>
                </c:pt>
                <c:pt idx="3424">
                  <c:v>56.75</c:v>
                </c:pt>
                <c:pt idx="3425">
                  <c:v>56.75</c:v>
                </c:pt>
                <c:pt idx="3426">
                  <c:v>56.75</c:v>
                </c:pt>
                <c:pt idx="3427">
                  <c:v>56.75</c:v>
                </c:pt>
                <c:pt idx="3428">
                  <c:v>56.75</c:v>
                </c:pt>
                <c:pt idx="3429">
                  <c:v>56.75</c:v>
                </c:pt>
                <c:pt idx="3430">
                  <c:v>56.75</c:v>
                </c:pt>
                <c:pt idx="3431">
                  <c:v>56.75</c:v>
                </c:pt>
                <c:pt idx="3432">
                  <c:v>56.75</c:v>
                </c:pt>
                <c:pt idx="3433">
                  <c:v>56.75</c:v>
                </c:pt>
                <c:pt idx="3434">
                  <c:v>56.75</c:v>
                </c:pt>
                <c:pt idx="3435">
                  <c:v>56.75</c:v>
                </c:pt>
                <c:pt idx="3436">
                  <c:v>56.75</c:v>
                </c:pt>
                <c:pt idx="3437">
                  <c:v>56.75</c:v>
                </c:pt>
                <c:pt idx="3438">
                  <c:v>56.75</c:v>
                </c:pt>
                <c:pt idx="3439">
                  <c:v>56.75</c:v>
                </c:pt>
                <c:pt idx="3440">
                  <c:v>56.75</c:v>
                </c:pt>
                <c:pt idx="3441">
                  <c:v>56.75</c:v>
                </c:pt>
                <c:pt idx="3442">
                  <c:v>56.75</c:v>
                </c:pt>
                <c:pt idx="3443">
                  <c:v>56.75</c:v>
                </c:pt>
                <c:pt idx="3444">
                  <c:v>56.75</c:v>
                </c:pt>
                <c:pt idx="3445">
                  <c:v>56.75</c:v>
                </c:pt>
                <c:pt idx="3446">
                  <c:v>56.75</c:v>
                </c:pt>
                <c:pt idx="3447">
                  <c:v>56.75</c:v>
                </c:pt>
                <c:pt idx="3448">
                  <c:v>56.75</c:v>
                </c:pt>
                <c:pt idx="3449">
                  <c:v>56.75</c:v>
                </c:pt>
                <c:pt idx="3450">
                  <c:v>56.75</c:v>
                </c:pt>
                <c:pt idx="3451">
                  <c:v>56.75</c:v>
                </c:pt>
                <c:pt idx="3452">
                  <c:v>56.75</c:v>
                </c:pt>
                <c:pt idx="3453">
                  <c:v>56.75</c:v>
                </c:pt>
                <c:pt idx="3454">
                  <c:v>56.75</c:v>
                </c:pt>
                <c:pt idx="3455">
                  <c:v>56.75</c:v>
                </c:pt>
                <c:pt idx="3456">
                  <c:v>56.75</c:v>
                </c:pt>
                <c:pt idx="3457">
                  <c:v>56.75</c:v>
                </c:pt>
                <c:pt idx="3458">
                  <c:v>56.75</c:v>
                </c:pt>
                <c:pt idx="3459">
                  <c:v>56.75</c:v>
                </c:pt>
                <c:pt idx="3460">
                  <c:v>56.75</c:v>
                </c:pt>
                <c:pt idx="3461">
                  <c:v>56.75</c:v>
                </c:pt>
                <c:pt idx="3462">
                  <c:v>56.75</c:v>
                </c:pt>
                <c:pt idx="3463">
                  <c:v>56.75</c:v>
                </c:pt>
                <c:pt idx="3464">
                  <c:v>56.75</c:v>
                </c:pt>
                <c:pt idx="3465">
                  <c:v>56.75</c:v>
                </c:pt>
                <c:pt idx="3466">
                  <c:v>56.75</c:v>
                </c:pt>
                <c:pt idx="3467">
                  <c:v>56.75</c:v>
                </c:pt>
                <c:pt idx="3468">
                  <c:v>56.75</c:v>
                </c:pt>
                <c:pt idx="3469">
                  <c:v>56.75</c:v>
                </c:pt>
                <c:pt idx="3470">
                  <c:v>56.75</c:v>
                </c:pt>
                <c:pt idx="3471">
                  <c:v>56.75</c:v>
                </c:pt>
                <c:pt idx="3472">
                  <c:v>56.75</c:v>
                </c:pt>
                <c:pt idx="3473">
                  <c:v>56.75</c:v>
                </c:pt>
                <c:pt idx="3474">
                  <c:v>56.75</c:v>
                </c:pt>
                <c:pt idx="3475">
                  <c:v>56.75</c:v>
                </c:pt>
                <c:pt idx="3476">
                  <c:v>56.75</c:v>
                </c:pt>
                <c:pt idx="3477">
                  <c:v>56.75</c:v>
                </c:pt>
                <c:pt idx="3478">
                  <c:v>56.75</c:v>
                </c:pt>
                <c:pt idx="3479">
                  <c:v>56.75</c:v>
                </c:pt>
                <c:pt idx="3480">
                  <c:v>56.75</c:v>
                </c:pt>
                <c:pt idx="3481">
                  <c:v>56.75</c:v>
                </c:pt>
                <c:pt idx="3482">
                  <c:v>56.75</c:v>
                </c:pt>
                <c:pt idx="3483">
                  <c:v>56.75</c:v>
                </c:pt>
                <c:pt idx="3484">
                  <c:v>56.75</c:v>
                </c:pt>
                <c:pt idx="3485">
                  <c:v>56.75</c:v>
                </c:pt>
                <c:pt idx="3486">
                  <c:v>56.75</c:v>
                </c:pt>
                <c:pt idx="3487">
                  <c:v>56.75</c:v>
                </c:pt>
                <c:pt idx="3488">
                  <c:v>56.75</c:v>
                </c:pt>
                <c:pt idx="3489">
                  <c:v>56.75</c:v>
                </c:pt>
                <c:pt idx="3490">
                  <c:v>56.75</c:v>
                </c:pt>
                <c:pt idx="3491">
                  <c:v>56.75</c:v>
                </c:pt>
                <c:pt idx="3492">
                  <c:v>56.75</c:v>
                </c:pt>
                <c:pt idx="3493">
                  <c:v>56.75</c:v>
                </c:pt>
                <c:pt idx="3494">
                  <c:v>56.75</c:v>
                </c:pt>
                <c:pt idx="3495">
                  <c:v>56.75</c:v>
                </c:pt>
                <c:pt idx="3496">
                  <c:v>56.75</c:v>
                </c:pt>
                <c:pt idx="3497">
                  <c:v>56.75</c:v>
                </c:pt>
                <c:pt idx="3498">
                  <c:v>56.75</c:v>
                </c:pt>
                <c:pt idx="3499">
                  <c:v>56.75</c:v>
                </c:pt>
                <c:pt idx="3500">
                  <c:v>56.75</c:v>
                </c:pt>
                <c:pt idx="3501">
                  <c:v>56.75</c:v>
                </c:pt>
                <c:pt idx="3502">
                  <c:v>56.75</c:v>
                </c:pt>
                <c:pt idx="3503">
                  <c:v>56.75</c:v>
                </c:pt>
                <c:pt idx="3504">
                  <c:v>56.75</c:v>
                </c:pt>
                <c:pt idx="3505">
                  <c:v>56.75</c:v>
                </c:pt>
                <c:pt idx="3506">
                  <c:v>56.75</c:v>
                </c:pt>
                <c:pt idx="3507">
                  <c:v>56.75</c:v>
                </c:pt>
                <c:pt idx="3508">
                  <c:v>56.75</c:v>
                </c:pt>
                <c:pt idx="3509">
                  <c:v>56.75</c:v>
                </c:pt>
                <c:pt idx="3510">
                  <c:v>56.75</c:v>
                </c:pt>
                <c:pt idx="3511">
                  <c:v>56.75</c:v>
                </c:pt>
                <c:pt idx="3512">
                  <c:v>56.75</c:v>
                </c:pt>
                <c:pt idx="3513">
                  <c:v>56.75</c:v>
                </c:pt>
                <c:pt idx="3514">
                  <c:v>56.75</c:v>
                </c:pt>
                <c:pt idx="3515">
                  <c:v>56.75</c:v>
                </c:pt>
                <c:pt idx="3516">
                  <c:v>56.75</c:v>
                </c:pt>
                <c:pt idx="3517">
                  <c:v>56.75</c:v>
                </c:pt>
                <c:pt idx="3518">
                  <c:v>56.75</c:v>
                </c:pt>
                <c:pt idx="3519">
                  <c:v>56.75</c:v>
                </c:pt>
                <c:pt idx="3520">
                  <c:v>56.75</c:v>
                </c:pt>
                <c:pt idx="3521">
                  <c:v>56.75</c:v>
                </c:pt>
                <c:pt idx="3522">
                  <c:v>56.75</c:v>
                </c:pt>
                <c:pt idx="3523">
                  <c:v>56.75</c:v>
                </c:pt>
                <c:pt idx="3524">
                  <c:v>56.75</c:v>
                </c:pt>
                <c:pt idx="3525">
                  <c:v>56.75</c:v>
                </c:pt>
                <c:pt idx="3526">
                  <c:v>56.75</c:v>
                </c:pt>
                <c:pt idx="3527">
                  <c:v>56.75</c:v>
                </c:pt>
                <c:pt idx="3528">
                  <c:v>56.75</c:v>
                </c:pt>
                <c:pt idx="3529">
                  <c:v>56.75</c:v>
                </c:pt>
                <c:pt idx="3530">
                  <c:v>56.75</c:v>
                </c:pt>
                <c:pt idx="3531">
                  <c:v>56.75</c:v>
                </c:pt>
                <c:pt idx="3532">
                  <c:v>56.75</c:v>
                </c:pt>
                <c:pt idx="3533">
                  <c:v>56.75</c:v>
                </c:pt>
                <c:pt idx="3534">
                  <c:v>56.75</c:v>
                </c:pt>
                <c:pt idx="3535">
                  <c:v>56.75</c:v>
                </c:pt>
                <c:pt idx="3536">
                  <c:v>56.75</c:v>
                </c:pt>
                <c:pt idx="3537">
                  <c:v>56.75</c:v>
                </c:pt>
                <c:pt idx="3538">
                  <c:v>56.75</c:v>
                </c:pt>
                <c:pt idx="3539">
                  <c:v>56.75</c:v>
                </c:pt>
                <c:pt idx="3540">
                  <c:v>56.75</c:v>
                </c:pt>
                <c:pt idx="3541">
                  <c:v>56.75</c:v>
                </c:pt>
                <c:pt idx="3542">
                  <c:v>56.75</c:v>
                </c:pt>
                <c:pt idx="3543">
                  <c:v>56.75</c:v>
                </c:pt>
                <c:pt idx="3544">
                  <c:v>56.75</c:v>
                </c:pt>
                <c:pt idx="3545">
                  <c:v>56.75</c:v>
                </c:pt>
                <c:pt idx="3546">
                  <c:v>56.75</c:v>
                </c:pt>
                <c:pt idx="3547">
                  <c:v>56.75</c:v>
                </c:pt>
                <c:pt idx="3548">
                  <c:v>56.75</c:v>
                </c:pt>
                <c:pt idx="3549">
                  <c:v>56.75</c:v>
                </c:pt>
                <c:pt idx="3550">
                  <c:v>56.75</c:v>
                </c:pt>
                <c:pt idx="3551">
                  <c:v>56.75</c:v>
                </c:pt>
                <c:pt idx="3552">
                  <c:v>56.75</c:v>
                </c:pt>
                <c:pt idx="3553">
                  <c:v>56.75</c:v>
                </c:pt>
                <c:pt idx="3554">
                  <c:v>56.75</c:v>
                </c:pt>
                <c:pt idx="3555">
                  <c:v>56.75</c:v>
                </c:pt>
                <c:pt idx="3556">
                  <c:v>56.75</c:v>
                </c:pt>
                <c:pt idx="3557">
                  <c:v>56.75</c:v>
                </c:pt>
                <c:pt idx="3558">
                  <c:v>56.75</c:v>
                </c:pt>
                <c:pt idx="3559">
                  <c:v>56.75</c:v>
                </c:pt>
                <c:pt idx="3560">
                  <c:v>56.75</c:v>
                </c:pt>
                <c:pt idx="3561">
                  <c:v>56.75</c:v>
                </c:pt>
                <c:pt idx="3562">
                  <c:v>56.75</c:v>
                </c:pt>
                <c:pt idx="3563">
                  <c:v>56.75</c:v>
                </c:pt>
                <c:pt idx="3564">
                  <c:v>56.75</c:v>
                </c:pt>
                <c:pt idx="3565">
                  <c:v>56.75</c:v>
                </c:pt>
                <c:pt idx="3566">
                  <c:v>56.75</c:v>
                </c:pt>
                <c:pt idx="3567">
                  <c:v>56.75</c:v>
                </c:pt>
                <c:pt idx="3568">
                  <c:v>56.75</c:v>
                </c:pt>
                <c:pt idx="3569">
                  <c:v>56.75</c:v>
                </c:pt>
                <c:pt idx="3570">
                  <c:v>56.75</c:v>
                </c:pt>
                <c:pt idx="3571">
                  <c:v>56.75</c:v>
                </c:pt>
                <c:pt idx="3572">
                  <c:v>56.75</c:v>
                </c:pt>
                <c:pt idx="3573">
                  <c:v>56.75</c:v>
                </c:pt>
                <c:pt idx="3574">
                  <c:v>56.75</c:v>
                </c:pt>
                <c:pt idx="3575">
                  <c:v>56.75</c:v>
                </c:pt>
                <c:pt idx="3576">
                  <c:v>57</c:v>
                </c:pt>
                <c:pt idx="3577">
                  <c:v>57.25</c:v>
                </c:pt>
                <c:pt idx="3578">
                  <c:v>57.5</c:v>
                </c:pt>
                <c:pt idx="3579">
                  <c:v>57.75</c:v>
                </c:pt>
                <c:pt idx="3580">
                  <c:v>58</c:v>
                </c:pt>
                <c:pt idx="3581">
                  <c:v>58.25</c:v>
                </c:pt>
                <c:pt idx="3582">
                  <c:v>58.5</c:v>
                </c:pt>
                <c:pt idx="3583">
                  <c:v>58.5</c:v>
                </c:pt>
                <c:pt idx="3584">
                  <c:v>58.5</c:v>
                </c:pt>
                <c:pt idx="3585">
                  <c:v>58.5</c:v>
                </c:pt>
                <c:pt idx="3586">
                  <c:v>58.5</c:v>
                </c:pt>
                <c:pt idx="3587">
                  <c:v>58.5</c:v>
                </c:pt>
                <c:pt idx="3588">
                  <c:v>58.5</c:v>
                </c:pt>
                <c:pt idx="3589">
                  <c:v>58.5</c:v>
                </c:pt>
                <c:pt idx="3590">
                  <c:v>58.5</c:v>
                </c:pt>
                <c:pt idx="3591">
                  <c:v>58.5</c:v>
                </c:pt>
                <c:pt idx="3592">
                  <c:v>58.5</c:v>
                </c:pt>
                <c:pt idx="3593">
                  <c:v>58.5</c:v>
                </c:pt>
                <c:pt idx="3594">
                  <c:v>58.5</c:v>
                </c:pt>
                <c:pt idx="3595">
                  <c:v>58.5</c:v>
                </c:pt>
                <c:pt idx="3596">
                  <c:v>58.5</c:v>
                </c:pt>
                <c:pt idx="3597">
                  <c:v>58.5</c:v>
                </c:pt>
                <c:pt idx="3598">
                  <c:v>58.5</c:v>
                </c:pt>
                <c:pt idx="3599">
                  <c:v>58.5</c:v>
                </c:pt>
                <c:pt idx="3600">
                  <c:v>58.5</c:v>
                </c:pt>
                <c:pt idx="3601">
                  <c:v>58.5</c:v>
                </c:pt>
                <c:pt idx="3602">
                  <c:v>58.5</c:v>
                </c:pt>
                <c:pt idx="3603">
                  <c:v>58.5</c:v>
                </c:pt>
                <c:pt idx="3604">
                  <c:v>58.5</c:v>
                </c:pt>
                <c:pt idx="3605">
                  <c:v>58.5</c:v>
                </c:pt>
                <c:pt idx="3606">
                  <c:v>58.5</c:v>
                </c:pt>
                <c:pt idx="3607">
                  <c:v>58.5</c:v>
                </c:pt>
                <c:pt idx="3608">
                  <c:v>58.5</c:v>
                </c:pt>
                <c:pt idx="3609">
                  <c:v>58.5</c:v>
                </c:pt>
                <c:pt idx="3610">
                  <c:v>58.5</c:v>
                </c:pt>
                <c:pt idx="3611">
                  <c:v>58.5</c:v>
                </c:pt>
                <c:pt idx="3612">
                  <c:v>58.5</c:v>
                </c:pt>
                <c:pt idx="3613">
                  <c:v>58.5</c:v>
                </c:pt>
                <c:pt idx="3614">
                  <c:v>58.5</c:v>
                </c:pt>
                <c:pt idx="3615">
                  <c:v>58.5</c:v>
                </c:pt>
                <c:pt idx="3616">
                  <c:v>58.5</c:v>
                </c:pt>
                <c:pt idx="3617">
                  <c:v>58.5</c:v>
                </c:pt>
                <c:pt idx="3618">
                  <c:v>58.5</c:v>
                </c:pt>
                <c:pt idx="3619">
                  <c:v>58.5</c:v>
                </c:pt>
                <c:pt idx="3620">
                  <c:v>58.5</c:v>
                </c:pt>
                <c:pt idx="3621">
                  <c:v>58.5</c:v>
                </c:pt>
                <c:pt idx="3622">
                  <c:v>58.5</c:v>
                </c:pt>
                <c:pt idx="3623">
                  <c:v>58.5</c:v>
                </c:pt>
                <c:pt idx="3624">
                  <c:v>58.5</c:v>
                </c:pt>
                <c:pt idx="3625">
                  <c:v>58.5</c:v>
                </c:pt>
                <c:pt idx="3626">
                  <c:v>58.5</c:v>
                </c:pt>
                <c:pt idx="3627">
                  <c:v>58.5</c:v>
                </c:pt>
                <c:pt idx="3628">
                  <c:v>58.5</c:v>
                </c:pt>
                <c:pt idx="3629">
                  <c:v>58.5</c:v>
                </c:pt>
                <c:pt idx="3630">
                  <c:v>58.5</c:v>
                </c:pt>
                <c:pt idx="3631">
                  <c:v>58.5</c:v>
                </c:pt>
                <c:pt idx="3632">
                  <c:v>58.5</c:v>
                </c:pt>
                <c:pt idx="3633">
                  <c:v>58.5</c:v>
                </c:pt>
                <c:pt idx="3634">
                  <c:v>58.5</c:v>
                </c:pt>
                <c:pt idx="3635">
                  <c:v>58.5</c:v>
                </c:pt>
                <c:pt idx="3636">
                  <c:v>58.5</c:v>
                </c:pt>
                <c:pt idx="3637">
                  <c:v>58.5</c:v>
                </c:pt>
                <c:pt idx="3638">
                  <c:v>58.5</c:v>
                </c:pt>
                <c:pt idx="3639">
                  <c:v>58.5</c:v>
                </c:pt>
                <c:pt idx="3640">
                  <c:v>58.5</c:v>
                </c:pt>
                <c:pt idx="3641">
                  <c:v>58.5</c:v>
                </c:pt>
                <c:pt idx="3642">
                  <c:v>58.5</c:v>
                </c:pt>
                <c:pt idx="3643">
                  <c:v>58.5</c:v>
                </c:pt>
                <c:pt idx="3644">
                  <c:v>58.5</c:v>
                </c:pt>
                <c:pt idx="3645">
                  <c:v>58.5</c:v>
                </c:pt>
                <c:pt idx="3646">
                  <c:v>58.5</c:v>
                </c:pt>
                <c:pt idx="3647">
                  <c:v>58.5</c:v>
                </c:pt>
                <c:pt idx="3648">
                  <c:v>58.5</c:v>
                </c:pt>
                <c:pt idx="3649">
                  <c:v>58.5</c:v>
                </c:pt>
                <c:pt idx="3650">
                  <c:v>58.5</c:v>
                </c:pt>
                <c:pt idx="3651">
                  <c:v>58.5</c:v>
                </c:pt>
                <c:pt idx="3652">
                  <c:v>58.5</c:v>
                </c:pt>
                <c:pt idx="3653">
                  <c:v>58.5</c:v>
                </c:pt>
                <c:pt idx="3654">
                  <c:v>58.5</c:v>
                </c:pt>
                <c:pt idx="3655">
                  <c:v>58.5</c:v>
                </c:pt>
                <c:pt idx="3656">
                  <c:v>58.5</c:v>
                </c:pt>
                <c:pt idx="3657">
                  <c:v>58.5</c:v>
                </c:pt>
                <c:pt idx="3658">
                  <c:v>58.5</c:v>
                </c:pt>
                <c:pt idx="3659">
                  <c:v>58.5</c:v>
                </c:pt>
                <c:pt idx="3660">
                  <c:v>58.5</c:v>
                </c:pt>
                <c:pt idx="3661">
                  <c:v>58.5</c:v>
                </c:pt>
                <c:pt idx="3662">
                  <c:v>58.5</c:v>
                </c:pt>
                <c:pt idx="3663">
                  <c:v>58.5</c:v>
                </c:pt>
                <c:pt idx="3664">
                  <c:v>58.5</c:v>
                </c:pt>
                <c:pt idx="3665">
                  <c:v>58.5</c:v>
                </c:pt>
                <c:pt idx="3666">
                  <c:v>58.5</c:v>
                </c:pt>
                <c:pt idx="3667">
                  <c:v>58.5</c:v>
                </c:pt>
                <c:pt idx="3668">
                  <c:v>58.5</c:v>
                </c:pt>
                <c:pt idx="3669">
                  <c:v>58.5</c:v>
                </c:pt>
                <c:pt idx="3670">
                  <c:v>58.5</c:v>
                </c:pt>
                <c:pt idx="3671">
                  <c:v>58.75</c:v>
                </c:pt>
                <c:pt idx="3672">
                  <c:v>58.75</c:v>
                </c:pt>
                <c:pt idx="3673">
                  <c:v>58.75</c:v>
                </c:pt>
                <c:pt idx="3674">
                  <c:v>58.75</c:v>
                </c:pt>
                <c:pt idx="3675">
                  <c:v>59</c:v>
                </c:pt>
                <c:pt idx="3676">
                  <c:v>59.25</c:v>
                </c:pt>
                <c:pt idx="3677">
                  <c:v>59.5</c:v>
                </c:pt>
                <c:pt idx="3678">
                  <c:v>59.75</c:v>
                </c:pt>
                <c:pt idx="3679">
                  <c:v>60</c:v>
                </c:pt>
                <c:pt idx="3680">
                  <c:v>60.25</c:v>
                </c:pt>
                <c:pt idx="3681">
                  <c:v>60.5</c:v>
                </c:pt>
                <c:pt idx="3682">
                  <c:v>60.75</c:v>
                </c:pt>
                <c:pt idx="3683">
                  <c:v>61</c:v>
                </c:pt>
                <c:pt idx="3684">
                  <c:v>61.25</c:v>
                </c:pt>
                <c:pt idx="3685">
                  <c:v>61.5</c:v>
                </c:pt>
                <c:pt idx="3686">
                  <c:v>61.75</c:v>
                </c:pt>
                <c:pt idx="3687">
                  <c:v>62</c:v>
                </c:pt>
                <c:pt idx="3688">
                  <c:v>62.25</c:v>
                </c:pt>
                <c:pt idx="3689">
                  <c:v>62.5</c:v>
                </c:pt>
                <c:pt idx="3690">
                  <c:v>62.75</c:v>
                </c:pt>
                <c:pt idx="3691">
                  <c:v>63</c:v>
                </c:pt>
                <c:pt idx="3692">
                  <c:v>63.25</c:v>
                </c:pt>
                <c:pt idx="3693">
                  <c:v>63.25</c:v>
                </c:pt>
                <c:pt idx="3694">
                  <c:v>63.25</c:v>
                </c:pt>
                <c:pt idx="3695">
                  <c:v>63.25</c:v>
                </c:pt>
                <c:pt idx="3696">
                  <c:v>63.25</c:v>
                </c:pt>
                <c:pt idx="3697">
                  <c:v>63.25</c:v>
                </c:pt>
                <c:pt idx="3698">
                  <c:v>63.25</c:v>
                </c:pt>
                <c:pt idx="3699">
                  <c:v>63.25</c:v>
                </c:pt>
                <c:pt idx="3700">
                  <c:v>63.25</c:v>
                </c:pt>
                <c:pt idx="3701">
                  <c:v>63.25</c:v>
                </c:pt>
                <c:pt idx="3702">
                  <c:v>63.25</c:v>
                </c:pt>
                <c:pt idx="3703">
                  <c:v>63.25</c:v>
                </c:pt>
                <c:pt idx="3704">
                  <c:v>63.25</c:v>
                </c:pt>
                <c:pt idx="3705">
                  <c:v>63.25</c:v>
                </c:pt>
                <c:pt idx="3706">
                  <c:v>63.25</c:v>
                </c:pt>
                <c:pt idx="3707">
                  <c:v>63.25</c:v>
                </c:pt>
                <c:pt idx="3708">
                  <c:v>63.25</c:v>
                </c:pt>
                <c:pt idx="3709">
                  <c:v>63.25</c:v>
                </c:pt>
                <c:pt idx="3710">
                  <c:v>63.25</c:v>
                </c:pt>
                <c:pt idx="3711">
                  <c:v>63.25</c:v>
                </c:pt>
                <c:pt idx="3712">
                  <c:v>63.25</c:v>
                </c:pt>
                <c:pt idx="3713">
                  <c:v>63.25</c:v>
                </c:pt>
                <c:pt idx="3714">
                  <c:v>63.25</c:v>
                </c:pt>
                <c:pt idx="3715">
                  <c:v>63.25</c:v>
                </c:pt>
                <c:pt idx="3716">
                  <c:v>63.25</c:v>
                </c:pt>
                <c:pt idx="3717">
                  <c:v>63.25</c:v>
                </c:pt>
                <c:pt idx="3718">
                  <c:v>63.25</c:v>
                </c:pt>
                <c:pt idx="3719">
                  <c:v>63.25</c:v>
                </c:pt>
                <c:pt idx="3720">
                  <c:v>63.25</c:v>
                </c:pt>
                <c:pt idx="3721">
                  <c:v>63.25</c:v>
                </c:pt>
                <c:pt idx="3722">
                  <c:v>63.25</c:v>
                </c:pt>
                <c:pt idx="3723">
                  <c:v>63.25</c:v>
                </c:pt>
                <c:pt idx="3724">
                  <c:v>63.25</c:v>
                </c:pt>
                <c:pt idx="3725">
                  <c:v>63.25</c:v>
                </c:pt>
                <c:pt idx="3726">
                  <c:v>63.25</c:v>
                </c:pt>
                <c:pt idx="3727">
                  <c:v>63.25</c:v>
                </c:pt>
                <c:pt idx="3728">
                  <c:v>63.25</c:v>
                </c:pt>
                <c:pt idx="3729">
                  <c:v>63.25</c:v>
                </c:pt>
                <c:pt idx="3730">
                  <c:v>63.25</c:v>
                </c:pt>
                <c:pt idx="3731">
                  <c:v>63.25</c:v>
                </c:pt>
                <c:pt idx="3732">
                  <c:v>63.25</c:v>
                </c:pt>
                <c:pt idx="3733">
                  <c:v>63.25</c:v>
                </c:pt>
                <c:pt idx="3734">
                  <c:v>63.25</c:v>
                </c:pt>
                <c:pt idx="3735">
                  <c:v>63.25</c:v>
                </c:pt>
                <c:pt idx="3736">
                  <c:v>63.25</c:v>
                </c:pt>
                <c:pt idx="3737">
                  <c:v>63.25</c:v>
                </c:pt>
                <c:pt idx="3738">
                  <c:v>63.25</c:v>
                </c:pt>
                <c:pt idx="3739">
                  <c:v>63.25</c:v>
                </c:pt>
                <c:pt idx="3740">
                  <c:v>63.25</c:v>
                </c:pt>
                <c:pt idx="3741">
                  <c:v>63.25</c:v>
                </c:pt>
                <c:pt idx="3742">
                  <c:v>63.25</c:v>
                </c:pt>
                <c:pt idx="3743">
                  <c:v>63.25</c:v>
                </c:pt>
                <c:pt idx="3744">
                  <c:v>63.25</c:v>
                </c:pt>
                <c:pt idx="3745">
                  <c:v>63.25</c:v>
                </c:pt>
                <c:pt idx="3746">
                  <c:v>63.25</c:v>
                </c:pt>
                <c:pt idx="3747">
                  <c:v>63.25</c:v>
                </c:pt>
                <c:pt idx="3748">
                  <c:v>63.25</c:v>
                </c:pt>
                <c:pt idx="3749">
                  <c:v>63.25</c:v>
                </c:pt>
                <c:pt idx="3750">
                  <c:v>63.25</c:v>
                </c:pt>
                <c:pt idx="3751">
                  <c:v>63.25</c:v>
                </c:pt>
                <c:pt idx="3752">
                  <c:v>63.25</c:v>
                </c:pt>
                <c:pt idx="3753">
                  <c:v>63.25</c:v>
                </c:pt>
                <c:pt idx="3754">
                  <c:v>63.25</c:v>
                </c:pt>
                <c:pt idx="3755">
                  <c:v>63.25</c:v>
                </c:pt>
                <c:pt idx="3756">
                  <c:v>63.25</c:v>
                </c:pt>
                <c:pt idx="3757">
                  <c:v>63.25</c:v>
                </c:pt>
                <c:pt idx="3758">
                  <c:v>63.25</c:v>
                </c:pt>
                <c:pt idx="3759">
                  <c:v>63.25</c:v>
                </c:pt>
                <c:pt idx="3760">
                  <c:v>63.25</c:v>
                </c:pt>
                <c:pt idx="3761">
                  <c:v>63.25</c:v>
                </c:pt>
                <c:pt idx="3762">
                  <c:v>63.25</c:v>
                </c:pt>
                <c:pt idx="3763">
                  <c:v>63.25</c:v>
                </c:pt>
                <c:pt idx="3764">
                  <c:v>63.25</c:v>
                </c:pt>
                <c:pt idx="3765">
                  <c:v>63.25</c:v>
                </c:pt>
                <c:pt idx="3766">
                  <c:v>63.25</c:v>
                </c:pt>
                <c:pt idx="3767">
                  <c:v>63.25</c:v>
                </c:pt>
                <c:pt idx="3768">
                  <c:v>63.5</c:v>
                </c:pt>
                <c:pt idx="3769">
                  <c:v>63.75</c:v>
                </c:pt>
                <c:pt idx="3770">
                  <c:v>63.75</c:v>
                </c:pt>
                <c:pt idx="3771">
                  <c:v>64</c:v>
                </c:pt>
                <c:pt idx="3772">
                  <c:v>64</c:v>
                </c:pt>
                <c:pt idx="3773">
                  <c:v>64.25</c:v>
                </c:pt>
                <c:pt idx="3774">
                  <c:v>64.25</c:v>
                </c:pt>
                <c:pt idx="3775">
                  <c:v>64.5</c:v>
                </c:pt>
                <c:pt idx="3776">
                  <c:v>64.75</c:v>
                </c:pt>
                <c:pt idx="3777">
                  <c:v>65</c:v>
                </c:pt>
                <c:pt idx="3778">
                  <c:v>65.25</c:v>
                </c:pt>
                <c:pt idx="3779">
                  <c:v>65.5</c:v>
                </c:pt>
                <c:pt idx="3780">
                  <c:v>65.75</c:v>
                </c:pt>
                <c:pt idx="3781">
                  <c:v>66</c:v>
                </c:pt>
                <c:pt idx="3782">
                  <c:v>66.25</c:v>
                </c:pt>
                <c:pt idx="3783">
                  <c:v>66.5</c:v>
                </c:pt>
                <c:pt idx="3784">
                  <c:v>66.75</c:v>
                </c:pt>
                <c:pt idx="3785">
                  <c:v>67</c:v>
                </c:pt>
                <c:pt idx="3786">
                  <c:v>67.25</c:v>
                </c:pt>
                <c:pt idx="3787">
                  <c:v>67.5</c:v>
                </c:pt>
                <c:pt idx="3788">
                  <c:v>67.75</c:v>
                </c:pt>
                <c:pt idx="3789">
                  <c:v>68</c:v>
                </c:pt>
                <c:pt idx="3790">
                  <c:v>68</c:v>
                </c:pt>
                <c:pt idx="3791">
                  <c:v>68</c:v>
                </c:pt>
                <c:pt idx="3792">
                  <c:v>68</c:v>
                </c:pt>
                <c:pt idx="3793">
                  <c:v>68</c:v>
                </c:pt>
                <c:pt idx="3794">
                  <c:v>68</c:v>
                </c:pt>
                <c:pt idx="3795">
                  <c:v>68</c:v>
                </c:pt>
                <c:pt idx="3796">
                  <c:v>68</c:v>
                </c:pt>
                <c:pt idx="3797">
                  <c:v>68</c:v>
                </c:pt>
                <c:pt idx="3798">
                  <c:v>68</c:v>
                </c:pt>
                <c:pt idx="3799">
                  <c:v>68</c:v>
                </c:pt>
                <c:pt idx="3800">
                  <c:v>68</c:v>
                </c:pt>
                <c:pt idx="3801">
                  <c:v>68</c:v>
                </c:pt>
                <c:pt idx="3802">
                  <c:v>68</c:v>
                </c:pt>
                <c:pt idx="3803">
                  <c:v>68</c:v>
                </c:pt>
                <c:pt idx="3804">
                  <c:v>68</c:v>
                </c:pt>
                <c:pt idx="3805">
                  <c:v>68</c:v>
                </c:pt>
                <c:pt idx="3806">
                  <c:v>68</c:v>
                </c:pt>
                <c:pt idx="3807">
                  <c:v>68</c:v>
                </c:pt>
                <c:pt idx="3808">
                  <c:v>68</c:v>
                </c:pt>
                <c:pt idx="3809">
                  <c:v>68</c:v>
                </c:pt>
                <c:pt idx="3810">
                  <c:v>68</c:v>
                </c:pt>
                <c:pt idx="3811">
                  <c:v>68</c:v>
                </c:pt>
                <c:pt idx="3812">
                  <c:v>68</c:v>
                </c:pt>
                <c:pt idx="3813">
                  <c:v>68</c:v>
                </c:pt>
                <c:pt idx="3814">
                  <c:v>68</c:v>
                </c:pt>
                <c:pt idx="3815">
                  <c:v>68</c:v>
                </c:pt>
                <c:pt idx="3816">
                  <c:v>68</c:v>
                </c:pt>
                <c:pt idx="3817">
                  <c:v>68</c:v>
                </c:pt>
                <c:pt idx="3818">
                  <c:v>68</c:v>
                </c:pt>
                <c:pt idx="3819">
                  <c:v>68</c:v>
                </c:pt>
                <c:pt idx="3820">
                  <c:v>68</c:v>
                </c:pt>
                <c:pt idx="3821">
                  <c:v>68</c:v>
                </c:pt>
                <c:pt idx="3822">
                  <c:v>68</c:v>
                </c:pt>
                <c:pt idx="3823">
                  <c:v>68</c:v>
                </c:pt>
                <c:pt idx="3824">
                  <c:v>68</c:v>
                </c:pt>
                <c:pt idx="3825">
                  <c:v>68</c:v>
                </c:pt>
                <c:pt idx="3826">
                  <c:v>68</c:v>
                </c:pt>
                <c:pt idx="3827">
                  <c:v>68</c:v>
                </c:pt>
                <c:pt idx="3828">
                  <c:v>68</c:v>
                </c:pt>
                <c:pt idx="3829">
                  <c:v>68</c:v>
                </c:pt>
                <c:pt idx="3830">
                  <c:v>68</c:v>
                </c:pt>
                <c:pt idx="3831">
                  <c:v>68</c:v>
                </c:pt>
                <c:pt idx="3832">
                  <c:v>68</c:v>
                </c:pt>
                <c:pt idx="3833">
                  <c:v>68</c:v>
                </c:pt>
                <c:pt idx="3834">
                  <c:v>68</c:v>
                </c:pt>
                <c:pt idx="3835">
                  <c:v>68</c:v>
                </c:pt>
                <c:pt idx="3836">
                  <c:v>68</c:v>
                </c:pt>
                <c:pt idx="3837">
                  <c:v>68</c:v>
                </c:pt>
                <c:pt idx="3838">
                  <c:v>68</c:v>
                </c:pt>
                <c:pt idx="3839">
                  <c:v>68</c:v>
                </c:pt>
                <c:pt idx="3840">
                  <c:v>68</c:v>
                </c:pt>
                <c:pt idx="3841">
                  <c:v>68</c:v>
                </c:pt>
                <c:pt idx="3842">
                  <c:v>68</c:v>
                </c:pt>
                <c:pt idx="3843">
                  <c:v>68</c:v>
                </c:pt>
                <c:pt idx="3844">
                  <c:v>68</c:v>
                </c:pt>
                <c:pt idx="3845">
                  <c:v>68</c:v>
                </c:pt>
                <c:pt idx="3846">
                  <c:v>68</c:v>
                </c:pt>
                <c:pt idx="3847">
                  <c:v>68</c:v>
                </c:pt>
                <c:pt idx="3848">
                  <c:v>68</c:v>
                </c:pt>
                <c:pt idx="3849">
                  <c:v>68</c:v>
                </c:pt>
                <c:pt idx="3850">
                  <c:v>68</c:v>
                </c:pt>
                <c:pt idx="3851">
                  <c:v>68</c:v>
                </c:pt>
                <c:pt idx="3852">
                  <c:v>68</c:v>
                </c:pt>
                <c:pt idx="3853">
                  <c:v>68</c:v>
                </c:pt>
                <c:pt idx="3854">
                  <c:v>68</c:v>
                </c:pt>
                <c:pt idx="3855">
                  <c:v>68</c:v>
                </c:pt>
                <c:pt idx="3856">
                  <c:v>68</c:v>
                </c:pt>
                <c:pt idx="3857">
                  <c:v>68</c:v>
                </c:pt>
                <c:pt idx="3858">
                  <c:v>68</c:v>
                </c:pt>
                <c:pt idx="3859">
                  <c:v>68</c:v>
                </c:pt>
                <c:pt idx="3860">
                  <c:v>68.25</c:v>
                </c:pt>
                <c:pt idx="3861">
                  <c:v>68.25</c:v>
                </c:pt>
                <c:pt idx="3862">
                  <c:v>68.25</c:v>
                </c:pt>
                <c:pt idx="3863">
                  <c:v>68.25</c:v>
                </c:pt>
                <c:pt idx="3864">
                  <c:v>68.25</c:v>
                </c:pt>
                <c:pt idx="3865">
                  <c:v>68.25</c:v>
                </c:pt>
                <c:pt idx="3866">
                  <c:v>68.25</c:v>
                </c:pt>
                <c:pt idx="3867">
                  <c:v>68.5</c:v>
                </c:pt>
                <c:pt idx="3868">
                  <c:v>68.75</c:v>
                </c:pt>
                <c:pt idx="3869">
                  <c:v>69</c:v>
                </c:pt>
                <c:pt idx="3870">
                  <c:v>69.25</c:v>
                </c:pt>
                <c:pt idx="3871">
                  <c:v>69.5</c:v>
                </c:pt>
                <c:pt idx="3872">
                  <c:v>69.75</c:v>
                </c:pt>
                <c:pt idx="3873">
                  <c:v>70</c:v>
                </c:pt>
                <c:pt idx="3874">
                  <c:v>70.25</c:v>
                </c:pt>
                <c:pt idx="3875">
                  <c:v>70.5</c:v>
                </c:pt>
                <c:pt idx="3876">
                  <c:v>70.75</c:v>
                </c:pt>
                <c:pt idx="3877">
                  <c:v>71</c:v>
                </c:pt>
                <c:pt idx="3878">
                  <c:v>71.25</c:v>
                </c:pt>
                <c:pt idx="3879">
                  <c:v>71.5</c:v>
                </c:pt>
                <c:pt idx="3880">
                  <c:v>71.75</c:v>
                </c:pt>
                <c:pt idx="3881">
                  <c:v>72</c:v>
                </c:pt>
                <c:pt idx="3882">
                  <c:v>72</c:v>
                </c:pt>
                <c:pt idx="3883">
                  <c:v>72</c:v>
                </c:pt>
                <c:pt idx="3884">
                  <c:v>72</c:v>
                </c:pt>
                <c:pt idx="3885">
                  <c:v>72</c:v>
                </c:pt>
                <c:pt idx="3886">
                  <c:v>72</c:v>
                </c:pt>
                <c:pt idx="3887">
                  <c:v>72</c:v>
                </c:pt>
                <c:pt idx="3888">
                  <c:v>72</c:v>
                </c:pt>
                <c:pt idx="3889">
                  <c:v>72</c:v>
                </c:pt>
                <c:pt idx="3890">
                  <c:v>72</c:v>
                </c:pt>
                <c:pt idx="3891">
                  <c:v>72</c:v>
                </c:pt>
                <c:pt idx="3892">
                  <c:v>72</c:v>
                </c:pt>
                <c:pt idx="3893">
                  <c:v>72</c:v>
                </c:pt>
                <c:pt idx="3894">
                  <c:v>72</c:v>
                </c:pt>
                <c:pt idx="3895">
                  <c:v>72</c:v>
                </c:pt>
                <c:pt idx="3896">
                  <c:v>72</c:v>
                </c:pt>
                <c:pt idx="3897">
                  <c:v>72</c:v>
                </c:pt>
                <c:pt idx="3898">
                  <c:v>72</c:v>
                </c:pt>
                <c:pt idx="3899">
                  <c:v>72</c:v>
                </c:pt>
                <c:pt idx="3900">
                  <c:v>72</c:v>
                </c:pt>
                <c:pt idx="3901">
                  <c:v>72</c:v>
                </c:pt>
                <c:pt idx="3902">
                  <c:v>72</c:v>
                </c:pt>
                <c:pt idx="3903">
                  <c:v>72</c:v>
                </c:pt>
                <c:pt idx="3904">
                  <c:v>72</c:v>
                </c:pt>
                <c:pt idx="3905">
                  <c:v>72</c:v>
                </c:pt>
                <c:pt idx="3906">
                  <c:v>72</c:v>
                </c:pt>
                <c:pt idx="3907">
                  <c:v>72</c:v>
                </c:pt>
                <c:pt idx="3908">
                  <c:v>72</c:v>
                </c:pt>
                <c:pt idx="3909">
                  <c:v>72</c:v>
                </c:pt>
                <c:pt idx="3910">
                  <c:v>72</c:v>
                </c:pt>
                <c:pt idx="3911">
                  <c:v>72</c:v>
                </c:pt>
                <c:pt idx="3912">
                  <c:v>72</c:v>
                </c:pt>
                <c:pt idx="3913">
                  <c:v>72</c:v>
                </c:pt>
                <c:pt idx="3914">
                  <c:v>72</c:v>
                </c:pt>
                <c:pt idx="3915">
                  <c:v>72</c:v>
                </c:pt>
                <c:pt idx="3916">
                  <c:v>72</c:v>
                </c:pt>
                <c:pt idx="3917">
                  <c:v>72</c:v>
                </c:pt>
                <c:pt idx="3918">
                  <c:v>72</c:v>
                </c:pt>
                <c:pt idx="3919">
                  <c:v>72</c:v>
                </c:pt>
                <c:pt idx="3920">
                  <c:v>72</c:v>
                </c:pt>
                <c:pt idx="3921">
                  <c:v>72</c:v>
                </c:pt>
                <c:pt idx="3922">
                  <c:v>72</c:v>
                </c:pt>
                <c:pt idx="3923">
                  <c:v>72</c:v>
                </c:pt>
                <c:pt idx="3924">
                  <c:v>72</c:v>
                </c:pt>
                <c:pt idx="3925">
                  <c:v>72</c:v>
                </c:pt>
                <c:pt idx="3926">
                  <c:v>72</c:v>
                </c:pt>
                <c:pt idx="3927">
                  <c:v>72</c:v>
                </c:pt>
                <c:pt idx="3928">
                  <c:v>72</c:v>
                </c:pt>
                <c:pt idx="3929">
                  <c:v>72</c:v>
                </c:pt>
                <c:pt idx="3930">
                  <c:v>72</c:v>
                </c:pt>
                <c:pt idx="3931">
                  <c:v>72</c:v>
                </c:pt>
                <c:pt idx="3932">
                  <c:v>72</c:v>
                </c:pt>
                <c:pt idx="3933">
                  <c:v>72</c:v>
                </c:pt>
                <c:pt idx="3934">
                  <c:v>72</c:v>
                </c:pt>
                <c:pt idx="3935">
                  <c:v>72</c:v>
                </c:pt>
                <c:pt idx="3936">
                  <c:v>72</c:v>
                </c:pt>
                <c:pt idx="3937">
                  <c:v>72</c:v>
                </c:pt>
                <c:pt idx="3938">
                  <c:v>72</c:v>
                </c:pt>
                <c:pt idx="3939">
                  <c:v>72</c:v>
                </c:pt>
                <c:pt idx="3940">
                  <c:v>72</c:v>
                </c:pt>
                <c:pt idx="3941">
                  <c:v>72</c:v>
                </c:pt>
                <c:pt idx="3942">
                  <c:v>72</c:v>
                </c:pt>
                <c:pt idx="3943">
                  <c:v>72</c:v>
                </c:pt>
                <c:pt idx="3944">
                  <c:v>72</c:v>
                </c:pt>
                <c:pt idx="3945">
                  <c:v>72</c:v>
                </c:pt>
                <c:pt idx="3946">
                  <c:v>72</c:v>
                </c:pt>
                <c:pt idx="3947">
                  <c:v>72</c:v>
                </c:pt>
                <c:pt idx="3948">
                  <c:v>72</c:v>
                </c:pt>
                <c:pt idx="3949">
                  <c:v>72</c:v>
                </c:pt>
                <c:pt idx="3950">
                  <c:v>72</c:v>
                </c:pt>
                <c:pt idx="3951">
                  <c:v>72</c:v>
                </c:pt>
                <c:pt idx="3952">
                  <c:v>72</c:v>
                </c:pt>
                <c:pt idx="3953">
                  <c:v>72</c:v>
                </c:pt>
                <c:pt idx="3954">
                  <c:v>72</c:v>
                </c:pt>
                <c:pt idx="3955">
                  <c:v>72</c:v>
                </c:pt>
                <c:pt idx="3956">
                  <c:v>72.25</c:v>
                </c:pt>
                <c:pt idx="3957">
                  <c:v>72.5</c:v>
                </c:pt>
                <c:pt idx="3958">
                  <c:v>72.75</c:v>
                </c:pt>
                <c:pt idx="3959">
                  <c:v>73</c:v>
                </c:pt>
                <c:pt idx="3960">
                  <c:v>73</c:v>
                </c:pt>
                <c:pt idx="3961">
                  <c:v>73</c:v>
                </c:pt>
                <c:pt idx="3962">
                  <c:v>73</c:v>
                </c:pt>
                <c:pt idx="3963">
                  <c:v>73</c:v>
                </c:pt>
                <c:pt idx="3964">
                  <c:v>73</c:v>
                </c:pt>
                <c:pt idx="3965">
                  <c:v>73</c:v>
                </c:pt>
                <c:pt idx="3966">
                  <c:v>73</c:v>
                </c:pt>
                <c:pt idx="3967">
                  <c:v>73</c:v>
                </c:pt>
                <c:pt idx="3968">
                  <c:v>73</c:v>
                </c:pt>
                <c:pt idx="3969">
                  <c:v>73</c:v>
                </c:pt>
                <c:pt idx="3970">
                  <c:v>73</c:v>
                </c:pt>
                <c:pt idx="3971">
                  <c:v>73</c:v>
                </c:pt>
                <c:pt idx="3972">
                  <c:v>73</c:v>
                </c:pt>
                <c:pt idx="3973">
                  <c:v>73</c:v>
                </c:pt>
                <c:pt idx="3974">
                  <c:v>73</c:v>
                </c:pt>
                <c:pt idx="3975">
                  <c:v>73</c:v>
                </c:pt>
                <c:pt idx="3976">
                  <c:v>73</c:v>
                </c:pt>
                <c:pt idx="3977">
                  <c:v>73</c:v>
                </c:pt>
                <c:pt idx="3978">
                  <c:v>73</c:v>
                </c:pt>
                <c:pt idx="3979">
                  <c:v>73</c:v>
                </c:pt>
                <c:pt idx="3980">
                  <c:v>73</c:v>
                </c:pt>
                <c:pt idx="3981">
                  <c:v>73</c:v>
                </c:pt>
                <c:pt idx="3982">
                  <c:v>73</c:v>
                </c:pt>
                <c:pt idx="3983">
                  <c:v>73</c:v>
                </c:pt>
                <c:pt idx="3984">
                  <c:v>73</c:v>
                </c:pt>
                <c:pt idx="3985">
                  <c:v>73</c:v>
                </c:pt>
                <c:pt idx="3986">
                  <c:v>73</c:v>
                </c:pt>
                <c:pt idx="3987">
                  <c:v>73</c:v>
                </c:pt>
                <c:pt idx="3988">
                  <c:v>73</c:v>
                </c:pt>
                <c:pt idx="3989">
                  <c:v>73</c:v>
                </c:pt>
                <c:pt idx="3990">
                  <c:v>73</c:v>
                </c:pt>
                <c:pt idx="3991">
                  <c:v>73</c:v>
                </c:pt>
                <c:pt idx="3992">
                  <c:v>73</c:v>
                </c:pt>
                <c:pt idx="3993">
                  <c:v>73</c:v>
                </c:pt>
                <c:pt idx="3994">
                  <c:v>73</c:v>
                </c:pt>
                <c:pt idx="3995">
                  <c:v>73</c:v>
                </c:pt>
                <c:pt idx="3996">
                  <c:v>73</c:v>
                </c:pt>
                <c:pt idx="3997">
                  <c:v>73</c:v>
                </c:pt>
                <c:pt idx="3998">
                  <c:v>73</c:v>
                </c:pt>
                <c:pt idx="3999">
                  <c:v>73</c:v>
                </c:pt>
                <c:pt idx="4000">
                  <c:v>73</c:v>
                </c:pt>
                <c:pt idx="4001">
                  <c:v>73</c:v>
                </c:pt>
                <c:pt idx="4002">
                  <c:v>73</c:v>
                </c:pt>
                <c:pt idx="4003">
                  <c:v>73</c:v>
                </c:pt>
                <c:pt idx="4004">
                  <c:v>73</c:v>
                </c:pt>
                <c:pt idx="4005">
                  <c:v>73</c:v>
                </c:pt>
                <c:pt idx="4006">
                  <c:v>73</c:v>
                </c:pt>
                <c:pt idx="4007">
                  <c:v>73</c:v>
                </c:pt>
                <c:pt idx="4008">
                  <c:v>73</c:v>
                </c:pt>
                <c:pt idx="4009">
                  <c:v>73</c:v>
                </c:pt>
                <c:pt idx="4010">
                  <c:v>73</c:v>
                </c:pt>
                <c:pt idx="4011">
                  <c:v>73</c:v>
                </c:pt>
                <c:pt idx="4012">
                  <c:v>73</c:v>
                </c:pt>
                <c:pt idx="4013">
                  <c:v>73</c:v>
                </c:pt>
                <c:pt idx="4014">
                  <c:v>73</c:v>
                </c:pt>
                <c:pt idx="4015">
                  <c:v>73</c:v>
                </c:pt>
                <c:pt idx="4016">
                  <c:v>73</c:v>
                </c:pt>
                <c:pt idx="4017">
                  <c:v>73</c:v>
                </c:pt>
                <c:pt idx="4018">
                  <c:v>73</c:v>
                </c:pt>
                <c:pt idx="4019">
                  <c:v>73</c:v>
                </c:pt>
                <c:pt idx="4020">
                  <c:v>73</c:v>
                </c:pt>
                <c:pt idx="4021">
                  <c:v>73</c:v>
                </c:pt>
                <c:pt idx="4022">
                  <c:v>73</c:v>
                </c:pt>
                <c:pt idx="4023">
                  <c:v>73</c:v>
                </c:pt>
                <c:pt idx="4024">
                  <c:v>73</c:v>
                </c:pt>
                <c:pt idx="4025">
                  <c:v>73</c:v>
                </c:pt>
                <c:pt idx="4026">
                  <c:v>73</c:v>
                </c:pt>
                <c:pt idx="4027">
                  <c:v>73</c:v>
                </c:pt>
                <c:pt idx="4028">
                  <c:v>73</c:v>
                </c:pt>
                <c:pt idx="4029">
                  <c:v>73</c:v>
                </c:pt>
                <c:pt idx="4030">
                  <c:v>73</c:v>
                </c:pt>
                <c:pt idx="4031">
                  <c:v>73</c:v>
                </c:pt>
                <c:pt idx="4032">
                  <c:v>73</c:v>
                </c:pt>
                <c:pt idx="4033">
                  <c:v>73</c:v>
                </c:pt>
                <c:pt idx="4034">
                  <c:v>73</c:v>
                </c:pt>
                <c:pt idx="4035">
                  <c:v>73</c:v>
                </c:pt>
                <c:pt idx="4036">
                  <c:v>73</c:v>
                </c:pt>
                <c:pt idx="4037">
                  <c:v>73</c:v>
                </c:pt>
                <c:pt idx="4038">
                  <c:v>73</c:v>
                </c:pt>
                <c:pt idx="4039">
                  <c:v>73</c:v>
                </c:pt>
                <c:pt idx="4040">
                  <c:v>73</c:v>
                </c:pt>
                <c:pt idx="4041">
                  <c:v>73</c:v>
                </c:pt>
                <c:pt idx="4042">
                  <c:v>73</c:v>
                </c:pt>
                <c:pt idx="4043">
                  <c:v>73</c:v>
                </c:pt>
                <c:pt idx="4044">
                  <c:v>73</c:v>
                </c:pt>
                <c:pt idx="4045">
                  <c:v>73</c:v>
                </c:pt>
                <c:pt idx="4046">
                  <c:v>73</c:v>
                </c:pt>
                <c:pt idx="4047">
                  <c:v>73</c:v>
                </c:pt>
                <c:pt idx="4048">
                  <c:v>73</c:v>
                </c:pt>
                <c:pt idx="4049">
                  <c:v>73</c:v>
                </c:pt>
                <c:pt idx="4050">
                  <c:v>73</c:v>
                </c:pt>
                <c:pt idx="4051">
                  <c:v>73</c:v>
                </c:pt>
                <c:pt idx="4052">
                  <c:v>73</c:v>
                </c:pt>
                <c:pt idx="4053">
                  <c:v>73.25</c:v>
                </c:pt>
                <c:pt idx="4054">
                  <c:v>73.5</c:v>
                </c:pt>
                <c:pt idx="4055">
                  <c:v>73.5</c:v>
                </c:pt>
                <c:pt idx="4056">
                  <c:v>73.75</c:v>
                </c:pt>
                <c:pt idx="4057">
                  <c:v>74</c:v>
                </c:pt>
                <c:pt idx="4058">
                  <c:v>74.25</c:v>
                </c:pt>
                <c:pt idx="4059">
                  <c:v>74.25</c:v>
                </c:pt>
                <c:pt idx="4060">
                  <c:v>74.5</c:v>
                </c:pt>
                <c:pt idx="4061">
                  <c:v>74.5</c:v>
                </c:pt>
                <c:pt idx="4062">
                  <c:v>74.5</c:v>
                </c:pt>
                <c:pt idx="4063">
                  <c:v>74.5</c:v>
                </c:pt>
                <c:pt idx="4064">
                  <c:v>74.5</c:v>
                </c:pt>
                <c:pt idx="4065">
                  <c:v>74.5</c:v>
                </c:pt>
                <c:pt idx="4066">
                  <c:v>74.5</c:v>
                </c:pt>
                <c:pt idx="4067">
                  <c:v>74.5</c:v>
                </c:pt>
                <c:pt idx="4068">
                  <c:v>74.5</c:v>
                </c:pt>
                <c:pt idx="4069">
                  <c:v>74.5</c:v>
                </c:pt>
                <c:pt idx="4070">
                  <c:v>74.5</c:v>
                </c:pt>
                <c:pt idx="4071">
                  <c:v>74.5</c:v>
                </c:pt>
                <c:pt idx="4072">
                  <c:v>74.5</c:v>
                </c:pt>
                <c:pt idx="4073">
                  <c:v>74.5</c:v>
                </c:pt>
                <c:pt idx="4074">
                  <c:v>74.5</c:v>
                </c:pt>
                <c:pt idx="4075">
                  <c:v>74.5</c:v>
                </c:pt>
                <c:pt idx="4076">
                  <c:v>74.5</c:v>
                </c:pt>
                <c:pt idx="4077">
                  <c:v>74.5</c:v>
                </c:pt>
                <c:pt idx="4078">
                  <c:v>74.5</c:v>
                </c:pt>
                <c:pt idx="4079">
                  <c:v>74.5</c:v>
                </c:pt>
                <c:pt idx="4080">
                  <c:v>74.5</c:v>
                </c:pt>
                <c:pt idx="4081">
                  <c:v>74.5</c:v>
                </c:pt>
                <c:pt idx="4082">
                  <c:v>74.5</c:v>
                </c:pt>
                <c:pt idx="4083">
                  <c:v>74.5</c:v>
                </c:pt>
                <c:pt idx="4084">
                  <c:v>74.5</c:v>
                </c:pt>
                <c:pt idx="4085">
                  <c:v>74.5</c:v>
                </c:pt>
                <c:pt idx="4086">
                  <c:v>74.5</c:v>
                </c:pt>
                <c:pt idx="4087">
                  <c:v>74.5</c:v>
                </c:pt>
                <c:pt idx="4088">
                  <c:v>74.5</c:v>
                </c:pt>
                <c:pt idx="4089">
                  <c:v>74.5</c:v>
                </c:pt>
                <c:pt idx="4090">
                  <c:v>74.5</c:v>
                </c:pt>
                <c:pt idx="4091">
                  <c:v>74.5</c:v>
                </c:pt>
                <c:pt idx="4092">
                  <c:v>74.5</c:v>
                </c:pt>
                <c:pt idx="4093">
                  <c:v>74.5</c:v>
                </c:pt>
                <c:pt idx="4094">
                  <c:v>74.5</c:v>
                </c:pt>
                <c:pt idx="4095">
                  <c:v>74.5</c:v>
                </c:pt>
                <c:pt idx="4096">
                  <c:v>74.5</c:v>
                </c:pt>
                <c:pt idx="4097">
                  <c:v>74.5</c:v>
                </c:pt>
                <c:pt idx="4098">
                  <c:v>74.5</c:v>
                </c:pt>
                <c:pt idx="4099">
                  <c:v>74.5</c:v>
                </c:pt>
                <c:pt idx="4100">
                  <c:v>74.5</c:v>
                </c:pt>
                <c:pt idx="4101">
                  <c:v>74.5</c:v>
                </c:pt>
                <c:pt idx="4102">
                  <c:v>74.5</c:v>
                </c:pt>
                <c:pt idx="4103">
                  <c:v>74.5</c:v>
                </c:pt>
                <c:pt idx="4104">
                  <c:v>74.5</c:v>
                </c:pt>
                <c:pt idx="4105">
                  <c:v>74.5</c:v>
                </c:pt>
                <c:pt idx="4106">
                  <c:v>74.5</c:v>
                </c:pt>
                <c:pt idx="4107">
                  <c:v>74.5</c:v>
                </c:pt>
                <c:pt idx="4108">
                  <c:v>74.5</c:v>
                </c:pt>
                <c:pt idx="4109">
                  <c:v>74.5</c:v>
                </c:pt>
                <c:pt idx="4110">
                  <c:v>74.5</c:v>
                </c:pt>
                <c:pt idx="4111">
                  <c:v>74.5</c:v>
                </c:pt>
                <c:pt idx="4112">
                  <c:v>74.5</c:v>
                </c:pt>
                <c:pt idx="4113">
                  <c:v>74.5</c:v>
                </c:pt>
                <c:pt idx="4114">
                  <c:v>74.5</c:v>
                </c:pt>
                <c:pt idx="4115">
                  <c:v>74.5</c:v>
                </c:pt>
                <c:pt idx="4116">
                  <c:v>74.5</c:v>
                </c:pt>
                <c:pt idx="4117">
                  <c:v>74.5</c:v>
                </c:pt>
                <c:pt idx="4118">
                  <c:v>74.5</c:v>
                </c:pt>
                <c:pt idx="4119">
                  <c:v>74.5</c:v>
                </c:pt>
                <c:pt idx="4120">
                  <c:v>74.5</c:v>
                </c:pt>
                <c:pt idx="4121">
                  <c:v>74.5</c:v>
                </c:pt>
                <c:pt idx="4122">
                  <c:v>74.5</c:v>
                </c:pt>
                <c:pt idx="4123">
                  <c:v>74.5</c:v>
                </c:pt>
                <c:pt idx="4124">
                  <c:v>74.5</c:v>
                </c:pt>
                <c:pt idx="4125">
                  <c:v>74.5</c:v>
                </c:pt>
                <c:pt idx="4126">
                  <c:v>74.5</c:v>
                </c:pt>
                <c:pt idx="4127">
                  <c:v>74.5</c:v>
                </c:pt>
                <c:pt idx="4128">
                  <c:v>74.5</c:v>
                </c:pt>
                <c:pt idx="4129">
                  <c:v>74.5</c:v>
                </c:pt>
                <c:pt idx="4130">
                  <c:v>74.5</c:v>
                </c:pt>
                <c:pt idx="4131">
                  <c:v>74.5</c:v>
                </c:pt>
                <c:pt idx="4132">
                  <c:v>74.5</c:v>
                </c:pt>
                <c:pt idx="4133">
                  <c:v>74.5</c:v>
                </c:pt>
                <c:pt idx="4134">
                  <c:v>74.5</c:v>
                </c:pt>
                <c:pt idx="4135">
                  <c:v>74.5</c:v>
                </c:pt>
                <c:pt idx="4136">
                  <c:v>74.5</c:v>
                </c:pt>
                <c:pt idx="4137">
                  <c:v>74.5</c:v>
                </c:pt>
                <c:pt idx="4138">
                  <c:v>74.5</c:v>
                </c:pt>
                <c:pt idx="4139">
                  <c:v>74.5</c:v>
                </c:pt>
                <c:pt idx="4140">
                  <c:v>74.5</c:v>
                </c:pt>
                <c:pt idx="4141">
                  <c:v>74.5</c:v>
                </c:pt>
                <c:pt idx="4142">
                  <c:v>74.5</c:v>
                </c:pt>
                <c:pt idx="4143">
                  <c:v>74.5</c:v>
                </c:pt>
                <c:pt idx="4144">
                  <c:v>74.5</c:v>
                </c:pt>
                <c:pt idx="4145">
                  <c:v>74.5</c:v>
                </c:pt>
                <c:pt idx="4146">
                  <c:v>74.5</c:v>
                </c:pt>
                <c:pt idx="4147">
                  <c:v>74.5</c:v>
                </c:pt>
                <c:pt idx="4148">
                  <c:v>74.5</c:v>
                </c:pt>
                <c:pt idx="4149">
                  <c:v>74.5</c:v>
                </c:pt>
                <c:pt idx="4150">
                  <c:v>74.5</c:v>
                </c:pt>
                <c:pt idx="4151">
                  <c:v>74.5</c:v>
                </c:pt>
                <c:pt idx="4152">
                  <c:v>74.5</c:v>
                </c:pt>
                <c:pt idx="4153">
                  <c:v>74.5</c:v>
                </c:pt>
                <c:pt idx="4154">
                  <c:v>74.5</c:v>
                </c:pt>
                <c:pt idx="4155">
                  <c:v>74.5</c:v>
                </c:pt>
                <c:pt idx="4156">
                  <c:v>74.5</c:v>
                </c:pt>
                <c:pt idx="4157">
                  <c:v>74.5</c:v>
                </c:pt>
                <c:pt idx="4158">
                  <c:v>74.5</c:v>
                </c:pt>
                <c:pt idx="4159">
                  <c:v>74.5</c:v>
                </c:pt>
                <c:pt idx="4160">
                  <c:v>74.5</c:v>
                </c:pt>
                <c:pt idx="4161">
                  <c:v>74.5</c:v>
                </c:pt>
                <c:pt idx="4162">
                  <c:v>74.5</c:v>
                </c:pt>
                <c:pt idx="4163">
                  <c:v>74.5</c:v>
                </c:pt>
                <c:pt idx="4164">
                  <c:v>74.5</c:v>
                </c:pt>
                <c:pt idx="4165">
                  <c:v>74.5</c:v>
                </c:pt>
                <c:pt idx="4166">
                  <c:v>74.5</c:v>
                </c:pt>
                <c:pt idx="4167">
                  <c:v>74.5</c:v>
                </c:pt>
                <c:pt idx="4168">
                  <c:v>74.5</c:v>
                </c:pt>
                <c:pt idx="4169">
                  <c:v>74.5</c:v>
                </c:pt>
                <c:pt idx="4170">
                  <c:v>74.5</c:v>
                </c:pt>
                <c:pt idx="4171">
                  <c:v>74.5</c:v>
                </c:pt>
                <c:pt idx="4172">
                  <c:v>74.5</c:v>
                </c:pt>
                <c:pt idx="4173">
                  <c:v>74.5</c:v>
                </c:pt>
                <c:pt idx="4174">
                  <c:v>74.5</c:v>
                </c:pt>
                <c:pt idx="4175">
                  <c:v>74.5</c:v>
                </c:pt>
                <c:pt idx="4176">
                  <c:v>74.5</c:v>
                </c:pt>
                <c:pt idx="4177">
                  <c:v>74.5</c:v>
                </c:pt>
                <c:pt idx="4178">
                  <c:v>74.5</c:v>
                </c:pt>
                <c:pt idx="4179">
                  <c:v>74.5</c:v>
                </c:pt>
                <c:pt idx="4180">
                  <c:v>74.5</c:v>
                </c:pt>
                <c:pt idx="4181">
                  <c:v>74.5</c:v>
                </c:pt>
                <c:pt idx="4182">
                  <c:v>74.5</c:v>
                </c:pt>
                <c:pt idx="4183">
                  <c:v>74.5</c:v>
                </c:pt>
                <c:pt idx="4184">
                  <c:v>74.5</c:v>
                </c:pt>
                <c:pt idx="4185">
                  <c:v>74.5</c:v>
                </c:pt>
                <c:pt idx="4186">
                  <c:v>74.5</c:v>
                </c:pt>
                <c:pt idx="4187">
                  <c:v>74.5</c:v>
                </c:pt>
                <c:pt idx="4188">
                  <c:v>74.5</c:v>
                </c:pt>
                <c:pt idx="4189">
                  <c:v>74.5</c:v>
                </c:pt>
                <c:pt idx="4190">
                  <c:v>74.5</c:v>
                </c:pt>
                <c:pt idx="4191">
                  <c:v>74.5</c:v>
                </c:pt>
                <c:pt idx="4192">
                  <c:v>74.5</c:v>
                </c:pt>
                <c:pt idx="4193">
                  <c:v>74.5</c:v>
                </c:pt>
                <c:pt idx="4194">
                  <c:v>74.5</c:v>
                </c:pt>
                <c:pt idx="4195">
                  <c:v>74.5</c:v>
                </c:pt>
                <c:pt idx="4196">
                  <c:v>74.5</c:v>
                </c:pt>
                <c:pt idx="4197">
                  <c:v>74.5</c:v>
                </c:pt>
                <c:pt idx="4198">
                  <c:v>74.5</c:v>
                </c:pt>
                <c:pt idx="4199">
                  <c:v>74.5</c:v>
                </c:pt>
                <c:pt idx="4200">
                  <c:v>74.5</c:v>
                </c:pt>
                <c:pt idx="4201">
                  <c:v>74.5</c:v>
                </c:pt>
                <c:pt idx="4202">
                  <c:v>74.5</c:v>
                </c:pt>
                <c:pt idx="4203">
                  <c:v>74.5</c:v>
                </c:pt>
                <c:pt idx="4204">
                  <c:v>74.5</c:v>
                </c:pt>
                <c:pt idx="4205">
                  <c:v>74.5</c:v>
                </c:pt>
                <c:pt idx="4206">
                  <c:v>74.5</c:v>
                </c:pt>
                <c:pt idx="4207">
                  <c:v>74.5</c:v>
                </c:pt>
                <c:pt idx="4208">
                  <c:v>74.5</c:v>
                </c:pt>
                <c:pt idx="4209">
                  <c:v>74.5</c:v>
                </c:pt>
                <c:pt idx="4210">
                  <c:v>74.5</c:v>
                </c:pt>
                <c:pt idx="4211">
                  <c:v>74.5</c:v>
                </c:pt>
                <c:pt idx="4212">
                  <c:v>74.5</c:v>
                </c:pt>
                <c:pt idx="4213">
                  <c:v>74.5</c:v>
                </c:pt>
                <c:pt idx="4214">
                  <c:v>74.5</c:v>
                </c:pt>
                <c:pt idx="4215">
                  <c:v>74.5</c:v>
                </c:pt>
                <c:pt idx="4216">
                  <c:v>74.5</c:v>
                </c:pt>
                <c:pt idx="4217">
                  <c:v>74.5</c:v>
                </c:pt>
                <c:pt idx="4218">
                  <c:v>74.5</c:v>
                </c:pt>
                <c:pt idx="4219">
                  <c:v>74.5</c:v>
                </c:pt>
                <c:pt idx="4220">
                  <c:v>74.5</c:v>
                </c:pt>
                <c:pt idx="4221">
                  <c:v>74.5</c:v>
                </c:pt>
                <c:pt idx="4222">
                  <c:v>74.5</c:v>
                </c:pt>
                <c:pt idx="4223">
                  <c:v>74.5</c:v>
                </c:pt>
                <c:pt idx="4224">
                  <c:v>74.5</c:v>
                </c:pt>
                <c:pt idx="4225">
                  <c:v>74.5</c:v>
                </c:pt>
                <c:pt idx="4226">
                  <c:v>74.5</c:v>
                </c:pt>
                <c:pt idx="4227">
                  <c:v>74.5</c:v>
                </c:pt>
                <c:pt idx="4228">
                  <c:v>74.5</c:v>
                </c:pt>
                <c:pt idx="4229">
                  <c:v>74.5</c:v>
                </c:pt>
                <c:pt idx="4230">
                  <c:v>74.5</c:v>
                </c:pt>
                <c:pt idx="4231">
                  <c:v>74.5</c:v>
                </c:pt>
                <c:pt idx="4232">
                  <c:v>74.5</c:v>
                </c:pt>
                <c:pt idx="4233">
                  <c:v>74.5</c:v>
                </c:pt>
                <c:pt idx="4234">
                  <c:v>74.5</c:v>
                </c:pt>
                <c:pt idx="4235">
                  <c:v>74.5</c:v>
                </c:pt>
                <c:pt idx="4236">
                  <c:v>74.5</c:v>
                </c:pt>
                <c:pt idx="4237">
                  <c:v>74.5</c:v>
                </c:pt>
                <c:pt idx="4238">
                  <c:v>74.5</c:v>
                </c:pt>
                <c:pt idx="4239">
                  <c:v>74.5</c:v>
                </c:pt>
                <c:pt idx="4240">
                  <c:v>74.5</c:v>
                </c:pt>
                <c:pt idx="4241">
                  <c:v>74.5</c:v>
                </c:pt>
                <c:pt idx="4242">
                  <c:v>74.5</c:v>
                </c:pt>
                <c:pt idx="4243">
                  <c:v>74.5</c:v>
                </c:pt>
                <c:pt idx="4244">
                  <c:v>74.5</c:v>
                </c:pt>
                <c:pt idx="4245">
                  <c:v>74.5</c:v>
                </c:pt>
                <c:pt idx="4246">
                  <c:v>74.5</c:v>
                </c:pt>
                <c:pt idx="4247">
                  <c:v>74.5</c:v>
                </c:pt>
                <c:pt idx="4248">
                  <c:v>74.5</c:v>
                </c:pt>
                <c:pt idx="4249">
                  <c:v>74.5</c:v>
                </c:pt>
                <c:pt idx="4250">
                  <c:v>74.5</c:v>
                </c:pt>
                <c:pt idx="4251">
                  <c:v>74.5</c:v>
                </c:pt>
                <c:pt idx="4252">
                  <c:v>74.5</c:v>
                </c:pt>
                <c:pt idx="4253">
                  <c:v>74.5</c:v>
                </c:pt>
                <c:pt idx="4254">
                  <c:v>74.5</c:v>
                </c:pt>
                <c:pt idx="4255">
                  <c:v>74.5</c:v>
                </c:pt>
                <c:pt idx="4256">
                  <c:v>74.5</c:v>
                </c:pt>
                <c:pt idx="4257">
                  <c:v>74.5</c:v>
                </c:pt>
                <c:pt idx="4258">
                  <c:v>74.5</c:v>
                </c:pt>
                <c:pt idx="4259">
                  <c:v>74.5</c:v>
                </c:pt>
                <c:pt idx="4260">
                  <c:v>74.5</c:v>
                </c:pt>
                <c:pt idx="4261">
                  <c:v>74.5</c:v>
                </c:pt>
                <c:pt idx="4262">
                  <c:v>74.5</c:v>
                </c:pt>
                <c:pt idx="4263">
                  <c:v>74.5</c:v>
                </c:pt>
                <c:pt idx="4264">
                  <c:v>74.5</c:v>
                </c:pt>
                <c:pt idx="4265">
                  <c:v>74.5</c:v>
                </c:pt>
                <c:pt idx="4266">
                  <c:v>74.5</c:v>
                </c:pt>
                <c:pt idx="4267">
                  <c:v>74.5</c:v>
                </c:pt>
                <c:pt idx="4268">
                  <c:v>74.5</c:v>
                </c:pt>
                <c:pt idx="4269">
                  <c:v>74.5</c:v>
                </c:pt>
                <c:pt idx="4270">
                  <c:v>74.5</c:v>
                </c:pt>
                <c:pt idx="4271">
                  <c:v>74.5</c:v>
                </c:pt>
                <c:pt idx="4272">
                  <c:v>74.5</c:v>
                </c:pt>
                <c:pt idx="4273">
                  <c:v>74.5</c:v>
                </c:pt>
                <c:pt idx="4274">
                  <c:v>74.5</c:v>
                </c:pt>
                <c:pt idx="4275">
                  <c:v>74.5</c:v>
                </c:pt>
                <c:pt idx="4276">
                  <c:v>74.5</c:v>
                </c:pt>
                <c:pt idx="4277">
                  <c:v>74.5</c:v>
                </c:pt>
                <c:pt idx="4278">
                  <c:v>74.5</c:v>
                </c:pt>
                <c:pt idx="4279">
                  <c:v>74.5</c:v>
                </c:pt>
                <c:pt idx="4280">
                  <c:v>74.5</c:v>
                </c:pt>
                <c:pt idx="4281">
                  <c:v>74.5</c:v>
                </c:pt>
                <c:pt idx="4282">
                  <c:v>74.5</c:v>
                </c:pt>
                <c:pt idx="4283">
                  <c:v>74.5</c:v>
                </c:pt>
                <c:pt idx="4284">
                  <c:v>74.5</c:v>
                </c:pt>
                <c:pt idx="4285">
                  <c:v>74.5</c:v>
                </c:pt>
                <c:pt idx="4286">
                  <c:v>74.5</c:v>
                </c:pt>
                <c:pt idx="4287">
                  <c:v>74.5</c:v>
                </c:pt>
                <c:pt idx="4288">
                  <c:v>74.5</c:v>
                </c:pt>
                <c:pt idx="4289">
                  <c:v>74.5</c:v>
                </c:pt>
                <c:pt idx="4290">
                  <c:v>74.5</c:v>
                </c:pt>
                <c:pt idx="4291">
                  <c:v>74.5</c:v>
                </c:pt>
                <c:pt idx="4292">
                  <c:v>74.5</c:v>
                </c:pt>
                <c:pt idx="4293">
                  <c:v>74.5</c:v>
                </c:pt>
                <c:pt idx="4294">
                  <c:v>74.5</c:v>
                </c:pt>
                <c:pt idx="4295">
                  <c:v>74.5</c:v>
                </c:pt>
                <c:pt idx="4296">
                  <c:v>74.5</c:v>
                </c:pt>
                <c:pt idx="4297">
                  <c:v>74.5</c:v>
                </c:pt>
                <c:pt idx="4298">
                  <c:v>74.5</c:v>
                </c:pt>
                <c:pt idx="4299">
                  <c:v>74.5</c:v>
                </c:pt>
                <c:pt idx="4300">
                  <c:v>74.5</c:v>
                </c:pt>
                <c:pt idx="4301">
                  <c:v>74.5</c:v>
                </c:pt>
                <c:pt idx="4302">
                  <c:v>74.5</c:v>
                </c:pt>
                <c:pt idx="4303">
                  <c:v>74.5</c:v>
                </c:pt>
                <c:pt idx="4304">
                  <c:v>74.5</c:v>
                </c:pt>
                <c:pt idx="4305">
                  <c:v>74.5</c:v>
                </c:pt>
                <c:pt idx="4306">
                  <c:v>74.5</c:v>
                </c:pt>
                <c:pt idx="4307">
                  <c:v>74.5</c:v>
                </c:pt>
                <c:pt idx="4308">
                  <c:v>74.5</c:v>
                </c:pt>
                <c:pt idx="4309">
                  <c:v>74.5</c:v>
                </c:pt>
                <c:pt idx="4310">
                  <c:v>74.5</c:v>
                </c:pt>
                <c:pt idx="4311">
                  <c:v>74.5</c:v>
                </c:pt>
                <c:pt idx="4312">
                  <c:v>74.5</c:v>
                </c:pt>
                <c:pt idx="4313">
                  <c:v>74.5</c:v>
                </c:pt>
                <c:pt idx="4314">
                  <c:v>74.5</c:v>
                </c:pt>
                <c:pt idx="4315">
                  <c:v>74.5</c:v>
                </c:pt>
                <c:pt idx="4316">
                  <c:v>74.5</c:v>
                </c:pt>
                <c:pt idx="4317">
                  <c:v>74.5</c:v>
                </c:pt>
                <c:pt idx="4318">
                  <c:v>74.5</c:v>
                </c:pt>
                <c:pt idx="4319">
                  <c:v>74.5</c:v>
                </c:pt>
                <c:pt idx="4320">
                  <c:v>74.5</c:v>
                </c:pt>
                <c:pt idx="4321">
                  <c:v>74.5</c:v>
                </c:pt>
                <c:pt idx="4322">
                  <c:v>74.5</c:v>
                </c:pt>
                <c:pt idx="4323">
                  <c:v>74.5</c:v>
                </c:pt>
                <c:pt idx="4324">
                  <c:v>74.5</c:v>
                </c:pt>
                <c:pt idx="4325">
                  <c:v>74.5</c:v>
                </c:pt>
                <c:pt idx="4326">
                  <c:v>74.5</c:v>
                </c:pt>
                <c:pt idx="4327">
                  <c:v>74.5</c:v>
                </c:pt>
                <c:pt idx="4328">
                  <c:v>74.5</c:v>
                </c:pt>
                <c:pt idx="4329">
                  <c:v>74.5</c:v>
                </c:pt>
                <c:pt idx="4330">
                  <c:v>74.5</c:v>
                </c:pt>
                <c:pt idx="4331">
                  <c:v>74.5</c:v>
                </c:pt>
                <c:pt idx="4332">
                  <c:v>74.5</c:v>
                </c:pt>
                <c:pt idx="4333">
                  <c:v>74.5</c:v>
                </c:pt>
                <c:pt idx="4334">
                  <c:v>74.5</c:v>
                </c:pt>
                <c:pt idx="4335">
                  <c:v>74.5</c:v>
                </c:pt>
                <c:pt idx="4336">
                  <c:v>74.5</c:v>
                </c:pt>
                <c:pt idx="4337">
                  <c:v>74.5</c:v>
                </c:pt>
                <c:pt idx="4338">
                  <c:v>74.5</c:v>
                </c:pt>
                <c:pt idx="4339">
                  <c:v>74.5</c:v>
                </c:pt>
                <c:pt idx="4340">
                  <c:v>74.75</c:v>
                </c:pt>
                <c:pt idx="4341">
                  <c:v>75</c:v>
                </c:pt>
                <c:pt idx="4342">
                  <c:v>75.25</c:v>
                </c:pt>
                <c:pt idx="4343">
                  <c:v>75.25</c:v>
                </c:pt>
                <c:pt idx="4344">
                  <c:v>75.25</c:v>
                </c:pt>
                <c:pt idx="4345">
                  <c:v>75.25</c:v>
                </c:pt>
                <c:pt idx="4346">
                  <c:v>75.5</c:v>
                </c:pt>
                <c:pt idx="4347">
                  <c:v>75.75</c:v>
                </c:pt>
                <c:pt idx="4348">
                  <c:v>76</c:v>
                </c:pt>
                <c:pt idx="4349">
                  <c:v>76.25</c:v>
                </c:pt>
                <c:pt idx="4350">
                  <c:v>76.5</c:v>
                </c:pt>
                <c:pt idx="4351">
                  <c:v>76.75</c:v>
                </c:pt>
                <c:pt idx="4352">
                  <c:v>77</c:v>
                </c:pt>
                <c:pt idx="4353">
                  <c:v>77</c:v>
                </c:pt>
                <c:pt idx="4354">
                  <c:v>77.25</c:v>
                </c:pt>
                <c:pt idx="4355">
                  <c:v>77.25</c:v>
                </c:pt>
                <c:pt idx="4356">
                  <c:v>77.25</c:v>
                </c:pt>
                <c:pt idx="4357">
                  <c:v>77.25</c:v>
                </c:pt>
                <c:pt idx="4358">
                  <c:v>77.25</c:v>
                </c:pt>
                <c:pt idx="4359">
                  <c:v>77.25</c:v>
                </c:pt>
                <c:pt idx="4360">
                  <c:v>77.25</c:v>
                </c:pt>
                <c:pt idx="4361">
                  <c:v>77.25</c:v>
                </c:pt>
                <c:pt idx="4362">
                  <c:v>77.25</c:v>
                </c:pt>
                <c:pt idx="4363">
                  <c:v>77.25</c:v>
                </c:pt>
                <c:pt idx="4364">
                  <c:v>77.25</c:v>
                </c:pt>
                <c:pt idx="4365">
                  <c:v>77.25</c:v>
                </c:pt>
                <c:pt idx="4366">
                  <c:v>77.25</c:v>
                </c:pt>
                <c:pt idx="4367">
                  <c:v>77.25</c:v>
                </c:pt>
                <c:pt idx="4368">
                  <c:v>77.25</c:v>
                </c:pt>
                <c:pt idx="4369">
                  <c:v>77.25</c:v>
                </c:pt>
                <c:pt idx="4370">
                  <c:v>77.25</c:v>
                </c:pt>
                <c:pt idx="4371">
                  <c:v>77.25</c:v>
                </c:pt>
                <c:pt idx="4372">
                  <c:v>77.25</c:v>
                </c:pt>
                <c:pt idx="4373">
                  <c:v>77.25</c:v>
                </c:pt>
                <c:pt idx="4374">
                  <c:v>77.25</c:v>
                </c:pt>
                <c:pt idx="4375">
                  <c:v>77.25</c:v>
                </c:pt>
                <c:pt idx="4376">
                  <c:v>77.25</c:v>
                </c:pt>
                <c:pt idx="4377">
                  <c:v>77.25</c:v>
                </c:pt>
                <c:pt idx="4378">
                  <c:v>77.25</c:v>
                </c:pt>
                <c:pt idx="4379">
                  <c:v>77.25</c:v>
                </c:pt>
                <c:pt idx="4380">
                  <c:v>77.25</c:v>
                </c:pt>
                <c:pt idx="4381">
                  <c:v>77.25</c:v>
                </c:pt>
                <c:pt idx="4382">
                  <c:v>77.25</c:v>
                </c:pt>
                <c:pt idx="4383">
                  <c:v>77.25</c:v>
                </c:pt>
                <c:pt idx="4384">
                  <c:v>77.25</c:v>
                </c:pt>
                <c:pt idx="4385">
                  <c:v>77.25</c:v>
                </c:pt>
                <c:pt idx="4386">
                  <c:v>77.25</c:v>
                </c:pt>
                <c:pt idx="4387">
                  <c:v>77.25</c:v>
                </c:pt>
                <c:pt idx="4388">
                  <c:v>77.25</c:v>
                </c:pt>
                <c:pt idx="4389">
                  <c:v>77.25</c:v>
                </c:pt>
                <c:pt idx="4390">
                  <c:v>77.25</c:v>
                </c:pt>
                <c:pt idx="4391">
                  <c:v>77.25</c:v>
                </c:pt>
                <c:pt idx="4392">
                  <c:v>77.25</c:v>
                </c:pt>
                <c:pt idx="4393">
                  <c:v>77.25</c:v>
                </c:pt>
                <c:pt idx="4394">
                  <c:v>77.25</c:v>
                </c:pt>
                <c:pt idx="4395">
                  <c:v>77.25</c:v>
                </c:pt>
                <c:pt idx="4396">
                  <c:v>77.25</c:v>
                </c:pt>
                <c:pt idx="4397">
                  <c:v>77.25</c:v>
                </c:pt>
                <c:pt idx="4398">
                  <c:v>77.25</c:v>
                </c:pt>
                <c:pt idx="4399">
                  <c:v>77.25</c:v>
                </c:pt>
                <c:pt idx="4400">
                  <c:v>77.25</c:v>
                </c:pt>
                <c:pt idx="4401">
                  <c:v>77.25</c:v>
                </c:pt>
                <c:pt idx="4402">
                  <c:v>77.25</c:v>
                </c:pt>
                <c:pt idx="4403">
                  <c:v>77.25</c:v>
                </c:pt>
                <c:pt idx="4404">
                  <c:v>77.25</c:v>
                </c:pt>
                <c:pt idx="4405">
                  <c:v>77.25</c:v>
                </c:pt>
                <c:pt idx="4406">
                  <c:v>77.25</c:v>
                </c:pt>
                <c:pt idx="4407">
                  <c:v>77.25</c:v>
                </c:pt>
                <c:pt idx="4408">
                  <c:v>77.25</c:v>
                </c:pt>
                <c:pt idx="4409">
                  <c:v>77.25</c:v>
                </c:pt>
                <c:pt idx="4410">
                  <c:v>77.25</c:v>
                </c:pt>
                <c:pt idx="4411">
                  <c:v>77.25</c:v>
                </c:pt>
                <c:pt idx="4412">
                  <c:v>77.25</c:v>
                </c:pt>
                <c:pt idx="4413">
                  <c:v>77.25</c:v>
                </c:pt>
                <c:pt idx="4414">
                  <c:v>77.25</c:v>
                </c:pt>
                <c:pt idx="4415">
                  <c:v>77.25</c:v>
                </c:pt>
                <c:pt idx="4416">
                  <c:v>77.25</c:v>
                </c:pt>
                <c:pt idx="4417">
                  <c:v>77.25</c:v>
                </c:pt>
                <c:pt idx="4418">
                  <c:v>77.25</c:v>
                </c:pt>
                <c:pt idx="4419">
                  <c:v>77.25</c:v>
                </c:pt>
                <c:pt idx="4420">
                  <c:v>77.25</c:v>
                </c:pt>
                <c:pt idx="4421">
                  <c:v>77.25</c:v>
                </c:pt>
                <c:pt idx="4422">
                  <c:v>77.25</c:v>
                </c:pt>
                <c:pt idx="4423">
                  <c:v>77.25</c:v>
                </c:pt>
                <c:pt idx="4424">
                  <c:v>77.25</c:v>
                </c:pt>
                <c:pt idx="4425">
                  <c:v>77.25</c:v>
                </c:pt>
                <c:pt idx="4426">
                  <c:v>77.25</c:v>
                </c:pt>
                <c:pt idx="4427">
                  <c:v>77.25</c:v>
                </c:pt>
                <c:pt idx="4428">
                  <c:v>77.25</c:v>
                </c:pt>
                <c:pt idx="4429">
                  <c:v>77.25</c:v>
                </c:pt>
                <c:pt idx="4430">
                  <c:v>77.25</c:v>
                </c:pt>
                <c:pt idx="4431">
                  <c:v>77.25</c:v>
                </c:pt>
                <c:pt idx="4432">
                  <c:v>77.25</c:v>
                </c:pt>
                <c:pt idx="4433">
                  <c:v>77.25</c:v>
                </c:pt>
                <c:pt idx="4434">
                  <c:v>77.25</c:v>
                </c:pt>
                <c:pt idx="4435">
                  <c:v>77.25</c:v>
                </c:pt>
                <c:pt idx="4436">
                  <c:v>77.25</c:v>
                </c:pt>
                <c:pt idx="4437">
                  <c:v>77.5</c:v>
                </c:pt>
                <c:pt idx="4438">
                  <c:v>77.75</c:v>
                </c:pt>
                <c:pt idx="4439">
                  <c:v>78</c:v>
                </c:pt>
                <c:pt idx="4440">
                  <c:v>78.25</c:v>
                </c:pt>
                <c:pt idx="4441">
                  <c:v>78.5</c:v>
                </c:pt>
                <c:pt idx="4442">
                  <c:v>78.75</c:v>
                </c:pt>
                <c:pt idx="4443">
                  <c:v>79</c:v>
                </c:pt>
                <c:pt idx="4444">
                  <c:v>79.25</c:v>
                </c:pt>
                <c:pt idx="4445">
                  <c:v>79.5</c:v>
                </c:pt>
                <c:pt idx="4446">
                  <c:v>79.75</c:v>
                </c:pt>
                <c:pt idx="4447">
                  <c:v>80</c:v>
                </c:pt>
                <c:pt idx="4448">
                  <c:v>80.25</c:v>
                </c:pt>
                <c:pt idx="4449">
                  <c:v>80.5</c:v>
                </c:pt>
                <c:pt idx="4450">
                  <c:v>80.75</c:v>
                </c:pt>
                <c:pt idx="4451">
                  <c:v>81</c:v>
                </c:pt>
                <c:pt idx="4452">
                  <c:v>81.25</c:v>
                </c:pt>
                <c:pt idx="4453">
                  <c:v>81.25</c:v>
                </c:pt>
                <c:pt idx="4454">
                  <c:v>81.25</c:v>
                </c:pt>
                <c:pt idx="4455">
                  <c:v>81.25</c:v>
                </c:pt>
                <c:pt idx="4456">
                  <c:v>81.25</c:v>
                </c:pt>
                <c:pt idx="4457">
                  <c:v>81.25</c:v>
                </c:pt>
                <c:pt idx="4458">
                  <c:v>81.5</c:v>
                </c:pt>
                <c:pt idx="4459">
                  <c:v>81.5</c:v>
                </c:pt>
                <c:pt idx="4460">
                  <c:v>81.5</c:v>
                </c:pt>
                <c:pt idx="4461">
                  <c:v>81.5</c:v>
                </c:pt>
                <c:pt idx="4462">
                  <c:v>81.5</c:v>
                </c:pt>
                <c:pt idx="4463">
                  <c:v>81.5</c:v>
                </c:pt>
                <c:pt idx="4464">
                  <c:v>81.5</c:v>
                </c:pt>
                <c:pt idx="4465">
                  <c:v>81.5</c:v>
                </c:pt>
                <c:pt idx="4466">
                  <c:v>81.5</c:v>
                </c:pt>
                <c:pt idx="4467">
                  <c:v>81.5</c:v>
                </c:pt>
                <c:pt idx="4468">
                  <c:v>81.5</c:v>
                </c:pt>
                <c:pt idx="4469">
                  <c:v>81.5</c:v>
                </c:pt>
                <c:pt idx="4470">
                  <c:v>81.5</c:v>
                </c:pt>
                <c:pt idx="4471">
                  <c:v>81.5</c:v>
                </c:pt>
                <c:pt idx="4472">
                  <c:v>81.5</c:v>
                </c:pt>
                <c:pt idx="4473">
                  <c:v>81.5</c:v>
                </c:pt>
                <c:pt idx="4474">
                  <c:v>81.5</c:v>
                </c:pt>
                <c:pt idx="4475">
                  <c:v>81.5</c:v>
                </c:pt>
                <c:pt idx="4476">
                  <c:v>81.5</c:v>
                </c:pt>
                <c:pt idx="4477">
                  <c:v>81.5</c:v>
                </c:pt>
                <c:pt idx="4478">
                  <c:v>81.5</c:v>
                </c:pt>
                <c:pt idx="4479">
                  <c:v>81.5</c:v>
                </c:pt>
                <c:pt idx="4480">
                  <c:v>81.5</c:v>
                </c:pt>
                <c:pt idx="4481">
                  <c:v>81.5</c:v>
                </c:pt>
                <c:pt idx="4482">
                  <c:v>81.5</c:v>
                </c:pt>
                <c:pt idx="4483">
                  <c:v>81.5</c:v>
                </c:pt>
                <c:pt idx="4484">
                  <c:v>81.5</c:v>
                </c:pt>
                <c:pt idx="4485">
                  <c:v>81.5</c:v>
                </c:pt>
                <c:pt idx="4486">
                  <c:v>81.5</c:v>
                </c:pt>
                <c:pt idx="4487">
                  <c:v>81.5</c:v>
                </c:pt>
                <c:pt idx="4488">
                  <c:v>81.5</c:v>
                </c:pt>
                <c:pt idx="4489">
                  <c:v>81.5</c:v>
                </c:pt>
                <c:pt idx="4490">
                  <c:v>81.5</c:v>
                </c:pt>
                <c:pt idx="4491">
                  <c:v>81.5</c:v>
                </c:pt>
                <c:pt idx="4492">
                  <c:v>81.5</c:v>
                </c:pt>
                <c:pt idx="4493">
                  <c:v>81.5</c:v>
                </c:pt>
                <c:pt idx="4494">
                  <c:v>81.5</c:v>
                </c:pt>
                <c:pt idx="4495">
                  <c:v>81.5</c:v>
                </c:pt>
                <c:pt idx="4496">
                  <c:v>81.5</c:v>
                </c:pt>
                <c:pt idx="4497">
                  <c:v>81.5</c:v>
                </c:pt>
                <c:pt idx="4498">
                  <c:v>81.5</c:v>
                </c:pt>
                <c:pt idx="4499">
                  <c:v>81.5</c:v>
                </c:pt>
                <c:pt idx="4500">
                  <c:v>81.5</c:v>
                </c:pt>
                <c:pt idx="4501">
                  <c:v>81.5</c:v>
                </c:pt>
                <c:pt idx="4502">
                  <c:v>81.5</c:v>
                </c:pt>
                <c:pt idx="4503">
                  <c:v>81.5</c:v>
                </c:pt>
                <c:pt idx="4504">
                  <c:v>81.5</c:v>
                </c:pt>
                <c:pt idx="4505">
                  <c:v>81.5</c:v>
                </c:pt>
                <c:pt idx="4506">
                  <c:v>81.5</c:v>
                </c:pt>
                <c:pt idx="4507">
                  <c:v>81.5</c:v>
                </c:pt>
                <c:pt idx="4508">
                  <c:v>81.5</c:v>
                </c:pt>
                <c:pt idx="4509">
                  <c:v>81.5</c:v>
                </c:pt>
                <c:pt idx="4510">
                  <c:v>81.5</c:v>
                </c:pt>
                <c:pt idx="4511">
                  <c:v>81.5</c:v>
                </c:pt>
                <c:pt idx="4512">
                  <c:v>81.5</c:v>
                </c:pt>
                <c:pt idx="4513">
                  <c:v>81.5</c:v>
                </c:pt>
                <c:pt idx="4514">
                  <c:v>81.5</c:v>
                </c:pt>
                <c:pt idx="4515">
                  <c:v>81.5</c:v>
                </c:pt>
                <c:pt idx="4516">
                  <c:v>81.5</c:v>
                </c:pt>
                <c:pt idx="4517">
                  <c:v>81.5</c:v>
                </c:pt>
                <c:pt idx="4518">
                  <c:v>81.5</c:v>
                </c:pt>
                <c:pt idx="4519">
                  <c:v>81.5</c:v>
                </c:pt>
                <c:pt idx="4520">
                  <c:v>81.5</c:v>
                </c:pt>
                <c:pt idx="4521">
                  <c:v>81.5</c:v>
                </c:pt>
                <c:pt idx="4522">
                  <c:v>81.5</c:v>
                </c:pt>
                <c:pt idx="4523">
                  <c:v>81.5</c:v>
                </c:pt>
                <c:pt idx="4524">
                  <c:v>81.5</c:v>
                </c:pt>
                <c:pt idx="4525">
                  <c:v>81.5</c:v>
                </c:pt>
                <c:pt idx="4526">
                  <c:v>81.5</c:v>
                </c:pt>
                <c:pt idx="4527">
                  <c:v>81.5</c:v>
                </c:pt>
                <c:pt idx="4528">
                  <c:v>81.5</c:v>
                </c:pt>
                <c:pt idx="4529">
                  <c:v>81.5</c:v>
                </c:pt>
                <c:pt idx="4530">
                  <c:v>81.5</c:v>
                </c:pt>
                <c:pt idx="4531">
                  <c:v>81.5</c:v>
                </c:pt>
                <c:pt idx="4532">
                  <c:v>81.5</c:v>
                </c:pt>
                <c:pt idx="4533">
                  <c:v>81.75</c:v>
                </c:pt>
                <c:pt idx="4534">
                  <c:v>81.75</c:v>
                </c:pt>
                <c:pt idx="4535">
                  <c:v>81.75</c:v>
                </c:pt>
                <c:pt idx="4536">
                  <c:v>81.75</c:v>
                </c:pt>
                <c:pt idx="4537">
                  <c:v>81.75</c:v>
                </c:pt>
                <c:pt idx="4538">
                  <c:v>81.75</c:v>
                </c:pt>
                <c:pt idx="4539">
                  <c:v>81.75</c:v>
                </c:pt>
                <c:pt idx="4540">
                  <c:v>82</c:v>
                </c:pt>
                <c:pt idx="4541">
                  <c:v>82.25</c:v>
                </c:pt>
                <c:pt idx="4542">
                  <c:v>82.5</c:v>
                </c:pt>
                <c:pt idx="4543">
                  <c:v>82.5</c:v>
                </c:pt>
                <c:pt idx="4544">
                  <c:v>82.5</c:v>
                </c:pt>
                <c:pt idx="4545">
                  <c:v>82.5</c:v>
                </c:pt>
                <c:pt idx="4546">
                  <c:v>82.5</c:v>
                </c:pt>
                <c:pt idx="4547">
                  <c:v>82.75</c:v>
                </c:pt>
                <c:pt idx="4548">
                  <c:v>83</c:v>
                </c:pt>
                <c:pt idx="4549">
                  <c:v>83</c:v>
                </c:pt>
                <c:pt idx="4550">
                  <c:v>83</c:v>
                </c:pt>
                <c:pt idx="4551">
                  <c:v>83</c:v>
                </c:pt>
                <c:pt idx="4552">
                  <c:v>83</c:v>
                </c:pt>
                <c:pt idx="4553">
                  <c:v>83</c:v>
                </c:pt>
                <c:pt idx="4554">
                  <c:v>83</c:v>
                </c:pt>
                <c:pt idx="4555">
                  <c:v>83</c:v>
                </c:pt>
                <c:pt idx="4556">
                  <c:v>83</c:v>
                </c:pt>
                <c:pt idx="4557">
                  <c:v>83</c:v>
                </c:pt>
                <c:pt idx="4558">
                  <c:v>83</c:v>
                </c:pt>
                <c:pt idx="4559">
                  <c:v>83</c:v>
                </c:pt>
                <c:pt idx="4560">
                  <c:v>83</c:v>
                </c:pt>
                <c:pt idx="4561">
                  <c:v>83</c:v>
                </c:pt>
                <c:pt idx="4562">
                  <c:v>83</c:v>
                </c:pt>
                <c:pt idx="4563">
                  <c:v>83</c:v>
                </c:pt>
                <c:pt idx="4564">
                  <c:v>83</c:v>
                </c:pt>
                <c:pt idx="4565">
                  <c:v>83</c:v>
                </c:pt>
                <c:pt idx="4566">
                  <c:v>83</c:v>
                </c:pt>
                <c:pt idx="4567">
                  <c:v>83</c:v>
                </c:pt>
                <c:pt idx="4568">
                  <c:v>83</c:v>
                </c:pt>
                <c:pt idx="4569">
                  <c:v>83</c:v>
                </c:pt>
                <c:pt idx="4570">
                  <c:v>83</c:v>
                </c:pt>
                <c:pt idx="4571">
                  <c:v>83</c:v>
                </c:pt>
                <c:pt idx="4572">
                  <c:v>83</c:v>
                </c:pt>
                <c:pt idx="4573">
                  <c:v>83</c:v>
                </c:pt>
                <c:pt idx="4574">
                  <c:v>83</c:v>
                </c:pt>
                <c:pt idx="4575">
                  <c:v>83</c:v>
                </c:pt>
                <c:pt idx="4576">
                  <c:v>83</c:v>
                </c:pt>
                <c:pt idx="4577">
                  <c:v>83</c:v>
                </c:pt>
                <c:pt idx="4578">
                  <c:v>83</c:v>
                </c:pt>
                <c:pt idx="4579">
                  <c:v>83</c:v>
                </c:pt>
                <c:pt idx="4580">
                  <c:v>83</c:v>
                </c:pt>
                <c:pt idx="4581">
                  <c:v>83</c:v>
                </c:pt>
                <c:pt idx="4582">
                  <c:v>83</c:v>
                </c:pt>
                <c:pt idx="4583">
                  <c:v>83</c:v>
                </c:pt>
                <c:pt idx="4584">
                  <c:v>83</c:v>
                </c:pt>
                <c:pt idx="4585">
                  <c:v>83</c:v>
                </c:pt>
                <c:pt idx="4586">
                  <c:v>83</c:v>
                </c:pt>
                <c:pt idx="4587">
                  <c:v>83</c:v>
                </c:pt>
                <c:pt idx="4588">
                  <c:v>83</c:v>
                </c:pt>
                <c:pt idx="4589">
                  <c:v>83</c:v>
                </c:pt>
                <c:pt idx="4590">
                  <c:v>83</c:v>
                </c:pt>
                <c:pt idx="4591">
                  <c:v>83</c:v>
                </c:pt>
                <c:pt idx="4592">
                  <c:v>83</c:v>
                </c:pt>
                <c:pt idx="4593">
                  <c:v>83</c:v>
                </c:pt>
                <c:pt idx="4594">
                  <c:v>83</c:v>
                </c:pt>
                <c:pt idx="4595">
                  <c:v>83</c:v>
                </c:pt>
                <c:pt idx="4596">
                  <c:v>83</c:v>
                </c:pt>
                <c:pt idx="4597">
                  <c:v>83</c:v>
                </c:pt>
                <c:pt idx="4598">
                  <c:v>83</c:v>
                </c:pt>
                <c:pt idx="4599">
                  <c:v>83</c:v>
                </c:pt>
                <c:pt idx="4600">
                  <c:v>83</c:v>
                </c:pt>
                <c:pt idx="4601">
                  <c:v>83</c:v>
                </c:pt>
                <c:pt idx="4602">
                  <c:v>83</c:v>
                </c:pt>
                <c:pt idx="4603">
                  <c:v>83</c:v>
                </c:pt>
                <c:pt idx="4604">
                  <c:v>83</c:v>
                </c:pt>
                <c:pt idx="4605">
                  <c:v>83</c:v>
                </c:pt>
                <c:pt idx="4606">
                  <c:v>83</c:v>
                </c:pt>
                <c:pt idx="4607">
                  <c:v>83</c:v>
                </c:pt>
                <c:pt idx="4608">
                  <c:v>83</c:v>
                </c:pt>
                <c:pt idx="4609">
                  <c:v>83</c:v>
                </c:pt>
                <c:pt idx="4610">
                  <c:v>83</c:v>
                </c:pt>
                <c:pt idx="4611">
                  <c:v>83</c:v>
                </c:pt>
                <c:pt idx="4612">
                  <c:v>83</c:v>
                </c:pt>
                <c:pt idx="4613">
                  <c:v>83</c:v>
                </c:pt>
                <c:pt idx="4614">
                  <c:v>83</c:v>
                </c:pt>
                <c:pt idx="4615">
                  <c:v>83</c:v>
                </c:pt>
                <c:pt idx="4616">
                  <c:v>83</c:v>
                </c:pt>
                <c:pt idx="4617">
                  <c:v>83</c:v>
                </c:pt>
                <c:pt idx="4618">
                  <c:v>83</c:v>
                </c:pt>
                <c:pt idx="4619">
                  <c:v>83</c:v>
                </c:pt>
                <c:pt idx="4620">
                  <c:v>83</c:v>
                </c:pt>
                <c:pt idx="4621">
                  <c:v>83</c:v>
                </c:pt>
                <c:pt idx="4622">
                  <c:v>83</c:v>
                </c:pt>
                <c:pt idx="4623">
                  <c:v>83</c:v>
                </c:pt>
                <c:pt idx="4624">
                  <c:v>83</c:v>
                </c:pt>
                <c:pt idx="4625">
                  <c:v>83</c:v>
                </c:pt>
                <c:pt idx="4626">
                  <c:v>83</c:v>
                </c:pt>
                <c:pt idx="4627">
                  <c:v>83</c:v>
                </c:pt>
                <c:pt idx="4628">
                  <c:v>83.25</c:v>
                </c:pt>
                <c:pt idx="4629">
                  <c:v>83.5</c:v>
                </c:pt>
                <c:pt idx="4630">
                  <c:v>83.75</c:v>
                </c:pt>
                <c:pt idx="4631">
                  <c:v>84</c:v>
                </c:pt>
                <c:pt idx="4632">
                  <c:v>84.25</c:v>
                </c:pt>
                <c:pt idx="4633">
                  <c:v>84.5</c:v>
                </c:pt>
                <c:pt idx="4634">
                  <c:v>84.75</c:v>
                </c:pt>
                <c:pt idx="4635">
                  <c:v>85</c:v>
                </c:pt>
                <c:pt idx="4636">
                  <c:v>85.25</c:v>
                </c:pt>
                <c:pt idx="4637">
                  <c:v>85.5</c:v>
                </c:pt>
                <c:pt idx="4638">
                  <c:v>85.5</c:v>
                </c:pt>
                <c:pt idx="4639">
                  <c:v>85.5</c:v>
                </c:pt>
                <c:pt idx="4640">
                  <c:v>85.5</c:v>
                </c:pt>
                <c:pt idx="4641">
                  <c:v>85.5</c:v>
                </c:pt>
                <c:pt idx="4642">
                  <c:v>85.5</c:v>
                </c:pt>
                <c:pt idx="4643">
                  <c:v>85.5</c:v>
                </c:pt>
                <c:pt idx="4644">
                  <c:v>85.5</c:v>
                </c:pt>
                <c:pt idx="4645">
                  <c:v>85.5</c:v>
                </c:pt>
                <c:pt idx="4646">
                  <c:v>85.5</c:v>
                </c:pt>
                <c:pt idx="4647">
                  <c:v>85.5</c:v>
                </c:pt>
                <c:pt idx="4648">
                  <c:v>85.5</c:v>
                </c:pt>
                <c:pt idx="4649">
                  <c:v>85.5</c:v>
                </c:pt>
                <c:pt idx="4650">
                  <c:v>85.5</c:v>
                </c:pt>
                <c:pt idx="4651">
                  <c:v>85.5</c:v>
                </c:pt>
                <c:pt idx="4652">
                  <c:v>85.5</c:v>
                </c:pt>
                <c:pt idx="4653">
                  <c:v>85.5</c:v>
                </c:pt>
                <c:pt idx="4654">
                  <c:v>85.5</c:v>
                </c:pt>
                <c:pt idx="4655">
                  <c:v>85.5</c:v>
                </c:pt>
                <c:pt idx="4656">
                  <c:v>85.5</c:v>
                </c:pt>
                <c:pt idx="4657">
                  <c:v>85.5</c:v>
                </c:pt>
                <c:pt idx="4658">
                  <c:v>85.5</c:v>
                </c:pt>
                <c:pt idx="4659">
                  <c:v>85.5</c:v>
                </c:pt>
                <c:pt idx="4660">
                  <c:v>85.5</c:v>
                </c:pt>
                <c:pt idx="4661">
                  <c:v>85.5</c:v>
                </c:pt>
                <c:pt idx="4662">
                  <c:v>85.5</c:v>
                </c:pt>
                <c:pt idx="4663">
                  <c:v>85.5</c:v>
                </c:pt>
                <c:pt idx="4664">
                  <c:v>85.5</c:v>
                </c:pt>
                <c:pt idx="4665">
                  <c:v>85.5</c:v>
                </c:pt>
                <c:pt idx="4666">
                  <c:v>85.5</c:v>
                </c:pt>
                <c:pt idx="4667">
                  <c:v>85.5</c:v>
                </c:pt>
                <c:pt idx="4668">
                  <c:v>85.5</c:v>
                </c:pt>
                <c:pt idx="4669">
                  <c:v>85.5</c:v>
                </c:pt>
                <c:pt idx="4670">
                  <c:v>85.5</c:v>
                </c:pt>
                <c:pt idx="4671">
                  <c:v>85.5</c:v>
                </c:pt>
                <c:pt idx="4672">
                  <c:v>85.5</c:v>
                </c:pt>
                <c:pt idx="4673">
                  <c:v>85.5</c:v>
                </c:pt>
                <c:pt idx="4674">
                  <c:v>85.5</c:v>
                </c:pt>
                <c:pt idx="4675">
                  <c:v>85.5</c:v>
                </c:pt>
                <c:pt idx="4676">
                  <c:v>85.5</c:v>
                </c:pt>
                <c:pt idx="4677">
                  <c:v>85.5</c:v>
                </c:pt>
                <c:pt idx="4678">
                  <c:v>85.5</c:v>
                </c:pt>
                <c:pt idx="4679">
                  <c:v>85.5</c:v>
                </c:pt>
                <c:pt idx="4680">
                  <c:v>85.5</c:v>
                </c:pt>
                <c:pt idx="4681">
                  <c:v>85.5</c:v>
                </c:pt>
                <c:pt idx="4682">
                  <c:v>85.5</c:v>
                </c:pt>
                <c:pt idx="4683">
                  <c:v>85.5</c:v>
                </c:pt>
                <c:pt idx="4684">
                  <c:v>85.5</c:v>
                </c:pt>
                <c:pt idx="4685">
                  <c:v>85.5</c:v>
                </c:pt>
                <c:pt idx="4686">
                  <c:v>85.5</c:v>
                </c:pt>
                <c:pt idx="4687">
                  <c:v>85.5</c:v>
                </c:pt>
                <c:pt idx="4688">
                  <c:v>85.5</c:v>
                </c:pt>
                <c:pt idx="4689">
                  <c:v>85.5</c:v>
                </c:pt>
                <c:pt idx="4690">
                  <c:v>85.5</c:v>
                </c:pt>
                <c:pt idx="4691">
                  <c:v>85.5</c:v>
                </c:pt>
                <c:pt idx="4692">
                  <c:v>85.5</c:v>
                </c:pt>
                <c:pt idx="4693">
                  <c:v>85.5</c:v>
                </c:pt>
                <c:pt idx="4694">
                  <c:v>85.5</c:v>
                </c:pt>
                <c:pt idx="4695">
                  <c:v>85.5</c:v>
                </c:pt>
                <c:pt idx="4696">
                  <c:v>85.5</c:v>
                </c:pt>
                <c:pt idx="4697">
                  <c:v>85.5</c:v>
                </c:pt>
                <c:pt idx="4698">
                  <c:v>85.5</c:v>
                </c:pt>
                <c:pt idx="4699">
                  <c:v>85.5</c:v>
                </c:pt>
                <c:pt idx="4700">
                  <c:v>85.5</c:v>
                </c:pt>
                <c:pt idx="4701">
                  <c:v>85.5</c:v>
                </c:pt>
                <c:pt idx="4702">
                  <c:v>85.5</c:v>
                </c:pt>
                <c:pt idx="4703">
                  <c:v>85.5</c:v>
                </c:pt>
                <c:pt idx="4704">
                  <c:v>85.5</c:v>
                </c:pt>
                <c:pt idx="4705">
                  <c:v>85.5</c:v>
                </c:pt>
                <c:pt idx="4706">
                  <c:v>85.5</c:v>
                </c:pt>
                <c:pt idx="4707">
                  <c:v>85.5</c:v>
                </c:pt>
                <c:pt idx="4708">
                  <c:v>85.5</c:v>
                </c:pt>
                <c:pt idx="4709">
                  <c:v>85.5</c:v>
                </c:pt>
                <c:pt idx="4710">
                  <c:v>85.5</c:v>
                </c:pt>
                <c:pt idx="4711">
                  <c:v>85.5</c:v>
                </c:pt>
                <c:pt idx="4712">
                  <c:v>85.5</c:v>
                </c:pt>
                <c:pt idx="4713">
                  <c:v>85.5</c:v>
                </c:pt>
                <c:pt idx="4714">
                  <c:v>85.5</c:v>
                </c:pt>
                <c:pt idx="4715">
                  <c:v>85.5</c:v>
                </c:pt>
                <c:pt idx="4716">
                  <c:v>85.5</c:v>
                </c:pt>
                <c:pt idx="4717">
                  <c:v>85.5</c:v>
                </c:pt>
                <c:pt idx="4718">
                  <c:v>85.5</c:v>
                </c:pt>
                <c:pt idx="4719">
                  <c:v>85.5</c:v>
                </c:pt>
                <c:pt idx="4720">
                  <c:v>85.5</c:v>
                </c:pt>
                <c:pt idx="4721">
                  <c:v>85.75</c:v>
                </c:pt>
                <c:pt idx="4722">
                  <c:v>86</c:v>
                </c:pt>
                <c:pt idx="4723">
                  <c:v>86.25</c:v>
                </c:pt>
                <c:pt idx="4724">
                  <c:v>86.5</c:v>
                </c:pt>
                <c:pt idx="4725">
                  <c:v>86.75</c:v>
                </c:pt>
                <c:pt idx="4726">
                  <c:v>87</c:v>
                </c:pt>
                <c:pt idx="4727">
                  <c:v>87.25</c:v>
                </c:pt>
                <c:pt idx="4728">
                  <c:v>87.5</c:v>
                </c:pt>
                <c:pt idx="4729">
                  <c:v>87.75</c:v>
                </c:pt>
                <c:pt idx="4730">
                  <c:v>88</c:v>
                </c:pt>
                <c:pt idx="4731">
                  <c:v>88.25</c:v>
                </c:pt>
                <c:pt idx="4732">
                  <c:v>88.5</c:v>
                </c:pt>
                <c:pt idx="4733">
                  <c:v>88.75</c:v>
                </c:pt>
                <c:pt idx="4734">
                  <c:v>89</c:v>
                </c:pt>
                <c:pt idx="4735">
                  <c:v>89.25</c:v>
                </c:pt>
                <c:pt idx="4736">
                  <c:v>89.5</c:v>
                </c:pt>
                <c:pt idx="4737">
                  <c:v>89.75</c:v>
                </c:pt>
                <c:pt idx="4738">
                  <c:v>90</c:v>
                </c:pt>
                <c:pt idx="4739">
                  <c:v>90.25</c:v>
                </c:pt>
                <c:pt idx="4740">
                  <c:v>90.25</c:v>
                </c:pt>
                <c:pt idx="4741">
                  <c:v>90.25</c:v>
                </c:pt>
                <c:pt idx="4742">
                  <c:v>90.25</c:v>
                </c:pt>
                <c:pt idx="4743">
                  <c:v>90.25</c:v>
                </c:pt>
                <c:pt idx="4744">
                  <c:v>90.25</c:v>
                </c:pt>
                <c:pt idx="4745">
                  <c:v>90.25</c:v>
                </c:pt>
                <c:pt idx="4746">
                  <c:v>90.25</c:v>
                </c:pt>
                <c:pt idx="4747">
                  <c:v>90.25</c:v>
                </c:pt>
                <c:pt idx="4748">
                  <c:v>90.25</c:v>
                </c:pt>
                <c:pt idx="4749">
                  <c:v>90.25</c:v>
                </c:pt>
                <c:pt idx="4750">
                  <c:v>90.25</c:v>
                </c:pt>
                <c:pt idx="4751">
                  <c:v>90.25</c:v>
                </c:pt>
                <c:pt idx="4752">
                  <c:v>90.25</c:v>
                </c:pt>
                <c:pt idx="4753">
                  <c:v>90.25</c:v>
                </c:pt>
                <c:pt idx="4754">
                  <c:v>90.25</c:v>
                </c:pt>
                <c:pt idx="4755">
                  <c:v>90.25</c:v>
                </c:pt>
                <c:pt idx="4756">
                  <c:v>90.25</c:v>
                </c:pt>
                <c:pt idx="4757">
                  <c:v>90.25</c:v>
                </c:pt>
                <c:pt idx="4758">
                  <c:v>90.25</c:v>
                </c:pt>
                <c:pt idx="4759">
                  <c:v>90.25</c:v>
                </c:pt>
                <c:pt idx="4760">
                  <c:v>90.25</c:v>
                </c:pt>
                <c:pt idx="4761">
                  <c:v>90.25</c:v>
                </c:pt>
                <c:pt idx="4762">
                  <c:v>90.25</c:v>
                </c:pt>
                <c:pt idx="4763">
                  <c:v>90.25</c:v>
                </c:pt>
                <c:pt idx="4764">
                  <c:v>90.25</c:v>
                </c:pt>
                <c:pt idx="4765">
                  <c:v>90.25</c:v>
                </c:pt>
                <c:pt idx="4766">
                  <c:v>90.25</c:v>
                </c:pt>
                <c:pt idx="4767">
                  <c:v>90.25</c:v>
                </c:pt>
                <c:pt idx="4768">
                  <c:v>90.25</c:v>
                </c:pt>
                <c:pt idx="4769">
                  <c:v>90.25</c:v>
                </c:pt>
                <c:pt idx="4770">
                  <c:v>90.25</c:v>
                </c:pt>
                <c:pt idx="4771">
                  <c:v>90.25</c:v>
                </c:pt>
                <c:pt idx="4772">
                  <c:v>90.25</c:v>
                </c:pt>
                <c:pt idx="4773">
                  <c:v>90.25</c:v>
                </c:pt>
                <c:pt idx="4774">
                  <c:v>90.25</c:v>
                </c:pt>
                <c:pt idx="4775">
                  <c:v>90.25</c:v>
                </c:pt>
                <c:pt idx="4776">
                  <c:v>90.25</c:v>
                </c:pt>
                <c:pt idx="4777">
                  <c:v>90.25</c:v>
                </c:pt>
                <c:pt idx="4778">
                  <c:v>90.25</c:v>
                </c:pt>
                <c:pt idx="4779">
                  <c:v>90.25</c:v>
                </c:pt>
                <c:pt idx="4780">
                  <c:v>90.25</c:v>
                </c:pt>
                <c:pt idx="4781">
                  <c:v>90.25</c:v>
                </c:pt>
                <c:pt idx="4782">
                  <c:v>90.25</c:v>
                </c:pt>
                <c:pt idx="4783">
                  <c:v>90.25</c:v>
                </c:pt>
                <c:pt idx="4784">
                  <c:v>90.25</c:v>
                </c:pt>
                <c:pt idx="4785">
                  <c:v>90.25</c:v>
                </c:pt>
                <c:pt idx="4786">
                  <c:v>90.25</c:v>
                </c:pt>
                <c:pt idx="4787">
                  <c:v>90.25</c:v>
                </c:pt>
                <c:pt idx="4788">
                  <c:v>90.25</c:v>
                </c:pt>
                <c:pt idx="4789">
                  <c:v>90.25</c:v>
                </c:pt>
                <c:pt idx="4790">
                  <c:v>90.25</c:v>
                </c:pt>
                <c:pt idx="4791">
                  <c:v>90.25</c:v>
                </c:pt>
                <c:pt idx="4792">
                  <c:v>90.25</c:v>
                </c:pt>
                <c:pt idx="4793">
                  <c:v>90.25</c:v>
                </c:pt>
                <c:pt idx="4794">
                  <c:v>90.25</c:v>
                </c:pt>
                <c:pt idx="4795">
                  <c:v>90.25</c:v>
                </c:pt>
                <c:pt idx="4796">
                  <c:v>90.25</c:v>
                </c:pt>
                <c:pt idx="4797">
                  <c:v>90.25</c:v>
                </c:pt>
                <c:pt idx="4798">
                  <c:v>90.25</c:v>
                </c:pt>
                <c:pt idx="4799">
                  <c:v>90.25</c:v>
                </c:pt>
                <c:pt idx="4800">
                  <c:v>90.25</c:v>
                </c:pt>
                <c:pt idx="4801">
                  <c:v>90.25</c:v>
                </c:pt>
                <c:pt idx="4802">
                  <c:v>90.25</c:v>
                </c:pt>
                <c:pt idx="4803">
                  <c:v>90.25</c:v>
                </c:pt>
                <c:pt idx="4804">
                  <c:v>90.25</c:v>
                </c:pt>
                <c:pt idx="4805">
                  <c:v>90.25</c:v>
                </c:pt>
                <c:pt idx="4806">
                  <c:v>90.25</c:v>
                </c:pt>
                <c:pt idx="4807">
                  <c:v>90.25</c:v>
                </c:pt>
                <c:pt idx="4808">
                  <c:v>90.25</c:v>
                </c:pt>
                <c:pt idx="4809">
                  <c:v>90.25</c:v>
                </c:pt>
                <c:pt idx="4810">
                  <c:v>90.25</c:v>
                </c:pt>
                <c:pt idx="4811">
                  <c:v>90.25</c:v>
                </c:pt>
                <c:pt idx="4812">
                  <c:v>90.25</c:v>
                </c:pt>
                <c:pt idx="4813">
                  <c:v>90.25</c:v>
                </c:pt>
                <c:pt idx="4814">
                  <c:v>90.25</c:v>
                </c:pt>
                <c:pt idx="4815">
                  <c:v>90.25</c:v>
                </c:pt>
                <c:pt idx="4816">
                  <c:v>90.25</c:v>
                </c:pt>
                <c:pt idx="4817">
                  <c:v>90.5</c:v>
                </c:pt>
                <c:pt idx="4818">
                  <c:v>90.75</c:v>
                </c:pt>
                <c:pt idx="4819">
                  <c:v>91</c:v>
                </c:pt>
                <c:pt idx="4820">
                  <c:v>91.25</c:v>
                </c:pt>
                <c:pt idx="4821">
                  <c:v>91.5</c:v>
                </c:pt>
                <c:pt idx="4822">
                  <c:v>91.75</c:v>
                </c:pt>
                <c:pt idx="4823">
                  <c:v>92</c:v>
                </c:pt>
                <c:pt idx="4824">
                  <c:v>92.25</c:v>
                </c:pt>
                <c:pt idx="4825">
                  <c:v>92.5</c:v>
                </c:pt>
                <c:pt idx="4826">
                  <c:v>92.75</c:v>
                </c:pt>
                <c:pt idx="4827">
                  <c:v>93</c:v>
                </c:pt>
                <c:pt idx="4828">
                  <c:v>93.25</c:v>
                </c:pt>
                <c:pt idx="4829">
                  <c:v>93.5</c:v>
                </c:pt>
                <c:pt idx="4830">
                  <c:v>93.75</c:v>
                </c:pt>
                <c:pt idx="4831">
                  <c:v>94</c:v>
                </c:pt>
                <c:pt idx="4832">
                  <c:v>94.25</c:v>
                </c:pt>
                <c:pt idx="4833">
                  <c:v>94.5</c:v>
                </c:pt>
                <c:pt idx="4834">
                  <c:v>94.75</c:v>
                </c:pt>
                <c:pt idx="4835">
                  <c:v>95</c:v>
                </c:pt>
                <c:pt idx="4836">
                  <c:v>95.25</c:v>
                </c:pt>
                <c:pt idx="4837">
                  <c:v>95.5</c:v>
                </c:pt>
                <c:pt idx="4838">
                  <c:v>95.75</c:v>
                </c:pt>
                <c:pt idx="4839">
                  <c:v>96</c:v>
                </c:pt>
                <c:pt idx="4840">
                  <c:v>96</c:v>
                </c:pt>
                <c:pt idx="4841">
                  <c:v>96</c:v>
                </c:pt>
                <c:pt idx="4842">
                  <c:v>96</c:v>
                </c:pt>
                <c:pt idx="4843">
                  <c:v>96</c:v>
                </c:pt>
                <c:pt idx="4844">
                  <c:v>96</c:v>
                </c:pt>
                <c:pt idx="4845">
                  <c:v>96</c:v>
                </c:pt>
                <c:pt idx="4846">
                  <c:v>96</c:v>
                </c:pt>
                <c:pt idx="4847">
                  <c:v>96</c:v>
                </c:pt>
                <c:pt idx="4848">
                  <c:v>96</c:v>
                </c:pt>
                <c:pt idx="4849">
                  <c:v>96</c:v>
                </c:pt>
                <c:pt idx="4850">
                  <c:v>96</c:v>
                </c:pt>
                <c:pt idx="4851">
                  <c:v>96</c:v>
                </c:pt>
                <c:pt idx="4852">
                  <c:v>96</c:v>
                </c:pt>
                <c:pt idx="4853">
                  <c:v>96</c:v>
                </c:pt>
                <c:pt idx="4854">
                  <c:v>96</c:v>
                </c:pt>
                <c:pt idx="4855">
                  <c:v>96</c:v>
                </c:pt>
                <c:pt idx="4856">
                  <c:v>96</c:v>
                </c:pt>
                <c:pt idx="4857">
                  <c:v>96</c:v>
                </c:pt>
                <c:pt idx="4858">
                  <c:v>96</c:v>
                </c:pt>
                <c:pt idx="4859">
                  <c:v>96</c:v>
                </c:pt>
                <c:pt idx="4860">
                  <c:v>96</c:v>
                </c:pt>
                <c:pt idx="4861">
                  <c:v>96</c:v>
                </c:pt>
                <c:pt idx="4862">
                  <c:v>96</c:v>
                </c:pt>
                <c:pt idx="4863">
                  <c:v>96</c:v>
                </c:pt>
                <c:pt idx="4864">
                  <c:v>96</c:v>
                </c:pt>
                <c:pt idx="4865">
                  <c:v>96</c:v>
                </c:pt>
                <c:pt idx="4866">
                  <c:v>96</c:v>
                </c:pt>
                <c:pt idx="4867">
                  <c:v>96</c:v>
                </c:pt>
                <c:pt idx="4868">
                  <c:v>96</c:v>
                </c:pt>
                <c:pt idx="4869">
                  <c:v>96</c:v>
                </c:pt>
                <c:pt idx="4870">
                  <c:v>96</c:v>
                </c:pt>
                <c:pt idx="4871">
                  <c:v>96</c:v>
                </c:pt>
                <c:pt idx="4872">
                  <c:v>96</c:v>
                </c:pt>
                <c:pt idx="4873">
                  <c:v>96</c:v>
                </c:pt>
                <c:pt idx="4874">
                  <c:v>96</c:v>
                </c:pt>
                <c:pt idx="4875">
                  <c:v>96</c:v>
                </c:pt>
                <c:pt idx="4876">
                  <c:v>96</c:v>
                </c:pt>
                <c:pt idx="4877">
                  <c:v>96</c:v>
                </c:pt>
                <c:pt idx="4878">
                  <c:v>96</c:v>
                </c:pt>
                <c:pt idx="4879">
                  <c:v>96</c:v>
                </c:pt>
                <c:pt idx="4880">
                  <c:v>96</c:v>
                </c:pt>
                <c:pt idx="4881">
                  <c:v>96</c:v>
                </c:pt>
                <c:pt idx="4882">
                  <c:v>96</c:v>
                </c:pt>
                <c:pt idx="4883">
                  <c:v>96</c:v>
                </c:pt>
                <c:pt idx="4884">
                  <c:v>96</c:v>
                </c:pt>
                <c:pt idx="4885">
                  <c:v>96</c:v>
                </c:pt>
                <c:pt idx="4886">
                  <c:v>96</c:v>
                </c:pt>
                <c:pt idx="4887">
                  <c:v>96</c:v>
                </c:pt>
                <c:pt idx="4888">
                  <c:v>96</c:v>
                </c:pt>
                <c:pt idx="4889">
                  <c:v>96</c:v>
                </c:pt>
                <c:pt idx="4890">
                  <c:v>96</c:v>
                </c:pt>
                <c:pt idx="4891">
                  <c:v>96</c:v>
                </c:pt>
                <c:pt idx="4892">
                  <c:v>96</c:v>
                </c:pt>
                <c:pt idx="4893">
                  <c:v>96</c:v>
                </c:pt>
                <c:pt idx="4894">
                  <c:v>96</c:v>
                </c:pt>
                <c:pt idx="4895">
                  <c:v>96</c:v>
                </c:pt>
                <c:pt idx="4896">
                  <c:v>96</c:v>
                </c:pt>
                <c:pt idx="4897">
                  <c:v>96</c:v>
                </c:pt>
                <c:pt idx="4898">
                  <c:v>96</c:v>
                </c:pt>
                <c:pt idx="4899">
                  <c:v>96</c:v>
                </c:pt>
                <c:pt idx="4900">
                  <c:v>96</c:v>
                </c:pt>
                <c:pt idx="4901">
                  <c:v>96</c:v>
                </c:pt>
                <c:pt idx="4902">
                  <c:v>96</c:v>
                </c:pt>
                <c:pt idx="4903">
                  <c:v>96</c:v>
                </c:pt>
                <c:pt idx="4904">
                  <c:v>96</c:v>
                </c:pt>
                <c:pt idx="4905">
                  <c:v>96</c:v>
                </c:pt>
                <c:pt idx="4906">
                  <c:v>96</c:v>
                </c:pt>
                <c:pt idx="4907">
                  <c:v>96</c:v>
                </c:pt>
                <c:pt idx="4908">
                  <c:v>96</c:v>
                </c:pt>
                <c:pt idx="4909">
                  <c:v>96</c:v>
                </c:pt>
                <c:pt idx="4910">
                  <c:v>96.25</c:v>
                </c:pt>
                <c:pt idx="4911">
                  <c:v>96.5</c:v>
                </c:pt>
                <c:pt idx="4912">
                  <c:v>96.75</c:v>
                </c:pt>
                <c:pt idx="4913">
                  <c:v>97</c:v>
                </c:pt>
                <c:pt idx="4914">
                  <c:v>97.25</c:v>
                </c:pt>
                <c:pt idx="4915">
                  <c:v>97.5</c:v>
                </c:pt>
                <c:pt idx="4916">
                  <c:v>97.75</c:v>
                </c:pt>
                <c:pt idx="4917">
                  <c:v>98</c:v>
                </c:pt>
                <c:pt idx="4918">
                  <c:v>98.25</c:v>
                </c:pt>
                <c:pt idx="4919">
                  <c:v>98.5</c:v>
                </c:pt>
                <c:pt idx="4920">
                  <c:v>98.75</c:v>
                </c:pt>
                <c:pt idx="4921">
                  <c:v>99</c:v>
                </c:pt>
                <c:pt idx="4922">
                  <c:v>99.25</c:v>
                </c:pt>
                <c:pt idx="4923">
                  <c:v>99.5</c:v>
                </c:pt>
                <c:pt idx="4924">
                  <c:v>99.75</c:v>
                </c:pt>
                <c:pt idx="4925">
                  <c:v>100</c:v>
                </c:pt>
                <c:pt idx="4926">
                  <c:v>100.25</c:v>
                </c:pt>
                <c:pt idx="4927">
                  <c:v>100.5</c:v>
                </c:pt>
                <c:pt idx="4928">
                  <c:v>100.5</c:v>
                </c:pt>
                <c:pt idx="4929">
                  <c:v>100.5</c:v>
                </c:pt>
                <c:pt idx="4930">
                  <c:v>100.5</c:v>
                </c:pt>
                <c:pt idx="4931">
                  <c:v>100.5</c:v>
                </c:pt>
                <c:pt idx="4932">
                  <c:v>100.5</c:v>
                </c:pt>
                <c:pt idx="4933">
                  <c:v>100.5</c:v>
                </c:pt>
                <c:pt idx="4934">
                  <c:v>100.5</c:v>
                </c:pt>
                <c:pt idx="4935">
                  <c:v>100.5</c:v>
                </c:pt>
                <c:pt idx="4936">
                  <c:v>100.5</c:v>
                </c:pt>
                <c:pt idx="4937">
                  <c:v>100.5</c:v>
                </c:pt>
                <c:pt idx="4938">
                  <c:v>100.5</c:v>
                </c:pt>
                <c:pt idx="4939">
                  <c:v>100.5</c:v>
                </c:pt>
                <c:pt idx="4940">
                  <c:v>100.5</c:v>
                </c:pt>
                <c:pt idx="4941">
                  <c:v>100.5</c:v>
                </c:pt>
                <c:pt idx="4942">
                  <c:v>100.5</c:v>
                </c:pt>
                <c:pt idx="4943">
                  <c:v>100.5</c:v>
                </c:pt>
                <c:pt idx="4944">
                  <c:v>100.5</c:v>
                </c:pt>
                <c:pt idx="4945">
                  <c:v>100.5</c:v>
                </c:pt>
                <c:pt idx="4946">
                  <c:v>100.5</c:v>
                </c:pt>
                <c:pt idx="4947">
                  <c:v>100.5</c:v>
                </c:pt>
                <c:pt idx="4948">
                  <c:v>100.5</c:v>
                </c:pt>
                <c:pt idx="4949">
                  <c:v>100.5</c:v>
                </c:pt>
                <c:pt idx="4950">
                  <c:v>100.5</c:v>
                </c:pt>
                <c:pt idx="4951">
                  <c:v>100.5</c:v>
                </c:pt>
                <c:pt idx="4952">
                  <c:v>100.5</c:v>
                </c:pt>
                <c:pt idx="4953">
                  <c:v>100.5</c:v>
                </c:pt>
                <c:pt idx="4954">
                  <c:v>100.5</c:v>
                </c:pt>
                <c:pt idx="4955">
                  <c:v>100.5</c:v>
                </c:pt>
                <c:pt idx="4956">
                  <c:v>100.5</c:v>
                </c:pt>
                <c:pt idx="4957">
                  <c:v>100.5</c:v>
                </c:pt>
                <c:pt idx="4958">
                  <c:v>100.5</c:v>
                </c:pt>
                <c:pt idx="4959">
                  <c:v>100.5</c:v>
                </c:pt>
                <c:pt idx="4960">
                  <c:v>100.5</c:v>
                </c:pt>
                <c:pt idx="4961">
                  <c:v>100.5</c:v>
                </c:pt>
                <c:pt idx="4962">
                  <c:v>100.5</c:v>
                </c:pt>
                <c:pt idx="4963">
                  <c:v>100.5</c:v>
                </c:pt>
                <c:pt idx="4964">
                  <c:v>100.5</c:v>
                </c:pt>
                <c:pt idx="4965">
                  <c:v>100.5</c:v>
                </c:pt>
                <c:pt idx="4966">
                  <c:v>100.5</c:v>
                </c:pt>
                <c:pt idx="4967">
                  <c:v>100.5</c:v>
                </c:pt>
                <c:pt idx="4968">
                  <c:v>100.5</c:v>
                </c:pt>
                <c:pt idx="4969">
                  <c:v>100.5</c:v>
                </c:pt>
                <c:pt idx="4970">
                  <c:v>100.5</c:v>
                </c:pt>
                <c:pt idx="4971">
                  <c:v>100.5</c:v>
                </c:pt>
                <c:pt idx="4972">
                  <c:v>100.5</c:v>
                </c:pt>
                <c:pt idx="4973">
                  <c:v>100.5</c:v>
                </c:pt>
                <c:pt idx="4974">
                  <c:v>100.5</c:v>
                </c:pt>
                <c:pt idx="4975">
                  <c:v>100.5</c:v>
                </c:pt>
                <c:pt idx="4976">
                  <c:v>100.5</c:v>
                </c:pt>
                <c:pt idx="4977">
                  <c:v>100.5</c:v>
                </c:pt>
                <c:pt idx="4978">
                  <c:v>100.5</c:v>
                </c:pt>
                <c:pt idx="4979">
                  <c:v>100.5</c:v>
                </c:pt>
                <c:pt idx="4980">
                  <c:v>100.5</c:v>
                </c:pt>
                <c:pt idx="4981">
                  <c:v>100.5</c:v>
                </c:pt>
                <c:pt idx="4982">
                  <c:v>100.5</c:v>
                </c:pt>
                <c:pt idx="4983">
                  <c:v>100.5</c:v>
                </c:pt>
                <c:pt idx="4984">
                  <c:v>100.5</c:v>
                </c:pt>
                <c:pt idx="4985">
                  <c:v>100.5</c:v>
                </c:pt>
                <c:pt idx="4986">
                  <c:v>100.5</c:v>
                </c:pt>
                <c:pt idx="4987">
                  <c:v>100.5</c:v>
                </c:pt>
                <c:pt idx="4988">
                  <c:v>100.5</c:v>
                </c:pt>
                <c:pt idx="4989">
                  <c:v>100.5</c:v>
                </c:pt>
                <c:pt idx="4990">
                  <c:v>100.5</c:v>
                </c:pt>
                <c:pt idx="4991">
                  <c:v>100.5</c:v>
                </c:pt>
                <c:pt idx="4992">
                  <c:v>100.5</c:v>
                </c:pt>
                <c:pt idx="4993">
                  <c:v>100.5</c:v>
                </c:pt>
                <c:pt idx="4994">
                  <c:v>100.5</c:v>
                </c:pt>
                <c:pt idx="4995">
                  <c:v>100.5</c:v>
                </c:pt>
                <c:pt idx="4996">
                  <c:v>100.5</c:v>
                </c:pt>
                <c:pt idx="4997">
                  <c:v>100.5</c:v>
                </c:pt>
                <c:pt idx="4998">
                  <c:v>100.5</c:v>
                </c:pt>
                <c:pt idx="4999">
                  <c:v>100.5</c:v>
                </c:pt>
                <c:pt idx="5000">
                  <c:v>100.5</c:v>
                </c:pt>
                <c:pt idx="5001">
                  <c:v>100.5</c:v>
                </c:pt>
                <c:pt idx="5002">
                  <c:v>100.5</c:v>
                </c:pt>
                <c:pt idx="5003">
                  <c:v>100.5</c:v>
                </c:pt>
                <c:pt idx="5004">
                  <c:v>100.5</c:v>
                </c:pt>
                <c:pt idx="5005">
                  <c:v>100.5</c:v>
                </c:pt>
                <c:pt idx="5006">
                  <c:v>100.5</c:v>
                </c:pt>
                <c:pt idx="5007">
                  <c:v>100.5</c:v>
                </c:pt>
                <c:pt idx="5008">
                  <c:v>100.75</c:v>
                </c:pt>
                <c:pt idx="5009">
                  <c:v>101</c:v>
                </c:pt>
                <c:pt idx="5010">
                  <c:v>101.25</c:v>
                </c:pt>
                <c:pt idx="5011">
                  <c:v>101.5</c:v>
                </c:pt>
                <c:pt idx="5012">
                  <c:v>101.75</c:v>
                </c:pt>
                <c:pt idx="5013">
                  <c:v>102</c:v>
                </c:pt>
                <c:pt idx="5014">
                  <c:v>102.25</c:v>
                </c:pt>
                <c:pt idx="5015">
                  <c:v>102.5</c:v>
                </c:pt>
                <c:pt idx="5016">
                  <c:v>102.75</c:v>
                </c:pt>
                <c:pt idx="5017">
                  <c:v>103</c:v>
                </c:pt>
                <c:pt idx="5018">
                  <c:v>103.25</c:v>
                </c:pt>
                <c:pt idx="5019">
                  <c:v>103.5</c:v>
                </c:pt>
                <c:pt idx="5020">
                  <c:v>103.75</c:v>
                </c:pt>
                <c:pt idx="5021">
                  <c:v>103.75</c:v>
                </c:pt>
                <c:pt idx="5022">
                  <c:v>103.75</c:v>
                </c:pt>
                <c:pt idx="5023">
                  <c:v>104</c:v>
                </c:pt>
                <c:pt idx="5024">
                  <c:v>104.25</c:v>
                </c:pt>
                <c:pt idx="5025">
                  <c:v>104.5</c:v>
                </c:pt>
                <c:pt idx="5026">
                  <c:v>104.5</c:v>
                </c:pt>
                <c:pt idx="5027">
                  <c:v>104.5</c:v>
                </c:pt>
                <c:pt idx="5028">
                  <c:v>104.5</c:v>
                </c:pt>
                <c:pt idx="5029">
                  <c:v>104.5</c:v>
                </c:pt>
                <c:pt idx="5030">
                  <c:v>104.5</c:v>
                </c:pt>
                <c:pt idx="5031">
                  <c:v>104.5</c:v>
                </c:pt>
                <c:pt idx="5032">
                  <c:v>104.5</c:v>
                </c:pt>
                <c:pt idx="5033">
                  <c:v>104.5</c:v>
                </c:pt>
                <c:pt idx="5034">
                  <c:v>104.5</c:v>
                </c:pt>
                <c:pt idx="5035">
                  <c:v>104.5</c:v>
                </c:pt>
                <c:pt idx="5036">
                  <c:v>104.5</c:v>
                </c:pt>
                <c:pt idx="5037">
                  <c:v>104.5</c:v>
                </c:pt>
                <c:pt idx="5038">
                  <c:v>104.5</c:v>
                </c:pt>
                <c:pt idx="5039">
                  <c:v>104.5</c:v>
                </c:pt>
                <c:pt idx="5040">
                  <c:v>104.5</c:v>
                </c:pt>
                <c:pt idx="5041">
                  <c:v>104.5</c:v>
                </c:pt>
                <c:pt idx="5042">
                  <c:v>104.5</c:v>
                </c:pt>
                <c:pt idx="5043">
                  <c:v>104.5</c:v>
                </c:pt>
                <c:pt idx="5044">
                  <c:v>104.5</c:v>
                </c:pt>
                <c:pt idx="5045">
                  <c:v>104.5</c:v>
                </c:pt>
                <c:pt idx="5046">
                  <c:v>104.5</c:v>
                </c:pt>
                <c:pt idx="5047">
                  <c:v>104.5</c:v>
                </c:pt>
                <c:pt idx="5048">
                  <c:v>104.5</c:v>
                </c:pt>
                <c:pt idx="5049">
                  <c:v>104.5</c:v>
                </c:pt>
                <c:pt idx="5050">
                  <c:v>104.5</c:v>
                </c:pt>
                <c:pt idx="5051">
                  <c:v>104.5</c:v>
                </c:pt>
                <c:pt idx="5052">
                  <c:v>104.5</c:v>
                </c:pt>
                <c:pt idx="5053">
                  <c:v>104.5</c:v>
                </c:pt>
                <c:pt idx="5054">
                  <c:v>104.5</c:v>
                </c:pt>
                <c:pt idx="5055">
                  <c:v>104.5</c:v>
                </c:pt>
                <c:pt idx="5056">
                  <c:v>104.5</c:v>
                </c:pt>
                <c:pt idx="5057">
                  <c:v>104.5</c:v>
                </c:pt>
                <c:pt idx="5058">
                  <c:v>104.5</c:v>
                </c:pt>
                <c:pt idx="5059">
                  <c:v>104.5</c:v>
                </c:pt>
                <c:pt idx="5060">
                  <c:v>104.5</c:v>
                </c:pt>
                <c:pt idx="5061">
                  <c:v>104.5</c:v>
                </c:pt>
                <c:pt idx="5062">
                  <c:v>104.5</c:v>
                </c:pt>
                <c:pt idx="5063">
                  <c:v>104.5</c:v>
                </c:pt>
                <c:pt idx="5064">
                  <c:v>104.5</c:v>
                </c:pt>
                <c:pt idx="5065">
                  <c:v>104.5</c:v>
                </c:pt>
                <c:pt idx="5066">
                  <c:v>104.5</c:v>
                </c:pt>
                <c:pt idx="5067">
                  <c:v>104.5</c:v>
                </c:pt>
                <c:pt idx="5068">
                  <c:v>104.5</c:v>
                </c:pt>
                <c:pt idx="5069">
                  <c:v>104.5</c:v>
                </c:pt>
                <c:pt idx="5070">
                  <c:v>104.5</c:v>
                </c:pt>
                <c:pt idx="5071">
                  <c:v>104.5</c:v>
                </c:pt>
                <c:pt idx="5072">
                  <c:v>104.5</c:v>
                </c:pt>
                <c:pt idx="5073">
                  <c:v>104.5</c:v>
                </c:pt>
                <c:pt idx="5074">
                  <c:v>104.5</c:v>
                </c:pt>
                <c:pt idx="5075">
                  <c:v>104.5</c:v>
                </c:pt>
                <c:pt idx="5076">
                  <c:v>104.5</c:v>
                </c:pt>
                <c:pt idx="5077">
                  <c:v>104.5</c:v>
                </c:pt>
                <c:pt idx="5078">
                  <c:v>104.5</c:v>
                </c:pt>
                <c:pt idx="5079">
                  <c:v>104.5</c:v>
                </c:pt>
                <c:pt idx="5080">
                  <c:v>104.5</c:v>
                </c:pt>
                <c:pt idx="5081">
                  <c:v>104.5</c:v>
                </c:pt>
                <c:pt idx="5082">
                  <c:v>104.5</c:v>
                </c:pt>
                <c:pt idx="5083">
                  <c:v>104.5</c:v>
                </c:pt>
                <c:pt idx="5084">
                  <c:v>104.5</c:v>
                </c:pt>
                <c:pt idx="5085">
                  <c:v>104.5</c:v>
                </c:pt>
                <c:pt idx="5086">
                  <c:v>104.5</c:v>
                </c:pt>
                <c:pt idx="5087">
                  <c:v>104.5</c:v>
                </c:pt>
                <c:pt idx="5088">
                  <c:v>104.5</c:v>
                </c:pt>
                <c:pt idx="5089">
                  <c:v>104.5</c:v>
                </c:pt>
                <c:pt idx="5090">
                  <c:v>104.5</c:v>
                </c:pt>
                <c:pt idx="5091">
                  <c:v>104.5</c:v>
                </c:pt>
                <c:pt idx="5092">
                  <c:v>104.5</c:v>
                </c:pt>
                <c:pt idx="5093">
                  <c:v>104.5</c:v>
                </c:pt>
                <c:pt idx="5094">
                  <c:v>104.5</c:v>
                </c:pt>
                <c:pt idx="5095">
                  <c:v>104.5</c:v>
                </c:pt>
                <c:pt idx="5096">
                  <c:v>104.5</c:v>
                </c:pt>
                <c:pt idx="5097">
                  <c:v>104.5</c:v>
                </c:pt>
                <c:pt idx="5098">
                  <c:v>104.5</c:v>
                </c:pt>
                <c:pt idx="5099">
                  <c:v>104.5</c:v>
                </c:pt>
                <c:pt idx="5100">
                  <c:v>104.5</c:v>
                </c:pt>
                <c:pt idx="5101">
                  <c:v>104.5</c:v>
                </c:pt>
                <c:pt idx="5102">
                  <c:v>104.5</c:v>
                </c:pt>
                <c:pt idx="5103">
                  <c:v>104.75</c:v>
                </c:pt>
                <c:pt idx="5104">
                  <c:v>105</c:v>
                </c:pt>
                <c:pt idx="5105">
                  <c:v>105.25</c:v>
                </c:pt>
                <c:pt idx="5106">
                  <c:v>105.5</c:v>
                </c:pt>
                <c:pt idx="5107">
                  <c:v>105.75</c:v>
                </c:pt>
                <c:pt idx="5108">
                  <c:v>106</c:v>
                </c:pt>
                <c:pt idx="5109">
                  <c:v>106.25</c:v>
                </c:pt>
                <c:pt idx="5110">
                  <c:v>106.5</c:v>
                </c:pt>
                <c:pt idx="5111">
                  <c:v>106.75</c:v>
                </c:pt>
                <c:pt idx="5112">
                  <c:v>107</c:v>
                </c:pt>
                <c:pt idx="5113">
                  <c:v>107.25</c:v>
                </c:pt>
                <c:pt idx="5114">
                  <c:v>107.5</c:v>
                </c:pt>
                <c:pt idx="5115">
                  <c:v>107.75</c:v>
                </c:pt>
                <c:pt idx="5116">
                  <c:v>108</c:v>
                </c:pt>
                <c:pt idx="5117">
                  <c:v>108.25</c:v>
                </c:pt>
                <c:pt idx="5118">
                  <c:v>108.25</c:v>
                </c:pt>
                <c:pt idx="5119">
                  <c:v>108.5</c:v>
                </c:pt>
                <c:pt idx="5120">
                  <c:v>108.75</c:v>
                </c:pt>
                <c:pt idx="5121">
                  <c:v>108.75</c:v>
                </c:pt>
                <c:pt idx="5122">
                  <c:v>108.75</c:v>
                </c:pt>
                <c:pt idx="5123">
                  <c:v>108.75</c:v>
                </c:pt>
                <c:pt idx="5124">
                  <c:v>108.75</c:v>
                </c:pt>
                <c:pt idx="5125">
                  <c:v>108.75</c:v>
                </c:pt>
                <c:pt idx="5126">
                  <c:v>108.75</c:v>
                </c:pt>
                <c:pt idx="5127">
                  <c:v>108.75</c:v>
                </c:pt>
                <c:pt idx="5128">
                  <c:v>108.75</c:v>
                </c:pt>
                <c:pt idx="5129">
                  <c:v>108.75</c:v>
                </c:pt>
                <c:pt idx="5130">
                  <c:v>108.75</c:v>
                </c:pt>
                <c:pt idx="5131">
                  <c:v>108.75</c:v>
                </c:pt>
                <c:pt idx="5132">
                  <c:v>108.75</c:v>
                </c:pt>
                <c:pt idx="5133">
                  <c:v>108.75</c:v>
                </c:pt>
                <c:pt idx="5134">
                  <c:v>108.75</c:v>
                </c:pt>
                <c:pt idx="5135">
                  <c:v>108.75</c:v>
                </c:pt>
                <c:pt idx="5136">
                  <c:v>108.75</c:v>
                </c:pt>
                <c:pt idx="5137">
                  <c:v>108.75</c:v>
                </c:pt>
                <c:pt idx="5138">
                  <c:v>108.75</c:v>
                </c:pt>
                <c:pt idx="5139">
                  <c:v>108.75</c:v>
                </c:pt>
                <c:pt idx="5140">
                  <c:v>108.75</c:v>
                </c:pt>
                <c:pt idx="5141">
                  <c:v>108.75</c:v>
                </c:pt>
                <c:pt idx="5142">
                  <c:v>108.75</c:v>
                </c:pt>
                <c:pt idx="5143">
                  <c:v>108.75</c:v>
                </c:pt>
                <c:pt idx="5144">
                  <c:v>108.75</c:v>
                </c:pt>
                <c:pt idx="5145">
                  <c:v>108.75</c:v>
                </c:pt>
                <c:pt idx="5146">
                  <c:v>108.75</c:v>
                </c:pt>
                <c:pt idx="5147">
                  <c:v>108.75</c:v>
                </c:pt>
                <c:pt idx="5148">
                  <c:v>108.75</c:v>
                </c:pt>
                <c:pt idx="5149">
                  <c:v>108.75</c:v>
                </c:pt>
                <c:pt idx="5150">
                  <c:v>108.75</c:v>
                </c:pt>
                <c:pt idx="5151">
                  <c:v>108.75</c:v>
                </c:pt>
                <c:pt idx="5152">
                  <c:v>108.75</c:v>
                </c:pt>
                <c:pt idx="5153">
                  <c:v>108.75</c:v>
                </c:pt>
                <c:pt idx="5154">
                  <c:v>108.75</c:v>
                </c:pt>
                <c:pt idx="5155">
                  <c:v>108.75</c:v>
                </c:pt>
                <c:pt idx="5156">
                  <c:v>108.75</c:v>
                </c:pt>
                <c:pt idx="5157">
                  <c:v>108.75</c:v>
                </c:pt>
                <c:pt idx="5158">
                  <c:v>108.75</c:v>
                </c:pt>
                <c:pt idx="5159">
                  <c:v>108.75</c:v>
                </c:pt>
                <c:pt idx="5160">
                  <c:v>108.75</c:v>
                </c:pt>
                <c:pt idx="5161">
                  <c:v>108.75</c:v>
                </c:pt>
                <c:pt idx="5162">
                  <c:v>108.75</c:v>
                </c:pt>
                <c:pt idx="5163">
                  <c:v>108.75</c:v>
                </c:pt>
                <c:pt idx="5164">
                  <c:v>108.75</c:v>
                </c:pt>
                <c:pt idx="5165">
                  <c:v>108.75</c:v>
                </c:pt>
                <c:pt idx="5166">
                  <c:v>108.75</c:v>
                </c:pt>
                <c:pt idx="5167">
                  <c:v>108.75</c:v>
                </c:pt>
                <c:pt idx="5168">
                  <c:v>108.75</c:v>
                </c:pt>
                <c:pt idx="5169">
                  <c:v>108.75</c:v>
                </c:pt>
                <c:pt idx="5170">
                  <c:v>108.75</c:v>
                </c:pt>
                <c:pt idx="5171">
                  <c:v>108.75</c:v>
                </c:pt>
                <c:pt idx="5172">
                  <c:v>108.75</c:v>
                </c:pt>
                <c:pt idx="5173">
                  <c:v>108.75</c:v>
                </c:pt>
                <c:pt idx="5174">
                  <c:v>108.75</c:v>
                </c:pt>
                <c:pt idx="5175">
                  <c:v>108.75</c:v>
                </c:pt>
                <c:pt idx="5176">
                  <c:v>108.75</c:v>
                </c:pt>
                <c:pt idx="5177">
                  <c:v>108.75</c:v>
                </c:pt>
                <c:pt idx="5178">
                  <c:v>108.75</c:v>
                </c:pt>
                <c:pt idx="5179">
                  <c:v>108.75</c:v>
                </c:pt>
                <c:pt idx="5180">
                  <c:v>108.75</c:v>
                </c:pt>
                <c:pt idx="5181">
                  <c:v>108.75</c:v>
                </c:pt>
                <c:pt idx="5182">
                  <c:v>108.75</c:v>
                </c:pt>
                <c:pt idx="5183">
                  <c:v>108.75</c:v>
                </c:pt>
                <c:pt idx="5184">
                  <c:v>108.75</c:v>
                </c:pt>
                <c:pt idx="5185">
                  <c:v>108.75</c:v>
                </c:pt>
                <c:pt idx="5186">
                  <c:v>108.75</c:v>
                </c:pt>
                <c:pt idx="5187">
                  <c:v>108.75</c:v>
                </c:pt>
                <c:pt idx="5188">
                  <c:v>108.75</c:v>
                </c:pt>
                <c:pt idx="5189">
                  <c:v>108.75</c:v>
                </c:pt>
                <c:pt idx="5190">
                  <c:v>108.75</c:v>
                </c:pt>
                <c:pt idx="5191">
                  <c:v>108.75</c:v>
                </c:pt>
                <c:pt idx="5192">
                  <c:v>108.75</c:v>
                </c:pt>
                <c:pt idx="5193">
                  <c:v>108.75</c:v>
                </c:pt>
                <c:pt idx="5194">
                  <c:v>108.75</c:v>
                </c:pt>
                <c:pt idx="5195">
                  <c:v>108.75</c:v>
                </c:pt>
                <c:pt idx="5196">
                  <c:v>108.75</c:v>
                </c:pt>
                <c:pt idx="5197">
                  <c:v>108.75</c:v>
                </c:pt>
                <c:pt idx="5198">
                  <c:v>108.75</c:v>
                </c:pt>
                <c:pt idx="5199">
                  <c:v>108.75</c:v>
                </c:pt>
                <c:pt idx="5200">
                  <c:v>108.75</c:v>
                </c:pt>
                <c:pt idx="5201">
                  <c:v>108.75</c:v>
                </c:pt>
                <c:pt idx="5202">
                  <c:v>108.75</c:v>
                </c:pt>
                <c:pt idx="5203">
                  <c:v>108.75</c:v>
                </c:pt>
                <c:pt idx="5204">
                  <c:v>108.75</c:v>
                </c:pt>
                <c:pt idx="5205">
                  <c:v>108.75</c:v>
                </c:pt>
                <c:pt idx="5206">
                  <c:v>108.75</c:v>
                </c:pt>
                <c:pt idx="5207">
                  <c:v>108.75</c:v>
                </c:pt>
                <c:pt idx="5208">
                  <c:v>108.75</c:v>
                </c:pt>
                <c:pt idx="5209">
                  <c:v>108.75</c:v>
                </c:pt>
                <c:pt idx="5210">
                  <c:v>108.75</c:v>
                </c:pt>
                <c:pt idx="5211">
                  <c:v>108.75</c:v>
                </c:pt>
                <c:pt idx="5212">
                  <c:v>108.75</c:v>
                </c:pt>
                <c:pt idx="5213">
                  <c:v>108.75</c:v>
                </c:pt>
                <c:pt idx="5214">
                  <c:v>108.75</c:v>
                </c:pt>
                <c:pt idx="5215">
                  <c:v>108.75</c:v>
                </c:pt>
                <c:pt idx="5216">
                  <c:v>108.75</c:v>
                </c:pt>
                <c:pt idx="5217">
                  <c:v>108.75</c:v>
                </c:pt>
                <c:pt idx="5218">
                  <c:v>108.75</c:v>
                </c:pt>
                <c:pt idx="5219">
                  <c:v>108.75</c:v>
                </c:pt>
                <c:pt idx="5220">
                  <c:v>108.75</c:v>
                </c:pt>
                <c:pt idx="5221">
                  <c:v>108.75</c:v>
                </c:pt>
                <c:pt idx="5222">
                  <c:v>108.75</c:v>
                </c:pt>
                <c:pt idx="5223">
                  <c:v>108.75</c:v>
                </c:pt>
                <c:pt idx="5224">
                  <c:v>108.75</c:v>
                </c:pt>
                <c:pt idx="5225">
                  <c:v>108.75</c:v>
                </c:pt>
                <c:pt idx="5226">
                  <c:v>108.75</c:v>
                </c:pt>
                <c:pt idx="5227">
                  <c:v>108.75</c:v>
                </c:pt>
                <c:pt idx="5228">
                  <c:v>108.75</c:v>
                </c:pt>
                <c:pt idx="5229">
                  <c:v>108.75</c:v>
                </c:pt>
                <c:pt idx="5230">
                  <c:v>108.75</c:v>
                </c:pt>
                <c:pt idx="5231">
                  <c:v>108.75</c:v>
                </c:pt>
                <c:pt idx="5232">
                  <c:v>108.75</c:v>
                </c:pt>
                <c:pt idx="5233">
                  <c:v>108.75</c:v>
                </c:pt>
                <c:pt idx="5234">
                  <c:v>108.75</c:v>
                </c:pt>
                <c:pt idx="5235">
                  <c:v>108.75</c:v>
                </c:pt>
                <c:pt idx="5236">
                  <c:v>108.75</c:v>
                </c:pt>
                <c:pt idx="5237">
                  <c:v>108.75</c:v>
                </c:pt>
                <c:pt idx="5238">
                  <c:v>108.75</c:v>
                </c:pt>
                <c:pt idx="5239">
                  <c:v>108.75</c:v>
                </c:pt>
                <c:pt idx="5240">
                  <c:v>108.75</c:v>
                </c:pt>
                <c:pt idx="5241">
                  <c:v>108.75</c:v>
                </c:pt>
                <c:pt idx="5242">
                  <c:v>108.75</c:v>
                </c:pt>
                <c:pt idx="5243">
                  <c:v>108.75</c:v>
                </c:pt>
                <c:pt idx="5244">
                  <c:v>108.75</c:v>
                </c:pt>
                <c:pt idx="5245">
                  <c:v>108.75</c:v>
                </c:pt>
                <c:pt idx="5246">
                  <c:v>108.75</c:v>
                </c:pt>
                <c:pt idx="5247">
                  <c:v>108.75</c:v>
                </c:pt>
                <c:pt idx="5248">
                  <c:v>108.75</c:v>
                </c:pt>
                <c:pt idx="5249">
                  <c:v>108.75</c:v>
                </c:pt>
                <c:pt idx="5250">
                  <c:v>108.75</c:v>
                </c:pt>
                <c:pt idx="5251">
                  <c:v>108.75</c:v>
                </c:pt>
                <c:pt idx="5252">
                  <c:v>108.75</c:v>
                </c:pt>
                <c:pt idx="5253">
                  <c:v>108.75</c:v>
                </c:pt>
                <c:pt idx="5254">
                  <c:v>108.75</c:v>
                </c:pt>
                <c:pt idx="5255">
                  <c:v>108.75</c:v>
                </c:pt>
                <c:pt idx="5256">
                  <c:v>108.75</c:v>
                </c:pt>
                <c:pt idx="5257">
                  <c:v>108.75</c:v>
                </c:pt>
                <c:pt idx="5258">
                  <c:v>108.75</c:v>
                </c:pt>
                <c:pt idx="5259">
                  <c:v>108.75</c:v>
                </c:pt>
                <c:pt idx="5260">
                  <c:v>108.75</c:v>
                </c:pt>
                <c:pt idx="5261">
                  <c:v>108.75</c:v>
                </c:pt>
                <c:pt idx="5262">
                  <c:v>108.75</c:v>
                </c:pt>
                <c:pt idx="5263">
                  <c:v>108.75</c:v>
                </c:pt>
                <c:pt idx="5264">
                  <c:v>108.75</c:v>
                </c:pt>
                <c:pt idx="5265">
                  <c:v>108.75</c:v>
                </c:pt>
                <c:pt idx="5266">
                  <c:v>108.75</c:v>
                </c:pt>
                <c:pt idx="5267">
                  <c:v>108.75</c:v>
                </c:pt>
                <c:pt idx="5268">
                  <c:v>108.75</c:v>
                </c:pt>
                <c:pt idx="5269">
                  <c:v>108.75</c:v>
                </c:pt>
                <c:pt idx="5270">
                  <c:v>108.75</c:v>
                </c:pt>
                <c:pt idx="5271">
                  <c:v>108.75</c:v>
                </c:pt>
                <c:pt idx="5272">
                  <c:v>108.75</c:v>
                </c:pt>
                <c:pt idx="5273">
                  <c:v>108.75</c:v>
                </c:pt>
                <c:pt idx="5274">
                  <c:v>108.75</c:v>
                </c:pt>
                <c:pt idx="5275">
                  <c:v>108.75</c:v>
                </c:pt>
                <c:pt idx="5276">
                  <c:v>108.75</c:v>
                </c:pt>
                <c:pt idx="5277">
                  <c:v>108.75</c:v>
                </c:pt>
                <c:pt idx="5278">
                  <c:v>108.75</c:v>
                </c:pt>
                <c:pt idx="5279">
                  <c:v>108.75</c:v>
                </c:pt>
                <c:pt idx="5280">
                  <c:v>108.75</c:v>
                </c:pt>
                <c:pt idx="5281">
                  <c:v>108.75</c:v>
                </c:pt>
                <c:pt idx="5282">
                  <c:v>108.75</c:v>
                </c:pt>
                <c:pt idx="5283">
                  <c:v>108.75</c:v>
                </c:pt>
                <c:pt idx="5284">
                  <c:v>108.75</c:v>
                </c:pt>
                <c:pt idx="5285">
                  <c:v>108.75</c:v>
                </c:pt>
                <c:pt idx="5286">
                  <c:v>108.75</c:v>
                </c:pt>
                <c:pt idx="5287">
                  <c:v>108.75</c:v>
                </c:pt>
                <c:pt idx="5288">
                  <c:v>108.75</c:v>
                </c:pt>
                <c:pt idx="5289">
                  <c:v>108.75</c:v>
                </c:pt>
                <c:pt idx="5290">
                  <c:v>108.75</c:v>
                </c:pt>
                <c:pt idx="5291">
                  <c:v>108.75</c:v>
                </c:pt>
                <c:pt idx="5292">
                  <c:v>108.75</c:v>
                </c:pt>
                <c:pt idx="5293">
                  <c:v>108.75</c:v>
                </c:pt>
                <c:pt idx="5294">
                  <c:v>108.75</c:v>
                </c:pt>
                <c:pt idx="5295">
                  <c:v>108.75</c:v>
                </c:pt>
                <c:pt idx="5296">
                  <c:v>108.75</c:v>
                </c:pt>
                <c:pt idx="5297">
                  <c:v>108.75</c:v>
                </c:pt>
                <c:pt idx="5298">
                  <c:v>108.75</c:v>
                </c:pt>
                <c:pt idx="5299">
                  <c:v>108.75</c:v>
                </c:pt>
                <c:pt idx="5300">
                  <c:v>108.75</c:v>
                </c:pt>
                <c:pt idx="5301">
                  <c:v>108.75</c:v>
                </c:pt>
                <c:pt idx="5302">
                  <c:v>108.75</c:v>
                </c:pt>
                <c:pt idx="5303">
                  <c:v>108.75</c:v>
                </c:pt>
                <c:pt idx="5304">
                  <c:v>109</c:v>
                </c:pt>
                <c:pt idx="5305">
                  <c:v>109</c:v>
                </c:pt>
                <c:pt idx="5306">
                  <c:v>109.25</c:v>
                </c:pt>
                <c:pt idx="5307">
                  <c:v>109.25</c:v>
                </c:pt>
                <c:pt idx="5308">
                  <c:v>109.25</c:v>
                </c:pt>
                <c:pt idx="5309">
                  <c:v>109.25</c:v>
                </c:pt>
                <c:pt idx="5310">
                  <c:v>109.25</c:v>
                </c:pt>
                <c:pt idx="5311">
                  <c:v>109.25</c:v>
                </c:pt>
                <c:pt idx="5312">
                  <c:v>109.25</c:v>
                </c:pt>
                <c:pt idx="5313">
                  <c:v>109.25</c:v>
                </c:pt>
                <c:pt idx="5314">
                  <c:v>109.25</c:v>
                </c:pt>
                <c:pt idx="5315">
                  <c:v>109.25</c:v>
                </c:pt>
                <c:pt idx="5316">
                  <c:v>109.25</c:v>
                </c:pt>
                <c:pt idx="5317">
                  <c:v>109.25</c:v>
                </c:pt>
                <c:pt idx="5318">
                  <c:v>109.25</c:v>
                </c:pt>
                <c:pt idx="5319">
                  <c:v>109.25</c:v>
                </c:pt>
                <c:pt idx="5320">
                  <c:v>109.25</c:v>
                </c:pt>
                <c:pt idx="5321">
                  <c:v>109.25</c:v>
                </c:pt>
                <c:pt idx="5322">
                  <c:v>109.25</c:v>
                </c:pt>
                <c:pt idx="5323">
                  <c:v>109.25</c:v>
                </c:pt>
                <c:pt idx="5324">
                  <c:v>109.25</c:v>
                </c:pt>
                <c:pt idx="5325">
                  <c:v>109.25</c:v>
                </c:pt>
                <c:pt idx="5326">
                  <c:v>109.25</c:v>
                </c:pt>
                <c:pt idx="5327">
                  <c:v>109.25</c:v>
                </c:pt>
                <c:pt idx="5328">
                  <c:v>109.25</c:v>
                </c:pt>
                <c:pt idx="5329">
                  <c:v>109.25</c:v>
                </c:pt>
                <c:pt idx="5330">
                  <c:v>109.25</c:v>
                </c:pt>
                <c:pt idx="5331">
                  <c:v>109.25</c:v>
                </c:pt>
                <c:pt idx="5332">
                  <c:v>109.25</c:v>
                </c:pt>
                <c:pt idx="5333">
                  <c:v>109.25</c:v>
                </c:pt>
                <c:pt idx="5334">
                  <c:v>109.25</c:v>
                </c:pt>
                <c:pt idx="5335">
                  <c:v>109.25</c:v>
                </c:pt>
                <c:pt idx="5336">
                  <c:v>109.25</c:v>
                </c:pt>
                <c:pt idx="5337">
                  <c:v>109.25</c:v>
                </c:pt>
                <c:pt idx="5338">
                  <c:v>109.25</c:v>
                </c:pt>
                <c:pt idx="5339">
                  <c:v>109.25</c:v>
                </c:pt>
                <c:pt idx="5340">
                  <c:v>109.25</c:v>
                </c:pt>
                <c:pt idx="5341">
                  <c:v>109.25</c:v>
                </c:pt>
                <c:pt idx="5342">
                  <c:v>109.25</c:v>
                </c:pt>
                <c:pt idx="5343">
                  <c:v>109.25</c:v>
                </c:pt>
                <c:pt idx="5344">
                  <c:v>109.25</c:v>
                </c:pt>
                <c:pt idx="5345">
                  <c:v>109.25</c:v>
                </c:pt>
                <c:pt idx="5346">
                  <c:v>109.25</c:v>
                </c:pt>
                <c:pt idx="5347">
                  <c:v>109.25</c:v>
                </c:pt>
                <c:pt idx="5348">
                  <c:v>109.25</c:v>
                </c:pt>
                <c:pt idx="5349">
                  <c:v>109.25</c:v>
                </c:pt>
                <c:pt idx="5350">
                  <c:v>109.25</c:v>
                </c:pt>
                <c:pt idx="5351">
                  <c:v>109.25</c:v>
                </c:pt>
                <c:pt idx="5352">
                  <c:v>109.25</c:v>
                </c:pt>
                <c:pt idx="5353">
                  <c:v>109.25</c:v>
                </c:pt>
                <c:pt idx="5354">
                  <c:v>109.25</c:v>
                </c:pt>
                <c:pt idx="5355">
                  <c:v>109.25</c:v>
                </c:pt>
                <c:pt idx="5356">
                  <c:v>109.25</c:v>
                </c:pt>
                <c:pt idx="5357">
                  <c:v>109.25</c:v>
                </c:pt>
                <c:pt idx="5358">
                  <c:v>109.25</c:v>
                </c:pt>
                <c:pt idx="5359">
                  <c:v>109.25</c:v>
                </c:pt>
                <c:pt idx="5360">
                  <c:v>109.25</c:v>
                </c:pt>
                <c:pt idx="5361">
                  <c:v>109.25</c:v>
                </c:pt>
                <c:pt idx="5362">
                  <c:v>109.25</c:v>
                </c:pt>
                <c:pt idx="5363">
                  <c:v>109.25</c:v>
                </c:pt>
                <c:pt idx="5364">
                  <c:v>109.25</c:v>
                </c:pt>
                <c:pt idx="5365">
                  <c:v>109.25</c:v>
                </c:pt>
                <c:pt idx="5366">
                  <c:v>109.25</c:v>
                </c:pt>
                <c:pt idx="5367">
                  <c:v>109.25</c:v>
                </c:pt>
                <c:pt idx="5368">
                  <c:v>109.25</c:v>
                </c:pt>
                <c:pt idx="5369">
                  <c:v>109.25</c:v>
                </c:pt>
                <c:pt idx="5370">
                  <c:v>109.25</c:v>
                </c:pt>
                <c:pt idx="5371">
                  <c:v>109.25</c:v>
                </c:pt>
                <c:pt idx="5372">
                  <c:v>109.25</c:v>
                </c:pt>
                <c:pt idx="5373">
                  <c:v>109.25</c:v>
                </c:pt>
                <c:pt idx="5374">
                  <c:v>109.25</c:v>
                </c:pt>
                <c:pt idx="5375">
                  <c:v>109.25</c:v>
                </c:pt>
                <c:pt idx="5376">
                  <c:v>109.25</c:v>
                </c:pt>
                <c:pt idx="5377">
                  <c:v>109.25</c:v>
                </c:pt>
                <c:pt idx="5378">
                  <c:v>109.25</c:v>
                </c:pt>
                <c:pt idx="5379">
                  <c:v>109.25</c:v>
                </c:pt>
                <c:pt idx="5380">
                  <c:v>109.25</c:v>
                </c:pt>
                <c:pt idx="5381">
                  <c:v>109.25</c:v>
                </c:pt>
                <c:pt idx="5382">
                  <c:v>109.25</c:v>
                </c:pt>
                <c:pt idx="5383">
                  <c:v>109.25</c:v>
                </c:pt>
                <c:pt idx="5384">
                  <c:v>109.25</c:v>
                </c:pt>
                <c:pt idx="5385">
                  <c:v>109.25</c:v>
                </c:pt>
                <c:pt idx="5386">
                  <c:v>109.25</c:v>
                </c:pt>
                <c:pt idx="5387">
                  <c:v>109.25</c:v>
                </c:pt>
                <c:pt idx="5388">
                  <c:v>109.25</c:v>
                </c:pt>
                <c:pt idx="5389">
                  <c:v>109.25</c:v>
                </c:pt>
                <c:pt idx="5390">
                  <c:v>109.25</c:v>
                </c:pt>
                <c:pt idx="5391">
                  <c:v>109.25</c:v>
                </c:pt>
                <c:pt idx="5392">
                  <c:v>109.25</c:v>
                </c:pt>
                <c:pt idx="5393">
                  <c:v>109.25</c:v>
                </c:pt>
                <c:pt idx="5394">
                  <c:v>109.25</c:v>
                </c:pt>
                <c:pt idx="5395">
                  <c:v>109.5</c:v>
                </c:pt>
                <c:pt idx="5396">
                  <c:v>109.75</c:v>
                </c:pt>
                <c:pt idx="5397">
                  <c:v>109.75</c:v>
                </c:pt>
                <c:pt idx="5398">
                  <c:v>110</c:v>
                </c:pt>
                <c:pt idx="5399">
                  <c:v>110.25</c:v>
                </c:pt>
                <c:pt idx="5400">
                  <c:v>110.5</c:v>
                </c:pt>
                <c:pt idx="5401">
                  <c:v>110.75</c:v>
                </c:pt>
                <c:pt idx="5402">
                  <c:v>111</c:v>
                </c:pt>
                <c:pt idx="5403">
                  <c:v>111.25</c:v>
                </c:pt>
                <c:pt idx="5404">
                  <c:v>111.5</c:v>
                </c:pt>
                <c:pt idx="5405">
                  <c:v>111.75</c:v>
                </c:pt>
                <c:pt idx="5406">
                  <c:v>112</c:v>
                </c:pt>
                <c:pt idx="5407">
                  <c:v>112.25</c:v>
                </c:pt>
                <c:pt idx="5408">
                  <c:v>112.25</c:v>
                </c:pt>
                <c:pt idx="5409">
                  <c:v>112.25</c:v>
                </c:pt>
                <c:pt idx="5410">
                  <c:v>112.25</c:v>
                </c:pt>
                <c:pt idx="5411">
                  <c:v>112.25</c:v>
                </c:pt>
                <c:pt idx="5412">
                  <c:v>112.25</c:v>
                </c:pt>
                <c:pt idx="5413">
                  <c:v>112.25</c:v>
                </c:pt>
                <c:pt idx="5414">
                  <c:v>112.25</c:v>
                </c:pt>
                <c:pt idx="5415">
                  <c:v>112.25</c:v>
                </c:pt>
                <c:pt idx="5416">
                  <c:v>112.25</c:v>
                </c:pt>
                <c:pt idx="5417">
                  <c:v>112.25</c:v>
                </c:pt>
                <c:pt idx="5418">
                  <c:v>112.25</c:v>
                </c:pt>
                <c:pt idx="5419">
                  <c:v>112.25</c:v>
                </c:pt>
                <c:pt idx="5420">
                  <c:v>112.25</c:v>
                </c:pt>
                <c:pt idx="5421">
                  <c:v>112.25</c:v>
                </c:pt>
                <c:pt idx="5422">
                  <c:v>112.25</c:v>
                </c:pt>
                <c:pt idx="5423">
                  <c:v>112.25</c:v>
                </c:pt>
                <c:pt idx="5424">
                  <c:v>112.25</c:v>
                </c:pt>
                <c:pt idx="5425">
                  <c:v>112.25</c:v>
                </c:pt>
                <c:pt idx="5426">
                  <c:v>112.25</c:v>
                </c:pt>
                <c:pt idx="5427">
                  <c:v>112.25</c:v>
                </c:pt>
                <c:pt idx="5428">
                  <c:v>112.25</c:v>
                </c:pt>
                <c:pt idx="5429">
                  <c:v>112.25</c:v>
                </c:pt>
                <c:pt idx="5430">
                  <c:v>112.25</c:v>
                </c:pt>
                <c:pt idx="5431">
                  <c:v>112.25</c:v>
                </c:pt>
                <c:pt idx="5432">
                  <c:v>112.25</c:v>
                </c:pt>
                <c:pt idx="5433">
                  <c:v>112.25</c:v>
                </c:pt>
                <c:pt idx="5434">
                  <c:v>112.25</c:v>
                </c:pt>
                <c:pt idx="5435">
                  <c:v>112.25</c:v>
                </c:pt>
                <c:pt idx="5436">
                  <c:v>112.25</c:v>
                </c:pt>
                <c:pt idx="5437">
                  <c:v>112.25</c:v>
                </c:pt>
                <c:pt idx="5438">
                  <c:v>112.25</c:v>
                </c:pt>
                <c:pt idx="5439">
                  <c:v>112.25</c:v>
                </c:pt>
                <c:pt idx="5440">
                  <c:v>112.25</c:v>
                </c:pt>
                <c:pt idx="5441">
                  <c:v>112.25</c:v>
                </c:pt>
                <c:pt idx="5442">
                  <c:v>112.25</c:v>
                </c:pt>
                <c:pt idx="5443">
                  <c:v>112.25</c:v>
                </c:pt>
                <c:pt idx="5444">
                  <c:v>112.25</c:v>
                </c:pt>
                <c:pt idx="5445">
                  <c:v>112.25</c:v>
                </c:pt>
                <c:pt idx="5446">
                  <c:v>112.25</c:v>
                </c:pt>
                <c:pt idx="5447">
                  <c:v>112.25</c:v>
                </c:pt>
                <c:pt idx="5448">
                  <c:v>112.25</c:v>
                </c:pt>
                <c:pt idx="5449">
                  <c:v>112.25</c:v>
                </c:pt>
                <c:pt idx="5450">
                  <c:v>112.25</c:v>
                </c:pt>
                <c:pt idx="5451">
                  <c:v>112.25</c:v>
                </c:pt>
                <c:pt idx="5452">
                  <c:v>112.25</c:v>
                </c:pt>
                <c:pt idx="5453">
                  <c:v>112.25</c:v>
                </c:pt>
                <c:pt idx="5454">
                  <c:v>112.25</c:v>
                </c:pt>
                <c:pt idx="5455">
                  <c:v>112.25</c:v>
                </c:pt>
                <c:pt idx="5456">
                  <c:v>112.25</c:v>
                </c:pt>
                <c:pt idx="5457">
                  <c:v>112.25</c:v>
                </c:pt>
                <c:pt idx="5458">
                  <c:v>112.25</c:v>
                </c:pt>
                <c:pt idx="5459">
                  <c:v>112.25</c:v>
                </c:pt>
                <c:pt idx="5460">
                  <c:v>112.25</c:v>
                </c:pt>
                <c:pt idx="5461">
                  <c:v>112.25</c:v>
                </c:pt>
                <c:pt idx="5462">
                  <c:v>112.25</c:v>
                </c:pt>
                <c:pt idx="5463">
                  <c:v>112.25</c:v>
                </c:pt>
                <c:pt idx="5464">
                  <c:v>112.25</c:v>
                </c:pt>
                <c:pt idx="5465">
                  <c:v>112.25</c:v>
                </c:pt>
                <c:pt idx="5466">
                  <c:v>112.25</c:v>
                </c:pt>
                <c:pt idx="5467">
                  <c:v>112.25</c:v>
                </c:pt>
                <c:pt idx="5468">
                  <c:v>112.25</c:v>
                </c:pt>
                <c:pt idx="5469">
                  <c:v>112.25</c:v>
                </c:pt>
                <c:pt idx="5470">
                  <c:v>112.25</c:v>
                </c:pt>
                <c:pt idx="5471">
                  <c:v>112.25</c:v>
                </c:pt>
                <c:pt idx="5472">
                  <c:v>112.25</c:v>
                </c:pt>
                <c:pt idx="5473">
                  <c:v>112.25</c:v>
                </c:pt>
                <c:pt idx="5474">
                  <c:v>112.25</c:v>
                </c:pt>
                <c:pt idx="5475">
                  <c:v>112.25</c:v>
                </c:pt>
                <c:pt idx="5476">
                  <c:v>112.25</c:v>
                </c:pt>
                <c:pt idx="5477">
                  <c:v>112.25</c:v>
                </c:pt>
                <c:pt idx="5478">
                  <c:v>112.25</c:v>
                </c:pt>
                <c:pt idx="5479">
                  <c:v>112.25</c:v>
                </c:pt>
                <c:pt idx="5480">
                  <c:v>112.25</c:v>
                </c:pt>
                <c:pt idx="5481">
                  <c:v>112.25</c:v>
                </c:pt>
                <c:pt idx="5482">
                  <c:v>112.25</c:v>
                </c:pt>
                <c:pt idx="5483">
                  <c:v>112.25</c:v>
                </c:pt>
                <c:pt idx="5484">
                  <c:v>112.25</c:v>
                </c:pt>
                <c:pt idx="5485">
                  <c:v>112.25</c:v>
                </c:pt>
                <c:pt idx="5486">
                  <c:v>112.25</c:v>
                </c:pt>
                <c:pt idx="5487">
                  <c:v>112.25</c:v>
                </c:pt>
                <c:pt idx="5488">
                  <c:v>112.25</c:v>
                </c:pt>
                <c:pt idx="5489">
                  <c:v>112.25</c:v>
                </c:pt>
                <c:pt idx="5490">
                  <c:v>112.25</c:v>
                </c:pt>
                <c:pt idx="5491">
                  <c:v>112.25</c:v>
                </c:pt>
                <c:pt idx="5492">
                  <c:v>112.25</c:v>
                </c:pt>
                <c:pt idx="5493">
                  <c:v>112.25</c:v>
                </c:pt>
                <c:pt idx="5494">
                  <c:v>112.5</c:v>
                </c:pt>
                <c:pt idx="5495">
                  <c:v>112.75</c:v>
                </c:pt>
                <c:pt idx="5496">
                  <c:v>112.75</c:v>
                </c:pt>
                <c:pt idx="5497">
                  <c:v>113</c:v>
                </c:pt>
                <c:pt idx="5498">
                  <c:v>113.25</c:v>
                </c:pt>
                <c:pt idx="5499">
                  <c:v>113.5</c:v>
                </c:pt>
                <c:pt idx="5500">
                  <c:v>113.75</c:v>
                </c:pt>
                <c:pt idx="5501">
                  <c:v>114</c:v>
                </c:pt>
                <c:pt idx="5502">
                  <c:v>114.25</c:v>
                </c:pt>
                <c:pt idx="5503">
                  <c:v>114.5</c:v>
                </c:pt>
                <c:pt idx="5504">
                  <c:v>114.5</c:v>
                </c:pt>
                <c:pt idx="5505">
                  <c:v>114.5</c:v>
                </c:pt>
                <c:pt idx="5506">
                  <c:v>114.5</c:v>
                </c:pt>
                <c:pt idx="5507">
                  <c:v>114.5</c:v>
                </c:pt>
                <c:pt idx="5508">
                  <c:v>114.5</c:v>
                </c:pt>
                <c:pt idx="5509">
                  <c:v>114.5</c:v>
                </c:pt>
                <c:pt idx="5510">
                  <c:v>114.5</c:v>
                </c:pt>
                <c:pt idx="5511">
                  <c:v>114.5</c:v>
                </c:pt>
                <c:pt idx="5512">
                  <c:v>114.5</c:v>
                </c:pt>
                <c:pt idx="5513">
                  <c:v>114.5</c:v>
                </c:pt>
                <c:pt idx="5514">
                  <c:v>114.5</c:v>
                </c:pt>
                <c:pt idx="5515">
                  <c:v>114.5</c:v>
                </c:pt>
                <c:pt idx="5516">
                  <c:v>114.5</c:v>
                </c:pt>
                <c:pt idx="5517">
                  <c:v>114.5</c:v>
                </c:pt>
                <c:pt idx="5518">
                  <c:v>114.5</c:v>
                </c:pt>
                <c:pt idx="5519">
                  <c:v>114.5</c:v>
                </c:pt>
                <c:pt idx="5520">
                  <c:v>114.5</c:v>
                </c:pt>
                <c:pt idx="5521">
                  <c:v>114.5</c:v>
                </c:pt>
                <c:pt idx="5522">
                  <c:v>114.5</c:v>
                </c:pt>
                <c:pt idx="5523">
                  <c:v>114.5</c:v>
                </c:pt>
                <c:pt idx="5524">
                  <c:v>114.5</c:v>
                </c:pt>
                <c:pt idx="5525">
                  <c:v>114.5</c:v>
                </c:pt>
                <c:pt idx="5526">
                  <c:v>114.5</c:v>
                </c:pt>
                <c:pt idx="5527">
                  <c:v>114.5</c:v>
                </c:pt>
                <c:pt idx="5528">
                  <c:v>114.5</c:v>
                </c:pt>
                <c:pt idx="5529">
                  <c:v>114.5</c:v>
                </c:pt>
                <c:pt idx="5530">
                  <c:v>114.5</c:v>
                </c:pt>
                <c:pt idx="5531">
                  <c:v>114.5</c:v>
                </c:pt>
                <c:pt idx="5532">
                  <c:v>114.5</c:v>
                </c:pt>
                <c:pt idx="5533">
                  <c:v>114.5</c:v>
                </c:pt>
                <c:pt idx="5534">
                  <c:v>114.5</c:v>
                </c:pt>
                <c:pt idx="5535">
                  <c:v>114.5</c:v>
                </c:pt>
                <c:pt idx="5536">
                  <c:v>114.5</c:v>
                </c:pt>
                <c:pt idx="5537">
                  <c:v>114.5</c:v>
                </c:pt>
                <c:pt idx="5538">
                  <c:v>114.5</c:v>
                </c:pt>
                <c:pt idx="5539">
                  <c:v>114.5</c:v>
                </c:pt>
                <c:pt idx="5540">
                  <c:v>114.5</c:v>
                </c:pt>
                <c:pt idx="5541">
                  <c:v>114.5</c:v>
                </c:pt>
                <c:pt idx="5542">
                  <c:v>114.5</c:v>
                </c:pt>
                <c:pt idx="5543">
                  <c:v>114.5</c:v>
                </c:pt>
                <c:pt idx="5544">
                  <c:v>114.5</c:v>
                </c:pt>
                <c:pt idx="5545">
                  <c:v>114.5</c:v>
                </c:pt>
                <c:pt idx="5546">
                  <c:v>114.5</c:v>
                </c:pt>
                <c:pt idx="5547">
                  <c:v>114.5</c:v>
                </c:pt>
                <c:pt idx="5548">
                  <c:v>114.5</c:v>
                </c:pt>
                <c:pt idx="5549">
                  <c:v>114.5</c:v>
                </c:pt>
                <c:pt idx="5550">
                  <c:v>114.5</c:v>
                </c:pt>
                <c:pt idx="5551">
                  <c:v>114.5</c:v>
                </c:pt>
                <c:pt idx="5552">
                  <c:v>114.5</c:v>
                </c:pt>
                <c:pt idx="5553">
                  <c:v>114.5</c:v>
                </c:pt>
                <c:pt idx="5554">
                  <c:v>114.5</c:v>
                </c:pt>
                <c:pt idx="5555">
                  <c:v>114.5</c:v>
                </c:pt>
                <c:pt idx="5556">
                  <c:v>114.5</c:v>
                </c:pt>
                <c:pt idx="5557">
                  <c:v>114.5</c:v>
                </c:pt>
                <c:pt idx="5558">
                  <c:v>114.5</c:v>
                </c:pt>
                <c:pt idx="5559">
                  <c:v>114.5</c:v>
                </c:pt>
                <c:pt idx="5560">
                  <c:v>114.5</c:v>
                </c:pt>
                <c:pt idx="5561">
                  <c:v>114.5</c:v>
                </c:pt>
                <c:pt idx="5562">
                  <c:v>114.5</c:v>
                </c:pt>
                <c:pt idx="5563">
                  <c:v>114.5</c:v>
                </c:pt>
                <c:pt idx="5564">
                  <c:v>114.5</c:v>
                </c:pt>
                <c:pt idx="5565">
                  <c:v>114.5</c:v>
                </c:pt>
                <c:pt idx="5566">
                  <c:v>114.5</c:v>
                </c:pt>
                <c:pt idx="5567">
                  <c:v>114.5</c:v>
                </c:pt>
                <c:pt idx="5568">
                  <c:v>114.5</c:v>
                </c:pt>
                <c:pt idx="5569">
                  <c:v>114.5</c:v>
                </c:pt>
                <c:pt idx="5570">
                  <c:v>114.5</c:v>
                </c:pt>
                <c:pt idx="5571">
                  <c:v>114.5</c:v>
                </c:pt>
                <c:pt idx="5572">
                  <c:v>114.5</c:v>
                </c:pt>
                <c:pt idx="5573">
                  <c:v>114.5</c:v>
                </c:pt>
                <c:pt idx="5574">
                  <c:v>114.5</c:v>
                </c:pt>
                <c:pt idx="5575">
                  <c:v>114.5</c:v>
                </c:pt>
                <c:pt idx="5576">
                  <c:v>114.5</c:v>
                </c:pt>
                <c:pt idx="5577">
                  <c:v>114.5</c:v>
                </c:pt>
                <c:pt idx="5578">
                  <c:v>114.5</c:v>
                </c:pt>
                <c:pt idx="5579">
                  <c:v>114.5</c:v>
                </c:pt>
                <c:pt idx="5580">
                  <c:v>114.5</c:v>
                </c:pt>
                <c:pt idx="5581">
                  <c:v>114.5</c:v>
                </c:pt>
                <c:pt idx="5582">
                  <c:v>114.5</c:v>
                </c:pt>
                <c:pt idx="5583">
                  <c:v>114.5</c:v>
                </c:pt>
                <c:pt idx="5584">
                  <c:v>114.5</c:v>
                </c:pt>
                <c:pt idx="5585">
                  <c:v>114.5</c:v>
                </c:pt>
                <c:pt idx="5586">
                  <c:v>114.5</c:v>
                </c:pt>
                <c:pt idx="5587">
                  <c:v>114.5</c:v>
                </c:pt>
                <c:pt idx="5588">
                  <c:v>114.5</c:v>
                </c:pt>
                <c:pt idx="5589">
                  <c:v>114.5</c:v>
                </c:pt>
                <c:pt idx="5590">
                  <c:v>114.5</c:v>
                </c:pt>
                <c:pt idx="5591">
                  <c:v>114.75</c:v>
                </c:pt>
                <c:pt idx="5592">
                  <c:v>115</c:v>
                </c:pt>
                <c:pt idx="5593">
                  <c:v>115.25</c:v>
                </c:pt>
                <c:pt idx="5594">
                  <c:v>115.25</c:v>
                </c:pt>
                <c:pt idx="5595">
                  <c:v>115.25</c:v>
                </c:pt>
                <c:pt idx="5596">
                  <c:v>115.25</c:v>
                </c:pt>
                <c:pt idx="5597">
                  <c:v>115.25</c:v>
                </c:pt>
                <c:pt idx="5598">
                  <c:v>115.25</c:v>
                </c:pt>
                <c:pt idx="5599">
                  <c:v>115.25</c:v>
                </c:pt>
                <c:pt idx="5600">
                  <c:v>115.25</c:v>
                </c:pt>
                <c:pt idx="5601">
                  <c:v>115.25</c:v>
                </c:pt>
                <c:pt idx="5602">
                  <c:v>115.25</c:v>
                </c:pt>
                <c:pt idx="5603">
                  <c:v>115.25</c:v>
                </c:pt>
                <c:pt idx="5604">
                  <c:v>115.25</c:v>
                </c:pt>
                <c:pt idx="5605">
                  <c:v>115.25</c:v>
                </c:pt>
                <c:pt idx="5606">
                  <c:v>115.25</c:v>
                </c:pt>
                <c:pt idx="5607">
                  <c:v>115.25</c:v>
                </c:pt>
                <c:pt idx="5608">
                  <c:v>115.25</c:v>
                </c:pt>
                <c:pt idx="5609">
                  <c:v>115.25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0F-4D93-9073-37004A4825D4}"/>
            </c:ext>
          </c:extLst>
        </c:ser>
        <c:ser>
          <c:idx val="1"/>
          <c:order val="1"/>
          <c:tx>
            <c:v>Planting 2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Cummulative!$M$2:$M$5611</c:f>
              <c:numCache>
                <c:formatCode>General</c:formatCode>
                <c:ptCount val="5610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1</c:v>
                </c:pt>
                <c:pt idx="96">
                  <c:v>1.0104166666666667</c:v>
                </c:pt>
                <c:pt idx="97">
                  <c:v>1.0208333333333333</c:v>
                </c:pt>
                <c:pt idx="98">
                  <c:v>1.03125</c:v>
                </c:pt>
                <c:pt idx="99">
                  <c:v>1.0416666666666667</c:v>
                </c:pt>
                <c:pt idx="100">
                  <c:v>1.0520833333333333</c:v>
                </c:pt>
                <c:pt idx="101">
                  <c:v>1.0625</c:v>
                </c:pt>
                <c:pt idx="102">
                  <c:v>1.0729166666666667</c:v>
                </c:pt>
                <c:pt idx="103">
                  <c:v>1.0833333333333333</c:v>
                </c:pt>
                <c:pt idx="104">
                  <c:v>1.09375</c:v>
                </c:pt>
                <c:pt idx="105">
                  <c:v>1.1041666666666667</c:v>
                </c:pt>
                <c:pt idx="106">
                  <c:v>1.1145833333333333</c:v>
                </c:pt>
                <c:pt idx="107">
                  <c:v>1.125</c:v>
                </c:pt>
                <c:pt idx="108">
                  <c:v>1.1354166666666667</c:v>
                </c:pt>
                <c:pt idx="109">
                  <c:v>1.1458333333333333</c:v>
                </c:pt>
                <c:pt idx="110">
                  <c:v>1.15625</c:v>
                </c:pt>
                <c:pt idx="111">
                  <c:v>1.1666666666666667</c:v>
                </c:pt>
                <c:pt idx="112">
                  <c:v>1.1770833333333333</c:v>
                </c:pt>
                <c:pt idx="113">
                  <c:v>1.1875</c:v>
                </c:pt>
                <c:pt idx="114">
                  <c:v>1.1979166666666667</c:v>
                </c:pt>
                <c:pt idx="115">
                  <c:v>1.2083333333333333</c:v>
                </c:pt>
                <c:pt idx="116">
                  <c:v>1.21875</c:v>
                </c:pt>
                <c:pt idx="117">
                  <c:v>1.2291666666666667</c:v>
                </c:pt>
                <c:pt idx="118">
                  <c:v>1.2395833333333333</c:v>
                </c:pt>
                <c:pt idx="119">
                  <c:v>1.25</c:v>
                </c:pt>
                <c:pt idx="120">
                  <c:v>1.2604166666666667</c:v>
                </c:pt>
                <c:pt idx="121">
                  <c:v>1.2708333333333333</c:v>
                </c:pt>
                <c:pt idx="122">
                  <c:v>1.28125</c:v>
                </c:pt>
                <c:pt idx="123">
                  <c:v>1.2916666666666667</c:v>
                </c:pt>
                <c:pt idx="124">
                  <c:v>1.3020833333333333</c:v>
                </c:pt>
                <c:pt idx="125">
                  <c:v>1.3125</c:v>
                </c:pt>
                <c:pt idx="126">
                  <c:v>1.3229166666666667</c:v>
                </c:pt>
                <c:pt idx="127">
                  <c:v>1.3333333333333333</c:v>
                </c:pt>
                <c:pt idx="128">
                  <c:v>1.34375</c:v>
                </c:pt>
                <c:pt idx="129">
                  <c:v>1.3541666666666667</c:v>
                </c:pt>
                <c:pt idx="130">
                  <c:v>1.3645833333333333</c:v>
                </c:pt>
                <c:pt idx="131">
                  <c:v>1.375</c:v>
                </c:pt>
                <c:pt idx="132">
                  <c:v>1.3854166666666667</c:v>
                </c:pt>
                <c:pt idx="133">
                  <c:v>1.3958333333333333</c:v>
                </c:pt>
                <c:pt idx="134">
                  <c:v>1.40625</c:v>
                </c:pt>
                <c:pt idx="135">
                  <c:v>1.4166666666666667</c:v>
                </c:pt>
                <c:pt idx="136">
                  <c:v>1.4270833333333333</c:v>
                </c:pt>
                <c:pt idx="137">
                  <c:v>1.4375</c:v>
                </c:pt>
                <c:pt idx="138">
                  <c:v>1.4479166666666667</c:v>
                </c:pt>
                <c:pt idx="139">
                  <c:v>1.4583333333333333</c:v>
                </c:pt>
                <c:pt idx="140">
                  <c:v>1.46875</c:v>
                </c:pt>
                <c:pt idx="141">
                  <c:v>1.4791666666666667</c:v>
                </c:pt>
                <c:pt idx="142">
                  <c:v>1.4895833333333333</c:v>
                </c:pt>
                <c:pt idx="143">
                  <c:v>1.5</c:v>
                </c:pt>
                <c:pt idx="144">
                  <c:v>1.5104166666666667</c:v>
                </c:pt>
                <c:pt idx="145">
                  <c:v>1.5208333333333333</c:v>
                </c:pt>
                <c:pt idx="146">
                  <c:v>1.53125</c:v>
                </c:pt>
                <c:pt idx="147">
                  <c:v>1.5416666666666667</c:v>
                </c:pt>
                <c:pt idx="148">
                  <c:v>1.5520833333333333</c:v>
                </c:pt>
                <c:pt idx="149">
                  <c:v>1.5625</c:v>
                </c:pt>
                <c:pt idx="150">
                  <c:v>1.5729166666666667</c:v>
                </c:pt>
                <c:pt idx="151">
                  <c:v>1.5833333333333333</c:v>
                </c:pt>
                <c:pt idx="152">
                  <c:v>1.59375</c:v>
                </c:pt>
                <c:pt idx="153">
                  <c:v>1.6041666666666667</c:v>
                </c:pt>
                <c:pt idx="154">
                  <c:v>1.6145833333333333</c:v>
                </c:pt>
                <c:pt idx="155">
                  <c:v>1.625</c:v>
                </c:pt>
                <c:pt idx="156">
                  <c:v>1.6354166666666667</c:v>
                </c:pt>
                <c:pt idx="157">
                  <c:v>1.6458333333333333</c:v>
                </c:pt>
                <c:pt idx="158">
                  <c:v>1.65625</c:v>
                </c:pt>
                <c:pt idx="159">
                  <c:v>1.6666666666666667</c:v>
                </c:pt>
                <c:pt idx="160">
                  <c:v>1.6770833333333333</c:v>
                </c:pt>
                <c:pt idx="161">
                  <c:v>1.6875</c:v>
                </c:pt>
                <c:pt idx="162">
                  <c:v>1.6979166666666667</c:v>
                </c:pt>
                <c:pt idx="163">
                  <c:v>1.7083333333333333</c:v>
                </c:pt>
                <c:pt idx="164">
                  <c:v>1.71875</c:v>
                </c:pt>
                <c:pt idx="165">
                  <c:v>1.7291666666666667</c:v>
                </c:pt>
                <c:pt idx="166">
                  <c:v>1.7395833333333333</c:v>
                </c:pt>
                <c:pt idx="167">
                  <c:v>1.75</c:v>
                </c:pt>
                <c:pt idx="168">
                  <c:v>1.7604166666666667</c:v>
                </c:pt>
                <c:pt idx="169">
                  <c:v>1.7708333333333333</c:v>
                </c:pt>
                <c:pt idx="170">
                  <c:v>1.78125</c:v>
                </c:pt>
                <c:pt idx="171">
                  <c:v>1.7916666666666667</c:v>
                </c:pt>
                <c:pt idx="172">
                  <c:v>1.8020833333333333</c:v>
                </c:pt>
                <c:pt idx="173">
                  <c:v>1.8125</c:v>
                </c:pt>
                <c:pt idx="174">
                  <c:v>1.8229166666666667</c:v>
                </c:pt>
                <c:pt idx="175">
                  <c:v>1.8333333333333333</c:v>
                </c:pt>
                <c:pt idx="176">
                  <c:v>1.84375</c:v>
                </c:pt>
                <c:pt idx="177">
                  <c:v>1.8541666666666667</c:v>
                </c:pt>
                <c:pt idx="178">
                  <c:v>1.8645833333333333</c:v>
                </c:pt>
                <c:pt idx="179">
                  <c:v>1.875</c:v>
                </c:pt>
                <c:pt idx="180">
                  <c:v>1.8854166666666667</c:v>
                </c:pt>
                <c:pt idx="181">
                  <c:v>1.8958333333333333</c:v>
                </c:pt>
                <c:pt idx="182">
                  <c:v>1.90625</c:v>
                </c:pt>
                <c:pt idx="183">
                  <c:v>1.9166666666666667</c:v>
                </c:pt>
                <c:pt idx="184">
                  <c:v>1.9270833333333333</c:v>
                </c:pt>
                <c:pt idx="185">
                  <c:v>1.9375</c:v>
                </c:pt>
                <c:pt idx="186">
                  <c:v>1.9479166666666667</c:v>
                </c:pt>
                <c:pt idx="187">
                  <c:v>1.9583333333333333</c:v>
                </c:pt>
                <c:pt idx="188">
                  <c:v>1.96875</c:v>
                </c:pt>
                <c:pt idx="189">
                  <c:v>1.9791666666666667</c:v>
                </c:pt>
                <c:pt idx="190">
                  <c:v>1.9895833333333333</c:v>
                </c:pt>
                <c:pt idx="191">
                  <c:v>2</c:v>
                </c:pt>
                <c:pt idx="192">
                  <c:v>2.0104166666666665</c:v>
                </c:pt>
                <c:pt idx="193">
                  <c:v>2.0208333333333335</c:v>
                </c:pt>
                <c:pt idx="194">
                  <c:v>2.03125</c:v>
                </c:pt>
                <c:pt idx="195">
                  <c:v>2.0416666666666665</c:v>
                </c:pt>
                <c:pt idx="196">
                  <c:v>2.0520833333333335</c:v>
                </c:pt>
                <c:pt idx="197">
                  <c:v>2.0625</c:v>
                </c:pt>
                <c:pt idx="198">
                  <c:v>2.0729166666666665</c:v>
                </c:pt>
                <c:pt idx="199">
                  <c:v>2.0833333333333335</c:v>
                </c:pt>
                <c:pt idx="200">
                  <c:v>2.09375</c:v>
                </c:pt>
                <c:pt idx="201">
                  <c:v>2.1041666666666665</c:v>
                </c:pt>
                <c:pt idx="202">
                  <c:v>2.1145833333333335</c:v>
                </c:pt>
                <c:pt idx="203">
                  <c:v>2.125</c:v>
                </c:pt>
                <c:pt idx="204">
                  <c:v>2.1354166666666665</c:v>
                </c:pt>
                <c:pt idx="205">
                  <c:v>2.1458333333333335</c:v>
                </c:pt>
                <c:pt idx="206">
                  <c:v>2.15625</c:v>
                </c:pt>
                <c:pt idx="207">
                  <c:v>2.1666666666666665</c:v>
                </c:pt>
                <c:pt idx="208">
                  <c:v>2.1770833333333335</c:v>
                </c:pt>
                <c:pt idx="209">
                  <c:v>2.1875</c:v>
                </c:pt>
                <c:pt idx="210">
                  <c:v>2.1979166666666665</c:v>
                </c:pt>
                <c:pt idx="211">
                  <c:v>2.2083333333333335</c:v>
                </c:pt>
                <c:pt idx="212">
                  <c:v>2.21875</c:v>
                </c:pt>
                <c:pt idx="213">
                  <c:v>2.2291666666666665</c:v>
                </c:pt>
                <c:pt idx="214">
                  <c:v>2.2395833333333335</c:v>
                </c:pt>
                <c:pt idx="215">
                  <c:v>2.25</c:v>
                </c:pt>
                <c:pt idx="216">
                  <c:v>2.2604166666666665</c:v>
                </c:pt>
                <c:pt idx="217">
                  <c:v>2.2708333333333335</c:v>
                </c:pt>
                <c:pt idx="218">
                  <c:v>2.28125</c:v>
                </c:pt>
                <c:pt idx="219">
                  <c:v>2.2916666666666665</c:v>
                </c:pt>
                <c:pt idx="220">
                  <c:v>2.3020833333333335</c:v>
                </c:pt>
                <c:pt idx="221">
                  <c:v>2.3125</c:v>
                </c:pt>
                <c:pt idx="222">
                  <c:v>2.3229166666666665</c:v>
                </c:pt>
                <c:pt idx="223">
                  <c:v>2.3333333333333335</c:v>
                </c:pt>
                <c:pt idx="224">
                  <c:v>2.34375</c:v>
                </c:pt>
                <c:pt idx="225">
                  <c:v>2.3541666666666665</c:v>
                </c:pt>
                <c:pt idx="226">
                  <c:v>2.3645833333333335</c:v>
                </c:pt>
                <c:pt idx="227">
                  <c:v>2.375</c:v>
                </c:pt>
                <c:pt idx="228">
                  <c:v>2.3854166666666665</c:v>
                </c:pt>
                <c:pt idx="229">
                  <c:v>2.3958333333333335</c:v>
                </c:pt>
                <c:pt idx="230">
                  <c:v>2.40625</c:v>
                </c:pt>
                <c:pt idx="231">
                  <c:v>2.4166666666666665</c:v>
                </c:pt>
                <c:pt idx="232">
                  <c:v>2.4270833333333335</c:v>
                </c:pt>
                <c:pt idx="233">
                  <c:v>2.4375</c:v>
                </c:pt>
                <c:pt idx="234">
                  <c:v>2.4479166666666665</c:v>
                </c:pt>
                <c:pt idx="235">
                  <c:v>2.4583333333333335</c:v>
                </c:pt>
                <c:pt idx="236">
                  <c:v>2.46875</c:v>
                </c:pt>
                <c:pt idx="237">
                  <c:v>2.4791666666666665</c:v>
                </c:pt>
                <c:pt idx="238">
                  <c:v>2.4895833333333335</c:v>
                </c:pt>
                <c:pt idx="239">
                  <c:v>2.5</c:v>
                </c:pt>
                <c:pt idx="240">
                  <c:v>2.5104166666666665</c:v>
                </c:pt>
                <c:pt idx="241">
                  <c:v>2.5208333333333335</c:v>
                </c:pt>
                <c:pt idx="242">
                  <c:v>2.53125</c:v>
                </c:pt>
                <c:pt idx="243">
                  <c:v>2.5416666666666665</c:v>
                </c:pt>
                <c:pt idx="244">
                  <c:v>2.5520833333333335</c:v>
                </c:pt>
                <c:pt idx="245">
                  <c:v>2.5625</c:v>
                </c:pt>
                <c:pt idx="246">
                  <c:v>2.5729166666666665</c:v>
                </c:pt>
                <c:pt idx="247">
                  <c:v>2.5833333333333335</c:v>
                </c:pt>
                <c:pt idx="248">
                  <c:v>2.59375</c:v>
                </c:pt>
                <c:pt idx="249">
                  <c:v>2.6041666666666665</c:v>
                </c:pt>
                <c:pt idx="250">
                  <c:v>2.6145833333333335</c:v>
                </c:pt>
                <c:pt idx="251">
                  <c:v>2.625</c:v>
                </c:pt>
                <c:pt idx="252">
                  <c:v>2.6354166666666665</c:v>
                </c:pt>
                <c:pt idx="253">
                  <c:v>2.6458333333333335</c:v>
                </c:pt>
                <c:pt idx="254">
                  <c:v>2.65625</c:v>
                </c:pt>
                <c:pt idx="255">
                  <c:v>2.6666666666666665</c:v>
                </c:pt>
                <c:pt idx="256">
                  <c:v>2.6770833333333335</c:v>
                </c:pt>
                <c:pt idx="257">
                  <c:v>2.6875</c:v>
                </c:pt>
                <c:pt idx="258">
                  <c:v>2.6979166666666665</c:v>
                </c:pt>
                <c:pt idx="259">
                  <c:v>2.7083333333333335</c:v>
                </c:pt>
                <c:pt idx="260">
                  <c:v>2.71875</c:v>
                </c:pt>
                <c:pt idx="261">
                  <c:v>2.7291666666666665</c:v>
                </c:pt>
                <c:pt idx="262">
                  <c:v>2.7395833333333335</c:v>
                </c:pt>
                <c:pt idx="263">
                  <c:v>2.75</c:v>
                </c:pt>
                <c:pt idx="264">
                  <c:v>2.7604166666666665</c:v>
                </c:pt>
                <c:pt idx="265">
                  <c:v>2.7708333333333335</c:v>
                </c:pt>
                <c:pt idx="266">
                  <c:v>2.78125</c:v>
                </c:pt>
                <c:pt idx="267">
                  <c:v>2.7916666666666665</c:v>
                </c:pt>
                <c:pt idx="268">
                  <c:v>2.8020833333333335</c:v>
                </c:pt>
                <c:pt idx="269">
                  <c:v>2.8125</c:v>
                </c:pt>
                <c:pt idx="270">
                  <c:v>2.8229166666666665</c:v>
                </c:pt>
                <c:pt idx="271">
                  <c:v>2.8333333333333335</c:v>
                </c:pt>
                <c:pt idx="272">
                  <c:v>2.84375</c:v>
                </c:pt>
                <c:pt idx="273">
                  <c:v>2.8541666666666665</c:v>
                </c:pt>
                <c:pt idx="274">
                  <c:v>2.8645833333333335</c:v>
                </c:pt>
                <c:pt idx="275">
                  <c:v>2.875</c:v>
                </c:pt>
                <c:pt idx="276">
                  <c:v>2.8854166666666665</c:v>
                </c:pt>
                <c:pt idx="277">
                  <c:v>2.8958333333333335</c:v>
                </c:pt>
                <c:pt idx="278">
                  <c:v>2.90625</c:v>
                </c:pt>
                <c:pt idx="279">
                  <c:v>2.9166666666666665</c:v>
                </c:pt>
                <c:pt idx="280">
                  <c:v>2.9270833333333335</c:v>
                </c:pt>
                <c:pt idx="281">
                  <c:v>2.9375</c:v>
                </c:pt>
                <c:pt idx="282">
                  <c:v>2.9479166666666665</c:v>
                </c:pt>
                <c:pt idx="283">
                  <c:v>2.9583333333333335</c:v>
                </c:pt>
                <c:pt idx="284">
                  <c:v>2.96875</c:v>
                </c:pt>
                <c:pt idx="285">
                  <c:v>2.9791666666666665</c:v>
                </c:pt>
                <c:pt idx="286">
                  <c:v>2.9895833333333335</c:v>
                </c:pt>
                <c:pt idx="287">
                  <c:v>3</c:v>
                </c:pt>
                <c:pt idx="288">
                  <c:v>3.0104166666666665</c:v>
                </c:pt>
                <c:pt idx="289">
                  <c:v>3.0208333333333335</c:v>
                </c:pt>
                <c:pt idx="290">
                  <c:v>3.03125</c:v>
                </c:pt>
                <c:pt idx="291">
                  <c:v>3.0416666666666665</c:v>
                </c:pt>
                <c:pt idx="292">
                  <c:v>3.0520833333333335</c:v>
                </c:pt>
                <c:pt idx="293">
                  <c:v>3.0625</c:v>
                </c:pt>
                <c:pt idx="294">
                  <c:v>3.0729166666666665</c:v>
                </c:pt>
                <c:pt idx="295">
                  <c:v>3.0833333333333335</c:v>
                </c:pt>
                <c:pt idx="296">
                  <c:v>3.09375</c:v>
                </c:pt>
                <c:pt idx="297">
                  <c:v>3.1041666666666665</c:v>
                </c:pt>
                <c:pt idx="298">
                  <c:v>3.1145833333333335</c:v>
                </c:pt>
                <c:pt idx="299">
                  <c:v>3.125</c:v>
                </c:pt>
                <c:pt idx="300">
                  <c:v>3.1354166666666665</c:v>
                </c:pt>
                <c:pt idx="301">
                  <c:v>3.1458333333333335</c:v>
                </c:pt>
                <c:pt idx="302">
                  <c:v>3.15625</c:v>
                </c:pt>
                <c:pt idx="303">
                  <c:v>3.1666666666666665</c:v>
                </c:pt>
                <c:pt idx="304">
                  <c:v>3.1770833333333335</c:v>
                </c:pt>
                <c:pt idx="305">
                  <c:v>3.1875</c:v>
                </c:pt>
                <c:pt idx="306">
                  <c:v>3.1979166666666665</c:v>
                </c:pt>
                <c:pt idx="307">
                  <c:v>3.2083333333333335</c:v>
                </c:pt>
                <c:pt idx="308">
                  <c:v>3.21875</c:v>
                </c:pt>
                <c:pt idx="309">
                  <c:v>3.2291666666666665</c:v>
                </c:pt>
                <c:pt idx="310">
                  <c:v>3.2395833333333335</c:v>
                </c:pt>
                <c:pt idx="311">
                  <c:v>3.25</c:v>
                </c:pt>
                <c:pt idx="312">
                  <c:v>3.2604166666666665</c:v>
                </c:pt>
                <c:pt idx="313">
                  <c:v>3.2708333333333335</c:v>
                </c:pt>
                <c:pt idx="314">
                  <c:v>3.28125</c:v>
                </c:pt>
                <c:pt idx="315">
                  <c:v>3.2916666666666665</c:v>
                </c:pt>
                <c:pt idx="316">
                  <c:v>3.3020833333333335</c:v>
                </c:pt>
                <c:pt idx="317">
                  <c:v>3.3125</c:v>
                </c:pt>
                <c:pt idx="318">
                  <c:v>3.3229166666666665</c:v>
                </c:pt>
                <c:pt idx="319">
                  <c:v>3.3333333333333335</c:v>
                </c:pt>
                <c:pt idx="320">
                  <c:v>3.34375</c:v>
                </c:pt>
                <c:pt idx="321">
                  <c:v>3.3541666666666665</c:v>
                </c:pt>
                <c:pt idx="322">
                  <c:v>3.3645833333333335</c:v>
                </c:pt>
                <c:pt idx="323">
                  <c:v>3.375</c:v>
                </c:pt>
                <c:pt idx="324">
                  <c:v>3.3854166666666665</c:v>
                </c:pt>
                <c:pt idx="325">
                  <c:v>3.3958333333333335</c:v>
                </c:pt>
                <c:pt idx="326">
                  <c:v>3.40625</c:v>
                </c:pt>
                <c:pt idx="327">
                  <c:v>3.4166666666666665</c:v>
                </c:pt>
                <c:pt idx="328">
                  <c:v>3.4270833333333335</c:v>
                </c:pt>
                <c:pt idx="329">
                  <c:v>3.4375</c:v>
                </c:pt>
                <c:pt idx="330">
                  <c:v>3.4479166666666665</c:v>
                </c:pt>
                <c:pt idx="331">
                  <c:v>3.4583333333333335</c:v>
                </c:pt>
                <c:pt idx="332">
                  <c:v>3.46875</c:v>
                </c:pt>
                <c:pt idx="333">
                  <c:v>3.4791666666666665</c:v>
                </c:pt>
                <c:pt idx="334">
                  <c:v>3.4895833333333335</c:v>
                </c:pt>
                <c:pt idx="335">
                  <c:v>3.5</c:v>
                </c:pt>
                <c:pt idx="336">
                  <c:v>3.5104166666666665</c:v>
                </c:pt>
                <c:pt idx="337">
                  <c:v>3.5208333333333335</c:v>
                </c:pt>
                <c:pt idx="338">
                  <c:v>3.53125</c:v>
                </c:pt>
                <c:pt idx="339">
                  <c:v>3.5416666666666665</c:v>
                </c:pt>
                <c:pt idx="340">
                  <c:v>3.5520833333333335</c:v>
                </c:pt>
                <c:pt idx="341">
                  <c:v>3.5625</c:v>
                </c:pt>
                <c:pt idx="342">
                  <c:v>3.5729166666666665</c:v>
                </c:pt>
                <c:pt idx="343">
                  <c:v>3.5833333333333335</c:v>
                </c:pt>
                <c:pt idx="344">
                  <c:v>3.59375</c:v>
                </c:pt>
                <c:pt idx="345">
                  <c:v>3.6041666666666665</c:v>
                </c:pt>
                <c:pt idx="346">
                  <c:v>3.6145833333333335</c:v>
                </c:pt>
                <c:pt idx="347">
                  <c:v>3.625</c:v>
                </c:pt>
                <c:pt idx="348">
                  <c:v>3.6354166666666665</c:v>
                </c:pt>
                <c:pt idx="349">
                  <c:v>3.6458333333333335</c:v>
                </c:pt>
                <c:pt idx="350">
                  <c:v>3.65625</c:v>
                </c:pt>
                <c:pt idx="351">
                  <c:v>3.6666666666666665</c:v>
                </c:pt>
                <c:pt idx="352">
                  <c:v>3.6770833333333335</c:v>
                </c:pt>
                <c:pt idx="353">
                  <c:v>3.6875</c:v>
                </c:pt>
                <c:pt idx="354">
                  <c:v>3.6979166666666665</c:v>
                </c:pt>
                <c:pt idx="355">
                  <c:v>3.7083333333333335</c:v>
                </c:pt>
                <c:pt idx="356">
                  <c:v>3.71875</c:v>
                </c:pt>
                <c:pt idx="357">
                  <c:v>3.7291666666666665</c:v>
                </c:pt>
                <c:pt idx="358">
                  <c:v>3.7395833333333335</c:v>
                </c:pt>
                <c:pt idx="359">
                  <c:v>3.75</c:v>
                </c:pt>
                <c:pt idx="360">
                  <c:v>3.7604166666666665</c:v>
                </c:pt>
                <c:pt idx="361">
                  <c:v>3.7708333333333335</c:v>
                </c:pt>
                <c:pt idx="362">
                  <c:v>3.78125</c:v>
                </c:pt>
                <c:pt idx="363">
                  <c:v>3.7916666666666665</c:v>
                </c:pt>
                <c:pt idx="364">
                  <c:v>3.8020833333333335</c:v>
                </c:pt>
                <c:pt idx="365">
                  <c:v>3.8125</c:v>
                </c:pt>
                <c:pt idx="366">
                  <c:v>3.8229166666666665</c:v>
                </c:pt>
                <c:pt idx="367">
                  <c:v>3.8333333333333335</c:v>
                </c:pt>
                <c:pt idx="368">
                  <c:v>3.84375</c:v>
                </c:pt>
                <c:pt idx="369">
                  <c:v>3.8541666666666665</c:v>
                </c:pt>
                <c:pt idx="370">
                  <c:v>3.8645833333333335</c:v>
                </c:pt>
                <c:pt idx="371">
                  <c:v>3.875</c:v>
                </c:pt>
                <c:pt idx="372">
                  <c:v>3.8854166666666665</c:v>
                </c:pt>
                <c:pt idx="373">
                  <c:v>3.8958333333333335</c:v>
                </c:pt>
                <c:pt idx="374">
                  <c:v>3.90625</c:v>
                </c:pt>
                <c:pt idx="375">
                  <c:v>3.9166666666666665</c:v>
                </c:pt>
                <c:pt idx="376">
                  <c:v>3.9270833333333335</c:v>
                </c:pt>
                <c:pt idx="377">
                  <c:v>3.9375</c:v>
                </c:pt>
                <c:pt idx="378">
                  <c:v>3.9479166666666665</c:v>
                </c:pt>
                <c:pt idx="379">
                  <c:v>3.9583333333333335</c:v>
                </c:pt>
                <c:pt idx="380">
                  <c:v>3.96875</c:v>
                </c:pt>
                <c:pt idx="381">
                  <c:v>3.9791666666666665</c:v>
                </c:pt>
                <c:pt idx="382">
                  <c:v>3.9895833333333335</c:v>
                </c:pt>
                <c:pt idx="383">
                  <c:v>4</c:v>
                </c:pt>
                <c:pt idx="384">
                  <c:v>4.010416666666667</c:v>
                </c:pt>
                <c:pt idx="385">
                  <c:v>4.020833333333333</c:v>
                </c:pt>
                <c:pt idx="386">
                  <c:v>4.03125</c:v>
                </c:pt>
                <c:pt idx="387">
                  <c:v>4.041666666666667</c:v>
                </c:pt>
                <c:pt idx="388">
                  <c:v>4.052083333333333</c:v>
                </c:pt>
                <c:pt idx="389">
                  <c:v>4.0625</c:v>
                </c:pt>
                <c:pt idx="390">
                  <c:v>4.072916666666667</c:v>
                </c:pt>
                <c:pt idx="391">
                  <c:v>4.083333333333333</c:v>
                </c:pt>
                <c:pt idx="392">
                  <c:v>4.09375</c:v>
                </c:pt>
                <c:pt idx="393">
                  <c:v>4.104166666666667</c:v>
                </c:pt>
                <c:pt idx="394">
                  <c:v>4.114583333333333</c:v>
                </c:pt>
                <c:pt idx="395">
                  <c:v>4.125</c:v>
                </c:pt>
                <c:pt idx="396">
                  <c:v>4.135416666666667</c:v>
                </c:pt>
                <c:pt idx="397">
                  <c:v>4.145833333333333</c:v>
                </c:pt>
                <c:pt idx="398">
                  <c:v>4.15625</c:v>
                </c:pt>
                <c:pt idx="399">
                  <c:v>4.166666666666667</c:v>
                </c:pt>
                <c:pt idx="400">
                  <c:v>4.177083333333333</c:v>
                </c:pt>
                <c:pt idx="401">
                  <c:v>4.1875</c:v>
                </c:pt>
                <c:pt idx="402">
                  <c:v>4.197916666666667</c:v>
                </c:pt>
                <c:pt idx="403">
                  <c:v>4.208333333333333</c:v>
                </c:pt>
                <c:pt idx="404">
                  <c:v>4.21875</c:v>
                </c:pt>
                <c:pt idx="405">
                  <c:v>4.229166666666667</c:v>
                </c:pt>
                <c:pt idx="406">
                  <c:v>4.239583333333333</c:v>
                </c:pt>
                <c:pt idx="407">
                  <c:v>4.25</c:v>
                </c:pt>
                <c:pt idx="408">
                  <c:v>4.260416666666667</c:v>
                </c:pt>
                <c:pt idx="409">
                  <c:v>4.270833333333333</c:v>
                </c:pt>
                <c:pt idx="410">
                  <c:v>4.28125</c:v>
                </c:pt>
                <c:pt idx="411">
                  <c:v>4.291666666666667</c:v>
                </c:pt>
                <c:pt idx="412">
                  <c:v>4.302083333333333</c:v>
                </c:pt>
                <c:pt idx="413">
                  <c:v>4.3125</c:v>
                </c:pt>
                <c:pt idx="414">
                  <c:v>4.322916666666667</c:v>
                </c:pt>
                <c:pt idx="415">
                  <c:v>4.333333333333333</c:v>
                </c:pt>
                <c:pt idx="416">
                  <c:v>4.34375</c:v>
                </c:pt>
                <c:pt idx="417">
                  <c:v>4.354166666666667</c:v>
                </c:pt>
                <c:pt idx="418">
                  <c:v>4.364583333333333</c:v>
                </c:pt>
                <c:pt idx="419">
                  <c:v>4.375</c:v>
                </c:pt>
                <c:pt idx="420">
                  <c:v>4.385416666666667</c:v>
                </c:pt>
                <c:pt idx="421">
                  <c:v>4.395833333333333</c:v>
                </c:pt>
                <c:pt idx="422">
                  <c:v>4.40625</c:v>
                </c:pt>
                <c:pt idx="423">
                  <c:v>4.416666666666667</c:v>
                </c:pt>
                <c:pt idx="424">
                  <c:v>4.427083333333333</c:v>
                </c:pt>
                <c:pt idx="425">
                  <c:v>4.4375</c:v>
                </c:pt>
                <c:pt idx="426">
                  <c:v>4.447916666666667</c:v>
                </c:pt>
                <c:pt idx="427">
                  <c:v>4.458333333333333</c:v>
                </c:pt>
                <c:pt idx="428">
                  <c:v>4.46875</c:v>
                </c:pt>
                <c:pt idx="429">
                  <c:v>4.479166666666667</c:v>
                </c:pt>
                <c:pt idx="430">
                  <c:v>4.489583333333333</c:v>
                </c:pt>
                <c:pt idx="431">
                  <c:v>4.5</c:v>
                </c:pt>
                <c:pt idx="432">
                  <c:v>4.510416666666667</c:v>
                </c:pt>
                <c:pt idx="433">
                  <c:v>4.520833333333333</c:v>
                </c:pt>
                <c:pt idx="434">
                  <c:v>4.53125</c:v>
                </c:pt>
                <c:pt idx="435">
                  <c:v>4.541666666666667</c:v>
                </c:pt>
                <c:pt idx="436">
                  <c:v>4.552083333333333</c:v>
                </c:pt>
                <c:pt idx="437">
                  <c:v>4.5625</c:v>
                </c:pt>
                <c:pt idx="438">
                  <c:v>4.572916666666667</c:v>
                </c:pt>
                <c:pt idx="439">
                  <c:v>4.583333333333333</c:v>
                </c:pt>
                <c:pt idx="440">
                  <c:v>4.59375</c:v>
                </c:pt>
                <c:pt idx="441">
                  <c:v>4.604166666666667</c:v>
                </c:pt>
                <c:pt idx="442">
                  <c:v>4.614583333333333</c:v>
                </c:pt>
                <c:pt idx="443">
                  <c:v>4.625</c:v>
                </c:pt>
                <c:pt idx="444">
                  <c:v>4.635416666666667</c:v>
                </c:pt>
                <c:pt idx="445">
                  <c:v>4.645833333333333</c:v>
                </c:pt>
                <c:pt idx="446">
                  <c:v>4.65625</c:v>
                </c:pt>
                <c:pt idx="447">
                  <c:v>4.666666666666667</c:v>
                </c:pt>
                <c:pt idx="448">
                  <c:v>4.677083333333333</c:v>
                </c:pt>
                <c:pt idx="449">
                  <c:v>4.6875</c:v>
                </c:pt>
                <c:pt idx="450">
                  <c:v>4.697916666666667</c:v>
                </c:pt>
                <c:pt idx="451">
                  <c:v>4.708333333333333</c:v>
                </c:pt>
                <c:pt idx="452">
                  <c:v>4.71875</c:v>
                </c:pt>
                <c:pt idx="453">
                  <c:v>4.729166666666667</c:v>
                </c:pt>
                <c:pt idx="454">
                  <c:v>4.739583333333333</c:v>
                </c:pt>
                <c:pt idx="455">
                  <c:v>4.75</c:v>
                </c:pt>
                <c:pt idx="456">
                  <c:v>4.760416666666667</c:v>
                </c:pt>
                <c:pt idx="457">
                  <c:v>4.770833333333333</c:v>
                </c:pt>
                <c:pt idx="458">
                  <c:v>4.78125</c:v>
                </c:pt>
                <c:pt idx="459">
                  <c:v>4.791666666666667</c:v>
                </c:pt>
                <c:pt idx="460">
                  <c:v>4.802083333333333</c:v>
                </c:pt>
                <c:pt idx="461">
                  <c:v>4.8125</c:v>
                </c:pt>
                <c:pt idx="462">
                  <c:v>4.822916666666667</c:v>
                </c:pt>
                <c:pt idx="463">
                  <c:v>4.833333333333333</c:v>
                </c:pt>
                <c:pt idx="464">
                  <c:v>4.84375</c:v>
                </c:pt>
                <c:pt idx="465">
                  <c:v>4.854166666666667</c:v>
                </c:pt>
                <c:pt idx="466">
                  <c:v>4.864583333333333</c:v>
                </c:pt>
                <c:pt idx="467">
                  <c:v>4.875</c:v>
                </c:pt>
                <c:pt idx="468">
                  <c:v>4.885416666666667</c:v>
                </c:pt>
                <c:pt idx="469">
                  <c:v>4.895833333333333</c:v>
                </c:pt>
                <c:pt idx="470">
                  <c:v>4.90625</c:v>
                </c:pt>
                <c:pt idx="471">
                  <c:v>4.916666666666667</c:v>
                </c:pt>
                <c:pt idx="472">
                  <c:v>4.927083333333333</c:v>
                </c:pt>
                <c:pt idx="473">
                  <c:v>4.9375</c:v>
                </c:pt>
                <c:pt idx="474">
                  <c:v>4.947916666666667</c:v>
                </c:pt>
                <c:pt idx="475">
                  <c:v>4.958333333333333</c:v>
                </c:pt>
                <c:pt idx="476">
                  <c:v>4.96875</c:v>
                </c:pt>
                <c:pt idx="477">
                  <c:v>4.979166666666667</c:v>
                </c:pt>
                <c:pt idx="478">
                  <c:v>4.989583333333333</c:v>
                </c:pt>
                <c:pt idx="479">
                  <c:v>5</c:v>
                </c:pt>
                <c:pt idx="480">
                  <c:v>5.010416666666667</c:v>
                </c:pt>
                <c:pt idx="481">
                  <c:v>5.020833333333333</c:v>
                </c:pt>
                <c:pt idx="482">
                  <c:v>5.03125</c:v>
                </c:pt>
                <c:pt idx="483">
                  <c:v>5.041666666666667</c:v>
                </c:pt>
                <c:pt idx="484">
                  <c:v>5.052083333333333</c:v>
                </c:pt>
                <c:pt idx="485">
                  <c:v>5.0625</c:v>
                </c:pt>
                <c:pt idx="486">
                  <c:v>5.072916666666667</c:v>
                </c:pt>
                <c:pt idx="487">
                  <c:v>5.083333333333333</c:v>
                </c:pt>
                <c:pt idx="488">
                  <c:v>5.09375</c:v>
                </c:pt>
                <c:pt idx="489">
                  <c:v>5.104166666666667</c:v>
                </c:pt>
                <c:pt idx="490">
                  <c:v>5.114583333333333</c:v>
                </c:pt>
                <c:pt idx="491">
                  <c:v>5.125</c:v>
                </c:pt>
                <c:pt idx="492">
                  <c:v>5.135416666666667</c:v>
                </c:pt>
                <c:pt idx="493">
                  <c:v>5.145833333333333</c:v>
                </c:pt>
                <c:pt idx="494">
                  <c:v>5.15625</c:v>
                </c:pt>
                <c:pt idx="495">
                  <c:v>5.166666666666667</c:v>
                </c:pt>
                <c:pt idx="496">
                  <c:v>5.177083333333333</c:v>
                </c:pt>
                <c:pt idx="497">
                  <c:v>5.1875</c:v>
                </c:pt>
                <c:pt idx="498">
                  <c:v>5.197916666666667</c:v>
                </c:pt>
                <c:pt idx="499">
                  <c:v>5.208333333333333</c:v>
                </c:pt>
                <c:pt idx="500">
                  <c:v>5.21875</c:v>
                </c:pt>
                <c:pt idx="501">
                  <c:v>5.229166666666667</c:v>
                </c:pt>
                <c:pt idx="502">
                  <c:v>5.239583333333333</c:v>
                </c:pt>
                <c:pt idx="503">
                  <c:v>5.25</c:v>
                </c:pt>
                <c:pt idx="504">
                  <c:v>5.260416666666667</c:v>
                </c:pt>
                <c:pt idx="505">
                  <c:v>5.270833333333333</c:v>
                </c:pt>
                <c:pt idx="506">
                  <c:v>5.28125</c:v>
                </c:pt>
                <c:pt idx="507">
                  <c:v>5.291666666666667</c:v>
                </c:pt>
                <c:pt idx="508">
                  <c:v>5.302083333333333</c:v>
                </c:pt>
                <c:pt idx="509">
                  <c:v>5.3125</c:v>
                </c:pt>
                <c:pt idx="510">
                  <c:v>5.322916666666667</c:v>
                </c:pt>
                <c:pt idx="511">
                  <c:v>5.333333333333333</c:v>
                </c:pt>
                <c:pt idx="512">
                  <c:v>5.34375</c:v>
                </c:pt>
                <c:pt idx="513">
                  <c:v>5.354166666666667</c:v>
                </c:pt>
                <c:pt idx="514">
                  <c:v>5.364583333333333</c:v>
                </c:pt>
                <c:pt idx="515">
                  <c:v>5.375</c:v>
                </c:pt>
                <c:pt idx="516">
                  <c:v>5.385416666666667</c:v>
                </c:pt>
                <c:pt idx="517">
                  <c:v>5.395833333333333</c:v>
                </c:pt>
                <c:pt idx="518">
                  <c:v>5.40625</c:v>
                </c:pt>
                <c:pt idx="519">
                  <c:v>5.416666666666667</c:v>
                </c:pt>
                <c:pt idx="520">
                  <c:v>5.427083333333333</c:v>
                </c:pt>
                <c:pt idx="521">
                  <c:v>5.4375</c:v>
                </c:pt>
                <c:pt idx="522">
                  <c:v>5.447916666666667</c:v>
                </c:pt>
                <c:pt idx="523">
                  <c:v>5.458333333333333</c:v>
                </c:pt>
                <c:pt idx="524">
                  <c:v>5.46875</c:v>
                </c:pt>
                <c:pt idx="525">
                  <c:v>5.479166666666667</c:v>
                </c:pt>
                <c:pt idx="526">
                  <c:v>5.489583333333333</c:v>
                </c:pt>
                <c:pt idx="527">
                  <c:v>5.5</c:v>
                </c:pt>
                <c:pt idx="528">
                  <c:v>5.510416666666667</c:v>
                </c:pt>
                <c:pt idx="529">
                  <c:v>5.520833333333333</c:v>
                </c:pt>
                <c:pt idx="530">
                  <c:v>5.53125</c:v>
                </c:pt>
                <c:pt idx="531">
                  <c:v>5.541666666666667</c:v>
                </c:pt>
                <c:pt idx="532">
                  <c:v>5.552083333333333</c:v>
                </c:pt>
                <c:pt idx="533">
                  <c:v>5.5625</c:v>
                </c:pt>
                <c:pt idx="534">
                  <c:v>5.572916666666667</c:v>
                </c:pt>
                <c:pt idx="535">
                  <c:v>5.583333333333333</c:v>
                </c:pt>
                <c:pt idx="536">
                  <c:v>5.59375</c:v>
                </c:pt>
                <c:pt idx="537">
                  <c:v>5.604166666666667</c:v>
                </c:pt>
                <c:pt idx="538">
                  <c:v>5.614583333333333</c:v>
                </c:pt>
                <c:pt idx="539">
                  <c:v>5.625</c:v>
                </c:pt>
                <c:pt idx="540">
                  <c:v>5.635416666666667</c:v>
                </c:pt>
                <c:pt idx="541">
                  <c:v>5.645833333333333</c:v>
                </c:pt>
                <c:pt idx="542">
                  <c:v>5.65625</c:v>
                </c:pt>
                <c:pt idx="543">
                  <c:v>5.666666666666667</c:v>
                </c:pt>
                <c:pt idx="544">
                  <c:v>5.677083333333333</c:v>
                </c:pt>
                <c:pt idx="545">
                  <c:v>5.6875</c:v>
                </c:pt>
                <c:pt idx="546">
                  <c:v>5.697916666666667</c:v>
                </c:pt>
                <c:pt idx="547">
                  <c:v>5.708333333333333</c:v>
                </c:pt>
                <c:pt idx="548">
                  <c:v>5.71875</c:v>
                </c:pt>
                <c:pt idx="549">
                  <c:v>5.729166666666667</c:v>
                </c:pt>
                <c:pt idx="550">
                  <c:v>5.739583333333333</c:v>
                </c:pt>
                <c:pt idx="551">
                  <c:v>5.75</c:v>
                </c:pt>
                <c:pt idx="552">
                  <c:v>5.760416666666667</c:v>
                </c:pt>
                <c:pt idx="553">
                  <c:v>5.770833333333333</c:v>
                </c:pt>
                <c:pt idx="554">
                  <c:v>5.78125</c:v>
                </c:pt>
                <c:pt idx="555">
                  <c:v>5.791666666666667</c:v>
                </c:pt>
                <c:pt idx="556">
                  <c:v>5.802083333333333</c:v>
                </c:pt>
                <c:pt idx="557">
                  <c:v>5.8125</c:v>
                </c:pt>
                <c:pt idx="558">
                  <c:v>5.822916666666667</c:v>
                </c:pt>
                <c:pt idx="559">
                  <c:v>5.833333333333333</c:v>
                </c:pt>
                <c:pt idx="560">
                  <c:v>5.84375</c:v>
                </c:pt>
                <c:pt idx="561">
                  <c:v>5.854166666666667</c:v>
                </c:pt>
                <c:pt idx="562">
                  <c:v>5.864583333333333</c:v>
                </c:pt>
                <c:pt idx="563">
                  <c:v>5.875</c:v>
                </c:pt>
                <c:pt idx="564">
                  <c:v>5.885416666666667</c:v>
                </c:pt>
                <c:pt idx="565">
                  <c:v>5.895833333333333</c:v>
                </c:pt>
                <c:pt idx="566">
                  <c:v>5.90625</c:v>
                </c:pt>
                <c:pt idx="567">
                  <c:v>5.916666666666667</c:v>
                </c:pt>
                <c:pt idx="568">
                  <c:v>5.927083333333333</c:v>
                </c:pt>
                <c:pt idx="569">
                  <c:v>5.9375</c:v>
                </c:pt>
                <c:pt idx="570">
                  <c:v>5.947916666666667</c:v>
                </c:pt>
                <c:pt idx="571">
                  <c:v>5.958333333333333</c:v>
                </c:pt>
                <c:pt idx="572">
                  <c:v>5.96875</c:v>
                </c:pt>
                <c:pt idx="573">
                  <c:v>5.979166666666667</c:v>
                </c:pt>
                <c:pt idx="574">
                  <c:v>5.989583333333333</c:v>
                </c:pt>
                <c:pt idx="575">
                  <c:v>6</c:v>
                </c:pt>
                <c:pt idx="576">
                  <c:v>6.010416666666667</c:v>
                </c:pt>
                <c:pt idx="577">
                  <c:v>6.020833333333333</c:v>
                </c:pt>
                <c:pt idx="578">
                  <c:v>6.03125</c:v>
                </c:pt>
                <c:pt idx="579">
                  <c:v>6.041666666666667</c:v>
                </c:pt>
                <c:pt idx="580">
                  <c:v>6.052083333333333</c:v>
                </c:pt>
                <c:pt idx="581">
                  <c:v>6.0625</c:v>
                </c:pt>
                <c:pt idx="582">
                  <c:v>6.072916666666667</c:v>
                </c:pt>
                <c:pt idx="583">
                  <c:v>6.083333333333333</c:v>
                </c:pt>
                <c:pt idx="584">
                  <c:v>6.09375</c:v>
                </c:pt>
                <c:pt idx="585">
                  <c:v>6.104166666666667</c:v>
                </c:pt>
                <c:pt idx="586">
                  <c:v>6.114583333333333</c:v>
                </c:pt>
                <c:pt idx="587">
                  <c:v>6.125</c:v>
                </c:pt>
                <c:pt idx="588">
                  <c:v>6.135416666666667</c:v>
                </c:pt>
                <c:pt idx="589">
                  <c:v>6.145833333333333</c:v>
                </c:pt>
                <c:pt idx="590">
                  <c:v>6.15625</c:v>
                </c:pt>
                <c:pt idx="591">
                  <c:v>6.166666666666667</c:v>
                </c:pt>
                <c:pt idx="592">
                  <c:v>6.177083333333333</c:v>
                </c:pt>
                <c:pt idx="593">
                  <c:v>6.1875</c:v>
                </c:pt>
                <c:pt idx="594">
                  <c:v>6.197916666666667</c:v>
                </c:pt>
                <c:pt idx="595">
                  <c:v>6.208333333333333</c:v>
                </c:pt>
                <c:pt idx="596">
                  <c:v>6.21875</c:v>
                </c:pt>
                <c:pt idx="597">
                  <c:v>6.229166666666667</c:v>
                </c:pt>
                <c:pt idx="598">
                  <c:v>6.239583333333333</c:v>
                </c:pt>
                <c:pt idx="599">
                  <c:v>6.25</c:v>
                </c:pt>
                <c:pt idx="600">
                  <c:v>6.260416666666667</c:v>
                </c:pt>
                <c:pt idx="601">
                  <c:v>6.270833333333333</c:v>
                </c:pt>
                <c:pt idx="602">
                  <c:v>6.28125</c:v>
                </c:pt>
                <c:pt idx="603">
                  <c:v>6.291666666666667</c:v>
                </c:pt>
                <c:pt idx="604">
                  <c:v>6.302083333333333</c:v>
                </c:pt>
                <c:pt idx="605">
                  <c:v>6.3125</c:v>
                </c:pt>
                <c:pt idx="606">
                  <c:v>6.322916666666667</c:v>
                </c:pt>
                <c:pt idx="607">
                  <c:v>6.333333333333333</c:v>
                </c:pt>
                <c:pt idx="608">
                  <c:v>6.34375</c:v>
                </c:pt>
                <c:pt idx="609">
                  <c:v>6.354166666666667</c:v>
                </c:pt>
                <c:pt idx="610">
                  <c:v>6.364583333333333</c:v>
                </c:pt>
                <c:pt idx="611">
                  <c:v>6.375</c:v>
                </c:pt>
                <c:pt idx="612">
                  <c:v>6.385416666666667</c:v>
                </c:pt>
                <c:pt idx="613">
                  <c:v>6.395833333333333</c:v>
                </c:pt>
                <c:pt idx="614">
                  <c:v>6.40625</c:v>
                </c:pt>
                <c:pt idx="615">
                  <c:v>6.416666666666667</c:v>
                </c:pt>
                <c:pt idx="616">
                  <c:v>6.427083333333333</c:v>
                </c:pt>
                <c:pt idx="617">
                  <c:v>6.4375</c:v>
                </c:pt>
                <c:pt idx="618">
                  <c:v>6.447916666666667</c:v>
                </c:pt>
                <c:pt idx="619">
                  <c:v>6.458333333333333</c:v>
                </c:pt>
                <c:pt idx="620">
                  <c:v>6.46875</c:v>
                </c:pt>
                <c:pt idx="621">
                  <c:v>6.479166666666667</c:v>
                </c:pt>
                <c:pt idx="622">
                  <c:v>6.489583333333333</c:v>
                </c:pt>
                <c:pt idx="623">
                  <c:v>6.5</c:v>
                </c:pt>
                <c:pt idx="624">
                  <c:v>6.510416666666667</c:v>
                </c:pt>
                <c:pt idx="625">
                  <c:v>6.520833333333333</c:v>
                </c:pt>
                <c:pt idx="626">
                  <c:v>6.53125</c:v>
                </c:pt>
                <c:pt idx="627">
                  <c:v>6.541666666666667</c:v>
                </c:pt>
                <c:pt idx="628">
                  <c:v>6.552083333333333</c:v>
                </c:pt>
                <c:pt idx="629">
                  <c:v>6.5625</c:v>
                </c:pt>
                <c:pt idx="630">
                  <c:v>6.572916666666667</c:v>
                </c:pt>
                <c:pt idx="631">
                  <c:v>6.583333333333333</c:v>
                </c:pt>
                <c:pt idx="632">
                  <c:v>6.59375</c:v>
                </c:pt>
                <c:pt idx="633">
                  <c:v>6.604166666666667</c:v>
                </c:pt>
                <c:pt idx="634">
                  <c:v>6.614583333333333</c:v>
                </c:pt>
                <c:pt idx="635">
                  <c:v>6.625</c:v>
                </c:pt>
                <c:pt idx="636">
                  <c:v>6.635416666666667</c:v>
                </c:pt>
                <c:pt idx="637">
                  <c:v>6.645833333333333</c:v>
                </c:pt>
                <c:pt idx="638">
                  <c:v>6.65625</c:v>
                </c:pt>
                <c:pt idx="639">
                  <c:v>6.666666666666667</c:v>
                </c:pt>
                <c:pt idx="640">
                  <c:v>6.677083333333333</c:v>
                </c:pt>
                <c:pt idx="641">
                  <c:v>6.6875</c:v>
                </c:pt>
                <c:pt idx="642">
                  <c:v>6.697916666666667</c:v>
                </c:pt>
                <c:pt idx="643">
                  <c:v>6.708333333333333</c:v>
                </c:pt>
                <c:pt idx="644">
                  <c:v>6.71875</c:v>
                </c:pt>
                <c:pt idx="645">
                  <c:v>6.729166666666667</c:v>
                </c:pt>
                <c:pt idx="646">
                  <c:v>6.739583333333333</c:v>
                </c:pt>
                <c:pt idx="647">
                  <c:v>6.75</c:v>
                </c:pt>
                <c:pt idx="648">
                  <c:v>6.760416666666667</c:v>
                </c:pt>
                <c:pt idx="649">
                  <c:v>6.770833333333333</c:v>
                </c:pt>
                <c:pt idx="650">
                  <c:v>6.78125</c:v>
                </c:pt>
                <c:pt idx="651">
                  <c:v>6.791666666666667</c:v>
                </c:pt>
                <c:pt idx="652">
                  <c:v>6.802083333333333</c:v>
                </c:pt>
                <c:pt idx="653">
                  <c:v>6.8125</c:v>
                </c:pt>
                <c:pt idx="654">
                  <c:v>6.822916666666667</c:v>
                </c:pt>
                <c:pt idx="655">
                  <c:v>6.833333333333333</c:v>
                </c:pt>
                <c:pt idx="656">
                  <c:v>6.84375</c:v>
                </c:pt>
                <c:pt idx="657">
                  <c:v>6.854166666666667</c:v>
                </c:pt>
                <c:pt idx="658">
                  <c:v>6.864583333333333</c:v>
                </c:pt>
                <c:pt idx="659">
                  <c:v>6.875</c:v>
                </c:pt>
                <c:pt idx="660">
                  <c:v>6.885416666666667</c:v>
                </c:pt>
                <c:pt idx="661">
                  <c:v>6.895833333333333</c:v>
                </c:pt>
                <c:pt idx="662">
                  <c:v>6.90625</c:v>
                </c:pt>
                <c:pt idx="663">
                  <c:v>6.916666666666667</c:v>
                </c:pt>
                <c:pt idx="664">
                  <c:v>6.927083333333333</c:v>
                </c:pt>
                <c:pt idx="665">
                  <c:v>6.9375</c:v>
                </c:pt>
                <c:pt idx="666">
                  <c:v>6.947916666666667</c:v>
                </c:pt>
                <c:pt idx="667">
                  <c:v>6.958333333333333</c:v>
                </c:pt>
                <c:pt idx="668">
                  <c:v>6.96875</c:v>
                </c:pt>
                <c:pt idx="669">
                  <c:v>6.979166666666667</c:v>
                </c:pt>
                <c:pt idx="670">
                  <c:v>6.989583333333333</c:v>
                </c:pt>
                <c:pt idx="671">
                  <c:v>7</c:v>
                </c:pt>
                <c:pt idx="672">
                  <c:v>7.010416666666667</c:v>
                </c:pt>
                <c:pt idx="673">
                  <c:v>7.020833333333333</c:v>
                </c:pt>
                <c:pt idx="674">
                  <c:v>7.03125</c:v>
                </c:pt>
                <c:pt idx="675">
                  <c:v>7.041666666666667</c:v>
                </c:pt>
                <c:pt idx="676">
                  <c:v>7.052083333333333</c:v>
                </c:pt>
                <c:pt idx="677">
                  <c:v>7.0625</c:v>
                </c:pt>
                <c:pt idx="678">
                  <c:v>7.072916666666667</c:v>
                </c:pt>
                <c:pt idx="679">
                  <c:v>7.083333333333333</c:v>
                </c:pt>
                <c:pt idx="680">
                  <c:v>7.09375</c:v>
                </c:pt>
                <c:pt idx="681">
                  <c:v>7.104166666666667</c:v>
                </c:pt>
                <c:pt idx="682">
                  <c:v>7.114583333333333</c:v>
                </c:pt>
                <c:pt idx="683">
                  <c:v>7.125</c:v>
                </c:pt>
                <c:pt idx="684">
                  <c:v>7.135416666666667</c:v>
                </c:pt>
                <c:pt idx="685">
                  <c:v>7.145833333333333</c:v>
                </c:pt>
                <c:pt idx="686">
                  <c:v>7.15625</c:v>
                </c:pt>
                <c:pt idx="687">
                  <c:v>7.166666666666667</c:v>
                </c:pt>
                <c:pt idx="688">
                  <c:v>7.177083333333333</c:v>
                </c:pt>
                <c:pt idx="689">
                  <c:v>7.1875</c:v>
                </c:pt>
                <c:pt idx="690">
                  <c:v>7.197916666666667</c:v>
                </c:pt>
                <c:pt idx="691">
                  <c:v>7.208333333333333</c:v>
                </c:pt>
                <c:pt idx="692">
                  <c:v>7.21875</c:v>
                </c:pt>
                <c:pt idx="693">
                  <c:v>7.229166666666667</c:v>
                </c:pt>
                <c:pt idx="694">
                  <c:v>7.239583333333333</c:v>
                </c:pt>
                <c:pt idx="695">
                  <c:v>7.25</c:v>
                </c:pt>
                <c:pt idx="696">
                  <c:v>7.260416666666667</c:v>
                </c:pt>
                <c:pt idx="697">
                  <c:v>7.270833333333333</c:v>
                </c:pt>
                <c:pt idx="698">
                  <c:v>7.28125</c:v>
                </c:pt>
                <c:pt idx="699">
                  <c:v>7.291666666666667</c:v>
                </c:pt>
                <c:pt idx="700">
                  <c:v>7.302083333333333</c:v>
                </c:pt>
                <c:pt idx="701">
                  <c:v>7.3125</c:v>
                </c:pt>
                <c:pt idx="702">
                  <c:v>7.322916666666667</c:v>
                </c:pt>
                <c:pt idx="703">
                  <c:v>7.333333333333333</c:v>
                </c:pt>
                <c:pt idx="704">
                  <c:v>7.34375</c:v>
                </c:pt>
                <c:pt idx="705">
                  <c:v>7.354166666666667</c:v>
                </c:pt>
                <c:pt idx="706">
                  <c:v>7.364583333333333</c:v>
                </c:pt>
                <c:pt idx="707">
                  <c:v>7.375</c:v>
                </c:pt>
                <c:pt idx="708">
                  <c:v>7.385416666666667</c:v>
                </c:pt>
                <c:pt idx="709">
                  <c:v>7.395833333333333</c:v>
                </c:pt>
                <c:pt idx="710">
                  <c:v>7.40625</c:v>
                </c:pt>
                <c:pt idx="711">
                  <c:v>7.416666666666667</c:v>
                </c:pt>
                <c:pt idx="712">
                  <c:v>7.427083333333333</c:v>
                </c:pt>
                <c:pt idx="713">
                  <c:v>7.4375</c:v>
                </c:pt>
                <c:pt idx="714">
                  <c:v>7.447916666666667</c:v>
                </c:pt>
                <c:pt idx="715">
                  <c:v>7.458333333333333</c:v>
                </c:pt>
                <c:pt idx="716">
                  <c:v>7.46875</c:v>
                </c:pt>
                <c:pt idx="717">
                  <c:v>7.479166666666667</c:v>
                </c:pt>
                <c:pt idx="718">
                  <c:v>7.489583333333333</c:v>
                </c:pt>
                <c:pt idx="719">
                  <c:v>7.5</c:v>
                </c:pt>
                <c:pt idx="720">
                  <c:v>7.510416666666667</c:v>
                </c:pt>
                <c:pt idx="721">
                  <c:v>7.520833333333333</c:v>
                </c:pt>
                <c:pt idx="722">
                  <c:v>7.53125</c:v>
                </c:pt>
                <c:pt idx="723">
                  <c:v>7.541666666666667</c:v>
                </c:pt>
                <c:pt idx="724">
                  <c:v>7.552083333333333</c:v>
                </c:pt>
                <c:pt idx="725">
                  <c:v>7.5625</c:v>
                </c:pt>
                <c:pt idx="726">
                  <c:v>7.572916666666667</c:v>
                </c:pt>
                <c:pt idx="727">
                  <c:v>7.583333333333333</c:v>
                </c:pt>
                <c:pt idx="728">
                  <c:v>7.59375</c:v>
                </c:pt>
                <c:pt idx="729">
                  <c:v>7.604166666666667</c:v>
                </c:pt>
                <c:pt idx="730">
                  <c:v>7.614583333333333</c:v>
                </c:pt>
                <c:pt idx="731">
                  <c:v>7.625</c:v>
                </c:pt>
                <c:pt idx="732">
                  <c:v>7.635416666666667</c:v>
                </c:pt>
                <c:pt idx="733">
                  <c:v>7.645833333333333</c:v>
                </c:pt>
                <c:pt idx="734">
                  <c:v>7.65625</c:v>
                </c:pt>
                <c:pt idx="735">
                  <c:v>7.666666666666667</c:v>
                </c:pt>
                <c:pt idx="736">
                  <c:v>7.677083333333333</c:v>
                </c:pt>
                <c:pt idx="737">
                  <c:v>7.6875</c:v>
                </c:pt>
                <c:pt idx="738">
                  <c:v>7.697916666666667</c:v>
                </c:pt>
                <c:pt idx="739">
                  <c:v>7.708333333333333</c:v>
                </c:pt>
                <c:pt idx="740">
                  <c:v>7.71875</c:v>
                </c:pt>
                <c:pt idx="741">
                  <c:v>7.729166666666667</c:v>
                </c:pt>
                <c:pt idx="742">
                  <c:v>7.739583333333333</c:v>
                </c:pt>
                <c:pt idx="743">
                  <c:v>7.75</c:v>
                </c:pt>
                <c:pt idx="744">
                  <c:v>7.760416666666667</c:v>
                </c:pt>
                <c:pt idx="745">
                  <c:v>7.770833333333333</c:v>
                </c:pt>
                <c:pt idx="746">
                  <c:v>7.78125</c:v>
                </c:pt>
                <c:pt idx="747">
                  <c:v>7.791666666666667</c:v>
                </c:pt>
                <c:pt idx="748">
                  <c:v>7.802083333333333</c:v>
                </c:pt>
                <c:pt idx="749">
                  <c:v>7.8125</c:v>
                </c:pt>
                <c:pt idx="750">
                  <c:v>7.822916666666667</c:v>
                </c:pt>
                <c:pt idx="751">
                  <c:v>7.833333333333333</c:v>
                </c:pt>
                <c:pt idx="752">
                  <c:v>7.84375</c:v>
                </c:pt>
                <c:pt idx="753">
                  <c:v>7.854166666666667</c:v>
                </c:pt>
                <c:pt idx="754">
                  <c:v>7.864583333333333</c:v>
                </c:pt>
                <c:pt idx="755">
                  <c:v>7.875</c:v>
                </c:pt>
                <c:pt idx="756">
                  <c:v>7.885416666666667</c:v>
                </c:pt>
                <c:pt idx="757">
                  <c:v>7.895833333333333</c:v>
                </c:pt>
                <c:pt idx="758">
                  <c:v>7.90625</c:v>
                </c:pt>
                <c:pt idx="759">
                  <c:v>7.916666666666667</c:v>
                </c:pt>
                <c:pt idx="760">
                  <c:v>7.927083333333333</c:v>
                </c:pt>
                <c:pt idx="761">
                  <c:v>7.9375</c:v>
                </c:pt>
                <c:pt idx="762">
                  <c:v>7.947916666666667</c:v>
                </c:pt>
                <c:pt idx="763">
                  <c:v>7.958333333333333</c:v>
                </c:pt>
                <c:pt idx="764">
                  <c:v>7.96875</c:v>
                </c:pt>
                <c:pt idx="765">
                  <c:v>7.979166666666667</c:v>
                </c:pt>
                <c:pt idx="766">
                  <c:v>7.989583333333333</c:v>
                </c:pt>
                <c:pt idx="767">
                  <c:v>8</c:v>
                </c:pt>
                <c:pt idx="768">
                  <c:v>8.0104166666666661</c:v>
                </c:pt>
                <c:pt idx="769">
                  <c:v>8.0208333333333339</c:v>
                </c:pt>
                <c:pt idx="770">
                  <c:v>8.03125</c:v>
                </c:pt>
                <c:pt idx="771">
                  <c:v>8.0416666666666661</c:v>
                </c:pt>
                <c:pt idx="772">
                  <c:v>8.0520833333333339</c:v>
                </c:pt>
                <c:pt idx="773">
                  <c:v>8.0625</c:v>
                </c:pt>
                <c:pt idx="774">
                  <c:v>8.0729166666666661</c:v>
                </c:pt>
                <c:pt idx="775">
                  <c:v>8.0833333333333339</c:v>
                </c:pt>
                <c:pt idx="776">
                  <c:v>8.09375</c:v>
                </c:pt>
                <c:pt idx="777">
                  <c:v>8.1041666666666661</c:v>
                </c:pt>
                <c:pt idx="778">
                  <c:v>8.1145833333333339</c:v>
                </c:pt>
                <c:pt idx="779">
                  <c:v>8.125</c:v>
                </c:pt>
                <c:pt idx="780">
                  <c:v>8.1354166666666661</c:v>
                </c:pt>
                <c:pt idx="781">
                  <c:v>8.1458333333333339</c:v>
                </c:pt>
                <c:pt idx="782">
                  <c:v>8.15625</c:v>
                </c:pt>
                <c:pt idx="783">
                  <c:v>8.1666666666666661</c:v>
                </c:pt>
                <c:pt idx="784">
                  <c:v>8.1770833333333339</c:v>
                </c:pt>
                <c:pt idx="785">
                  <c:v>8.1875</c:v>
                </c:pt>
                <c:pt idx="786">
                  <c:v>8.1979166666666661</c:v>
                </c:pt>
                <c:pt idx="787">
                  <c:v>8.2083333333333339</c:v>
                </c:pt>
                <c:pt idx="788">
                  <c:v>8.21875</c:v>
                </c:pt>
                <c:pt idx="789">
                  <c:v>8.2291666666666661</c:v>
                </c:pt>
                <c:pt idx="790">
                  <c:v>8.2395833333333339</c:v>
                </c:pt>
                <c:pt idx="791">
                  <c:v>8.25</c:v>
                </c:pt>
                <c:pt idx="792">
                  <c:v>8.2604166666666661</c:v>
                </c:pt>
                <c:pt idx="793">
                  <c:v>8.2708333333333339</c:v>
                </c:pt>
                <c:pt idx="794">
                  <c:v>8.28125</c:v>
                </c:pt>
                <c:pt idx="795">
                  <c:v>8.2916666666666661</c:v>
                </c:pt>
                <c:pt idx="796">
                  <c:v>8.3020833333333339</c:v>
                </c:pt>
                <c:pt idx="797">
                  <c:v>8.3125</c:v>
                </c:pt>
                <c:pt idx="798">
                  <c:v>8.3229166666666661</c:v>
                </c:pt>
                <c:pt idx="799">
                  <c:v>8.3333333333333339</c:v>
                </c:pt>
                <c:pt idx="800">
                  <c:v>8.34375</c:v>
                </c:pt>
                <c:pt idx="801">
                  <c:v>8.3541666666666661</c:v>
                </c:pt>
                <c:pt idx="802">
                  <c:v>8.3645833333333339</c:v>
                </c:pt>
                <c:pt idx="803">
                  <c:v>8.375</c:v>
                </c:pt>
                <c:pt idx="804">
                  <c:v>8.3854166666666661</c:v>
                </c:pt>
                <c:pt idx="805">
                  <c:v>8.3958333333333339</c:v>
                </c:pt>
                <c:pt idx="806">
                  <c:v>8.40625</c:v>
                </c:pt>
                <c:pt idx="807">
                  <c:v>8.4166666666666661</c:v>
                </c:pt>
                <c:pt idx="808">
                  <c:v>8.4270833333333339</c:v>
                </c:pt>
                <c:pt idx="809">
                  <c:v>8.4375</c:v>
                </c:pt>
                <c:pt idx="810">
                  <c:v>8.4479166666666661</c:v>
                </c:pt>
                <c:pt idx="811">
                  <c:v>8.4583333333333339</c:v>
                </c:pt>
                <c:pt idx="812">
                  <c:v>8.46875</c:v>
                </c:pt>
                <c:pt idx="813">
                  <c:v>8.4791666666666661</c:v>
                </c:pt>
                <c:pt idx="814">
                  <c:v>8.4895833333333339</c:v>
                </c:pt>
                <c:pt idx="815">
                  <c:v>8.5</c:v>
                </c:pt>
                <c:pt idx="816">
                  <c:v>8.5104166666666661</c:v>
                </c:pt>
                <c:pt idx="817">
                  <c:v>8.5208333333333339</c:v>
                </c:pt>
                <c:pt idx="818">
                  <c:v>8.53125</c:v>
                </c:pt>
                <c:pt idx="819">
                  <c:v>8.5416666666666661</c:v>
                </c:pt>
                <c:pt idx="820">
                  <c:v>8.5520833333333339</c:v>
                </c:pt>
                <c:pt idx="821">
                  <c:v>8.5625</c:v>
                </c:pt>
                <c:pt idx="822">
                  <c:v>8.5729166666666661</c:v>
                </c:pt>
                <c:pt idx="823">
                  <c:v>8.5833333333333339</c:v>
                </c:pt>
                <c:pt idx="824">
                  <c:v>8.59375</c:v>
                </c:pt>
                <c:pt idx="825">
                  <c:v>8.6041666666666661</c:v>
                </c:pt>
                <c:pt idx="826">
                  <c:v>8.6145833333333339</c:v>
                </c:pt>
                <c:pt idx="827">
                  <c:v>8.625</c:v>
                </c:pt>
                <c:pt idx="828">
                  <c:v>8.6354166666666661</c:v>
                </c:pt>
                <c:pt idx="829">
                  <c:v>8.6458333333333339</c:v>
                </c:pt>
                <c:pt idx="830">
                  <c:v>8.65625</c:v>
                </c:pt>
                <c:pt idx="831">
                  <c:v>8.6666666666666661</c:v>
                </c:pt>
                <c:pt idx="832">
                  <c:v>8.6770833333333339</c:v>
                </c:pt>
                <c:pt idx="833">
                  <c:v>8.6875</c:v>
                </c:pt>
                <c:pt idx="834">
                  <c:v>8.6979166666666661</c:v>
                </c:pt>
                <c:pt idx="835">
                  <c:v>8.7083333333333339</c:v>
                </c:pt>
                <c:pt idx="836">
                  <c:v>8.71875</c:v>
                </c:pt>
                <c:pt idx="837">
                  <c:v>8.7291666666666661</c:v>
                </c:pt>
                <c:pt idx="838">
                  <c:v>8.7395833333333339</c:v>
                </c:pt>
                <c:pt idx="839">
                  <c:v>8.75</c:v>
                </c:pt>
                <c:pt idx="840">
                  <c:v>8.7604166666666661</c:v>
                </c:pt>
                <c:pt idx="841">
                  <c:v>8.7708333333333339</c:v>
                </c:pt>
                <c:pt idx="842">
                  <c:v>8.78125</c:v>
                </c:pt>
                <c:pt idx="843">
                  <c:v>8.7916666666666661</c:v>
                </c:pt>
                <c:pt idx="844">
                  <c:v>8.8020833333333339</c:v>
                </c:pt>
                <c:pt idx="845">
                  <c:v>8.8125</c:v>
                </c:pt>
                <c:pt idx="846">
                  <c:v>8.8229166666666661</c:v>
                </c:pt>
                <c:pt idx="847">
                  <c:v>8.8333333333333339</c:v>
                </c:pt>
                <c:pt idx="848">
                  <c:v>8.84375</c:v>
                </c:pt>
                <c:pt idx="849">
                  <c:v>8.8541666666666661</c:v>
                </c:pt>
                <c:pt idx="850">
                  <c:v>8.8645833333333339</c:v>
                </c:pt>
                <c:pt idx="851">
                  <c:v>8.875</c:v>
                </c:pt>
                <c:pt idx="852">
                  <c:v>8.8854166666666661</c:v>
                </c:pt>
                <c:pt idx="853">
                  <c:v>8.8958333333333339</c:v>
                </c:pt>
                <c:pt idx="854">
                  <c:v>8.90625</c:v>
                </c:pt>
                <c:pt idx="855">
                  <c:v>8.9166666666666661</c:v>
                </c:pt>
                <c:pt idx="856">
                  <c:v>8.9270833333333339</c:v>
                </c:pt>
                <c:pt idx="857">
                  <c:v>8.9375</c:v>
                </c:pt>
                <c:pt idx="858">
                  <c:v>8.9479166666666661</c:v>
                </c:pt>
                <c:pt idx="859">
                  <c:v>8.9583333333333339</c:v>
                </c:pt>
                <c:pt idx="860">
                  <c:v>8.96875</c:v>
                </c:pt>
                <c:pt idx="861">
                  <c:v>8.9791666666666661</c:v>
                </c:pt>
                <c:pt idx="862">
                  <c:v>8.9895833333333339</c:v>
                </c:pt>
                <c:pt idx="863">
                  <c:v>9</c:v>
                </c:pt>
                <c:pt idx="864">
                  <c:v>9.0104166666666661</c:v>
                </c:pt>
                <c:pt idx="865">
                  <c:v>9.0208333333333339</c:v>
                </c:pt>
                <c:pt idx="866">
                  <c:v>9.03125</c:v>
                </c:pt>
                <c:pt idx="867">
                  <c:v>9.0416666666666661</c:v>
                </c:pt>
                <c:pt idx="868">
                  <c:v>9.0520833333333339</c:v>
                </c:pt>
                <c:pt idx="869">
                  <c:v>9.0625</c:v>
                </c:pt>
                <c:pt idx="870">
                  <c:v>9.0729166666666661</c:v>
                </c:pt>
                <c:pt idx="871">
                  <c:v>9.0833333333333339</c:v>
                </c:pt>
                <c:pt idx="872">
                  <c:v>9.09375</c:v>
                </c:pt>
                <c:pt idx="873">
                  <c:v>9.1041666666666661</c:v>
                </c:pt>
                <c:pt idx="874">
                  <c:v>9.1145833333333339</c:v>
                </c:pt>
                <c:pt idx="875">
                  <c:v>9.125</c:v>
                </c:pt>
                <c:pt idx="876">
                  <c:v>9.1354166666666661</c:v>
                </c:pt>
                <c:pt idx="877">
                  <c:v>9.1458333333333339</c:v>
                </c:pt>
                <c:pt idx="878">
                  <c:v>9.15625</c:v>
                </c:pt>
                <c:pt idx="879">
                  <c:v>9.1666666666666661</c:v>
                </c:pt>
                <c:pt idx="880">
                  <c:v>9.1770833333333339</c:v>
                </c:pt>
                <c:pt idx="881">
                  <c:v>9.1875</c:v>
                </c:pt>
                <c:pt idx="882">
                  <c:v>9.1979166666666661</c:v>
                </c:pt>
                <c:pt idx="883">
                  <c:v>9.2083333333333339</c:v>
                </c:pt>
                <c:pt idx="884">
                  <c:v>9.21875</c:v>
                </c:pt>
                <c:pt idx="885">
                  <c:v>9.2291666666666661</c:v>
                </c:pt>
                <c:pt idx="886">
                  <c:v>9.2395833333333339</c:v>
                </c:pt>
                <c:pt idx="887">
                  <c:v>9.25</c:v>
                </c:pt>
                <c:pt idx="888">
                  <c:v>9.2604166666666661</c:v>
                </c:pt>
                <c:pt idx="889">
                  <c:v>9.2708333333333339</c:v>
                </c:pt>
                <c:pt idx="890">
                  <c:v>9.28125</c:v>
                </c:pt>
                <c:pt idx="891">
                  <c:v>9.2916666666666661</c:v>
                </c:pt>
                <c:pt idx="892">
                  <c:v>9.3020833333333339</c:v>
                </c:pt>
                <c:pt idx="893">
                  <c:v>9.3125</c:v>
                </c:pt>
                <c:pt idx="894">
                  <c:v>9.3229166666666661</c:v>
                </c:pt>
                <c:pt idx="895">
                  <c:v>9.3333333333333339</c:v>
                </c:pt>
                <c:pt idx="896">
                  <c:v>9.34375</c:v>
                </c:pt>
                <c:pt idx="897">
                  <c:v>9.3541666666666661</c:v>
                </c:pt>
                <c:pt idx="898">
                  <c:v>9.3645833333333339</c:v>
                </c:pt>
                <c:pt idx="899">
                  <c:v>9.375</c:v>
                </c:pt>
                <c:pt idx="900">
                  <c:v>9.3854166666666661</c:v>
                </c:pt>
                <c:pt idx="901">
                  <c:v>9.3958333333333339</c:v>
                </c:pt>
                <c:pt idx="902">
                  <c:v>9.40625</c:v>
                </c:pt>
                <c:pt idx="903">
                  <c:v>9.4166666666666661</c:v>
                </c:pt>
                <c:pt idx="904">
                  <c:v>9.4270833333333339</c:v>
                </c:pt>
                <c:pt idx="905">
                  <c:v>9.4375</c:v>
                </c:pt>
                <c:pt idx="906">
                  <c:v>9.4479166666666661</c:v>
                </c:pt>
                <c:pt idx="907">
                  <c:v>9.4583333333333339</c:v>
                </c:pt>
                <c:pt idx="908">
                  <c:v>9.46875</c:v>
                </c:pt>
                <c:pt idx="909">
                  <c:v>9.4791666666666661</c:v>
                </c:pt>
                <c:pt idx="910">
                  <c:v>9.4895833333333339</c:v>
                </c:pt>
                <c:pt idx="911">
                  <c:v>9.5</c:v>
                </c:pt>
                <c:pt idx="912">
                  <c:v>9.5104166666666661</c:v>
                </c:pt>
                <c:pt idx="913">
                  <c:v>9.5208333333333339</c:v>
                </c:pt>
                <c:pt idx="914">
                  <c:v>9.53125</c:v>
                </c:pt>
                <c:pt idx="915">
                  <c:v>9.5416666666666661</c:v>
                </c:pt>
                <c:pt idx="916">
                  <c:v>9.5520833333333339</c:v>
                </c:pt>
                <c:pt idx="917">
                  <c:v>9.5625</c:v>
                </c:pt>
                <c:pt idx="918">
                  <c:v>9.5729166666666661</c:v>
                </c:pt>
                <c:pt idx="919">
                  <c:v>9.5833333333333339</c:v>
                </c:pt>
                <c:pt idx="920">
                  <c:v>9.59375</c:v>
                </c:pt>
                <c:pt idx="921">
                  <c:v>9.6041666666666661</c:v>
                </c:pt>
                <c:pt idx="922">
                  <c:v>9.6145833333333339</c:v>
                </c:pt>
                <c:pt idx="923">
                  <c:v>9.625</c:v>
                </c:pt>
                <c:pt idx="924">
                  <c:v>9.6354166666666661</c:v>
                </c:pt>
                <c:pt idx="925">
                  <c:v>9.6458333333333339</c:v>
                </c:pt>
                <c:pt idx="926">
                  <c:v>9.65625</c:v>
                </c:pt>
                <c:pt idx="927">
                  <c:v>9.6666666666666661</c:v>
                </c:pt>
                <c:pt idx="928">
                  <c:v>9.6770833333333339</c:v>
                </c:pt>
                <c:pt idx="929">
                  <c:v>9.6875</c:v>
                </c:pt>
                <c:pt idx="930">
                  <c:v>9.6979166666666661</c:v>
                </c:pt>
                <c:pt idx="931">
                  <c:v>9.7083333333333339</c:v>
                </c:pt>
                <c:pt idx="932">
                  <c:v>9.71875</c:v>
                </c:pt>
                <c:pt idx="933">
                  <c:v>9.7291666666666661</c:v>
                </c:pt>
                <c:pt idx="934">
                  <c:v>9.7395833333333339</c:v>
                </c:pt>
                <c:pt idx="935">
                  <c:v>9.75</c:v>
                </c:pt>
                <c:pt idx="936">
                  <c:v>9.7604166666666661</c:v>
                </c:pt>
                <c:pt idx="937">
                  <c:v>9.7708333333333339</c:v>
                </c:pt>
                <c:pt idx="938">
                  <c:v>9.78125</c:v>
                </c:pt>
                <c:pt idx="939">
                  <c:v>9.7916666666666661</c:v>
                </c:pt>
                <c:pt idx="940">
                  <c:v>9.8020833333333339</c:v>
                </c:pt>
                <c:pt idx="941">
                  <c:v>9.8125</c:v>
                </c:pt>
                <c:pt idx="942">
                  <c:v>9.8229166666666661</c:v>
                </c:pt>
                <c:pt idx="943">
                  <c:v>9.8333333333333339</c:v>
                </c:pt>
                <c:pt idx="944">
                  <c:v>9.84375</c:v>
                </c:pt>
                <c:pt idx="945">
                  <c:v>9.8541666666666661</c:v>
                </c:pt>
                <c:pt idx="946">
                  <c:v>9.8645833333333339</c:v>
                </c:pt>
                <c:pt idx="947">
                  <c:v>9.875</c:v>
                </c:pt>
                <c:pt idx="948">
                  <c:v>9.8854166666666661</c:v>
                </c:pt>
                <c:pt idx="949">
                  <c:v>9.8958333333333339</c:v>
                </c:pt>
                <c:pt idx="950">
                  <c:v>9.90625</c:v>
                </c:pt>
                <c:pt idx="951">
                  <c:v>9.9166666666666661</c:v>
                </c:pt>
                <c:pt idx="952">
                  <c:v>9.9270833333333339</c:v>
                </c:pt>
                <c:pt idx="953">
                  <c:v>9.9375</c:v>
                </c:pt>
                <c:pt idx="954">
                  <c:v>9.9479166666666661</c:v>
                </c:pt>
                <c:pt idx="955">
                  <c:v>9.9583333333333339</c:v>
                </c:pt>
                <c:pt idx="956">
                  <c:v>9.96875</c:v>
                </c:pt>
                <c:pt idx="957">
                  <c:v>9.9791666666666661</c:v>
                </c:pt>
                <c:pt idx="958">
                  <c:v>9.9895833333333339</c:v>
                </c:pt>
                <c:pt idx="959">
                  <c:v>10</c:v>
                </c:pt>
                <c:pt idx="960">
                  <c:v>10.010416666666666</c:v>
                </c:pt>
                <c:pt idx="961">
                  <c:v>10.020833333333334</c:v>
                </c:pt>
                <c:pt idx="962">
                  <c:v>10.03125</c:v>
                </c:pt>
                <c:pt idx="963">
                  <c:v>10.041666666666666</c:v>
                </c:pt>
                <c:pt idx="964">
                  <c:v>10.052083333333334</c:v>
                </c:pt>
                <c:pt idx="965">
                  <c:v>10.0625</c:v>
                </c:pt>
                <c:pt idx="966">
                  <c:v>10.072916666666666</c:v>
                </c:pt>
                <c:pt idx="967">
                  <c:v>10.083333333333334</c:v>
                </c:pt>
                <c:pt idx="968">
                  <c:v>10.09375</c:v>
                </c:pt>
                <c:pt idx="969">
                  <c:v>10.104166666666666</c:v>
                </c:pt>
                <c:pt idx="970">
                  <c:v>10.114583333333334</c:v>
                </c:pt>
                <c:pt idx="971">
                  <c:v>10.125</c:v>
                </c:pt>
                <c:pt idx="972">
                  <c:v>10.135416666666666</c:v>
                </c:pt>
                <c:pt idx="973">
                  <c:v>10.145833333333334</c:v>
                </c:pt>
                <c:pt idx="974">
                  <c:v>10.15625</c:v>
                </c:pt>
                <c:pt idx="975">
                  <c:v>10.166666666666666</c:v>
                </c:pt>
                <c:pt idx="976">
                  <c:v>10.177083333333334</c:v>
                </c:pt>
                <c:pt idx="977">
                  <c:v>10.1875</c:v>
                </c:pt>
                <c:pt idx="978">
                  <c:v>10.197916666666666</c:v>
                </c:pt>
                <c:pt idx="979">
                  <c:v>10.208333333333334</c:v>
                </c:pt>
                <c:pt idx="980">
                  <c:v>10.21875</c:v>
                </c:pt>
                <c:pt idx="981">
                  <c:v>10.229166666666666</c:v>
                </c:pt>
                <c:pt idx="982">
                  <c:v>10.239583333333334</c:v>
                </c:pt>
                <c:pt idx="983">
                  <c:v>10.25</c:v>
                </c:pt>
                <c:pt idx="984">
                  <c:v>10.260416666666666</c:v>
                </c:pt>
                <c:pt idx="985">
                  <c:v>10.270833333333334</c:v>
                </c:pt>
                <c:pt idx="986">
                  <c:v>10.28125</c:v>
                </c:pt>
                <c:pt idx="987">
                  <c:v>10.291666666666666</c:v>
                </c:pt>
                <c:pt idx="988">
                  <c:v>10.302083333333334</c:v>
                </c:pt>
                <c:pt idx="989">
                  <c:v>10.3125</c:v>
                </c:pt>
                <c:pt idx="990">
                  <c:v>10.322916666666666</c:v>
                </c:pt>
                <c:pt idx="991">
                  <c:v>10.333333333333334</c:v>
                </c:pt>
                <c:pt idx="992">
                  <c:v>10.34375</c:v>
                </c:pt>
                <c:pt idx="993">
                  <c:v>10.354166666666666</c:v>
                </c:pt>
                <c:pt idx="994">
                  <c:v>10.364583333333334</c:v>
                </c:pt>
                <c:pt idx="995">
                  <c:v>10.375</c:v>
                </c:pt>
                <c:pt idx="996">
                  <c:v>10.385416666666666</c:v>
                </c:pt>
                <c:pt idx="997">
                  <c:v>10.395833333333334</c:v>
                </c:pt>
                <c:pt idx="998">
                  <c:v>10.40625</c:v>
                </c:pt>
                <c:pt idx="999">
                  <c:v>10.416666666666666</c:v>
                </c:pt>
                <c:pt idx="1000">
                  <c:v>10.427083333333334</c:v>
                </c:pt>
                <c:pt idx="1001">
                  <c:v>10.4375</c:v>
                </c:pt>
                <c:pt idx="1002">
                  <c:v>10.447916666666666</c:v>
                </c:pt>
                <c:pt idx="1003">
                  <c:v>10.458333333333334</c:v>
                </c:pt>
                <c:pt idx="1004">
                  <c:v>10.46875</c:v>
                </c:pt>
                <c:pt idx="1005">
                  <c:v>10.479166666666666</c:v>
                </c:pt>
                <c:pt idx="1006">
                  <c:v>10.489583333333334</c:v>
                </c:pt>
                <c:pt idx="1007">
                  <c:v>10.5</c:v>
                </c:pt>
                <c:pt idx="1008">
                  <c:v>10.510416666666666</c:v>
                </c:pt>
                <c:pt idx="1009">
                  <c:v>10.520833333333334</c:v>
                </c:pt>
                <c:pt idx="1010">
                  <c:v>10.53125</c:v>
                </c:pt>
                <c:pt idx="1011">
                  <c:v>10.541666666666666</c:v>
                </c:pt>
                <c:pt idx="1012">
                  <c:v>10.552083333333334</c:v>
                </c:pt>
                <c:pt idx="1013">
                  <c:v>10.5625</c:v>
                </c:pt>
                <c:pt idx="1014">
                  <c:v>10.572916666666666</c:v>
                </c:pt>
                <c:pt idx="1015">
                  <c:v>10.583333333333334</c:v>
                </c:pt>
                <c:pt idx="1016">
                  <c:v>10.59375</c:v>
                </c:pt>
                <c:pt idx="1017">
                  <c:v>10.604166666666666</c:v>
                </c:pt>
                <c:pt idx="1018">
                  <c:v>10.614583333333334</c:v>
                </c:pt>
                <c:pt idx="1019">
                  <c:v>10.625</c:v>
                </c:pt>
                <c:pt idx="1020">
                  <c:v>10.635416666666666</c:v>
                </c:pt>
                <c:pt idx="1021">
                  <c:v>10.645833333333334</c:v>
                </c:pt>
                <c:pt idx="1022">
                  <c:v>10.65625</c:v>
                </c:pt>
                <c:pt idx="1023">
                  <c:v>10.666666666666666</c:v>
                </c:pt>
                <c:pt idx="1024">
                  <c:v>10.677083333333334</c:v>
                </c:pt>
                <c:pt idx="1025">
                  <c:v>10.6875</c:v>
                </c:pt>
                <c:pt idx="1026">
                  <c:v>10.697916666666666</c:v>
                </c:pt>
                <c:pt idx="1027">
                  <c:v>10.708333333333334</c:v>
                </c:pt>
                <c:pt idx="1028">
                  <c:v>10.71875</c:v>
                </c:pt>
                <c:pt idx="1029">
                  <c:v>10.729166666666666</c:v>
                </c:pt>
                <c:pt idx="1030">
                  <c:v>10.739583333333334</c:v>
                </c:pt>
                <c:pt idx="1031">
                  <c:v>10.75</c:v>
                </c:pt>
                <c:pt idx="1032">
                  <c:v>10.760416666666666</c:v>
                </c:pt>
                <c:pt idx="1033">
                  <c:v>10.770833333333334</c:v>
                </c:pt>
                <c:pt idx="1034">
                  <c:v>10.78125</c:v>
                </c:pt>
                <c:pt idx="1035">
                  <c:v>10.791666666666666</c:v>
                </c:pt>
                <c:pt idx="1036">
                  <c:v>10.802083333333334</c:v>
                </c:pt>
                <c:pt idx="1037">
                  <c:v>10.8125</c:v>
                </c:pt>
                <c:pt idx="1038">
                  <c:v>10.822916666666666</c:v>
                </c:pt>
                <c:pt idx="1039">
                  <c:v>10.833333333333334</c:v>
                </c:pt>
                <c:pt idx="1040">
                  <c:v>10.84375</c:v>
                </c:pt>
                <c:pt idx="1041">
                  <c:v>10.854166666666666</c:v>
                </c:pt>
                <c:pt idx="1042">
                  <c:v>10.864583333333334</c:v>
                </c:pt>
                <c:pt idx="1043">
                  <c:v>10.875</c:v>
                </c:pt>
                <c:pt idx="1044">
                  <c:v>10.885416666666666</c:v>
                </c:pt>
                <c:pt idx="1045">
                  <c:v>10.895833333333334</c:v>
                </c:pt>
                <c:pt idx="1046">
                  <c:v>10.90625</c:v>
                </c:pt>
                <c:pt idx="1047">
                  <c:v>10.916666666666666</c:v>
                </c:pt>
                <c:pt idx="1048">
                  <c:v>10.927083333333334</c:v>
                </c:pt>
                <c:pt idx="1049">
                  <c:v>10.9375</c:v>
                </c:pt>
                <c:pt idx="1050">
                  <c:v>10.947916666666666</c:v>
                </c:pt>
                <c:pt idx="1051">
                  <c:v>10.958333333333334</c:v>
                </c:pt>
                <c:pt idx="1052">
                  <c:v>10.96875</c:v>
                </c:pt>
                <c:pt idx="1053">
                  <c:v>10.979166666666666</c:v>
                </c:pt>
                <c:pt idx="1054">
                  <c:v>10.989583333333334</c:v>
                </c:pt>
                <c:pt idx="1055">
                  <c:v>11</c:v>
                </c:pt>
                <c:pt idx="1056">
                  <c:v>11.010416666666666</c:v>
                </c:pt>
                <c:pt idx="1057">
                  <c:v>11.020833333333334</c:v>
                </c:pt>
                <c:pt idx="1058">
                  <c:v>11.03125</c:v>
                </c:pt>
                <c:pt idx="1059">
                  <c:v>11.041666666666666</c:v>
                </c:pt>
                <c:pt idx="1060">
                  <c:v>11.052083333333334</c:v>
                </c:pt>
                <c:pt idx="1061">
                  <c:v>11.0625</c:v>
                </c:pt>
                <c:pt idx="1062">
                  <c:v>11.072916666666666</c:v>
                </c:pt>
                <c:pt idx="1063">
                  <c:v>11.083333333333334</c:v>
                </c:pt>
                <c:pt idx="1064">
                  <c:v>11.09375</c:v>
                </c:pt>
                <c:pt idx="1065">
                  <c:v>11.104166666666666</c:v>
                </c:pt>
                <c:pt idx="1066">
                  <c:v>11.114583333333334</c:v>
                </c:pt>
                <c:pt idx="1067">
                  <c:v>11.125</c:v>
                </c:pt>
                <c:pt idx="1068">
                  <c:v>11.135416666666666</c:v>
                </c:pt>
                <c:pt idx="1069">
                  <c:v>11.145833333333334</c:v>
                </c:pt>
                <c:pt idx="1070">
                  <c:v>11.15625</c:v>
                </c:pt>
                <c:pt idx="1071">
                  <c:v>11.166666666666666</c:v>
                </c:pt>
                <c:pt idx="1072">
                  <c:v>11.177083333333334</c:v>
                </c:pt>
                <c:pt idx="1073">
                  <c:v>11.1875</c:v>
                </c:pt>
                <c:pt idx="1074">
                  <c:v>11.197916666666666</c:v>
                </c:pt>
                <c:pt idx="1075">
                  <c:v>11.208333333333334</c:v>
                </c:pt>
                <c:pt idx="1076">
                  <c:v>11.21875</c:v>
                </c:pt>
                <c:pt idx="1077">
                  <c:v>11.229166666666666</c:v>
                </c:pt>
                <c:pt idx="1078">
                  <c:v>11.239583333333334</c:v>
                </c:pt>
                <c:pt idx="1079">
                  <c:v>11.25</c:v>
                </c:pt>
                <c:pt idx="1080">
                  <c:v>11.260416666666666</c:v>
                </c:pt>
                <c:pt idx="1081">
                  <c:v>11.270833333333334</c:v>
                </c:pt>
                <c:pt idx="1082">
                  <c:v>11.28125</c:v>
                </c:pt>
                <c:pt idx="1083">
                  <c:v>11.291666666666666</c:v>
                </c:pt>
                <c:pt idx="1084">
                  <c:v>11.302083333333334</c:v>
                </c:pt>
                <c:pt idx="1085">
                  <c:v>11.3125</c:v>
                </c:pt>
                <c:pt idx="1086">
                  <c:v>11.322916666666666</c:v>
                </c:pt>
                <c:pt idx="1087">
                  <c:v>11.333333333333334</c:v>
                </c:pt>
                <c:pt idx="1088">
                  <c:v>11.34375</c:v>
                </c:pt>
                <c:pt idx="1089">
                  <c:v>11.354166666666666</c:v>
                </c:pt>
                <c:pt idx="1090">
                  <c:v>11.364583333333334</c:v>
                </c:pt>
                <c:pt idx="1091">
                  <c:v>11.375</c:v>
                </c:pt>
                <c:pt idx="1092">
                  <c:v>11.385416666666666</c:v>
                </c:pt>
                <c:pt idx="1093">
                  <c:v>11.395833333333334</c:v>
                </c:pt>
                <c:pt idx="1094">
                  <c:v>11.40625</c:v>
                </c:pt>
                <c:pt idx="1095">
                  <c:v>11.416666666666666</c:v>
                </c:pt>
                <c:pt idx="1096">
                  <c:v>11.427083333333334</c:v>
                </c:pt>
                <c:pt idx="1097">
                  <c:v>11.4375</c:v>
                </c:pt>
                <c:pt idx="1098">
                  <c:v>11.447916666666666</c:v>
                </c:pt>
                <c:pt idx="1099">
                  <c:v>11.458333333333334</c:v>
                </c:pt>
                <c:pt idx="1100">
                  <c:v>11.46875</c:v>
                </c:pt>
                <c:pt idx="1101">
                  <c:v>11.479166666666666</c:v>
                </c:pt>
                <c:pt idx="1102">
                  <c:v>11.489583333333334</c:v>
                </c:pt>
                <c:pt idx="1103">
                  <c:v>11.5</c:v>
                </c:pt>
                <c:pt idx="1104">
                  <c:v>11.510416666666666</c:v>
                </c:pt>
                <c:pt idx="1105">
                  <c:v>11.520833333333334</c:v>
                </c:pt>
                <c:pt idx="1106">
                  <c:v>11.53125</c:v>
                </c:pt>
                <c:pt idx="1107">
                  <c:v>11.541666666666666</c:v>
                </c:pt>
                <c:pt idx="1108">
                  <c:v>11.552083333333334</c:v>
                </c:pt>
                <c:pt idx="1109">
                  <c:v>11.5625</c:v>
                </c:pt>
                <c:pt idx="1110">
                  <c:v>11.572916666666666</c:v>
                </c:pt>
                <c:pt idx="1111">
                  <c:v>11.583333333333334</c:v>
                </c:pt>
                <c:pt idx="1112">
                  <c:v>11.59375</c:v>
                </c:pt>
                <c:pt idx="1113">
                  <c:v>11.604166666666666</c:v>
                </c:pt>
                <c:pt idx="1114">
                  <c:v>11.614583333333334</c:v>
                </c:pt>
                <c:pt idx="1115">
                  <c:v>11.625</c:v>
                </c:pt>
                <c:pt idx="1116">
                  <c:v>11.635416666666666</c:v>
                </c:pt>
                <c:pt idx="1117">
                  <c:v>11.645833333333334</c:v>
                </c:pt>
                <c:pt idx="1118">
                  <c:v>11.65625</c:v>
                </c:pt>
                <c:pt idx="1119">
                  <c:v>11.666666666666666</c:v>
                </c:pt>
                <c:pt idx="1120">
                  <c:v>11.677083333333334</c:v>
                </c:pt>
                <c:pt idx="1121">
                  <c:v>11.6875</c:v>
                </c:pt>
                <c:pt idx="1122">
                  <c:v>11.697916666666666</c:v>
                </c:pt>
                <c:pt idx="1123">
                  <c:v>11.708333333333334</c:v>
                </c:pt>
                <c:pt idx="1124">
                  <c:v>11.71875</c:v>
                </c:pt>
                <c:pt idx="1125">
                  <c:v>11.729166666666666</c:v>
                </c:pt>
                <c:pt idx="1126">
                  <c:v>11.739583333333334</c:v>
                </c:pt>
                <c:pt idx="1127">
                  <c:v>11.75</c:v>
                </c:pt>
                <c:pt idx="1128">
                  <c:v>11.760416666666666</c:v>
                </c:pt>
                <c:pt idx="1129">
                  <c:v>11.770833333333334</c:v>
                </c:pt>
                <c:pt idx="1130">
                  <c:v>11.78125</c:v>
                </c:pt>
                <c:pt idx="1131">
                  <c:v>11.791666666666666</c:v>
                </c:pt>
                <c:pt idx="1132">
                  <c:v>11.802083333333334</c:v>
                </c:pt>
                <c:pt idx="1133">
                  <c:v>11.8125</c:v>
                </c:pt>
                <c:pt idx="1134">
                  <c:v>11.822916666666666</c:v>
                </c:pt>
                <c:pt idx="1135">
                  <c:v>11.833333333333334</c:v>
                </c:pt>
                <c:pt idx="1136">
                  <c:v>11.84375</c:v>
                </c:pt>
                <c:pt idx="1137">
                  <c:v>11.854166666666666</c:v>
                </c:pt>
                <c:pt idx="1138">
                  <c:v>11.864583333333334</c:v>
                </c:pt>
                <c:pt idx="1139">
                  <c:v>11.875</c:v>
                </c:pt>
                <c:pt idx="1140">
                  <c:v>11.885416666666666</c:v>
                </c:pt>
                <c:pt idx="1141">
                  <c:v>11.895833333333334</c:v>
                </c:pt>
                <c:pt idx="1142">
                  <c:v>11.90625</c:v>
                </c:pt>
                <c:pt idx="1143">
                  <c:v>11.916666666666666</c:v>
                </c:pt>
                <c:pt idx="1144">
                  <c:v>11.927083333333334</c:v>
                </c:pt>
                <c:pt idx="1145">
                  <c:v>11.9375</c:v>
                </c:pt>
                <c:pt idx="1146">
                  <c:v>11.947916666666666</c:v>
                </c:pt>
                <c:pt idx="1147">
                  <c:v>11.958333333333334</c:v>
                </c:pt>
                <c:pt idx="1148">
                  <c:v>11.96875</c:v>
                </c:pt>
                <c:pt idx="1149">
                  <c:v>11.979166666666666</c:v>
                </c:pt>
                <c:pt idx="1150">
                  <c:v>11.989583333333334</c:v>
                </c:pt>
                <c:pt idx="1151">
                  <c:v>12</c:v>
                </c:pt>
                <c:pt idx="1152">
                  <c:v>12.010416666666666</c:v>
                </c:pt>
                <c:pt idx="1153">
                  <c:v>12.020833333333334</c:v>
                </c:pt>
                <c:pt idx="1154">
                  <c:v>12.03125</c:v>
                </c:pt>
                <c:pt idx="1155">
                  <c:v>12.041666666666666</c:v>
                </c:pt>
                <c:pt idx="1156">
                  <c:v>12.052083333333334</c:v>
                </c:pt>
                <c:pt idx="1157">
                  <c:v>12.0625</c:v>
                </c:pt>
                <c:pt idx="1158">
                  <c:v>12.072916666666666</c:v>
                </c:pt>
                <c:pt idx="1159">
                  <c:v>12.083333333333334</c:v>
                </c:pt>
                <c:pt idx="1160">
                  <c:v>12.09375</c:v>
                </c:pt>
                <c:pt idx="1161">
                  <c:v>12.104166666666666</c:v>
                </c:pt>
                <c:pt idx="1162">
                  <c:v>12.114583333333334</c:v>
                </c:pt>
                <c:pt idx="1163">
                  <c:v>12.125</c:v>
                </c:pt>
                <c:pt idx="1164">
                  <c:v>12.135416666666666</c:v>
                </c:pt>
                <c:pt idx="1165">
                  <c:v>12.145833333333334</c:v>
                </c:pt>
                <c:pt idx="1166">
                  <c:v>12.15625</c:v>
                </c:pt>
                <c:pt idx="1167">
                  <c:v>12.166666666666666</c:v>
                </c:pt>
                <c:pt idx="1168">
                  <c:v>12.177083333333334</c:v>
                </c:pt>
                <c:pt idx="1169">
                  <c:v>12.1875</c:v>
                </c:pt>
                <c:pt idx="1170">
                  <c:v>12.197916666666666</c:v>
                </c:pt>
                <c:pt idx="1171">
                  <c:v>12.208333333333334</c:v>
                </c:pt>
                <c:pt idx="1172">
                  <c:v>12.21875</c:v>
                </c:pt>
                <c:pt idx="1173">
                  <c:v>12.229166666666666</c:v>
                </c:pt>
                <c:pt idx="1174">
                  <c:v>12.239583333333334</c:v>
                </c:pt>
                <c:pt idx="1175">
                  <c:v>12.25</c:v>
                </c:pt>
                <c:pt idx="1176">
                  <c:v>12.260416666666666</c:v>
                </c:pt>
                <c:pt idx="1177">
                  <c:v>12.270833333333334</c:v>
                </c:pt>
                <c:pt idx="1178">
                  <c:v>12.28125</c:v>
                </c:pt>
                <c:pt idx="1179">
                  <c:v>12.291666666666666</c:v>
                </c:pt>
                <c:pt idx="1180">
                  <c:v>12.302083333333334</c:v>
                </c:pt>
                <c:pt idx="1181">
                  <c:v>12.3125</c:v>
                </c:pt>
                <c:pt idx="1182">
                  <c:v>12.322916666666666</c:v>
                </c:pt>
                <c:pt idx="1183">
                  <c:v>12.333333333333334</c:v>
                </c:pt>
                <c:pt idx="1184">
                  <c:v>12.34375</c:v>
                </c:pt>
                <c:pt idx="1185">
                  <c:v>12.354166666666666</c:v>
                </c:pt>
                <c:pt idx="1186">
                  <c:v>12.364583333333334</c:v>
                </c:pt>
                <c:pt idx="1187">
                  <c:v>12.375</c:v>
                </c:pt>
                <c:pt idx="1188">
                  <c:v>12.385416666666666</c:v>
                </c:pt>
                <c:pt idx="1189">
                  <c:v>12.395833333333334</c:v>
                </c:pt>
                <c:pt idx="1190">
                  <c:v>12.40625</c:v>
                </c:pt>
                <c:pt idx="1191">
                  <c:v>12.416666666666666</c:v>
                </c:pt>
                <c:pt idx="1192">
                  <c:v>12.427083333333334</c:v>
                </c:pt>
                <c:pt idx="1193">
                  <c:v>12.4375</c:v>
                </c:pt>
                <c:pt idx="1194">
                  <c:v>12.447916666666666</c:v>
                </c:pt>
                <c:pt idx="1195">
                  <c:v>12.458333333333334</c:v>
                </c:pt>
                <c:pt idx="1196">
                  <c:v>12.46875</c:v>
                </c:pt>
                <c:pt idx="1197">
                  <c:v>12.479166666666666</c:v>
                </c:pt>
                <c:pt idx="1198">
                  <c:v>12.489583333333334</c:v>
                </c:pt>
                <c:pt idx="1199">
                  <c:v>12.5</c:v>
                </c:pt>
                <c:pt idx="1200">
                  <c:v>12.510416666666666</c:v>
                </c:pt>
                <c:pt idx="1201">
                  <c:v>12.520833333333334</c:v>
                </c:pt>
                <c:pt idx="1202">
                  <c:v>12.53125</c:v>
                </c:pt>
                <c:pt idx="1203">
                  <c:v>12.541666666666666</c:v>
                </c:pt>
                <c:pt idx="1204">
                  <c:v>12.552083333333334</c:v>
                </c:pt>
                <c:pt idx="1205">
                  <c:v>12.5625</c:v>
                </c:pt>
                <c:pt idx="1206">
                  <c:v>12.572916666666666</c:v>
                </c:pt>
                <c:pt idx="1207">
                  <c:v>12.583333333333334</c:v>
                </c:pt>
                <c:pt idx="1208">
                  <c:v>12.59375</c:v>
                </c:pt>
                <c:pt idx="1209">
                  <c:v>12.604166666666666</c:v>
                </c:pt>
                <c:pt idx="1210">
                  <c:v>12.614583333333334</c:v>
                </c:pt>
                <c:pt idx="1211">
                  <c:v>12.625</c:v>
                </c:pt>
                <c:pt idx="1212">
                  <c:v>12.635416666666666</c:v>
                </c:pt>
                <c:pt idx="1213">
                  <c:v>12.645833333333334</c:v>
                </c:pt>
                <c:pt idx="1214">
                  <c:v>12.65625</c:v>
                </c:pt>
                <c:pt idx="1215">
                  <c:v>12.666666666666666</c:v>
                </c:pt>
                <c:pt idx="1216">
                  <c:v>12.677083333333334</c:v>
                </c:pt>
                <c:pt idx="1217">
                  <c:v>12.6875</c:v>
                </c:pt>
                <c:pt idx="1218">
                  <c:v>12.697916666666666</c:v>
                </c:pt>
                <c:pt idx="1219">
                  <c:v>12.708333333333334</c:v>
                </c:pt>
                <c:pt idx="1220">
                  <c:v>12.71875</c:v>
                </c:pt>
                <c:pt idx="1221">
                  <c:v>12.729166666666666</c:v>
                </c:pt>
                <c:pt idx="1222">
                  <c:v>12.739583333333334</c:v>
                </c:pt>
                <c:pt idx="1223">
                  <c:v>12.75</c:v>
                </c:pt>
                <c:pt idx="1224">
                  <c:v>12.760416666666666</c:v>
                </c:pt>
                <c:pt idx="1225">
                  <c:v>12.770833333333334</c:v>
                </c:pt>
                <c:pt idx="1226">
                  <c:v>12.78125</c:v>
                </c:pt>
                <c:pt idx="1227">
                  <c:v>12.791666666666666</c:v>
                </c:pt>
                <c:pt idx="1228">
                  <c:v>12.802083333333334</c:v>
                </c:pt>
                <c:pt idx="1229">
                  <c:v>12.8125</c:v>
                </c:pt>
                <c:pt idx="1230">
                  <c:v>12.822916666666666</c:v>
                </c:pt>
                <c:pt idx="1231">
                  <c:v>12.833333333333334</c:v>
                </c:pt>
                <c:pt idx="1232">
                  <c:v>12.84375</c:v>
                </c:pt>
                <c:pt idx="1233">
                  <c:v>12.854166666666666</c:v>
                </c:pt>
                <c:pt idx="1234">
                  <c:v>12.864583333333334</c:v>
                </c:pt>
                <c:pt idx="1235">
                  <c:v>12.875</c:v>
                </c:pt>
                <c:pt idx="1236">
                  <c:v>12.885416666666666</c:v>
                </c:pt>
                <c:pt idx="1237">
                  <c:v>12.895833333333334</c:v>
                </c:pt>
                <c:pt idx="1238">
                  <c:v>12.90625</c:v>
                </c:pt>
                <c:pt idx="1239">
                  <c:v>12.916666666666666</c:v>
                </c:pt>
                <c:pt idx="1240">
                  <c:v>12.927083333333334</c:v>
                </c:pt>
                <c:pt idx="1241">
                  <c:v>12.9375</c:v>
                </c:pt>
                <c:pt idx="1242">
                  <c:v>12.947916666666666</c:v>
                </c:pt>
                <c:pt idx="1243">
                  <c:v>12.958333333333334</c:v>
                </c:pt>
                <c:pt idx="1244">
                  <c:v>12.96875</c:v>
                </c:pt>
                <c:pt idx="1245">
                  <c:v>12.979166666666666</c:v>
                </c:pt>
                <c:pt idx="1246">
                  <c:v>12.989583333333334</c:v>
                </c:pt>
                <c:pt idx="1247">
                  <c:v>13</c:v>
                </c:pt>
                <c:pt idx="1248">
                  <c:v>13.010416666666666</c:v>
                </c:pt>
                <c:pt idx="1249">
                  <c:v>13.020833333333334</c:v>
                </c:pt>
                <c:pt idx="1250">
                  <c:v>13.03125</c:v>
                </c:pt>
                <c:pt idx="1251">
                  <c:v>13.041666666666666</c:v>
                </c:pt>
                <c:pt idx="1252">
                  <c:v>13.052083333333334</c:v>
                </c:pt>
                <c:pt idx="1253">
                  <c:v>13.0625</c:v>
                </c:pt>
                <c:pt idx="1254">
                  <c:v>13.072916666666666</c:v>
                </c:pt>
                <c:pt idx="1255">
                  <c:v>13.083333333333334</c:v>
                </c:pt>
                <c:pt idx="1256">
                  <c:v>13.09375</c:v>
                </c:pt>
                <c:pt idx="1257">
                  <c:v>13.104166666666666</c:v>
                </c:pt>
                <c:pt idx="1258">
                  <c:v>13.114583333333334</c:v>
                </c:pt>
                <c:pt idx="1259">
                  <c:v>13.125</c:v>
                </c:pt>
                <c:pt idx="1260">
                  <c:v>13.135416666666666</c:v>
                </c:pt>
                <c:pt idx="1261">
                  <c:v>13.145833333333334</c:v>
                </c:pt>
                <c:pt idx="1262">
                  <c:v>13.15625</c:v>
                </c:pt>
                <c:pt idx="1263">
                  <c:v>13.166666666666666</c:v>
                </c:pt>
                <c:pt idx="1264">
                  <c:v>13.177083333333334</c:v>
                </c:pt>
                <c:pt idx="1265">
                  <c:v>13.1875</c:v>
                </c:pt>
                <c:pt idx="1266">
                  <c:v>13.197916666666666</c:v>
                </c:pt>
                <c:pt idx="1267">
                  <c:v>13.208333333333334</c:v>
                </c:pt>
                <c:pt idx="1268">
                  <c:v>13.21875</c:v>
                </c:pt>
                <c:pt idx="1269">
                  <c:v>13.229166666666666</c:v>
                </c:pt>
                <c:pt idx="1270">
                  <c:v>13.239583333333334</c:v>
                </c:pt>
                <c:pt idx="1271">
                  <c:v>13.25</c:v>
                </c:pt>
                <c:pt idx="1272">
                  <c:v>13.260416666666666</c:v>
                </c:pt>
                <c:pt idx="1273">
                  <c:v>13.270833333333334</c:v>
                </c:pt>
                <c:pt idx="1274">
                  <c:v>13.28125</c:v>
                </c:pt>
                <c:pt idx="1275">
                  <c:v>13.291666666666666</c:v>
                </c:pt>
                <c:pt idx="1276">
                  <c:v>13.302083333333334</c:v>
                </c:pt>
                <c:pt idx="1277">
                  <c:v>13.3125</c:v>
                </c:pt>
                <c:pt idx="1278">
                  <c:v>13.322916666666666</c:v>
                </c:pt>
                <c:pt idx="1279">
                  <c:v>13.333333333333334</c:v>
                </c:pt>
                <c:pt idx="1280">
                  <c:v>13.34375</c:v>
                </c:pt>
                <c:pt idx="1281">
                  <c:v>13.354166666666666</c:v>
                </c:pt>
                <c:pt idx="1282">
                  <c:v>13.364583333333334</c:v>
                </c:pt>
                <c:pt idx="1283">
                  <c:v>13.375</c:v>
                </c:pt>
                <c:pt idx="1284">
                  <c:v>13.385416666666666</c:v>
                </c:pt>
                <c:pt idx="1285">
                  <c:v>13.395833333333334</c:v>
                </c:pt>
                <c:pt idx="1286">
                  <c:v>13.40625</c:v>
                </c:pt>
                <c:pt idx="1287">
                  <c:v>13.416666666666666</c:v>
                </c:pt>
                <c:pt idx="1288">
                  <c:v>13.427083333333334</c:v>
                </c:pt>
                <c:pt idx="1289">
                  <c:v>13.4375</c:v>
                </c:pt>
                <c:pt idx="1290">
                  <c:v>13.447916666666666</c:v>
                </c:pt>
                <c:pt idx="1291">
                  <c:v>13.458333333333334</c:v>
                </c:pt>
                <c:pt idx="1292">
                  <c:v>13.46875</c:v>
                </c:pt>
                <c:pt idx="1293">
                  <c:v>13.479166666666666</c:v>
                </c:pt>
                <c:pt idx="1294">
                  <c:v>13.489583333333334</c:v>
                </c:pt>
                <c:pt idx="1295">
                  <c:v>13.5</c:v>
                </c:pt>
                <c:pt idx="1296">
                  <c:v>13.510416666666666</c:v>
                </c:pt>
                <c:pt idx="1297">
                  <c:v>13.520833333333334</c:v>
                </c:pt>
                <c:pt idx="1298">
                  <c:v>13.53125</c:v>
                </c:pt>
                <c:pt idx="1299">
                  <c:v>13.541666666666666</c:v>
                </c:pt>
                <c:pt idx="1300">
                  <c:v>13.552083333333334</c:v>
                </c:pt>
                <c:pt idx="1301">
                  <c:v>13.5625</c:v>
                </c:pt>
                <c:pt idx="1302">
                  <c:v>13.572916666666666</c:v>
                </c:pt>
                <c:pt idx="1303">
                  <c:v>13.583333333333334</c:v>
                </c:pt>
                <c:pt idx="1304">
                  <c:v>13.59375</c:v>
                </c:pt>
                <c:pt idx="1305">
                  <c:v>13.604166666666666</c:v>
                </c:pt>
                <c:pt idx="1306">
                  <c:v>13.614583333333334</c:v>
                </c:pt>
                <c:pt idx="1307">
                  <c:v>13.625</c:v>
                </c:pt>
                <c:pt idx="1308">
                  <c:v>13.635416666666666</c:v>
                </c:pt>
                <c:pt idx="1309">
                  <c:v>13.645833333333334</c:v>
                </c:pt>
                <c:pt idx="1310">
                  <c:v>13.65625</c:v>
                </c:pt>
                <c:pt idx="1311">
                  <c:v>13.666666666666666</c:v>
                </c:pt>
                <c:pt idx="1312">
                  <c:v>13.677083333333334</c:v>
                </c:pt>
                <c:pt idx="1313">
                  <c:v>13.6875</c:v>
                </c:pt>
                <c:pt idx="1314">
                  <c:v>13.697916666666666</c:v>
                </c:pt>
                <c:pt idx="1315">
                  <c:v>13.708333333333334</c:v>
                </c:pt>
                <c:pt idx="1316">
                  <c:v>13.71875</c:v>
                </c:pt>
                <c:pt idx="1317">
                  <c:v>13.729166666666666</c:v>
                </c:pt>
                <c:pt idx="1318">
                  <c:v>13.739583333333334</c:v>
                </c:pt>
                <c:pt idx="1319">
                  <c:v>13.75</c:v>
                </c:pt>
                <c:pt idx="1320">
                  <c:v>13.760416666666666</c:v>
                </c:pt>
                <c:pt idx="1321">
                  <c:v>13.770833333333334</c:v>
                </c:pt>
                <c:pt idx="1322">
                  <c:v>13.78125</c:v>
                </c:pt>
                <c:pt idx="1323">
                  <c:v>13.791666666666666</c:v>
                </c:pt>
                <c:pt idx="1324">
                  <c:v>13.802083333333334</c:v>
                </c:pt>
                <c:pt idx="1325">
                  <c:v>13.8125</c:v>
                </c:pt>
                <c:pt idx="1326">
                  <c:v>13.822916666666666</c:v>
                </c:pt>
                <c:pt idx="1327">
                  <c:v>13.833333333333334</c:v>
                </c:pt>
                <c:pt idx="1328">
                  <c:v>13.84375</c:v>
                </c:pt>
                <c:pt idx="1329">
                  <c:v>13.854166666666666</c:v>
                </c:pt>
                <c:pt idx="1330">
                  <c:v>13.864583333333334</c:v>
                </c:pt>
                <c:pt idx="1331">
                  <c:v>13.875</c:v>
                </c:pt>
                <c:pt idx="1332">
                  <c:v>13.885416666666666</c:v>
                </c:pt>
                <c:pt idx="1333">
                  <c:v>13.895833333333334</c:v>
                </c:pt>
                <c:pt idx="1334">
                  <c:v>13.90625</c:v>
                </c:pt>
                <c:pt idx="1335">
                  <c:v>13.916666666666666</c:v>
                </c:pt>
                <c:pt idx="1336">
                  <c:v>13.927083333333334</c:v>
                </c:pt>
                <c:pt idx="1337">
                  <c:v>13.9375</c:v>
                </c:pt>
                <c:pt idx="1338">
                  <c:v>13.947916666666666</c:v>
                </c:pt>
                <c:pt idx="1339">
                  <c:v>13.958333333333334</c:v>
                </c:pt>
                <c:pt idx="1340">
                  <c:v>13.96875</c:v>
                </c:pt>
                <c:pt idx="1341">
                  <c:v>13.979166666666666</c:v>
                </c:pt>
                <c:pt idx="1342">
                  <c:v>13.989583333333334</c:v>
                </c:pt>
                <c:pt idx="1343">
                  <c:v>14</c:v>
                </c:pt>
                <c:pt idx="1344">
                  <c:v>14.010416666666666</c:v>
                </c:pt>
                <c:pt idx="1345">
                  <c:v>14.020833333333334</c:v>
                </c:pt>
                <c:pt idx="1346">
                  <c:v>14.03125</c:v>
                </c:pt>
                <c:pt idx="1347">
                  <c:v>14.041666666666666</c:v>
                </c:pt>
                <c:pt idx="1348">
                  <c:v>14.052083333333334</c:v>
                </c:pt>
                <c:pt idx="1349">
                  <c:v>14.0625</c:v>
                </c:pt>
                <c:pt idx="1350">
                  <c:v>14.072916666666666</c:v>
                </c:pt>
                <c:pt idx="1351">
                  <c:v>14.083333333333334</c:v>
                </c:pt>
                <c:pt idx="1352">
                  <c:v>14.09375</c:v>
                </c:pt>
                <c:pt idx="1353">
                  <c:v>14.104166666666666</c:v>
                </c:pt>
                <c:pt idx="1354">
                  <c:v>14.114583333333334</c:v>
                </c:pt>
                <c:pt idx="1355">
                  <c:v>14.125</c:v>
                </c:pt>
                <c:pt idx="1356">
                  <c:v>14.135416666666666</c:v>
                </c:pt>
                <c:pt idx="1357">
                  <c:v>14.145833333333334</c:v>
                </c:pt>
                <c:pt idx="1358">
                  <c:v>14.15625</c:v>
                </c:pt>
                <c:pt idx="1359">
                  <c:v>14.166666666666666</c:v>
                </c:pt>
                <c:pt idx="1360">
                  <c:v>14.177083333333334</c:v>
                </c:pt>
                <c:pt idx="1361">
                  <c:v>14.1875</c:v>
                </c:pt>
                <c:pt idx="1362">
                  <c:v>14.197916666666666</c:v>
                </c:pt>
                <c:pt idx="1363">
                  <c:v>14.208333333333334</c:v>
                </c:pt>
                <c:pt idx="1364">
                  <c:v>14.21875</c:v>
                </c:pt>
                <c:pt idx="1365">
                  <c:v>14.229166666666666</c:v>
                </c:pt>
                <c:pt idx="1366">
                  <c:v>14.239583333333334</c:v>
                </c:pt>
                <c:pt idx="1367">
                  <c:v>14.25</c:v>
                </c:pt>
                <c:pt idx="1368">
                  <c:v>14.260416666666666</c:v>
                </c:pt>
                <c:pt idx="1369">
                  <c:v>14.270833333333334</c:v>
                </c:pt>
                <c:pt idx="1370">
                  <c:v>14.28125</c:v>
                </c:pt>
                <c:pt idx="1371">
                  <c:v>14.291666666666666</c:v>
                </c:pt>
                <c:pt idx="1372">
                  <c:v>14.302083333333334</c:v>
                </c:pt>
                <c:pt idx="1373">
                  <c:v>14.3125</c:v>
                </c:pt>
                <c:pt idx="1374">
                  <c:v>14.322916666666666</c:v>
                </c:pt>
                <c:pt idx="1375">
                  <c:v>14.333333333333334</c:v>
                </c:pt>
                <c:pt idx="1376">
                  <c:v>14.34375</c:v>
                </c:pt>
                <c:pt idx="1377">
                  <c:v>14.354166666666666</c:v>
                </c:pt>
                <c:pt idx="1378">
                  <c:v>14.364583333333334</c:v>
                </c:pt>
                <c:pt idx="1379">
                  <c:v>14.375</c:v>
                </c:pt>
                <c:pt idx="1380">
                  <c:v>14.385416666666666</c:v>
                </c:pt>
                <c:pt idx="1381">
                  <c:v>14.395833333333334</c:v>
                </c:pt>
                <c:pt idx="1382">
                  <c:v>14.40625</c:v>
                </c:pt>
                <c:pt idx="1383">
                  <c:v>14.416666666666666</c:v>
                </c:pt>
                <c:pt idx="1384">
                  <c:v>14.427083333333334</c:v>
                </c:pt>
                <c:pt idx="1385">
                  <c:v>14.4375</c:v>
                </c:pt>
                <c:pt idx="1386">
                  <c:v>14.447916666666666</c:v>
                </c:pt>
                <c:pt idx="1387">
                  <c:v>14.458333333333334</c:v>
                </c:pt>
                <c:pt idx="1388">
                  <c:v>14.46875</c:v>
                </c:pt>
                <c:pt idx="1389">
                  <c:v>14.479166666666666</c:v>
                </c:pt>
                <c:pt idx="1390">
                  <c:v>14.489583333333334</c:v>
                </c:pt>
                <c:pt idx="1391">
                  <c:v>14.5</c:v>
                </c:pt>
                <c:pt idx="1392">
                  <c:v>14.510416666666666</c:v>
                </c:pt>
                <c:pt idx="1393">
                  <c:v>14.520833333333334</c:v>
                </c:pt>
                <c:pt idx="1394">
                  <c:v>14.53125</c:v>
                </c:pt>
                <c:pt idx="1395">
                  <c:v>14.541666666666666</c:v>
                </c:pt>
                <c:pt idx="1396">
                  <c:v>14.552083333333334</c:v>
                </c:pt>
                <c:pt idx="1397">
                  <c:v>14.5625</c:v>
                </c:pt>
                <c:pt idx="1398">
                  <c:v>14.572916666666666</c:v>
                </c:pt>
                <c:pt idx="1399">
                  <c:v>14.583333333333334</c:v>
                </c:pt>
                <c:pt idx="1400">
                  <c:v>14.59375</c:v>
                </c:pt>
                <c:pt idx="1401">
                  <c:v>14.604166666666666</c:v>
                </c:pt>
                <c:pt idx="1402">
                  <c:v>14.614583333333334</c:v>
                </c:pt>
                <c:pt idx="1403">
                  <c:v>14.625</c:v>
                </c:pt>
                <c:pt idx="1404">
                  <c:v>14.635416666666666</c:v>
                </c:pt>
                <c:pt idx="1405">
                  <c:v>14.645833333333334</c:v>
                </c:pt>
                <c:pt idx="1406">
                  <c:v>14.65625</c:v>
                </c:pt>
                <c:pt idx="1407">
                  <c:v>14.666666666666666</c:v>
                </c:pt>
                <c:pt idx="1408">
                  <c:v>14.677083333333334</c:v>
                </c:pt>
                <c:pt idx="1409">
                  <c:v>14.6875</c:v>
                </c:pt>
                <c:pt idx="1410">
                  <c:v>14.697916666666666</c:v>
                </c:pt>
                <c:pt idx="1411">
                  <c:v>14.708333333333334</c:v>
                </c:pt>
                <c:pt idx="1412">
                  <c:v>14.71875</c:v>
                </c:pt>
                <c:pt idx="1413">
                  <c:v>14.729166666666666</c:v>
                </c:pt>
                <c:pt idx="1414">
                  <c:v>14.739583333333334</c:v>
                </c:pt>
                <c:pt idx="1415">
                  <c:v>14.75</c:v>
                </c:pt>
                <c:pt idx="1416">
                  <c:v>14.760416666666666</c:v>
                </c:pt>
                <c:pt idx="1417">
                  <c:v>14.770833333333334</c:v>
                </c:pt>
                <c:pt idx="1418">
                  <c:v>14.78125</c:v>
                </c:pt>
                <c:pt idx="1419">
                  <c:v>14.791666666666666</c:v>
                </c:pt>
                <c:pt idx="1420">
                  <c:v>14.802083333333334</c:v>
                </c:pt>
                <c:pt idx="1421">
                  <c:v>14.8125</c:v>
                </c:pt>
                <c:pt idx="1422">
                  <c:v>14.822916666666666</c:v>
                </c:pt>
                <c:pt idx="1423">
                  <c:v>14.833333333333334</c:v>
                </c:pt>
                <c:pt idx="1424">
                  <c:v>14.84375</c:v>
                </c:pt>
                <c:pt idx="1425">
                  <c:v>14.854166666666666</c:v>
                </c:pt>
                <c:pt idx="1426">
                  <c:v>14.864583333333334</c:v>
                </c:pt>
                <c:pt idx="1427">
                  <c:v>14.875</c:v>
                </c:pt>
                <c:pt idx="1428">
                  <c:v>14.885416666666666</c:v>
                </c:pt>
                <c:pt idx="1429">
                  <c:v>14.895833333333334</c:v>
                </c:pt>
                <c:pt idx="1430">
                  <c:v>14.90625</c:v>
                </c:pt>
                <c:pt idx="1431">
                  <c:v>14.916666666666666</c:v>
                </c:pt>
                <c:pt idx="1432">
                  <c:v>14.927083333333334</c:v>
                </c:pt>
                <c:pt idx="1433">
                  <c:v>14.9375</c:v>
                </c:pt>
                <c:pt idx="1434">
                  <c:v>14.947916666666666</c:v>
                </c:pt>
                <c:pt idx="1435">
                  <c:v>14.958333333333334</c:v>
                </c:pt>
                <c:pt idx="1436">
                  <c:v>14.96875</c:v>
                </c:pt>
                <c:pt idx="1437">
                  <c:v>14.979166666666666</c:v>
                </c:pt>
                <c:pt idx="1438">
                  <c:v>14.989583333333334</c:v>
                </c:pt>
                <c:pt idx="1439">
                  <c:v>15</c:v>
                </c:pt>
                <c:pt idx="1440">
                  <c:v>15.010416666666666</c:v>
                </c:pt>
                <c:pt idx="1441">
                  <c:v>15.020833333333334</c:v>
                </c:pt>
                <c:pt idx="1442">
                  <c:v>15.03125</c:v>
                </c:pt>
                <c:pt idx="1443">
                  <c:v>15.041666666666666</c:v>
                </c:pt>
                <c:pt idx="1444">
                  <c:v>15.052083333333334</c:v>
                </c:pt>
                <c:pt idx="1445">
                  <c:v>15.0625</c:v>
                </c:pt>
                <c:pt idx="1446">
                  <c:v>15.072916666666666</c:v>
                </c:pt>
                <c:pt idx="1447">
                  <c:v>15.083333333333334</c:v>
                </c:pt>
                <c:pt idx="1448">
                  <c:v>15.09375</c:v>
                </c:pt>
                <c:pt idx="1449">
                  <c:v>15.104166666666666</c:v>
                </c:pt>
                <c:pt idx="1450">
                  <c:v>15.114583333333334</c:v>
                </c:pt>
                <c:pt idx="1451">
                  <c:v>15.125</c:v>
                </c:pt>
                <c:pt idx="1452">
                  <c:v>15.135416666666666</c:v>
                </c:pt>
                <c:pt idx="1453">
                  <c:v>15.145833333333334</c:v>
                </c:pt>
                <c:pt idx="1454">
                  <c:v>15.15625</c:v>
                </c:pt>
                <c:pt idx="1455">
                  <c:v>15.166666666666666</c:v>
                </c:pt>
                <c:pt idx="1456">
                  <c:v>15.177083333333334</c:v>
                </c:pt>
                <c:pt idx="1457">
                  <c:v>15.1875</c:v>
                </c:pt>
                <c:pt idx="1458">
                  <c:v>15.197916666666666</c:v>
                </c:pt>
                <c:pt idx="1459">
                  <c:v>15.208333333333334</c:v>
                </c:pt>
                <c:pt idx="1460">
                  <c:v>15.21875</c:v>
                </c:pt>
                <c:pt idx="1461">
                  <c:v>15.229166666666666</c:v>
                </c:pt>
                <c:pt idx="1462">
                  <c:v>15.239583333333334</c:v>
                </c:pt>
                <c:pt idx="1463">
                  <c:v>15.25</c:v>
                </c:pt>
                <c:pt idx="1464">
                  <c:v>15.260416666666666</c:v>
                </c:pt>
                <c:pt idx="1465">
                  <c:v>15.270833333333334</c:v>
                </c:pt>
                <c:pt idx="1466">
                  <c:v>15.28125</c:v>
                </c:pt>
                <c:pt idx="1467">
                  <c:v>15.291666666666666</c:v>
                </c:pt>
                <c:pt idx="1468">
                  <c:v>15.302083333333334</c:v>
                </c:pt>
                <c:pt idx="1469">
                  <c:v>15.3125</c:v>
                </c:pt>
                <c:pt idx="1470">
                  <c:v>15.322916666666666</c:v>
                </c:pt>
                <c:pt idx="1471">
                  <c:v>15.333333333333334</c:v>
                </c:pt>
                <c:pt idx="1472">
                  <c:v>15.34375</c:v>
                </c:pt>
                <c:pt idx="1473">
                  <c:v>15.354166666666666</c:v>
                </c:pt>
                <c:pt idx="1474">
                  <c:v>15.364583333333334</c:v>
                </c:pt>
                <c:pt idx="1475">
                  <c:v>15.375</c:v>
                </c:pt>
                <c:pt idx="1476">
                  <c:v>15.385416666666666</c:v>
                </c:pt>
                <c:pt idx="1477">
                  <c:v>15.395833333333334</c:v>
                </c:pt>
                <c:pt idx="1478">
                  <c:v>15.40625</c:v>
                </c:pt>
                <c:pt idx="1479">
                  <c:v>15.416666666666666</c:v>
                </c:pt>
                <c:pt idx="1480">
                  <c:v>15.427083333333334</c:v>
                </c:pt>
                <c:pt idx="1481">
                  <c:v>15.4375</c:v>
                </c:pt>
                <c:pt idx="1482">
                  <c:v>15.447916666666666</c:v>
                </c:pt>
                <c:pt idx="1483">
                  <c:v>15.458333333333334</c:v>
                </c:pt>
                <c:pt idx="1484">
                  <c:v>15.46875</c:v>
                </c:pt>
                <c:pt idx="1485">
                  <c:v>15.479166666666666</c:v>
                </c:pt>
                <c:pt idx="1486">
                  <c:v>15.489583333333334</c:v>
                </c:pt>
                <c:pt idx="1487">
                  <c:v>15.5</c:v>
                </c:pt>
                <c:pt idx="1488">
                  <c:v>15.510416666666666</c:v>
                </c:pt>
                <c:pt idx="1489">
                  <c:v>15.520833333333334</c:v>
                </c:pt>
                <c:pt idx="1490">
                  <c:v>15.53125</c:v>
                </c:pt>
                <c:pt idx="1491">
                  <c:v>15.541666666666666</c:v>
                </c:pt>
                <c:pt idx="1492">
                  <c:v>15.552083333333334</c:v>
                </c:pt>
                <c:pt idx="1493">
                  <c:v>15.5625</c:v>
                </c:pt>
                <c:pt idx="1494">
                  <c:v>15.572916666666666</c:v>
                </c:pt>
                <c:pt idx="1495">
                  <c:v>15.583333333333334</c:v>
                </c:pt>
                <c:pt idx="1496">
                  <c:v>15.59375</c:v>
                </c:pt>
                <c:pt idx="1497">
                  <c:v>15.604166666666666</c:v>
                </c:pt>
                <c:pt idx="1498">
                  <c:v>15.614583333333334</c:v>
                </c:pt>
                <c:pt idx="1499">
                  <c:v>15.625</c:v>
                </c:pt>
                <c:pt idx="1500">
                  <c:v>15.635416666666666</c:v>
                </c:pt>
                <c:pt idx="1501">
                  <c:v>15.645833333333334</c:v>
                </c:pt>
                <c:pt idx="1502">
                  <c:v>15.65625</c:v>
                </c:pt>
                <c:pt idx="1503">
                  <c:v>15.666666666666666</c:v>
                </c:pt>
                <c:pt idx="1504">
                  <c:v>15.677083333333334</c:v>
                </c:pt>
                <c:pt idx="1505">
                  <c:v>15.6875</c:v>
                </c:pt>
                <c:pt idx="1506">
                  <c:v>15.697916666666666</c:v>
                </c:pt>
                <c:pt idx="1507">
                  <c:v>15.708333333333334</c:v>
                </c:pt>
                <c:pt idx="1508">
                  <c:v>15.71875</c:v>
                </c:pt>
                <c:pt idx="1509">
                  <c:v>15.729166666666666</c:v>
                </c:pt>
                <c:pt idx="1510">
                  <c:v>15.739583333333334</c:v>
                </c:pt>
                <c:pt idx="1511">
                  <c:v>15.75</c:v>
                </c:pt>
                <c:pt idx="1512">
                  <c:v>15.760416666666666</c:v>
                </c:pt>
                <c:pt idx="1513">
                  <c:v>15.770833333333334</c:v>
                </c:pt>
                <c:pt idx="1514">
                  <c:v>15.78125</c:v>
                </c:pt>
                <c:pt idx="1515">
                  <c:v>15.791666666666666</c:v>
                </c:pt>
                <c:pt idx="1516">
                  <c:v>15.802083333333334</c:v>
                </c:pt>
                <c:pt idx="1517">
                  <c:v>15.8125</c:v>
                </c:pt>
                <c:pt idx="1518">
                  <c:v>15.822916666666666</c:v>
                </c:pt>
                <c:pt idx="1519">
                  <c:v>15.833333333333334</c:v>
                </c:pt>
                <c:pt idx="1520">
                  <c:v>15.84375</c:v>
                </c:pt>
                <c:pt idx="1521">
                  <c:v>15.854166666666666</c:v>
                </c:pt>
                <c:pt idx="1522">
                  <c:v>15.864583333333334</c:v>
                </c:pt>
                <c:pt idx="1523">
                  <c:v>15.875</c:v>
                </c:pt>
                <c:pt idx="1524">
                  <c:v>15.885416666666666</c:v>
                </c:pt>
                <c:pt idx="1525">
                  <c:v>15.895833333333334</c:v>
                </c:pt>
                <c:pt idx="1526">
                  <c:v>15.90625</c:v>
                </c:pt>
                <c:pt idx="1527">
                  <c:v>15.916666666666666</c:v>
                </c:pt>
                <c:pt idx="1528">
                  <c:v>15.927083333333334</c:v>
                </c:pt>
                <c:pt idx="1529">
                  <c:v>15.9375</c:v>
                </c:pt>
                <c:pt idx="1530">
                  <c:v>15.947916666666666</c:v>
                </c:pt>
                <c:pt idx="1531">
                  <c:v>15.958333333333334</c:v>
                </c:pt>
                <c:pt idx="1532">
                  <c:v>15.96875</c:v>
                </c:pt>
                <c:pt idx="1533">
                  <c:v>15.979166666666666</c:v>
                </c:pt>
                <c:pt idx="1534">
                  <c:v>15.989583333333334</c:v>
                </c:pt>
                <c:pt idx="1535">
                  <c:v>16</c:v>
                </c:pt>
                <c:pt idx="1536">
                  <c:v>16.010416666666668</c:v>
                </c:pt>
                <c:pt idx="1537">
                  <c:v>16.020833333333332</c:v>
                </c:pt>
                <c:pt idx="1538">
                  <c:v>16.03125</c:v>
                </c:pt>
                <c:pt idx="1539">
                  <c:v>16.041666666666668</c:v>
                </c:pt>
                <c:pt idx="1540">
                  <c:v>16.052083333333332</c:v>
                </c:pt>
                <c:pt idx="1541">
                  <c:v>16.0625</c:v>
                </c:pt>
                <c:pt idx="1542">
                  <c:v>16.072916666666668</c:v>
                </c:pt>
                <c:pt idx="1543">
                  <c:v>16.083333333333332</c:v>
                </c:pt>
                <c:pt idx="1544">
                  <c:v>16.09375</c:v>
                </c:pt>
                <c:pt idx="1545">
                  <c:v>16.104166666666668</c:v>
                </c:pt>
                <c:pt idx="1546">
                  <c:v>16.114583333333332</c:v>
                </c:pt>
                <c:pt idx="1547">
                  <c:v>16.125</c:v>
                </c:pt>
                <c:pt idx="1548">
                  <c:v>16.135416666666668</c:v>
                </c:pt>
                <c:pt idx="1549">
                  <c:v>16.145833333333332</c:v>
                </c:pt>
                <c:pt idx="1550">
                  <c:v>16.15625</c:v>
                </c:pt>
                <c:pt idx="1551">
                  <c:v>16.166666666666668</c:v>
                </c:pt>
                <c:pt idx="1552">
                  <c:v>16.177083333333332</c:v>
                </c:pt>
                <c:pt idx="1553">
                  <c:v>16.1875</c:v>
                </c:pt>
                <c:pt idx="1554">
                  <c:v>16.197916666666668</c:v>
                </c:pt>
                <c:pt idx="1555">
                  <c:v>16.208333333333332</c:v>
                </c:pt>
                <c:pt idx="1556">
                  <c:v>16.21875</c:v>
                </c:pt>
                <c:pt idx="1557">
                  <c:v>16.229166666666668</c:v>
                </c:pt>
                <c:pt idx="1558">
                  <c:v>16.239583333333332</c:v>
                </c:pt>
                <c:pt idx="1559">
                  <c:v>16.25</c:v>
                </c:pt>
                <c:pt idx="1560">
                  <c:v>16.260416666666668</c:v>
                </c:pt>
                <c:pt idx="1561">
                  <c:v>16.270833333333332</c:v>
                </c:pt>
                <c:pt idx="1562">
                  <c:v>16.28125</c:v>
                </c:pt>
                <c:pt idx="1563">
                  <c:v>16.291666666666668</c:v>
                </c:pt>
                <c:pt idx="1564">
                  <c:v>16.302083333333332</c:v>
                </c:pt>
                <c:pt idx="1565">
                  <c:v>16.3125</c:v>
                </c:pt>
                <c:pt idx="1566">
                  <c:v>16.322916666666668</c:v>
                </c:pt>
                <c:pt idx="1567">
                  <c:v>16.333333333333332</c:v>
                </c:pt>
                <c:pt idx="1568">
                  <c:v>16.34375</c:v>
                </c:pt>
                <c:pt idx="1569">
                  <c:v>16.354166666666668</c:v>
                </c:pt>
                <c:pt idx="1570">
                  <c:v>16.364583333333332</c:v>
                </c:pt>
                <c:pt idx="1571">
                  <c:v>16.375</c:v>
                </c:pt>
                <c:pt idx="1572">
                  <c:v>16.385416666666668</c:v>
                </c:pt>
                <c:pt idx="1573">
                  <c:v>16.395833333333332</c:v>
                </c:pt>
                <c:pt idx="1574">
                  <c:v>16.40625</c:v>
                </c:pt>
                <c:pt idx="1575">
                  <c:v>16.416666666666668</c:v>
                </c:pt>
                <c:pt idx="1576">
                  <c:v>16.427083333333332</c:v>
                </c:pt>
                <c:pt idx="1577">
                  <c:v>16.4375</c:v>
                </c:pt>
                <c:pt idx="1578">
                  <c:v>16.447916666666668</c:v>
                </c:pt>
                <c:pt idx="1579">
                  <c:v>16.458333333333332</c:v>
                </c:pt>
                <c:pt idx="1580">
                  <c:v>16.46875</c:v>
                </c:pt>
                <c:pt idx="1581">
                  <c:v>16.479166666666668</c:v>
                </c:pt>
                <c:pt idx="1582">
                  <c:v>16.489583333333332</c:v>
                </c:pt>
                <c:pt idx="1583">
                  <c:v>16.5</c:v>
                </c:pt>
                <c:pt idx="1584">
                  <c:v>16.510416666666668</c:v>
                </c:pt>
                <c:pt idx="1585">
                  <c:v>16.520833333333332</c:v>
                </c:pt>
                <c:pt idx="1586">
                  <c:v>16.53125</c:v>
                </c:pt>
                <c:pt idx="1587">
                  <c:v>16.541666666666668</c:v>
                </c:pt>
                <c:pt idx="1588">
                  <c:v>16.552083333333332</c:v>
                </c:pt>
                <c:pt idx="1589">
                  <c:v>16.5625</c:v>
                </c:pt>
                <c:pt idx="1590">
                  <c:v>16.572916666666668</c:v>
                </c:pt>
                <c:pt idx="1591">
                  <c:v>16.583333333333332</c:v>
                </c:pt>
                <c:pt idx="1592">
                  <c:v>16.59375</c:v>
                </c:pt>
                <c:pt idx="1593">
                  <c:v>16.604166666666668</c:v>
                </c:pt>
                <c:pt idx="1594">
                  <c:v>16.614583333333332</c:v>
                </c:pt>
                <c:pt idx="1595">
                  <c:v>16.625</c:v>
                </c:pt>
                <c:pt idx="1596">
                  <c:v>16.635416666666668</c:v>
                </c:pt>
                <c:pt idx="1597">
                  <c:v>16.645833333333332</c:v>
                </c:pt>
                <c:pt idx="1598">
                  <c:v>16.65625</c:v>
                </c:pt>
                <c:pt idx="1599">
                  <c:v>16.666666666666668</c:v>
                </c:pt>
                <c:pt idx="1600">
                  <c:v>16.677083333333332</c:v>
                </c:pt>
                <c:pt idx="1601">
                  <c:v>16.6875</c:v>
                </c:pt>
                <c:pt idx="1602">
                  <c:v>16.697916666666668</c:v>
                </c:pt>
                <c:pt idx="1603">
                  <c:v>16.708333333333332</c:v>
                </c:pt>
                <c:pt idx="1604">
                  <c:v>16.71875</c:v>
                </c:pt>
                <c:pt idx="1605">
                  <c:v>16.729166666666668</c:v>
                </c:pt>
                <c:pt idx="1606">
                  <c:v>16.739583333333332</c:v>
                </c:pt>
                <c:pt idx="1607">
                  <c:v>16.75</c:v>
                </c:pt>
                <c:pt idx="1608">
                  <c:v>16.760416666666668</c:v>
                </c:pt>
                <c:pt idx="1609">
                  <c:v>16.770833333333332</c:v>
                </c:pt>
                <c:pt idx="1610">
                  <c:v>16.78125</c:v>
                </c:pt>
                <c:pt idx="1611">
                  <c:v>16.791666666666668</c:v>
                </c:pt>
                <c:pt idx="1612">
                  <c:v>16.802083333333332</c:v>
                </c:pt>
                <c:pt idx="1613">
                  <c:v>16.8125</c:v>
                </c:pt>
                <c:pt idx="1614">
                  <c:v>16.822916666666668</c:v>
                </c:pt>
                <c:pt idx="1615">
                  <c:v>16.833333333333332</c:v>
                </c:pt>
                <c:pt idx="1616">
                  <c:v>16.84375</c:v>
                </c:pt>
                <c:pt idx="1617">
                  <c:v>16.854166666666668</c:v>
                </c:pt>
                <c:pt idx="1618">
                  <c:v>16.864583333333332</c:v>
                </c:pt>
                <c:pt idx="1619">
                  <c:v>16.875</c:v>
                </c:pt>
                <c:pt idx="1620">
                  <c:v>16.885416666666668</c:v>
                </c:pt>
                <c:pt idx="1621">
                  <c:v>16.895833333333332</c:v>
                </c:pt>
                <c:pt idx="1622">
                  <c:v>16.90625</c:v>
                </c:pt>
                <c:pt idx="1623">
                  <c:v>16.916666666666668</c:v>
                </c:pt>
                <c:pt idx="1624">
                  <c:v>16.927083333333332</c:v>
                </c:pt>
                <c:pt idx="1625">
                  <c:v>16.9375</c:v>
                </c:pt>
                <c:pt idx="1626">
                  <c:v>16.947916666666668</c:v>
                </c:pt>
                <c:pt idx="1627">
                  <c:v>16.958333333333332</c:v>
                </c:pt>
                <c:pt idx="1628">
                  <c:v>16.96875</c:v>
                </c:pt>
                <c:pt idx="1629">
                  <c:v>16.979166666666668</c:v>
                </c:pt>
                <c:pt idx="1630">
                  <c:v>16.989583333333332</c:v>
                </c:pt>
                <c:pt idx="1631">
                  <c:v>17</c:v>
                </c:pt>
                <c:pt idx="1632">
                  <c:v>17.010416666666668</c:v>
                </c:pt>
                <c:pt idx="1633">
                  <c:v>17.020833333333332</c:v>
                </c:pt>
                <c:pt idx="1634">
                  <c:v>17.03125</c:v>
                </c:pt>
                <c:pt idx="1635">
                  <c:v>17.041666666666668</c:v>
                </c:pt>
                <c:pt idx="1636">
                  <c:v>17.052083333333332</c:v>
                </c:pt>
                <c:pt idx="1637">
                  <c:v>17.0625</c:v>
                </c:pt>
                <c:pt idx="1638">
                  <c:v>17.072916666666668</c:v>
                </c:pt>
                <c:pt idx="1639">
                  <c:v>17.083333333333332</c:v>
                </c:pt>
                <c:pt idx="1640">
                  <c:v>17.09375</c:v>
                </c:pt>
                <c:pt idx="1641">
                  <c:v>17.104166666666668</c:v>
                </c:pt>
                <c:pt idx="1642">
                  <c:v>17.114583333333332</c:v>
                </c:pt>
                <c:pt idx="1643">
                  <c:v>17.125</c:v>
                </c:pt>
                <c:pt idx="1644">
                  <c:v>17.135416666666668</c:v>
                </c:pt>
                <c:pt idx="1645">
                  <c:v>17.145833333333332</c:v>
                </c:pt>
                <c:pt idx="1646">
                  <c:v>17.15625</c:v>
                </c:pt>
                <c:pt idx="1647">
                  <c:v>17.166666666666668</c:v>
                </c:pt>
                <c:pt idx="1648">
                  <c:v>17.177083333333332</c:v>
                </c:pt>
                <c:pt idx="1649">
                  <c:v>17.1875</c:v>
                </c:pt>
                <c:pt idx="1650">
                  <c:v>17.197916666666668</c:v>
                </c:pt>
                <c:pt idx="1651">
                  <c:v>17.208333333333332</c:v>
                </c:pt>
                <c:pt idx="1652">
                  <c:v>17.21875</c:v>
                </c:pt>
                <c:pt idx="1653">
                  <c:v>17.229166666666668</c:v>
                </c:pt>
                <c:pt idx="1654">
                  <c:v>17.239583333333332</c:v>
                </c:pt>
                <c:pt idx="1655">
                  <c:v>17.25</c:v>
                </c:pt>
                <c:pt idx="1656">
                  <c:v>17.260416666666668</c:v>
                </c:pt>
                <c:pt idx="1657">
                  <c:v>17.270833333333332</c:v>
                </c:pt>
                <c:pt idx="1658">
                  <c:v>17.28125</c:v>
                </c:pt>
                <c:pt idx="1659">
                  <c:v>17.291666666666668</c:v>
                </c:pt>
                <c:pt idx="1660">
                  <c:v>17.302083333333332</c:v>
                </c:pt>
                <c:pt idx="1661">
                  <c:v>17.3125</c:v>
                </c:pt>
                <c:pt idx="1662">
                  <c:v>17.322916666666668</c:v>
                </c:pt>
                <c:pt idx="1663">
                  <c:v>17.333333333333332</c:v>
                </c:pt>
                <c:pt idx="1664">
                  <c:v>17.34375</c:v>
                </c:pt>
                <c:pt idx="1665">
                  <c:v>17.354166666666668</c:v>
                </c:pt>
                <c:pt idx="1666">
                  <c:v>17.364583333333332</c:v>
                </c:pt>
                <c:pt idx="1667">
                  <c:v>17.375</c:v>
                </c:pt>
                <c:pt idx="1668">
                  <c:v>17.385416666666668</c:v>
                </c:pt>
                <c:pt idx="1669">
                  <c:v>17.395833333333332</c:v>
                </c:pt>
                <c:pt idx="1670">
                  <c:v>17.40625</c:v>
                </c:pt>
                <c:pt idx="1671">
                  <c:v>17.416666666666668</c:v>
                </c:pt>
                <c:pt idx="1672">
                  <c:v>17.427083333333332</c:v>
                </c:pt>
                <c:pt idx="1673">
                  <c:v>17.4375</c:v>
                </c:pt>
                <c:pt idx="1674">
                  <c:v>17.447916666666668</c:v>
                </c:pt>
                <c:pt idx="1675">
                  <c:v>17.458333333333332</c:v>
                </c:pt>
                <c:pt idx="1676">
                  <c:v>17.46875</c:v>
                </c:pt>
                <c:pt idx="1677">
                  <c:v>17.479166666666668</c:v>
                </c:pt>
                <c:pt idx="1678">
                  <c:v>17.489583333333332</c:v>
                </c:pt>
                <c:pt idx="1679">
                  <c:v>17.5</c:v>
                </c:pt>
                <c:pt idx="1680">
                  <c:v>17.510416666666668</c:v>
                </c:pt>
                <c:pt idx="1681">
                  <c:v>17.520833333333332</c:v>
                </c:pt>
                <c:pt idx="1682">
                  <c:v>17.53125</c:v>
                </c:pt>
                <c:pt idx="1683">
                  <c:v>17.541666666666668</c:v>
                </c:pt>
                <c:pt idx="1684">
                  <c:v>17.552083333333332</c:v>
                </c:pt>
                <c:pt idx="1685">
                  <c:v>17.5625</c:v>
                </c:pt>
                <c:pt idx="1686">
                  <c:v>17.572916666666668</c:v>
                </c:pt>
                <c:pt idx="1687">
                  <c:v>17.583333333333332</c:v>
                </c:pt>
                <c:pt idx="1688">
                  <c:v>17.59375</c:v>
                </c:pt>
                <c:pt idx="1689">
                  <c:v>17.604166666666668</c:v>
                </c:pt>
                <c:pt idx="1690">
                  <c:v>17.614583333333332</c:v>
                </c:pt>
                <c:pt idx="1691">
                  <c:v>17.625</c:v>
                </c:pt>
                <c:pt idx="1692">
                  <c:v>17.635416666666668</c:v>
                </c:pt>
                <c:pt idx="1693">
                  <c:v>17.645833333333332</c:v>
                </c:pt>
                <c:pt idx="1694">
                  <c:v>17.65625</c:v>
                </c:pt>
                <c:pt idx="1695">
                  <c:v>17.666666666666668</c:v>
                </c:pt>
                <c:pt idx="1696">
                  <c:v>17.677083333333332</c:v>
                </c:pt>
                <c:pt idx="1697">
                  <c:v>17.6875</c:v>
                </c:pt>
                <c:pt idx="1698">
                  <c:v>17.697916666666668</c:v>
                </c:pt>
                <c:pt idx="1699">
                  <c:v>17.708333333333332</c:v>
                </c:pt>
                <c:pt idx="1700">
                  <c:v>17.71875</c:v>
                </c:pt>
                <c:pt idx="1701">
                  <c:v>17.729166666666668</c:v>
                </c:pt>
                <c:pt idx="1702">
                  <c:v>17.739583333333332</c:v>
                </c:pt>
                <c:pt idx="1703">
                  <c:v>17.75</c:v>
                </c:pt>
                <c:pt idx="1704">
                  <c:v>17.760416666666668</c:v>
                </c:pt>
                <c:pt idx="1705">
                  <c:v>17.770833333333332</c:v>
                </c:pt>
                <c:pt idx="1706">
                  <c:v>17.78125</c:v>
                </c:pt>
                <c:pt idx="1707">
                  <c:v>17.791666666666668</c:v>
                </c:pt>
                <c:pt idx="1708">
                  <c:v>17.802083333333332</c:v>
                </c:pt>
                <c:pt idx="1709">
                  <c:v>17.8125</c:v>
                </c:pt>
                <c:pt idx="1710">
                  <c:v>17.822916666666668</c:v>
                </c:pt>
                <c:pt idx="1711">
                  <c:v>17.833333333333332</c:v>
                </c:pt>
                <c:pt idx="1712">
                  <c:v>17.84375</c:v>
                </c:pt>
                <c:pt idx="1713">
                  <c:v>17.854166666666668</c:v>
                </c:pt>
                <c:pt idx="1714">
                  <c:v>17.864583333333332</c:v>
                </c:pt>
                <c:pt idx="1715">
                  <c:v>17.875</c:v>
                </c:pt>
                <c:pt idx="1716">
                  <c:v>17.885416666666668</c:v>
                </c:pt>
                <c:pt idx="1717">
                  <c:v>17.895833333333332</c:v>
                </c:pt>
                <c:pt idx="1718">
                  <c:v>17.90625</c:v>
                </c:pt>
                <c:pt idx="1719">
                  <c:v>17.916666666666668</c:v>
                </c:pt>
                <c:pt idx="1720">
                  <c:v>17.927083333333332</c:v>
                </c:pt>
                <c:pt idx="1721">
                  <c:v>17.9375</c:v>
                </c:pt>
                <c:pt idx="1722">
                  <c:v>17.947916666666668</c:v>
                </c:pt>
                <c:pt idx="1723">
                  <c:v>17.958333333333332</c:v>
                </c:pt>
                <c:pt idx="1724">
                  <c:v>17.96875</c:v>
                </c:pt>
                <c:pt idx="1725">
                  <c:v>17.979166666666668</c:v>
                </c:pt>
                <c:pt idx="1726">
                  <c:v>17.989583333333332</c:v>
                </c:pt>
                <c:pt idx="1727">
                  <c:v>18</c:v>
                </c:pt>
                <c:pt idx="1728">
                  <c:v>18.010416666666668</c:v>
                </c:pt>
                <c:pt idx="1729">
                  <c:v>18.020833333333332</c:v>
                </c:pt>
                <c:pt idx="1730">
                  <c:v>18.03125</c:v>
                </c:pt>
                <c:pt idx="1731">
                  <c:v>18.041666666666668</c:v>
                </c:pt>
                <c:pt idx="1732">
                  <c:v>18.052083333333332</c:v>
                </c:pt>
                <c:pt idx="1733">
                  <c:v>18.0625</c:v>
                </c:pt>
                <c:pt idx="1734">
                  <c:v>18.072916666666668</c:v>
                </c:pt>
                <c:pt idx="1735">
                  <c:v>18.083333333333332</c:v>
                </c:pt>
                <c:pt idx="1736">
                  <c:v>18.09375</c:v>
                </c:pt>
                <c:pt idx="1737">
                  <c:v>18.104166666666668</c:v>
                </c:pt>
                <c:pt idx="1738">
                  <c:v>18.114583333333332</c:v>
                </c:pt>
                <c:pt idx="1739">
                  <c:v>18.125</c:v>
                </c:pt>
                <c:pt idx="1740">
                  <c:v>18.135416666666668</c:v>
                </c:pt>
                <c:pt idx="1741">
                  <c:v>18.145833333333332</c:v>
                </c:pt>
                <c:pt idx="1742">
                  <c:v>18.15625</c:v>
                </c:pt>
                <c:pt idx="1743">
                  <c:v>18.166666666666668</c:v>
                </c:pt>
                <c:pt idx="1744">
                  <c:v>18.177083333333332</c:v>
                </c:pt>
                <c:pt idx="1745">
                  <c:v>18.1875</c:v>
                </c:pt>
                <c:pt idx="1746">
                  <c:v>18.197916666666668</c:v>
                </c:pt>
                <c:pt idx="1747">
                  <c:v>18.208333333333332</c:v>
                </c:pt>
                <c:pt idx="1748">
                  <c:v>18.21875</c:v>
                </c:pt>
                <c:pt idx="1749">
                  <c:v>18.229166666666668</c:v>
                </c:pt>
                <c:pt idx="1750">
                  <c:v>18.239583333333332</c:v>
                </c:pt>
                <c:pt idx="1751">
                  <c:v>18.25</c:v>
                </c:pt>
                <c:pt idx="1752">
                  <c:v>18.260416666666668</c:v>
                </c:pt>
                <c:pt idx="1753">
                  <c:v>18.270833333333332</c:v>
                </c:pt>
                <c:pt idx="1754">
                  <c:v>18.28125</c:v>
                </c:pt>
                <c:pt idx="1755">
                  <c:v>18.291666666666668</c:v>
                </c:pt>
                <c:pt idx="1756">
                  <c:v>18.302083333333332</c:v>
                </c:pt>
                <c:pt idx="1757">
                  <c:v>18.3125</c:v>
                </c:pt>
                <c:pt idx="1758">
                  <c:v>18.322916666666668</c:v>
                </c:pt>
                <c:pt idx="1759">
                  <c:v>18.333333333333332</c:v>
                </c:pt>
                <c:pt idx="1760">
                  <c:v>18.34375</c:v>
                </c:pt>
                <c:pt idx="1761">
                  <c:v>18.354166666666668</c:v>
                </c:pt>
                <c:pt idx="1762">
                  <c:v>18.364583333333332</c:v>
                </c:pt>
                <c:pt idx="1763">
                  <c:v>18.375</c:v>
                </c:pt>
                <c:pt idx="1764">
                  <c:v>18.385416666666668</c:v>
                </c:pt>
                <c:pt idx="1765">
                  <c:v>18.395833333333332</c:v>
                </c:pt>
                <c:pt idx="1766">
                  <c:v>18.40625</c:v>
                </c:pt>
                <c:pt idx="1767">
                  <c:v>18.416666666666668</c:v>
                </c:pt>
                <c:pt idx="1768">
                  <c:v>18.427083333333332</c:v>
                </c:pt>
                <c:pt idx="1769">
                  <c:v>18.4375</c:v>
                </c:pt>
                <c:pt idx="1770">
                  <c:v>18.447916666666668</c:v>
                </c:pt>
                <c:pt idx="1771">
                  <c:v>18.458333333333332</c:v>
                </c:pt>
                <c:pt idx="1772">
                  <c:v>18.46875</c:v>
                </c:pt>
                <c:pt idx="1773">
                  <c:v>18.479166666666668</c:v>
                </c:pt>
                <c:pt idx="1774">
                  <c:v>18.489583333333332</c:v>
                </c:pt>
                <c:pt idx="1775">
                  <c:v>18.5</c:v>
                </c:pt>
                <c:pt idx="1776">
                  <c:v>18.510416666666668</c:v>
                </c:pt>
                <c:pt idx="1777">
                  <c:v>18.520833333333332</c:v>
                </c:pt>
                <c:pt idx="1778">
                  <c:v>18.53125</c:v>
                </c:pt>
                <c:pt idx="1779">
                  <c:v>18.541666666666668</c:v>
                </c:pt>
                <c:pt idx="1780">
                  <c:v>18.552083333333332</c:v>
                </c:pt>
                <c:pt idx="1781">
                  <c:v>18.5625</c:v>
                </c:pt>
                <c:pt idx="1782">
                  <c:v>18.572916666666668</c:v>
                </c:pt>
                <c:pt idx="1783">
                  <c:v>18.583333333333332</c:v>
                </c:pt>
                <c:pt idx="1784">
                  <c:v>18.59375</c:v>
                </c:pt>
                <c:pt idx="1785">
                  <c:v>18.604166666666668</c:v>
                </c:pt>
                <c:pt idx="1786">
                  <c:v>18.614583333333332</c:v>
                </c:pt>
                <c:pt idx="1787">
                  <c:v>18.625</c:v>
                </c:pt>
                <c:pt idx="1788">
                  <c:v>18.635416666666668</c:v>
                </c:pt>
                <c:pt idx="1789">
                  <c:v>18.645833333333332</c:v>
                </c:pt>
                <c:pt idx="1790">
                  <c:v>18.65625</c:v>
                </c:pt>
                <c:pt idx="1791">
                  <c:v>18.666666666666668</c:v>
                </c:pt>
                <c:pt idx="1792">
                  <c:v>18.677083333333332</c:v>
                </c:pt>
                <c:pt idx="1793">
                  <c:v>18.6875</c:v>
                </c:pt>
                <c:pt idx="1794">
                  <c:v>18.697916666666668</c:v>
                </c:pt>
                <c:pt idx="1795">
                  <c:v>18.708333333333332</c:v>
                </c:pt>
                <c:pt idx="1796">
                  <c:v>18.71875</c:v>
                </c:pt>
                <c:pt idx="1797">
                  <c:v>18.729166666666668</c:v>
                </c:pt>
                <c:pt idx="1798">
                  <c:v>18.739583333333332</c:v>
                </c:pt>
                <c:pt idx="1799">
                  <c:v>18.75</c:v>
                </c:pt>
                <c:pt idx="1800">
                  <c:v>18.760416666666668</c:v>
                </c:pt>
                <c:pt idx="1801">
                  <c:v>18.770833333333332</c:v>
                </c:pt>
                <c:pt idx="1802">
                  <c:v>18.78125</c:v>
                </c:pt>
                <c:pt idx="1803">
                  <c:v>18.791666666666668</c:v>
                </c:pt>
                <c:pt idx="1804">
                  <c:v>18.802083333333332</c:v>
                </c:pt>
                <c:pt idx="1805">
                  <c:v>18.8125</c:v>
                </c:pt>
                <c:pt idx="1806">
                  <c:v>18.822916666666668</c:v>
                </c:pt>
                <c:pt idx="1807">
                  <c:v>18.833333333333332</c:v>
                </c:pt>
                <c:pt idx="1808">
                  <c:v>18.84375</c:v>
                </c:pt>
                <c:pt idx="1809">
                  <c:v>18.854166666666668</c:v>
                </c:pt>
                <c:pt idx="1810">
                  <c:v>18.864583333333332</c:v>
                </c:pt>
                <c:pt idx="1811">
                  <c:v>18.875</c:v>
                </c:pt>
                <c:pt idx="1812">
                  <c:v>18.885416666666668</c:v>
                </c:pt>
                <c:pt idx="1813">
                  <c:v>18.895833333333332</c:v>
                </c:pt>
                <c:pt idx="1814">
                  <c:v>18.90625</c:v>
                </c:pt>
                <c:pt idx="1815">
                  <c:v>18.916666666666668</c:v>
                </c:pt>
                <c:pt idx="1816">
                  <c:v>18.927083333333332</c:v>
                </c:pt>
                <c:pt idx="1817">
                  <c:v>18.9375</c:v>
                </c:pt>
                <c:pt idx="1818">
                  <c:v>18.947916666666668</c:v>
                </c:pt>
                <c:pt idx="1819">
                  <c:v>18.958333333333332</c:v>
                </c:pt>
                <c:pt idx="1820">
                  <c:v>18.96875</c:v>
                </c:pt>
                <c:pt idx="1821">
                  <c:v>18.979166666666668</c:v>
                </c:pt>
                <c:pt idx="1822">
                  <c:v>18.989583333333332</c:v>
                </c:pt>
                <c:pt idx="1823">
                  <c:v>19</c:v>
                </c:pt>
                <c:pt idx="1824">
                  <c:v>19.010416666666668</c:v>
                </c:pt>
                <c:pt idx="1825">
                  <c:v>19.020833333333332</c:v>
                </c:pt>
                <c:pt idx="1826">
                  <c:v>19.03125</c:v>
                </c:pt>
                <c:pt idx="1827">
                  <c:v>19.041666666666668</c:v>
                </c:pt>
                <c:pt idx="1828">
                  <c:v>19.052083333333332</c:v>
                </c:pt>
                <c:pt idx="1829">
                  <c:v>19.0625</c:v>
                </c:pt>
                <c:pt idx="1830">
                  <c:v>19.072916666666668</c:v>
                </c:pt>
                <c:pt idx="1831">
                  <c:v>19.083333333333332</c:v>
                </c:pt>
                <c:pt idx="1832">
                  <c:v>19.09375</c:v>
                </c:pt>
                <c:pt idx="1833">
                  <c:v>19.104166666666668</c:v>
                </c:pt>
                <c:pt idx="1834">
                  <c:v>19.114583333333332</c:v>
                </c:pt>
                <c:pt idx="1835">
                  <c:v>19.125</c:v>
                </c:pt>
                <c:pt idx="1836">
                  <c:v>19.135416666666668</c:v>
                </c:pt>
                <c:pt idx="1837">
                  <c:v>19.145833333333332</c:v>
                </c:pt>
                <c:pt idx="1838">
                  <c:v>19.15625</c:v>
                </c:pt>
                <c:pt idx="1839">
                  <c:v>19.166666666666668</c:v>
                </c:pt>
                <c:pt idx="1840">
                  <c:v>19.177083333333332</c:v>
                </c:pt>
                <c:pt idx="1841">
                  <c:v>19.1875</c:v>
                </c:pt>
                <c:pt idx="1842">
                  <c:v>19.197916666666668</c:v>
                </c:pt>
                <c:pt idx="1843">
                  <c:v>19.208333333333332</c:v>
                </c:pt>
                <c:pt idx="1844">
                  <c:v>19.21875</c:v>
                </c:pt>
                <c:pt idx="1845">
                  <c:v>19.229166666666668</c:v>
                </c:pt>
                <c:pt idx="1846">
                  <c:v>19.239583333333332</c:v>
                </c:pt>
                <c:pt idx="1847">
                  <c:v>19.25</c:v>
                </c:pt>
                <c:pt idx="1848">
                  <c:v>19.260416666666668</c:v>
                </c:pt>
                <c:pt idx="1849">
                  <c:v>19.270833333333332</c:v>
                </c:pt>
                <c:pt idx="1850">
                  <c:v>19.28125</c:v>
                </c:pt>
                <c:pt idx="1851">
                  <c:v>19.291666666666668</c:v>
                </c:pt>
                <c:pt idx="1852">
                  <c:v>19.302083333333332</c:v>
                </c:pt>
                <c:pt idx="1853">
                  <c:v>19.3125</c:v>
                </c:pt>
                <c:pt idx="1854">
                  <c:v>19.322916666666668</c:v>
                </c:pt>
                <c:pt idx="1855">
                  <c:v>19.333333333333332</c:v>
                </c:pt>
                <c:pt idx="1856">
                  <c:v>19.34375</c:v>
                </c:pt>
                <c:pt idx="1857">
                  <c:v>19.354166666666668</c:v>
                </c:pt>
                <c:pt idx="1858">
                  <c:v>19.364583333333332</c:v>
                </c:pt>
                <c:pt idx="1859">
                  <c:v>19.375</c:v>
                </c:pt>
                <c:pt idx="1860">
                  <c:v>19.385416666666668</c:v>
                </c:pt>
                <c:pt idx="1861">
                  <c:v>19.395833333333332</c:v>
                </c:pt>
                <c:pt idx="1862">
                  <c:v>19.40625</c:v>
                </c:pt>
                <c:pt idx="1863">
                  <c:v>19.416666666666668</c:v>
                </c:pt>
                <c:pt idx="1864">
                  <c:v>19.427083333333332</c:v>
                </c:pt>
                <c:pt idx="1865">
                  <c:v>19.4375</c:v>
                </c:pt>
                <c:pt idx="1866">
                  <c:v>19.447916666666668</c:v>
                </c:pt>
                <c:pt idx="1867">
                  <c:v>19.458333333333332</c:v>
                </c:pt>
                <c:pt idx="1868">
                  <c:v>19.46875</c:v>
                </c:pt>
                <c:pt idx="1869">
                  <c:v>19.479166666666668</c:v>
                </c:pt>
                <c:pt idx="1870">
                  <c:v>19.489583333333332</c:v>
                </c:pt>
                <c:pt idx="1871">
                  <c:v>19.5</c:v>
                </c:pt>
                <c:pt idx="1872">
                  <c:v>19.510416666666668</c:v>
                </c:pt>
                <c:pt idx="1873">
                  <c:v>19.520833333333332</c:v>
                </c:pt>
                <c:pt idx="1874">
                  <c:v>19.53125</c:v>
                </c:pt>
                <c:pt idx="1875">
                  <c:v>19.541666666666668</c:v>
                </c:pt>
                <c:pt idx="1876">
                  <c:v>19.552083333333332</c:v>
                </c:pt>
                <c:pt idx="1877">
                  <c:v>19.5625</c:v>
                </c:pt>
                <c:pt idx="1878">
                  <c:v>19.572916666666668</c:v>
                </c:pt>
                <c:pt idx="1879">
                  <c:v>19.583333333333332</c:v>
                </c:pt>
                <c:pt idx="1880">
                  <c:v>19.59375</c:v>
                </c:pt>
                <c:pt idx="1881">
                  <c:v>19.604166666666668</c:v>
                </c:pt>
                <c:pt idx="1882">
                  <c:v>19.614583333333332</c:v>
                </c:pt>
                <c:pt idx="1883">
                  <c:v>19.625</c:v>
                </c:pt>
                <c:pt idx="1884">
                  <c:v>19.635416666666668</c:v>
                </c:pt>
                <c:pt idx="1885">
                  <c:v>19.645833333333332</c:v>
                </c:pt>
                <c:pt idx="1886">
                  <c:v>19.65625</c:v>
                </c:pt>
                <c:pt idx="1887">
                  <c:v>19.666666666666668</c:v>
                </c:pt>
                <c:pt idx="1888">
                  <c:v>19.677083333333332</c:v>
                </c:pt>
                <c:pt idx="1889">
                  <c:v>19.6875</c:v>
                </c:pt>
                <c:pt idx="1890">
                  <c:v>19.697916666666668</c:v>
                </c:pt>
                <c:pt idx="1891">
                  <c:v>19.708333333333332</c:v>
                </c:pt>
                <c:pt idx="1892">
                  <c:v>19.71875</c:v>
                </c:pt>
                <c:pt idx="1893">
                  <c:v>19.729166666666668</c:v>
                </c:pt>
                <c:pt idx="1894">
                  <c:v>19.739583333333332</c:v>
                </c:pt>
                <c:pt idx="1895">
                  <c:v>19.75</c:v>
                </c:pt>
                <c:pt idx="1896">
                  <c:v>19.760416666666668</c:v>
                </c:pt>
                <c:pt idx="1897">
                  <c:v>19.770833333333332</c:v>
                </c:pt>
                <c:pt idx="1898">
                  <c:v>19.78125</c:v>
                </c:pt>
                <c:pt idx="1899">
                  <c:v>19.791666666666668</c:v>
                </c:pt>
                <c:pt idx="1900">
                  <c:v>19.802083333333332</c:v>
                </c:pt>
                <c:pt idx="1901">
                  <c:v>19.8125</c:v>
                </c:pt>
                <c:pt idx="1902">
                  <c:v>19.822916666666668</c:v>
                </c:pt>
                <c:pt idx="1903">
                  <c:v>19.833333333333332</c:v>
                </c:pt>
                <c:pt idx="1904">
                  <c:v>19.84375</c:v>
                </c:pt>
                <c:pt idx="1905">
                  <c:v>19.854166666666668</c:v>
                </c:pt>
                <c:pt idx="1906">
                  <c:v>19.864583333333332</c:v>
                </c:pt>
                <c:pt idx="1907">
                  <c:v>19.875</c:v>
                </c:pt>
                <c:pt idx="1908">
                  <c:v>19.885416666666668</c:v>
                </c:pt>
                <c:pt idx="1909">
                  <c:v>19.895833333333332</c:v>
                </c:pt>
                <c:pt idx="1910">
                  <c:v>19.90625</c:v>
                </c:pt>
                <c:pt idx="1911">
                  <c:v>19.916666666666668</c:v>
                </c:pt>
                <c:pt idx="1912">
                  <c:v>19.927083333333332</c:v>
                </c:pt>
                <c:pt idx="1913">
                  <c:v>19.9375</c:v>
                </c:pt>
                <c:pt idx="1914">
                  <c:v>19.947916666666668</c:v>
                </c:pt>
                <c:pt idx="1915">
                  <c:v>19.958333333333332</c:v>
                </c:pt>
                <c:pt idx="1916">
                  <c:v>19.96875</c:v>
                </c:pt>
                <c:pt idx="1917">
                  <c:v>19.979166666666668</c:v>
                </c:pt>
                <c:pt idx="1918">
                  <c:v>19.989583333333332</c:v>
                </c:pt>
                <c:pt idx="1919">
                  <c:v>20</c:v>
                </c:pt>
                <c:pt idx="1920">
                  <c:v>20.010416666666668</c:v>
                </c:pt>
                <c:pt idx="1921">
                  <c:v>20.020833333333332</c:v>
                </c:pt>
                <c:pt idx="1922">
                  <c:v>20.03125</c:v>
                </c:pt>
                <c:pt idx="1923">
                  <c:v>20.041666666666668</c:v>
                </c:pt>
                <c:pt idx="1924">
                  <c:v>20.052083333333332</c:v>
                </c:pt>
                <c:pt idx="1925">
                  <c:v>20.0625</c:v>
                </c:pt>
                <c:pt idx="1926">
                  <c:v>20.072916666666668</c:v>
                </c:pt>
                <c:pt idx="1927">
                  <c:v>20.083333333333332</c:v>
                </c:pt>
                <c:pt idx="1928">
                  <c:v>20.09375</c:v>
                </c:pt>
                <c:pt idx="1929">
                  <c:v>20.104166666666668</c:v>
                </c:pt>
                <c:pt idx="1930">
                  <c:v>20.114583333333332</c:v>
                </c:pt>
                <c:pt idx="1931">
                  <c:v>20.125</c:v>
                </c:pt>
                <c:pt idx="1932">
                  <c:v>20.135416666666668</c:v>
                </c:pt>
                <c:pt idx="1933">
                  <c:v>20.145833333333332</c:v>
                </c:pt>
                <c:pt idx="1934">
                  <c:v>20.15625</c:v>
                </c:pt>
                <c:pt idx="1935">
                  <c:v>20.166666666666668</c:v>
                </c:pt>
                <c:pt idx="1936">
                  <c:v>20.177083333333332</c:v>
                </c:pt>
                <c:pt idx="1937">
                  <c:v>20.1875</c:v>
                </c:pt>
                <c:pt idx="1938">
                  <c:v>20.197916666666668</c:v>
                </c:pt>
                <c:pt idx="1939">
                  <c:v>20.208333333333332</c:v>
                </c:pt>
                <c:pt idx="1940">
                  <c:v>20.21875</c:v>
                </c:pt>
                <c:pt idx="1941">
                  <c:v>20.229166666666668</c:v>
                </c:pt>
                <c:pt idx="1942">
                  <c:v>20.239583333333332</c:v>
                </c:pt>
                <c:pt idx="1943">
                  <c:v>20.25</c:v>
                </c:pt>
                <c:pt idx="1944">
                  <c:v>20.260416666666668</c:v>
                </c:pt>
                <c:pt idx="1945">
                  <c:v>20.270833333333332</c:v>
                </c:pt>
                <c:pt idx="1946">
                  <c:v>20.28125</c:v>
                </c:pt>
                <c:pt idx="1947">
                  <c:v>20.291666666666668</c:v>
                </c:pt>
                <c:pt idx="1948">
                  <c:v>20.302083333333332</c:v>
                </c:pt>
                <c:pt idx="1949">
                  <c:v>20.3125</c:v>
                </c:pt>
                <c:pt idx="1950">
                  <c:v>20.322916666666668</c:v>
                </c:pt>
                <c:pt idx="1951">
                  <c:v>20.333333333333332</c:v>
                </c:pt>
                <c:pt idx="1952">
                  <c:v>20.34375</c:v>
                </c:pt>
                <c:pt idx="1953">
                  <c:v>20.354166666666668</c:v>
                </c:pt>
                <c:pt idx="1954">
                  <c:v>20.364583333333332</c:v>
                </c:pt>
                <c:pt idx="1955">
                  <c:v>20.375</c:v>
                </c:pt>
                <c:pt idx="1956">
                  <c:v>20.385416666666668</c:v>
                </c:pt>
                <c:pt idx="1957">
                  <c:v>20.395833333333332</c:v>
                </c:pt>
                <c:pt idx="1958">
                  <c:v>20.40625</c:v>
                </c:pt>
                <c:pt idx="1959">
                  <c:v>20.416666666666668</c:v>
                </c:pt>
                <c:pt idx="1960">
                  <c:v>20.427083333333332</c:v>
                </c:pt>
                <c:pt idx="1961">
                  <c:v>20.4375</c:v>
                </c:pt>
                <c:pt idx="1962">
                  <c:v>20.447916666666668</c:v>
                </c:pt>
                <c:pt idx="1963">
                  <c:v>20.458333333333332</c:v>
                </c:pt>
                <c:pt idx="1964">
                  <c:v>20.46875</c:v>
                </c:pt>
                <c:pt idx="1965">
                  <c:v>20.479166666666668</c:v>
                </c:pt>
                <c:pt idx="1966">
                  <c:v>20.489583333333332</c:v>
                </c:pt>
                <c:pt idx="1967">
                  <c:v>20.5</c:v>
                </c:pt>
                <c:pt idx="1968">
                  <c:v>20.510416666666668</c:v>
                </c:pt>
                <c:pt idx="1969">
                  <c:v>20.520833333333332</c:v>
                </c:pt>
                <c:pt idx="1970">
                  <c:v>20.53125</c:v>
                </c:pt>
                <c:pt idx="1971">
                  <c:v>20.541666666666668</c:v>
                </c:pt>
                <c:pt idx="1972">
                  <c:v>20.552083333333332</c:v>
                </c:pt>
                <c:pt idx="1973">
                  <c:v>20.5625</c:v>
                </c:pt>
                <c:pt idx="1974">
                  <c:v>20.572916666666668</c:v>
                </c:pt>
                <c:pt idx="1975">
                  <c:v>20.583333333333332</c:v>
                </c:pt>
                <c:pt idx="1976">
                  <c:v>20.59375</c:v>
                </c:pt>
                <c:pt idx="1977">
                  <c:v>20.604166666666668</c:v>
                </c:pt>
                <c:pt idx="1978">
                  <c:v>20.614583333333332</c:v>
                </c:pt>
                <c:pt idx="1979">
                  <c:v>20.625</c:v>
                </c:pt>
                <c:pt idx="1980">
                  <c:v>20.635416666666668</c:v>
                </c:pt>
                <c:pt idx="1981">
                  <c:v>20.645833333333332</c:v>
                </c:pt>
                <c:pt idx="1982">
                  <c:v>20.65625</c:v>
                </c:pt>
                <c:pt idx="1983">
                  <c:v>20.666666666666668</c:v>
                </c:pt>
                <c:pt idx="1984">
                  <c:v>20.677083333333332</c:v>
                </c:pt>
                <c:pt idx="1985">
                  <c:v>20.6875</c:v>
                </c:pt>
                <c:pt idx="1986">
                  <c:v>20.697916666666668</c:v>
                </c:pt>
                <c:pt idx="1987">
                  <c:v>20.708333333333332</c:v>
                </c:pt>
                <c:pt idx="1988">
                  <c:v>20.71875</c:v>
                </c:pt>
                <c:pt idx="1989">
                  <c:v>20.729166666666668</c:v>
                </c:pt>
                <c:pt idx="1990">
                  <c:v>20.739583333333332</c:v>
                </c:pt>
                <c:pt idx="1991">
                  <c:v>20.75</c:v>
                </c:pt>
                <c:pt idx="1992">
                  <c:v>20.760416666666668</c:v>
                </c:pt>
                <c:pt idx="1993">
                  <c:v>20.770833333333332</c:v>
                </c:pt>
                <c:pt idx="1994">
                  <c:v>20.78125</c:v>
                </c:pt>
                <c:pt idx="1995">
                  <c:v>20.791666666666668</c:v>
                </c:pt>
                <c:pt idx="1996">
                  <c:v>20.802083333333332</c:v>
                </c:pt>
                <c:pt idx="1997">
                  <c:v>20.8125</c:v>
                </c:pt>
                <c:pt idx="1998">
                  <c:v>20.822916666666668</c:v>
                </c:pt>
                <c:pt idx="1999">
                  <c:v>20.833333333333332</c:v>
                </c:pt>
                <c:pt idx="2000">
                  <c:v>20.84375</c:v>
                </c:pt>
                <c:pt idx="2001">
                  <c:v>20.854166666666668</c:v>
                </c:pt>
                <c:pt idx="2002">
                  <c:v>20.864583333333332</c:v>
                </c:pt>
                <c:pt idx="2003">
                  <c:v>20.875</c:v>
                </c:pt>
                <c:pt idx="2004">
                  <c:v>20.885416666666668</c:v>
                </c:pt>
                <c:pt idx="2005">
                  <c:v>20.895833333333332</c:v>
                </c:pt>
                <c:pt idx="2006">
                  <c:v>20.90625</c:v>
                </c:pt>
                <c:pt idx="2007">
                  <c:v>20.916666666666668</c:v>
                </c:pt>
                <c:pt idx="2008">
                  <c:v>20.927083333333332</c:v>
                </c:pt>
                <c:pt idx="2009">
                  <c:v>20.9375</c:v>
                </c:pt>
                <c:pt idx="2010">
                  <c:v>20.947916666666668</c:v>
                </c:pt>
                <c:pt idx="2011">
                  <c:v>20.958333333333332</c:v>
                </c:pt>
                <c:pt idx="2012">
                  <c:v>20.96875</c:v>
                </c:pt>
                <c:pt idx="2013">
                  <c:v>20.979166666666668</c:v>
                </c:pt>
                <c:pt idx="2014">
                  <c:v>20.989583333333332</c:v>
                </c:pt>
                <c:pt idx="2015">
                  <c:v>21</c:v>
                </c:pt>
                <c:pt idx="2016">
                  <c:v>21.010416666666668</c:v>
                </c:pt>
                <c:pt idx="2017">
                  <c:v>21.020833333333332</c:v>
                </c:pt>
                <c:pt idx="2018">
                  <c:v>21.03125</c:v>
                </c:pt>
                <c:pt idx="2019">
                  <c:v>21.041666666666668</c:v>
                </c:pt>
                <c:pt idx="2020">
                  <c:v>21.052083333333332</c:v>
                </c:pt>
                <c:pt idx="2021">
                  <c:v>21.0625</c:v>
                </c:pt>
                <c:pt idx="2022">
                  <c:v>21.072916666666668</c:v>
                </c:pt>
                <c:pt idx="2023">
                  <c:v>21.083333333333332</c:v>
                </c:pt>
                <c:pt idx="2024">
                  <c:v>21.09375</c:v>
                </c:pt>
                <c:pt idx="2025">
                  <c:v>21.104166666666668</c:v>
                </c:pt>
                <c:pt idx="2026">
                  <c:v>21.114583333333332</c:v>
                </c:pt>
                <c:pt idx="2027">
                  <c:v>21.125</c:v>
                </c:pt>
                <c:pt idx="2028">
                  <c:v>21.135416666666668</c:v>
                </c:pt>
                <c:pt idx="2029">
                  <c:v>21.145833333333332</c:v>
                </c:pt>
                <c:pt idx="2030">
                  <c:v>21.15625</c:v>
                </c:pt>
                <c:pt idx="2031">
                  <c:v>21.166666666666668</c:v>
                </c:pt>
                <c:pt idx="2032">
                  <c:v>21.177083333333332</c:v>
                </c:pt>
                <c:pt idx="2033">
                  <c:v>21.1875</c:v>
                </c:pt>
                <c:pt idx="2034">
                  <c:v>21.197916666666668</c:v>
                </c:pt>
                <c:pt idx="2035">
                  <c:v>21.208333333333332</c:v>
                </c:pt>
                <c:pt idx="2036">
                  <c:v>21.21875</c:v>
                </c:pt>
                <c:pt idx="2037">
                  <c:v>21.229166666666668</c:v>
                </c:pt>
                <c:pt idx="2038">
                  <c:v>21.239583333333332</c:v>
                </c:pt>
                <c:pt idx="2039">
                  <c:v>21.25</c:v>
                </c:pt>
                <c:pt idx="2040">
                  <c:v>21.260416666666668</c:v>
                </c:pt>
                <c:pt idx="2041">
                  <c:v>21.270833333333332</c:v>
                </c:pt>
                <c:pt idx="2042">
                  <c:v>21.28125</c:v>
                </c:pt>
                <c:pt idx="2043">
                  <c:v>21.291666666666668</c:v>
                </c:pt>
                <c:pt idx="2044">
                  <c:v>21.302083333333332</c:v>
                </c:pt>
                <c:pt idx="2045">
                  <c:v>21.3125</c:v>
                </c:pt>
                <c:pt idx="2046">
                  <c:v>21.322916666666668</c:v>
                </c:pt>
                <c:pt idx="2047">
                  <c:v>21.333333333333332</c:v>
                </c:pt>
                <c:pt idx="2048">
                  <c:v>21.34375</c:v>
                </c:pt>
                <c:pt idx="2049">
                  <c:v>21.354166666666668</c:v>
                </c:pt>
                <c:pt idx="2050">
                  <c:v>21.364583333333332</c:v>
                </c:pt>
                <c:pt idx="2051">
                  <c:v>21.375</c:v>
                </c:pt>
                <c:pt idx="2052">
                  <c:v>21.385416666666668</c:v>
                </c:pt>
                <c:pt idx="2053">
                  <c:v>21.395833333333332</c:v>
                </c:pt>
                <c:pt idx="2054">
                  <c:v>21.40625</c:v>
                </c:pt>
                <c:pt idx="2055">
                  <c:v>21.416666666666668</c:v>
                </c:pt>
                <c:pt idx="2056">
                  <c:v>21.427083333333332</c:v>
                </c:pt>
                <c:pt idx="2057">
                  <c:v>21.4375</c:v>
                </c:pt>
                <c:pt idx="2058">
                  <c:v>21.447916666666668</c:v>
                </c:pt>
                <c:pt idx="2059">
                  <c:v>21.458333333333332</c:v>
                </c:pt>
                <c:pt idx="2060">
                  <c:v>21.46875</c:v>
                </c:pt>
                <c:pt idx="2061">
                  <c:v>21.479166666666668</c:v>
                </c:pt>
                <c:pt idx="2062">
                  <c:v>21.489583333333332</c:v>
                </c:pt>
                <c:pt idx="2063">
                  <c:v>21.5</c:v>
                </c:pt>
                <c:pt idx="2064">
                  <c:v>21.510416666666668</c:v>
                </c:pt>
                <c:pt idx="2065">
                  <c:v>21.520833333333332</c:v>
                </c:pt>
                <c:pt idx="2066">
                  <c:v>21.53125</c:v>
                </c:pt>
                <c:pt idx="2067">
                  <c:v>21.541666666666668</c:v>
                </c:pt>
                <c:pt idx="2068">
                  <c:v>21.552083333333332</c:v>
                </c:pt>
                <c:pt idx="2069">
                  <c:v>21.5625</c:v>
                </c:pt>
                <c:pt idx="2070">
                  <c:v>21.572916666666668</c:v>
                </c:pt>
                <c:pt idx="2071">
                  <c:v>21.583333333333332</c:v>
                </c:pt>
                <c:pt idx="2072">
                  <c:v>21.59375</c:v>
                </c:pt>
                <c:pt idx="2073">
                  <c:v>21.604166666666668</c:v>
                </c:pt>
                <c:pt idx="2074">
                  <c:v>21.614583333333332</c:v>
                </c:pt>
                <c:pt idx="2075">
                  <c:v>21.625</c:v>
                </c:pt>
                <c:pt idx="2076">
                  <c:v>21.635416666666668</c:v>
                </c:pt>
                <c:pt idx="2077">
                  <c:v>21.645833333333332</c:v>
                </c:pt>
                <c:pt idx="2078">
                  <c:v>21.65625</c:v>
                </c:pt>
                <c:pt idx="2079">
                  <c:v>21.666666666666668</c:v>
                </c:pt>
                <c:pt idx="2080">
                  <c:v>21.677083333333332</c:v>
                </c:pt>
                <c:pt idx="2081">
                  <c:v>21.6875</c:v>
                </c:pt>
                <c:pt idx="2082">
                  <c:v>21.697916666666668</c:v>
                </c:pt>
                <c:pt idx="2083">
                  <c:v>21.708333333333332</c:v>
                </c:pt>
                <c:pt idx="2084">
                  <c:v>21.71875</c:v>
                </c:pt>
                <c:pt idx="2085">
                  <c:v>21.729166666666668</c:v>
                </c:pt>
                <c:pt idx="2086">
                  <c:v>21.739583333333332</c:v>
                </c:pt>
                <c:pt idx="2087">
                  <c:v>21.75</c:v>
                </c:pt>
                <c:pt idx="2088">
                  <c:v>21.760416666666668</c:v>
                </c:pt>
                <c:pt idx="2089">
                  <c:v>21.770833333333332</c:v>
                </c:pt>
                <c:pt idx="2090">
                  <c:v>21.78125</c:v>
                </c:pt>
                <c:pt idx="2091">
                  <c:v>21.791666666666668</c:v>
                </c:pt>
                <c:pt idx="2092">
                  <c:v>21.802083333333332</c:v>
                </c:pt>
                <c:pt idx="2093">
                  <c:v>21.8125</c:v>
                </c:pt>
                <c:pt idx="2094">
                  <c:v>21.822916666666668</c:v>
                </c:pt>
                <c:pt idx="2095">
                  <c:v>21.833333333333332</c:v>
                </c:pt>
                <c:pt idx="2096">
                  <c:v>21.84375</c:v>
                </c:pt>
                <c:pt idx="2097">
                  <c:v>21.854166666666668</c:v>
                </c:pt>
                <c:pt idx="2098">
                  <c:v>21.864583333333332</c:v>
                </c:pt>
                <c:pt idx="2099">
                  <c:v>21.875</c:v>
                </c:pt>
                <c:pt idx="2100">
                  <c:v>21.885416666666668</c:v>
                </c:pt>
                <c:pt idx="2101">
                  <c:v>21.895833333333332</c:v>
                </c:pt>
                <c:pt idx="2102">
                  <c:v>21.90625</c:v>
                </c:pt>
                <c:pt idx="2103">
                  <c:v>21.916666666666668</c:v>
                </c:pt>
                <c:pt idx="2104">
                  <c:v>21.927083333333332</c:v>
                </c:pt>
                <c:pt idx="2105">
                  <c:v>21.9375</c:v>
                </c:pt>
                <c:pt idx="2106">
                  <c:v>21.947916666666668</c:v>
                </c:pt>
                <c:pt idx="2107">
                  <c:v>21.958333333333332</c:v>
                </c:pt>
                <c:pt idx="2108">
                  <c:v>21.96875</c:v>
                </c:pt>
                <c:pt idx="2109">
                  <c:v>21.979166666666668</c:v>
                </c:pt>
                <c:pt idx="2110">
                  <c:v>21.989583333333332</c:v>
                </c:pt>
                <c:pt idx="2111">
                  <c:v>22</c:v>
                </c:pt>
                <c:pt idx="2112">
                  <c:v>22.010416666666668</c:v>
                </c:pt>
                <c:pt idx="2113">
                  <c:v>22.020833333333332</c:v>
                </c:pt>
                <c:pt idx="2114">
                  <c:v>22.03125</c:v>
                </c:pt>
                <c:pt idx="2115">
                  <c:v>22.041666666666668</c:v>
                </c:pt>
                <c:pt idx="2116">
                  <c:v>22.052083333333332</c:v>
                </c:pt>
                <c:pt idx="2117">
                  <c:v>22.0625</c:v>
                </c:pt>
                <c:pt idx="2118">
                  <c:v>22.072916666666668</c:v>
                </c:pt>
                <c:pt idx="2119">
                  <c:v>22.083333333333332</c:v>
                </c:pt>
                <c:pt idx="2120">
                  <c:v>22.09375</c:v>
                </c:pt>
                <c:pt idx="2121">
                  <c:v>22.104166666666668</c:v>
                </c:pt>
                <c:pt idx="2122">
                  <c:v>22.114583333333332</c:v>
                </c:pt>
                <c:pt idx="2123">
                  <c:v>22.125</c:v>
                </c:pt>
                <c:pt idx="2124">
                  <c:v>22.135416666666668</c:v>
                </c:pt>
                <c:pt idx="2125">
                  <c:v>22.145833333333332</c:v>
                </c:pt>
                <c:pt idx="2126">
                  <c:v>22.15625</c:v>
                </c:pt>
                <c:pt idx="2127">
                  <c:v>22.166666666666668</c:v>
                </c:pt>
                <c:pt idx="2128">
                  <c:v>22.177083333333332</c:v>
                </c:pt>
                <c:pt idx="2129">
                  <c:v>22.1875</c:v>
                </c:pt>
                <c:pt idx="2130">
                  <c:v>22.197916666666668</c:v>
                </c:pt>
                <c:pt idx="2131">
                  <c:v>22.208333333333332</c:v>
                </c:pt>
                <c:pt idx="2132">
                  <c:v>22.21875</c:v>
                </c:pt>
                <c:pt idx="2133">
                  <c:v>22.229166666666668</c:v>
                </c:pt>
                <c:pt idx="2134">
                  <c:v>22.239583333333332</c:v>
                </c:pt>
                <c:pt idx="2135">
                  <c:v>22.25</c:v>
                </c:pt>
                <c:pt idx="2136">
                  <c:v>22.260416666666668</c:v>
                </c:pt>
                <c:pt idx="2137">
                  <c:v>22.270833333333332</c:v>
                </c:pt>
                <c:pt idx="2138">
                  <c:v>22.28125</c:v>
                </c:pt>
                <c:pt idx="2139">
                  <c:v>22.291666666666668</c:v>
                </c:pt>
                <c:pt idx="2140">
                  <c:v>22.302083333333332</c:v>
                </c:pt>
                <c:pt idx="2141">
                  <c:v>22.3125</c:v>
                </c:pt>
                <c:pt idx="2142">
                  <c:v>22.322916666666668</c:v>
                </c:pt>
                <c:pt idx="2143">
                  <c:v>22.333333333333332</c:v>
                </c:pt>
                <c:pt idx="2144">
                  <c:v>22.34375</c:v>
                </c:pt>
                <c:pt idx="2145">
                  <c:v>22.354166666666668</c:v>
                </c:pt>
                <c:pt idx="2146">
                  <c:v>22.364583333333332</c:v>
                </c:pt>
                <c:pt idx="2147">
                  <c:v>22.375</c:v>
                </c:pt>
                <c:pt idx="2148">
                  <c:v>22.385416666666668</c:v>
                </c:pt>
                <c:pt idx="2149">
                  <c:v>22.395833333333332</c:v>
                </c:pt>
                <c:pt idx="2150">
                  <c:v>22.40625</c:v>
                </c:pt>
                <c:pt idx="2151">
                  <c:v>22.416666666666668</c:v>
                </c:pt>
                <c:pt idx="2152">
                  <c:v>22.427083333333332</c:v>
                </c:pt>
                <c:pt idx="2153">
                  <c:v>22.4375</c:v>
                </c:pt>
                <c:pt idx="2154">
                  <c:v>22.447916666666668</c:v>
                </c:pt>
                <c:pt idx="2155">
                  <c:v>22.458333333333332</c:v>
                </c:pt>
                <c:pt idx="2156">
                  <c:v>22.46875</c:v>
                </c:pt>
                <c:pt idx="2157">
                  <c:v>22.479166666666668</c:v>
                </c:pt>
                <c:pt idx="2158">
                  <c:v>22.489583333333332</c:v>
                </c:pt>
                <c:pt idx="2159">
                  <c:v>22.5</c:v>
                </c:pt>
                <c:pt idx="2160">
                  <c:v>22.510416666666668</c:v>
                </c:pt>
                <c:pt idx="2161">
                  <c:v>22.520833333333332</c:v>
                </c:pt>
                <c:pt idx="2162">
                  <c:v>22.53125</c:v>
                </c:pt>
                <c:pt idx="2163">
                  <c:v>22.541666666666668</c:v>
                </c:pt>
                <c:pt idx="2164">
                  <c:v>22.552083333333332</c:v>
                </c:pt>
                <c:pt idx="2165">
                  <c:v>22.5625</c:v>
                </c:pt>
                <c:pt idx="2166">
                  <c:v>22.572916666666668</c:v>
                </c:pt>
                <c:pt idx="2167">
                  <c:v>22.583333333333332</c:v>
                </c:pt>
                <c:pt idx="2168">
                  <c:v>22.59375</c:v>
                </c:pt>
                <c:pt idx="2169">
                  <c:v>22.604166666666668</c:v>
                </c:pt>
                <c:pt idx="2170">
                  <c:v>22.614583333333332</c:v>
                </c:pt>
                <c:pt idx="2171">
                  <c:v>22.625</c:v>
                </c:pt>
                <c:pt idx="2172">
                  <c:v>22.635416666666668</c:v>
                </c:pt>
                <c:pt idx="2173">
                  <c:v>22.645833333333332</c:v>
                </c:pt>
                <c:pt idx="2174">
                  <c:v>22.65625</c:v>
                </c:pt>
                <c:pt idx="2175">
                  <c:v>22.666666666666668</c:v>
                </c:pt>
                <c:pt idx="2176">
                  <c:v>22.677083333333332</c:v>
                </c:pt>
                <c:pt idx="2177">
                  <c:v>22.6875</c:v>
                </c:pt>
                <c:pt idx="2178">
                  <c:v>22.697916666666668</c:v>
                </c:pt>
                <c:pt idx="2179">
                  <c:v>22.708333333333332</c:v>
                </c:pt>
                <c:pt idx="2180">
                  <c:v>22.71875</c:v>
                </c:pt>
                <c:pt idx="2181">
                  <c:v>22.729166666666668</c:v>
                </c:pt>
                <c:pt idx="2182">
                  <c:v>22.739583333333332</c:v>
                </c:pt>
                <c:pt idx="2183">
                  <c:v>22.75</c:v>
                </c:pt>
                <c:pt idx="2184">
                  <c:v>22.760416666666668</c:v>
                </c:pt>
                <c:pt idx="2185">
                  <c:v>22.770833333333332</c:v>
                </c:pt>
                <c:pt idx="2186">
                  <c:v>22.78125</c:v>
                </c:pt>
                <c:pt idx="2187">
                  <c:v>22.791666666666668</c:v>
                </c:pt>
                <c:pt idx="2188">
                  <c:v>22.802083333333332</c:v>
                </c:pt>
                <c:pt idx="2189">
                  <c:v>22.8125</c:v>
                </c:pt>
                <c:pt idx="2190">
                  <c:v>22.822916666666668</c:v>
                </c:pt>
                <c:pt idx="2191">
                  <c:v>22.833333333333332</c:v>
                </c:pt>
                <c:pt idx="2192">
                  <c:v>22.84375</c:v>
                </c:pt>
                <c:pt idx="2193">
                  <c:v>22.854166666666668</c:v>
                </c:pt>
                <c:pt idx="2194">
                  <c:v>22.864583333333332</c:v>
                </c:pt>
                <c:pt idx="2195">
                  <c:v>22.875</c:v>
                </c:pt>
                <c:pt idx="2196">
                  <c:v>22.885416666666668</c:v>
                </c:pt>
                <c:pt idx="2197">
                  <c:v>22.895833333333332</c:v>
                </c:pt>
                <c:pt idx="2198">
                  <c:v>22.90625</c:v>
                </c:pt>
                <c:pt idx="2199">
                  <c:v>22.916666666666668</c:v>
                </c:pt>
                <c:pt idx="2200">
                  <c:v>22.927083333333332</c:v>
                </c:pt>
                <c:pt idx="2201">
                  <c:v>22.9375</c:v>
                </c:pt>
                <c:pt idx="2202">
                  <c:v>22.947916666666668</c:v>
                </c:pt>
                <c:pt idx="2203">
                  <c:v>22.958333333333332</c:v>
                </c:pt>
                <c:pt idx="2204">
                  <c:v>22.96875</c:v>
                </c:pt>
                <c:pt idx="2205">
                  <c:v>22.979166666666668</c:v>
                </c:pt>
                <c:pt idx="2206">
                  <c:v>22.989583333333332</c:v>
                </c:pt>
                <c:pt idx="2207">
                  <c:v>23</c:v>
                </c:pt>
                <c:pt idx="2208">
                  <c:v>23.010416666666668</c:v>
                </c:pt>
                <c:pt idx="2209">
                  <c:v>23.020833333333332</c:v>
                </c:pt>
                <c:pt idx="2210">
                  <c:v>23.03125</c:v>
                </c:pt>
                <c:pt idx="2211">
                  <c:v>23.041666666666668</c:v>
                </c:pt>
                <c:pt idx="2212">
                  <c:v>23.052083333333332</c:v>
                </c:pt>
                <c:pt idx="2213">
                  <c:v>23.0625</c:v>
                </c:pt>
                <c:pt idx="2214">
                  <c:v>23.072916666666668</c:v>
                </c:pt>
                <c:pt idx="2215">
                  <c:v>23.083333333333332</c:v>
                </c:pt>
                <c:pt idx="2216">
                  <c:v>23.09375</c:v>
                </c:pt>
                <c:pt idx="2217">
                  <c:v>23.104166666666668</c:v>
                </c:pt>
                <c:pt idx="2218">
                  <c:v>23.114583333333332</c:v>
                </c:pt>
                <c:pt idx="2219">
                  <c:v>23.125</c:v>
                </c:pt>
                <c:pt idx="2220">
                  <c:v>23.135416666666668</c:v>
                </c:pt>
                <c:pt idx="2221">
                  <c:v>23.145833333333332</c:v>
                </c:pt>
                <c:pt idx="2222">
                  <c:v>23.15625</c:v>
                </c:pt>
                <c:pt idx="2223">
                  <c:v>23.166666666666668</c:v>
                </c:pt>
                <c:pt idx="2224">
                  <c:v>23.177083333333332</c:v>
                </c:pt>
                <c:pt idx="2225">
                  <c:v>23.1875</c:v>
                </c:pt>
                <c:pt idx="2226">
                  <c:v>23.197916666666668</c:v>
                </c:pt>
                <c:pt idx="2227">
                  <c:v>23.208333333333332</c:v>
                </c:pt>
                <c:pt idx="2228">
                  <c:v>23.21875</c:v>
                </c:pt>
                <c:pt idx="2229">
                  <c:v>23.229166666666668</c:v>
                </c:pt>
                <c:pt idx="2230">
                  <c:v>23.239583333333332</c:v>
                </c:pt>
                <c:pt idx="2231">
                  <c:v>23.25</c:v>
                </c:pt>
                <c:pt idx="2232">
                  <c:v>23.260416666666668</c:v>
                </c:pt>
                <c:pt idx="2233">
                  <c:v>23.270833333333332</c:v>
                </c:pt>
                <c:pt idx="2234">
                  <c:v>23.28125</c:v>
                </c:pt>
                <c:pt idx="2235">
                  <c:v>23.291666666666668</c:v>
                </c:pt>
                <c:pt idx="2236">
                  <c:v>23.302083333333332</c:v>
                </c:pt>
                <c:pt idx="2237">
                  <c:v>23.3125</c:v>
                </c:pt>
                <c:pt idx="2238">
                  <c:v>23.322916666666668</c:v>
                </c:pt>
                <c:pt idx="2239">
                  <c:v>23.333333333333332</c:v>
                </c:pt>
                <c:pt idx="2240">
                  <c:v>23.34375</c:v>
                </c:pt>
                <c:pt idx="2241">
                  <c:v>23.354166666666668</c:v>
                </c:pt>
                <c:pt idx="2242">
                  <c:v>23.364583333333332</c:v>
                </c:pt>
                <c:pt idx="2243">
                  <c:v>23.375</c:v>
                </c:pt>
                <c:pt idx="2244">
                  <c:v>23.385416666666668</c:v>
                </c:pt>
                <c:pt idx="2245">
                  <c:v>23.395833333333332</c:v>
                </c:pt>
                <c:pt idx="2246">
                  <c:v>23.40625</c:v>
                </c:pt>
                <c:pt idx="2247">
                  <c:v>23.416666666666668</c:v>
                </c:pt>
                <c:pt idx="2248">
                  <c:v>23.427083333333332</c:v>
                </c:pt>
                <c:pt idx="2249">
                  <c:v>23.4375</c:v>
                </c:pt>
                <c:pt idx="2250">
                  <c:v>23.447916666666668</c:v>
                </c:pt>
                <c:pt idx="2251">
                  <c:v>23.458333333333332</c:v>
                </c:pt>
                <c:pt idx="2252">
                  <c:v>23.46875</c:v>
                </c:pt>
                <c:pt idx="2253">
                  <c:v>23.479166666666668</c:v>
                </c:pt>
                <c:pt idx="2254">
                  <c:v>23.489583333333332</c:v>
                </c:pt>
                <c:pt idx="2255">
                  <c:v>23.5</c:v>
                </c:pt>
                <c:pt idx="2256">
                  <c:v>23.510416666666668</c:v>
                </c:pt>
                <c:pt idx="2257">
                  <c:v>23.520833333333332</c:v>
                </c:pt>
                <c:pt idx="2258">
                  <c:v>23.53125</c:v>
                </c:pt>
                <c:pt idx="2259">
                  <c:v>23.541666666666668</c:v>
                </c:pt>
                <c:pt idx="2260">
                  <c:v>23.552083333333332</c:v>
                </c:pt>
                <c:pt idx="2261">
                  <c:v>23.5625</c:v>
                </c:pt>
                <c:pt idx="2262">
                  <c:v>23.572916666666668</c:v>
                </c:pt>
                <c:pt idx="2263">
                  <c:v>23.583333333333332</c:v>
                </c:pt>
                <c:pt idx="2264">
                  <c:v>23.59375</c:v>
                </c:pt>
                <c:pt idx="2265">
                  <c:v>23.604166666666668</c:v>
                </c:pt>
                <c:pt idx="2266">
                  <c:v>23.614583333333332</c:v>
                </c:pt>
                <c:pt idx="2267">
                  <c:v>23.625</c:v>
                </c:pt>
                <c:pt idx="2268">
                  <c:v>23.635416666666668</c:v>
                </c:pt>
                <c:pt idx="2269">
                  <c:v>23.645833333333332</c:v>
                </c:pt>
                <c:pt idx="2270">
                  <c:v>23.65625</c:v>
                </c:pt>
                <c:pt idx="2271">
                  <c:v>23.666666666666668</c:v>
                </c:pt>
                <c:pt idx="2272">
                  <c:v>23.677083333333332</c:v>
                </c:pt>
                <c:pt idx="2273">
                  <c:v>23.6875</c:v>
                </c:pt>
                <c:pt idx="2274">
                  <c:v>23.697916666666668</c:v>
                </c:pt>
                <c:pt idx="2275">
                  <c:v>23.708333333333332</c:v>
                </c:pt>
                <c:pt idx="2276">
                  <c:v>23.71875</c:v>
                </c:pt>
                <c:pt idx="2277">
                  <c:v>23.729166666666668</c:v>
                </c:pt>
                <c:pt idx="2278">
                  <c:v>23.739583333333332</c:v>
                </c:pt>
                <c:pt idx="2279">
                  <c:v>23.75</c:v>
                </c:pt>
                <c:pt idx="2280">
                  <c:v>23.760416666666668</c:v>
                </c:pt>
                <c:pt idx="2281">
                  <c:v>23.770833333333332</c:v>
                </c:pt>
                <c:pt idx="2282">
                  <c:v>23.78125</c:v>
                </c:pt>
                <c:pt idx="2283">
                  <c:v>23.791666666666668</c:v>
                </c:pt>
                <c:pt idx="2284">
                  <c:v>23.802083333333332</c:v>
                </c:pt>
                <c:pt idx="2285">
                  <c:v>23.8125</c:v>
                </c:pt>
                <c:pt idx="2286">
                  <c:v>23.822916666666668</c:v>
                </c:pt>
                <c:pt idx="2287">
                  <c:v>23.833333333333332</c:v>
                </c:pt>
                <c:pt idx="2288">
                  <c:v>23.84375</c:v>
                </c:pt>
                <c:pt idx="2289">
                  <c:v>23.854166666666668</c:v>
                </c:pt>
                <c:pt idx="2290">
                  <c:v>23.864583333333332</c:v>
                </c:pt>
                <c:pt idx="2291">
                  <c:v>23.875</c:v>
                </c:pt>
                <c:pt idx="2292">
                  <c:v>23.885416666666668</c:v>
                </c:pt>
                <c:pt idx="2293">
                  <c:v>23.895833333333332</c:v>
                </c:pt>
                <c:pt idx="2294">
                  <c:v>23.90625</c:v>
                </c:pt>
                <c:pt idx="2295">
                  <c:v>23.916666666666668</c:v>
                </c:pt>
                <c:pt idx="2296">
                  <c:v>23.927083333333332</c:v>
                </c:pt>
                <c:pt idx="2297">
                  <c:v>23.9375</c:v>
                </c:pt>
                <c:pt idx="2298">
                  <c:v>23.947916666666668</c:v>
                </c:pt>
                <c:pt idx="2299">
                  <c:v>23.958333333333332</c:v>
                </c:pt>
                <c:pt idx="2300">
                  <c:v>23.96875</c:v>
                </c:pt>
                <c:pt idx="2301">
                  <c:v>23.979166666666668</c:v>
                </c:pt>
                <c:pt idx="2302">
                  <c:v>23.989583333333332</c:v>
                </c:pt>
                <c:pt idx="2303">
                  <c:v>24</c:v>
                </c:pt>
                <c:pt idx="2304">
                  <c:v>24.010416666666668</c:v>
                </c:pt>
                <c:pt idx="2305">
                  <c:v>24.020833333333332</c:v>
                </c:pt>
                <c:pt idx="2306">
                  <c:v>24.03125</c:v>
                </c:pt>
                <c:pt idx="2307">
                  <c:v>24.041666666666668</c:v>
                </c:pt>
                <c:pt idx="2308">
                  <c:v>24.052083333333332</c:v>
                </c:pt>
                <c:pt idx="2309">
                  <c:v>24.0625</c:v>
                </c:pt>
                <c:pt idx="2310">
                  <c:v>24.072916666666668</c:v>
                </c:pt>
                <c:pt idx="2311">
                  <c:v>24.083333333333332</c:v>
                </c:pt>
                <c:pt idx="2312">
                  <c:v>24.09375</c:v>
                </c:pt>
                <c:pt idx="2313">
                  <c:v>24.104166666666668</c:v>
                </c:pt>
                <c:pt idx="2314">
                  <c:v>24.114583333333332</c:v>
                </c:pt>
                <c:pt idx="2315">
                  <c:v>24.125</c:v>
                </c:pt>
                <c:pt idx="2316">
                  <c:v>24.135416666666668</c:v>
                </c:pt>
                <c:pt idx="2317">
                  <c:v>24.145833333333332</c:v>
                </c:pt>
                <c:pt idx="2318">
                  <c:v>24.15625</c:v>
                </c:pt>
                <c:pt idx="2319">
                  <c:v>24.166666666666668</c:v>
                </c:pt>
                <c:pt idx="2320">
                  <c:v>24.177083333333332</c:v>
                </c:pt>
                <c:pt idx="2321">
                  <c:v>24.1875</c:v>
                </c:pt>
                <c:pt idx="2322">
                  <c:v>24.197916666666668</c:v>
                </c:pt>
                <c:pt idx="2323">
                  <c:v>24.208333333333332</c:v>
                </c:pt>
                <c:pt idx="2324">
                  <c:v>24.21875</c:v>
                </c:pt>
                <c:pt idx="2325">
                  <c:v>24.229166666666668</c:v>
                </c:pt>
                <c:pt idx="2326">
                  <c:v>24.239583333333332</c:v>
                </c:pt>
                <c:pt idx="2327">
                  <c:v>24.25</c:v>
                </c:pt>
                <c:pt idx="2328">
                  <c:v>24.260416666666668</c:v>
                </c:pt>
                <c:pt idx="2329">
                  <c:v>24.270833333333332</c:v>
                </c:pt>
                <c:pt idx="2330">
                  <c:v>24.28125</c:v>
                </c:pt>
                <c:pt idx="2331">
                  <c:v>24.291666666666668</c:v>
                </c:pt>
                <c:pt idx="2332">
                  <c:v>24.302083333333332</c:v>
                </c:pt>
                <c:pt idx="2333">
                  <c:v>24.3125</c:v>
                </c:pt>
                <c:pt idx="2334">
                  <c:v>24.322916666666668</c:v>
                </c:pt>
                <c:pt idx="2335">
                  <c:v>24.333333333333332</c:v>
                </c:pt>
                <c:pt idx="2336">
                  <c:v>24.34375</c:v>
                </c:pt>
                <c:pt idx="2337">
                  <c:v>24.354166666666668</c:v>
                </c:pt>
                <c:pt idx="2338">
                  <c:v>24.364583333333332</c:v>
                </c:pt>
                <c:pt idx="2339">
                  <c:v>24.375</c:v>
                </c:pt>
                <c:pt idx="2340">
                  <c:v>24.385416666666668</c:v>
                </c:pt>
                <c:pt idx="2341">
                  <c:v>24.395833333333332</c:v>
                </c:pt>
                <c:pt idx="2342">
                  <c:v>24.40625</c:v>
                </c:pt>
                <c:pt idx="2343">
                  <c:v>24.416666666666668</c:v>
                </c:pt>
                <c:pt idx="2344">
                  <c:v>24.427083333333332</c:v>
                </c:pt>
                <c:pt idx="2345">
                  <c:v>24.4375</c:v>
                </c:pt>
                <c:pt idx="2346">
                  <c:v>24.447916666666668</c:v>
                </c:pt>
                <c:pt idx="2347">
                  <c:v>24.458333333333332</c:v>
                </c:pt>
                <c:pt idx="2348">
                  <c:v>24.46875</c:v>
                </c:pt>
                <c:pt idx="2349">
                  <c:v>24.479166666666668</c:v>
                </c:pt>
                <c:pt idx="2350">
                  <c:v>24.489583333333332</c:v>
                </c:pt>
                <c:pt idx="2351">
                  <c:v>24.5</c:v>
                </c:pt>
                <c:pt idx="2352">
                  <c:v>24.510416666666668</c:v>
                </c:pt>
                <c:pt idx="2353">
                  <c:v>24.520833333333332</c:v>
                </c:pt>
                <c:pt idx="2354">
                  <c:v>24.53125</c:v>
                </c:pt>
                <c:pt idx="2355">
                  <c:v>24.541666666666668</c:v>
                </c:pt>
                <c:pt idx="2356">
                  <c:v>24.552083333333332</c:v>
                </c:pt>
                <c:pt idx="2357">
                  <c:v>24.5625</c:v>
                </c:pt>
                <c:pt idx="2358">
                  <c:v>24.572916666666668</c:v>
                </c:pt>
                <c:pt idx="2359">
                  <c:v>24.583333333333332</c:v>
                </c:pt>
                <c:pt idx="2360">
                  <c:v>24.59375</c:v>
                </c:pt>
                <c:pt idx="2361">
                  <c:v>24.604166666666668</c:v>
                </c:pt>
                <c:pt idx="2362">
                  <c:v>24.614583333333332</c:v>
                </c:pt>
                <c:pt idx="2363">
                  <c:v>24.625</c:v>
                </c:pt>
                <c:pt idx="2364">
                  <c:v>24.635416666666668</c:v>
                </c:pt>
                <c:pt idx="2365">
                  <c:v>24.645833333333332</c:v>
                </c:pt>
                <c:pt idx="2366">
                  <c:v>24.65625</c:v>
                </c:pt>
                <c:pt idx="2367">
                  <c:v>24.666666666666668</c:v>
                </c:pt>
                <c:pt idx="2368">
                  <c:v>24.677083333333332</c:v>
                </c:pt>
                <c:pt idx="2369">
                  <c:v>24.6875</c:v>
                </c:pt>
                <c:pt idx="2370">
                  <c:v>24.697916666666668</c:v>
                </c:pt>
                <c:pt idx="2371">
                  <c:v>24.708333333333332</c:v>
                </c:pt>
                <c:pt idx="2372">
                  <c:v>24.71875</c:v>
                </c:pt>
                <c:pt idx="2373">
                  <c:v>24.729166666666668</c:v>
                </c:pt>
                <c:pt idx="2374">
                  <c:v>24.739583333333332</c:v>
                </c:pt>
                <c:pt idx="2375">
                  <c:v>24.75</c:v>
                </c:pt>
                <c:pt idx="2376">
                  <c:v>24.760416666666668</c:v>
                </c:pt>
                <c:pt idx="2377">
                  <c:v>24.770833333333332</c:v>
                </c:pt>
                <c:pt idx="2378">
                  <c:v>24.78125</c:v>
                </c:pt>
                <c:pt idx="2379">
                  <c:v>24.791666666666668</c:v>
                </c:pt>
                <c:pt idx="2380">
                  <c:v>24.802083333333332</c:v>
                </c:pt>
                <c:pt idx="2381">
                  <c:v>24.8125</c:v>
                </c:pt>
                <c:pt idx="2382">
                  <c:v>24.822916666666668</c:v>
                </c:pt>
                <c:pt idx="2383">
                  <c:v>24.833333333333332</c:v>
                </c:pt>
                <c:pt idx="2384">
                  <c:v>24.84375</c:v>
                </c:pt>
                <c:pt idx="2385">
                  <c:v>24.854166666666668</c:v>
                </c:pt>
                <c:pt idx="2386">
                  <c:v>24.864583333333332</c:v>
                </c:pt>
                <c:pt idx="2387">
                  <c:v>24.875</c:v>
                </c:pt>
                <c:pt idx="2388">
                  <c:v>24.885416666666668</c:v>
                </c:pt>
                <c:pt idx="2389">
                  <c:v>24.895833333333332</c:v>
                </c:pt>
                <c:pt idx="2390">
                  <c:v>24.90625</c:v>
                </c:pt>
                <c:pt idx="2391">
                  <c:v>24.916666666666668</c:v>
                </c:pt>
                <c:pt idx="2392">
                  <c:v>24.927083333333332</c:v>
                </c:pt>
                <c:pt idx="2393">
                  <c:v>24.9375</c:v>
                </c:pt>
                <c:pt idx="2394">
                  <c:v>24.947916666666668</c:v>
                </c:pt>
                <c:pt idx="2395">
                  <c:v>24.958333333333332</c:v>
                </c:pt>
                <c:pt idx="2396">
                  <c:v>24.96875</c:v>
                </c:pt>
                <c:pt idx="2397">
                  <c:v>24.979166666666668</c:v>
                </c:pt>
                <c:pt idx="2398">
                  <c:v>24.989583333333332</c:v>
                </c:pt>
                <c:pt idx="2399">
                  <c:v>25</c:v>
                </c:pt>
                <c:pt idx="2400">
                  <c:v>25.010416666666668</c:v>
                </c:pt>
                <c:pt idx="2401">
                  <c:v>25.020833333333332</c:v>
                </c:pt>
                <c:pt idx="2402">
                  <c:v>25.03125</c:v>
                </c:pt>
                <c:pt idx="2403">
                  <c:v>25.041666666666668</c:v>
                </c:pt>
                <c:pt idx="2404">
                  <c:v>25.052083333333332</c:v>
                </c:pt>
                <c:pt idx="2405">
                  <c:v>25.0625</c:v>
                </c:pt>
                <c:pt idx="2406">
                  <c:v>25.072916666666668</c:v>
                </c:pt>
                <c:pt idx="2407">
                  <c:v>25.083333333333332</c:v>
                </c:pt>
                <c:pt idx="2408">
                  <c:v>25.09375</c:v>
                </c:pt>
                <c:pt idx="2409">
                  <c:v>25.104166666666668</c:v>
                </c:pt>
                <c:pt idx="2410">
                  <c:v>25.114583333333332</c:v>
                </c:pt>
                <c:pt idx="2411">
                  <c:v>25.125</c:v>
                </c:pt>
                <c:pt idx="2412">
                  <c:v>25.135416666666668</c:v>
                </c:pt>
                <c:pt idx="2413">
                  <c:v>25.145833333333332</c:v>
                </c:pt>
                <c:pt idx="2414">
                  <c:v>25.15625</c:v>
                </c:pt>
                <c:pt idx="2415">
                  <c:v>25.166666666666668</c:v>
                </c:pt>
                <c:pt idx="2416">
                  <c:v>25.177083333333332</c:v>
                </c:pt>
                <c:pt idx="2417">
                  <c:v>25.1875</c:v>
                </c:pt>
                <c:pt idx="2418">
                  <c:v>25.197916666666668</c:v>
                </c:pt>
                <c:pt idx="2419">
                  <c:v>25.208333333333332</c:v>
                </c:pt>
                <c:pt idx="2420">
                  <c:v>25.21875</c:v>
                </c:pt>
                <c:pt idx="2421">
                  <c:v>25.229166666666668</c:v>
                </c:pt>
                <c:pt idx="2422">
                  <c:v>25.239583333333332</c:v>
                </c:pt>
                <c:pt idx="2423">
                  <c:v>25.25</c:v>
                </c:pt>
                <c:pt idx="2424">
                  <c:v>25.260416666666668</c:v>
                </c:pt>
                <c:pt idx="2425">
                  <c:v>25.270833333333332</c:v>
                </c:pt>
                <c:pt idx="2426">
                  <c:v>25.28125</c:v>
                </c:pt>
                <c:pt idx="2427">
                  <c:v>25.291666666666668</c:v>
                </c:pt>
                <c:pt idx="2428">
                  <c:v>25.302083333333332</c:v>
                </c:pt>
                <c:pt idx="2429">
                  <c:v>25.3125</c:v>
                </c:pt>
                <c:pt idx="2430">
                  <c:v>25.322916666666668</c:v>
                </c:pt>
                <c:pt idx="2431">
                  <c:v>25.333333333333332</c:v>
                </c:pt>
                <c:pt idx="2432">
                  <c:v>25.34375</c:v>
                </c:pt>
                <c:pt idx="2433">
                  <c:v>25.354166666666668</c:v>
                </c:pt>
                <c:pt idx="2434">
                  <c:v>25.364583333333332</c:v>
                </c:pt>
                <c:pt idx="2435">
                  <c:v>25.375</c:v>
                </c:pt>
                <c:pt idx="2436">
                  <c:v>25.385416666666668</c:v>
                </c:pt>
                <c:pt idx="2437">
                  <c:v>25.395833333333332</c:v>
                </c:pt>
                <c:pt idx="2438">
                  <c:v>25.40625</c:v>
                </c:pt>
                <c:pt idx="2439">
                  <c:v>25.416666666666668</c:v>
                </c:pt>
                <c:pt idx="2440">
                  <c:v>25.427083333333332</c:v>
                </c:pt>
                <c:pt idx="2441">
                  <c:v>25.4375</c:v>
                </c:pt>
                <c:pt idx="2442">
                  <c:v>25.447916666666668</c:v>
                </c:pt>
                <c:pt idx="2443">
                  <c:v>25.458333333333332</c:v>
                </c:pt>
                <c:pt idx="2444">
                  <c:v>25.46875</c:v>
                </c:pt>
                <c:pt idx="2445">
                  <c:v>25.479166666666668</c:v>
                </c:pt>
                <c:pt idx="2446">
                  <c:v>25.489583333333332</c:v>
                </c:pt>
                <c:pt idx="2447">
                  <c:v>25.5</c:v>
                </c:pt>
                <c:pt idx="2448">
                  <c:v>25.510416666666668</c:v>
                </c:pt>
                <c:pt idx="2449">
                  <c:v>25.520833333333332</c:v>
                </c:pt>
                <c:pt idx="2450">
                  <c:v>25.53125</c:v>
                </c:pt>
                <c:pt idx="2451">
                  <c:v>25.541666666666668</c:v>
                </c:pt>
                <c:pt idx="2452">
                  <c:v>25.552083333333332</c:v>
                </c:pt>
                <c:pt idx="2453">
                  <c:v>25.5625</c:v>
                </c:pt>
                <c:pt idx="2454">
                  <c:v>25.572916666666668</c:v>
                </c:pt>
                <c:pt idx="2455">
                  <c:v>25.583333333333332</c:v>
                </c:pt>
                <c:pt idx="2456">
                  <c:v>25.59375</c:v>
                </c:pt>
                <c:pt idx="2457">
                  <c:v>25.604166666666668</c:v>
                </c:pt>
                <c:pt idx="2458">
                  <c:v>25.614583333333332</c:v>
                </c:pt>
                <c:pt idx="2459">
                  <c:v>25.625</c:v>
                </c:pt>
                <c:pt idx="2460">
                  <c:v>25.635416666666668</c:v>
                </c:pt>
                <c:pt idx="2461">
                  <c:v>25.645833333333332</c:v>
                </c:pt>
                <c:pt idx="2462">
                  <c:v>25.65625</c:v>
                </c:pt>
                <c:pt idx="2463">
                  <c:v>25.666666666666668</c:v>
                </c:pt>
                <c:pt idx="2464">
                  <c:v>25.677083333333332</c:v>
                </c:pt>
                <c:pt idx="2465">
                  <c:v>25.6875</c:v>
                </c:pt>
                <c:pt idx="2466">
                  <c:v>25.697916666666668</c:v>
                </c:pt>
                <c:pt idx="2467">
                  <c:v>25.708333333333332</c:v>
                </c:pt>
                <c:pt idx="2468">
                  <c:v>25.71875</c:v>
                </c:pt>
                <c:pt idx="2469">
                  <c:v>25.729166666666668</c:v>
                </c:pt>
                <c:pt idx="2470">
                  <c:v>25.739583333333332</c:v>
                </c:pt>
                <c:pt idx="2471">
                  <c:v>25.75</c:v>
                </c:pt>
                <c:pt idx="2472">
                  <c:v>25.760416666666668</c:v>
                </c:pt>
                <c:pt idx="2473">
                  <c:v>25.770833333333332</c:v>
                </c:pt>
                <c:pt idx="2474">
                  <c:v>25.78125</c:v>
                </c:pt>
                <c:pt idx="2475">
                  <c:v>25.791666666666668</c:v>
                </c:pt>
                <c:pt idx="2476">
                  <c:v>25.802083333333332</c:v>
                </c:pt>
                <c:pt idx="2477">
                  <c:v>25.8125</c:v>
                </c:pt>
                <c:pt idx="2478">
                  <c:v>25.822916666666668</c:v>
                </c:pt>
                <c:pt idx="2479">
                  <c:v>25.833333333333332</c:v>
                </c:pt>
                <c:pt idx="2480">
                  <c:v>25.84375</c:v>
                </c:pt>
                <c:pt idx="2481">
                  <c:v>25.854166666666668</c:v>
                </c:pt>
                <c:pt idx="2482">
                  <c:v>25.864583333333332</c:v>
                </c:pt>
                <c:pt idx="2483">
                  <c:v>25.875</c:v>
                </c:pt>
                <c:pt idx="2484">
                  <c:v>25.885416666666668</c:v>
                </c:pt>
                <c:pt idx="2485">
                  <c:v>25.895833333333332</c:v>
                </c:pt>
                <c:pt idx="2486">
                  <c:v>25.90625</c:v>
                </c:pt>
                <c:pt idx="2487">
                  <c:v>25.916666666666668</c:v>
                </c:pt>
                <c:pt idx="2488">
                  <c:v>25.927083333333332</c:v>
                </c:pt>
                <c:pt idx="2489">
                  <c:v>25.9375</c:v>
                </c:pt>
                <c:pt idx="2490">
                  <c:v>25.947916666666668</c:v>
                </c:pt>
                <c:pt idx="2491">
                  <c:v>25.958333333333332</c:v>
                </c:pt>
                <c:pt idx="2492">
                  <c:v>25.96875</c:v>
                </c:pt>
                <c:pt idx="2493">
                  <c:v>25.979166666666668</c:v>
                </c:pt>
                <c:pt idx="2494">
                  <c:v>25.989583333333332</c:v>
                </c:pt>
                <c:pt idx="2495">
                  <c:v>26</c:v>
                </c:pt>
                <c:pt idx="2496">
                  <c:v>26.010416666666668</c:v>
                </c:pt>
                <c:pt idx="2497">
                  <c:v>26.020833333333332</c:v>
                </c:pt>
                <c:pt idx="2498">
                  <c:v>26.03125</c:v>
                </c:pt>
                <c:pt idx="2499">
                  <c:v>26.041666666666668</c:v>
                </c:pt>
                <c:pt idx="2500">
                  <c:v>26.052083333333332</c:v>
                </c:pt>
                <c:pt idx="2501">
                  <c:v>26.0625</c:v>
                </c:pt>
                <c:pt idx="2502">
                  <c:v>26.072916666666668</c:v>
                </c:pt>
                <c:pt idx="2503">
                  <c:v>26.083333333333332</c:v>
                </c:pt>
                <c:pt idx="2504">
                  <c:v>26.09375</c:v>
                </c:pt>
                <c:pt idx="2505">
                  <c:v>26.104166666666668</c:v>
                </c:pt>
                <c:pt idx="2506">
                  <c:v>26.114583333333332</c:v>
                </c:pt>
                <c:pt idx="2507">
                  <c:v>26.125</c:v>
                </c:pt>
                <c:pt idx="2508">
                  <c:v>26.135416666666668</c:v>
                </c:pt>
                <c:pt idx="2509">
                  <c:v>26.145833333333332</c:v>
                </c:pt>
                <c:pt idx="2510">
                  <c:v>26.15625</c:v>
                </c:pt>
                <c:pt idx="2511">
                  <c:v>26.166666666666668</c:v>
                </c:pt>
                <c:pt idx="2512">
                  <c:v>26.177083333333332</c:v>
                </c:pt>
                <c:pt idx="2513">
                  <c:v>26.1875</c:v>
                </c:pt>
                <c:pt idx="2514">
                  <c:v>26.197916666666668</c:v>
                </c:pt>
                <c:pt idx="2515">
                  <c:v>26.208333333333332</c:v>
                </c:pt>
                <c:pt idx="2516">
                  <c:v>26.21875</c:v>
                </c:pt>
                <c:pt idx="2517">
                  <c:v>26.229166666666668</c:v>
                </c:pt>
                <c:pt idx="2518">
                  <c:v>26.239583333333332</c:v>
                </c:pt>
                <c:pt idx="2519">
                  <c:v>26.25</c:v>
                </c:pt>
                <c:pt idx="2520">
                  <c:v>26.260416666666668</c:v>
                </c:pt>
                <c:pt idx="2521">
                  <c:v>26.270833333333332</c:v>
                </c:pt>
                <c:pt idx="2522">
                  <c:v>26.28125</c:v>
                </c:pt>
                <c:pt idx="2523">
                  <c:v>26.291666666666668</c:v>
                </c:pt>
                <c:pt idx="2524">
                  <c:v>26.302083333333332</c:v>
                </c:pt>
                <c:pt idx="2525">
                  <c:v>26.3125</c:v>
                </c:pt>
                <c:pt idx="2526">
                  <c:v>26.322916666666668</c:v>
                </c:pt>
                <c:pt idx="2527">
                  <c:v>26.333333333333332</c:v>
                </c:pt>
                <c:pt idx="2528">
                  <c:v>26.34375</c:v>
                </c:pt>
                <c:pt idx="2529">
                  <c:v>26.354166666666668</c:v>
                </c:pt>
                <c:pt idx="2530">
                  <c:v>26.364583333333332</c:v>
                </c:pt>
                <c:pt idx="2531">
                  <c:v>26.375</c:v>
                </c:pt>
                <c:pt idx="2532">
                  <c:v>26.385416666666668</c:v>
                </c:pt>
                <c:pt idx="2533">
                  <c:v>26.395833333333332</c:v>
                </c:pt>
                <c:pt idx="2534">
                  <c:v>26.40625</c:v>
                </c:pt>
                <c:pt idx="2535">
                  <c:v>26.416666666666668</c:v>
                </c:pt>
                <c:pt idx="2536">
                  <c:v>26.427083333333332</c:v>
                </c:pt>
                <c:pt idx="2537">
                  <c:v>26.4375</c:v>
                </c:pt>
                <c:pt idx="2538">
                  <c:v>26.447916666666668</c:v>
                </c:pt>
                <c:pt idx="2539">
                  <c:v>26.458333333333332</c:v>
                </c:pt>
                <c:pt idx="2540">
                  <c:v>26.46875</c:v>
                </c:pt>
                <c:pt idx="2541">
                  <c:v>26.479166666666668</c:v>
                </c:pt>
                <c:pt idx="2542">
                  <c:v>26.489583333333332</c:v>
                </c:pt>
                <c:pt idx="2543">
                  <c:v>26.5</c:v>
                </c:pt>
                <c:pt idx="2544">
                  <c:v>26.510416666666668</c:v>
                </c:pt>
                <c:pt idx="2545">
                  <c:v>26.520833333333332</c:v>
                </c:pt>
                <c:pt idx="2546">
                  <c:v>26.53125</c:v>
                </c:pt>
                <c:pt idx="2547">
                  <c:v>26.541666666666668</c:v>
                </c:pt>
                <c:pt idx="2548">
                  <c:v>26.552083333333332</c:v>
                </c:pt>
                <c:pt idx="2549">
                  <c:v>26.5625</c:v>
                </c:pt>
                <c:pt idx="2550">
                  <c:v>26.572916666666668</c:v>
                </c:pt>
                <c:pt idx="2551">
                  <c:v>26.583333333333332</c:v>
                </c:pt>
                <c:pt idx="2552">
                  <c:v>26.59375</c:v>
                </c:pt>
                <c:pt idx="2553">
                  <c:v>26.604166666666668</c:v>
                </c:pt>
                <c:pt idx="2554">
                  <c:v>26.614583333333332</c:v>
                </c:pt>
                <c:pt idx="2555">
                  <c:v>26.625</c:v>
                </c:pt>
                <c:pt idx="2556">
                  <c:v>26.635416666666668</c:v>
                </c:pt>
                <c:pt idx="2557">
                  <c:v>26.645833333333332</c:v>
                </c:pt>
                <c:pt idx="2558">
                  <c:v>26.65625</c:v>
                </c:pt>
                <c:pt idx="2559">
                  <c:v>26.666666666666668</c:v>
                </c:pt>
                <c:pt idx="2560">
                  <c:v>26.677083333333332</c:v>
                </c:pt>
                <c:pt idx="2561">
                  <c:v>26.6875</c:v>
                </c:pt>
                <c:pt idx="2562">
                  <c:v>26.697916666666668</c:v>
                </c:pt>
                <c:pt idx="2563">
                  <c:v>26.708333333333332</c:v>
                </c:pt>
                <c:pt idx="2564">
                  <c:v>26.71875</c:v>
                </c:pt>
                <c:pt idx="2565">
                  <c:v>26.729166666666668</c:v>
                </c:pt>
                <c:pt idx="2566">
                  <c:v>26.739583333333332</c:v>
                </c:pt>
                <c:pt idx="2567">
                  <c:v>26.75</c:v>
                </c:pt>
                <c:pt idx="2568">
                  <c:v>26.760416666666668</c:v>
                </c:pt>
                <c:pt idx="2569">
                  <c:v>26.770833333333332</c:v>
                </c:pt>
                <c:pt idx="2570">
                  <c:v>26.78125</c:v>
                </c:pt>
                <c:pt idx="2571">
                  <c:v>26.791666666666668</c:v>
                </c:pt>
                <c:pt idx="2572">
                  <c:v>26.802083333333332</c:v>
                </c:pt>
                <c:pt idx="2573">
                  <c:v>26.8125</c:v>
                </c:pt>
                <c:pt idx="2574">
                  <c:v>26.822916666666668</c:v>
                </c:pt>
                <c:pt idx="2575">
                  <c:v>26.833333333333332</c:v>
                </c:pt>
                <c:pt idx="2576">
                  <c:v>26.84375</c:v>
                </c:pt>
                <c:pt idx="2577">
                  <c:v>26.854166666666668</c:v>
                </c:pt>
                <c:pt idx="2578">
                  <c:v>26.864583333333332</c:v>
                </c:pt>
                <c:pt idx="2579">
                  <c:v>26.875</c:v>
                </c:pt>
                <c:pt idx="2580">
                  <c:v>26.885416666666668</c:v>
                </c:pt>
                <c:pt idx="2581">
                  <c:v>26.895833333333332</c:v>
                </c:pt>
                <c:pt idx="2582">
                  <c:v>26.90625</c:v>
                </c:pt>
                <c:pt idx="2583">
                  <c:v>26.916666666666668</c:v>
                </c:pt>
                <c:pt idx="2584">
                  <c:v>26.927083333333332</c:v>
                </c:pt>
                <c:pt idx="2585">
                  <c:v>26.9375</c:v>
                </c:pt>
                <c:pt idx="2586">
                  <c:v>26.947916666666668</c:v>
                </c:pt>
                <c:pt idx="2587">
                  <c:v>26.958333333333332</c:v>
                </c:pt>
                <c:pt idx="2588">
                  <c:v>26.96875</c:v>
                </c:pt>
                <c:pt idx="2589">
                  <c:v>26.979166666666668</c:v>
                </c:pt>
                <c:pt idx="2590">
                  <c:v>26.989583333333332</c:v>
                </c:pt>
                <c:pt idx="2591">
                  <c:v>27</c:v>
                </c:pt>
                <c:pt idx="2592">
                  <c:v>27.010416666666668</c:v>
                </c:pt>
                <c:pt idx="2593">
                  <c:v>27.020833333333332</c:v>
                </c:pt>
                <c:pt idx="2594">
                  <c:v>27.03125</c:v>
                </c:pt>
                <c:pt idx="2595">
                  <c:v>27.041666666666668</c:v>
                </c:pt>
                <c:pt idx="2596">
                  <c:v>27.052083333333332</c:v>
                </c:pt>
                <c:pt idx="2597">
                  <c:v>27.0625</c:v>
                </c:pt>
                <c:pt idx="2598">
                  <c:v>27.072916666666668</c:v>
                </c:pt>
                <c:pt idx="2599">
                  <c:v>27.083333333333332</c:v>
                </c:pt>
                <c:pt idx="2600">
                  <c:v>27.09375</c:v>
                </c:pt>
                <c:pt idx="2601">
                  <c:v>27.104166666666668</c:v>
                </c:pt>
                <c:pt idx="2602">
                  <c:v>27.114583333333332</c:v>
                </c:pt>
                <c:pt idx="2603">
                  <c:v>27.125</c:v>
                </c:pt>
                <c:pt idx="2604">
                  <c:v>27.135416666666668</c:v>
                </c:pt>
                <c:pt idx="2605">
                  <c:v>27.145833333333332</c:v>
                </c:pt>
                <c:pt idx="2606">
                  <c:v>27.15625</c:v>
                </c:pt>
                <c:pt idx="2607">
                  <c:v>27.166666666666668</c:v>
                </c:pt>
                <c:pt idx="2608">
                  <c:v>27.177083333333332</c:v>
                </c:pt>
                <c:pt idx="2609">
                  <c:v>27.1875</c:v>
                </c:pt>
                <c:pt idx="2610">
                  <c:v>27.197916666666668</c:v>
                </c:pt>
                <c:pt idx="2611">
                  <c:v>27.208333333333332</c:v>
                </c:pt>
                <c:pt idx="2612">
                  <c:v>27.21875</c:v>
                </c:pt>
                <c:pt idx="2613">
                  <c:v>27.229166666666668</c:v>
                </c:pt>
                <c:pt idx="2614">
                  <c:v>27.239583333333332</c:v>
                </c:pt>
                <c:pt idx="2615">
                  <c:v>27.25</c:v>
                </c:pt>
                <c:pt idx="2616">
                  <c:v>27.260416666666668</c:v>
                </c:pt>
                <c:pt idx="2617">
                  <c:v>27.270833333333332</c:v>
                </c:pt>
                <c:pt idx="2618">
                  <c:v>27.28125</c:v>
                </c:pt>
                <c:pt idx="2619">
                  <c:v>27.291666666666668</c:v>
                </c:pt>
                <c:pt idx="2620">
                  <c:v>27.302083333333332</c:v>
                </c:pt>
                <c:pt idx="2621">
                  <c:v>27.3125</c:v>
                </c:pt>
                <c:pt idx="2622">
                  <c:v>27.322916666666668</c:v>
                </c:pt>
                <c:pt idx="2623">
                  <c:v>27.333333333333332</c:v>
                </c:pt>
                <c:pt idx="2624">
                  <c:v>27.34375</c:v>
                </c:pt>
                <c:pt idx="2625">
                  <c:v>27.354166666666668</c:v>
                </c:pt>
                <c:pt idx="2626">
                  <c:v>27.364583333333332</c:v>
                </c:pt>
                <c:pt idx="2627">
                  <c:v>27.375</c:v>
                </c:pt>
                <c:pt idx="2628">
                  <c:v>27.385416666666668</c:v>
                </c:pt>
                <c:pt idx="2629">
                  <c:v>27.395833333333332</c:v>
                </c:pt>
                <c:pt idx="2630">
                  <c:v>27.40625</c:v>
                </c:pt>
                <c:pt idx="2631">
                  <c:v>27.416666666666668</c:v>
                </c:pt>
                <c:pt idx="2632">
                  <c:v>27.427083333333332</c:v>
                </c:pt>
                <c:pt idx="2633">
                  <c:v>27.4375</c:v>
                </c:pt>
                <c:pt idx="2634">
                  <c:v>27.447916666666668</c:v>
                </c:pt>
                <c:pt idx="2635">
                  <c:v>27.458333333333332</c:v>
                </c:pt>
                <c:pt idx="2636">
                  <c:v>27.46875</c:v>
                </c:pt>
                <c:pt idx="2637">
                  <c:v>27.479166666666668</c:v>
                </c:pt>
                <c:pt idx="2638">
                  <c:v>27.489583333333332</c:v>
                </c:pt>
                <c:pt idx="2639">
                  <c:v>27.5</c:v>
                </c:pt>
                <c:pt idx="2640">
                  <c:v>27.510416666666668</c:v>
                </c:pt>
                <c:pt idx="2641">
                  <c:v>27.520833333333332</c:v>
                </c:pt>
                <c:pt idx="2642">
                  <c:v>27.53125</c:v>
                </c:pt>
                <c:pt idx="2643">
                  <c:v>27.541666666666668</c:v>
                </c:pt>
                <c:pt idx="2644">
                  <c:v>27.552083333333332</c:v>
                </c:pt>
                <c:pt idx="2645">
                  <c:v>27.5625</c:v>
                </c:pt>
                <c:pt idx="2646">
                  <c:v>27.572916666666668</c:v>
                </c:pt>
                <c:pt idx="2647">
                  <c:v>27.583333333333332</c:v>
                </c:pt>
                <c:pt idx="2648">
                  <c:v>27.59375</c:v>
                </c:pt>
                <c:pt idx="2649">
                  <c:v>27.604166666666668</c:v>
                </c:pt>
                <c:pt idx="2650">
                  <c:v>27.614583333333332</c:v>
                </c:pt>
                <c:pt idx="2651">
                  <c:v>27.625</c:v>
                </c:pt>
                <c:pt idx="2652">
                  <c:v>27.635416666666668</c:v>
                </c:pt>
                <c:pt idx="2653">
                  <c:v>27.645833333333332</c:v>
                </c:pt>
                <c:pt idx="2654">
                  <c:v>27.65625</c:v>
                </c:pt>
                <c:pt idx="2655">
                  <c:v>27.666666666666668</c:v>
                </c:pt>
                <c:pt idx="2656">
                  <c:v>27.677083333333332</c:v>
                </c:pt>
                <c:pt idx="2657">
                  <c:v>27.6875</c:v>
                </c:pt>
                <c:pt idx="2658">
                  <c:v>27.697916666666668</c:v>
                </c:pt>
                <c:pt idx="2659">
                  <c:v>27.708333333333332</c:v>
                </c:pt>
                <c:pt idx="2660">
                  <c:v>27.71875</c:v>
                </c:pt>
                <c:pt idx="2661">
                  <c:v>27.729166666666668</c:v>
                </c:pt>
                <c:pt idx="2662">
                  <c:v>27.739583333333332</c:v>
                </c:pt>
                <c:pt idx="2663">
                  <c:v>27.75</c:v>
                </c:pt>
                <c:pt idx="2664">
                  <c:v>27.760416666666668</c:v>
                </c:pt>
                <c:pt idx="2665">
                  <c:v>27.770833333333332</c:v>
                </c:pt>
                <c:pt idx="2666">
                  <c:v>27.78125</c:v>
                </c:pt>
                <c:pt idx="2667">
                  <c:v>27.791666666666668</c:v>
                </c:pt>
                <c:pt idx="2668">
                  <c:v>27.802083333333332</c:v>
                </c:pt>
                <c:pt idx="2669">
                  <c:v>27.8125</c:v>
                </c:pt>
                <c:pt idx="2670">
                  <c:v>27.822916666666668</c:v>
                </c:pt>
                <c:pt idx="2671">
                  <c:v>27.833333333333332</c:v>
                </c:pt>
                <c:pt idx="2672">
                  <c:v>27.84375</c:v>
                </c:pt>
                <c:pt idx="2673">
                  <c:v>27.854166666666668</c:v>
                </c:pt>
                <c:pt idx="2674">
                  <c:v>27.864583333333332</c:v>
                </c:pt>
                <c:pt idx="2675">
                  <c:v>27.875</c:v>
                </c:pt>
                <c:pt idx="2676">
                  <c:v>27.885416666666668</c:v>
                </c:pt>
                <c:pt idx="2677">
                  <c:v>27.895833333333332</c:v>
                </c:pt>
                <c:pt idx="2678">
                  <c:v>27.90625</c:v>
                </c:pt>
                <c:pt idx="2679">
                  <c:v>27.916666666666668</c:v>
                </c:pt>
                <c:pt idx="2680">
                  <c:v>27.927083333333332</c:v>
                </c:pt>
                <c:pt idx="2681">
                  <c:v>27.9375</c:v>
                </c:pt>
                <c:pt idx="2682">
                  <c:v>27.947916666666668</c:v>
                </c:pt>
                <c:pt idx="2683">
                  <c:v>27.958333333333332</c:v>
                </c:pt>
                <c:pt idx="2684">
                  <c:v>27.96875</c:v>
                </c:pt>
                <c:pt idx="2685">
                  <c:v>27.979166666666668</c:v>
                </c:pt>
                <c:pt idx="2686">
                  <c:v>27.989583333333332</c:v>
                </c:pt>
                <c:pt idx="2687">
                  <c:v>28</c:v>
                </c:pt>
                <c:pt idx="2688">
                  <c:v>28.010416666666668</c:v>
                </c:pt>
                <c:pt idx="2689">
                  <c:v>28.020833333333332</c:v>
                </c:pt>
                <c:pt idx="2690">
                  <c:v>28.03125</c:v>
                </c:pt>
                <c:pt idx="2691">
                  <c:v>28.041666666666668</c:v>
                </c:pt>
                <c:pt idx="2692">
                  <c:v>28.052083333333332</c:v>
                </c:pt>
                <c:pt idx="2693">
                  <c:v>28.0625</c:v>
                </c:pt>
                <c:pt idx="2694">
                  <c:v>28.072916666666668</c:v>
                </c:pt>
                <c:pt idx="2695">
                  <c:v>28.083333333333332</c:v>
                </c:pt>
                <c:pt idx="2696">
                  <c:v>28.09375</c:v>
                </c:pt>
                <c:pt idx="2697">
                  <c:v>28.104166666666668</c:v>
                </c:pt>
                <c:pt idx="2698">
                  <c:v>28.114583333333332</c:v>
                </c:pt>
                <c:pt idx="2699">
                  <c:v>28.125</c:v>
                </c:pt>
                <c:pt idx="2700">
                  <c:v>28.135416666666668</c:v>
                </c:pt>
                <c:pt idx="2701">
                  <c:v>28.145833333333332</c:v>
                </c:pt>
                <c:pt idx="2702">
                  <c:v>28.15625</c:v>
                </c:pt>
                <c:pt idx="2703">
                  <c:v>28.166666666666668</c:v>
                </c:pt>
                <c:pt idx="2704">
                  <c:v>28.177083333333332</c:v>
                </c:pt>
                <c:pt idx="2705">
                  <c:v>28.1875</c:v>
                </c:pt>
                <c:pt idx="2706">
                  <c:v>28.197916666666668</c:v>
                </c:pt>
                <c:pt idx="2707">
                  <c:v>28.208333333333332</c:v>
                </c:pt>
                <c:pt idx="2708">
                  <c:v>28.21875</c:v>
                </c:pt>
                <c:pt idx="2709">
                  <c:v>28.229166666666668</c:v>
                </c:pt>
                <c:pt idx="2710">
                  <c:v>28.239583333333332</c:v>
                </c:pt>
                <c:pt idx="2711">
                  <c:v>28.25</c:v>
                </c:pt>
                <c:pt idx="2712">
                  <c:v>28.260416666666668</c:v>
                </c:pt>
                <c:pt idx="2713">
                  <c:v>28.270833333333332</c:v>
                </c:pt>
                <c:pt idx="2714">
                  <c:v>28.28125</c:v>
                </c:pt>
                <c:pt idx="2715">
                  <c:v>28.291666666666668</c:v>
                </c:pt>
                <c:pt idx="2716">
                  <c:v>28.302083333333332</c:v>
                </c:pt>
                <c:pt idx="2717">
                  <c:v>28.3125</c:v>
                </c:pt>
                <c:pt idx="2718">
                  <c:v>28.322916666666668</c:v>
                </c:pt>
                <c:pt idx="2719">
                  <c:v>28.333333333333332</c:v>
                </c:pt>
                <c:pt idx="2720">
                  <c:v>28.34375</c:v>
                </c:pt>
                <c:pt idx="2721">
                  <c:v>28.354166666666668</c:v>
                </c:pt>
                <c:pt idx="2722">
                  <c:v>28.364583333333332</c:v>
                </c:pt>
                <c:pt idx="2723">
                  <c:v>28.375</c:v>
                </c:pt>
                <c:pt idx="2724">
                  <c:v>28.385416666666668</c:v>
                </c:pt>
                <c:pt idx="2725">
                  <c:v>28.395833333333332</c:v>
                </c:pt>
                <c:pt idx="2726">
                  <c:v>28.40625</c:v>
                </c:pt>
                <c:pt idx="2727">
                  <c:v>28.416666666666668</c:v>
                </c:pt>
                <c:pt idx="2728">
                  <c:v>28.427083333333332</c:v>
                </c:pt>
                <c:pt idx="2729">
                  <c:v>28.4375</c:v>
                </c:pt>
                <c:pt idx="2730">
                  <c:v>28.447916666666668</c:v>
                </c:pt>
                <c:pt idx="2731">
                  <c:v>28.458333333333332</c:v>
                </c:pt>
                <c:pt idx="2732">
                  <c:v>28.46875</c:v>
                </c:pt>
                <c:pt idx="2733">
                  <c:v>28.479166666666668</c:v>
                </c:pt>
                <c:pt idx="2734">
                  <c:v>28.489583333333332</c:v>
                </c:pt>
                <c:pt idx="2735">
                  <c:v>28.5</c:v>
                </c:pt>
                <c:pt idx="2736">
                  <c:v>28.510416666666668</c:v>
                </c:pt>
                <c:pt idx="2737">
                  <c:v>28.520833333333332</c:v>
                </c:pt>
                <c:pt idx="2738">
                  <c:v>28.53125</c:v>
                </c:pt>
                <c:pt idx="2739">
                  <c:v>28.541666666666668</c:v>
                </c:pt>
                <c:pt idx="2740">
                  <c:v>28.552083333333332</c:v>
                </c:pt>
                <c:pt idx="2741">
                  <c:v>28.5625</c:v>
                </c:pt>
                <c:pt idx="2742">
                  <c:v>28.572916666666668</c:v>
                </c:pt>
                <c:pt idx="2743">
                  <c:v>28.583333333333332</c:v>
                </c:pt>
                <c:pt idx="2744">
                  <c:v>28.59375</c:v>
                </c:pt>
                <c:pt idx="2745">
                  <c:v>28.604166666666668</c:v>
                </c:pt>
                <c:pt idx="2746">
                  <c:v>28.614583333333332</c:v>
                </c:pt>
                <c:pt idx="2747">
                  <c:v>28.625</c:v>
                </c:pt>
                <c:pt idx="2748">
                  <c:v>28.635416666666668</c:v>
                </c:pt>
                <c:pt idx="2749">
                  <c:v>28.645833333333332</c:v>
                </c:pt>
                <c:pt idx="2750">
                  <c:v>28.65625</c:v>
                </c:pt>
                <c:pt idx="2751">
                  <c:v>28.666666666666668</c:v>
                </c:pt>
                <c:pt idx="2752">
                  <c:v>28.677083333333332</c:v>
                </c:pt>
                <c:pt idx="2753">
                  <c:v>28.6875</c:v>
                </c:pt>
                <c:pt idx="2754">
                  <c:v>28.697916666666668</c:v>
                </c:pt>
                <c:pt idx="2755">
                  <c:v>28.708333333333332</c:v>
                </c:pt>
                <c:pt idx="2756">
                  <c:v>28.71875</c:v>
                </c:pt>
                <c:pt idx="2757">
                  <c:v>28.729166666666668</c:v>
                </c:pt>
                <c:pt idx="2758">
                  <c:v>28.739583333333332</c:v>
                </c:pt>
                <c:pt idx="2759">
                  <c:v>28.75</c:v>
                </c:pt>
                <c:pt idx="2760">
                  <c:v>28.760416666666668</c:v>
                </c:pt>
                <c:pt idx="2761">
                  <c:v>28.770833333333332</c:v>
                </c:pt>
                <c:pt idx="2762">
                  <c:v>28.78125</c:v>
                </c:pt>
                <c:pt idx="2763">
                  <c:v>28.791666666666668</c:v>
                </c:pt>
                <c:pt idx="2764">
                  <c:v>28.802083333333332</c:v>
                </c:pt>
                <c:pt idx="2765">
                  <c:v>28.8125</c:v>
                </c:pt>
                <c:pt idx="2766">
                  <c:v>28.822916666666668</c:v>
                </c:pt>
                <c:pt idx="2767">
                  <c:v>28.833333333333332</c:v>
                </c:pt>
                <c:pt idx="2768">
                  <c:v>28.84375</c:v>
                </c:pt>
                <c:pt idx="2769">
                  <c:v>28.854166666666668</c:v>
                </c:pt>
                <c:pt idx="2770">
                  <c:v>28.864583333333332</c:v>
                </c:pt>
                <c:pt idx="2771">
                  <c:v>28.875</c:v>
                </c:pt>
                <c:pt idx="2772">
                  <c:v>28.885416666666668</c:v>
                </c:pt>
                <c:pt idx="2773">
                  <c:v>28.895833333333332</c:v>
                </c:pt>
                <c:pt idx="2774">
                  <c:v>28.90625</c:v>
                </c:pt>
                <c:pt idx="2775">
                  <c:v>28.916666666666668</c:v>
                </c:pt>
                <c:pt idx="2776">
                  <c:v>28.927083333333332</c:v>
                </c:pt>
                <c:pt idx="2777">
                  <c:v>28.9375</c:v>
                </c:pt>
                <c:pt idx="2778">
                  <c:v>28.947916666666668</c:v>
                </c:pt>
                <c:pt idx="2779">
                  <c:v>28.958333333333332</c:v>
                </c:pt>
                <c:pt idx="2780">
                  <c:v>28.96875</c:v>
                </c:pt>
                <c:pt idx="2781">
                  <c:v>28.979166666666668</c:v>
                </c:pt>
                <c:pt idx="2782">
                  <c:v>28.989583333333332</c:v>
                </c:pt>
                <c:pt idx="2783">
                  <c:v>29</c:v>
                </c:pt>
                <c:pt idx="2784">
                  <c:v>29.010416666666668</c:v>
                </c:pt>
                <c:pt idx="2785">
                  <c:v>29.020833333333332</c:v>
                </c:pt>
                <c:pt idx="2786">
                  <c:v>29.03125</c:v>
                </c:pt>
                <c:pt idx="2787">
                  <c:v>29.041666666666668</c:v>
                </c:pt>
                <c:pt idx="2788">
                  <c:v>29.052083333333332</c:v>
                </c:pt>
                <c:pt idx="2789">
                  <c:v>29.0625</c:v>
                </c:pt>
                <c:pt idx="2790">
                  <c:v>29.072916666666668</c:v>
                </c:pt>
                <c:pt idx="2791">
                  <c:v>29.083333333333332</c:v>
                </c:pt>
                <c:pt idx="2792">
                  <c:v>29.09375</c:v>
                </c:pt>
                <c:pt idx="2793">
                  <c:v>29.104166666666668</c:v>
                </c:pt>
                <c:pt idx="2794">
                  <c:v>29.114583333333332</c:v>
                </c:pt>
                <c:pt idx="2795">
                  <c:v>29.125</c:v>
                </c:pt>
                <c:pt idx="2796">
                  <c:v>29.135416666666668</c:v>
                </c:pt>
                <c:pt idx="2797">
                  <c:v>29.145833333333332</c:v>
                </c:pt>
                <c:pt idx="2798">
                  <c:v>29.15625</c:v>
                </c:pt>
                <c:pt idx="2799">
                  <c:v>29.166666666666668</c:v>
                </c:pt>
                <c:pt idx="2800">
                  <c:v>29.177083333333332</c:v>
                </c:pt>
                <c:pt idx="2801">
                  <c:v>29.1875</c:v>
                </c:pt>
                <c:pt idx="2802">
                  <c:v>29.197916666666668</c:v>
                </c:pt>
                <c:pt idx="2803">
                  <c:v>29.208333333333332</c:v>
                </c:pt>
                <c:pt idx="2804">
                  <c:v>29.21875</c:v>
                </c:pt>
                <c:pt idx="2805">
                  <c:v>29.229166666666668</c:v>
                </c:pt>
                <c:pt idx="2806">
                  <c:v>29.239583333333332</c:v>
                </c:pt>
                <c:pt idx="2807">
                  <c:v>29.25</c:v>
                </c:pt>
                <c:pt idx="2808">
                  <c:v>29.260416666666668</c:v>
                </c:pt>
                <c:pt idx="2809">
                  <c:v>29.270833333333332</c:v>
                </c:pt>
                <c:pt idx="2810">
                  <c:v>29.28125</c:v>
                </c:pt>
                <c:pt idx="2811">
                  <c:v>29.291666666666668</c:v>
                </c:pt>
                <c:pt idx="2812">
                  <c:v>29.302083333333332</c:v>
                </c:pt>
                <c:pt idx="2813">
                  <c:v>29.3125</c:v>
                </c:pt>
                <c:pt idx="2814">
                  <c:v>29.322916666666668</c:v>
                </c:pt>
                <c:pt idx="2815">
                  <c:v>29.333333333333332</c:v>
                </c:pt>
                <c:pt idx="2816">
                  <c:v>29.34375</c:v>
                </c:pt>
                <c:pt idx="2817">
                  <c:v>29.354166666666668</c:v>
                </c:pt>
                <c:pt idx="2818">
                  <c:v>29.364583333333332</c:v>
                </c:pt>
                <c:pt idx="2819">
                  <c:v>29.375</c:v>
                </c:pt>
                <c:pt idx="2820">
                  <c:v>29.385416666666668</c:v>
                </c:pt>
                <c:pt idx="2821">
                  <c:v>29.395833333333332</c:v>
                </c:pt>
                <c:pt idx="2822">
                  <c:v>29.40625</c:v>
                </c:pt>
                <c:pt idx="2823">
                  <c:v>29.416666666666668</c:v>
                </c:pt>
                <c:pt idx="2824">
                  <c:v>29.427083333333332</c:v>
                </c:pt>
                <c:pt idx="2825">
                  <c:v>29.4375</c:v>
                </c:pt>
                <c:pt idx="2826">
                  <c:v>29.447916666666668</c:v>
                </c:pt>
                <c:pt idx="2827">
                  <c:v>29.458333333333332</c:v>
                </c:pt>
                <c:pt idx="2828">
                  <c:v>29.46875</c:v>
                </c:pt>
                <c:pt idx="2829">
                  <c:v>29.479166666666668</c:v>
                </c:pt>
                <c:pt idx="2830">
                  <c:v>29.489583333333332</c:v>
                </c:pt>
                <c:pt idx="2831">
                  <c:v>29.5</c:v>
                </c:pt>
                <c:pt idx="2832">
                  <c:v>29.510416666666668</c:v>
                </c:pt>
                <c:pt idx="2833">
                  <c:v>29.520833333333332</c:v>
                </c:pt>
                <c:pt idx="2834">
                  <c:v>29.53125</c:v>
                </c:pt>
                <c:pt idx="2835">
                  <c:v>29.541666666666668</c:v>
                </c:pt>
                <c:pt idx="2836">
                  <c:v>29.552083333333332</c:v>
                </c:pt>
                <c:pt idx="2837">
                  <c:v>29.5625</c:v>
                </c:pt>
                <c:pt idx="2838">
                  <c:v>29.572916666666668</c:v>
                </c:pt>
                <c:pt idx="2839">
                  <c:v>29.583333333333332</c:v>
                </c:pt>
                <c:pt idx="2840">
                  <c:v>29.59375</c:v>
                </c:pt>
                <c:pt idx="2841">
                  <c:v>29.604166666666668</c:v>
                </c:pt>
                <c:pt idx="2842">
                  <c:v>29.614583333333332</c:v>
                </c:pt>
                <c:pt idx="2843">
                  <c:v>29.625</c:v>
                </c:pt>
                <c:pt idx="2844">
                  <c:v>29.635416666666668</c:v>
                </c:pt>
                <c:pt idx="2845">
                  <c:v>29.645833333333332</c:v>
                </c:pt>
                <c:pt idx="2846">
                  <c:v>29.65625</c:v>
                </c:pt>
                <c:pt idx="2847">
                  <c:v>29.666666666666668</c:v>
                </c:pt>
                <c:pt idx="2848">
                  <c:v>29.677083333333332</c:v>
                </c:pt>
                <c:pt idx="2849">
                  <c:v>29.6875</c:v>
                </c:pt>
                <c:pt idx="2850">
                  <c:v>29.697916666666668</c:v>
                </c:pt>
                <c:pt idx="2851">
                  <c:v>29.708333333333332</c:v>
                </c:pt>
                <c:pt idx="2852">
                  <c:v>29.71875</c:v>
                </c:pt>
                <c:pt idx="2853">
                  <c:v>29.729166666666668</c:v>
                </c:pt>
                <c:pt idx="2854">
                  <c:v>29.739583333333332</c:v>
                </c:pt>
                <c:pt idx="2855">
                  <c:v>29.75</c:v>
                </c:pt>
                <c:pt idx="2856">
                  <c:v>29.760416666666668</c:v>
                </c:pt>
                <c:pt idx="2857">
                  <c:v>29.770833333333332</c:v>
                </c:pt>
                <c:pt idx="2858">
                  <c:v>29.78125</c:v>
                </c:pt>
                <c:pt idx="2859">
                  <c:v>29.791666666666668</c:v>
                </c:pt>
                <c:pt idx="2860">
                  <c:v>29.802083333333332</c:v>
                </c:pt>
                <c:pt idx="2861">
                  <c:v>29.8125</c:v>
                </c:pt>
                <c:pt idx="2862">
                  <c:v>29.822916666666668</c:v>
                </c:pt>
                <c:pt idx="2863">
                  <c:v>29.833333333333332</c:v>
                </c:pt>
                <c:pt idx="2864">
                  <c:v>29.84375</c:v>
                </c:pt>
                <c:pt idx="2865">
                  <c:v>29.854166666666668</c:v>
                </c:pt>
                <c:pt idx="2866">
                  <c:v>29.864583333333332</c:v>
                </c:pt>
                <c:pt idx="2867">
                  <c:v>29.875</c:v>
                </c:pt>
                <c:pt idx="2868">
                  <c:v>29.885416666666668</c:v>
                </c:pt>
                <c:pt idx="2869">
                  <c:v>29.895833333333332</c:v>
                </c:pt>
                <c:pt idx="2870">
                  <c:v>29.90625</c:v>
                </c:pt>
                <c:pt idx="2871">
                  <c:v>29.916666666666668</c:v>
                </c:pt>
                <c:pt idx="2872">
                  <c:v>29.927083333333332</c:v>
                </c:pt>
                <c:pt idx="2873">
                  <c:v>29.9375</c:v>
                </c:pt>
                <c:pt idx="2874">
                  <c:v>29.947916666666668</c:v>
                </c:pt>
                <c:pt idx="2875">
                  <c:v>29.958333333333332</c:v>
                </c:pt>
                <c:pt idx="2876">
                  <c:v>29.96875</c:v>
                </c:pt>
                <c:pt idx="2877">
                  <c:v>29.979166666666668</c:v>
                </c:pt>
                <c:pt idx="2878">
                  <c:v>29.989583333333332</c:v>
                </c:pt>
                <c:pt idx="2879">
                  <c:v>30</c:v>
                </c:pt>
                <c:pt idx="2880">
                  <c:v>30.010416666666668</c:v>
                </c:pt>
                <c:pt idx="2881">
                  <c:v>30.020833333333332</c:v>
                </c:pt>
                <c:pt idx="2882">
                  <c:v>30.03125</c:v>
                </c:pt>
                <c:pt idx="2883">
                  <c:v>30.041666666666668</c:v>
                </c:pt>
                <c:pt idx="2884">
                  <c:v>30.052083333333332</c:v>
                </c:pt>
                <c:pt idx="2885">
                  <c:v>30.0625</c:v>
                </c:pt>
                <c:pt idx="2886">
                  <c:v>30.072916666666668</c:v>
                </c:pt>
                <c:pt idx="2887">
                  <c:v>30.083333333333332</c:v>
                </c:pt>
                <c:pt idx="2888">
                  <c:v>30.09375</c:v>
                </c:pt>
                <c:pt idx="2889">
                  <c:v>30.104166666666668</c:v>
                </c:pt>
                <c:pt idx="2890">
                  <c:v>30.114583333333332</c:v>
                </c:pt>
                <c:pt idx="2891">
                  <c:v>30.125</c:v>
                </c:pt>
                <c:pt idx="2892">
                  <c:v>30.135416666666668</c:v>
                </c:pt>
                <c:pt idx="2893">
                  <c:v>30.145833333333332</c:v>
                </c:pt>
                <c:pt idx="2894">
                  <c:v>30.15625</c:v>
                </c:pt>
                <c:pt idx="2895">
                  <c:v>30.166666666666668</c:v>
                </c:pt>
                <c:pt idx="2896">
                  <c:v>30.177083333333332</c:v>
                </c:pt>
                <c:pt idx="2897">
                  <c:v>30.1875</c:v>
                </c:pt>
                <c:pt idx="2898">
                  <c:v>30.197916666666668</c:v>
                </c:pt>
                <c:pt idx="2899">
                  <c:v>30.208333333333332</c:v>
                </c:pt>
                <c:pt idx="2900">
                  <c:v>30.21875</c:v>
                </c:pt>
                <c:pt idx="2901">
                  <c:v>30.229166666666668</c:v>
                </c:pt>
                <c:pt idx="2902">
                  <c:v>30.239583333333332</c:v>
                </c:pt>
                <c:pt idx="2903">
                  <c:v>30.25</c:v>
                </c:pt>
                <c:pt idx="2904">
                  <c:v>30.260416666666668</c:v>
                </c:pt>
                <c:pt idx="2905">
                  <c:v>30.270833333333332</c:v>
                </c:pt>
                <c:pt idx="2906">
                  <c:v>30.28125</c:v>
                </c:pt>
                <c:pt idx="2907">
                  <c:v>30.291666666666668</c:v>
                </c:pt>
                <c:pt idx="2908">
                  <c:v>30.302083333333332</c:v>
                </c:pt>
                <c:pt idx="2909">
                  <c:v>30.3125</c:v>
                </c:pt>
                <c:pt idx="2910">
                  <c:v>30.322916666666668</c:v>
                </c:pt>
                <c:pt idx="2911">
                  <c:v>30.333333333333332</c:v>
                </c:pt>
                <c:pt idx="2912">
                  <c:v>30.34375</c:v>
                </c:pt>
                <c:pt idx="2913">
                  <c:v>30.354166666666668</c:v>
                </c:pt>
                <c:pt idx="2914">
                  <c:v>30.364583333333332</c:v>
                </c:pt>
                <c:pt idx="2915">
                  <c:v>30.375</c:v>
                </c:pt>
                <c:pt idx="2916">
                  <c:v>30.385416666666668</c:v>
                </c:pt>
                <c:pt idx="2917">
                  <c:v>30.395833333333332</c:v>
                </c:pt>
                <c:pt idx="2918">
                  <c:v>30.40625</c:v>
                </c:pt>
                <c:pt idx="2919">
                  <c:v>30.416666666666668</c:v>
                </c:pt>
                <c:pt idx="2920">
                  <c:v>30.427083333333332</c:v>
                </c:pt>
                <c:pt idx="2921">
                  <c:v>30.4375</c:v>
                </c:pt>
                <c:pt idx="2922">
                  <c:v>30.447916666666668</c:v>
                </c:pt>
                <c:pt idx="2923">
                  <c:v>30.458333333333332</c:v>
                </c:pt>
                <c:pt idx="2924">
                  <c:v>30.46875</c:v>
                </c:pt>
                <c:pt idx="2925">
                  <c:v>30.479166666666668</c:v>
                </c:pt>
                <c:pt idx="2926">
                  <c:v>30.489583333333332</c:v>
                </c:pt>
                <c:pt idx="2927">
                  <c:v>30.5</c:v>
                </c:pt>
                <c:pt idx="2928">
                  <c:v>30.510416666666668</c:v>
                </c:pt>
                <c:pt idx="2929">
                  <c:v>30.520833333333332</c:v>
                </c:pt>
                <c:pt idx="2930">
                  <c:v>30.53125</c:v>
                </c:pt>
                <c:pt idx="2931">
                  <c:v>30.541666666666668</c:v>
                </c:pt>
                <c:pt idx="2932">
                  <c:v>30.552083333333332</c:v>
                </c:pt>
                <c:pt idx="2933">
                  <c:v>30.5625</c:v>
                </c:pt>
                <c:pt idx="2934">
                  <c:v>30.572916666666668</c:v>
                </c:pt>
                <c:pt idx="2935">
                  <c:v>30.583333333333332</c:v>
                </c:pt>
                <c:pt idx="2936">
                  <c:v>30.59375</c:v>
                </c:pt>
                <c:pt idx="2937">
                  <c:v>30.604166666666668</c:v>
                </c:pt>
                <c:pt idx="2938">
                  <c:v>30.614583333333332</c:v>
                </c:pt>
                <c:pt idx="2939">
                  <c:v>30.625</c:v>
                </c:pt>
                <c:pt idx="2940">
                  <c:v>30.635416666666668</c:v>
                </c:pt>
                <c:pt idx="2941">
                  <c:v>30.645833333333332</c:v>
                </c:pt>
                <c:pt idx="2942">
                  <c:v>30.65625</c:v>
                </c:pt>
                <c:pt idx="2943">
                  <c:v>30.666666666666668</c:v>
                </c:pt>
                <c:pt idx="2944">
                  <c:v>30.677083333333332</c:v>
                </c:pt>
                <c:pt idx="2945">
                  <c:v>30.6875</c:v>
                </c:pt>
                <c:pt idx="2946">
                  <c:v>30.697916666666668</c:v>
                </c:pt>
                <c:pt idx="2947">
                  <c:v>30.708333333333332</c:v>
                </c:pt>
                <c:pt idx="2948">
                  <c:v>30.71875</c:v>
                </c:pt>
                <c:pt idx="2949">
                  <c:v>30.729166666666668</c:v>
                </c:pt>
                <c:pt idx="2950">
                  <c:v>30.739583333333332</c:v>
                </c:pt>
                <c:pt idx="2951">
                  <c:v>30.75</c:v>
                </c:pt>
                <c:pt idx="2952">
                  <c:v>30.760416666666668</c:v>
                </c:pt>
                <c:pt idx="2953">
                  <c:v>30.770833333333332</c:v>
                </c:pt>
                <c:pt idx="2954">
                  <c:v>30.78125</c:v>
                </c:pt>
                <c:pt idx="2955">
                  <c:v>30.791666666666668</c:v>
                </c:pt>
                <c:pt idx="2956">
                  <c:v>30.802083333333332</c:v>
                </c:pt>
                <c:pt idx="2957">
                  <c:v>30.8125</c:v>
                </c:pt>
                <c:pt idx="2958">
                  <c:v>30.822916666666668</c:v>
                </c:pt>
                <c:pt idx="2959">
                  <c:v>30.833333333333332</c:v>
                </c:pt>
                <c:pt idx="2960">
                  <c:v>30.84375</c:v>
                </c:pt>
                <c:pt idx="2961">
                  <c:v>30.854166666666668</c:v>
                </c:pt>
                <c:pt idx="2962">
                  <c:v>30.864583333333332</c:v>
                </c:pt>
                <c:pt idx="2963">
                  <c:v>30.875</c:v>
                </c:pt>
                <c:pt idx="2964">
                  <c:v>30.885416666666668</c:v>
                </c:pt>
                <c:pt idx="2965">
                  <c:v>30.895833333333332</c:v>
                </c:pt>
                <c:pt idx="2966">
                  <c:v>30.90625</c:v>
                </c:pt>
                <c:pt idx="2967">
                  <c:v>30.916666666666668</c:v>
                </c:pt>
                <c:pt idx="2968">
                  <c:v>30.927083333333332</c:v>
                </c:pt>
                <c:pt idx="2969">
                  <c:v>30.9375</c:v>
                </c:pt>
                <c:pt idx="2970">
                  <c:v>30.947916666666668</c:v>
                </c:pt>
                <c:pt idx="2971">
                  <c:v>30.958333333333332</c:v>
                </c:pt>
                <c:pt idx="2972">
                  <c:v>30.96875</c:v>
                </c:pt>
                <c:pt idx="2973">
                  <c:v>30.979166666666668</c:v>
                </c:pt>
                <c:pt idx="2974">
                  <c:v>30.989583333333332</c:v>
                </c:pt>
                <c:pt idx="2975">
                  <c:v>31</c:v>
                </c:pt>
                <c:pt idx="2976">
                  <c:v>31.010416666666668</c:v>
                </c:pt>
                <c:pt idx="2977">
                  <c:v>31.020833333333332</c:v>
                </c:pt>
                <c:pt idx="2978">
                  <c:v>31.03125</c:v>
                </c:pt>
                <c:pt idx="2979">
                  <c:v>31.041666666666668</c:v>
                </c:pt>
                <c:pt idx="2980">
                  <c:v>31.052083333333332</c:v>
                </c:pt>
                <c:pt idx="2981">
                  <c:v>31.0625</c:v>
                </c:pt>
                <c:pt idx="2982">
                  <c:v>31.072916666666668</c:v>
                </c:pt>
                <c:pt idx="2983">
                  <c:v>31.083333333333332</c:v>
                </c:pt>
                <c:pt idx="2984">
                  <c:v>31.09375</c:v>
                </c:pt>
                <c:pt idx="2985">
                  <c:v>31.104166666666668</c:v>
                </c:pt>
                <c:pt idx="2986">
                  <c:v>31.114583333333332</c:v>
                </c:pt>
                <c:pt idx="2987">
                  <c:v>31.125</c:v>
                </c:pt>
                <c:pt idx="2988">
                  <c:v>31.135416666666668</c:v>
                </c:pt>
                <c:pt idx="2989">
                  <c:v>31.145833333333332</c:v>
                </c:pt>
                <c:pt idx="2990">
                  <c:v>31.15625</c:v>
                </c:pt>
                <c:pt idx="2991">
                  <c:v>31.166666666666668</c:v>
                </c:pt>
                <c:pt idx="2992">
                  <c:v>31.177083333333332</c:v>
                </c:pt>
                <c:pt idx="2993">
                  <c:v>31.1875</c:v>
                </c:pt>
                <c:pt idx="2994">
                  <c:v>31.197916666666668</c:v>
                </c:pt>
                <c:pt idx="2995">
                  <c:v>31.208333333333332</c:v>
                </c:pt>
                <c:pt idx="2996">
                  <c:v>31.21875</c:v>
                </c:pt>
                <c:pt idx="2997">
                  <c:v>31.229166666666668</c:v>
                </c:pt>
                <c:pt idx="2998">
                  <c:v>31.239583333333332</c:v>
                </c:pt>
                <c:pt idx="2999">
                  <c:v>31.25</c:v>
                </c:pt>
                <c:pt idx="3000">
                  <c:v>31.260416666666668</c:v>
                </c:pt>
                <c:pt idx="3001">
                  <c:v>31.270833333333332</c:v>
                </c:pt>
                <c:pt idx="3002">
                  <c:v>31.28125</c:v>
                </c:pt>
                <c:pt idx="3003">
                  <c:v>31.291666666666668</c:v>
                </c:pt>
                <c:pt idx="3004">
                  <c:v>31.302083333333332</c:v>
                </c:pt>
                <c:pt idx="3005">
                  <c:v>31.3125</c:v>
                </c:pt>
                <c:pt idx="3006">
                  <c:v>31.322916666666668</c:v>
                </c:pt>
                <c:pt idx="3007">
                  <c:v>31.333333333333332</c:v>
                </c:pt>
                <c:pt idx="3008">
                  <c:v>31.34375</c:v>
                </c:pt>
                <c:pt idx="3009">
                  <c:v>31.354166666666668</c:v>
                </c:pt>
                <c:pt idx="3010">
                  <c:v>31.364583333333332</c:v>
                </c:pt>
                <c:pt idx="3011">
                  <c:v>31.375</c:v>
                </c:pt>
                <c:pt idx="3012">
                  <c:v>31.385416666666668</c:v>
                </c:pt>
                <c:pt idx="3013">
                  <c:v>31.395833333333332</c:v>
                </c:pt>
                <c:pt idx="3014">
                  <c:v>31.40625</c:v>
                </c:pt>
                <c:pt idx="3015">
                  <c:v>31.416666666666668</c:v>
                </c:pt>
                <c:pt idx="3016">
                  <c:v>31.427083333333332</c:v>
                </c:pt>
                <c:pt idx="3017">
                  <c:v>31.4375</c:v>
                </c:pt>
                <c:pt idx="3018">
                  <c:v>31.447916666666668</c:v>
                </c:pt>
                <c:pt idx="3019">
                  <c:v>31.458333333333332</c:v>
                </c:pt>
                <c:pt idx="3020">
                  <c:v>31.46875</c:v>
                </c:pt>
                <c:pt idx="3021">
                  <c:v>31.479166666666668</c:v>
                </c:pt>
                <c:pt idx="3022">
                  <c:v>31.489583333333332</c:v>
                </c:pt>
                <c:pt idx="3023">
                  <c:v>31.5</c:v>
                </c:pt>
                <c:pt idx="3024">
                  <c:v>31.510416666666668</c:v>
                </c:pt>
                <c:pt idx="3025">
                  <c:v>31.520833333333332</c:v>
                </c:pt>
                <c:pt idx="3026">
                  <c:v>31.53125</c:v>
                </c:pt>
                <c:pt idx="3027">
                  <c:v>31.541666666666668</c:v>
                </c:pt>
                <c:pt idx="3028">
                  <c:v>31.552083333333332</c:v>
                </c:pt>
                <c:pt idx="3029">
                  <c:v>31.5625</c:v>
                </c:pt>
                <c:pt idx="3030">
                  <c:v>31.572916666666668</c:v>
                </c:pt>
                <c:pt idx="3031">
                  <c:v>31.583333333333332</c:v>
                </c:pt>
                <c:pt idx="3032">
                  <c:v>31.59375</c:v>
                </c:pt>
                <c:pt idx="3033">
                  <c:v>31.604166666666668</c:v>
                </c:pt>
                <c:pt idx="3034">
                  <c:v>31.614583333333332</c:v>
                </c:pt>
                <c:pt idx="3035">
                  <c:v>31.625</c:v>
                </c:pt>
                <c:pt idx="3036">
                  <c:v>31.635416666666668</c:v>
                </c:pt>
                <c:pt idx="3037">
                  <c:v>31.645833333333332</c:v>
                </c:pt>
                <c:pt idx="3038">
                  <c:v>31.65625</c:v>
                </c:pt>
                <c:pt idx="3039">
                  <c:v>31.666666666666668</c:v>
                </c:pt>
                <c:pt idx="3040">
                  <c:v>31.677083333333332</c:v>
                </c:pt>
                <c:pt idx="3041">
                  <c:v>31.6875</c:v>
                </c:pt>
                <c:pt idx="3042">
                  <c:v>31.697916666666668</c:v>
                </c:pt>
                <c:pt idx="3043">
                  <c:v>31.708333333333332</c:v>
                </c:pt>
                <c:pt idx="3044">
                  <c:v>31.71875</c:v>
                </c:pt>
                <c:pt idx="3045">
                  <c:v>31.729166666666668</c:v>
                </c:pt>
                <c:pt idx="3046">
                  <c:v>31.739583333333332</c:v>
                </c:pt>
                <c:pt idx="3047">
                  <c:v>31.75</c:v>
                </c:pt>
                <c:pt idx="3048">
                  <c:v>31.760416666666668</c:v>
                </c:pt>
                <c:pt idx="3049">
                  <c:v>31.770833333333332</c:v>
                </c:pt>
                <c:pt idx="3050">
                  <c:v>31.78125</c:v>
                </c:pt>
                <c:pt idx="3051">
                  <c:v>31.791666666666668</c:v>
                </c:pt>
                <c:pt idx="3052">
                  <c:v>31.802083333333332</c:v>
                </c:pt>
                <c:pt idx="3053">
                  <c:v>31.8125</c:v>
                </c:pt>
                <c:pt idx="3054">
                  <c:v>31.822916666666668</c:v>
                </c:pt>
                <c:pt idx="3055">
                  <c:v>31.833333333333332</c:v>
                </c:pt>
                <c:pt idx="3056">
                  <c:v>31.84375</c:v>
                </c:pt>
                <c:pt idx="3057">
                  <c:v>31.854166666666668</c:v>
                </c:pt>
                <c:pt idx="3058">
                  <c:v>31.864583333333332</c:v>
                </c:pt>
                <c:pt idx="3059">
                  <c:v>31.875</c:v>
                </c:pt>
                <c:pt idx="3060">
                  <c:v>31.885416666666668</c:v>
                </c:pt>
                <c:pt idx="3061">
                  <c:v>31.895833333333332</c:v>
                </c:pt>
                <c:pt idx="3062">
                  <c:v>31.90625</c:v>
                </c:pt>
                <c:pt idx="3063">
                  <c:v>31.916666666666668</c:v>
                </c:pt>
                <c:pt idx="3064">
                  <c:v>31.927083333333332</c:v>
                </c:pt>
                <c:pt idx="3065">
                  <c:v>31.9375</c:v>
                </c:pt>
                <c:pt idx="3066">
                  <c:v>31.947916666666668</c:v>
                </c:pt>
                <c:pt idx="3067">
                  <c:v>31.958333333333332</c:v>
                </c:pt>
                <c:pt idx="3068">
                  <c:v>31.96875</c:v>
                </c:pt>
                <c:pt idx="3069">
                  <c:v>31.979166666666668</c:v>
                </c:pt>
                <c:pt idx="3070">
                  <c:v>31.989583333333332</c:v>
                </c:pt>
                <c:pt idx="3071">
                  <c:v>32</c:v>
                </c:pt>
                <c:pt idx="3072">
                  <c:v>32.010416666666664</c:v>
                </c:pt>
                <c:pt idx="3073">
                  <c:v>32.020833333333336</c:v>
                </c:pt>
                <c:pt idx="3074">
                  <c:v>32.03125</c:v>
                </c:pt>
                <c:pt idx="3075">
                  <c:v>32.041666666666664</c:v>
                </c:pt>
                <c:pt idx="3076">
                  <c:v>32.052083333333336</c:v>
                </c:pt>
                <c:pt idx="3077">
                  <c:v>32.0625</c:v>
                </c:pt>
                <c:pt idx="3078">
                  <c:v>32.072916666666664</c:v>
                </c:pt>
                <c:pt idx="3079">
                  <c:v>32.083333333333336</c:v>
                </c:pt>
                <c:pt idx="3080">
                  <c:v>32.09375</c:v>
                </c:pt>
                <c:pt idx="3081">
                  <c:v>32.104166666666664</c:v>
                </c:pt>
                <c:pt idx="3082">
                  <c:v>32.114583333333336</c:v>
                </c:pt>
                <c:pt idx="3083">
                  <c:v>32.125</c:v>
                </c:pt>
                <c:pt idx="3084">
                  <c:v>32.135416666666664</c:v>
                </c:pt>
                <c:pt idx="3085">
                  <c:v>32.145833333333336</c:v>
                </c:pt>
                <c:pt idx="3086">
                  <c:v>32.15625</c:v>
                </c:pt>
                <c:pt idx="3087">
                  <c:v>32.166666666666664</c:v>
                </c:pt>
                <c:pt idx="3088">
                  <c:v>32.177083333333336</c:v>
                </c:pt>
                <c:pt idx="3089">
                  <c:v>32.1875</c:v>
                </c:pt>
                <c:pt idx="3090">
                  <c:v>32.197916666666664</c:v>
                </c:pt>
                <c:pt idx="3091">
                  <c:v>32.208333333333336</c:v>
                </c:pt>
                <c:pt idx="3092">
                  <c:v>32.21875</c:v>
                </c:pt>
                <c:pt idx="3093">
                  <c:v>32.229166666666664</c:v>
                </c:pt>
                <c:pt idx="3094">
                  <c:v>32.239583333333336</c:v>
                </c:pt>
                <c:pt idx="3095">
                  <c:v>32.25</c:v>
                </c:pt>
                <c:pt idx="3096">
                  <c:v>32.260416666666664</c:v>
                </c:pt>
                <c:pt idx="3097">
                  <c:v>32.270833333333336</c:v>
                </c:pt>
                <c:pt idx="3098">
                  <c:v>32.28125</c:v>
                </c:pt>
                <c:pt idx="3099">
                  <c:v>32.291666666666664</c:v>
                </c:pt>
                <c:pt idx="3100">
                  <c:v>32.302083333333336</c:v>
                </c:pt>
                <c:pt idx="3101">
                  <c:v>32.3125</c:v>
                </c:pt>
                <c:pt idx="3102">
                  <c:v>32.322916666666664</c:v>
                </c:pt>
                <c:pt idx="3103">
                  <c:v>32.333333333333336</c:v>
                </c:pt>
                <c:pt idx="3104">
                  <c:v>32.34375</c:v>
                </c:pt>
                <c:pt idx="3105">
                  <c:v>32.354166666666664</c:v>
                </c:pt>
                <c:pt idx="3106">
                  <c:v>32.364583333333336</c:v>
                </c:pt>
                <c:pt idx="3107">
                  <c:v>32.375</c:v>
                </c:pt>
                <c:pt idx="3108">
                  <c:v>32.385416666666664</c:v>
                </c:pt>
                <c:pt idx="3109">
                  <c:v>32.395833333333336</c:v>
                </c:pt>
                <c:pt idx="3110">
                  <c:v>32.40625</c:v>
                </c:pt>
                <c:pt idx="3111">
                  <c:v>32.416666666666664</c:v>
                </c:pt>
                <c:pt idx="3112">
                  <c:v>32.427083333333336</c:v>
                </c:pt>
                <c:pt idx="3113">
                  <c:v>32.4375</c:v>
                </c:pt>
                <c:pt idx="3114">
                  <c:v>32.447916666666664</c:v>
                </c:pt>
                <c:pt idx="3115">
                  <c:v>32.458333333333336</c:v>
                </c:pt>
                <c:pt idx="3116">
                  <c:v>32.46875</c:v>
                </c:pt>
                <c:pt idx="3117">
                  <c:v>32.479166666666664</c:v>
                </c:pt>
                <c:pt idx="3118">
                  <c:v>32.489583333333336</c:v>
                </c:pt>
                <c:pt idx="3119">
                  <c:v>32.5</c:v>
                </c:pt>
                <c:pt idx="3120">
                  <c:v>32.510416666666664</c:v>
                </c:pt>
                <c:pt idx="3121">
                  <c:v>32.520833333333336</c:v>
                </c:pt>
                <c:pt idx="3122">
                  <c:v>32.53125</c:v>
                </c:pt>
                <c:pt idx="3123">
                  <c:v>32.541666666666664</c:v>
                </c:pt>
                <c:pt idx="3124">
                  <c:v>32.552083333333336</c:v>
                </c:pt>
                <c:pt idx="3125">
                  <c:v>32.5625</c:v>
                </c:pt>
                <c:pt idx="3126">
                  <c:v>32.572916666666664</c:v>
                </c:pt>
                <c:pt idx="3127">
                  <c:v>32.583333333333336</c:v>
                </c:pt>
                <c:pt idx="3128">
                  <c:v>32.59375</c:v>
                </c:pt>
                <c:pt idx="3129">
                  <c:v>32.604166666666664</c:v>
                </c:pt>
                <c:pt idx="3130">
                  <c:v>32.614583333333336</c:v>
                </c:pt>
                <c:pt idx="3131">
                  <c:v>32.625</c:v>
                </c:pt>
                <c:pt idx="3132">
                  <c:v>32.635416666666664</c:v>
                </c:pt>
                <c:pt idx="3133">
                  <c:v>32.645833333333336</c:v>
                </c:pt>
                <c:pt idx="3134">
                  <c:v>32.65625</c:v>
                </c:pt>
                <c:pt idx="3135">
                  <c:v>32.666666666666664</c:v>
                </c:pt>
                <c:pt idx="3136">
                  <c:v>32.677083333333336</c:v>
                </c:pt>
                <c:pt idx="3137">
                  <c:v>32.6875</c:v>
                </c:pt>
                <c:pt idx="3138">
                  <c:v>32.697916666666664</c:v>
                </c:pt>
                <c:pt idx="3139">
                  <c:v>32.708333333333336</c:v>
                </c:pt>
                <c:pt idx="3140">
                  <c:v>32.71875</c:v>
                </c:pt>
                <c:pt idx="3141">
                  <c:v>32.729166666666664</c:v>
                </c:pt>
                <c:pt idx="3142">
                  <c:v>32.739583333333336</c:v>
                </c:pt>
                <c:pt idx="3143">
                  <c:v>32.75</c:v>
                </c:pt>
                <c:pt idx="3144">
                  <c:v>32.760416666666664</c:v>
                </c:pt>
                <c:pt idx="3145">
                  <c:v>32.770833333333336</c:v>
                </c:pt>
                <c:pt idx="3146">
                  <c:v>32.78125</c:v>
                </c:pt>
                <c:pt idx="3147">
                  <c:v>32.791666666666664</c:v>
                </c:pt>
                <c:pt idx="3148">
                  <c:v>32.802083333333336</c:v>
                </c:pt>
                <c:pt idx="3149">
                  <c:v>32.8125</c:v>
                </c:pt>
                <c:pt idx="3150">
                  <c:v>32.822916666666664</c:v>
                </c:pt>
                <c:pt idx="3151">
                  <c:v>32.833333333333336</c:v>
                </c:pt>
                <c:pt idx="3152">
                  <c:v>32.84375</c:v>
                </c:pt>
                <c:pt idx="3153">
                  <c:v>32.854166666666664</c:v>
                </c:pt>
                <c:pt idx="3154">
                  <c:v>32.864583333333336</c:v>
                </c:pt>
                <c:pt idx="3155">
                  <c:v>32.875</c:v>
                </c:pt>
                <c:pt idx="3156">
                  <c:v>32.885416666666664</c:v>
                </c:pt>
                <c:pt idx="3157">
                  <c:v>32.895833333333336</c:v>
                </c:pt>
                <c:pt idx="3158">
                  <c:v>32.90625</c:v>
                </c:pt>
                <c:pt idx="3159">
                  <c:v>32.916666666666664</c:v>
                </c:pt>
                <c:pt idx="3160">
                  <c:v>32.927083333333336</c:v>
                </c:pt>
                <c:pt idx="3161">
                  <c:v>32.9375</c:v>
                </c:pt>
                <c:pt idx="3162">
                  <c:v>32.947916666666664</c:v>
                </c:pt>
                <c:pt idx="3163">
                  <c:v>32.958333333333336</c:v>
                </c:pt>
                <c:pt idx="3164">
                  <c:v>32.96875</c:v>
                </c:pt>
                <c:pt idx="3165">
                  <c:v>32.979166666666664</c:v>
                </c:pt>
                <c:pt idx="3166">
                  <c:v>32.989583333333336</c:v>
                </c:pt>
                <c:pt idx="3167">
                  <c:v>33</c:v>
                </c:pt>
                <c:pt idx="3168">
                  <c:v>33.010416666666664</c:v>
                </c:pt>
                <c:pt idx="3169">
                  <c:v>33.020833333333336</c:v>
                </c:pt>
                <c:pt idx="3170">
                  <c:v>33.03125</c:v>
                </c:pt>
                <c:pt idx="3171">
                  <c:v>33.041666666666664</c:v>
                </c:pt>
                <c:pt idx="3172">
                  <c:v>33.052083333333336</c:v>
                </c:pt>
                <c:pt idx="3173">
                  <c:v>33.0625</c:v>
                </c:pt>
                <c:pt idx="3174">
                  <c:v>33.072916666666664</c:v>
                </c:pt>
                <c:pt idx="3175">
                  <c:v>33.083333333333336</c:v>
                </c:pt>
                <c:pt idx="3176">
                  <c:v>33.09375</c:v>
                </c:pt>
                <c:pt idx="3177">
                  <c:v>33.104166666666664</c:v>
                </c:pt>
                <c:pt idx="3178">
                  <c:v>33.114583333333336</c:v>
                </c:pt>
                <c:pt idx="3179">
                  <c:v>33.125</c:v>
                </c:pt>
                <c:pt idx="3180">
                  <c:v>33.135416666666664</c:v>
                </c:pt>
                <c:pt idx="3181">
                  <c:v>33.145833333333336</c:v>
                </c:pt>
                <c:pt idx="3182">
                  <c:v>33.15625</c:v>
                </c:pt>
                <c:pt idx="3183">
                  <c:v>33.166666666666664</c:v>
                </c:pt>
                <c:pt idx="3184">
                  <c:v>33.177083333333336</c:v>
                </c:pt>
                <c:pt idx="3185">
                  <c:v>33.1875</c:v>
                </c:pt>
                <c:pt idx="3186">
                  <c:v>33.197916666666664</c:v>
                </c:pt>
                <c:pt idx="3187">
                  <c:v>33.208333333333336</c:v>
                </c:pt>
                <c:pt idx="3188">
                  <c:v>33.21875</c:v>
                </c:pt>
                <c:pt idx="3189">
                  <c:v>33.229166666666664</c:v>
                </c:pt>
                <c:pt idx="3190">
                  <c:v>33.239583333333336</c:v>
                </c:pt>
                <c:pt idx="3191">
                  <c:v>33.25</c:v>
                </c:pt>
                <c:pt idx="3192">
                  <c:v>33.260416666666664</c:v>
                </c:pt>
                <c:pt idx="3193">
                  <c:v>33.270833333333336</c:v>
                </c:pt>
                <c:pt idx="3194">
                  <c:v>33.28125</c:v>
                </c:pt>
                <c:pt idx="3195">
                  <c:v>33.291666666666664</c:v>
                </c:pt>
                <c:pt idx="3196">
                  <c:v>33.302083333333336</c:v>
                </c:pt>
                <c:pt idx="3197">
                  <c:v>33.3125</c:v>
                </c:pt>
                <c:pt idx="3198">
                  <c:v>33.322916666666664</c:v>
                </c:pt>
                <c:pt idx="3199">
                  <c:v>33.333333333333336</c:v>
                </c:pt>
                <c:pt idx="3200">
                  <c:v>33.34375</c:v>
                </c:pt>
                <c:pt idx="3201">
                  <c:v>33.354166666666664</c:v>
                </c:pt>
                <c:pt idx="3202">
                  <c:v>33.364583333333336</c:v>
                </c:pt>
                <c:pt idx="3203">
                  <c:v>33.375</c:v>
                </c:pt>
                <c:pt idx="3204">
                  <c:v>33.385416666666664</c:v>
                </c:pt>
                <c:pt idx="3205">
                  <c:v>33.395833333333336</c:v>
                </c:pt>
                <c:pt idx="3206">
                  <c:v>33.40625</c:v>
                </c:pt>
                <c:pt idx="3207">
                  <c:v>33.416666666666664</c:v>
                </c:pt>
                <c:pt idx="3208">
                  <c:v>33.427083333333336</c:v>
                </c:pt>
                <c:pt idx="3209">
                  <c:v>33.4375</c:v>
                </c:pt>
                <c:pt idx="3210">
                  <c:v>33.447916666666664</c:v>
                </c:pt>
                <c:pt idx="3211">
                  <c:v>33.458333333333336</c:v>
                </c:pt>
                <c:pt idx="3212">
                  <c:v>33.46875</c:v>
                </c:pt>
                <c:pt idx="3213">
                  <c:v>33.479166666666664</c:v>
                </c:pt>
                <c:pt idx="3214">
                  <c:v>33.489583333333336</c:v>
                </c:pt>
                <c:pt idx="3215">
                  <c:v>33.5</c:v>
                </c:pt>
                <c:pt idx="3216">
                  <c:v>33.510416666666664</c:v>
                </c:pt>
                <c:pt idx="3217">
                  <c:v>33.520833333333336</c:v>
                </c:pt>
                <c:pt idx="3218">
                  <c:v>33.53125</c:v>
                </c:pt>
                <c:pt idx="3219">
                  <c:v>33.541666666666664</c:v>
                </c:pt>
                <c:pt idx="3220">
                  <c:v>33.552083333333336</c:v>
                </c:pt>
                <c:pt idx="3221">
                  <c:v>33.5625</c:v>
                </c:pt>
                <c:pt idx="3222">
                  <c:v>33.572916666666664</c:v>
                </c:pt>
                <c:pt idx="3223">
                  <c:v>33.583333333333336</c:v>
                </c:pt>
                <c:pt idx="3224">
                  <c:v>33.59375</c:v>
                </c:pt>
                <c:pt idx="3225">
                  <c:v>33.604166666666664</c:v>
                </c:pt>
                <c:pt idx="3226">
                  <c:v>33.614583333333336</c:v>
                </c:pt>
                <c:pt idx="3227">
                  <c:v>33.625</c:v>
                </c:pt>
                <c:pt idx="3228">
                  <c:v>33.635416666666664</c:v>
                </c:pt>
                <c:pt idx="3229">
                  <c:v>33.645833333333336</c:v>
                </c:pt>
                <c:pt idx="3230">
                  <c:v>33.65625</c:v>
                </c:pt>
                <c:pt idx="3231">
                  <c:v>33.666666666666664</c:v>
                </c:pt>
                <c:pt idx="3232">
                  <c:v>33.677083333333336</c:v>
                </c:pt>
                <c:pt idx="3233">
                  <c:v>33.6875</c:v>
                </c:pt>
                <c:pt idx="3234">
                  <c:v>33.697916666666664</c:v>
                </c:pt>
                <c:pt idx="3235">
                  <c:v>33.708333333333336</c:v>
                </c:pt>
                <c:pt idx="3236">
                  <c:v>33.71875</c:v>
                </c:pt>
                <c:pt idx="3237">
                  <c:v>33.729166666666664</c:v>
                </c:pt>
                <c:pt idx="3238">
                  <c:v>33.739583333333336</c:v>
                </c:pt>
                <c:pt idx="3239">
                  <c:v>33.75</c:v>
                </c:pt>
                <c:pt idx="3240">
                  <c:v>33.760416666666664</c:v>
                </c:pt>
                <c:pt idx="3241">
                  <c:v>33.770833333333336</c:v>
                </c:pt>
                <c:pt idx="3242">
                  <c:v>33.78125</c:v>
                </c:pt>
                <c:pt idx="3243">
                  <c:v>33.791666666666664</c:v>
                </c:pt>
                <c:pt idx="3244">
                  <c:v>33.802083333333336</c:v>
                </c:pt>
                <c:pt idx="3245">
                  <c:v>33.8125</c:v>
                </c:pt>
                <c:pt idx="3246">
                  <c:v>33.822916666666664</c:v>
                </c:pt>
                <c:pt idx="3247">
                  <c:v>33.833333333333336</c:v>
                </c:pt>
                <c:pt idx="3248">
                  <c:v>33.84375</c:v>
                </c:pt>
                <c:pt idx="3249">
                  <c:v>33.854166666666664</c:v>
                </c:pt>
                <c:pt idx="3250">
                  <c:v>33.864583333333336</c:v>
                </c:pt>
                <c:pt idx="3251">
                  <c:v>33.875</c:v>
                </c:pt>
                <c:pt idx="3252">
                  <c:v>33.885416666666664</c:v>
                </c:pt>
                <c:pt idx="3253">
                  <c:v>33.895833333333336</c:v>
                </c:pt>
                <c:pt idx="3254">
                  <c:v>33.90625</c:v>
                </c:pt>
                <c:pt idx="3255">
                  <c:v>33.916666666666664</c:v>
                </c:pt>
                <c:pt idx="3256">
                  <c:v>33.927083333333336</c:v>
                </c:pt>
                <c:pt idx="3257">
                  <c:v>33.9375</c:v>
                </c:pt>
                <c:pt idx="3258">
                  <c:v>33.947916666666664</c:v>
                </c:pt>
                <c:pt idx="3259">
                  <c:v>33.958333333333336</c:v>
                </c:pt>
                <c:pt idx="3260">
                  <c:v>33.96875</c:v>
                </c:pt>
                <c:pt idx="3261">
                  <c:v>33.979166666666664</c:v>
                </c:pt>
                <c:pt idx="3262">
                  <c:v>33.989583333333336</c:v>
                </c:pt>
                <c:pt idx="3263">
                  <c:v>34</c:v>
                </c:pt>
                <c:pt idx="3264">
                  <c:v>34.010416666666664</c:v>
                </c:pt>
                <c:pt idx="3265">
                  <c:v>34.020833333333336</c:v>
                </c:pt>
                <c:pt idx="3266">
                  <c:v>34.03125</c:v>
                </c:pt>
                <c:pt idx="3267">
                  <c:v>34.041666666666664</c:v>
                </c:pt>
                <c:pt idx="3268">
                  <c:v>34.052083333333336</c:v>
                </c:pt>
                <c:pt idx="3269">
                  <c:v>34.0625</c:v>
                </c:pt>
                <c:pt idx="3270">
                  <c:v>34.072916666666664</c:v>
                </c:pt>
                <c:pt idx="3271">
                  <c:v>34.083333333333336</c:v>
                </c:pt>
                <c:pt idx="3272">
                  <c:v>34.09375</c:v>
                </c:pt>
                <c:pt idx="3273">
                  <c:v>34.104166666666664</c:v>
                </c:pt>
                <c:pt idx="3274">
                  <c:v>34.114583333333336</c:v>
                </c:pt>
                <c:pt idx="3275">
                  <c:v>34.125</c:v>
                </c:pt>
                <c:pt idx="3276">
                  <c:v>34.135416666666664</c:v>
                </c:pt>
                <c:pt idx="3277">
                  <c:v>34.145833333333336</c:v>
                </c:pt>
                <c:pt idx="3278">
                  <c:v>34.15625</c:v>
                </c:pt>
                <c:pt idx="3279">
                  <c:v>34.166666666666664</c:v>
                </c:pt>
                <c:pt idx="3280">
                  <c:v>34.177083333333336</c:v>
                </c:pt>
                <c:pt idx="3281">
                  <c:v>34.1875</c:v>
                </c:pt>
                <c:pt idx="3282">
                  <c:v>34.197916666666664</c:v>
                </c:pt>
                <c:pt idx="3283">
                  <c:v>34.208333333333336</c:v>
                </c:pt>
                <c:pt idx="3284">
                  <c:v>34.21875</c:v>
                </c:pt>
                <c:pt idx="3285">
                  <c:v>34.229166666666664</c:v>
                </c:pt>
                <c:pt idx="3286">
                  <c:v>34.239583333333336</c:v>
                </c:pt>
                <c:pt idx="3287">
                  <c:v>34.25</c:v>
                </c:pt>
                <c:pt idx="3288">
                  <c:v>34.260416666666664</c:v>
                </c:pt>
                <c:pt idx="3289">
                  <c:v>34.270833333333336</c:v>
                </c:pt>
                <c:pt idx="3290">
                  <c:v>34.28125</c:v>
                </c:pt>
                <c:pt idx="3291">
                  <c:v>34.291666666666664</c:v>
                </c:pt>
                <c:pt idx="3292">
                  <c:v>34.302083333333336</c:v>
                </c:pt>
                <c:pt idx="3293">
                  <c:v>34.3125</c:v>
                </c:pt>
                <c:pt idx="3294">
                  <c:v>34.322916666666664</c:v>
                </c:pt>
                <c:pt idx="3295">
                  <c:v>34.333333333333336</c:v>
                </c:pt>
                <c:pt idx="3296">
                  <c:v>34.34375</c:v>
                </c:pt>
                <c:pt idx="3297">
                  <c:v>34.354166666666664</c:v>
                </c:pt>
                <c:pt idx="3298">
                  <c:v>34.364583333333336</c:v>
                </c:pt>
                <c:pt idx="3299">
                  <c:v>34.375</c:v>
                </c:pt>
                <c:pt idx="3300">
                  <c:v>34.385416666666664</c:v>
                </c:pt>
                <c:pt idx="3301">
                  <c:v>34.395833333333336</c:v>
                </c:pt>
                <c:pt idx="3302">
                  <c:v>34.40625</c:v>
                </c:pt>
                <c:pt idx="3303">
                  <c:v>34.416666666666664</c:v>
                </c:pt>
                <c:pt idx="3304">
                  <c:v>34.427083333333336</c:v>
                </c:pt>
                <c:pt idx="3305">
                  <c:v>34.4375</c:v>
                </c:pt>
                <c:pt idx="3306">
                  <c:v>34.447916666666664</c:v>
                </c:pt>
                <c:pt idx="3307">
                  <c:v>34.458333333333336</c:v>
                </c:pt>
                <c:pt idx="3308">
                  <c:v>34.46875</c:v>
                </c:pt>
                <c:pt idx="3309">
                  <c:v>34.479166666666664</c:v>
                </c:pt>
                <c:pt idx="3310">
                  <c:v>34.489583333333336</c:v>
                </c:pt>
                <c:pt idx="3311">
                  <c:v>34.5</c:v>
                </c:pt>
                <c:pt idx="3312">
                  <c:v>34.510416666666664</c:v>
                </c:pt>
                <c:pt idx="3313">
                  <c:v>34.520833333333336</c:v>
                </c:pt>
                <c:pt idx="3314">
                  <c:v>34.53125</c:v>
                </c:pt>
                <c:pt idx="3315">
                  <c:v>34.541666666666664</c:v>
                </c:pt>
                <c:pt idx="3316">
                  <c:v>34.552083333333336</c:v>
                </c:pt>
                <c:pt idx="3317">
                  <c:v>34.5625</c:v>
                </c:pt>
                <c:pt idx="3318">
                  <c:v>34.572916666666664</c:v>
                </c:pt>
                <c:pt idx="3319">
                  <c:v>34.583333333333336</c:v>
                </c:pt>
                <c:pt idx="3320">
                  <c:v>34.59375</c:v>
                </c:pt>
                <c:pt idx="3321">
                  <c:v>34.604166666666664</c:v>
                </c:pt>
                <c:pt idx="3322">
                  <c:v>34.614583333333336</c:v>
                </c:pt>
                <c:pt idx="3323">
                  <c:v>34.625</c:v>
                </c:pt>
                <c:pt idx="3324">
                  <c:v>34.635416666666664</c:v>
                </c:pt>
                <c:pt idx="3325">
                  <c:v>34.645833333333336</c:v>
                </c:pt>
                <c:pt idx="3326">
                  <c:v>34.65625</c:v>
                </c:pt>
                <c:pt idx="3327">
                  <c:v>34.666666666666664</c:v>
                </c:pt>
                <c:pt idx="3328">
                  <c:v>34.677083333333336</c:v>
                </c:pt>
                <c:pt idx="3329">
                  <c:v>34.6875</c:v>
                </c:pt>
                <c:pt idx="3330">
                  <c:v>34.697916666666664</c:v>
                </c:pt>
                <c:pt idx="3331">
                  <c:v>34.708333333333336</c:v>
                </c:pt>
                <c:pt idx="3332">
                  <c:v>34.71875</c:v>
                </c:pt>
                <c:pt idx="3333">
                  <c:v>34.729166666666664</c:v>
                </c:pt>
                <c:pt idx="3334">
                  <c:v>34.739583333333336</c:v>
                </c:pt>
                <c:pt idx="3335">
                  <c:v>34.75</c:v>
                </c:pt>
                <c:pt idx="3336">
                  <c:v>34.760416666666664</c:v>
                </c:pt>
                <c:pt idx="3337">
                  <c:v>34.770833333333336</c:v>
                </c:pt>
                <c:pt idx="3338">
                  <c:v>34.78125</c:v>
                </c:pt>
                <c:pt idx="3339">
                  <c:v>34.791666666666664</c:v>
                </c:pt>
                <c:pt idx="3340">
                  <c:v>34.802083333333336</c:v>
                </c:pt>
                <c:pt idx="3341">
                  <c:v>34.8125</c:v>
                </c:pt>
                <c:pt idx="3342">
                  <c:v>34.822916666666664</c:v>
                </c:pt>
                <c:pt idx="3343">
                  <c:v>34.833333333333336</c:v>
                </c:pt>
                <c:pt idx="3344">
                  <c:v>34.84375</c:v>
                </c:pt>
                <c:pt idx="3345">
                  <c:v>34.854166666666664</c:v>
                </c:pt>
                <c:pt idx="3346">
                  <c:v>34.864583333333336</c:v>
                </c:pt>
                <c:pt idx="3347">
                  <c:v>34.875</c:v>
                </c:pt>
                <c:pt idx="3348">
                  <c:v>34.885416666666664</c:v>
                </c:pt>
                <c:pt idx="3349">
                  <c:v>34.895833333333336</c:v>
                </c:pt>
                <c:pt idx="3350">
                  <c:v>34.90625</c:v>
                </c:pt>
                <c:pt idx="3351">
                  <c:v>34.916666666666664</c:v>
                </c:pt>
                <c:pt idx="3352">
                  <c:v>34.927083333333336</c:v>
                </c:pt>
                <c:pt idx="3353">
                  <c:v>34.9375</c:v>
                </c:pt>
                <c:pt idx="3354">
                  <c:v>34.947916666666664</c:v>
                </c:pt>
                <c:pt idx="3355">
                  <c:v>34.958333333333336</c:v>
                </c:pt>
                <c:pt idx="3356">
                  <c:v>34.96875</c:v>
                </c:pt>
                <c:pt idx="3357">
                  <c:v>34.979166666666664</c:v>
                </c:pt>
                <c:pt idx="3358">
                  <c:v>34.989583333333336</c:v>
                </c:pt>
                <c:pt idx="3359">
                  <c:v>35</c:v>
                </c:pt>
                <c:pt idx="3360">
                  <c:v>35.010416666666664</c:v>
                </c:pt>
                <c:pt idx="3361">
                  <c:v>35.020833333333336</c:v>
                </c:pt>
                <c:pt idx="3362">
                  <c:v>35.03125</c:v>
                </c:pt>
                <c:pt idx="3363">
                  <c:v>35.041666666666664</c:v>
                </c:pt>
                <c:pt idx="3364">
                  <c:v>35.052083333333336</c:v>
                </c:pt>
                <c:pt idx="3365">
                  <c:v>35.0625</c:v>
                </c:pt>
                <c:pt idx="3366">
                  <c:v>35.072916666666664</c:v>
                </c:pt>
                <c:pt idx="3367">
                  <c:v>35.083333333333336</c:v>
                </c:pt>
                <c:pt idx="3368">
                  <c:v>35.09375</c:v>
                </c:pt>
                <c:pt idx="3369">
                  <c:v>35.104166666666664</c:v>
                </c:pt>
                <c:pt idx="3370">
                  <c:v>35.114583333333336</c:v>
                </c:pt>
                <c:pt idx="3371">
                  <c:v>35.125</c:v>
                </c:pt>
                <c:pt idx="3372">
                  <c:v>35.135416666666664</c:v>
                </c:pt>
                <c:pt idx="3373">
                  <c:v>35.145833333333336</c:v>
                </c:pt>
                <c:pt idx="3374">
                  <c:v>35.15625</c:v>
                </c:pt>
                <c:pt idx="3375">
                  <c:v>35.166666666666664</c:v>
                </c:pt>
                <c:pt idx="3376">
                  <c:v>35.177083333333336</c:v>
                </c:pt>
                <c:pt idx="3377">
                  <c:v>35.1875</c:v>
                </c:pt>
                <c:pt idx="3378">
                  <c:v>35.197916666666664</c:v>
                </c:pt>
                <c:pt idx="3379">
                  <c:v>35.208333333333336</c:v>
                </c:pt>
                <c:pt idx="3380">
                  <c:v>35.21875</c:v>
                </c:pt>
                <c:pt idx="3381">
                  <c:v>35.229166666666664</c:v>
                </c:pt>
                <c:pt idx="3382">
                  <c:v>35.239583333333336</c:v>
                </c:pt>
                <c:pt idx="3383">
                  <c:v>35.25</c:v>
                </c:pt>
                <c:pt idx="3384">
                  <c:v>35.260416666666664</c:v>
                </c:pt>
                <c:pt idx="3385">
                  <c:v>35.270833333333336</c:v>
                </c:pt>
                <c:pt idx="3386">
                  <c:v>35.28125</c:v>
                </c:pt>
                <c:pt idx="3387">
                  <c:v>35.291666666666664</c:v>
                </c:pt>
                <c:pt idx="3388">
                  <c:v>35.302083333333336</c:v>
                </c:pt>
                <c:pt idx="3389">
                  <c:v>35.3125</c:v>
                </c:pt>
                <c:pt idx="3390">
                  <c:v>35.322916666666664</c:v>
                </c:pt>
                <c:pt idx="3391">
                  <c:v>35.333333333333336</c:v>
                </c:pt>
                <c:pt idx="3392">
                  <c:v>35.34375</c:v>
                </c:pt>
                <c:pt idx="3393">
                  <c:v>35.354166666666664</c:v>
                </c:pt>
                <c:pt idx="3394">
                  <c:v>35.364583333333336</c:v>
                </c:pt>
                <c:pt idx="3395">
                  <c:v>35.375</c:v>
                </c:pt>
                <c:pt idx="3396">
                  <c:v>35.385416666666664</c:v>
                </c:pt>
                <c:pt idx="3397">
                  <c:v>35.395833333333336</c:v>
                </c:pt>
                <c:pt idx="3398">
                  <c:v>35.40625</c:v>
                </c:pt>
                <c:pt idx="3399">
                  <c:v>35.416666666666664</c:v>
                </c:pt>
                <c:pt idx="3400">
                  <c:v>35.427083333333336</c:v>
                </c:pt>
                <c:pt idx="3401">
                  <c:v>35.4375</c:v>
                </c:pt>
                <c:pt idx="3402">
                  <c:v>35.447916666666664</c:v>
                </c:pt>
                <c:pt idx="3403">
                  <c:v>35.458333333333336</c:v>
                </c:pt>
                <c:pt idx="3404">
                  <c:v>35.46875</c:v>
                </c:pt>
                <c:pt idx="3405">
                  <c:v>35.479166666666664</c:v>
                </c:pt>
                <c:pt idx="3406">
                  <c:v>35.489583333333336</c:v>
                </c:pt>
                <c:pt idx="3407">
                  <c:v>35.5</c:v>
                </c:pt>
                <c:pt idx="3408">
                  <c:v>35.510416666666664</c:v>
                </c:pt>
                <c:pt idx="3409">
                  <c:v>35.520833333333336</c:v>
                </c:pt>
                <c:pt idx="3410">
                  <c:v>35.53125</c:v>
                </c:pt>
                <c:pt idx="3411">
                  <c:v>35.541666666666664</c:v>
                </c:pt>
                <c:pt idx="3412">
                  <c:v>35.552083333333336</c:v>
                </c:pt>
                <c:pt idx="3413">
                  <c:v>35.5625</c:v>
                </c:pt>
                <c:pt idx="3414">
                  <c:v>35.572916666666664</c:v>
                </c:pt>
                <c:pt idx="3415">
                  <c:v>35.583333333333336</c:v>
                </c:pt>
                <c:pt idx="3416">
                  <c:v>35.59375</c:v>
                </c:pt>
                <c:pt idx="3417">
                  <c:v>35.604166666666664</c:v>
                </c:pt>
                <c:pt idx="3418">
                  <c:v>35.614583333333336</c:v>
                </c:pt>
                <c:pt idx="3419">
                  <c:v>35.625</c:v>
                </c:pt>
                <c:pt idx="3420">
                  <c:v>35.635416666666664</c:v>
                </c:pt>
                <c:pt idx="3421">
                  <c:v>35.645833333333336</c:v>
                </c:pt>
                <c:pt idx="3422">
                  <c:v>35.65625</c:v>
                </c:pt>
                <c:pt idx="3423">
                  <c:v>35.666666666666664</c:v>
                </c:pt>
                <c:pt idx="3424">
                  <c:v>35.677083333333336</c:v>
                </c:pt>
                <c:pt idx="3425">
                  <c:v>35.6875</c:v>
                </c:pt>
                <c:pt idx="3426">
                  <c:v>35.697916666666664</c:v>
                </c:pt>
                <c:pt idx="3427">
                  <c:v>35.708333333333336</c:v>
                </c:pt>
                <c:pt idx="3428">
                  <c:v>35.71875</c:v>
                </c:pt>
                <c:pt idx="3429">
                  <c:v>35.729166666666664</c:v>
                </c:pt>
                <c:pt idx="3430">
                  <c:v>35.739583333333336</c:v>
                </c:pt>
                <c:pt idx="3431">
                  <c:v>35.75</c:v>
                </c:pt>
                <c:pt idx="3432">
                  <c:v>35.760416666666664</c:v>
                </c:pt>
                <c:pt idx="3433">
                  <c:v>35.770833333333336</c:v>
                </c:pt>
                <c:pt idx="3434">
                  <c:v>35.78125</c:v>
                </c:pt>
                <c:pt idx="3435">
                  <c:v>35.791666666666664</c:v>
                </c:pt>
                <c:pt idx="3436">
                  <c:v>35.802083333333336</c:v>
                </c:pt>
                <c:pt idx="3437">
                  <c:v>35.8125</c:v>
                </c:pt>
                <c:pt idx="3438">
                  <c:v>35.822916666666664</c:v>
                </c:pt>
                <c:pt idx="3439">
                  <c:v>35.833333333333336</c:v>
                </c:pt>
                <c:pt idx="3440">
                  <c:v>35.84375</c:v>
                </c:pt>
                <c:pt idx="3441">
                  <c:v>35.854166666666664</c:v>
                </c:pt>
                <c:pt idx="3442">
                  <c:v>35.864583333333336</c:v>
                </c:pt>
                <c:pt idx="3443">
                  <c:v>35.875</c:v>
                </c:pt>
                <c:pt idx="3444">
                  <c:v>35.885416666666664</c:v>
                </c:pt>
                <c:pt idx="3445">
                  <c:v>35.895833333333336</c:v>
                </c:pt>
                <c:pt idx="3446">
                  <c:v>35.90625</c:v>
                </c:pt>
                <c:pt idx="3447">
                  <c:v>35.916666666666664</c:v>
                </c:pt>
                <c:pt idx="3448">
                  <c:v>35.927083333333336</c:v>
                </c:pt>
                <c:pt idx="3449">
                  <c:v>35.9375</c:v>
                </c:pt>
                <c:pt idx="3450">
                  <c:v>35.947916666666664</c:v>
                </c:pt>
                <c:pt idx="3451">
                  <c:v>35.958333333333336</c:v>
                </c:pt>
                <c:pt idx="3452">
                  <c:v>35.96875</c:v>
                </c:pt>
                <c:pt idx="3453">
                  <c:v>35.979166666666664</c:v>
                </c:pt>
                <c:pt idx="3454">
                  <c:v>35.989583333333336</c:v>
                </c:pt>
                <c:pt idx="3455">
                  <c:v>36</c:v>
                </c:pt>
                <c:pt idx="3456">
                  <c:v>36.010416666666664</c:v>
                </c:pt>
                <c:pt idx="3457">
                  <c:v>36.020833333333336</c:v>
                </c:pt>
                <c:pt idx="3458">
                  <c:v>36.03125</c:v>
                </c:pt>
                <c:pt idx="3459">
                  <c:v>36.041666666666664</c:v>
                </c:pt>
                <c:pt idx="3460">
                  <c:v>36.052083333333336</c:v>
                </c:pt>
                <c:pt idx="3461">
                  <c:v>36.0625</c:v>
                </c:pt>
                <c:pt idx="3462">
                  <c:v>36.072916666666664</c:v>
                </c:pt>
                <c:pt idx="3463">
                  <c:v>36.083333333333336</c:v>
                </c:pt>
                <c:pt idx="3464">
                  <c:v>36.09375</c:v>
                </c:pt>
                <c:pt idx="3465">
                  <c:v>36.104166666666664</c:v>
                </c:pt>
                <c:pt idx="3466">
                  <c:v>36.114583333333336</c:v>
                </c:pt>
                <c:pt idx="3467">
                  <c:v>36.125</c:v>
                </c:pt>
                <c:pt idx="3468">
                  <c:v>36.135416666666664</c:v>
                </c:pt>
                <c:pt idx="3469">
                  <c:v>36.145833333333336</c:v>
                </c:pt>
                <c:pt idx="3470">
                  <c:v>36.15625</c:v>
                </c:pt>
                <c:pt idx="3471">
                  <c:v>36.166666666666664</c:v>
                </c:pt>
                <c:pt idx="3472">
                  <c:v>36.177083333333336</c:v>
                </c:pt>
                <c:pt idx="3473">
                  <c:v>36.1875</c:v>
                </c:pt>
                <c:pt idx="3474">
                  <c:v>36.197916666666664</c:v>
                </c:pt>
                <c:pt idx="3475">
                  <c:v>36.208333333333336</c:v>
                </c:pt>
                <c:pt idx="3476">
                  <c:v>36.21875</c:v>
                </c:pt>
                <c:pt idx="3477">
                  <c:v>36.229166666666664</c:v>
                </c:pt>
                <c:pt idx="3478">
                  <c:v>36.239583333333336</c:v>
                </c:pt>
                <c:pt idx="3479">
                  <c:v>36.25</c:v>
                </c:pt>
                <c:pt idx="3480">
                  <c:v>36.260416666666664</c:v>
                </c:pt>
                <c:pt idx="3481">
                  <c:v>36.270833333333336</c:v>
                </c:pt>
                <c:pt idx="3482">
                  <c:v>36.28125</c:v>
                </c:pt>
                <c:pt idx="3483">
                  <c:v>36.291666666666664</c:v>
                </c:pt>
                <c:pt idx="3484">
                  <c:v>36.302083333333336</c:v>
                </c:pt>
                <c:pt idx="3485">
                  <c:v>36.3125</c:v>
                </c:pt>
                <c:pt idx="3486">
                  <c:v>36.322916666666664</c:v>
                </c:pt>
                <c:pt idx="3487">
                  <c:v>36.333333333333336</c:v>
                </c:pt>
                <c:pt idx="3488">
                  <c:v>36.34375</c:v>
                </c:pt>
                <c:pt idx="3489">
                  <c:v>36.354166666666664</c:v>
                </c:pt>
                <c:pt idx="3490">
                  <c:v>36.364583333333336</c:v>
                </c:pt>
                <c:pt idx="3491">
                  <c:v>36.375</c:v>
                </c:pt>
                <c:pt idx="3492">
                  <c:v>36.385416666666664</c:v>
                </c:pt>
                <c:pt idx="3493">
                  <c:v>36.395833333333336</c:v>
                </c:pt>
                <c:pt idx="3494">
                  <c:v>36.40625</c:v>
                </c:pt>
                <c:pt idx="3495">
                  <c:v>36.416666666666664</c:v>
                </c:pt>
                <c:pt idx="3496">
                  <c:v>36.427083333333336</c:v>
                </c:pt>
                <c:pt idx="3497">
                  <c:v>36.4375</c:v>
                </c:pt>
                <c:pt idx="3498">
                  <c:v>36.447916666666664</c:v>
                </c:pt>
                <c:pt idx="3499">
                  <c:v>36.458333333333336</c:v>
                </c:pt>
                <c:pt idx="3500">
                  <c:v>36.46875</c:v>
                </c:pt>
                <c:pt idx="3501">
                  <c:v>36.479166666666664</c:v>
                </c:pt>
                <c:pt idx="3502">
                  <c:v>36.489583333333336</c:v>
                </c:pt>
                <c:pt idx="3503">
                  <c:v>36.5</c:v>
                </c:pt>
                <c:pt idx="3504">
                  <c:v>36.510416666666664</c:v>
                </c:pt>
                <c:pt idx="3505">
                  <c:v>36.520833333333336</c:v>
                </c:pt>
                <c:pt idx="3506">
                  <c:v>36.53125</c:v>
                </c:pt>
                <c:pt idx="3507">
                  <c:v>36.541666666666664</c:v>
                </c:pt>
                <c:pt idx="3508">
                  <c:v>36.552083333333336</c:v>
                </c:pt>
                <c:pt idx="3509">
                  <c:v>36.5625</c:v>
                </c:pt>
                <c:pt idx="3510">
                  <c:v>36.572916666666664</c:v>
                </c:pt>
                <c:pt idx="3511">
                  <c:v>36.583333333333336</c:v>
                </c:pt>
                <c:pt idx="3512">
                  <c:v>36.59375</c:v>
                </c:pt>
                <c:pt idx="3513">
                  <c:v>36.604166666666664</c:v>
                </c:pt>
                <c:pt idx="3514">
                  <c:v>36.614583333333336</c:v>
                </c:pt>
                <c:pt idx="3515">
                  <c:v>36.625</c:v>
                </c:pt>
                <c:pt idx="3516">
                  <c:v>36.635416666666664</c:v>
                </c:pt>
                <c:pt idx="3517">
                  <c:v>36.645833333333336</c:v>
                </c:pt>
                <c:pt idx="3518">
                  <c:v>36.65625</c:v>
                </c:pt>
                <c:pt idx="3519">
                  <c:v>36.666666666666664</c:v>
                </c:pt>
                <c:pt idx="3520">
                  <c:v>36.677083333333336</c:v>
                </c:pt>
                <c:pt idx="3521">
                  <c:v>36.6875</c:v>
                </c:pt>
                <c:pt idx="3522">
                  <c:v>36.697916666666664</c:v>
                </c:pt>
                <c:pt idx="3523">
                  <c:v>36.708333333333336</c:v>
                </c:pt>
                <c:pt idx="3524">
                  <c:v>36.71875</c:v>
                </c:pt>
                <c:pt idx="3525">
                  <c:v>36.729166666666664</c:v>
                </c:pt>
                <c:pt idx="3526">
                  <c:v>36.739583333333336</c:v>
                </c:pt>
                <c:pt idx="3527">
                  <c:v>36.75</c:v>
                </c:pt>
                <c:pt idx="3528">
                  <c:v>36.760416666666664</c:v>
                </c:pt>
                <c:pt idx="3529">
                  <c:v>36.770833333333336</c:v>
                </c:pt>
                <c:pt idx="3530">
                  <c:v>36.78125</c:v>
                </c:pt>
                <c:pt idx="3531">
                  <c:v>36.791666666666664</c:v>
                </c:pt>
                <c:pt idx="3532">
                  <c:v>36.802083333333336</c:v>
                </c:pt>
                <c:pt idx="3533">
                  <c:v>36.8125</c:v>
                </c:pt>
                <c:pt idx="3534">
                  <c:v>36.822916666666664</c:v>
                </c:pt>
                <c:pt idx="3535">
                  <c:v>36.833333333333336</c:v>
                </c:pt>
                <c:pt idx="3536">
                  <c:v>36.84375</c:v>
                </c:pt>
                <c:pt idx="3537">
                  <c:v>36.854166666666664</c:v>
                </c:pt>
                <c:pt idx="3538">
                  <c:v>36.864583333333336</c:v>
                </c:pt>
                <c:pt idx="3539">
                  <c:v>36.875</c:v>
                </c:pt>
                <c:pt idx="3540">
                  <c:v>36.885416666666664</c:v>
                </c:pt>
                <c:pt idx="3541">
                  <c:v>36.895833333333336</c:v>
                </c:pt>
                <c:pt idx="3542">
                  <c:v>36.90625</c:v>
                </c:pt>
                <c:pt idx="3543">
                  <c:v>36.916666666666664</c:v>
                </c:pt>
                <c:pt idx="3544">
                  <c:v>36.927083333333336</c:v>
                </c:pt>
                <c:pt idx="3545">
                  <c:v>36.9375</c:v>
                </c:pt>
                <c:pt idx="3546">
                  <c:v>36.947916666666664</c:v>
                </c:pt>
                <c:pt idx="3547">
                  <c:v>36.958333333333336</c:v>
                </c:pt>
                <c:pt idx="3548">
                  <c:v>36.96875</c:v>
                </c:pt>
                <c:pt idx="3549">
                  <c:v>36.979166666666664</c:v>
                </c:pt>
                <c:pt idx="3550">
                  <c:v>36.989583333333336</c:v>
                </c:pt>
                <c:pt idx="3551">
                  <c:v>37</c:v>
                </c:pt>
                <c:pt idx="3552">
                  <c:v>37.010416666666664</c:v>
                </c:pt>
                <c:pt idx="3553">
                  <c:v>37.020833333333336</c:v>
                </c:pt>
                <c:pt idx="3554">
                  <c:v>37.03125</c:v>
                </c:pt>
                <c:pt idx="3555">
                  <c:v>37.041666666666664</c:v>
                </c:pt>
                <c:pt idx="3556">
                  <c:v>37.052083333333336</c:v>
                </c:pt>
                <c:pt idx="3557">
                  <c:v>37.0625</c:v>
                </c:pt>
                <c:pt idx="3558">
                  <c:v>37.072916666666664</c:v>
                </c:pt>
                <c:pt idx="3559">
                  <c:v>37.083333333333336</c:v>
                </c:pt>
                <c:pt idx="3560">
                  <c:v>37.09375</c:v>
                </c:pt>
                <c:pt idx="3561">
                  <c:v>37.104166666666664</c:v>
                </c:pt>
                <c:pt idx="3562">
                  <c:v>37.114583333333336</c:v>
                </c:pt>
                <c:pt idx="3563">
                  <c:v>37.125</c:v>
                </c:pt>
                <c:pt idx="3564">
                  <c:v>37.135416666666664</c:v>
                </c:pt>
                <c:pt idx="3565">
                  <c:v>37.145833333333336</c:v>
                </c:pt>
                <c:pt idx="3566">
                  <c:v>37.15625</c:v>
                </c:pt>
                <c:pt idx="3567">
                  <c:v>37.166666666666664</c:v>
                </c:pt>
                <c:pt idx="3568">
                  <c:v>37.177083333333336</c:v>
                </c:pt>
                <c:pt idx="3569">
                  <c:v>37.1875</c:v>
                </c:pt>
                <c:pt idx="3570">
                  <c:v>37.197916666666664</c:v>
                </c:pt>
                <c:pt idx="3571">
                  <c:v>37.208333333333336</c:v>
                </c:pt>
                <c:pt idx="3572">
                  <c:v>37.21875</c:v>
                </c:pt>
                <c:pt idx="3573">
                  <c:v>37.229166666666664</c:v>
                </c:pt>
                <c:pt idx="3574">
                  <c:v>37.239583333333336</c:v>
                </c:pt>
                <c:pt idx="3575">
                  <c:v>37.25</c:v>
                </c:pt>
                <c:pt idx="3576">
                  <c:v>37.260416666666664</c:v>
                </c:pt>
                <c:pt idx="3577">
                  <c:v>37.270833333333336</c:v>
                </c:pt>
                <c:pt idx="3578">
                  <c:v>37.28125</c:v>
                </c:pt>
                <c:pt idx="3579">
                  <c:v>37.291666666666664</c:v>
                </c:pt>
                <c:pt idx="3580">
                  <c:v>37.302083333333336</c:v>
                </c:pt>
                <c:pt idx="3581">
                  <c:v>37.3125</c:v>
                </c:pt>
                <c:pt idx="3582">
                  <c:v>37.322916666666664</c:v>
                </c:pt>
                <c:pt idx="3583">
                  <c:v>37.333333333333336</c:v>
                </c:pt>
                <c:pt idx="3584">
                  <c:v>37.34375</c:v>
                </c:pt>
                <c:pt idx="3585">
                  <c:v>37.354166666666664</c:v>
                </c:pt>
                <c:pt idx="3586">
                  <c:v>37.364583333333336</c:v>
                </c:pt>
                <c:pt idx="3587">
                  <c:v>37.375</c:v>
                </c:pt>
                <c:pt idx="3588">
                  <c:v>37.385416666666664</c:v>
                </c:pt>
                <c:pt idx="3589">
                  <c:v>37.395833333333336</c:v>
                </c:pt>
                <c:pt idx="3590">
                  <c:v>37.40625</c:v>
                </c:pt>
                <c:pt idx="3591">
                  <c:v>37.416666666666664</c:v>
                </c:pt>
                <c:pt idx="3592">
                  <c:v>37.427083333333336</c:v>
                </c:pt>
                <c:pt idx="3593">
                  <c:v>37.4375</c:v>
                </c:pt>
                <c:pt idx="3594">
                  <c:v>37.447916666666664</c:v>
                </c:pt>
                <c:pt idx="3595">
                  <c:v>37.458333333333336</c:v>
                </c:pt>
                <c:pt idx="3596">
                  <c:v>37.46875</c:v>
                </c:pt>
                <c:pt idx="3597">
                  <c:v>37.479166666666664</c:v>
                </c:pt>
                <c:pt idx="3598">
                  <c:v>37.489583333333336</c:v>
                </c:pt>
                <c:pt idx="3599">
                  <c:v>37.5</c:v>
                </c:pt>
                <c:pt idx="3600">
                  <c:v>37.510416666666664</c:v>
                </c:pt>
                <c:pt idx="3601">
                  <c:v>37.520833333333336</c:v>
                </c:pt>
                <c:pt idx="3602">
                  <c:v>37.53125</c:v>
                </c:pt>
                <c:pt idx="3603">
                  <c:v>37.541666666666664</c:v>
                </c:pt>
                <c:pt idx="3604">
                  <c:v>37.552083333333336</c:v>
                </c:pt>
                <c:pt idx="3605">
                  <c:v>37.5625</c:v>
                </c:pt>
                <c:pt idx="3606">
                  <c:v>37.572916666666664</c:v>
                </c:pt>
                <c:pt idx="3607">
                  <c:v>37.583333333333336</c:v>
                </c:pt>
                <c:pt idx="3608">
                  <c:v>37.59375</c:v>
                </c:pt>
                <c:pt idx="3609">
                  <c:v>37.604166666666664</c:v>
                </c:pt>
                <c:pt idx="3610">
                  <c:v>37.614583333333336</c:v>
                </c:pt>
                <c:pt idx="3611">
                  <c:v>37.625</c:v>
                </c:pt>
                <c:pt idx="3612">
                  <c:v>37.635416666666664</c:v>
                </c:pt>
                <c:pt idx="3613">
                  <c:v>37.645833333333336</c:v>
                </c:pt>
                <c:pt idx="3614">
                  <c:v>37.65625</c:v>
                </c:pt>
                <c:pt idx="3615">
                  <c:v>37.666666666666664</c:v>
                </c:pt>
                <c:pt idx="3616">
                  <c:v>37.677083333333336</c:v>
                </c:pt>
                <c:pt idx="3617">
                  <c:v>37.6875</c:v>
                </c:pt>
                <c:pt idx="3618">
                  <c:v>37.697916666666664</c:v>
                </c:pt>
                <c:pt idx="3619">
                  <c:v>37.708333333333336</c:v>
                </c:pt>
                <c:pt idx="3620">
                  <c:v>37.71875</c:v>
                </c:pt>
                <c:pt idx="3621">
                  <c:v>37.729166666666664</c:v>
                </c:pt>
                <c:pt idx="3622">
                  <c:v>37.739583333333336</c:v>
                </c:pt>
                <c:pt idx="3623">
                  <c:v>37.75</c:v>
                </c:pt>
                <c:pt idx="3624">
                  <c:v>37.760416666666664</c:v>
                </c:pt>
                <c:pt idx="3625">
                  <c:v>37.770833333333336</c:v>
                </c:pt>
                <c:pt idx="3626">
                  <c:v>37.78125</c:v>
                </c:pt>
                <c:pt idx="3627">
                  <c:v>37.791666666666664</c:v>
                </c:pt>
                <c:pt idx="3628">
                  <c:v>37.802083333333336</c:v>
                </c:pt>
                <c:pt idx="3629">
                  <c:v>37.8125</c:v>
                </c:pt>
                <c:pt idx="3630">
                  <c:v>37.822916666666664</c:v>
                </c:pt>
                <c:pt idx="3631">
                  <c:v>37.833333333333336</c:v>
                </c:pt>
                <c:pt idx="3632">
                  <c:v>37.84375</c:v>
                </c:pt>
                <c:pt idx="3633">
                  <c:v>37.854166666666664</c:v>
                </c:pt>
                <c:pt idx="3634">
                  <c:v>37.864583333333336</c:v>
                </c:pt>
                <c:pt idx="3635">
                  <c:v>37.875</c:v>
                </c:pt>
                <c:pt idx="3636">
                  <c:v>37.885416666666664</c:v>
                </c:pt>
                <c:pt idx="3637">
                  <c:v>37.895833333333336</c:v>
                </c:pt>
                <c:pt idx="3638">
                  <c:v>37.90625</c:v>
                </c:pt>
                <c:pt idx="3639">
                  <c:v>37.916666666666664</c:v>
                </c:pt>
                <c:pt idx="3640">
                  <c:v>37.927083333333336</c:v>
                </c:pt>
                <c:pt idx="3641">
                  <c:v>37.9375</c:v>
                </c:pt>
                <c:pt idx="3642">
                  <c:v>37.947916666666664</c:v>
                </c:pt>
                <c:pt idx="3643">
                  <c:v>37.958333333333336</c:v>
                </c:pt>
                <c:pt idx="3644">
                  <c:v>37.96875</c:v>
                </c:pt>
                <c:pt idx="3645">
                  <c:v>37.979166666666664</c:v>
                </c:pt>
                <c:pt idx="3646">
                  <c:v>37.989583333333336</c:v>
                </c:pt>
                <c:pt idx="3647">
                  <c:v>38</c:v>
                </c:pt>
                <c:pt idx="3648">
                  <c:v>38.010416666666664</c:v>
                </c:pt>
                <c:pt idx="3649">
                  <c:v>38.020833333333336</c:v>
                </c:pt>
                <c:pt idx="3650">
                  <c:v>38.03125</c:v>
                </c:pt>
                <c:pt idx="3651">
                  <c:v>38.041666666666664</c:v>
                </c:pt>
                <c:pt idx="3652">
                  <c:v>38.052083333333336</c:v>
                </c:pt>
                <c:pt idx="3653">
                  <c:v>38.0625</c:v>
                </c:pt>
                <c:pt idx="3654">
                  <c:v>38.072916666666664</c:v>
                </c:pt>
                <c:pt idx="3655">
                  <c:v>38.083333333333336</c:v>
                </c:pt>
                <c:pt idx="3656">
                  <c:v>38.09375</c:v>
                </c:pt>
                <c:pt idx="3657">
                  <c:v>38.104166666666664</c:v>
                </c:pt>
                <c:pt idx="3658">
                  <c:v>38.114583333333336</c:v>
                </c:pt>
                <c:pt idx="3659">
                  <c:v>38.125</c:v>
                </c:pt>
                <c:pt idx="3660">
                  <c:v>38.135416666666664</c:v>
                </c:pt>
                <c:pt idx="3661">
                  <c:v>38.145833333333336</c:v>
                </c:pt>
                <c:pt idx="3662">
                  <c:v>38.15625</c:v>
                </c:pt>
                <c:pt idx="3663">
                  <c:v>38.166666666666664</c:v>
                </c:pt>
                <c:pt idx="3664">
                  <c:v>38.177083333333336</c:v>
                </c:pt>
                <c:pt idx="3665">
                  <c:v>38.1875</c:v>
                </c:pt>
                <c:pt idx="3666">
                  <c:v>38.197916666666664</c:v>
                </c:pt>
                <c:pt idx="3667">
                  <c:v>38.208333333333336</c:v>
                </c:pt>
                <c:pt idx="3668">
                  <c:v>38.21875</c:v>
                </c:pt>
                <c:pt idx="3669">
                  <c:v>38.229166666666664</c:v>
                </c:pt>
                <c:pt idx="3670">
                  <c:v>38.239583333333336</c:v>
                </c:pt>
                <c:pt idx="3671">
                  <c:v>38.25</c:v>
                </c:pt>
                <c:pt idx="3672">
                  <c:v>38.260416666666664</c:v>
                </c:pt>
                <c:pt idx="3673">
                  <c:v>38.270833333333336</c:v>
                </c:pt>
                <c:pt idx="3674">
                  <c:v>38.28125</c:v>
                </c:pt>
                <c:pt idx="3675">
                  <c:v>38.291666666666664</c:v>
                </c:pt>
                <c:pt idx="3676">
                  <c:v>38.302083333333336</c:v>
                </c:pt>
                <c:pt idx="3677">
                  <c:v>38.3125</c:v>
                </c:pt>
                <c:pt idx="3678">
                  <c:v>38.322916666666664</c:v>
                </c:pt>
                <c:pt idx="3679">
                  <c:v>38.333333333333336</c:v>
                </c:pt>
                <c:pt idx="3680">
                  <c:v>38.34375</c:v>
                </c:pt>
                <c:pt idx="3681">
                  <c:v>38.354166666666664</c:v>
                </c:pt>
                <c:pt idx="3682">
                  <c:v>38.364583333333336</c:v>
                </c:pt>
                <c:pt idx="3683">
                  <c:v>38.375</c:v>
                </c:pt>
                <c:pt idx="3684">
                  <c:v>38.385416666666664</c:v>
                </c:pt>
                <c:pt idx="3685">
                  <c:v>38.395833333333336</c:v>
                </c:pt>
                <c:pt idx="3686">
                  <c:v>38.40625</c:v>
                </c:pt>
                <c:pt idx="3687">
                  <c:v>38.416666666666664</c:v>
                </c:pt>
                <c:pt idx="3688">
                  <c:v>38.427083333333336</c:v>
                </c:pt>
                <c:pt idx="3689">
                  <c:v>38.4375</c:v>
                </c:pt>
                <c:pt idx="3690">
                  <c:v>38.447916666666664</c:v>
                </c:pt>
                <c:pt idx="3691">
                  <c:v>38.458333333333336</c:v>
                </c:pt>
                <c:pt idx="3692">
                  <c:v>38.46875</c:v>
                </c:pt>
                <c:pt idx="3693">
                  <c:v>38.479166666666664</c:v>
                </c:pt>
                <c:pt idx="3694">
                  <c:v>38.489583333333336</c:v>
                </c:pt>
                <c:pt idx="3695">
                  <c:v>38.5</c:v>
                </c:pt>
                <c:pt idx="3696">
                  <c:v>38.510416666666664</c:v>
                </c:pt>
                <c:pt idx="3697">
                  <c:v>38.520833333333336</c:v>
                </c:pt>
                <c:pt idx="3698">
                  <c:v>38.53125</c:v>
                </c:pt>
                <c:pt idx="3699">
                  <c:v>38.541666666666664</c:v>
                </c:pt>
                <c:pt idx="3700">
                  <c:v>38.552083333333336</c:v>
                </c:pt>
                <c:pt idx="3701">
                  <c:v>38.5625</c:v>
                </c:pt>
                <c:pt idx="3702">
                  <c:v>38.572916666666664</c:v>
                </c:pt>
                <c:pt idx="3703">
                  <c:v>38.583333333333336</c:v>
                </c:pt>
                <c:pt idx="3704">
                  <c:v>38.59375</c:v>
                </c:pt>
                <c:pt idx="3705">
                  <c:v>38.604166666666664</c:v>
                </c:pt>
                <c:pt idx="3706">
                  <c:v>38.614583333333336</c:v>
                </c:pt>
                <c:pt idx="3707">
                  <c:v>38.625</c:v>
                </c:pt>
                <c:pt idx="3708">
                  <c:v>38.635416666666664</c:v>
                </c:pt>
                <c:pt idx="3709">
                  <c:v>38.645833333333336</c:v>
                </c:pt>
                <c:pt idx="3710">
                  <c:v>38.65625</c:v>
                </c:pt>
                <c:pt idx="3711">
                  <c:v>38.666666666666664</c:v>
                </c:pt>
                <c:pt idx="3712">
                  <c:v>38.677083333333336</c:v>
                </c:pt>
                <c:pt idx="3713">
                  <c:v>38.6875</c:v>
                </c:pt>
                <c:pt idx="3714">
                  <c:v>38.697916666666664</c:v>
                </c:pt>
                <c:pt idx="3715">
                  <c:v>38.708333333333336</c:v>
                </c:pt>
                <c:pt idx="3716">
                  <c:v>38.71875</c:v>
                </c:pt>
                <c:pt idx="3717">
                  <c:v>38.729166666666664</c:v>
                </c:pt>
                <c:pt idx="3718">
                  <c:v>38.739583333333336</c:v>
                </c:pt>
                <c:pt idx="3719">
                  <c:v>38.75</c:v>
                </c:pt>
                <c:pt idx="3720">
                  <c:v>38.760416666666664</c:v>
                </c:pt>
                <c:pt idx="3721">
                  <c:v>38.770833333333336</c:v>
                </c:pt>
                <c:pt idx="3722">
                  <c:v>38.78125</c:v>
                </c:pt>
                <c:pt idx="3723">
                  <c:v>38.791666666666664</c:v>
                </c:pt>
                <c:pt idx="3724">
                  <c:v>38.802083333333336</c:v>
                </c:pt>
                <c:pt idx="3725">
                  <c:v>38.8125</c:v>
                </c:pt>
                <c:pt idx="3726">
                  <c:v>38.822916666666664</c:v>
                </c:pt>
                <c:pt idx="3727">
                  <c:v>38.833333333333336</c:v>
                </c:pt>
                <c:pt idx="3728">
                  <c:v>38.84375</c:v>
                </c:pt>
                <c:pt idx="3729">
                  <c:v>38.854166666666664</c:v>
                </c:pt>
                <c:pt idx="3730">
                  <c:v>38.864583333333336</c:v>
                </c:pt>
                <c:pt idx="3731">
                  <c:v>38.875</c:v>
                </c:pt>
                <c:pt idx="3732">
                  <c:v>38.885416666666664</c:v>
                </c:pt>
                <c:pt idx="3733">
                  <c:v>38.895833333333336</c:v>
                </c:pt>
                <c:pt idx="3734">
                  <c:v>38.90625</c:v>
                </c:pt>
                <c:pt idx="3735">
                  <c:v>38.916666666666664</c:v>
                </c:pt>
                <c:pt idx="3736">
                  <c:v>38.927083333333336</c:v>
                </c:pt>
                <c:pt idx="3737">
                  <c:v>38.9375</c:v>
                </c:pt>
                <c:pt idx="3738">
                  <c:v>38.947916666666664</c:v>
                </c:pt>
                <c:pt idx="3739">
                  <c:v>38.958333333333336</c:v>
                </c:pt>
                <c:pt idx="3740">
                  <c:v>38.96875</c:v>
                </c:pt>
                <c:pt idx="3741">
                  <c:v>38.979166666666664</c:v>
                </c:pt>
                <c:pt idx="3742">
                  <c:v>38.989583333333336</c:v>
                </c:pt>
                <c:pt idx="3743">
                  <c:v>39</c:v>
                </c:pt>
                <c:pt idx="3744">
                  <c:v>39.010416666666664</c:v>
                </c:pt>
                <c:pt idx="3745">
                  <c:v>39.020833333333336</c:v>
                </c:pt>
                <c:pt idx="3746">
                  <c:v>39.03125</c:v>
                </c:pt>
                <c:pt idx="3747">
                  <c:v>39.041666666666664</c:v>
                </c:pt>
                <c:pt idx="3748">
                  <c:v>39.052083333333336</c:v>
                </c:pt>
                <c:pt idx="3749">
                  <c:v>39.0625</c:v>
                </c:pt>
                <c:pt idx="3750">
                  <c:v>39.072916666666664</c:v>
                </c:pt>
                <c:pt idx="3751">
                  <c:v>39.083333333333336</c:v>
                </c:pt>
                <c:pt idx="3752">
                  <c:v>39.09375</c:v>
                </c:pt>
                <c:pt idx="3753">
                  <c:v>39.104166666666664</c:v>
                </c:pt>
                <c:pt idx="3754">
                  <c:v>39.114583333333336</c:v>
                </c:pt>
                <c:pt idx="3755">
                  <c:v>39.125</c:v>
                </c:pt>
                <c:pt idx="3756">
                  <c:v>39.135416666666664</c:v>
                </c:pt>
                <c:pt idx="3757">
                  <c:v>39.145833333333336</c:v>
                </c:pt>
                <c:pt idx="3758">
                  <c:v>39.15625</c:v>
                </c:pt>
                <c:pt idx="3759">
                  <c:v>39.166666666666664</c:v>
                </c:pt>
                <c:pt idx="3760">
                  <c:v>39.177083333333336</c:v>
                </c:pt>
                <c:pt idx="3761">
                  <c:v>39.1875</c:v>
                </c:pt>
                <c:pt idx="3762">
                  <c:v>39.197916666666664</c:v>
                </c:pt>
                <c:pt idx="3763">
                  <c:v>39.208333333333336</c:v>
                </c:pt>
                <c:pt idx="3764">
                  <c:v>39.21875</c:v>
                </c:pt>
                <c:pt idx="3765">
                  <c:v>39.229166666666664</c:v>
                </c:pt>
                <c:pt idx="3766">
                  <c:v>39.239583333333336</c:v>
                </c:pt>
                <c:pt idx="3767">
                  <c:v>39.25</c:v>
                </c:pt>
                <c:pt idx="3768">
                  <c:v>39.260416666666664</c:v>
                </c:pt>
                <c:pt idx="3769">
                  <c:v>39.270833333333336</c:v>
                </c:pt>
                <c:pt idx="3770">
                  <c:v>39.28125</c:v>
                </c:pt>
                <c:pt idx="3771">
                  <c:v>39.291666666666664</c:v>
                </c:pt>
                <c:pt idx="3772">
                  <c:v>39.302083333333336</c:v>
                </c:pt>
                <c:pt idx="3773">
                  <c:v>39.3125</c:v>
                </c:pt>
                <c:pt idx="3774">
                  <c:v>39.322916666666664</c:v>
                </c:pt>
                <c:pt idx="3775">
                  <c:v>39.333333333333336</c:v>
                </c:pt>
                <c:pt idx="3776">
                  <c:v>39.34375</c:v>
                </c:pt>
                <c:pt idx="3777">
                  <c:v>39.354166666666664</c:v>
                </c:pt>
                <c:pt idx="3778">
                  <c:v>39.364583333333336</c:v>
                </c:pt>
                <c:pt idx="3779">
                  <c:v>39.375</c:v>
                </c:pt>
                <c:pt idx="3780">
                  <c:v>39.385416666666664</c:v>
                </c:pt>
                <c:pt idx="3781">
                  <c:v>39.395833333333336</c:v>
                </c:pt>
                <c:pt idx="3782">
                  <c:v>39.40625</c:v>
                </c:pt>
                <c:pt idx="3783">
                  <c:v>39.416666666666664</c:v>
                </c:pt>
                <c:pt idx="3784">
                  <c:v>39.427083333333336</c:v>
                </c:pt>
                <c:pt idx="3785">
                  <c:v>39.4375</c:v>
                </c:pt>
                <c:pt idx="3786">
                  <c:v>39.447916666666664</c:v>
                </c:pt>
                <c:pt idx="3787">
                  <c:v>39.458333333333336</c:v>
                </c:pt>
                <c:pt idx="3788">
                  <c:v>39.46875</c:v>
                </c:pt>
                <c:pt idx="3789">
                  <c:v>39.479166666666664</c:v>
                </c:pt>
                <c:pt idx="3790">
                  <c:v>39.489583333333336</c:v>
                </c:pt>
                <c:pt idx="3791">
                  <c:v>39.5</c:v>
                </c:pt>
                <c:pt idx="3792">
                  <c:v>39.510416666666664</c:v>
                </c:pt>
                <c:pt idx="3793">
                  <c:v>39.520833333333336</c:v>
                </c:pt>
                <c:pt idx="3794">
                  <c:v>39.53125</c:v>
                </c:pt>
                <c:pt idx="3795">
                  <c:v>39.541666666666664</c:v>
                </c:pt>
                <c:pt idx="3796">
                  <c:v>39.552083333333336</c:v>
                </c:pt>
                <c:pt idx="3797">
                  <c:v>39.5625</c:v>
                </c:pt>
                <c:pt idx="3798">
                  <c:v>39.572916666666664</c:v>
                </c:pt>
                <c:pt idx="3799">
                  <c:v>39.583333333333336</c:v>
                </c:pt>
                <c:pt idx="3800">
                  <c:v>39.59375</c:v>
                </c:pt>
                <c:pt idx="3801">
                  <c:v>39.604166666666664</c:v>
                </c:pt>
                <c:pt idx="3802">
                  <c:v>39.614583333333336</c:v>
                </c:pt>
                <c:pt idx="3803">
                  <c:v>39.625</c:v>
                </c:pt>
                <c:pt idx="3804">
                  <c:v>39.635416666666664</c:v>
                </c:pt>
                <c:pt idx="3805">
                  <c:v>39.645833333333336</c:v>
                </c:pt>
                <c:pt idx="3806">
                  <c:v>39.65625</c:v>
                </c:pt>
                <c:pt idx="3807">
                  <c:v>39.666666666666664</c:v>
                </c:pt>
                <c:pt idx="3808">
                  <c:v>39.677083333333336</c:v>
                </c:pt>
                <c:pt idx="3809">
                  <c:v>39.6875</c:v>
                </c:pt>
                <c:pt idx="3810">
                  <c:v>39.697916666666664</c:v>
                </c:pt>
                <c:pt idx="3811">
                  <c:v>39.708333333333336</c:v>
                </c:pt>
                <c:pt idx="3812">
                  <c:v>39.71875</c:v>
                </c:pt>
                <c:pt idx="3813">
                  <c:v>39.729166666666664</c:v>
                </c:pt>
                <c:pt idx="3814">
                  <c:v>39.739583333333336</c:v>
                </c:pt>
                <c:pt idx="3815">
                  <c:v>39.75</c:v>
                </c:pt>
                <c:pt idx="3816">
                  <c:v>39.760416666666664</c:v>
                </c:pt>
                <c:pt idx="3817">
                  <c:v>39.770833333333336</c:v>
                </c:pt>
                <c:pt idx="3818">
                  <c:v>39.78125</c:v>
                </c:pt>
                <c:pt idx="3819">
                  <c:v>39.791666666666664</c:v>
                </c:pt>
                <c:pt idx="3820">
                  <c:v>39.802083333333336</c:v>
                </c:pt>
                <c:pt idx="3821">
                  <c:v>39.8125</c:v>
                </c:pt>
                <c:pt idx="3822">
                  <c:v>39.822916666666664</c:v>
                </c:pt>
                <c:pt idx="3823">
                  <c:v>39.833333333333336</c:v>
                </c:pt>
                <c:pt idx="3824">
                  <c:v>39.84375</c:v>
                </c:pt>
                <c:pt idx="3825">
                  <c:v>39.854166666666664</c:v>
                </c:pt>
                <c:pt idx="3826">
                  <c:v>39.864583333333336</c:v>
                </c:pt>
                <c:pt idx="3827">
                  <c:v>39.875</c:v>
                </c:pt>
                <c:pt idx="3828">
                  <c:v>39.885416666666664</c:v>
                </c:pt>
                <c:pt idx="3829">
                  <c:v>39.895833333333336</c:v>
                </c:pt>
                <c:pt idx="3830">
                  <c:v>39.90625</c:v>
                </c:pt>
                <c:pt idx="3831">
                  <c:v>39.916666666666664</c:v>
                </c:pt>
                <c:pt idx="3832">
                  <c:v>39.927083333333336</c:v>
                </c:pt>
                <c:pt idx="3833">
                  <c:v>39.9375</c:v>
                </c:pt>
                <c:pt idx="3834">
                  <c:v>39.947916666666664</c:v>
                </c:pt>
                <c:pt idx="3835">
                  <c:v>39.958333333333336</c:v>
                </c:pt>
                <c:pt idx="3836">
                  <c:v>39.96875</c:v>
                </c:pt>
                <c:pt idx="3837">
                  <c:v>39.979166666666664</c:v>
                </c:pt>
                <c:pt idx="3838">
                  <c:v>39.989583333333336</c:v>
                </c:pt>
                <c:pt idx="3839">
                  <c:v>40</c:v>
                </c:pt>
                <c:pt idx="3840">
                  <c:v>40.010416666666664</c:v>
                </c:pt>
                <c:pt idx="3841">
                  <c:v>40.020833333333336</c:v>
                </c:pt>
                <c:pt idx="3842">
                  <c:v>40.03125</c:v>
                </c:pt>
                <c:pt idx="3843">
                  <c:v>40.041666666666664</c:v>
                </c:pt>
                <c:pt idx="3844">
                  <c:v>40.052083333333336</c:v>
                </c:pt>
                <c:pt idx="3845">
                  <c:v>40.0625</c:v>
                </c:pt>
                <c:pt idx="3846">
                  <c:v>40.072916666666664</c:v>
                </c:pt>
                <c:pt idx="3847">
                  <c:v>40.083333333333336</c:v>
                </c:pt>
                <c:pt idx="3848">
                  <c:v>40.09375</c:v>
                </c:pt>
                <c:pt idx="3849">
                  <c:v>40.104166666666664</c:v>
                </c:pt>
                <c:pt idx="3850">
                  <c:v>40.114583333333336</c:v>
                </c:pt>
                <c:pt idx="3851">
                  <c:v>40.125</c:v>
                </c:pt>
                <c:pt idx="3852">
                  <c:v>40.135416666666664</c:v>
                </c:pt>
                <c:pt idx="3853">
                  <c:v>40.145833333333336</c:v>
                </c:pt>
                <c:pt idx="3854">
                  <c:v>40.15625</c:v>
                </c:pt>
                <c:pt idx="3855">
                  <c:v>40.166666666666664</c:v>
                </c:pt>
                <c:pt idx="3856">
                  <c:v>40.177083333333336</c:v>
                </c:pt>
                <c:pt idx="3857">
                  <c:v>40.1875</c:v>
                </c:pt>
                <c:pt idx="3858">
                  <c:v>40.197916666666664</c:v>
                </c:pt>
                <c:pt idx="3859">
                  <c:v>40.208333333333336</c:v>
                </c:pt>
                <c:pt idx="3860">
                  <c:v>40.21875</c:v>
                </c:pt>
                <c:pt idx="3861">
                  <c:v>40.229166666666664</c:v>
                </c:pt>
                <c:pt idx="3862">
                  <c:v>40.239583333333336</c:v>
                </c:pt>
                <c:pt idx="3863">
                  <c:v>40.25</c:v>
                </c:pt>
                <c:pt idx="3864">
                  <c:v>40.260416666666664</c:v>
                </c:pt>
                <c:pt idx="3865">
                  <c:v>40.270833333333336</c:v>
                </c:pt>
                <c:pt idx="3866">
                  <c:v>40.28125</c:v>
                </c:pt>
                <c:pt idx="3867">
                  <c:v>40.291666666666664</c:v>
                </c:pt>
                <c:pt idx="3868">
                  <c:v>40.302083333333336</c:v>
                </c:pt>
                <c:pt idx="3869">
                  <c:v>40.3125</c:v>
                </c:pt>
                <c:pt idx="3870">
                  <c:v>40.322916666666664</c:v>
                </c:pt>
                <c:pt idx="3871">
                  <c:v>40.333333333333336</c:v>
                </c:pt>
                <c:pt idx="3872">
                  <c:v>40.34375</c:v>
                </c:pt>
                <c:pt idx="3873">
                  <c:v>40.354166666666664</c:v>
                </c:pt>
                <c:pt idx="3874">
                  <c:v>40.364583333333336</c:v>
                </c:pt>
                <c:pt idx="3875">
                  <c:v>40.375</c:v>
                </c:pt>
                <c:pt idx="3876">
                  <c:v>40.385416666666664</c:v>
                </c:pt>
                <c:pt idx="3877">
                  <c:v>40.395833333333336</c:v>
                </c:pt>
                <c:pt idx="3878">
                  <c:v>40.40625</c:v>
                </c:pt>
                <c:pt idx="3879">
                  <c:v>40.416666666666664</c:v>
                </c:pt>
                <c:pt idx="3880">
                  <c:v>40.427083333333336</c:v>
                </c:pt>
                <c:pt idx="3881">
                  <c:v>40.4375</c:v>
                </c:pt>
                <c:pt idx="3882">
                  <c:v>40.447916666666664</c:v>
                </c:pt>
                <c:pt idx="3883">
                  <c:v>40.458333333333336</c:v>
                </c:pt>
                <c:pt idx="3884">
                  <c:v>40.46875</c:v>
                </c:pt>
                <c:pt idx="3885">
                  <c:v>40.479166666666664</c:v>
                </c:pt>
                <c:pt idx="3886">
                  <c:v>40.489583333333336</c:v>
                </c:pt>
                <c:pt idx="3887">
                  <c:v>40.5</c:v>
                </c:pt>
                <c:pt idx="3888">
                  <c:v>40.510416666666664</c:v>
                </c:pt>
                <c:pt idx="3889">
                  <c:v>40.520833333333336</c:v>
                </c:pt>
                <c:pt idx="3890">
                  <c:v>40.53125</c:v>
                </c:pt>
                <c:pt idx="3891">
                  <c:v>40.541666666666664</c:v>
                </c:pt>
                <c:pt idx="3892">
                  <c:v>40.552083333333336</c:v>
                </c:pt>
                <c:pt idx="3893">
                  <c:v>40.5625</c:v>
                </c:pt>
                <c:pt idx="3894">
                  <c:v>40.572916666666664</c:v>
                </c:pt>
                <c:pt idx="3895">
                  <c:v>40.583333333333336</c:v>
                </c:pt>
                <c:pt idx="3896">
                  <c:v>40.59375</c:v>
                </c:pt>
                <c:pt idx="3897">
                  <c:v>40.604166666666664</c:v>
                </c:pt>
                <c:pt idx="3898">
                  <c:v>40.614583333333336</c:v>
                </c:pt>
                <c:pt idx="3899">
                  <c:v>40.625</c:v>
                </c:pt>
                <c:pt idx="3900">
                  <c:v>40.635416666666664</c:v>
                </c:pt>
                <c:pt idx="3901">
                  <c:v>40.645833333333336</c:v>
                </c:pt>
                <c:pt idx="3902">
                  <c:v>40.65625</c:v>
                </c:pt>
                <c:pt idx="3903">
                  <c:v>40.666666666666664</c:v>
                </c:pt>
                <c:pt idx="3904">
                  <c:v>40.677083333333336</c:v>
                </c:pt>
                <c:pt idx="3905">
                  <c:v>40.6875</c:v>
                </c:pt>
                <c:pt idx="3906">
                  <c:v>40.697916666666664</c:v>
                </c:pt>
                <c:pt idx="3907">
                  <c:v>40.708333333333336</c:v>
                </c:pt>
                <c:pt idx="3908">
                  <c:v>40.71875</c:v>
                </c:pt>
                <c:pt idx="3909">
                  <c:v>40.729166666666664</c:v>
                </c:pt>
                <c:pt idx="3910">
                  <c:v>40.739583333333336</c:v>
                </c:pt>
                <c:pt idx="3911">
                  <c:v>40.75</c:v>
                </c:pt>
                <c:pt idx="3912">
                  <c:v>40.760416666666664</c:v>
                </c:pt>
                <c:pt idx="3913">
                  <c:v>40.770833333333336</c:v>
                </c:pt>
                <c:pt idx="3914">
                  <c:v>40.78125</c:v>
                </c:pt>
                <c:pt idx="3915">
                  <c:v>40.791666666666664</c:v>
                </c:pt>
                <c:pt idx="3916">
                  <c:v>40.802083333333336</c:v>
                </c:pt>
                <c:pt idx="3917">
                  <c:v>40.8125</c:v>
                </c:pt>
                <c:pt idx="3918">
                  <c:v>40.822916666666664</c:v>
                </c:pt>
                <c:pt idx="3919">
                  <c:v>40.833333333333336</c:v>
                </c:pt>
                <c:pt idx="3920">
                  <c:v>40.84375</c:v>
                </c:pt>
                <c:pt idx="3921">
                  <c:v>40.854166666666664</c:v>
                </c:pt>
                <c:pt idx="3922">
                  <c:v>40.864583333333336</c:v>
                </c:pt>
                <c:pt idx="3923">
                  <c:v>40.875</c:v>
                </c:pt>
                <c:pt idx="3924">
                  <c:v>40.885416666666664</c:v>
                </c:pt>
                <c:pt idx="3925">
                  <c:v>40.895833333333336</c:v>
                </c:pt>
                <c:pt idx="3926">
                  <c:v>40.90625</c:v>
                </c:pt>
                <c:pt idx="3927">
                  <c:v>40.916666666666664</c:v>
                </c:pt>
                <c:pt idx="3928">
                  <c:v>40.927083333333336</c:v>
                </c:pt>
                <c:pt idx="3929">
                  <c:v>40.9375</c:v>
                </c:pt>
                <c:pt idx="3930">
                  <c:v>40.947916666666664</c:v>
                </c:pt>
                <c:pt idx="3931">
                  <c:v>40.958333333333336</c:v>
                </c:pt>
                <c:pt idx="3932">
                  <c:v>40.96875</c:v>
                </c:pt>
                <c:pt idx="3933">
                  <c:v>40.979166666666664</c:v>
                </c:pt>
                <c:pt idx="3934">
                  <c:v>40.989583333333336</c:v>
                </c:pt>
                <c:pt idx="3935">
                  <c:v>41</c:v>
                </c:pt>
                <c:pt idx="3936">
                  <c:v>41.010416666666664</c:v>
                </c:pt>
                <c:pt idx="3937">
                  <c:v>41.020833333333336</c:v>
                </c:pt>
                <c:pt idx="3938">
                  <c:v>41.03125</c:v>
                </c:pt>
                <c:pt idx="3939">
                  <c:v>41.041666666666664</c:v>
                </c:pt>
                <c:pt idx="3940">
                  <c:v>41.052083333333336</c:v>
                </c:pt>
                <c:pt idx="3941">
                  <c:v>41.0625</c:v>
                </c:pt>
                <c:pt idx="3942">
                  <c:v>41.072916666666664</c:v>
                </c:pt>
                <c:pt idx="3943">
                  <c:v>41.083333333333336</c:v>
                </c:pt>
                <c:pt idx="3944">
                  <c:v>41.09375</c:v>
                </c:pt>
                <c:pt idx="3945">
                  <c:v>41.104166666666664</c:v>
                </c:pt>
                <c:pt idx="3946">
                  <c:v>41.114583333333336</c:v>
                </c:pt>
                <c:pt idx="3947">
                  <c:v>41.125</c:v>
                </c:pt>
                <c:pt idx="3948">
                  <c:v>41.135416666666664</c:v>
                </c:pt>
                <c:pt idx="3949">
                  <c:v>41.145833333333336</c:v>
                </c:pt>
                <c:pt idx="3950">
                  <c:v>41.15625</c:v>
                </c:pt>
                <c:pt idx="3951">
                  <c:v>41.166666666666664</c:v>
                </c:pt>
                <c:pt idx="3952">
                  <c:v>41.177083333333336</c:v>
                </c:pt>
                <c:pt idx="3953">
                  <c:v>41.1875</c:v>
                </c:pt>
                <c:pt idx="3954">
                  <c:v>41.197916666666664</c:v>
                </c:pt>
                <c:pt idx="3955">
                  <c:v>41.208333333333336</c:v>
                </c:pt>
                <c:pt idx="3956">
                  <c:v>41.21875</c:v>
                </c:pt>
                <c:pt idx="3957">
                  <c:v>41.229166666666664</c:v>
                </c:pt>
                <c:pt idx="3958">
                  <c:v>41.239583333333336</c:v>
                </c:pt>
                <c:pt idx="3959">
                  <c:v>41.25</c:v>
                </c:pt>
                <c:pt idx="3960">
                  <c:v>41.260416666666664</c:v>
                </c:pt>
                <c:pt idx="3961">
                  <c:v>41.270833333333336</c:v>
                </c:pt>
                <c:pt idx="3962">
                  <c:v>41.28125</c:v>
                </c:pt>
                <c:pt idx="3963">
                  <c:v>41.291666666666664</c:v>
                </c:pt>
                <c:pt idx="3964">
                  <c:v>41.302083333333336</c:v>
                </c:pt>
                <c:pt idx="3965">
                  <c:v>41.3125</c:v>
                </c:pt>
                <c:pt idx="3966">
                  <c:v>41.322916666666664</c:v>
                </c:pt>
                <c:pt idx="3967">
                  <c:v>41.333333333333336</c:v>
                </c:pt>
                <c:pt idx="3968">
                  <c:v>41.34375</c:v>
                </c:pt>
                <c:pt idx="3969">
                  <c:v>41.354166666666664</c:v>
                </c:pt>
                <c:pt idx="3970">
                  <c:v>41.364583333333336</c:v>
                </c:pt>
                <c:pt idx="3971">
                  <c:v>41.375</c:v>
                </c:pt>
                <c:pt idx="3972">
                  <c:v>41.385416666666664</c:v>
                </c:pt>
                <c:pt idx="3973">
                  <c:v>41.395833333333336</c:v>
                </c:pt>
                <c:pt idx="3974">
                  <c:v>41.40625</c:v>
                </c:pt>
                <c:pt idx="3975">
                  <c:v>41.416666666666664</c:v>
                </c:pt>
                <c:pt idx="3976">
                  <c:v>41.427083333333336</c:v>
                </c:pt>
                <c:pt idx="3977">
                  <c:v>41.4375</c:v>
                </c:pt>
                <c:pt idx="3978">
                  <c:v>41.447916666666664</c:v>
                </c:pt>
                <c:pt idx="3979">
                  <c:v>41.458333333333336</c:v>
                </c:pt>
                <c:pt idx="3980">
                  <c:v>41.46875</c:v>
                </c:pt>
                <c:pt idx="3981">
                  <c:v>41.479166666666664</c:v>
                </c:pt>
                <c:pt idx="3982">
                  <c:v>41.489583333333336</c:v>
                </c:pt>
                <c:pt idx="3983">
                  <c:v>41.5</c:v>
                </c:pt>
                <c:pt idx="3984">
                  <c:v>41.510416666666664</c:v>
                </c:pt>
                <c:pt idx="3985">
                  <c:v>41.520833333333336</c:v>
                </c:pt>
                <c:pt idx="3986">
                  <c:v>41.53125</c:v>
                </c:pt>
                <c:pt idx="3987">
                  <c:v>41.541666666666664</c:v>
                </c:pt>
                <c:pt idx="3988">
                  <c:v>41.552083333333336</c:v>
                </c:pt>
                <c:pt idx="3989">
                  <c:v>41.5625</c:v>
                </c:pt>
                <c:pt idx="3990">
                  <c:v>41.572916666666664</c:v>
                </c:pt>
                <c:pt idx="3991">
                  <c:v>41.583333333333336</c:v>
                </c:pt>
                <c:pt idx="3992">
                  <c:v>41.59375</c:v>
                </c:pt>
                <c:pt idx="3993">
                  <c:v>41.604166666666664</c:v>
                </c:pt>
                <c:pt idx="3994">
                  <c:v>41.614583333333336</c:v>
                </c:pt>
                <c:pt idx="3995">
                  <c:v>41.625</c:v>
                </c:pt>
                <c:pt idx="3996">
                  <c:v>41.635416666666664</c:v>
                </c:pt>
                <c:pt idx="3997">
                  <c:v>41.645833333333336</c:v>
                </c:pt>
                <c:pt idx="3998">
                  <c:v>41.65625</c:v>
                </c:pt>
                <c:pt idx="3999">
                  <c:v>41.666666666666664</c:v>
                </c:pt>
                <c:pt idx="4000">
                  <c:v>41.677083333333336</c:v>
                </c:pt>
                <c:pt idx="4001">
                  <c:v>41.6875</c:v>
                </c:pt>
                <c:pt idx="4002">
                  <c:v>41.697916666666664</c:v>
                </c:pt>
                <c:pt idx="4003">
                  <c:v>41.708333333333336</c:v>
                </c:pt>
                <c:pt idx="4004">
                  <c:v>41.71875</c:v>
                </c:pt>
                <c:pt idx="4005">
                  <c:v>41.729166666666664</c:v>
                </c:pt>
                <c:pt idx="4006">
                  <c:v>41.739583333333336</c:v>
                </c:pt>
                <c:pt idx="4007">
                  <c:v>41.75</c:v>
                </c:pt>
                <c:pt idx="4008">
                  <c:v>41.760416666666664</c:v>
                </c:pt>
                <c:pt idx="4009">
                  <c:v>41.770833333333336</c:v>
                </c:pt>
                <c:pt idx="4010">
                  <c:v>41.78125</c:v>
                </c:pt>
                <c:pt idx="4011">
                  <c:v>41.791666666666664</c:v>
                </c:pt>
                <c:pt idx="4012">
                  <c:v>41.802083333333336</c:v>
                </c:pt>
                <c:pt idx="4013">
                  <c:v>41.8125</c:v>
                </c:pt>
                <c:pt idx="4014">
                  <c:v>41.822916666666664</c:v>
                </c:pt>
                <c:pt idx="4015">
                  <c:v>41.833333333333336</c:v>
                </c:pt>
                <c:pt idx="4016">
                  <c:v>41.84375</c:v>
                </c:pt>
                <c:pt idx="4017">
                  <c:v>41.854166666666664</c:v>
                </c:pt>
                <c:pt idx="4018">
                  <c:v>41.864583333333336</c:v>
                </c:pt>
                <c:pt idx="4019">
                  <c:v>41.875</c:v>
                </c:pt>
                <c:pt idx="4020">
                  <c:v>41.885416666666664</c:v>
                </c:pt>
                <c:pt idx="4021">
                  <c:v>41.895833333333336</c:v>
                </c:pt>
                <c:pt idx="4022">
                  <c:v>41.90625</c:v>
                </c:pt>
                <c:pt idx="4023">
                  <c:v>41.916666666666664</c:v>
                </c:pt>
                <c:pt idx="4024">
                  <c:v>41.927083333333336</c:v>
                </c:pt>
                <c:pt idx="4025">
                  <c:v>41.9375</c:v>
                </c:pt>
                <c:pt idx="4026">
                  <c:v>41.947916666666664</c:v>
                </c:pt>
                <c:pt idx="4027">
                  <c:v>41.958333333333336</c:v>
                </c:pt>
                <c:pt idx="4028">
                  <c:v>41.96875</c:v>
                </c:pt>
                <c:pt idx="4029">
                  <c:v>41.979166666666664</c:v>
                </c:pt>
                <c:pt idx="4030">
                  <c:v>41.989583333333336</c:v>
                </c:pt>
                <c:pt idx="4031">
                  <c:v>42</c:v>
                </c:pt>
                <c:pt idx="4032">
                  <c:v>42.010416666666664</c:v>
                </c:pt>
                <c:pt idx="4033">
                  <c:v>42.020833333333336</c:v>
                </c:pt>
                <c:pt idx="4034">
                  <c:v>42.03125</c:v>
                </c:pt>
                <c:pt idx="4035">
                  <c:v>42.041666666666664</c:v>
                </c:pt>
                <c:pt idx="4036">
                  <c:v>42.052083333333336</c:v>
                </c:pt>
                <c:pt idx="4037">
                  <c:v>42.0625</c:v>
                </c:pt>
                <c:pt idx="4038">
                  <c:v>42.072916666666664</c:v>
                </c:pt>
                <c:pt idx="4039">
                  <c:v>42.083333333333336</c:v>
                </c:pt>
                <c:pt idx="4040">
                  <c:v>42.09375</c:v>
                </c:pt>
                <c:pt idx="4041">
                  <c:v>42.104166666666664</c:v>
                </c:pt>
                <c:pt idx="4042">
                  <c:v>42.114583333333336</c:v>
                </c:pt>
                <c:pt idx="4043">
                  <c:v>42.125</c:v>
                </c:pt>
                <c:pt idx="4044">
                  <c:v>42.135416666666664</c:v>
                </c:pt>
                <c:pt idx="4045">
                  <c:v>42.145833333333336</c:v>
                </c:pt>
                <c:pt idx="4046">
                  <c:v>42.15625</c:v>
                </c:pt>
                <c:pt idx="4047">
                  <c:v>42.166666666666664</c:v>
                </c:pt>
                <c:pt idx="4048">
                  <c:v>42.177083333333336</c:v>
                </c:pt>
                <c:pt idx="4049">
                  <c:v>42.1875</c:v>
                </c:pt>
                <c:pt idx="4050">
                  <c:v>42.197916666666664</c:v>
                </c:pt>
                <c:pt idx="4051">
                  <c:v>42.208333333333336</c:v>
                </c:pt>
                <c:pt idx="4052">
                  <c:v>42.21875</c:v>
                </c:pt>
                <c:pt idx="4053">
                  <c:v>42.229166666666664</c:v>
                </c:pt>
                <c:pt idx="4054">
                  <c:v>42.239583333333336</c:v>
                </c:pt>
                <c:pt idx="4055">
                  <c:v>42.25</c:v>
                </c:pt>
                <c:pt idx="4056">
                  <c:v>42.260416666666664</c:v>
                </c:pt>
                <c:pt idx="4057">
                  <c:v>42.270833333333336</c:v>
                </c:pt>
                <c:pt idx="4058">
                  <c:v>42.28125</c:v>
                </c:pt>
                <c:pt idx="4059">
                  <c:v>42.291666666666664</c:v>
                </c:pt>
                <c:pt idx="4060">
                  <c:v>42.302083333333336</c:v>
                </c:pt>
                <c:pt idx="4061">
                  <c:v>42.3125</c:v>
                </c:pt>
                <c:pt idx="4062">
                  <c:v>42.322916666666664</c:v>
                </c:pt>
                <c:pt idx="4063">
                  <c:v>42.333333333333336</c:v>
                </c:pt>
                <c:pt idx="4064">
                  <c:v>42.34375</c:v>
                </c:pt>
                <c:pt idx="4065">
                  <c:v>42.354166666666664</c:v>
                </c:pt>
                <c:pt idx="4066">
                  <c:v>42.364583333333336</c:v>
                </c:pt>
                <c:pt idx="4067">
                  <c:v>42.375</c:v>
                </c:pt>
                <c:pt idx="4068">
                  <c:v>42.385416666666664</c:v>
                </c:pt>
                <c:pt idx="4069">
                  <c:v>42.395833333333336</c:v>
                </c:pt>
                <c:pt idx="4070">
                  <c:v>42.40625</c:v>
                </c:pt>
                <c:pt idx="4071">
                  <c:v>42.416666666666664</c:v>
                </c:pt>
                <c:pt idx="4072">
                  <c:v>42.427083333333336</c:v>
                </c:pt>
                <c:pt idx="4073">
                  <c:v>42.4375</c:v>
                </c:pt>
                <c:pt idx="4074">
                  <c:v>42.447916666666664</c:v>
                </c:pt>
                <c:pt idx="4075">
                  <c:v>42.458333333333336</c:v>
                </c:pt>
                <c:pt idx="4076">
                  <c:v>42.46875</c:v>
                </c:pt>
                <c:pt idx="4077">
                  <c:v>42.479166666666664</c:v>
                </c:pt>
                <c:pt idx="4078">
                  <c:v>42.489583333333336</c:v>
                </c:pt>
                <c:pt idx="4079">
                  <c:v>42.5</c:v>
                </c:pt>
                <c:pt idx="4080">
                  <c:v>42.510416666666664</c:v>
                </c:pt>
                <c:pt idx="4081">
                  <c:v>42.520833333333336</c:v>
                </c:pt>
                <c:pt idx="4082">
                  <c:v>42.53125</c:v>
                </c:pt>
                <c:pt idx="4083">
                  <c:v>42.541666666666664</c:v>
                </c:pt>
                <c:pt idx="4084">
                  <c:v>42.552083333333336</c:v>
                </c:pt>
                <c:pt idx="4085">
                  <c:v>42.5625</c:v>
                </c:pt>
                <c:pt idx="4086">
                  <c:v>42.572916666666664</c:v>
                </c:pt>
                <c:pt idx="4087">
                  <c:v>42.583333333333336</c:v>
                </c:pt>
                <c:pt idx="4088">
                  <c:v>42.59375</c:v>
                </c:pt>
                <c:pt idx="4089">
                  <c:v>42.604166666666664</c:v>
                </c:pt>
                <c:pt idx="4090">
                  <c:v>42.614583333333336</c:v>
                </c:pt>
                <c:pt idx="4091">
                  <c:v>42.625</c:v>
                </c:pt>
                <c:pt idx="4092">
                  <c:v>42.635416666666664</c:v>
                </c:pt>
                <c:pt idx="4093">
                  <c:v>42.645833333333336</c:v>
                </c:pt>
                <c:pt idx="4094">
                  <c:v>42.65625</c:v>
                </c:pt>
                <c:pt idx="4095">
                  <c:v>42.666666666666664</c:v>
                </c:pt>
                <c:pt idx="4096">
                  <c:v>42.677083333333336</c:v>
                </c:pt>
                <c:pt idx="4097">
                  <c:v>42.6875</c:v>
                </c:pt>
                <c:pt idx="4098">
                  <c:v>42.697916666666664</c:v>
                </c:pt>
                <c:pt idx="4099">
                  <c:v>42.708333333333336</c:v>
                </c:pt>
                <c:pt idx="4100">
                  <c:v>42.71875</c:v>
                </c:pt>
                <c:pt idx="4101">
                  <c:v>42.729166666666664</c:v>
                </c:pt>
                <c:pt idx="4102">
                  <c:v>42.739583333333336</c:v>
                </c:pt>
                <c:pt idx="4103">
                  <c:v>42.75</c:v>
                </c:pt>
                <c:pt idx="4104">
                  <c:v>42.760416666666664</c:v>
                </c:pt>
                <c:pt idx="4105">
                  <c:v>42.770833333333336</c:v>
                </c:pt>
                <c:pt idx="4106">
                  <c:v>42.78125</c:v>
                </c:pt>
                <c:pt idx="4107">
                  <c:v>42.791666666666664</c:v>
                </c:pt>
                <c:pt idx="4108">
                  <c:v>42.802083333333336</c:v>
                </c:pt>
                <c:pt idx="4109">
                  <c:v>42.8125</c:v>
                </c:pt>
                <c:pt idx="4110">
                  <c:v>42.822916666666664</c:v>
                </c:pt>
                <c:pt idx="4111">
                  <c:v>42.833333333333336</c:v>
                </c:pt>
                <c:pt idx="4112">
                  <c:v>42.84375</c:v>
                </c:pt>
                <c:pt idx="4113">
                  <c:v>42.854166666666664</c:v>
                </c:pt>
                <c:pt idx="4114">
                  <c:v>42.864583333333336</c:v>
                </c:pt>
                <c:pt idx="4115">
                  <c:v>42.875</c:v>
                </c:pt>
                <c:pt idx="4116">
                  <c:v>42.885416666666664</c:v>
                </c:pt>
                <c:pt idx="4117">
                  <c:v>42.895833333333336</c:v>
                </c:pt>
                <c:pt idx="4118">
                  <c:v>42.90625</c:v>
                </c:pt>
                <c:pt idx="4119">
                  <c:v>42.916666666666664</c:v>
                </c:pt>
                <c:pt idx="4120">
                  <c:v>42.927083333333336</c:v>
                </c:pt>
                <c:pt idx="4121">
                  <c:v>42.9375</c:v>
                </c:pt>
                <c:pt idx="4122">
                  <c:v>42.947916666666664</c:v>
                </c:pt>
                <c:pt idx="4123">
                  <c:v>42.958333333333336</c:v>
                </c:pt>
                <c:pt idx="4124">
                  <c:v>42.96875</c:v>
                </c:pt>
                <c:pt idx="4125">
                  <c:v>42.979166666666664</c:v>
                </c:pt>
                <c:pt idx="4126">
                  <c:v>42.989583333333336</c:v>
                </c:pt>
                <c:pt idx="4127">
                  <c:v>43</c:v>
                </c:pt>
                <c:pt idx="4128">
                  <c:v>43.010416666666664</c:v>
                </c:pt>
                <c:pt idx="4129">
                  <c:v>43.020833333333336</c:v>
                </c:pt>
                <c:pt idx="4130">
                  <c:v>43.03125</c:v>
                </c:pt>
                <c:pt idx="4131">
                  <c:v>43.041666666666664</c:v>
                </c:pt>
                <c:pt idx="4132">
                  <c:v>43.052083333333336</c:v>
                </c:pt>
                <c:pt idx="4133">
                  <c:v>43.0625</c:v>
                </c:pt>
                <c:pt idx="4134">
                  <c:v>43.072916666666664</c:v>
                </c:pt>
                <c:pt idx="4135">
                  <c:v>43.083333333333336</c:v>
                </c:pt>
                <c:pt idx="4136">
                  <c:v>43.09375</c:v>
                </c:pt>
                <c:pt idx="4137">
                  <c:v>43.104166666666664</c:v>
                </c:pt>
                <c:pt idx="4138">
                  <c:v>43.114583333333336</c:v>
                </c:pt>
                <c:pt idx="4139">
                  <c:v>43.125</c:v>
                </c:pt>
                <c:pt idx="4140">
                  <c:v>43.135416666666664</c:v>
                </c:pt>
                <c:pt idx="4141">
                  <c:v>43.145833333333336</c:v>
                </c:pt>
                <c:pt idx="4142">
                  <c:v>43.15625</c:v>
                </c:pt>
                <c:pt idx="4143">
                  <c:v>43.166666666666664</c:v>
                </c:pt>
                <c:pt idx="4144">
                  <c:v>43.177083333333336</c:v>
                </c:pt>
                <c:pt idx="4145">
                  <c:v>43.1875</c:v>
                </c:pt>
                <c:pt idx="4146">
                  <c:v>43.197916666666664</c:v>
                </c:pt>
                <c:pt idx="4147">
                  <c:v>43.208333333333336</c:v>
                </c:pt>
                <c:pt idx="4148">
                  <c:v>43.21875</c:v>
                </c:pt>
                <c:pt idx="4149">
                  <c:v>43.229166666666664</c:v>
                </c:pt>
                <c:pt idx="4150">
                  <c:v>43.239583333333336</c:v>
                </c:pt>
                <c:pt idx="4151">
                  <c:v>43.25</c:v>
                </c:pt>
                <c:pt idx="4152">
                  <c:v>43.260416666666664</c:v>
                </c:pt>
                <c:pt idx="4153">
                  <c:v>43.270833333333336</c:v>
                </c:pt>
                <c:pt idx="4154">
                  <c:v>43.28125</c:v>
                </c:pt>
                <c:pt idx="4155">
                  <c:v>43.291666666666664</c:v>
                </c:pt>
                <c:pt idx="4156">
                  <c:v>43.302083333333336</c:v>
                </c:pt>
                <c:pt idx="4157">
                  <c:v>43.3125</c:v>
                </c:pt>
                <c:pt idx="4158">
                  <c:v>43.322916666666664</c:v>
                </c:pt>
                <c:pt idx="4159">
                  <c:v>43.333333333333336</c:v>
                </c:pt>
                <c:pt idx="4160">
                  <c:v>43.34375</c:v>
                </c:pt>
                <c:pt idx="4161">
                  <c:v>43.354166666666664</c:v>
                </c:pt>
                <c:pt idx="4162">
                  <c:v>43.364583333333336</c:v>
                </c:pt>
                <c:pt idx="4163">
                  <c:v>43.375</c:v>
                </c:pt>
                <c:pt idx="4164">
                  <c:v>43.385416666666664</c:v>
                </c:pt>
                <c:pt idx="4165">
                  <c:v>43.395833333333336</c:v>
                </c:pt>
                <c:pt idx="4166">
                  <c:v>43.40625</c:v>
                </c:pt>
                <c:pt idx="4167">
                  <c:v>43.416666666666664</c:v>
                </c:pt>
                <c:pt idx="4168">
                  <c:v>43.427083333333336</c:v>
                </c:pt>
                <c:pt idx="4169">
                  <c:v>43.4375</c:v>
                </c:pt>
                <c:pt idx="4170">
                  <c:v>43.447916666666664</c:v>
                </c:pt>
                <c:pt idx="4171">
                  <c:v>43.458333333333336</c:v>
                </c:pt>
                <c:pt idx="4172">
                  <c:v>43.46875</c:v>
                </c:pt>
                <c:pt idx="4173">
                  <c:v>43.479166666666664</c:v>
                </c:pt>
                <c:pt idx="4174">
                  <c:v>43.489583333333336</c:v>
                </c:pt>
                <c:pt idx="4175">
                  <c:v>43.5</c:v>
                </c:pt>
                <c:pt idx="4176">
                  <c:v>43.510416666666664</c:v>
                </c:pt>
                <c:pt idx="4177">
                  <c:v>43.520833333333336</c:v>
                </c:pt>
                <c:pt idx="4178">
                  <c:v>43.53125</c:v>
                </c:pt>
                <c:pt idx="4179">
                  <c:v>43.541666666666664</c:v>
                </c:pt>
                <c:pt idx="4180">
                  <c:v>43.552083333333336</c:v>
                </c:pt>
                <c:pt idx="4181">
                  <c:v>43.5625</c:v>
                </c:pt>
                <c:pt idx="4182">
                  <c:v>43.572916666666664</c:v>
                </c:pt>
                <c:pt idx="4183">
                  <c:v>43.583333333333336</c:v>
                </c:pt>
                <c:pt idx="4184">
                  <c:v>43.59375</c:v>
                </c:pt>
                <c:pt idx="4185">
                  <c:v>43.604166666666664</c:v>
                </c:pt>
                <c:pt idx="4186">
                  <c:v>43.614583333333336</c:v>
                </c:pt>
                <c:pt idx="4187">
                  <c:v>43.625</c:v>
                </c:pt>
                <c:pt idx="4188">
                  <c:v>43.635416666666664</c:v>
                </c:pt>
                <c:pt idx="4189">
                  <c:v>43.645833333333336</c:v>
                </c:pt>
                <c:pt idx="4190">
                  <c:v>43.65625</c:v>
                </c:pt>
                <c:pt idx="4191">
                  <c:v>43.666666666666664</c:v>
                </c:pt>
                <c:pt idx="4192">
                  <c:v>43.677083333333336</c:v>
                </c:pt>
                <c:pt idx="4193">
                  <c:v>43.6875</c:v>
                </c:pt>
                <c:pt idx="4194">
                  <c:v>43.697916666666664</c:v>
                </c:pt>
                <c:pt idx="4195">
                  <c:v>43.708333333333336</c:v>
                </c:pt>
                <c:pt idx="4196">
                  <c:v>43.71875</c:v>
                </c:pt>
                <c:pt idx="4197">
                  <c:v>43.729166666666664</c:v>
                </c:pt>
                <c:pt idx="4198">
                  <c:v>43.739583333333336</c:v>
                </c:pt>
                <c:pt idx="4199">
                  <c:v>43.75</c:v>
                </c:pt>
                <c:pt idx="4200">
                  <c:v>43.760416666666664</c:v>
                </c:pt>
                <c:pt idx="4201">
                  <c:v>43.770833333333336</c:v>
                </c:pt>
                <c:pt idx="4202">
                  <c:v>43.78125</c:v>
                </c:pt>
                <c:pt idx="4203">
                  <c:v>43.791666666666664</c:v>
                </c:pt>
                <c:pt idx="4204">
                  <c:v>43.802083333333336</c:v>
                </c:pt>
                <c:pt idx="4205">
                  <c:v>43.8125</c:v>
                </c:pt>
                <c:pt idx="4206">
                  <c:v>43.822916666666664</c:v>
                </c:pt>
                <c:pt idx="4207">
                  <c:v>43.833333333333336</c:v>
                </c:pt>
                <c:pt idx="4208">
                  <c:v>43.84375</c:v>
                </c:pt>
                <c:pt idx="4209">
                  <c:v>43.854166666666664</c:v>
                </c:pt>
                <c:pt idx="4210">
                  <c:v>43.864583333333336</c:v>
                </c:pt>
                <c:pt idx="4211">
                  <c:v>43.875</c:v>
                </c:pt>
                <c:pt idx="4212">
                  <c:v>43.885416666666664</c:v>
                </c:pt>
                <c:pt idx="4213">
                  <c:v>43.895833333333336</c:v>
                </c:pt>
                <c:pt idx="4214">
                  <c:v>43.90625</c:v>
                </c:pt>
                <c:pt idx="4215">
                  <c:v>43.916666666666664</c:v>
                </c:pt>
                <c:pt idx="4216">
                  <c:v>43.927083333333336</c:v>
                </c:pt>
                <c:pt idx="4217">
                  <c:v>43.9375</c:v>
                </c:pt>
                <c:pt idx="4218">
                  <c:v>43.947916666666664</c:v>
                </c:pt>
                <c:pt idx="4219">
                  <c:v>43.958333333333336</c:v>
                </c:pt>
                <c:pt idx="4220">
                  <c:v>43.96875</c:v>
                </c:pt>
                <c:pt idx="4221">
                  <c:v>43.979166666666664</c:v>
                </c:pt>
                <c:pt idx="4222">
                  <c:v>43.989583333333336</c:v>
                </c:pt>
                <c:pt idx="4223">
                  <c:v>44</c:v>
                </c:pt>
                <c:pt idx="4224">
                  <c:v>44.010416666666664</c:v>
                </c:pt>
                <c:pt idx="4225">
                  <c:v>44.020833333333336</c:v>
                </c:pt>
                <c:pt idx="4226">
                  <c:v>44.03125</c:v>
                </c:pt>
                <c:pt idx="4227">
                  <c:v>44.041666666666664</c:v>
                </c:pt>
                <c:pt idx="4228">
                  <c:v>44.052083333333336</c:v>
                </c:pt>
                <c:pt idx="4229">
                  <c:v>44.0625</c:v>
                </c:pt>
                <c:pt idx="4230">
                  <c:v>44.072916666666664</c:v>
                </c:pt>
                <c:pt idx="4231">
                  <c:v>44.083333333333336</c:v>
                </c:pt>
                <c:pt idx="4232">
                  <c:v>44.09375</c:v>
                </c:pt>
                <c:pt idx="4233">
                  <c:v>44.104166666666664</c:v>
                </c:pt>
                <c:pt idx="4234">
                  <c:v>44.114583333333336</c:v>
                </c:pt>
                <c:pt idx="4235">
                  <c:v>44.125</c:v>
                </c:pt>
                <c:pt idx="4236">
                  <c:v>44.135416666666664</c:v>
                </c:pt>
                <c:pt idx="4237">
                  <c:v>44.145833333333336</c:v>
                </c:pt>
                <c:pt idx="4238">
                  <c:v>44.15625</c:v>
                </c:pt>
                <c:pt idx="4239">
                  <c:v>44.166666666666664</c:v>
                </c:pt>
                <c:pt idx="4240">
                  <c:v>44.177083333333336</c:v>
                </c:pt>
                <c:pt idx="4241">
                  <c:v>44.1875</c:v>
                </c:pt>
                <c:pt idx="4242">
                  <c:v>44.197916666666664</c:v>
                </c:pt>
                <c:pt idx="4243">
                  <c:v>44.208333333333336</c:v>
                </c:pt>
                <c:pt idx="4244">
                  <c:v>44.21875</c:v>
                </c:pt>
                <c:pt idx="4245">
                  <c:v>44.229166666666664</c:v>
                </c:pt>
                <c:pt idx="4246">
                  <c:v>44.239583333333336</c:v>
                </c:pt>
                <c:pt idx="4247">
                  <c:v>44.25</c:v>
                </c:pt>
                <c:pt idx="4248">
                  <c:v>44.260416666666664</c:v>
                </c:pt>
                <c:pt idx="4249">
                  <c:v>44.270833333333336</c:v>
                </c:pt>
                <c:pt idx="4250">
                  <c:v>44.28125</c:v>
                </c:pt>
                <c:pt idx="4251">
                  <c:v>44.291666666666664</c:v>
                </c:pt>
                <c:pt idx="4252">
                  <c:v>44.302083333333336</c:v>
                </c:pt>
                <c:pt idx="4253">
                  <c:v>44.3125</c:v>
                </c:pt>
                <c:pt idx="4254">
                  <c:v>44.322916666666664</c:v>
                </c:pt>
                <c:pt idx="4255">
                  <c:v>44.333333333333336</c:v>
                </c:pt>
                <c:pt idx="4256">
                  <c:v>44.34375</c:v>
                </c:pt>
                <c:pt idx="4257">
                  <c:v>44.354166666666664</c:v>
                </c:pt>
                <c:pt idx="4258">
                  <c:v>44.364583333333336</c:v>
                </c:pt>
                <c:pt idx="4259">
                  <c:v>44.375</c:v>
                </c:pt>
                <c:pt idx="4260">
                  <c:v>44.385416666666664</c:v>
                </c:pt>
                <c:pt idx="4261">
                  <c:v>44.395833333333336</c:v>
                </c:pt>
                <c:pt idx="4262">
                  <c:v>44.40625</c:v>
                </c:pt>
                <c:pt idx="4263">
                  <c:v>44.416666666666664</c:v>
                </c:pt>
                <c:pt idx="4264">
                  <c:v>44.427083333333336</c:v>
                </c:pt>
                <c:pt idx="4265">
                  <c:v>44.4375</c:v>
                </c:pt>
                <c:pt idx="4266">
                  <c:v>44.447916666666664</c:v>
                </c:pt>
                <c:pt idx="4267">
                  <c:v>44.458333333333336</c:v>
                </c:pt>
                <c:pt idx="4268">
                  <c:v>44.46875</c:v>
                </c:pt>
                <c:pt idx="4269">
                  <c:v>44.479166666666664</c:v>
                </c:pt>
                <c:pt idx="4270">
                  <c:v>44.489583333333336</c:v>
                </c:pt>
                <c:pt idx="4271">
                  <c:v>44.5</c:v>
                </c:pt>
                <c:pt idx="4272">
                  <c:v>44.510416666666664</c:v>
                </c:pt>
                <c:pt idx="4273">
                  <c:v>44.520833333333336</c:v>
                </c:pt>
                <c:pt idx="4274">
                  <c:v>44.53125</c:v>
                </c:pt>
                <c:pt idx="4275">
                  <c:v>44.541666666666664</c:v>
                </c:pt>
                <c:pt idx="4276">
                  <c:v>44.552083333333336</c:v>
                </c:pt>
                <c:pt idx="4277">
                  <c:v>44.5625</c:v>
                </c:pt>
                <c:pt idx="4278">
                  <c:v>44.572916666666664</c:v>
                </c:pt>
                <c:pt idx="4279">
                  <c:v>44.583333333333336</c:v>
                </c:pt>
                <c:pt idx="4280">
                  <c:v>44.59375</c:v>
                </c:pt>
                <c:pt idx="4281">
                  <c:v>44.604166666666664</c:v>
                </c:pt>
                <c:pt idx="4282">
                  <c:v>44.614583333333336</c:v>
                </c:pt>
                <c:pt idx="4283">
                  <c:v>44.625</c:v>
                </c:pt>
                <c:pt idx="4284">
                  <c:v>44.635416666666664</c:v>
                </c:pt>
                <c:pt idx="4285">
                  <c:v>44.645833333333336</c:v>
                </c:pt>
                <c:pt idx="4286">
                  <c:v>44.65625</c:v>
                </c:pt>
                <c:pt idx="4287">
                  <c:v>44.666666666666664</c:v>
                </c:pt>
                <c:pt idx="4288">
                  <c:v>44.677083333333336</c:v>
                </c:pt>
                <c:pt idx="4289">
                  <c:v>44.6875</c:v>
                </c:pt>
                <c:pt idx="4290">
                  <c:v>44.697916666666664</c:v>
                </c:pt>
                <c:pt idx="4291">
                  <c:v>44.708333333333336</c:v>
                </c:pt>
                <c:pt idx="4292">
                  <c:v>44.71875</c:v>
                </c:pt>
                <c:pt idx="4293">
                  <c:v>44.729166666666664</c:v>
                </c:pt>
                <c:pt idx="4294">
                  <c:v>44.739583333333336</c:v>
                </c:pt>
                <c:pt idx="4295">
                  <c:v>44.75</c:v>
                </c:pt>
                <c:pt idx="4296">
                  <c:v>44.760416666666664</c:v>
                </c:pt>
                <c:pt idx="4297">
                  <c:v>44.770833333333336</c:v>
                </c:pt>
                <c:pt idx="4298">
                  <c:v>44.78125</c:v>
                </c:pt>
                <c:pt idx="4299">
                  <c:v>44.791666666666664</c:v>
                </c:pt>
                <c:pt idx="4300">
                  <c:v>44.802083333333336</c:v>
                </c:pt>
                <c:pt idx="4301">
                  <c:v>44.8125</c:v>
                </c:pt>
                <c:pt idx="4302">
                  <c:v>44.822916666666664</c:v>
                </c:pt>
                <c:pt idx="4303">
                  <c:v>44.833333333333336</c:v>
                </c:pt>
                <c:pt idx="4304">
                  <c:v>44.84375</c:v>
                </c:pt>
                <c:pt idx="4305">
                  <c:v>44.854166666666664</c:v>
                </c:pt>
                <c:pt idx="4306">
                  <c:v>44.864583333333336</c:v>
                </c:pt>
                <c:pt idx="4307">
                  <c:v>44.875</c:v>
                </c:pt>
                <c:pt idx="4308">
                  <c:v>44.885416666666664</c:v>
                </c:pt>
                <c:pt idx="4309">
                  <c:v>44.895833333333336</c:v>
                </c:pt>
                <c:pt idx="4310">
                  <c:v>44.90625</c:v>
                </c:pt>
                <c:pt idx="4311">
                  <c:v>44.916666666666664</c:v>
                </c:pt>
                <c:pt idx="4312">
                  <c:v>44.927083333333336</c:v>
                </c:pt>
                <c:pt idx="4313">
                  <c:v>44.9375</c:v>
                </c:pt>
                <c:pt idx="4314">
                  <c:v>44.947916666666664</c:v>
                </c:pt>
                <c:pt idx="4315">
                  <c:v>44.958333333333336</c:v>
                </c:pt>
                <c:pt idx="4316">
                  <c:v>44.96875</c:v>
                </c:pt>
                <c:pt idx="4317">
                  <c:v>44.979166666666664</c:v>
                </c:pt>
                <c:pt idx="4318">
                  <c:v>44.989583333333336</c:v>
                </c:pt>
                <c:pt idx="4319">
                  <c:v>45</c:v>
                </c:pt>
                <c:pt idx="4320">
                  <c:v>45.010416666666664</c:v>
                </c:pt>
                <c:pt idx="4321">
                  <c:v>45.020833333333336</c:v>
                </c:pt>
                <c:pt idx="4322">
                  <c:v>45.03125</c:v>
                </c:pt>
                <c:pt idx="4323">
                  <c:v>45.041666666666664</c:v>
                </c:pt>
                <c:pt idx="4324">
                  <c:v>45.052083333333336</c:v>
                </c:pt>
                <c:pt idx="4325">
                  <c:v>45.0625</c:v>
                </c:pt>
                <c:pt idx="4326">
                  <c:v>45.072916666666664</c:v>
                </c:pt>
                <c:pt idx="4327">
                  <c:v>45.083333333333336</c:v>
                </c:pt>
                <c:pt idx="4328">
                  <c:v>45.09375</c:v>
                </c:pt>
                <c:pt idx="4329">
                  <c:v>45.104166666666664</c:v>
                </c:pt>
                <c:pt idx="4330">
                  <c:v>45.114583333333336</c:v>
                </c:pt>
                <c:pt idx="4331">
                  <c:v>45.125</c:v>
                </c:pt>
                <c:pt idx="4332">
                  <c:v>45.135416666666664</c:v>
                </c:pt>
                <c:pt idx="4333">
                  <c:v>45.145833333333336</c:v>
                </c:pt>
                <c:pt idx="4334">
                  <c:v>45.15625</c:v>
                </c:pt>
                <c:pt idx="4335">
                  <c:v>45.166666666666664</c:v>
                </c:pt>
                <c:pt idx="4336">
                  <c:v>45.177083333333336</c:v>
                </c:pt>
                <c:pt idx="4337">
                  <c:v>45.1875</c:v>
                </c:pt>
                <c:pt idx="4338">
                  <c:v>45.197916666666664</c:v>
                </c:pt>
                <c:pt idx="4339">
                  <c:v>45.208333333333336</c:v>
                </c:pt>
                <c:pt idx="4340">
                  <c:v>45.21875</c:v>
                </c:pt>
                <c:pt idx="4341">
                  <c:v>45.229166666666664</c:v>
                </c:pt>
                <c:pt idx="4342">
                  <c:v>45.239583333333336</c:v>
                </c:pt>
                <c:pt idx="4343">
                  <c:v>45.25</c:v>
                </c:pt>
                <c:pt idx="4344">
                  <c:v>45.260416666666664</c:v>
                </c:pt>
                <c:pt idx="4345">
                  <c:v>45.270833333333336</c:v>
                </c:pt>
                <c:pt idx="4346">
                  <c:v>45.28125</c:v>
                </c:pt>
                <c:pt idx="4347">
                  <c:v>45.291666666666664</c:v>
                </c:pt>
                <c:pt idx="4348">
                  <c:v>45.302083333333336</c:v>
                </c:pt>
                <c:pt idx="4349">
                  <c:v>45.3125</c:v>
                </c:pt>
                <c:pt idx="4350">
                  <c:v>45.322916666666664</c:v>
                </c:pt>
                <c:pt idx="4351">
                  <c:v>45.333333333333336</c:v>
                </c:pt>
                <c:pt idx="4352">
                  <c:v>45.34375</c:v>
                </c:pt>
                <c:pt idx="4353">
                  <c:v>45.354166666666664</c:v>
                </c:pt>
                <c:pt idx="4354">
                  <c:v>45.364583333333336</c:v>
                </c:pt>
                <c:pt idx="4355">
                  <c:v>45.375</c:v>
                </c:pt>
                <c:pt idx="4356">
                  <c:v>45.385416666666664</c:v>
                </c:pt>
                <c:pt idx="4357">
                  <c:v>45.395833333333336</c:v>
                </c:pt>
                <c:pt idx="4358">
                  <c:v>45.40625</c:v>
                </c:pt>
                <c:pt idx="4359">
                  <c:v>45.416666666666664</c:v>
                </c:pt>
                <c:pt idx="4360">
                  <c:v>45.427083333333336</c:v>
                </c:pt>
                <c:pt idx="4361">
                  <c:v>45.4375</c:v>
                </c:pt>
                <c:pt idx="4362">
                  <c:v>45.447916666666664</c:v>
                </c:pt>
                <c:pt idx="4363">
                  <c:v>45.458333333333336</c:v>
                </c:pt>
                <c:pt idx="4364">
                  <c:v>45.46875</c:v>
                </c:pt>
                <c:pt idx="4365">
                  <c:v>45.479166666666664</c:v>
                </c:pt>
                <c:pt idx="4366">
                  <c:v>45.489583333333336</c:v>
                </c:pt>
                <c:pt idx="4367">
                  <c:v>45.5</c:v>
                </c:pt>
                <c:pt idx="4368">
                  <c:v>45.510416666666664</c:v>
                </c:pt>
                <c:pt idx="4369">
                  <c:v>45.520833333333336</c:v>
                </c:pt>
                <c:pt idx="4370">
                  <c:v>45.53125</c:v>
                </c:pt>
                <c:pt idx="4371">
                  <c:v>45.541666666666664</c:v>
                </c:pt>
                <c:pt idx="4372">
                  <c:v>45.552083333333336</c:v>
                </c:pt>
                <c:pt idx="4373">
                  <c:v>45.5625</c:v>
                </c:pt>
                <c:pt idx="4374">
                  <c:v>45.572916666666664</c:v>
                </c:pt>
                <c:pt idx="4375">
                  <c:v>45.583333333333336</c:v>
                </c:pt>
                <c:pt idx="4376">
                  <c:v>45.59375</c:v>
                </c:pt>
                <c:pt idx="4377">
                  <c:v>45.604166666666664</c:v>
                </c:pt>
                <c:pt idx="4378">
                  <c:v>45.614583333333336</c:v>
                </c:pt>
                <c:pt idx="4379">
                  <c:v>45.625</c:v>
                </c:pt>
                <c:pt idx="4380">
                  <c:v>45.635416666666664</c:v>
                </c:pt>
                <c:pt idx="4381">
                  <c:v>45.645833333333336</c:v>
                </c:pt>
                <c:pt idx="4382">
                  <c:v>45.65625</c:v>
                </c:pt>
                <c:pt idx="4383">
                  <c:v>45.666666666666664</c:v>
                </c:pt>
                <c:pt idx="4384">
                  <c:v>45.677083333333336</c:v>
                </c:pt>
                <c:pt idx="4385">
                  <c:v>45.6875</c:v>
                </c:pt>
                <c:pt idx="4386">
                  <c:v>45.697916666666664</c:v>
                </c:pt>
                <c:pt idx="4387">
                  <c:v>45.708333333333336</c:v>
                </c:pt>
                <c:pt idx="4388">
                  <c:v>45.71875</c:v>
                </c:pt>
                <c:pt idx="4389">
                  <c:v>45.729166666666664</c:v>
                </c:pt>
                <c:pt idx="4390">
                  <c:v>45.739583333333336</c:v>
                </c:pt>
                <c:pt idx="4391">
                  <c:v>45.75</c:v>
                </c:pt>
                <c:pt idx="4392">
                  <c:v>45.760416666666664</c:v>
                </c:pt>
                <c:pt idx="4393">
                  <c:v>45.770833333333336</c:v>
                </c:pt>
                <c:pt idx="4394">
                  <c:v>45.78125</c:v>
                </c:pt>
                <c:pt idx="4395">
                  <c:v>45.791666666666664</c:v>
                </c:pt>
                <c:pt idx="4396">
                  <c:v>45.802083333333336</c:v>
                </c:pt>
                <c:pt idx="4397">
                  <c:v>45.8125</c:v>
                </c:pt>
                <c:pt idx="4398">
                  <c:v>45.822916666666664</c:v>
                </c:pt>
                <c:pt idx="4399">
                  <c:v>45.833333333333336</c:v>
                </c:pt>
                <c:pt idx="4400">
                  <c:v>45.84375</c:v>
                </c:pt>
                <c:pt idx="4401">
                  <c:v>45.854166666666664</c:v>
                </c:pt>
                <c:pt idx="4402">
                  <c:v>45.864583333333336</c:v>
                </c:pt>
                <c:pt idx="4403">
                  <c:v>45.875</c:v>
                </c:pt>
                <c:pt idx="4404">
                  <c:v>45.885416666666664</c:v>
                </c:pt>
                <c:pt idx="4405">
                  <c:v>45.895833333333336</c:v>
                </c:pt>
                <c:pt idx="4406">
                  <c:v>45.90625</c:v>
                </c:pt>
                <c:pt idx="4407">
                  <c:v>45.916666666666664</c:v>
                </c:pt>
                <c:pt idx="4408">
                  <c:v>45.927083333333336</c:v>
                </c:pt>
                <c:pt idx="4409">
                  <c:v>45.9375</c:v>
                </c:pt>
                <c:pt idx="4410">
                  <c:v>45.947916666666664</c:v>
                </c:pt>
                <c:pt idx="4411">
                  <c:v>45.958333333333336</c:v>
                </c:pt>
                <c:pt idx="4412">
                  <c:v>45.96875</c:v>
                </c:pt>
                <c:pt idx="4413">
                  <c:v>45.979166666666664</c:v>
                </c:pt>
                <c:pt idx="4414">
                  <c:v>45.989583333333336</c:v>
                </c:pt>
                <c:pt idx="4415">
                  <c:v>46</c:v>
                </c:pt>
                <c:pt idx="4416">
                  <c:v>46.010416666666664</c:v>
                </c:pt>
                <c:pt idx="4417">
                  <c:v>46.020833333333336</c:v>
                </c:pt>
                <c:pt idx="4418">
                  <c:v>46.03125</c:v>
                </c:pt>
                <c:pt idx="4419">
                  <c:v>46.041666666666664</c:v>
                </c:pt>
                <c:pt idx="4420">
                  <c:v>46.052083333333336</c:v>
                </c:pt>
                <c:pt idx="4421">
                  <c:v>46.0625</c:v>
                </c:pt>
                <c:pt idx="4422">
                  <c:v>46.072916666666664</c:v>
                </c:pt>
                <c:pt idx="4423">
                  <c:v>46.083333333333336</c:v>
                </c:pt>
                <c:pt idx="4424">
                  <c:v>46.09375</c:v>
                </c:pt>
                <c:pt idx="4425">
                  <c:v>46.104166666666664</c:v>
                </c:pt>
                <c:pt idx="4426">
                  <c:v>46.114583333333336</c:v>
                </c:pt>
                <c:pt idx="4427">
                  <c:v>46.125</c:v>
                </c:pt>
                <c:pt idx="4428">
                  <c:v>46.135416666666664</c:v>
                </c:pt>
                <c:pt idx="4429">
                  <c:v>46.145833333333336</c:v>
                </c:pt>
                <c:pt idx="4430">
                  <c:v>46.15625</c:v>
                </c:pt>
                <c:pt idx="4431">
                  <c:v>46.166666666666664</c:v>
                </c:pt>
                <c:pt idx="4432">
                  <c:v>46.177083333333336</c:v>
                </c:pt>
                <c:pt idx="4433">
                  <c:v>46.1875</c:v>
                </c:pt>
                <c:pt idx="4434">
                  <c:v>46.197916666666664</c:v>
                </c:pt>
                <c:pt idx="4435">
                  <c:v>46.208333333333336</c:v>
                </c:pt>
                <c:pt idx="4436">
                  <c:v>46.21875</c:v>
                </c:pt>
                <c:pt idx="4437">
                  <c:v>46.229166666666664</c:v>
                </c:pt>
                <c:pt idx="4438">
                  <c:v>46.239583333333336</c:v>
                </c:pt>
                <c:pt idx="4439">
                  <c:v>46.25</c:v>
                </c:pt>
                <c:pt idx="4440">
                  <c:v>46.260416666666664</c:v>
                </c:pt>
                <c:pt idx="4441">
                  <c:v>46.270833333333336</c:v>
                </c:pt>
                <c:pt idx="4442">
                  <c:v>46.28125</c:v>
                </c:pt>
                <c:pt idx="4443">
                  <c:v>46.291666666666664</c:v>
                </c:pt>
                <c:pt idx="4444">
                  <c:v>46.302083333333336</c:v>
                </c:pt>
                <c:pt idx="4445">
                  <c:v>46.3125</c:v>
                </c:pt>
                <c:pt idx="4446">
                  <c:v>46.322916666666664</c:v>
                </c:pt>
                <c:pt idx="4447">
                  <c:v>46.333333333333336</c:v>
                </c:pt>
                <c:pt idx="4448">
                  <c:v>46.34375</c:v>
                </c:pt>
                <c:pt idx="4449">
                  <c:v>46.354166666666664</c:v>
                </c:pt>
                <c:pt idx="4450">
                  <c:v>46.364583333333336</c:v>
                </c:pt>
                <c:pt idx="4451">
                  <c:v>46.375</c:v>
                </c:pt>
                <c:pt idx="4452">
                  <c:v>46.385416666666664</c:v>
                </c:pt>
                <c:pt idx="4453">
                  <c:v>46.395833333333336</c:v>
                </c:pt>
                <c:pt idx="4454">
                  <c:v>46.40625</c:v>
                </c:pt>
                <c:pt idx="4455">
                  <c:v>46.416666666666664</c:v>
                </c:pt>
                <c:pt idx="4456">
                  <c:v>46.427083333333336</c:v>
                </c:pt>
                <c:pt idx="4457">
                  <c:v>46.4375</c:v>
                </c:pt>
                <c:pt idx="4458">
                  <c:v>46.447916666666664</c:v>
                </c:pt>
                <c:pt idx="4459">
                  <c:v>46.458333333333336</c:v>
                </c:pt>
                <c:pt idx="4460">
                  <c:v>46.46875</c:v>
                </c:pt>
                <c:pt idx="4461">
                  <c:v>46.479166666666664</c:v>
                </c:pt>
                <c:pt idx="4462">
                  <c:v>46.489583333333336</c:v>
                </c:pt>
                <c:pt idx="4463">
                  <c:v>46.5</c:v>
                </c:pt>
                <c:pt idx="4464">
                  <c:v>46.510416666666664</c:v>
                </c:pt>
                <c:pt idx="4465">
                  <c:v>46.520833333333336</c:v>
                </c:pt>
                <c:pt idx="4466">
                  <c:v>46.53125</c:v>
                </c:pt>
                <c:pt idx="4467">
                  <c:v>46.541666666666664</c:v>
                </c:pt>
                <c:pt idx="4468">
                  <c:v>46.552083333333336</c:v>
                </c:pt>
                <c:pt idx="4469">
                  <c:v>46.5625</c:v>
                </c:pt>
                <c:pt idx="4470">
                  <c:v>46.572916666666664</c:v>
                </c:pt>
                <c:pt idx="4471">
                  <c:v>46.583333333333336</c:v>
                </c:pt>
                <c:pt idx="4472">
                  <c:v>46.59375</c:v>
                </c:pt>
                <c:pt idx="4473">
                  <c:v>46.604166666666664</c:v>
                </c:pt>
                <c:pt idx="4474">
                  <c:v>46.614583333333336</c:v>
                </c:pt>
                <c:pt idx="4475">
                  <c:v>46.625</c:v>
                </c:pt>
                <c:pt idx="4476">
                  <c:v>46.635416666666664</c:v>
                </c:pt>
                <c:pt idx="4477">
                  <c:v>46.645833333333336</c:v>
                </c:pt>
                <c:pt idx="4478">
                  <c:v>46.65625</c:v>
                </c:pt>
                <c:pt idx="4479">
                  <c:v>46.666666666666664</c:v>
                </c:pt>
                <c:pt idx="4480">
                  <c:v>46.677083333333336</c:v>
                </c:pt>
                <c:pt idx="4481">
                  <c:v>46.6875</c:v>
                </c:pt>
                <c:pt idx="4482">
                  <c:v>46.697916666666664</c:v>
                </c:pt>
                <c:pt idx="4483">
                  <c:v>46.708333333333336</c:v>
                </c:pt>
                <c:pt idx="4484">
                  <c:v>46.71875</c:v>
                </c:pt>
                <c:pt idx="4485">
                  <c:v>46.729166666666664</c:v>
                </c:pt>
                <c:pt idx="4486">
                  <c:v>46.739583333333336</c:v>
                </c:pt>
                <c:pt idx="4487">
                  <c:v>46.75</c:v>
                </c:pt>
                <c:pt idx="4488">
                  <c:v>46.760416666666664</c:v>
                </c:pt>
                <c:pt idx="4489">
                  <c:v>46.770833333333336</c:v>
                </c:pt>
                <c:pt idx="4490">
                  <c:v>46.78125</c:v>
                </c:pt>
                <c:pt idx="4491">
                  <c:v>46.791666666666664</c:v>
                </c:pt>
                <c:pt idx="4492">
                  <c:v>46.802083333333336</c:v>
                </c:pt>
                <c:pt idx="4493">
                  <c:v>46.8125</c:v>
                </c:pt>
                <c:pt idx="4494">
                  <c:v>46.822916666666664</c:v>
                </c:pt>
                <c:pt idx="4495">
                  <c:v>46.833333333333336</c:v>
                </c:pt>
                <c:pt idx="4496">
                  <c:v>46.84375</c:v>
                </c:pt>
                <c:pt idx="4497">
                  <c:v>46.854166666666664</c:v>
                </c:pt>
                <c:pt idx="4498">
                  <c:v>46.864583333333336</c:v>
                </c:pt>
                <c:pt idx="4499">
                  <c:v>46.875</c:v>
                </c:pt>
                <c:pt idx="4500">
                  <c:v>46.885416666666664</c:v>
                </c:pt>
                <c:pt idx="4501">
                  <c:v>46.895833333333336</c:v>
                </c:pt>
                <c:pt idx="4502">
                  <c:v>46.90625</c:v>
                </c:pt>
                <c:pt idx="4503">
                  <c:v>46.916666666666664</c:v>
                </c:pt>
                <c:pt idx="4504">
                  <c:v>46.927083333333336</c:v>
                </c:pt>
                <c:pt idx="4505">
                  <c:v>46.9375</c:v>
                </c:pt>
                <c:pt idx="4506">
                  <c:v>46.947916666666664</c:v>
                </c:pt>
                <c:pt idx="4507">
                  <c:v>46.958333333333336</c:v>
                </c:pt>
                <c:pt idx="4508">
                  <c:v>46.96875</c:v>
                </c:pt>
                <c:pt idx="4509">
                  <c:v>46.979166666666664</c:v>
                </c:pt>
                <c:pt idx="4510">
                  <c:v>46.989583333333336</c:v>
                </c:pt>
                <c:pt idx="4511">
                  <c:v>47</c:v>
                </c:pt>
                <c:pt idx="4512">
                  <c:v>47.010416666666664</c:v>
                </c:pt>
                <c:pt idx="4513">
                  <c:v>47.020833333333336</c:v>
                </c:pt>
                <c:pt idx="4514">
                  <c:v>47.03125</c:v>
                </c:pt>
                <c:pt idx="4515">
                  <c:v>47.041666666666664</c:v>
                </c:pt>
                <c:pt idx="4516">
                  <c:v>47.052083333333336</c:v>
                </c:pt>
                <c:pt idx="4517">
                  <c:v>47.0625</c:v>
                </c:pt>
                <c:pt idx="4518">
                  <c:v>47.072916666666664</c:v>
                </c:pt>
                <c:pt idx="4519">
                  <c:v>47.083333333333336</c:v>
                </c:pt>
                <c:pt idx="4520">
                  <c:v>47.09375</c:v>
                </c:pt>
                <c:pt idx="4521">
                  <c:v>47.104166666666664</c:v>
                </c:pt>
                <c:pt idx="4522">
                  <c:v>47.114583333333336</c:v>
                </c:pt>
                <c:pt idx="4523">
                  <c:v>47.125</c:v>
                </c:pt>
                <c:pt idx="4524">
                  <c:v>47.135416666666664</c:v>
                </c:pt>
                <c:pt idx="4525">
                  <c:v>47.145833333333336</c:v>
                </c:pt>
                <c:pt idx="4526">
                  <c:v>47.15625</c:v>
                </c:pt>
                <c:pt idx="4527">
                  <c:v>47.166666666666664</c:v>
                </c:pt>
                <c:pt idx="4528">
                  <c:v>47.177083333333336</c:v>
                </c:pt>
                <c:pt idx="4529">
                  <c:v>47.1875</c:v>
                </c:pt>
                <c:pt idx="4530">
                  <c:v>47.197916666666664</c:v>
                </c:pt>
                <c:pt idx="4531">
                  <c:v>47.208333333333336</c:v>
                </c:pt>
                <c:pt idx="4532">
                  <c:v>47.21875</c:v>
                </c:pt>
                <c:pt idx="4533">
                  <c:v>47.229166666666664</c:v>
                </c:pt>
                <c:pt idx="4534">
                  <c:v>47.239583333333336</c:v>
                </c:pt>
                <c:pt idx="4535">
                  <c:v>47.25</c:v>
                </c:pt>
                <c:pt idx="4536">
                  <c:v>47.260416666666664</c:v>
                </c:pt>
                <c:pt idx="4537">
                  <c:v>47.270833333333336</c:v>
                </c:pt>
                <c:pt idx="4538">
                  <c:v>47.28125</c:v>
                </c:pt>
                <c:pt idx="4539">
                  <c:v>47.291666666666664</c:v>
                </c:pt>
                <c:pt idx="4540">
                  <c:v>47.302083333333336</c:v>
                </c:pt>
                <c:pt idx="4541">
                  <c:v>47.3125</c:v>
                </c:pt>
                <c:pt idx="4542">
                  <c:v>47.322916666666664</c:v>
                </c:pt>
                <c:pt idx="4543">
                  <c:v>47.333333333333336</c:v>
                </c:pt>
                <c:pt idx="4544">
                  <c:v>47.34375</c:v>
                </c:pt>
                <c:pt idx="4545">
                  <c:v>47.354166666666664</c:v>
                </c:pt>
                <c:pt idx="4546">
                  <c:v>47.364583333333336</c:v>
                </c:pt>
                <c:pt idx="4547">
                  <c:v>47.375</c:v>
                </c:pt>
                <c:pt idx="4548">
                  <c:v>47.385416666666664</c:v>
                </c:pt>
                <c:pt idx="4549">
                  <c:v>47.395833333333336</c:v>
                </c:pt>
                <c:pt idx="4550">
                  <c:v>47.40625</c:v>
                </c:pt>
                <c:pt idx="4551">
                  <c:v>47.416666666666664</c:v>
                </c:pt>
                <c:pt idx="4552">
                  <c:v>47.427083333333336</c:v>
                </c:pt>
                <c:pt idx="4553">
                  <c:v>47.4375</c:v>
                </c:pt>
                <c:pt idx="4554">
                  <c:v>47.447916666666664</c:v>
                </c:pt>
                <c:pt idx="4555">
                  <c:v>47.458333333333336</c:v>
                </c:pt>
                <c:pt idx="4556">
                  <c:v>47.46875</c:v>
                </c:pt>
                <c:pt idx="4557">
                  <c:v>47.479166666666664</c:v>
                </c:pt>
                <c:pt idx="4558">
                  <c:v>47.489583333333336</c:v>
                </c:pt>
                <c:pt idx="4559">
                  <c:v>47.5</c:v>
                </c:pt>
                <c:pt idx="4560">
                  <c:v>47.510416666666664</c:v>
                </c:pt>
                <c:pt idx="4561">
                  <c:v>47.520833333333336</c:v>
                </c:pt>
                <c:pt idx="4562">
                  <c:v>47.53125</c:v>
                </c:pt>
                <c:pt idx="4563">
                  <c:v>47.541666666666664</c:v>
                </c:pt>
                <c:pt idx="4564">
                  <c:v>47.552083333333336</c:v>
                </c:pt>
                <c:pt idx="4565">
                  <c:v>47.5625</c:v>
                </c:pt>
                <c:pt idx="4566">
                  <c:v>47.572916666666664</c:v>
                </c:pt>
                <c:pt idx="4567">
                  <c:v>47.583333333333336</c:v>
                </c:pt>
                <c:pt idx="4568">
                  <c:v>47.59375</c:v>
                </c:pt>
                <c:pt idx="4569">
                  <c:v>47.604166666666664</c:v>
                </c:pt>
                <c:pt idx="4570">
                  <c:v>47.614583333333336</c:v>
                </c:pt>
                <c:pt idx="4571">
                  <c:v>47.625</c:v>
                </c:pt>
                <c:pt idx="4572">
                  <c:v>47.635416666666664</c:v>
                </c:pt>
                <c:pt idx="4573">
                  <c:v>47.645833333333336</c:v>
                </c:pt>
                <c:pt idx="4574">
                  <c:v>47.65625</c:v>
                </c:pt>
                <c:pt idx="4575">
                  <c:v>47.666666666666664</c:v>
                </c:pt>
                <c:pt idx="4576">
                  <c:v>47.677083333333336</c:v>
                </c:pt>
                <c:pt idx="4577">
                  <c:v>47.6875</c:v>
                </c:pt>
                <c:pt idx="4578">
                  <c:v>47.697916666666664</c:v>
                </c:pt>
                <c:pt idx="4579">
                  <c:v>47.708333333333336</c:v>
                </c:pt>
                <c:pt idx="4580">
                  <c:v>47.71875</c:v>
                </c:pt>
                <c:pt idx="4581">
                  <c:v>47.729166666666664</c:v>
                </c:pt>
                <c:pt idx="4582">
                  <c:v>47.739583333333336</c:v>
                </c:pt>
                <c:pt idx="4583">
                  <c:v>47.75</c:v>
                </c:pt>
                <c:pt idx="4584">
                  <c:v>47.760416666666664</c:v>
                </c:pt>
                <c:pt idx="4585">
                  <c:v>47.770833333333336</c:v>
                </c:pt>
                <c:pt idx="4586">
                  <c:v>47.78125</c:v>
                </c:pt>
                <c:pt idx="4587">
                  <c:v>47.791666666666664</c:v>
                </c:pt>
                <c:pt idx="4588">
                  <c:v>47.802083333333336</c:v>
                </c:pt>
                <c:pt idx="4589">
                  <c:v>47.8125</c:v>
                </c:pt>
                <c:pt idx="4590">
                  <c:v>47.822916666666664</c:v>
                </c:pt>
                <c:pt idx="4591">
                  <c:v>47.833333333333336</c:v>
                </c:pt>
                <c:pt idx="4592">
                  <c:v>47.84375</c:v>
                </c:pt>
                <c:pt idx="4593">
                  <c:v>47.854166666666664</c:v>
                </c:pt>
                <c:pt idx="4594">
                  <c:v>47.864583333333336</c:v>
                </c:pt>
                <c:pt idx="4595">
                  <c:v>47.875</c:v>
                </c:pt>
                <c:pt idx="4596">
                  <c:v>47.885416666666664</c:v>
                </c:pt>
                <c:pt idx="4597">
                  <c:v>47.895833333333336</c:v>
                </c:pt>
                <c:pt idx="4598">
                  <c:v>47.90625</c:v>
                </c:pt>
                <c:pt idx="4599">
                  <c:v>47.916666666666664</c:v>
                </c:pt>
                <c:pt idx="4600">
                  <c:v>47.927083333333336</c:v>
                </c:pt>
                <c:pt idx="4601">
                  <c:v>47.9375</c:v>
                </c:pt>
                <c:pt idx="4602">
                  <c:v>47.947916666666664</c:v>
                </c:pt>
                <c:pt idx="4603">
                  <c:v>47.958333333333336</c:v>
                </c:pt>
                <c:pt idx="4604">
                  <c:v>47.96875</c:v>
                </c:pt>
                <c:pt idx="4605">
                  <c:v>47.979166666666664</c:v>
                </c:pt>
                <c:pt idx="4606">
                  <c:v>47.989583333333336</c:v>
                </c:pt>
                <c:pt idx="4607">
                  <c:v>48</c:v>
                </c:pt>
                <c:pt idx="4608">
                  <c:v>48.010416666666664</c:v>
                </c:pt>
                <c:pt idx="4609">
                  <c:v>48.020833333333336</c:v>
                </c:pt>
                <c:pt idx="4610">
                  <c:v>48.03125</c:v>
                </c:pt>
                <c:pt idx="4611">
                  <c:v>48.041666666666664</c:v>
                </c:pt>
                <c:pt idx="4612">
                  <c:v>48.052083333333336</c:v>
                </c:pt>
                <c:pt idx="4613">
                  <c:v>48.0625</c:v>
                </c:pt>
                <c:pt idx="4614">
                  <c:v>48.072916666666664</c:v>
                </c:pt>
                <c:pt idx="4615">
                  <c:v>48.083333333333336</c:v>
                </c:pt>
                <c:pt idx="4616">
                  <c:v>48.09375</c:v>
                </c:pt>
                <c:pt idx="4617">
                  <c:v>48.104166666666664</c:v>
                </c:pt>
                <c:pt idx="4618">
                  <c:v>48.114583333333336</c:v>
                </c:pt>
                <c:pt idx="4619">
                  <c:v>48.125</c:v>
                </c:pt>
                <c:pt idx="4620">
                  <c:v>48.135416666666664</c:v>
                </c:pt>
                <c:pt idx="4621">
                  <c:v>48.145833333333336</c:v>
                </c:pt>
                <c:pt idx="4622">
                  <c:v>48.15625</c:v>
                </c:pt>
                <c:pt idx="4623">
                  <c:v>48.166666666666664</c:v>
                </c:pt>
                <c:pt idx="4624">
                  <c:v>48.177083333333336</c:v>
                </c:pt>
                <c:pt idx="4625">
                  <c:v>48.1875</c:v>
                </c:pt>
                <c:pt idx="4626">
                  <c:v>48.197916666666664</c:v>
                </c:pt>
                <c:pt idx="4627">
                  <c:v>48.208333333333336</c:v>
                </c:pt>
                <c:pt idx="4628">
                  <c:v>48.21875</c:v>
                </c:pt>
                <c:pt idx="4629">
                  <c:v>48.229166666666664</c:v>
                </c:pt>
                <c:pt idx="4630">
                  <c:v>48.239583333333336</c:v>
                </c:pt>
                <c:pt idx="4631">
                  <c:v>48.25</c:v>
                </c:pt>
                <c:pt idx="4632">
                  <c:v>48.260416666666664</c:v>
                </c:pt>
                <c:pt idx="4633">
                  <c:v>48.270833333333336</c:v>
                </c:pt>
                <c:pt idx="4634">
                  <c:v>48.28125</c:v>
                </c:pt>
                <c:pt idx="4635">
                  <c:v>48.291666666666664</c:v>
                </c:pt>
                <c:pt idx="4636">
                  <c:v>48.302083333333336</c:v>
                </c:pt>
                <c:pt idx="4637">
                  <c:v>48.3125</c:v>
                </c:pt>
                <c:pt idx="4638">
                  <c:v>48.322916666666664</c:v>
                </c:pt>
                <c:pt idx="4639">
                  <c:v>48.333333333333336</c:v>
                </c:pt>
                <c:pt idx="4640">
                  <c:v>48.34375</c:v>
                </c:pt>
                <c:pt idx="4641">
                  <c:v>48.354166666666664</c:v>
                </c:pt>
                <c:pt idx="4642">
                  <c:v>48.364583333333336</c:v>
                </c:pt>
                <c:pt idx="4643">
                  <c:v>48.375</c:v>
                </c:pt>
                <c:pt idx="4644">
                  <c:v>48.385416666666664</c:v>
                </c:pt>
                <c:pt idx="4645">
                  <c:v>48.395833333333336</c:v>
                </c:pt>
                <c:pt idx="4646">
                  <c:v>48.40625</c:v>
                </c:pt>
                <c:pt idx="4647">
                  <c:v>48.416666666666664</c:v>
                </c:pt>
                <c:pt idx="4648">
                  <c:v>48.427083333333336</c:v>
                </c:pt>
                <c:pt idx="4649">
                  <c:v>48.4375</c:v>
                </c:pt>
                <c:pt idx="4650">
                  <c:v>48.447916666666664</c:v>
                </c:pt>
                <c:pt idx="4651">
                  <c:v>48.458333333333336</c:v>
                </c:pt>
                <c:pt idx="4652">
                  <c:v>48.46875</c:v>
                </c:pt>
                <c:pt idx="4653">
                  <c:v>48.479166666666664</c:v>
                </c:pt>
                <c:pt idx="4654">
                  <c:v>48.489583333333336</c:v>
                </c:pt>
                <c:pt idx="4655">
                  <c:v>48.5</c:v>
                </c:pt>
                <c:pt idx="4656">
                  <c:v>48.510416666666664</c:v>
                </c:pt>
                <c:pt idx="4657">
                  <c:v>48.520833333333336</c:v>
                </c:pt>
                <c:pt idx="4658">
                  <c:v>48.53125</c:v>
                </c:pt>
                <c:pt idx="4659">
                  <c:v>48.541666666666664</c:v>
                </c:pt>
                <c:pt idx="4660">
                  <c:v>48.552083333333336</c:v>
                </c:pt>
                <c:pt idx="4661">
                  <c:v>48.5625</c:v>
                </c:pt>
                <c:pt idx="4662">
                  <c:v>48.572916666666664</c:v>
                </c:pt>
                <c:pt idx="4663">
                  <c:v>48.583333333333336</c:v>
                </c:pt>
                <c:pt idx="4664">
                  <c:v>48.59375</c:v>
                </c:pt>
                <c:pt idx="4665">
                  <c:v>48.604166666666664</c:v>
                </c:pt>
                <c:pt idx="4666">
                  <c:v>48.614583333333336</c:v>
                </c:pt>
                <c:pt idx="4667">
                  <c:v>48.625</c:v>
                </c:pt>
                <c:pt idx="4668">
                  <c:v>48.635416666666664</c:v>
                </c:pt>
                <c:pt idx="4669">
                  <c:v>48.645833333333336</c:v>
                </c:pt>
                <c:pt idx="4670">
                  <c:v>48.65625</c:v>
                </c:pt>
                <c:pt idx="4671">
                  <c:v>48.666666666666664</c:v>
                </c:pt>
                <c:pt idx="4672">
                  <c:v>48.677083333333336</c:v>
                </c:pt>
                <c:pt idx="4673">
                  <c:v>48.6875</c:v>
                </c:pt>
                <c:pt idx="4674">
                  <c:v>48.697916666666664</c:v>
                </c:pt>
                <c:pt idx="4675">
                  <c:v>48.708333333333336</c:v>
                </c:pt>
                <c:pt idx="4676">
                  <c:v>48.71875</c:v>
                </c:pt>
                <c:pt idx="4677">
                  <c:v>48.729166666666664</c:v>
                </c:pt>
                <c:pt idx="4678">
                  <c:v>48.739583333333336</c:v>
                </c:pt>
                <c:pt idx="4679">
                  <c:v>48.75</c:v>
                </c:pt>
                <c:pt idx="4680">
                  <c:v>48.760416666666664</c:v>
                </c:pt>
                <c:pt idx="4681">
                  <c:v>48.770833333333336</c:v>
                </c:pt>
                <c:pt idx="4682">
                  <c:v>48.78125</c:v>
                </c:pt>
                <c:pt idx="4683">
                  <c:v>48.791666666666664</c:v>
                </c:pt>
                <c:pt idx="4684">
                  <c:v>48.802083333333336</c:v>
                </c:pt>
                <c:pt idx="4685">
                  <c:v>48.8125</c:v>
                </c:pt>
                <c:pt idx="4686">
                  <c:v>48.822916666666664</c:v>
                </c:pt>
                <c:pt idx="4687">
                  <c:v>48.833333333333336</c:v>
                </c:pt>
                <c:pt idx="4688">
                  <c:v>48.84375</c:v>
                </c:pt>
                <c:pt idx="4689">
                  <c:v>48.854166666666664</c:v>
                </c:pt>
                <c:pt idx="4690">
                  <c:v>48.864583333333336</c:v>
                </c:pt>
                <c:pt idx="4691">
                  <c:v>48.875</c:v>
                </c:pt>
                <c:pt idx="4692">
                  <c:v>48.885416666666664</c:v>
                </c:pt>
                <c:pt idx="4693">
                  <c:v>48.895833333333336</c:v>
                </c:pt>
                <c:pt idx="4694">
                  <c:v>48.90625</c:v>
                </c:pt>
                <c:pt idx="4695">
                  <c:v>48.916666666666664</c:v>
                </c:pt>
                <c:pt idx="4696">
                  <c:v>48.927083333333336</c:v>
                </c:pt>
                <c:pt idx="4697">
                  <c:v>48.9375</c:v>
                </c:pt>
                <c:pt idx="4698">
                  <c:v>48.947916666666664</c:v>
                </c:pt>
                <c:pt idx="4699">
                  <c:v>48.958333333333336</c:v>
                </c:pt>
                <c:pt idx="4700">
                  <c:v>48.96875</c:v>
                </c:pt>
                <c:pt idx="4701">
                  <c:v>48.979166666666664</c:v>
                </c:pt>
                <c:pt idx="4702">
                  <c:v>48.989583333333336</c:v>
                </c:pt>
                <c:pt idx="4703">
                  <c:v>49</c:v>
                </c:pt>
                <c:pt idx="4704">
                  <c:v>49.010416666666664</c:v>
                </c:pt>
                <c:pt idx="4705">
                  <c:v>49.020833333333336</c:v>
                </c:pt>
                <c:pt idx="4706">
                  <c:v>49.03125</c:v>
                </c:pt>
                <c:pt idx="4707">
                  <c:v>49.041666666666664</c:v>
                </c:pt>
                <c:pt idx="4708">
                  <c:v>49.052083333333336</c:v>
                </c:pt>
                <c:pt idx="4709">
                  <c:v>49.0625</c:v>
                </c:pt>
                <c:pt idx="4710">
                  <c:v>49.072916666666664</c:v>
                </c:pt>
                <c:pt idx="4711">
                  <c:v>49.083333333333336</c:v>
                </c:pt>
                <c:pt idx="4712">
                  <c:v>49.09375</c:v>
                </c:pt>
                <c:pt idx="4713">
                  <c:v>49.104166666666664</c:v>
                </c:pt>
                <c:pt idx="4714">
                  <c:v>49.114583333333336</c:v>
                </c:pt>
                <c:pt idx="4715">
                  <c:v>49.125</c:v>
                </c:pt>
                <c:pt idx="4716">
                  <c:v>49.135416666666664</c:v>
                </c:pt>
                <c:pt idx="4717">
                  <c:v>49.145833333333336</c:v>
                </c:pt>
                <c:pt idx="4718">
                  <c:v>49.15625</c:v>
                </c:pt>
                <c:pt idx="4719">
                  <c:v>49.166666666666664</c:v>
                </c:pt>
                <c:pt idx="4720">
                  <c:v>49.177083333333336</c:v>
                </c:pt>
                <c:pt idx="4721">
                  <c:v>49.1875</c:v>
                </c:pt>
                <c:pt idx="4722">
                  <c:v>49.197916666666664</c:v>
                </c:pt>
                <c:pt idx="4723">
                  <c:v>49.208333333333336</c:v>
                </c:pt>
                <c:pt idx="4724">
                  <c:v>49.21875</c:v>
                </c:pt>
                <c:pt idx="4725">
                  <c:v>49.229166666666664</c:v>
                </c:pt>
                <c:pt idx="4726">
                  <c:v>49.239583333333336</c:v>
                </c:pt>
                <c:pt idx="4727">
                  <c:v>49.25</c:v>
                </c:pt>
                <c:pt idx="4728">
                  <c:v>49.260416666666664</c:v>
                </c:pt>
                <c:pt idx="4729">
                  <c:v>49.270833333333336</c:v>
                </c:pt>
                <c:pt idx="4730">
                  <c:v>49.28125</c:v>
                </c:pt>
                <c:pt idx="4731">
                  <c:v>49.291666666666664</c:v>
                </c:pt>
                <c:pt idx="4732">
                  <c:v>49.302083333333336</c:v>
                </c:pt>
                <c:pt idx="4733">
                  <c:v>49.3125</c:v>
                </c:pt>
                <c:pt idx="4734">
                  <c:v>49.322916666666664</c:v>
                </c:pt>
                <c:pt idx="4735">
                  <c:v>49.333333333333336</c:v>
                </c:pt>
                <c:pt idx="4736">
                  <c:v>49.34375</c:v>
                </c:pt>
                <c:pt idx="4737">
                  <c:v>49.354166666666664</c:v>
                </c:pt>
                <c:pt idx="4738">
                  <c:v>49.364583333333336</c:v>
                </c:pt>
                <c:pt idx="4739">
                  <c:v>49.375</c:v>
                </c:pt>
                <c:pt idx="4740">
                  <c:v>49.385416666666664</c:v>
                </c:pt>
                <c:pt idx="4741">
                  <c:v>49.395833333333336</c:v>
                </c:pt>
                <c:pt idx="4742">
                  <c:v>49.40625</c:v>
                </c:pt>
                <c:pt idx="4743">
                  <c:v>49.416666666666664</c:v>
                </c:pt>
                <c:pt idx="4744">
                  <c:v>49.427083333333336</c:v>
                </c:pt>
                <c:pt idx="4745">
                  <c:v>49.4375</c:v>
                </c:pt>
                <c:pt idx="4746">
                  <c:v>49.447916666666664</c:v>
                </c:pt>
                <c:pt idx="4747">
                  <c:v>49.458333333333336</c:v>
                </c:pt>
                <c:pt idx="4748">
                  <c:v>49.46875</c:v>
                </c:pt>
                <c:pt idx="4749">
                  <c:v>49.479166666666664</c:v>
                </c:pt>
                <c:pt idx="4750">
                  <c:v>49.489583333333336</c:v>
                </c:pt>
                <c:pt idx="4751">
                  <c:v>49.5</c:v>
                </c:pt>
                <c:pt idx="4752">
                  <c:v>49.510416666666664</c:v>
                </c:pt>
                <c:pt idx="4753">
                  <c:v>49.520833333333336</c:v>
                </c:pt>
                <c:pt idx="4754">
                  <c:v>49.53125</c:v>
                </c:pt>
                <c:pt idx="4755">
                  <c:v>49.541666666666664</c:v>
                </c:pt>
                <c:pt idx="4756">
                  <c:v>49.552083333333336</c:v>
                </c:pt>
                <c:pt idx="4757">
                  <c:v>49.5625</c:v>
                </c:pt>
                <c:pt idx="4758">
                  <c:v>49.572916666666664</c:v>
                </c:pt>
                <c:pt idx="4759">
                  <c:v>49.583333333333336</c:v>
                </c:pt>
                <c:pt idx="4760">
                  <c:v>49.59375</c:v>
                </c:pt>
                <c:pt idx="4761">
                  <c:v>49.604166666666664</c:v>
                </c:pt>
                <c:pt idx="4762">
                  <c:v>49.614583333333336</c:v>
                </c:pt>
                <c:pt idx="4763">
                  <c:v>49.625</c:v>
                </c:pt>
                <c:pt idx="4764">
                  <c:v>49.635416666666664</c:v>
                </c:pt>
                <c:pt idx="4765">
                  <c:v>49.645833333333336</c:v>
                </c:pt>
                <c:pt idx="4766">
                  <c:v>49.65625</c:v>
                </c:pt>
                <c:pt idx="4767">
                  <c:v>49.666666666666664</c:v>
                </c:pt>
                <c:pt idx="4768">
                  <c:v>49.677083333333336</c:v>
                </c:pt>
                <c:pt idx="4769">
                  <c:v>49.6875</c:v>
                </c:pt>
                <c:pt idx="4770">
                  <c:v>49.697916666666664</c:v>
                </c:pt>
                <c:pt idx="4771">
                  <c:v>49.708333333333336</c:v>
                </c:pt>
                <c:pt idx="4772">
                  <c:v>49.71875</c:v>
                </c:pt>
                <c:pt idx="4773">
                  <c:v>49.729166666666664</c:v>
                </c:pt>
                <c:pt idx="4774">
                  <c:v>49.739583333333336</c:v>
                </c:pt>
                <c:pt idx="4775">
                  <c:v>49.75</c:v>
                </c:pt>
                <c:pt idx="4776">
                  <c:v>49.760416666666664</c:v>
                </c:pt>
                <c:pt idx="4777">
                  <c:v>49.770833333333336</c:v>
                </c:pt>
                <c:pt idx="4778">
                  <c:v>49.78125</c:v>
                </c:pt>
                <c:pt idx="4779">
                  <c:v>49.791666666666664</c:v>
                </c:pt>
                <c:pt idx="4780">
                  <c:v>49.802083333333336</c:v>
                </c:pt>
                <c:pt idx="4781">
                  <c:v>49.8125</c:v>
                </c:pt>
                <c:pt idx="4782">
                  <c:v>49.822916666666664</c:v>
                </c:pt>
                <c:pt idx="4783">
                  <c:v>49.833333333333336</c:v>
                </c:pt>
                <c:pt idx="4784">
                  <c:v>49.84375</c:v>
                </c:pt>
                <c:pt idx="4785">
                  <c:v>49.854166666666664</c:v>
                </c:pt>
                <c:pt idx="4786">
                  <c:v>49.864583333333336</c:v>
                </c:pt>
                <c:pt idx="4787">
                  <c:v>49.875</c:v>
                </c:pt>
                <c:pt idx="4788">
                  <c:v>49.885416666666664</c:v>
                </c:pt>
                <c:pt idx="4789">
                  <c:v>49.895833333333336</c:v>
                </c:pt>
                <c:pt idx="4790">
                  <c:v>49.90625</c:v>
                </c:pt>
                <c:pt idx="4791">
                  <c:v>49.916666666666664</c:v>
                </c:pt>
                <c:pt idx="4792">
                  <c:v>49.927083333333336</c:v>
                </c:pt>
                <c:pt idx="4793">
                  <c:v>49.9375</c:v>
                </c:pt>
                <c:pt idx="4794">
                  <c:v>49.947916666666664</c:v>
                </c:pt>
                <c:pt idx="4795">
                  <c:v>49.958333333333336</c:v>
                </c:pt>
                <c:pt idx="4796">
                  <c:v>49.96875</c:v>
                </c:pt>
                <c:pt idx="4797">
                  <c:v>49.979166666666664</c:v>
                </c:pt>
                <c:pt idx="4798">
                  <c:v>49.989583333333336</c:v>
                </c:pt>
                <c:pt idx="4799">
                  <c:v>50</c:v>
                </c:pt>
                <c:pt idx="4800">
                  <c:v>50.010416666666664</c:v>
                </c:pt>
                <c:pt idx="4801">
                  <c:v>50.020833333333336</c:v>
                </c:pt>
                <c:pt idx="4802">
                  <c:v>50.03125</c:v>
                </c:pt>
                <c:pt idx="4803">
                  <c:v>50.041666666666664</c:v>
                </c:pt>
                <c:pt idx="4804">
                  <c:v>50.052083333333336</c:v>
                </c:pt>
                <c:pt idx="4805">
                  <c:v>50.0625</c:v>
                </c:pt>
                <c:pt idx="4806">
                  <c:v>50.072916666666664</c:v>
                </c:pt>
                <c:pt idx="4807">
                  <c:v>50.083333333333336</c:v>
                </c:pt>
                <c:pt idx="4808">
                  <c:v>50.09375</c:v>
                </c:pt>
                <c:pt idx="4809">
                  <c:v>50.104166666666664</c:v>
                </c:pt>
                <c:pt idx="4810">
                  <c:v>50.114583333333336</c:v>
                </c:pt>
                <c:pt idx="4811">
                  <c:v>50.125</c:v>
                </c:pt>
                <c:pt idx="4812">
                  <c:v>50.135416666666664</c:v>
                </c:pt>
                <c:pt idx="4813">
                  <c:v>50.145833333333336</c:v>
                </c:pt>
                <c:pt idx="4814">
                  <c:v>50.15625</c:v>
                </c:pt>
                <c:pt idx="4815">
                  <c:v>50.166666666666664</c:v>
                </c:pt>
                <c:pt idx="4816">
                  <c:v>50.177083333333336</c:v>
                </c:pt>
                <c:pt idx="4817">
                  <c:v>50.1875</c:v>
                </c:pt>
                <c:pt idx="4818">
                  <c:v>50.197916666666664</c:v>
                </c:pt>
                <c:pt idx="4819">
                  <c:v>50.208333333333336</c:v>
                </c:pt>
                <c:pt idx="4820">
                  <c:v>50.21875</c:v>
                </c:pt>
                <c:pt idx="4821">
                  <c:v>50.229166666666664</c:v>
                </c:pt>
                <c:pt idx="4822">
                  <c:v>50.239583333333336</c:v>
                </c:pt>
                <c:pt idx="4823">
                  <c:v>50.25</c:v>
                </c:pt>
                <c:pt idx="4824">
                  <c:v>50.260416666666664</c:v>
                </c:pt>
                <c:pt idx="4825">
                  <c:v>50.270833333333336</c:v>
                </c:pt>
                <c:pt idx="4826">
                  <c:v>50.28125</c:v>
                </c:pt>
                <c:pt idx="4827">
                  <c:v>50.291666666666664</c:v>
                </c:pt>
                <c:pt idx="4828">
                  <c:v>50.302083333333336</c:v>
                </c:pt>
                <c:pt idx="4829">
                  <c:v>50.3125</c:v>
                </c:pt>
                <c:pt idx="4830">
                  <c:v>50.322916666666664</c:v>
                </c:pt>
                <c:pt idx="4831">
                  <c:v>50.333333333333336</c:v>
                </c:pt>
                <c:pt idx="4832">
                  <c:v>50.34375</c:v>
                </c:pt>
                <c:pt idx="4833">
                  <c:v>50.354166666666664</c:v>
                </c:pt>
                <c:pt idx="4834">
                  <c:v>50.364583333333336</c:v>
                </c:pt>
                <c:pt idx="4835">
                  <c:v>50.375</c:v>
                </c:pt>
                <c:pt idx="4836">
                  <c:v>50.385416666666664</c:v>
                </c:pt>
                <c:pt idx="4837">
                  <c:v>50.395833333333336</c:v>
                </c:pt>
                <c:pt idx="4838">
                  <c:v>50.40625</c:v>
                </c:pt>
                <c:pt idx="4839">
                  <c:v>50.416666666666664</c:v>
                </c:pt>
                <c:pt idx="4840">
                  <c:v>50.427083333333336</c:v>
                </c:pt>
                <c:pt idx="4841">
                  <c:v>50.4375</c:v>
                </c:pt>
                <c:pt idx="4842">
                  <c:v>50.447916666666664</c:v>
                </c:pt>
                <c:pt idx="4843">
                  <c:v>50.458333333333336</c:v>
                </c:pt>
                <c:pt idx="4844">
                  <c:v>50.46875</c:v>
                </c:pt>
                <c:pt idx="4845">
                  <c:v>50.479166666666664</c:v>
                </c:pt>
                <c:pt idx="4846">
                  <c:v>50.489583333333336</c:v>
                </c:pt>
                <c:pt idx="4847">
                  <c:v>50.5</c:v>
                </c:pt>
                <c:pt idx="4848">
                  <c:v>50.510416666666664</c:v>
                </c:pt>
                <c:pt idx="4849">
                  <c:v>50.520833333333336</c:v>
                </c:pt>
                <c:pt idx="4850">
                  <c:v>50.53125</c:v>
                </c:pt>
                <c:pt idx="4851">
                  <c:v>50.541666666666664</c:v>
                </c:pt>
                <c:pt idx="4852">
                  <c:v>50.552083333333336</c:v>
                </c:pt>
                <c:pt idx="4853">
                  <c:v>50.5625</c:v>
                </c:pt>
                <c:pt idx="4854">
                  <c:v>50.572916666666664</c:v>
                </c:pt>
                <c:pt idx="4855">
                  <c:v>50.583333333333336</c:v>
                </c:pt>
                <c:pt idx="4856">
                  <c:v>50.59375</c:v>
                </c:pt>
                <c:pt idx="4857">
                  <c:v>50.604166666666664</c:v>
                </c:pt>
                <c:pt idx="4858">
                  <c:v>50.614583333333336</c:v>
                </c:pt>
                <c:pt idx="4859">
                  <c:v>50.625</c:v>
                </c:pt>
                <c:pt idx="4860">
                  <c:v>50.635416666666664</c:v>
                </c:pt>
                <c:pt idx="4861">
                  <c:v>50.645833333333336</c:v>
                </c:pt>
                <c:pt idx="4862">
                  <c:v>50.65625</c:v>
                </c:pt>
                <c:pt idx="4863">
                  <c:v>50.666666666666664</c:v>
                </c:pt>
                <c:pt idx="4864">
                  <c:v>50.677083333333336</c:v>
                </c:pt>
                <c:pt idx="4865">
                  <c:v>50.6875</c:v>
                </c:pt>
                <c:pt idx="4866">
                  <c:v>50.697916666666664</c:v>
                </c:pt>
                <c:pt idx="4867">
                  <c:v>50.708333333333336</c:v>
                </c:pt>
                <c:pt idx="4868">
                  <c:v>50.71875</c:v>
                </c:pt>
                <c:pt idx="4869">
                  <c:v>50.729166666666664</c:v>
                </c:pt>
                <c:pt idx="4870">
                  <c:v>50.739583333333336</c:v>
                </c:pt>
                <c:pt idx="4871">
                  <c:v>50.75</c:v>
                </c:pt>
                <c:pt idx="4872">
                  <c:v>50.760416666666664</c:v>
                </c:pt>
                <c:pt idx="4873">
                  <c:v>50.770833333333336</c:v>
                </c:pt>
                <c:pt idx="4874">
                  <c:v>50.78125</c:v>
                </c:pt>
                <c:pt idx="4875">
                  <c:v>50.791666666666664</c:v>
                </c:pt>
                <c:pt idx="4876">
                  <c:v>50.802083333333336</c:v>
                </c:pt>
                <c:pt idx="4877">
                  <c:v>50.8125</c:v>
                </c:pt>
                <c:pt idx="4878">
                  <c:v>50.822916666666664</c:v>
                </c:pt>
                <c:pt idx="4879">
                  <c:v>50.833333333333336</c:v>
                </c:pt>
                <c:pt idx="4880">
                  <c:v>50.84375</c:v>
                </c:pt>
                <c:pt idx="4881">
                  <c:v>50.854166666666664</c:v>
                </c:pt>
                <c:pt idx="4882">
                  <c:v>50.864583333333336</c:v>
                </c:pt>
                <c:pt idx="4883">
                  <c:v>50.875</c:v>
                </c:pt>
                <c:pt idx="4884">
                  <c:v>50.885416666666664</c:v>
                </c:pt>
                <c:pt idx="4885">
                  <c:v>50.895833333333336</c:v>
                </c:pt>
                <c:pt idx="4886">
                  <c:v>50.90625</c:v>
                </c:pt>
                <c:pt idx="4887">
                  <c:v>50.916666666666664</c:v>
                </c:pt>
                <c:pt idx="4888">
                  <c:v>50.927083333333336</c:v>
                </c:pt>
                <c:pt idx="4889">
                  <c:v>50.9375</c:v>
                </c:pt>
                <c:pt idx="4890">
                  <c:v>50.947916666666664</c:v>
                </c:pt>
                <c:pt idx="4891">
                  <c:v>50.958333333333336</c:v>
                </c:pt>
                <c:pt idx="4892">
                  <c:v>50.96875</c:v>
                </c:pt>
                <c:pt idx="4893">
                  <c:v>50.979166666666664</c:v>
                </c:pt>
                <c:pt idx="4894">
                  <c:v>50.989583333333336</c:v>
                </c:pt>
                <c:pt idx="4895">
                  <c:v>51</c:v>
                </c:pt>
                <c:pt idx="4896">
                  <c:v>51.010416666666664</c:v>
                </c:pt>
                <c:pt idx="4897">
                  <c:v>51.020833333333336</c:v>
                </c:pt>
                <c:pt idx="4898">
                  <c:v>51.03125</c:v>
                </c:pt>
                <c:pt idx="4899">
                  <c:v>51.041666666666664</c:v>
                </c:pt>
                <c:pt idx="4900">
                  <c:v>51.052083333333336</c:v>
                </c:pt>
                <c:pt idx="4901">
                  <c:v>51.0625</c:v>
                </c:pt>
                <c:pt idx="4902">
                  <c:v>51.072916666666664</c:v>
                </c:pt>
                <c:pt idx="4903">
                  <c:v>51.083333333333336</c:v>
                </c:pt>
                <c:pt idx="4904">
                  <c:v>51.09375</c:v>
                </c:pt>
                <c:pt idx="4905">
                  <c:v>51.104166666666664</c:v>
                </c:pt>
                <c:pt idx="4906">
                  <c:v>51.114583333333336</c:v>
                </c:pt>
                <c:pt idx="4907">
                  <c:v>51.125</c:v>
                </c:pt>
                <c:pt idx="4908">
                  <c:v>51.135416666666664</c:v>
                </c:pt>
                <c:pt idx="4909">
                  <c:v>51.145833333333336</c:v>
                </c:pt>
                <c:pt idx="4910">
                  <c:v>51.15625</c:v>
                </c:pt>
                <c:pt idx="4911">
                  <c:v>51.166666666666664</c:v>
                </c:pt>
                <c:pt idx="4912">
                  <c:v>51.177083333333336</c:v>
                </c:pt>
                <c:pt idx="4913">
                  <c:v>51.1875</c:v>
                </c:pt>
                <c:pt idx="4914">
                  <c:v>51.197916666666664</c:v>
                </c:pt>
                <c:pt idx="4915">
                  <c:v>51.208333333333336</c:v>
                </c:pt>
                <c:pt idx="4916">
                  <c:v>51.21875</c:v>
                </c:pt>
                <c:pt idx="4917">
                  <c:v>51.229166666666664</c:v>
                </c:pt>
                <c:pt idx="4918">
                  <c:v>51.239583333333336</c:v>
                </c:pt>
                <c:pt idx="4919">
                  <c:v>51.25</c:v>
                </c:pt>
                <c:pt idx="4920">
                  <c:v>51.260416666666664</c:v>
                </c:pt>
                <c:pt idx="4921">
                  <c:v>51.270833333333336</c:v>
                </c:pt>
                <c:pt idx="4922">
                  <c:v>51.28125</c:v>
                </c:pt>
                <c:pt idx="4923">
                  <c:v>51.291666666666664</c:v>
                </c:pt>
                <c:pt idx="4924">
                  <c:v>51.302083333333336</c:v>
                </c:pt>
                <c:pt idx="4925">
                  <c:v>51.3125</c:v>
                </c:pt>
                <c:pt idx="4926">
                  <c:v>51.322916666666664</c:v>
                </c:pt>
                <c:pt idx="4927">
                  <c:v>51.333333333333336</c:v>
                </c:pt>
                <c:pt idx="4928">
                  <c:v>51.34375</c:v>
                </c:pt>
                <c:pt idx="4929">
                  <c:v>51.354166666666664</c:v>
                </c:pt>
                <c:pt idx="4930">
                  <c:v>51.364583333333336</c:v>
                </c:pt>
                <c:pt idx="4931">
                  <c:v>51.375</c:v>
                </c:pt>
                <c:pt idx="4932">
                  <c:v>51.385416666666664</c:v>
                </c:pt>
                <c:pt idx="4933">
                  <c:v>51.395833333333336</c:v>
                </c:pt>
                <c:pt idx="4934">
                  <c:v>51.40625</c:v>
                </c:pt>
                <c:pt idx="4935">
                  <c:v>51.416666666666664</c:v>
                </c:pt>
                <c:pt idx="4936">
                  <c:v>51.427083333333336</c:v>
                </c:pt>
                <c:pt idx="4937">
                  <c:v>51.4375</c:v>
                </c:pt>
                <c:pt idx="4938">
                  <c:v>51.447916666666664</c:v>
                </c:pt>
                <c:pt idx="4939">
                  <c:v>51.458333333333336</c:v>
                </c:pt>
                <c:pt idx="4940">
                  <c:v>51.46875</c:v>
                </c:pt>
                <c:pt idx="4941">
                  <c:v>51.479166666666664</c:v>
                </c:pt>
                <c:pt idx="4942">
                  <c:v>51.489583333333336</c:v>
                </c:pt>
                <c:pt idx="4943">
                  <c:v>51.5</c:v>
                </c:pt>
                <c:pt idx="4944">
                  <c:v>51.510416666666664</c:v>
                </c:pt>
                <c:pt idx="4945">
                  <c:v>51.520833333333336</c:v>
                </c:pt>
                <c:pt idx="4946">
                  <c:v>51.53125</c:v>
                </c:pt>
                <c:pt idx="4947">
                  <c:v>51.541666666666664</c:v>
                </c:pt>
                <c:pt idx="4948">
                  <c:v>51.552083333333336</c:v>
                </c:pt>
                <c:pt idx="4949">
                  <c:v>51.5625</c:v>
                </c:pt>
                <c:pt idx="4950">
                  <c:v>51.572916666666664</c:v>
                </c:pt>
                <c:pt idx="4951">
                  <c:v>51.583333333333336</c:v>
                </c:pt>
                <c:pt idx="4952">
                  <c:v>51.59375</c:v>
                </c:pt>
                <c:pt idx="4953">
                  <c:v>51.604166666666664</c:v>
                </c:pt>
                <c:pt idx="4954">
                  <c:v>51.614583333333336</c:v>
                </c:pt>
                <c:pt idx="4955">
                  <c:v>51.625</c:v>
                </c:pt>
                <c:pt idx="4956">
                  <c:v>51.635416666666664</c:v>
                </c:pt>
                <c:pt idx="4957">
                  <c:v>51.645833333333336</c:v>
                </c:pt>
                <c:pt idx="4958">
                  <c:v>51.65625</c:v>
                </c:pt>
                <c:pt idx="4959">
                  <c:v>51.666666666666664</c:v>
                </c:pt>
                <c:pt idx="4960">
                  <c:v>51.677083333333336</c:v>
                </c:pt>
                <c:pt idx="4961">
                  <c:v>51.6875</c:v>
                </c:pt>
                <c:pt idx="4962">
                  <c:v>51.697916666666664</c:v>
                </c:pt>
                <c:pt idx="4963">
                  <c:v>51.708333333333336</c:v>
                </c:pt>
                <c:pt idx="4964">
                  <c:v>51.71875</c:v>
                </c:pt>
                <c:pt idx="4965">
                  <c:v>51.729166666666664</c:v>
                </c:pt>
                <c:pt idx="4966">
                  <c:v>51.739583333333336</c:v>
                </c:pt>
                <c:pt idx="4967">
                  <c:v>51.75</c:v>
                </c:pt>
                <c:pt idx="4968">
                  <c:v>51.760416666666664</c:v>
                </c:pt>
                <c:pt idx="4969">
                  <c:v>51.770833333333336</c:v>
                </c:pt>
                <c:pt idx="4970">
                  <c:v>51.78125</c:v>
                </c:pt>
                <c:pt idx="4971">
                  <c:v>51.791666666666664</c:v>
                </c:pt>
                <c:pt idx="4972">
                  <c:v>51.802083333333336</c:v>
                </c:pt>
                <c:pt idx="4973">
                  <c:v>51.8125</c:v>
                </c:pt>
                <c:pt idx="4974">
                  <c:v>51.822916666666664</c:v>
                </c:pt>
                <c:pt idx="4975">
                  <c:v>51.833333333333336</c:v>
                </c:pt>
                <c:pt idx="4976">
                  <c:v>51.84375</c:v>
                </c:pt>
                <c:pt idx="4977">
                  <c:v>51.854166666666664</c:v>
                </c:pt>
                <c:pt idx="4978">
                  <c:v>51.864583333333336</c:v>
                </c:pt>
                <c:pt idx="4979">
                  <c:v>51.875</c:v>
                </c:pt>
                <c:pt idx="4980">
                  <c:v>51.885416666666664</c:v>
                </c:pt>
                <c:pt idx="4981">
                  <c:v>51.895833333333336</c:v>
                </c:pt>
                <c:pt idx="4982">
                  <c:v>51.90625</c:v>
                </c:pt>
                <c:pt idx="4983">
                  <c:v>51.916666666666664</c:v>
                </c:pt>
                <c:pt idx="4984">
                  <c:v>51.927083333333336</c:v>
                </c:pt>
                <c:pt idx="4985">
                  <c:v>51.9375</c:v>
                </c:pt>
                <c:pt idx="4986">
                  <c:v>51.947916666666664</c:v>
                </c:pt>
                <c:pt idx="4987">
                  <c:v>51.958333333333336</c:v>
                </c:pt>
                <c:pt idx="4988">
                  <c:v>51.96875</c:v>
                </c:pt>
                <c:pt idx="4989">
                  <c:v>51.979166666666664</c:v>
                </c:pt>
                <c:pt idx="4990">
                  <c:v>51.989583333333336</c:v>
                </c:pt>
                <c:pt idx="4991">
                  <c:v>52</c:v>
                </c:pt>
                <c:pt idx="4992">
                  <c:v>52.010416666666664</c:v>
                </c:pt>
                <c:pt idx="4993">
                  <c:v>52.020833333333336</c:v>
                </c:pt>
                <c:pt idx="4994">
                  <c:v>52.03125</c:v>
                </c:pt>
                <c:pt idx="4995">
                  <c:v>52.041666666666664</c:v>
                </c:pt>
                <c:pt idx="4996">
                  <c:v>52.052083333333336</c:v>
                </c:pt>
                <c:pt idx="4997">
                  <c:v>52.0625</c:v>
                </c:pt>
                <c:pt idx="4998">
                  <c:v>52.072916666666664</c:v>
                </c:pt>
                <c:pt idx="4999">
                  <c:v>52.083333333333336</c:v>
                </c:pt>
                <c:pt idx="5000">
                  <c:v>52.09375</c:v>
                </c:pt>
                <c:pt idx="5001">
                  <c:v>52.104166666666664</c:v>
                </c:pt>
                <c:pt idx="5002">
                  <c:v>52.114583333333336</c:v>
                </c:pt>
                <c:pt idx="5003">
                  <c:v>52.125</c:v>
                </c:pt>
                <c:pt idx="5004">
                  <c:v>52.135416666666664</c:v>
                </c:pt>
                <c:pt idx="5005">
                  <c:v>52.145833333333336</c:v>
                </c:pt>
                <c:pt idx="5006">
                  <c:v>52.15625</c:v>
                </c:pt>
                <c:pt idx="5007">
                  <c:v>52.166666666666664</c:v>
                </c:pt>
                <c:pt idx="5008">
                  <c:v>52.177083333333336</c:v>
                </c:pt>
                <c:pt idx="5009">
                  <c:v>52.1875</c:v>
                </c:pt>
                <c:pt idx="5010">
                  <c:v>52.197916666666664</c:v>
                </c:pt>
                <c:pt idx="5011">
                  <c:v>52.208333333333336</c:v>
                </c:pt>
                <c:pt idx="5012">
                  <c:v>52.21875</c:v>
                </c:pt>
                <c:pt idx="5013">
                  <c:v>52.229166666666664</c:v>
                </c:pt>
                <c:pt idx="5014">
                  <c:v>52.239583333333336</c:v>
                </c:pt>
                <c:pt idx="5015">
                  <c:v>52.25</c:v>
                </c:pt>
                <c:pt idx="5016">
                  <c:v>52.260416666666664</c:v>
                </c:pt>
                <c:pt idx="5017">
                  <c:v>52.270833333333336</c:v>
                </c:pt>
                <c:pt idx="5018">
                  <c:v>52.28125</c:v>
                </c:pt>
                <c:pt idx="5019">
                  <c:v>52.291666666666664</c:v>
                </c:pt>
                <c:pt idx="5020">
                  <c:v>52.302083333333336</c:v>
                </c:pt>
                <c:pt idx="5021">
                  <c:v>52.3125</c:v>
                </c:pt>
                <c:pt idx="5022">
                  <c:v>52.322916666666664</c:v>
                </c:pt>
                <c:pt idx="5023">
                  <c:v>52.333333333333336</c:v>
                </c:pt>
                <c:pt idx="5024">
                  <c:v>52.34375</c:v>
                </c:pt>
                <c:pt idx="5025">
                  <c:v>52.354166666666664</c:v>
                </c:pt>
                <c:pt idx="5026">
                  <c:v>52.364583333333336</c:v>
                </c:pt>
                <c:pt idx="5027">
                  <c:v>52.375</c:v>
                </c:pt>
                <c:pt idx="5028">
                  <c:v>52.385416666666664</c:v>
                </c:pt>
                <c:pt idx="5029">
                  <c:v>52.395833333333336</c:v>
                </c:pt>
                <c:pt idx="5030">
                  <c:v>52.40625</c:v>
                </c:pt>
                <c:pt idx="5031">
                  <c:v>52.416666666666664</c:v>
                </c:pt>
                <c:pt idx="5032">
                  <c:v>52.427083333333336</c:v>
                </c:pt>
                <c:pt idx="5033">
                  <c:v>52.4375</c:v>
                </c:pt>
                <c:pt idx="5034">
                  <c:v>52.447916666666664</c:v>
                </c:pt>
                <c:pt idx="5035">
                  <c:v>52.458333333333336</c:v>
                </c:pt>
                <c:pt idx="5036">
                  <c:v>52.46875</c:v>
                </c:pt>
                <c:pt idx="5037">
                  <c:v>52.479166666666664</c:v>
                </c:pt>
                <c:pt idx="5038">
                  <c:v>52.489583333333336</c:v>
                </c:pt>
                <c:pt idx="5039">
                  <c:v>52.5</c:v>
                </c:pt>
                <c:pt idx="5040">
                  <c:v>52.510416666666664</c:v>
                </c:pt>
                <c:pt idx="5041">
                  <c:v>52.520833333333336</c:v>
                </c:pt>
                <c:pt idx="5042">
                  <c:v>52.53125</c:v>
                </c:pt>
                <c:pt idx="5043">
                  <c:v>52.541666666666664</c:v>
                </c:pt>
                <c:pt idx="5044">
                  <c:v>52.552083333333336</c:v>
                </c:pt>
                <c:pt idx="5045">
                  <c:v>52.5625</c:v>
                </c:pt>
                <c:pt idx="5046">
                  <c:v>52.572916666666664</c:v>
                </c:pt>
                <c:pt idx="5047">
                  <c:v>52.583333333333336</c:v>
                </c:pt>
                <c:pt idx="5048">
                  <c:v>52.59375</c:v>
                </c:pt>
                <c:pt idx="5049">
                  <c:v>52.604166666666664</c:v>
                </c:pt>
                <c:pt idx="5050">
                  <c:v>52.614583333333336</c:v>
                </c:pt>
                <c:pt idx="5051">
                  <c:v>52.625</c:v>
                </c:pt>
                <c:pt idx="5052">
                  <c:v>52.635416666666664</c:v>
                </c:pt>
                <c:pt idx="5053">
                  <c:v>52.645833333333336</c:v>
                </c:pt>
                <c:pt idx="5054">
                  <c:v>52.65625</c:v>
                </c:pt>
                <c:pt idx="5055">
                  <c:v>52.666666666666664</c:v>
                </c:pt>
                <c:pt idx="5056">
                  <c:v>52.677083333333336</c:v>
                </c:pt>
                <c:pt idx="5057">
                  <c:v>52.6875</c:v>
                </c:pt>
                <c:pt idx="5058">
                  <c:v>52.697916666666664</c:v>
                </c:pt>
                <c:pt idx="5059">
                  <c:v>52.708333333333336</c:v>
                </c:pt>
                <c:pt idx="5060">
                  <c:v>52.71875</c:v>
                </c:pt>
                <c:pt idx="5061">
                  <c:v>52.729166666666664</c:v>
                </c:pt>
                <c:pt idx="5062">
                  <c:v>52.739583333333336</c:v>
                </c:pt>
                <c:pt idx="5063">
                  <c:v>52.75</c:v>
                </c:pt>
                <c:pt idx="5064">
                  <c:v>52.760416666666664</c:v>
                </c:pt>
                <c:pt idx="5065">
                  <c:v>52.770833333333336</c:v>
                </c:pt>
                <c:pt idx="5066">
                  <c:v>52.78125</c:v>
                </c:pt>
                <c:pt idx="5067">
                  <c:v>52.791666666666664</c:v>
                </c:pt>
                <c:pt idx="5068">
                  <c:v>52.802083333333336</c:v>
                </c:pt>
                <c:pt idx="5069">
                  <c:v>52.8125</c:v>
                </c:pt>
                <c:pt idx="5070">
                  <c:v>52.822916666666664</c:v>
                </c:pt>
                <c:pt idx="5071">
                  <c:v>52.833333333333336</c:v>
                </c:pt>
                <c:pt idx="5072">
                  <c:v>52.84375</c:v>
                </c:pt>
                <c:pt idx="5073">
                  <c:v>52.854166666666664</c:v>
                </c:pt>
                <c:pt idx="5074">
                  <c:v>52.864583333333336</c:v>
                </c:pt>
                <c:pt idx="5075">
                  <c:v>52.875</c:v>
                </c:pt>
                <c:pt idx="5076">
                  <c:v>52.885416666666664</c:v>
                </c:pt>
                <c:pt idx="5077">
                  <c:v>52.895833333333336</c:v>
                </c:pt>
                <c:pt idx="5078">
                  <c:v>52.90625</c:v>
                </c:pt>
                <c:pt idx="5079">
                  <c:v>52.916666666666664</c:v>
                </c:pt>
                <c:pt idx="5080">
                  <c:v>52.927083333333336</c:v>
                </c:pt>
                <c:pt idx="5081">
                  <c:v>52.9375</c:v>
                </c:pt>
                <c:pt idx="5082">
                  <c:v>52.947916666666664</c:v>
                </c:pt>
                <c:pt idx="5083">
                  <c:v>52.958333333333336</c:v>
                </c:pt>
                <c:pt idx="5084">
                  <c:v>52.96875</c:v>
                </c:pt>
                <c:pt idx="5085">
                  <c:v>52.979166666666664</c:v>
                </c:pt>
                <c:pt idx="5086">
                  <c:v>52.989583333333336</c:v>
                </c:pt>
                <c:pt idx="5087">
                  <c:v>53</c:v>
                </c:pt>
                <c:pt idx="5088">
                  <c:v>53.010416666666664</c:v>
                </c:pt>
                <c:pt idx="5089">
                  <c:v>53.020833333333336</c:v>
                </c:pt>
                <c:pt idx="5090">
                  <c:v>53.03125</c:v>
                </c:pt>
                <c:pt idx="5091">
                  <c:v>53.041666666666664</c:v>
                </c:pt>
                <c:pt idx="5092">
                  <c:v>53.052083333333336</c:v>
                </c:pt>
                <c:pt idx="5093">
                  <c:v>53.0625</c:v>
                </c:pt>
                <c:pt idx="5094">
                  <c:v>53.072916666666664</c:v>
                </c:pt>
                <c:pt idx="5095">
                  <c:v>53.083333333333336</c:v>
                </c:pt>
                <c:pt idx="5096">
                  <c:v>53.09375</c:v>
                </c:pt>
                <c:pt idx="5097">
                  <c:v>53.104166666666664</c:v>
                </c:pt>
                <c:pt idx="5098">
                  <c:v>53.114583333333336</c:v>
                </c:pt>
                <c:pt idx="5099">
                  <c:v>53.125</c:v>
                </c:pt>
                <c:pt idx="5100">
                  <c:v>53.135416666666664</c:v>
                </c:pt>
                <c:pt idx="5101">
                  <c:v>53.145833333333336</c:v>
                </c:pt>
                <c:pt idx="5102">
                  <c:v>53.15625</c:v>
                </c:pt>
                <c:pt idx="5103">
                  <c:v>53.166666666666664</c:v>
                </c:pt>
                <c:pt idx="5104">
                  <c:v>53.177083333333336</c:v>
                </c:pt>
                <c:pt idx="5105">
                  <c:v>53.1875</c:v>
                </c:pt>
                <c:pt idx="5106">
                  <c:v>53.197916666666664</c:v>
                </c:pt>
                <c:pt idx="5107">
                  <c:v>53.208333333333336</c:v>
                </c:pt>
                <c:pt idx="5108">
                  <c:v>53.21875</c:v>
                </c:pt>
                <c:pt idx="5109">
                  <c:v>53.229166666666664</c:v>
                </c:pt>
                <c:pt idx="5110">
                  <c:v>53.239583333333336</c:v>
                </c:pt>
                <c:pt idx="5111">
                  <c:v>53.25</c:v>
                </c:pt>
                <c:pt idx="5112">
                  <c:v>53.260416666666664</c:v>
                </c:pt>
                <c:pt idx="5113">
                  <c:v>53.270833333333336</c:v>
                </c:pt>
                <c:pt idx="5114">
                  <c:v>53.28125</c:v>
                </c:pt>
                <c:pt idx="5115">
                  <c:v>53.291666666666664</c:v>
                </c:pt>
                <c:pt idx="5116">
                  <c:v>53.302083333333336</c:v>
                </c:pt>
                <c:pt idx="5117">
                  <c:v>53.3125</c:v>
                </c:pt>
                <c:pt idx="5118">
                  <c:v>53.322916666666664</c:v>
                </c:pt>
                <c:pt idx="5119">
                  <c:v>53.333333333333336</c:v>
                </c:pt>
                <c:pt idx="5120">
                  <c:v>53.34375</c:v>
                </c:pt>
                <c:pt idx="5121">
                  <c:v>53.354166666666664</c:v>
                </c:pt>
                <c:pt idx="5122">
                  <c:v>53.364583333333336</c:v>
                </c:pt>
                <c:pt idx="5123">
                  <c:v>53.375</c:v>
                </c:pt>
                <c:pt idx="5124">
                  <c:v>53.385416666666664</c:v>
                </c:pt>
                <c:pt idx="5125">
                  <c:v>53.395833333333336</c:v>
                </c:pt>
                <c:pt idx="5126">
                  <c:v>53.40625</c:v>
                </c:pt>
                <c:pt idx="5127">
                  <c:v>53.416666666666664</c:v>
                </c:pt>
                <c:pt idx="5128">
                  <c:v>53.427083333333336</c:v>
                </c:pt>
                <c:pt idx="5129">
                  <c:v>53.4375</c:v>
                </c:pt>
                <c:pt idx="5130">
                  <c:v>53.447916666666664</c:v>
                </c:pt>
                <c:pt idx="5131">
                  <c:v>53.458333333333336</c:v>
                </c:pt>
                <c:pt idx="5132">
                  <c:v>53.46875</c:v>
                </c:pt>
                <c:pt idx="5133">
                  <c:v>53.479166666666664</c:v>
                </c:pt>
                <c:pt idx="5134">
                  <c:v>53.489583333333336</c:v>
                </c:pt>
                <c:pt idx="5135">
                  <c:v>53.5</c:v>
                </c:pt>
                <c:pt idx="5136">
                  <c:v>53.510416666666664</c:v>
                </c:pt>
                <c:pt idx="5137">
                  <c:v>53.520833333333336</c:v>
                </c:pt>
                <c:pt idx="5138">
                  <c:v>53.53125</c:v>
                </c:pt>
                <c:pt idx="5139">
                  <c:v>53.541666666666664</c:v>
                </c:pt>
                <c:pt idx="5140">
                  <c:v>53.552083333333336</c:v>
                </c:pt>
                <c:pt idx="5141">
                  <c:v>53.5625</c:v>
                </c:pt>
                <c:pt idx="5142">
                  <c:v>53.572916666666664</c:v>
                </c:pt>
                <c:pt idx="5143">
                  <c:v>53.583333333333336</c:v>
                </c:pt>
                <c:pt idx="5144">
                  <c:v>53.59375</c:v>
                </c:pt>
                <c:pt idx="5145">
                  <c:v>53.604166666666664</c:v>
                </c:pt>
                <c:pt idx="5146">
                  <c:v>53.614583333333336</c:v>
                </c:pt>
                <c:pt idx="5147">
                  <c:v>53.625</c:v>
                </c:pt>
                <c:pt idx="5148">
                  <c:v>53.635416666666664</c:v>
                </c:pt>
                <c:pt idx="5149">
                  <c:v>53.645833333333336</c:v>
                </c:pt>
                <c:pt idx="5150">
                  <c:v>53.65625</c:v>
                </c:pt>
                <c:pt idx="5151">
                  <c:v>53.666666666666664</c:v>
                </c:pt>
                <c:pt idx="5152">
                  <c:v>53.677083333333336</c:v>
                </c:pt>
                <c:pt idx="5153">
                  <c:v>53.6875</c:v>
                </c:pt>
                <c:pt idx="5154">
                  <c:v>53.697916666666664</c:v>
                </c:pt>
                <c:pt idx="5155">
                  <c:v>53.708333333333336</c:v>
                </c:pt>
                <c:pt idx="5156">
                  <c:v>53.71875</c:v>
                </c:pt>
                <c:pt idx="5157">
                  <c:v>53.729166666666664</c:v>
                </c:pt>
                <c:pt idx="5158">
                  <c:v>53.739583333333336</c:v>
                </c:pt>
                <c:pt idx="5159">
                  <c:v>53.75</c:v>
                </c:pt>
                <c:pt idx="5160">
                  <c:v>53.760416666666664</c:v>
                </c:pt>
                <c:pt idx="5161">
                  <c:v>53.770833333333336</c:v>
                </c:pt>
                <c:pt idx="5162">
                  <c:v>53.78125</c:v>
                </c:pt>
                <c:pt idx="5163">
                  <c:v>53.791666666666664</c:v>
                </c:pt>
                <c:pt idx="5164">
                  <c:v>53.802083333333336</c:v>
                </c:pt>
                <c:pt idx="5165">
                  <c:v>53.8125</c:v>
                </c:pt>
                <c:pt idx="5166">
                  <c:v>53.822916666666664</c:v>
                </c:pt>
                <c:pt idx="5167">
                  <c:v>53.833333333333336</c:v>
                </c:pt>
                <c:pt idx="5168">
                  <c:v>53.84375</c:v>
                </c:pt>
                <c:pt idx="5169">
                  <c:v>53.854166666666664</c:v>
                </c:pt>
                <c:pt idx="5170">
                  <c:v>53.864583333333336</c:v>
                </c:pt>
                <c:pt idx="5171">
                  <c:v>53.875</c:v>
                </c:pt>
                <c:pt idx="5172">
                  <c:v>53.885416666666664</c:v>
                </c:pt>
                <c:pt idx="5173">
                  <c:v>53.895833333333336</c:v>
                </c:pt>
                <c:pt idx="5174">
                  <c:v>53.90625</c:v>
                </c:pt>
                <c:pt idx="5175">
                  <c:v>53.916666666666664</c:v>
                </c:pt>
                <c:pt idx="5176">
                  <c:v>53.927083333333336</c:v>
                </c:pt>
                <c:pt idx="5177">
                  <c:v>53.9375</c:v>
                </c:pt>
                <c:pt idx="5178">
                  <c:v>53.947916666666664</c:v>
                </c:pt>
                <c:pt idx="5179">
                  <c:v>53.958333333333336</c:v>
                </c:pt>
                <c:pt idx="5180">
                  <c:v>53.96875</c:v>
                </c:pt>
                <c:pt idx="5181">
                  <c:v>53.979166666666664</c:v>
                </c:pt>
                <c:pt idx="5182">
                  <c:v>53.989583333333336</c:v>
                </c:pt>
                <c:pt idx="5183">
                  <c:v>54</c:v>
                </c:pt>
                <c:pt idx="5184">
                  <c:v>54.010416666666664</c:v>
                </c:pt>
                <c:pt idx="5185">
                  <c:v>54.020833333333336</c:v>
                </c:pt>
                <c:pt idx="5186">
                  <c:v>54.03125</c:v>
                </c:pt>
                <c:pt idx="5187">
                  <c:v>54.041666666666664</c:v>
                </c:pt>
                <c:pt idx="5188">
                  <c:v>54.052083333333336</c:v>
                </c:pt>
                <c:pt idx="5189">
                  <c:v>54.0625</c:v>
                </c:pt>
                <c:pt idx="5190">
                  <c:v>54.072916666666664</c:v>
                </c:pt>
                <c:pt idx="5191">
                  <c:v>54.083333333333336</c:v>
                </c:pt>
                <c:pt idx="5192">
                  <c:v>54.09375</c:v>
                </c:pt>
                <c:pt idx="5193">
                  <c:v>54.104166666666664</c:v>
                </c:pt>
                <c:pt idx="5194">
                  <c:v>54.114583333333336</c:v>
                </c:pt>
                <c:pt idx="5195">
                  <c:v>54.125</c:v>
                </c:pt>
                <c:pt idx="5196">
                  <c:v>54.135416666666664</c:v>
                </c:pt>
                <c:pt idx="5197">
                  <c:v>54.145833333333336</c:v>
                </c:pt>
                <c:pt idx="5198">
                  <c:v>54.15625</c:v>
                </c:pt>
                <c:pt idx="5199">
                  <c:v>54.166666666666664</c:v>
                </c:pt>
                <c:pt idx="5200">
                  <c:v>54.177083333333336</c:v>
                </c:pt>
                <c:pt idx="5201">
                  <c:v>54.1875</c:v>
                </c:pt>
                <c:pt idx="5202">
                  <c:v>54.197916666666664</c:v>
                </c:pt>
                <c:pt idx="5203">
                  <c:v>54.208333333333336</c:v>
                </c:pt>
                <c:pt idx="5204">
                  <c:v>54.21875</c:v>
                </c:pt>
                <c:pt idx="5205">
                  <c:v>54.229166666666664</c:v>
                </c:pt>
                <c:pt idx="5206">
                  <c:v>54.239583333333336</c:v>
                </c:pt>
                <c:pt idx="5207">
                  <c:v>54.25</c:v>
                </c:pt>
                <c:pt idx="5208">
                  <c:v>54.260416666666664</c:v>
                </c:pt>
                <c:pt idx="5209">
                  <c:v>54.270833333333336</c:v>
                </c:pt>
                <c:pt idx="5210">
                  <c:v>54.28125</c:v>
                </c:pt>
                <c:pt idx="5211">
                  <c:v>54.291666666666664</c:v>
                </c:pt>
                <c:pt idx="5212">
                  <c:v>54.302083333333336</c:v>
                </c:pt>
                <c:pt idx="5213">
                  <c:v>54.3125</c:v>
                </c:pt>
                <c:pt idx="5214">
                  <c:v>54.322916666666664</c:v>
                </c:pt>
                <c:pt idx="5215">
                  <c:v>54.333333333333336</c:v>
                </c:pt>
                <c:pt idx="5216">
                  <c:v>54.34375</c:v>
                </c:pt>
                <c:pt idx="5217">
                  <c:v>54.354166666666664</c:v>
                </c:pt>
                <c:pt idx="5218">
                  <c:v>54.364583333333336</c:v>
                </c:pt>
                <c:pt idx="5219">
                  <c:v>54.375</c:v>
                </c:pt>
                <c:pt idx="5220">
                  <c:v>54.385416666666664</c:v>
                </c:pt>
                <c:pt idx="5221">
                  <c:v>54.395833333333336</c:v>
                </c:pt>
                <c:pt idx="5222">
                  <c:v>54.40625</c:v>
                </c:pt>
                <c:pt idx="5223">
                  <c:v>54.416666666666664</c:v>
                </c:pt>
                <c:pt idx="5224">
                  <c:v>54.427083333333336</c:v>
                </c:pt>
                <c:pt idx="5225">
                  <c:v>54.4375</c:v>
                </c:pt>
                <c:pt idx="5226">
                  <c:v>54.447916666666664</c:v>
                </c:pt>
                <c:pt idx="5227">
                  <c:v>54.458333333333336</c:v>
                </c:pt>
                <c:pt idx="5228">
                  <c:v>54.46875</c:v>
                </c:pt>
                <c:pt idx="5229">
                  <c:v>54.479166666666664</c:v>
                </c:pt>
                <c:pt idx="5230">
                  <c:v>54.489583333333336</c:v>
                </c:pt>
                <c:pt idx="5231">
                  <c:v>54.5</c:v>
                </c:pt>
                <c:pt idx="5232">
                  <c:v>54.510416666666664</c:v>
                </c:pt>
                <c:pt idx="5233">
                  <c:v>54.520833333333336</c:v>
                </c:pt>
                <c:pt idx="5234">
                  <c:v>54.53125</c:v>
                </c:pt>
                <c:pt idx="5235">
                  <c:v>54.541666666666664</c:v>
                </c:pt>
                <c:pt idx="5236">
                  <c:v>54.552083333333336</c:v>
                </c:pt>
                <c:pt idx="5237">
                  <c:v>54.5625</c:v>
                </c:pt>
                <c:pt idx="5238">
                  <c:v>54.572916666666664</c:v>
                </c:pt>
                <c:pt idx="5239">
                  <c:v>54.583333333333336</c:v>
                </c:pt>
                <c:pt idx="5240">
                  <c:v>54.59375</c:v>
                </c:pt>
                <c:pt idx="5241">
                  <c:v>54.604166666666664</c:v>
                </c:pt>
                <c:pt idx="5242">
                  <c:v>54.614583333333336</c:v>
                </c:pt>
                <c:pt idx="5243">
                  <c:v>54.625</c:v>
                </c:pt>
                <c:pt idx="5244">
                  <c:v>54.635416666666664</c:v>
                </c:pt>
                <c:pt idx="5245">
                  <c:v>54.645833333333336</c:v>
                </c:pt>
                <c:pt idx="5246">
                  <c:v>54.65625</c:v>
                </c:pt>
                <c:pt idx="5247">
                  <c:v>54.666666666666664</c:v>
                </c:pt>
                <c:pt idx="5248">
                  <c:v>54.677083333333336</c:v>
                </c:pt>
                <c:pt idx="5249">
                  <c:v>54.6875</c:v>
                </c:pt>
                <c:pt idx="5250">
                  <c:v>54.697916666666664</c:v>
                </c:pt>
                <c:pt idx="5251">
                  <c:v>54.708333333333336</c:v>
                </c:pt>
                <c:pt idx="5252">
                  <c:v>54.71875</c:v>
                </c:pt>
                <c:pt idx="5253">
                  <c:v>54.729166666666664</c:v>
                </c:pt>
                <c:pt idx="5254">
                  <c:v>54.739583333333336</c:v>
                </c:pt>
                <c:pt idx="5255">
                  <c:v>54.75</c:v>
                </c:pt>
                <c:pt idx="5256">
                  <c:v>54.760416666666664</c:v>
                </c:pt>
                <c:pt idx="5257">
                  <c:v>54.770833333333336</c:v>
                </c:pt>
                <c:pt idx="5258">
                  <c:v>54.78125</c:v>
                </c:pt>
                <c:pt idx="5259">
                  <c:v>54.791666666666664</c:v>
                </c:pt>
                <c:pt idx="5260">
                  <c:v>54.802083333333336</c:v>
                </c:pt>
                <c:pt idx="5261">
                  <c:v>54.8125</c:v>
                </c:pt>
                <c:pt idx="5262">
                  <c:v>54.822916666666664</c:v>
                </c:pt>
                <c:pt idx="5263">
                  <c:v>54.833333333333336</c:v>
                </c:pt>
                <c:pt idx="5264">
                  <c:v>54.84375</c:v>
                </c:pt>
                <c:pt idx="5265">
                  <c:v>54.854166666666664</c:v>
                </c:pt>
                <c:pt idx="5266">
                  <c:v>54.864583333333336</c:v>
                </c:pt>
                <c:pt idx="5267">
                  <c:v>54.875</c:v>
                </c:pt>
                <c:pt idx="5268">
                  <c:v>54.885416666666664</c:v>
                </c:pt>
                <c:pt idx="5269">
                  <c:v>54.895833333333336</c:v>
                </c:pt>
                <c:pt idx="5270">
                  <c:v>54.90625</c:v>
                </c:pt>
                <c:pt idx="5271">
                  <c:v>54.916666666666664</c:v>
                </c:pt>
                <c:pt idx="5272">
                  <c:v>54.927083333333336</c:v>
                </c:pt>
                <c:pt idx="5273">
                  <c:v>54.9375</c:v>
                </c:pt>
                <c:pt idx="5274">
                  <c:v>54.947916666666664</c:v>
                </c:pt>
                <c:pt idx="5275">
                  <c:v>54.958333333333336</c:v>
                </c:pt>
                <c:pt idx="5276">
                  <c:v>54.96875</c:v>
                </c:pt>
                <c:pt idx="5277">
                  <c:v>54.979166666666664</c:v>
                </c:pt>
                <c:pt idx="5278">
                  <c:v>54.989583333333336</c:v>
                </c:pt>
                <c:pt idx="5279">
                  <c:v>55</c:v>
                </c:pt>
                <c:pt idx="5280">
                  <c:v>55.010416666666664</c:v>
                </c:pt>
                <c:pt idx="5281">
                  <c:v>55.020833333333336</c:v>
                </c:pt>
                <c:pt idx="5282">
                  <c:v>55.03125</c:v>
                </c:pt>
                <c:pt idx="5283">
                  <c:v>55.041666666666664</c:v>
                </c:pt>
                <c:pt idx="5284">
                  <c:v>55.052083333333336</c:v>
                </c:pt>
                <c:pt idx="5285">
                  <c:v>55.0625</c:v>
                </c:pt>
                <c:pt idx="5286">
                  <c:v>55.072916666666664</c:v>
                </c:pt>
                <c:pt idx="5287">
                  <c:v>55.083333333333336</c:v>
                </c:pt>
                <c:pt idx="5288">
                  <c:v>55.09375</c:v>
                </c:pt>
                <c:pt idx="5289">
                  <c:v>55.104166666666664</c:v>
                </c:pt>
                <c:pt idx="5290">
                  <c:v>55.114583333333336</c:v>
                </c:pt>
                <c:pt idx="5291">
                  <c:v>55.125</c:v>
                </c:pt>
                <c:pt idx="5292">
                  <c:v>55.135416666666664</c:v>
                </c:pt>
                <c:pt idx="5293">
                  <c:v>55.145833333333336</c:v>
                </c:pt>
                <c:pt idx="5294">
                  <c:v>55.15625</c:v>
                </c:pt>
                <c:pt idx="5295">
                  <c:v>55.166666666666664</c:v>
                </c:pt>
                <c:pt idx="5296">
                  <c:v>55.177083333333336</c:v>
                </c:pt>
                <c:pt idx="5297">
                  <c:v>55.1875</c:v>
                </c:pt>
                <c:pt idx="5298">
                  <c:v>55.197916666666664</c:v>
                </c:pt>
                <c:pt idx="5299">
                  <c:v>55.208333333333336</c:v>
                </c:pt>
                <c:pt idx="5300">
                  <c:v>55.21875</c:v>
                </c:pt>
                <c:pt idx="5301">
                  <c:v>55.229166666666664</c:v>
                </c:pt>
                <c:pt idx="5302">
                  <c:v>55.239583333333336</c:v>
                </c:pt>
                <c:pt idx="5303">
                  <c:v>55.25</c:v>
                </c:pt>
                <c:pt idx="5304">
                  <c:v>55.260416666666664</c:v>
                </c:pt>
                <c:pt idx="5305">
                  <c:v>55.270833333333336</c:v>
                </c:pt>
                <c:pt idx="5306">
                  <c:v>55.28125</c:v>
                </c:pt>
                <c:pt idx="5307">
                  <c:v>55.291666666666664</c:v>
                </c:pt>
                <c:pt idx="5308">
                  <c:v>55.302083333333336</c:v>
                </c:pt>
                <c:pt idx="5309">
                  <c:v>55.3125</c:v>
                </c:pt>
                <c:pt idx="5310">
                  <c:v>55.322916666666664</c:v>
                </c:pt>
                <c:pt idx="5311">
                  <c:v>55.333333333333336</c:v>
                </c:pt>
                <c:pt idx="5312">
                  <c:v>55.34375</c:v>
                </c:pt>
                <c:pt idx="5313">
                  <c:v>55.354166666666664</c:v>
                </c:pt>
                <c:pt idx="5314">
                  <c:v>55.364583333333336</c:v>
                </c:pt>
                <c:pt idx="5315">
                  <c:v>55.375</c:v>
                </c:pt>
                <c:pt idx="5316">
                  <c:v>55.385416666666664</c:v>
                </c:pt>
                <c:pt idx="5317">
                  <c:v>55.395833333333336</c:v>
                </c:pt>
                <c:pt idx="5318">
                  <c:v>55.40625</c:v>
                </c:pt>
                <c:pt idx="5319">
                  <c:v>55.416666666666664</c:v>
                </c:pt>
                <c:pt idx="5320">
                  <c:v>55.427083333333336</c:v>
                </c:pt>
                <c:pt idx="5321">
                  <c:v>55.4375</c:v>
                </c:pt>
                <c:pt idx="5322">
                  <c:v>55.447916666666664</c:v>
                </c:pt>
                <c:pt idx="5323">
                  <c:v>55.458333333333336</c:v>
                </c:pt>
                <c:pt idx="5324">
                  <c:v>55.46875</c:v>
                </c:pt>
                <c:pt idx="5325">
                  <c:v>55.479166666666664</c:v>
                </c:pt>
                <c:pt idx="5326">
                  <c:v>55.489583333333336</c:v>
                </c:pt>
                <c:pt idx="5327">
                  <c:v>55.5</c:v>
                </c:pt>
                <c:pt idx="5328">
                  <c:v>55.510416666666664</c:v>
                </c:pt>
                <c:pt idx="5329">
                  <c:v>55.520833333333336</c:v>
                </c:pt>
                <c:pt idx="5330">
                  <c:v>55.53125</c:v>
                </c:pt>
                <c:pt idx="5331">
                  <c:v>55.541666666666664</c:v>
                </c:pt>
                <c:pt idx="5332">
                  <c:v>55.552083333333336</c:v>
                </c:pt>
                <c:pt idx="5333">
                  <c:v>55.5625</c:v>
                </c:pt>
                <c:pt idx="5334">
                  <c:v>55.572916666666664</c:v>
                </c:pt>
                <c:pt idx="5335">
                  <c:v>55.583333333333336</c:v>
                </c:pt>
                <c:pt idx="5336">
                  <c:v>55.59375</c:v>
                </c:pt>
                <c:pt idx="5337">
                  <c:v>55.604166666666664</c:v>
                </c:pt>
                <c:pt idx="5338">
                  <c:v>55.614583333333336</c:v>
                </c:pt>
                <c:pt idx="5339">
                  <c:v>55.625</c:v>
                </c:pt>
                <c:pt idx="5340">
                  <c:v>55.635416666666664</c:v>
                </c:pt>
                <c:pt idx="5341">
                  <c:v>55.645833333333336</c:v>
                </c:pt>
                <c:pt idx="5342">
                  <c:v>55.65625</c:v>
                </c:pt>
                <c:pt idx="5343">
                  <c:v>55.666666666666664</c:v>
                </c:pt>
                <c:pt idx="5344">
                  <c:v>55.677083333333336</c:v>
                </c:pt>
                <c:pt idx="5345">
                  <c:v>55.6875</c:v>
                </c:pt>
                <c:pt idx="5346">
                  <c:v>55.697916666666664</c:v>
                </c:pt>
                <c:pt idx="5347">
                  <c:v>55.708333333333336</c:v>
                </c:pt>
                <c:pt idx="5348">
                  <c:v>55.71875</c:v>
                </c:pt>
                <c:pt idx="5349">
                  <c:v>55.729166666666664</c:v>
                </c:pt>
                <c:pt idx="5350">
                  <c:v>55.739583333333336</c:v>
                </c:pt>
                <c:pt idx="5351">
                  <c:v>55.75</c:v>
                </c:pt>
                <c:pt idx="5352">
                  <c:v>55.760416666666664</c:v>
                </c:pt>
                <c:pt idx="5353">
                  <c:v>55.770833333333336</c:v>
                </c:pt>
                <c:pt idx="5354">
                  <c:v>55.78125</c:v>
                </c:pt>
                <c:pt idx="5355">
                  <c:v>55.791666666666664</c:v>
                </c:pt>
                <c:pt idx="5356">
                  <c:v>55.802083333333336</c:v>
                </c:pt>
                <c:pt idx="5357">
                  <c:v>55.8125</c:v>
                </c:pt>
                <c:pt idx="5358">
                  <c:v>55.822916666666664</c:v>
                </c:pt>
                <c:pt idx="5359">
                  <c:v>55.833333333333336</c:v>
                </c:pt>
                <c:pt idx="5360">
                  <c:v>55.84375</c:v>
                </c:pt>
                <c:pt idx="5361">
                  <c:v>55.854166666666664</c:v>
                </c:pt>
                <c:pt idx="5362">
                  <c:v>55.864583333333336</c:v>
                </c:pt>
                <c:pt idx="5363">
                  <c:v>55.875</c:v>
                </c:pt>
                <c:pt idx="5364">
                  <c:v>55.885416666666664</c:v>
                </c:pt>
                <c:pt idx="5365">
                  <c:v>55.895833333333336</c:v>
                </c:pt>
                <c:pt idx="5366">
                  <c:v>55.90625</c:v>
                </c:pt>
                <c:pt idx="5367">
                  <c:v>55.916666666666664</c:v>
                </c:pt>
                <c:pt idx="5368">
                  <c:v>55.927083333333336</c:v>
                </c:pt>
                <c:pt idx="5369">
                  <c:v>55.9375</c:v>
                </c:pt>
                <c:pt idx="5370">
                  <c:v>55.947916666666664</c:v>
                </c:pt>
                <c:pt idx="5371">
                  <c:v>55.958333333333336</c:v>
                </c:pt>
                <c:pt idx="5372">
                  <c:v>55.96875</c:v>
                </c:pt>
                <c:pt idx="5373">
                  <c:v>55.979166666666664</c:v>
                </c:pt>
                <c:pt idx="5374">
                  <c:v>55.989583333333336</c:v>
                </c:pt>
                <c:pt idx="5375">
                  <c:v>56</c:v>
                </c:pt>
                <c:pt idx="5376">
                  <c:v>56.010416666666664</c:v>
                </c:pt>
                <c:pt idx="5377">
                  <c:v>56.020833333333336</c:v>
                </c:pt>
                <c:pt idx="5378">
                  <c:v>56.03125</c:v>
                </c:pt>
                <c:pt idx="5379">
                  <c:v>56.041666666666664</c:v>
                </c:pt>
                <c:pt idx="5380">
                  <c:v>56.052083333333336</c:v>
                </c:pt>
                <c:pt idx="5381">
                  <c:v>56.0625</c:v>
                </c:pt>
                <c:pt idx="5382">
                  <c:v>56.072916666666664</c:v>
                </c:pt>
                <c:pt idx="5383">
                  <c:v>56.083333333333336</c:v>
                </c:pt>
                <c:pt idx="5384">
                  <c:v>56.09375</c:v>
                </c:pt>
                <c:pt idx="5385">
                  <c:v>56.104166666666664</c:v>
                </c:pt>
                <c:pt idx="5386">
                  <c:v>56.114583333333336</c:v>
                </c:pt>
                <c:pt idx="5387">
                  <c:v>56.125</c:v>
                </c:pt>
                <c:pt idx="5388">
                  <c:v>56.135416666666664</c:v>
                </c:pt>
                <c:pt idx="5389">
                  <c:v>56.145833333333336</c:v>
                </c:pt>
                <c:pt idx="5390">
                  <c:v>56.15625</c:v>
                </c:pt>
                <c:pt idx="5391">
                  <c:v>56.166666666666664</c:v>
                </c:pt>
                <c:pt idx="5392">
                  <c:v>56.177083333333336</c:v>
                </c:pt>
                <c:pt idx="5393">
                  <c:v>56.1875</c:v>
                </c:pt>
                <c:pt idx="5394">
                  <c:v>56.197916666666664</c:v>
                </c:pt>
                <c:pt idx="5395">
                  <c:v>56.208333333333336</c:v>
                </c:pt>
                <c:pt idx="5396">
                  <c:v>56.21875</c:v>
                </c:pt>
                <c:pt idx="5397">
                  <c:v>56.229166666666664</c:v>
                </c:pt>
                <c:pt idx="5398">
                  <c:v>56.239583333333336</c:v>
                </c:pt>
                <c:pt idx="5399">
                  <c:v>56.25</c:v>
                </c:pt>
                <c:pt idx="5400">
                  <c:v>56.260416666666664</c:v>
                </c:pt>
                <c:pt idx="5401">
                  <c:v>56.270833333333336</c:v>
                </c:pt>
                <c:pt idx="5402">
                  <c:v>56.28125</c:v>
                </c:pt>
                <c:pt idx="5403">
                  <c:v>56.291666666666664</c:v>
                </c:pt>
                <c:pt idx="5404">
                  <c:v>56.302083333333336</c:v>
                </c:pt>
                <c:pt idx="5405">
                  <c:v>56.3125</c:v>
                </c:pt>
                <c:pt idx="5406">
                  <c:v>56.322916666666664</c:v>
                </c:pt>
                <c:pt idx="5407">
                  <c:v>56.333333333333336</c:v>
                </c:pt>
                <c:pt idx="5408">
                  <c:v>56.34375</c:v>
                </c:pt>
                <c:pt idx="5409">
                  <c:v>56.354166666666664</c:v>
                </c:pt>
                <c:pt idx="5410">
                  <c:v>56.364583333333336</c:v>
                </c:pt>
                <c:pt idx="5411">
                  <c:v>56.375</c:v>
                </c:pt>
                <c:pt idx="5412">
                  <c:v>56.385416666666664</c:v>
                </c:pt>
                <c:pt idx="5413">
                  <c:v>56.395833333333336</c:v>
                </c:pt>
                <c:pt idx="5414">
                  <c:v>56.40625</c:v>
                </c:pt>
                <c:pt idx="5415">
                  <c:v>56.416666666666664</c:v>
                </c:pt>
                <c:pt idx="5416">
                  <c:v>56.427083333333336</c:v>
                </c:pt>
                <c:pt idx="5417">
                  <c:v>56.4375</c:v>
                </c:pt>
                <c:pt idx="5418">
                  <c:v>56.447916666666664</c:v>
                </c:pt>
                <c:pt idx="5419">
                  <c:v>56.458333333333336</c:v>
                </c:pt>
                <c:pt idx="5420">
                  <c:v>56.46875</c:v>
                </c:pt>
                <c:pt idx="5421">
                  <c:v>56.479166666666664</c:v>
                </c:pt>
                <c:pt idx="5422">
                  <c:v>56.489583333333336</c:v>
                </c:pt>
                <c:pt idx="5423">
                  <c:v>56.5</c:v>
                </c:pt>
                <c:pt idx="5424">
                  <c:v>56.510416666666664</c:v>
                </c:pt>
                <c:pt idx="5425">
                  <c:v>56.520833333333336</c:v>
                </c:pt>
                <c:pt idx="5426">
                  <c:v>56.53125</c:v>
                </c:pt>
                <c:pt idx="5427">
                  <c:v>56.541666666666664</c:v>
                </c:pt>
                <c:pt idx="5428">
                  <c:v>56.552083333333336</c:v>
                </c:pt>
                <c:pt idx="5429">
                  <c:v>56.5625</c:v>
                </c:pt>
                <c:pt idx="5430">
                  <c:v>56.572916666666664</c:v>
                </c:pt>
                <c:pt idx="5431">
                  <c:v>56.583333333333336</c:v>
                </c:pt>
                <c:pt idx="5432">
                  <c:v>56.59375</c:v>
                </c:pt>
                <c:pt idx="5433">
                  <c:v>56.604166666666664</c:v>
                </c:pt>
                <c:pt idx="5434">
                  <c:v>56.614583333333336</c:v>
                </c:pt>
                <c:pt idx="5435">
                  <c:v>56.625</c:v>
                </c:pt>
                <c:pt idx="5436">
                  <c:v>56.635416666666664</c:v>
                </c:pt>
                <c:pt idx="5437">
                  <c:v>56.645833333333336</c:v>
                </c:pt>
                <c:pt idx="5438">
                  <c:v>56.65625</c:v>
                </c:pt>
                <c:pt idx="5439">
                  <c:v>56.666666666666664</c:v>
                </c:pt>
                <c:pt idx="5440">
                  <c:v>56.677083333333336</c:v>
                </c:pt>
                <c:pt idx="5441">
                  <c:v>56.6875</c:v>
                </c:pt>
                <c:pt idx="5442">
                  <c:v>56.697916666666664</c:v>
                </c:pt>
                <c:pt idx="5443">
                  <c:v>56.708333333333336</c:v>
                </c:pt>
                <c:pt idx="5444">
                  <c:v>56.71875</c:v>
                </c:pt>
                <c:pt idx="5445">
                  <c:v>56.729166666666664</c:v>
                </c:pt>
                <c:pt idx="5446">
                  <c:v>56.739583333333336</c:v>
                </c:pt>
                <c:pt idx="5447">
                  <c:v>56.75</c:v>
                </c:pt>
                <c:pt idx="5448">
                  <c:v>56.760416666666664</c:v>
                </c:pt>
                <c:pt idx="5449">
                  <c:v>56.770833333333336</c:v>
                </c:pt>
                <c:pt idx="5450">
                  <c:v>56.78125</c:v>
                </c:pt>
                <c:pt idx="5451">
                  <c:v>56.791666666666664</c:v>
                </c:pt>
                <c:pt idx="5452">
                  <c:v>56.802083333333336</c:v>
                </c:pt>
                <c:pt idx="5453">
                  <c:v>56.8125</c:v>
                </c:pt>
                <c:pt idx="5454">
                  <c:v>56.822916666666664</c:v>
                </c:pt>
                <c:pt idx="5455">
                  <c:v>56.833333333333336</c:v>
                </c:pt>
                <c:pt idx="5456">
                  <c:v>56.84375</c:v>
                </c:pt>
                <c:pt idx="5457">
                  <c:v>56.854166666666664</c:v>
                </c:pt>
                <c:pt idx="5458">
                  <c:v>56.864583333333336</c:v>
                </c:pt>
                <c:pt idx="5459">
                  <c:v>56.875</c:v>
                </c:pt>
                <c:pt idx="5460">
                  <c:v>56.885416666666664</c:v>
                </c:pt>
                <c:pt idx="5461">
                  <c:v>56.895833333333336</c:v>
                </c:pt>
                <c:pt idx="5462">
                  <c:v>56.90625</c:v>
                </c:pt>
                <c:pt idx="5463">
                  <c:v>56.916666666666664</c:v>
                </c:pt>
                <c:pt idx="5464">
                  <c:v>56.927083333333336</c:v>
                </c:pt>
                <c:pt idx="5465">
                  <c:v>56.9375</c:v>
                </c:pt>
                <c:pt idx="5466">
                  <c:v>56.947916666666664</c:v>
                </c:pt>
                <c:pt idx="5467">
                  <c:v>56.958333333333336</c:v>
                </c:pt>
                <c:pt idx="5468">
                  <c:v>56.96875</c:v>
                </c:pt>
                <c:pt idx="5469">
                  <c:v>56.979166666666664</c:v>
                </c:pt>
                <c:pt idx="5470">
                  <c:v>56.989583333333336</c:v>
                </c:pt>
                <c:pt idx="5471">
                  <c:v>57</c:v>
                </c:pt>
                <c:pt idx="5472">
                  <c:v>57.010416666666664</c:v>
                </c:pt>
                <c:pt idx="5473">
                  <c:v>57.020833333333336</c:v>
                </c:pt>
                <c:pt idx="5474">
                  <c:v>57.03125</c:v>
                </c:pt>
                <c:pt idx="5475">
                  <c:v>57.041666666666664</c:v>
                </c:pt>
                <c:pt idx="5476">
                  <c:v>57.052083333333336</c:v>
                </c:pt>
                <c:pt idx="5477">
                  <c:v>57.0625</c:v>
                </c:pt>
                <c:pt idx="5478">
                  <c:v>57.072916666666664</c:v>
                </c:pt>
                <c:pt idx="5479">
                  <c:v>57.083333333333336</c:v>
                </c:pt>
                <c:pt idx="5480">
                  <c:v>57.09375</c:v>
                </c:pt>
                <c:pt idx="5481">
                  <c:v>57.104166666666664</c:v>
                </c:pt>
                <c:pt idx="5482">
                  <c:v>57.114583333333336</c:v>
                </c:pt>
                <c:pt idx="5483">
                  <c:v>57.125</c:v>
                </c:pt>
                <c:pt idx="5484">
                  <c:v>57.135416666666664</c:v>
                </c:pt>
                <c:pt idx="5485">
                  <c:v>57.145833333333336</c:v>
                </c:pt>
                <c:pt idx="5486">
                  <c:v>57.15625</c:v>
                </c:pt>
                <c:pt idx="5487">
                  <c:v>57.166666666666664</c:v>
                </c:pt>
                <c:pt idx="5488">
                  <c:v>57.177083333333336</c:v>
                </c:pt>
                <c:pt idx="5489">
                  <c:v>57.1875</c:v>
                </c:pt>
                <c:pt idx="5490">
                  <c:v>57.197916666666664</c:v>
                </c:pt>
                <c:pt idx="5491">
                  <c:v>57.208333333333336</c:v>
                </c:pt>
                <c:pt idx="5492">
                  <c:v>57.21875</c:v>
                </c:pt>
                <c:pt idx="5493">
                  <c:v>57.229166666666664</c:v>
                </c:pt>
                <c:pt idx="5494">
                  <c:v>57.239583333333336</c:v>
                </c:pt>
                <c:pt idx="5495">
                  <c:v>57.25</c:v>
                </c:pt>
                <c:pt idx="5496">
                  <c:v>57.260416666666664</c:v>
                </c:pt>
                <c:pt idx="5497">
                  <c:v>57.270833333333336</c:v>
                </c:pt>
                <c:pt idx="5498">
                  <c:v>57.28125</c:v>
                </c:pt>
                <c:pt idx="5499">
                  <c:v>57.291666666666664</c:v>
                </c:pt>
                <c:pt idx="5500">
                  <c:v>57.302083333333336</c:v>
                </c:pt>
                <c:pt idx="5501">
                  <c:v>57.3125</c:v>
                </c:pt>
                <c:pt idx="5502">
                  <c:v>57.322916666666664</c:v>
                </c:pt>
                <c:pt idx="5503">
                  <c:v>57.333333333333336</c:v>
                </c:pt>
                <c:pt idx="5504">
                  <c:v>57.34375</c:v>
                </c:pt>
                <c:pt idx="5505">
                  <c:v>57.354166666666664</c:v>
                </c:pt>
                <c:pt idx="5506">
                  <c:v>57.364583333333336</c:v>
                </c:pt>
                <c:pt idx="5507">
                  <c:v>57.375</c:v>
                </c:pt>
                <c:pt idx="5508">
                  <c:v>57.385416666666664</c:v>
                </c:pt>
                <c:pt idx="5509">
                  <c:v>57.395833333333336</c:v>
                </c:pt>
                <c:pt idx="5510">
                  <c:v>57.40625</c:v>
                </c:pt>
                <c:pt idx="5511">
                  <c:v>57.416666666666664</c:v>
                </c:pt>
                <c:pt idx="5512">
                  <c:v>57.427083333333336</c:v>
                </c:pt>
                <c:pt idx="5513">
                  <c:v>57.4375</c:v>
                </c:pt>
                <c:pt idx="5514">
                  <c:v>57.447916666666664</c:v>
                </c:pt>
                <c:pt idx="5515">
                  <c:v>57.458333333333336</c:v>
                </c:pt>
                <c:pt idx="5516">
                  <c:v>57.46875</c:v>
                </c:pt>
                <c:pt idx="5517">
                  <c:v>57.479166666666664</c:v>
                </c:pt>
                <c:pt idx="5518">
                  <c:v>57.489583333333336</c:v>
                </c:pt>
                <c:pt idx="5519">
                  <c:v>57.5</c:v>
                </c:pt>
                <c:pt idx="5520">
                  <c:v>57.510416666666664</c:v>
                </c:pt>
                <c:pt idx="5521">
                  <c:v>57.520833333333336</c:v>
                </c:pt>
                <c:pt idx="5522">
                  <c:v>57.53125</c:v>
                </c:pt>
                <c:pt idx="5523">
                  <c:v>57.541666666666664</c:v>
                </c:pt>
                <c:pt idx="5524">
                  <c:v>57.552083333333336</c:v>
                </c:pt>
                <c:pt idx="5525">
                  <c:v>57.5625</c:v>
                </c:pt>
                <c:pt idx="5526">
                  <c:v>57.572916666666664</c:v>
                </c:pt>
                <c:pt idx="5527">
                  <c:v>57.583333333333336</c:v>
                </c:pt>
                <c:pt idx="5528">
                  <c:v>57.59375</c:v>
                </c:pt>
                <c:pt idx="5529">
                  <c:v>57.604166666666664</c:v>
                </c:pt>
                <c:pt idx="5530">
                  <c:v>57.614583333333336</c:v>
                </c:pt>
                <c:pt idx="5531">
                  <c:v>57.625</c:v>
                </c:pt>
                <c:pt idx="5532">
                  <c:v>57.635416666666664</c:v>
                </c:pt>
                <c:pt idx="5533">
                  <c:v>57.645833333333336</c:v>
                </c:pt>
                <c:pt idx="5534">
                  <c:v>57.65625</c:v>
                </c:pt>
                <c:pt idx="5535">
                  <c:v>57.666666666666664</c:v>
                </c:pt>
                <c:pt idx="5536">
                  <c:v>57.677083333333336</c:v>
                </c:pt>
                <c:pt idx="5537">
                  <c:v>57.6875</c:v>
                </c:pt>
                <c:pt idx="5538">
                  <c:v>57.697916666666664</c:v>
                </c:pt>
                <c:pt idx="5539">
                  <c:v>57.708333333333336</c:v>
                </c:pt>
                <c:pt idx="5540">
                  <c:v>57.71875</c:v>
                </c:pt>
                <c:pt idx="5541">
                  <c:v>57.729166666666664</c:v>
                </c:pt>
                <c:pt idx="5542">
                  <c:v>57.739583333333336</c:v>
                </c:pt>
                <c:pt idx="5543">
                  <c:v>57.75</c:v>
                </c:pt>
                <c:pt idx="5544">
                  <c:v>57.760416666666664</c:v>
                </c:pt>
                <c:pt idx="5545">
                  <c:v>57.770833333333336</c:v>
                </c:pt>
                <c:pt idx="5546">
                  <c:v>57.78125</c:v>
                </c:pt>
                <c:pt idx="5547">
                  <c:v>57.791666666666664</c:v>
                </c:pt>
                <c:pt idx="5548">
                  <c:v>57.802083333333336</c:v>
                </c:pt>
                <c:pt idx="5549">
                  <c:v>57.8125</c:v>
                </c:pt>
                <c:pt idx="5550">
                  <c:v>57.822916666666664</c:v>
                </c:pt>
                <c:pt idx="5551">
                  <c:v>57.833333333333336</c:v>
                </c:pt>
                <c:pt idx="5552">
                  <c:v>57.84375</c:v>
                </c:pt>
                <c:pt idx="5553">
                  <c:v>57.854166666666664</c:v>
                </c:pt>
                <c:pt idx="5554">
                  <c:v>57.864583333333336</c:v>
                </c:pt>
                <c:pt idx="5555">
                  <c:v>57.875</c:v>
                </c:pt>
                <c:pt idx="5556">
                  <c:v>57.885416666666664</c:v>
                </c:pt>
                <c:pt idx="5557">
                  <c:v>57.895833333333336</c:v>
                </c:pt>
                <c:pt idx="5558">
                  <c:v>57.90625</c:v>
                </c:pt>
                <c:pt idx="5559">
                  <c:v>57.916666666666664</c:v>
                </c:pt>
                <c:pt idx="5560">
                  <c:v>57.927083333333336</c:v>
                </c:pt>
                <c:pt idx="5561">
                  <c:v>57.9375</c:v>
                </c:pt>
                <c:pt idx="5562">
                  <c:v>57.947916666666664</c:v>
                </c:pt>
                <c:pt idx="5563">
                  <c:v>57.958333333333336</c:v>
                </c:pt>
                <c:pt idx="5564">
                  <c:v>57.96875</c:v>
                </c:pt>
                <c:pt idx="5565">
                  <c:v>57.979166666666664</c:v>
                </c:pt>
                <c:pt idx="5566">
                  <c:v>57.989583333333336</c:v>
                </c:pt>
                <c:pt idx="5567">
                  <c:v>58</c:v>
                </c:pt>
                <c:pt idx="5568">
                  <c:v>58.010416666666664</c:v>
                </c:pt>
                <c:pt idx="5569">
                  <c:v>58.020833333333336</c:v>
                </c:pt>
                <c:pt idx="5570">
                  <c:v>58.03125</c:v>
                </c:pt>
                <c:pt idx="5571">
                  <c:v>58.041666666666664</c:v>
                </c:pt>
                <c:pt idx="5572">
                  <c:v>58.052083333333336</c:v>
                </c:pt>
                <c:pt idx="5573">
                  <c:v>58.0625</c:v>
                </c:pt>
                <c:pt idx="5574">
                  <c:v>58.072916666666664</c:v>
                </c:pt>
                <c:pt idx="5575">
                  <c:v>58.083333333333336</c:v>
                </c:pt>
                <c:pt idx="5576">
                  <c:v>58.09375</c:v>
                </c:pt>
                <c:pt idx="5577">
                  <c:v>58.104166666666664</c:v>
                </c:pt>
                <c:pt idx="5578">
                  <c:v>58.114583333333336</c:v>
                </c:pt>
                <c:pt idx="5579">
                  <c:v>58.125</c:v>
                </c:pt>
                <c:pt idx="5580">
                  <c:v>58.135416666666664</c:v>
                </c:pt>
                <c:pt idx="5581">
                  <c:v>58.145833333333336</c:v>
                </c:pt>
                <c:pt idx="5582">
                  <c:v>58.15625</c:v>
                </c:pt>
                <c:pt idx="5583">
                  <c:v>58.166666666666664</c:v>
                </c:pt>
                <c:pt idx="5584">
                  <c:v>58.177083333333336</c:v>
                </c:pt>
                <c:pt idx="5585">
                  <c:v>58.1875</c:v>
                </c:pt>
                <c:pt idx="5586">
                  <c:v>58.197916666666664</c:v>
                </c:pt>
                <c:pt idx="5587">
                  <c:v>58.208333333333336</c:v>
                </c:pt>
                <c:pt idx="5588">
                  <c:v>58.21875</c:v>
                </c:pt>
                <c:pt idx="5589">
                  <c:v>58.229166666666664</c:v>
                </c:pt>
                <c:pt idx="5590">
                  <c:v>58.239583333333336</c:v>
                </c:pt>
                <c:pt idx="5591">
                  <c:v>58.25</c:v>
                </c:pt>
                <c:pt idx="5592">
                  <c:v>58.260416666666664</c:v>
                </c:pt>
                <c:pt idx="5593">
                  <c:v>58.270833333333336</c:v>
                </c:pt>
                <c:pt idx="5594">
                  <c:v>58.28125</c:v>
                </c:pt>
                <c:pt idx="5595">
                  <c:v>58.291666666666664</c:v>
                </c:pt>
                <c:pt idx="5596">
                  <c:v>58.302083333333336</c:v>
                </c:pt>
                <c:pt idx="5597">
                  <c:v>58.3125</c:v>
                </c:pt>
                <c:pt idx="5598">
                  <c:v>58.322916666666664</c:v>
                </c:pt>
                <c:pt idx="5599">
                  <c:v>58.333333333333336</c:v>
                </c:pt>
                <c:pt idx="5600">
                  <c:v>58.34375</c:v>
                </c:pt>
                <c:pt idx="5601">
                  <c:v>58.354166666666664</c:v>
                </c:pt>
                <c:pt idx="5602">
                  <c:v>58.364583333333336</c:v>
                </c:pt>
                <c:pt idx="5603">
                  <c:v>58.375</c:v>
                </c:pt>
                <c:pt idx="5604">
                  <c:v>58.385416666666664</c:v>
                </c:pt>
                <c:pt idx="5605">
                  <c:v>58.395833333333336</c:v>
                </c:pt>
                <c:pt idx="5606">
                  <c:v>58.40625</c:v>
                </c:pt>
                <c:pt idx="5607">
                  <c:v>58.416666666666664</c:v>
                </c:pt>
                <c:pt idx="5608">
                  <c:v>58.427083333333336</c:v>
                </c:pt>
                <c:pt idx="5609">
                  <c:v>58.4375</c:v>
                </c:pt>
              </c:numCache>
            </c:numRef>
          </c:xVal>
          <c:yVal>
            <c:numRef>
              <c:f>Cummulative!$W$2:$W$5611</c:f>
              <c:numCache>
                <c:formatCode>General</c:formatCode>
                <c:ptCount val="56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0.25</c:v>
                </c:pt>
                <c:pt idx="603">
                  <c:v>0.25</c:v>
                </c:pt>
                <c:pt idx="604">
                  <c:v>0.25</c:v>
                </c:pt>
                <c:pt idx="605">
                  <c:v>0.5</c:v>
                </c:pt>
                <c:pt idx="606">
                  <c:v>0.75</c:v>
                </c:pt>
                <c:pt idx="607">
                  <c:v>0.75</c:v>
                </c:pt>
                <c:pt idx="608">
                  <c:v>0.75</c:v>
                </c:pt>
                <c:pt idx="609">
                  <c:v>0.75</c:v>
                </c:pt>
                <c:pt idx="610">
                  <c:v>0.75</c:v>
                </c:pt>
                <c:pt idx="611">
                  <c:v>0.75</c:v>
                </c:pt>
                <c:pt idx="612">
                  <c:v>0.75</c:v>
                </c:pt>
                <c:pt idx="613">
                  <c:v>0.75</c:v>
                </c:pt>
                <c:pt idx="614">
                  <c:v>0.75</c:v>
                </c:pt>
                <c:pt idx="615">
                  <c:v>0.75</c:v>
                </c:pt>
                <c:pt idx="616">
                  <c:v>0.75</c:v>
                </c:pt>
                <c:pt idx="617">
                  <c:v>0.75</c:v>
                </c:pt>
                <c:pt idx="618">
                  <c:v>0.75</c:v>
                </c:pt>
                <c:pt idx="619">
                  <c:v>0.75</c:v>
                </c:pt>
                <c:pt idx="620">
                  <c:v>0.75</c:v>
                </c:pt>
                <c:pt idx="621">
                  <c:v>0.75</c:v>
                </c:pt>
                <c:pt idx="622">
                  <c:v>0.75</c:v>
                </c:pt>
                <c:pt idx="623">
                  <c:v>0.75</c:v>
                </c:pt>
                <c:pt idx="624">
                  <c:v>0.75</c:v>
                </c:pt>
                <c:pt idx="625">
                  <c:v>0.75</c:v>
                </c:pt>
                <c:pt idx="626">
                  <c:v>0.75</c:v>
                </c:pt>
                <c:pt idx="627">
                  <c:v>0.75</c:v>
                </c:pt>
                <c:pt idx="628">
                  <c:v>0.75</c:v>
                </c:pt>
                <c:pt idx="629">
                  <c:v>0.75</c:v>
                </c:pt>
                <c:pt idx="630">
                  <c:v>0.75</c:v>
                </c:pt>
                <c:pt idx="631">
                  <c:v>0.75</c:v>
                </c:pt>
                <c:pt idx="632">
                  <c:v>0.75</c:v>
                </c:pt>
                <c:pt idx="633">
                  <c:v>0.75</c:v>
                </c:pt>
                <c:pt idx="634">
                  <c:v>0.75</c:v>
                </c:pt>
                <c:pt idx="635">
                  <c:v>0.75</c:v>
                </c:pt>
                <c:pt idx="636">
                  <c:v>0.75</c:v>
                </c:pt>
                <c:pt idx="637">
                  <c:v>0.75</c:v>
                </c:pt>
                <c:pt idx="638">
                  <c:v>0.75</c:v>
                </c:pt>
                <c:pt idx="639">
                  <c:v>0.75</c:v>
                </c:pt>
                <c:pt idx="640">
                  <c:v>0.75</c:v>
                </c:pt>
                <c:pt idx="641">
                  <c:v>0.75</c:v>
                </c:pt>
                <c:pt idx="642">
                  <c:v>0.75</c:v>
                </c:pt>
                <c:pt idx="643">
                  <c:v>0.75</c:v>
                </c:pt>
                <c:pt idx="644">
                  <c:v>0.75</c:v>
                </c:pt>
                <c:pt idx="645">
                  <c:v>0.75</c:v>
                </c:pt>
                <c:pt idx="646">
                  <c:v>0.75</c:v>
                </c:pt>
                <c:pt idx="647">
                  <c:v>0.75</c:v>
                </c:pt>
                <c:pt idx="648">
                  <c:v>0.75</c:v>
                </c:pt>
                <c:pt idx="649">
                  <c:v>0.75</c:v>
                </c:pt>
                <c:pt idx="650">
                  <c:v>0.75</c:v>
                </c:pt>
                <c:pt idx="651">
                  <c:v>0.75</c:v>
                </c:pt>
                <c:pt idx="652">
                  <c:v>0.75</c:v>
                </c:pt>
                <c:pt idx="653">
                  <c:v>0.75</c:v>
                </c:pt>
                <c:pt idx="654">
                  <c:v>0.75</c:v>
                </c:pt>
                <c:pt idx="655">
                  <c:v>0.75</c:v>
                </c:pt>
                <c:pt idx="656">
                  <c:v>0.75</c:v>
                </c:pt>
                <c:pt idx="657">
                  <c:v>0.75</c:v>
                </c:pt>
                <c:pt idx="658">
                  <c:v>0.75</c:v>
                </c:pt>
                <c:pt idx="659">
                  <c:v>0.75</c:v>
                </c:pt>
                <c:pt idx="660">
                  <c:v>0.75</c:v>
                </c:pt>
                <c:pt idx="661">
                  <c:v>0.75</c:v>
                </c:pt>
                <c:pt idx="662">
                  <c:v>0.75</c:v>
                </c:pt>
                <c:pt idx="663">
                  <c:v>0.75</c:v>
                </c:pt>
                <c:pt idx="664">
                  <c:v>0.75</c:v>
                </c:pt>
                <c:pt idx="665">
                  <c:v>0.75</c:v>
                </c:pt>
                <c:pt idx="666">
                  <c:v>0.75</c:v>
                </c:pt>
                <c:pt idx="667">
                  <c:v>0.75</c:v>
                </c:pt>
                <c:pt idx="668">
                  <c:v>0.75</c:v>
                </c:pt>
                <c:pt idx="669">
                  <c:v>0.75</c:v>
                </c:pt>
                <c:pt idx="670">
                  <c:v>0.75</c:v>
                </c:pt>
                <c:pt idx="671">
                  <c:v>0.75</c:v>
                </c:pt>
                <c:pt idx="672">
                  <c:v>0.75</c:v>
                </c:pt>
                <c:pt idx="673">
                  <c:v>0.75</c:v>
                </c:pt>
                <c:pt idx="674">
                  <c:v>0.75</c:v>
                </c:pt>
                <c:pt idx="675">
                  <c:v>0.75</c:v>
                </c:pt>
                <c:pt idx="676">
                  <c:v>0.75</c:v>
                </c:pt>
                <c:pt idx="677">
                  <c:v>0.75</c:v>
                </c:pt>
                <c:pt idx="678">
                  <c:v>0.75</c:v>
                </c:pt>
                <c:pt idx="679">
                  <c:v>0.75</c:v>
                </c:pt>
                <c:pt idx="680">
                  <c:v>0.75</c:v>
                </c:pt>
                <c:pt idx="681">
                  <c:v>0.75</c:v>
                </c:pt>
                <c:pt idx="682">
                  <c:v>0.75</c:v>
                </c:pt>
                <c:pt idx="683">
                  <c:v>0.75</c:v>
                </c:pt>
                <c:pt idx="684">
                  <c:v>0.75</c:v>
                </c:pt>
                <c:pt idx="685">
                  <c:v>0.75</c:v>
                </c:pt>
                <c:pt idx="686">
                  <c:v>0.75</c:v>
                </c:pt>
                <c:pt idx="687">
                  <c:v>0.75</c:v>
                </c:pt>
                <c:pt idx="688">
                  <c:v>0.75</c:v>
                </c:pt>
                <c:pt idx="689">
                  <c:v>0.75</c:v>
                </c:pt>
                <c:pt idx="690">
                  <c:v>0.75</c:v>
                </c:pt>
                <c:pt idx="691">
                  <c:v>0.75</c:v>
                </c:pt>
                <c:pt idx="692">
                  <c:v>0.75</c:v>
                </c:pt>
                <c:pt idx="693">
                  <c:v>0.75</c:v>
                </c:pt>
                <c:pt idx="694">
                  <c:v>0.75</c:v>
                </c:pt>
                <c:pt idx="695">
                  <c:v>0.75</c:v>
                </c:pt>
                <c:pt idx="696">
                  <c:v>0.75</c:v>
                </c:pt>
                <c:pt idx="697">
                  <c:v>0.75</c:v>
                </c:pt>
                <c:pt idx="698">
                  <c:v>0.75</c:v>
                </c:pt>
                <c:pt idx="699">
                  <c:v>1</c:v>
                </c:pt>
                <c:pt idx="700">
                  <c:v>1</c:v>
                </c:pt>
                <c:pt idx="701">
                  <c:v>1.25</c:v>
                </c:pt>
                <c:pt idx="702">
                  <c:v>1.25</c:v>
                </c:pt>
                <c:pt idx="703">
                  <c:v>1.25</c:v>
                </c:pt>
                <c:pt idx="704">
                  <c:v>1.25</c:v>
                </c:pt>
                <c:pt idx="705">
                  <c:v>1.25</c:v>
                </c:pt>
                <c:pt idx="706">
                  <c:v>1.25</c:v>
                </c:pt>
                <c:pt idx="707">
                  <c:v>1.25</c:v>
                </c:pt>
                <c:pt idx="708">
                  <c:v>1.25</c:v>
                </c:pt>
                <c:pt idx="709">
                  <c:v>1.25</c:v>
                </c:pt>
                <c:pt idx="710">
                  <c:v>1.25</c:v>
                </c:pt>
                <c:pt idx="711">
                  <c:v>1.25</c:v>
                </c:pt>
                <c:pt idx="712">
                  <c:v>1.25</c:v>
                </c:pt>
                <c:pt idx="713">
                  <c:v>1.25</c:v>
                </c:pt>
                <c:pt idx="714">
                  <c:v>1.25</c:v>
                </c:pt>
                <c:pt idx="715">
                  <c:v>1.25</c:v>
                </c:pt>
                <c:pt idx="716">
                  <c:v>1.25</c:v>
                </c:pt>
                <c:pt idx="717">
                  <c:v>1.25</c:v>
                </c:pt>
                <c:pt idx="718">
                  <c:v>1.25</c:v>
                </c:pt>
                <c:pt idx="719">
                  <c:v>1.25</c:v>
                </c:pt>
                <c:pt idx="720">
                  <c:v>1.25</c:v>
                </c:pt>
                <c:pt idx="721">
                  <c:v>1.25</c:v>
                </c:pt>
                <c:pt idx="722">
                  <c:v>1.25</c:v>
                </c:pt>
                <c:pt idx="723">
                  <c:v>1.25</c:v>
                </c:pt>
                <c:pt idx="724">
                  <c:v>1.25</c:v>
                </c:pt>
                <c:pt idx="725">
                  <c:v>1.25</c:v>
                </c:pt>
                <c:pt idx="726">
                  <c:v>1.25</c:v>
                </c:pt>
                <c:pt idx="727">
                  <c:v>1.25</c:v>
                </c:pt>
                <c:pt idx="728">
                  <c:v>1.25</c:v>
                </c:pt>
                <c:pt idx="729">
                  <c:v>1.25</c:v>
                </c:pt>
                <c:pt idx="730">
                  <c:v>1.25</c:v>
                </c:pt>
                <c:pt idx="731">
                  <c:v>1.25</c:v>
                </c:pt>
                <c:pt idx="732">
                  <c:v>1.25</c:v>
                </c:pt>
                <c:pt idx="733">
                  <c:v>1.25</c:v>
                </c:pt>
                <c:pt idx="734">
                  <c:v>1.25</c:v>
                </c:pt>
                <c:pt idx="735">
                  <c:v>1.25</c:v>
                </c:pt>
                <c:pt idx="736">
                  <c:v>1.25</c:v>
                </c:pt>
                <c:pt idx="737">
                  <c:v>1.25</c:v>
                </c:pt>
                <c:pt idx="738">
                  <c:v>1.25</c:v>
                </c:pt>
                <c:pt idx="739">
                  <c:v>1.25</c:v>
                </c:pt>
                <c:pt idx="740">
                  <c:v>1.25</c:v>
                </c:pt>
                <c:pt idx="741">
                  <c:v>1.25</c:v>
                </c:pt>
                <c:pt idx="742">
                  <c:v>1.25</c:v>
                </c:pt>
                <c:pt idx="743">
                  <c:v>1.25</c:v>
                </c:pt>
                <c:pt idx="744">
                  <c:v>1.25</c:v>
                </c:pt>
                <c:pt idx="745">
                  <c:v>1.25</c:v>
                </c:pt>
                <c:pt idx="746">
                  <c:v>1.25</c:v>
                </c:pt>
                <c:pt idx="747">
                  <c:v>1.25</c:v>
                </c:pt>
                <c:pt idx="748">
                  <c:v>1.25</c:v>
                </c:pt>
                <c:pt idx="749">
                  <c:v>1.25</c:v>
                </c:pt>
                <c:pt idx="750">
                  <c:v>1.25</c:v>
                </c:pt>
                <c:pt idx="751">
                  <c:v>1.25</c:v>
                </c:pt>
                <c:pt idx="752">
                  <c:v>1.25</c:v>
                </c:pt>
                <c:pt idx="753">
                  <c:v>1.25</c:v>
                </c:pt>
                <c:pt idx="754">
                  <c:v>1.25</c:v>
                </c:pt>
                <c:pt idx="755">
                  <c:v>1.25</c:v>
                </c:pt>
                <c:pt idx="756">
                  <c:v>1.25</c:v>
                </c:pt>
                <c:pt idx="757">
                  <c:v>1.25</c:v>
                </c:pt>
                <c:pt idx="758">
                  <c:v>1.25</c:v>
                </c:pt>
                <c:pt idx="759">
                  <c:v>1.25</c:v>
                </c:pt>
                <c:pt idx="760">
                  <c:v>1.25</c:v>
                </c:pt>
                <c:pt idx="761">
                  <c:v>1.25</c:v>
                </c:pt>
                <c:pt idx="762">
                  <c:v>1.25</c:v>
                </c:pt>
                <c:pt idx="763">
                  <c:v>1.25</c:v>
                </c:pt>
                <c:pt idx="764">
                  <c:v>1.25</c:v>
                </c:pt>
                <c:pt idx="765">
                  <c:v>1.25</c:v>
                </c:pt>
                <c:pt idx="766">
                  <c:v>1.25</c:v>
                </c:pt>
                <c:pt idx="767">
                  <c:v>1.25</c:v>
                </c:pt>
                <c:pt idx="768">
                  <c:v>1.25</c:v>
                </c:pt>
                <c:pt idx="769">
                  <c:v>1.25</c:v>
                </c:pt>
                <c:pt idx="770">
                  <c:v>1.25</c:v>
                </c:pt>
                <c:pt idx="771">
                  <c:v>1.25</c:v>
                </c:pt>
                <c:pt idx="772">
                  <c:v>1.25</c:v>
                </c:pt>
                <c:pt idx="773">
                  <c:v>1.25</c:v>
                </c:pt>
                <c:pt idx="774">
                  <c:v>1.25</c:v>
                </c:pt>
                <c:pt idx="775">
                  <c:v>1.25</c:v>
                </c:pt>
                <c:pt idx="776">
                  <c:v>1.25</c:v>
                </c:pt>
                <c:pt idx="777">
                  <c:v>1.25</c:v>
                </c:pt>
                <c:pt idx="778">
                  <c:v>1.25</c:v>
                </c:pt>
                <c:pt idx="779">
                  <c:v>1.25</c:v>
                </c:pt>
                <c:pt idx="780">
                  <c:v>1.25</c:v>
                </c:pt>
                <c:pt idx="781">
                  <c:v>1.25</c:v>
                </c:pt>
                <c:pt idx="782">
                  <c:v>1.25</c:v>
                </c:pt>
                <c:pt idx="783">
                  <c:v>1.25</c:v>
                </c:pt>
                <c:pt idx="784">
                  <c:v>1.25</c:v>
                </c:pt>
                <c:pt idx="785">
                  <c:v>1.25</c:v>
                </c:pt>
                <c:pt idx="786">
                  <c:v>1.25</c:v>
                </c:pt>
                <c:pt idx="787">
                  <c:v>1.25</c:v>
                </c:pt>
                <c:pt idx="788">
                  <c:v>1.25</c:v>
                </c:pt>
                <c:pt idx="789">
                  <c:v>1.25</c:v>
                </c:pt>
                <c:pt idx="790">
                  <c:v>1.25</c:v>
                </c:pt>
                <c:pt idx="791">
                  <c:v>1.25</c:v>
                </c:pt>
                <c:pt idx="792">
                  <c:v>1.25</c:v>
                </c:pt>
                <c:pt idx="793">
                  <c:v>1.25</c:v>
                </c:pt>
                <c:pt idx="794">
                  <c:v>1.25</c:v>
                </c:pt>
                <c:pt idx="795">
                  <c:v>1.25</c:v>
                </c:pt>
                <c:pt idx="796">
                  <c:v>1.25</c:v>
                </c:pt>
                <c:pt idx="797">
                  <c:v>1.25</c:v>
                </c:pt>
                <c:pt idx="798">
                  <c:v>1.25</c:v>
                </c:pt>
                <c:pt idx="799">
                  <c:v>1.25</c:v>
                </c:pt>
                <c:pt idx="800">
                  <c:v>1.25</c:v>
                </c:pt>
                <c:pt idx="801">
                  <c:v>1.25</c:v>
                </c:pt>
                <c:pt idx="802">
                  <c:v>1.25</c:v>
                </c:pt>
                <c:pt idx="803">
                  <c:v>1.25</c:v>
                </c:pt>
                <c:pt idx="804">
                  <c:v>1.25</c:v>
                </c:pt>
                <c:pt idx="805">
                  <c:v>1.25</c:v>
                </c:pt>
                <c:pt idx="806">
                  <c:v>1.25</c:v>
                </c:pt>
                <c:pt idx="807">
                  <c:v>1.25</c:v>
                </c:pt>
                <c:pt idx="808">
                  <c:v>1.25</c:v>
                </c:pt>
                <c:pt idx="809">
                  <c:v>1.25</c:v>
                </c:pt>
                <c:pt idx="810">
                  <c:v>1.25</c:v>
                </c:pt>
                <c:pt idx="811">
                  <c:v>1.25</c:v>
                </c:pt>
                <c:pt idx="812">
                  <c:v>1.25</c:v>
                </c:pt>
                <c:pt idx="813">
                  <c:v>1.25</c:v>
                </c:pt>
                <c:pt idx="814">
                  <c:v>1.25</c:v>
                </c:pt>
                <c:pt idx="815">
                  <c:v>1.25</c:v>
                </c:pt>
                <c:pt idx="816">
                  <c:v>1.25</c:v>
                </c:pt>
                <c:pt idx="817">
                  <c:v>1.25</c:v>
                </c:pt>
                <c:pt idx="818">
                  <c:v>1.25</c:v>
                </c:pt>
                <c:pt idx="819">
                  <c:v>1.25</c:v>
                </c:pt>
                <c:pt idx="820">
                  <c:v>1.25</c:v>
                </c:pt>
                <c:pt idx="821">
                  <c:v>1.25</c:v>
                </c:pt>
                <c:pt idx="822">
                  <c:v>1.25</c:v>
                </c:pt>
                <c:pt idx="823">
                  <c:v>1.25</c:v>
                </c:pt>
                <c:pt idx="824">
                  <c:v>1.25</c:v>
                </c:pt>
                <c:pt idx="825">
                  <c:v>1.25</c:v>
                </c:pt>
                <c:pt idx="826">
                  <c:v>1.25</c:v>
                </c:pt>
                <c:pt idx="827">
                  <c:v>1.25</c:v>
                </c:pt>
                <c:pt idx="828">
                  <c:v>1.25</c:v>
                </c:pt>
                <c:pt idx="829">
                  <c:v>1.25</c:v>
                </c:pt>
                <c:pt idx="830">
                  <c:v>1.25</c:v>
                </c:pt>
                <c:pt idx="831">
                  <c:v>1.25</c:v>
                </c:pt>
                <c:pt idx="832">
                  <c:v>1.25</c:v>
                </c:pt>
                <c:pt idx="833">
                  <c:v>1.25</c:v>
                </c:pt>
                <c:pt idx="834">
                  <c:v>1.25</c:v>
                </c:pt>
                <c:pt idx="835">
                  <c:v>1.25</c:v>
                </c:pt>
                <c:pt idx="836">
                  <c:v>1.25</c:v>
                </c:pt>
                <c:pt idx="837">
                  <c:v>1.25</c:v>
                </c:pt>
                <c:pt idx="838">
                  <c:v>1.25</c:v>
                </c:pt>
                <c:pt idx="839">
                  <c:v>1.25</c:v>
                </c:pt>
                <c:pt idx="840">
                  <c:v>1.25</c:v>
                </c:pt>
                <c:pt idx="841">
                  <c:v>1.25</c:v>
                </c:pt>
                <c:pt idx="842">
                  <c:v>1.25</c:v>
                </c:pt>
                <c:pt idx="843">
                  <c:v>1.25</c:v>
                </c:pt>
                <c:pt idx="844">
                  <c:v>1.25</c:v>
                </c:pt>
                <c:pt idx="845">
                  <c:v>1.25</c:v>
                </c:pt>
                <c:pt idx="846">
                  <c:v>1.25</c:v>
                </c:pt>
                <c:pt idx="847">
                  <c:v>1.25</c:v>
                </c:pt>
                <c:pt idx="848">
                  <c:v>1.25</c:v>
                </c:pt>
                <c:pt idx="849">
                  <c:v>1.25</c:v>
                </c:pt>
                <c:pt idx="850">
                  <c:v>1.25</c:v>
                </c:pt>
                <c:pt idx="851">
                  <c:v>1.25</c:v>
                </c:pt>
                <c:pt idx="852">
                  <c:v>1.25</c:v>
                </c:pt>
                <c:pt idx="853">
                  <c:v>1.25</c:v>
                </c:pt>
                <c:pt idx="854">
                  <c:v>1.25</c:v>
                </c:pt>
                <c:pt idx="855">
                  <c:v>1.25</c:v>
                </c:pt>
                <c:pt idx="856">
                  <c:v>1.25</c:v>
                </c:pt>
                <c:pt idx="857">
                  <c:v>1.25</c:v>
                </c:pt>
                <c:pt idx="858">
                  <c:v>1.25</c:v>
                </c:pt>
                <c:pt idx="859">
                  <c:v>1.25</c:v>
                </c:pt>
                <c:pt idx="860">
                  <c:v>1.25</c:v>
                </c:pt>
                <c:pt idx="861">
                  <c:v>1.25</c:v>
                </c:pt>
                <c:pt idx="862">
                  <c:v>1.25</c:v>
                </c:pt>
                <c:pt idx="863">
                  <c:v>1.25</c:v>
                </c:pt>
                <c:pt idx="864">
                  <c:v>1.25</c:v>
                </c:pt>
                <c:pt idx="865">
                  <c:v>1.25</c:v>
                </c:pt>
                <c:pt idx="866">
                  <c:v>1.25</c:v>
                </c:pt>
                <c:pt idx="867">
                  <c:v>1.25</c:v>
                </c:pt>
                <c:pt idx="868">
                  <c:v>1.25</c:v>
                </c:pt>
                <c:pt idx="869">
                  <c:v>1.25</c:v>
                </c:pt>
                <c:pt idx="870">
                  <c:v>1.25</c:v>
                </c:pt>
                <c:pt idx="871">
                  <c:v>1.25</c:v>
                </c:pt>
                <c:pt idx="872">
                  <c:v>1.25</c:v>
                </c:pt>
                <c:pt idx="873">
                  <c:v>1.25</c:v>
                </c:pt>
                <c:pt idx="874">
                  <c:v>1.25</c:v>
                </c:pt>
                <c:pt idx="875">
                  <c:v>1.25</c:v>
                </c:pt>
                <c:pt idx="876">
                  <c:v>1.25</c:v>
                </c:pt>
                <c:pt idx="877">
                  <c:v>1.25</c:v>
                </c:pt>
                <c:pt idx="878">
                  <c:v>1.25</c:v>
                </c:pt>
                <c:pt idx="879">
                  <c:v>1.25</c:v>
                </c:pt>
                <c:pt idx="880">
                  <c:v>1.25</c:v>
                </c:pt>
                <c:pt idx="881">
                  <c:v>1.25</c:v>
                </c:pt>
                <c:pt idx="882">
                  <c:v>1.25</c:v>
                </c:pt>
                <c:pt idx="883">
                  <c:v>1.25</c:v>
                </c:pt>
                <c:pt idx="884">
                  <c:v>1.25</c:v>
                </c:pt>
                <c:pt idx="885">
                  <c:v>1.25</c:v>
                </c:pt>
                <c:pt idx="886">
                  <c:v>1.25</c:v>
                </c:pt>
                <c:pt idx="887">
                  <c:v>1.25</c:v>
                </c:pt>
                <c:pt idx="888">
                  <c:v>1.25</c:v>
                </c:pt>
                <c:pt idx="889">
                  <c:v>1.25</c:v>
                </c:pt>
                <c:pt idx="890">
                  <c:v>1.5</c:v>
                </c:pt>
                <c:pt idx="891">
                  <c:v>1.5</c:v>
                </c:pt>
                <c:pt idx="892">
                  <c:v>1.75</c:v>
                </c:pt>
                <c:pt idx="893">
                  <c:v>2</c:v>
                </c:pt>
                <c:pt idx="894">
                  <c:v>2.25</c:v>
                </c:pt>
                <c:pt idx="895">
                  <c:v>2.5</c:v>
                </c:pt>
                <c:pt idx="896">
                  <c:v>2.75</c:v>
                </c:pt>
                <c:pt idx="897">
                  <c:v>3</c:v>
                </c:pt>
                <c:pt idx="898">
                  <c:v>3.25</c:v>
                </c:pt>
                <c:pt idx="899">
                  <c:v>3.25</c:v>
                </c:pt>
                <c:pt idx="900">
                  <c:v>3.25</c:v>
                </c:pt>
                <c:pt idx="901">
                  <c:v>3.25</c:v>
                </c:pt>
                <c:pt idx="902">
                  <c:v>3.25</c:v>
                </c:pt>
                <c:pt idx="903">
                  <c:v>3.25</c:v>
                </c:pt>
                <c:pt idx="904">
                  <c:v>3.25</c:v>
                </c:pt>
                <c:pt idx="905">
                  <c:v>3.25</c:v>
                </c:pt>
                <c:pt idx="906">
                  <c:v>3.25</c:v>
                </c:pt>
                <c:pt idx="907">
                  <c:v>3.25</c:v>
                </c:pt>
                <c:pt idx="908">
                  <c:v>3.25</c:v>
                </c:pt>
                <c:pt idx="909">
                  <c:v>3.25</c:v>
                </c:pt>
                <c:pt idx="910">
                  <c:v>3.25</c:v>
                </c:pt>
                <c:pt idx="911">
                  <c:v>3.25</c:v>
                </c:pt>
                <c:pt idx="912">
                  <c:v>3.25</c:v>
                </c:pt>
                <c:pt idx="913">
                  <c:v>3.25</c:v>
                </c:pt>
                <c:pt idx="914">
                  <c:v>3.25</c:v>
                </c:pt>
                <c:pt idx="915">
                  <c:v>3.25</c:v>
                </c:pt>
                <c:pt idx="916">
                  <c:v>3.25</c:v>
                </c:pt>
                <c:pt idx="917">
                  <c:v>3.25</c:v>
                </c:pt>
                <c:pt idx="918">
                  <c:v>3.25</c:v>
                </c:pt>
                <c:pt idx="919">
                  <c:v>3.25</c:v>
                </c:pt>
                <c:pt idx="920">
                  <c:v>3.25</c:v>
                </c:pt>
                <c:pt idx="921">
                  <c:v>3.25</c:v>
                </c:pt>
                <c:pt idx="922">
                  <c:v>3.25</c:v>
                </c:pt>
                <c:pt idx="923">
                  <c:v>3.25</c:v>
                </c:pt>
                <c:pt idx="924">
                  <c:v>3.25</c:v>
                </c:pt>
                <c:pt idx="925">
                  <c:v>3.25</c:v>
                </c:pt>
                <c:pt idx="926">
                  <c:v>3.25</c:v>
                </c:pt>
                <c:pt idx="927">
                  <c:v>3.25</c:v>
                </c:pt>
                <c:pt idx="928">
                  <c:v>3.25</c:v>
                </c:pt>
                <c:pt idx="929">
                  <c:v>3.25</c:v>
                </c:pt>
                <c:pt idx="930">
                  <c:v>3.25</c:v>
                </c:pt>
                <c:pt idx="931">
                  <c:v>3.25</c:v>
                </c:pt>
                <c:pt idx="932">
                  <c:v>3.25</c:v>
                </c:pt>
                <c:pt idx="933">
                  <c:v>3.25</c:v>
                </c:pt>
                <c:pt idx="934">
                  <c:v>3.25</c:v>
                </c:pt>
                <c:pt idx="935">
                  <c:v>3.25</c:v>
                </c:pt>
                <c:pt idx="936">
                  <c:v>3.25</c:v>
                </c:pt>
                <c:pt idx="937">
                  <c:v>3.25</c:v>
                </c:pt>
                <c:pt idx="938">
                  <c:v>3.25</c:v>
                </c:pt>
                <c:pt idx="939">
                  <c:v>3.25</c:v>
                </c:pt>
                <c:pt idx="940">
                  <c:v>3.25</c:v>
                </c:pt>
                <c:pt idx="941">
                  <c:v>3.25</c:v>
                </c:pt>
                <c:pt idx="942">
                  <c:v>3.25</c:v>
                </c:pt>
                <c:pt idx="943">
                  <c:v>3.25</c:v>
                </c:pt>
                <c:pt idx="944">
                  <c:v>3.25</c:v>
                </c:pt>
                <c:pt idx="945">
                  <c:v>3.25</c:v>
                </c:pt>
                <c:pt idx="946">
                  <c:v>3.25</c:v>
                </c:pt>
                <c:pt idx="947">
                  <c:v>3.25</c:v>
                </c:pt>
                <c:pt idx="948">
                  <c:v>3.25</c:v>
                </c:pt>
                <c:pt idx="949">
                  <c:v>3.25</c:v>
                </c:pt>
                <c:pt idx="950">
                  <c:v>3.25</c:v>
                </c:pt>
                <c:pt idx="951">
                  <c:v>3.25</c:v>
                </c:pt>
                <c:pt idx="952">
                  <c:v>3.25</c:v>
                </c:pt>
                <c:pt idx="953">
                  <c:v>3.25</c:v>
                </c:pt>
                <c:pt idx="954">
                  <c:v>3.25</c:v>
                </c:pt>
                <c:pt idx="955">
                  <c:v>3.25</c:v>
                </c:pt>
                <c:pt idx="956">
                  <c:v>3.25</c:v>
                </c:pt>
                <c:pt idx="957">
                  <c:v>3.25</c:v>
                </c:pt>
                <c:pt idx="958">
                  <c:v>3.25</c:v>
                </c:pt>
                <c:pt idx="959">
                  <c:v>3.25</c:v>
                </c:pt>
                <c:pt idx="960">
                  <c:v>3.25</c:v>
                </c:pt>
                <c:pt idx="961">
                  <c:v>3.25</c:v>
                </c:pt>
                <c:pt idx="962">
                  <c:v>3.25</c:v>
                </c:pt>
                <c:pt idx="963">
                  <c:v>3.25</c:v>
                </c:pt>
                <c:pt idx="964">
                  <c:v>3.25</c:v>
                </c:pt>
                <c:pt idx="965">
                  <c:v>3.25</c:v>
                </c:pt>
                <c:pt idx="966">
                  <c:v>3.25</c:v>
                </c:pt>
                <c:pt idx="967">
                  <c:v>3.25</c:v>
                </c:pt>
                <c:pt idx="968">
                  <c:v>3.25</c:v>
                </c:pt>
                <c:pt idx="969">
                  <c:v>3.25</c:v>
                </c:pt>
                <c:pt idx="970">
                  <c:v>3.25</c:v>
                </c:pt>
                <c:pt idx="971">
                  <c:v>3.25</c:v>
                </c:pt>
                <c:pt idx="972">
                  <c:v>3.25</c:v>
                </c:pt>
                <c:pt idx="973">
                  <c:v>3.25</c:v>
                </c:pt>
                <c:pt idx="974">
                  <c:v>3.25</c:v>
                </c:pt>
                <c:pt idx="975">
                  <c:v>3.25</c:v>
                </c:pt>
                <c:pt idx="976">
                  <c:v>3.25</c:v>
                </c:pt>
                <c:pt idx="977">
                  <c:v>3.25</c:v>
                </c:pt>
                <c:pt idx="978">
                  <c:v>3.25</c:v>
                </c:pt>
                <c:pt idx="979">
                  <c:v>3.25</c:v>
                </c:pt>
                <c:pt idx="980">
                  <c:v>3.25</c:v>
                </c:pt>
                <c:pt idx="981">
                  <c:v>3.25</c:v>
                </c:pt>
                <c:pt idx="982">
                  <c:v>3.5</c:v>
                </c:pt>
                <c:pt idx="983">
                  <c:v>3.5</c:v>
                </c:pt>
                <c:pt idx="984">
                  <c:v>3.75</c:v>
                </c:pt>
                <c:pt idx="985">
                  <c:v>4</c:v>
                </c:pt>
                <c:pt idx="986">
                  <c:v>4.25</c:v>
                </c:pt>
                <c:pt idx="987">
                  <c:v>4.5</c:v>
                </c:pt>
                <c:pt idx="988">
                  <c:v>4.75</c:v>
                </c:pt>
                <c:pt idx="989">
                  <c:v>5</c:v>
                </c:pt>
                <c:pt idx="990">
                  <c:v>5.25</c:v>
                </c:pt>
                <c:pt idx="991">
                  <c:v>5.5</c:v>
                </c:pt>
                <c:pt idx="992">
                  <c:v>5.75</c:v>
                </c:pt>
                <c:pt idx="993">
                  <c:v>6</c:v>
                </c:pt>
                <c:pt idx="994">
                  <c:v>6</c:v>
                </c:pt>
                <c:pt idx="995">
                  <c:v>6</c:v>
                </c:pt>
                <c:pt idx="996">
                  <c:v>6</c:v>
                </c:pt>
                <c:pt idx="997">
                  <c:v>6</c:v>
                </c:pt>
                <c:pt idx="998">
                  <c:v>6</c:v>
                </c:pt>
                <c:pt idx="999">
                  <c:v>6</c:v>
                </c:pt>
                <c:pt idx="1000">
                  <c:v>6</c:v>
                </c:pt>
                <c:pt idx="1001">
                  <c:v>6</c:v>
                </c:pt>
                <c:pt idx="1002">
                  <c:v>6</c:v>
                </c:pt>
                <c:pt idx="1003">
                  <c:v>6</c:v>
                </c:pt>
                <c:pt idx="1004">
                  <c:v>6</c:v>
                </c:pt>
                <c:pt idx="1005">
                  <c:v>6</c:v>
                </c:pt>
                <c:pt idx="1006">
                  <c:v>6</c:v>
                </c:pt>
                <c:pt idx="1007">
                  <c:v>6</c:v>
                </c:pt>
                <c:pt idx="1008">
                  <c:v>6</c:v>
                </c:pt>
                <c:pt idx="1009">
                  <c:v>6</c:v>
                </c:pt>
                <c:pt idx="1010">
                  <c:v>6</c:v>
                </c:pt>
                <c:pt idx="1011">
                  <c:v>6</c:v>
                </c:pt>
                <c:pt idx="1012">
                  <c:v>6</c:v>
                </c:pt>
                <c:pt idx="1013">
                  <c:v>6</c:v>
                </c:pt>
                <c:pt idx="1014">
                  <c:v>6</c:v>
                </c:pt>
                <c:pt idx="1015">
                  <c:v>6</c:v>
                </c:pt>
                <c:pt idx="1016">
                  <c:v>6</c:v>
                </c:pt>
                <c:pt idx="1017">
                  <c:v>6</c:v>
                </c:pt>
                <c:pt idx="1018">
                  <c:v>6</c:v>
                </c:pt>
                <c:pt idx="1019">
                  <c:v>6</c:v>
                </c:pt>
                <c:pt idx="1020">
                  <c:v>6</c:v>
                </c:pt>
                <c:pt idx="1021">
                  <c:v>6</c:v>
                </c:pt>
                <c:pt idx="1022">
                  <c:v>6</c:v>
                </c:pt>
                <c:pt idx="1023">
                  <c:v>6</c:v>
                </c:pt>
                <c:pt idx="1024">
                  <c:v>6</c:v>
                </c:pt>
                <c:pt idx="1025">
                  <c:v>6</c:v>
                </c:pt>
                <c:pt idx="1026">
                  <c:v>6</c:v>
                </c:pt>
                <c:pt idx="1027">
                  <c:v>6</c:v>
                </c:pt>
                <c:pt idx="1028">
                  <c:v>6</c:v>
                </c:pt>
                <c:pt idx="1029">
                  <c:v>6</c:v>
                </c:pt>
                <c:pt idx="1030">
                  <c:v>6</c:v>
                </c:pt>
                <c:pt idx="1031">
                  <c:v>6</c:v>
                </c:pt>
                <c:pt idx="1032">
                  <c:v>6</c:v>
                </c:pt>
                <c:pt idx="1033">
                  <c:v>6</c:v>
                </c:pt>
                <c:pt idx="1034">
                  <c:v>6</c:v>
                </c:pt>
                <c:pt idx="1035">
                  <c:v>6</c:v>
                </c:pt>
                <c:pt idx="1036">
                  <c:v>6</c:v>
                </c:pt>
                <c:pt idx="1037">
                  <c:v>6</c:v>
                </c:pt>
                <c:pt idx="1038">
                  <c:v>6</c:v>
                </c:pt>
                <c:pt idx="1039">
                  <c:v>6</c:v>
                </c:pt>
                <c:pt idx="1040">
                  <c:v>6</c:v>
                </c:pt>
                <c:pt idx="1041">
                  <c:v>6</c:v>
                </c:pt>
                <c:pt idx="1042">
                  <c:v>6</c:v>
                </c:pt>
                <c:pt idx="1043">
                  <c:v>6</c:v>
                </c:pt>
                <c:pt idx="1044">
                  <c:v>6</c:v>
                </c:pt>
                <c:pt idx="1045">
                  <c:v>6</c:v>
                </c:pt>
                <c:pt idx="1046">
                  <c:v>6</c:v>
                </c:pt>
                <c:pt idx="1047">
                  <c:v>6</c:v>
                </c:pt>
                <c:pt idx="1048">
                  <c:v>6</c:v>
                </c:pt>
                <c:pt idx="1049">
                  <c:v>6</c:v>
                </c:pt>
                <c:pt idx="1050">
                  <c:v>6</c:v>
                </c:pt>
                <c:pt idx="1051">
                  <c:v>6</c:v>
                </c:pt>
                <c:pt idx="1052">
                  <c:v>6</c:v>
                </c:pt>
                <c:pt idx="1053">
                  <c:v>6</c:v>
                </c:pt>
                <c:pt idx="1054">
                  <c:v>6</c:v>
                </c:pt>
                <c:pt idx="1055">
                  <c:v>6</c:v>
                </c:pt>
                <c:pt idx="1056">
                  <c:v>6</c:v>
                </c:pt>
                <c:pt idx="1057">
                  <c:v>6</c:v>
                </c:pt>
                <c:pt idx="1058">
                  <c:v>6</c:v>
                </c:pt>
                <c:pt idx="1059">
                  <c:v>6</c:v>
                </c:pt>
                <c:pt idx="1060">
                  <c:v>6</c:v>
                </c:pt>
                <c:pt idx="1061">
                  <c:v>6</c:v>
                </c:pt>
                <c:pt idx="1062">
                  <c:v>6</c:v>
                </c:pt>
                <c:pt idx="1063">
                  <c:v>6</c:v>
                </c:pt>
                <c:pt idx="1064">
                  <c:v>6</c:v>
                </c:pt>
                <c:pt idx="1065">
                  <c:v>6</c:v>
                </c:pt>
                <c:pt idx="1066">
                  <c:v>6</c:v>
                </c:pt>
                <c:pt idx="1067">
                  <c:v>6</c:v>
                </c:pt>
                <c:pt idx="1068">
                  <c:v>6</c:v>
                </c:pt>
                <c:pt idx="1069">
                  <c:v>6</c:v>
                </c:pt>
                <c:pt idx="1070">
                  <c:v>6</c:v>
                </c:pt>
                <c:pt idx="1071">
                  <c:v>6</c:v>
                </c:pt>
                <c:pt idx="1072">
                  <c:v>6</c:v>
                </c:pt>
                <c:pt idx="1073">
                  <c:v>6</c:v>
                </c:pt>
                <c:pt idx="1074">
                  <c:v>6</c:v>
                </c:pt>
                <c:pt idx="1075">
                  <c:v>6</c:v>
                </c:pt>
                <c:pt idx="1076">
                  <c:v>6</c:v>
                </c:pt>
                <c:pt idx="1077">
                  <c:v>6</c:v>
                </c:pt>
                <c:pt idx="1078">
                  <c:v>6</c:v>
                </c:pt>
                <c:pt idx="1079">
                  <c:v>6</c:v>
                </c:pt>
                <c:pt idx="1080">
                  <c:v>6</c:v>
                </c:pt>
                <c:pt idx="1081">
                  <c:v>6</c:v>
                </c:pt>
                <c:pt idx="1082">
                  <c:v>6</c:v>
                </c:pt>
                <c:pt idx="1083">
                  <c:v>6</c:v>
                </c:pt>
                <c:pt idx="1084">
                  <c:v>6</c:v>
                </c:pt>
                <c:pt idx="1085">
                  <c:v>6</c:v>
                </c:pt>
                <c:pt idx="1086">
                  <c:v>6</c:v>
                </c:pt>
                <c:pt idx="1087">
                  <c:v>6</c:v>
                </c:pt>
                <c:pt idx="1088">
                  <c:v>6</c:v>
                </c:pt>
                <c:pt idx="1089">
                  <c:v>6</c:v>
                </c:pt>
                <c:pt idx="1090">
                  <c:v>6</c:v>
                </c:pt>
                <c:pt idx="1091">
                  <c:v>6</c:v>
                </c:pt>
                <c:pt idx="1092">
                  <c:v>6</c:v>
                </c:pt>
                <c:pt idx="1093">
                  <c:v>6</c:v>
                </c:pt>
                <c:pt idx="1094">
                  <c:v>6</c:v>
                </c:pt>
                <c:pt idx="1095">
                  <c:v>6</c:v>
                </c:pt>
                <c:pt idx="1096">
                  <c:v>6</c:v>
                </c:pt>
                <c:pt idx="1097">
                  <c:v>6</c:v>
                </c:pt>
                <c:pt idx="1098">
                  <c:v>6</c:v>
                </c:pt>
                <c:pt idx="1099">
                  <c:v>6</c:v>
                </c:pt>
                <c:pt idx="1100">
                  <c:v>6</c:v>
                </c:pt>
                <c:pt idx="1101">
                  <c:v>6</c:v>
                </c:pt>
                <c:pt idx="1102">
                  <c:v>6</c:v>
                </c:pt>
                <c:pt idx="1103">
                  <c:v>6</c:v>
                </c:pt>
                <c:pt idx="1104">
                  <c:v>6</c:v>
                </c:pt>
                <c:pt idx="1105">
                  <c:v>6</c:v>
                </c:pt>
                <c:pt idx="1106">
                  <c:v>6</c:v>
                </c:pt>
                <c:pt idx="1107">
                  <c:v>6</c:v>
                </c:pt>
                <c:pt idx="1108">
                  <c:v>6</c:v>
                </c:pt>
                <c:pt idx="1109">
                  <c:v>6</c:v>
                </c:pt>
                <c:pt idx="1110">
                  <c:v>6</c:v>
                </c:pt>
                <c:pt idx="1111">
                  <c:v>6</c:v>
                </c:pt>
                <c:pt idx="1112">
                  <c:v>6</c:v>
                </c:pt>
                <c:pt idx="1113">
                  <c:v>6</c:v>
                </c:pt>
                <c:pt idx="1114">
                  <c:v>6</c:v>
                </c:pt>
                <c:pt idx="1115">
                  <c:v>6</c:v>
                </c:pt>
                <c:pt idx="1116">
                  <c:v>6</c:v>
                </c:pt>
                <c:pt idx="1117">
                  <c:v>6</c:v>
                </c:pt>
                <c:pt idx="1118">
                  <c:v>6</c:v>
                </c:pt>
                <c:pt idx="1119">
                  <c:v>6</c:v>
                </c:pt>
                <c:pt idx="1120">
                  <c:v>6</c:v>
                </c:pt>
                <c:pt idx="1121">
                  <c:v>6</c:v>
                </c:pt>
                <c:pt idx="1122">
                  <c:v>6</c:v>
                </c:pt>
                <c:pt idx="1123">
                  <c:v>6</c:v>
                </c:pt>
                <c:pt idx="1124">
                  <c:v>6</c:v>
                </c:pt>
                <c:pt idx="1125">
                  <c:v>6</c:v>
                </c:pt>
                <c:pt idx="1126">
                  <c:v>6</c:v>
                </c:pt>
                <c:pt idx="1127">
                  <c:v>6</c:v>
                </c:pt>
                <c:pt idx="1128">
                  <c:v>6</c:v>
                </c:pt>
                <c:pt idx="1129">
                  <c:v>6</c:v>
                </c:pt>
                <c:pt idx="1130">
                  <c:v>6</c:v>
                </c:pt>
                <c:pt idx="1131">
                  <c:v>6</c:v>
                </c:pt>
                <c:pt idx="1132">
                  <c:v>6</c:v>
                </c:pt>
                <c:pt idx="1133">
                  <c:v>6</c:v>
                </c:pt>
                <c:pt idx="1134">
                  <c:v>6</c:v>
                </c:pt>
                <c:pt idx="1135">
                  <c:v>6</c:v>
                </c:pt>
                <c:pt idx="1136">
                  <c:v>6</c:v>
                </c:pt>
                <c:pt idx="1137">
                  <c:v>6</c:v>
                </c:pt>
                <c:pt idx="1138">
                  <c:v>6</c:v>
                </c:pt>
                <c:pt idx="1139">
                  <c:v>6</c:v>
                </c:pt>
                <c:pt idx="1140">
                  <c:v>6</c:v>
                </c:pt>
                <c:pt idx="1141">
                  <c:v>6</c:v>
                </c:pt>
                <c:pt idx="1142">
                  <c:v>6</c:v>
                </c:pt>
                <c:pt idx="1143">
                  <c:v>6</c:v>
                </c:pt>
                <c:pt idx="1144">
                  <c:v>6</c:v>
                </c:pt>
                <c:pt idx="1145">
                  <c:v>6</c:v>
                </c:pt>
                <c:pt idx="1146">
                  <c:v>6</c:v>
                </c:pt>
                <c:pt idx="1147">
                  <c:v>6</c:v>
                </c:pt>
                <c:pt idx="1148">
                  <c:v>6</c:v>
                </c:pt>
                <c:pt idx="1149">
                  <c:v>6</c:v>
                </c:pt>
                <c:pt idx="1150">
                  <c:v>6</c:v>
                </c:pt>
                <c:pt idx="1151">
                  <c:v>6</c:v>
                </c:pt>
                <c:pt idx="1152">
                  <c:v>6</c:v>
                </c:pt>
                <c:pt idx="1153">
                  <c:v>6</c:v>
                </c:pt>
                <c:pt idx="1154">
                  <c:v>6</c:v>
                </c:pt>
                <c:pt idx="1155">
                  <c:v>6</c:v>
                </c:pt>
                <c:pt idx="1156">
                  <c:v>6</c:v>
                </c:pt>
                <c:pt idx="1157">
                  <c:v>6</c:v>
                </c:pt>
                <c:pt idx="1158">
                  <c:v>6</c:v>
                </c:pt>
                <c:pt idx="1159">
                  <c:v>6</c:v>
                </c:pt>
                <c:pt idx="1160">
                  <c:v>6</c:v>
                </c:pt>
                <c:pt idx="1161">
                  <c:v>6</c:v>
                </c:pt>
                <c:pt idx="1162">
                  <c:v>6</c:v>
                </c:pt>
                <c:pt idx="1163">
                  <c:v>6</c:v>
                </c:pt>
                <c:pt idx="1164">
                  <c:v>6</c:v>
                </c:pt>
                <c:pt idx="1165">
                  <c:v>6</c:v>
                </c:pt>
                <c:pt idx="1166">
                  <c:v>6</c:v>
                </c:pt>
                <c:pt idx="1167">
                  <c:v>6</c:v>
                </c:pt>
                <c:pt idx="1168">
                  <c:v>6</c:v>
                </c:pt>
                <c:pt idx="1169">
                  <c:v>6</c:v>
                </c:pt>
                <c:pt idx="1170">
                  <c:v>6</c:v>
                </c:pt>
                <c:pt idx="1171">
                  <c:v>6</c:v>
                </c:pt>
                <c:pt idx="1172">
                  <c:v>6</c:v>
                </c:pt>
                <c:pt idx="1173">
                  <c:v>6</c:v>
                </c:pt>
                <c:pt idx="1174">
                  <c:v>6</c:v>
                </c:pt>
                <c:pt idx="1175">
                  <c:v>6</c:v>
                </c:pt>
                <c:pt idx="1176">
                  <c:v>6</c:v>
                </c:pt>
                <c:pt idx="1177">
                  <c:v>6</c:v>
                </c:pt>
                <c:pt idx="1178">
                  <c:v>6</c:v>
                </c:pt>
                <c:pt idx="1179">
                  <c:v>6</c:v>
                </c:pt>
                <c:pt idx="1180">
                  <c:v>6</c:v>
                </c:pt>
                <c:pt idx="1181">
                  <c:v>6</c:v>
                </c:pt>
                <c:pt idx="1182">
                  <c:v>6</c:v>
                </c:pt>
                <c:pt idx="1183">
                  <c:v>6</c:v>
                </c:pt>
                <c:pt idx="1184">
                  <c:v>6</c:v>
                </c:pt>
                <c:pt idx="1185">
                  <c:v>6</c:v>
                </c:pt>
                <c:pt idx="1186">
                  <c:v>6</c:v>
                </c:pt>
                <c:pt idx="1187">
                  <c:v>6</c:v>
                </c:pt>
                <c:pt idx="1188">
                  <c:v>6</c:v>
                </c:pt>
                <c:pt idx="1189">
                  <c:v>6</c:v>
                </c:pt>
                <c:pt idx="1190">
                  <c:v>6</c:v>
                </c:pt>
                <c:pt idx="1191">
                  <c:v>6</c:v>
                </c:pt>
                <c:pt idx="1192">
                  <c:v>6</c:v>
                </c:pt>
                <c:pt idx="1193">
                  <c:v>6</c:v>
                </c:pt>
                <c:pt idx="1194">
                  <c:v>6</c:v>
                </c:pt>
                <c:pt idx="1195">
                  <c:v>6</c:v>
                </c:pt>
                <c:pt idx="1196">
                  <c:v>6</c:v>
                </c:pt>
                <c:pt idx="1197">
                  <c:v>6</c:v>
                </c:pt>
                <c:pt idx="1198">
                  <c:v>6</c:v>
                </c:pt>
                <c:pt idx="1199">
                  <c:v>6</c:v>
                </c:pt>
                <c:pt idx="1200">
                  <c:v>6</c:v>
                </c:pt>
                <c:pt idx="1201">
                  <c:v>6</c:v>
                </c:pt>
                <c:pt idx="1202">
                  <c:v>6</c:v>
                </c:pt>
                <c:pt idx="1203">
                  <c:v>6</c:v>
                </c:pt>
                <c:pt idx="1204">
                  <c:v>6</c:v>
                </c:pt>
                <c:pt idx="1205">
                  <c:v>6</c:v>
                </c:pt>
                <c:pt idx="1206">
                  <c:v>6</c:v>
                </c:pt>
                <c:pt idx="1207">
                  <c:v>6</c:v>
                </c:pt>
                <c:pt idx="1208">
                  <c:v>6</c:v>
                </c:pt>
                <c:pt idx="1209">
                  <c:v>6</c:v>
                </c:pt>
                <c:pt idx="1210">
                  <c:v>6</c:v>
                </c:pt>
                <c:pt idx="1211">
                  <c:v>6</c:v>
                </c:pt>
                <c:pt idx="1212">
                  <c:v>6</c:v>
                </c:pt>
                <c:pt idx="1213">
                  <c:v>6</c:v>
                </c:pt>
                <c:pt idx="1214">
                  <c:v>6</c:v>
                </c:pt>
                <c:pt idx="1215">
                  <c:v>6</c:v>
                </c:pt>
                <c:pt idx="1216">
                  <c:v>6</c:v>
                </c:pt>
                <c:pt idx="1217">
                  <c:v>6</c:v>
                </c:pt>
                <c:pt idx="1218">
                  <c:v>6</c:v>
                </c:pt>
                <c:pt idx="1219">
                  <c:v>6</c:v>
                </c:pt>
                <c:pt idx="1220">
                  <c:v>6</c:v>
                </c:pt>
                <c:pt idx="1221">
                  <c:v>6</c:v>
                </c:pt>
                <c:pt idx="1222">
                  <c:v>6</c:v>
                </c:pt>
                <c:pt idx="1223">
                  <c:v>6</c:v>
                </c:pt>
                <c:pt idx="1224">
                  <c:v>6</c:v>
                </c:pt>
                <c:pt idx="1225">
                  <c:v>6</c:v>
                </c:pt>
                <c:pt idx="1226">
                  <c:v>6</c:v>
                </c:pt>
                <c:pt idx="1227">
                  <c:v>6</c:v>
                </c:pt>
                <c:pt idx="1228">
                  <c:v>6</c:v>
                </c:pt>
                <c:pt idx="1229">
                  <c:v>6</c:v>
                </c:pt>
                <c:pt idx="1230">
                  <c:v>6</c:v>
                </c:pt>
                <c:pt idx="1231">
                  <c:v>6</c:v>
                </c:pt>
                <c:pt idx="1232">
                  <c:v>6</c:v>
                </c:pt>
                <c:pt idx="1233">
                  <c:v>6</c:v>
                </c:pt>
                <c:pt idx="1234">
                  <c:v>6</c:v>
                </c:pt>
                <c:pt idx="1235">
                  <c:v>6</c:v>
                </c:pt>
                <c:pt idx="1236">
                  <c:v>6</c:v>
                </c:pt>
                <c:pt idx="1237">
                  <c:v>6</c:v>
                </c:pt>
                <c:pt idx="1238">
                  <c:v>6</c:v>
                </c:pt>
                <c:pt idx="1239">
                  <c:v>6</c:v>
                </c:pt>
                <c:pt idx="1240">
                  <c:v>6</c:v>
                </c:pt>
                <c:pt idx="1241">
                  <c:v>6</c:v>
                </c:pt>
                <c:pt idx="1242">
                  <c:v>6</c:v>
                </c:pt>
                <c:pt idx="1243">
                  <c:v>6</c:v>
                </c:pt>
                <c:pt idx="1244">
                  <c:v>6</c:v>
                </c:pt>
                <c:pt idx="1245">
                  <c:v>6</c:v>
                </c:pt>
                <c:pt idx="1246">
                  <c:v>6</c:v>
                </c:pt>
                <c:pt idx="1247">
                  <c:v>6</c:v>
                </c:pt>
                <c:pt idx="1248">
                  <c:v>6</c:v>
                </c:pt>
                <c:pt idx="1249">
                  <c:v>6</c:v>
                </c:pt>
                <c:pt idx="1250">
                  <c:v>6</c:v>
                </c:pt>
                <c:pt idx="1251">
                  <c:v>6</c:v>
                </c:pt>
                <c:pt idx="1252">
                  <c:v>6</c:v>
                </c:pt>
                <c:pt idx="1253">
                  <c:v>6</c:v>
                </c:pt>
                <c:pt idx="1254">
                  <c:v>6</c:v>
                </c:pt>
                <c:pt idx="1255">
                  <c:v>6</c:v>
                </c:pt>
                <c:pt idx="1256">
                  <c:v>6</c:v>
                </c:pt>
                <c:pt idx="1257">
                  <c:v>6</c:v>
                </c:pt>
                <c:pt idx="1258">
                  <c:v>6</c:v>
                </c:pt>
                <c:pt idx="1259">
                  <c:v>6</c:v>
                </c:pt>
                <c:pt idx="1260">
                  <c:v>6</c:v>
                </c:pt>
                <c:pt idx="1261">
                  <c:v>6</c:v>
                </c:pt>
                <c:pt idx="1262">
                  <c:v>6</c:v>
                </c:pt>
                <c:pt idx="1263">
                  <c:v>6</c:v>
                </c:pt>
                <c:pt idx="1264">
                  <c:v>6</c:v>
                </c:pt>
                <c:pt idx="1265">
                  <c:v>6</c:v>
                </c:pt>
                <c:pt idx="1266">
                  <c:v>6</c:v>
                </c:pt>
                <c:pt idx="1267">
                  <c:v>6</c:v>
                </c:pt>
                <c:pt idx="1268">
                  <c:v>6</c:v>
                </c:pt>
                <c:pt idx="1269">
                  <c:v>6</c:v>
                </c:pt>
                <c:pt idx="1270">
                  <c:v>6</c:v>
                </c:pt>
                <c:pt idx="1271">
                  <c:v>6</c:v>
                </c:pt>
                <c:pt idx="1272">
                  <c:v>6.25</c:v>
                </c:pt>
                <c:pt idx="1273">
                  <c:v>6.5</c:v>
                </c:pt>
                <c:pt idx="1274">
                  <c:v>6.75</c:v>
                </c:pt>
                <c:pt idx="1275">
                  <c:v>7</c:v>
                </c:pt>
                <c:pt idx="1276">
                  <c:v>7.25</c:v>
                </c:pt>
                <c:pt idx="1277">
                  <c:v>7.5</c:v>
                </c:pt>
                <c:pt idx="1278">
                  <c:v>7.75</c:v>
                </c:pt>
                <c:pt idx="1279">
                  <c:v>7.75</c:v>
                </c:pt>
                <c:pt idx="1280">
                  <c:v>7.75</c:v>
                </c:pt>
                <c:pt idx="1281">
                  <c:v>7.75</c:v>
                </c:pt>
                <c:pt idx="1282">
                  <c:v>7.75</c:v>
                </c:pt>
                <c:pt idx="1283">
                  <c:v>7.75</c:v>
                </c:pt>
                <c:pt idx="1284">
                  <c:v>7.75</c:v>
                </c:pt>
                <c:pt idx="1285">
                  <c:v>7.75</c:v>
                </c:pt>
                <c:pt idx="1286">
                  <c:v>7.75</c:v>
                </c:pt>
                <c:pt idx="1287">
                  <c:v>7.75</c:v>
                </c:pt>
                <c:pt idx="1288">
                  <c:v>7.75</c:v>
                </c:pt>
                <c:pt idx="1289">
                  <c:v>7.75</c:v>
                </c:pt>
                <c:pt idx="1290">
                  <c:v>7.75</c:v>
                </c:pt>
                <c:pt idx="1291">
                  <c:v>7.75</c:v>
                </c:pt>
                <c:pt idx="1292">
                  <c:v>7.75</c:v>
                </c:pt>
                <c:pt idx="1293">
                  <c:v>7.75</c:v>
                </c:pt>
                <c:pt idx="1294">
                  <c:v>7.75</c:v>
                </c:pt>
                <c:pt idx="1295">
                  <c:v>7.75</c:v>
                </c:pt>
                <c:pt idx="1296">
                  <c:v>7.75</c:v>
                </c:pt>
                <c:pt idx="1297">
                  <c:v>7.75</c:v>
                </c:pt>
                <c:pt idx="1298">
                  <c:v>7.75</c:v>
                </c:pt>
                <c:pt idx="1299">
                  <c:v>7.75</c:v>
                </c:pt>
                <c:pt idx="1300">
                  <c:v>7.75</c:v>
                </c:pt>
                <c:pt idx="1301">
                  <c:v>7.75</c:v>
                </c:pt>
                <c:pt idx="1302">
                  <c:v>7.75</c:v>
                </c:pt>
                <c:pt idx="1303">
                  <c:v>7.75</c:v>
                </c:pt>
                <c:pt idx="1304">
                  <c:v>7.75</c:v>
                </c:pt>
                <c:pt idx="1305">
                  <c:v>7.75</c:v>
                </c:pt>
                <c:pt idx="1306">
                  <c:v>7.75</c:v>
                </c:pt>
                <c:pt idx="1307">
                  <c:v>7.75</c:v>
                </c:pt>
                <c:pt idx="1308">
                  <c:v>7.75</c:v>
                </c:pt>
                <c:pt idx="1309">
                  <c:v>7.75</c:v>
                </c:pt>
                <c:pt idx="1310">
                  <c:v>7.75</c:v>
                </c:pt>
                <c:pt idx="1311">
                  <c:v>7.75</c:v>
                </c:pt>
                <c:pt idx="1312">
                  <c:v>7.75</c:v>
                </c:pt>
                <c:pt idx="1313">
                  <c:v>7.75</c:v>
                </c:pt>
                <c:pt idx="1314">
                  <c:v>7.75</c:v>
                </c:pt>
                <c:pt idx="1315">
                  <c:v>7.75</c:v>
                </c:pt>
                <c:pt idx="1316">
                  <c:v>7.75</c:v>
                </c:pt>
                <c:pt idx="1317">
                  <c:v>7.75</c:v>
                </c:pt>
                <c:pt idx="1318">
                  <c:v>7.75</c:v>
                </c:pt>
                <c:pt idx="1319">
                  <c:v>7.75</c:v>
                </c:pt>
                <c:pt idx="1320">
                  <c:v>7.75</c:v>
                </c:pt>
                <c:pt idx="1321">
                  <c:v>7.75</c:v>
                </c:pt>
                <c:pt idx="1322">
                  <c:v>7.75</c:v>
                </c:pt>
                <c:pt idx="1323">
                  <c:v>7.75</c:v>
                </c:pt>
                <c:pt idx="1324">
                  <c:v>7.75</c:v>
                </c:pt>
                <c:pt idx="1325">
                  <c:v>7.75</c:v>
                </c:pt>
                <c:pt idx="1326">
                  <c:v>7.75</c:v>
                </c:pt>
                <c:pt idx="1327">
                  <c:v>7.75</c:v>
                </c:pt>
                <c:pt idx="1328">
                  <c:v>7.75</c:v>
                </c:pt>
                <c:pt idx="1329">
                  <c:v>7.75</c:v>
                </c:pt>
                <c:pt idx="1330">
                  <c:v>7.75</c:v>
                </c:pt>
                <c:pt idx="1331">
                  <c:v>7.75</c:v>
                </c:pt>
                <c:pt idx="1332">
                  <c:v>7.75</c:v>
                </c:pt>
                <c:pt idx="1333">
                  <c:v>7.75</c:v>
                </c:pt>
                <c:pt idx="1334">
                  <c:v>7.75</c:v>
                </c:pt>
                <c:pt idx="1335">
                  <c:v>7.75</c:v>
                </c:pt>
                <c:pt idx="1336">
                  <c:v>7.75</c:v>
                </c:pt>
                <c:pt idx="1337">
                  <c:v>7.75</c:v>
                </c:pt>
                <c:pt idx="1338">
                  <c:v>7.75</c:v>
                </c:pt>
                <c:pt idx="1339">
                  <c:v>7.75</c:v>
                </c:pt>
                <c:pt idx="1340">
                  <c:v>7.75</c:v>
                </c:pt>
                <c:pt idx="1341">
                  <c:v>7.75</c:v>
                </c:pt>
                <c:pt idx="1342">
                  <c:v>7.75</c:v>
                </c:pt>
                <c:pt idx="1343">
                  <c:v>7.75</c:v>
                </c:pt>
                <c:pt idx="1344">
                  <c:v>7.75</c:v>
                </c:pt>
                <c:pt idx="1345">
                  <c:v>7.75</c:v>
                </c:pt>
                <c:pt idx="1346">
                  <c:v>7.75</c:v>
                </c:pt>
                <c:pt idx="1347">
                  <c:v>7.75</c:v>
                </c:pt>
                <c:pt idx="1348">
                  <c:v>7.75</c:v>
                </c:pt>
                <c:pt idx="1349">
                  <c:v>7.75</c:v>
                </c:pt>
                <c:pt idx="1350">
                  <c:v>7.75</c:v>
                </c:pt>
                <c:pt idx="1351">
                  <c:v>7.75</c:v>
                </c:pt>
                <c:pt idx="1352">
                  <c:v>7.75</c:v>
                </c:pt>
                <c:pt idx="1353">
                  <c:v>7.75</c:v>
                </c:pt>
                <c:pt idx="1354">
                  <c:v>7.75</c:v>
                </c:pt>
                <c:pt idx="1355">
                  <c:v>7.75</c:v>
                </c:pt>
                <c:pt idx="1356">
                  <c:v>7.75</c:v>
                </c:pt>
                <c:pt idx="1357">
                  <c:v>7.75</c:v>
                </c:pt>
                <c:pt idx="1358">
                  <c:v>7.75</c:v>
                </c:pt>
                <c:pt idx="1359">
                  <c:v>7.75</c:v>
                </c:pt>
                <c:pt idx="1360">
                  <c:v>7.75</c:v>
                </c:pt>
                <c:pt idx="1361">
                  <c:v>7.75</c:v>
                </c:pt>
                <c:pt idx="1362">
                  <c:v>7.75</c:v>
                </c:pt>
                <c:pt idx="1363">
                  <c:v>7.75</c:v>
                </c:pt>
                <c:pt idx="1364">
                  <c:v>7.75</c:v>
                </c:pt>
                <c:pt idx="1365">
                  <c:v>7.75</c:v>
                </c:pt>
                <c:pt idx="1366">
                  <c:v>7.75</c:v>
                </c:pt>
                <c:pt idx="1367">
                  <c:v>8</c:v>
                </c:pt>
                <c:pt idx="1368">
                  <c:v>8</c:v>
                </c:pt>
                <c:pt idx="1369">
                  <c:v>8</c:v>
                </c:pt>
                <c:pt idx="1370">
                  <c:v>8</c:v>
                </c:pt>
                <c:pt idx="1371">
                  <c:v>8.25</c:v>
                </c:pt>
                <c:pt idx="1372">
                  <c:v>8.5</c:v>
                </c:pt>
                <c:pt idx="1373">
                  <c:v>8.75</c:v>
                </c:pt>
                <c:pt idx="1374">
                  <c:v>9</c:v>
                </c:pt>
                <c:pt idx="1375">
                  <c:v>9.25</c:v>
                </c:pt>
                <c:pt idx="1376">
                  <c:v>9.5</c:v>
                </c:pt>
                <c:pt idx="1377">
                  <c:v>9.75</c:v>
                </c:pt>
                <c:pt idx="1378">
                  <c:v>10</c:v>
                </c:pt>
                <c:pt idx="1379">
                  <c:v>10.25</c:v>
                </c:pt>
                <c:pt idx="1380">
                  <c:v>10.5</c:v>
                </c:pt>
                <c:pt idx="1381">
                  <c:v>10.75</c:v>
                </c:pt>
                <c:pt idx="1382">
                  <c:v>11</c:v>
                </c:pt>
                <c:pt idx="1383">
                  <c:v>11.25</c:v>
                </c:pt>
                <c:pt idx="1384">
                  <c:v>11.5</c:v>
                </c:pt>
                <c:pt idx="1385">
                  <c:v>11.75</c:v>
                </c:pt>
                <c:pt idx="1386">
                  <c:v>12</c:v>
                </c:pt>
                <c:pt idx="1387">
                  <c:v>12.25</c:v>
                </c:pt>
                <c:pt idx="1388">
                  <c:v>12.5</c:v>
                </c:pt>
                <c:pt idx="1389">
                  <c:v>12.5</c:v>
                </c:pt>
                <c:pt idx="1390">
                  <c:v>12.5</c:v>
                </c:pt>
                <c:pt idx="1391">
                  <c:v>12.5</c:v>
                </c:pt>
                <c:pt idx="1392">
                  <c:v>12.5</c:v>
                </c:pt>
                <c:pt idx="1393">
                  <c:v>12.5</c:v>
                </c:pt>
                <c:pt idx="1394">
                  <c:v>12.5</c:v>
                </c:pt>
                <c:pt idx="1395">
                  <c:v>12.5</c:v>
                </c:pt>
                <c:pt idx="1396">
                  <c:v>12.5</c:v>
                </c:pt>
                <c:pt idx="1397">
                  <c:v>12.5</c:v>
                </c:pt>
                <c:pt idx="1398">
                  <c:v>12.5</c:v>
                </c:pt>
                <c:pt idx="1399">
                  <c:v>12.5</c:v>
                </c:pt>
                <c:pt idx="1400">
                  <c:v>12.5</c:v>
                </c:pt>
                <c:pt idx="1401">
                  <c:v>12.5</c:v>
                </c:pt>
                <c:pt idx="1402">
                  <c:v>12.5</c:v>
                </c:pt>
                <c:pt idx="1403">
                  <c:v>12.5</c:v>
                </c:pt>
                <c:pt idx="1404">
                  <c:v>12.5</c:v>
                </c:pt>
                <c:pt idx="1405">
                  <c:v>12.5</c:v>
                </c:pt>
                <c:pt idx="1406">
                  <c:v>12.5</c:v>
                </c:pt>
                <c:pt idx="1407">
                  <c:v>12.5</c:v>
                </c:pt>
                <c:pt idx="1408">
                  <c:v>12.5</c:v>
                </c:pt>
                <c:pt idx="1409">
                  <c:v>12.5</c:v>
                </c:pt>
                <c:pt idx="1410">
                  <c:v>12.5</c:v>
                </c:pt>
                <c:pt idx="1411">
                  <c:v>12.5</c:v>
                </c:pt>
                <c:pt idx="1412">
                  <c:v>12.5</c:v>
                </c:pt>
                <c:pt idx="1413">
                  <c:v>12.5</c:v>
                </c:pt>
                <c:pt idx="1414">
                  <c:v>12.5</c:v>
                </c:pt>
                <c:pt idx="1415">
                  <c:v>12.5</c:v>
                </c:pt>
                <c:pt idx="1416">
                  <c:v>12.5</c:v>
                </c:pt>
                <c:pt idx="1417">
                  <c:v>12.5</c:v>
                </c:pt>
                <c:pt idx="1418">
                  <c:v>12.5</c:v>
                </c:pt>
                <c:pt idx="1419">
                  <c:v>12.5</c:v>
                </c:pt>
                <c:pt idx="1420">
                  <c:v>12.5</c:v>
                </c:pt>
                <c:pt idx="1421">
                  <c:v>12.5</c:v>
                </c:pt>
                <c:pt idx="1422">
                  <c:v>12.5</c:v>
                </c:pt>
                <c:pt idx="1423">
                  <c:v>12.5</c:v>
                </c:pt>
                <c:pt idx="1424">
                  <c:v>12.5</c:v>
                </c:pt>
                <c:pt idx="1425">
                  <c:v>12.5</c:v>
                </c:pt>
                <c:pt idx="1426">
                  <c:v>12.5</c:v>
                </c:pt>
                <c:pt idx="1427">
                  <c:v>12.5</c:v>
                </c:pt>
                <c:pt idx="1428">
                  <c:v>12.5</c:v>
                </c:pt>
                <c:pt idx="1429">
                  <c:v>12.5</c:v>
                </c:pt>
                <c:pt idx="1430">
                  <c:v>12.5</c:v>
                </c:pt>
                <c:pt idx="1431">
                  <c:v>12.5</c:v>
                </c:pt>
                <c:pt idx="1432">
                  <c:v>12.5</c:v>
                </c:pt>
                <c:pt idx="1433">
                  <c:v>12.5</c:v>
                </c:pt>
                <c:pt idx="1434">
                  <c:v>12.5</c:v>
                </c:pt>
                <c:pt idx="1435">
                  <c:v>12.5</c:v>
                </c:pt>
                <c:pt idx="1436">
                  <c:v>12.5</c:v>
                </c:pt>
                <c:pt idx="1437">
                  <c:v>12.5</c:v>
                </c:pt>
                <c:pt idx="1438">
                  <c:v>12.5</c:v>
                </c:pt>
                <c:pt idx="1439">
                  <c:v>12.5</c:v>
                </c:pt>
                <c:pt idx="1440">
                  <c:v>12.5</c:v>
                </c:pt>
                <c:pt idx="1441">
                  <c:v>12.5</c:v>
                </c:pt>
                <c:pt idx="1442">
                  <c:v>12.5</c:v>
                </c:pt>
                <c:pt idx="1443">
                  <c:v>12.5</c:v>
                </c:pt>
                <c:pt idx="1444">
                  <c:v>12.5</c:v>
                </c:pt>
                <c:pt idx="1445">
                  <c:v>12.5</c:v>
                </c:pt>
                <c:pt idx="1446">
                  <c:v>12.5</c:v>
                </c:pt>
                <c:pt idx="1447">
                  <c:v>12.5</c:v>
                </c:pt>
                <c:pt idx="1448">
                  <c:v>12.5</c:v>
                </c:pt>
                <c:pt idx="1449">
                  <c:v>12.5</c:v>
                </c:pt>
                <c:pt idx="1450">
                  <c:v>12.5</c:v>
                </c:pt>
                <c:pt idx="1451">
                  <c:v>12.5</c:v>
                </c:pt>
                <c:pt idx="1452">
                  <c:v>12.5</c:v>
                </c:pt>
                <c:pt idx="1453">
                  <c:v>12.5</c:v>
                </c:pt>
                <c:pt idx="1454">
                  <c:v>12.5</c:v>
                </c:pt>
                <c:pt idx="1455">
                  <c:v>12.5</c:v>
                </c:pt>
                <c:pt idx="1456">
                  <c:v>12.5</c:v>
                </c:pt>
                <c:pt idx="1457">
                  <c:v>12.5</c:v>
                </c:pt>
                <c:pt idx="1458">
                  <c:v>12.5</c:v>
                </c:pt>
                <c:pt idx="1459">
                  <c:v>12.5</c:v>
                </c:pt>
                <c:pt idx="1460">
                  <c:v>12.5</c:v>
                </c:pt>
                <c:pt idx="1461">
                  <c:v>12.5</c:v>
                </c:pt>
                <c:pt idx="1462">
                  <c:v>12.5</c:v>
                </c:pt>
                <c:pt idx="1463">
                  <c:v>12.5</c:v>
                </c:pt>
                <c:pt idx="1464">
                  <c:v>12.75</c:v>
                </c:pt>
                <c:pt idx="1465">
                  <c:v>13</c:v>
                </c:pt>
                <c:pt idx="1466">
                  <c:v>13</c:v>
                </c:pt>
                <c:pt idx="1467">
                  <c:v>13.25</c:v>
                </c:pt>
                <c:pt idx="1468">
                  <c:v>13.25</c:v>
                </c:pt>
                <c:pt idx="1469">
                  <c:v>13.5</c:v>
                </c:pt>
                <c:pt idx="1470">
                  <c:v>13.5</c:v>
                </c:pt>
                <c:pt idx="1471">
                  <c:v>13.75</c:v>
                </c:pt>
                <c:pt idx="1472">
                  <c:v>14</c:v>
                </c:pt>
                <c:pt idx="1473">
                  <c:v>14.25</c:v>
                </c:pt>
                <c:pt idx="1474">
                  <c:v>14.5</c:v>
                </c:pt>
                <c:pt idx="1475">
                  <c:v>14.75</c:v>
                </c:pt>
                <c:pt idx="1476">
                  <c:v>15</c:v>
                </c:pt>
                <c:pt idx="1477">
                  <c:v>15.25</c:v>
                </c:pt>
                <c:pt idx="1478">
                  <c:v>15.5</c:v>
                </c:pt>
                <c:pt idx="1479">
                  <c:v>15.75</c:v>
                </c:pt>
                <c:pt idx="1480">
                  <c:v>16</c:v>
                </c:pt>
                <c:pt idx="1481">
                  <c:v>16.25</c:v>
                </c:pt>
                <c:pt idx="1482">
                  <c:v>16.5</c:v>
                </c:pt>
                <c:pt idx="1483">
                  <c:v>16.75</c:v>
                </c:pt>
                <c:pt idx="1484">
                  <c:v>17</c:v>
                </c:pt>
                <c:pt idx="1485">
                  <c:v>17.25</c:v>
                </c:pt>
                <c:pt idx="1486">
                  <c:v>17.25</c:v>
                </c:pt>
                <c:pt idx="1487">
                  <c:v>17.25</c:v>
                </c:pt>
                <c:pt idx="1488">
                  <c:v>17.25</c:v>
                </c:pt>
                <c:pt idx="1489">
                  <c:v>17.25</c:v>
                </c:pt>
                <c:pt idx="1490">
                  <c:v>17.25</c:v>
                </c:pt>
                <c:pt idx="1491">
                  <c:v>17.25</c:v>
                </c:pt>
                <c:pt idx="1492">
                  <c:v>17.25</c:v>
                </c:pt>
                <c:pt idx="1493">
                  <c:v>17.25</c:v>
                </c:pt>
                <c:pt idx="1494">
                  <c:v>17.25</c:v>
                </c:pt>
                <c:pt idx="1495">
                  <c:v>17.25</c:v>
                </c:pt>
                <c:pt idx="1496">
                  <c:v>17.25</c:v>
                </c:pt>
                <c:pt idx="1497">
                  <c:v>17.25</c:v>
                </c:pt>
                <c:pt idx="1498">
                  <c:v>17.25</c:v>
                </c:pt>
                <c:pt idx="1499">
                  <c:v>17.25</c:v>
                </c:pt>
                <c:pt idx="1500">
                  <c:v>17.25</c:v>
                </c:pt>
                <c:pt idx="1501">
                  <c:v>17.25</c:v>
                </c:pt>
                <c:pt idx="1502">
                  <c:v>17.25</c:v>
                </c:pt>
                <c:pt idx="1503">
                  <c:v>17.25</c:v>
                </c:pt>
                <c:pt idx="1504">
                  <c:v>17.25</c:v>
                </c:pt>
                <c:pt idx="1505">
                  <c:v>17.25</c:v>
                </c:pt>
                <c:pt idx="1506">
                  <c:v>17.25</c:v>
                </c:pt>
                <c:pt idx="1507">
                  <c:v>17.25</c:v>
                </c:pt>
                <c:pt idx="1508">
                  <c:v>17.25</c:v>
                </c:pt>
                <c:pt idx="1509">
                  <c:v>17.25</c:v>
                </c:pt>
                <c:pt idx="1510">
                  <c:v>17.25</c:v>
                </c:pt>
                <c:pt idx="1511">
                  <c:v>17.25</c:v>
                </c:pt>
                <c:pt idx="1512">
                  <c:v>17.25</c:v>
                </c:pt>
                <c:pt idx="1513">
                  <c:v>17.25</c:v>
                </c:pt>
                <c:pt idx="1514">
                  <c:v>17.25</c:v>
                </c:pt>
                <c:pt idx="1515">
                  <c:v>17.25</c:v>
                </c:pt>
                <c:pt idx="1516">
                  <c:v>17.25</c:v>
                </c:pt>
                <c:pt idx="1517">
                  <c:v>17.25</c:v>
                </c:pt>
                <c:pt idx="1518">
                  <c:v>17.25</c:v>
                </c:pt>
                <c:pt idx="1519">
                  <c:v>17.25</c:v>
                </c:pt>
                <c:pt idx="1520">
                  <c:v>17.25</c:v>
                </c:pt>
                <c:pt idx="1521">
                  <c:v>17.25</c:v>
                </c:pt>
                <c:pt idx="1522">
                  <c:v>17.25</c:v>
                </c:pt>
                <c:pt idx="1523">
                  <c:v>17.25</c:v>
                </c:pt>
                <c:pt idx="1524">
                  <c:v>17.25</c:v>
                </c:pt>
                <c:pt idx="1525">
                  <c:v>17.25</c:v>
                </c:pt>
                <c:pt idx="1526">
                  <c:v>17.25</c:v>
                </c:pt>
                <c:pt idx="1527">
                  <c:v>17.25</c:v>
                </c:pt>
                <c:pt idx="1528">
                  <c:v>17.25</c:v>
                </c:pt>
                <c:pt idx="1529">
                  <c:v>17.25</c:v>
                </c:pt>
                <c:pt idx="1530">
                  <c:v>17.25</c:v>
                </c:pt>
                <c:pt idx="1531">
                  <c:v>17.25</c:v>
                </c:pt>
                <c:pt idx="1532">
                  <c:v>17.25</c:v>
                </c:pt>
                <c:pt idx="1533">
                  <c:v>17.25</c:v>
                </c:pt>
                <c:pt idx="1534">
                  <c:v>17.25</c:v>
                </c:pt>
                <c:pt idx="1535">
                  <c:v>17.25</c:v>
                </c:pt>
                <c:pt idx="1536">
                  <c:v>17.25</c:v>
                </c:pt>
                <c:pt idx="1537">
                  <c:v>17.25</c:v>
                </c:pt>
                <c:pt idx="1538">
                  <c:v>17.25</c:v>
                </c:pt>
                <c:pt idx="1539">
                  <c:v>17.25</c:v>
                </c:pt>
                <c:pt idx="1540">
                  <c:v>17.25</c:v>
                </c:pt>
                <c:pt idx="1541">
                  <c:v>17.25</c:v>
                </c:pt>
                <c:pt idx="1542">
                  <c:v>17.25</c:v>
                </c:pt>
                <c:pt idx="1543">
                  <c:v>17.25</c:v>
                </c:pt>
                <c:pt idx="1544">
                  <c:v>17.25</c:v>
                </c:pt>
                <c:pt idx="1545">
                  <c:v>17.25</c:v>
                </c:pt>
                <c:pt idx="1546">
                  <c:v>17.25</c:v>
                </c:pt>
                <c:pt idx="1547">
                  <c:v>17.25</c:v>
                </c:pt>
                <c:pt idx="1548">
                  <c:v>17.25</c:v>
                </c:pt>
                <c:pt idx="1549">
                  <c:v>17.25</c:v>
                </c:pt>
                <c:pt idx="1550">
                  <c:v>17.25</c:v>
                </c:pt>
                <c:pt idx="1551">
                  <c:v>17.25</c:v>
                </c:pt>
                <c:pt idx="1552">
                  <c:v>17.25</c:v>
                </c:pt>
                <c:pt idx="1553">
                  <c:v>17.25</c:v>
                </c:pt>
                <c:pt idx="1554">
                  <c:v>17.25</c:v>
                </c:pt>
                <c:pt idx="1555">
                  <c:v>17.25</c:v>
                </c:pt>
                <c:pt idx="1556">
                  <c:v>17.5</c:v>
                </c:pt>
                <c:pt idx="1557">
                  <c:v>17.5</c:v>
                </c:pt>
                <c:pt idx="1558">
                  <c:v>17.5</c:v>
                </c:pt>
                <c:pt idx="1559">
                  <c:v>17.5</c:v>
                </c:pt>
                <c:pt idx="1560">
                  <c:v>17.5</c:v>
                </c:pt>
                <c:pt idx="1561">
                  <c:v>17.5</c:v>
                </c:pt>
                <c:pt idx="1562">
                  <c:v>17.5</c:v>
                </c:pt>
                <c:pt idx="1563">
                  <c:v>17.75</c:v>
                </c:pt>
                <c:pt idx="1564">
                  <c:v>18</c:v>
                </c:pt>
                <c:pt idx="1565">
                  <c:v>18.25</c:v>
                </c:pt>
                <c:pt idx="1566">
                  <c:v>18.5</c:v>
                </c:pt>
                <c:pt idx="1567">
                  <c:v>18.75</c:v>
                </c:pt>
                <c:pt idx="1568">
                  <c:v>19</c:v>
                </c:pt>
                <c:pt idx="1569">
                  <c:v>19.25</c:v>
                </c:pt>
                <c:pt idx="1570">
                  <c:v>19.5</c:v>
                </c:pt>
                <c:pt idx="1571">
                  <c:v>19.75</c:v>
                </c:pt>
                <c:pt idx="1572">
                  <c:v>20</c:v>
                </c:pt>
                <c:pt idx="1573">
                  <c:v>20.25</c:v>
                </c:pt>
                <c:pt idx="1574">
                  <c:v>20.5</c:v>
                </c:pt>
                <c:pt idx="1575">
                  <c:v>20.75</c:v>
                </c:pt>
                <c:pt idx="1576">
                  <c:v>21</c:v>
                </c:pt>
                <c:pt idx="1577">
                  <c:v>21.25</c:v>
                </c:pt>
                <c:pt idx="1578">
                  <c:v>21.25</c:v>
                </c:pt>
                <c:pt idx="1579">
                  <c:v>21.25</c:v>
                </c:pt>
                <c:pt idx="1580">
                  <c:v>21.25</c:v>
                </c:pt>
                <c:pt idx="1581">
                  <c:v>21.25</c:v>
                </c:pt>
                <c:pt idx="1582">
                  <c:v>21.25</c:v>
                </c:pt>
                <c:pt idx="1583">
                  <c:v>21.25</c:v>
                </c:pt>
                <c:pt idx="1584">
                  <c:v>21.25</c:v>
                </c:pt>
                <c:pt idx="1585">
                  <c:v>21.25</c:v>
                </c:pt>
                <c:pt idx="1586">
                  <c:v>21.25</c:v>
                </c:pt>
                <c:pt idx="1587">
                  <c:v>21.25</c:v>
                </c:pt>
                <c:pt idx="1588">
                  <c:v>21.25</c:v>
                </c:pt>
                <c:pt idx="1589">
                  <c:v>21.25</c:v>
                </c:pt>
                <c:pt idx="1590">
                  <c:v>21.25</c:v>
                </c:pt>
                <c:pt idx="1591">
                  <c:v>21.25</c:v>
                </c:pt>
                <c:pt idx="1592">
                  <c:v>21.25</c:v>
                </c:pt>
                <c:pt idx="1593">
                  <c:v>21.25</c:v>
                </c:pt>
                <c:pt idx="1594">
                  <c:v>21.25</c:v>
                </c:pt>
                <c:pt idx="1595">
                  <c:v>21.25</c:v>
                </c:pt>
                <c:pt idx="1596">
                  <c:v>21.25</c:v>
                </c:pt>
                <c:pt idx="1597">
                  <c:v>21.25</c:v>
                </c:pt>
                <c:pt idx="1598">
                  <c:v>21.25</c:v>
                </c:pt>
                <c:pt idx="1599">
                  <c:v>21.25</c:v>
                </c:pt>
                <c:pt idx="1600">
                  <c:v>21.25</c:v>
                </c:pt>
                <c:pt idx="1601">
                  <c:v>21.25</c:v>
                </c:pt>
                <c:pt idx="1602">
                  <c:v>21.25</c:v>
                </c:pt>
                <c:pt idx="1603">
                  <c:v>21.25</c:v>
                </c:pt>
                <c:pt idx="1604">
                  <c:v>21.25</c:v>
                </c:pt>
                <c:pt idx="1605">
                  <c:v>21.25</c:v>
                </c:pt>
                <c:pt idx="1606">
                  <c:v>21.25</c:v>
                </c:pt>
                <c:pt idx="1607">
                  <c:v>21.25</c:v>
                </c:pt>
                <c:pt idx="1608">
                  <c:v>21.25</c:v>
                </c:pt>
                <c:pt idx="1609">
                  <c:v>21.25</c:v>
                </c:pt>
                <c:pt idx="1610">
                  <c:v>21.25</c:v>
                </c:pt>
                <c:pt idx="1611">
                  <c:v>21.25</c:v>
                </c:pt>
                <c:pt idx="1612">
                  <c:v>21.25</c:v>
                </c:pt>
                <c:pt idx="1613">
                  <c:v>21.25</c:v>
                </c:pt>
                <c:pt idx="1614">
                  <c:v>21.25</c:v>
                </c:pt>
                <c:pt idx="1615">
                  <c:v>21.25</c:v>
                </c:pt>
                <c:pt idx="1616">
                  <c:v>21.25</c:v>
                </c:pt>
                <c:pt idx="1617">
                  <c:v>21.25</c:v>
                </c:pt>
                <c:pt idx="1618">
                  <c:v>21.25</c:v>
                </c:pt>
                <c:pt idx="1619">
                  <c:v>21.25</c:v>
                </c:pt>
                <c:pt idx="1620">
                  <c:v>21.25</c:v>
                </c:pt>
                <c:pt idx="1621">
                  <c:v>21.25</c:v>
                </c:pt>
                <c:pt idx="1622">
                  <c:v>21.25</c:v>
                </c:pt>
                <c:pt idx="1623">
                  <c:v>21.25</c:v>
                </c:pt>
                <c:pt idx="1624">
                  <c:v>21.25</c:v>
                </c:pt>
                <c:pt idx="1625">
                  <c:v>21.25</c:v>
                </c:pt>
                <c:pt idx="1626">
                  <c:v>21.25</c:v>
                </c:pt>
                <c:pt idx="1627">
                  <c:v>21.25</c:v>
                </c:pt>
                <c:pt idx="1628">
                  <c:v>21.25</c:v>
                </c:pt>
                <c:pt idx="1629">
                  <c:v>21.25</c:v>
                </c:pt>
                <c:pt idx="1630">
                  <c:v>21.25</c:v>
                </c:pt>
                <c:pt idx="1631">
                  <c:v>21.25</c:v>
                </c:pt>
                <c:pt idx="1632">
                  <c:v>21.25</c:v>
                </c:pt>
                <c:pt idx="1633">
                  <c:v>21.25</c:v>
                </c:pt>
                <c:pt idx="1634">
                  <c:v>21.25</c:v>
                </c:pt>
                <c:pt idx="1635">
                  <c:v>21.25</c:v>
                </c:pt>
                <c:pt idx="1636">
                  <c:v>21.25</c:v>
                </c:pt>
                <c:pt idx="1637">
                  <c:v>21.25</c:v>
                </c:pt>
                <c:pt idx="1638">
                  <c:v>21.25</c:v>
                </c:pt>
                <c:pt idx="1639">
                  <c:v>21.25</c:v>
                </c:pt>
                <c:pt idx="1640">
                  <c:v>21.25</c:v>
                </c:pt>
                <c:pt idx="1641">
                  <c:v>21.25</c:v>
                </c:pt>
                <c:pt idx="1642">
                  <c:v>21.25</c:v>
                </c:pt>
                <c:pt idx="1643">
                  <c:v>21.25</c:v>
                </c:pt>
                <c:pt idx="1644">
                  <c:v>21.25</c:v>
                </c:pt>
                <c:pt idx="1645">
                  <c:v>21.25</c:v>
                </c:pt>
                <c:pt idx="1646">
                  <c:v>21.25</c:v>
                </c:pt>
                <c:pt idx="1647">
                  <c:v>21.25</c:v>
                </c:pt>
                <c:pt idx="1648">
                  <c:v>21.25</c:v>
                </c:pt>
                <c:pt idx="1649">
                  <c:v>21.25</c:v>
                </c:pt>
                <c:pt idx="1650">
                  <c:v>21.25</c:v>
                </c:pt>
                <c:pt idx="1651">
                  <c:v>21.25</c:v>
                </c:pt>
                <c:pt idx="1652">
                  <c:v>21.5</c:v>
                </c:pt>
                <c:pt idx="1653">
                  <c:v>21.75</c:v>
                </c:pt>
                <c:pt idx="1654">
                  <c:v>22</c:v>
                </c:pt>
                <c:pt idx="1655">
                  <c:v>22.25</c:v>
                </c:pt>
                <c:pt idx="1656">
                  <c:v>22.25</c:v>
                </c:pt>
                <c:pt idx="1657">
                  <c:v>22.25</c:v>
                </c:pt>
                <c:pt idx="1658">
                  <c:v>22.25</c:v>
                </c:pt>
                <c:pt idx="1659">
                  <c:v>22.25</c:v>
                </c:pt>
                <c:pt idx="1660">
                  <c:v>22.25</c:v>
                </c:pt>
                <c:pt idx="1661">
                  <c:v>22.25</c:v>
                </c:pt>
                <c:pt idx="1662">
                  <c:v>22.25</c:v>
                </c:pt>
                <c:pt idx="1663">
                  <c:v>22.25</c:v>
                </c:pt>
                <c:pt idx="1664">
                  <c:v>22.25</c:v>
                </c:pt>
                <c:pt idx="1665">
                  <c:v>22.25</c:v>
                </c:pt>
                <c:pt idx="1666">
                  <c:v>22.25</c:v>
                </c:pt>
                <c:pt idx="1667">
                  <c:v>22.25</c:v>
                </c:pt>
                <c:pt idx="1668">
                  <c:v>22.25</c:v>
                </c:pt>
                <c:pt idx="1669">
                  <c:v>22.25</c:v>
                </c:pt>
                <c:pt idx="1670">
                  <c:v>22.25</c:v>
                </c:pt>
                <c:pt idx="1671">
                  <c:v>22.25</c:v>
                </c:pt>
                <c:pt idx="1672">
                  <c:v>22.25</c:v>
                </c:pt>
                <c:pt idx="1673">
                  <c:v>22.25</c:v>
                </c:pt>
                <c:pt idx="1674">
                  <c:v>22.25</c:v>
                </c:pt>
                <c:pt idx="1675">
                  <c:v>22.25</c:v>
                </c:pt>
                <c:pt idx="1676">
                  <c:v>22.25</c:v>
                </c:pt>
                <c:pt idx="1677">
                  <c:v>22.25</c:v>
                </c:pt>
                <c:pt idx="1678">
                  <c:v>22.25</c:v>
                </c:pt>
                <c:pt idx="1679">
                  <c:v>22.25</c:v>
                </c:pt>
                <c:pt idx="1680">
                  <c:v>22.25</c:v>
                </c:pt>
                <c:pt idx="1681">
                  <c:v>22.25</c:v>
                </c:pt>
                <c:pt idx="1682">
                  <c:v>22.25</c:v>
                </c:pt>
                <c:pt idx="1683">
                  <c:v>22.25</c:v>
                </c:pt>
                <c:pt idx="1684">
                  <c:v>22.25</c:v>
                </c:pt>
                <c:pt idx="1685">
                  <c:v>22.25</c:v>
                </c:pt>
                <c:pt idx="1686">
                  <c:v>22.25</c:v>
                </c:pt>
                <c:pt idx="1687">
                  <c:v>22.25</c:v>
                </c:pt>
                <c:pt idx="1688">
                  <c:v>22.25</c:v>
                </c:pt>
                <c:pt idx="1689">
                  <c:v>22.25</c:v>
                </c:pt>
                <c:pt idx="1690">
                  <c:v>22.25</c:v>
                </c:pt>
                <c:pt idx="1691">
                  <c:v>22.25</c:v>
                </c:pt>
                <c:pt idx="1692">
                  <c:v>22.25</c:v>
                </c:pt>
                <c:pt idx="1693">
                  <c:v>22.25</c:v>
                </c:pt>
                <c:pt idx="1694">
                  <c:v>22.25</c:v>
                </c:pt>
                <c:pt idx="1695">
                  <c:v>22.25</c:v>
                </c:pt>
                <c:pt idx="1696">
                  <c:v>22.25</c:v>
                </c:pt>
                <c:pt idx="1697">
                  <c:v>22.25</c:v>
                </c:pt>
                <c:pt idx="1698">
                  <c:v>22.25</c:v>
                </c:pt>
                <c:pt idx="1699">
                  <c:v>22.25</c:v>
                </c:pt>
                <c:pt idx="1700">
                  <c:v>22.25</c:v>
                </c:pt>
                <c:pt idx="1701">
                  <c:v>22.25</c:v>
                </c:pt>
                <c:pt idx="1702">
                  <c:v>22.25</c:v>
                </c:pt>
                <c:pt idx="1703">
                  <c:v>22.25</c:v>
                </c:pt>
                <c:pt idx="1704">
                  <c:v>22.25</c:v>
                </c:pt>
                <c:pt idx="1705">
                  <c:v>22.25</c:v>
                </c:pt>
                <c:pt idx="1706">
                  <c:v>22.25</c:v>
                </c:pt>
                <c:pt idx="1707">
                  <c:v>22.25</c:v>
                </c:pt>
                <c:pt idx="1708">
                  <c:v>22.25</c:v>
                </c:pt>
                <c:pt idx="1709">
                  <c:v>22.25</c:v>
                </c:pt>
                <c:pt idx="1710">
                  <c:v>22.25</c:v>
                </c:pt>
                <c:pt idx="1711">
                  <c:v>22.25</c:v>
                </c:pt>
                <c:pt idx="1712">
                  <c:v>22.25</c:v>
                </c:pt>
                <c:pt idx="1713">
                  <c:v>22.25</c:v>
                </c:pt>
                <c:pt idx="1714">
                  <c:v>22.25</c:v>
                </c:pt>
                <c:pt idx="1715">
                  <c:v>22.25</c:v>
                </c:pt>
                <c:pt idx="1716">
                  <c:v>22.25</c:v>
                </c:pt>
                <c:pt idx="1717">
                  <c:v>22.25</c:v>
                </c:pt>
                <c:pt idx="1718">
                  <c:v>22.25</c:v>
                </c:pt>
                <c:pt idx="1719">
                  <c:v>22.25</c:v>
                </c:pt>
                <c:pt idx="1720">
                  <c:v>22.25</c:v>
                </c:pt>
                <c:pt idx="1721">
                  <c:v>22.25</c:v>
                </c:pt>
                <c:pt idx="1722">
                  <c:v>22.25</c:v>
                </c:pt>
                <c:pt idx="1723">
                  <c:v>22.25</c:v>
                </c:pt>
                <c:pt idx="1724">
                  <c:v>22.25</c:v>
                </c:pt>
                <c:pt idx="1725">
                  <c:v>22.25</c:v>
                </c:pt>
                <c:pt idx="1726">
                  <c:v>22.25</c:v>
                </c:pt>
                <c:pt idx="1727">
                  <c:v>22.25</c:v>
                </c:pt>
                <c:pt idx="1728">
                  <c:v>22.25</c:v>
                </c:pt>
                <c:pt idx="1729">
                  <c:v>22.25</c:v>
                </c:pt>
                <c:pt idx="1730">
                  <c:v>22.25</c:v>
                </c:pt>
                <c:pt idx="1731">
                  <c:v>22.25</c:v>
                </c:pt>
                <c:pt idx="1732">
                  <c:v>22.25</c:v>
                </c:pt>
                <c:pt idx="1733">
                  <c:v>22.25</c:v>
                </c:pt>
                <c:pt idx="1734">
                  <c:v>22.25</c:v>
                </c:pt>
                <c:pt idx="1735">
                  <c:v>22.25</c:v>
                </c:pt>
                <c:pt idx="1736">
                  <c:v>22.25</c:v>
                </c:pt>
                <c:pt idx="1737">
                  <c:v>22.25</c:v>
                </c:pt>
                <c:pt idx="1738">
                  <c:v>22.25</c:v>
                </c:pt>
                <c:pt idx="1739">
                  <c:v>22.25</c:v>
                </c:pt>
                <c:pt idx="1740">
                  <c:v>22.25</c:v>
                </c:pt>
                <c:pt idx="1741">
                  <c:v>22.25</c:v>
                </c:pt>
                <c:pt idx="1742">
                  <c:v>22.25</c:v>
                </c:pt>
                <c:pt idx="1743">
                  <c:v>22.25</c:v>
                </c:pt>
                <c:pt idx="1744">
                  <c:v>22.25</c:v>
                </c:pt>
                <c:pt idx="1745">
                  <c:v>22.25</c:v>
                </c:pt>
                <c:pt idx="1746">
                  <c:v>22.25</c:v>
                </c:pt>
                <c:pt idx="1747">
                  <c:v>22.25</c:v>
                </c:pt>
                <c:pt idx="1748">
                  <c:v>22.25</c:v>
                </c:pt>
                <c:pt idx="1749">
                  <c:v>22.5</c:v>
                </c:pt>
                <c:pt idx="1750">
                  <c:v>22.75</c:v>
                </c:pt>
                <c:pt idx="1751">
                  <c:v>22.75</c:v>
                </c:pt>
                <c:pt idx="1752">
                  <c:v>23</c:v>
                </c:pt>
                <c:pt idx="1753">
                  <c:v>23.25</c:v>
                </c:pt>
                <c:pt idx="1754">
                  <c:v>23.5</c:v>
                </c:pt>
                <c:pt idx="1755">
                  <c:v>23.5</c:v>
                </c:pt>
                <c:pt idx="1756">
                  <c:v>23.75</c:v>
                </c:pt>
                <c:pt idx="1757">
                  <c:v>23.75</c:v>
                </c:pt>
                <c:pt idx="1758">
                  <c:v>23.75</c:v>
                </c:pt>
                <c:pt idx="1759">
                  <c:v>23.75</c:v>
                </c:pt>
                <c:pt idx="1760">
                  <c:v>23.75</c:v>
                </c:pt>
                <c:pt idx="1761">
                  <c:v>23.75</c:v>
                </c:pt>
                <c:pt idx="1762">
                  <c:v>23.75</c:v>
                </c:pt>
                <c:pt idx="1763">
                  <c:v>23.75</c:v>
                </c:pt>
                <c:pt idx="1764">
                  <c:v>23.75</c:v>
                </c:pt>
                <c:pt idx="1765">
                  <c:v>23.75</c:v>
                </c:pt>
                <c:pt idx="1766">
                  <c:v>23.75</c:v>
                </c:pt>
                <c:pt idx="1767">
                  <c:v>23.75</c:v>
                </c:pt>
                <c:pt idx="1768">
                  <c:v>23.75</c:v>
                </c:pt>
                <c:pt idx="1769">
                  <c:v>23.75</c:v>
                </c:pt>
                <c:pt idx="1770">
                  <c:v>23.75</c:v>
                </c:pt>
                <c:pt idx="1771">
                  <c:v>23.75</c:v>
                </c:pt>
                <c:pt idx="1772">
                  <c:v>23.75</c:v>
                </c:pt>
                <c:pt idx="1773">
                  <c:v>23.75</c:v>
                </c:pt>
                <c:pt idx="1774">
                  <c:v>23.75</c:v>
                </c:pt>
                <c:pt idx="1775">
                  <c:v>23.75</c:v>
                </c:pt>
                <c:pt idx="1776">
                  <c:v>23.75</c:v>
                </c:pt>
                <c:pt idx="1777">
                  <c:v>23.75</c:v>
                </c:pt>
                <c:pt idx="1778">
                  <c:v>23.75</c:v>
                </c:pt>
                <c:pt idx="1779">
                  <c:v>23.75</c:v>
                </c:pt>
                <c:pt idx="1780">
                  <c:v>23.75</c:v>
                </c:pt>
                <c:pt idx="1781">
                  <c:v>23.75</c:v>
                </c:pt>
                <c:pt idx="1782">
                  <c:v>23.75</c:v>
                </c:pt>
                <c:pt idx="1783">
                  <c:v>23.75</c:v>
                </c:pt>
                <c:pt idx="1784">
                  <c:v>23.75</c:v>
                </c:pt>
                <c:pt idx="1785">
                  <c:v>23.75</c:v>
                </c:pt>
                <c:pt idx="1786">
                  <c:v>23.75</c:v>
                </c:pt>
                <c:pt idx="1787">
                  <c:v>23.75</c:v>
                </c:pt>
                <c:pt idx="1788">
                  <c:v>23.75</c:v>
                </c:pt>
                <c:pt idx="1789">
                  <c:v>23.75</c:v>
                </c:pt>
                <c:pt idx="1790">
                  <c:v>23.75</c:v>
                </c:pt>
                <c:pt idx="1791">
                  <c:v>23.75</c:v>
                </c:pt>
                <c:pt idx="1792">
                  <c:v>23.75</c:v>
                </c:pt>
                <c:pt idx="1793">
                  <c:v>23.75</c:v>
                </c:pt>
                <c:pt idx="1794">
                  <c:v>23.75</c:v>
                </c:pt>
                <c:pt idx="1795">
                  <c:v>23.75</c:v>
                </c:pt>
                <c:pt idx="1796">
                  <c:v>23.75</c:v>
                </c:pt>
                <c:pt idx="1797">
                  <c:v>23.75</c:v>
                </c:pt>
                <c:pt idx="1798">
                  <c:v>23.75</c:v>
                </c:pt>
                <c:pt idx="1799">
                  <c:v>23.75</c:v>
                </c:pt>
                <c:pt idx="1800">
                  <c:v>23.75</c:v>
                </c:pt>
                <c:pt idx="1801">
                  <c:v>23.75</c:v>
                </c:pt>
                <c:pt idx="1802">
                  <c:v>23.75</c:v>
                </c:pt>
                <c:pt idx="1803">
                  <c:v>23.75</c:v>
                </c:pt>
                <c:pt idx="1804">
                  <c:v>23.75</c:v>
                </c:pt>
                <c:pt idx="1805">
                  <c:v>23.75</c:v>
                </c:pt>
                <c:pt idx="1806">
                  <c:v>23.75</c:v>
                </c:pt>
                <c:pt idx="1807">
                  <c:v>23.75</c:v>
                </c:pt>
                <c:pt idx="1808">
                  <c:v>23.75</c:v>
                </c:pt>
                <c:pt idx="1809">
                  <c:v>23.75</c:v>
                </c:pt>
                <c:pt idx="1810">
                  <c:v>23.75</c:v>
                </c:pt>
                <c:pt idx="1811">
                  <c:v>23.75</c:v>
                </c:pt>
                <c:pt idx="1812">
                  <c:v>23.75</c:v>
                </c:pt>
                <c:pt idx="1813">
                  <c:v>23.75</c:v>
                </c:pt>
                <c:pt idx="1814">
                  <c:v>23.75</c:v>
                </c:pt>
                <c:pt idx="1815">
                  <c:v>23.75</c:v>
                </c:pt>
                <c:pt idx="1816">
                  <c:v>23.75</c:v>
                </c:pt>
                <c:pt idx="1817">
                  <c:v>23.75</c:v>
                </c:pt>
                <c:pt idx="1818">
                  <c:v>23.75</c:v>
                </c:pt>
                <c:pt idx="1819">
                  <c:v>23.75</c:v>
                </c:pt>
                <c:pt idx="1820">
                  <c:v>23.75</c:v>
                </c:pt>
                <c:pt idx="1821">
                  <c:v>23.75</c:v>
                </c:pt>
                <c:pt idx="1822">
                  <c:v>23.75</c:v>
                </c:pt>
                <c:pt idx="1823">
                  <c:v>23.75</c:v>
                </c:pt>
                <c:pt idx="1824">
                  <c:v>23.75</c:v>
                </c:pt>
                <c:pt idx="1825">
                  <c:v>23.75</c:v>
                </c:pt>
                <c:pt idx="1826">
                  <c:v>23.75</c:v>
                </c:pt>
                <c:pt idx="1827">
                  <c:v>23.75</c:v>
                </c:pt>
                <c:pt idx="1828">
                  <c:v>23.75</c:v>
                </c:pt>
                <c:pt idx="1829">
                  <c:v>23.75</c:v>
                </c:pt>
                <c:pt idx="1830">
                  <c:v>23.75</c:v>
                </c:pt>
                <c:pt idx="1831">
                  <c:v>23.75</c:v>
                </c:pt>
                <c:pt idx="1832">
                  <c:v>23.75</c:v>
                </c:pt>
                <c:pt idx="1833">
                  <c:v>23.75</c:v>
                </c:pt>
                <c:pt idx="1834">
                  <c:v>23.75</c:v>
                </c:pt>
                <c:pt idx="1835">
                  <c:v>23.75</c:v>
                </c:pt>
                <c:pt idx="1836">
                  <c:v>23.75</c:v>
                </c:pt>
                <c:pt idx="1837">
                  <c:v>23.75</c:v>
                </c:pt>
                <c:pt idx="1838">
                  <c:v>23.75</c:v>
                </c:pt>
                <c:pt idx="1839">
                  <c:v>23.75</c:v>
                </c:pt>
                <c:pt idx="1840">
                  <c:v>23.75</c:v>
                </c:pt>
                <c:pt idx="1841">
                  <c:v>23.75</c:v>
                </c:pt>
                <c:pt idx="1842">
                  <c:v>23.75</c:v>
                </c:pt>
                <c:pt idx="1843">
                  <c:v>23.75</c:v>
                </c:pt>
                <c:pt idx="1844">
                  <c:v>23.75</c:v>
                </c:pt>
                <c:pt idx="1845">
                  <c:v>23.75</c:v>
                </c:pt>
                <c:pt idx="1846">
                  <c:v>23.75</c:v>
                </c:pt>
                <c:pt idx="1847">
                  <c:v>23.75</c:v>
                </c:pt>
                <c:pt idx="1848">
                  <c:v>23.75</c:v>
                </c:pt>
                <c:pt idx="1849">
                  <c:v>23.75</c:v>
                </c:pt>
                <c:pt idx="1850">
                  <c:v>23.75</c:v>
                </c:pt>
                <c:pt idx="1851">
                  <c:v>23.75</c:v>
                </c:pt>
                <c:pt idx="1852">
                  <c:v>23.75</c:v>
                </c:pt>
                <c:pt idx="1853">
                  <c:v>23.75</c:v>
                </c:pt>
                <c:pt idx="1854">
                  <c:v>23.75</c:v>
                </c:pt>
                <c:pt idx="1855">
                  <c:v>23.75</c:v>
                </c:pt>
                <c:pt idx="1856">
                  <c:v>23.75</c:v>
                </c:pt>
                <c:pt idx="1857">
                  <c:v>23.75</c:v>
                </c:pt>
                <c:pt idx="1858">
                  <c:v>23.75</c:v>
                </c:pt>
                <c:pt idx="1859">
                  <c:v>23.75</c:v>
                </c:pt>
                <c:pt idx="1860">
                  <c:v>23.75</c:v>
                </c:pt>
                <c:pt idx="1861">
                  <c:v>23.75</c:v>
                </c:pt>
                <c:pt idx="1862">
                  <c:v>23.75</c:v>
                </c:pt>
                <c:pt idx="1863">
                  <c:v>23.75</c:v>
                </c:pt>
                <c:pt idx="1864">
                  <c:v>23.75</c:v>
                </c:pt>
                <c:pt idx="1865">
                  <c:v>23.75</c:v>
                </c:pt>
                <c:pt idx="1866">
                  <c:v>23.75</c:v>
                </c:pt>
                <c:pt idx="1867">
                  <c:v>23.75</c:v>
                </c:pt>
                <c:pt idx="1868">
                  <c:v>23.75</c:v>
                </c:pt>
                <c:pt idx="1869">
                  <c:v>23.75</c:v>
                </c:pt>
                <c:pt idx="1870">
                  <c:v>23.75</c:v>
                </c:pt>
                <c:pt idx="1871">
                  <c:v>23.75</c:v>
                </c:pt>
                <c:pt idx="1872">
                  <c:v>23.75</c:v>
                </c:pt>
                <c:pt idx="1873">
                  <c:v>23.75</c:v>
                </c:pt>
                <c:pt idx="1874">
                  <c:v>23.75</c:v>
                </c:pt>
                <c:pt idx="1875">
                  <c:v>23.75</c:v>
                </c:pt>
                <c:pt idx="1876">
                  <c:v>23.75</c:v>
                </c:pt>
                <c:pt idx="1877">
                  <c:v>23.75</c:v>
                </c:pt>
                <c:pt idx="1878">
                  <c:v>23.75</c:v>
                </c:pt>
                <c:pt idx="1879">
                  <c:v>23.75</c:v>
                </c:pt>
                <c:pt idx="1880">
                  <c:v>23.75</c:v>
                </c:pt>
                <c:pt idx="1881">
                  <c:v>23.75</c:v>
                </c:pt>
                <c:pt idx="1882">
                  <c:v>23.75</c:v>
                </c:pt>
                <c:pt idx="1883">
                  <c:v>23.75</c:v>
                </c:pt>
                <c:pt idx="1884">
                  <c:v>23.75</c:v>
                </c:pt>
                <c:pt idx="1885">
                  <c:v>23.75</c:v>
                </c:pt>
                <c:pt idx="1886">
                  <c:v>23.75</c:v>
                </c:pt>
                <c:pt idx="1887">
                  <c:v>23.75</c:v>
                </c:pt>
                <c:pt idx="1888">
                  <c:v>23.75</c:v>
                </c:pt>
                <c:pt idx="1889">
                  <c:v>23.75</c:v>
                </c:pt>
                <c:pt idx="1890">
                  <c:v>23.75</c:v>
                </c:pt>
                <c:pt idx="1891">
                  <c:v>23.75</c:v>
                </c:pt>
                <c:pt idx="1892">
                  <c:v>23.75</c:v>
                </c:pt>
                <c:pt idx="1893">
                  <c:v>23.75</c:v>
                </c:pt>
                <c:pt idx="1894">
                  <c:v>23.75</c:v>
                </c:pt>
                <c:pt idx="1895">
                  <c:v>23.75</c:v>
                </c:pt>
                <c:pt idx="1896">
                  <c:v>23.75</c:v>
                </c:pt>
                <c:pt idx="1897">
                  <c:v>23.75</c:v>
                </c:pt>
                <c:pt idx="1898">
                  <c:v>23.75</c:v>
                </c:pt>
                <c:pt idx="1899">
                  <c:v>23.75</c:v>
                </c:pt>
                <c:pt idx="1900">
                  <c:v>23.75</c:v>
                </c:pt>
                <c:pt idx="1901">
                  <c:v>23.75</c:v>
                </c:pt>
                <c:pt idx="1902">
                  <c:v>23.75</c:v>
                </c:pt>
                <c:pt idx="1903">
                  <c:v>23.75</c:v>
                </c:pt>
                <c:pt idx="1904">
                  <c:v>23.75</c:v>
                </c:pt>
                <c:pt idx="1905">
                  <c:v>23.75</c:v>
                </c:pt>
                <c:pt idx="1906">
                  <c:v>23.75</c:v>
                </c:pt>
                <c:pt idx="1907">
                  <c:v>23.75</c:v>
                </c:pt>
                <c:pt idx="1908">
                  <c:v>23.75</c:v>
                </c:pt>
                <c:pt idx="1909">
                  <c:v>23.75</c:v>
                </c:pt>
                <c:pt idx="1910">
                  <c:v>23.75</c:v>
                </c:pt>
                <c:pt idx="1911">
                  <c:v>23.75</c:v>
                </c:pt>
                <c:pt idx="1912">
                  <c:v>23.75</c:v>
                </c:pt>
                <c:pt idx="1913">
                  <c:v>23.75</c:v>
                </c:pt>
                <c:pt idx="1914">
                  <c:v>23.75</c:v>
                </c:pt>
                <c:pt idx="1915">
                  <c:v>23.75</c:v>
                </c:pt>
                <c:pt idx="1916">
                  <c:v>23.75</c:v>
                </c:pt>
                <c:pt idx="1917">
                  <c:v>23.75</c:v>
                </c:pt>
                <c:pt idx="1918">
                  <c:v>23.75</c:v>
                </c:pt>
                <c:pt idx="1919">
                  <c:v>23.75</c:v>
                </c:pt>
                <c:pt idx="1920">
                  <c:v>23.75</c:v>
                </c:pt>
                <c:pt idx="1921">
                  <c:v>23.75</c:v>
                </c:pt>
                <c:pt idx="1922">
                  <c:v>23.75</c:v>
                </c:pt>
                <c:pt idx="1923">
                  <c:v>23.75</c:v>
                </c:pt>
                <c:pt idx="1924">
                  <c:v>23.75</c:v>
                </c:pt>
                <c:pt idx="1925">
                  <c:v>23.75</c:v>
                </c:pt>
                <c:pt idx="1926">
                  <c:v>23.75</c:v>
                </c:pt>
                <c:pt idx="1927">
                  <c:v>23.75</c:v>
                </c:pt>
                <c:pt idx="1928">
                  <c:v>23.75</c:v>
                </c:pt>
                <c:pt idx="1929">
                  <c:v>23.75</c:v>
                </c:pt>
                <c:pt idx="1930">
                  <c:v>23.75</c:v>
                </c:pt>
                <c:pt idx="1931">
                  <c:v>23.75</c:v>
                </c:pt>
                <c:pt idx="1932">
                  <c:v>23.75</c:v>
                </c:pt>
                <c:pt idx="1933">
                  <c:v>23.75</c:v>
                </c:pt>
                <c:pt idx="1934">
                  <c:v>23.75</c:v>
                </c:pt>
                <c:pt idx="1935">
                  <c:v>23.75</c:v>
                </c:pt>
                <c:pt idx="1936">
                  <c:v>23.75</c:v>
                </c:pt>
                <c:pt idx="1937">
                  <c:v>23.75</c:v>
                </c:pt>
                <c:pt idx="1938">
                  <c:v>23.75</c:v>
                </c:pt>
                <c:pt idx="1939">
                  <c:v>23.75</c:v>
                </c:pt>
                <c:pt idx="1940">
                  <c:v>23.75</c:v>
                </c:pt>
                <c:pt idx="1941">
                  <c:v>23.75</c:v>
                </c:pt>
                <c:pt idx="1942">
                  <c:v>23.75</c:v>
                </c:pt>
                <c:pt idx="1943">
                  <c:v>23.75</c:v>
                </c:pt>
                <c:pt idx="1944">
                  <c:v>23.75</c:v>
                </c:pt>
                <c:pt idx="1945">
                  <c:v>23.75</c:v>
                </c:pt>
                <c:pt idx="1946">
                  <c:v>23.75</c:v>
                </c:pt>
                <c:pt idx="1947">
                  <c:v>23.75</c:v>
                </c:pt>
                <c:pt idx="1948">
                  <c:v>23.75</c:v>
                </c:pt>
                <c:pt idx="1949">
                  <c:v>23.75</c:v>
                </c:pt>
                <c:pt idx="1950">
                  <c:v>23.75</c:v>
                </c:pt>
                <c:pt idx="1951">
                  <c:v>23.75</c:v>
                </c:pt>
                <c:pt idx="1952">
                  <c:v>23.75</c:v>
                </c:pt>
                <c:pt idx="1953">
                  <c:v>23.75</c:v>
                </c:pt>
                <c:pt idx="1954">
                  <c:v>23.75</c:v>
                </c:pt>
                <c:pt idx="1955">
                  <c:v>23.75</c:v>
                </c:pt>
                <c:pt idx="1956">
                  <c:v>23.75</c:v>
                </c:pt>
                <c:pt idx="1957">
                  <c:v>23.75</c:v>
                </c:pt>
                <c:pt idx="1958">
                  <c:v>23.75</c:v>
                </c:pt>
                <c:pt idx="1959">
                  <c:v>23.75</c:v>
                </c:pt>
                <c:pt idx="1960">
                  <c:v>23.75</c:v>
                </c:pt>
                <c:pt idx="1961">
                  <c:v>23.75</c:v>
                </c:pt>
                <c:pt idx="1962">
                  <c:v>23.75</c:v>
                </c:pt>
                <c:pt idx="1963">
                  <c:v>23.75</c:v>
                </c:pt>
                <c:pt idx="1964">
                  <c:v>23.75</c:v>
                </c:pt>
                <c:pt idx="1965">
                  <c:v>23.75</c:v>
                </c:pt>
                <c:pt idx="1966">
                  <c:v>23.75</c:v>
                </c:pt>
                <c:pt idx="1967">
                  <c:v>23.75</c:v>
                </c:pt>
                <c:pt idx="1968">
                  <c:v>23.75</c:v>
                </c:pt>
                <c:pt idx="1969">
                  <c:v>23.75</c:v>
                </c:pt>
                <c:pt idx="1970">
                  <c:v>23.75</c:v>
                </c:pt>
                <c:pt idx="1971">
                  <c:v>23.75</c:v>
                </c:pt>
                <c:pt idx="1972">
                  <c:v>23.75</c:v>
                </c:pt>
                <c:pt idx="1973">
                  <c:v>23.75</c:v>
                </c:pt>
                <c:pt idx="1974">
                  <c:v>23.75</c:v>
                </c:pt>
                <c:pt idx="1975">
                  <c:v>23.75</c:v>
                </c:pt>
                <c:pt idx="1976">
                  <c:v>23.75</c:v>
                </c:pt>
                <c:pt idx="1977">
                  <c:v>23.75</c:v>
                </c:pt>
                <c:pt idx="1978">
                  <c:v>23.75</c:v>
                </c:pt>
                <c:pt idx="1979">
                  <c:v>23.75</c:v>
                </c:pt>
                <c:pt idx="1980">
                  <c:v>23.75</c:v>
                </c:pt>
                <c:pt idx="1981">
                  <c:v>23.75</c:v>
                </c:pt>
                <c:pt idx="1982">
                  <c:v>23.75</c:v>
                </c:pt>
                <c:pt idx="1983">
                  <c:v>23.75</c:v>
                </c:pt>
                <c:pt idx="1984">
                  <c:v>23.75</c:v>
                </c:pt>
                <c:pt idx="1985">
                  <c:v>23.75</c:v>
                </c:pt>
                <c:pt idx="1986">
                  <c:v>23.75</c:v>
                </c:pt>
                <c:pt idx="1987">
                  <c:v>23.75</c:v>
                </c:pt>
                <c:pt idx="1988">
                  <c:v>23.75</c:v>
                </c:pt>
                <c:pt idx="1989">
                  <c:v>23.75</c:v>
                </c:pt>
                <c:pt idx="1990">
                  <c:v>23.75</c:v>
                </c:pt>
                <c:pt idx="1991">
                  <c:v>23.75</c:v>
                </c:pt>
                <c:pt idx="1992">
                  <c:v>23.75</c:v>
                </c:pt>
                <c:pt idx="1993">
                  <c:v>23.75</c:v>
                </c:pt>
                <c:pt idx="1994">
                  <c:v>23.75</c:v>
                </c:pt>
                <c:pt idx="1995">
                  <c:v>23.75</c:v>
                </c:pt>
                <c:pt idx="1996">
                  <c:v>23.75</c:v>
                </c:pt>
                <c:pt idx="1997">
                  <c:v>23.75</c:v>
                </c:pt>
                <c:pt idx="1998">
                  <c:v>23.75</c:v>
                </c:pt>
                <c:pt idx="1999">
                  <c:v>23.75</c:v>
                </c:pt>
                <c:pt idx="2000">
                  <c:v>23.75</c:v>
                </c:pt>
                <c:pt idx="2001">
                  <c:v>23.75</c:v>
                </c:pt>
                <c:pt idx="2002">
                  <c:v>23.75</c:v>
                </c:pt>
                <c:pt idx="2003">
                  <c:v>23.75</c:v>
                </c:pt>
                <c:pt idx="2004">
                  <c:v>23.75</c:v>
                </c:pt>
                <c:pt idx="2005">
                  <c:v>23.75</c:v>
                </c:pt>
                <c:pt idx="2006">
                  <c:v>23.75</c:v>
                </c:pt>
                <c:pt idx="2007">
                  <c:v>23.75</c:v>
                </c:pt>
                <c:pt idx="2008">
                  <c:v>23.75</c:v>
                </c:pt>
                <c:pt idx="2009">
                  <c:v>23.75</c:v>
                </c:pt>
                <c:pt idx="2010">
                  <c:v>23.75</c:v>
                </c:pt>
                <c:pt idx="2011">
                  <c:v>23.75</c:v>
                </c:pt>
                <c:pt idx="2012">
                  <c:v>23.75</c:v>
                </c:pt>
                <c:pt idx="2013">
                  <c:v>23.75</c:v>
                </c:pt>
                <c:pt idx="2014">
                  <c:v>23.75</c:v>
                </c:pt>
                <c:pt idx="2015">
                  <c:v>23.75</c:v>
                </c:pt>
                <c:pt idx="2016">
                  <c:v>23.75</c:v>
                </c:pt>
                <c:pt idx="2017">
                  <c:v>23.75</c:v>
                </c:pt>
                <c:pt idx="2018">
                  <c:v>23.75</c:v>
                </c:pt>
                <c:pt idx="2019">
                  <c:v>23.75</c:v>
                </c:pt>
                <c:pt idx="2020">
                  <c:v>23.75</c:v>
                </c:pt>
                <c:pt idx="2021">
                  <c:v>23.75</c:v>
                </c:pt>
                <c:pt idx="2022">
                  <c:v>23.75</c:v>
                </c:pt>
                <c:pt idx="2023">
                  <c:v>23.75</c:v>
                </c:pt>
                <c:pt idx="2024">
                  <c:v>23.75</c:v>
                </c:pt>
                <c:pt idx="2025">
                  <c:v>23.75</c:v>
                </c:pt>
                <c:pt idx="2026">
                  <c:v>23.75</c:v>
                </c:pt>
                <c:pt idx="2027">
                  <c:v>23.75</c:v>
                </c:pt>
                <c:pt idx="2028">
                  <c:v>23.75</c:v>
                </c:pt>
                <c:pt idx="2029">
                  <c:v>23.75</c:v>
                </c:pt>
                <c:pt idx="2030">
                  <c:v>23.75</c:v>
                </c:pt>
                <c:pt idx="2031">
                  <c:v>23.75</c:v>
                </c:pt>
                <c:pt idx="2032">
                  <c:v>23.75</c:v>
                </c:pt>
                <c:pt idx="2033">
                  <c:v>23.75</c:v>
                </c:pt>
                <c:pt idx="2034">
                  <c:v>23.75</c:v>
                </c:pt>
                <c:pt idx="2035">
                  <c:v>23.75</c:v>
                </c:pt>
                <c:pt idx="2036">
                  <c:v>24</c:v>
                </c:pt>
                <c:pt idx="2037">
                  <c:v>24.25</c:v>
                </c:pt>
                <c:pt idx="2038">
                  <c:v>24.5</c:v>
                </c:pt>
                <c:pt idx="2039">
                  <c:v>24.5</c:v>
                </c:pt>
                <c:pt idx="2040">
                  <c:v>24.5</c:v>
                </c:pt>
                <c:pt idx="2041">
                  <c:v>24.5</c:v>
                </c:pt>
                <c:pt idx="2042">
                  <c:v>24.75</c:v>
                </c:pt>
                <c:pt idx="2043">
                  <c:v>25</c:v>
                </c:pt>
                <c:pt idx="2044">
                  <c:v>25.25</c:v>
                </c:pt>
                <c:pt idx="2045">
                  <c:v>25.5</c:v>
                </c:pt>
                <c:pt idx="2046">
                  <c:v>25.75</c:v>
                </c:pt>
                <c:pt idx="2047">
                  <c:v>26</c:v>
                </c:pt>
                <c:pt idx="2048">
                  <c:v>26.25</c:v>
                </c:pt>
                <c:pt idx="2049">
                  <c:v>26.25</c:v>
                </c:pt>
                <c:pt idx="2050">
                  <c:v>26.5</c:v>
                </c:pt>
                <c:pt idx="2051">
                  <c:v>26.5</c:v>
                </c:pt>
                <c:pt idx="2052">
                  <c:v>26.5</c:v>
                </c:pt>
                <c:pt idx="2053">
                  <c:v>26.5</c:v>
                </c:pt>
                <c:pt idx="2054">
                  <c:v>26.5</c:v>
                </c:pt>
                <c:pt idx="2055">
                  <c:v>26.5</c:v>
                </c:pt>
                <c:pt idx="2056">
                  <c:v>26.5</c:v>
                </c:pt>
                <c:pt idx="2057">
                  <c:v>26.5</c:v>
                </c:pt>
                <c:pt idx="2058">
                  <c:v>26.5</c:v>
                </c:pt>
                <c:pt idx="2059">
                  <c:v>26.5</c:v>
                </c:pt>
                <c:pt idx="2060">
                  <c:v>26.5</c:v>
                </c:pt>
                <c:pt idx="2061">
                  <c:v>26.5</c:v>
                </c:pt>
                <c:pt idx="2062">
                  <c:v>26.5</c:v>
                </c:pt>
                <c:pt idx="2063">
                  <c:v>26.5</c:v>
                </c:pt>
                <c:pt idx="2064">
                  <c:v>26.5</c:v>
                </c:pt>
                <c:pt idx="2065">
                  <c:v>26.5</c:v>
                </c:pt>
                <c:pt idx="2066">
                  <c:v>26.5</c:v>
                </c:pt>
                <c:pt idx="2067">
                  <c:v>26.5</c:v>
                </c:pt>
                <c:pt idx="2068">
                  <c:v>26.5</c:v>
                </c:pt>
                <c:pt idx="2069">
                  <c:v>26.5</c:v>
                </c:pt>
                <c:pt idx="2070">
                  <c:v>26.5</c:v>
                </c:pt>
                <c:pt idx="2071">
                  <c:v>26.5</c:v>
                </c:pt>
                <c:pt idx="2072">
                  <c:v>26.5</c:v>
                </c:pt>
                <c:pt idx="2073">
                  <c:v>26.5</c:v>
                </c:pt>
                <c:pt idx="2074">
                  <c:v>26.5</c:v>
                </c:pt>
                <c:pt idx="2075">
                  <c:v>26.5</c:v>
                </c:pt>
                <c:pt idx="2076">
                  <c:v>26.5</c:v>
                </c:pt>
                <c:pt idx="2077">
                  <c:v>26.5</c:v>
                </c:pt>
                <c:pt idx="2078">
                  <c:v>26.5</c:v>
                </c:pt>
                <c:pt idx="2079">
                  <c:v>26.5</c:v>
                </c:pt>
                <c:pt idx="2080">
                  <c:v>26.5</c:v>
                </c:pt>
                <c:pt idx="2081">
                  <c:v>26.5</c:v>
                </c:pt>
                <c:pt idx="2082">
                  <c:v>26.5</c:v>
                </c:pt>
                <c:pt idx="2083">
                  <c:v>26.5</c:v>
                </c:pt>
                <c:pt idx="2084">
                  <c:v>26.5</c:v>
                </c:pt>
                <c:pt idx="2085">
                  <c:v>26.5</c:v>
                </c:pt>
                <c:pt idx="2086">
                  <c:v>26.5</c:v>
                </c:pt>
                <c:pt idx="2087">
                  <c:v>26.5</c:v>
                </c:pt>
                <c:pt idx="2088">
                  <c:v>26.5</c:v>
                </c:pt>
                <c:pt idx="2089">
                  <c:v>26.5</c:v>
                </c:pt>
                <c:pt idx="2090">
                  <c:v>26.5</c:v>
                </c:pt>
                <c:pt idx="2091">
                  <c:v>26.5</c:v>
                </c:pt>
                <c:pt idx="2092">
                  <c:v>26.5</c:v>
                </c:pt>
                <c:pt idx="2093">
                  <c:v>26.5</c:v>
                </c:pt>
                <c:pt idx="2094">
                  <c:v>26.5</c:v>
                </c:pt>
                <c:pt idx="2095">
                  <c:v>26.5</c:v>
                </c:pt>
                <c:pt idx="2096">
                  <c:v>26.5</c:v>
                </c:pt>
                <c:pt idx="2097">
                  <c:v>26.5</c:v>
                </c:pt>
                <c:pt idx="2098">
                  <c:v>26.5</c:v>
                </c:pt>
                <c:pt idx="2099">
                  <c:v>26.5</c:v>
                </c:pt>
                <c:pt idx="2100">
                  <c:v>26.5</c:v>
                </c:pt>
                <c:pt idx="2101">
                  <c:v>26.5</c:v>
                </c:pt>
                <c:pt idx="2102">
                  <c:v>26.5</c:v>
                </c:pt>
                <c:pt idx="2103">
                  <c:v>26.5</c:v>
                </c:pt>
                <c:pt idx="2104">
                  <c:v>26.5</c:v>
                </c:pt>
                <c:pt idx="2105">
                  <c:v>26.5</c:v>
                </c:pt>
                <c:pt idx="2106">
                  <c:v>26.5</c:v>
                </c:pt>
                <c:pt idx="2107">
                  <c:v>26.5</c:v>
                </c:pt>
                <c:pt idx="2108">
                  <c:v>26.5</c:v>
                </c:pt>
                <c:pt idx="2109">
                  <c:v>26.5</c:v>
                </c:pt>
                <c:pt idx="2110">
                  <c:v>26.5</c:v>
                </c:pt>
                <c:pt idx="2111">
                  <c:v>26.5</c:v>
                </c:pt>
                <c:pt idx="2112">
                  <c:v>26.5</c:v>
                </c:pt>
                <c:pt idx="2113">
                  <c:v>26.5</c:v>
                </c:pt>
                <c:pt idx="2114">
                  <c:v>26.5</c:v>
                </c:pt>
                <c:pt idx="2115">
                  <c:v>26.5</c:v>
                </c:pt>
                <c:pt idx="2116">
                  <c:v>26.5</c:v>
                </c:pt>
                <c:pt idx="2117">
                  <c:v>26.5</c:v>
                </c:pt>
                <c:pt idx="2118">
                  <c:v>26.5</c:v>
                </c:pt>
                <c:pt idx="2119">
                  <c:v>26.5</c:v>
                </c:pt>
                <c:pt idx="2120">
                  <c:v>26.5</c:v>
                </c:pt>
                <c:pt idx="2121">
                  <c:v>26.5</c:v>
                </c:pt>
                <c:pt idx="2122">
                  <c:v>26.5</c:v>
                </c:pt>
                <c:pt idx="2123">
                  <c:v>26.5</c:v>
                </c:pt>
                <c:pt idx="2124">
                  <c:v>26.5</c:v>
                </c:pt>
                <c:pt idx="2125">
                  <c:v>26.5</c:v>
                </c:pt>
                <c:pt idx="2126">
                  <c:v>26.5</c:v>
                </c:pt>
                <c:pt idx="2127">
                  <c:v>26.5</c:v>
                </c:pt>
                <c:pt idx="2128">
                  <c:v>26.5</c:v>
                </c:pt>
                <c:pt idx="2129">
                  <c:v>26.5</c:v>
                </c:pt>
                <c:pt idx="2130">
                  <c:v>26.5</c:v>
                </c:pt>
                <c:pt idx="2131">
                  <c:v>26.5</c:v>
                </c:pt>
                <c:pt idx="2132">
                  <c:v>26.5</c:v>
                </c:pt>
                <c:pt idx="2133">
                  <c:v>26.75</c:v>
                </c:pt>
                <c:pt idx="2134">
                  <c:v>27</c:v>
                </c:pt>
                <c:pt idx="2135">
                  <c:v>27.25</c:v>
                </c:pt>
                <c:pt idx="2136">
                  <c:v>27.5</c:v>
                </c:pt>
                <c:pt idx="2137">
                  <c:v>27.75</c:v>
                </c:pt>
                <c:pt idx="2138">
                  <c:v>28</c:v>
                </c:pt>
                <c:pt idx="2139">
                  <c:v>28.25</c:v>
                </c:pt>
                <c:pt idx="2140">
                  <c:v>28.5</c:v>
                </c:pt>
                <c:pt idx="2141">
                  <c:v>28.75</c:v>
                </c:pt>
                <c:pt idx="2142">
                  <c:v>29</c:v>
                </c:pt>
                <c:pt idx="2143">
                  <c:v>29.25</c:v>
                </c:pt>
                <c:pt idx="2144">
                  <c:v>29.5</c:v>
                </c:pt>
                <c:pt idx="2145">
                  <c:v>29.75</c:v>
                </c:pt>
                <c:pt idx="2146">
                  <c:v>30</c:v>
                </c:pt>
                <c:pt idx="2147">
                  <c:v>30.25</c:v>
                </c:pt>
                <c:pt idx="2148">
                  <c:v>30.5</c:v>
                </c:pt>
                <c:pt idx="2149">
                  <c:v>30.5</c:v>
                </c:pt>
                <c:pt idx="2150">
                  <c:v>30.5</c:v>
                </c:pt>
                <c:pt idx="2151">
                  <c:v>30.5</c:v>
                </c:pt>
                <c:pt idx="2152">
                  <c:v>30.5</c:v>
                </c:pt>
                <c:pt idx="2153">
                  <c:v>30.5</c:v>
                </c:pt>
                <c:pt idx="2154">
                  <c:v>30.75</c:v>
                </c:pt>
                <c:pt idx="2155">
                  <c:v>30.75</c:v>
                </c:pt>
                <c:pt idx="2156">
                  <c:v>30.75</c:v>
                </c:pt>
                <c:pt idx="2157">
                  <c:v>30.75</c:v>
                </c:pt>
                <c:pt idx="2158">
                  <c:v>30.75</c:v>
                </c:pt>
                <c:pt idx="2159">
                  <c:v>30.75</c:v>
                </c:pt>
                <c:pt idx="2160">
                  <c:v>30.75</c:v>
                </c:pt>
                <c:pt idx="2161">
                  <c:v>30.75</c:v>
                </c:pt>
                <c:pt idx="2162">
                  <c:v>30.75</c:v>
                </c:pt>
                <c:pt idx="2163">
                  <c:v>30.75</c:v>
                </c:pt>
                <c:pt idx="2164">
                  <c:v>30.75</c:v>
                </c:pt>
                <c:pt idx="2165">
                  <c:v>30.75</c:v>
                </c:pt>
                <c:pt idx="2166">
                  <c:v>30.75</c:v>
                </c:pt>
                <c:pt idx="2167">
                  <c:v>30.75</c:v>
                </c:pt>
                <c:pt idx="2168">
                  <c:v>30.75</c:v>
                </c:pt>
                <c:pt idx="2169">
                  <c:v>30.75</c:v>
                </c:pt>
                <c:pt idx="2170">
                  <c:v>30.75</c:v>
                </c:pt>
                <c:pt idx="2171">
                  <c:v>30.75</c:v>
                </c:pt>
                <c:pt idx="2172">
                  <c:v>30.75</c:v>
                </c:pt>
                <c:pt idx="2173">
                  <c:v>30.75</c:v>
                </c:pt>
                <c:pt idx="2174">
                  <c:v>30.75</c:v>
                </c:pt>
                <c:pt idx="2175">
                  <c:v>30.75</c:v>
                </c:pt>
                <c:pt idx="2176">
                  <c:v>30.75</c:v>
                </c:pt>
                <c:pt idx="2177">
                  <c:v>30.75</c:v>
                </c:pt>
                <c:pt idx="2178">
                  <c:v>30.75</c:v>
                </c:pt>
                <c:pt idx="2179">
                  <c:v>30.75</c:v>
                </c:pt>
                <c:pt idx="2180">
                  <c:v>30.75</c:v>
                </c:pt>
                <c:pt idx="2181">
                  <c:v>30.75</c:v>
                </c:pt>
                <c:pt idx="2182">
                  <c:v>30.75</c:v>
                </c:pt>
                <c:pt idx="2183">
                  <c:v>30.75</c:v>
                </c:pt>
                <c:pt idx="2184">
                  <c:v>30.75</c:v>
                </c:pt>
                <c:pt idx="2185">
                  <c:v>30.75</c:v>
                </c:pt>
                <c:pt idx="2186">
                  <c:v>30.75</c:v>
                </c:pt>
                <c:pt idx="2187">
                  <c:v>30.75</c:v>
                </c:pt>
                <c:pt idx="2188">
                  <c:v>30.75</c:v>
                </c:pt>
                <c:pt idx="2189">
                  <c:v>30.75</c:v>
                </c:pt>
                <c:pt idx="2190">
                  <c:v>30.75</c:v>
                </c:pt>
                <c:pt idx="2191">
                  <c:v>30.75</c:v>
                </c:pt>
                <c:pt idx="2192">
                  <c:v>30.75</c:v>
                </c:pt>
                <c:pt idx="2193">
                  <c:v>30.75</c:v>
                </c:pt>
                <c:pt idx="2194">
                  <c:v>30.75</c:v>
                </c:pt>
                <c:pt idx="2195">
                  <c:v>30.75</c:v>
                </c:pt>
                <c:pt idx="2196">
                  <c:v>30.75</c:v>
                </c:pt>
                <c:pt idx="2197">
                  <c:v>30.75</c:v>
                </c:pt>
                <c:pt idx="2198">
                  <c:v>30.75</c:v>
                </c:pt>
                <c:pt idx="2199">
                  <c:v>30.75</c:v>
                </c:pt>
                <c:pt idx="2200">
                  <c:v>30.75</c:v>
                </c:pt>
                <c:pt idx="2201">
                  <c:v>30.75</c:v>
                </c:pt>
                <c:pt idx="2202">
                  <c:v>30.75</c:v>
                </c:pt>
                <c:pt idx="2203">
                  <c:v>30.75</c:v>
                </c:pt>
                <c:pt idx="2204">
                  <c:v>30.75</c:v>
                </c:pt>
                <c:pt idx="2205">
                  <c:v>30.75</c:v>
                </c:pt>
                <c:pt idx="2206">
                  <c:v>30.75</c:v>
                </c:pt>
                <c:pt idx="2207">
                  <c:v>30.75</c:v>
                </c:pt>
                <c:pt idx="2208">
                  <c:v>30.75</c:v>
                </c:pt>
                <c:pt idx="2209">
                  <c:v>30.75</c:v>
                </c:pt>
                <c:pt idx="2210">
                  <c:v>30.75</c:v>
                </c:pt>
                <c:pt idx="2211">
                  <c:v>30.75</c:v>
                </c:pt>
                <c:pt idx="2212">
                  <c:v>30.75</c:v>
                </c:pt>
                <c:pt idx="2213">
                  <c:v>30.75</c:v>
                </c:pt>
                <c:pt idx="2214">
                  <c:v>30.75</c:v>
                </c:pt>
                <c:pt idx="2215">
                  <c:v>30.75</c:v>
                </c:pt>
                <c:pt idx="2216">
                  <c:v>30.75</c:v>
                </c:pt>
                <c:pt idx="2217">
                  <c:v>30.75</c:v>
                </c:pt>
                <c:pt idx="2218">
                  <c:v>30.75</c:v>
                </c:pt>
                <c:pt idx="2219">
                  <c:v>30.75</c:v>
                </c:pt>
                <c:pt idx="2220">
                  <c:v>30.75</c:v>
                </c:pt>
                <c:pt idx="2221">
                  <c:v>30.75</c:v>
                </c:pt>
                <c:pt idx="2222">
                  <c:v>30.75</c:v>
                </c:pt>
                <c:pt idx="2223">
                  <c:v>30.75</c:v>
                </c:pt>
                <c:pt idx="2224">
                  <c:v>30.75</c:v>
                </c:pt>
                <c:pt idx="2225">
                  <c:v>30.75</c:v>
                </c:pt>
                <c:pt idx="2226">
                  <c:v>30.75</c:v>
                </c:pt>
                <c:pt idx="2227">
                  <c:v>30.75</c:v>
                </c:pt>
                <c:pt idx="2228">
                  <c:v>30.75</c:v>
                </c:pt>
                <c:pt idx="2229">
                  <c:v>31</c:v>
                </c:pt>
                <c:pt idx="2230">
                  <c:v>31</c:v>
                </c:pt>
                <c:pt idx="2231">
                  <c:v>31</c:v>
                </c:pt>
                <c:pt idx="2232">
                  <c:v>31</c:v>
                </c:pt>
                <c:pt idx="2233">
                  <c:v>31</c:v>
                </c:pt>
                <c:pt idx="2234">
                  <c:v>31</c:v>
                </c:pt>
                <c:pt idx="2235">
                  <c:v>31</c:v>
                </c:pt>
                <c:pt idx="2236">
                  <c:v>31.25</c:v>
                </c:pt>
                <c:pt idx="2237">
                  <c:v>31.5</c:v>
                </c:pt>
                <c:pt idx="2238">
                  <c:v>31.75</c:v>
                </c:pt>
                <c:pt idx="2239">
                  <c:v>31.75</c:v>
                </c:pt>
                <c:pt idx="2240">
                  <c:v>31.75</c:v>
                </c:pt>
                <c:pt idx="2241">
                  <c:v>31.75</c:v>
                </c:pt>
                <c:pt idx="2242">
                  <c:v>31.75</c:v>
                </c:pt>
                <c:pt idx="2243">
                  <c:v>32</c:v>
                </c:pt>
                <c:pt idx="2244">
                  <c:v>32.25</c:v>
                </c:pt>
                <c:pt idx="2245">
                  <c:v>32.25</c:v>
                </c:pt>
                <c:pt idx="2246">
                  <c:v>32.25</c:v>
                </c:pt>
                <c:pt idx="2247">
                  <c:v>32.25</c:v>
                </c:pt>
                <c:pt idx="2248">
                  <c:v>32.25</c:v>
                </c:pt>
                <c:pt idx="2249">
                  <c:v>32.25</c:v>
                </c:pt>
                <c:pt idx="2250">
                  <c:v>32.25</c:v>
                </c:pt>
                <c:pt idx="2251">
                  <c:v>32.25</c:v>
                </c:pt>
                <c:pt idx="2252">
                  <c:v>32.25</c:v>
                </c:pt>
                <c:pt idx="2253">
                  <c:v>32.25</c:v>
                </c:pt>
                <c:pt idx="2254">
                  <c:v>32.25</c:v>
                </c:pt>
                <c:pt idx="2255">
                  <c:v>32.25</c:v>
                </c:pt>
                <c:pt idx="2256">
                  <c:v>32.25</c:v>
                </c:pt>
                <c:pt idx="2257">
                  <c:v>32.25</c:v>
                </c:pt>
                <c:pt idx="2258">
                  <c:v>32.25</c:v>
                </c:pt>
                <c:pt idx="2259">
                  <c:v>32.25</c:v>
                </c:pt>
                <c:pt idx="2260">
                  <c:v>32.25</c:v>
                </c:pt>
                <c:pt idx="2261">
                  <c:v>32.25</c:v>
                </c:pt>
                <c:pt idx="2262">
                  <c:v>32.25</c:v>
                </c:pt>
                <c:pt idx="2263">
                  <c:v>32.25</c:v>
                </c:pt>
                <c:pt idx="2264">
                  <c:v>32.25</c:v>
                </c:pt>
                <c:pt idx="2265">
                  <c:v>32.25</c:v>
                </c:pt>
                <c:pt idx="2266">
                  <c:v>32.25</c:v>
                </c:pt>
                <c:pt idx="2267">
                  <c:v>32.25</c:v>
                </c:pt>
                <c:pt idx="2268">
                  <c:v>32.25</c:v>
                </c:pt>
                <c:pt idx="2269">
                  <c:v>32.25</c:v>
                </c:pt>
                <c:pt idx="2270">
                  <c:v>32.25</c:v>
                </c:pt>
                <c:pt idx="2271">
                  <c:v>32.25</c:v>
                </c:pt>
                <c:pt idx="2272">
                  <c:v>32.25</c:v>
                </c:pt>
                <c:pt idx="2273">
                  <c:v>32.25</c:v>
                </c:pt>
                <c:pt idx="2274">
                  <c:v>32.25</c:v>
                </c:pt>
                <c:pt idx="2275">
                  <c:v>32.25</c:v>
                </c:pt>
                <c:pt idx="2276">
                  <c:v>32.25</c:v>
                </c:pt>
                <c:pt idx="2277">
                  <c:v>32.25</c:v>
                </c:pt>
                <c:pt idx="2278">
                  <c:v>32.25</c:v>
                </c:pt>
                <c:pt idx="2279">
                  <c:v>32.25</c:v>
                </c:pt>
                <c:pt idx="2280">
                  <c:v>32.25</c:v>
                </c:pt>
                <c:pt idx="2281">
                  <c:v>32.25</c:v>
                </c:pt>
                <c:pt idx="2282">
                  <c:v>32.25</c:v>
                </c:pt>
                <c:pt idx="2283">
                  <c:v>32.25</c:v>
                </c:pt>
                <c:pt idx="2284">
                  <c:v>32.25</c:v>
                </c:pt>
                <c:pt idx="2285">
                  <c:v>32.25</c:v>
                </c:pt>
                <c:pt idx="2286">
                  <c:v>32.25</c:v>
                </c:pt>
                <c:pt idx="2287">
                  <c:v>32.25</c:v>
                </c:pt>
                <c:pt idx="2288">
                  <c:v>32.25</c:v>
                </c:pt>
                <c:pt idx="2289">
                  <c:v>32.25</c:v>
                </c:pt>
                <c:pt idx="2290">
                  <c:v>32.25</c:v>
                </c:pt>
                <c:pt idx="2291">
                  <c:v>32.25</c:v>
                </c:pt>
                <c:pt idx="2292">
                  <c:v>32.25</c:v>
                </c:pt>
                <c:pt idx="2293">
                  <c:v>32.25</c:v>
                </c:pt>
                <c:pt idx="2294">
                  <c:v>32.25</c:v>
                </c:pt>
                <c:pt idx="2295">
                  <c:v>32.25</c:v>
                </c:pt>
                <c:pt idx="2296">
                  <c:v>32.25</c:v>
                </c:pt>
                <c:pt idx="2297">
                  <c:v>32.25</c:v>
                </c:pt>
                <c:pt idx="2298">
                  <c:v>32.25</c:v>
                </c:pt>
                <c:pt idx="2299">
                  <c:v>32.25</c:v>
                </c:pt>
                <c:pt idx="2300">
                  <c:v>32.25</c:v>
                </c:pt>
                <c:pt idx="2301">
                  <c:v>32.25</c:v>
                </c:pt>
                <c:pt idx="2302">
                  <c:v>32.25</c:v>
                </c:pt>
                <c:pt idx="2303">
                  <c:v>32.25</c:v>
                </c:pt>
                <c:pt idx="2304">
                  <c:v>32.25</c:v>
                </c:pt>
                <c:pt idx="2305">
                  <c:v>32.25</c:v>
                </c:pt>
                <c:pt idx="2306">
                  <c:v>32.25</c:v>
                </c:pt>
                <c:pt idx="2307">
                  <c:v>32.25</c:v>
                </c:pt>
                <c:pt idx="2308">
                  <c:v>32.25</c:v>
                </c:pt>
                <c:pt idx="2309">
                  <c:v>32.25</c:v>
                </c:pt>
                <c:pt idx="2310">
                  <c:v>32.25</c:v>
                </c:pt>
                <c:pt idx="2311">
                  <c:v>32.25</c:v>
                </c:pt>
                <c:pt idx="2312">
                  <c:v>32.25</c:v>
                </c:pt>
                <c:pt idx="2313">
                  <c:v>32.25</c:v>
                </c:pt>
                <c:pt idx="2314">
                  <c:v>32.25</c:v>
                </c:pt>
                <c:pt idx="2315">
                  <c:v>32.25</c:v>
                </c:pt>
                <c:pt idx="2316">
                  <c:v>32.25</c:v>
                </c:pt>
                <c:pt idx="2317">
                  <c:v>32.25</c:v>
                </c:pt>
                <c:pt idx="2318">
                  <c:v>32.25</c:v>
                </c:pt>
                <c:pt idx="2319">
                  <c:v>32.25</c:v>
                </c:pt>
                <c:pt idx="2320">
                  <c:v>32.25</c:v>
                </c:pt>
                <c:pt idx="2321">
                  <c:v>32.25</c:v>
                </c:pt>
                <c:pt idx="2322">
                  <c:v>32.25</c:v>
                </c:pt>
                <c:pt idx="2323">
                  <c:v>32.25</c:v>
                </c:pt>
                <c:pt idx="2324">
                  <c:v>32.5</c:v>
                </c:pt>
                <c:pt idx="2325">
                  <c:v>32.75</c:v>
                </c:pt>
                <c:pt idx="2326">
                  <c:v>33</c:v>
                </c:pt>
                <c:pt idx="2327">
                  <c:v>33.25</c:v>
                </c:pt>
                <c:pt idx="2328">
                  <c:v>33.5</c:v>
                </c:pt>
                <c:pt idx="2329">
                  <c:v>33.75</c:v>
                </c:pt>
                <c:pt idx="2330">
                  <c:v>34</c:v>
                </c:pt>
                <c:pt idx="2331">
                  <c:v>34.25</c:v>
                </c:pt>
                <c:pt idx="2332">
                  <c:v>34.5</c:v>
                </c:pt>
                <c:pt idx="2333">
                  <c:v>34.75</c:v>
                </c:pt>
                <c:pt idx="2334">
                  <c:v>34.75</c:v>
                </c:pt>
                <c:pt idx="2335">
                  <c:v>34.75</c:v>
                </c:pt>
                <c:pt idx="2336">
                  <c:v>34.75</c:v>
                </c:pt>
                <c:pt idx="2337">
                  <c:v>34.75</c:v>
                </c:pt>
                <c:pt idx="2338">
                  <c:v>34.75</c:v>
                </c:pt>
                <c:pt idx="2339">
                  <c:v>34.75</c:v>
                </c:pt>
                <c:pt idx="2340">
                  <c:v>34.75</c:v>
                </c:pt>
                <c:pt idx="2341">
                  <c:v>34.75</c:v>
                </c:pt>
                <c:pt idx="2342">
                  <c:v>34.75</c:v>
                </c:pt>
                <c:pt idx="2343">
                  <c:v>34.75</c:v>
                </c:pt>
                <c:pt idx="2344">
                  <c:v>34.75</c:v>
                </c:pt>
                <c:pt idx="2345">
                  <c:v>34.75</c:v>
                </c:pt>
                <c:pt idx="2346">
                  <c:v>34.75</c:v>
                </c:pt>
                <c:pt idx="2347">
                  <c:v>34.75</c:v>
                </c:pt>
                <c:pt idx="2348">
                  <c:v>34.75</c:v>
                </c:pt>
                <c:pt idx="2349">
                  <c:v>34.75</c:v>
                </c:pt>
                <c:pt idx="2350">
                  <c:v>34.75</c:v>
                </c:pt>
                <c:pt idx="2351">
                  <c:v>34.75</c:v>
                </c:pt>
                <c:pt idx="2352">
                  <c:v>34.75</c:v>
                </c:pt>
                <c:pt idx="2353">
                  <c:v>34.75</c:v>
                </c:pt>
                <c:pt idx="2354">
                  <c:v>34.75</c:v>
                </c:pt>
                <c:pt idx="2355">
                  <c:v>34.75</c:v>
                </c:pt>
                <c:pt idx="2356">
                  <c:v>34.75</c:v>
                </c:pt>
                <c:pt idx="2357">
                  <c:v>34.75</c:v>
                </c:pt>
                <c:pt idx="2358">
                  <c:v>34.75</c:v>
                </c:pt>
                <c:pt idx="2359">
                  <c:v>34.75</c:v>
                </c:pt>
                <c:pt idx="2360">
                  <c:v>34.75</c:v>
                </c:pt>
                <c:pt idx="2361">
                  <c:v>34.75</c:v>
                </c:pt>
                <c:pt idx="2362">
                  <c:v>34.75</c:v>
                </c:pt>
                <c:pt idx="2363">
                  <c:v>34.75</c:v>
                </c:pt>
                <c:pt idx="2364">
                  <c:v>34.75</c:v>
                </c:pt>
                <c:pt idx="2365">
                  <c:v>34.75</c:v>
                </c:pt>
                <c:pt idx="2366">
                  <c:v>34.75</c:v>
                </c:pt>
                <c:pt idx="2367">
                  <c:v>34.75</c:v>
                </c:pt>
                <c:pt idx="2368">
                  <c:v>34.75</c:v>
                </c:pt>
                <c:pt idx="2369">
                  <c:v>34.75</c:v>
                </c:pt>
                <c:pt idx="2370">
                  <c:v>34.75</c:v>
                </c:pt>
                <c:pt idx="2371">
                  <c:v>34.75</c:v>
                </c:pt>
                <c:pt idx="2372">
                  <c:v>34.75</c:v>
                </c:pt>
                <c:pt idx="2373">
                  <c:v>34.75</c:v>
                </c:pt>
                <c:pt idx="2374">
                  <c:v>34.75</c:v>
                </c:pt>
                <c:pt idx="2375">
                  <c:v>34.75</c:v>
                </c:pt>
                <c:pt idx="2376">
                  <c:v>34.75</c:v>
                </c:pt>
                <c:pt idx="2377">
                  <c:v>34.75</c:v>
                </c:pt>
                <c:pt idx="2378">
                  <c:v>34.75</c:v>
                </c:pt>
                <c:pt idx="2379">
                  <c:v>34.75</c:v>
                </c:pt>
                <c:pt idx="2380">
                  <c:v>34.75</c:v>
                </c:pt>
                <c:pt idx="2381">
                  <c:v>34.75</c:v>
                </c:pt>
                <c:pt idx="2382">
                  <c:v>34.75</c:v>
                </c:pt>
                <c:pt idx="2383">
                  <c:v>34.75</c:v>
                </c:pt>
                <c:pt idx="2384">
                  <c:v>34.75</c:v>
                </c:pt>
                <c:pt idx="2385">
                  <c:v>34.75</c:v>
                </c:pt>
                <c:pt idx="2386">
                  <c:v>34.75</c:v>
                </c:pt>
                <c:pt idx="2387">
                  <c:v>34.75</c:v>
                </c:pt>
                <c:pt idx="2388">
                  <c:v>34.75</c:v>
                </c:pt>
                <c:pt idx="2389">
                  <c:v>34.75</c:v>
                </c:pt>
                <c:pt idx="2390">
                  <c:v>34.75</c:v>
                </c:pt>
                <c:pt idx="2391">
                  <c:v>34.75</c:v>
                </c:pt>
                <c:pt idx="2392">
                  <c:v>34.75</c:v>
                </c:pt>
                <c:pt idx="2393">
                  <c:v>34.75</c:v>
                </c:pt>
                <c:pt idx="2394">
                  <c:v>34.75</c:v>
                </c:pt>
                <c:pt idx="2395">
                  <c:v>34.75</c:v>
                </c:pt>
                <c:pt idx="2396">
                  <c:v>34.75</c:v>
                </c:pt>
                <c:pt idx="2397">
                  <c:v>34.75</c:v>
                </c:pt>
                <c:pt idx="2398">
                  <c:v>34.75</c:v>
                </c:pt>
                <c:pt idx="2399">
                  <c:v>34.75</c:v>
                </c:pt>
                <c:pt idx="2400">
                  <c:v>34.75</c:v>
                </c:pt>
                <c:pt idx="2401">
                  <c:v>34.75</c:v>
                </c:pt>
                <c:pt idx="2402">
                  <c:v>34.75</c:v>
                </c:pt>
                <c:pt idx="2403">
                  <c:v>34.75</c:v>
                </c:pt>
                <c:pt idx="2404">
                  <c:v>34.75</c:v>
                </c:pt>
                <c:pt idx="2405">
                  <c:v>34.75</c:v>
                </c:pt>
                <c:pt idx="2406">
                  <c:v>34.75</c:v>
                </c:pt>
                <c:pt idx="2407">
                  <c:v>34.75</c:v>
                </c:pt>
                <c:pt idx="2408">
                  <c:v>34.75</c:v>
                </c:pt>
                <c:pt idx="2409">
                  <c:v>34.75</c:v>
                </c:pt>
                <c:pt idx="2410">
                  <c:v>34.75</c:v>
                </c:pt>
                <c:pt idx="2411">
                  <c:v>34.75</c:v>
                </c:pt>
                <c:pt idx="2412">
                  <c:v>34.75</c:v>
                </c:pt>
                <c:pt idx="2413">
                  <c:v>34.75</c:v>
                </c:pt>
                <c:pt idx="2414">
                  <c:v>34.75</c:v>
                </c:pt>
                <c:pt idx="2415">
                  <c:v>34.75</c:v>
                </c:pt>
                <c:pt idx="2416">
                  <c:v>34.75</c:v>
                </c:pt>
                <c:pt idx="2417">
                  <c:v>35</c:v>
                </c:pt>
                <c:pt idx="2418">
                  <c:v>35.25</c:v>
                </c:pt>
                <c:pt idx="2419">
                  <c:v>35.5</c:v>
                </c:pt>
                <c:pt idx="2420">
                  <c:v>35.75</c:v>
                </c:pt>
                <c:pt idx="2421">
                  <c:v>36</c:v>
                </c:pt>
                <c:pt idx="2422">
                  <c:v>36.25</c:v>
                </c:pt>
                <c:pt idx="2423">
                  <c:v>36.5</c:v>
                </c:pt>
                <c:pt idx="2424">
                  <c:v>36.75</c:v>
                </c:pt>
                <c:pt idx="2425">
                  <c:v>37</c:v>
                </c:pt>
                <c:pt idx="2426">
                  <c:v>37.25</c:v>
                </c:pt>
                <c:pt idx="2427">
                  <c:v>37.5</c:v>
                </c:pt>
                <c:pt idx="2428">
                  <c:v>37.75</c:v>
                </c:pt>
                <c:pt idx="2429">
                  <c:v>38</c:v>
                </c:pt>
                <c:pt idx="2430">
                  <c:v>38.25</c:v>
                </c:pt>
                <c:pt idx="2431">
                  <c:v>38.5</c:v>
                </c:pt>
                <c:pt idx="2432">
                  <c:v>38.75</c:v>
                </c:pt>
                <c:pt idx="2433">
                  <c:v>39</c:v>
                </c:pt>
                <c:pt idx="2434">
                  <c:v>39.25</c:v>
                </c:pt>
                <c:pt idx="2435">
                  <c:v>39.5</c:v>
                </c:pt>
                <c:pt idx="2436">
                  <c:v>39.5</c:v>
                </c:pt>
                <c:pt idx="2437">
                  <c:v>39.5</c:v>
                </c:pt>
                <c:pt idx="2438">
                  <c:v>39.5</c:v>
                </c:pt>
                <c:pt idx="2439">
                  <c:v>39.5</c:v>
                </c:pt>
                <c:pt idx="2440">
                  <c:v>39.5</c:v>
                </c:pt>
                <c:pt idx="2441">
                  <c:v>39.5</c:v>
                </c:pt>
                <c:pt idx="2442">
                  <c:v>39.5</c:v>
                </c:pt>
                <c:pt idx="2443">
                  <c:v>39.5</c:v>
                </c:pt>
                <c:pt idx="2444">
                  <c:v>39.5</c:v>
                </c:pt>
                <c:pt idx="2445">
                  <c:v>39.5</c:v>
                </c:pt>
                <c:pt idx="2446">
                  <c:v>39.5</c:v>
                </c:pt>
                <c:pt idx="2447">
                  <c:v>39.5</c:v>
                </c:pt>
                <c:pt idx="2448">
                  <c:v>39.5</c:v>
                </c:pt>
                <c:pt idx="2449">
                  <c:v>39.5</c:v>
                </c:pt>
                <c:pt idx="2450">
                  <c:v>39.5</c:v>
                </c:pt>
                <c:pt idx="2451">
                  <c:v>39.5</c:v>
                </c:pt>
                <c:pt idx="2452">
                  <c:v>39.5</c:v>
                </c:pt>
                <c:pt idx="2453">
                  <c:v>39.5</c:v>
                </c:pt>
                <c:pt idx="2454">
                  <c:v>39.5</c:v>
                </c:pt>
                <c:pt idx="2455">
                  <c:v>39.5</c:v>
                </c:pt>
                <c:pt idx="2456">
                  <c:v>39.5</c:v>
                </c:pt>
                <c:pt idx="2457">
                  <c:v>39.5</c:v>
                </c:pt>
                <c:pt idx="2458">
                  <c:v>39.5</c:v>
                </c:pt>
                <c:pt idx="2459">
                  <c:v>39.5</c:v>
                </c:pt>
                <c:pt idx="2460">
                  <c:v>39.5</c:v>
                </c:pt>
                <c:pt idx="2461">
                  <c:v>39.5</c:v>
                </c:pt>
                <c:pt idx="2462">
                  <c:v>39.5</c:v>
                </c:pt>
                <c:pt idx="2463">
                  <c:v>39.5</c:v>
                </c:pt>
                <c:pt idx="2464">
                  <c:v>39.5</c:v>
                </c:pt>
                <c:pt idx="2465">
                  <c:v>39.5</c:v>
                </c:pt>
                <c:pt idx="2466">
                  <c:v>39.5</c:v>
                </c:pt>
                <c:pt idx="2467">
                  <c:v>39.5</c:v>
                </c:pt>
                <c:pt idx="2468">
                  <c:v>39.5</c:v>
                </c:pt>
                <c:pt idx="2469">
                  <c:v>39.5</c:v>
                </c:pt>
                <c:pt idx="2470">
                  <c:v>39.5</c:v>
                </c:pt>
                <c:pt idx="2471">
                  <c:v>39.5</c:v>
                </c:pt>
                <c:pt idx="2472">
                  <c:v>39.5</c:v>
                </c:pt>
                <c:pt idx="2473">
                  <c:v>39.5</c:v>
                </c:pt>
                <c:pt idx="2474">
                  <c:v>39.5</c:v>
                </c:pt>
                <c:pt idx="2475">
                  <c:v>39.5</c:v>
                </c:pt>
                <c:pt idx="2476">
                  <c:v>39.5</c:v>
                </c:pt>
                <c:pt idx="2477">
                  <c:v>39.5</c:v>
                </c:pt>
                <c:pt idx="2478">
                  <c:v>39.5</c:v>
                </c:pt>
                <c:pt idx="2479">
                  <c:v>39.5</c:v>
                </c:pt>
                <c:pt idx="2480">
                  <c:v>39.5</c:v>
                </c:pt>
                <c:pt idx="2481">
                  <c:v>39.5</c:v>
                </c:pt>
                <c:pt idx="2482">
                  <c:v>39.5</c:v>
                </c:pt>
                <c:pt idx="2483">
                  <c:v>39.5</c:v>
                </c:pt>
                <c:pt idx="2484">
                  <c:v>39.5</c:v>
                </c:pt>
                <c:pt idx="2485">
                  <c:v>39.5</c:v>
                </c:pt>
                <c:pt idx="2486">
                  <c:v>39.5</c:v>
                </c:pt>
                <c:pt idx="2487">
                  <c:v>39.5</c:v>
                </c:pt>
                <c:pt idx="2488">
                  <c:v>39.5</c:v>
                </c:pt>
                <c:pt idx="2489">
                  <c:v>39.5</c:v>
                </c:pt>
                <c:pt idx="2490">
                  <c:v>39.5</c:v>
                </c:pt>
                <c:pt idx="2491">
                  <c:v>39.5</c:v>
                </c:pt>
                <c:pt idx="2492">
                  <c:v>39.5</c:v>
                </c:pt>
                <c:pt idx="2493">
                  <c:v>39.5</c:v>
                </c:pt>
                <c:pt idx="2494">
                  <c:v>39.5</c:v>
                </c:pt>
                <c:pt idx="2495">
                  <c:v>39.5</c:v>
                </c:pt>
                <c:pt idx="2496">
                  <c:v>39.5</c:v>
                </c:pt>
                <c:pt idx="2497">
                  <c:v>39.5</c:v>
                </c:pt>
                <c:pt idx="2498">
                  <c:v>39.5</c:v>
                </c:pt>
                <c:pt idx="2499">
                  <c:v>39.5</c:v>
                </c:pt>
                <c:pt idx="2500">
                  <c:v>39.5</c:v>
                </c:pt>
                <c:pt idx="2501">
                  <c:v>39.5</c:v>
                </c:pt>
                <c:pt idx="2502">
                  <c:v>39.5</c:v>
                </c:pt>
                <c:pt idx="2503">
                  <c:v>39.5</c:v>
                </c:pt>
                <c:pt idx="2504">
                  <c:v>39.5</c:v>
                </c:pt>
                <c:pt idx="2505">
                  <c:v>39.5</c:v>
                </c:pt>
                <c:pt idx="2506">
                  <c:v>39.5</c:v>
                </c:pt>
                <c:pt idx="2507">
                  <c:v>39.5</c:v>
                </c:pt>
                <c:pt idx="2508">
                  <c:v>39.5</c:v>
                </c:pt>
                <c:pt idx="2509">
                  <c:v>39.5</c:v>
                </c:pt>
                <c:pt idx="2510">
                  <c:v>39.5</c:v>
                </c:pt>
                <c:pt idx="2511">
                  <c:v>39.5</c:v>
                </c:pt>
                <c:pt idx="2512">
                  <c:v>39.5</c:v>
                </c:pt>
                <c:pt idx="2513">
                  <c:v>39.75</c:v>
                </c:pt>
                <c:pt idx="2514">
                  <c:v>40</c:v>
                </c:pt>
                <c:pt idx="2515">
                  <c:v>40.25</c:v>
                </c:pt>
                <c:pt idx="2516">
                  <c:v>40.5</c:v>
                </c:pt>
                <c:pt idx="2517">
                  <c:v>40.75</c:v>
                </c:pt>
                <c:pt idx="2518">
                  <c:v>41</c:v>
                </c:pt>
                <c:pt idx="2519">
                  <c:v>41.25</c:v>
                </c:pt>
                <c:pt idx="2520">
                  <c:v>41.5</c:v>
                </c:pt>
                <c:pt idx="2521">
                  <c:v>41.75</c:v>
                </c:pt>
                <c:pt idx="2522">
                  <c:v>42</c:v>
                </c:pt>
                <c:pt idx="2523">
                  <c:v>42.25</c:v>
                </c:pt>
                <c:pt idx="2524">
                  <c:v>42.5</c:v>
                </c:pt>
                <c:pt idx="2525">
                  <c:v>42.75</c:v>
                </c:pt>
                <c:pt idx="2526">
                  <c:v>43</c:v>
                </c:pt>
                <c:pt idx="2527">
                  <c:v>43.25</c:v>
                </c:pt>
                <c:pt idx="2528">
                  <c:v>43.5</c:v>
                </c:pt>
                <c:pt idx="2529">
                  <c:v>43.75</c:v>
                </c:pt>
                <c:pt idx="2530">
                  <c:v>44</c:v>
                </c:pt>
                <c:pt idx="2531">
                  <c:v>44.25</c:v>
                </c:pt>
                <c:pt idx="2532">
                  <c:v>44.5</c:v>
                </c:pt>
                <c:pt idx="2533">
                  <c:v>44.75</c:v>
                </c:pt>
                <c:pt idx="2534">
                  <c:v>45</c:v>
                </c:pt>
                <c:pt idx="2535">
                  <c:v>45.25</c:v>
                </c:pt>
                <c:pt idx="2536">
                  <c:v>45.25</c:v>
                </c:pt>
                <c:pt idx="2537">
                  <c:v>45.25</c:v>
                </c:pt>
                <c:pt idx="2538">
                  <c:v>45.25</c:v>
                </c:pt>
                <c:pt idx="2539">
                  <c:v>45.25</c:v>
                </c:pt>
                <c:pt idx="2540">
                  <c:v>45.25</c:v>
                </c:pt>
                <c:pt idx="2541">
                  <c:v>45.25</c:v>
                </c:pt>
                <c:pt idx="2542">
                  <c:v>45.25</c:v>
                </c:pt>
                <c:pt idx="2543">
                  <c:v>45.25</c:v>
                </c:pt>
                <c:pt idx="2544">
                  <c:v>45.25</c:v>
                </c:pt>
                <c:pt idx="2545">
                  <c:v>45.25</c:v>
                </c:pt>
                <c:pt idx="2546">
                  <c:v>45.25</c:v>
                </c:pt>
                <c:pt idx="2547">
                  <c:v>45.25</c:v>
                </c:pt>
                <c:pt idx="2548">
                  <c:v>45.25</c:v>
                </c:pt>
                <c:pt idx="2549">
                  <c:v>45.25</c:v>
                </c:pt>
                <c:pt idx="2550">
                  <c:v>45.25</c:v>
                </c:pt>
                <c:pt idx="2551">
                  <c:v>45.25</c:v>
                </c:pt>
                <c:pt idx="2552">
                  <c:v>45.25</c:v>
                </c:pt>
                <c:pt idx="2553">
                  <c:v>45.25</c:v>
                </c:pt>
                <c:pt idx="2554">
                  <c:v>45.25</c:v>
                </c:pt>
                <c:pt idx="2555">
                  <c:v>45.25</c:v>
                </c:pt>
                <c:pt idx="2556">
                  <c:v>45.25</c:v>
                </c:pt>
                <c:pt idx="2557">
                  <c:v>45.25</c:v>
                </c:pt>
                <c:pt idx="2558">
                  <c:v>45.25</c:v>
                </c:pt>
                <c:pt idx="2559">
                  <c:v>45.25</c:v>
                </c:pt>
                <c:pt idx="2560">
                  <c:v>45.25</c:v>
                </c:pt>
                <c:pt idx="2561">
                  <c:v>45.25</c:v>
                </c:pt>
                <c:pt idx="2562">
                  <c:v>45.25</c:v>
                </c:pt>
                <c:pt idx="2563">
                  <c:v>45.25</c:v>
                </c:pt>
                <c:pt idx="2564">
                  <c:v>45.25</c:v>
                </c:pt>
                <c:pt idx="2565">
                  <c:v>45.25</c:v>
                </c:pt>
                <c:pt idx="2566">
                  <c:v>45.25</c:v>
                </c:pt>
                <c:pt idx="2567">
                  <c:v>45.25</c:v>
                </c:pt>
                <c:pt idx="2568">
                  <c:v>45.25</c:v>
                </c:pt>
                <c:pt idx="2569">
                  <c:v>45.25</c:v>
                </c:pt>
                <c:pt idx="2570">
                  <c:v>45.25</c:v>
                </c:pt>
                <c:pt idx="2571">
                  <c:v>45.25</c:v>
                </c:pt>
                <c:pt idx="2572">
                  <c:v>45.25</c:v>
                </c:pt>
                <c:pt idx="2573">
                  <c:v>45.25</c:v>
                </c:pt>
                <c:pt idx="2574">
                  <c:v>45.25</c:v>
                </c:pt>
                <c:pt idx="2575">
                  <c:v>45.25</c:v>
                </c:pt>
                <c:pt idx="2576">
                  <c:v>45.25</c:v>
                </c:pt>
                <c:pt idx="2577">
                  <c:v>45.25</c:v>
                </c:pt>
                <c:pt idx="2578">
                  <c:v>45.25</c:v>
                </c:pt>
                <c:pt idx="2579">
                  <c:v>45.25</c:v>
                </c:pt>
                <c:pt idx="2580">
                  <c:v>45.25</c:v>
                </c:pt>
                <c:pt idx="2581">
                  <c:v>45.25</c:v>
                </c:pt>
                <c:pt idx="2582">
                  <c:v>45.25</c:v>
                </c:pt>
                <c:pt idx="2583">
                  <c:v>45.25</c:v>
                </c:pt>
                <c:pt idx="2584">
                  <c:v>45.25</c:v>
                </c:pt>
                <c:pt idx="2585">
                  <c:v>45.25</c:v>
                </c:pt>
                <c:pt idx="2586">
                  <c:v>45.25</c:v>
                </c:pt>
                <c:pt idx="2587">
                  <c:v>45.25</c:v>
                </c:pt>
                <c:pt idx="2588">
                  <c:v>45.25</c:v>
                </c:pt>
                <c:pt idx="2589">
                  <c:v>45.25</c:v>
                </c:pt>
                <c:pt idx="2590">
                  <c:v>45.25</c:v>
                </c:pt>
                <c:pt idx="2591">
                  <c:v>45.25</c:v>
                </c:pt>
                <c:pt idx="2592">
                  <c:v>45.25</c:v>
                </c:pt>
                <c:pt idx="2593">
                  <c:v>45.25</c:v>
                </c:pt>
                <c:pt idx="2594">
                  <c:v>45.25</c:v>
                </c:pt>
                <c:pt idx="2595">
                  <c:v>45.25</c:v>
                </c:pt>
                <c:pt idx="2596">
                  <c:v>45.25</c:v>
                </c:pt>
                <c:pt idx="2597">
                  <c:v>45.25</c:v>
                </c:pt>
                <c:pt idx="2598">
                  <c:v>45.25</c:v>
                </c:pt>
                <c:pt idx="2599">
                  <c:v>45.25</c:v>
                </c:pt>
                <c:pt idx="2600">
                  <c:v>45.25</c:v>
                </c:pt>
                <c:pt idx="2601">
                  <c:v>45.25</c:v>
                </c:pt>
                <c:pt idx="2602">
                  <c:v>45.25</c:v>
                </c:pt>
                <c:pt idx="2603">
                  <c:v>45.25</c:v>
                </c:pt>
                <c:pt idx="2604">
                  <c:v>45.25</c:v>
                </c:pt>
                <c:pt idx="2605">
                  <c:v>45.25</c:v>
                </c:pt>
                <c:pt idx="2606">
                  <c:v>45.5</c:v>
                </c:pt>
                <c:pt idx="2607">
                  <c:v>45.75</c:v>
                </c:pt>
                <c:pt idx="2608">
                  <c:v>46</c:v>
                </c:pt>
                <c:pt idx="2609">
                  <c:v>46.25</c:v>
                </c:pt>
                <c:pt idx="2610">
                  <c:v>46.5</c:v>
                </c:pt>
                <c:pt idx="2611">
                  <c:v>46.75</c:v>
                </c:pt>
                <c:pt idx="2612">
                  <c:v>47</c:v>
                </c:pt>
                <c:pt idx="2613">
                  <c:v>47.25</c:v>
                </c:pt>
                <c:pt idx="2614">
                  <c:v>47.5</c:v>
                </c:pt>
                <c:pt idx="2615">
                  <c:v>47.75</c:v>
                </c:pt>
                <c:pt idx="2616">
                  <c:v>48</c:v>
                </c:pt>
                <c:pt idx="2617">
                  <c:v>48.25</c:v>
                </c:pt>
                <c:pt idx="2618">
                  <c:v>48.5</c:v>
                </c:pt>
                <c:pt idx="2619">
                  <c:v>48.75</c:v>
                </c:pt>
                <c:pt idx="2620">
                  <c:v>49</c:v>
                </c:pt>
                <c:pt idx="2621">
                  <c:v>49.25</c:v>
                </c:pt>
                <c:pt idx="2622">
                  <c:v>49.5</c:v>
                </c:pt>
                <c:pt idx="2623">
                  <c:v>49.75</c:v>
                </c:pt>
                <c:pt idx="2624">
                  <c:v>49.75</c:v>
                </c:pt>
                <c:pt idx="2625">
                  <c:v>49.75</c:v>
                </c:pt>
                <c:pt idx="2626">
                  <c:v>49.75</c:v>
                </c:pt>
                <c:pt idx="2627">
                  <c:v>49.75</c:v>
                </c:pt>
                <c:pt idx="2628">
                  <c:v>49.75</c:v>
                </c:pt>
                <c:pt idx="2629">
                  <c:v>49.75</c:v>
                </c:pt>
                <c:pt idx="2630">
                  <c:v>49.75</c:v>
                </c:pt>
                <c:pt idx="2631">
                  <c:v>49.75</c:v>
                </c:pt>
                <c:pt idx="2632">
                  <c:v>49.75</c:v>
                </c:pt>
                <c:pt idx="2633">
                  <c:v>49.75</c:v>
                </c:pt>
                <c:pt idx="2634">
                  <c:v>49.75</c:v>
                </c:pt>
                <c:pt idx="2635">
                  <c:v>49.75</c:v>
                </c:pt>
                <c:pt idx="2636">
                  <c:v>49.75</c:v>
                </c:pt>
                <c:pt idx="2637">
                  <c:v>49.75</c:v>
                </c:pt>
                <c:pt idx="2638">
                  <c:v>49.75</c:v>
                </c:pt>
                <c:pt idx="2639">
                  <c:v>49.75</c:v>
                </c:pt>
                <c:pt idx="2640">
                  <c:v>49.75</c:v>
                </c:pt>
                <c:pt idx="2641">
                  <c:v>49.75</c:v>
                </c:pt>
                <c:pt idx="2642">
                  <c:v>49.75</c:v>
                </c:pt>
                <c:pt idx="2643">
                  <c:v>49.75</c:v>
                </c:pt>
                <c:pt idx="2644">
                  <c:v>49.75</c:v>
                </c:pt>
                <c:pt idx="2645">
                  <c:v>49.75</c:v>
                </c:pt>
                <c:pt idx="2646">
                  <c:v>49.75</c:v>
                </c:pt>
                <c:pt idx="2647">
                  <c:v>49.75</c:v>
                </c:pt>
                <c:pt idx="2648">
                  <c:v>49.75</c:v>
                </c:pt>
                <c:pt idx="2649">
                  <c:v>49.75</c:v>
                </c:pt>
                <c:pt idx="2650">
                  <c:v>49.75</c:v>
                </c:pt>
                <c:pt idx="2651">
                  <c:v>49.75</c:v>
                </c:pt>
                <c:pt idx="2652">
                  <c:v>49.75</c:v>
                </c:pt>
                <c:pt idx="2653">
                  <c:v>49.75</c:v>
                </c:pt>
                <c:pt idx="2654">
                  <c:v>49.75</c:v>
                </c:pt>
                <c:pt idx="2655">
                  <c:v>49.75</c:v>
                </c:pt>
                <c:pt idx="2656">
                  <c:v>49.75</c:v>
                </c:pt>
                <c:pt idx="2657">
                  <c:v>49.75</c:v>
                </c:pt>
                <c:pt idx="2658">
                  <c:v>49.75</c:v>
                </c:pt>
                <c:pt idx="2659">
                  <c:v>49.75</c:v>
                </c:pt>
                <c:pt idx="2660">
                  <c:v>49.75</c:v>
                </c:pt>
                <c:pt idx="2661">
                  <c:v>49.75</c:v>
                </c:pt>
                <c:pt idx="2662">
                  <c:v>49.75</c:v>
                </c:pt>
                <c:pt idx="2663">
                  <c:v>49.75</c:v>
                </c:pt>
                <c:pt idx="2664">
                  <c:v>49.75</c:v>
                </c:pt>
                <c:pt idx="2665">
                  <c:v>49.75</c:v>
                </c:pt>
                <c:pt idx="2666">
                  <c:v>49.75</c:v>
                </c:pt>
                <c:pt idx="2667">
                  <c:v>49.75</c:v>
                </c:pt>
                <c:pt idx="2668">
                  <c:v>49.75</c:v>
                </c:pt>
                <c:pt idx="2669">
                  <c:v>49.75</c:v>
                </c:pt>
                <c:pt idx="2670">
                  <c:v>49.75</c:v>
                </c:pt>
                <c:pt idx="2671">
                  <c:v>49.75</c:v>
                </c:pt>
                <c:pt idx="2672">
                  <c:v>49.75</c:v>
                </c:pt>
                <c:pt idx="2673">
                  <c:v>49.75</c:v>
                </c:pt>
                <c:pt idx="2674">
                  <c:v>49.75</c:v>
                </c:pt>
                <c:pt idx="2675">
                  <c:v>49.75</c:v>
                </c:pt>
                <c:pt idx="2676">
                  <c:v>49.75</c:v>
                </c:pt>
                <c:pt idx="2677">
                  <c:v>49.75</c:v>
                </c:pt>
                <c:pt idx="2678">
                  <c:v>49.75</c:v>
                </c:pt>
                <c:pt idx="2679">
                  <c:v>49.75</c:v>
                </c:pt>
                <c:pt idx="2680">
                  <c:v>49.75</c:v>
                </c:pt>
                <c:pt idx="2681">
                  <c:v>49.75</c:v>
                </c:pt>
                <c:pt idx="2682">
                  <c:v>49.75</c:v>
                </c:pt>
                <c:pt idx="2683">
                  <c:v>49.75</c:v>
                </c:pt>
                <c:pt idx="2684">
                  <c:v>49.75</c:v>
                </c:pt>
                <c:pt idx="2685">
                  <c:v>49.75</c:v>
                </c:pt>
                <c:pt idx="2686">
                  <c:v>49.75</c:v>
                </c:pt>
                <c:pt idx="2687">
                  <c:v>49.75</c:v>
                </c:pt>
                <c:pt idx="2688">
                  <c:v>49.75</c:v>
                </c:pt>
                <c:pt idx="2689">
                  <c:v>49.75</c:v>
                </c:pt>
                <c:pt idx="2690">
                  <c:v>49.75</c:v>
                </c:pt>
                <c:pt idx="2691">
                  <c:v>49.75</c:v>
                </c:pt>
                <c:pt idx="2692">
                  <c:v>49.75</c:v>
                </c:pt>
                <c:pt idx="2693">
                  <c:v>49.75</c:v>
                </c:pt>
                <c:pt idx="2694">
                  <c:v>49.75</c:v>
                </c:pt>
                <c:pt idx="2695">
                  <c:v>49.75</c:v>
                </c:pt>
                <c:pt idx="2696">
                  <c:v>49.75</c:v>
                </c:pt>
                <c:pt idx="2697">
                  <c:v>49.75</c:v>
                </c:pt>
                <c:pt idx="2698">
                  <c:v>49.75</c:v>
                </c:pt>
                <c:pt idx="2699">
                  <c:v>49.75</c:v>
                </c:pt>
                <c:pt idx="2700">
                  <c:v>49.75</c:v>
                </c:pt>
                <c:pt idx="2701">
                  <c:v>49.75</c:v>
                </c:pt>
                <c:pt idx="2702">
                  <c:v>49.75</c:v>
                </c:pt>
                <c:pt idx="2703">
                  <c:v>49.75</c:v>
                </c:pt>
                <c:pt idx="2704">
                  <c:v>50</c:v>
                </c:pt>
                <c:pt idx="2705">
                  <c:v>50.25</c:v>
                </c:pt>
                <c:pt idx="2706">
                  <c:v>50.5</c:v>
                </c:pt>
                <c:pt idx="2707">
                  <c:v>50.75</c:v>
                </c:pt>
                <c:pt idx="2708">
                  <c:v>51</c:v>
                </c:pt>
                <c:pt idx="2709">
                  <c:v>51.25</c:v>
                </c:pt>
                <c:pt idx="2710">
                  <c:v>51.5</c:v>
                </c:pt>
                <c:pt idx="2711">
                  <c:v>51.75</c:v>
                </c:pt>
                <c:pt idx="2712">
                  <c:v>52</c:v>
                </c:pt>
                <c:pt idx="2713">
                  <c:v>52.25</c:v>
                </c:pt>
                <c:pt idx="2714">
                  <c:v>52.5</c:v>
                </c:pt>
                <c:pt idx="2715">
                  <c:v>52.75</c:v>
                </c:pt>
                <c:pt idx="2716">
                  <c:v>53</c:v>
                </c:pt>
                <c:pt idx="2717">
                  <c:v>53</c:v>
                </c:pt>
                <c:pt idx="2718">
                  <c:v>53</c:v>
                </c:pt>
                <c:pt idx="2719">
                  <c:v>53.25</c:v>
                </c:pt>
                <c:pt idx="2720">
                  <c:v>53.5</c:v>
                </c:pt>
                <c:pt idx="2721">
                  <c:v>53.75</c:v>
                </c:pt>
                <c:pt idx="2722">
                  <c:v>53.75</c:v>
                </c:pt>
                <c:pt idx="2723">
                  <c:v>53.75</c:v>
                </c:pt>
                <c:pt idx="2724">
                  <c:v>53.75</c:v>
                </c:pt>
                <c:pt idx="2725">
                  <c:v>53.75</c:v>
                </c:pt>
                <c:pt idx="2726">
                  <c:v>53.75</c:v>
                </c:pt>
                <c:pt idx="2727">
                  <c:v>53.75</c:v>
                </c:pt>
                <c:pt idx="2728">
                  <c:v>53.75</c:v>
                </c:pt>
                <c:pt idx="2729">
                  <c:v>53.75</c:v>
                </c:pt>
                <c:pt idx="2730">
                  <c:v>53.75</c:v>
                </c:pt>
                <c:pt idx="2731">
                  <c:v>53.75</c:v>
                </c:pt>
                <c:pt idx="2732">
                  <c:v>53.75</c:v>
                </c:pt>
                <c:pt idx="2733">
                  <c:v>53.75</c:v>
                </c:pt>
                <c:pt idx="2734">
                  <c:v>53.75</c:v>
                </c:pt>
                <c:pt idx="2735">
                  <c:v>53.75</c:v>
                </c:pt>
                <c:pt idx="2736">
                  <c:v>53.75</c:v>
                </c:pt>
                <c:pt idx="2737">
                  <c:v>53.75</c:v>
                </c:pt>
                <c:pt idx="2738">
                  <c:v>53.75</c:v>
                </c:pt>
                <c:pt idx="2739">
                  <c:v>53.75</c:v>
                </c:pt>
                <c:pt idx="2740">
                  <c:v>53.75</c:v>
                </c:pt>
                <c:pt idx="2741">
                  <c:v>53.75</c:v>
                </c:pt>
                <c:pt idx="2742">
                  <c:v>53.75</c:v>
                </c:pt>
                <c:pt idx="2743">
                  <c:v>53.75</c:v>
                </c:pt>
                <c:pt idx="2744">
                  <c:v>53.75</c:v>
                </c:pt>
                <c:pt idx="2745">
                  <c:v>53.75</c:v>
                </c:pt>
                <c:pt idx="2746">
                  <c:v>53.75</c:v>
                </c:pt>
                <c:pt idx="2747">
                  <c:v>53.75</c:v>
                </c:pt>
                <c:pt idx="2748">
                  <c:v>53.75</c:v>
                </c:pt>
                <c:pt idx="2749">
                  <c:v>53.75</c:v>
                </c:pt>
                <c:pt idx="2750">
                  <c:v>53.75</c:v>
                </c:pt>
                <c:pt idx="2751">
                  <c:v>53.75</c:v>
                </c:pt>
                <c:pt idx="2752">
                  <c:v>53.75</c:v>
                </c:pt>
                <c:pt idx="2753">
                  <c:v>53.75</c:v>
                </c:pt>
                <c:pt idx="2754">
                  <c:v>53.75</c:v>
                </c:pt>
                <c:pt idx="2755">
                  <c:v>53.75</c:v>
                </c:pt>
                <c:pt idx="2756">
                  <c:v>53.75</c:v>
                </c:pt>
                <c:pt idx="2757">
                  <c:v>53.75</c:v>
                </c:pt>
                <c:pt idx="2758">
                  <c:v>53.75</c:v>
                </c:pt>
                <c:pt idx="2759">
                  <c:v>53.75</c:v>
                </c:pt>
                <c:pt idx="2760">
                  <c:v>53.75</c:v>
                </c:pt>
                <c:pt idx="2761">
                  <c:v>53.75</c:v>
                </c:pt>
                <c:pt idx="2762">
                  <c:v>53.75</c:v>
                </c:pt>
                <c:pt idx="2763">
                  <c:v>53.75</c:v>
                </c:pt>
                <c:pt idx="2764">
                  <c:v>53.75</c:v>
                </c:pt>
                <c:pt idx="2765">
                  <c:v>53.75</c:v>
                </c:pt>
                <c:pt idx="2766">
                  <c:v>53.75</c:v>
                </c:pt>
                <c:pt idx="2767">
                  <c:v>53.75</c:v>
                </c:pt>
                <c:pt idx="2768">
                  <c:v>53.75</c:v>
                </c:pt>
                <c:pt idx="2769">
                  <c:v>53.75</c:v>
                </c:pt>
                <c:pt idx="2770">
                  <c:v>53.75</c:v>
                </c:pt>
                <c:pt idx="2771">
                  <c:v>53.75</c:v>
                </c:pt>
                <c:pt idx="2772">
                  <c:v>53.75</c:v>
                </c:pt>
                <c:pt idx="2773">
                  <c:v>53.75</c:v>
                </c:pt>
                <c:pt idx="2774">
                  <c:v>53.75</c:v>
                </c:pt>
                <c:pt idx="2775">
                  <c:v>53.75</c:v>
                </c:pt>
                <c:pt idx="2776">
                  <c:v>53.75</c:v>
                </c:pt>
                <c:pt idx="2777">
                  <c:v>53.75</c:v>
                </c:pt>
                <c:pt idx="2778">
                  <c:v>53.75</c:v>
                </c:pt>
                <c:pt idx="2779">
                  <c:v>53.75</c:v>
                </c:pt>
                <c:pt idx="2780">
                  <c:v>53.75</c:v>
                </c:pt>
                <c:pt idx="2781">
                  <c:v>53.75</c:v>
                </c:pt>
                <c:pt idx="2782">
                  <c:v>53.75</c:v>
                </c:pt>
                <c:pt idx="2783">
                  <c:v>53.75</c:v>
                </c:pt>
                <c:pt idx="2784">
                  <c:v>53.75</c:v>
                </c:pt>
                <c:pt idx="2785">
                  <c:v>53.75</c:v>
                </c:pt>
                <c:pt idx="2786">
                  <c:v>53.75</c:v>
                </c:pt>
                <c:pt idx="2787">
                  <c:v>53.75</c:v>
                </c:pt>
                <c:pt idx="2788">
                  <c:v>53.75</c:v>
                </c:pt>
                <c:pt idx="2789">
                  <c:v>53.75</c:v>
                </c:pt>
                <c:pt idx="2790">
                  <c:v>53.75</c:v>
                </c:pt>
                <c:pt idx="2791">
                  <c:v>53.75</c:v>
                </c:pt>
                <c:pt idx="2792">
                  <c:v>53.75</c:v>
                </c:pt>
                <c:pt idx="2793">
                  <c:v>53.75</c:v>
                </c:pt>
                <c:pt idx="2794">
                  <c:v>53.75</c:v>
                </c:pt>
                <c:pt idx="2795">
                  <c:v>53.75</c:v>
                </c:pt>
                <c:pt idx="2796">
                  <c:v>53.75</c:v>
                </c:pt>
                <c:pt idx="2797">
                  <c:v>53.75</c:v>
                </c:pt>
                <c:pt idx="2798">
                  <c:v>53.75</c:v>
                </c:pt>
                <c:pt idx="2799">
                  <c:v>54</c:v>
                </c:pt>
                <c:pt idx="2800">
                  <c:v>54.25</c:v>
                </c:pt>
                <c:pt idx="2801">
                  <c:v>54.5</c:v>
                </c:pt>
                <c:pt idx="2802">
                  <c:v>54.75</c:v>
                </c:pt>
                <c:pt idx="2803">
                  <c:v>55</c:v>
                </c:pt>
                <c:pt idx="2804">
                  <c:v>55.25</c:v>
                </c:pt>
                <c:pt idx="2805">
                  <c:v>55.5</c:v>
                </c:pt>
                <c:pt idx="2806">
                  <c:v>55.75</c:v>
                </c:pt>
                <c:pt idx="2807">
                  <c:v>56</c:v>
                </c:pt>
                <c:pt idx="2808">
                  <c:v>56.25</c:v>
                </c:pt>
                <c:pt idx="2809">
                  <c:v>56.5</c:v>
                </c:pt>
                <c:pt idx="2810">
                  <c:v>56.75</c:v>
                </c:pt>
                <c:pt idx="2811">
                  <c:v>57</c:v>
                </c:pt>
                <c:pt idx="2812">
                  <c:v>57.25</c:v>
                </c:pt>
                <c:pt idx="2813">
                  <c:v>57.5</c:v>
                </c:pt>
                <c:pt idx="2814">
                  <c:v>57.5</c:v>
                </c:pt>
                <c:pt idx="2815">
                  <c:v>57.75</c:v>
                </c:pt>
                <c:pt idx="2816">
                  <c:v>58</c:v>
                </c:pt>
                <c:pt idx="2817">
                  <c:v>58</c:v>
                </c:pt>
                <c:pt idx="2818">
                  <c:v>58</c:v>
                </c:pt>
                <c:pt idx="2819">
                  <c:v>58</c:v>
                </c:pt>
                <c:pt idx="2820">
                  <c:v>58</c:v>
                </c:pt>
                <c:pt idx="2821">
                  <c:v>58</c:v>
                </c:pt>
                <c:pt idx="2822">
                  <c:v>58</c:v>
                </c:pt>
                <c:pt idx="2823">
                  <c:v>58</c:v>
                </c:pt>
                <c:pt idx="2824">
                  <c:v>58</c:v>
                </c:pt>
                <c:pt idx="2825">
                  <c:v>58</c:v>
                </c:pt>
                <c:pt idx="2826">
                  <c:v>58</c:v>
                </c:pt>
                <c:pt idx="2827">
                  <c:v>58</c:v>
                </c:pt>
                <c:pt idx="2828">
                  <c:v>58</c:v>
                </c:pt>
                <c:pt idx="2829">
                  <c:v>58</c:v>
                </c:pt>
                <c:pt idx="2830">
                  <c:v>58</c:v>
                </c:pt>
                <c:pt idx="2831">
                  <c:v>58</c:v>
                </c:pt>
                <c:pt idx="2832">
                  <c:v>58</c:v>
                </c:pt>
                <c:pt idx="2833">
                  <c:v>58</c:v>
                </c:pt>
                <c:pt idx="2834">
                  <c:v>58</c:v>
                </c:pt>
                <c:pt idx="2835">
                  <c:v>58</c:v>
                </c:pt>
                <c:pt idx="2836">
                  <c:v>58</c:v>
                </c:pt>
                <c:pt idx="2837">
                  <c:v>58</c:v>
                </c:pt>
                <c:pt idx="2838">
                  <c:v>58</c:v>
                </c:pt>
                <c:pt idx="2839">
                  <c:v>58</c:v>
                </c:pt>
                <c:pt idx="2840">
                  <c:v>58</c:v>
                </c:pt>
                <c:pt idx="2841">
                  <c:v>58</c:v>
                </c:pt>
                <c:pt idx="2842">
                  <c:v>58</c:v>
                </c:pt>
                <c:pt idx="2843">
                  <c:v>58</c:v>
                </c:pt>
                <c:pt idx="2844">
                  <c:v>58</c:v>
                </c:pt>
                <c:pt idx="2845">
                  <c:v>58</c:v>
                </c:pt>
                <c:pt idx="2846">
                  <c:v>58</c:v>
                </c:pt>
                <c:pt idx="2847">
                  <c:v>58</c:v>
                </c:pt>
                <c:pt idx="2848">
                  <c:v>58</c:v>
                </c:pt>
                <c:pt idx="2849">
                  <c:v>58</c:v>
                </c:pt>
                <c:pt idx="2850">
                  <c:v>58</c:v>
                </c:pt>
                <c:pt idx="2851">
                  <c:v>58</c:v>
                </c:pt>
                <c:pt idx="2852">
                  <c:v>58</c:v>
                </c:pt>
                <c:pt idx="2853">
                  <c:v>58</c:v>
                </c:pt>
                <c:pt idx="2854">
                  <c:v>58</c:v>
                </c:pt>
                <c:pt idx="2855">
                  <c:v>58</c:v>
                </c:pt>
                <c:pt idx="2856">
                  <c:v>58</c:v>
                </c:pt>
                <c:pt idx="2857">
                  <c:v>58</c:v>
                </c:pt>
                <c:pt idx="2858">
                  <c:v>58</c:v>
                </c:pt>
                <c:pt idx="2859">
                  <c:v>58</c:v>
                </c:pt>
                <c:pt idx="2860">
                  <c:v>58</c:v>
                </c:pt>
                <c:pt idx="2861">
                  <c:v>58</c:v>
                </c:pt>
                <c:pt idx="2862">
                  <c:v>58</c:v>
                </c:pt>
                <c:pt idx="2863">
                  <c:v>58</c:v>
                </c:pt>
                <c:pt idx="2864">
                  <c:v>58</c:v>
                </c:pt>
                <c:pt idx="2865">
                  <c:v>58</c:v>
                </c:pt>
                <c:pt idx="2866">
                  <c:v>58</c:v>
                </c:pt>
                <c:pt idx="2867">
                  <c:v>58</c:v>
                </c:pt>
                <c:pt idx="2868">
                  <c:v>58</c:v>
                </c:pt>
                <c:pt idx="2869">
                  <c:v>58</c:v>
                </c:pt>
                <c:pt idx="2870">
                  <c:v>58</c:v>
                </c:pt>
                <c:pt idx="2871">
                  <c:v>58</c:v>
                </c:pt>
                <c:pt idx="2872">
                  <c:v>58</c:v>
                </c:pt>
                <c:pt idx="2873">
                  <c:v>58</c:v>
                </c:pt>
                <c:pt idx="2874">
                  <c:v>58</c:v>
                </c:pt>
                <c:pt idx="2875">
                  <c:v>58</c:v>
                </c:pt>
                <c:pt idx="2876">
                  <c:v>58</c:v>
                </c:pt>
                <c:pt idx="2877">
                  <c:v>58</c:v>
                </c:pt>
                <c:pt idx="2878">
                  <c:v>58</c:v>
                </c:pt>
                <c:pt idx="2879">
                  <c:v>58</c:v>
                </c:pt>
                <c:pt idx="2880">
                  <c:v>58</c:v>
                </c:pt>
                <c:pt idx="2881">
                  <c:v>58</c:v>
                </c:pt>
                <c:pt idx="2882">
                  <c:v>58</c:v>
                </c:pt>
                <c:pt idx="2883">
                  <c:v>58</c:v>
                </c:pt>
                <c:pt idx="2884">
                  <c:v>58</c:v>
                </c:pt>
                <c:pt idx="2885">
                  <c:v>58</c:v>
                </c:pt>
                <c:pt idx="2886">
                  <c:v>58</c:v>
                </c:pt>
                <c:pt idx="2887">
                  <c:v>58</c:v>
                </c:pt>
                <c:pt idx="2888">
                  <c:v>58</c:v>
                </c:pt>
                <c:pt idx="2889">
                  <c:v>58</c:v>
                </c:pt>
                <c:pt idx="2890">
                  <c:v>58</c:v>
                </c:pt>
                <c:pt idx="2891">
                  <c:v>58</c:v>
                </c:pt>
                <c:pt idx="2892">
                  <c:v>58</c:v>
                </c:pt>
                <c:pt idx="2893">
                  <c:v>58</c:v>
                </c:pt>
                <c:pt idx="2894">
                  <c:v>58</c:v>
                </c:pt>
                <c:pt idx="2895">
                  <c:v>58</c:v>
                </c:pt>
                <c:pt idx="2896">
                  <c:v>58</c:v>
                </c:pt>
                <c:pt idx="2897">
                  <c:v>58</c:v>
                </c:pt>
                <c:pt idx="2898">
                  <c:v>58</c:v>
                </c:pt>
                <c:pt idx="2899">
                  <c:v>58</c:v>
                </c:pt>
                <c:pt idx="2900">
                  <c:v>58</c:v>
                </c:pt>
                <c:pt idx="2901">
                  <c:v>58</c:v>
                </c:pt>
                <c:pt idx="2902">
                  <c:v>58</c:v>
                </c:pt>
                <c:pt idx="2903">
                  <c:v>58</c:v>
                </c:pt>
                <c:pt idx="2904">
                  <c:v>58</c:v>
                </c:pt>
                <c:pt idx="2905">
                  <c:v>58</c:v>
                </c:pt>
                <c:pt idx="2906">
                  <c:v>58</c:v>
                </c:pt>
                <c:pt idx="2907">
                  <c:v>58</c:v>
                </c:pt>
                <c:pt idx="2908">
                  <c:v>58</c:v>
                </c:pt>
                <c:pt idx="2909">
                  <c:v>58</c:v>
                </c:pt>
                <c:pt idx="2910">
                  <c:v>58</c:v>
                </c:pt>
                <c:pt idx="2911">
                  <c:v>58</c:v>
                </c:pt>
                <c:pt idx="2912">
                  <c:v>58</c:v>
                </c:pt>
                <c:pt idx="2913">
                  <c:v>58</c:v>
                </c:pt>
                <c:pt idx="2914">
                  <c:v>58</c:v>
                </c:pt>
                <c:pt idx="2915">
                  <c:v>58</c:v>
                </c:pt>
                <c:pt idx="2916">
                  <c:v>58</c:v>
                </c:pt>
                <c:pt idx="2917">
                  <c:v>58</c:v>
                </c:pt>
                <c:pt idx="2918">
                  <c:v>58</c:v>
                </c:pt>
                <c:pt idx="2919">
                  <c:v>58</c:v>
                </c:pt>
                <c:pt idx="2920">
                  <c:v>58</c:v>
                </c:pt>
                <c:pt idx="2921">
                  <c:v>58</c:v>
                </c:pt>
                <c:pt idx="2922">
                  <c:v>58</c:v>
                </c:pt>
                <c:pt idx="2923">
                  <c:v>58</c:v>
                </c:pt>
                <c:pt idx="2924">
                  <c:v>58</c:v>
                </c:pt>
                <c:pt idx="2925">
                  <c:v>58</c:v>
                </c:pt>
                <c:pt idx="2926">
                  <c:v>58</c:v>
                </c:pt>
                <c:pt idx="2927">
                  <c:v>58</c:v>
                </c:pt>
                <c:pt idx="2928">
                  <c:v>58</c:v>
                </c:pt>
                <c:pt idx="2929">
                  <c:v>58</c:v>
                </c:pt>
                <c:pt idx="2930">
                  <c:v>58</c:v>
                </c:pt>
                <c:pt idx="2931">
                  <c:v>58</c:v>
                </c:pt>
                <c:pt idx="2932">
                  <c:v>58</c:v>
                </c:pt>
                <c:pt idx="2933">
                  <c:v>58</c:v>
                </c:pt>
                <c:pt idx="2934">
                  <c:v>58</c:v>
                </c:pt>
                <c:pt idx="2935">
                  <c:v>58</c:v>
                </c:pt>
                <c:pt idx="2936">
                  <c:v>58</c:v>
                </c:pt>
                <c:pt idx="2937">
                  <c:v>58</c:v>
                </c:pt>
                <c:pt idx="2938">
                  <c:v>58</c:v>
                </c:pt>
                <c:pt idx="2939">
                  <c:v>58</c:v>
                </c:pt>
                <c:pt idx="2940">
                  <c:v>58</c:v>
                </c:pt>
                <c:pt idx="2941">
                  <c:v>58</c:v>
                </c:pt>
                <c:pt idx="2942">
                  <c:v>58</c:v>
                </c:pt>
                <c:pt idx="2943">
                  <c:v>58</c:v>
                </c:pt>
                <c:pt idx="2944">
                  <c:v>58</c:v>
                </c:pt>
                <c:pt idx="2945">
                  <c:v>58</c:v>
                </c:pt>
                <c:pt idx="2946">
                  <c:v>58</c:v>
                </c:pt>
                <c:pt idx="2947">
                  <c:v>58</c:v>
                </c:pt>
                <c:pt idx="2948">
                  <c:v>58</c:v>
                </c:pt>
                <c:pt idx="2949">
                  <c:v>58</c:v>
                </c:pt>
                <c:pt idx="2950">
                  <c:v>58</c:v>
                </c:pt>
                <c:pt idx="2951">
                  <c:v>58</c:v>
                </c:pt>
                <c:pt idx="2952">
                  <c:v>58</c:v>
                </c:pt>
                <c:pt idx="2953">
                  <c:v>58</c:v>
                </c:pt>
                <c:pt idx="2954">
                  <c:v>58</c:v>
                </c:pt>
                <c:pt idx="2955">
                  <c:v>58</c:v>
                </c:pt>
                <c:pt idx="2956">
                  <c:v>58</c:v>
                </c:pt>
                <c:pt idx="2957">
                  <c:v>58</c:v>
                </c:pt>
                <c:pt idx="2958">
                  <c:v>58</c:v>
                </c:pt>
                <c:pt idx="2959">
                  <c:v>58</c:v>
                </c:pt>
                <c:pt idx="2960">
                  <c:v>58</c:v>
                </c:pt>
                <c:pt idx="2961">
                  <c:v>58</c:v>
                </c:pt>
                <c:pt idx="2962">
                  <c:v>58</c:v>
                </c:pt>
                <c:pt idx="2963">
                  <c:v>58</c:v>
                </c:pt>
                <c:pt idx="2964">
                  <c:v>58</c:v>
                </c:pt>
                <c:pt idx="2965">
                  <c:v>58</c:v>
                </c:pt>
                <c:pt idx="2966">
                  <c:v>58</c:v>
                </c:pt>
                <c:pt idx="2967">
                  <c:v>58</c:v>
                </c:pt>
                <c:pt idx="2968">
                  <c:v>58</c:v>
                </c:pt>
                <c:pt idx="2969">
                  <c:v>58</c:v>
                </c:pt>
                <c:pt idx="2970">
                  <c:v>58</c:v>
                </c:pt>
                <c:pt idx="2971">
                  <c:v>58</c:v>
                </c:pt>
                <c:pt idx="2972">
                  <c:v>58</c:v>
                </c:pt>
                <c:pt idx="2973">
                  <c:v>58</c:v>
                </c:pt>
                <c:pt idx="2974">
                  <c:v>58</c:v>
                </c:pt>
                <c:pt idx="2975">
                  <c:v>58</c:v>
                </c:pt>
                <c:pt idx="2976">
                  <c:v>58</c:v>
                </c:pt>
                <c:pt idx="2977">
                  <c:v>58</c:v>
                </c:pt>
                <c:pt idx="2978">
                  <c:v>58</c:v>
                </c:pt>
                <c:pt idx="2979">
                  <c:v>58</c:v>
                </c:pt>
                <c:pt idx="2980">
                  <c:v>58</c:v>
                </c:pt>
                <c:pt idx="2981">
                  <c:v>58</c:v>
                </c:pt>
                <c:pt idx="2982">
                  <c:v>58</c:v>
                </c:pt>
                <c:pt idx="2983">
                  <c:v>58</c:v>
                </c:pt>
                <c:pt idx="2984">
                  <c:v>58</c:v>
                </c:pt>
                <c:pt idx="2985">
                  <c:v>58</c:v>
                </c:pt>
                <c:pt idx="2986">
                  <c:v>58</c:v>
                </c:pt>
                <c:pt idx="2987">
                  <c:v>58</c:v>
                </c:pt>
                <c:pt idx="2988">
                  <c:v>58</c:v>
                </c:pt>
                <c:pt idx="2989">
                  <c:v>58</c:v>
                </c:pt>
                <c:pt idx="2990">
                  <c:v>58</c:v>
                </c:pt>
                <c:pt idx="2991">
                  <c:v>58</c:v>
                </c:pt>
                <c:pt idx="2992">
                  <c:v>58</c:v>
                </c:pt>
                <c:pt idx="2993">
                  <c:v>58</c:v>
                </c:pt>
                <c:pt idx="2994">
                  <c:v>58</c:v>
                </c:pt>
                <c:pt idx="2995">
                  <c:v>58</c:v>
                </c:pt>
                <c:pt idx="2996">
                  <c:v>58</c:v>
                </c:pt>
                <c:pt idx="2997">
                  <c:v>58</c:v>
                </c:pt>
                <c:pt idx="2998">
                  <c:v>58</c:v>
                </c:pt>
                <c:pt idx="2999">
                  <c:v>58</c:v>
                </c:pt>
                <c:pt idx="3000">
                  <c:v>58.25</c:v>
                </c:pt>
                <c:pt idx="3001">
                  <c:v>58.25</c:v>
                </c:pt>
                <c:pt idx="3002">
                  <c:v>58.5</c:v>
                </c:pt>
                <c:pt idx="3003">
                  <c:v>58.5</c:v>
                </c:pt>
                <c:pt idx="3004">
                  <c:v>58.5</c:v>
                </c:pt>
                <c:pt idx="3005">
                  <c:v>58.5</c:v>
                </c:pt>
                <c:pt idx="3006">
                  <c:v>58.5</c:v>
                </c:pt>
                <c:pt idx="3007">
                  <c:v>58.5</c:v>
                </c:pt>
                <c:pt idx="3008">
                  <c:v>58.5</c:v>
                </c:pt>
                <c:pt idx="3009">
                  <c:v>58.5</c:v>
                </c:pt>
                <c:pt idx="3010">
                  <c:v>58.5</c:v>
                </c:pt>
                <c:pt idx="3011">
                  <c:v>58.5</c:v>
                </c:pt>
                <c:pt idx="3012">
                  <c:v>58.5</c:v>
                </c:pt>
                <c:pt idx="3013">
                  <c:v>58.5</c:v>
                </c:pt>
                <c:pt idx="3014">
                  <c:v>58.5</c:v>
                </c:pt>
                <c:pt idx="3015">
                  <c:v>58.5</c:v>
                </c:pt>
                <c:pt idx="3016">
                  <c:v>58.5</c:v>
                </c:pt>
                <c:pt idx="3017">
                  <c:v>58.5</c:v>
                </c:pt>
                <c:pt idx="3018">
                  <c:v>58.5</c:v>
                </c:pt>
                <c:pt idx="3019">
                  <c:v>58.5</c:v>
                </c:pt>
                <c:pt idx="3020">
                  <c:v>58.5</c:v>
                </c:pt>
                <c:pt idx="3021">
                  <c:v>58.5</c:v>
                </c:pt>
                <c:pt idx="3022">
                  <c:v>58.5</c:v>
                </c:pt>
                <c:pt idx="3023">
                  <c:v>58.5</c:v>
                </c:pt>
                <c:pt idx="3024">
                  <c:v>58.5</c:v>
                </c:pt>
                <c:pt idx="3025">
                  <c:v>58.5</c:v>
                </c:pt>
                <c:pt idx="3026">
                  <c:v>58.5</c:v>
                </c:pt>
                <c:pt idx="3027">
                  <c:v>58.5</c:v>
                </c:pt>
                <c:pt idx="3028">
                  <c:v>58.5</c:v>
                </c:pt>
                <c:pt idx="3029">
                  <c:v>58.5</c:v>
                </c:pt>
                <c:pt idx="3030">
                  <c:v>58.5</c:v>
                </c:pt>
                <c:pt idx="3031">
                  <c:v>58.5</c:v>
                </c:pt>
                <c:pt idx="3032">
                  <c:v>58.5</c:v>
                </c:pt>
                <c:pt idx="3033">
                  <c:v>58.5</c:v>
                </c:pt>
                <c:pt idx="3034">
                  <c:v>58.5</c:v>
                </c:pt>
                <c:pt idx="3035">
                  <c:v>58.5</c:v>
                </c:pt>
                <c:pt idx="3036">
                  <c:v>58.5</c:v>
                </c:pt>
                <c:pt idx="3037">
                  <c:v>58.5</c:v>
                </c:pt>
                <c:pt idx="3038">
                  <c:v>58.5</c:v>
                </c:pt>
                <c:pt idx="3039">
                  <c:v>58.5</c:v>
                </c:pt>
                <c:pt idx="3040">
                  <c:v>58.5</c:v>
                </c:pt>
                <c:pt idx="3041">
                  <c:v>58.5</c:v>
                </c:pt>
                <c:pt idx="3042">
                  <c:v>58.5</c:v>
                </c:pt>
                <c:pt idx="3043">
                  <c:v>58.5</c:v>
                </c:pt>
                <c:pt idx="3044">
                  <c:v>58.5</c:v>
                </c:pt>
                <c:pt idx="3045">
                  <c:v>58.5</c:v>
                </c:pt>
                <c:pt idx="3046">
                  <c:v>58.5</c:v>
                </c:pt>
                <c:pt idx="3047">
                  <c:v>58.5</c:v>
                </c:pt>
                <c:pt idx="3048">
                  <c:v>58.5</c:v>
                </c:pt>
                <c:pt idx="3049">
                  <c:v>58.5</c:v>
                </c:pt>
                <c:pt idx="3050">
                  <c:v>58.5</c:v>
                </c:pt>
                <c:pt idx="3051">
                  <c:v>58.5</c:v>
                </c:pt>
                <c:pt idx="3052">
                  <c:v>58.5</c:v>
                </c:pt>
                <c:pt idx="3053">
                  <c:v>58.5</c:v>
                </c:pt>
                <c:pt idx="3054">
                  <c:v>58.5</c:v>
                </c:pt>
                <c:pt idx="3055">
                  <c:v>58.5</c:v>
                </c:pt>
                <c:pt idx="3056">
                  <c:v>58.5</c:v>
                </c:pt>
                <c:pt idx="3057">
                  <c:v>58.5</c:v>
                </c:pt>
                <c:pt idx="3058">
                  <c:v>58.5</c:v>
                </c:pt>
                <c:pt idx="3059">
                  <c:v>58.5</c:v>
                </c:pt>
                <c:pt idx="3060">
                  <c:v>58.5</c:v>
                </c:pt>
                <c:pt idx="3061">
                  <c:v>58.5</c:v>
                </c:pt>
                <c:pt idx="3062">
                  <c:v>58.5</c:v>
                </c:pt>
                <c:pt idx="3063">
                  <c:v>58.5</c:v>
                </c:pt>
                <c:pt idx="3064">
                  <c:v>58.5</c:v>
                </c:pt>
                <c:pt idx="3065">
                  <c:v>58.5</c:v>
                </c:pt>
                <c:pt idx="3066">
                  <c:v>58.5</c:v>
                </c:pt>
                <c:pt idx="3067">
                  <c:v>58.5</c:v>
                </c:pt>
                <c:pt idx="3068">
                  <c:v>58.5</c:v>
                </c:pt>
                <c:pt idx="3069">
                  <c:v>58.5</c:v>
                </c:pt>
                <c:pt idx="3070">
                  <c:v>58.5</c:v>
                </c:pt>
                <c:pt idx="3071">
                  <c:v>58.5</c:v>
                </c:pt>
                <c:pt idx="3072">
                  <c:v>58.5</c:v>
                </c:pt>
                <c:pt idx="3073">
                  <c:v>58.5</c:v>
                </c:pt>
                <c:pt idx="3074">
                  <c:v>58.5</c:v>
                </c:pt>
                <c:pt idx="3075">
                  <c:v>58.5</c:v>
                </c:pt>
                <c:pt idx="3076">
                  <c:v>58.5</c:v>
                </c:pt>
                <c:pt idx="3077">
                  <c:v>58.5</c:v>
                </c:pt>
                <c:pt idx="3078">
                  <c:v>58.5</c:v>
                </c:pt>
                <c:pt idx="3079">
                  <c:v>58.5</c:v>
                </c:pt>
                <c:pt idx="3080">
                  <c:v>58.5</c:v>
                </c:pt>
                <c:pt idx="3081">
                  <c:v>58.5</c:v>
                </c:pt>
                <c:pt idx="3082">
                  <c:v>58.5</c:v>
                </c:pt>
                <c:pt idx="3083">
                  <c:v>58.5</c:v>
                </c:pt>
                <c:pt idx="3084">
                  <c:v>58.5</c:v>
                </c:pt>
                <c:pt idx="3085">
                  <c:v>58.5</c:v>
                </c:pt>
                <c:pt idx="3086">
                  <c:v>58.5</c:v>
                </c:pt>
                <c:pt idx="3087">
                  <c:v>58.5</c:v>
                </c:pt>
                <c:pt idx="3088">
                  <c:v>58.5</c:v>
                </c:pt>
                <c:pt idx="3089">
                  <c:v>58.5</c:v>
                </c:pt>
                <c:pt idx="3090">
                  <c:v>58.5</c:v>
                </c:pt>
                <c:pt idx="3091">
                  <c:v>58.75</c:v>
                </c:pt>
                <c:pt idx="3092">
                  <c:v>59</c:v>
                </c:pt>
                <c:pt idx="3093">
                  <c:v>59</c:v>
                </c:pt>
                <c:pt idx="3094">
                  <c:v>59.25</c:v>
                </c:pt>
                <c:pt idx="3095">
                  <c:v>59.5</c:v>
                </c:pt>
                <c:pt idx="3096">
                  <c:v>59.75</c:v>
                </c:pt>
                <c:pt idx="3097">
                  <c:v>60</c:v>
                </c:pt>
                <c:pt idx="3098">
                  <c:v>60.25</c:v>
                </c:pt>
                <c:pt idx="3099">
                  <c:v>60.5</c:v>
                </c:pt>
                <c:pt idx="3100">
                  <c:v>60.75</c:v>
                </c:pt>
                <c:pt idx="3101">
                  <c:v>61</c:v>
                </c:pt>
                <c:pt idx="3102">
                  <c:v>61.25</c:v>
                </c:pt>
                <c:pt idx="3103">
                  <c:v>61.5</c:v>
                </c:pt>
                <c:pt idx="3104">
                  <c:v>61.5</c:v>
                </c:pt>
                <c:pt idx="3105">
                  <c:v>61.5</c:v>
                </c:pt>
                <c:pt idx="3106">
                  <c:v>61.5</c:v>
                </c:pt>
                <c:pt idx="3107">
                  <c:v>61.5</c:v>
                </c:pt>
                <c:pt idx="3108">
                  <c:v>61.5</c:v>
                </c:pt>
                <c:pt idx="3109">
                  <c:v>61.5</c:v>
                </c:pt>
                <c:pt idx="3110">
                  <c:v>61.5</c:v>
                </c:pt>
                <c:pt idx="3111">
                  <c:v>61.5</c:v>
                </c:pt>
                <c:pt idx="3112">
                  <c:v>61.5</c:v>
                </c:pt>
                <c:pt idx="3113">
                  <c:v>61.5</c:v>
                </c:pt>
                <c:pt idx="3114">
                  <c:v>61.5</c:v>
                </c:pt>
                <c:pt idx="3115">
                  <c:v>61.5</c:v>
                </c:pt>
                <c:pt idx="3116">
                  <c:v>61.5</c:v>
                </c:pt>
                <c:pt idx="3117">
                  <c:v>61.5</c:v>
                </c:pt>
                <c:pt idx="3118">
                  <c:v>61.5</c:v>
                </c:pt>
                <c:pt idx="3119">
                  <c:v>61.5</c:v>
                </c:pt>
                <c:pt idx="3120">
                  <c:v>61.5</c:v>
                </c:pt>
                <c:pt idx="3121">
                  <c:v>61.5</c:v>
                </c:pt>
                <c:pt idx="3122">
                  <c:v>61.5</c:v>
                </c:pt>
                <c:pt idx="3123">
                  <c:v>61.5</c:v>
                </c:pt>
                <c:pt idx="3124">
                  <c:v>61.5</c:v>
                </c:pt>
                <c:pt idx="3125">
                  <c:v>61.5</c:v>
                </c:pt>
                <c:pt idx="3126">
                  <c:v>61.5</c:v>
                </c:pt>
                <c:pt idx="3127">
                  <c:v>61.5</c:v>
                </c:pt>
                <c:pt idx="3128">
                  <c:v>61.5</c:v>
                </c:pt>
                <c:pt idx="3129">
                  <c:v>61.5</c:v>
                </c:pt>
                <c:pt idx="3130">
                  <c:v>61.5</c:v>
                </c:pt>
                <c:pt idx="3131">
                  <c:v>61.5</c:v>
                </c:pt>
                <c:pt idx="3132">
                  <c:v>61.5</c:v>
                </c:pt>
                <c:pt idx="3133">
                  <c:v>61.5</c:v>
                </c:pt>
                <c:pt idx="3134">
                  <c:v>61.5</c:v>
                </c:pt>
                <c:pt idx="3135">
                  <c:v>61.5</c:v>
                </c:pt>
                <c:pt idx="3136">
                  <c:v>61.5</c:v>
                </c:pt>
                <c:pt idx="3137">
                  <c:v>61.5</c:v>
                </c:pt>
                <c:pt idx="3138">
                  <c:v>61.5</c:v>
                </c:pt>
                <c:pt idx="3139">
                  <c:v>61.5</c:v>
                </c:pt>
                <c:pt idx="3140">
                  <c:v>61.5</c:v>
                </c:pt>
                <c:pt idx="3141">
                  <c:v>61.5</c:v>
                </c:pt>
                <c:pt idx="3142">
                  <c:v>61.5</c:v>
                </c:pt>
                <c:pt idx="3143">
                  <c:v>61.5</c:v>
                </c:pt>
                <c:pt idx="3144">
                  <c:v>61.5</c:v>
                </c:pt>
                <c:pt idx="3145">
                  <c:v>61.5</c:v>
                </c:pt>
                <c:pt idx="3146">
                  <c:v>61.5</c:v>
                </c:pt>
                <c:pt idx="3147">
                  <c:v>61.5</c:v>
                </c:pt>
                <c:pt idx="3148">
                  <c:v>61.5</c:v>
                </c:pt>
                <c:pt idx="3149">
                  <c:v>61.5</c:v>
                </c:pt>
                <c:pt idx="3150">
                  <c:v>61.5</c:v>
                </c:pt>
                <c:pt idx="3151">
                  <c:v>61.5</c:v>
                </c:pt>
                <c:pt idx="3152">
                  <c:v>61.5</c:v>
                </c:pt>
                <c:pt idx="3153">
                  <c:v>61.5</c:v>
                </c:pt>
                <c:pt idx="3154">
                  <c:v>61.5</c:v>
                </c:pt>
                <c:pt idx="3155">
                  <c:v>61.5</c:v>
                </c:pt>
                <c:pt idx="3156">
                  <c:v>61.5</c:v>
                </c:pt>
                <c:pt idx="3157">
                  <c:v>61.5</c:v>
                </c:pt>
                <c:pt idx="3158">
                  <c:v>61.5</c:v>
                </c:pt>
                <c:pt idx="3159">
                  <c:v>61.5</c:v>
                </c:pt>
                <c:pt idx="3160">
                  <c:v>61.5</c:v>
                </c:pt>
                <c:pt idx="3161">
                  <c:v>61.5</c:v>
                </c:pt>
                <c:pt idx="3162">
                  <c:v>61.5</c:v>
                </c:pt>
                <c:pt idx="3163">
                  <c:v>61.5</c:v>
                </c:pt>
                <c:pt idx="3164">
                  <c:v>61.5</c:v>
                </c:pt>
                <c:pt idx="3165">
                  <c:v>61.5</c:v>
                </c:pt>
                <c:pt idx="3166">
                  <c:v>61.5</c:v>
                </c:pt>
                <c:pt idx="3167">
                  <c:v>61.5</c:v>
                </c:pt>
                <c:pt idx="3168">
                  <c:v>61.5</c:v>
                </c:pt>
                <c:pt idx="3169">
                  <c:v>61.5</c:v>
                </c:pt>
                <c:pt idx="3170">
                  <c:v>61.5</c:v>
                </c:pt>
                <c:pt idx="3171">
                  <c:v>61.5</c:v>
                </c:pt>
                <c:pt idx="3172">
                  <c:v>61.5</c:v>
                </c:pt>
                <c:pt idx="3173">
                  <c:v>61.5</c:v>
                </c:pt>
                <c:pt idx="3174">
                  <c:v>61.5</c:v>
                </c:pt>
                <c:pt idx="3175">
                  <c:v>61.5</c:v>
                </c:pt>
                <c:pt idx="3176">
                  <c:v>61.5</c:v>
                </c:pt>
                <c:pt idx="3177">
                  <c:v>61.5</c:v>
                </c:pt>
                <c:pt idx="3178">
                  <c:v>61.5</c:v>
                </c:pt>
                <c:pt idx="3179">
                  <c:v>61.5</c:v>
                </c:pt>
                <c:pt idx="3180">
                  <c:v>61.5</c:v>
                </c:pt>
                <c:pt idx="3181">
                  <c:v>61.5</c:v>
                </c:pt>
                <c:pt idx="3182">
                  <c:v>61.5</c:v>
                </c:pt>
                <c:pt idx="3183">
                  <c:v>61.5</c:v>
                </c:pt>
                <c:pt idx="3184">
                  <c:v>61.5</c:v>
                </c:pt>
                <c:pt idx="3185">
                  <c:v>61.5</c:v>
                </c:pt>
                <c:pt idx="3186">
                  <c:v>61.5</c:v>
                </c:pt>
                <c:pt idx="3187">
                  <c:v>61.5</c:v>
                </c:pt>
                <c:pt idx="3188">
                  <c:v>61.5</c:v>
                </c:pt>
                <c:pt idx="3189">
                  <c:v>61.5</c:v>
                </c:pt>
                <c:pt idx="3190">
                  <c:v>61.75</c:v>
                </c:pt>
                <c:pt idx="3191">
                  <c:v>62</c:v>
                </c:pt>
                <c:pt idx="3192">
                  <c:v>62</c:v>
                </c:pt>
                <c:pt idx="3193">
                  <c:v>62.25</c:v>
                </c:pt>
                <c:pt idx="3194">
                  <c:v>62.5</c:v>
                </c:pt>
                <c:pt idx="3195">
                  <c:v>62.75</c:v>
                </c:pt>
                <c:pt idx="3196">
                  <c:v>63</c:v>
                </c:pt>
                <c:pt idx="3197">
                  <c:v>63.25</c:v>
                </c:pt>
                <c:pt idx="3198">
                  <c:v>63.5</c:v>
                </c:pt>
                <c:pt idx="3199">
                  <c:v>63.75</c:v>
                </c:pt>
                <c:pt idx="3200">
                  <c:v>63.75</c:v>
                </c:pt>
                <c:pt idx="3201">
                  <c:v>63.75</c:v>
                </c:pt>
                <c:pt idx="3202">
                  <c:v>63.75</c:v>
                </c:pt>
                <c:pt idx="3203">
                  <c:v>63.75</c:v>
                </c:pt>
                <c:pt idx="3204">
                  <c:v>63.75</c:v>
                </c:pt>
                <c:pt idx="3205">
                  <c:v>63.75</c:v>
                </c:pt>
                <c:pt idx="3206">
                  <c:v>63.75</c:v>
                </c:pt>
                <c:pt idx="3207">
                  <c:v>63.75</c:v>
                </c:pt>
                <c:pt idx="3208">
                  <c:v>63.75</c:v>
                </c:pt>
                <c:pt idx="3209">
                  <c:v>63.75</c:v>
                </c:pt>
                <c:pt idx="3210">
                  <c:v>63.75</c:v>
                </c:pt>
                <c:pt idx="3211">
                  <c:v>63.75</c:v>
                </c:pt>
                <c:pt idx="3212">
                  <c:v>63.75</c:v>
                </c:pt>
                <c:pt idx="3213">
                  <c:v>63.75</c:v>
                </c:pt>
                <c:pt idx="3214">
                  <c:v>63.75</c:v>
                </c:pt>
                <c:pt idx="3215">
                  <c:v>63.75</c:v>
                </c:pt>
                <c:pt idx="3216">
                  <c:v>63.75</c:v>
                </c:pt>
                <c:pt idx="3217">
                  <c:v>63.75</c:v>
                </c:pt>
                <c:pt idx="3218">
                  <c:v>63.75</c:v>
                </c:pt>
                <c:pt idx="3219">
                  <c:v>63.75</c:v>
                </c:pt>
                <c:pt idx="3220">
                  <c:v>63.75</c:v>
                </c:pt>
                <c:pt idx="3221">
                  <c:v>63.75</c:v>
                </c:pt>
                <c:pt idx="3222">
                  <c:v>63.75</c:v>
                </c:pt>
                <c:pt idx="3223">
                  <c:v>63.75</c:v>
                </c:pt>
                <c:pt idx="3224">
                  <c:v>63.75</c:v>
                </c:pt>
                <c:pt idx="3225">
                  <c:v>63.75</c:v>
                </c:pt>
                <c:pt idx="3226">
                  <c:v>63.75</c:v>
                </c:pt>
                <c:pt idx="3227">
                  <c:v>63.75</c:v>
                </c:pt>
                <c:pt idx="3228">
                  <c:v>63.75</c:v>
                </c:pt>
                <c:pt idx="3229">
                  <c:v>63.75</c:v>
                </c:pt>
                <c:pt idx="3230">
                  <c:v>63.75</c:v>
                </c:pt>
                <c:pt idx="3231">
                  <c:v>63.75</c:v>
                </c:pt>
                <c:pt idx="3232">
                  <c:v>63.75</c:v>
                </c:pt>
                <c:pt idx="3233">
                  <c:v>63.75</c:v>
                </c:pt>
                <c:pt idx="3234">
                  <c:v>63.75</c:v>
                </c:pt>
                <c:pt idx="3235">
                  <c:v>63.75</c:v>
                </c:pt>
                <c:pt idx="3236">
                  <c:v>63.75</c:v>
                </c:pt>
                <c:pt idx="3237">
                  <c:v>63.75</c:v>
                </c:pt>
                <c:pt idx="3238">
                  <c:v>63.75</c:v>
                </c:pt>
                <c:pt idx="3239">
                  <c:v>63.75</c:v>
                </c:pt>
                <c:pt idx="3240">
                  <c:v>63.75</c:v>
                </c:pt>
                <c:pt idx="3241">
                  <c:v>63.75</c:v>
                </c:pt>
                <c:pt idx="3242">
                  <c:v>63.75</c:v>
                </c:pt>
                <c:pt idx="3243">
                  <c:v>63.75</c:v>
                </c:pt>
                <c:pt idx="3244">
                  <c:v>63.75</c:v>
                </c:pt>
                <c:pt idx="3245">
                  <c:v>63.75</c:v>
                </c:pt>
                <c:pt idx="3246">
                  <c:v>63.75</c:v>
                </c:pt>
                <c:pt idx="3247">
                  <c:v>63.75</c:v>
                </c:pt>
                <c:pt idx="3248">
                  <c:v>63.75</c:v>
                </c:pt>
                <c:pt idx="3249">
                  <c:v>63.75</c:v>
                </c:pt>
                <c:pt idx="3250">
                  <c:v>63.75</c:v>
                </c:pt>
                <c:pt idx="3251">
                  <c:v>63.75</c:v>
                </c:pt>
                <c:pt idx="3252">
                  <c:v>63.75</c:v>
                </c:pt>
                <c:pt idx="3253">
                  <c:v>63.75</c:v>
                </c:pt>
                <c:pt idx="3254">
                  <c:v>63.75</c:v>
                </c:pt>
                <c:pt idx="3255">
                  <c:v>63.75</c:v>
                </c:pt>
                <c:pt idx="3256">
                  <c:v>63.75</c:v>
                </c:pt>
                <c:pt idx="3257">
                  <c:v>63.75</c:v>
                </c:pt>
                <c:pt idx="3258">
                  <c:v>63.75</c:v>
                </c:pt>
                <c:pt idx="3259">
                  <c:v>63.75</c:v>
                </c:pt>
                <c:pt idx="3260">
                  <c:v>63.75</c:v>
                </c:pt>
                <c:pt idx="3261">
                  <c:v>63.75</c:v>
                </c:pt>
                <c:pt idx="3262">
                  <c:v>63.75</c:v>
                </c:pt>
                <c:pt idx="3263">
                  <c:v>63.75</c:v>
                </c:pt>
                <c:pt idx="3264">
                  <c:v>63.75</c:v>
                </c:pt>
                <c:pt idx="3265">
                  <c:v>63.75</c:v>
                </c:pt>
                <c:pt idx="3266">
                  <c:v>63.75</c:v>
                </c:pt>
                <c:pt idx="3267">
                  <c:v>63.75</c:v>
                </c:pt>
                <c:pt idx="3268">
                  <c:v>63.75</c:v>
                </c:pt>
                <c:pt idx="3269">
                  <c:v>63.75</c:v>
                </c:pt>
                <c:pt idx="3270">
                  <c:v>63.75</c:v>
                </c:pt>
                <c:pt idx="3271">
                  <c:v>63.75</c:v>
                </c:pt>
                <c:pt idx="3272">
                  <c:v>63.75</c:v>
                </c:pt>
                <c:pt idx="3273">
                  <c:v>63.75</c:v>
                </c:pt>
                <c:pt idx="3274">
                  <c:v>63.75</c:v>
                </c:pt>
                <c:pt idx="3275">
                  <c:v>63.75</c:v>
                </c:pt>
                <c:pt idx="3276">
                  <c:v>63.75</c:v>
                </c:pt>
                <c:pt idx="3277">
                  <c:v>63.75</c:v>
                </c:pt>
                <c:pt idx="3278">
                  <c:v>63.75</c:v>
                </c:pt>
                <c:pt idx="3279">
                  <c:v>63.75</c:v>
                </c:pt>
                <c:pt idx="3280">
                  <c:v>63.75</c:v>
                </c:pt>
                <c:pt idx="3281">
                  <c:v>63.75</c:v>
                </c:pt>
                <c:pt idx="3282">
                  <c:v>63.75</c:v>
                </c:pt>
                <c:pt idx="3283">
                  <c:v>63.75</c:v>
                </c:pt>
                <c:pt idx="3284">
                  <c:v>63.75</c:v>
                </c:pt>
                <c:pt idx="3285">
                  <c:v>63.75</c:v>
                </c:pt>
                <c:pt idx="3286">
                  <c:v>63.75</c:v>
                </c:pt>
                <c:pt idx="3287">
                  <c:v>64</c:v>
                </c:pt>
                <c:pt idx="3288">
                  <c:v>64.25</c:v>
                </c:pt>
                <c:pt idx="3289">
                  <c:v>64.5</c:v>
                </c:pt>
                <c:pt idx="3290">
                  <c:v>64.5</c:v>
                </c:pt>
                <c:pt idx="3291">
                  <c:v>64.5</c:v>
                </c:pt>
                <c:pt idx="3292">
                  <c:v>64.5</c:v>
                </c:pt>
                <c:pt idx="3293">
                  <c:v>64.5</c:v>
                </c:pt>
                <c:pt idx="3294">
                  <c:v>64.5</c:v>
                </c:pt>
                <c:pt idx="3295">
                  <c:v>64.5</c:v>
                </c:pt>
                <c:pt idx="3296">
                  <c:v>64.5</c:v>
                </c:pt>
                <c:pt idx="3297">
                  <c:v>64.5</c:v>
                </c:pt>
                <c:pt idx="3298">
                  <c:v>64.5</c:v>
                </c:pt>
                <c:pt idx="3299">
                  <c:v>64.5</c:v>
                </c:pt>
                <c:pt idx="3300">
                  <c:v>64.5</c:v>
                </c:pt>
                <c:pt idx="3301">
                  <c:v>64.5</c:v>
                </c:pt>
                <c:pt idx="3302">
                  <c:v>64.5</c:v>
                </c:pt>
                <c:pt idx="3303">
                  <c:v>64.5</c:v>
                </c:pt>
                <c:pt idx="3304">
                  <c:v>64.5</c:v>
                </c:pt>
                <c:pt idx="3305">
                  <c:v>64.5</c:v>
                </c:pt>
                <c:pt idx="3306">
                  <c:v>64.5</c:v>
                </c:pt>
                <c:pt idx="3307">
                  <c:v>64.5</c:v>
                </c:pt>
                <c:pt idx="3308">
                  <c:v>64.5</c:v>
                </c:pt>
                <c:pt idx="3309">
                  <c:v>64.5</c:v>
                </c:pt>
                <c:pt idx="3310">
                  <c:v>64.5</c:v>
                </c:pt>
                <c:pt idx="3311">
                  <c:v>64.5</c:v>
                </c:pt>
                <c:pt idx="3312">
                  <c:v>64.5</c:v>
                </c:pt>
                <c:pt idx="3313">
                  <c:v>64.5</c:v>
                </c:pt>
                <c:pt idx="3314">
                  <c:v>64.5</c:v>
                </c:pt>
                <c:pt idx="3315">
                  <c:v>64.5</c:v>
                </c:pt>
                <c:pt idx="3316">
                  <c:v>64.5</c:v>
                </c:pt>
                <c:pt idx="3317">
                  <c:v>64.5</c:v>
                </c:pt>
                <c:pt idx="3318">
                  <c:v>64.5</c:v>
                </c:pt>
                <c:pt idx="3319">
                  <c:v>64.5</c:v>
                </c:pt>
                <c:pt idx="3320">
                  <c:v>64.5</c:v>
                </c:pt>
                <c:pt idx="3321">
                  <c:v>64.5</c:v>
                </c:pt>
                <c:pt idx="3322">
                  <c:v>64.5</c:v>
                </c:pt>
                <c:pt idx="3323">
                  <c:v>64.5</c:v>
                </c:pt>
                <c:pt idx="3324">
                  <c:v>64.5</c:v>
                </c:pt>
                <c:pt idx="3325">
                  <c:v>64.5</c:v>
                </c:pt>
                <c:pt idx="3326">
                  <c:v>64.5</c:v>
                </c:pt>
                <c:pt idx="3327">
                  <c:v>64.5</c:v>
                </c:pt>
                <c:pt idx="3328">
                  <c:v>64.5</c:v>
                </c:pt>
                <c:pt idx="3329">
                  <c:v>64.5</c:v>
                </c:pt>
                <c:pt idx="3330">
                  <c:v>64.5</c:v>
                </c:pt>
                <c:pt idx="3331">
                  <c:v>64.5</c:v>
                </c:pt>
                <c:pt idx="3332">
                  <c:v>64.5</c:v>
                </c:pt>
                <c:pt idx="3333">
                  <c:v>64.5</c:v>
                </c:pt>
                <c:pt idx="3334">
                  <c:v>64.5</c:v>
                </c:pt>
                <c:pt idx="3335">
                  <c:v>64.5</c:v>
                </c:pt>
                <c:pt idx="3336">
                  <c:v>64.5</c:v>
                </c:pt>
                <c:pt idx="3337">
                  <c:v>64.5</c:v>
                </c:pt>
                <c:pt idx="3338">
                  <c:v>64.5</c:v>
                </c:pt>
                <c:pt idx="3339">
                  <c:v>64.5</c:v>
                </c:pt>
                <c:pt idx="3340">
                  <c:v>64.5</c:v>
                </c:pt>
                <c:pt idx="3341">
                  <c:v>64.5</c:v>
                </c:pt>
                <c:pt idx="3342">
                  <c:v>64.5</c:v>
                </c:pt>
                <c:pt idx="3343">
                  <c:v>64.5</c:v>
                </c:pt>
                <c:pt idx="3344">
                  <c:v>64.5</c:v>
                </c:pt>
                <c:pt idx="3345">
                  <c:v>64.5</c:v>
                </c:pt>
                <c:pt idx="3346">
                  <c:v>64.5</c:v>
                </c:pt>
                <c:pt idx="3347">
                  <c:v>64.5</c:v>
                </c:pt>
                <c:pt idx="3348">
                  <c:v>64.5</c:v>
                </c:pt>
                <c:pt idx="3349">
                  <c:v>64.5</c:v>
                </c:pt>
                <c:pt idx="3350">
                  <c:v>64.5</c:v>
                </c:pt>
                <c:pt idx="3351">
                  <c:v>64.5</c:v>
                </c:pt>
                <c:pt idx="3352">
                  <c:v>64.5</c:v>
                </c:pt>
                <c:pt idx="3353">
                  <c:v>64.5</c:v>
                </c:pt>
                <c:pt idx="3354">
                  <c:v>64.5</c:v>
                </c:pt>
                <c:pt idx="3355">
                  <c:v>64.5</c:v>
                </c:pt>
                <c:pt idx="3356">
                  <c:v>64.5</c:v>
                </c:pt>
                <c:pt idx="3357">
                  <c:v>64.5</c:v>
                </c:pt>
                <c:pt idx="3358">
                  <c:v>64.5</c:v>
                </c:pt>
                <c:pt idx="3359">
                  <c:v>64.5</c:v>
                </c:pt>
                <c:pt idx="3360">
                  <c:v>64.5</c:v>
                </c:pt>
                <c:pt idx="3361">
                  <c:v>64.5</c:v>
                </c:pt>
                <c:pt idx="3362">
                  <c:v>64.5</c:v>
                </c:pt>
                <c:pt idx="3363">
                  <c:v>64.5</c:v>
                </c:pt>
                <c:pt idx="3364">
                  <c:v>64.5</c:v>
                </c:pt>
                <c:pt idx="3365">
                  <c:v>64.5</c:v>
                </c:pt>
                <c:pt idx="3366">
                  <c:v>64.5</c:v>
                </c:pt>
                <c:pt idx="3367">
                  <c:v>64.5</c:v>
                </c:pt>
                <c:pt idx="3368">
                  <c:v>64.5</c:v>
                </c:pt>
                <c:pt idx="3369">
                  <c:v>64.5</c:v>
                </c:pt>
                <c:pt idx="3370">
                  <c:v>64.5</c:v>
                </c:pt>
                <c:pt idx="3371">
                  <c:v>64.5</c:v>
                </c:pt>
                <c:pt idx="3372">
                  <c:v>64.5</c:v>
                </c:pt>
                <c:pt idx="3373">
                  <c:v>64.5</c:v>
                </c:pt>
                <c:pt idx="3374">
                  <c:v>64.5</c:v>
                </c:pt>
                <c:pt idx="3375">
                  <c:v>64.5</c:v>
                </c:pt>
                <c:pt idx="3376">
                  <c:v>64.5</c:v>
                </c:pt>
                <c:pt idx="3377">
                  <c:v>64.5</c:v>
                </c:pt>
                <c:pt idx="3378">
                  <c:v>64.5</c:v>
                </c:pt>
                <c:pt idx="3379">
                  <c:v>64.75</c:v>
                </c:pt>
                <c:pt idx="3380">
                  <c:v>65</c:v>
                </c:pt>
                <c:pt idx="3381">
                  <c:v>65.25</c:v>
                </c:pt>
                <c:pt idx="3382">
                  <c:v>65.25</c:v>
                </c:pt>
                <c:pt idx="3383">
                  <c:v>65.25</c:v>
                </c:pt>
                <c:pt idx="3384">
                  <c:v>65.25</c:v>
                </c:pt>
                <c:pt idx="3385">
                  <c:v>65.25</c:v>
                </c:pt>
                <c:pt idx="3386">
                  <c:v>65.25</c:v>
                </c:pt>
                <c:pt idx="3387">
                  <c:v>65.25</c:v>
                </c:pt>
                <c:pt idx="3388">
                  <c:v>65.25</c:v>
                </c:pt>
                <c:pt idx="3389">
                  <c:v>65.25</c:v>
                </c:pt>
                <c:pt idx="3390">
                  <c:v>65.25</c:v>
                </c:pt>
                <c:pt idx="3391">
                  <c:v>65.25</c:v>
                </c:pt>
                <c:pt idx="3392">
                  <c:v>65.25</c:v>
                </c:pt>
                <c:pt idx="3393">
                  <c:v>65.25</c:v>
                </c:pt>
                <c:pt idx="3394">
                  <c:v>65.25</c:v>
                </c:pt>
                <c:pt idx="3395">
                  <c:v>65.25</c:v>
                </c:pt>
                <c:pt idx="3396">
                  <c:v>65.25</c:v>
                </c:pt>
                <c:pt idx="3397">
                  <c:v>65.25</c:v>
                </c:pt>
                <c:pt idx="3398">
                  <c:v>65.25</c:v>
                </c:pt>
                <c:pt idx="3399">
                  <c:v>65.25</c:v>
                </c:pt>
                <c:pt idx="3400">
                  <c:v>65.25</c:v>
                </c:pt>
                <c:pt idx="3401">
                  <c:v>65.25</c:v>
                </c:pt>
                <c:pt idx="3402">
                  <c:v>65.25</c:v>
                </c:pt>
                <c:pt idx="3403">
                  <c:v>65.25</c:v>
                </c:pt>
                <c:pt idx="3404">
                  <c:v>65.25</c:v>
                </c:pt>
                <c:pt idx="3405">
                  <c:v>65.25</c:v>
                </c:pt>
                <c:pt idx="3406">
                  <c:v>65.25</c:v>
                </c:pt>
                <c:pt idx="3407">
                  <c:v>65.25</c:v>
                </c:pt>
                <c:pt idx="3408">
                  <c:v>65.25</c:v>
                </c:pt>
                <c:pt idx="3409">
                  <c:v>65.25</c:v>
                </c:pt>
                <c:pt idx="3410">
                  <c:v>65.25</c:v>
                </c:pt>
                <c:pt idx="3411">
                  <c:v>65.25</c:v>
                </c:pt>
                <c:pt idx="3412">
                  <c:v>65.25</c:v>
                </c:pt>
                <c:pt idx="3413">
                  <c:v>65.25</c:v>
                </c:pt>
                <c:pt idx="3414">
                  <c:v>65.25</c:v>
                </c:pt>
                <c:pt idx="3415">
                  <c:v>65.25</c:v>
                </c:pt>
                <c:pt idx="3416">
                  <c:v>65.25</c:v>
                </c:pt>
                <c:pt idx="3417">
                  <c:v>65.25</c:v>
                </c:pt>
                <c:pt idx="3418">
                  <c:v>65.25</c:v>
                </c:pt>
                <c:pt idx="3419">
                  <c:v>65.25</c:v>
                </c:pt>
                <c:pt idx="3420">
                  <c:v>65.25</c:v>
                </c:pt>
                <c:pt idx="3421">
                  <c:v>65.25</c:v>
                </c:pt>
                <c:pt idx="3422">
                  <c:v>65.25</c:v>
                </c:pt>
                <c:pt idx="3423">
                  <c:v>65.25</c:v>
                </c:pt>
                <c:pt idx="3424">
                  <c:v>65.25</c:v>
                </c:pt>
                <c:pt idx="3425">
                  <c:v>65.25</c:v>
                </c:pt>
                <c:pt idx="3426">
                  <c:v>65.25</c:v>
                </c:pt>
                <c:pt idx="3427">
                  <c:v>65.25</c:v>
                </c:pt>
                <c:pt idx="3428">
                  <c:v>65.25</c:v>
                </c:pt>
                <c:pt idx="3429">
                  <c:v>65.25</c:v>
                </c:pt>
                <c:pt idx="3430">
                  <c:v>65.25</c:v>
                </c:pt>
                <c:pt idx="3431">
                  <c:v>65.25</c:v>
                </c:pt>
                <c:pt idx="3432">
                  <c:v>65.25</c:v>
                </c:pt>
                <c:pt idx="3433">
                  <c:v>65.25</c:v>
                </c:pt>
                <c:pt idx="3434">
                  <c:v>65.25</c:v>
                </c:pt>
                <c:pt idx="3435">
                  <c:v>65.25</c:v>
                </c:pt>
                <c:pt idx="3436">
                  <c:v>65.25</c:v>
                </c:pt>
                <c:pt idx="3437">
                  <c:v>65.25</c:v>
                </c:pt>
                <c:pt idx="3438">
                  <c:v>65.25</c:v>
                </c:pt>
                <c:pt idx="3439">
                  <c:v>65.25</c:v>
                </c:pt>
                <c:pt idx="3440">
                  <c:v>65.25</c:v>
                </c:pt>
                <c:pt idx="3441">
                  <c:v>65.25</c:v>
                </c:pt>
                <c:pt idx="3442">
                  <c:v>65.25</c:v>
                </c:pt>
                <c:pt idx="3443">
                  <c:v>65.25</c:v>
                </c:pt>
                <c:pt idx="3444">
                  <c:v>65.25</c:v>
                </c:pt>
                <c:pt idx="3445">
                  <c:v>65.25</c:v>
                </c:pt>
                <c:pt idx="3446">
                  <c:v>65.25</c:v>
                </c:pt>
                <c:pt idx="3447">
                  <c:v>65.25</c:v>
                </c:pt>
                <c:pt idx="3448">
                  <c:v>65.25</c:v>
                </c:pt>
                <c:pt idx="3449">
                  <c:v>65.25</c:v>
                </c:pt>
                <c:pt idx="3450">
                  <c:v>65.25</c:v>
                </c:pt>
                <c:pt idx="3451">
                  <c:v>65.25</c:v>
                </c:pt>
                <c:pt idx="3452">
                  <c:v>65.25</c:v>
                </c:pt>
                <c:pt idx="3453">
                  <c:v>65.25</c:v>
                </c:pt>
                <c:pt idx="3454">
                  <c:v>65.25</c:v>
                </c:pt>
                <c:pt idx="3455">
                  <c:v>65.25</c:v>
                </c:pt>
                <c:pt idx="3456">
                  <c:v>65.25</c:v>
                </c:pt>
                <c:pt idx="3457">
                  <c:v>65.25</c:v>
                </c:pt>
                <c:pt idx="3458">
                  <c:v>65.25</c:v>
                </c:pt>
                <c:pt idx="3459">
                  <c:v>65.25</c:v>
                </c:pt>
                <c:pt idx="3460">
                  <c:v>65.25</c:v>
                </c:pt>
                <c:pt idx="3461">
                  <c:v>65.25</c:v>
                </c:pt>
                <c:pt idx="3462">
                  <c:v>65.25</c:v>
                </c:pt>
                <c:pt idx="3463">
                  <c:v>65.25</c:v>
                </c:pt>
                <c:pt idx="3464">
                  <c:v>65.25</c:v>
                </c:pt>
                <c:pt idx="3465">
                  <c:v>65.25</c:v>
                </c:pt>
                <c:pt idx="3466">
                  <c:v>65.25</c:v>
                </c:pt>
                <c:pt idx="3467">
                  <c:v>65.25</c:v>
                </c:pt>
                <c:pt idx="3468">
                  <c:v>65.25</c:v>
                </c:pt>
                <c:pt idx="3469">
                  <c:v>65.25</c:v>
                </c:pt>
                <c:pt idx="3470">
                  <c:v>65.25</c:v>
                </c:pt>
                <c:pt idx="3471">
                  <c:v>65.25</c:v>
                </c:pt>
                <c:pt idx="3472">
                  <c:v>65.25</c:v>
                </c:pt>
                <c:pt idx="3473">
                  <c:v>65.25</c:v>
                </c:pt>
                <c:pt idx="3474">
                  <c:v>65.25</c:v>
                </c:pt>
                <c:pt idx="3475">
                  <c:v>65.25</c:v>
                </c:pt>
                <c:pt idx="3476">
                  <c:v>65.5</c:v>
                </c:pt>
                <c:pt idx="3477">
                  <c:v>65.75</c:v>
                </c:pt>
                <c:pt idx="3478">
                  <c:v>66</c:v>
                </c:pt>
                <c:pt idx="3479">
                  <c:v>66.25</c:v>
                </c:pt>
                <c:pt idx="3480">
                  <c:v>66.5</c:v>
                </c:pt>
                <c:pt idx="3481">
                  <c:v>66.5</c:v>
                </c:pt>
                <c:pt idx="3482">
                  <c:v>66.75</c:v>
                </c:pt>
                <c:pt idx="3483">
                  <c:v>67</c:v>
                </c:pt>
                <c:pt idx="3484">
                  <c:v>67.25</c:v>
                </c:pt>
                <c:pt idx="3485">
                  <c:v>67.5</c:v>
                </c:pt>
                <c:pt idx="3486">
                  <c:v>67.75</c:v>
                </c:pt>
                <c:pt idx="3487">
                  <c:v>67.75</c:v>
                </c:pt>
                <c:pt idx="3488">
                  <c:v>68</c:v>
                </c:pt>
                <c:pt idx="3489">
                  <c:v>68.25</c:v>
                </c:pt>
                <c:pt idx="3490">
                  <c:v>68.5</c:v>
                </c:pt>
                <c:pt idx="3491">
                  <c:v>68.75</c:v>
                </c:pt>
                <c:pt idx="3492">
                  <c:v>68.75</c:v>
                </c:pt>
                <c:pt idx="3493">
                  <c:v>68.75</c:v>
                </c:pt>
                <c:pt idx="3494">
                  <c:v>68.75</c:v>
                </c:pt>
                <c:pt idx="3495">
                  <c:v>68.75</c:v>
                </c:pt>
                <c:pt idx="3496">
                  <c:v>68.75</c:v>
                </c:pt>
                <c:pt idx="3497">
                  <c:v>68.75</c:v>
                </c:pt>
                <c:pt idx="3498">
                  <c:v>68.75</c:v>
                </c:pt>
                <c:pt idx="3499">
                  <c:v>68.75</c:v>
                </c:pt>
                <c:pt idx="3500">
                  <c:v>68.75</c:v>
                </c:pt>
                <c:pt idx="3501">
                  <c:v>68.75</c:v>
                </c:pt>
                <c:pt idx="3502">
                  <c:v>68.75</c:v>
                </c:pt>
                <c:pt idx="3503">
                  <c:v>68.75</c:v>
                </c:pt>
                <c:pt idx="3504">
                  <c:v>68.75</c:v>
                </c:pt>
                <c:pt idx="3505">
                  <c:v>68.75</c:v>
                </c:pt>
                <c:pt idx="3506">
                  <c:v>68.75</c:v>
                </c:pt>
                <c:pt idx="3507">
                  <c:v>68.75</c:v>
                </c:pt>
                <c:pt idx="3508">
                  <c:v>68.75</c:v>
                </c:pt>
                <c:pt idx="3509">
                  <c:v>68.75</c:v>
                </c:pt>
                <c:pt idx="3510">
                  <c:v>68.75</c:v>
                </c:pt>
                <c:pt idx="3511">
                  <c:v>68.75</c:v>
                </c:pt>
                <c:pt idx="3512">
                  <c:v>68.75</c:v>
                </c:pt>
                <c:pt idx="3513">
                  <c:v>68.75</c:v>
                </c:pt>
                <c:pt idx="3514">
                  <c:v>68.75</c:v>
                </c:pt>
                <c:pt idx="3515">
                  <c:v>68.75</c:v>
                </c:pt>
                <c:pt idx="3516">
                  <c:v>68.75</c:v>
                </c:pt>
                <c:pt idx="3517">
                  <c:v>68.75</c:v>
                </c:pt>
                <c:pt idx="3518">
                  <c:v>68.75</c:v>
                </c:pt>
                <c:pt idx="3519">
                  <c:v>68.75</c:v>
                </c:pt>
                <c:pt idx="3520">
                  <c:v>68.75</c:v>
                </c:pt>
                <c:pt idx="3521">
                  <c:v>68.75</c:v>
                </c:pt>
                <c:pt idx="3522">
                  <c:v>68.75</c:v>
                </c:pt>
                <c:pt idx="3523">
                  <c:v>68.75</c:v>
                </c:pt>
                <c:pt idx="3524">
                  <c:v>68.75</c:v>
                </c:pt>
                <c:pt idx="3525">
                  <c:v>68.75</c:v>
                </c:pt>
                <c:pt idx="3526">
                  <c:v>68.75</c:v>
                </c:pt>
                <c:pt idx="3527">
                  <c:v>68.75</c:v>
                </c:pt>
                <c:pt idx="3528">
                  <c:v>68.75</c:v>
                </c:pt>
                <c:pt idx="3529">
                  <c:v>68.75</c:v>
                </c:pt>
                <c:pt idx="3530">
                  <c:v>68.75</c:v>
                </c:pt>
                <c:pt idx="3531">
                  <c:v>68.75</c:v>
                </c:pt>
                <c:pt idx="3532">
                  <c:v>68.75</c:v>
                </c:pt>
                <c:pt idx="3533">
                  <c:v>68.75</c:v>
                </c:pt>
                <c:pt idx="3534">
                  <c:v>68.75</c:v>
                </c:pt>
                <c:pt idx="3535">
                  <c:v>68.75</c:v>
                </c:pt>
                <c:pt idx="3536">
                  <c:v>68.75</c:v>
                </c:pt>
                <c:pt idx="3537">
                  <c:v>68.75</c:v>
                </c:pt>
                <c:pt idx="3538">
                  <c:v>68.75</c:v>
                </c:pt>
                <c:pt idx="3539">
                  <c:v>68.75</c:v>
                </c:pt>
                <c:pt idx="3540">
                  <c:v>68.75</c:v>
                </c:pt>
                <c:pt idx="3541">
                  <c:v>68.75</c:v>
                </c:pt>
                <c:pt idx="3542">
                  <c:v>68.75</c:v>
                </c:pt>
                <c:pt idx="3543">
                  <c:v>68.75</c:v>
                </c:pt>
                <c:pt idx="3544">
                  <c:v>68.75</c:v>
                </c:pt>
                <c:pt idx="3545">
                  <c:v>68.75</c:v>
                </c:pt>
                <c:pt idx="3546">
                  <c:v>68.75</c:v>
                </c:pt>
                <c:pt idx="3547">
                  <c:v>68.75</c:v>
                </c:pt>
                <c:pt idx="3548">
                  <c:v>68.75</c:v>
                </c:pt>
                <c:pt idx="3549">
                  <c:v>68.75</c:v>
                </c:pt>
                <c:pt idx="3550">
                  <c:v>68.75</c:v>
                </c:pt>
                <c:pt idx="3551">
                  <c:v>68.75</c:v>
                </c:pt>
                <c:pt idx="3552">
                  <c:v>68.75</c:v>
                </c:pt>
                <c:pt idx="3553">
                  <c:v>68.75</c:v>
                </c:pt>
                <c:pt idx="3554">
                  <c:v>68.75</c:v>
                </c:pt>
                <c:pt idx="3555">
                  <c:v>68.75</c:v>
                </c:pt>
                <c:pt idx="3556">
                  <c:v>68.75</c:v>
                </c:pt>
                <c:pt idx="3557">
                  <c:v>68.75</c:v>
                </c:pt>
                <c:pt idx="3558">
                  <c:v>68.75</c:v>
                </c:pt>
                <c:pt idx="3559">
                  <c:v>68.75</c:v>
                </c:pt>
                <c:pt idx="3560">
                  <c:v>68.75</c:v>
                </c:pt>
                <c:pt idx="3561">
                  <c:v>68.75</c:v>
                </c:pt>
                <c:pt idx="3562">
                  <c:v>68.75</c:v>
                </c:pt>
                <c:pt idx="3563">
                  <c:v>68.75</c:v>
                </c:pt>
                <c:pt idx="3564">
                  <c:v>68.75</c:v>
                </c:pt>
                <c:pt idx="3565">
                  <c:v>68.75</c:v>
                </c:pt>
                <c:pt idx="3566">
                  <c:v>68.75</c:v>
                </c:pt>
                <c:pt idx="3567">
                  <c:v>68.75</c:v>
                </c:pt>
                <c:pt idx="3568">
                  <c:v>68.75</c:v>
                </c:pt>
                <c:pt idx="3569">
                  <c:v>68.75</c:v>
                </c:pt>
                <c:pt idx="3570">
                  <c:v>68.75</c:v>
                </c:pt>
                <c:pt idx="3571">
                  <c:v>68.75</c:v>
                </c:pt>
                <c:pt idx="3572">
                  <c:v>68.75</c:v>
                </c:pt>
                <c:pt idx="3573">
                  <c:v>69</c:v>
                </c:pt>
                <c:pt idx="3574">
                  <c:v>69.25</c:v>
                </c:pt>
                <c:pt idx="3575">
                  <c:v>69.5</c:v>
                </c:pt>
                <c:pt idx="3576">
                  <c:v>69.75</c:v>
                </c:pt>
                <c:pt idx="3577">
                  <c:v>70</c:v>
                </c:pt>
                <c:pt idx="3578">
                  <c:v>70.25</c:v>
                </c:pt>
                <c:pt idx="3579">
                  <c:v>70.5</c:v>
                </c:pt>
                <c:pt idx="3580">
                  <c:v>70.75</c:v>
                </c:pt>
                <c:pt idx="3581">
                  <c:v>71</c:v>
                </c:pt>
                <c:pt idx="3582">
                  <c:v>71.25</c:v>
                </c:pt>
                <c:pt idx="3583">
                  <c:v>71.5</c:v>
                </c:pt>
                <c:pt idx="3584">
                  <c:v>71.75</c:v>
                </c:pt>
                <c:pt idx="3585">
                  <c:v>72</c:v>
                </c:pt>
                <c:pt idx="3586">
                  <c:v>72</c:v>
                </c:pt>
                <c:pt idx="3587">
                  <c:v>72</c:v>
                </c:pt>
                <c:pt idx="3588">
                  <c:v>72</c:v>
                </c:pt>
                <c:pt idx="3589">
                  <c:v>72.25</c:v>
                </c:pt>
                <c:pt idx="3590">
                  <c:v>72.25</c:v>
                </c:pt>
                <c:pt idx="3591">
                  <c:v>72.25</c:v>
                </c:pt>
                <c:pt idx="3592">
                  <c:v>72.25</c:v>
                </c:pt>
                <c:pt idx="3593">
                  <c:v>72.25</c:v>
                </c:pt>
                <c:pt idx="3594">
                  <c:v>72.25</c:v>
                </c:pt>
                <c:pt idx="3595">
                  <c:v>72.25</c:v>
                </c:pt>
                <c:pt idx="3596">
                  <c:v>72.25</c:v>
                </c:pt>
                <c:pt idx="3597">
                  <c:v>72.25</c:v>
                </c:pt>
                <c:pt idx="3598">
                  <c:v>72.25</c:v>
                </c:pt>
                <c:pt idx="3599">
                  <c:v>72.25</c:v>
                </c:pt>
                <c:pt idx="3600">
                  <c:v>72.25</c:v>
                </c:pt>
                <c:pt idx="3601">
                  <c:v>72.25</c:v>
                </c:pt>
                <c:pt idx="3602">
                  <c:v>72.25</c:v>
                </c:pt>
                <c:pt idx="3603">
                  <c:v>72.25</c:v>
                </c:pt>
                <c:pt idx="3604">
                  <c:v>72.25</c:v>
                </c:pt>
                <c:pt idx="3605">
                  <c:v>72.25</c:v>
                </c:pt>
                <c:pt idx="3606">
                  <c:v>72.25</c:v>
                </c:pt>
                <c:pt idx="3607">
                  <c:v>72.25</c:v>
                </c:pt>
                <c:pt idx="3608">
                  <c:v>72.25</c:v>
                </c:pt>
                <c:pt idx="3609">
                  <c:v>72.25</c:v>
                </c:pt>
                <c:pt idx="3610">
                  <c:v>72.25</c:v>
                </c:pt>
                <c:pt idx="3611">
                  <c:v>72.25</c:v>
                </c:pt>
                <c:pt idx="3612">
                  <c:v>72.25</c:v>
                </c:pt>
                <c:pt idx="3613">
                  <c:v>72.25</c:v>
                </c:pt>
                <c:pt idx="3614">
                  <c:v>72.25</c:v>
                </c:pt>
                <c:pt idx="3615">
                  <c:v>72.25</c:v>
                </c:pt>
                <c:pt idx="3616">
                  <c:v>72.25</c:v>
                </c:pt>
                <c:pt idx="3617">
                  <c:v>72.25</c:v>
                </c:pt>
                <c:pt idx="3618">
                  <c:v>72.25</c:v>
                </c:pt>
                <c:pt idx="3619">
                  <c:v>72.25</c:v>
                </c:pt>
                <c:pt idx="3620">
                  <c:v>72.25</c:v>
                </c:pt>
                <c:pt idx="3621">
                  <c:v>72.25</c:v>
                </c:pt>
                <c:pt idx="3622">
                  <c:v>72.25</c:v>
                </c:pt>
                <c:pt idx="3623">
                  <c:v>72.25</c:v>
                </c:pt>
                <c:pt idx="3624">
                  <c:v>72.25</c:v>
                </c:pt>
                <c:pt idx="3625">
                  <c:v>72.25</c:v>
                </c:pt>
                <c:pt idx="3626">
                  <c:v>72.25</c:v>
                </c:pt>
                <c:pt idx="3627">
                  <c:v>72.25</c:v>
                </c:pt>
                <c:pt idx="3628">
                  <c:v>72.25</c:v>
                </c:pt>
                <c:pt idx="3629">
                  <c:v>72.25</c:v>
                </c:pt>
                <c:pt idx="3630">
                  <c:v>72.25</c:v>
                </c:pt>
                <c:pt idx="3631">
                  <c:v>72.25</c:v>
                </c:pt>
                <c:pt idx="3632">
                  <c:v>72.25</c:v>
                </c:pt>
                <c:pt idx="3633">
                  <c:v>72.25</c:v>
                </c:pt>
                <c:pt idx="3634">
                  <c:v>72.25</c:v>
                </c:pt>
                <c:pt idx="3635">
                  <c:v>72.25</c:v>
                </c:pt>
                <c:pt idx="3636">
                  <c:v>72.25</c:v>
                </c:pt>
                <c:pt idx="3637">
                  <c:v>72.25</c:v>
                </c:pt>
                <c:pt idx="3638">
                  <c:v>72.25</c:v>
                </c:pt>
                <c:pt idx="3639">
                  <c:v>72.25</c:v>
                </c:pt>
                <c:pt idx="3640">
                  <c:v>72.25</c:v>
                </c:pt>
                <c:pt idx="3641">
                  <c:v>72.25</c:v>
                </c:pt>
                <c:pt idx="3642">
                  <c:v>72.25</c:v>
                </c:pt>
                <c:pt idx="3643">
                  <c:v>72.25</c:v>
                </c:pt>
                <c:pt idx="3644">
                  <c:v>72.25</c:v>
                </c:pt>
                <c:pt idx="3645">
                  <c:v>72.25</c:v>
                </c:pt>
                <c:pt idx="3646">
                  <c:v>72.25</c:v>
                </c:pt>
                <c:pt idx="3647">
                  <c:v>72.25</c:v>
                </c:pt>
                <c:pt idx="3648">
                  <c:v>72.25</c:v>
                </c:pt>
                <c:pt idx="3649">
                  <c:v>72.25</c:v>
                </c:pt>
                <c:pt idx="3650">
                  <c:v>72.25</c:v>
                </c:pt>
                <c:pt idx="3651">
                  <c:v>72.25</c:v>
                </c:pt>
                <c:pt idx="3652">
                  <c:v>72.25</c:v>
                </c:pt>
                <c:pt idx="3653">
                  <c:v>72.25</c:v>
                </c:pt>
                <c:pt idx="3654">
                  <c:v>72.25</c:v>
                </c:pt>
                <c:pt idx="3655">
                  <c:v>72.25</c:v>
                </c:pt>
                <c:pt idx="3656">
                  <c:v>72.25</c:v>
                </c:pt>
                <c:pt idx="3657">
                  <c:v>72.25</c:v>
                </c:pt>
                <c:pt idx="3658">
                  <c:v>72.25</c:v>
                </c:pt>
                <c:pt idx="3659">
                  <c:v>72.25</c:v>
                </c:pt>
                <c:pt idx="3660">
                  <c:v>72.25</c:v>
                </c:pt>
                <c:pt idx="3661">
                  <c:v>72.25</c:v>
                </c:pt>
                <c:pt idx="3662">
                  <c:v>72.25</c:v>
                </c:pt>
                <c:pt idx="3663">
                  <c:v>72.25</c:v>
                </c:pt>
                <c:pt idx="3664">
                  <c:v>72.5</c:v>
                </c:pt>
                <c:pt idx="3665">
                  <c:v>72.75</c:v>
                </c:pt>
                <c:pt idx="3666">
                  <c:v>73</c:v>
                </c:pt>
                <c:pt idx="3667">
                  <c:v>73.25</c:v>
                </c:pt>
                <c:pt idx="3668">
                  <c:v>73.5</c:v>
                </c:pt>
                <c:pt idx="3669">
                  <c:v>73.75</c:v>
                </c:pt>
                <c:pt idx="3670">
                  <c:v>74</c:v>
                </c:pt>
                <c:pt idx="3671">
                  <c:v>74.25</c:v>
                </c:pt>
                <c:pt idx="3672">
                  <c:v>74.5</c:v>
                </c:pt>
                <c:pt idx="3673">
                  <c:v>74.75</c:v>
                </c:pt>
                <c:pt idx="3674">
                  <c:v>75</c:v>
                </c:pt>
                <c:pt idx="3675">
                  <c:v>75.25</c:v>
                </c:pt>
                <c:pt idx="3676">
                  <c:v>75.5</c:v>
                </c:pt>
                <c:pt idx="3677">
                  <c:v>75.5</c:v>
                </c:pt>
                <c:pt idx="3678">
                  <c:v>75.5</c:v>
                </c:pt>
                <c:pt idx="3679">
                  <c:v>75.5</c:v>
                </c:pt>
                <c:pt idx="3680">
                  <c:v>75.5</c:v>
                </c:pt>
                <c:pt idx="3681">
                  <c:v>75.5</c:v>
                </c:pt>
                <c:pt idx="3682">
                  <c:v>75.5</c:v>
                </c:pt>
                <c:pt idx="3683">
                  <c:v>75.5</c:v>
                </c:pt>
                <c:pt idx="3684">
                  <c:v>75.5</c:v>
                </c:pt>
                <c:pt idx="3685">
                  <c:v>75.5</c:v>
                </c:pt>
                <c:pt idx="3686">
                  <c:v>75.5</c:v>
                </c:pt>
                <c:pt idx="3687">
                  <c:v>75.5</c:v>
                </c:pt>
                <c:pt idx="3688">
                  <c:v>75.5</c:v>
                </c:pt>
                <c:pt idx="3689">
                  <c:v>75.5</c:v>
                </c:pt>
                <c:pt idx="3690">
                  <c:v>75.5</c:v>
                </c:pt>
                <c:pt idx="3691">
                  <c:v>75.5</c:v>
                </c:pt>
                <c:pt idx="3692">
                  <c:v>75.5</c:v>
                </c:pt>
                <c:pt idx="3693">
                  <c:v>75.5</c:v>
                </c:pt>
                <c:pt idx="3694">
                  <c:v>75.5</c:v>
                </c:pt>
                <c:pt idx="3695">
                  <c:v>75.5</c:v>
                </c:pt>
                <c:pt idx="3696">
                  <c:v>75.5</c:v>
                </c:pt>
                <c:pt idx="3697">
                  <c:v>75.5</c:v>
                </c:pt>
                <c:pt idx="3698">
                  <c:v>75.5</c:v>
                </c:pt>
                <c:pt idx="3699">
                  <c:v>75.5</c:v>
                </c:pt>
                <c:pt idx="3700">
                  <c:v>75.5</c:v>
                </c:pt>
                <c:pt idx="3701">
                  <c:v>75.5</c:v>
                </c:pt>
                <c:pt idx="3702">
                  <c:v>75.5</c:v>
                </c:pt>
                <c:pt idx="3703">
                  <c:v>75.5</c:v>
                </c:pt>
                <c:pt idx="3704">
                  <c:v>75.5</c:v>
                </c:pt>
                <c:pt idx="3705">
                  <c:v>75.5</c:v>
                </c:pt>
                <c:pt idx="3706">
                  <c:v>75.5</c:v>
                </c:pt>
                <c:pt idx="3707">
                  <c:v>75.5</c:v>
                </c:pt>
                <c:pt idx="3708">
                  <c:v>75.5</c:v>
                </c:pt>
                <c:pt idx="3709">
                  <c:v>75.5</c:v>
                </c:pt>
                <c:pt idx="3710">
                  <c:v>75.5</c:v>
                </c:pt>
                <c:pt idx="3711">
                  <c:v>75.5</c:v>
                </c:pt>
                <c:pt idx="3712">
                  <c:v>75.5</c:v>
                </c:pt>
                <c:pt idx="3713">
                  <c:v>75.5</c:v>
                </c:pt>
                <c:pt idx="3714">
                  <c:v>75.5</c:v>
                </c:pt>
                <c:pt idx="3715">
                  <c:v>75.5</c:v>
                </c:pt>
                <c:pt idx="3716">
                  <c:v>75.5</c:v>
                </c:pt>
                <c:pt idx="3717">
                  <c:v>75.5</c:v>
                </c:pt>
                <c:pt idx="3718">
                  <c:v>75.5</c:v>
                </c:pt>
                <c:pt idx="3719">
                  <c:v>75.5</c:v>
                </c:pt>
                <c:pt idx="3720">
                  <c:v>75.5</c:v>
                </c:pt>
                <c:pt idx="3721">
                  <c:v>75.5</c:v>
                </c:pt>
                <c:pt idx="3722">
                  <c:v>75.5</c:v>
                </c:pt>
                <c:pt idx="3723">
                  <c:v>75.5</c:v>
                </c:pt>
                <c:pt idx="3724">
                  <c:v>75.5</c:v>
                </c:pt>
                <c:pt idx="3725">
                  <c:v>75.5</c:v>
                </c:pt>
                <c:pt idx="3726">
                  <c:v>75.5</c:v>
                </c:pt>
                <c:pt idx="3727">
                  <c:v>75.5</c:v>
                </c:pt>
                <c:pt idx="3728">
                  <c:v>75.5</c:v>
                </c:pt>
                <c:pt idx="3729">
                  <c:v>75.5</c:v>
                </c:pt>
                <c:pt idx="3730">
                  <c:v>75.5</c:v>
                </c:pt>
                <c:pt idx="3731">
                  <c:v>75.5</c:v>
                </c:pt>
                <c:pt idx="3732">
                  <c:v>75.5</c:v>
                </c:pt>
                <c:pt idx="3733">
                  <c:v>75.5</c:v>
                </c:pt>
                <c:pt idx="3734">
                  <c:v>75.5</c:v>
                </c:pt>
                <c:pt idx="3735">
                  <c:v>75.5</c:v>
                </c:pt>
                <c:pt idx="3736">
                  <c:v>75.5</c:v>
                </c:pt>
                <c:pt idx="3737">
                  <c:v>75.5</c:v>
                </c:pt>
                <c:pt idx="3738">
                  <c:v>75.5</c:v>
                </c:pt>
                <c:pt idx="3739">
                  <c:v>75.5</c:v>
                </c:pt>
                <c:pt idx="3740">
                  <c:v>75.5</c:v>
                </c:pt>
                <c:pt idx="3741">
                  <c:v>75.5</c:v>
                </c:pt>
                <c:pt idx="3742">
                  <c:v>75.5</c:v>
                </c:pt>
                <c:pt idx="3743">
                  <c:v>75.5</c:v>
                </c:pt>
                <c:pt idx="3744">
                  <c:v>75.5</c:v>
                </c:pt>
                <c:pt idx="3745">
                  <c:v>75.5</c:v>
                </c:pt>
                <c:pt idx="3746">
                  <c:v>75.5</c:v>
                </c:pt>
                <c:pt idx="3747">
                  <c:v>75.5</c:v>
                </c:pt>
                <c:pt idx="3748">
                  <c:v>75.5</c:v>
                </c:pt>
                <c:pt idx="3749">
                  <c:v>75.5</c:v>
                </c:pt>
                <c:pt idx="3750">
                  <c:v>75.5</c:v>
                </c:pt>
                <c:pt idx="3751">
                  <c:v>75.5</c:v>
                </c:pt>
                <c:pt idx="3752">
                  <c:v>75.5</c:v>
                </c:pt>
                <c:pt idx="3753">
                  <c:v>75.5</c:v>
                </c:pt>
                <c:pt idx="3754">
                  <c:v>75.5</c:v>
                </c:pt>
                <c:pt idx="3755">
                  <c:v>75.5</c:v>
                </c:pt>
                <c:pt idx="3756">
                  <c:v>75.5</c:v>
                </c:pt>
                <c:pt idx="3757">
                  <c:v>75.5</c:v>
                </c:pt>
                <c:pt idx="3758">
                  <c:v>75.5</c:v>
                </c:pt>
                <c:pt idx="3759">
                  <c:v>75.5</c:v>
                </c:pt>
                <c:pt idx="3760">
                  <c:v>75.5</c:v>
                </c:pt>
                <c:pt idx="3761">
                  <c:v>75.5</c:v>
                </c:pt>
                <c:pt idx="3762">
                  <c:v>75.5</c:v>
                </c:pt>
                <c:pt idx="3763">
                  <c:v>75.5</c:v>
                </c:pt>
                <c:pt idx="3764">
                  <c:v>75.5</c:v>
                </c:pt>
                <c:pt idx="3765">
                  <c:v>75.5</c:v>
                </c:pt>
                <c:pt idx="3766">
                  <c:v>75.5</c:v>
                </c:pt>
                <c:pt idx="3767">
                  <c:v>75.5</c:v>
                </c:pt>
                <c:pt idx="3768">
                  <c:v>75.5</c:v>
                </c:pt>
                <c:pt idx="3769">
                  <c:v>75.5</c:v>
                </c:pt>
                <c:pt idx="3770">
                  <c:v>75.5</c:v>
                </c:pt>
                <c:pt idx="3771">
                  <c:v>75.5</c:v>
                </c:pt>
                <c:pt idx="3772">
                  <c:v>75.5</c:v>
                </c:pt>
                <c:pt idx="3773">
                  <c:v>75.5</c:v>
                </c:pt>
                <c:pt idx="3774">
                  <c:v>75.5</c:v>
                </c:pt>
                <c:pt idx="3775">
                  <c:v>75.5</c:v>
                </c:pt>
                <c:pt idx="3776">
                  <c:v>75.5</c:v>
                </c:pt>
                <c:pt idx="3777">
                  <c:v>75.5</c:v>
                </c:pt>
                <c:pt idx="3778">
                  <c:v>75.5</c:v>
                </c:pt>
                <c:pt idx="3779">
                  <c:v>75.5</c:v>
                </c:pt>
                <c:pt idx="3780">
                  <c:v>75.5</c:v>
                </c:pt>
                <c:pt idx="3781">
                  <c:v>75.5</c:v>
                </c:pt>
                <c:pt idx="3782">
                  <c:v>75.5</c:v>
                </c:pt>
                <c:pt idx="3783">
                  <c:v>75.5</c:v>
                </c:pt>
                <c:pt idx="3784">
                  <c:v>75.5</c:v>
                </c:pt>
                <c:pt idx="3785">
                  <c:v>75.5</c:v>
                </c:pt>
                <c:pt idx="3786">
                  <c:v>75.5</c:v>
                </c:pt>
                <c:pt idx="3787">
                  <c:v>75.5</c:v>
                </c:pt>
                <c:pt idx="3788">
                  <c:v>75.5</c:v>
                </c:pt>
                <c:pt idx="3789">
                  <c:v>75.5</c:v>
                </c:pt>
                <c:pt idx="3790">
                  <c:v>75.5</c:v>
                </c:pt>
                <c:pt idx="3791">
                  <c:v>75.5</c:v>
                </c:pt>
                <c:pt idx="3792">
                  <c:v>75.5</c:v>
                </c:pt>
                <c:pt idx="3793">
                  <c:v>75.5</c:v>
                </c:pt>
                <c:pt idx="3794">
                  <c:v>75.5</c:v>
                </c:pt>
                <c:pt idx="3795">
                  <c:v>75.5</c:v>
                </c:pt>
                <c:pt idx="3796">
                  <c:v>75.5</c:v>
                </c:pt>
                <c:pt idx="3797">
                  <c:v>75.5</c:v>
                </c:pt>
                <c:pt idx="3798">
                  <c:v>75.5</c:v>
                </c:pt>
                <c:pt idx="3799">
                  <c:v>75.5</c:v>
                </c:pt>
                <c:pt idx="3800">
                  <c:v>75.5</c:v>
                </c:pt>
                <c:pt idx="3801">
                  <c:v>75.5</c:v>
                </c:pt>
                <c:pt idx="3802">
                  <c:v>75.5</c:v>
                </c:pt>
                <c:pt idx="3803">
                  <c:v>75.5</c:v>
                </c:pt>
                <c:pt idx="3804">
                  <c:v>75.5</c:v>
                </c:pt>
                <c:pt idx="3805">
                  <c:v>75.5</c:v>
                </c:pt>
                <c:pt idx="3806">
                  <c:v>75.5</c:v>
                </c:pt>
                <c:pt idx="3807">
                  <c:v>75.5</c:v>
                </c:pt>
                <c:pt idx="3808">
                  <c:v>75.5</c:v>
                </c:pt>
                <c:pt idx="3809">
                  <c:v>75.5</c:v>
                </c:pt>
                <c:pt idx="3810">
                  <c:v>75.5</c:v>
                </c:pt>
                <c:pt idx="3811">
                  <c:v>75.5</c:v>
                </c:pt>
                <c:pt idx="3812">
                  <c:v>75.5</c:v>
                </c:pt>
                <c:pt idx="3813">
                  <c:v>75.5</c:v>
                </c:pt>
                <c:pt idx="3814">
                  <c:v>75.5</c:v>
                </c:pt>
                <c:pt idx="3815">
                  <c:v>75.5</c:v>
                </c:pt>
                <c:pt idx="3816">
                  <c:v>75.5</c:v>
                </c:pt>
                <c:pt idx="3817">
                  <c:v>75.5</c:v>
                </c:pt>
                <c:pt idx="3818">
                  <c:v>75.5</c:v>
                </c:pt>
                <c:pt idx="3819">
                  <c:v>75.5</c:v>
                </c:pt>
                <c:pt idx="3820">
                  <c:v>75.5</c:v>
                </c:pt>
                <c:pt idx="3821">
                  <c:v>75.5</c:v>
                </c:pt>
                <c:pt idx="3822">
                  <c:v>75.5</c:v>
                </c:pt>
                <c:pt idx="3823">
                  <c:v>75.5</c:v>
                </c:pt>
                <c:pt idx="3824">
                  <c:v>75.5</c:v>
                </c:pt>
                <c:pt idx="3825">
                  <c:v>75.5</c:v>
                </c:pt>
                <c:pt idx="3826">
                  <c:v>75.5</c:v>
                </c:pt>
                <c:pt idx="3827">
                  <c:v>75.5</c:v>
                </c:pt>
                <c:pt idx="3828">
                  <c:v>75.5</c:v>
                </c:pt>
                <c:pt idx="3829">
                  <c:v>75.5</c:v>
                </c:pt>
                <c:pt idx="3830">
                  <c:v>75.5</c:v>
                </c:pt>
                <c:pt idx="3831">
                  <c:v>75.5</c:v>
                </c:pt>
                <c:pt idx="3832">
                  <c:v>75.5</c:v>
                </c:pt>
                <c:pt idx="3833">
                  <c:v>75.5</c:v>
                </c:pt>
                <c:pt idx="3834">
                  <c:v>75.5</c:v>
                </c:pt>
                <c:pt idx="3835">
                  <c:v>75.5</c:v>
                </c:pt>
                <c:pt idx="3836">
                  <c:v>75.5</c:v>
                </c:pt>
                <c:pt idx="3837">
                  <c:v>75.5</c:v>
                </c:pt>
                <c:pt idx="3838">
                  <c:v>75.5</c:v>
                </c:pt>
                <c:pt idx="3839">
                  <c:v>75.5</c:v>
                </c:pt>
                <c:pt idx="3840">
                  <c:v>75.5</c:v>
                </c:pt>
                <c:pt idx="3841">
                  <c:v>75.5</c:v>
                </c:pt>
                <c:pt idx="3842">
                  <c:v>75.5</c:v>
                </c:pt>
                <c:pt idx="3843">
                  <c:v>75.5</c:v>
                </c:pt>
                <c:pt idx="3844">
                  <c:v>75.5</c:v>
                </c:pt>
                <c:pt idx="3845">
                  <c:v>75.5</c:v>
                </c:pt>
                <c:pt idx="3846">
                  <c:v>75.5</c:v>
                </c:pt>
                <c:pt idx="3847">
                  <c:v>75.5</c:v>
                </c:pt>
                <c:pt idx="3848">
                  <c:v>75.5</c:v>
                </c:pt>
                <c:pt idx="3849">
                  <c:v>75.5</c:v>
                </c:pt>
                <c:pt idx="3850">
                  <c:v>75.5</c:v>
                </c:pt>
                <c:pt idx="3851">
                  <c:v>75.5</c:v>
                </c:pt>
                <c:pt idx="3852">
                  <c:v>75.5</c:v>
                </c:pt>
                <c:pt idx="3853">
                  <c:v>75.5</c:v>
                </c:pt>
                <c:pt idx="3854">
                  <c:v>75.5</c:v>
                </c:pt>
                <c:pt idx="3855">
                  <c:v>75.5</c:v>
                </c:pt>
                <c:pt idx="3856">
                  <c:v>75.5</c:v>
                </c:pt>
                <c:pt idx="3857">
                  <c:v>75.5</c:v>
                </c:pt>
                <c:pt idx="3858">
                  <c:v>75.5</c:v>
                </c:pt>
                <c:pt idx="3859">
                  <c:v>75.5</c:v>
                </c:pt>
                <c:pt idx="3860">
                  <c:v>75.5</c:v>
                </c:pt>
                <c:pt idx="3861">
                  <c:v>75.5</c:v>
                </c:pt>
                <c:pt idx="3862">
                  <c:v>75.5</c:v>
                </c:pt>
                <c:pt idx="3863">
                  <c:v>75.75</c:v>
                </c:pt>
                <c:pt idx="3864">
                  <c:v>76</c:v>
                </c:pt>
                <c:pt idx="3865">
                  <c:v>76.25</c:v>
                </c:pt>
                <c:pt idx="3866">
                  <c:v>76.5</c:v>
                </c:pt>
                <c:pt idx="3867">
                  <c:v>76.75</c:v>
                </c:pt>
                <c:pt idx="3868">
                  <c:v>77</c:v>
                </c:pt>
                <c:pt idx="3869">
                  <c:v>77</c:v>
                </c:pt>
                <c:pt idx="3870">
                  <c:v>77</c:v>
                </c:pt>
                <c:pt idx="3871">
                  <c:v>77.25</c:v>
                </c:pt>
                <c:pt idx="3872">
                  <c:v>77.25</c:v>
                </c:pt>
                <c:pt idx="3873">
                  <c:v>77.25</c:v>
                </c:pt>
                <c:pt idx="3874">
                  <c:v>77.25</c:v>
                </c:pt>
                <c:pt idx="3875">
                  <c:v>77.25</c:v>
                </c:pt>
                <c:pt idx="3876">
                  <c:v>77.25</c:v>
                </c:pt>
                <c:pt idx="3877">
                  <c:v>77.5</c:v>
                </c:pt>
                <c:pt idx="3878">
                  <c:v>77.75</c:v>
                </c:pt>
                <c:pt idx="3879">
                  <c:v>78</c:v>
                </c:pt>
                <c:pt idx="3880">
                  <c:v>78.25</c:v>
                </c:pt>
                <c:pt idx="3881">
                  <c:v>78.5</c:v>
                </c:pt>
                <c:pt idx="3882">
                  <c:v>78.5</c:v>
                </c:pt>
                <c:pt idx="3883">
                  <c:v>78.5</c:v>
                </c:pt>
                <c:pt idx="3884">
                  <c:v>78.5</c:v>
                </c:pt>
                <c:pt idx="3885">
                  <c:v>78.5</c:v>
                </c:pt>
                <c:pt idx="3886">
                  <c:v>78.5</c:v>
                </c:pt>
                <c:pt idx="3887">
                  <c:v>78.5</c:v>
                </c:pt>
                <c:pt idx="3888">
                  <c:v>78.5</c:v>
                </c:pt>
                <c:pt idx="3889">
                  <c:v>78.5</c:v>
                </c:pt>
                <c:pt idx="3890">
                  <c:v>78.5</c:v>
                </c:pt>
                <c:pt idx="3891">
                  <c:v>78.5</c:v>
                </c:pt>
                <c:pt idx="3892">
                  <c:v>78.5</c:v>
                </c:pt>
                <c:pt idx="3893">
                  <c:v>78.5</c:v>
                </c:pt>
                <c:pt idx="3894">
                  <c:v>78.5</c:v>
                </c:pt>
                <c:pt idx="3895">
                  <c:v>78.5</c:v>
                </c:pt>
                <c:pt idx="3896">
                  <c:v>78.5</c:v>
                </c:pt>
                <c:pt idx="3897">
                  <c:v>78.5</c:v>
                </c:pt>
                <c:pt idx="3898">
                  <c:v>78.5</c:v>
                </c:pt>
                <c:pt idx="3899">
                  <c:v>78.5</c:v>
                </c:pt>
                <c:pt idx="3900">
                  <c:v>78.5</c:v>
                </c:pt>
                <c:pt idx="3901">
                  <c:v>78.5</c:v>
                </c:pt>
                <c:pt idx="3902">
                  <c:v>78.5</c:v>
                </c:pt>
                <c:pt idx="3903">
                  <c:v>78.5</c:v>
                </c:pt>
                <c:pt idx="3904">
                  <c:v>78.5</c:v>
                </c:pt>
                <c:pt idx="3905">
                  <c:v>78.5</c:v>
                </c:pt>
                <c:pt idx="3906">
                  <c:v>78.5</c:v>
                </c:pt>
                <c:pt idx="3907">
                  <c:v>78.5</c:v>
                </c:pt>
                <c:pt idx="3908">
                  <c:v>78.5</c:v>
                </c:pt>
                <c:pt idx="3909">
                  <c:v>78.5</c:v>
                </c:pt>
                <c:pt idx="3910">
                  <c:v>78.5</c:v>
                </c:pt>
                <c:pt idx="3911">
                  <c:v>78.5</c:v>
                </c:pt>
                <c:pt idx="3912">
                  <c:v>78.5</c:v>
                </c:pt>
                <c:pt idx="3913">
                  <c:v>78.5</c:v>
                </c:pt>
                <c:pt idx="3914">
                  <c:v>78.5</c:v>
                </c:pt>
                <c:pt idx="3915">
                  <c:v>78.5</c:v>
                </c:pt>
                <c:pt idx="3916">
                  <c:v>78.5</c:v>
                </c:pt>
                <c:pt idx="3917">
                  <c:v>78.5</c:v>
                </c:pt>
                <c:pt idx="3918">
                  <c:v>78.5</c:v>
                </c:pt>
                <c:pt idx="3919">
                  <c:v>78.5</c:v>
                </c:pt>
                <c:pt idx="3920">
                  <c:v>78.5</c:v>
                </c:pt>
                <c:pt idx="3921">
                  <c:v>78.5</c:v>
                </c:pt>
                <c:pt idx="3922">
                  <c:v>78.5</c:v>
                </c:pt>
                <c:pt idx="3923">
                  <c:v>78.5</c:v>
                </c:pt>
                <c:pt idx="3924">
                  <c:v>78.5</c:v>
                </c:pt>
                <c:pt idx="3925">
                  <c:v>78.5</c:v>
                </c:pt>
                <c:pt idx="3926">
                  <c:v>78.5</c:v>
                </c:pt>
                <c:pt idx="3927">
                  <c:v>78.5</c:v>
                </c:pt>
                <c:pt idx="3928">
                  <c:v>78.5</c:v>
                </c:pt>
                <c:pt idx="3929">
                  <c:v>78.5</c:v>
                </c:pt>
                <c:pt idx="3930">
                  <c:v>78.5</c:v>
                </c:pt>
                <c:pt idx="3931">
                  <c:v>78.5</c:v>
                </c:pt>
                <c:pt idx="3932">
                  <c:v>78.5</c:v>
                </c:pt>
                <c:pt idx="3933">
                  <c:v>78.5</c:v>
                </c:pt>
                <c:pt idx="3934">
                  <c:v>78.5</c:v>
                </c:pt>
                <c:pt idx="3935">
                  <c:v>78.5</c:v>
                </c:pt>
                <c:pt idx="3936">
                  <c:v>78.5</c:v>
                </c:pt>
                <c:pt idx="3937">
                  <c:v>78.5</c:v>
                </c:pt>
                <c:pt idx="3938">
                  <c:v>78.5</c:v>
                </c:pt>
                <c:pt idx="3939">
                  <c:v>78.5</c:v>
                </c:pt>
                <c:pt idx="3940">
                  <c:v>78.5</c:v>
                </c:pt>
                <c:pt idx="3941">
                  <c:v>78.5</c:v>
                </c:pt>
                <c:pt idx="3942">
                  <c:v>78.5</c:v>
                </c:pt>
                <c:pt idx="3943">
                  <c:v>78.5</c:v>
                </c:pt>
                <c:pt idx="3944">
                  <c:v>78.5</c:v>
                </c:pt>
                <c:pt idx="3945">
                  <c:v>78.5</c:v>
                </c:pt>
                <c:pt idx="3946">
                  <c:v>78.5</c:v>
                </c:pt>
                <c:pt idx="3947">
                  <c:v>78.5</c:v>
                </c:pt>
                <c:pt idx="3948">
                  <c:v>78.5</c:v>
                </c:pt>
                <c:pt idx="3949">
                  <c:v>78.5</c:v>
                </c:pt>
                <c:pt idx="3950">
                  <c:v>78.5</c:v>
                </c:pt>
                <c:pt idx="3951">
                  <c:v>78.5</c:v>
                </c:pt>
                <c:pt idx="3952">
                  <c:v>78.5</c:v>
                </c:pt>
                <c:pt idx="3953">
                  <c:v>78.5</c:v>
                </c:pt>
                <c:pt idx="3954">
                  <c:v>78.5</c:v>
                </c:pt>
                <c:pt idx="3955">
                  <c:v>78.5</c:v>
                </c:pt>
                <c:pt idx="3956">
                  <c:v>78.5</c:v>
                </c:pt>
                <c:pt idx="3957">
                  <c:v>78.5</c:v>
                </c:pt>
                <c:pt idx="3958">
                  <c:v>78.5</c:v>
                </c:pt>
                <c:pt idx="3959">
                  <c:v>78.5</c:v>
                </c:pt>
                <c:pt idx="3960">
                  <c:v>78.5</c:v>
                </c:pt>
                <c:pt idx="3961">
                  <c:v>78.5</c:v>
                </c:pt>
                <c:pt idx="3962">
                  <c:v>78.75</c:v>
                </c:pt>
                <c:pt idx="3963">
                  <c:v>79</c:v>
                </c:pt>
                <c:pt idx="3964">
                  <c:v>79.25</c:v>
                </c:pt>
                <c:pt idx="3965">
                  <c:v>79.5</c:v>
                </c:pt>
                <c:pt idx="3966">
                  <c:v>79.75</c:v>
                </c:pt>
                <c:pt idx="3967">
                  <c:v>79.75</c:v>
                </c:pt>
                <c:pt idx="3968">
                  <c:v>79.75</c:v>
                </c:pt>
                <c:pt idx="3969">
                  <c:v>80</c:v>
                </c:pt>
                <c:pt idx="3970">
                  <c:v>80.25</c:v>
                </c:pt>
                <c:pt idx="3971">
                  <c:v>80.5</c:v>
                </c:pt>
                <c:pt idx="3972">
                  <c:v>80.75</c:v>
                </c:pt>
                <c:pt idx="3973">
                  <c:v>81</c:v>
                </c:pt>
                <c:pt idx="3974">
                  <c:v>81</c:v>
                </c:pt>
                <c:pt idx="3975">
                  <c:v>81</c:v>
                </c:pt>
                <c:pt idx="3976">
                  <c:v>81</c:v>
                </c:pt>
                <c:pt idx="3977">
                  <c:v>81</c:v>
                </c:pt>
                <c:pt idx="3978">
                  <c:v>81</c:v>
                </c:pt>
                <c:pt idx="3979">
                  <c:v>81</c:v>
                </c:pt>
                <c:pt idx="3980">
                  <c:v>81</c:v>
                </c:pt>
                <c:pt idx="3981">
                  <c:v>81</c:v>
                </c:pt>
                <c:pt idx="3982">
                  <c:v>81</c:v>
                </c:pt>
                <c:pt idx="3983">
                  <c:v>81</c:v>
                </c:pt>
                <c:pt idx="3984">
                  <c:v>81</c:v>
                </c:pt>
                <c:pt idx="3985">
                  <c:v>81</c:v>
                </c:pt>
                <c:pt idx="3986">
                  <c:v>81</c:v>
                </c:pt>
                <c:pt idx="3987">
                  <c:v>81</c:v>
                </c:pt>
                <c:pt idx="3988">
                  <c:v>81</c:v>
                </c:pt>
                <c:pt idx="3989">
                  <c:v>81</c:v>
                </c:pt>
                <c:pt idx="3990">
                  <c:v>81</c:v>
                </c:pt>
                <c:pt idx="3991">
                  <c:v>81</c:v>
                </c:pt>
                <c:pt idx="3992">
                  <c:v>81</c:v>
                </c:pt>
                <c:pt idx="3993">
                  <c:v>81</c:v>
                </c:pt>
                <c:pt idx="3994">
                  <c:v>81</c:v>
                </c:pt>
                <c:pt idx="3995">
                  <c:v>81</c:v>
                </c:pt>
                <c:pt idx="3996">
                  <c:v>81</c:v>
                </c:pt>
                <c:pt idx="3997">
                  <c:v>81</c:v>
                </c:pt>
                <c:pt idx="3998">
                  <c:v>81</c:v>
                </c:pt>
                <c:pt idx="3999">
                  <c:v>81</c:v>
                </c:pt>
                <c:pt idx="4000">
                  <c:v>81</c:v>
                </c:pt>
                <c:pt idx="4001">
                  <c:v>81</c:v>
                </c:pt>
                <c:pt idx="4002">
                  <c:v>81</c:v>
                </c:pt>
                <c:pt idx="4003">
                  <c:v>81</c:v>
                </c:pt>
                <c:pt idx="4004">
                  <c:v>81</c:v>
                </c:pt>
                <c:pt idx="4005">
                  <c:v>81</c:v>
                </c:pt>
                <c:pt idx="4006">
                  <c:v>81</c:v>
                </c:pt>
                <c:pt idx="4007">
                  <c:v>81</c:v>
                </c:pt>
                <c:pt idx="4008">
                  <c:v>81</c:v>
                </c:pt>
                <c:pt idx="4009">
                  <c:v>81</c:v>
                </c:pt>
                <c:pt idx="4010">
                  <c:v>81</c:v>
                </c:pt>
                <c:pt idx="4011">
                  <c:v>81</c:v>
                </c:pt>
                <c:pt idx="4012">
                  <c:v>81</c:v>
                </c:pt>
                <c:pt idx="4013">
                  <c:v>81</c:v>
                </c:pt>
                <c:pt idx="4014">
                  <c:v>81</c:v>
                </c:pt>
                <c:pt idx="4015">
                  <c:v>81</c:v>
                </c:pt>
                <c:pt idx="4016">
                  <c:v>81</c:v>
                </c:pt>
                <c:pt idx="4017">
                  <c:v>81</c:v>
                </c:pt>
                <c:pt idx="4018">
                  <c:v>81</c:v>
                </c:pt>
                <c:pt idx="4019">
                  <c:v>81</c:v>
                </c:pt>
                <c:pt idx="4020">
                  <c:v>81</c:v>
                </c:pt>
                <c:pt idx="4021">
                  <c:v>81</c:v>
                </c:pt>
                <c:pt idx="4022">
                  <c:v>81</c:v>
                </c:pt>
                <c:pt idx="4023">
                  <c:v>81</c:v>
                </c:pt>
                <c:pt idx="4024">
                  <c:v>81</c:v>
                </c:pt>
                <c:pt idx="4025">
                  <c:v>81</c:v>
                </c:pt>
                <c:pt idx="4026">
                  <c:v>81</c:v>
                </c:pt>
                <c:pt idx="4027">
                  <c:v>81</c:v>
                </c:pt>
                <c:pt idx="4028">
                  <c:v>81</c:v>
                </c:pt>
                <c:pt idx="4029">
                  <c:v>81</c:v>
                </c:pt>
                <c:pt idx="4030">
                  <c:v>81</c:v>
                </c:pt>
                <c:pt idx="4031">
                  <c:v>81</c:v>
                </c:pt>
                <c:pt idx="4032">
                  <c:v>81</c:v>
                </c:pt>
                <c:pt idx="4033">
                  <c:v>81</c:v>
                </c:pt>
                <c:pt idx="4034">
                  <c:v>81</c:v>
                </c:pt>
                <c:pt idx="4035">
                  <c:v>81</c:v>
                </c:pt>
                <c:pt idx="4036">
                  <c:v>81</c:v>
                </c:pt>
                <c:pt idx="4037">
                  <c:v>81</c:v>
                </c:pt>
                <c:pt idx="4038">
                  <c:v>81</c:v>
                </c:pt>
                <c:pt idx="4039">
                  <c:v>81</c:v>
                </c:pt>
                <c:pt idx="4040">
                  <c:v>81</c:v>
                </c:pt>
                <c:pt idx="4041">
                  <c:v>81</c:v>
                </c:pt>
                <c:pt idx="4042">
                  <c:v>81</c:v>
                </c:pt>
                <c:pt idx="4043">
                  <c:v>81</c:v>
                </c:pt>
                <c:pt idx="4044">
                  <c:v>81</c:v>
                </c:pt>
                <c:pt idx="4045">
                  <c:v>81</c:v>
                </c:pt>
                <c:pt idx="4046">
                  <c:v>81</c:v>
                </c:pt>
                <c:pt idx="4047">
                  <c:v>81</c:v>
                </c:pt>
                <c:pt idx="4048">
                  <c:v>81</c:v>
                </c:pt>
                <c:pt idx="4049">
                  <c:v>81</c:v>
                </c:pt>
                <c:pt idx="4050">
                  <c:v>81</c:v>
                </c:pt>
                <c:pt idx="4051">
                  <c:v>81</c:v>
                </c:pt>
                <c:pt idx="4052">
                  <c:v>81</c:v>
                </c:pt>
                <c:pt idx="4053">
                  <c:v>81</c:v>
                </c:pt>
                <c:pt idx="4054">
                  <c:v>81.25</c:v>
                </c:pt>
                <c:pt idx="4055">
                  <c:v>81.25</c:v>
                </c:pt>
                <c:pt idx="4056">
                  <c:v>81.5</c:v>
                </c:pt>
                <c:pt idx="4057">
                  <c:v>81.75</c:v>
                </c:pt>
                <c:pt idx="4058">
                  <c:v>82</c:v>
                </c:pt>
                <c:pt idx="4059">
                  <c:v>82.25</c:v>
                </c:pt>
                <c:pt idx="4060">
                  <c:v>82.5</c:v>
                </c:pt>
                <c:pt idx="4061">
                  <c:v>82.75</c:v>
                </c:pt>
                <c:pt idx="4062">
                  <c:v>83</c:v>
                </c:pt>
                <c:pt idx="4063">
                  <c:v>83.25</c:v>
                </c:pt>
                <c:pt idx="4064">
                  <c:v>83.5</c:v>
                </c:pt>
                <c:pt idx="4065">
                  <c:v>83.75</c:v>
                </c:pt>
                <c:pt idx="4066">
                  <c:v>84</c:v>
                </c:pt>
                <c:pt idx="4067">
                  <c:v>84.25</c:v>
                </c:pt>
                <c:pt idx="4068">
                  <c:v>84.5</c:v>
                </c:pt>
                <c:pt idx="4069">
                  <c:v>84.75</c:v>
                </c:pt>
                <c:pt idx="4070">
                  <c:v>85</c:v>
                </c:pt>
                <c:pt idx="4071">
                  <c:v>85.25</c:v>
                </c:pt>
                <c:pt idx="4072">
                  <c:v>85.5</c:v>
                </c:pt>
                <c:pt idx="4073">
                  <c:v>85.75</c:v>
                </c:pt>
                <c:pt idx="4074">
                  <c:v>85.75</c:v>
                </c:pt>
                <c:pt idx="4075">
                  <c:v>85.75</c:v>
                </c:pt>
                <c:pt idx="4076">
                  <c:v>85.75</c:v>
                </c:pt>
                <c:pt idx="4077">
                  <c:v>85.75</c:v>
                </c:pt>
                <c:pt idx="4078">
                  <c:v>85.75</c:v>
                </c:pt>
                <c:pt idx="4079">
                  <c:v>85.75</c:v>
                </c:pt>
                <c:pt idx="4080">
                  <c:v>85.75</c:v>
                </c:pt>
                <c:pt idx="4081">
                  <c:v>85.75</c:v>
                </c:pt>
                <c:pt idx="4082">
                  <c:v>85.75</c:v>
                </c:pt>
                <c:pt idx="4083">
                  <c:v>85.75</c:v>
                </c:pt>
                <c:pt idx="4084">
                  <c:v>85.75</c:v>
                </c:pt>
                <c:pt idx="4085">
                  <c:v>85.75</c:v>
                </c:pt>
                <c:pt idx="4086">
                  <c:v>85.75</c:v>
                </c:pt>
                <c:pt idx="4087">
                  <c:v>85.75</c:v>
                </c:pt>
                <c:pt idx="4088">
                  <c:v>85.75</c:v>
                </c:pt>
                <c:pt idx="4089">
                  <c:v>85.75</c:v>
                </c:pt>
                <c:pt idx="4090">
                  <c:v>85.75</c:v>
                </c:pt>
                <c:pt idx="4091">
                  <c:v>85.75</c:v>
                </c:pt>
                <c:pt idx="4092">
                  <c:v>85.75</c:v>
                </c:pt>
                <c:pt idx="4093">
                  <c:v>85.75</c:v>
                </c:pt>
                <c:pt idx="4094">
                  <c:v>85.75</c:v>
                </c:pt>
                <c:pt idx="4095">
                  <c:v>85.75</c:v>
                </c:pt>
                <c:pt idx="4096">
                  <c:v>85.75</c:v>
                </c:pt>
                <c:pt idx="4097">
                  <c:v>85.75</c:v>
                </c:pt>
                <c:pt idx="4098">
                  <c:v>85.75</c:v>
                </c:pt>
                <c:pt idx="4099">
                  <c:v>85.75</c:v>
                </c:pt>
                <c:pt idx="4100">
                  <c:v>85.75</c:v>
                </c:pt>
                <c:pt idx="4101">
                  <c:v>85.75</c:v>
                </c:pt>
                <c:pt idx="4102">
                  <c:v>85.75</c:v>
                </c:pt>
                <c:pt idx="4103">
                  <c:v>85.75</c:v>
                </c:pt>
                <c:pt idx="4104">
                  <c:v>85.75</c:v>
                </c:pt>
                <c:pt idx="4105">
                  <c:v>85.75</c:v>
                </c:pt>
                <c:pt idx="4106">
                  <c:v>85.75</c:v>
                </c:pt>
                <c:pt idx="4107">
                  <c:v>85.75</c:v>
                </c:pt>
                <c:pt idx="4108">
                  <c:v>85.75</c:v>
                </c:pt>
                <c:pt idx="4109">
                  <c:v>85.75</c:v>
                </c:pt>
                <c:pt idx="4110">
                  <c:v>85.75</c:v>
                </c:pt>
                <c:pt idx="4111">
                  <c:v>85.75</c:v>
                </c:pt>
                <c:pt idx="4112">
                  <c:v>85.75</c:v>
                </c:pt>
                <c:pt idx="4113">
                  <c:v>85.75</c:v>
                </c:pt>
                <c:pt idx="4114">
                  <c:v>85.75</c:v>
                </c:pt>
                <c:pt idx="4115">
                  <c:v>85.75</c:v>
                </c:pt>
                <c:pt idx="4116">
                  <c:v>85.75</c:v>
                </c:pt>
                <c:pt idx="4117">
                  <c:v>85.75</c:v>
                </c:pt>
                <c:pt idx="4118">
                  <c:v>85.75</c:v>
                </c:pt>
                <c:pt idx="4119">
                  <c:v>85.75</c:v>
                </c:pt>
                <c:pt idx="4120">
                  <c:v>85.75</c:v>
                </c:pt>
                <c:pt idx="4121">
                  <c:v>85.75</c:v>
                </c:pt>
                <c:pt idx="4122">
                  <c:v>85.75</c:v>
                </c:pt>
                <c:pt idx="4123">
                  <c:v>85.75</c:v>
                </c:pt>
                <c:pt idx="4124">
                  <c:v>85.75</c:v>
                </c:pt>
                <c:pt idx="4125">
                  <c:v>85.75</c:v>
                </c:pt>
                <c:pt idx="4126">
                  <c:v>85.75</c:v>
                </c:pt>
                <c:pt idx="4127">
                  <c:v>85.75</c:v>
                </c:pt>
                <c:pt idx="4128">
                  <c:v>85.75</c:v>
                </c:pt>
                <c:pt idx="4129">
                  <c:v>85.75</c:v>
                </c:pt>
                <c:pt idx="4130">
                  <c:v>85.75</c:v>
                </c:pt>
                <c:pt idx="4131">
                  <c:v>85.75</c:v>
                </c:pt>
                <c:pt idx="4132">
                  <c:v>85.75</c:v>
                </c:pt>
                <c:pt idx="4133">
                  <c:v>85.75</c:v>
                </c:pt>
                <c:pt idx="4134">
                  <c:v>85.75</c:v>
                </c:pt>
                <c:pt idx="4135">
                  <c:v>85.75</c:v>
                </c:pt>
                <c:pt idx="4136">
                  <c:v>85.75</c:v>
                </c:pt>
                <c:pt idx="4137">
                  <c:v>85.75</c:v>
                </c:pt>
                <c:pt idx="4138">
                  <c:v>85.75</c:v>
                </c:pt>
                <c:pt idx="4139">
                  <c:v>85.75</c:v>
                </c:pt>
                <c:pt idx="4140">
                  <c:v>85.75</c:v>
                </c:pt>
                <c:pt idx="4141">
                  <c:v>85.75</c:v>
                </c:pt>
                <c:pt idx="4142">
                  <c:v>85.75</c:v>
                </c:pt>
                <c:pt idx="4143">
                  <c:v>85.75</c:v>
                </c:pt>
                <c:pt idx="4144">
                  <c:v>85.75</c:v>
                </c:pt>
                <c:pt idx="4145">
                  <c:v>85.75</c:v>
                </c:pt>
                <c:pt idx="4146">
                  <c:v>85.75</c:v>
                </c:pt>
                <c:pt idx="4147">
                  <c:v>85.75</c:v>
                </c:pt>
                <c:pt idx="4148">
                  <c:v>85.75</c:v>
                </c:pt>
                <c:pt idx="4149">
                  <c:v>85.75</c:v>
                </c:pt>
                <c:pt idx="4150">
                  <c:v>85.75</c:v>
                </c:pt>
                <c:pt idx="4151">
                  <c:v>85.75</c:v>
                </c:pt>
                <c:pt idx="4152">
                  <c:v>86</c:v>
                </c:pt>
                <c:pt idx="4153">
                  <c:v>86.25</c:v>
                </c:pt>
                <c:pt idx="4154">
                  <c:v>86.5</c:v>
                </c:pt>
                <c:pt idx="4155">
                  <c:v>86.75</c:v>
                </c:pt>
                <c:pt idx="4156">
                  <c:v>87</c:v>
                </c:pt>
                <c:pt idx="4157">
                  <c:v>87.25</c:v>
                </c:pt>
                <c:pt idx="4158">
                  <c:v>87.5</c:v>
                </c:pt>
                <c:pt idx="4159">
                  <c:v>87.75</c:v>
                </c:pt>
                <c:pt idx="4160">
                  <c:v>88</c:v>
                </c:pt>
                <c:pt idx="4161">
                  <c:v>88.25</c:v>
                </c:pt>
                <c:pt idx="4162">
                  <c:v>88.5</c:v>
                </c:pt>
                <c:pt idx="4163">
                  <c:v>88.75</c:v>
                </c:pt>
                <c:pt idx="4164">
                  <c:v>89</c:v>
                </c:pt>
                <c:pt idx="4165">
                  <c:v>89.25</c:v>
                </c:pt>
                <c:pt idx="4166">
                  <c:v>89.5</c:v>
                </c:pt>
                <c:pt idx="4167">
                  <c:v>89.75</c:v>
                </c:pt>
                <c:pt idx="4168">
                  <c:v>89.75</c:v>
                </c:pt>
                <c:pt idx="4169">
                  <c:v>89.75</c:v>
                </c:pt>
                <c:pt idx="4170">
                  <c:v>89.75</c:v>
                </c:pt>
                <c:pt idx="4171">
                  <c:v>89.75</c:v>
                </c:pt>
                <c:pt idx="4172">
                  <c:v>89.75</c:v>
                </c:pt>
                <c:pt idx="4173">
                  <c:v>89.75</c:v>
                </c:pt>
                <c:pt idx="4174">
                  <c:v>89.75</c:v>
                </c:pt>
                <c:pt idx="4175">
                  <c:v>89.75</c:v>
                </c:pt>
                <c:pt idx="4176">
                  <c:v>89.75</c:v>
                </c:pt>
                <c:pt idx="4177">
                  <c:v>89.75</c:v>
                </c:pt>
                <c:pt idx="4178">
                  <c:v>89.75</c:v>
                </c:pt>
                <c:pt idx="4179">
                  <c:v>89.75</c:v>
                </c:pt>
                <c:pt idx="4180">
                  <c:v>89.75</c:v>
                </c:pt>
                <c:pt idx="4181">
                  <c:v>89.75</c:v>
                </c:pt>
                <c:pt idx="4182">
                  <c:v>89.75</c:v>
                </c:pt>
                <c:pt idx="4183">
                  <c:v>89.75</c:v>
                </c:pt>
                <c:pt idx="4184">
                  <c:v>89.75</c:v>
                </c:pt>
                <c:pt idx="4185">
                  <c:v>89.75</c:v>
                </c:pt>
                <c:pt idx="4186">
                  <c:v>89.75</c:v>
                </c:pt>
                <c:pt idx="4187">
                  <c:v>89.75</c:v>
                </c:pt>
                <c:pt idx="4188">
                  <c:v>89.75</c:v>
                </c:pt>
                <c:pt idx="4189">
                  <c:v>89.75</c:v>
                </c:pt>
                <c:pt idx="4190">
                  <c:v>89.75</c:v>
                </c:pt>
                <c:pt idx="4191">
                  <c:v>89.75</c:v>
                </c:pt>
                <c:pt idx="4192">
                  <c:v>89.75</c:v>
                </c:pt>
                <c:pt idx="4193">
                  <c:v>89.75</c:v>
                </c:pt>
                <c:pt idx="4194">
                  <c:v>89.75</c:v>
                </c:pt>
                <c:pt idx="4195">
                  <c:v>89.75</c:v>
                </c:pt>
                <c:pt idx="4196">
                  <c:v>89.75</c:v>
                </c:pt>
                <c:pt idx="4197">
                  <c:v>89.75</c:v>
                </c:pt>
                <c:pt idx="4198">
                  <c:v>89.75</c:v>
                </c:pt>
                <c:pt idx="4199">
                  <c:v>89.75</c:v>
                </c:pt>
                <c:pt idx="4200">
                  <c:v>89.75</c:v>
                </c:pt>
                <c:pt idx="4201">
                  <c:v>89.75</c:v>
                </c:pt>
                <c:pt idx="4202">
                  <c:v>89.75</c:v>
                </c:pt>
                <c:pt idx="4203">
                  <c:v>89.75</c:v>
                </c:pt>
                <c:pt idx="4204">
                  <c:v>89.75</c:v>
                </c:pt>
                <c:pt idx="4205">
                  <c:v>89.75</c:v>
                </c:pt>
                <c:pt idx="4206">
                  <c:v>89.75</c:v>
                </c:pt>
                <c:pt idx="4207">
                  <c:v>89.75</c:v>
                </c:pt>
                <c:pt idx="4208">
                  <c:v>89.75</c:v>
                </c:pt>
                <c:pt idx="4209">
                  <c:v>89.75</c:v>
                </c:pt>
                <c:pt idx="4210">
                  <c:v>89.75</c:v>
                </c:pt>
                <c:pt idx="4211">
                  <c:v>89.75</c:v>
                </c:pt>
                <c:pt idx="4212">
                  <c:v>89.75</c:v>
                </c:pt>
                <c:pt idx="4213">
                  <c:v>89.75</c:v>
                </c:pt>
                <c:pt idx="4214">
                  <c:v>89.75</c:v>
                </c:pt>
                <c:pt idx="4215">
                  <c:v>89.75</c:v>
                </c:pt>
                <c:pt idx="4216">
                  <c:v>89.75</c:v>
                </c:pt>
                <c:pt idx="4217">
                  <c:v>89.75</c:v>
                </c:pt>
                <c:pt idx="4218">
                  <c:v>89.75</c:v>
                </c:pt>
                <c:pt idx="4219">
                  <c:v>89.75</c:v>
                </c:pt>
                <c:pt idx="4220">
                  <c:v>89.75</c:v>
                </c:pt>
                <c:pt idx="4221">
                  <c:v>89.75</c:v>
                </c:pt>
                <c:pt idx="4222">
                  <c:v>89.75</c:v>
                </c:pt>
                <c:pt idx="4223">
                  <c:v>89.75</c:v>
                </c:pt>
                <c:pt idx="4224">
                  <c:v>89.75</c:v>
                </c:pt>
                <c:pt idx="4225">
                  <c:v>89.75</c:v>
                </c:pt>
                <c:pt idx="4226">
                  <c:v>89.75</c:v>
                </c:pt>
                <c:pt idx="4227">
                  <c:v>89.75</c:v>
                </c:pt>
                <c:pt idx="4228">
                  <c:v>89.75</c:v>
                </c:pt>
                <c:pt idx="4229">
                  <c:v>89.75</c:v>
                </c:pt>
                <c:pt idx="4230">
                  <c:v>89.75</c:v>
                </c:pt>
                <c:pt idx="4231">
                  <c:v>89.75</c:v>
                </c:pt>
                <c:pt idx="4232">
                  <c:v>89.75</c:v>
                </c:pt>
                <c:pt idx="4233">
                  <c:v>89.75</c:v>
                </c:pt>
                <c:pt idx="4234">
                  <c:v>89.75</c:v>
                </c:pt>
                <c:pt idx="4235">
                  <c:v>89.75</c:v>
                </c:pt>
                <c:pt idx="4236">
                  <c:v>89.75</c:v>
                </c:pt>
                <c:pt idx="4237">
                  <c:v>89.75</c:v>
                </c:pt>
                <c:pt idx="4238">
                  <c:v>89.75</c:v>
                </c:pt>
                <c:pt idx="4239">
                  <c:v>89.75</c:v>
                </c:pt>
                <c:pt idx="4240">
                  <c:v>89.75</c:v>
                </c:pt>
                <c:pt idx="4241">
                  <c:v>89.75</c:v>
                </c:pt>
                <c:pt idx="4242">
                  <c:v>89.75</c:v>
                </c:pt>
                <c:pt idx="4243">
                  <c:v>89.75</c:v>
                </c:pt>
                <c:pt idx="4244">
                  <c:v>89.75</c:v>
                </c:pt>
                <c:pt idx="4245">
                  <c:v>89.75</c:v>
                </c:pt>
                <c:pt idx="4246">
                  <c:v>89.75</c:v>
                </c:pt>
                <c:pt idx="4247">
                  <c:v>89.75</c:v>
                </c:pt>
                <c:pt idx="4248">
                  <c:v>89.75</c:v>
                </c:pt>
                <c:pt idx="4249">
                  <c:v>89.75</c:v>
                </c:pt>
                <c:pt idx="4250">
                  <c:v>89.75</c:v>
                </c:pt>
                <c:pt idx="4251">
                  <c:v>89.75</c:v>
                </c:pt>
                <c:pt idx="4252">
                  <c:v>89.75</c:v>
                </c:pt>
                <c:pt idx="4253">
                  <c:v>89.75</c:v>
                </c:pt>
                <c:pt idx="4254">
                  <c:v>89.75</c:v>
                </c:pt>
                <c:pt idx="4255">
                  <c:v>89.75</c:v>
                </c:pt>
                <c:pt idx="4256">
                  <c:v>89.75</c:v>
                </c:pt>
                <c:pt idx="4257">
                  <c:v>89.75</c:v>
                </c:pt>
                <c:pt idx="4258">
                  <c:v>89.75</c:v>
                </c:pt>
                <c:pt idx="4259">
                  <c:v>89.75</c:v>
                </c:pt>
                <c:pt idx="4260">
                  <c:v>89.75</c:v>
                </c:pt>
                <c:pt idx="4261">
                  <c:v>89.75</c:v>
                </c:pt>
                <c:pt idx="4262">
                  <c:v>89.75</c:v>
                </c:pt>
                <c:pt idx="4263">
                  <c:v>89.75</c:v>
                </c:pt>
                <c:pt idx="4264">
                  <c:v>89.75</c:v>
                </c:pt>
                <c:pt idx="4265">
                  <c:v>89.75</c:v>
                </c:pt>
                <c:pt idx="4266">
                  <c:v>89.75</c:v>
                </c:pt>
                <c:pt idx="4267">
                  <c:v>89.75</c:v>
                </c:pt>
                <c:pt idx="4268">
                  <c:v>89.75</c:v>
                </c:pt>
                <c:pt idx="4269">
                  <c:v>89.75</c:v>
                </c:pt>
                <c:pt idx="4270">
                  <c:v>89.75</c:v>
                </c:pt>
                <c:pt idx="4271">
                  <c:v>89.75</c:v>
                </c:pt>
                <c:pt idx="4272">
                  <c:v>89.75</c:v>
                </c:pt>
                <c:pt idx="4273">
                  <c:v>89.75</c:v>
                </c:pt>
                <c:pt idx="4274">
                  <c:v>89.75</c:v>
                </c:pt>
                <c:pt idx="4275">
                  <c:v>89.75</c:v>
                </c:pt>
                <c:pt idx="4276">
                  <c:v>89.75</c:v>
                </c:pt>
                <c:pt idx="4277">
                  <c:v>89.75</c:v>
                </c:pt>
                <c:pt idx="4278">
                  <c:v>89.75</c:v>
                </c:pt>
                <c:pt idx="4279">
                  <c:v>89.75</c:v>
                </c:pt>
                <c:pt idx="4280">
                  <c:v>89.75</c:v>
                </c:pt>
                <c:pt idx="4281">
                  <c:v>89.75</c:v>
                </c:pt>
                <c:pt idx="4282">
                  <c:v>89.75</c:v>
                </c:pt>
                <c:pt idx="4283">
                  <c:v>89.75</c:v>
                </c:pt>
                <c:pt idx="4284">
                  <c:v>89.75</c:v>
                </c:pt>
                <c:pt idx="4285">
                  <c:v>89.75</c:v>
                </c:pt>
                <c:pt idx="4286">
                  <c:v>89.75</c:v>
                </c:pt>
                <c:pt idx="4287">
                  <c:v>89.75</c:v>
                </c:pt>
                <c:pt idx="4288">
                  <c:v>89.75</c:v>
                </c:pt>
                <c:pt idx="4289">
                  <c:v>89.75</c:v>
                </c:pt>
                <c:pt idx="4290">
                  <c:v>89.75</c:v>
                </c:pt>
                <c:pt idx="4291">
                  <c:v>89.75</c:v>
                </c:pt>
                <c:pt idx="4292">
                  <c:v>89.75</c:v>
                </c:pt>
                <c:pt idx="4293">
                  <c:v>89.75</c:v>
                </c:pt>
                <c:pt idx="4294">
                  <c:v>89.75</c:v>
                </c:pt>
                <c:pt idx="4295">
                  <c:v>89.75</c:v>
                </c:pt>
                <c:pt idx="4296">
                  <c:v>89.75</c:v>
                </c:pt>
                <c:pt idx="4297">
                  <c:v>89.75</c:v>
                </c:pt>
                <c:pt idx="4298">
                  <c:v>89.75</c:v>
                </c:pt>
                <c:pt idx="4299">
                  <c:v>89.75</c:v>
                </c:pt>
                <c:pt idx="4300">
                  <c:v>89.75</c:v>
                </c:pt>
                <c:pt idx="4301">
                  <c:v>89.75</c:v>
                </c:pt>
                <c:pt idx="4302">
                  <c:v>89.75</c:v>
                </c:pt>
                <c:pt idx="4303">
                  <c:v>89.75</c:v>
                </c:pt>
                <c:pt idx="4304">
                  <c:v>89.75</c:v>
                </c:pt>
                <c:pt idx="4305">
                  <c:v>89.75</c:v>
                </c:pt>
                <c:pt idx="4306">
                  <c:v>89.75</c:v>
                </c:pt>
                <c:pt idx="4307">
                  <c:v>89.75</c:v>
                </c:pt>
                <c:pt idx="4308">
                  <c:v>89.75</c:v>
                </c:pt>
                <c:pt idx="4309">
                  <c:v>89.75</c:v>
                </c:pt>
                <c:pt idx="4310">
                  <c:v>89.75</c:v>
                </c:pt>
                <c:pt idx="4311">
                  <c:v>89.75</c:v>
                </c:pt>
                <c:pt idx="4312">
                  <c:v>89.75</c:v>
                </c:pt>
                <c:pt idx="4313">
                  <c:v>89.75</c:v>
                </c:pt>
                <c:pt idx="4314">
                  <c:v>89.75</c:v>
                </c:pt>
                <c:pt idx="4315">
                  <c:v>89.75</c:v>
                </c:pt>
                <c:pt idx="4316">
                  <c:v>89.75</c:v>
                </c:pt>
                <c:pt idx="4317">
                  <c:v>89.75</c:v>
                </c:pt>
                <c:pt idx="4318">
                  <c:v>89.75</c:v>
                </c:pt>
                <c:pt idx="4319">
                  <c:v>89.75</c:v>
                </c:pt>
                <c:pt idx="4320">
                  <c:v>89.75</c:v>
                </c:pt>
                <c:pt idx="4321">
                  <c:v>89.75</c:v>
                </c:pt>
                <c:pt idx="4322">
                  <c:v>89.75</c:v>
                </c:pt>
                <c:pt idx="4323">
                  <c:v>89.75</c:v>
                </c:pt>
                <c:pt idx="4324">
                  <c:v>89.75</c:v>
                </c:pt>
                <c:pt idx="4325">
                  <c:v>89.75</c:v>
                </c:pt>
                <c:pt idx="4326">
                  <c:v>89.75</c:v>
                </c:pt>
                <c:pt idx="4327">
                  <c:v>89.75</c:v>
                </c:pt>
                <c:pt idx="4328">
                  <c:v>89.75</c:v>
                </c:pt>
                <c:pt idx="4329">
                  <c:v>89.75</c:v>
                </c:pt>
                <c:pt idx="4330">
                  <c:v>89.75</c:v>
                </c:pt>
                <c:pt idx="4331">
                  <c:v>89.75</c:v>
                </c:pt>
                <c:pt idx="4332">
                  <c:v>89.75</c:v>
                </c:pt>
                <c:pt idx="4333">
                  <c:v>89.75</c:v>
                </c:pt>
                <c:pt idx="4334">
                  <c:v>89.75</c:v>
                </c:pt>
                <c:pt idx="4335">
                  <c:v>89.75</c:v>
                </c:pt>
                <c:pt idx="4336">
                  <c:v>89.75</c:v>
                </c:pt>
                <c:pt idx="4337">
                  <c:v>89.75</c:v>
                </c:pt>
                <c:pt idx="4338">
                  <c:v>89.75</c:v>
                </c:pt>
                <c:pt idx="4339">
                  <c:v>89.75</c:v>
                </c:pt>
                <c:pt idx="4340">
                  <c:v>89.75</c:v>
                </c:pt>
                <c:pt idx="4341">
                  <c:v>89.75</c:v>
                </c:pt>
                <c:pt idx="4342">
                  <c:v>89.75</c:v>
                </c:pt>
                <c:pt idx="4343">
                  <c:v>89.75</c:v>
                </c:pt>
                <c:pt idx="4344">
                  <c:v>89.75</c:v>
                </c:pt>
                <c:pt idx="4345">
                  <c:v>89.75</c:v>
                </c:pt>
                <c:pt idx="4346">
                  <c:v>89.75</c:v>
                </c:pt>
                <c:pt idx="4347">
                  <c:v>89.75</c:v>
                </c:pt>
                <c:pt idx="4348">
                  <c:v>89.75</c:v>
                </c:pt>
                <c:pt idx="4349">
                  <c:v>89.75</c:v>
                </c:pt>
                <c:pt idx="4350">
                  <c:v>89.75</c:v>
                </c:pt>
                <c:pt idx="4351">
                  <c:v>89.75</c:v>
                </c:pt>
                <c:pt idx="4352">
                  <c:v>89.75</c:v>
                </c:pt>
                <c:pt idx="4353">
                  <c:v>89.75</c:v>
                </c:pt>
                <c:pt idx="4354">
                  <c:v>89.75</c:v>
                </c:pt>
                <c:pt idx="4355">
                  <c:v>89.75</c:v>
                </c:pt>
                <c:pt idx="4356">
                  <c:v>89.75</c:v>
                </c:pt>
                <c:pt idx="4357">
                  <c:v>89.75</c:v>
                </c:pt>
                <c:pt idx="4358">
                  <c:v>89.75</c:v>
                </c:pt>
                <c:pt idx="4359">
                  <c:v>89.75</c:v>
                </c:pt>
                <c:pt idx="4360">
                  <c:v>89.75</c:v>
                </c:pt>
                <c:pt idx="4361">
                  <c:v>89.75</c:v>
                </c:pt>
                <c:pt idx="4362">
                  <c:v>89.75</c:v>
                </c:pt>
                <c:pt idx="4363">
                  <c:v>89.75</c:v>
                </c:pt>
                <c:pt idx="4364">
                  <c:v>89.75</c:v>
                </c:pt>
                <c:pt idx="4365">
                  <c:v>89.75</c:v>
                </c:pt>
                <c:pt idx="4366">
                  <c:v>89.75</c:v>
                </c:pt>
                <c:pt idx="4367">
                  <c:v>89.75</c:v>
                </c:pt>
                <c:pt idx="4368">
                  <c:v>89.75</c:v>
                </c:pt>
                <c:pt idx="4369">
                  <c:v>89.75</c:v>
                </c:pt>
                <c:pt idx="4370">
                  <c:v>89.75</c:v>
                </c:pt>
                <c:pt idx="4371">
                  <c:v>89.75</c:v>
                </c:pt>
                <c:pt idx="4372">
                  <c:v>89.75</c:v>
                </c:pt>
                <c:pt idx="4373">
                  <c:v>89.75</c:v>
                </c:pt>
                <c:pt idx="4374">
                  <c:v>89.75</c:v>
                </c:pt>
                <c:pt idx="4375">
                  <c:v>89.75</c:v>
                </c:pt>
                <c:pt idx="4376">
                  <c:v>89.75</c:v>
                </c:pt>
                <c:pt idx="4377">
                  <c:v>89.75</c:v>
                </c:pt>
                <c:pt idx="4378">
                  <c:v>89.75</c:v>
                </c:pt>
                <c:pt idx="4379">
                  <c:v>89.75</c:v>
                </c:pt>
                <c:pt idx="4380">
                  <c:v>89.75</c:v>
                </c:pt>
                <c:pt idx="4381">
                  <c:v>89.75</c:v>
                </c:pt>
                <c:pt idx="4382">
                  <c:v>89.75</c:v>
                </c:pt>
                <c:pt idx="4383">
                  <c:v>89.75</c:v>
                </c:pt>
                <c:pt idx="4384">
                  <c:v>89.75</c:v>
                </c:pt>
                <c:pt idx="4385">
                  <c:v>89.75</c:v>
                </c:pt>
                <c:pt idx="4386">
                  <c:v>89.75</c:v>
                </c:pt>
                <c:pt idx="4387">
                  <c:v>89.75</c:v>
                </c:pt>
                <c:pt idx="4388">
                  <c:v>89.75</c:v>
                </c:pt>
                <c:pt idx="4389">
                  <c:v>89.75</c:v>
                </c:pt>
                <c:pt idx="4390">
                  <c:v>89.75</c:v>
                </c:pt>
                <c:pt idx="4391">
                  <c:v>89.75</c:v>
                </c:pt>
                <c:pt idx="4392">
                  <c:v>89.75</c:v>
                </c:pt>
                <c:pt idx="4393">
                  <c:v>89.75</c:v>
                </c:pt>
                <c:pt idx="4394">
                  <c:v>89.75</c:v>
                </c:pt>
                <c:pt idx="4395">
                  <c:v>89.75</c:v>
                </c:pt>
                <c:pt idx="4396">
                  <c:v>89.75</c:v>
                </c:pt>
                <c:pt idx="4397">
                  <c:v>89.75</c:v>
                </c:pt>
                <c:pt idx="4398">
                  <c:v>89.75</c:v>
                </c:pt>
                <c:pt idx="4399">
                  <c:v>89.75</c:v>
                </c:pt>
                <c:pt idx="4400">
                  <c:v>89.75</c:v>
                </c:pt>
                <c:pt idx="4401">
                  <c:v>89.75</c:v>
                </c:pt>
                <c:pt idx="4402">
                  <c:v>89.75</c:v>
                </c:pt>
                <c:pt idx="4403">
                  <c:v>89.75</c:v>
                </c:pt>
                <c:pt idx="4404">
                  <c:v>89.75</c:v>
                </c:pt>
                <c:pt idx="4405">
                  <c:v>89.75</c:v>
                </c:pt>
                <c:pt idx="4406">
                  <c:v>89.75</c:v>
                </c:pt>
                <c:pt idx="4407">
                  <c:v>89.75</c:v>
                </c:pt>
                <c:pt idx="4408">
                  <c:v>89.75</c:v>
                </c:pt>
                <c:pt idx="4409">
                  <c:v>89.75</c:v>
                </c:pt>
                <c:pt idx="4410">
                  <c:v>89.75</c:v>
                </c:pt>
                <c:pt idx="4411">
                  <c:v>89.75</c:v>
                </c:pt>
                <c:pt idx="4412">
                  <c:v>89.75</c:v>
                </c:pt>
                <c:pt idx="4413">
                  <c:v>89.75</c:v>
                </c:pt>
                <c:pt idx="4414">
                  <c:v>89.75</c:v>
                </c:pt>
                <c:pt idx="4415">
                  <c:v>89.75</c:v>
                </c:pt>
                <c:pt idx="4416">
                  <c:v>89.75</c:v>
                </c:pt>
                <c:pt idx="4417">
                  <c:v>89.75</c:v>
                </c:pt>
                <c:pt idx="4418">
                  <c:v>89.75</c:v>
                </c:pt>
                <c:pt idx="4419">
                  <c:v>89.75</c:v>
                </c:pt>
                <c:pt idx="4420">
                  <c:v>89.75</c:v>
                </c:pt>
                <c:pt idx="4421">
                  <c:v>89.75</c:v>
                </c:pt>
                <c:pt idx="4422">
                  <c:v>89.75</c:v>
                </c:pt>
                <c:pt idx="4423">
                  <c:v>89.75</c:v>
                </c:pt>
                <c:pt idx="4424">
                  <c:v>89.75</c:v>
                </c:pt>
                <c:pt idx="4425">
                  <c:v>89.75</c:v>
                </c:pt>
                <c:pt idx="4426">
                  <c:v>89.75</c:v>
                </c:pt>
                <c:pt idx="4427">
                  <c:v>89.75</c:v>
                </c:pt>
                <c:pt idx="4428">
                  <c:v>89.75</c:v>
                </c:pt>
                <c:pt idx="4429">
                  <c:v>89.75</c:v>
                </c:pt>
                <c:pt idx="4430">
                  <c:v>89.75</c:v>
                </c:pt>
                <c:pt idx="4431">
                  <c:v>89.75</c:v>
                </c:pt>
                <c:pt idx="4432">
                  <c:v>89.75</c:v>
                </c:pt>
                <c:pt idx="4433">
                  <c:v>89.75</c:v>
                </c:pt>
                <c:pt idx="4434">
                  <c:v>89.75</c:v>
                </c:pt>
                <c:pt idx="4435">
                  <c:v>89.75</c:v>
                </c:pt>
                <c:pt idx="4436">
                  <c:v>89.75</c:v>
                </c:pt>
                <c:pt idx="4437">
                  <c:v>89.75</c:v>
                </c:pt>
                <c:pt idx="4438">
                  <c:v>89.75</c:v>
                </c:pt>
                <c:pt idx="4439">
                  <c:v>89.75</c:v>
                </c:pt>
                <c:pt idx="4440">
                  <c:v>89.75</c:v>
                </c:pt>
                <c:pt idx="4441">
                  <c:v>89.75</c:v>
                </c:pt>
                <c:pt idx="4442">
                  <c:v>89.75</c:v>
                </c:pt>
                <c:pt idx="4443">
                  <c:v>89.75</c:v>
                </c:pt>
                <c:pt idx="4444">
                  <c:v>89.75</c:v>
                </c:pt>
                <c:pt idx="4445">
                  <c:v>89.75</c:v>
                </c:pt>
                <c:pt idx="4446">
                  <c:v>89.75</c:v>
                </c:pt>
                <c:pt idx="4447">
                  <c:v>89.75</c:v>
                </c:pt>
                <c:pt idx="4448">
                  <c:v>89.75</c:v>
                </c:pt>
                <c:pt idx="4449">
                  <c:v>89.75</c:v>
                </c:pt>
                <c:pt idx="4450">
                  <c:v>89.75</c:v>
                </c:pt>
                <c:pt idx="4451">
                  <c:v>89.75</c:v>
                </c:pt>
                <c:pt idx="4452">
                  <c:v>89.75</c:v>
                </c:pt>
                <c:pt idx="4453">
                  <c:v>89.75</c:v>
                </c:pt>
                <c:pt idx="4454">
                  <c:v>89.75</c:v>
                </c:pt>
                <c:pt idx="4455">
                  <c:v>89.75</c:v>
                </c:pt>
                <c:pt idx="4456">
                  <c:v>89.75</c:v>
                </c:pt>
                <c:pt idx="4457">
                  <c:v>89.75</c:v>
                </c:pt>
                <c:pt idx="4458">
                  <c:v>89.75</c:v>
                </c:pt>
                <c:pt idx="4459">
                  <c:v>89.75</c:v>
                </c:pt>
                <c:pt idx="4460">
                  <c:v>89.75</c:v>
                </c:pt>
                <c:pt idx="4461">
                  <c:v>89.75</c:v>
                </c:pt>
                <c:pt idx="4462">
                  <c:v>89.75</c:v>
                </c:pt>
                <c:pt idx="4463">
                  <c:v>89.75</c:v>
                </c:pt>
                <c:pt idx="4464">
                  <c:v>89.75</c:v>
                </c:pt>
                <c:pt idx="4465">
                  <c:v>89.75</c:v>
                </c:pt>
                <c:pt idx="4466">
                  <c:v>89.75</c:v>
                </c:pt>
                <c:pt idx="4467">
                  <c:v>89.75</c:v>
                </c:pt>
                <c:pt idx="4468">
                  <c:v>89.75</c:v>
                </c:pt>
                <c:pt idx="4469">
                  <c:v>89.75</c:v>
                </c:pt>
                <c:pt idx="4470">
                  <c:v>89.75</c:v>
                </c:pt>
                <c:pt idx="4471">
                  <c:v>89.75</c:v>
                </c:pt>
                <c:pt idx="4472">
                  <c:v>89.75</c:v>
                </c:pt>
                <c:pt idx="4473">
                  <c:v>89.75</c:v>
                </c:pt>
                <c:pt idx="4474">
                  <c:v>89.75</c:v>
                </c:pt>
                <c:pt idx="4475">
                  <c:v>89.75</c:v>
                </c:pt>
                <c:pt idx="4476">
                  <c:v>89.75</c:v>
                </c:pt>
                <c:pt idx="4477">
                  <c:v>89.75</c:v>
                </c:pt>
                <c:pt idx="4478">
                  <c:v>89.75</c:v>
                </c:pt>
                <c:pt idx="4479">
                  <c:v>89.75</c:v>
                </c:pt>
                <c:pt idx="4480">
                  <c:v>89.75</c:v>
                </c:pt>
                <c:pt idx="4481">
                  <c:v>89.75</c:v>
                </c:pt>
                <c:pt idx="4482">
                  <c:v>89.75</c:v>
                </c:pt>
                <c:pt idx="4483">
                  <c:v>89.75</c:v>
                </c:pt>
                <c:pt idx="4484">
                  <c:v>89.75</c:v>
                </c:pt>
                <c:pt idx="4485">
                  <c:v>89.75</c:v>
                </c:pt>
                <c:pt idx="4486">
                  <c:v>89.75</c:v>
                </c:pt>
                <c:pt idx="4487">
                  <c:v>89.75</c:v>
                </c:pt>
                <c:pt idx="4488">
                  <c:v>89.75</c:v>
                </c:pt>
                <c:pt idx="4489">
                  <c:v>89.75</c:v>
                </c:pt>
                <c:pt idx="4490">
                  <c:v>89.75</c:v>
                </c:pt>
                <c:pt idx="4491">
                  <c:v>89.75</c:v>
                </c:pt>
                <c:pt idx="4492">
                  <c:v>89.75</c:v>
                </c:pt>
                <c:pt idx="4493">
                  <c:v>89.75</c:v>
                </c:pt>
                <c:pt idx="4494">
                  <c:v>89.75</c:v>
                </c:pt>
                <c:pt idx="4495">
                  <c:v>89.75</c:v>
                </c:pt>
                <c:pt idx="4496">
                  <c:v>89.75</c:v>
                </c:pt>
                <c:pt idx="4497">
                  <c:v>89.75</c:v>
                </c:pt>
                <c:pt idx="4498">
                  <c:v>89.75</c:v>
                </c:pt>
                <c:pt idx="4499">
                  <c:v>89.75</c:v>
                </c:pt>
                <c:pt idx="4500">
                  <c:v>89.75</c:v>
                </c:pt>
                <c:pt idx="4501">
                  <c:v>89.75</c:v>
                </c:pt>
                <c:pt idx="4502">
                  <c:v>89.75</c:v>
                </c:pt>
                <c:pt idx="4503">
                  <c:v>89.75</c:v>
                </c:pt>
                <c:pt idx="4504">
                  <c:v>89.75</c:v>
                </c:pt>
                <c:pt idx="4505">
                  <c:v>89.75</c:v>
                </c:pt>
                <c:pt idx="4506">
                  <c:v>89.75</c:v>
                </c:pt>
                <c:pt idx="4507">
                  <c:v>89.75</c:v>
                </c:pt>
                <c:pt idx="4508">
                  <c:v>89.75</c:v>
                </c:pt>
                <c:pt idx="4509">
                  <c:v>89.75</c:v>
                </c:pt>
                <c:pt idx="4510">
                  <c:v>89.75</c:v>
                </c:pt>
                <c:pt idx="4511">
                  <c:v>89.75</c:v>
                </c:pt>
                <c:pt idx="4512">
                  <c:v>89.75</c:v>
                </c:pt>
                <c:pt idx="4513">
                  <c:v>89.75</c:v>
                </c:pt>
                <c:pt idx="4514">
                  <c:v>89.75</c:v>
                </c:pt>
                <c:pt idx="4515">
                  <c:v>89.75</c:v>
                </c:pt>
                <c:pt idx="4516">
                  <c:v>89.75</c:v>
                </c:pt>
                <c:pt idx="4517">
                  <c:v>89.75</c:v>
                </c:pt>
                <c:pt idx="4518">
                  <c:v>89.75</c:v>
                </c:pt>
                <c:pt idx="4519">
                  <c:v>89.75</c:v>
                </c:pt>
                <c:pt idx="4520">
                  <c:v>89.75</c:v>
                </c:pt>
                <c:pt idx="4521">
                  <c:v>89.75</c:v>
                </c:pt>
                <c:pt idx="4522">
                  <c:v>89.75</c:v>
                </c:pt>
                <c:pt idx="4523">
                  <c:v>89.75</c:v>
                </c:pt>
                <c:pt idx="4524">
                  <c:v>89.75</c:v>
                </c:pt>
                <c:pt idx="4525">
                  <c:v>89.75</c:v>
                </c:pt>
                <c:pt idx="4526">
                  <c:v>89.75</c:v>
                </c:pt>
                <c:pt idx="4527">
                  <c:v>89.75</c:v>
                </c:pt>
                <c:pt idx="4528">
                  <c:v>89.75</c:v>
                </c:pt>
                <c:pt idx="4529">
                  <c:v>89.75</c:v>
                </c:pt>
                <c:pt idx="4530">
                  <c:v>89.75</c:v>
                </c:pt>
                <c:pt idx="4531">
                  <c:v>90</c:v>
                </c:pt>
                <c:pt idx="4532">
                  <c:v>90.25</c:v>
                </c:pt>
                <c:pt idx="4533">
                  <c:v>90.5</c:v>
                </c:pt>
                <c:pt idx="4534">
                  <c:v>90.75</c:v>
                </c:pt>
                <c:pt idx="4535">
                  <c:v>91</c:v>
                </c:pt>
                <c:pt idx="4536">
                  <c:v>91</c:v>
                </c:pt>
                <c:pt idx="4537">
                  <c:v>91.25</c:v>
                </c:pt>
                <c:pt idx="4538">
                  <c:v>91.5</c:v>
                </c:pt>
                <c:pt idx="4539">
                  <c:v>91.75</c:v>
                </c:pt>
                <c:pt idx="4540">
                  <c:v>92</c:v>
                </c:pt>
                <c:pt idx="4541">
                  <c:v>92.25</c:v>
                </c:pt>
                <c:pt idx="4542">
                  <c:v>92.5</c:v>
                </c:pt>
                <c:pt idx="4543">
                  <c:v>92.75</c:v>
                </c:pt>
                <c:pt idx="4544">
                  <c:v>93</c:v>
                </c:pt>
                <c:pt idx="4545">
                  <c:v>93.25</c:v>
                </c:pt>
                <c:pt idx="4546">
                  <c:v>93.5</c:v>
                </c:pt>
                <c:pt idx="4547">
                  <c:v>93.75</c:v>
                </c:pt>
                <c:pt idx="4548">
                  <c:v>94</c:v>
                </c:pt>
                <c:pt idx="4549">
                  <c:v>94.25</c:v>
                </c:pt>
                <c:pt idx="4550">
                  <c:v>94.5</c:v>
                </c:pt>
                <c:pt idx="4551">
                  <c:v>94.75</c:v>
                </c:pt>
                <c:pt idx="4552">
                  <c:v>94.75</c:v>
                </c:pt>
                <c:pt idx="4553">
                  <c:v>94.75</c:v>
                </c:pt>
                <c:pt idx="4554">
                  <c:v>94.75</c:v>
                </c:pt>
                <c:pt idx="4555">
                  <c:v>94.75</c:v>
                </c:pt>
                <c:pt idx="4556">
                  <c:v>94.75</c:v>
                </c:pt>
                <c:pt idx="4557">
                  <c:v>94.75</c:v>
                </c:pt>
                <c:pt idx="4558">
                  <c:v>94.75</c:v>
                </c:pt>
                <c:pt idx="4559">
                  <c:v>94.75</c:v>
                </c:pt>
                <c:pt idx="4560">
                  <c:v>94.75</c:v>
                </c:pt>
                <c:pt idx="4561">
                  <c:v>94.75</c:v>
                </c:pt>
                <c:pt idx="4562">
                  <c:v>94.75</c:v>
                </c:pt>
                <c:pt idx="4563">
                  <c:v>94.75</c:v>
                </c:pt>
                <c:pt idx="4564">
                  <c:v>94.75</c:v>
                </c:pt>
                <c:pt idx="4565">
                  <c:v>94.75</c:v>
                </c:pt>
                <c:pt idx="4566">
                  <c:v>94.75</c:v>
                </c:pt>
                <c:pt idx="4567">
                  <c:v>94.75</c:v>
                </c:pt>
                <c:pt idx="4568">
                  <c:v>94.75</c:v>
                </c:pt>
                <c:pt idx="4569">
                  <c:v>94.75</c:v>
                </c:pt>
                <c:pt idx="4570">
                  <c:v>94.75</c:v>
                </c:pt>
                <c:pt idx="4571">
                  <c:v>94.75</c:v>
                </c:pt>
                <c:pt idx="4572">
                  <c:v>94.75</c:v>
                </c:pt>
                <c:pt idx="4573">
                  <c:v>94.75</c:v>
                </c:pt>
                <c:pt idx="4574">
                  <c:v>94.75</c:v>
                </c:pt>
                <c:pt idx="4575">
                  <c:v>94.75</c:v>
                </c:pt>
                <c:pt idx="4576">
                  <c:v>94.75</c:v>
                </c:pt>
                <c:pt idx="4577">
                  <c:v>94.75</c:v>
                </c:pt>
                <c:pt idx="4578">
                  <c:v>94.75</c:v>
                </c:pt>
                <c:pt idx="4579">
                  <c:v>94.75</c:v>
                </c:pt>
                <c:pt idx="4580">
                  <c:v>94.75</c:v>
                </c:pt>
                <c:pt idx="4581">
                  <c:v>94.75</c:v>
                </c:pt>
                <c:pt idx="4582">
                  <c:v>94.75</c:v>
                </c:pt>
                <c:pt idx="4583">
                  <c:v>94.75</c:v>
                </c:pt>
                <c:pt idx="4584">
                  <c:v>94.75</c:v>
                </c:pt>
                <c:pt idx="4585">
                  <c:v>94.75</c:v>
                </c:pt>
                <c:pt idx="4586">
                  <c:v>94.75</c:v>
                </c:pt>
                <c:pt idx="4587">
                  <c:v>94.75</c:v>
                </c:pt>
                <c:pt idx="4588">
                  <c:v>94.75</c:v>
                </c:pt>
                <c:pt idx="4589">
                  <c:v>94.75</c:v>
                </c:pt>
                <c:pt idx="4590">
                  <c:v>94.75</c:v>
                </c:pt>
                <c:pt idx="4591">
                  <c:v>94.75</c:v>
                </c:pt>
                <c:pt idx="4592">
                  <c:v>94.75</c:v>
                </c:pt>
                <c:pt idx="4593">
                  <c:v>94.75</c:v>
                </c:pt>
                <c:pt idx="4594">
                  <c:v>94.75</c:v>
                </c:pt>
                <c:pt idx="4595">
                  <c:v>94.75</c:v>
                </c:pt>
                <c:pt idx="4596">
                  <c:v>94.75</c:v>
                </c:pt>
                <c:pt idx="4597">
                  <c:v>94.75</c:v>
                </c:pt>
                <c:pt idx="4598">
                  <c:v>94.75</c:v>
                </c:pt>
                <c:pt idx="4599">
                  <c:v>94.75</c:v>
                </c:pt>
                <c:pt idx="4600">
                  <c:v>94.75</c:v>
                </c:pt>
                <c:pt idx="4601">
                  <c:v>94.75</c:v>
                </c:pt>
                <c:pt idx="4602">
                  <c:v>94.75</c:v>
                </c:pt>
                <c:pt idx="4603">
                  <c:v>94.75</c:v>
                </c:pt>
                <c:pt idx="4604">
                  <c:v>94.75</c:v>
                </c:pt>
                <c:pt idx="4605">
                  <c:v>94.75</c:v>
                </c:pt>
                <c:pt idx="4606">
                  <c:v>94.75</c:v>
                </c:pt>
                <c:pt idx="4607">
                  <c:v>94.75</c:v>
                </c:pt>
                <c:pt idx="4608">
                  <c:v>94.75</c:v>
                </c:pt>
                <c:pt idx="4609">
                  <c:v>94.75</c:v>
                </c:pt>
                <c:pt idx="4610">
                  <c:v>94.75</c:v>
                </c:pt>
                <c:pt idx="4611">
                  <c:v>94.75</c:v>
                </c:pt>
                <c:pt idx="4612">
                  <c:v>94.75</c:v>
                </c:pt>
                <c:pt idx="4613">
                  <c:v>94.75</c:v>
                </c:pt>
                <c:pt idx="4614">
                  <c:v>94.75</c:v>
                </c:pt>
                <c:pt idx="4615">
                  <c:v>94.75</c:v>
                </c:pt>
                <c:pt idx="4616">
                  <c:v>94.75</c:v>
                </c:pt>
                <c:pt idx="4617">
                  <c:v>94.75</c:v>
                </c:pt>
                <c:pt idx="4618">
                  <c:v>94.75</c:v>
                </c:pt>
                <c:pt idx="4619">
                  <c:v>94.75</c:v>
                </c:pt>
                <c:pt idx="4620">
                  <c:v>94.75</c:v>
                </c:pt>
                <c:pt idx="4621">
                  <c:v>94.75</c:v>
                </c:pt>
                <c:pt idx="4622">
                  <c:v>94.75</c:v>
                </c:pt>
                <c:pt idx="4623">
                  <c:v>94.75</c:v>
                </c:pt>
                <c:pt idx="4624">
                  <c:v>94.75</c:v>
                </c:pt>
                <c:pt idx="4625">
                  <c:v>94.75</c:v>
                </c:pt>
                <c:pt idx="4626">
                  <c:v>94.75</c:v>
                </c:pt>
                <c:pt idx="4627">
                  <c:v>95</c:v>
                </c:pt>
                <c:pt idx="4628">
                  <c:v>95.25</c:v>
                </c:pt>
                <c:pt idx="4629">
                  <c:v>95.5</c:v>
                </c:pt>
                <c:pt idx="4630">
                  <c:v>95.75</c:v>
                </c:pt>
                <c:pt idx="4631">
                  <c:v>96</c:v>
                </c:pt>
                <c:pt idx="4632">
                  <c:v>96.25</c:v>
                </c:pt>
                <c:pt idx="4633">
                  <c:v>96.5</c:v>
                </c:pt>
                <c:pt idx="4634">
                  <c:v>96.75</c:v>
                </c:pt>
                <c:pt idx="4635">
                  <c:v>97</c:v>
                </c:pt>
                <c:pt idx="4636">
                  <c:v>97.25</c:v>
                </c:pt>
                <c:pt idx="4637">
                  <c:v>97.5</c:v>
                </c:pt>
                <c:pt idx="4638">
                  <c:v>97.75</c:v>
                </c:pt>
                <c:pt idx="4639">
                  <c:v>98</c:v>
                </c:pt>
                <c:pt idx="4640">
                  <c:v>98.25</c:v>
                </c:pt>
                <c:pt idx="4641">
                  <c:v>98.5</c:v>
                </c:pt>
                <c:pt idx="4642">
                  <c:v>98.75</c:v>
                </c:pt>
                <c:pt idx="4643">
                  <c:v>99</c:v>
                </c:pt>
                <c:pt idx="4644">
                  <c:v>99.25</c:v>
                </c:pt>
                <c:pt idx="4645">
                  <c:v>99.5</c:v>
                </c:pt>
                <c:pt idx="4646">
                  <c:v>99.75</c:v>
                </c:pt>
                <c:pt idx="4647">
                  <c:v>100</c:v>
                </c:pt>
                <c:pt idx="4648">
                  <c:v>100.25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C0F-4D93-9073-37004A4825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706464"/>
        <c:axId val="566708816"/>
      </c:scatterChart>
      <c:valAx>
        <c:axId val="566706464"/>
        <c:scaling>
          <c:orientation val="minMax"/>
          <c:max val="6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DAP</a:t>
                </a:r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708816"/>
        <c:crosses val="autoZero"/>
        <c:crossBetween val="midCat"/>
        <c:majorUnit val="10"/>
      </c:valAx>
      <c:valAx>
        <c:axId val="566708816"/>
        <c:scaling>
          <c:orientation val="minMax"/>
          <c:max val="15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Cumulative</a:t>
                </a:r>
                <a:r>
                  <a:rPr lang="en-US" sz="1600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 &gt;33°C</a:t>
                </a:r>
                <a:endParaRPr lang="en-US"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8.552549882877542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70646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6815730914070524"/>
          <c:y val="5.3517155464262618E-2"/>
          <c:w val="0.36345096808551103"/>
          <c:h val="0.176648027692190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27125582317095"/>
          <c:y val="4.6296296296296294E-2"/>
          <c:w val="0.86750461588958239"/>
          <c:h val="0.85390685065881922"/>
        </c:manualLayout>
      </c:layout>
      <c:scatterChart>
        <c:scatterStyle val="lineMarker"/>
        <c:varyColors val="0"/>
        <c:ser>
          <c:idx val="0"/>
          <c:order val="0"/>
          <c:spPr>
            <a:ln w="127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FAWN_report!$D$2:$D$13815</c:f>
              <c:numCache>
                <c:formatCode>General</c:formatCode>
                <c:ptCount val="13814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75</c:v>
                </c:pt>
                <c:pt idx="6">
                  <c:v>90</c:v>
                </c:pt>
                <c:pt idx="7">
                  <c:v>105</c:v>
                </c:pt>
                <c:pt idx="8">
                  <c:v>120</c:v>
                </c:pt>
                <c:pt idx="9">
                  <c:v>135</c:v>
                </c:pt>
                <c:pt idx="10">
                  <c:v>150</c:v>
                </c:pt>
                <c:pt idx="11">
                  <c:v>165</c:v>
                </c:pt>
                <c:pt idx="12">
                  <c:v>180</c:v>
                </c:pt>
                <c:pt idx="13">
                  <c:v>195</c:v>
                </c:pt>
                <c:pt idx="14">
                  <c:v>210</c:v>
                </c:pt>
                <c:pt idx="15">
                  <c:v>225</c:v>
                </c:pt>
                <c:pt idx="16">
                  <c:v>240</c:v>
                </c:pt>
                <c:pt idx="17">
                  <c:v>255</c:v>
                </c:pt>
                <c:pt idx="18">
                  <c:v>270</c:v>
                </c:pt>
                <c:pt idx="19">
                  <c:v>285</c:v>
                </c:pt>
                <c:pt idx="20">
                  <c:v>300</c:v>
                </c:pt>
                <c:pt idx="21">
                  <c:v>315</c:v>
                </c:pt>
                <c:pt idx="22">
                  <c:v>330</c:v>
                </c:pt>
                <c:pt idx="23">
                  <c:v>345</c:v>
                </c:pt>
                <c:pt idx="24">
                  <c:v>360</c:v>
                </c:pt>
                <c:pt idx="25">
                  <c:v>375</c:v>
                </c:pt>
                <c:pt idx="26">
                  <c:v>390</c:v>
                </c:pt>
                <c:pt idx="27">
                  <c:v>405</c:v>
                </c:pt>
                <c:pt idx="28">
                  <c:v>420</c:v>
                </c:pt>
                <c:pt idx="29">
                  <c:v>435</c:v>
                </c:pt>
                <c:pt idx="30">
                  <c:v>450</c:v>
                </c:pt>
                <c:pt idx="31">
                  <c:v>465</c:v>
                </c:pt>
                <c:pt idx="32">
                  <c:v>480</c:v>
                </c:pt>
                <c:pt idx="33">
                  <c:v>495</c:v>
                </c:pt>
                <c:pt idx="34">
                  <c:v>510</c:v>
                </c:pt>
                <c:pt idx="35">
                  <c:v>525</c:v>
                </c:pt>
                <c:pt idx="36">
                  <c:v>540</c:v>
                </c:pt>
                <c:pt idx="37">
                  <c:v>555</c:v>
                </c:pt>
                <c:pt idx="38">
                  <c:v>570</c:v>
                </c:pt>
                <c:pt idx="39">
                  <c:v>585</c:v>
                </c:pt>
                <c:pt idx="40">
                  <c:v>600</c:v>
                </c:pt>
                <c:pt idx="41">
                  <c:v>615</c:v>
                </c:pt>
                <c:pt idx="42">
                  <c:v>630</c:v>
                </c:pt>
                <c:pt idx="43">
                  <c:v>645</c:v>
                </c:pt>
                <c:pt idx="44">
                  <c:v>660</c:v>
                </c:pt>
                <c:pt idx="45">
                  <c:v>675</c:v>
                </c:pt>
                <c:pt idx="46">
                  <c:v>690</c:v>
                </c:pt>
                <c:pt idx="47">
                  <c:v>705</c:v>
                </c:pt>
                <c:pt idx="48">
                  <c:v>720</c:v>
                </c:pt>
                <c:pt idx="49">
                  <c:v>735</c:v>
                </c:pt>
                <c:pt idx="50">
                  <c:v>750</c:v>
                </c:pt>
                <c:pt idx="51">
                  <c:v>765</c:v>
                </c:pt>
                <c:pt idx="52">
                  <c:v>780</c:v>
                </c:pt>
                <c:pt idx="53">
                  <c:v>795</c:v>
                </c:pt>
                <c:pt idx="54">
                  <c:v>810</c:v>
                </c:pt>
                <c:pt idx="55">
                  <c:v>825</c:v>
                </c:pt>
                <c:pt idx="56">
                  <c:v>840</c:v>
                </c:pt>
                <c:pt idx="57">
                  <c:v>855</c:v>
                </c:pt>
                <c:pt idx="58">
                  <c:v>870</c:v>
                </c:pt>
                <c:pt idx="59">
                  <c:v>885</c:v>
                </c:pt>
                <c:pt idx="60">
                  <c:v>900</c:v>
                </c:pt>
                <c:pt idx="61">
                  <c:v>915</c:v>
                </c:pt>
                <c:pt idx="62">
                  <c:v>930</c:v>
                </c:pt>
                <c:pt idx="63">
                  <c:v>945</c:v>
                </c:pt>
                <c:pt idx="64">
                  <c:v>960</c:v>
                </c:pt>
                <c:pt idx="65">
                  <c:v>975</c:v>
                </c:pt>
                <c:pt idx="66">
                  <c:v>990</c:v>
                </c:pt>
                <c:pt idx="67">
                  <c:v>1005</c:v>
                </c:pt>
                <c:pt idx="68">
                  <c:v>1020</c:v>
                </c:pt>
                <c:pt idx="69">
                  <c:v>1035</c:v>
                </c:pt>
                <c:pt idx="70">
                  <c:v>1050</c:v>
                </c:pt>
                <c:pt idx="71">
                  <c:v>1065</c:v>
                </c:pt>
                <c:pt idx="72">
                  <c:v>1080</c:v>
                </c:pt>
                <c:pt idx="73">
                  <c:v>1095</c:v>
                </c:pt>
                <c:pt idx="74">
                  <c:v>1110</c:v>
                </c:pt>
                <c:pt idx="75">
                  <c:v>1125</c:v>
                </c:pt>
                <c:pt idx="76">
                  <c:v>1140</c:v>
                </c:pt>
                <c:pt idx="77">
                  <c:v>1155</c:v>
                </c:pt>
                <c:pt idx="78">
                  <c:v>1170</c:v>
                </c:pt>
                <c:pt idx="79">
                  <c:v>1185</c:v>
                </c:pt>
                <c:pt idx="80">
                  <c:v>1200</c:v>
                </c:pt>
                <c:pt idx="81">
                  <c:v>1215</c:v>
                </c:pt>
                <c:pt idx="82">
                  <c:v>1230</c:v>
                </c:pt>
                <c:pt idx="83">
                  <c:v>1245</c:v>
                </c:pt>
                <c:pt idx="84">
                  <c:v>1260</c:v>
                </c:pt>
                <c:pt idx="85">
                  <c:v>1275</c:v>
                </c:pt>
                <c:pt idx="86">
                  <c:v>1290</c:v>
                </c:pt>
                <c:pt idx="87">
                  <c:v>1305</c:v>
                </c:pt>
                <c:pt idx="88">
                  <c:v>1320</c:v>
                </c:pt>
                <c:pt idx="89">
                  <c:v>1335</c:v>
                </c:pt>
                <c:pt idx="90">
                  <c:v>1350</c:v>
                </c:pt>
                <c:pt idx="91">
                  <c:v>1365</c:v>
                </c:pt>
                <c:pt idx="92">
                  <c:v>1380</c:v>
                </c:pt>
                <c:pt idx="93">
                  <c:v>1395</c:v>
                </c:pt>
                <c:pt idx="94">
                  <c:v>1410</c:v>
                </c:pt>
                <c:pt idx="95">
                  <c:v>1425</c:v>
                </c:pt>
                <c:pt idx="96">
                  <c:v>1440</c:v>
                </c:pt>
                <c:pt idx="97">
                  <c:v>1455</c:v>
                </c:pt>
                <c:pt idx="98">
                  <c:v>1470</c:v>
                </c:pt>
                <c:pt idx="99">
                  <c:v>1485</c:v>
                </c:pt>
                <c:pt idx="100">
                  <c:v>1500</c:v>
                </c:pt>
                <c:pt idx="101">
                  <c:v>1515</c:v>
                </c:pt>
                <c:pt idx="102">
                  <c:v>1530</c:v>
                </c:pt>
                <c:pt idx="103">
                  <c:v>1545</c:v>
                </c:pt>
                <c:pt idx="104">
                  <c:v>1560</c:v>
                </c:pt>
                <c:pt idx="105">
                  <c:v>1575</c:v>
                </c:pt>
                <c:pt idx="106">
                  <c:v>1590</c:v>
                </c:pt>
                <c:pt idx="107">
                  <c:v>1605</c:v>
                </c:pt>
                <c:pt idx="108">
                  <c:v>1620</c:v>
                </c:pt>
                <c:pt idx="109">
                  <c:v>1635</c:v>
                </c:pt>
                <c:pt idx="110">
                  <c:v>1650</c:v>
                </c:pt>
                <c:pt idx="111">
                  <c:v>1665</c:v>
                </c:pt>
                <c:pt idx="112">
                  <c:v>1680</c:v>
                </c:pt>
                <c:pt idx="113">
                  <c:v>1695</c:v>
                </c:pt>
                <c:pt idx="114">
                  <c:v>1710</c:v>
                </c:pt>
                <c:pt idx="115">
                  <c:v>1725</c:v>
                </c:pt>
                <c:pt idx="116">
                  <c:v>1740</c:v>
                </c:pt>
                <c:pt idx="117">
                  <c:v>1755</c:v>
                </c:pt>
                <c:pt idx="118">
                  <c:v>1770</c:v>
                </c:pt>
                <c:pt idx="119">
                  <c:v>1785</c:v>
                </c:pt>
                <c:pt idx="120">
                  <c:v>1800</c:v>
                </c:pt>
                <c:pt idx="121">
                  <c:v>1815</c:v>
                </c:pt>
                <c:pt idx="122">
                  <c:v>1830</c:v>
                </c:pt>
                <c:pt idx="123">
                  <c:v>1845</c:v>
                </c:pt>
                <c:pt idx="124">
                  <c:v>1860</c:v>
                </c:pt>
                <c:pt idx="125">
                  <c:v>1875</c:v>
                </c:pt>
                <c:pt idx="126">
                  <c:v>1890</c:v>
                </c:pt>
                <c:pt idx="127">
                  <c:v>1905</c:v>
                </c:pt>
                <c:pt idx="128">
                  <c:v>1920</c:v>
                </c:pt>
                <c:pt idx="129">
                  <c:v>1935</c:v>
                </c:pt>
                <c:pt idx="130">
                  <c:v>1950</c:v>
                </c:pt>
                <c:pt idx="131">
                  <c:v>1965</c:v>
                </c:pt>
                <c:pt idx="132">
                  <c:v>1980</c:v>
                </c:pt>
                <c:pt idx="133">
                  <c:v>1995</c:v>
                </c:pt>
                <c:pt idx="134">
                  <c:v>2010</c:v>
                </c:pt>
                <c:pt idx="135">
                  <c:v>2025</c:v>
                </c:pt>
                <c:pt idx="136">
                  <c:v>2040</c:v>
                </c:pt>
                <c:pt idx="137">
                  <c:v>2055</c:v>
                </c:pt>
                <c:pt idx="138">
                  <c:v>2070</c:v>
                </c:pt>
                <c:pt idx="139">
                  <c:v>2085</c:v>
                </c:pt>
                <c:pt idx="140">
                  <c:v>2100</c:v>
                </c:pt>
                <c:pt idx="141">
                  <c:v>2115</c:v>
                </c:pt>
                <c:pt idx="142">
                  <c:v>2130</c:v>
                </c:pt>
                <c:pt idx="143">
                  <c:v>2145</c:v>
                </c:pt>
                <c:pt idx="144">
                  <c:v>2160</c:v>
                </c:pt>
                <c:pt idx="145">
                  <c:v>2175</c:v>
                </c:pt>
                <c:pt idx="146">
                  <c:v>2190</c:v>
                </c:pt>
                <c:pt idx="147">
                  <c:v>2205</c:v>
                </c:pt>
                <c:pt idx="148">
                  <c:v>2220</c:v>
                </c:pt>
                <c:pt idx="149">
                  <c:v>2235</c:v>
                </c:pt>
                <c:pt idx="150">
                  <c:v>2250</c:v>
                </c:pt>
                <c:pt idx="151">
                  <c:v>2265</c:v>
                </c:pt>
                <c:pt idx="152">
                  <c:v>2280</c:v>
                </c:pt>
                <c:pt idx="153">
                  <c:v>2295</c:v>
                </c:pt>
                <c:pt idx="154">
                  <c:v>2310</c:v>
                </c:pt>
                <c:pt idx="155">
                  <c:v>2325</c:v>
                </c:pt>
                <c:pt idx="156">
                  <c:v>2340</c:v>
                </c:pt>
                <c:pt idx="157">
                  <c:v>2355</c:v>
                </c:pt>
                <c:pt idx="158">
                  <c:v>2370</c:v>
                </c:pt>
                <c:pt idx="159">
                  <c:v>2385</c:v>
                </c:pt>
                <c:pt idx="160">
                  <c:v>2400</c:v>
                </c:pt>
                <c:pt idx="161">
                  <c:v>2415</c:v>
                </c:pt>
                <c:pt idx="162">
                  <c:v>2430</c:v>
                </c:pt>
                <c:pt idx="163">
                  <c:v>2445</c:v>
                </c:pt>
                <c:pt idx="164">
                  <c:v>2460</c:v>
                </c:pt>
                <c:pt idx="165">
                  <c:v>2475</c:v>
                </c:pt>
                <c:pt idx="166">
                  <c:v>2490</c:v>
                </c:pt>
                <c:pt idx="167">
                  <c:v>2505</c:v>
                </c:pt>
                <c:pt idx="168">
                  <c:v>2520</c:v>
                </c:pt>
                <c:pt idx="169">
                  <c:v>2535</c:v>
                </c:pt>
                <c:pt idx="170">
                  <c:v>2550</c:v>
                </c:pt>
                <c:pt idx="171">
                  <c:v>2565</c:v>
                </c:pt>
                <c:pt idx="172">
                  <c:v>2580</c:v>
                </c:pt>
                <c:pt idx="173">
                  <c:v>2595</c:v>
                </c:pt>
                <c:pt idx="174">
                  <c:v>2610</c:v>
                </c:pt>
                <c:pt idx="175">
                  <c:v>2625</c:v>
                </c:pt>
                <c:pt idx="176">
                  <c:v>2640</c:v>
                </c:pt>
                <c:pt idx="177">
                  <c:v>2655</c:v>
                </c:pt>
                <c:pt idx="178">
                  <c:v>2670</c:v>
                </c:pt>
                <c:pt idx="179">
                  <c:v>2685</c:v>
                </c:pt>
                <c:pt idx="180">
                  <c:v>2700</c:v>
                </c:pt>
                <c:pt idx="181">
                  <c:v>2715</c:v>
                </c:pt>
                <c:pt idx="182">
                  <c:v>2730</c:v>
                </c:pt>
                <c:pt idx="183">
                  <c:v>2745</c:v>
                </c:pt>
                <c:pt idx="184">
                  <c:v>2760</c:v>
                </c:pt>
                <c:pt idx="185">
                  <c:v>2775</c:v>
                </c:pt>
                <c:pt idx="186">
                  <c:v>2790</c:v>
                </c:pt>
                <c:pt idx="187">
                  <c:v>2805</c:v>
                </c:pt>
                <c:pt idx="188">
                  <c:v>2820</c:v>
                </c:pt>
                <c:pt idx="189">
                  <c:v>2835</c:v>
                </c:pt>
                <c:pt idx="190">
                  <c:v>2850</c:v>
                </c:pt>
                <c:pt idx="191">
                  <c:v>2865</c:v>
                </c:pt>
                <c:pt idx="192">
                  <c:v>2880</c:v>
                </c:pt>
                <c:pt idx="193">
                  <c:v>2895</c:v>
                </c:pt>
                <c:pt idx="194">
                  <c:v>2910</c:v>
                </c:pt>
                <c:pt idx="195">
                  <c:v>2925</c:v>
                </c:pt>
                <c:pt idx="196">
                  <c:v>2940</c:v>
                </c:pt>
                <c:pt idx="197">
                  <c:v>2955</c:v>
                </c:pt>
                <c:pt idx="198">
                  <c:v>2970</c:v>
                </c:pt>
                <c:pt idx="199">
                  <c:v>2985</c:v>
                </c:pt>
                <c:pt idx="200">
                  <c:v>3000</c:v>
                </c:pt>
                <c:pt idx="201">
                  <c:v>3015</c:v>
                </c:pt>
                <c:pt idx="202">
                  <c:v>3030</c:v>
                </c:pt>
                <c:pt idx="203">
                  <c:v>3045</c:v>
                </c:pt>
                <c:pt idx="204">
                  <c:v>3060</c:v>
                </c:pt>
                <c:pt idx="205">
                  <c:v>3075</c:v>
                </c:pt>
                <c:pt idx="206">
                  <c:v>3090</c:v>
                </c:pt>
                <c:pt idx="207">
                  <c:v>3105</c:v>
                </c:pt>
                <c:pt idx="208">
                  <c:v>3120</c:v>
                </c:pt>
                <c:pt idx="209">
                  <c:v>3135</c:v>
                </c:pt>
                <c:pt idx="210">
                  <c:v>3150</c:v>
                </c:pt>
                <c:pt idx="211">
                  <c:v>3165</c:v>
                </c:pt>
                <c:pt idx="212">
                  <c:v>3180</c:v>
                </c:pt>
                <c:pt idx="213">
                  <c:v>3195</c:v>
                </c:pt>
                <c:pt idx="214">
                  <c:v>3210</c:v>
                </c:pt>
                <c:pt idx="215">
                  <c:v>3225</c:v>
                </c:pt>
                <c:pt idx="216">
                  <c:v>3240</c:v>
                </c:pt>
                <c:pt idx="217">
                  <c:v>3255</c:v>
                </c:pt>
                <c:pt idx="218">
                  <c:v>3270</c:v>
                </c:pt>
                <c:pt idx="219">
                  <c:v>3285</c:v>
                </c:pt>
                <c:pt idx="220">
                  <c:v>3300</c:v>
                </c:pt>
                <c:pt idx="221">
                  <c:v>3315</c:v>
                </c:pt>
                <c:pt idx="222">
                  <c:v>3330</c:v>
                </c:pt>
                <c:pt idx="223">
                  <c:v>3345</c:v>
                </c:pt>
                <c:pt idx="224">
                  <c:v>3360</c:v>
                </c:pt>
                <c:pt idx="225">
                  <c:v>3375</c:v>
                </c:pt>
                <c:pt idx="226">
                  <c:v>3390</c:v>
                </c:pt>
                <c:pt idx="227">
                  <c:v>3405</c:v>
                </c:pt>
                <c:pt idx="228">
                  <c:v>3420</c:v>
                </c:pt>
                <c:pt idx="229">
                  <c:v>3435</c:v>
                </c:pt>
                <c:pt idx="230">
                  <c:v>3450</c:v>
                </c:pt>
                <c:pt idx="231">
                  <c:v>3465</c:v>
                </c:pt>
                <c:pt idx="232">
                  <c:v>3480</c:v>
                </c:pt>
                <c:pt idx="233">
                  <c:v>3495</c:v>
                </c:pt>
                <c:pt idx="234">
                  <c:v>3510</c:v>
                </c:pt>
                <c:pt idx="235">
                  <c:v>3525</c:v>
                </c:pt>
                <c:pt idx="236">
                  <c:v>3540</c:v>
                </c:pt>
                <c:pt idx="237">
                  <c:v>3555</c:v>
                </c:pt>
                <c:pt idx="238">
                  <c:v>3570</c:v>
                </c:pt>
                <c:pt idx="239">
                  <c:v>3585</c:v>
                </c:pt>
                <c:pt idx="240">
                  <c:v>3600</c:v>
                </c:pt>
                <c:pt idx="241">
                  <c:v>3615</c:v>
                </c:pt>
                <c:pt idx="242">
                  <c:v>3630</c:v>
                </c:pt>
                <c:pt idx="243">
                  <c:v>3645</c:v>
                </c:pt>
                <c:pt idx="244">
                  <c:v>3660</c:v>
                </c:pt>
                <c:pt idx="245">
                  <c:v>3675</c:v>
                </c:pt>
                <c:pt idx="246">
                  <c:v>3690</c:v>
                </c:pt>
                <c:pt idx="247">
                  <c:v>3705</c:v>
                </c:pt>
                <c:pt idx="248">
                  <c:v>3720</c:v>
                </c:pt>
                <c:pt idx="249">
                  <c:v>3735</c:v>
                </c:pt>
                <c:pt idx="250">
                  <c:v>3750</c:v>
                </c:pt>
                <c:pt idx="251">
                  <c:v>3765</c:v>
                </c:pt>
                <c:pt idx="252">
                  <c:v>3780</c:v>
                </c:pt>
                <c:pt idx="253">
                  <c:v>3795</c:v>
                </c:pt>
                <c:pt idx="254">
                  <c:v>3810</c:v>
                </c:pt>
                <c:pt idx="255">
                  <c:v>3825</c:v>
                </c:pt>
                <c:pt idx="256">
                  <c:v>3840</c:v>
                </c:pt>
                <c:pt idx="257">
                  <c:v>3855</c:v>
                </c:pt>
                <c:pt idx="258">
                  <c:v>3870</c:v>
                </c:pt>
                <c:pt idx="259">
                  <c:v>3885</c:v>
                </c:pt>
                <c:pt idx="260">
                  <c:v>3900</c:v>
                </c:pt>
                <c:pt idx="261">
                  <c:v>3915</c:v>
                </c:pt>
                <c:pt idx="262">
                  <c:v>3930</c:v>
                </c:pt>
                <c:pt idx="263">
                  <c:v>3945</c:v>
                </c:pt>
                <c:pt idx="264">
                  <c:v>3960</c:v>
                </c:pt>
                <c:pt idx="265">
                  <c:v>3975</c:v>
                </c:pt>
                <c:pt idx="266">
                  <c:v>3990</c:v>
                </c:pt>
                <c:pt idx="267">
                  <c:v>4005</c:v>
                </c:pt>
                <c:pt idx="268">
                  <c:v>4020</c:v>
                </c:pt>
                <c:pt idx="269">
                  <c:v>4035</c:v>
                </c:pt>
                <c:pt idx="270">
                  <c:v>4050</c:v>
                </c:pt>
                <c:pt idx="271">
                  <c:v>4065</c:v>
                </c:pt>
                <c:pt idx="272">
                  <c:v>4080</c:v>
                </c:pt>
                <c:pt idx="273">
                  <c:v>4095</c:v>
                </c:pt>
                <c:pt idx="274">
                  <c:v>4110</c:v>
                </c:pt>
                <c:pt idx="275">
                  <c:v>4125</c:v>
                </c:pt>
                <c:pt idx="276">
                  <c:v>4140</c:v>
                </c:pt>
                <c:pt idx="277">
                  <c:v>4155</c:v>
                </c:pt>
                <c:pt idx="278">
                  <c:v>4170</c:v>
                </c:pt>
                <c:pt idx="279">
                  <c:v>4185</c:v>
                </c:pt>
                <c:pt idx="280">
                  <c:v>4200</c:v>
                </c:pt>
                <c:pt idx="281">
                  <c:v>4215</c:v>
                </c:pt>
                <c:pt idx="282">
                  <c:v>4230</c:v>
                </c:pt>
                <c:pt idx="283">
                  <c:v>4245</c:v>
                </c:pt>
                <c:pt idx="284">
                  <c:v>4260</c:v>
                </c:pt>
                <c:pt idx="285">
                  <c:v>4275</c:v>
                </c:pt>
                <c:pt idx="286">
                  <c:v>4290</c:v>
                </c:pt>
                <c:pt idx="287">
                  <c:v>4305</c:v>
                </c:pt>
                <c:pt idx="288">
                  <c:v>4320</c:v>
                </c:pt>
                <c:pt idx="289">
                  <c:v>4335</c:v>
                </c:pt>
                <c:pt idx="290">
                  <c:v>4350</c:v>
                </c:pt>
                <c:pt idx="291">
                  <c:v>4365</c:v>
                </c:pt>
                <c:pt idx="292">
                  <c:v>4380</c:v>
                </c:pt>
                <c:pt idx="293">
                  <c:v>4395</c:v>
                </c:pt>
                <c:pt idx="294">
                  <c:v>4410</c:v>
                </c:pt>
                <c:pt idx="295">
                  <c:v>4425</c:v>
                </c:pt>
                <c:pt idx="296">
                  <c:v>4440</c:v>
                </c:pt>
                <c:pt idx="297">
                  <c:v>4455</c:v>
                </c:pt>
                <c:pt idx="298">
                  <c:v>4470</c:v>
                </c:pt>
                <c:pt idx="299">
                  <c:v>4485</c:v>
                </c:pt>
                <c:pt idx="300">
                  <c:v>4500</c:v>
                </c:pt>
                <c:pt idx="301">
                  <c:v>4515</c:v>
                </c:pt>
                <c:pt idx="302">
                  <c:v>4530</c:v>
                </c:pt>
                <c:pt idx="303">
                  <c:v>4545</c:v>
                </c:pt>
                <c:pt idx="304">
                  <c:v>4560</c:v>
                </c:pt>
                <c:pt idx="305">
                  <c:v>4575</c:v>
                </c:pt>
                <c:pt idx="306">
                  <c:v>4590</c:v>
                </c:pt>
                <c:pt idx="307">
                  <c:v>4605</c:v>
                </c:pt>
                <c:pt idx="308">
                  <c:v>4620</c:v>
                </c:pt>
                <c:pt idx="309">
                  <c:v>4635</c:v>
                </c:pt>
                <c:pt idx="310">
                  <c:v>4650</c:v>
                </c:pt>
                <c:pt idx="311">
                  <c:v>4665</c:v>
                </c:pt>
                <c:pt idx="312">
                  <c:v>4680</c:v>
                </c:pt>
                <c:pt idx="313">
                  <c:v>4695</c:v>
                </c:pt>
                <c:pt idx="314">
                  <c:v>4710</c:v>
                </c:pt>
                <c:pt idx="315">
                  <c:v>4725</c:v>
                </c:pt>
                <c:pt idx="316">
                  <c:v>4740</c:v>
                </c:pt>
                <c:pt idx="317">
                  <c:v>4755</c:v>
                </c:pt>
                <c:pt idx="318">
                  <c:v>4770</c:v>
                </c:pt>
                <c:pt idx="319">
                  <c:v>4785</c:v>
                </c:pt>
                <c:pt idx="320">
                  <c:v>4800</c:v>
                </c:pt>
                <c:pt idx="321">
                  <c:v>4815</c:v>
                </c:pt>
                <c:pt idx="322">
                  <c:v>4830</c:v>
                </c:pt>
                <c:pt idx="323">
                  <c:v>4845</c:v>
                </c:pt>
                <c:pt idx="324">
                  <c:v>4860</c:v>
                </c:pt>
                <c:pt idx="325">
                  <c:v>4875</c:v>
                </c:pt>
                <c:pt idx="326">
                  <c:v>4890</c:v>
                </c:pt>
                <c:pt idx="327">
                  <c:v>4905</c:v>
                </c:pt>
                <c:pt idx="328">
                  <c:v>4920</c:v>
                </c:pt>
                <c:pt idx="329">
                  <c:v>4935</c:v>
                </c:pt>
                <c:pt idx="330">
                  <c:v>4950</c:v>
                </c:pt>
                <c:pt idx="331">
                  <c:v>4965</c:v>
                </c:pt>
                <c:pt idx="332">
                  <c:v>4980</c:v>
                </c:pt>
                <c:pt idx="333">
                  <c:v>4995</c:v>
                </c:pt>
                <c:pt idx="334">
                  <c:v>5010</c:v>
                </c:pt>
                <c:pt idx="335">
                  <c:v>5025</c:v>
                </c:pt>
                <c:pt idx="336">
                  <c:v>5040</c:v>
                </c:pt>
                <c:pt idx="337">
                  <c:v>5055</c:v>
                </c:pt>
                <c:pt idx="338">
                  <c:v>5070</c:v>
                </c:pt>
                <c:pt idx="339">
                  <c:v>5085</c:v>
                </c:pt>
                <c:pt idx="340">
                  <c:v>5100</c:v>
                </c:pt>
                <c:pt idx="341">
                  <c:v>5115</c:v>
                </c:pt>
                <c:pt idx="342">
                  <c:v>5130</c:v>
                </c:pt>
                <c:pt idx="343">
                  <c:v>5145</c:v>
                </c:pt>
                <c:pt idx="344">
                  <c:v>5160</c:v>
                </c:pt>
                <c:pt idx="345">
                  <c:v>5175</c:v>
                </c:pt>
                <c:pt idx="346">
                  <c:v>5190</c:v>
                </c:pt>
                <c:pt idx="347">
                  <c:v>5205</c:v>
                </c:pt>
                <c:pt idx="348">
                  <c:v>5220</c:v>
                </c:pt>
                <c:pt idx="349">
                  <c:v>5235</c:v>
                </c:pt>
                <c:pt idx="350">
                  <c:v>5250</c:v>
                </c:pt>
                <c:pt idx="351">
                  <c:v>5265</c:v>
                </c:pt>
                <c:pt idx="352">
                  <c:v>5280</c:v>
                </c:pt>
                <c:pt idx="353">
                  <c:v>5295</c:v>
                </c:pt>
                <c:pt idx="354">
                  <c:v>5310</c:v>
                </c:pt>
                <c:pt idx="355">
                  <c:v>5325</c:v>
                </c:pt>
                <c:pt idx="356">
                  <c:v>5340</c:v>
                </c:pt>
                <c:pt idx="357">
                  <c:v>5355</c:v>
                </c:pt>
                <c:pt idx="358">
                  <c:v>5370</c:v>
                </c:pt>
                <c:pt idx="359">
                  <c:v>5385</c:v>
                </c:pt>
                <c:pt idx="360">
                  <c:v>5400</c:v>
                </c:pt>
                <c:pt idx="361">
                  <c:v>5415</c:v>
                </c:pt>
                <c:pt idx="362">
                  <c:v>5430</c:v>
                </c:pt>
                <c:pt idx="363">
                  <c:v>5445</c:v>
                </c:pt>
                <c:pt idx="364">
                  <c:v>5460</c:v>
                </c:pt>
                <c:pt idx="365">
                  <c:v>5475</c:v>
                </c:pt>
                <c:pt idx="366">
                  <c:v>5490</c:v>
                </c:pt>
                <c:pt idx="367">
                  <c:v>5505</c:v>
                </c:pt>
                <c:pt idx="368">
                  <c:v>5520</c:v>
                </c:pt>
                <c:pt idx="369">
                  <c:v>5535</c:v>
                </c:pt>
                <c:pt idx="370">
                  <c:v>5550</c:v>
                </c:pt>
                <c:pt idx="371">
                  <c:v>5565</c:v>
                </c:pt>
                <c:pt idx="372">
                  <c:v>5580</c:v>
                </c:pt>
                <c:pt idx="373">
                  <c:v>5595</c:v>
                </c:pt>
                <c:pt idx="374">
                  <c:v>5610</c:v>
                </c:pt>
                <c:pt idx="375">
                  <c:v>5625</c:v>
                </c:pt>
                <c:pt idx="376">
                  <c:v>5640</c:v>
                </c:pt>
                <c:pt idx="377">
                  <c:v>5655</c:v>
                </c:pt>
                <c:pt idx="378">
                  <c:v>5670</c:v>
                </c:pt>
                <c:pt idx="379">
                  <c:v>5685</c:v>
                </c:pt>
                <c:pt idx="380">
                  <c:v>5700</c:v>
                </c:pt>
                <c:pt idx="381">
                  <c:v>5715</c:v>
                </c:pt>
                <c:pt idx="382">
                  <c:v>5730</c:v>
                </c:pt>
                <c:pt idx="383">
                  <c:v>5745</c:v>
                </c:pt>
                <c:pt idx="384">
                  <c:v>5760</c:v>
                </c:pt>
                <c:pt idx="385">
                  <c:v>5775</c:v>
                </c:pt>
                <c:pt idx="386">
                  <c:v>5790</c:v>
                </c:pt>
                <c:pt idx="387">
                  <c:v>5805</c:v>
                </c:pt>
                <c:pt idx="388">
                  <c:v>5820</c:v>
                </c:pt>
                <c:pt idx="389">
                  <c:v>5835</c:v>
                </c:pt>
                <c:pt idx="390">
                  <c:v>5850</c:v>
                </c:pt>
                <c:pt idx="391">
                  <c:v>5865</c:v>
                </c:pt>
                <c:pt idx="392">
                  <c:v>5880</c:v>
                </c:pt>
                <c:pt idx="393">
                  <c:v>5895</c:v>
                </c:pt>
                <c:pt idx="394">
                  <c:v>5910</c:v>
                </c:pt>
                <c:pt idx="395">
                  <c:v>5925</c:v>
                </c:pt>
                <c:pt idx="396">
                  <c:v>5940</c:v>
                </c:pt>
                <c:pt idx="397">
                  <c:v>5955</c:v>
                </c:pt>
                <c:pt idx="398">
                  <c:v>5970</c:v>
                </c:pt>
                <c:pt idx="399">
                  <c:v>5985</c:v>
                </c:pt>
                <c:pt idx="400">
                  <c:v>6000</c:v>
                </c:pt>
                <c:pt idx="401">
                  <c:v>6015</c:v>
                </c:pt>
                <c:pt idx="402">
                  <c:v>6030</c:v>
                </c:pt>
                <c:pt idx="403">
                  <c:v>6045</c:v>
                </c:pt>
                <c:pt idx="404">
                  <c:v>6060</c:v>
                </c:pt>
                <c:pt idx="405">
                  <c:v>6075</c:v>
                </c:pt>
                <c:pt idx="406">
                  <c:v>6090</c:v>
                </c:pt>
                <c:pt idx="407">
                  <c:v>6105</c:v>
                </c:pt>
                <c:pt idx="408">
                  <c:v>6120</c:v>
                </c:pt>
                <c:pt idx="409">
                  <c:v>6135</c:v>
                </c:pt>
                <c:pt idx="410">
                  <c:v>6150</c:v>
                </c:pt>
                <c:pt idx="411">
                  <c:v>6165</c:v>
                </c:pt>
                <c:pt idx="412">
                  <c:v>6180</c:v>
                </c:pt>
                <c:pt idx="413">
                  <c:v>6195</c:v>
                </c:pt>
                <c:pt idx="414">
                  <c:v>6210</c:v>
                </c:pt>
                <c:pt idx="415">
                  <c:v>6225</c:v>
                </c:pt>
                <c:pt idx="416">
                  <c:v>6240</c:v>
                </c:pt>
                <c:pt idx="417">
                  <c:v>6255</c:v>
                </c:pt>
                <c:pt idx="418">
                  <c:v>6270</c:v>
                </c:pt>
                <c:pt idx="419">
                  <c:v>6285</c:v>
                </c:pt>
                <c:pt idx="420">
                  <c:v>6300</c:v>
                </c:pt>
                <c:pt idx="421">
                  <c:v>6315</c:v>
                </c:pt>
                <c:pt idx="422">
                  <c:v>6330</c:v>
                </c:pt>
                <c:pt idx="423">
                  <c:v>6345</c:v>
                </c:pt>
                <c:pt idx="424">
                  <c:v>6360</c:v>
                </c:pt>
                <c:pt idx="425">
                  <c:v>6375</c:v>
                </c:pt>
                <c:pt idx="426">
                  <c:v>6390</c:v>
                </c:pt>
                <c:pt idx="427">
                  <c:v>6405</c:v>
                </c:pt>
                <c:pt idx="428">
                  <c:v>6420</c:v>
                </c:pt>
                <c:pt idx="429">
                  <c:v>6435</c:v>
                </c:pt>
                <c:pt idx="430">
                  <c:v>6450</c:v>
                </c:pt>
                <c:pt idx="431">
                  <c:v>6465</c:v>
                </c:pt>
                <c:pt idx="432">
                  <c:v>6480</c:v>
                </c:pt>
                <c:pt idx="433">
                  <c:v>6495</c:v>
                </c:pt>
                <c:pt idx="434">
                  <c:v>6510</c:v>
                </c:pt>
                <c:pt idx="435">
                  <c:v>6525</c:v>
                </c:pt>
                <c:pt idx="436">
                  <c:v>6540</c:v>
                </c:pt>
                <c:pt idx="437">
                  <c:v>6555</c:v>
                </c:pt>
                <c:pt idx="438">
                  <c:v>6570</c:v>
                </c:pt>
                <c:pt idx="439">
                  <c:v>6585</c:v>
                </c:pt>
                <c:pt idx="440">
                  <c:v>6600</c:v>
                </c:pt>
                <c:pt idx="441">
                  <c:v>6615</c:v>
                </c:pt>
                <c:pt idx="442">
                  <c:v>6630</c:v>
                </c:pt>
                <c:pt idx="443">
                  <c:v>6645</c:v>
                </c:pt>
                <c:pt idx="444">
                  <c:v>6660</c:v>
                </c:pt>
                <c:pt idx="445">
                  <c:v>6675</c:v>
                </c:pt>
                <c:pt idx="446">
                  <c:v>6690</c:v>
                </c:pt>
                <c:pt idx="447">
                  <c:v>6705</c:v>
                </c:pt>
                <c:pt idx="448">
                  <c:v>6720</c:v>
                </c:pt>
                <c:pt idx="449">
                  <c:v>6735</c:v>
                </c:pt>
                <c:pt idx="450">
                  <c:v>6750</c:v>
                </c:pt>
                <c:pt idx="451">
                  <c:v>6765</c:v>
                </c:pt>
                <c:pt idx="452">
                  <c:v>6780</c:v>
                </c:pt>
                <c:pt idx="453">
                  <c:v>6795</c:v>
                </c:pt>
                <c:pt idx="454">
                  <c:v>6810</c:v>
                </c:pt>
                <c:pt idx="455">
                  <c:v>6825</c:v>
                </c:pt>
                <c:pt idx="456">
                  <c:v>6840</c:v>
                </c:pt>
                <c:pt idx="457">
                  <c:v>6855</c:v>
                </c:pt>
                <c:pt idx="458">
                  <c:v>6870</c:v>
                </c:pt>
                <c:pt idx="459">
                  <c:v>6885</c:v>
                </c:pt>
                <c:pt idx="460">
                  <c:v>6900</c:v>
                </c:pt>
                <c:pt idx="461">
                  <c:v>6915</c:v>
                </c:pt>
                <c:pt idx="462">
                  <c:v>6930</c:v>
                </c:pt>
                <c:pt idx="463">
                  <c:v>6945</c:v>
                </c:pt>
                <c:pt idx="464">
                  <c:v>6960</c:v>
                </c:pt>
                <c:pt idx="465">
                  <c:v>6975</c:v>
                </c:pt>
                <c:pt idx="466">
                  <c:v>6990</c:v>
                </c:pt>
                <c:pt idx="467">
                  <c:v>7005</c:v>
                </c:pt>
                <c:pt idx="468">
                  <c:v>7020</c:v>
                </c:pt>
                <c:pt idx="469">
                  <c:v>7035</c:v>
                </c:pt>
                <c:pt idx="470">
                  <c:v>7050</c:v>
                </c:pt>
                <c:pt idx="471">
                  <c:v>7065</c:v>
                </c:pt>
                <c:pt idx="472">
                  <c:v>7080</c:v>
                </c:pt>
                <c:pt idx="473">
                  <c:v>7095</c:v>
                </c:pt>
                <c:pt idx="474">
                  <c:v>7110</c:v>
                </c:pt>
                <c:pt idx="475">
                  <c:v>7125</c:v>
                </c:pt>
                <c:pt idx="476">
                  <c:v>7140</c:v>
                </c:pt>
                <c:pt idx="477">
                  <c:v>7155</c:v>
                </c:pt>
                <c:pt idx="478">
                  <c:v>7170</c:v>
                </c:pt>
                <c:pt idx="479">
                  <c:v>7185</c:v>
                </c:pt>
                <c:pt idx="480">
                  <c:v>7200</c:v>
                </c:pt>
                <c:pt idx="481">
                  <c:v>7215</c:v>
                </c:pt>
                <c:pt idx="482">
                  <c:v>7230</c:v>
                </c:pt>
                <c:pt idx="483">
                  <c:v>7245</c:v>
                </c:pt>
                <c:pt idx="484">
                  <c:v>7260</c:v>
                </c:pt>
                <c:pt idx="485">
                  <c:v>7275</c:v>
                </c:pt>
                <c:pt idx="486">
                  <c:v>7290</c:v>
                </c:pt>
                <c:pt idx="487">
                  <c:v>7305</c:v>
                </c:pt>
                <c:pt idx="488">
                  <c:v>7320</c:v>
                </c:pt>
                <c:pt idx="489">
                  <c:v>7335</c:v>
                </c:pt>
                <c:pt idx="490">
                  <c:v>7350</c:v>
                </c:pt>
                <c:pt idx="491">
                  <c:v>7365</c:v>
                </c:pt>
                <c:pt idx="492">
                  <c:v>7380</c:v>
                </c:pt>
                <c:pt idx="493">
                  <c:v>7395</c:v>
                </c:pt>
                <c:pt idx="494">
                  <c:v>7410</c:v>
                </c:pt>
                <c:pt idx="495">
                  <c:v>7425</c:v>
                </c:pt>
                <c:pt idx="496">
                  <c:v>7440</c:v>
                </c:pt>
                <c:pt idx="497">
                  <c:v>7455</c:v>
                </c:pt>
                <c:pt idx="498">
                  <c:v>7470</c:v>
                </c:pt>
                <c:pt idx="499">
                  <c:v>7485</c:v>
                </c:pt>
                <c:pt idx="500">
                  <c:v>7500</c:v>
                </c:pt>
                <c:pt idx="501">
                  <c:v>7515</c:v>
                </c:pt>
                <c:pt idx="502">
                  <c:v>7530</c:v>
                </c:pt>
                <c:pt idx="503">
                  <c:v>7545</c:v>
                </c:pt>
                <c:pt idx="504">
                  <c:v>7560</c:v>
                </c:pt>
                <c:pt idx="505">
                  <c:v>7575</c:v>
                </c:pt>
                <c:pt idx="506">
                  <c:v>7590</c:v>
                </c:pt>
                <c:pt idx="507">
                  <c:v>7605</c:v>
                </c:pt>
                <c:pt idx="508">
                  <c:v>7620</c:v>
                </c:pt>
                <c:pt idx="509">
                  <c:v>7635</c:v>
                </c:pt>
                <c:pt idx="510">
                  <c:v>7650</c:v>
                </c:pt>
                <c:pt idx="511">
                  <c:v>7665</c:v>
                </c:pt>
                <c:pt idx="512">
                  <c:v>7680</c:v>
                </c:pt>
                <c:pt idx="513">
                  <c:v>7695</c:v>
                </c:pt>
                <c:pt idx="514">
                  <c:v>7710</c:v>
                </c:pt>
                <c:pt idx="515">
                  <c:v>7725</c:v>
                </c:pt>
                <c:pt idx="516">
                  <c:v>7740</c:v>
                </c:pt>
                <c:pt idx="517">
                  <c:v>7755</c:v>
                </c:pt>
                <c:pt idx="518">
                  <c:v>7770</c:v>
                </c:pt>
                <c:pt idx="519">
                  <c:v>7785</c:v>
                </c:pt>
                <c:pt idx="520">
                  <c:v>7800</c:v>
                </c:pt>
                <c:pt idx="521">
                  <c:v>7815</c:v>
                </c:pt>
                <c:pt idx="522">
                  <c:v>7830</c:v>
                </c:pt>
                <c:pt idx="523">
                  <c:v>7845</c:v>
                </c:pt>
                <c:pt idx="524">
                  <c:v>7860</c:v>
                </c:pt>
                <c:pt idx="525">
                  <c:v>7875</c:v>
                </c:pt>
                <c:pt idx="526">
                  <c:v>7890</c:v>
                </c:pt>
                <c:pt idx="527">
                  <c:v>7905</c:v>
                </c:pt>
                <c:pt idx="528">
                  <c:v>7920</c:v>
                </c:pt>
                <c:pt idx="529">
                  <c:v>7935</c:v>
                </c:pt>
                <c:pt idx="530">
                  <c:v>7950</c:v>
                </c:pt>
                <c:pt idx="531">
                  <c:v>7965</c:v>
                </c:pt>
                <c:pt idx="532">
                  <c:v>7980</c:v>
                </c:pt>
                <c:pt idx="533">
                  <c:v>7995</c:v>
                </c:pt>
                <c:pt idx="534">
                  <c:v>8010</c:v>
                </c:pt>
                <c:pt idx="535">
                  <c:v>8025</c:v>
                </c:pt>
                <c:pt idx="536">
                  <c:v>8040</c:v>
                </c:pt>
                <c:pt idx="537">
                  <c:v>8055</c:v>
                </c:pt>
                <c:pt idx="538">
                  <c:v>8070</c:v>
                </c:pt>
                <c:pt idx="539">
                  <c:v>8085</c:v>
                </c:pt>
                <c:pt idx="540">
                  <c:v>8100</c:v>
                </c:pt>
                <c:pt idx="541">
                  <c:v>8115</c:v>
                </c:pt>
                <c:pt idx="542">
                  <c:v>8130</c:v>
                </c:pt>
                <c:pt idx="543">
                  <c:v>8145</c:v>
                </c:pt>
                <c:pt idx="544">
                  <c:v>8160</c:v>
                </c:pt>
                <c:pt idx="545">
                  <c:v>8175</c:v>
                </c:pt>
                <c:pt idx="546">
                  <c:v>8190</c:v>
                </c:pt>
                <c:pt idx="547">
                  <c:v>8205</c:v>
                </c:pt>
                <c:pt idx="548">
                  <c:v>8220</c:v>
                </c:pt>
                <c:pt idx="549">
                  <c:v>8235</c:v>
                </c:pt>
                <c:pt idx="550">
                  <c:v>8250</c:v>
                </c:pt>
                <c:pt idx="551">
                  <c:v>8265</c:v>
                </c:pt>
                <c:pt idx="552">
                  <c:v>8280</c:v>
                </c:pt>
                <c:pt idx="553">
                  <c:v>8295</c:v>
                </c:pt>
                <c:pt idx="554">
                  <c:v>8310</c:v>
                </c:pt>
                <c:pt idx="555">
                  <c:v>8325</c:v>
                </c:pt>
                <c:pt idx="556">
                  <c:v>8340</c:v>
                </c:pt>
                <c:pt idx="557">
                  <c:v>8355</c:v>
                </c:pt>
                <c:pt idx="558">
                  <c:v>8370</c:v>
                </c:pt>
                <c:pt idx="559">
                  <c:v>8385</c:v>
                </c:pt>
                <c:pt idx="560">
                  <c:v>8400</c:v>
                </c:pt>
                <c:pt idx="561">
                  <c:v>8415</c:v>
                </c:pt>
                <c:pt idx="562">
                  <c:v>8430</c:v>
                </c:pt>
                <c:pt idx="563">
                  <c:v>8445</c:v>
                </c:pt>
                <c:pt idx="564">
                  <c:v>8460</c:v>
                </c:pt>
                <c:pt idx="565">
                  <c:v>8475</c:v>
                </c:pt>
                <c:pt idx="566">
                  <c:v>8490</c:v>
                </c:pt>
                <c:pt idx="567">
                  <c:v>8505</c:v>
                </c:pt>
                <c:pt idx="568">
                  <c:v>8520</c:v>
                </c:pt>
                <c:pt idx="569">
                  <c:v>8535</c:v>
                </c:pt>
                <c:pt idx="570">
                  <c:v>8550</c:v>
                </c:pt>
                <c:pt idx="571">
                  <c:v>8565</c:v>
                </c:pt>
                <c:pt idx="572">
                  <c:v>8580</c:v>
                </c:pt>
                <c:pt idx="573">
                  <c:v>8595</c:v>
                </c:pt>
                <c:pt idx="574">
                  <c:v>8610</c:v>
                </c:pt>
                <c:pt idx="575">
                  <c:v>8625</c:v>
                </c:pt>
                <c:pt idx="576">
                  <c:v>8640</c:v>
                </c:pt>
                <c:pt idx="577">
                  <c:v>8655</c:v>
                </c:pt>
                <c:pt idx="578">
                  <c:v>8670</c:v>
                </c:pt>
                <c:pt idx="579">
                  <c:v>8685</c:v>
                </c:pt>
                <c:pt idx="580">
                  <c:v>8700</c:v>
                </c:pt>
                <c:pt idx="581">
                  <c:v>8715</c:v>
                </c:pt>
                <c:pt idx="582">
                  <c:v>8730</c:v>
                </c:pt>
                <c:pt idx="583">
                  <c:v>8745</c:v>
                </c:pt>
                <c:pt idx="584">
                  <c:v>8760</c:v>
                </c:pt>
                <c:pt idx="585">
                  <c:v>8775</c:v>
                </c:pt>
                <c:pt idx="586">
                  <c:v>8790</c:v>
                </c:pt>
                <c:pt idx="587">
                  <c:v>8805</c:v>
                </c:pt>
                <c:pt idx="588">
                  <c:v>8820</c:v>
                </c:pt>
                <c:pt idx="589">
                  <c:v>8835</c:v>
                </c:pt>
                <c:pt idx="590">
                  <c:v>8850</c:v>
                </c:pt>
                <c:pt idx="591">
                  <c:v>8865</c:v>
                </c:pt>
                <c:pt idx="592">
                  <c:v>8880</c:v>
                </c:pt>
                <c:pt idx="593">
                  <c:v>8895</c:v>
                </c:pt>
                <c:pt idx="594">
                  <c:v>8910</c:v>
                </c:pt>
                <c:pt idx="595">
                  <c:v>8925</c:v>
                </c:pt>
                <c:pt idx="596">
                  <c:v>8940</c:v>
                </c:pt>
                <c:pt idx="597">
                  <c:v>8955</c:v>
                </c:pt>
                <c:pt idx="598">
                  <c:v>8970</c:v>
                </c:pt>
                <c:pt idx="599">
                  <c:v>8985</c:v>
                </c:pt>
                <c:pt idx="600">
                  <c:v>9000</c:v>
                </c:pt>
                <c:pt idx="601">
                  <c:v>9015</c:v>
                </c:pt>
                <c:pt idx="602">
                  <c:v>9030</c:v>
                </c:pt>
                <c:pt idx="603">
                  <c:v>9045</c:v>
                </c:pt>
                <c:pt idx="604">
                  <c:v>9060</c:v>
                </c:pt>
                <c:pt idx="605">
                  <c:v>9075</c:v>
                </c:pt>
                <c:pt idx="606">
                  <c:v>9090</c:v>
                </c:pt>
                <c:pt idx="607">
                  <c:v>9105</c:v>
                </c:pt>
                <c:pt idx="608">
                  <c:v>9120</c:v>
                </c:pt>
                <c:pt idx="609">
                  <c:v>9135</c:v>
                </c:pt>
                <c:pt idx="610">
                  <c:v>9150</c:v>
                </c:pt>
                <c:pt idx="611">
                  <c:v>9165</c:v>
                </c:pt>
                <c:pt idx="612">
                  <c:v>9180</c:v>
                </c:pt>
                <c:pt idx="613">
                  <c:v>9195</c:v>
                </c:pt>
                <c:pt idx="614">
                  <c:v>9210</c:v>
                </c:pt>
                <c:pt idx="615">
                  <c:v>9225</c:v>
                </c:pt>
                <c:pt idx="616">
                  <c:v>9240</c:v>
                </c:pt>
                <c:pt idx="617">
                  <c:v>9255</c:v>
                </c:pt>
                <c:pt idx="618">
                  <c:v>9270</c:v>
                </c:pt>
                <c:pt idx="619">
                  <c:v>9285</c:v>
                </c:pt>
                <c:pt idx="620">
                  <c:v>9300</c:v>
                </c:pt>
                <c:pt idx="621">
                  <c:v>9315</c:v>
                </c:pt>
                <c:pt idx="622">
                  <c:v>9330</c:v>
                </c:pt>
                <c:pt idx="623">
                  <c:v>9345</c:v>
                </c:pt>
                <c:pt idx="624">
                  <c:v>9360</c:v>
                </c:pt>
                <c:pt idx="625">
                  <c:v>9375</c:v>
                </c:pt>
                <c:pt idx="626">
                  <c:v>9390</c:v>
                </c:pt>
                <c:pt idx="627">
                  <c:v>9405</c:v>
                </c:pt>
                <c:pt idx="628">
                  <c:v>9420</c:v>
                </c:pt>
                <c:pt idx="629">
                  <c:v>9435</c:v>
                </c:pt>
                <c:pt idx="630">
                  <c:v>9450</c:v>
                </c:pt>
                <c:pt idx="631">
                  <c:v>9465</c:v>
                </c:pt>
                <c:pt idx="632">
                  <c:v>9480</c:v>
                </c:pt>
                <c:pt idx="633">
                  <c:v>9495</c:v>
                </c:pt>
                <c:pt idx="634">
                  <c:v>9510</c:v>
                </c:pt>
                <c:pt idx="635">
                  <c:v>9525</c:v>
                </c:pt>
                <c:pt idx="636">
                  <c:v>9540</c:v>
                </c:pt>
                <c:pt idx="637">
                  <c:v>9555</c:v>
                </c:pt>
                <c:pt idx="638">
                  <c:v>9570</c:v>
                </c:pt>
                <c:pt idx="639">
                  <c:v>9585</c:v>
                </c:pt>
                <c:pt idx="640">
                  <c:v>9600</c:v>
                </c:pt>
                <c:pt idx="641">
                  <c:v>9615</c:v>
                </c:pt>
                <c:pt idx="642">
                  <c:v>9630</c:v>
                </c:pt>
                <c:pt idx="643">
                  <c:v>9645</c:v>
                </c:pt>
                <c:pt idx="644">
                  <c:v>9660</c:v>
                </c:pt>
                <c:pt idx="645">
                  <c:v>9675</c:v>
                </c:pt>
                <c:pt idx="646">
                  <c:v>9690</c:v>
                </c:pt>
                <c:pt idx="647">
                  <c:v>9705</c:v>
                </c:pt>
                <c:pt idx="648">
                  <c:v>9720</c:v>
                </c:pt>
                <c:pt idx="649">
                  <c:v>9735</c:v>
                </c:pt>
                <c:pt idx="650">
                  <c:v>9750</c:v>
                </c:pt>
                <c:pt idx="651">
                  <c:v>9765</c:v>
                </c:pt>
                <c:pt idx="652">
                  <c:v>9780</c:v>
                </c:pt>
                <c:pt idx="653">
                  <c:v>9795</c:v>
                </c:pt>
                <c:pt idx="654">
                  <c:v>9810</c:v>
                </c:pt>
                <c:pt idx="655">
                  <c:v>9825</c:v>
                </c:pt>
                <c:pt idx="656">
                  <c:v>9840</c:v>
                </c:pt>
                <c:pt idx="657">
                  <c:v>9855</c:v>
                </c:pt>
                <c:pt idx="658">
                  <c:v>9870</c:v>
                </c:pt>
                <c:pt idx="659">
                  <c:v>9885</c:v>
                </c:pt>
                <c:pt idx="660">
                  <c:v>9900</c:v>
                </c:pt>
                <c:pt idx="661">
                  <c:v>9915</c:v>
                </c:pt>
                <c:pt idx="662">
                  <c:v>9930</c:v>
                </c:pt>
                <c:pt idx="663">
                  <c:v>9945</c:v>
                </c:pt>
                <c:pt idx="664">
                  <c:v>9960</c:v>
                </c:pt>
                <c:pt idx="665">
                  <c:v>9975</c:v>
                </c:pt>
                <c:pt idx="666">
                  <c:v>9990</c:v>
                </c:pt>
                <c:pt idx="667">
                  <c:v>10005</c:v>
                </c:pt>
                <c:pt idx="668">
                  <c:v>10020</c:v>
                </c:pt>
                <c:pt idx="669">
                  <c:v>10035</c:v>
                </c:pt>
                <c:pt idx="670">
                  <c:v>10050</c:v>
                </c:pt>
                <c:pt idx="671">
                  <c:v>10065</c:v>
                </c:pt>
                <c:pt idx="672">
                  <c:v>10080</c:v>
                </c:pt>
                <c:pt idx="673">
                  <c:v>10095</c:v>
                </c:pt>
                <c:pt idx="674">
                  <c:v>10110</c:v>
                </c:pt>
                <c:pt idx="675">
                  <c:v>10125</c:v>
                </c:pt>
                <c:pt idx="676">
                  <c:v>10140</c:v>
                </c:pt>
                <c:pt idx="677">
                  <c:v>10155</c:v>
                </c:pt>
                <c:pt idx="678">
                  <c:v>10170</c:v>
                </c:pt>
                <c:pt idx="679">
                  <c:v>10185</c:v>
                </c:pt>
                <c:pt idx="680">
                  <c:v>10200</c:v>
                </c:pt>
                <c:pt idx="681">
                  <c:v>10215</c:v>
                </c:pt>
                <c:pt idx="682">
                  <c:v>10230</c:v>
                </c:pt>
                <c:pt idx="683">
                  <c:v>10245</c:v>
                </c:pt>
                <c:pt idx="684">
                  <c:v>10260</c:v>
                </c:pt>
                <c:pt idx="685">
                  <c:v>10275</c:v>
                </c:pt>
                <c:pt idx="686">
                  <c:v>10290</c:v>
                </c:pt>
                <c:pt idx="687">
                  <c:v>10305</c:v>
                </c:pt>
                <c:pt idx="688">
                  <c:v>10320</c:v>
                </c:pt>
                <c:pt idx="689">
                  <c:v>10335</c:v>
                </c:pt>
                <c:pt idx="690">
                  <c:v>10350</c:v>
                </c:pt>
                <c:pt idx="691">
                  <c:v>10365</c:v>
                </c:pt>
                <c:pt idx="692">
                  <c:v>10380</c:v>
                </c:pt>
                <c:pt idx="693">
                  <c:v>10395</c:v>
                </c:pt>
                <c:pt idx="694">
                  <c:v>10410</c:v>
                </c:pt>
                <c:pt idx="695">
                  <c:v>10425</c:v>
                </c:pt>
                <c:pt idx="696">
                  <c:v>10440</c:v>
                </c:pt>
                <c:pt idx="697">
                  <c:v>10455</c:v>
                </c:pt>
                <c:pt idx="698">
                  <c:v>10470</c:v>
                </c:pt>
                <c:pt idx="699">
                  <c:v>10485</c:v>
                </c:pt>
                <c:pt idx="700">
                  <c:v>10500</c:v>
                </c:pt>
                <c:pt idx="701">
                  <c:v>10515</c:v>
                </c:pt>
                <c:pt idx="702">
                  <c:v>10530</c:v>
                </c:pt>
                <c:pt idx="703">
                  <c:v>10545</c:v>
                </c:pt>
                <c:pt idx="704">
                  <c:v>10560</c:v>
                </c:pt>
                <c:pt idx="705">
                  <c:v>10575</c:v>
                </c:pt>
                <c:pt idx="706">
                  <c:v>10590</c:v>
                </c:pt>
                <c:pt idx="707">
                  <c:v>10605</c:v>
                </c:pt>
                <c:pt idx="708">
                  <c:v>10620</c:v>
                </c:pt>
                <c:pt idx="709">
                  <c:v>10635</c:v>
                </c:pt>
                <c:pt idx="710">
                  <c:v>10650</c:v>
                </c:pt>
                <c:pt idx="711">
                  <c:v>10665</c:v>
                </c:pt>
                <c:pt idx="712">
                  <c:v>10680</c:v>
                </c:pt>
                <c:pt idx="713">
                  <c:v>10695</c:v>
                </c:pt>
                <c:pt idx="714">
                  <c:v>10710</c:v>
                </c:pt>
                <c:pt idx="715">
                  <c:v>10725</c:v>
                </c:pt>
                <c:pt idx="716">
                  <c:v>10740</c:v>
                </c:pt>
                <c:pt idx="717">
                  <c:v>10755</c:v>
                </c:pt>
                <c:pt idx="718">
                  <c:v>10770</c:v>
                </c:pt>
                <c:pt idx="719">
                  <c:v>10785</c:v>
                </c:pt>
                <c:pt idx="720">
                  <c:v>10800</c:v>
                </c:pt>
                <c:pt idx="721">
                  <c:v>10815</c:v>
                </c:pt>
                <c:pt idx="722">
                  <c:v>10830</c:v>
                </c:pt>
                <c:pt idx="723">
                  <c:v>10845</c:v>
                </c:pt>
                <c:pt idx="724">
                  <c:v>10860</c:v>
                </c:pt>
                <c:pt idx="725">
                  <c:v>10875</c:v>
                </c:pt>
                <c:pt idx="726">
                  <c:v>10890</c:v>
                </c:pt>
                <c:pt idx="727">
                  <c:v>10905</c:v>
                </c:pt>
                <c:pt idx="728">
                  <c:v>10920</c:v>
                </c:pt>
                <c:pt idx="729">
                  <c:v>10935</c:v>
                </c:pt>
                <c:pt idx="730">
                  <c:v>10950</c:v>
                </c:pt>
                <c:pt idx="731">
                  <c:v>10965</c:v>
                </c:pt>
                <c:pt idx="732">
                  <c:v>10980</c:v>
                </c:pt>
                <c:pt idx="733">
                  <c:v>10995</c:v>
                </c:pt>
                <c:pt idx="734">
                  <c:v>11010</c:v>
                </c:pt>
                <c:pt idx="735">
                  <c:v>11025</c:v>
                </c:pt>
                <c:pt idx="736">
                  <c:v>11040</c:v>
                </c:pt>
                <c:pt idx="737">
                  <c:v>11055</c:v>
                </c:pt>
                <c:pt idx="738">
                  <c:v>11070</c:v>
                </c:pt>
                <c:pt idx="739">
                  <c:v>11085</c:v>
                </c:pt>
                <c:pt idx="740">
                  <c:v>11100</c:v>
                </c:pt>
                <c:pt idx="741">
                  <c:v>11115</c:v>
                </c:pt>
                <c:pt idx="742">
                  <c:v>11130</c:v>
                </c:pt>
                <c:pt idx="743">
                  <c:v>11145</c:v>
                </c:pt>
                <c:pt idx="744">
                  <c:v>11160</c:v>
                </c:pt>
                <c:pt idx="745">
                  <c:v>11175</c:v>
                </c:pt>
                <c:pt idx="746">
                  <c:v>11190</c:v>
                </c:pt>
                <c:pt idx="747">
                  <c:v>11205</c:v>
                </c:pt>
                <c:pt idx="748">
                  <c:v>11220</c:v>
                </c:pt>
                <c:pt idx="749">
                  <c:v>11235</c:v>
                </c:pt>
                <c:pt idx="750">
                  <c:v>11250</c:v>
                </c:pt>
                <c:pt idx="751">
                  <c:v>11265</c:v>
                </c:pt>
                <c:pt idx="752">
                  <c:v>11280</c:v>
                </c:pt>
                <c:pt idx="753">
                  <c:v>11295</c:v>
                </c:pt>
                <c:pt idx="754">
                  <c:v>11310</c:v>
                </c:pt>
                <c:pt idx="755">
                  <c:v>11325</c:v>
                </c:pt>
                <c:pt idx="756">
                  <c:v>11340</c:v>
                </c:pt>
                <c:pt idx="757">
                  <c:v>11355</c:v>
                </c:pt>
                <c:pt idx="758">
                  <c:v>11370</c:v>
                </c:pt>
                <c:pt idx="759">
                  <c:v>11385</c:v>
                </c:pt>
                <c:pt idx="760">
                  <c:v>11400</c:v>
                </c:pt>
                <c:pt idx="761">
                  <c:v>11415</c:v>
                </c:pt>
                <c:pt idx="762">
                  <c:v>11430</c:v>
                </c:pt>
                <c:pt idx="763">
                  <c:v>11445</c:v>
                </c:pt>
                <c:pt idx="764">
                  <c:v>11460</c:v>
                </c:pt>
                <c:pt idx="765">
                  <c:v>11475</c:v>
                </c:pt>
                <c:pt idx="766">
                  <c:v>11490</c:v>
                </c:pt>
                <c:pt idx="767">
                  <c:v>11505</c:v>
                </c:pt>
                <c:pt idx="768">
                  <c:v>11520</c:v>
                </c:pt>
                <c:pt idx="769">
                  <c:v>11535</c:v>
                </c:pt>
                <c:pt idx="770">
                  <c:v>11550</c:v>
                </c:pt>
                <c:pt idx="771">
                  <c:v>11565</c:v>
                </c:pt>
                <c:pt idx="772">
                  <c:v>11580</c:v>
                </c:pt>
                <c:pt idx="773">
                  <c:v>11595</c:v>
                </c:pt>
                <c:pt idx="774">
                  <c:v>11610</c:v>
                </c:pt>
                <c:pt idx="775">
                  <c:v>11625</c:v>
                </c:pt>
                <c:pt idx="776">
                  <c:v>11640</c:v>
                </c:pt>
                <c:pt idx="777">
                  <c:v>11655</c:v>
                </c:pt>
                <c:pt idx="778">
                  <c:v>11670</c:v>
                </c:pt>
                <c:pt idx="779">
                  <c:v>11685</c:v>
                </c:pt>
                <c:pt idx="780">
                  <c:v>11700</c:v>
                </c:pt>
                <c:pt idx="781">
                  <c:v>11715</c:v>
                </c:pt>
                <c:pt idx="782">
                  <c:v>11730</c:v>
                </c:pt>
                <c:pt idx="783">
                  <c:v>11745</c:v>
                </c:pt>
                <c:pt idx="784">
                  <c:v>11760</c:v>
                </c:pt>
                <c:pt idx="785">
                  <c:v>11775</c:v>
                </c:pt>
                <c:pt idx="786">
                  <c:v>11790</c:v>
                </c:pt>
                <c:pt idx="787">
                  <c:v>11805</c:v>
                </c:pt>
                <c:pt idx="788">
                  <c:v>11820</c:v>
                </c:pt>
                <c:pt idx="789">
                  <c:v>11835</c:v>
                </c:pt>
                <c:pt idx="790">
                  <c:v>11850</c:v>
                </c:pt>
                <c:pt idx="791">
                  <c:v>11865</c:v>
                </c:pt>
                <c:pt idx="792">
                  <c:v>11880</c:v>
                </c:pt>
                <c:pt idx="793">
                  <c:v>11895</c:v>
                </c:pt>
                <c:pt idx="794">
                  <c:v>11910</c:v>
                </c:pt>
                <c:pt idx="795">
                  <c:v>11925</c:v>
                </c:pt>
                <c:pt idx="796">
                  <c:v>11940</c:v>
                </c:pt>
                <c:pt idx="797">
                  <c:v>11955</c:v>
                </c:pt>
                <c:pt idx="798">
                  <c:v>11970</c:v>
                </c:pt>
                <c:pt idx="799">
                  <c:v>11985</c:v>
                </c:pt>
                <c:pt idx="800">
                  <c:v>12000</c:v>
                </c:pt>
                <c:pt idx="801">
                  <c:v>12015</c:v>
                </c:pt>
                <c:pt idx="802">
                  <c:v>12030</c:v>
                </c:pt>
                <c:pt idx="803">
                  <c:v>12045</c:v>
                </c:pt>
                <c:pt idx="804">
                  <c:v>12060</c:v>
                </c:pt>
                <c:pt idx="805">
                  <c:v>12075</c:v>
                </c:pt>
                <c:pt idx="806">
                  <c:v>12090</c:v>
                </c:pt>
                <c:pt idx="807">
                  <c:v>12105</c:v>
                </c:pt>
                <c:pt idx="808">
                  <c:v>12120</c:v>
                </c:pt>
                <c:pt idx="809">
                  <c:v>12135</c:v>
                </c:pt>
                <c:pt idx="810">
                  <c:v>12150</c:v>
                </c:pt>
                <c:pt idx="811">
                  <c:v>12165</c:v>
                </c:pt>
                <c:pt idx="812">
                  <c:v>12180</c:v>
                </c:pt>
                <c:pt idx="813">
                  <c:v>12195</c:v>
                </c:pt>
                <c:pt idx="814">
                  <c:v>12210</c:v>
                </c:pt>
                <c:pt idx="815">
                  <c:v>12225</c:v>
                </c:pt>
                <c:pt idx="816">
                  <c:v>12240</c:v>
                </c:pt>
                <c:pt idx="817">
                  <c:v>12255</c:v>
                </c:pt>
                <c:pt idx="818">
                  <c:v>12270</c:v>
                </c:pt>
                <c:pt idx="819">
                  <c:v>12285</c:v>
                </c:pt>
                <c:pt idx="820">
                  <c:v>12300</c:v>
                </c:pt>
                <c:pt idx="821">
                  <c:v>12315</c:v>
                </c:pt>
                <c:pt idx="822">
                  <c:v>12330</c:v>
                </c:pt>
                <c:pt idx="823">
                  <c:v>12345</c:v>
                </c:pt>
                <c:pt idx="824">
                  <c:v>12360</c:v>
                </c:pt>
                <c:pt idx="825">
                  <c:v>12375</c:v>
                </c:pt>
                <c:pt idx="826">
                  <c:v>12390</c:v>
                </c:pt>
                <c:pt idx="827">
                  <c:v>12405</c:v>
                </c:pt>
                <c:pt idx="828">
                  <c:v>12420</c:v>
                </c:pt>
                <c:pt idx="829">
                  <c:v>12435</c:v>
                </c:pt>
                <c:pt idx="830">
                  <c:v>12450</c:v>
                </c:pt>
                <c:pt idx="831">
                  <c:v>12465</c:v>
                </c:pt>
                <c:pt idx="832">
                  <c:v>12480</c:v>
                </c:pt>
                <c:pt idx="833">
                  <c:v>12495</c:v>
                </c:pt>
                <c:pt idx="834">
                  <c:v>12510</c:v>
                </c:pt>
                <c:pt idx="835">
                  <c:v>12525</c:v>
                </c:pt>
                <c:pt idx="836">
                  <c:v>12540</c:v>
                </c:pt>
                <c:pt idx="837">
                  <c:v>12555</c:v>
                </c:pt>
                <c:pt idx="838">
                  <c:v>12570</c:v>
                </c:pt>
                <c:pt idx="839">
                  <c:v>12585</c:v>
                </c:pt>
                <c:pt idx="840">
                  <c:v>12600</c:v>
                </c:pt>
                <c:pt idx="841">
                  <c:v>12615</c:v>
                </c:pt>
                <c:pt idx="842">
                  <c:v>12630</c:v>
                </c:pt>
                <c:pt idx="843">
                  <c:v>12645</c:v>
                </c:pt>
                <c:pt idx="844">
                  <c:v>12660</c:v>
                </c:pt>
                <c:pt idx="845">
                  <c:v>12675</c:v>
                </c:pt>
                <c:pt idx="846">
                  <c:v>12690</c:v>
                </c:pt>
                <c:pt idx="847">
                  <c:v>12705</c:v>
                </c:pt>
                <c:pt idx="848">
                  <c:v>12720</c:v>
                </c:pt>
                <c:pt idx="849">
                  <c:v>12735</c:v>
                </c:pt>
                <c:pt idx="850">
                  <c:v>12750</c:v>
                </c:pt>
                <c:pt idx="851">
                  <c:v>12765</c:v>
                </c:pt>
                <c:pt idx="852">
                  <c:v>12780</c:v>
                </c:pt>
                <c:pt idx="853">
                  <c:v>12795</c:v>
                </c:pt>
                <c:pt idx="854">
                  <c:v>12810</c:v>
                </c:pt>
                <c:pt idx="855">
                  <c:v>12825</c:v>
                </c:pt>
                <c:pt idx="856">
                  <c:v>12840</c:v>
                </c:pt>
                <c:pt idx="857">
                  <c:v>12855</c:v>
                </c:pt>
                <c:pt idx="858">
                  <c:v>12870</c:v>
                </c:pt>
                <c:pt idx="859">
                  <c:v>12885</c:v>
                </c:pt>
                <c:pt idx="860">
                  <c:v>12900</c:v>
                </c:pt>
                <c:pt idx="861">
                  <c:v>12915</c:v>
                </c:pt>
                <c:pt idx="862">
                  <c:v>12930</c:v>
                </c:pt>
                <c:pt idx="863">
                  <c:v>12945</c:v>
                </c:pt>
                <c:pt idx="864">
                  <c:v>12960</c:v>
                </c:pt>
                <c:pt idx="865">
                  <c:v>12975</c:v>
                </c:pt>
                <c:pt idx="866">
                  <c:v>12990</c:v>
                </c:pt>
                <c:pt idx="867">
                  <c:v>13005</c:v>
                </c:pt>
                <c:pt idx="868">
                  <c:v>13020</c:v>
                </c:pt>
                <c:pt idx="869">
                  <c:v>13035</c:v>
                </c:pt>
                <c:pt idx="870">
                  <c:v>13050</c:v>
                </c:pt>
                <c:pt idx="871">
                  <c:v>13065</c:v>
                </c:pt>
                <c:pt idx="872">
                  <c:v>13080</c:v>
                </c:pt>
                <c:pt idx="873">
                  <c:v>13095</c:v>
                </c:pt>
                <c:pt idx="874">
                  <c:v>13110</c:v>
                </c:pt>
                <c:pt idx="875">
                  <c:v>13125</c:v>
                </c:pt>
                <c:pt idx="876">
                  <c:v>13140</c:v>
                </c:pt>
                <c:pt idx="877">
                  <c:v>13155</c:v>
                </c:pt>
                <c:pt idx="878">
                  <c:v>13170</c:v>
                </c:pt>
                <c:pt idx="879">
                  <c:v>13185</c:v>
                </c:pt>
                <c:pt idx="880">
                  <c:v>13200</c:v>
                </c:pt>
                <c:pt idx="881">
                  <c:v>13215</c:v>
                </c:pt>
                <c:pt idx="882">
                  <c:v>13230</c:v>
                </c:pt>
                <c:pt idx="883">
                  <c:v>13245</c:v>
                </c:pt>
                <c:pt idx="884">
                  <c:v>13260</c:v>
                </c:pt>
                <c:pt idx="885">
                  <c:v>13275</c:v>
                </c:pt>
                <c:pt idx="886">
                  <c:v>13290</c:v>
                </c:pt>
                <c:pt idx="887">
                  <c:v>13305</c:v>
                </c:pt>
                <c:pt idx="888">
                  <c:v>13320</c:v>
                </c:pt>
                <c:pt idx="889">
                  <c:v>13335</c:v>
                </c:pt>
                <c:pt idx="890">
                  <c:v>13350</c:v>
                </c:pt>
                <c:pt idx="891">
                  <c:v>13365</c:v>
                </c:pt>
                <c:pt idx="892">
                  <c:v>13380</c:v>
                </c:pt>
                <c:pt idx="893">
                  <c:v>13395</c:v>
                </c:pt>
                <c:pt idx="894">
                  <c:v>13410</c:v>
                </c:pt>
                <c:pt idx="895">
                  <c:v>13425</c:v>
                </c:pt>
                <c:pt idx="896">
                  <c:v>13440</c:v>
                </c:pt>
                <c:pt idx="897">
                  <c:v>13455</c:v>
                </c:pt>
                <c:pt idx="898">
                  <c:v>13470</c:v>
                </c:pt>
                <c:pt idx="899">
                  <c:v>13485</c:v>
                </c:pt>
                <c:pt idx="900">
                  <c:v>13500</c:v>
                </c:pt>
                <c:pt idx="901">
                  <c:v>13515</c:v>
                </c:pt>
                <c:pt idx="902">
                  <c:v>13530</c:v>
                </c:pt>
                <c:pt idx="903">
                  <c:v>13545</c:v>
                </c:pt>
                <c:pt idx="904">
                  <c:v>13560</c:v>
                </c:pt>
                <c:pt idx="905">
                  <c:v>13575</c:v>
                </c:pt>
                <c:pt idx="906">
                  <c:v>13590</c:v>
                </c:pt>
                <c:pt idx="907">
                  <c:v>13605</c:v>
                </c:pt>
                <c:pt idx="908">
                  <c:v>13620</c:v>
                </c:pt>
                <c:pt idx="909">
                  <c:v>13635</c:v>
                </c:pt>
                <c:pt idx="910">
                  <c:v>13650</c:v>
                </c:pt>
                <c:pt idx="911">
                  <c:v>13665</c:v>
                </c:pt>
                <c:pt idx="912">
                  <c:v>13680</c:v>
                </c:pt>
                <c:pt idx="913">
                  <c:v>13695</c:v>
                </c:pt>
                <c:pt idx="914">
                  <c:v>13710</c:v>
                </c:pt>
                <c:pt idx="915">
                  <c:v>13725</c:v>
                </c:pt>
                <c:pt idx="916">
                  <c:v>13740</c:v>
                </c:pt>
                <c:pt idx="917">
                  <c:v>13755</c:v>
                </c:pt>
                <c:pt idx="918">
                  <c:v>13770</c:v>
                </c:pt>
                <c:pt idx="919">
                  <c:v>13785</c:v>
                </c:pt>
                <c:pt idx="920">
                  <c:v>13800</c:v>
                </c:pt>
                <c:pt idx="921">
                  <c:v>13815</c:v>
                </c:pt>
                <c:pt idx="922">
                  <c:v>13830</c:v>
                </c:pt>
                <c:pt idx="923">
                  <c:v>13845</c:v>
                </c:pt>
                <c:pt idx="924">
                  <c:v>13860</c:v>
                </c:pt>
                <c:pt idx="925">
                  <c:v>13875</c:v>
                </c:pt>
                <c:pt idx="926">
                  <c:v>13890</c:v>
                </c:pt>
                <c:pt idx="927">
                  <c:v>13905</c:v>
                </c:pt>
                <c:pt idx="928">
                  <c:v>13920</c:v>
                </c:pt>
                <c:pt idx="929">
                  <c:v>13935</c:v>
                </c:pt>
                <c:pt idx="930">
                  <c:v>13950</c:v>
                </c:pt>
                <c:pt idx="931">
                  <c:v>13965</c:v>
                </c:pt>
                <c:pt idx="932">
                  <c:v>13980</c:v>
                </c:pt>
                <c:pt idx="933">
                  <c:v>13995</c:v>
                </c:pt>
                <c:pt idx="934">
                  <c:v>14010</c:v>
                </c:pt>
                <c:pt idx="935">
                  <c:v>14025</c:v>
                </c:pt>
                <c:pt idx="936">
                  <c:v>14040</c:v>
                </c:pt>
                <c:pt idx="937">
                  <c:v>14055</c:v>
                </c:pt>
                <c:pt idx="938">
                  <c:v>14070</c:v>
                </c:pt>
                <c:pt idx="939">
                  <c:v>14085</c:v>
                </c:pt>
                <c:pt idx="940">
                  <c:v>14100</c:v>
                </c:pt>
                <c:pt idx="941">
                  <c:v>14115</c:v>
                </c:pt>
                <c:pt idx="942">
                  <c:v>14130</c:v>
                </c:pt>
                <c:pt idx="943">
                  <c:v>14145</c:v>
                </c:pt>
                <c:pt idx="944">
                  <c:v>14160</c:v>
                </c:pt>
                <c:pt idx="945">
                  <c:v>14175</c:v>
                </c:pt>
                <c:pt idx="946">
                  <c:v>14190</c:v>
                </c:pt>
                <c:pt idx="947">
                  <c:v>14205</c:v>
                </c:pt>
                <c:pt idx="948">
                  <c:v>14220</c:v>
                </c:pt>
                <c:pt idx="949">
                  <c:v>14235</c:v>
                </c:pt>
                <c:pt idx="950">
                  <c:v>14250</c:v>
                </c:pt>
                <c:pt idx="951">
                  <c:v>14265</c:v>
                </c:pt>
                <c:pt idx="952">
                  <c:v>14280</c:v>
                </c:pt>
                <c:pt idx="953">
                  <c:v>14295</c:v>
                </c:pt>
                <c:pt idx="954">
                  <c:v>14310</c:v>
                </c:pt>
                <c:pt idx="955">
                  <c:v>14325</c:v>
                </c:pt>
                <c:pt idx="956">
                  <c:v>14340</c:v>
                </c:pt>
                <c:pt idx="957">
                  <c:v>14355</c:v>
                </c:pt>
                <c:pt idx="958">
                  <c:v>14370</c:v>
                </c:pt>
                <c:pt idx="959">
                  <c:v>14385</c:v>
                </c:pt>
                <c:pt idx="960">
                  <c:v>14400</c:v>
                </c:pt>
                <c:pt idx="961">
                  <c:v>14415</c:v>
                </c:pt>
                <c:pt idx="962">
                  <c:v>14430</c:v>
                </c:pt>
                <c:pt idx="963">
                  <c:v>14445</c:v>
                </c:pt>
                <c:pt idx="964">
                  <c:v>14460</c:v>
                </c:pt>
                <c:pt idx="965">
                  <c:v>14475</c:v>
                </c:pt>
                <c:pt idx="966">
                  <c:v>14490</c:v>
                </c:pt>
                <c:pt idx="967">
                  <c:v>14505</c:v>
                </c:pt>
                <c:pt idx="968">
                  <c:v>14520</c:v>
                </c:pt>
                <c:pt idx="969">
                  <c:v>14535</c:v>
                </c:pt>
                <c:pt idx="970">
                  <c:v>14550</c:v>
                </c:pt>
                <c:pt idx="971">
                  <c:v>14565</c:v>
                </c:pt>
                <c:pt idx="972">
                  <c:v>14580</c:v>
                </c:pt>
                <c:pt idx="973">
                  <c:v>14595</c:v>
                </c:pt>
                <c:pt idx="974">
                  <c:v>14610</c:v>
                </c:pt>
                <c:pt idx="975">
                  <c:v>14625</c:v>
                </c:pt>
                <c:pt idx="976">
                  <c:v>14640</c:v>
                </c:pt>
                <c:pt idx="977">
                  <c:v>14655</c:v>
                </c:pt>
                <c:pt idx="978">
                  <c:v>14670</c:v>
                </c:pt>
                <c:pt idx="979">
                  <c:v>14685</c:v>
                </c:pt>
                <c:pt idx="980">
                  <c:v>14700</c:v>
                </c:pt>
                <c:pt idx="981">
                  <c:v>14715</c:v>
                </c:pt>
                <c:pt idx="982">
                  <c:v>14730</c:v>
                </c:pt>
                <c:pt idx="983">
                  <c:v>14745</c:v>
                </c:pt>
                <c:pt idx="984">
                  <c:v>14760</c:v>
                </c:pt>
                <c:pt idx="985">
                  <c:v>14775</c:v>
                </c:pt>
                <c:pt idx="986">
                  <c:v>14790</c:v>
                </c:pt>
                <c:pt idx="987">
                  <c:v>14805</c:v>
                </c:pt>
                <c:pt idx="988">
                  <c:v>14820</c:v>
                </c:pt>
                <c:pt idx="989">
                  <c:v>14835</c:v>
                </c:pt>
                <c:pt idx="990">
                  <c:v>14850</c:v>
                </c:pt>
                <c:pt idx="991">
                  <c:v>14865</c:v>
                </c:pt>
                <c:pt idx="992">
                  <c:v>14880</c:v>
                </c:pt>
                <c:pt idx="993">
                  <c:v>14895</c:v>
                </c:pt>
                <c:pt idx="994">
                  <c:v>14910</c:v>
                </c:pt>
                <c:pt idx="995">
                  <c:v>14925</c:v>
                </c:pt>
                <c:pt idx="996">
                  <c:v>14940</c:v>
                </c:pt>
                <c:pt idx="997">
                  <c:v>14955</c:v>
                </c:pt>
                <c:pt idx="998">
                  <c:v>14970</c:v>
                </c:pt>
                <c:pt idx="999">
                  <c:v>14985</c:v>
                </c:pt>
                <c:pt idx="1000">
                  <c:v>15000</c:v>
                </c:pt>
                <c:pt idx="1001">
                  <c:v>15015</c:v>
                </c:pt>
                <c:pt idx="1002">
                  <c:v>15030</c:v>
                </c:pt>
                <c:pt idx="1003">
                  <c:v>15045</c:v>
                </c:pt>
                <c:pt idx="1004">
                  <c:v>15060</c:v>
                </c:pt>
                <c:pt idx="1005">
                  <c:v>15075</c:v>
                </c:pt>
                <c:pt idx="1006">
                  <c:v>15090</c:v>
                </c:pt>
                <c:pt idx="1007">
                  <c:v>15105</c:v>
                </c:pt>
                <c:pt idx="1008">
                  <c:v>15120</c:v>
                </c:pt>
                <c:pt idx="1009">
                  <c:v>15135</c:v>
                </c:pt>
                <c:pt idx="1010">
                  <c:v>15150</c:v>
                </c:pt>
                <c:pt idx="1011">
                  <c:v>15165</c:v>
                </c:pt>
                <c:pt idx="1012">
                  <c:v>15180</c:v>
                </c:pt>
                <c:pt idx="1013">
                  <c:v>15195</c:v>
                </c:pt>
                <c:pt idx="1014">
                  <c:v>15210</c:v>
                </c:pt>
                <c:pt idx="1015">
                  <c:v>15225</c:v>
                </c:pt>
                <c:pt idx="1016">
                  <c:v>15240</c:v>
                </c:pt>
                <c:pt idx="1017">
                  <c:v>15255</c:v>
                </c:pt>
                <c:pt idx="1018">
                  <c:v>15270</c:v>
                </c:pt>
                <c:pt idx="1019">
                  <c:v>15285</c:v>
                </c:pt>
                <c:pt idx="1020">
                  <c:v>15300</c:v>
                </c:pt>
                <c:pt idx="1021">
                  <c:v>15315</c:v>
                </c:pt>
                <c:pt idx="1022">
                  <c:v>15330</c:v>
                </c:pt>
                <c:pt idx="1023">
                  <c:v>15345</c:v>
                </c:pt>
                <c:pt idx="1024">
                  <c:v>15360</c:v>
                </c:pt>
                <c:pt idx="1025">
                  <c:v>15375</c:v>
                </c:pt>
                <c:pt idx="1026">
                  <c:v>15390</c:v>
                </c:pt>
                <c:pt idx="1027">
                  <c:v>15405</c:v>
                </c:pt>
                <c:pt idx="1028">
                  <c:v>15420</c:v>
                </c:pt>
                <c:pt idx="1029">
                  <c:v>15435</c:v>
                </c:pt>
                <c:pt idx="1030">
                  <c:v>15450</c:v>
                </c:pt>
                <c:pt idx="1031">
                  <c:v>15465</c:v>
                </c:pt>
                <c:pt idx="1032">
                  <c:v>15480</c:v>
                </c:pt>
                <c:pt idx="1033">
                  <c:v>15495</c:v>
                </c:pt>
                <c:pt idx="1034">
                  <c:v>15510</c:v>
                </c:pt>
                <c:pt idx="1035">
                  <c:v>15525</c:v>
                </c:pt>
                <c:pt idx="1036">
                  <c:v>15540</c:v>
                </c:pt>
                <c:pt idx="1037">
                  <c:v>15555</c:v>
                </c:pt>
                <c:pt idx="1038">
                  <c:v>15570</c:v>
                </c:pt>
                <c:pt idx="1039">
                  <c:v>15585</c:v>
                </c:pt>
                <c:pt idx="1040">
                  <c:v>15600</c:v>
                </c:pt>
                <c:pt idx="1041">
                  <c:v>15615</c:v>
                </c:pt>
                <c:pt idx="1042">
                  <c:v>15630</c:v>
                </c:pt>
                <c:pt idx="1043">
                  <c:v>15645</c:v>
                </c:pt>
                <c:pt idx="1044">
                  <c:v>15660</c:v>
                </c:pt>
                <c:pt idx="1045">
                  <c:v>15675</c:v>
                </c:pt>
                <c:pt idx="1046">
                  <c:v>15690</c:v>
                </c:pt>
                <c:pt idx="1047">
                  <c:v>15705</c:v>
                </c:pt>
                <c:pt idx="1048">
                  <c:v>15720</c:v>
                </c:pt>
                <c:pt idx="1049">
                  <c:v>15735</c:v>
                </c:pt>
                <c:pt idx="1050">
                  <c:v>15750</c:v>
                </c:pt>
                <c:pt idx="1051">
                  <c:v>15765</c:v>
                </c:pt>
                <c:pt idx="1052">
                  <c:v>15780</c:v>
                </c:pt>
                <c:pt idx="1053">
                  <c:v>15795</c:v>
                </c:pt>
                <c:pt idx="1054">
                  <c:v>15810</c:v>
                </c:pt>
                <c:pt idx="1055">
                  <c:v>15825</c:v>
                </c:pt>
                <c:pt idx="1056">
                  <c:v>15840</c:v>
                </c:pt>
                <c:pt idx="1057">
                  <c:v>15855</c:v>
                </c:pt>
                <c:pt idx="1058">
                  <c:v>15870</c:v>
                </c:pt>
                <c:pt idx="1059">
                  <c:v>15885</c:v>
                </c:pt>
                <c:pt idx="1060">
                  <c:v>15900</c:v>
                </c:pt>
                <c:pt idx="1061">
                  <c:v>15915</c:v>
                </c:pt>
                <c:pt idx="1062">
                  <c:v>15930</c:v>
                </c:pt>
                <c:pt idx="1063">
                  <c:v>15945</c:v>
                </c:pt>
                <c:pt idx="1064">
                  <c:v>15960</c:v>
                </c:pt>
                <c:pt idx="1065">
                  <c:v>15975</c:v>
                </c:pt>
                <c:pt idx="1066">
                  <c:v>15990</c:v>
                </c:pt>
                <c:pt idx="1067">
                  <c:v>16005</c:v>
                </c:pt>
                <c:pt idx="1068">
                  <c:v>16020</c:v>
                </c:pt>
                <c:pt idx="1069">
                  <c:v>16035</c:v>
                </c:pt>
                <c:pt idx="1070">
                  <c:v>16050</c:v>
                </c:pt>
                <c:pt idx="1071">
                  <c:v>16065</c:v>
                </c:pt>
                <c:pt idx="1072">
                  <c:v>16080</c:v>
                </c:pt>
                <c:pt idx="1073">
                  <c:v>16095</c:v>
                </c:pt>
                <c:pt idx="1074">
                  <c:v>16110</c:v>
                </c:pt>
                <c:pt idx="1075">
                  <c:v>16125</c:v>
                </c:pt>
                <c:pt idx="1076">
                  <c:v>16140</c:v>
                </c:pt>
                <c:pt idx="1077">
                  <c:v>16155</c:v>
                </c:pt>
                <c:pt idx="1078">
                  <c:v>16170</c:v>
                </c:pt>
                <c:pt idx="1079">
                  <c:v>16185</c:v>
                </c:pt>
                <c:pt idx="1080">
                  <c:v>16200</c:v>
                </c:pt>
                <c:pt idx="1081">
                  <c:v>16215</c:v>
                </c:pt>
                <c:pt idx="1082">
                  <c:v>16230</c:v>
                </c:pt>
                <c:pt idx="1083">
                  <c:v>16245</c:v>
                </c:pt>
                <c:pt idx="1084">
                  <c:v>16260</c:v>
                </c:pt>
                <c:pt idx="1085">
                  <c:v>16275</c:v>
                </c:pt>
                <c:pt idx="1086">
                  <c:v>16290</c:v>
                </c:pt>
                <c:pt idx="1087">
                  <c:v>16305</c:v>
                </c:pt>
                <c:pt idx="1088">
                  <c:v>16320</c:v>
                </c:pt>
                <c:pt idx="1089">
                  <c:v>16335</c:v>
                </c:pt>
                <c:pt idx="1090">
                  <c:v>16350</c:v>
                </c:pt>
                <c:pt idx="1091">
                  <c:v>16365</c:v>
                </c:pt>
                <c:pt idx="1092">
                  <c:v>16380</c:v>
                </c:pt>
                <c:pt idx="1093">
                  <c:v>16395</c:v>
                </c:pt>
                <c:pt idx="1094">
                  <c:v>16410</c:v>
                </c:pt>
                <c:pt idx="1095">
                  <c:v>16425</c:v>
                </c:pt>
                <c:pt idx="1096">
                  <c:v>16440</c:v>
                </c:pt>
                <c:pt idx="1097">
                  <c:v>16455</c:v>
                </c:pt>
                <c:pt idx="1098">
                  <c:v>16470</c:v>
                </c:pt>
                <c:pt idx="1099">
                  <c:v>16485</c:v>
                </c:pt>
                <c:pt idx="1100">
                  <c:v>16500</c:v>
                </c:pt>
                <c:pt idx="1101">
                  <c:v>16515</c:v>
                </c:pt>
                <c:pt idx="1102">
                  <c:v>16530</c:v>
                </c:pt>
                <c:pt idx="1103">
                  <c:v>16545</c:v>
                </c:pt>
                <c:pt idx="1104">
                  <c:v>16560</c:v>
                </c:pt>
                <c:pt idx="1105">
                  <c:v>16575</c:v>
                </c:pt>
                <c:pt idx="1106">
                  <c:v>16590</c:v>
                </c:pt>
                <c:pt idx="1107">
                  <c:v>16605</c:v>
                </c:pt>
                <c:pt idx="1108">
                  <c:v>16620</c:v>
                </c:pt>
                <c:pt idx="1109">
                  <c:v>16635</c:v>
                </c:pt>
                <c:pt idx="1110">
                  <c:v>16650</c:v>
                </c:pt>
                <c:pt idx="1111">
                  <c:v>16665</c:v>
                </c:pt>
                <c:pt idx="1112">
                  <c:v>16680</c:v>
                </c:pt>
                <c:pt idx="1113">
                  <c:v>16695</c:v>
                </c:pt>
                <c:pt idx="1114">
                  <c:v>16710</c:v>
                </c:pt>
                <c:pt idx="1115">
                  <c:v>16725</c:v>
                </c:pt>
                <c:pt idx="1116">
                  <c:v>16740</c:v>
                </c:pt>
                <c:pt idx="1117">
                  <c:v>16755</c:v>
                </c:pt>
                <c:pt idx="1118">
                  <c:v>16770</c:v>
                </c:pt>
                <c:pt idx="1119">
                  <c:v>16785</c:v>
                </c:pt>
                <c:pt idx="1120">
                  <c:v>16800</c:v>
                </c:pt>
                <c:pt idx="1121">
                  <c:v>16815</c:v>
                </c:pt>
                <c:pt idx="1122">
                  <c:v>16830</c:v>
                </c:pt>
                <c:pt idx="1123">
                  <c:v>16845</c:v>
                </c:pt>
                <c:pt idx="1124">
                  <c:v>16860</c:v>
                </c:pt>
                <c:pt idx="1125">
                  <c:v>16875</c:v>
                </c:pt>
                <c:pt idx="1126">
                  <c:v>16890</c:v>
                </c:pt>
                <c:pt idx="1127">
                  <c:v>16905</c:v>
                </c:pt>
                <c:pt idx="1128">
                  <c:v>16920</c:v>
                </c:pt>
                <c:pt idx="1129">
                  <c:v>16935</c:v>
                </c:pt>
                <c:pt idx="1130">
                  <c:v>16950</c:v>
                </c:pt>
                <c:pt idx="1131">
                  <c:v>16965</c:v>
                </c:pt>
                <c:pt idx="1132">
                  <c:v>16980</c:v>
                </c:pt>
                <c:pt idx="1133">
                  <c:v>16995</c:v>
                </c:pt>
                <c:pt idx="1134">
                  <c:v>17010</c:v>
                </c:pt>
                <c:pt idx="1135">
                  <c:v>17025</c:v>
                </c:pt>
                <c:pt idx="1136">
                  <c:v>17040</c:v>
                </c:pt>
                <c:pt idx="1137">
                  <c:v>17055</c:v>
                </c:pt>
                <c:pt idx="1138">
                  <c:v>17070</c:v>
                </c:pt>
                <c:pt idx="1139">
                  <c:v>17085</c:v>
                </c:pt>
                <c:pt idx="1140">
                  <c:v>17100</c:v>
                </c:pt>
                <c:pt idx="1141">
                  <c:v>17115</c:v>
                </c:pt>
                <c:pt idx="1142">
                  <c:v>17130</c:v>
                </c:pt>
                <c:pt idx="1143">
                  <c:v>17145</c:v>
                </c:pt>
                <c:pt idx="1144">
                  <c:v>17160</c:v>
                </c:pt>
                <c:pt idx="1145">
                  <c:v>17175</c:v>
                </c:pt>
                <c:pt idx="1146">
                  <c:v>17190</c:v>
                </c:pt>
                <c:pt idx="1147">
                  <c:v>17205</c:v>
                </c:pt>
                <c:pt idx="1148">
                  <c:v>17220</c:v>
                </c:pt>
                <c:pt idx="1149">
                  <c:v>17235</c:v>
                </c:pt>
                <c:pt idx="1150">
                  <c:v>17250</c:v>
                </c:pt>
                <c:pt idx="1151">
                  <c:v>17265</c:v>
                </c:pt>
                <c:pt idx="1152">
                  <c:v>17280</c:v>
                </c:pt>
                <c:pt idx="1153">
                  <c:v>17295</c:v>
                </c:pt>
                <c:pt idx="1154">
                  <c:v>17310</c:v>
                </c:pt>
                <c:pt idx="1155">
                  <c:v>17325</c:v>
                </c:pt>
                <c:pt idx="1156">
                  <c:v>17340</c:v>
                </c:pt>
                <c:pt idx="1157">
                  <c:v>17355</c:v>
                </c:pt>
                <c:pt idx="1158">
                  <c:v>17370</c:v>
                </c:pt>
                <c:pt idx="1159">
                  <c:v>17385</c:v>
                </c:pt>
                <c:pt idx="1160">
                  <c:v>17400</c:v>
                </c:pt>
                <c:pt idx="1161">
                  <c:v>17415</c:v>
                </c:pt>
                <c:pt idx="1162">
                  <c:v>17430</c:v>
                </c:pt>
                <c:pt idx="1163">
                  <c:v>17445</c:v>
                </c:pt>
                <c:pt idx="1164">
                  <c:v>17460</c:v>
                </c:pt>
                <c:pt idx="1165">
                  <c:v>17475</c:v>
                </c:pt>
                <c:pt idx="1166">
                  <c:v>17490</c:v>
                </c:pt>
                <c:pt idx="1167">
                  <c:v>17505</c:v>
                </c:pt>
                <c:pt idx="1168">
                  <c:v>17520</c:v>
                </c:pt>
                <c:pt idx="1169">
                  <c:v>17535</c:v>
                </c:pt>
                <c:pt idx="1170">
                  <c:v>17550</c:v>
                </c:pt>
                <c:pt idx="1171">
                  <c:v>17565</c:v>
                </c:pt>
                <c:pt idx="1172">
                  <c:v>17580</c:v>
                </c:pt>
                <c:pt idx="1173">
                  <c:v>17595</c:v>
                </c:pt>
                <c:pt idx="1174">
                  <c:v>17610</c:v>
                </c:pt>
                <c:pt idx="1175">
                  <c:v>17625</c:v>
                </c:pt>
                <c:pt idx="1176">
                  <c:v>17640</c:v>
                </c:pt>
                <c:pt idx="1177">
                  <c:v>17655</c:v>
                </c:pt>
                <c:pt idx="1178">
                  <c:v>17670</c:v>
                </c:pt>
                <c:pt idx="1179">
                  <c:v>17685</c:v>
                </c:pt>
                <c:pt idx="1180">
                  <c:v>17700</c:v>
                </c:pt>
                <c:pt idx="1181">
                  <c:v>17715</c:v>
                </c:pt>
                <c:pt idx="1182">
                  <c:v>17730</c:v>
                </c:pt>
                <c:pt idx="1183">
                  <c:v>17745</c:v>
                </c:pt>
                <c:pt idx="1184">
                  <c:v>17760</c:v>
                </c:pt>
                <c:pt idx="1185">
                  <c:v>17775</c:v>
                </c:pt>
                <c:pt idx="1186">
                  <c:v>17790</c:v>
                </c:pt>
                <c:pt idx="1187">
                  <c:v>17805</c:v>
                </c:pt>
                <c:pt idx="1188">
                  <c:v>17820</c:v>
                </c:pt>
                <c:pt idx="1189">
                  <c:v>17835</c:v>
                </c:pt>
                <c:pt idx="1190">
                  <c:v>17850</c:v>
                </c:pt>
                <c:pt idx="1191">
                  <c:v>17865</c:v>
                </c:pt>
                <c:pt idx="1192">
                  <c:v>17880</c:v>
                </c:pt>
                <c:pt idx="1193">
                  <c:v>17895</c:v>
                </c:pt>
                <c:pt idx="1194">
                  <c:v>17910</c:v>
                </c:pt>
                <c:pt idx="1195">
                  <c:v>17925</c:v>
                </c:pt>
                <c:pt idx="1196">
                  <c:v>17940</c:v>
                </c:pt>
                <c:pt idx="1197">
                  <c:v>17955</c:v>
                </c:pt>
                <c:pt idx="1198">
                  <c:v>17970</c:v>
                </c:pt>
                <c:pt idx="1199">
                  <c:v>17985</c:v>
                </c:pt>
                <c:pt idx="1200">
                  <c:v>18000</c:v>
                </c:pt>
                <c:pt idx="1201">
                  <c:v>18015</c:v>
                </c:pt>
                <c:pt idx="1202">
                  <c:v>18030</c:v>
                </c:pt>
                <c:pt idx="1203">
                  <c:v>18045</c:v>
                </c:pt>
                <c:pt idx="1204">
                  <c:v>18060</c:v>
                </c:pt>
                <c:pt idx="1205">
                  <c:v>18075</c:v>
                </c:pt>
                <c:pt idx="1206">
                  <c:v>18090</c:v>
                </c:pt>
                <c:pt idx="1207">
                  <c:v>18105</c:v>
                </c:pt>
                <c:pt idx="1208">
                  <c:v>18120</c:v>
                </c:pt>
                <c:pt idx="1209">
                  <c:v>18135</c:v>
                </c:pt>
                <c:pt idx="1210">
                  <c:v>18150</c:v>
                </c:pt>
                <c:pt idx="1211">
                  <c:v>18165</c:v>
                </c:pt>
                <c:pt idx="1212">
                  <c:v>18180</c:v>
                </c:pt>
                <c:pt idx="1213">
                  <c:v>18195</c:v>
                </c:pt>
                <c:pt idx="1214">
                  <c:v>18210</c:v>
                </c:pt>
                <c:pt idx="1215">
                  <c:v>18225</c:v>
                </c:pt>
                <c:pt idx="1216">
                  <c:v>18240</c:v>
                </c:pt>
                <c:pt idx="1217">
                  <c:v>18255</c:v>
                </c:pt>
                <c:pt idx="1218">
                  <c:v>18270</c:v>
                </c:pt>
                <c:pt idx="1219">
                  <c:v>18285</c:v>
                </c:pt>
                <c:pt idx="1220">
                  <c:v>18300</c:v>
                </c:pt>
                <c:pt idx="1221">
                  <c:v>18315</c:v>
                </c:pt>
                <c:pt idx="1222">
                  <c:v>18330</c:v>
                </c:pt>
                <c:pt idx="1223">
                  <c:v>18345</c:v>
                </c:pt>
                <c:pt idx="1224">
                  <c:v>18360</c:v>
                </c:pt>
                <c:pt idx="1225">
                  <c:v>18375</c:v>
                </c:pt>
                <c:pt idx="1226">
                  <c:v>18390</c:v>
                </c:pt>
                <c:pt idx="1227">
                  <c:v>18405</c:v>
                </c:pt>
                <c:pt idx="1228">
                  <c:v>18420</c:v>
                </c:pt>
                <c:pt idx="1229">
                  <c:v>18435</c:v>
                </c:pt>
                <c:pt idx="1230">
                  <c:v>18450</c:v>
                </c:pt>
                <c:pt idx="1231">
                  <c:v>18465</c:v>
                </c:pt>
                <c:pt idx="1232">
                  <c:v>18480</c:v>
                </c:pt>
                <c:pt idx="1233">
                  <c:v>18495</c:v>
                </c:pt>
                <c:pt idx="1234">
                  <c:v>18510</c:v>
                </c:pt>
                <c:pt idx="1235">
                  <c:v>18525</c:v>
                </c:pt>
                <c:pt idx="1236">
                  <c:v>18540</c:v>
                </c:pt>
                <c:pt idx="1237">
                  <c:v>18555</c:v>
                </c:pt>
                <c:pt idx="1238">
                  <c:v>18570</c:v>
                </c:pt>
                <c:pt idx="1239">
                  <c:v>18585</c:v>
                </c:pt>
                <c:pt idx="1240">
                  <c:v>18600</c:v>
                </c:pt>
                <c:pt idx="1241">
                  <c:v>18615</c:v>
                </c:pt>
                <c:pt idx="1242">
                  <c:v>18630</c:v>
                </c:pt>
                <c:pt idx="1243">
                  <c:v>18645</c:v>
                </c:pt>
                <c:pt idx="1244">
                  <c:v>18660</c:v>
                </c:pt>
                <c:pt idx="1245">
                  <c:v>18675</c:v>
                </c:pt>
                <c:pt idx="1246">
                  <c:v>18690</c:v>
                </c:pt>
                <c:pt idx="1247">
                  <c:v>18705</c:v>
                </c:pt>
                <c:pt idx="1248">
                  <c:v>18720</c:v>
                </c:pt>
                <c:pt idx="1249">
                  <c:v>18735</c:v>
                </c:pt>
                <c:pt idx="1250">
                  <c:v>18750</c:v>
                </c:pt>
                <c:pt idx="1251">
                  <c:v>18765</c:v>
                </c:pt>
                <c:pt idx="1252">
                  <c:v>18780</c:v>
                </c:pt>
                <c:pt idx="1253">
                  <c:v>18795</c:v>
                </c:pt>
                <c:pt idx="1254">
                  <c:v>18810</c:v>
                </c:pt>
                <c:pt idx="1255">
                  <c:v>18825</c:v>
                </c:pt>
                <c:pt idx="1256">
                  <c:v>18840</c:v>
                </c:pt>
                <c:pt idx="1257">
                  <c:v>18855</c:v>
                </c:pt>
                <c:pt idx="1258">
                  <c:v>18870</c:v>
                </c:pt>
                <c:pt idx="1259">
                  <c:v>18885</c:v>
                </c:pt>
                <c:pt idx="1260">
                  <c:v>18900</c:v>
                </c:pt>
                <c:pt idx="1261">
                  <c:v>18915</c:v>
                </c:pt>
                <c:pt idx="1262">
                  <c:v>18930</c:v>
                </c:pt>
                <c:pt idx="1263">
                  <c:v>18945</c:v>
                </c:pt>
                <c:pt idx="1264">
                  <c:v>18960</c:v>
                </c:pt>
                <c:pt idx="1265">
                  <c:v>18975</c:v>
                </c:pt>
                <c:pt idx="1266">
                  <c:v>18990</c:v>
                </c:pt>
                <c:pt idx="1267">
                  <c:v>19005</c:v>
                </c:pt>
                <c:pt idx="1268">
                  <c:v>19020</c:v>
                </c:pt>
                <c:pt idx="1269">
                  <c:v>19035</c:v>
                </c:pt>
                <c:pt idx="1270">
                  <c:v>19050</c:v>
                </c:pt>
                <c:pt idx="1271">
                  <c:v>19065</c:v>
                </c:pt>
                <c:pt idx="1272">
                  <c:v>19080</c:v>
                </c:pt>
                <c:pt idx="1273">
                  <c:v>19095</c:v>
                </c:pt>
                <c:pt idx="1274">
                  <c:v>19110</c:v>
                </c:pt>
                <c:pt idx="1275">
                  <c:v>19125</c:v>
                </c:pt>
                <c:pt idx="1276">
                  <c:v>19140</c:v>
                </c:pt>
                <c:pt idx="1277">
                  <c:v>19155</c:v>
                </c:pt>
                <c:pt idx="1278">
                  <c:v>19170</c:v>
                </c:pt>
                <c:pt idx="1279">
                  <c:v>19185</c:v>
                </c:pt>
                <c:pt idx="1280">
                  <c:v>19200</c:v>
                </c:pt>
                <c:pt idx="1281">
                  <c:v>19215</c:v>
                </c:pt>
                <c:pt idx="1282">
                  <c:v>19230</c:v>
                </c:pt>
                <c:pt idx="1283">
                  <c:v>19245</c:v>
                </c:pt>
                <c:pt idx="1284">
                  <c:v>19260</c:v>
                </c:pt>
                <c:pt idx="1285">
                  <c:v>19275</c:v>
                </c:pt>
                <c:pt idx="1286">
                  <c:v>19290</c:v>
                </c:pt>
                <c:pt idx="1287">
                  <c:v>19305</c:v>
                </c:pt>
                <c:pt idx="1288">
                  <c:v>19320</c:v>
                </c:pt>
                <c:pt idx="1289">
                  <c:v>19335</c:v>
                </c:pt>
                <c:pt idx="1290">
                  <c:v>19350</c:v>
                </c:pt>
                <c:pt idx="1291">
                  <c:v>19365</c:v>
                </c:pt>
                <c:pt idx="1292">
                  <c:v>19380</c:v>
                </c:pt>
                <c:pt idx="1293">
                  <c:v>19395</c:v>
                </c:pt>
                <c:pt idx="1294">
                  <c:v>19410</c:v>
                </c:pt>
                <c:pt idx="1295">
                  <c:v>19425</c:v>
                </c:pt>
                <c:pt idx="1296">
                  <c:v>19440</c:v>
                </c:pt>
                <c:pt idx="1297">
                  <c:v>19455</c:v>
                </c:pt>
                <c:pt idx="1298">
                  <c:v>19470</c:v>
                </c:pt>
                <c:pt idx="1299">
                  <c:v>19485</c:v>
                </c:pt>
                <c:pt idx="1300">
                  <c:v>19500</c:v>
                </c:pt>
                <c:pt idx="1301">
                  <c:v>19515</c:v>
                </c:pt>
                <c:pt idx="1302">
                  <c:v>19530</c:v>
                </c:pt>
                <c:pt idx="1303">
                  <c:v>19545</c:v>
                </c:pt>
                <c:pt idx="1304">
                  <c:v>19560</c:v>
                </c:pt>
                <c:pt idx="1305">
                  <c:v>19575</c:v>
                </c:pt>
                <c:pt idx="1306">
                  <c:v>19590</c:v>
                </c:pt>
                <c:pt idx="1307">
                  <c:v>19605</c:v>
                </c:pt>
                <c:pt idx="1308">
                  <c:v>19620</c:v>
                </c:pt>
                <c:pt idx="1309">
                  <c:v>19635</c:v>
                </c:pt>
                <c:pt idx="1310">
                  <c:v>19650</c:v>
                </c:pt>
                <c:pt idx="1311">
                  <c:v>19665</c:v>
                </c:pt>
                <c:pt idx="1312">
                  <c:v>19680</c:v>
                </c:pt>
                <c:pt idx="1313">
                  <c:v>19695</c:v>
                </c:pt>
                <c:pt idx="1314">
                  <c:v>19710</c:v>
                </c:pt>
                <c:pt idx="1315">
                  <c:v>19725</c:v>
                </c:pt>
                <c:pt idx="1316">
                  <c:v>19740</c:v>
                </c:pt>
                <c:pt idx="1317">
                  <c:v>19755</c:v>
                </c:pt>
                <c:pt idx="1318">
                  <c:v>19770</c:v>
                </c:pt>
                <c:pt idx="1319">
                  <c:v>19785</c:v>
                </c:pt>
                <c:pt idx="1320">
                  <c:v>19800</c:v>
                </c:pt>
                <c:pt idx="1321">
                  <c:v>19815</c:v>
                </c:pt>
                <c:pt idx="1322">
                  <c:v>19830</c:v>
                </c:pt>
                <c:pt idx="1323">
                  <c:v>19845</c:v>
                </c:pt>
                <c:pt idx="1324">
                  <c:v>19860</c:v>
                </c:pt>
                <c:pt idx="1325">
                  <c:v>19875</c:v>
                </c:pt>
                <c:pt idx="1326">
                  <c:v>19890</c:v>
                </c:pt>
                <c:pt idx="1327">
                  <c:v>19905</c:v>
                </c:pt>
                <c:pt idx="1328">
                  <c:v>19920</c:v>
                </c:pt>
                <c:pt idx="1329">
                  <c:v>19935</c:v>
                </c:pt>
                <c:pt idx="1330">
                  <c:v>19950</c:v>
                </c:pt>
                <c:pt idx="1331">
                  <c:v>19965</c:v>
                </c:pt>
                <c:pt idx="1332">
                  <c:v>19980</c:v>
                </c:pt>
                <c:pt idx="1333">
                  <c:v>19995</c:v>
                </c:pt>
                <c:pt idx="1334">
                  <c:v>20010</c:v>
                </c:pt>
                <c:pt idx="1335">
                  <c:v>20025</c:v>
                </c:pt>
                <c:pt idx="1336">
                  <c:v>20040</c:v>
                </c:pt>
                <c:pt idx="1337">
                  <c:v>20055</c:v>
                </c:pt>
                <c:pt idx="1338">
                  <c:v>20070</c:v>
                </c:pt>
                <c:pt idx="1339">
                  <c:v>20085</c:v>
                </c:pt>
                <c:pt idx="1340">
                  <c:v>20100</c:v>
                </c:pt>
                <c:pt idx="1341">
                  <c:v>20115</c:v>
                </c:pt>
                <c:pt idx="1342">
                  <c:v>20130</c:v>
                </c:pt>
                <c:pt idx="1343">
                  <c:v>20145</c:v>
                </c:pt>
                <c:pt idx="1344">
                  <c:v>20160</c:v>
                </c:pt>
                <c:pt idx="1345">
                  <c:v>20175</c:v>
                </c:pt>
                <c:pt idx="1346">
                  <c:v>20190</c:v>
                </c:pt>
                <c:pt idx="1347">
                  <c:v>20205</c:v>
                </c:pt>
                <c:pt idx="1348">
                  <c:v>20220</c:v>
                </c:pt>
                <c:pt idx="1349">
                  <c:v>20235</c:v>
                </c:pt>
                <c:pt idx="1350">
                  <c:v>20250</c:v>
                </c:pt>
                <c:pt idx="1351">
                  <c:v>20265</c:v>
                </c:pt>
                <c:pt idx="1352">
                  <c:v>20280</c:v>
                </c:pt>
                <c:pt idx="1353">
                  <c:v>20295</c:v>
                </c:pt>
                <c:pt idx="1354">
                  <c:v>20310</c:v>
                </c:pt>
                <c:pt idx="1355">
                  <c:v>20325</c:v>
                </c:pt>
                <c:pt idx="1356">
                  <c:v>20340</c:v>
                </c:pt>
                <c:pt idx="1357">
                  <c:v>20355</c:v>
                </c:pt>
                <c:pt idx="1358">
                  <c:v>20370</c:v>
                </c:pt>
                <c:pt idx="1359">
                  <c:v>20385</c:v>
                </c:pt>
                <c:pt idx="1360">
                  <c:v>20400</c:v>
                </c:pt>
                <c:pt idx="1361">
                  <c:v>20415</c:v>
                </c:pt>
                <c:pt idx="1362">
                  <c:v>20430</c:v>
                </c:pt>
                <c:pt idx="1363">
                  <c:v>20445</c:v>
                </c:pt>
                <c:pt idx="1364">
                  <c:v>20460</c:v>
                </c:pt>
                <c:pt idx="1365">
                  <c:v>20475</c:v>
                </c:pt>
                <c:pt idx="1366">
                  <c:v>20490</c:v>
                </c:pt>
                <c:pt idx="1367">
                  <c:v>20505</c:v>
                </c:pt>
                <c:pt idx="1368">
                  <c:v>20520</c:v>
                </c:pt>
                <c:pt idx="1369">
                  <c:v>20535</c:v>
                </c:pt>
                <c:pt idx="1370">
                  <c:v>20550</c:v>
                </c:pt>
                <c:pt idx="1371">
                  <c:v>20565</c:v>
                </c:pt>
                <c:pt idx="1372">
                  <c:v>20580</c:v>
                </c:pt>
                <c:pt idx="1373">
                  <c:v>20595</c:v>
                </c:pt>
                <c:pt idx="1374">
                  <c:v>20610</c:v>
                </c:pt>
                <c:pt idx="1375">
                  <c:v>20625</c:v>
                </c:pt>
                <c:pt idx="1376">
                  <c:v>20640</c:v>
                </c:pt>
                <c:pt idx="1377">
                  <c:v>20655</c:v>
                </c:pt>
                <c:pt idx="1378">
                  <c:v>20670</c:v>
                </c:pt>
                <c:pt idx="1379">
                  <c:v>20685</c:v>
                </c:pt>
                <c:pt idx="1380">
                  <c:v>20700</c:v>
                </c:pt>
                <c:pt idx="1381">
                  <c:v>20715</c:v>
                </c:pt>
                <c:pt idx="1382">
                  <c:v>20730</c:v>
                </c:pt>
                <c:pt idx="1383">
                  <c:v>20745</c:v>
                </c:pt>
                <c:pt idx="1384">
                  <c:v>20760</c:v>
                </c:pt>
                <c:pt idx="1385">
                  <c:v>20775</c:v>
                </c:pt>
                <c:pt idx="1386">
                  <c:v>20790</c:v>
                </c:pt>
                <c:pt idx="1387">
                  <c:v>20805</c:v>
                </c:pt>
                <c:pt idx="1388">
                  <c:v>20820</c:v>
                </c:pt>
                <c:pt idx="1389">
                  <c:v>20835</c:v>
                </c:pt>
                <c:pt idx="1390">
                  <c:v>20850</c:v>
                </c:pt>
                <c:pt idx="1391">
                  <c:v>20865</c:v>
                </c:pt>
                <c:pt idx="1392">
                  <c:v>20880</c:v>
                </c:pt>
                <c:pt idx="1393">
                  <c:v>20895</c:v>
                </c:pt>
                <c:pt idx="1394">
                  <c:v>20910</c:v>
                </c:pt>
                <c:pt idx="1395">
                  <c:v>20925</c:v>
                </c:pt>
                <c:pt idx="1396">
                  <c:v>20940</c:v>
                </c:pt>
                <c:pt idx="1397">
                  <c:v>20955</c:v>
                </c:pt>
                <c:pt idx="1398">
                  <c:v>20970</c:v>
                </c:pt>
                <c:pt idx="1399">
                  <c:v>20985</c:v>
                </c:pt>
                <c:pt idx="1400">
                  <c:v>21000</c:v>
                </c:pt>
                <c:pt idx="1401">
                  <c:v>21015</c:v>
                </c:pt>
                <c:pt idx="1402">
                  <c:v>21030</c:v>
                </c:pt>
                <c:pt idx="1403">
                  <c:v>21045</c:v>
                </c:pt>
                <c:pt idx="1404">
                  <c:v>21060</c:v>
                </c:pt>
                <c:pt idx="1405">
                  <c:v>21075</c:v>
                </c:pt>
                <c:pt idx="1406">
                  <c:v>21090</c:v>
                </c:pt>
                <c:pt idx="1407">
                  <c:v>21105</c:v>
                </c:pt>
                <c:pt idx="1408">
                  <c:v>21120</c:v>
                </c:pt>
                <c:pt idx="1409">
                  <c:v>21135</c:v>
                </c:pt>
                <c:pt idx="1410">
                  <c:v>21150</c:v>
                </c:pt>
                <c:pt idx="1411">
                  <c:v>21165</c:v>
                </c:pt>
                <c:pt idx="1412">
                  <c:v>21180</c:v>
                </c:pt>
                <c:pt idx="1413">
                  <c:v>21195</c:v>
                </c:pt>
                <c:pt idx="1414">
                  <c:v>21210</c:v>
                </c:pt>
                <c:pt idx="1415">
                  <c:v>21225</c:v>
                </c:pt>
                <c:pt idx="1416">
                  <c:v>21240</c:v>
                </c:pt>
                <c:pt idx="1417">
                  <c:v>21255</c:v>
                </c:pt>
                <c:pt idx="1418">
                  <c:v>21270</c:v>
                </c:pt>
                <c:pt idx="1419">
                  <c:v>21285</c:v>
                </c:pt>
                <c:pt idx="1420">
                  <c:v>21300</c:v>
                </c:pt>
                <c:pt idx="1421">
                  <c:v>21315</c:v>
                </c:pt>
                <c:pt idx="1422">
                  <c:v>21330</c:v>
                </c:pt>
                <c:pt idx="1423">
                  <c:v>21345</c:v>
                </c:pt>
                <c:pt idx="1424">
                  <c:v>21360</c:v>
                </c:pt>
                <c:pt idx="1425">
                  <c:v>21375</c:v>
                </c:pt>
                <c:pt idx="1426">
                  <c:v>21390</c:v>
                </c:pt>
                <c:pt idx="1427">
                  <c:v>21405</c:v>
                </c:pt>
                <c:pt idx="1428">
                  <c:v>21420</c:v>
                </c:pt>
                <c:pt idx="1429">
                  <c:v>21435</c:v>
                </c:pt>
                <c:pt idx="1430">
                  <c:v>21450</c:v>
                </c:pt>
                <c:pt idx="1431">
                  <c:v>21465</c:v>
                </c:pt>
                <c:pt idx="1432">
                  <c:v>21480</c:v>
                </c:pt>
                <c:pt idx="1433">
                  <c:v>21495</c:v>
                </c:pt>
                <c:pt idx="1434">
                  <c:v>21510</c:v>
                </c:pt>
                <c:pt idx="1435">
                  <c:v>21525</c:v>
                </c:pt>
                <c:pt idx="1436">
                  <c:v>21540</c:v>
                </c:pt>
                <c:pt idx="1437">
                  <c:v>21555</c:v>
                </c:pt>
                <c:pt idx="1438">
                  <c:v>21570</c:v>
                </c:pt>
                <c:pt idx="1439">
                  <c:v>21585</c:v>
                </c:pt>
                <c:pt idx="1440">
                  <c:v>21600</c:v>
                </c:pt>
                <c:pt idx="1441">
                  <c:v>21615</c:v>
                </c:pt>
                <c:pt idx="1442">
                  <c:v>21630</c:v>
                </c:pt>
                <c:pt idx="1443">
                  <c:v>21645</c:v>
                </c:pt>
                <c:pt idx="1444">
                  <c:v>21660</c:v>
                </c:pt>
                <c:pt idx="1445">
                  <c:v>21675</c:v>
                </c:pt>
                <c:pt idx="1446">
                  <c:v>21690</c:v>
                </c:pt>
                <c:pt idx="1447">
                  <c:v>21705</c:v>
                </c:pt>
                <c:pt idx="1448">
                  <c:v>21720</c:v>
                </c:pt>
                <c:pt idx="1449">
                  <c:v>21735</c:v>
                </c:pt>
                <c:pt idx="1450">
                  <c:v>21750</c:v>
                </c:pt>
                <c:pt idx="1451">
                  <c:v>21765</c:v>
                </c:pt>
                <c:pt idx="1452">
                  <c:v>21780</c:v>
                </c:pt>
                <c:pt idx="1453">
                  <c:v>21795</c:v>
                </c:pt>
                <c:pt idx="1454">
                  <c:v>21810</c:v>
                </c:pt>
                <c:pt idx="1455">
                  <c:v>21825</c:v>
                </c:pt>
                <c:pt idx="1456">
                  <c:v>21840</c:v>
                </c:pt>
                <c:pt idx="1457">
                  <c:v>21855</c:v>
                </c:pt>
                <c:pt idx="1458">
                  <c:v>21870</c:v>
                </c:pt>
                <c:pt idx="1459">
                  <c:v>21885</c:v>
                </c:pt>
                <c:pt idx="1460">
                  <c:v>21900</c:v>
                </c:pt>
                <c:pt idx="1461">
                  <c:v>21915</c:v>
                </c:pt>
                <c:pt idx="1462">
                  <c:v>21930</c:v>
                </c:pt>
                <c:pt idx="1463">
                  <c:v>21945</c:v>
                </c:pt>
                <c:pt idx="1464">
                  <c:v>21960</c:v>
                </c:pt>
                <c:pt idx="1465">
                  <c:v>21975</c:v>
                </c:pt>
                <c:pt idx="1466">
                  <c:v>21990</c:v>
                </c:pt>
                <c:pt idx="1467">
                  <c:v>22005</c:v>
                </c:pt>
                <c:pt idx="1468">
                  <c:v>22020</c:v>
                </c:pt>
                <c:pt idx="1469">
                  <c:v>22035</c:v>
                </c:pt>
                <c:pt idx="1470">
                  <c:v>22050</c:v>
                </c:pt>
                <c:pt idx="1471">
                  <c:v>22065</c:v>
                </c:pt>
                <c:pt idx="1472">
                  <c:v>22080</c:v>
                </c:pt>
                <c:pt idx="1473">
                  <c:v>22095</c:v>
                </c:pt>
                <c:pt idx="1474">
                  <c:v>22110</c:v>
                </c:pt>
                <c:pt idx="1475">
                  <c:v>22125</c:v>
                </c:pt>
                <c:pt idx="1476">
                  <c:v>22140</c:v>
                </c:pt>
                <c:pt idx="1477">
                  <c:v>22155</c:v>
                </c:pt>
                <c:pt idx="1478">
                  <c:v>22170</c:v>
                </c:pt>
                <c:pt idx="1479">
                  <c:v>22185</c:v>
                </c:pt>
                <c:pt idx="1480">
                  <c:v>22200</c:v>
                </c:pt>
                <c:pt idx="1481">
                  <c:v>22215</c:v>
                </c:pt>
                <c:pt idx="1482">
                  <c:v>22230</c:v>
                </c:pt>
                <c:pt idx="1483">
                  <c:v>22245</c:v>
                </c:pt>
                <c:pt idx="1484">
                  <c:v>22260</c:v>
                </c:pt>
                <c:pt idx="1485">
                  <c:v>22275</c:v>
                </c:pt>
                <c:pt idx="1486">
                  <c:v>22290</c:v>
                </c:pt>
                <c:pt idx="1487">
                  <c:v>22305</c:v>
                </c:pt>
                <c:pt idx="1488">
                  <c:v>22320</c:v>
                </c:pt>
                <c:pt idx="1489">
                  <c:v>22335</c:v>
                </c:pt>
                <c:pt idx="1490">
                  <c:v>22350</c:v>
                </c:pt>
                <c:pt idx="1491">
                  <c:v>22365</c:v>
                </c:pt>
                <c:pt idx="1492">
                  <c:v>22380</c:v>
                </c:pt>
                <c:pt idx="1493">
                  <c:v>22395</c:v>
                </c:pt>
                <c:pt idx="1494">
                  <c:v>22410</c:v>
                </c:pt>
                <c:pt idx="1495">
                  <c:v>22425</c:v>
                </c:pt>
                <c:pt idx="1496">
                  <c:v>22440</c:v>
                </c:pt>
                <c:pt idx="1497">
                  <c:v>22455</c:v>
                </c:pt>
                <c:pt idx="1498">
                  <c:v>22470</c:v>
                </c:pt>
                <c:pt idx="1499">
                  <c:v>22485</c:v>
                </c:pt>
                <c:pt idx="1500">
                  <c:v>22500</c:v>
                </c:pt>
                <c:pt idx="1501">
                  <c:v>22515</c:v>
                </c:pt>
                <c:pt idx="1502">
                  <c:v>22530</c:v>
                </c:pt>
                <c:pt idx="1503">
                  <c:v>22545</c:v>
                </c:pt>
                <c:pt idx="1504">
                  <c:v>22560</c:v>
                </c:pt>
                <c:pt idx="1505">
                  <c:v>22575</c:v>
                </c:pt>
                <c:pt idx="1506">
                  <c:v>22590</c:v>
                </c:pt>
                <c:pt idx="1507">
                  <c:v>22605</c:v>
                </c:pt>
                <c:pt idx="1508">
                  <c:v>22620</c:v>
                </c:pt>
                <c:pt idx="1509">
                  <c:v>22635</c:v>
                </c:pt>
                <c:pt idx="1510">
                  <c:v>22650</c:v>
                </c:pt>
                <c:pt idx="1511">
                  <c:v>22665</c:v>
                </c:pt>
                <c:pt idx="1512">
                  <c:v>22680</c:v>
                </c:pt>
                <c:pt idx="1513">
                  <c:v>22695</c:v>
                </c:pt>
                <c:pt idx="1514">
                  <c:v>22710</c:v>
                </c:pt>
                <c:pt idx="1515">
                  <c:v>22725</c:v>
                </c:pt>
                <c:pt idx="1516">
                  <c:v>22740</c:v>
                </c:pt>
                <c:pt idx="1517">
                  <c:v>22755</c:v>
                </c:pt>
                <c:pt idx="1518">
                  <c:v>22770</c:v>
                </c:pt>
                <c:pt idx="1519">
                  <c:v>22785</c:v>
                </c:pt>
                <c:pt idx="1520">
                  <c:v>22800</c:v>
                </c:pt>
                <c:pt idx="1521">
                  <c:v>22815</c:v>
                </c:pt>
                <c:pt idx="1522">
                  <c:v>22830</c:v>
                </c:pt>
                <c:pt idx="1523">
                  <c:v>22845</c:v>
                </c:pt>
                <c:pt idx="1524">
                  <c:v>22860</c:v>
                </c:pt>
                <c:pt idx="1525">
                  <c:v>22875</c:v>
                </c:pt>
                <c:pt idx="1526">
                  <c:v>22890</c:v>
                </c:pt>
                <c:pt idx="1527">
                  <c:v>22905</c:v>
                </c:pt>
                <c:pt idx="1528">
                  <c:v>22920</c:v>
                </c:pt>
                <c:pt idx="1529">
                  <c:v>22935</c:v>
                </c:pt>
                <c:pt idx="1530">
                  <c:v>22950</c:v>
                </c:pt>
                <c:pt idx="1531">
                  <c:v>22965</c:v>
                </c:pt>
                <c:pt idx="1532">
                  <c:v>22980</c:v>
                </c:pt>
                <c:pt idx="1533">
                  <c:v>22995</c:v>
                </c:pt>
                <c:pt idx="1534">
                  <c:v>23010</c:v>
                </c:pt>
                <c:pt idx="1535">
                  <c:v>23025</c:v>
                </c:pt>
                <c:pt idx="1536">
                  <c:v>23040</c:v>
                </c:pt>
                <c:pt idx="1537">
                  <c:v>23055</c:v>
                </c:pt>
                <c:pt idx="1538">
                  <c:v>23070</c:v>
                </c:pt>
                <c:pt idx="1539">
                  <c:v>23085</c:v>
                </c:pt>
                <c:pt idx="1540">
                  <c:v>23100</c:v>
                </c:pt>
                <c:pt idx="1541">
                  <c:v>23115</c:v>
                </c:pt>
                <c:pt idx="1542">
                  <c:v>23130</c:v>
                </c:pt>
                <c:pt idx="1543">
                  <c:v>23145</c:v>
                </c:pt>
                <c:pt idx="1544">
                  <c:v>23160</c:v>
                </c:pt>
                <c:pt idx="1545">
                  <c:v>23175</c:v>
                </c:pt>
                <c:pt idx="1546">
                  <c:v>23190</c:v>
                </c:pt>
                <c:pt idx="1547">
                  <c:v>23205</c:v>
                </c:pt>
                <c:pt idx="1548">
                  <c:v>23220</c:v>
                </c:pt>
                <c:pt idx="1549">
                  <c:v>23235</c:v>
                </c:pt>
                <c:pt idx="1550">
                  <c:v>23250</c:v>
                </c:pt>
                <c:pt idx="1551">
                  <c:v>23265</c:v>
                </c:pt>
                <c:pt idx="1552">
                  <c:v>23280</c:v>
                </c:pt>
                <c:pt idx="1553">
                  <c:v>23295</c:v>
                </c:pt>
                <c:pt idx="1554">
                  <c:v>23310</c:v>
                </c:pt>
                <c:pt idx="1555">
                  <c:v>23325</c:v>
                </c:pt>
                <c:pt idx="1556">
                  <c:v>23340</c:v>
                </c:pt>
                <c:pt idx="1557">
                  <c:v>23355</c:v>
                </c:pt>
                <c:pt idx="1558">
                  <c:v>23370</c:v>
                </c:pt>
                <c:pt idx="1559">
                  <c:v>23385</c:v>
                </c:pt>
                <c:pt idx="1560">
                  <c:v>23400</c:v>
                </c:pt>
                <c:pt idx="1561">
                  <c:v>23415</c:v>
                </c:pt>
                <c:pt idx="1562">
                  <c:v>23430</c:v>
                </c:pt>
                <c:pt idx="1563">
                  <c:v>23445</c:v>
                </c:pt>
                <c:pt idx="1564">
                  <c:v>23460</c:v>
                </c:pt>
                <c:pt idx="1565">
                  <c:v>23475</c:v>
                </c:pt>
                <c:pt idx="1566">
                  <c:v>23490</c:v>
                </c:pt>
                <c:pt idx="1567">
                  <c:v>23505</c:v>
                </c:pt>
                <c:pt idx="1568">
                  <c:v>23520</c:v>
                </c:pt>
                <c:pt idx="1569">
                  <c:v>23535</c:v>
                </c:pt>
                <c:pt idx="1570">
                  <c:v>23550</c:v>
                </c:pt>
                <c:pt idx="1571">
                  <c:v>23565</c:v>
                </c:pt>
                <c:pt idx="1572">
                  <c:v>23580</c:v>
                </c:pt>
                <c:pt idx="1573">
                  <c:v>23595</c:v>
                </c:pt>
                <c:pt idx="1574">
                  <c:v>23610</c:v>
                </c:pt>
                <c:pt idx="1575">
                  <c:v>23625</c:v>
                </c:pt>
                <c:pt idx="1576">
                  <c:v>23640</c:v>
                </c:pt>
                <c:pt idx="1577">
                  <c:v>23655</c:v>
                </c:pt>
                <c:pt idx="1578">
                  <c:v>23670</c:v>
                </c:pt>
                <c:pt idx="1579">
                  <c:v>23685</c:v>
                </c:pt>
                <c:pt idx="1580">
                  <c:v>23700</c:v>
                </c:pt>
                <c:pt idx="1581">
                  <c:v>23715</c:v>
                </c:pt>
                <c:pt idx="1582">
                  <c:v>23730</c:v>
                </c:pt>
                <c:pt idx="1583">
                  <c:v>23745</c:v>
                </c:pt>
                <c:pt idx="1584">
                  <c:v>23760</c:v>
                </c:pt>
                <c:pt idx="1585">
                  <c:v>23775</c:v>
                </c:pt>
                <c:pt idx="1586">
                  <c:v>23790</c:v>
                </c:pt>
                <c:pt idx="1587">
                  <c:v>23805</c:v>
                </c:pt>
                <c:pt idx="1588">
                  <c:v>23820</c:v>
                </c:pt>
                <c:pt idx="1589">
                  <c:v>23835</c:v>
                </c:pt>
                <c:pt idx="1590">
                  <c:v>23850</c:v>
                </c:pt>
                <c:pt idx="1591">
                  <c:v>23865</c:v>
                </c:pt>
                <c:pt idx="1592">
                  <c:v>23880</c:v>
                </c:pt>
                <c:pt idx="1593">
                  <c:v>23895</c:v>
                </c:pt>
                <c:pt idx="1594">
                  <c:v>23910</c:v>
                </c:pt>
                <c:pt idx="1595">
                  <c:v>23925</c:v>
                </c:pt>
                <c:pt idx="1596">
                  <c:v>23940</c:v>
                </c:pt>
                <c:pt idx="1597">
                  <c:v>23955</c:v>
                </c:pt>
                <c:pt idx="1598">
                  <c:v>23970</c:v>
                </c:pt>
                <c:pt idx="1599">
                  <c:v>23985</c:v>
                </c:pt>
                <c:pt idx="1600">
                  <c:v>24000</c:v>
                </c:pt>
                <c:pt idx="1601">
                  <c:v>24015</c:v>
                </c:pt>
                <c:pt idx="1602">
                  <c:v>24030</c:v>
                </c:pt>
                <c:pt idx="1603">
                  <c:v>24045</c:v>
                </c:pt>
                <c:pt idx="1604">
                  <c:v>24060</c:v>
                </c:pt>
                <c:pt idx="1605">
                  <c:v>24075</c:v>
                </c:pt>
                <c:pt idx="1606">
                  <c:v>24090</c:v>
                </c:pt>
                <c:pt idx="1607">
                  <c:v>24105</c:v>
                </c:pt>
                <c:pt idx="1608">
                  <c:v>24120</c:v>
                </c:pt>
                <c:pt idx="1609">
                  <c:v>24135</c:v>
                </c:pt>
                <c:pt idx="1610">
                  <c:v>24150</c:v>
                </c:pt>
                <c:pt idx="1611">
                  <c:v>24165</c:v>
                </c:pt>
                <c:pt idx="1612">
                  <c:v>24180</c:v>
                </c:pt>
                <c:pt idx="1613">
                  <c:v>24195</c:v>
                </c:pt>
                <c:pt idx="1614">
                  <c:v>24210</c:v>
                </c:pt>
                <c:pt idx="1615">
                  <c:v>24225</c:v>
                </c:pt>
                <c:pt idx="1616">
                  <c:v>24240</c:v>
                </c:pt>
                <c:pt idx="1617">
                  <c:v>24255</c:v>
                </c:pt>
                <c:pt idx="1618">
                  <c:v>24270</c:v>
                </c:pt>
                <c:pt idx="1619">
                  <c:v>24285</c:v>
                </c:pt>
                <c:pt idx="1620">
                  <c:v>24300</c:v>
                </c:pt>
                <c:pt idx="1621">
                  <c:v>24315</c:v>
                </c:pt>
                <c:pt idx="1622">
                  <c:v>24330</c:v>
                </c:pt>
                <c:pt idx="1623">
                  <c:v>24345</c:v>
                </c:pt>
                <c:pt idx="1624">
                  <c:v>24360</c:v>
                </c:pt>
                <c:pt idx="1625">
                  <c:v>24375</c:v>
                </c:pt>
                <c:pt idx="1626">
                  <c:v>24390</c:v>
                </c:pt>
                <c:pt idx="1627">
                  <c:v>24405</c:v>
                </c:pt>
                <c:pt idx="1628">
                  <c:v>24420</c:v>
                </c:pt>
                <c:pt idx="1629">
                  <c:v>24435</c:v>
                </c:pt>
                <c:pt idx="1630">
                  <c:v>24450</c:v>
                </c:pt>
                <c:pt idx="1631">
                  <c:v>24465</c:v>
                </c:pt>
                <c:pt idx="1632">
                  <c:v>24480</c:v>
                </c:pt>
                <c:pt idx="1633">
                  <c:v>24495</c:v>
                </c:pt>
                <c:pt idx="1634">
                  <c:v>24510</c:v>
                </c:pt>
                <c:pt idx="1635">
                  <c:v>24525</c:v>
                </c:pt>
                <c:pt idx="1636">
                  <c:v>24540</c:v>
                </c:pt>
                <c:pt idx="1637">
                  <c:v>24555</c:v>
                </c:pt>
                <c:pt idx="1638">
                  <c:v>24570</c:v>
                </c:pt>
                <c:pt idx="1639">
                  <c:v>24585</c:v>
                </c:pt>
                <c:pt idx="1640">
                  <c:v>24600</c:v>
                </c:pt>
                <c:pt idx="1641">
                  <c:v>24615</c:v>
                </c:pt>
                <c:pt idx="1642">
                  <c:v>24630</c:v>
                </c:pt>
                <c:pt idx="1643">
                  <c:v>24645</c:v>
                </c:pt>
                <c:pt idx="1644">
                  <c:v>24660</c:v>
                </c:pt>
                <c:pt idx="1645">
                  <c:v>24675</c:v>
                </c:pt>
                <c:pt idx="1646">
                  <c:v>24690</c:v>
                </c:pt>
                <c:pt idx="1647">
                  <c:v>24705</c:v>
                </c:pt>
                <c:pt idx="1648">
                  <c:v>24720</c:v>
                </c:pt>
                <c:pt idx="1649">
                  <c:v>24735</c:v>
                </c:pt>
                <c:pt idx="1650">
                  <c:v>24750</c:v>
                </c:pt>
                <c:pt idx="1651">
                  <c:v>24765</c:v>
                </c:pt>
                <c:pt idx="1652">
                  <c:v>24780</c:v>
                </c:pt>
                <c:pt idx="1653">
                  <c:v>24795</c:v>
                </c:pt>
                <c:pt idx="1654">
                  <c:v>24810</c:v>
                </c:pt>
                <c:pt idx="1655">
                  <c:v>24825</c:v>
                </c:pt>
                <c:pt idx="1656">
                  <c:v>24840</c:v>
                </c:pt>
                <c:pt idx="1657">
                  <c:v>24855</c:v>
                </c:pt>
                <c:pt idx="1658">
                  <c:v>24870</c:v>
                </c:pt>
                <c:pt idx="1659">
                  <c:v>24885</c:v>
                </c:pt>
                <c:pt idx="1660">
                  <c:v>24900</c:v>
                </c:pt>
                <c:pt idx="1661">
                  <c:v>24915</c:v>
                </c:pt>
                <c:pt idx="1662">
                  <c:v>24930</c:v>
                </c:pt>
                <c:pt idx="1663">
                  <c:v>24945</c:v>
                </c:pt>
                <c:pt idx="1664">
                  <c:v>24960</c:v>
                </c:pt>
                <c:pt idx="1665">
                  <c:v>24975</c:v>
                </c:pt>
                <c:pt idx="1666">
                  <c:v>24990</c:v>
                </c:pt>
                <c:pt idx="1667">
                  <c:v>25005</c:v>
                </c:pt>
                <c:pt idx="1668">
                  <c:v>25020</c:v>
                </c:pt>
                <c:pt idx="1669">
                  <c:v>25035</c:v>
                </c:pt>
                <c:pt idx="1670">
                  <c:v>25050</c:v>
                </c:pt>
                <c:pt idx="1671">
                  <c:v>25065</c:v>
                </c:pt>
                <c:pt idx="1672">
                  <c:v>25080</c:v>
                </c:pt>
                <c:pt idx="1673">
                  <c:v>25095</c:v>
                </c:pt>
                <c:pt idx="1674">
                  <c:v>25110</c:v>
                </c:pt>
                <c:pt idx="1675">
                  <c:v>25125</c:v>
                </c:pt>
                <c:pt idx="1676">
                  <c:v>25140</c:v>
                </c:pt>
                <c:pt idx="1677">
                  <c:v>25155</c:v>
                </c:pt>
                <c:pt idx="1678">
                  <c:v>25170</c:v>
                </c:pt>
                <c:pt idx="1679">
                  <c:v>25185</c:v>
                </c:pt>
                <c:pt idx="1680">
                  <c:v>25200</c:v>
                </c:pt>
                <c:pt idx="1681">
                  <c:v>25215</c:v>
                </c:pt>
                <c:pt idx="1682">
                  <c:v>25230</c:v>
                </c:pt>
                <c:pt idx="1683">
                  <c:v>25245</c:v>
                </c:pt>
                <c:pt idx="1684">
                  <c:v>25260</c:v>
                </c:pt>
                <c:pt idx="1685">
                  <c:v>25275</c:v>
                </c:pt>
                <c:pt idx="1686">
                  <c:v>25290</c:v>
                </c:pt>
                <c:pt idx="1687">
                  <c:v>25305</c:v>
                </c:pt>
                <c:pt idx="1688">
                  <c:v>25320</c:v>
                </c:pt>
                <c:pt idx="1689">
                  <c:v>25335</c:v>
                </c:pt>
                <c:pt idx="1690">
                  <c:v>25350</c:v>
                </c:pt>
                <c:pt idx="1691">
                  <c:v>25365</c:v>
                </c:pt>
                <c:pt idx="1692">
                  <c:v>25380</c:v>
                </c:pt>
                <c:pt idx="1693">
                  <c:v>25395</c:v>
                </c:pt>
                <c:pt idx="1694">
                  <c:v>25410</c:v>
                </c:pt>
                <c:pt idx="1695">
                  <c:v>25425</c:v>
                </c:pt>
                <c:pt idx="1696">
                  <c:v>25440</c:v>
                </c:pt>
                <c:pt idx="1697">
                  <c:v>25455</c:v>
                </c:pt>
                <c:pt idx="1698">
                  <c:v>25470</c:v>
                </c:pt>
                <c:pt idx="1699">
                  <c:v>25485</c:v>
                </c:pt>
                <c:pt idx="1700">
                  <c:v>25500</c:v>
                </c:pt>
                <c:pt idx="1701">
                  <c:v>25515</c:v>
                </c:pt>
                <c:pt idx="1702">
                  <c:v>25530</c:v>
                </c:pt>
                <c:pt idx="1703">
                  <c:v>25545</c:v>
                </c:pt>
                <c:pt idx="1704">
                  <c:v>25560</c:v>
                </c:pt>
                <c:pt idx="1705">
                  <c:v>25575</c:v>
                </c:pt>
                <c:pt idx="1706">
                  <c:v>25590</c:v>
                </c:pt>
                <c:pt idx="1707">
                  <c:v>25605</c:v>
                </c:pt>
                <c:pt idx="1708">
                  <c:v>25620</c:v>
                </c:pt>
                <c:pt idx="1709">
                  <c:v>25635</c:v>
                </c:pt>
                <c:pt idx="1710">
                  <c:v>25650</c:v>
                </c:pt>
                <c:pt idx="1711">
                  <c:v>25665</c:v>
                </c:pt>
                <c:pt idx="1712">
                  <c:v>25680</c:v>
                </c:pt>
                <c:pt idx="1713">
                  <c:v>25695</c:v>
                </c:pt>
                <c:pt idx="1714">
                  <c:v>25710</c:v>
                </c:pt>
                <c:pt idx="1715">
                  <c:v>25725</c:v>
                </c:pt>
                <c:pt idx="1716">
                  <c:v>25740</c:v>
                </c:pt>
                <c:pt idx="1717">
                  <c:v>25755</c:v>
                </c:pt>
                <c:pt idx="1718">
                  <c:v>25770</c:v>
                </c:pt>
                <c:pt idx="1719">
                  <c:v>25785</c:v>
                </c:pt>
                <c:pt idx="1720">
                  <c:v>25800</c:v>
                </c:pt>
                <c:pt idx="1721">
                  <c:v>25815</c:v>
                </c:pt>
                <c:pt idx="1722">
                  <c:v>25830</c:v>
                </c:pt>
                <c:pt idx="1723">
                  <c:v>25845</c:v>
                </c:pt>
                <c:pt idx="1724">
                  <c:v>25860</c:v>
                </c:pt>
                <c:pt idx="1725">
                  <c:v>25875</c:v>
                </c:pt>
                <c:pt idx="1726">
                  <c:v>25890</c:v>
                </c:pt>
                <c:pt idx="1727">
                  <c:v>25905</c:v>
                </c:pt>
                <c:pt idx="1728">
                  <c:v>25920</c:v>
                </c:pt>
                <c:pt idx="1729">
                  <c:v>25935</c:v>
                </c:pt>
                <c:pt idx="1730">
                  <c:v>25950</c:v>
                </c:pt>
                <c:pt idx="1731">
                  <c:v>25965</c:v>
                </c:pt>
                <c:pt idx="1732">
                  <c:v>25980</c:v>
                </c:pt>
                <c:pt idx="1733">
                  <c:v>25995</c:v>
                </c:pt>
                <c:pt idx="1734">
                  <c:v>26010</c:v>
                </c:pt>
                <c:pt idx="1735">
                  <c:v>26025</c:v>
                </c:pt>
                <c:pt idx="1736">
                  <c:v>26040</c:v>
                </c:pt>
                <c:pt idx="1737">
                  <c:v>26055</c:v>
                </c:pt>
                <c:pt idx="1738">
                  <c:v>26070</c:v>
                </c:pt>
                <c:pt idx="1739">
                  <c:v>26085</c:v>
                </c:pt>
                <c:pt idx="1740">
                  <c:v>26100</c:v>
                </c:pt>
                <c:pt idx="1741">
                  <c:v>26115</c:v>
                </c:pt>
                <c:pt idx="1742">
                  <c:v>26130</c:v>
                </c:pt>
                <c:pt idx="1743">
                  <c:v>26145</c:v>
                </c:pt>
                <c:pt idx="1744">
                  <c:v>26160</c:v>
                </c:pt>
                <c:pt idx="1745">
                  <c:v>26175</c:v>
                </c:pt>
                <c:pt idx="1746">
                  <c:v>26190</c:v>
                </c:pt>
                <c:pt idx="1747">
                  <c:v>26205</c:v>
                </c:pt>
                <c:pt idx="1748">
                  <c:v>26220</c:v>
                </c:pt>
                <c:pt idx="1749">
                  <c:v>26235</c:v>
                </c:pt>
                <c:pt idx="1750">
                  <c:v>26250</c:v>
                </c:pt>
                <c:pt idx="1751">
                  <c:v>26265</c:v>
                </c:pt>
                <c:pt idx="1752">
                  <c:v>26280</c:v>
                </c:pt>
                <c:pt idx="1753">
                  <c:v>26295</c:v>
                </c:pt>
                <c:pt idx="1754">
                  <c:v>26310</c:v>
                </c:pt>
                <c:pt idx="1755">
                  <c:v>26325</c:v>
                </c:pt>
                <c:pt idx="1756">
                  <c:v>26340</c:v>
                </c:pt>
                <c:pt idx="1757">
                  <c:v>26355</c:v>
                </c:pt>
                <c:pt idx="1758">
                  <c:v>26370</c:v>
                </c:pt>
                <c:pt idx="1759">
                  <c:v>26385</c:v>
                </c:pt>
                <c:pt idx="1760">
                  <c:v>26400</c:v>
                </c:pt>
                <c:pt idx="1761">
                  <c:v>26415</c:v>
                </c:pt>
                <c:pt idx="1762">
                  <c:v>26430</c:v>
                </c:pt>
                <c:pt idx="1763">
                  <c:v>26445</c:v>
                </c:pt>
                <c:pt idx="1764">
                  <c:v>26460</c:v>
                </c:pt>
                <c:pt idx="1765">
                  <c:v>26475</c:v>
                </c:pt>
                <c:pt idx="1766">
                  <c:v>26490</c:v>
                </c:pt>
                <c:pt idx="1767">
                  <c:v>26505</c:v>
                </c:pt>
                <c:pt idx="1768">
                  <c:v>26520</c:v>
                </c:pt>
                <c:pt idx="1769">
                  <c:v>26535</c:v>
                </c:pt>
                <c:pt idx="1770">
                  <c:v>26550</c:v>
                </c:pt>
                <c:pt idx="1771">
                  <c:v>26565</c:v>
                </c:pt>
                <c:pt idx="1772">
                  <c:v>26580</c:v>
                </c:pt>
                <c:pt idx="1773">
                  <c:v>26595</c:v>
                </c:pt>
                <c:pt idx="1774">
                  <c:v>26610</c:v>
                </c:pt>
                <c:pt idx="1775">
                  <c:v>26625</c:v>
                </c:pt>
                <c:pt idx="1776">
                  <c:v>26640</c:v>
                </c:pt>
                <c:pt idx="1777">
                  <c:v>26655</c:v>
                </c:pt>
                <c:pt idx="1778">
                  <c:v>26670</c:v>
                </c:pt>
                <c:pt idx="1779">
                  <c:v>26685</c:v>
                </c:pt>
                <c:pt idx="1780">
                  <c:v>26700</c:v>
                </c:pt>
                <c:pt idx="1781">
                  <c:v>26715</c:v>
                </c:pt>
                <c:pt idx="1782">
                  <c:v>26730</c:v>
                </c:pt>
                <c:pt idx="1783">
                  <c:v>26745</c:v>
                </c:pt>
                <c:pt idx="1784">
                  <c:v>26760</c:v>
                </c:pt>
                <c:pt idx="1785">
                  <c:v>26775</c:v>
                </c:pt>
                <c:pt idx="1786">
                  <c:v>26790</c:v>
                </c:pt>
                <c:pt idx="1787">
                  <c:v>26805</c:v>
                </c:pt>
                <c:pt idx="1788">
                  <c:v>26820</c:v>
                </c:pt>
                <c:pt idx="1789">
                  <c:v>26835</c:v>
                </c:pt>
                <c:pt idx="1790">
                  <c:v>26850</c:v>
                </c:pt>
                <c:pt idx="1791">
                  <c:v>26865</c:v>
                </c:pt>
                <c:pt idx="1792">
                  <c:v>26880</c:v>
                </c:pt>
                <c:pt idx="1793">
                  <c:v>26895</c:v>
                </c:pt>
                <c:pt idx="1794">
                  <c:v>26910</c:v>
                </c:pt>
                <c:pt idx="1795">
                  <c:v>26925</c:v>
                </c:pt>
                <c:pt idx="1796">
                  <c:v>26940</c:v>
                </c:pt>
                <c:pt idx="1797">
                  <c:v>26955</c:v>
                </c:pt>
                <c:pt idx="1798">
                  <c:v>26970</c:v>
                </c:pt>
                <c:pt idx="1799">
                  <c:v>26985</c:v>
                </c:pt>
                <c:pt idx="1800">
                  <c:v>27000</c:v>
                </c:pt>
                <c:pt idx="1801">
                  <c:v>27015</c:v>
                </c:pt>
                <c:pt idx="1802">
                  <c:v>27030</c:v>
                </c:pt>
                <c:pt idx="1803">
                  <c:v>27045</c:v>
                </c:pt>
                <c:pt idx="1804">
                  <c:v>27060</c:v>
                </c:pt>
                <c:pt idx="1805">
                  <c:v>27075</c:v>
                </c:pt>
                <c:pt idx="1806">
                  <c:v>27090</c:v>
                </c:pt>
                <c:pt idx="1807">
                  <c:v>27105</c:v>
                </c:pt>
                <c:pt idx="1808">
                  <c:v>27120</c:v>
                </c:pt>
                <c:pt idx="1809">
                  <c:v>27135</c:v>
                </c:pt>
                <c:pt idx="1810">
                  <c:v>27150</c:v>
                </c:pt>
                <c:pt idx="1811">
                  <c:v>27165</c:v>
                </c:pt>
                <c:pt idx="1812">
                  <c:v>27180</c:v>
                </c:pt>
                <c:pt idx="1813">
                  <c:v>27195</c:v>
                </c:pt>
                <c:pt idx="1814">
                  <c:v>27210</c:v>
                </c:pt>
                <c:pt idx="1815">
                  <c:v>27225</c:v>
                </c:pt>
                <c:pt idx="1816">
                  <c:v>27240</c:v>
                </c:pt>
                <c:pt idx="1817">
                  <c:v>27255</c:v>
                </c:pt>
                <c:pt idx="1818">
                  <c:v>27270</c:v>
                </c:pt>
                <c:pt idx="1819">
                  <c:v>27285</c:v>
                </c:pt>
                <c:pt idx="1820">
                  <c:v>27300</c:v>
                </c:pt>
                <c:pt idx="1821">
                  <c:v>27315</c:v>
                </c:pt>
                <c:pt idx="1822">
                  <c:v>27330</c:v>
                </c:pt>
                <c:pt idx="1823">
                  <c:v>27345</c:v>
                </c:pt>
                <c:pt idx="1824">
                  <c:v>27360</c:v>
                </c:pt>
                <c:pt idx="1825">
                  <c:v>27375</c:v>
                </c:pt>
                <c:pt idx="1826">
                  <c:v>27390</c:v>
                </c:pt>
                <c:pt idx="1827">
                  <c:v>27405</c:v>
                </c:pt>
                <c:pt idx="1828">
                  <c:v>27420</c:v>
                </c:pt>
                <c:pt idx="1829">
                  <c:v>27435</c:v>
                </c:pt>
                <c:pt idx="1830">
                  <c:v>27450</c:v>
                </c:pt>
                <c:pt idx="1831">
                  <c:v>27465</c:v>
                </c:pt>
                <c:pt idx="1832">
                  <c:v>27480</c:v>
                </c:pt>
                <c:pt idx="1833">
                  <c:v>27495</c:v>
                </c:pt>
                <c:pt idx="1834">
                  <c:v>27510</c:v>
                </c:pt>
                <c:pt idx="1835">
                  <c:v>27525</c:v>
                </c:pt>
                <c:pt idx="1836">
                  <c:v>27540</c:v>
                </c:pt>
                <c:pt idx="1837">
                  <c:v>27555</c:v>
                </c:pt>
                <c:pt idx="1838">
                  <c:v>27570</c:v>
                </c:pt>
                <c:pt idx="1839">
                  <c:v>27585</c:v>
                </c:pt>
                <c:pt idx="1840">
                  <c:v>27600</c:v>
                </c:pt>
                <c:pt idx="1841">
                  <c:v>27615</c:v>
                </c:pt>
                <c:pt idx="1842">
                  <c:v>27630</c:v>
                </c:pt>
                <c:pt idx="1843">
                  <c:v>27645</c:v>
                </c:pt>
                <c:pt idx="1844">
                  <c:v>27660</c:v>
                </c:pt>
                <c:pt idx="1845">
                  <c:v>27675</c:v>
                </c:pt>
                <c:pt idx="1846">
                  <c:v>27690</c:v>
                </c:pt>
                <c:pt idx="1847">
                  <c:v>27705</c:v>
                </c:pt>
                <c:pt idx="1848">
                  <c:v>27720</c:v>
                </c:pt>
                <c:pt idx="1849">
                  <c:v>27735</c:v>
                </c:pt>
                <c:pt idx="1850">
                  <c:v>27750</c:v>
                </c:pt>
                <c:pt idx="1851">
                  <c:v>27765</c:v>
                </c:pt>
                <c:pt idx="1852">
                  <c:v>27780</c:v>
                </c:pt>
                <c:pt idx="1853">
                  <c:v>27795</c:v>
                </c:pt>
                <c:pt idx="1854">
                  <c:v>27810</c:v>
                </c:pt>
                <c:pt idx="1855">
                  <c:v>27825</c:v>
                </c:pt>
                <c:pt idx="1856">
                  <c:v>27840</c:v>
                </c:pt>
                <c:pt idx="1857">
                  <c:v>27855</c:v>
                </c:pt>
                <c:pt idx="1858">
                  <c:v>27870</c:v>
                </c:pt>
                <c:pt idx="1859">
                  <c:v>27885</c:v>
                </c:pt>
                <c:pt idx="1860">
                  <c:v>27900</c:v>
                </c:pt>
                <c:pt idx="1861">
                  <c:v>27915</c:v>
                </c:pt>
                <c:pt idx="1862">
                  <c:v>27930</c:v>
                </c:pt>
                <c:pt idx="1863">
                  <c:v>27945</c:v>
                </c:pt>
                <c:pt idx="1864">
                  <c:v>27960</c:v>
                </c:pt>
                <c:pt idx="1865">
                  <c:v>27975</c:v>
                </c:pt>
                <c:pt idx="1866">
                  <c:v>27990</c:v>
                </c:pt>
                <c:pt idx="1867">
                  <c:v>28005</c:v>
                </c:pt>
                <c:pt idx="1868">
                  <c:v>28020</c:v>
                </c:pt>
                <c:pt idx="1869">
                  <c:v>28035</c:v>
                </c:pt>
                <c:pt idx="1870">
                  <c:v>28050</c:v>
                </c:pt>
                <c:pt idx="1871">
                  <c:v>28065</c:v>
                </c:pt>
                <c:pt idx="1872">
                  <c:v>28080</c:v>
                </c:pt>
                <c:pt idx="1873">
                  <c:v>28095</c:v>
                </c:pt>
                <c:pt idx="1874">
                  <c:v>28110</c:v>
                </c:pt>
                <c:pt idx="1875">
                  <c:v>28125</c:v>
                </c:pt>
                <c:pt idx="1876">
                  <c:v>28140</c:v>
                </c:pt>
                <c:pt idx="1877">
                  <c:v>28155</c:v>
                </c:pt>
                <c:pt idx="1878">
                  <c:v>28170</c:v>
                </c:pt>
                <c:pt idx="1879">
                  <c:v>28185</c:v>
                </c:pt>
                <c:pt idx="1880">
                  <c:v>28200</c:v>
                </c:pt>
                <c:pt idx="1881">
                  <c:v>28215</c:v>
                </c:pt>
                <c:pt idx="1882">
                  <c:v>28230</c:v>
                </c:pt>
                <c:pt idx="1883">
                  <c:v>28245</c:v>
                </c:pt>
                <c:pt idx="1884">
                  <c:v>28260</c:v>
                </c:pt>
                <c:pt idx="1885">
                  <c:v>28275</c:v>
                </c:pt>
                <c:pt idx="1886">
                  <c:v>28290</c:v>
                </c:pt>
                <c:pt idx="1887">
                  <c:v>28305</c:v>
                </c:pt>
                <c:pt idx="1888">
                  <c:v>28320</c:v>
                </c:pt>
                <c:pt idx="1889">
                  <c:v>28335</c:v>
                </c:pt>
                <c:pt idx="1890">
                  <c:v>28350</c:v>
                </c:pt>
                <c:pt idx="1891">
                  <c:v>28365</c:v>
                </c:pt>
                <c:pt idx="1892">
                  <c:v>28380</c:v>
                </c:pt>
                <c:pt idx="1893">
                  <c:v>28395</c:v>
                </c:pt>
                <c:pt idx="1894">
                  <c:v>28410</c:v>
                </c:pt>
                <c:pt idx="1895">
                  <c:v>28425</c:v>
                </c:pt>
                <c:pt idx="1896">
                  <c:v>28440</c:v>
                </c:pt>
                <c:pt idx="1897">
                  <c:v>28455</c:v>
                </c:pt>
                <c:pt idx="1898">
                  <c:v>28470</c:v>
                </c:pt>
                <c:pt idx="1899">
                  <c:v>28485</c:v>
                </c:pt>
                <c:pt idx="1900">
                  <c:v>28500</c:v>
                </c:pt>
                <c:pt idx="1901">
                  <c:v>28515</c:v>
                </c:pt>
                <c:pt idx="1902">
                  <c:v>28530</c:v>
                </c:pt>
                <c:pt idx="1903">
                  <c:v>28545</c:v>
                </c:pt>
                <c:pt idx="1904">
                  <c:v>28560</c:v>
                </c:pt>
                <c:pt idx="1905">
                  <c:v>28575</c:v>
                </c:pt>
                <c:pt idx="1906">
                  <c:v>28590</c:v>
                </c:pt>
                <c:pt idx="1907">
                  <c:v>28605</c:v>
                </c:pt>
                <c:pt idx="1908">
                  <c:v>28620</c:v>
                </c:pt>
                <c:pt idx="1909">
                  <c:v>28635</c:v>
                </c:pt>
                <c:pt idx="1910">
                  <c:v>28650</c:v>
                </c:pt>
                <c:pt idx="1911">
                  <c:v>28665</c:v>
                </c:pt>
                <c:pt idx="1912">
                  <c:v>28680</c:v>
                </c:pt>
                <c:pt idx="1913">
                  <c:v>28695</c:v>
                </c:pt>
                <c:pt idx="1914">
                  <c:v>28710</c:v>
                </c:pt>
                <c:pt idx="1915">
                  <c:v>28725</c:v>
                </c:pt>
                <c:pt idx="1916">
                  <c:v>28740</c:v>
                </c:pt>
                <c:pt idx="1917">
                  <c:v>28755</c:v>
                </c:pt>
                <c:pt idx="1918">
                  <c:v>28770</c:v>
                </c:pt>
                <c:pt idx="1919">
                  <c:v>28785</c:v>
                </c:pt>
                <c:pt idx="1920">
                  <c:v>28800</c:v>
                </c:pt>
                <c:pt idx="1921">
                  <c:v>28815</c:v>
                </c:pt>
                <c:pt idx="1922">
                  <c:v>28830</c:v>
                </c:pt>
                <c:pt idx="1923">
                  <c:v>28845</c:v>
                </c:pt>
                <c:pt idx="1924">
                  <c:v>28860</c:v>
                </c:pt>
                <c:pt idx="1925">
                  <c:v>28875</c:v>
                </c:pt>
                <c:pt idx="1926">
                  <c:v>28890</c:v>
                </c:pt>
                <c:pt idx="1927">
                  <c:v>28905</c:v>
                </c:pt>
                <c:pt idx="1928">
                  <c:v>28920</c:v>
                </c:pt>
                <c:pt idx="1929">
                  <c:v>28935</c:v>
                </c:pt>
                <c:pt idx="1930">
                  <c:v>28950</c:v>
                </c:pt>
                <c:pt idx="1931">
                  <c:v>28965</c:v>
                </c:pt>
                <c:pt idx="1932">
                  <c:v>28980</c:v>
                </c:pt>
                <c:pt idx="1933">
                  <c:v>28995</c:v>
                </c:pt>
                <c:pt idx="1934">
                  <c:v>29010</c:v>
                </c:pt>
                <c:pt idx="1935">
                  <c:v>29025</c:v>
                </c:pt>
                <c:pt idx="1936">
                  <c:v>29040</c:v>
                </c:pt>
                <c:pt idx="1937">
                  <c:v>29055</c:v>
                </c:pt>
                <c:pt idx="1938">
                  <c:v>29070</c:v>
                </c:pt>
                <c:pt idx="1939">
                  <c:v>29085</c:v>
                </c:pt>
                <c:pt idx="1940">
                  <c:v>29100</c:v>
                </c:pt>
                <c:pt idx="1941">
                  <c:v>29115</c:v>
                </c:pt>
                <c:pt idx="1942">
                  <c:v>29130</c:v>
                </c:pt>
                <c:pt idx="1943">
                  <c:v>29145</c:v>
                </c:pt>
                <c:pt idx="1944">
                  <c:v>29160</c:v>
                </c:pt>
                <c:pt idx="1945">
                  <c:v>29175</c:v>
                </c:pt>
                <c:pt idx="1946">
                  <c:v>29190</c:v>
                </c:pt>
                <c:pt idx="1947">
                  <c:v>29205</c:v>
                </c:pt>
                <c:pt idx="1948">
                  <c:v>29220</c:v>
                </c:pt>
                <c:pt idx="1949">
                  <c:v>29235</c:v>
                </c:pt>
                <c:pt idx="1950">
                  <c:v>29250</c:v>
                </c:pt>
                <c:pt idx="1951">
                  <c:v>29265</c:v>
                </c:pt>
                <c:pt idx="1952">
                  <c:v>29280</c:v>
                </c:pt>
                <c:pt idx="1953">
                  <c:v>29295</c:v>
                </c:pt>
                <c:pt idx="1954">
                  <c:v>29310</c:v>
                </c:pt>
                <c:pt idx="1955">
                  <c:v>29325</c:v>
                </c:pt>
                <c:pt idx="1956">
                  <c:v>29340</c:v>
                </c:pt>
                <c:pt idx="1957">
                  <c:v>29355</c:v>
                </c:pt>
                <c:pt idx="1958">
                  <c:v>29370</c:v>
                </c:pt>
                <c:pt idx="1959">
                  <c:v>29385</c:v>
                </c:pt>
                <c:pt idx="1960">
                  <c:v>29400</c:v>
                </c:pt>
                <c:pt idx="1961">
                  <c:v>29415</c:v>
                </c:pt>
                <c:pt idx="1962">
                  <c:v>29430</c:v>
                </c:pt>
                <c:pt idx="1963">
                  <c:v>29445</c:v>
                </c:pt>
                <c:pt idx="1964">
                  <c:v>29460</c:v>
                </c:pt>
                <c:pt idx="1965">
                  <c:v>29475</c:v>
                </c:pt>
                <c:pt idx="1966">
                  <c:v>29490</c:v>
                </c:pt>
                <c:pt idx="1967">
                  <c:v>29505</c:v>
                </c:pt>
                <c:pt idx="1968">
                  <c:v>29520</c:v>
                </c:pt>
                <c:pt idx="1969">
                  <c:v>29535</c:v>
                </c:pt>
                <c:pt idx="1970">
                  <c:v>29550</c:v>
                </c:pt>
                <c:pt idx="1971">
                  <c:v>29565</c:v>
                </c:pt>
                <c:pt idx="1972">
                  <c:v>29580</c:v>
                </c:pt>
                <c:pt idx="1973">
                  <c:v>29595</c:v>
                </c:pt>
                <c:pt idx="1974">
                  <c:v>29610</c:v>
                </c:pt>
                <c:pt idx="1975">
                  <c:v>29625</c:v>
                </c:pt>
                <c:pt idx="1976">
                  <c:v>29640</c:v>
                </c:pt>
                <c:pt idx="1977">
                  <c:v>29655</c:v>
                </c:pt>
                <c:pt idx="1978">
                  <c:v>29670</c:v>
                </c:pt>
                <c:pt idx="1979">
                  <c:v>29685</c:v>
                </c:pt>
                <c:pt idx="1980">
                  <c:v>29700</c:v>
                </c:pt>
                <c:pt idx="1981">
                  <c:v>29715</c:v>
                </c:pt>
                <c:pt idx="1982">
                  <c:v>29730</c:v>
                </c:pt>
                <c:pt idx="1983">
                  <c:v>29745</c:v>
                </c:pt>
                <c:pt idx="1984">
                  <c:v>29760</c:v>
                </c:pt>
                <c:pt idx="1985">
                  <c:v>29775</c:v>
                </c:pt>
                <c:pt idx="1986">
                  <c:v>29790</c:v>
                </c:pt>
                <c:pt idx="1987">
                  <c:v>29805</c:v>
                </c:pt>
                <c:pt idx="1988">
                  <c:v>29820</c:v>
                </c:pt>
                <c:pt idx="1989">
                  <c:v>29835</c:v>
                </c:pt>
                <c:pt idx="1990">
                  <c:v>29850</c:v>
                </c:pt>
                <c:pt idx="1991">
                  <c:v>29865</c:v>
                </c:pt>
                <c:pt idx="1992">
                  <c:v>29880</c:v>
                </c:pt>
                <c:pt idx="1993">
                  <c:v>29895</c:v>
                </c:pt>
                <c:pt idx="1994">
                  <c:v>29910</c:v>
                </c:pt>
                <c:pt idx="1995">
                  <c:v>29925</c:v>
                </c:pt>
                <c:pt idx="1996">
                  <c:v>29940</c:v>
                </c:pt>
                <c:pt idx="1997">
                  <c:v>29955</c:v>
                </c:pt>
                <c:pt idx="1998">
                  <c:v>29970</c:v>
                </c:pt>
                <c:pt idx="1999">
                  <c:v>29985</c:v>
                </c:pt>
                <c:pt idx="2000">
                  <c:v>30000</c:v>
                </c:pt>
                <c:pt idx="2001">
                  <c:v>30015</c:v>
                </c:pt>
                <c:pt idx="2002">
                  <c:v>30030</c:v>
                </c:pt>
                <c:pt idx="2003">
                  <c:v>30045</c:v>
                </c:pt>
                <c:pt idx="2004">
                  <c:v>30060</c:v>
                </c:pt>
                <c:pt idx="2005">
                  <c:v>30075</c:v>
                </c:pt>
                <c:pt idx="2006">
                  <c:v>30090</c:v>
                </c:pt>
                <c:pt idx="2007">
                  <c:v>30105</c:v>
                </c:pt>
                <c:pt idx="2008">
                  <c:v>30120</c:v>
                </c:pt>
                <c:pt idx="2009">
                  <c:v>30135</c:v>
                </c:pt>
                <c:pt idx="2010">
                  <c:v>30150</c:v>
                </c:pt>
                <c:pt idx="2011">
                  <c:v>30165</c:v>
                </c:pt>
                <c:pt idx="2012">
                  <c:v>30180</c:v>
                </c:pt>
                <c:pt idx="2013">
                  <c:v>30195</c:v>
                </c:pt>
                <c:pt idx="2014">
                  <c:v>30210</c:v>
                </c:pt>
                <c:pt idx="2015">
                  <c:v>30225</c:v>
                </c:pt>
                <c:pt idx="2016">
                  <c:v>30240</c:v>
                </c:pt>
                <c:pt idx="2017">
                  <c:v>30255</c:v>
                </c:pt>
                <c:pt idx="2018">
                  <c:v>30270</c:v>
                </c:pt>
                <c:pt idx="2019">
                  <c:v>30285</c:v>
                </c:pt>
                <c:pt idx="2020">
                  <c:v>30300</c:v>
                </c:pt>
                <c:pt idx="2021">
                  <c:v>30315</c:v>
                </c:pt>
                <c:pt idx="2022">
                  <c:v>30330</c:v>
                </c:pt>
                <c:pt idx="2023">
                  <c:v>30345</c:v>
                </c:pt>
                <c:pt idx="2024">
                  <c:v>30360</c:v>
                </c:pt>
                <c:pt idx="2025">
                  <c:v>30375</c:v>
                </c:pt>
                <c:pt idx="2026">
                  <c:v>30390</c:v>
                </c:pt>
                <c:pt idx="2027">
                  <c:v>30405</c:v>
                </c:pt>
                <c:pt idx="2028">
                  <c:v>30420</c:v>
                </c:pt>
                <c:pt idx="2029">
                  <c:v>30435</c:v>
                </c:pt>
                <c:pt idx="2030">
                  <c:v>30450</c:v>
                </c:pt>
                <c:pt idx="2031">
                  <c:v>30465</c:v>
                </c:pt>
                <c:pt idx="2032">
                  <c:v>30480</c:v>
                </c:pt>
                <c:pt idx="2033">
                  <c:v>30495</c:v>
                </c:pt>
                <c:pt idx="2034">
                  <c:v>30510</c:v>
                </c:pt>
                <c:pt idx="2035">
                  <c:v>30525</c:v>
                </c:pt>
                <c:pt idx="2036">
                  <c:v>30540</c:v>
                </c:pt>
                <c:pt idx="2037">
                  <c:v>30555</c:v>
                </c:pt>
                <c:pt idx="2038">
                  <c:v>30570</c:v>
                </c:pt>
                <c:pt idx="2039">
                  <c:v>30585</c:v>
                </c:pt>
                <c:pt idx="2040">
                  <c:v>30600</c:v>
                </c:pt>
                <c:pt idx="2041">
                  <c:v>30615</c:v>
                </c:pt>
                <c:pt idx="2042">
                  <c:v>30630</c:v>
                </c:pt>
                <c:pt idx="2043">
                  <c:v>30645</c:v>
                </c:pt>
                <c:pt idx="2044">
                  <c:v>30660</c:v>
                </c:pt>
                <c:pt idx="2045">
                  <c:v>30675</c:v>
                </c:pt>
                <c:pt idx="2046">
                  <c:v>30690</c:v>
                </c:pt>
                <c:pt idx="2047">
                  <c:v>30705</c:v>
                </c:pt>
                <c:pt idx="2048">
                  <c:v>30720</c:v>
                </c:pt>
                <c:pt idx="2049">
                  <c:v>30735</c:v>
                </c:pt>
                <c:pt idx="2050">
                  <c:v>30750</c:v>
                </c:pt>
                <c:pt idx="2051">
                  <c:v>30765</c:v>
                </c:pt>
                <c:pt idx="2052">
                  <c:v>30780</c:v>
                </c:pt>
                <c:pt idx="2053">
                  <c:v>30795</c:v>
                </c:pt>
                <c:pt idx="2054">
                  <c:v>30810</c:v>
                </c:pt>
                <c:pt idx="2055">
                  <c:v>30825</c:v>
                </c:pt>
                <c:pt idx="2056">
                  <c:v>30840</c:v>
                </c:pt>
                <c:pt idx="2057">
                  <c:v>30855</c:v>
                </c:pt>
                <c:pt idx="2058">
                  <c:v>30870</c:v>
                </c:pt>
                <c:pt idx="2059">
                  <c:v>30885</c:v>
                </c:pt>
                <c:pt idx="2060">
                  <c:v>30900</c:v>
                </c:pt>
                <c:pt idx="2061">
                  <c:v>30915</c:v>
                </c:pt>
                <c:pt idx="2062">
                  <c:v>30930</c:v>
                </c:pt>
                <c:pt idx="2063">
                  <c:v>30945</c:v>
                </c:pt>
                <c:pt idx="2064">
                  <c:v>30960</c:v>
                </c:pt>
                <c:pt idx="2065">
                  <c:v>30975</c:v>
                </c:pt>
                <c:pt idx="2066">
                  <c:v>30990</c:v>
                </c:pt>
                <c:pt idx="2067">
                  <c:v>31005</c:v>
                </c:pt>
                <c:pt idx="2068">
                  <c:v>31020</c:v>
                </c:pt>
                <c:pt idx="2069">
                  <c:v>31035</c:v>
                </c:pt>
                <c:pt idx="2070">
                  <c:v>31050</c:v>
                </c:pt>
                <c:pt idx="2071">
                  <c:v>31065</c:v>
                </c:pt>
                <c:pt idx="2072">
                  <c:v>31080</c:v>
                </c:pt>
                <c:pt idx="2073">
                  <c:v>31095</c:v>
                </c:pt>
                <c:pt idx="2074">
                  <c:v>31110</c:v>
                </c:pt>
                <c:pt idx="2075">
                  <c:v>31125</c:v>
                </c:pt>
                <c:pt idx="2076">
                  <c:v>31140</c:v>
                </c:pt>
                <c:pt idx="2077">
                  <c:v>31155</c:v>
                </c:pt>
                <c:pt idx="2078">
                  <c:v>31170</c:v>
                </c:pt>
                <c:pt idx="2079">
                  <c:v>31185</c:v>
                </c:pt>
                <c:pt idx="2080">
                  <c:v>31200</c:v>
                </c:pt>
                <c:pt idx="2081">
                  <c:v>31215</c:v>
                </c:pt>
                <c:pt idx="2082">
                  <c:v>31230</c:v>
                </c:pt>
                <c:pt idx="2083">
                  <c:v>31245</c:v>
                </c:pt>
                <c:pt idx="2084">
                  <c:v>31260</c:v>
                </c:pt>
                <c:pt idx="2085">
                  <c:v>31275</c:v>
                </c:pt>
                <c:pt idx="2086">
                  <c:v>31290</c:v>
                </c:pt>
                <c:pt idx="2087">
                  <c:v>31305</c:v>
                </c:pt>
                <c:pt idx="2088">
                  <c:v>31320</c:v>
                </c:pt>
                <c:pt idx="2089">
                  <c:v>31335</c:v>
                </c:pt>
                <c:pt idx="2090">
                  <c:v>31350</c:v>
                </c:pt>
                <c:pt idx="2091">
                  <c:v>31365</c:v>
                </c:pt>
                <c:pt idx="2092">
                  <c:v>31380</c:v>
                </c:pt>
                <c:pt idx="2093">
                  <c:v>31395</c:v>
                </c:pt>
                <c:pt idx="2094">
                  <c:v>31410</c:v>
                </c:pt>
                <c:pt idx="2095">
                  <c:v>31425</c:v>
                </c:pt>
                <c:pt idx="2096">
                  <c:v>31440</c:v>
                </c:pt>
                <c:pt idx="2097">
                  <c:v>31455</c:v>
                </c:pt>
                <c:pt idx="2098">
                  <c:v>31470</c:v>
                </c:pt>
                <c:pt idx="2099">
                  <c:v>31485</c:v>
                </c:pt>
                <c:pt idx="2100">
                  <c:v>31500</c:v>
                </c:pt>
                <c:pt idx="2101">
                  <c:v>31515</c:v>
                </c:pt>
                <c:pt idx="2102">
                  <c:v>31530</c:v>
                </c:pt>
                <c:pt idx="2103">
                  <c:v>31545</c:v>
                </c:pt>
                <c:pt idx="2104">
                  <c:v>31560</c:v>
                </c:pt>
                <c:pt idx="2105">
                  <c:v>31575</c:v>
                </c:pt>
                <c:pt idx="2106">
                  <c:v>31590</c:v>
                </c:pt>
                <c:pt idx="2107">
                  <c:v>31605</c:v>
                </c:pt>
                <c:pt idx="2108">
                  <c:v>31620</c:v>
                </c:pt>
                <c:pt idx="2109">
                  <c:v>31635</c:v>
                </c:pt>
                <c:pt idx="2110">
                  <c:v>31650</c:v>
                </c:pt>
                <c:pt idx="2111">
                  <c:v>31665</c:v>
                </c:pt>
                <c:pt idx="2112">
                  <c:v>31680</c:v>
                </c:pt>
                <c:pt idx="2113">
                  <c:v>31695</c:v>
                </c:pt>
                <c:pt idx="2114">
                  <c:v>31710</c:v>
                </c:pt>
                <c:pt idx="2115">
                  <c:v>31725</c:v>
                </c:pt>
                <c:pt idx="2116">
                  <c:v>31740</c:v>
                </c:pt>
                <c:pt idx="2117">
                  <c:v>31755</c:v>
                </c:pt>
                <c:pt idx="2118">
                  <c:v>31770</c:v>
                </c:pt>
                <c:pt idx="2119">
                  <c:v>31785</c:v>
                </c:pt>
                <c:pt idx="2120">
                  <c:v>31800</c:v>
                </c:pt>
                <c:pt idx="2121">
                  <c:v>31815</c:v>
                </c:pt>
                <c:pt idx="2122">
                  <c:v>31830</c:v>
                </c:pt>
                <c:pt idx="2123">
                  <c:v>31845</c:v>
                </c:pt>
                <c:pt idx="2124">
                  <c:v>31860</c:v>
                </c:pt>
                <c:pt idx="2125">
                  <c:v>31875</c:v>
                </c:pt>
                <c:pt idx="2126">
                  <c:v>31890</c:v>
                </c:pt>
                <c:pt idx="2127">
                  <c:v>31905</c:v>
                </c:pt>
                <c:pt idx="2128">
                  <c:v>31920</c:v>
                </c:pt>
                <c:pt idx="2129">
                  <c:v>31935</c:v>
                </c:pt>
                <c:pt idx="2130">
                  <c:v>31950</c:v>
                </c:pt>
                <c:pt idx="2131">
                  <c:v>31965</c:v>
                </c:pt>
                <c:pt idx="2132">
                  <c:v>31980</c:v>
                </c:pt>
                <c:pt idx="2133">
                  <c:v>31995</c:v>
                </c:pt>
                <c:pt idx="2134">
                  <c:v>32010</c:v>
                </c:pt>
                <c:pt idx="2135">
                  <c:v>32025</c:v>
                </c:pt>
                <c:pt idx="2136">
                  <c:v>32040</c:v>
                </c:pt>
                <c:pt idx="2137">
                  <c:v>32055</c:v>
                </c:pt>
                <c:pt idx="2138">
                  <c:v>32070</c:v>
                </c:pt>
                <c:pt idx="2139">
                  <c:v>32085</c:v>
                </c:pt>
                <c:pt idx="2140">
                  <c:v>32100</c:v>
                </c:pt>
                <c:pt idx="2141">
                  <c:v>32115</c:v>
                </c:pt>
                <c:pt idx="2142">
                  <c:v>32130</c:v>
                </c:pt>
                <c:pt idx="2143">
                  <c:v>32145</c:v>
                </c:pt>
                <c:pt idx="2144">
                  <c:v>32160</c:v>
                </c:pt>
                <c:pt idx="2145">
                  <c:v>32175</c:v>
                </c:pt>
                <c:pt idx="2146">
                  <c:v>32190</c:v>
                </c:pt>
                <c:pt idx="2147">
                  <c:v>32205</c:v>
                </c:pt>
                <c:pt idx="2148">
                  <c:v>32220</c:v>
                </c:pt>
                <c:pt idx="2149">
                  <c:v>32235</c:v>
                </c:pt>
                <c:pt idx="2150">
                  <c:v>32250</c:v>
                </c:pt>
                <c:pt idx="2151">
                  <c:v>32265</c:v>
                </c:pt>
                <c:pt idx="2152">
                  <c:v>32280</c:v>
                </c:pt>
                <c:pt idx="2153">
                  <c:v>32295</c:v>
                </c:pt>
                <c:pt idx="2154">
                  <c:v>32310</c:v>
                </c:pt>
                <c:pt idx="2155">
                  <c:v>32325</c:v>
                </c:pt>
                <c:pt idx="2156">
                  <c:v>32340</c:v>
                </c:pt>
                <c:pt idx="2157">
                  <c:v>32355</c:v>
                </c:pt>
                <c:pt idx="2158">
                  <c:v>32370</c:v>
                </c:pt>
                <c:pt idx="2159">
                  <c:v>32385</c:v>
                </c:pt>
                <c:pt idx="2160">
                  <c:v>32400</c:v>
                </c:pt>
                <c:pt idx="2161">
                  <c:v>32415</c:v>
                </c:pt>
                <c:pt idx="2162">
                  <c:v>32430</c:v>
                </c:pt>
                <c:pt idx="2163">
                  <c:v>32445</c:v>
                </c:pt>
                <c:pt idx="2164">
                  <c:v>32460</c:v>
                </c:pt>
                <c:pt idx="2165">
                  <c:v>32475</c:v>
                </c:pt>
                <c:pt idx="2166">
                  <c:v>32490</c:v>
                </c:pt>
                <c:pt idx="2167">
                  <c:v>32505</c:v>
                </c:pt>
                <c:pt idx="2168">
                  <c:v>32520</c:v>
                </c:pt>
                <c:pt idx="2169">
                  <c:v>32535</c:v>
                </c:pt>
                <c:pt idx="2170">
                  <c:v>32550</c:v>
                </c:pt>
                <c:pt idx="2171">
                  <c:v>32565</c:v>
                </c:pt>
                <c:pt idx="2172">
                  <c:v>32580</c:v>
                </c:pt>
                <c:pt idx="2173">
                  <c:v>32595</c:v>
                </c:pt>
                <c:pt idx="2174">
                  <c:v>32610</c:v>
                </c:pt>
                <c:pt idx="2175">
                  <c:v>32625</c:v>
                </c:pt>
                <c:pt idx="2176">
                  <c:v>32640</c:v>
                </c:pt>
                <c:pt idx="2177">
                  <c:v>32655</c:v>
                </c:pt>
                <c:pt idx="2178">
                  <c:v>32670</c:v>
                </c:pt>
                <c:pt idx="2179">
                  <c:v>32685</c:v>
                </c:pt>
                <c:pt idx="2180">
                  <c:v>32700</c:v>
                </c:pt>
                <c:pt idx="2181">
                  <c:v>32715</c:v>
                </c:pt>
                <c:pt idx="2182">
                  <c:v>32730</c:v>
                </c:pt>
                <c:pt idx="2183">
                  <c:v>32745</c:v>
                </c:pt>
                <c:pt idx="2184">
                  <c:v>32760</c:v>
                </c:pt>
                <c:pt idx="2185">
                  <c:v>32775</c:v>
                </c:pt>
                <c:pt idx="2186">
                  <c:v>32790</c:v>
                </c:pt>
                <c:pt idx="2187">
                  <c:v>32805</c:v>
                </c:pt>
                <c:pt idx="2188">
                  <c:v>32820</c:v>
                </c:pt>
                <c:pt idx="2189">
                  <c:v>32835</c:v>
                </c:pt>
                <c:pt idx="2190">
                  <c:v>32850</c:v>
                </c:pt>
                <c:pt idx="2191">
                  <c:v>32865</c:v>
                </c:pt>
                <c:pt idx="2192">
                  <c:v>32880</c:v>
                </c:pt>
                <c:pt idx="2193">
                  <c:v>32895</c:v>
                </c:pt>
                <c:pt idx="2194">
                  <c:v>32910</c:v>
                </c:pt>
                <c:pt idx="2195">
                  <c:v>32925</c:v>
                </c:pt>
                <c:pt idx="2196">
                  <c:v>32940</c:v>
                </c:pt>
                <c:pt idx="2197">
                  <c:v>32955</c:v>
                </c:pt>
                <c:pt idx="2198">
                  <c:v>32970</c:v>
                </c:pt>
                <c:pt idx="2199">
                  <c:v>32985</c:v>
                </c:pt>
                <c:pt idx="2200">
                  <c:v>33000</c:v>
                </c:pt>
                <c:pt idx="2201">
                  <c:v>33015</c:v>
                </c:pt>
                <c:pt idx="2202">
                  <c:v>33030</c:v>
                </c:pt>
                <c:pt idx="2203">
                  <c:v>33045</c:v>
                </c:pt>
                <c:pt idx="2204">
                  <c:v>33060</c:v>
                </c:pt>
                <c:pt idx="2205">
                  <c:v>33075</c:v>
                </c:pt>
                <c:pt idx="2206">
                  <c:v>33090</c:v>
                </c:pt>
                <c:pt idx="2207">
                  <c:v>33105</c:v>
                </c:pt>
                <c:pt idx="2208">
                  <c:v>33120</c:v>
                </c:pt>
                <c:pt idx="2209">
                  <c:v>33135</c:v>
                </c:pt>
                <c:pt idx="2210">
                  <c:v>33150</c:v>
                </c:pt>
                <c:pt idx="2211">
                  <c:v>33165</c:v>
                </c:pt>
                <c:pt idx="2212">
                  <c:v>33180</c:v>
                </c:pt>
                <c:pt idx="2213">
                  <c:v>33195</c:v>
                </c:pt>
                <c:pt idx="2214">
                  <c:v>33210</c:v>
                </c:pt>
                <c:pt idx="2215">
                  <c:v>33225</c:v>
                </c:pt>
                <c:pt idx="2216">
                  <c:v>33240</c:v>
                </c:pt>
                <c:pt idx="2217">
                  <c:v>33255</c:v>
                </c:pt>
                <c:pt idx="2218">
                  <c:v>33270</c:v>
                </c:pt>
                <c:pt idx="2219">
                  <c:v>33285</c:v>
                </c:pt>
                <c:pt idx="2220">
                  <c:v>33300</c:v>
                </c:pt>
                <c:pt idx="2221">
                  <c:v>33315</c:v>
                </c:pt>
                <c:pt idx="2222">
                  <c:v>33330</c:v>
                </c:pt>
                <c:pt idx="2223">
                  <c:v>33345</c:v>
                </c:pt>
                <c:pt idx="2224">
                  <c:v>33360</c:v>
                </c:pt>
                <c:pt idx="2225">
                  <c:v>33375</c:v>
                </c:pt>
                <c:pt idx="2226">
                  <c:v>33390</c:v>
                </c:pt>
                <c:pt idx="2227">
                  <c:v>33405</c:v>
                </c:pt>
                <c:pt idx="2228">
                  <c:v>33420</c:v>
                </c:pt>
                <c:pt idx="2229">
                  <c:v>33435</c:v>
                </c:pt>
                <c:pt idx="2230">
                  <c:v>33450</c:v>
                </c:pt>
                <c:pt idx="2231">
                  <c:v>33465</c:v>
                </c:pt>
                <c:pt idx="2232">
                  <c:v>33480</c:v>
                </c:pt>
                <c:pt idx="2233">
                  <c:v>33495</c:v>
                </c:pt>
                <c:pt idx="2234">
                  <c:v>33510</c:v>
                </c:pt>
                <c:pt idx="2235">
                  <c:v>33525</c:v>
                </c:pt>
                <c:pt idx="2236">
                  <c:v>33540</c:v>
                </c:pt>
                <c:pt idx="2237">
                  <c:v>33555</c:v>
                </c:pt>
                <c:pt idx="2238">
                  <c:v>33570</c:v>
                </c:pt>
                <c:pt idx="2239">
                  <c:v>33585</c:v>
                </c:pt>
                <c:pt idx="2240">
                  <c:v>33600</c:v>
                </c:pt>
                <c:pt idx="2241">
                  <c:v>33615</c:v>
                </c:pt>
                <c:pt idx="2242">
                  <c:v>33630</c:v>
                </c:pt>
                <c:pt idx="2243">
                  <c:v>33645</c:v>
                </c:pt>
                <c:pt idx="2244">
                  <c:v>33660</c:v>
                </c:pt>
                <c:pt idx="2245">
                  <c:v>33675</c:v>
                </c:pt>
                <c:pt idx="2246">
                  <c:v>33690</c:v>
                </c:pt>
                <c:pt idx="2247">
                  <c:v>33705</c:v>
                </c:pt>
                <c:pt idx="2248">
                  <c:v>33720</c:v>
                </c:pt>
                <c:pt idx="2249">
                  <c:v>33735</c:v>
                </c:pt>
                <c:pt idx="2250">
                  <c:v>33750</c:v>
                </c:pt>
                <c:pt idx="2251">
                  <c:v>33765</c:v>
                </c:pt>
                <c:pt idx="2252">
                  <c:v>33780</c:v>
                </c:pt>
                <c:pt idx="2253">
                  <c:v>33795</c:v>
                </c:pt>
                <c:pt idx="2254">
                  <c:v>33810</c:v>
                </c:pt>
                <c:pt idx="2255">
                  <c:v>33825</c:v>
                </c:pt>
                <c:pt idx="2256">
                  <c:v>33840</c:v>
                </c:pt>
                <c:pt idx="2257">
                  <c:v>33855</c:v>
                </c:pt>
                <c:pt idx="2258">
                  <c:v>33870</c:v>
                </c:pt>
                <c:pt idx="2259">
                  <c:v>33885</c:v>
                </c:pt>
                <c:pt idx="2260">
                  <c:v>33900</c:v>
                </c:pt>
                <c:pt idx="2261">
                  <c:v>33915</c:v>
                </c:pt>
                <c:pt idx="2262">
                  <c:v>33930</c:v>
                </c:pt>
                <c:pt idx="2263">
                  <c:v>33945</c:v>
                </c:pt>
                <c:pt idx="2264">
                  <c:v>33960</c:v>
                </c:pt>
                <c:pt idx="2265">
                  <c:v>33975</c:v>
                </c:pt>
                <c:pt idx="2266">
                  <c:v>33990</c:v>
                </c:pt>
                <c:pt idx="2267">
                  <c:v>34005</c:v>
                </c:pt>
                <c:pt idx="2268">
                  <c:v>34020</c:v>
                </c:pt>
                <c:pt idx="2269">
                  <c:v>34035</c:v>
                </c:pt>
                <c:pt idx="2270">
                  <c:v>34050</c:v>
                </c:pt>
                <c:pt idx="2271">
                  <c:v>34065</c:v>
                </c:pt>
                <c:pt idx="2272">
                  <c:v>34080</c:v>
                </c:pt>
                <c:pt idx="2273">
                  <c:v>34095</c:v>
                </c:pt>
                <c:pt idx="2274">
                  <c:v>34110</c:v>
                </c:pt>
                <c:pt idx="2275">
                  <c:v>34125</c:v>
                </c:pt>
                <c:pt idx="2276">
                  <c:v>34140</c:v>
                </c:pt>
                <c:pt idx="2277">
                  <c:v>34155</c:v>
                </c:pt>
                <c:pt idx="2278">
                  <c:v>34170</c:v>
                </c:pt>
                <c:pt idx="2279">
                  <c:v>34185</c:v>
                </c:pt>
                <c:pt idx="2280">
                  <c:v>34200</c:v>
                </c:pt>
                <c:pt idx="2281">
                  <c:v>34215</c:v>
                </c:pt>
                <c:pt idx="2282">
                  <c:v>34230</c:v>
                </c:pt>
                <c:pt idx="2283">
                  <c:v>34245</c:v>
                </c:pt>
                <c:pt idx="2284">
                  <c:v>34260</c:v>
                </c:pt>
                <c:pt idx="2285">
                  <c:v>34275</c:v>
                </c:pt>
                <c:pt idx="2286">
                  <c:v>34290</c:v>
                </c:pt>
                <c:pt idx="2287">
                  <c:v>34305</c:v>
                </c:pt>
                <c:pt idx="2288">
                  <c:v>34320</c:v>
                </c:pt>
                <c:pt idx="2289">
                  <c:v>34335</c:v>
                </c:pt>
                <c:pt idx="2290">
                  <c:v>34350</c:v>
                </c:pt>
                <c:pt idx="2291">
                  <c:v>34365</c:v>
                </c:pt>
                <c:pt idx="2292">
                  <c:v>34380</c:v>
                </c:pt>
                <c:pt idx="2293">
                  <c:v>34395</c:v>
                </c:pt>
                <c:pt idx="2294">
                  <c:v>34410</c:v>
                </c:pt>
                <c:pt idx="2295">
                  <c:v>34425</c:v>
                </c:pt>
                <c:pt idx="2296">
                  <c:v>34440</c:v>
                </c:pt>
                <c:pt idx="2297">
                  <c:v>34455</c:v>
                </c:pt>
                <c:pt idx="2298">
                  <c:v>34470</c:v>
                </c:pt>
                <c:pt idx="2299">
                  <c:v>34485</c:v>
                </c:pt>
                <c:pt idx="2300">
                  <c:v>34500</c:v>
                </c:pt>
                <c:pt idx="2301">
                  <c:v>34515</c:v>
                </c:pt>
                <c:pt idx="2302">
                  <c:v>34530</c:v>
                </c:pt>
                <c:pt idx="2303">
                  <c:v>34545</c:v>
                </c:pt>
                <c:pt idx="2304">
                  <c:v>34560</c:v>
                </c:pt>
                <c:pt idx="2305">
                  <c:v>34575</c:v>
                </c:pt>
                <c:pt idx="2306">
                  <c:v>34590</c:v>
                </c:pt>
                <c:pt idx="2307">
                  <c:v>34605</c:v>
                </c:pt>
                <c:pt idx="2308">
                  <c:v>34620</c:v>
                </c:pt>
                <c:pt idx="2309">
                  <c:v>34635</c:v>
                </c:pt>
                <c:pt idx="2310">
                  <c:v>34650</c:v>
                </c:pt>
                <c:pt idx="2311">
                  <c:v>34665</c:v>
                </c:pt>
                <c:pt idx="2312">
                  <c:v>34680</c:v>
                </c:pt>
                <c:pt idx="2313">
                  <c:v>34695</c:v>
                </c:pt>
                <c:pt idx="2314">
                  <c:v>34710</c:v>
                </c:pt>
                <c:pt idx="2315">
                  <c:v>34725</c:v>
                </c:pt>
                <c:pt idx="2316">
                  <c:v>34740</c:v>
                </c:pt>
                <c:pt idx="2317">
                  <c:v>34755</c:v>
                </c:pt>
                <c:pt idx="2318">
                  <c:v>34770</c:v>
                </c:pt>
                <c:pt idx="2319">
                  <c:v>34785</c:v>
                </c:pt>
                <c:pt idx="2320">
                  <c:v>34800</c:v>
                </c:pt>
                <c:pt idx="2321">
                  <c:v>34815</c:v>
                </c:pt>
                <c:pt idx="2322">
                  <c:v>34830</c:v>
                </c:pt>
                <c:pt idx="2323">
                  <c:v>34845</c:v>
                </c:pt>
                <c:pt idx="2324">
                  <c:v>34860</c:v>
                </c:pt>
                <c:pt idx="2325">
                  <c:v>34875</c:v>
                </c:pt>
                <c:pt idx="2326">
                  <c:v>34890</c:v>
                </c:pt>
                <c:pt idx="2327">
                  <c:v>34905</c:v>
                </c:pt>
                <c:pt idx="2328">
                  <c:v>34920</c:v>
                </c:pt>
                <c:pt idx="2329">
                  <c:v>34935</c:v>
                </c:pt>
                <c:pt idx="2330">
                  <c:v>34950</c:v>
                </c:pt>
                <c:pt idx="2331">
                  <c:v>34965</c:v>
                </c:pt>
                <c:pt idx="2332">
                  <c:v>34980</c:v>
                </c:pt>
                <c:pt idx="2333">
                  <c:v>34995</c:v>
                </c:pt>
                <c:pt idx="2334">
                  <c:v>35010</c:v>
                </c:pt>
                <c:pt idx="2335">
                  <c:v>35025</c:v>
                </c:pt>
                <c:pt idx="2336">
                  <c:v>35040</c:v>
                </c:pt>
                <c:pt idx="2337">
                  <c:v>35055</c:v>
                </c:pt>
                <c:pt idx="2338">
                  <c:v>35070</c:v>
                </c:pt>
                <c:pt idx="2339">
                  <c:v>35085</c:v>
                </c:pt>
                <c:pt idx="2340">
                  <c:v>35100</c:v>
                </c:pt>
                <c:pt idx="2341">
                  <c:v>35115</c:v>
                </c:pt>
                <c:pt idx="2342">
                  <c:v>35130</c:v>
                </c:pt>
                <c:pt idx="2343">
                  <c:v>35145</c:v>
                </c:pt>
                <c:pt idx="2344">
                  <c:v>35160</c:v>
                </c:pt>
                <c:pt idx="2345">
                  <c:v>35175</c:v>
                </c:pt>
                <c:pt idx="2346">
                  <c:v>35190</c:v>
                </c:pt>
                <c:pt idx="2347">
                  <c:v>35205</c:v>
                </c:pt>
                <c:pt idx="2348">
                  <c:v>35220</c:v>
                </c:pt>
                <c:pt idx="2349">
                  <c:v>35235</c:v>
                </c:pt>
                <c:pt idx="2350">
                  <c:v>35250</c:v>
                </c:pt>
                <c:pt idx="2351">
                  <c:v>35265</c:v>
                </c:pt>
                <c:pt idx="2352">
                  <c:v>35280</c:v>
                </c:pt>
                <c:pt idx="2353">
                  <c:v>35295</c:v>
                </c:pt>
                <c:pt idx="2354">
                  <c:v>35310</c:v>
                </c:pt>
                <c:pt idx="2355">
                  <c:v>35325</c:v>
                </c:pt>
                <c:pt idx="2356">
                  <c:v>35340</c:v>
                </c:pt>
                <c:pt idx="2357">
                  <c:v>35355</c:v>
                </c:pt>
                <c:pt idx="2358">
                  <c:v>35370</c:v>
                </c:pt>
                <c:pt idx="2359">
                  <c:v>35385</c:v>
                </c:pt>
                <c:pt idx="2360">
                  <c:v>35400</c:v>
                </c:pt>
                <c:pt idx="2361">
                  <c:v>35415</c:v>
                </c:pt>
                <c:pt idx="2362">
                  <c:v>35430</c:v>
                </c:pt>
                <c:pt idx="2363">
                  <c:v>35445</c:v>
                </c:pt>
                <c:pt idx="2364">
                  <c:v>35460</c:v>
                </c:pt>
                <c:pt idx="2365">
                  <c:v>35475</c:v>
                </c:pt>
                <c:pt idx="2366">
                  <c:v>35490</c:v>
                </c:pt>
                <c:pt idx="2367">
                  <c:v>35505</c:v>
                </c:pt>
                <c:pt idx="2368">
                  <c:v>35520</c:v>
                </c:pt>
                <c:pt idx="2369">
                  <c:v>35535</c:v>
                </c:pt>
                <c:pt idx="2370">
                  <c:v>35550</c:v>
                </c:pt>
                <c:pt idx="2371">
                  <c:v>35565</c:v>
                </c:pt>
                <c:pt idx="2372">
                  <c:v>35580</c:v>
                </c:pt>
                <c:pt idx="2373">
                  <c:v>35595</c:v>
                </c:pt>
                <c:pt idx="2374">
                  <c:v>35610</c:v>
                </c:pt>
                <c:pt idx="2375">
                  <c:v>35625</c:v>
                </c:pt>
                <c:pt idx="2376">
                  <c:v>35640</c:v>
                </c:pt>
                <c:pt idx="2377">
                  <c:v>35655</c:v>
                </c:pt>
                <c:pt idx="2378">
                  <c:v>35670</c:v>
                </c:pt>
                <c:pt idx="2379">
                  <c:v>35685</c:v>
                </c:pt>
                <c:pt idx="2380">
                  <c:v>35700</c:v>
                </c:pt>
                <c:pt idx="2381">
                  <c:v>35715</c:v>
                </c:pt>
                <c:pt idx="2382">
                  <c:v>35730</c:v>
                </c:pt>
                <c:pt idx="2383">
                  <c:v>35745</c:v>
                </c:pt>
                <c:pt idx="2384">
                  <c:v>35760</c:v>
                </c:pt>
                <c:pt idx="2385">
                  <c:v>35775</c:v>
                </c:pt>
                <c:pt idx="2386">
                  <c:v>35790</c:v>
                </c:pt>
                <c:pt idx="2387">
                  <c:v>35805</c:v>
                </c:pt>
                <c:pt idx="2388">
                  <c:v>35820</c:v>
                </c:pt>
                <c:pt idx="2389">
                  <c:v>35835</c:v>
                </c:pt>
                <c:pt idx="2390">
                  <c:v>35850</c:v>
                </c:pt>
                <c:pt idx="2391">
                  <c:v>35865</c:v>
                </c:pt>
                <c:pt idx="2392">
                  <c:v>35880</c:v>
                </c:pt>
                <c:pt idx="2393">
                  <c:v>35895</c:v>
                </c:pt>
                <c:pt idx="2394">
                  <c:v>35910</c:v>
                </c:pt>
                <c:pt idx="2395">
                  <c:v>35925</c:v>
                </c:pt>
                <c:pt idx="2396">
                  <c:v>35940</c:v>
                </c:pt>
                <c:pt idx="2397">
                  <c:v>35955</c:v>
                </c:pt>
                <c:pt idx="2398">
                  <c:v>35970</c:v>
                </c:pt>
                <c:pt idx="2399">
                  <c:v>35985</c:v>
                </c:pt>
                <c:pt idx="2400">
                  <c:v>36000</c:v>
                </c:pt>
                <c:pt idx="2401">
                  <c:v>36015</c:v>
                </c:pt>
                <c:pt idx="2402">
                  <c:v>36030</c:v>
                </c:pt>
                <c:pt idx="2403">
                  <c:v>36045</c:v>
                </c:pt>
                <c:pt idx="2404">
                  <c:v>36060</c:v>
                </c:pt>
                <c:pt idx="2405">
                  <c:v>36075</c:v>
                </c:pt>
                <c:pt idx="2406">
                  <c:v>36090</c:v>
                </c:pt>
                <c:pt idx="2407">
                  <c:v>36105</c:v>
                </c:pt>
                <c:pt idx="2408">
                  <c:v>36120</c:v>
                </c:pt>
                <c:pt idx="2409">
                  <c:v>36135</c:v>
                </c:pt>
                <c:pt idx="2410">
                  <c:v>36150</c:v>
                </c:pt>
                <c:pt idx="2411">
                  <c:v>36165</c:v>
                </c:pt>
                <c:pt idx="2412">
                  <c:v>36180</c:v>
                </c:pt>
                <c:pt idx="2413">
                  <c:v>36195</c:v>
                </c:pt>
                <c:pt idx="2414">
                  <c:v>36210</c:v>
                </c:pt>
                <c:pt idx="2415">
                  <c:v>36225</c:v>
                </c:pt>
                <c:pt idx="2416">
                  <c:v>36240</c:v>
                </c:pt>
                <c:pt idx="2417">
                  <c:v>36255</c:v>
                </c:pt>
                <c:pt idx="2418">
                  <c:v>36270</c:v>
                </c:pt>
                <c:pt idx="2419">
                  <c:v>36285</c:v>
                </c:pt>
                <c:pt idx="2420">
                  <c:v>36300</c:v>
                </c:pt>
                <c:pt idx="2421">
                  <c:v>36315</c:v>
                </c:pt>
                <c:pt idx="2422">
                  <c:v>36330</c:v>
                </c:pt>
                <c:pt idx="2423">
                  <c:v>36345</c:v>
                </c:pt>
                <c:pt idx="2424">
                  <c:v>36360</c:v>
                </c:pt>
                <c:pt idx="2425">
                  <c:v>36375</c:v>
                </c:pt>
                <c:pt idx="2426">
                  <c:v>36390</c:v>
                </c:pt>
                <c:pt idx="2427">
                  <c:v>36405</c:v>
                </c:pt>
                <c:pt idx="2428">
                  <c:v>36420</c:v>
                </c:pt>
                <c:pt idx="2429">
                  <c:v>36435</c:v>
                </c:pt>
                <c:pt idx="2430">
                  <c:v>36450</c:v>
                </c:pt>
                <c:pt idx="2431">
                  <c:v>36465</c:v>
                </c:pt>
                <c:pt idx="2432">
                  <c:v>36480</c:v>
                </c:pt>
                <c:pt idx="2433">
                  <c:v>36495</c:v>
                </c:pt>
                <c:pt idx="2434">
                  <c:v>36510</c:v>
                </c:pt>
                <c:pt idx="2435">
                  <c:v>36525</c:v>
                </c:pt>
                <c:pt idx="2436">
                  <c:v>36540</c:v>
                </c:pt>
                <c:pt idx="2437">
                  <c:v>36555</c:v>
                </c:pt>
                <c:pt idx="2438">
                  <c:v>36570</c:v>
                </c:pt>
                <c:pt idx="2439">
                  <c:v>36585</c:v>
                </c:pt>
                <c:pt idx="2440">
                  <c:v>36600</c:v>
                </c:pt>
                <c:pt idx="2441">
                  <c:v>36615</c:v>
                </c:pt>
                <c:pt idx="2442">
                  <c:v>36630</c:v>
                </c:pt>
                <c:pt idx="2443">
                  <c:v>36645</c:v>
                </c:pt>
                <c:pt idx="2444">
                  <c:v>36660</c:v>
                </c:pt>
                <c:pt idx="2445">
                  <c:v>36675</c:v>
                </c:pt>
                <c:pt idx="2446">
                  <c:v>36690</c:v>
                </c:pt>
                <c:pt idx="2447">
                  <c:v>36705</c:v>
                </c:pt>
                <c:pt idx="2448">
                  <c:v>36720</c:v>
                </c:pt>
                <c:pt idx="2449">
                  <c:v>36735</c:v>
                </c:pt>
                <c:pt idx="2450">
                  <c:v>36750</c:v>
                </c:pt>
                <c:pt idx="2451">
                  <c:v>36765</c:v>
                </c:pt>
                <c:pt idx="2452">
                  <c:v>36780</c:v>
                </c:pt>
                <c:pt idx="2453">
                  <c:v>36795</c:v>
                </c:pt>
                <c:pt idx="2454">
                  <c:v>36810</c:v>
                </c:pt>
                <c:pt idx="2455">
                  <c:v>36825</c:v>
                </c:pt>
                <c:pt idx="2456">
                  <c:v>36840</c:v>
                </c:pt>
                <c:pt idx="2457">
                  <c:v>36855</c:v>
                </c:pt>
                <c:pt idx="2458">
                  <c:v>36870</c:v>
                </c:pt>
                <c:pt idx="2459">
                  <c:v>36885</c:v>
                </c:pt>
                <c:pt idx="2460">
                  <c:v>36900</c:v>
                </c:pt>
                <c:pt idx="2461">
                  <c:v>36915</c:v>
                </c:pt>
                <c:pt idx="2462">
                  <c:v>36930</c:v>
                </c:pt>
                <c:pt idx="2463">
                  <c:v>36945</c:v>
                </c:pt>
                <c:pt idx="2464">
                  <c:v>36960</c:v>
                </c:pt>
                <c:pt idx="2465">
                  <c:v>36975</c:v>
                </c:pt>
                <c:pt idx="2466">
                  <c:v>36990</c:v>
                </c:pt>
                <c:pt idx="2467">
                  <c:v>37005</c:v>
                </c:pt>
                <c:pt idx="2468">
                  <c:v>37020</c:v>
                </c:pt>
                <c:pt idx="2469">
                  <c:v>37035</c:v>
                </c:pt>
                <c:pt idx="2470">
                  <c:v>37050</c:v>
                </c:pt>
                <c:pt idx="2471">
                  <c:v>37065</c:v>
                </c:pt>
                <c:pt idx="2472">
                  <c:v>37080</c:v>
                </c:pt>
                <c:pt idx="2473">
                  <c:v>37095</c:v>
                </c:pt>
                <c:pt idx="2474">
                  <c:v>37110</c:v>
                </c:pt>
                <c:pt idx="2475">
                  <c:v>37125</c:v>
                </c:pt>
                <c:pt idx="2476">
                  <c:v>37140</c:v>
                </c:pt>
                <c:pt idx="2477">
                  <c:v>37155</c:v>
                </c:pt>
                <c:pt idx="2478">
                  <c:v>37170</c:v>
                </c:pt>
                <c:pt idx="2479">
                  <c:v>37185</c:v>
                </c:pt>
                <c:pt idx="2480">
                  <c:v>37200</c:v>
                </c:pt>
                <c:pt idx="2481">
                  <c:v>37215</c:v>
                </c:pt>
                <c:pt idx="2482">
                  <c:v>37230</c:v>
                </c:pt>
                <c:pt idx="2483">
                  <c:v>37245</c:v>
                </c:pt>
                <c:pt idx="2484">
                  <c:v>37260</c:v>
                </c:pt>
                <c:pt idx="2485">
                  <c:v>37275</c:v>
                </c:pt>
                <c:pt idx="2486">
                  <c:v>37290</c:v>
                </c:pt>
                <c:pt idx="2487">
                  <c:v>37305</c:v>
                </c:pt>
                <c:pt idx="2488">
                  <c:v>37320</c:v>
                </c:pt>
                <c:pt idx="2489">
                  <c:v>37335</c:v>
                </c:pt>
                <c:pt idx="2490">
                  <c:v>37350</c:v>
                </c:pt>
                <c:pt idx="2491">
                  <c:v>37365</c:v>
                </c:pt>
                <c:pt idx="2492">
                  <c:v>37380</c:v>
                </c:pt>
                <c:pt idx="2493">
                  <c:v>37395</c:v>
                </c:pt>
                <c:pt idx="2494">
                  <c:v>37410</c:v>
                </c:pt>
                <c:pt idx="2495">
                  <c:v>37425</c:v>
                </c:pt>
                <c:pt idx="2496">
                  <c:v>37440</c:v>
                </c:pt>
                <c:pt idx="2497">
                  <c:v>37455</c:v>
                </c:pt>
                <c:pt idx="2498">
                  <c:v>37470</c:v>
                </c:pt>
                <c:pt idx="2499">
                  <c:v>37485</c:v>
                </c:pt>
                <c:pt idx="2500">
                  <c:v>37500</c:v>
                </c:pt>
                <c:pt idx="2501">
                  <c:v>37515</c:v>
                </c:pt>
                <c:pt idx="2502">
                  <c:v>37530</c:v>
                </c:pt>
                <c:pt idx="2503">
                  <c:v>37545</c:v>
                </c:pt>
                <c:pt idx="2504">
                  <c:v>37560</c:v>
                </c:pt>
                <c:pt idx="2505">
                  <c:v>37575</c:v>
                </c:pt>
                <c:pt idx="2506">
                  <c:v>37590</c:v>
                </c:pt>
                <c:pt idx="2507">
                  <c:v>37605</c:v>
                </c:pt>
                <c:pt idx="2508">
                  <c:v>37620</c:v>
                </c:pt>
                <c:pt idx="2509">
                  <c:v>37635</c:v>
                </c:pt>
                <c:pt idx="2510">
                  <c:v>37650</c:v>
                </c:pt>
                <c:pt idx="2511">
                  <c:v>37665</c:v>
                </c:pt>
                <c:pt idx="2512">
                  <c:v>37680</c:v>
                </c:pt>
                <c:pt idx="2513">
                  <c:v>37695</c:v>
                </c:pt>
                <c:pt idx="2514">
                  <c:v>37710</c:v>
                </c:pt>
                <c:pt idx="2515">
                  <c:v>37725</c:v>
                </c:pt>
                <c:pt idx="2516">
                  <c:v>37740</c:v>
                </c:pt>
                <c:pt idx="2517">
                  <c:v>37755</c:v>
                </c:pt>
                <c:pt idx="2518">
                  <c:v>37770</c:v>
                </c:pt>
                <c:pt idx="2519">
                  <c:v>37785</c:v>
                </c:pt>
                <c:pt idx="2520">
                  <c:v>37800</c:v>
                </c:pt>
                <c:pt idx="2521">
                  <c:v>37815</c:v>
                </c:pt>
                <c:pt idx="2522">
                  <c:v>37830</c:v>
                </c:pt>
                <c:pt idx="2523">
                  <c:v>37845</c:v>
                </c:pt>
                <c:pt idx="2524">
                  <c:v>37860</c:v>
                </c:pt>
                <c:pt idx="2525">
                  <c:v>37875</c:v>
                </c:pt>
                <c:pt idx="2526">
                  <c:v>37890</c:v>
                </c:pt>
                <c:pt idx="2527">
                  <c:v>37905</c:v>
                </c:pt>
                <c:pt idx="2528">
                  <c:v>37920</c:v>
                </c:pt>
                <c:pt idx="2529">
                  <c:v>37935</c:v>
                </c:pt>
                <c:pt idx="2530">
                  <c:v>37950</c:v>
                </c:pt>
                <c:pt idx="2531">
                  <c:v>37965</c:v>
                </c:pt>
                <c:pt idx="2532">
                  <c:v>37980</c:v>
                </c:pt>
                <c:pt idx="2533">
                  <c:v>37995</c:v>
                </c:pt>
                <c:pt idx="2534">
                  <c:v>38010</c:v>
                </c:pt>
                <c:pt idx="2535">
                  <c:v>38025</c:v>
                </c:pt>
                <c:pt idx="2536">
                  <c:v>38040</c:v>
                </c:pt>
                <c:pt idx="2537">
                  <c:v>38055</c:v>
                </c:pt>
                <c:pt idx="2538">
                  <c:v>38070</c:v>
                </c:pt>
                <c:pt idx="2539">
                  <c:v>38085</c:v>
                </c:pt>
                <c:pt idx="2540">
                  <c:v>38100</c:v>
                </c:pt>
                <c:pt idx="2541">
                  <c:v>38115</c:v>
                </c:pt>
                <c:pt idx="2542">
                  <c:v>38130</c:v>
                </c:pt>
                <c:pt idx="2543">
                  <c:v>38145</c:v>
                </c:pt>
                <c:pt idx="2544">
                  <c:v>38160</c:v>
                </c:pt>
                <c:pt idx="2545">
                  <c:v>38175</c:v>
                </c:pt>
                <c:pt idx="2546">
                  <c:v>38190</c:v>
                </c:pt>
                <c:pt idx="2547">
                  <c:v>38205</c:v>
                </c:pt>
                <c:pt idx="2548">
                  <c:v>38220</c:v>
                </c:pt>
                <c:pt idx="2549">
                  <c:v>38235</c:v>
                </c:pt>
                <c:pt idx="2550">
                  <c:v>38250</c:v>
                </c:pt>
                <c:pt idx="2551">
                  <c:v>38265</c:v>
                </c:pt>
                <c:pt idx="2552">
                  <c:v>38280</c:v>
                </c:pt>
                <c:pt idx="2553">
                  <c:v>38295</c:v>
                </c:pt>
                <c:pt idx="2554">
                  <c:v>38310</c:v>
                </c:pt>
                <c:pt idx="2555">
                  <c:v>38325</c:v>
                </c:pt>
                <c:pt idx="2556">
                  <c:v>38340</c:v>
                </c:pt>
                <c:pt idx="2557">
                  <c:v>38355</c:v>
                </c:pt>
                <c:pt idx="2558">
                  <c:v>38370</c:v>
                </c:pt>
                <c:pt idx="2559">
                  <c:v>38385</c:v>
                </c:pt>
                <c:pt idx="2560">
                  <c:v>38400</c:v>
                </c:pt>
                <c:pt idx="2561">
                  <c:v>38415</c:v>
                </c:pt>
                <c:pt idx="2562">
                  <c:v>38430</c:v>
                </c:pt>
                <c:pt idx="2563">
                  <c:v>38445</c:v>
                </c:pt>
                <c:pt idx="2564">
                  <c:v>38460</c:v>
                </c:pt>
                <c:pt idx="2565">
                  <c:v>38475</c:v>
                </c:pt>
                <c:pt idx="2566">
                  <c:v>38490</c:v>
                </c:pt>
                <c:pt idx="2567">
                  <c:v>38505</c:v>
                </c:pt>
                <c:pt idx="2568">
                  <c:v>38520</c:v>
                </c:pt>
                <c:pt idx="2569">
                  <c:v>38535</c:v>
                </c:pt>
                <c:pt idx="2570">
                  <c:v>38550</c:v>
                </c:pt>
                <c:pt idx="2571">
                  <c:v>38565</c:v>
                </c:pt>
                <c:pt idx="2572">
                  <c:v>38580</c:v>
                </c:pt>
                <c:pt idx="2573">
                  <c:v>38595</c:v>
                </c:pt>
                <c:pt idx="2574">
                  <c:v>38610</c:v>
                </c:pt>
                <c:pt idx="2575">
                  <c:v>38625</c:v>
                </c:pt>
                <c:pt idx="2576">
                  <c:v>38640</c:v>
                </c:pt>
                <c:pt idx="2577">
                  <c:v>38655</c:v>
                </c:pt>
                <c:pt idx="2578">
                  <c:v>38670</c:v>
                </c:pt>
                <c:pt idx="2579">
                  <c:v>38685</c:v>
                </c:pt>
                <c:pt idx="2580">
                  <c:v>38700</c:v>
                </c:pt>
                <c:pt idx="2581">
                  <c:v>38715</c:v>
                </c:pt>
                <c:pt idx="2582">
                  <c:v>38730</c:v>
                </c:pt>
                <c:pt idx="2583">
                  <c:v>38745</c:v>
                </c:pt>
                <c:pt idx="2584">
                  <c:v>38760</c:v>
                </c:pt>
                <c:pt idx="2585">
                  <c:v>38775</c:v>
                </c:pt>
                <c:pt idx="2586">
                  <c:v>38790</c:v>
                </c:pt>
                <c:pt idx="2587">
                  <c:v>38805</c:v>
                </c:pt>
                <c:pt idx="2588">
                  <c:v>38820</c:v>
                </c:pt>
                <c:pt idx="2589">
                  <c:v>38835</c:v>
                </c:pt>
                <c:pt idx="2590">
                  <c:v>38850</c:v>
                </c:pt>
                <c:pt idx="2591">
                  <c:v>38865</c:v>
                </c:pt>
                <c:pt idx="2592">
                  <c:v>38880</c:v>
                </c:pt>
                <c:pt idx="2593">
                  <c:v>38895</c:v>
                </c:pt>
                <c:pt idx="2594">
                  <c:v>38910</c:v>
                </c:pt>
                <c:pt idx="2595">
                  <c:v>38925</c:v>
                </c:pt>
                <c:pt idx="2596">
                  <c:v>38940</c:v>
                </c:pt>
                <c:pt idx="2597">
                  <c:v>38955</c:v>
                </c:pt>
                <c:pt idx="2598">
                  <c:v>38970</c:v>
                </c:pt>
                <c:pt idx="2599">
                  <c:v>38985</c:v>
                </c:pt>
                <c:pt idx="2600">
                  <c:v>39000</c:v>
                </c:pt>
                <c:pt idx="2601">
                  <c:v>39015</c:v>
                </c:pt>
                <c:pt idx="2602">
                  <c:v>39030</c:v>
                </c:pt>
                <c:pt idx="2603">
                  <c:v>39045</c:v>
                </c:pt>
                <c:pt idx="2604">
                  <c:v>39060</c:v>
                </c:pt>
                <c:pt idx="2605">
                  <c:v>39075</c:v>
                </c:pt>
                <c:pt idx="2606">
                  <c:v>39090</c:v>
                </c:pt>
                <c:pt idx="2607">
                  <c:v>39105</c:v>
                </c:pt>
                <c:pt idx="2608">
                  <c:v>39120</c:v>
                </c:pt>
                <c:pt idx="2609">
                  <c:v>39135</c:v>
                </c:pt>
                <c:pt idx="2610">
                  <c:v>39150</c:v>
                </c:pt>
                <c:pt idx="2611">
                  <c:v>39165</c:v>
                </c:pt>
                <c:pt idx="2612">
                  <c:v>39180</c:v>
                </c:pt>
                <c:pt idx="2613">
                  <c:v>39195</c:v>
                </c:pt>
                <c:pt idx="2614">
                  <c:v>39210</c:v>
                </c:pt>
                <c:pt idx="2615">
                  <c:v>39225</c:v>
                </c:pt>
                <c:pt idx="2616">
                  <c:v>39240</c:v>
                </c:pt>
                <c:pt idx="2617">
                  <c:v>39255</c:v>
                </c:pt>
                <c:pt idx="2618">
                  <c:v>39270</c:v>
                </c:pt>
                <c:pt idx="2619">
                  <c:v>39285</c:v>
                </c:pt>
                <c:pt idx="2620">
                  <c:v>39300</c:v>
                </c:pt>
                <c:pt idx="2621">
                  <c:v>39315</c:v>
                </c:pt>
                <c:pt idx="2622">
                  <c:v>39330</c:v>
                </c:pt>
                <c:pt idx="2623">
                  <c:v>39345</c:v>
                </c:pt>
                <c:pt idx="2624">
                  <c:v>39360</c:v>
                </c:pt>
                <c:pt idx="2625">
                  <c:v>39375</c:v>
                </c:pt>
                <c:pt idx="2626">
                  <c:v>39390</c:v>
                </c:pt>
                <c:pt idx="2627">
                  <c:v>39405</c:v>
                </c:pt>
                <c:pt idx="2628">
                  <c:v>39420</c:v>
                </c:pt>
                <c:pt idx="2629">
                  <c:v>39435</c:v>
                </c:pt>
                <c:pt idx="2630">
                  <c:v>39450</c:v>
                </c:pt>
                <c:pt idx="2631">
                  <c:v>39465</c:v>
                </c:pt>
                <c:pt idx="2632">
                  <c:v>39480</c:v>
                </c:pt>
                <c:pt idx="2633">
                  <c:v>39495</c:v>
                </c:pt>
                <c:pt idx="2634">
                  <c:v>39510</c:v>
                </c:pt>
                <c:pt idx="2635">
                  <c:v>39525</c:v>
                </c:pt>
                <c:pt idx="2636">
                  <c:v>39540</c:v>
                </c:pt>
                <c:pt idx="2637">
                  <c:v>39555</c:v>
                </c:pt>
                <c:pt idx="2638">
                  <c:v>39570</c:v>
                </c:pt>
                <c:pt idx="2639">
                  <c:v>39585</c:v>
                </c:pt>
                <c:pt idx="2640">
                  <c:v>39600</c:v>
                </c:pt>
                <c:pt idx="2641">
                  <c:v>39615</c:v>
                </c:pt>
                <c:pt idx="2642">
                  <c:v>39630</c:v>
                </c:pt>
                <c:pt idx="2643">
                  <c:v>39645</c:v>
                </c:pt>
                <c:pt idx="2644">
                  <c:v>39660</c:v>
                </c:pt>
                <c:pt idx="2645">
                  <c:v>39675</c:v>
                </c:pt>
                <c:pt idx="2646">
                  <c:v>39690</c:v>
                </c:pt>
                <c:pt idx="2647">
                  <c:v>39705</c:v>
                </c:pt>
                <c:pt idx="2648">
                  <c:v>39720</c:v>
                </c:pt>
                <c:pt idx="2649">
                  <c:v>39735</c:v>
                </c:pt>
                <c:pt idx="2650">
                  <c:v>39750</c:v>
                </c:pt>
                <c:pt idx="2651">
                  <c:v>39765</c:v>
                </c:pt>
                <c:pt idx="2652">
                  <c:v>39780</c:v>
                </c:pt>
                <c:pt idx="2653">
                  <c:v>39795</c:v>
                </c:pt>
                <c:pt idx="2654">
                  <c:v>39810</c:v>
                </c:pt>
                <c:pt idx="2655">
                  <c:v>39825</c:v>
                </c:pt>
                <c:pt idx="2656">
                  <c:v>39840</c:v>
                </c:pt>
                <c:pt idx="2657">
                  <c:v>39855</c:v>
                </c:pt>
                <c:pt idx="2658">
                  <c:v>39870</c:v>
                </c:pt>
                <c:pt idx="2659">
                  <c:v>39885</c:v>
                </c:pt>
                <c:pt idx="2660">
                  <c:v>39900</c:v>
                </c:pt>
                <c:pt idx="2661">
                  <c:v>39915</c:v>
                </c:pt>
                <c:pt idx="2662">
                  <c:v>39930</c:v>
                </c:pt>
                <c:pt idx="2663">
                  <c:v>39945</c:v>
                </c:pt>
                <c:pt idx="2664">
                  <c:v>39960</c:v>
                </c:pt>
                <c:pt idx="2665">
                  <c:v>39975</c:v>
                </c:pt>
                <c:pt idx="2666">
                  <c:v>39990</c:v>
                </c:pt>
                <c:pt idx="2667">
                  <c:v>40005</c:v>
                </c:pt>
                <c:pt idx="2668">
                  <c:v>40020</c:v>
                </c:pt>
                <c:pt idx="2669">
                  <c:v>40035</c:v>
                </c:pt>
                <c:pt idx="2670">
                  <c:v>40050</c:v>
                </c:pt>
                <c:pt idx="2671">
                  <c:v>40065</c:v>
                </c:pt>
                <c:pt idx="2672">
                  <c:v>40080</c:v>
                </c:pt>
                <c:pt idx="2673">
                  <c:v>40095</c:v>
                </c:pt>
                <c:pt idx="2674">
                  <c:v>40110</c:v>
                </c:pt>
                <c:pt idx="2675">
                  <c:v>40125</c:v>
                </c:pt>
                <c:pt idx="2676">
                  <c:v>40140</c:v>
                </c:pt>
                <c:pt idx="2677">
                  <c:v>40155</c:v>
                </c:pt>
                <c:pt idx="2678">
                  <c:v>40170</c:v>
                </c:pt>
                <c:pt idx="2679">
                  <c:v>40185</c:v>
                </c:pt>
                <c:pt idx="2680">
                  <c:v>40200</c:v>
                </c:pt>
                <c:pt idx="2681">
                  <c:v>40215</c:v>
                </c:pt>
                <c:pt idx="2682">
                  <c:v>40230</c:v>
                </c:pt>
                <c:pt idx="2683">
                  <c:v>40245</c:v>
                </c:pt>
                <c:pt idx="2684">
                  <c:v>40260</c:v>
                </c:pt>
                <c:pt idx="2685">
                  <c:v>40275</c:v>
                </c:pt>
                <c:pt idx="2686">
                  <c:v>40290</c:v>
                </c:pt>
                <c:pt idx="2687">
                  <c:v>40305</c:v>
                </c:pt>
                <c:pt idx="2688">
                  <c:v>40320</c:v>
                </c:pt>
                <c:pt idx="2689">
                  <c:v>40335</c:v>
                </c:pt>
                <c:pt idx="2690">
                  <c:v>40350</c:v>
                </c:pt>
                <c:pt idx="2691">
                  <c:v>40365</c:v>
                </c:pt>
                <c:pt idx="2692">
                  <c:v>40380</c:v>
                </c:pt>
                <c:pt idx="2693">
                  <c:v>40395</c:v>
                </c:pt>
                <c:pt idx="2694">
                  <c:v>40410</c:v>
                </c:pt>
                <c:pt idx="2695">
                  <c:v>40425</c:v>
                </c:pt>
                <c:pt idx="2696">
                  <c:v>40440</c:v>
                </c:pt>
                <c:pt idx="2697">
                  <c:v>40455</c:v>
                </c:pt>
                <c:pt idx="2698">
                  <c:v>40470</c:v>
                </c:pt>
                <c:pt idx="2699">
                  <c:v>40485</c:v>
                </c:pt>
                <c:pt idx="2700">
                  <c:v>40500</c:v>
                </c:pt>
                <c:pt idx="2701">
                  <c:v>40515</c:v>
                </c:pt>
                <c:pt idx="2702">
                  <c:v>40530</c:v>
                </c:pt>
                <c:pt idx="2703">
                  <c:v>40545</c:v>
                </c:pt>
                <c:pt idx="2704">
                  <c:v>40560</c:v>
                </c:pt>
                <c:pt idx="2705">
                  <c:v>40575</c:v>
                </c:pt>
                <c:pt idx="2706">
                  <c:v>40590</c:v>
                </c:pt>
                <c:pt idx="2707">
                  <c:v>40605</c:v>
                </c:pt>
                <c:pt idx="2708">
                  <c:v>40620</c:v>
                </c:pt>
                <c:pt idx="2709">
                  <c:v>40635</c:v>
                </c:pt>
                <c:pt idx="2710">
                  <c:v>40650</c:v>
                </c:pt>
                <c:pt idx="2711">
                  <c:v>40665</c:v>
                </c:pt>
                <c:pt idx="2712">
                  <c:v>40680</c:v>
                </c:pt>
                <c:pt idx="2713">
                  <c:v>40695</c:v>
                </c:pt>
                <c:pt idx="2714">
                  <c:v>40710</c:v>
                </c:pt>
                <c:pt idx="2715">
                  <c:v>40725</c:v>
                </c:pt>
                <c:pt idx="2716">
                  <c:v>40740</c:v>
                </c:pt>
                <c:pt idx="2717">
                  <c:v>40755</c:v>
                </c:pt>
                <c:pt idx="2718">
                  <c:v>40770</c:v>
                </c:pt>
                <c:pt idx="2719">
                  <c:v>40785</c:v>
                </c:pt>
                <c:pt idx="2720">
                  <c:v>40800</c:v>
                </c:pt>
                <c:pt idx="2721">
                  <c:v>40815</c:v>
                </c:pt>
                <c:pt idx="2722">
                  <c:v>40830</c:v>
                </c:pt>
                <c:pt idx="2723">
                  <c:v>40845</c:v>
                </c:pt>
                <c:pt idx="2724">
                  <c:v>40860</c:v>
                </c:pt>
                <c:pt idx="2725">
                  <c:v>40875</c:v>
                </c:pt>
                <c:pt idx="2726">
                  <c:v>40890</c:v>
                </c:pt>
                <c:pt idx="2727">
                  <c:v>40905</c:v>
                </c:pt>
                <c:pt idx="2728">
                  <c:v>40920</c:v>
                </c:pt>
                <c:pt idx="2729">
                  <c:v>40935</c:v>
                </c:pt>
                <c:pt idx="2730">
                  <c:v>40950</c:v>
                </c:pt>
                <c:pt idx="2731">
                  <c:v>40965</c:v>
                </c:pt>
                <c:pt idx="2732">
                  <c:v>40980</c:v>
                </c:pt>
                <c:pt idx="2733">
                  <c:v>40995</c:v>
                </c:pt>
                <c:pt idx="2734">
                  <c:v>41010</c:v>
                </c:pt>
                <c:pt idx="2735">
                  <c:v>41025</c:v>
                </c:pt>
                <c:pt idx="2736">
                  <c:v>41040</c:v>
                </c:pt>
                <c:pt idx="2737">
                  <c:v>41055</c:v>
                </c:pt>
                <c:pt idx="2738">
                  <c:v>41070</c:v>
                </c:pt>
                <c:pt idx="2739">
                  <c:v>41085</c:v>
                </c:pt>
                <c:pt idx="2740">
                  <c:v>41100</c:v>
                </c:pt>
                <c:pt idx="2741">
                  <c:v>41115</c:v>
                </c:pt>
                <c:pt idx="2742">
                  <c:v>41130</c:v>
                </c:pt>
                <c:pt idx="2743">
                  <c:v>41145</c:v>
                </c:pt>
                <c:pt idx="2744">
                  <c:v>41160</c:v>
                </c:pt>
                <c:pt idx="2745">
                  <c:v>41175</c:v>
                </c:pt>
                <c:pt idx="2746">
                  <c:v>41190</c:v>
                </c:pt>
                <c:pt idx="2747">
                  <c:v>41205</c:v>
                </c:pt>
                <c:pt idx="2748">
                  <c:v>41220</c:v>
                </c:pt>
                <c:pt idx="2749">
                  <c:v>41235</c:v>
                </c:pt>
                <c:pt idx="2750">
                  <c:v>41250</c:v>
                </c:pt>
                <c:pt idx="2751">
                  <c:v>41265</c:v>
                </c:pt>
                <c:pt idx="2752">
                  <c:v>41280</c:v>
                </c:pt>
                <c:pt idx="2753">
                  <c:v>41295</c:v>
                </c:pt>
                <c:pt idx="2754">
                  <c:v>41310</c:v>
                </c:pt>
                <c:pt idx="2755">
                  <c:v>41325</c:v>
                </c:pt>
                <c:pt idx="2756">
                  <c:v>41340</c:v>
                </c:pt>
                <c:pt idx="2757">
                  <c:v>41355</c:v>
                </c:pt>
                <c:pt idx="2758">
                  <c:v>41370</c:v>
                </c:pt>
                <c:pt idx="2759">
                  <c:v>41385</c:v>
                </c:pt>
                <c:pt idx="2760">
                  <c:v>41400</c:v>
                </c:pt>
                <c:pt idx="2761">
                  <c:v>41415</c:v>
                </c:pt>
                <c:pt idx="2762">
                  <c:v>41430</c:v>
                </c:pt>
                <c:pt idx="2763">
                  <c:v>41445</c:v>
                </c:pt>
                <c:pt idx="2764">
                  <c:v>41460</c:v>
                </c:pt>
                <c:pt idx="2765">
                  <c:v>41475</c:v>
                </c:pt>
                <c:pt idx="2766">
                  <c:v>41490</c:v>
                </c:pt>
                <c:pt idx="2767">
                  <c:v>41505</c:v>
                </c:pt>
                <c:pt idx="2768">
                  <c:v>41520</c:v>
                </c:pt>
                <c:pt idx="2769">
                  <c:v>41535</c:v>
                </c:pt>
                <c:pt idx="2770">
                  <c:v>41550</c:v>
                </c:pt>
                <c:pt idx="2771">
                  <c:v>41565</c:v>
                </c:pt>
                <c:pt idx="2772">
                  <c:v>41580</c:v>
                </c:pt>
                <c:pt idx="2773">
                  <c:v>41595</c:v>
                </c:pt>
                <c:pt idx="2774">
                  <c:v>41610</c:v>
                </c:pt>
                <c:pt idx="2775">
                  <c:v>41625</c:v>
                </c:pt>
                <c:pt idx="2776">
                  <c:v>41640</c:v>
                </c:pt>
                <c:pt idx="2777">
                  <c:v>41655</c:v>
                </c:pt>
                <c:pt idx="2778">
                  <c:v>41670</c:v>
                </c:pt>
                <c:pt idx="2779">
                  <c:v>41685</c:v>
                </c:pt>
                <c:pt idx="2780">
                  <c:v>41700</c:v>
                </c:pt>
                <c:pt idx="2781">
                  <c:v>41715</c:v>
                </c:pt>
                <c:pt idx="2782">
                  <c:v>41730</c:v>
                </c:pt>
                <c:pt idx="2783">
                  <c:v>41745</c:v>
                </c:pt>
                <c:pt idx="2784">
                  <c:v>41760</c:v>
                </c:pt>
                <c:pt idx="2785">
                  <c:v>41775</c:v>
                </c:pt>
                <c:pt idx="2786">
                  <c:v>41790</c:v>
                </c:pt>
                <c:pt idx="2787">
                  <c:v>41805</c:v>
                </c:pt>
                <c:pt idx="2788">
                  <c:v>41820</c:v>
                </c:pt>
                <c:pt idx="2789">
                  <c:v>41835</c:v>
                </c:pt>
                <c:pt idx="2790">
                  <c:v>41850</c:v>
                </c:pt>
                <c:pt idx="2791">
                  <c:v>41865</c:v>
                </c:pt>
                <c:pt idx="2792">
                  <c:v>41880</c:v>
                </c:pt>
                <c:pt idx="2793">
                  <c:v>41895</c:v>
                </c:pt>
                <c:pt idx="2794">
                  <c:v>41910</c:v>
                </c:pt>
                <c:pt idx="2795">
                  <c:v>41925</c:v>
                </c:pt>
                <c:pt idx="2796">
                  <c:v>41940</c:v>
                </c:pt>
                <c:pt idx="2797">
                  <c:v>41955</c:v>
                </c:pt>
                <c:pt idx="2798">
                  <c:v>41970</c:v>
                </c:pt>
                <c:pt idx="2799">
                  <c:v>41985</c:v>
                </c:pt>
                <c:pt idx="2800">
                  <c:v>42000</c:v>
                </c:pt>
                <c:pt idx="2801">
                  <c:v>42015</c:v>
                </c:pt>
                <c:pt idx="2802">
                  <c:v>42030</c:v>
                </c:pt>
                <c:pt idx="2803">
                  <c:v>42045</c:v>
                </c:pt>
                <c:pt idx="2804">
                  <c:v>42060</c:v>
                </c:pt>
                <c:pt idx="2805">
                  <c:v>42075</c:v>
                </c:pt>
                <c:pt idx="2806">
                  <c:v>42090</c:v>
                </c:pt>
                <c:pt idx="2807">
                  <c:v>42105</c:v>
                </c:pt>
                <c:pt idx="2808">
                  <c:v>42120</c:v>
                </c:pt>
                <c:pt idx="2809">
                  <c:v>42135</c:v>
                </c:pt>
                <c:pt idx="2810">
                  <c:v>42150</c:v>
                </c:pt>
                <c:pt idx="2811">
                  <c:v>42165</c:v>
                </c:pt>
                <c:pt idx="2812">
                  <c:v>42180</c:v>
                </c:pt>
                <c:pt idx="2813">
                  <c:v>42195</c:v>
                </c:pt>
                <c:pt idx="2814">
                  <c:v>42210</c:v>
                </c:pt>
                <c:pt idx="2815">
                  <c:v>42225</c:v>
                </c:pt>
                <c:pt idx="2816">
                  <c:v>42240</c:v>
                </c:pt>
                <c:pt idx="2817">
                  <c:v>42255</c:v>
                </c:pt>
                <c:pt idx="2818">
                  <c:v>42270</c:v>
                </c:pt>
                <c:pt idx="2819">
                  <c:v>42285</c:v>
                </c:pt>
                <c:pt idx="2820">
                  <c:v>42300</c:v>
                </c:pt>
                <c:pt idx="2821">
                  <c:v>42315</c:v>
                </c:pt>
                <c:pt idx="2822">
                  <c:v>42330</c:v>
                </c:pt>
                <c:pt idx="2823">
                  <c:v>42345</c:v>
                </c:pt>
                <c:pt idx="2824">
                  <c:v>42360</c:v>
                </c:pt>
                <c:pt idx="2825">
                  <c:v>42375</c:v>
                </c:pt>
                <c:pt idx="2826">
                  <c:v>42390</c:v>
                </c:pt>
                <c:pt idx="2827">
                  <c:v>42405</c:v>
                </c:pt>
                <c:pt idx="2828">
                  <c:v>42420</c:v>
                </c:pt>
                <c:pt idx="2829">
                  <c:v>42435</c:v>
                </c:pt>
                <c:pt idx="2830">
                  <c:v>42450</c:v>
                </c:pt>
                <c:pt idx="2831">
                  <c:v>42465</c:v>
                </c:pt>
                <c:pt idx="2832">
                  <c:v>42480</c:v>
                </c:pt>
                <c:pt idx="2833">
                  <c:v>42495</c:v>
                </c:pt>
                <c:pt idx="2834">
                  <c:v>42510</c:v>
                </c:pt>
                <c:pt idx="2835">
                  <c:v>42525</c:v>
                </c:pt>
                <c:pt idx="2836">
                  <c:v>42540</c:v>
                </c:pt>
                <c:pt idx="2837">
                  <c:v>42555</c:v>
                </c:pt>
                <c:pt idx="2838">
                  <c:v>42570</c:v>
                </c:pt>
                <c:pt idx="2839">
                  <c:v>42585</c:v>
                </c:pt>
                <c:pt idx="2840">
                  <c:v>42600</c:v>
                </c:pt>
                <c:pt idx="2841">
                  <c:v>42615</c:v>
                </c:pt>
                <c:pt idx="2842">
                  <c:v>42630</c:v>
                </c:pt>
                <c:pt idx="2843">
                  <c:v>42645</c:v>
                </c:pt>
                <c:pt idx="2844">
                  <c:v>42660</c:v>
                </c:pt>
                <c:pt idx="2845">
                  <c:v>42675</c:v>
                </c:pt>
                <c:pt idx="2846">
                  <c:v>42690</c:v>
                </c:pt>
                <c:pt idx="2847">
                  <c:v>42705</c:v>
                </c:pt>
                <c:pt idx="2848">
                  <c:v>42720</c:v>
                </c:pt>
                <c:pt idx="2849">
                  <c:v>42735</c:v>
                </c:pt>
                <c:pt idx="2850">
                  <c:v>42750</c:v>
                </c:pt>
                <c:pt idx="2851">
                  <c:v>42765</c:v>
                </c:pt>
                <c:pt idx="2852">
                  <c:v>42780</c:v>
                </c:pt>
                <c:pt idx="2853">
                  <c:v>42795</c:v>
                </c:pt>
                <c:pt idx="2854">
                  <c:v>42810</c:v>
                </c:pt>
                <c:pt idx="2855">
                  <c:v>42825</c:v>
                </c:pt>
                <c:pt idx="2856">
                  <c:v>42840</c:v>
                </c:pt>
                <c:pt idx="2857">
                  <c:v>42855</c:v>
                </c:pt>
                <c:pt idx="2858">
                  <c:v>42870</c:v>
                </c:pt>
                <c:pt idx="2859">
                  <c:v>42885</c:v>
                </c:pt>
                <c:pt idx="2860">
                  <c:v>42900</c:v>
                </c:pt>
                <c:pt idx="2861">
                  <c:v>42915</c:v>
                </c:pt>
                <c:pt idx="2862">
                  <c:v>42930</c:v>
                </c:pt>
                <c:pt idx="2863">
                  <c:v>42945</c:v>
                </c:pt>
                <c:pt idx="2864">
                  <c:v>42960</c:v>
                </c:pt>
                <c:pt idx="2865">
                  <c:v>42975</c:v>
                </c:pt>
                <c:pt idx="2866">
                  <c:v>42990</c:v>
                </c:pt>
                <c:pt idx="2867">
                  <c:v>43005</c:v>
                </c:pt>
                <c:pt idx="2868">
                  <c:v>43020</c:v>
                </c:pt>
                <c:pt idx="2869">
                  <c:v>43035</c:v>
                </c:pt>
                <c:pt idx="2870">
                  <c:v>43050</c:v>
                </c:pt>
                <c:pt idx="2871">
                  <c:v>43065</c:v>
                </c:pt>
                <c:pt idx="2872">
                  <c:v>43080</c:v>
                </c:pt>
                <c:pt idx="2873">
                  <c:v>43095</c:v>
                </c:pt>
                <c:pt idx="2874">
                  <c:v>43110</c:v>
                </c:pt>
                <c:pt idx="2875">
                  <c:v>43125</c:v>
                </c:pt>
                <c:pt idx="2876">
                  <c:v>43140</c:v>
                </c:pt>
                <c:pt idx="2877">
                  <c:v>43155</c:v>
                </c:pt>
                <c:pt idx="2878">
                  <c:v>43170</c:v>
                </c:pt>
                <c:pt idx="2879">
                  <c:v>43185</c:v>
                </c:pt>
                <c:pt idx="2880">
                  <c:v>43200</c:v>
                </c:pt>
                <c:pt idx="2881">
                  <c:v>43215</c:v>
                </c:pt>
                <c:pt idx="2882">
                  <c:v>43230</c:v>
                </c:pt>
                <c:pt idx="2883">
                  <c:v>43245</c:v>
                </c:pt>
                <c:pt idx="2884">
                  <c:v>43260</c:v>
                </c:pt>
                <c:pt idx="2885">
                  <c:v>43275</c:v>
                </c:pt>
                <c:pt idx="2886">
                  <c:v>43290</c:v>
                </c:pt>
                <c:pt idx="2887">
                  <c:v>43305</c:v>
                </c:pt>
                <c:pt idx="2888">
                  <c:v>43320</c:v>
                </c:pt>
                <c:pt idx="2889">
                  <c:v>43335</c:v>
                </c:pt>
                <c:pt idx="2890">
                  <c:v>43350</c:v>
                </c:pt>
                <c:pt idx="2891">
                  <c:v>43365</c:v>
                </c:pt>
                <c:pt idx="2892">
                  <c:v>43380</c:v>
                </c:pt>
                <c:pt idx="2893">
                  <c:v>43395</c:v>
                </c:pt>
                <c:pt idx="2894">
                  <c:v>43410</c:v>
                </c:pt>
                <c:pt idx="2895">
                  <c:v>43425</c:v>
                </c:pt>
                <c:pt idx="2896">
                  <c:v>43440</c:v>
                </c:pt>
                <c:pt idx="2897">
                  <c:v>43455</c:v>
                </c:pt>
                <c:pt idx="2898">
                  <c:v>43470</c:v>
                </c:pt>
                <c:pt idx="2899">
                  <c:v>43485</c:v>
                </c:pt>
                <c:pt idx="2900">
                  <c:v>43500</c:v>
                </c:pt>
                <c:pt idx="2901">
                  <c:v>43515</c:v>
                </c:pt>
                <c:pt idx="2902">
                  <c:v>43530</c:v>
                </c:pt>
                <c:pt idx="2903">
                  <c:v>43545</c:v>
                </c:pt>
                <c:pt idx="2904">
                  <c:v>43560</c:v>
                </c:pt>
                <c:pt idx="2905">
                  <c:v>43575</c:v>
                </c:pt>
                <c:pt idx="2906">
                  <c:v>43590</c:v>
                </c:pt>
                <c:pt idx="2907">
                  <c:v>43605</c:v>
                </c:pt>
                <c:pt idx="2908">
                  <c:v>43620</c:v>
                </c:pt>
                <c:pt idx="2909">
                  <c:v>43635</c:v>
                </c:pt>
                <c:pt idx="2910">
                  <c:v>43650</c:v>
                </c:pt>
                <c:pt idx="2911">
                  <c:v>43665</c:v>
                </c:pt>
                <c:pt idx="2912">
                  <c:v>43680</c:v>
                </c:pt>
                <c:pt idx="2913">
                  <c:v>43695</c:v>
                </c:pt>
                <c:pt idx="2914">
                  <c:v>43710</c:v>
                </c:pt>
                <c:pt idx="2915">
                  <c:v>43725</c:v>
                </c:pt>
                <c:pt idx="2916">
                  <c:v>43740</c:v>
                </c:pt>
                <c:pt idx="2917">
                  <c:v>43755</c:v>
                </c:pt>
                <c:pt idx="2918">
                  <c:v>43770</c:v>
                </c:pt>
                <c:pt idx="2919">
                  <c:v>43785</c:v>
                </c:pt>
                <c:pt idx="2920">
                  <c:v>43800</c:v>
                </c:pt>
                <c:pt idx="2921">
                  <c:v>43815</c:v>
                </c:pt>
                <c:pt idx="2922">
                  <c:v>43830</c:v>
                </c:pt>
                <c:pt idx="2923">
                  <c:v>43845</c:v>
                </c:pt>
                <c:pt idx="2924">
                  <c:v>43860</c:v>
                </c:pt>
                <c:pt idx="2925">
                  <c:v>43875</c:v>
                </c:pt>
                <c:pt idx="2926">
                  <c:v>43890</c:v>
                </c:pt>
                <c:pt idx="2927">
                  <c:v>43905</c:v>
                </c:pt>
                <c:pt idx="2928">
                  <c:v>43920</c:v>
                </c:pt>
                <c:pt idx="2929">
                  <c:v>43935</c:v>
                </c:pt>
                <c:pt idx="2930">
                  <c:v>43950</c:v>
                </c:pt>
                <c:pt idx="2931">
                  <c:v>43965</c:v>
                </c:pt>
                <c:pt idx="2932">
                  <c:v>43980</c:v>
                </c:pt>
                <c:pt idx="2933">
                  <c:v>43995</c:v>
                </c:pt>
                <c:pt idx="2934">
                  <c:v>44010</c:v>
                </c:pt>
                <c:pt idx="2935">
                  <c:v>44025</c:v>
                </c:pt>
                <c:pt idx="2936">
                  <c:v>44040</c:v>
                </c:pt>
                <c:pt idx="2937">
                  <c:v>44055</c:v>
                </c:pt>
                <c:pt idx="2938">
                  <c:v>44070</c:v>
                </c:pt>
                <c:pt idx="2939">
                  <c:v>44085</c:v>
                </c:pt>
                <c:pt idx="2940">
                  <c:v>44100</c:v>
                </c:pt>
                <c:pt idx="2941">
                  <c:v>44115</c:v>
                </c:pt>
                <c:pt idx="2942">
                  <c:v>44130</c:v>
                </c:pt>
                <c:pt idx="2943">
                  <c:v>44145</c:v>
                </c:pt>
                <c:pt idx="2944">
                  <c:v>44160</c:v>
                </c:pt>
                <c:pt idx="2945">
                  <c:v>44175</c:v>
                </c:pt>
                <c:pt idx="2946">
                  <c:v>44190</c:v>
                </c:pt>
                <c:pt idx="2947">
                  <c:v>44205</c:v>
                </c:pt>
                <c:pt idx="2948">
                  <c:v>44220</c:v>
                </c:pt>
                <c:pt idx="2949">
                  <c:v>44235</c:v>
                </c:pt>
                <c:pt idx="2950">
                  <c:v>44250</c:v>
                </c:pt>
                <c:pt idx="2951">
                  <c:v>44265</c:v>
                </c:pt>
                <c:pt idx="2952">
                  <c:v>44280</c:v>
                </c:pt>
                <c:pt idx="2953">
                  <c:v>44295</c:v>
                </c:pt>
                <c:pt idx="2954">
                  <c:v>44310</c:v>
                </c:pt>
                <c:pt idx="2955">
                  <c:v>44325</c:v>
                </c:pt>
                <c:pt idx="2956">
                  <c:v>44340</c:v>
                </c:pt>
                <c:pt idx="2957">
                  <c:v>44355</c:v>
                </c:pt>
                <c:pt idx="2958">
                  <c:v>44370</c:v>
                </c:pt>
                <c:pt idx="2959">
                  <c:v>44385</c:v>
                </c:pt>
                <c:pt idx="2960">
                  <c:v>44400</c:v>
                </c:pt>
                <c:pt idx="2961">
                  <c:v>44415</c:v>
                </c:pt>
                <c:pt idx="2962">
                  <c:v>44430</c:v>
                </c:pt>
                <c:pt idx="2963">
                  <c:v>44445</c:v>
                </c:pt>
                <c:pt idx="2964">
                  <c:v>44460</c:v>
                </c:pt>
                <c:pt idx="2965">
                  <c:v>44475</c:v>
                </c:pt>
                <c:pt idx="2966">
                  <c:v>44490</c:v>
                </c:pt>
                <c:pt idx="2967">
                  <c:v>44505</c:v>
                </c:pt>
                <c:pt idx="2968">
                  <c:v>44520</c:v>
                </c:pt>
                <c:pt idx="2969">
                  <c:v>44535</c:v>
                </c:pt>
                <c:pt idx="2970">
                  <c:v>44550</c:v>
                </c:pt>
                <c:pt idx="2971">
                  <c:v>44565</c:v>
                </c:pt>
                <c:pt idx="2972">
                  <c:v>44580</c:v>
                </c:pt>
                <c:pt idx="2973">
                  <c:v>44595</c:v>
                </c:pt>
                <c:pt idx="2974">
                  <c:v>44610</c:v>
                </c:pt>
                <c:pt idx="2975">
                  <c:v>44625</c:v>
                </c:pt>
                <c:pt idx="2976">
                  <c:v>44640</c:v>
                </c:pt>
                <c:pt idx="2977">
                  <c:v>44655</c:v>
                </c:pt>
                <c:pt idx="2978">
                  <c:v>44670</c:v>
                </c:pt>
                <c:pt idx="2979">
                  <c:v>44685</c:v>
                </c:pt>
                <c:pt idx="2980">
                  <c:v>44700</c:v>
                </c:pt>
                <c:pt idx="2981">
                  <c:v>44715</c:v>
                </c:pt>
                <c:pt idx="2982">
                  <c:v>44730</c:v>
                </c:pt>
                <c:pt idx="2983">
                  <c:v>44745</c:v>
                </c:pt>
                <c:pt idx="2984">
                  <c:v>44760</c:v>
                </c:pt>
                <c:pt idx="2985">
                  <c:v>44775</c:v>
                </c:pt>
                <c:pt idx="2986">
                  <c:v>44790</c:v>
                </c:pt>
                <c:pt idx="2987">
                  <c:v>44805</c:v>
                </c:pt>
                <c:pt idx="2988">
                  <c:v>44820</c:v>
                </c:pt>
                <c:pt idx="2989">
                  <c:v>44835</c:v>
                </c:pt>
                <c:pt idx="2990">
                  <c:v>44850</c:v>
                </c:pt>
                <c:pt idx="2991">
                  <c:v>44865</c:v>
                </c:pt>
                <c:pt idx="2992">
                  <c:v>44880</c:v>
                </c:pt>
                <c:pt idx="2993">
                  <c:v>44895</c:v>
                </c:pt>
                <c:pt idx="2994">
                  <c:v>44910</c:v>
                </c:pt>
                <c:pt idx="2995">
                  <c:v>44925</c:v>
                </c:pt>
                <c:pt idx="2996">
                  <c:v>44940</c:v>
                </c:pt>
                <c:pt idx="2997">
                  <c:v>44955</c:v>
                </c:pt>
                <c:pt idx="2998">
                  <c:v>44970</c:v>
                </c:pt>
                <c:pt idx="2999">
                  <c:v>44985</c:v>
                </c:pt>
                <c:pt idx="3000">
                  <c:v>45000</c:v>
                </c:pt>
                <c:pt idx="3001">
                  <c:v>45015</c:v>
                </c:pt>
                <c:pt idx="3002">
                  <c:v>45030</c:v>
                </c:pt>
                <c:pt idx="3003">
                  <c:v>45045</c:v>
                </c:pt>
                <c:pt idx="3004">
                  <c:v>45060</c:v>
                </c:pt>
                <c:pt idx="3005">
                  <c:v>45075</c:v>
                </c:pt>
                <c:pt idx="3006">
                  <c:v>45090</c:v>
                </c:pt>
                <c:pt idx="3007">
                  <c:v>45105</c:v>
                </c:pt>
                <c:pt idx="3008">
                  <c:v>45120</c:v>
                </c:pt>
                <c:pt idx="3009">
                  <c:v>45135</c:v>
                </c:pt>
                <c:pt idx="3010">
                  <c:v>45150</c:v>
                </c:pt>
                <c:pt idx="3011">
                  <c:v>45165</c:v>
                </c:pt>
                <c:pt idx="3012">
                  <c:v>45180</c:v>
                </c:pt>
                <c:pt idx="3013">
                  <c:v>45195</c:v>
                </c:pt>
                <c:pt idx="3014">
                  <c:v>45210</c:v>
                </c:pt>
                <c:pt idx="3015">
                  <c:v>45225</c:v>
                </c:pt>
                <c:pt idx="3016">
                  <c:v>45240</c:v>
                </c:pt>
                <c:pt idx="3017">
                  <c:v>45255</c:v>
                </c:pt>
                <c:pt idx="3018">
                  <c:v>45270</c:v>
                </c:pt>
                <c:pt idx="3019">
                  <c:v>45285</c:v>
                </c:pt>
                <c:pt idx="3020">
                  <c:v>45300</c:v>
                </c:pt>
                <c:pt idx="3021">
                  <c:v>45315</c:v>
                </c:pt>
                <c:pt idx="3022">
                  <c:v>45330</c:v>
                </c:pt>
                <c:pt idx="3023">
                  <c:v>45345</c:v>
                </c:pt>
                <c:pt idx="3024">
                  <c:v>45360</c:v>
                </c:pt>
                <c:pt idx="3025">
                  <c:v>45375</c:v>
                </c:pt>
                <c:pt idx="3026">
                  <c:v>45390</c:v>
                </c:pt>
                <c:pt idx="3027">
                  <c:v>45405</c:v>
                </c:pt>
                <c:pt idx="3028">
                  <c:v>45420</c:v>
                </c:pt>
                <c:pt idx="3029">
                  <c:v>45435</c:v>
                </c:pt>
                <c:pt idx="3030">
                  <c:v>45450</c:v>
                </c:pt>
                <c:pt idx="3031">
                  <c:v>45465</c:v>
                </c:pt>
                <c:pt idx="3032">
                  <c:v>45480</c:v>
                </c:pt>
                <c:pt idx="3033">
                  <c:v>45495</c:v>
                </c:pt>
                <c:pt idx="3034">
                  <c:v>45510</c:v>
                </c:pt>
                <c:pt idx="3035">
                  <c:v>45525</c:v>
                </c:pt>
                <c:pt idx="3036">
                  <c:v>45540</c:v>
                </c:pt>
                <c:pt idx="3037">
                  <c:v>45555</c:v>
                </c:pt>
                <c:pt idx="3038">
                  <c:v>45570</c:v>
                </c:pt>
                <c:pt idx="3039">
                  <c:v>45585</c:v>
                </c:pt>
                <c:pt idx="3040">
                  <c:v>45600</c:v>
                </c:pt>
                <c:pt idx="3041">
                  <c:v>45615</c:v>
                </c:pt>
                <c:pt idx="3042">
                  <c:v>45630</c:v>
                </c:pt>
                <c:pt idx="3043">
                  <c:v>45645</c:v>
                </c:pt>
                <c:pt idx="3044">
                  <c:v>45660</c:v>
                </c:pt>
                <c:pt idx="3045">
                  <c:v>45675</c:v>
                </c:pt>
                <c:pt idx="3046">
                  <c:v>45690</c:v>
                </c:pt>
                <c:pt idx="3047">
                  <c:v>45705</c:v>
                </c:pt>
                <c:pt idx="3048">
                  <c:v>45720</c:v>
                </c:pt>
                <c:pt idx="3049">
                  <c:v>45735</c:v>
                </c:pt>
                <c:pt idx="3050">
                  <c:v>45750</c:v>
                </c:pt>
                <c:pt idx="3051">
                  <c:v>45765</c:v>
                </c:pt>
                <c:pt idx="3052">
                  <c:v>45780</c:v>
                </c:pt>
                <c:pt idx="3053">
                  <c:v>45795</c:v>
                </c:pt>
                <c:pt idx="3054">
                  <c:v>45810</c:v>
                </c:pt>
                <c:pt idx="3055">
                  <c:v>45825</c:v>
                </c:pt>
                <c:pt idx="3056">
                  <c:v>45840</c:v>
                </c:pt>
                <c:pt idx="3057">
                  <c:v>45855</c:v>
                </c:pt>
                <c:pt idx="3058">
                  <c:v>45870</c:v>
                </c:pt>
                <c:pt idx="3059">
                  <c:v>45885</c:v>
                </c:pt>
                <c:pt idx="3060">
                  <c:v>45900</c:v>
                </c:pt>
                <c:pt idx="3061">
                  <c:v>45915</c:v>
                </c:pt>
                <c:pt idx="3062">
                  <c:v>45930</c:v>
                </c:pt>
                <c:pt idx="3063">
                  <c:v>45945</c:v>
                </c:pt>
                <c:pt idx="3064">
                  <c:v>45960</c:v>
                </c:pt>
                <c:pt idx="3065">
                  <c:v>45975</c:v>
                </c:pt>
                <c:pt idx="3066">
                  <c:v>45990</c:v>
                </c:pt>
                <c:pt idx="3067">
                  <c:v>46005</c:v>
                </c:pt>
                <c:pt idx="3068">
                  <c:v>46020</c:v>
                </c:pt>
                <c:pt idx="3069">
                  <c:v>46035</c:v>
                </c:pt>
                <c:pt idx="3070">
                  <c:v>46050</c:v>
                </c:pt>
                <c:pt idx="3071">
                  <c:v>46065</c:v>
                </c:pt>
                <c:pt idx="3072">
                  <c:v>46080</c:v>
                </c:pt>
                <c:pt idx="3073">
                  <c:v>46095</c:v>
                </c:pt>
                <c:pt idx="3074">
                  <c:v>46110</c:v>
                </c:pt>
                <c:pt idx="3075">
                  <c:v>46125</c:v>
                </c:pt>
                <c:pt idx="3076">
                  <c:v>46140</c:v>
                </c:pt>
                <c:pt idx="3077">
                  <c:v>46155</c:v>
                </c:pt>
                <c:pt idx="3078">
                  <c:v>46170</c:v>
                </c:pt>
                <c:pt idx="3079">
                  <c:v>46185</c:v>
                </c:pt>
                <c:pt idx="3080">
                  <c:v>46200</c:v>
                </c:pt>
                <c:pt idx="3081">
                  <c:v>46215</c:v>
                </c:pt>
                <c:pt idx="3082">
                  <c:v>46230</c:v>
                </c:pt>
                <c:pt idx="3083">
                  <c:v>46245</c:v>
                </c:pt>
                <c:pt idx="3084">
                  <c:v>46260</c:v>
                </c:pt>
                <c:pt idx="3085">
                  <c:v>46275</c:v>
                </c:pt>
                <c:pt idx="3086">
                  <c:v>46290</c:v>
                </c:pt>
                <c:pt idx="3087">
                  <c:v>46305</c:v>
                </c:pt>
                <c:pt idx="3088">
                  <c:v>46320</c:v>
                </c:pt>
                <c:pt idx="3089">
                  <c:v>46335</c:v>
                </c:pt>
                <c:pt idx="3090">
                  <c:v>46350</c:v>
                </c:pt>
                <c:pt idx="3091">
                  <c:v>46365</c:v>
                </c:pt>
                <c:pt idx="3092">
                  <c:v>46380</c:v>
                </c:pt>
                <c:pt idx="3093">
                  <c:v>46395</c:v>
                </c:pt>
                <c:pt idx="3094">
                  <c:v>46410</c:v>
                </c:pt>
                <c:pt idx="3095">
                  <c:v>46425</c:v>
                </c:pt>
                <c:pt idx="3096">
                  <c:v>46440</c:v>
                </c:pt>
                <c:pt idx="3097">
                  <c:v>46455</c:v>
                </c:pt>
                <c:pt idx="3098">
                  <c:v>46470</c:v>
                </c:pt>
                <c:pt idx="3099">
                  <c:v>46485</c:v>
                </c:pt>
                <c:pt idx="3100">
                  <c:v>46500</c:v>
                </c:pt>
                <c:pt idx="3101">
                  <c:v>46515</c:v>
                </c:pt>
                <c:pt idx="3102">
                  <c:v>46530</c:v>
                </c:pt>
                <c:pt idx="3103">
                  <c:v>46545</c:v>
                </c:pt>
                <c:pt idx="3104">
                  <c:v>46560</c:v>
                </c:pt>
                <c:pt idx="3105">
                  <c:v>46575</c:v>
                </c:pt>
                <c:pt idx="3106">
                  <c:v>46590</c:v>
                </c:pt>
                <c:pt idx="3107">
                  <c:v>46605</c:v>
                </c:pt>
                <c:pt idx="3108">
                  <c:v>46620</c:v>
                </c:pt>
                <c:pt idx="3109">
                  <c:v>46635</c:v>
                </c:pt>
                <c:pt idx="3110">
                  <c:v>46650</c:v>
                </c:pt>
                <c:pt idx="3111">
                  <c:v>46665</c:v>
                </c:pt>
                <c:pt idx="3112">
                  <c:v>46680</c:v>
                </c:pt>
                <c:pt idx="3113">
                  <c:v>46695</c:v>
                </c:pt>
                <c:pt idx="3114">
                  <c:v>46710</c:v>
                </c:pt>
                <c:pt idx="3115">
                  <c:v>46725</c:v>
                </c:pt>
                <c:pt idx="3116">
                  <c:v>46740</c:v>
                </c:pt>
                <c:pt idx="3117">
                  <c:v>46755</c:v>
                </c:pt>
                <c:pt idx="3118">
                  <c:v>46770</c:v>
                </c:pt>
                <c:pt idx="3119">
                  <c:v>46785</c:v>
                </c:pt>
                <c:pt idx="3120">
                  <c:v>46800</c:v>
                </c:pt>
                <c:pt idx="3121">
                  <c:v>46815</c:v>
                </c:pt>
                <c:pt idx="3122">
                  <c:v>46830</c:v>
                </c:pt>
                <c:pt idx="3123">
                  <c:v>46845</c:v>
                </c:pt>
                <c:pt idx="3124">
                  <c:v>46860</c:v>
                </c:pt>
                <c:pt idx="3125">
                  <c:v>46875</c:v>
                </c:pt>
                <c:pt idx="3126">
                  <c:v>46890</c:v>
                </c:pt>
                <c:pt idx="3127">
                  <c:v>46905</c:v>
                </c:pt>
                <c:pt idx="3128">
                  <c:v>46920</c:v>
                </c:pt>
                <c:pt idx="3129">
                  <c:v>46935</c:v>
                </c:pt>
                <c:pt idx="3130">
                  <c:v>46950</c:v>
                </c:pt>
                <c:pt idx="3131">
                  <c:v>46965</c:v>
                </c:pt>
                <c:pt idx="3132">
                  <c:v>46980</c:v>
                </c:pt>
                <c:pt idx="3133">
                  <c:v>46995</c:v>
                </c:pt>
                <c:pt idx="3134">
                  <c:v>47010</c:v>
                </c:pt>
                <c:pt idx="3135">
                  <c:v>47025</c:v>
                </c:pt>
                <c:pt idx="3136">
                  <c:v>47040</c:v>
                </c:pt>
                <c:pt idx="3137">
                  <c:v>47055</c:v>
                </c:pt>
                <c:pt idx="3138">
                  <c:v>47070</c:v>
                </c:pt>
                <c:pt idx="3139">
                  <c:v>47085</c:v>
                </c:pt>
                <c:pt idx="3140">
                  <c:v>47100</c:v>
                </c:pt>
                <c:pt idx="3141">
                  <c:v>47115</c:v>
                </c:pt>
                <c:pt idx="3142">
                  <c:v>47130</c:v>
                </c:pt>
                <c:pt idx="3143">
                  <c:v>47145</c:v>
                </c:pt>
                <c:pt idx="3144">
                  <c:v>47160</c:v>
                </c:pt>
                <c:pt idx="3145">
                  <c:v>47175</c:v>
                </c:pt>
                <c:pt idx="3146">
                  <c:v>47190</c:v>
                </c:pt>
                <c:pt idx="3147">
                  <c:v>47205</c:v>
                </c:pt>
                <c:pt idx="3148">
                  <c:v>47220</c:v>
                </c:pt>
                <c:pt idx="3149">
                  <c:v>47235</c:v>
                </c:pt>
                <c:pt idx="3150">
                  <c:v>47250</c:v>
                </c:pt>
                <c:pt idx="3151">
                  <c:v>47265</c:v>
                </c:pt>
                <c:pt idx="3152">
                  <c:v>47280</c:v>
                </c:pt>
                <c:pt idx="3153">
                  <c:v>47295</c:v>
                </c:pt>
                <c:pt idx="3154">
                  <c:v>47310</c:v>
                </c:pt>
                <c:pt idx="3155">
                  <c:v>47325</c:v>
                </c:pt>
                <c:pt idx="3156">
                  <c:v>47340</c:v>
                </c:pt>
                <c:pt idx="3157">
                  <c:v>47355</c:v>
                </c:pt>
                <c:pt idx="3158">
                  <c:v>47370</c:v>
                </c:pt>
                <c:pt idx="3159">
                  <c:v>47385</c:v>
                </c:pt>
                <c:pt idx="3160">
                  <c:v>47400</c:v>
                </c:pt>
                <c:pt idx="3161">
                  <c:v>47415</c:v>
                </c:pt>
                <c:pt idx="3162">
                  <c:v>47430</c:v>
                </c:pt>
                <c:pt idx="3163">
                  <c:v>47445</c:v>
                </c:pt>
                <c:pt idx="3164">
                  <c:v>47460</c:v>
                </c:pt>
                <c:pt idx="3165">
                  <c:v>47475</c:v>
                </c:pt>
                <c:pt idx="3166">
                  <c:v>47490</c:v>
                </c:pt>
                <c:pt idx="3167">
                  <c:v>47505</c:v>
                </c:pt>
                <c:pt idx="3168">
                  <c:v>47520</c:v>
                </c:pt>
                <c:pt idx="3169">
                  <c:v>47535</c:v>
                </c:pt>
                <c:pt idx="3170">
                  <c:v>47550</c:v>
                </c:pt>
                <c:pt idx="3171">
                  <c:v>47565</c:v>
                </c:pt>
                <c:pt idx="3172">
                  <c:v>47580</c:v>
                </c:pt>
                <c:pt idx="3173">
                  <c:v>47595</c:v>
                </c:pt>
                <c:pt idx="3174">
                  <c:v>47610</c:v>
                </c:pt>
                <c:pt idx="3175">
                  <c:v>47625</c:v>
                </c:pt>
                <c:pt idx="3176">
                  <c:v>47640</c:v>
                </c:pt>
                <c:pt idx="3177">
                  <c:v>47655</c:v>
                </c:pt>
                <c:pt idx="3178">
                  <c:v>47670</c:v>
                </c:pt>
                <c:pt idx="3179">
                  <c:v>47685</c:v>
                </c:pt>
                <c:pt idx="3180">
                  <c:v>47700</c:v>
                </c:pt>
                <c:pt idx="3181">
                  <c:v>47715</c:v>
                </c:pt>
                <c:pt idx="3182">
                  <c:v>47730</c:v>
                </c:pt>
                <c:pt idx="3183">
                  <c:v>47745</c:v>
                </c:pt>
                <c:pt idx="3184">
                  <c:v>47760</c:v>
                </c:pt>
                <c:pt idx="3185">
                  <c:v>47775</c:v>
                </c:pt>
                <c:pt idx="3186">
                  <c:v>47790</c:v>
                </c:pt>
                <c:pt idx="3187">
                  <c:v>47805</c:v>
                </c:pt>
                <c:pt idx="3188">
                  <c:v>47820</c:v>
                </c:pt>
                <c:pt idx="3189">
                  <c:v>47835</c:v>
                </c:pt>
                <c:pt idx="3190">
                  <c:v>47850</c:v>
                </c:pt>
                <c:pt idx="3191">
                  <c:v>47865</c:v>
                </c:pt>
                <c:pt idx="3192">
                  <c:v>47880</c:v>
                </c:pt>
                <c:pt idx="3193">
                  <c:v>47895</c:v>
                </c:pt>
                <c:pt idx="3194">
                  <c:v>47910</c:v>
                </c:pt>
                <c:pt idx="3195">
                  <c:v>47925</c:v>
                </c:pt>
                <c:pt idx="3196">
                  <c:v>47940</c:v>
                </c:pt>
                <c:pt idx="3197">
                  <c:v>47955</c:v>
                </c:pt>
                <c:pt idx="3198">
                  <c:v>47970</c:v>
                </c:pt>
                <c:pt idx="3199">
                  <c:v>47985</c:v>
                </c:pt>
                <c:pt idx="3200">
                  <c:v>48000</c:v>
                </c:pt>
                <c:pt idx="3201">
                  <c:v>48015</c:v>
                </c:pt>
                <c:pt idx="3202">
                  <c:v>48030</c:v>
                </c:pt>
                <c:pt idx="3203">
                  <c:v>48045</c:v>
                </c:pt>
                <c:pt idx="3204">
                  <c:v>48060</c:v>
                </c:pt>
                <c:pt idx="3205">
                  <c:v>48075</c:v>
                </c:pt>
                <c:pt idx="3206">
                  <c:v>48090</c:v>
                </c:pt>
                <c:pt idx="3207">
                  <c:v>48105</c:v>
                </c:pt>
                <c:pt idx="3208">
                  <c:v>48120</c:v>
                </c:pt>
                <c:pt idx="3209">
                  <c:v>48135</c:v>
                </c:pt>
                <c:pt idx="3210">
                  <c:v>48150</c:v>
                </c:pt>
                <c:pt idx="3211">
                  <c:v>48165</c:v>
                </c:pt>
                <c:pt idx="3212">
                  <c:v>48180</c:v>
                </c:pt>
                <c:pt idx="3213">
                  <c:v>48195</c:v>
                </c:pt>
                <c:pt idx="3214">
                  <c:v>48210</c:v>
                </c:pt>
                <c:pt idx="3215">
                  <c:v>48225</c:v>
                </c:pt>
                <c:pt idx="3216">
                  <c:v>48240</c:v>
                </c:pt>
                <c:pt idx="3217">
                  <c:v>48255</c:v>
                </c:pt>
                <c:pt idx="3218">
                  <c:v>48270</c:v>
                </c:pt>
                <c:pt idx="3219">
                  <c:v>48285</c:v>
                </c:pt>
                <c:pt idx="3220">
                  <c:v>48300</c:v>
                </c:pt>
                <c:pt idx="3221">
                  <c:v>48315</c:v>
                </c:pt>
                <c:pt idx="3222">
                  <c:v>48330</c:v>
                </c:pt>
                <c:pt idx="3223">
                  <c:v>48345</c:v>
                </c:pt>
                <c:pt idx="3224">
                  <c:v>48360</c:v>
                </c:pt>
                <c:pt idx="3225">
                  <c:v>48375</c:v>
                </c:pt>
                <c:pt idx="3226">
                  <c:v>48390</c:v>
                </c:pt>
                <c:pt idx="3227">
                  <c:v>48405</c:v>
                </c:pt>
                <c:pt idx="3228">
                  <c:v>48420</c:v>
                </c:pt>
                <c:pt idx="3229">
                  <c:v>48435</c:v>
                </c:pt>
                <c:pt idx="3230">
                  <c:v>48450</c:v>
                </c:pt>
                <c:pt idx="3231">
                  <c:v>48465</c:v>
                </c:pt>
                <c:pt idx="3232">
                  <c:v>48480</c:v>
                </c:pt>
                <c:pt idx="3233">
                  <c:v>48495</c:v>
                </c:pt>
                <c:pt idx="3234">
                  <c:v>48510</c:v>
                </c:pt>
                <c:pt idx="3235">
                  <c:v>48525</c:v>
                </c:pt>
                <c:pt idx="3236">
                  <c:v>48540</c:v>
                </c:pt>
                <c:pt idx="3237">
                  <c:v>48555</c:v>
                </c:pt>
                <c:pt idx="3238">
                  <c:v>48570</c:v>
                </c:pt>
                <c:pt idx="3239">
                  <c:v>48585</c:v>
                </c:pt>
                <c:pt idx="3240">
                  <c:v>48600</c:v>
                </c:pt>
                <c:pt idx="3241">
                  <c:v>48615</c:v>
                </c:pt>
                <c:pt idx="3242">
                  <c:v>48630</c:v>
                </c:pt>
                <c:pt idx="3243">
                  <c:v>48645</c:v>
                </c:pt>
                <c:pt idx="3244">
                  <c:v>48660</c:v>
                </c:pt>
                <c:pt idx="3245">
                  <c:v>48675</c:v>
                </c:pt>
                <c:pt idx="3246">
                  <c:v>48690</c:v>
                </c:pt>
                <c:pt idx="3247">
                  <c:v>48705</c:v>
                </c:pt>
                <c:pt idx="3248">
                  <c:v>48720</c:v>
                </c:pt>
                <c:pt idx="3249">
                  <c:v>48735</c:v>
                </c:pt>
                <c:pt idx="3250">
                  <c:v>48750</c:v>
                </c:pt>
                <c:pt idx="3251">
                  <c:v>48765</c:v>
                </c:pt>
                <c:pt idx="3252">
                  <c:v>48780</c:v>
                </c:pt>
                <c:pt idx="3253">
                  <c:v>48795</c:v>
                </c:pt>
                <c:pt idx="3254">
                  <c:v>48810</c:v>
                </c:pt>
                <c:pt idx="3255">
                  <c:v>48825</c:v>
                </c:pt>
                <c:pt idx="3256">
                  <c:v>48840</c:v>
                </c:pt>
                <c:pt idx="3257">
                  <c:v>48855</c:v>
                </c:pt>
                <c:pt idx="3258">
                  <c:v>48870</c:v>
                </c:pt>
                <c:pt idx="3259">
                  <c:v>48885</c:v>
                </c:pt>
                <c:pt idx="3260">
                  <c:v>48900</c:v>
                </c:pt>
                <c:pt idx="3261">
                  <c:v>48915</c:v>
                </c:pt>
                <c:pt idx="3262">
                  <c:v>48930</c:v>
                </c:pt>
                <c:pt idx="3263">
                  <c:v>48945</c:v>
                </c:pt>
                <c:pt idx="3264">
                  <c:v>48960</c:v>
                </c:pt>
                <c:pt idx="3265">
                  <c:v>48975</c:v>
                </c:pt>
                <c:pt idx="3266">
                  <c:v>48990</c:v>
                </c:pt>
                <c:pt idx="3267">
                  <c:v>49005</c:v>
                </c:pt>
                <c:pt idx="3268">
                  <c:v>49020</c:v>
                </c:pt>
                <c:pt idx="3269">
                  <c:v>49035</c:v>
                </c:pt>
                <c:pt idx="3270">
                  <c:v>49050</c:v>
                </c:pt>
                <c:pt idx="3271">
                  <c:v>49065</c:v>
                </c:pt>
                <c:pt idx="3272">
                  <c:v>49080</c:v>
                </c:pt>
                <c:pt idx="3273">
                  <c:v>49095</c:v>
                </c:pt>
                <c:pt idx="3274">
                  <c:v>49110</c:v>
                </c:pt>
                <c:pt idx="3275">
                  <c:v>49125</c:v>
                </c:pt>
                <c:pt idx="3276">
                  <c:v>49140</c:v>
                </c:pt>
                <c:pt idx="3277">
                  <c:v>49155</c:v>
                </c:pt>
                <c:pt idx="3278">
                  <c:v>49170</c:v>
                </c:pt>
                <c:pt idx="3279">
                  <c:v>49185</c:v>
                </c:pt>
                <c:pt idx="3280">
                  <c:v>49200</c:v>
                </c:pt>
                <c:pt idx="3281">
                  <c:v>49215</c:v>
                </c:pt>
                <c:pt idx="3282">
                  <c:v>49230</c:v>
                </c:pt>
                <c:pt idx="3283">
                  <c:v>49245</c:v>
                </c:pt>
                <c:pt idx="3284">
                  <c:v>49260</c:v>
                </c:pt>
                <c:pt idx="3285">
                  <c:v>49275</c:v>
                </c:pt>
                <c:pt idx="3286">
                  <c:v>49290</c:v>
                </c:pt>
                <c:pt idx="3287">
                  <c:v>49305</c:v>
                </c:pt>
                <c:pt idx="3288">
                  <c:v>49320</c:v>
                </c:pt>
                <c:pt idx="3289">
                  <c:v>49335</c:v>
                </c:pt>
                <c:pt idx="3290">
                  <c:v>49350</c:v>
                </c:pt>
                <c:pt idx="3291">
                  <c:v>49365</c:v>
                </c:pt>
                <c:pt idx="3292">
                  <c:v>49380</c:v>
                </c:pt>
                <c:pt idx="3293">
                  <c:v>49395</c:v>
                </c:pt>
                <c:pt idx="3294">
                  <c:v>49410</c:v>
                </c:pt>
                <c:pt idx="3295">
                  <c:v>49425</c:v>
                </c:pt>
                <c:pt idx="3296">
                  <c:v>49440</c:v>
                </c:pt>
                <c:pt idx="3297">
                  <c:v>49455</c:v>
                </c:pt>
                <c:pt idx="3298">
                  <c:v>49470</c:v>
                </c:pt>
                <c:pt idx="3299">
                  <c:v>49485</c:v>
                </c:pt>
                <c:pt idx="3300">
                  <c:v>49500</c:v>
                </c:pt>
                <c:pt idx="3301">
                  <c:v>49515</c:v>
                </c:pt>
                <c:pt idx="3302">
                  <c:v>49530</c:v>
                </c:pt>
                <c:pt idx="3303">
                  <c:v>49545</c:v>
                </c:pt>
                <c:pt idx="3304">
                  <c:v>49560</c:v>
                </c:pt>
                <c:pt idx="3305">
                  <c:v>49575</c:v>
                </c:pt>
                <c:pt idx="3306">
                  <c:v>49590</c:v>
                </c:pt>
                <c:pt idx="3307">
                  <c:v>49605</c:v>
                </c:pt>
                <c:pt idx="3308">
                  <c:v>49620</c:v>
                </c:pt>
                <c:pt idx="3309">
                  <c:v>49635</c:v>
                </c:pt>
                <c:pt idx="3310">
                  <c:v>49650</c:v>
                </c:pt>
                <c:pt idx="3311">
                  <c:v>49665</c:v>
                </c:pt>
                <c:pt idx="3312">
                  <c:v>49680</c:v>
                </c:pt>
                <c:pt idx="3313">
                  <c:v>49695</c:v>
                </c:pt>
                <c:pt idx="3314">
                  <c:v>49710</c:v>
                </c:pt>
                <c:pt idx="3315">
                  <c:v>49725</c:v>
                </c:pt>
                <c:pt idx="3316">
                  <c:v>49740</c:v>
                </c:pt>
                <c:pt idx="3317">
                  <c:v>49755</c:v>
                </c:pt>
                <c:pt idx="3318">
                  <c:v>49770</c:v>
                </c:pt>
                <c:pt idx="3319">
                  <c:v>49785</c:v>
                </c:pt>
                <c:pt idx="3320">
                  <c:v>49800</c:v>
                </c:pt>
                <c:pt idx="3321">
                  <c:v>49815</c:v>
                </c:pt>
                <c:pt idx="3322">
                  <c:v>49830</c:v>
                </c:pt>
                <c:pt idx="3323">
                  <c:v>49845</c:v>
                </c:pt>
                <c:pt idx="3324">
                  <c:v>49860</c:v>
                </c:pt>
                <c:pt idx="3325">
                  <c:v>49875</c:v>
                </c:pt>
                <c:pt idx="3326">
                  <c:v>49890</c:v>
                </c:pt>
                <c:pt idx="3327">
                  <c:v>49905</c:v>
                </c:pt>
                <c:pt idx="3328">
                  <c:v>49920</c:v>
                </c:pt>
                <c:pt idx="3329">
                  <c:v>49935</c:v>
                </c:pt>
                <c:pt idx="3330">
                  <c:v>49950</c:v>
                </c:pt>
                <c:pt idx="3331">
                  <c:v>49965</c:v>
                </c:pt>
                <c:pt idx="3332">
                  <c:v>49980</c:v>
                </c:pt>
                <c:pt idx="3333">
                  <c:v>49995</c:v>
                </c:pt>
                <c:pt idx="3334">
                  <c:v>50010</c:v>
                </c:pt>
                <c:pt idx="3335">
                  <c:v>50025</c:v>
                </c:pt>
                <c:pt idx="3336">
                  <c:v>50040</c:v>
                </c:pt>
                <c:pt idx="3337">
                  <c:v>50055</c:v>
                </c:pt>
                <c:pt idx="3338">
                  <c:v>50070</c:v>
                </c:pt>
                <c:pt idx="3339">
                  <c:v>50085</c:v>
                </c:pt>
                <c:pt idx="3340">
                  <c:v>50100</c:v>
                </c:pt>
                <c:pt idx="3341">
                  <c:v>50115</c:v>
                </c:pt>
                <c:pt idx="3342">
                  <c:v>50130</c:v>
                </c:pt>
                <c:pt idx="3343">
                  <c:v>50145</c:v>
                </c:pt>
                <c:pt idx="3344">
                  <c:v>50160</c:v>
                </c:pt>
                <c:pt idx="3345">
                  <c:v>50175</c:v>
                </c:pt>
                <c:pt idx="3346">
                  <c:v>50190</c:v>
                </c:pt>
                <c:pt idx="3347">
                  <c:v>50205</c:v>
                </c:pt>
                <c:pt idx="3348">
                  <c:v>50220</c:v>
                </c:pt>
                <c:pt idx="3349">
                  <c:v>50235</c:v>
                </c:pt>
                <c:pt idx="3350">
                  <c:v>50250</c:v>
                </c:pt>
                <c:pt idx="3351">
                  <c:v>50265</c:v>
                </c:pt>
                <c:pt idx="3352">
                  <c:v>50280</c:v>
                </c:pt>
                <c:pt idx="3353">
                  <c:v>50295</c:v>
                </c:pt>
                <c:pt idx="3354">
                  <c:v>50310</c:v>
                </c:pt>
                <c:pt idx="3355">
                  <c:v>50325</c:v>
                </c:pt>
                <c:pt idx="3356">
                  <c:v>50340</c:v>
                </c:pt>
                <c:pt idx="3357">
                  <c:v>50355</c:v>
                </c:pt>
                <c:pt idx="3358">
                  <c:v>50370</c:v>
                </c:pt>
                <c:pt idx="3359">
                  <c:v>50385</c:v>
                </c:pt>
                <c:pt idx="3360">
                  <c:v>50400</c:v>
                </c:pt>
                <c:pt idx="3361">
                  <c:v>50415</c:v>
                </c:pt>
                <c:pt idx="3362">
                  <c:v>50430</c:v>
                </c:pt>
                <c:pt idx="3363">
                  <c:v>50445</c:v>
                </c:pt>
                <c:pt idx="3364">
                  <c:v>50460</c:v>
                </c:pt>
                <c:pt idx="3365">
                  <c:v>50475</c:v>
                </c:pt>
                <c:pt idx="3366">
                  <c:v>50490</c:v>
                </c:pt>
                <c:pt idx="3367">
                  <c:v>50505</c:v>
                </c:pt>
                <c:pt idx="3368">
                  <c:v>50520</c:v>
                </c:pt>
                <c:pt idx="3369">
                  <c:v>50535</c:v>
                </c:pt>
                <c:pt idx="3370">
                  <c:v>50550</c:v>
                </c:pt>
                <c:pt idx="3371">
                  <c:v>50565</c:v>
                </c:pt>
                <c:pt idx="3372">
                  <c:v>50580</c:v>
                </c:pt>
                <c:pt idx="3373">
                  <c:v>50595</c:v>
                </c:pt>
                <c:pt idx="3374">
                  <c:v>50610</c:v>
                </c:pt>
                <c:pt idx="3375">
                  <c:v>50625</c:v>
                </c:pt>
                <c:pt idx="3376">
                  <c:v>50640</c:v>
                </c:pt>
                <c:pt idx="3377">
                  <c:v>50655</c:v>
                </c:pt>
                <c:pt idx="3378">
                  <c:v>50670</c:v>
                </c:pt>
                <c:pt idx="3379">
                  <c:v>50685</c:v>
                </c:pt>
                <c:pt idx="3380">
                  <c:v>50700</c:v>
                </c:pt>
                <c:pt idx="3381">
                  <c:v>50715</c:v>
                </c:pt>
                <c:pt idx="3382">
                  <c:v>50730</c:v>
                </c:pt>
                <c:pt idx="3383">
                  <c:v>50745</c:v>
                </c:pt>
                <c:pt idx="3384">
                  <c:v>50760</c:v>
                </c:pt>
                <c:pt idx="3385">
                  <c:v>50775</c:v>
                </c:pt>
                <c:pt idx="3386">
                  <c:v>50790</c:v>
                </c:pt>
                <c:pt idx="3387">
                  <c:v>50805</c:v>
                </c:pt>
                <c:pt idx="3388">
                  <c:v>50820</c:v>
                </c:pt>
                <c:pt idx="3389">
                  <c:v>50835</c:v>
                </c:pt>
                <c:pt idx="3390">
                  <c:v>50850</c:v>
                </c:pt>
                <c:pt idx="3391">
                  <c:v>50865</c:v>
                </c:pt>
                <c:pt idx="3392">
                  <c:v>50880</c:v>
                </c:pt>
                <c:pt idx="3393">
                  <c:v>50895</c:v>
                </c:pt>
                <c:pt idx="3394">
                  <c:v>50910</c:v>
                </c:pt>
                <c:pt idx="3395">
                  <c:v>50925</c:v>
                </c:pt>
                <c:pt idx="3396">
                  <c:v>50940</c:v>
                </c:pt>
                <c:pt idx="3397">
                  <c:v>50955</c:v>
                </c:pt>
                <c:pt idx="3398">
                  <c:v>50970</c:v>
                </c:pt>
                <c:pt idx="3399">
                  <c:v>50985</c:v>
                </c:pt>
                <c:pt idx="3400">
                  <c:v>51000</c:v>
                </c:pt>
                <c:pt idx="3401">
                  <c:v>51015</c:v>
                </c:pt>
                <c:pt idx="3402">
                  <c:v>51030</c:v>
                </c:pt>
                <c:pt idx="3403">
                  <c:v>51045</c:v>
                </c:pt>
                <c:pt idx="3404">
                  <c:v>51060</c:v>
                </c:pt>
                <c:pt idx="3405">
                  <c:v>51075</c:v>
                </c:pt>
                <c:pt idx="3406">
                  <c:v>51090</c:v>
                </c:pt>
                <c:pt idx="3407">
                  <c:v>51105</c:v>
                </c:pt>
                <c:pt idx="3408">
                  <c:v>51120</c:v>
                </c:pt>
                <c:pt idx="3409">
                  <c:v>51135</c:v>
                </c:pt>
                <c:pt idx="3410">
                  <c:v>51150</c:v>
                </c:pt>
                <c:pt idx="3411">
                  <c:v>51165</c:v>
                </c:pt>
                <c:pt idx="3412">
                  <c:v>51180</c:v>
                </c:pt>
                <c:pt idx="3413">
                  <c:v>51195</c:v>
                </c:pt>
                <c:pt idx="3414">
                  <c:v>51210</c:v>
                </c:pt>
                <c:pt idx="3415">
                  <c:v>51225</c:v>
                </c:pt>
                <c:pt idx="3416">
                  <c:v>51240</c:v>
                </c:pt>
                <c:pt idx="3417">
                  <c:v>51255</c:v>
                </c:pt>
                <c:pt idx="3418">
                  <c:v>51270</c:v>
                </c:pt>
                <c:pt idx="3419">
                  <c:v>51285</c:v>
                </c:pt>
                <c:pt idx="3420">
                  <c:v>51300</c:v>
                </c:pt>
                <c:pt idx="3421">
                  <c:v>51315</c:v>
                </c:pt>
                <c:pt idx="3422">
                  <c:v>51330</c:v>
                </c:pt>
                <c:pt idx="3423">
                  <c:v>51345</c:v>
                </c:pt>
                <c:pt idx="3424">
                  <c:v>51360</c:v>
                </c:pt>
                <c:pt idx="3425">
                  <c:v>51375</c:v>
                </c:pt>
                <c:pt idx="3426">
                  <c:v>51390</c:v>
                </c:pt>
                <c:pt idx="3427">
                  <c:v>51405</c:v>
                </c:pt>
                <c:pt idx="3428">
                  <c:v>51420</c:v>
                </c:pt>
                <c:pt idx="3429">
                  <c:v>51435</c:v>
                </c:pt>
                <c:pt idx="3430">
                  <c:v>51450</c:v>
                </c:pt>
                <c:pt idx="3431">
                  <c:v>51465</c:v>
                </c:pt>
                <c:pt idx="3432">
                  <c:v>51480</c:v>
                </c:pt>
                <c:pt idx="3433">
                  <c:v>51495</c:v>
                </c:pt>
                <c:pt idx="3434">
                  <c:v>51510</c:v>
                </c:pt>
                <c:pt idx="3435">
                  <c:v>51525</c:v>
                </c:pt>
                <c:pt idx="3436">
                  <c:v>51540</c:v>
                </c:pt>
                <c:pt idx="3437">
                  <c:v>51555</c:v>
                </c:pt>
                <c:pt idx="3438">
                  <c:v>51570</c:v>
                </c:pt>
                <c:pt idx="3439">
                  <c:v>51585</c:v>
                </c:pt>
                <c:pt idx="3440">
                  <c:v>51600</c:v>
                </c:pt>
                <c:pt idx="3441">
                  <c:v>51615</c:v>
                </c:pt>
                <c:pt idx="3442">
                  <c:v>51630</c:v>
                </c:pt>
                <c:pt idx="3443">
                  <c:v>51645</c:v>
                </c:pt>
                <c:pt idx="3444">
                  <c:v>51660</c:v>
                </c:pt>
                <c:pt idx="3445">
                  <c:v>51675</c:v>
                </c:pt>
                <c:pt idx="3446">
                  <c:v>51690</c:v>
                </c:pt>
                <c:pt idx="3447">
                  <c:v>51705</c:v>
                </c:pt>
                <c:pt idx="3448">
                  <c:v>51720</c:v>
                </c:pt>
                <c:pt idx="3449">
                  <c:v>51735</c:v>
                </c:pt>
                <c:pt idx="3450">
                  <c:v>51750</c:v>
                </c:pt>
                <c:pt idx="3451">
                  <c:v>51765</c:v>
                </c:pt>
                <c:pt idx="3452">
                  <c:v>51780</c:v>
                </c:pt>
                <c:pt idx="3453">
                  <c:v>51795</c:v>
                </c:pt>
                <c:pt idx="3454">
                  <c:v>51810</c:v>
                </c:pt>
                <c:pt idx="3455">
                  <c:v>51825</c:v>
                </c:pt>
                <c:pt idx="3456">
                  <c:v>51840</c:v>
                </c:pt>
                <c:pt idx="3457">
                  <c:v>51855</c:v>
                </c:pt>
                <c:pt idx="3458">
                  <c:v>51870</c:v>
                </c:pt>
                <c:pt idx="3459">
                  <c:v>51885</c:v>
                </c:pt>
                <c:pt idx="3460">
                  <c:v>51900</c:v>
                </c:pt>
                <c:pt idx="3461">
                  <c:v>51915</c:v>
                </c:pt>
                <c:pt idx="3462">
                  <c:v>51930</c:v>
                </c:pt>
                <c:pt idx="3463">
                  <c:v>51945</c:v>
                </c:pt>
                <c:pt idx="3464">
                  <c:v>51960</c:v>
                </c:pt>
                <c:pt idx="3465">
                  <c:v>51975</c:v>
                </c:pt>
                <c:pt idx="3466">
                  <c:v>51990</c:v>
                </c:pt>
                <c:pt idx="3467">
                  <c:v>52005</c:v>
                </c:pt>
                <c:pt idx="3468">
                  <c:v>52020</c:v>
                </c:pt>
                <c:pt idx="3469">
                  <c:v>52035</c:v>
                </c:pt>
                <c:pt idx="3470">
                  <c:v>52050</c:v>
                </c:pt>
                <c:pt idx="3471">
                  <c:v>52065</c:v>
                </c:pt>
                <c:pt idx="3472">
                  <c:v>52080</c:v>
                </c:pt>
                <c:pt idx="3473">
                  <c:v>52095</c:v>
                </c:pt>
                <c:pt idx="3474">
                  <c:v>52110</c:v>
                </c:pt>
                <c:pt idx="3475">
                  <c:v>52125</c:v>
                </c:pt>
                <c:pt idx="3476">
                  <c:v>52140</c:v>
                </c:pt>
                <c:pt idx="3477">
                  <c:v>52155</c:v>
                </c:pt>
                <c:pt idx="3478">
                  <c:v>52170</c:v>
                </c:pt>
                <c:pt idx="3479">
                  <c:v>52185</c:v>
                </c:pt>
                <c:pt idx="3480">
                  <c:v>52200</c:v>
                </c:pt>
                <c:pt idx="3481">
                  <c:v>52215</c:v>
                </c:pt>
                <c:pt idx="3482">
                  <c:v>52230</c:v>
                </c:pt>
                <c:pt idx="3483">
                  <c:v>52245</c:v>
                </c:pt>
                <c:pt idx="3484">
                  <c:v>52260</c:v>
                </c:pt>
                <c:pt idx="3485">
                  <c:v>52275</c:v>
                </c:pt>
                <c:pt idx="3486">
                  <c:v>52290</c:v>
                </c:pt>
                <c:pt idx="3487">
                  <c:v>52305</c:v>
                </c:pt>
                <c:pt idx="3488">
                  <c:v>52320</c:v>
                </c:pt>
                <c:pt idx="3489">
                  <c:v>52335</c:v>
                </c:pt>
                <c:pt idx="3490">
                  <c:v>52350</c:v>
                </c:pt>
                <c:pt idx="3491">
                  <c:v>52365</c:v>
                </c:pt>
                <c:pt idx="3492">
                  <c:v>52380</c:v>
                </c:pt>
                <c:pt idx="3493">
                  <c:v>52395</c:v>
                </c:pt>
                <c:pt idx="3494">
                  <c:v>52410</c:v>
                </c:pt>
                <c:pt idx="3495">
                  <c:v>52425</c:v>
                </c:pt>
                <c:pt idx="3496">
                  <c:v>52440</c:v>
                </c:pt>
                <c:pt idx="3497">
                  <c:v>52455</c:v>
                </c:pt>
                <c:pt idx="3498">
                  <c:v>52470</c:v>
                </c:pt>
                <c:pt idx="3499">
                  <c:v>52485</c:v>
                </c:pt>
                <c:pt idx="3500">
                  <c:v>52500</c:v>
                </c:pt>
                <c:pt idx="3501">
                  <c:v>52515</c:v>
                </c:pt>
                <c:pt idx="3502">
                  <c:v>52530</c:v>
                </c:pt>
                <c:pt idx="3503">
                  <c:v>52545</c:v>
                </c:pt>
                <c:pt idx="3504">
                  <c:v>52560</c:v>
                </c:pt>
                <c:pt idx="3505">
                  <c:v>52575</c:v>
                </c:pt>
                <c:pt idx="3506">
                  <c:v>52590</c:v>
                </c:pt>
                <c:pt idx="3507">
                  <c:v>52605</c:v>
                </c:pt>
                <c:pt idx="3508">
                  <c:v>52620</c:v>
                </c:pt>
                <c:pt idx="3509">
                  <c:v>52635</c:v>
                </c:pt>
                <c:pt idx="3510">
                  <c:v>52650</c:v>
                </c:pt>
                <c:pt idx="3511">
                  <c:v>52665</c:v>
                </c:pt>
                <c:pt idx="3512">
                  <c:v>52680</c:v>
                </c:pt>
                <c:pt idx="3513">
                  <c:v>52695</c:v>
                </c:pt>
                <c:pt idx="3514">
                  <c:v>52710</c:v>
                </c:pt>
                <c:pt idx="3515">
                  <c:v>52725</c:v>
                </c:pt>
                <c:pt idx="3516">
                  <c:v>52740</c:v>
                </c:pt>
                <c:pt idx="3517">
                  <c:v>52755</c:v>
                </c:pt>
                <c:pt idx="3518">
                  <c:v>52770</c:v>
                </c:pt>
                <c:pt idx="3519">
                  <c:v>52785</c:v>
                </c:pt>
                <c:pt idx="3520">
                  <c:v>52800</c:v>
                </c:pt>
                <c:pt idx="3521">
                  <c:v>52815</c:v>
                </c:pt>
                <c:pt idx="3522">
                  <c:v>52830</c:v>
                </c:pt>
                <c:pt idx="3523">
                  <c:v>52845</c:v>
                </c:pt>
                <c:pt idx="3524">
                  <c:v>52860</c:v>
                </c:pt>
                <c:pt idx="3525">
                  <c:v>52875</c:v>
                </c:pt>
                <c:pt idx="3526">
                  <c:v>52890</c:v>
                </c:pt>
                <c:pt idx="3527">
                  <c:v>52905</c:v>
                </c:pt>
                <c:pt idx="3528">
                  <c:v>52920</c:v>
                </c:pt>
                <c:pt idx="3529">
                  <c:v>52935</c:v>
                </c:pt>
                <c:pt idx="3530">
                  <c:v>52950</c:v>
                </c:pt>
                <c:pt idx="3531">
                  <c:v>52965</c:v>
                </c:pt>
                <c:pt idx="3532">
                  <c:v>52980</c:v>
                </c:pt>
                <c:pt idx="3533">
                  <c:v>52995</c:v>
                </c:pt>
                <c:pt idx="3534">
                  <c:v>53010</c:v>
                </c:pt>
                <c:pt idx="3535">
                  <c:v>53025</c:v>
                </c:pt>
                <c:pt idx="3536">
                  <c:v>53040</c:v>
                </c:pt>
                <c:pt idx="3537">
                  <c:v>53055</c:v>
                </c:pt>
                <c:pt idx="3538">
                  <c:v>53070</c:v>
                </c:pt>
                <c:pt idx="3539">
                  <c:v>53085</c:v>
                </c:pt>
                <c:pt idx="3540">
                  <c:v>53100</c:v>
                </c:pt>
                <c:pt idx="3541">
                  <c:v>53115</c:v>
                </c:pt>
                <c:pt idx="3542">
                  <c:v>53130</c:v>
                </c:pt>
                <c:pt idx="3543">
                  <c:v>53145</c:v>
                </c:pt>
                <c:pt idx="3544">
                  <c:v>53160</c:v>
                </c:pt>
                <c:pt idx="3545">
                  <c:v>53175</c:v>
                </c:pt>
                <c:pt idx="3546">
                  <c:v>53190</c:v>
                </c:pt>
                <c:pt idx="3547">
                  <c:v>53205</c:v>
                </c:pt>
                <c:pt idx="3548">
                  <c:v>53220</c:v>
                </c:pt>
                <c:pt idx="3549">
                  <c:v>53235</c:v>
                </c:pt>
                <c:pt idx="3550">
                  <c:v>53250</c:v>
                </c:pt>
                <c:pt idx="3551">
                  <c:v>53265</c:v>
                </c:pt>
                <c:pt idx="3552">
                  <c:v>53280</c:v>
                </c:pt>
                <c:pt idx="3553">
                  <c:v>53295</c:v>
                </c:pt>
                <c:pt idx="3554">
                  <c:v>53310</c:v>
                </c:pt>
                <c:pt idx="3555">
                  <c:v>53325</c:v>
                </c:pt>
                <c:pt idx="3556">
                  <c:v>53340</c:v>
                </c:pt>
                <c:pt idx="3557">
                  <c:v>53355</c:v>
                </c:pt>
                <c:pt idx="3558">
                  <c:v>53370</c:v>
                </c:pt>
                <c:pt idx="3559">
                  <c:v>53385</c:v>
                </c:pt>
                <c:pt idx="3560">
                  <c:v>53400</c:v>
                </c:pt>
                <c:pt idx="3561">
                  <c:v>53415</c:v>
                </c:pt>
                <c:pt idx="3562">
                  <c:v>53430</c:v>
                </c:pt>
                <c:pt idx="3563">
                  <c:v>53445</c:v>
                </c:pt>
                <c:pt idx="3564">
                  <c:v>53460</c:v>
                </c:pt>
                <c:pt idx="3565">
                  <c:v>53475</c:v>
                </c:pt>
                <c:pt idx="3566">
                  <c:v>53490</c:v>
                </c:pt>
                <c:pt idx="3567">
                  <c:v>53505</c:v>
                </c:pt>
                <c:pt idx="3568">
                  <c:v>53520</c:v>
                </c:pt>
                <c:pt idx="3569">
                  <c:v>53535</c:v>
                </c:pt>
                <c:pt idx="3570">
                  <c:v>53550</c:v>
                </c:pt>
                <c:pt idx="3571">
                  <c:v>53565</c:v>
                </c:pt>
                <c:pt idx="3572">
                  <c:v>53580</c:v>
                </c:pt>
                <c:pt idx="3573">
                  <c:v>53595</c:v>
                </c:pt>
                <c:pt idx="3574">
                  <c:v>53610</c:v>
                </c:pt>
                <c:pt idx="3575">
                  <c:v>53625</c:v>
                </c:pt>
                <c:pt idx="3576">
                  <c:v>53640</c:v>
                </c:pt>
                <c:pt idx="3577">
                  <c:v>53655</c:v>
                </c:pt>
                <c:pt idx="3578">
                  <c:v>53670</c:v>
                </c:pt>
                <c:pt idx="3579">
                  <c:v>53685</c:v>
                </c:pt>
                <c:pt idx="3580">
                  <c:v>53700</c:v>
                </c:pt>
                <c:pt idx="3581">
                  <c:v>53715</c:v>
                </c:pt>
                <c:pt idx="3582">
                  <c:v>53730</c:v>
                </c:pt>
                <c:pt idx="3583">
                  <c:v>53745</c:v>
                </c:pt>
                <c:pt idx="3584">
                  <c:v>53760</c:v>
                </c:pt>
                <c:pt idx="3585">
                  <c:v>53775</c:v>
                </c:pt>
                <c:pt idx="3586">
                  <c:v>53790</c:v>
                </c:pt>
                <c:pt idx="3587">
                  <c:v>53805</c:v>
                </c:pt>
                <c:pt idx="3588">
                  <c:v>53820</c:v>
                </c:pt>
                <c:pt idx="3589">
                  <c:v>53835</c:v>
                </c:pt>
                <c:pt idx="3590">
                  <c:v>53850</c:v>
                </c:pt>
                <c:pt idx="3591">
                  <c:v>53865</c:v>
                </c:pt>
                <c:pt idx="3592">
                  <c:v>53880</c:v>
                </c:pt>
                <c:pt idx="3593">
                  <c:v>53895</c:v>
                </c:pt>
                <c:pt idx="3594">
                  <c:v>53910</c:v>
                </c:pt>
                <c:pt idx="3595">
                  <c:v>53925</c:v>
                </c:pt>
                <c:pt idx="3596">
                  <c:v>53940</c:v>
                </c:pt>
                <c:pt idx="3597">
                  <c:v>53955</c:v>
                </c:pt>
                <c:pt idx="3598">
                  <c:v>53970</c:v>
                </c:pt>
                <c:pt idx="3599">
                  <c:v>53985</c:v>
                </c:pt>
                <c:pt idx="3600">
                  <c:v>54000</c:v>
                </c:pt>
                <c:pt idx="3601">
                  <c:v>54015</c:v>
                </c:pt>
                <c:pt idx="3602">
                  <c:v>54030</c:v>
                </c:pt>
                <c:pt idx="3603">
                  <c:v>54045</c:v>
                </c:pt>
                <c:pt idx="3604">
                  <c:v>54060</c:v>
                </c:pt>
                <c:pt idx="3605">
                  <c:v>54075</c:v>
                </c:pt>
                <c:pt idx="3606">
                  <c:v>54090</c:v>
                </c:pt>
                <c:pt idx="3607">
                  <c:v>54105</c:v>
                </c:pt>
                <c:pt idx="3608">
                  <c:v>54120</c:v>
                </c:pt>
                <c:pt idx="3609">
                  <c:v>54135</c:v>
                </c:pt>
                <c:pt idx="3610">
                  <c:v>54150</c:v>
                </c:pt>
                <c:pt idx="3611">
                  <c:v>54165</c:v>
                </c:pt>
                <c:pt idx="3612">
                  <c:v>54180</c:v>
                </c:pt>
                <c:pt idx="3613">
                  <c:v>54195</c:v>
                </c:pt>
                <c:pt idx="3614">
                  <c:v>54210</c:v>
                </c:pt>
                <c:pt idx="3615">
                  <c:v>54225</c:v>
                </c:pt>
                <c:pt idx="3616">
                  <c:v>54240</c:v>
                </c:pt>
                <c:pt idx="3617">
                  <c:v>54255</c:v>
                </c:pt>
                <c:pt idx="3618">
                  <c:v>54270</c:v>
                </c:pt>
                <c:pt idx="3619">
                  <c:v>54285</c:v>
                </c:pt>
                <c:pt idx="3620">
                  <c:v>54300</c:v>
                </c:pt>
                <c:pt idx="3621">
                  <c:v>54315</c:v>
                </c:pt>
                <c:pt idx="3622">
                  <c:v>54330</c:v>
                </c:pt>
                <c:pt idx="3623">
                  <c:v>54345</c:v>
                </c:pt>
                <c:pt idx="3624">
                  <c:v>54360</c:v>
                </c:pt>
                <c:pt idx="3625">
                  <c:v>54375</c:v>
                </c:pt>
                <c:pt idx="3626">
                  <c:v>54390</c:v>
                </c:pt>
                <c:pt idx="3627">
                  <c:v>54405</c:v>
                </c:pt>
                <c:pt idx="3628">
                  <c:v>54420</c:v>
                </c:pt>
                <c:pt idx="3629">
                  <c:v>54435</c:v>
                </c:pt>
                <c:pt idx="3630">
                  <c:v>54450</c:v>
                </c:pt>
                <c:pt idx="3631">
                  <c:v>54465</c:v>
                </c:pt>
                <c:pt idx="3632">
                  <c:v>54480</c:v>
                </c:pt>
                <c:pt idx="3633">
                  <c:v>54495</c:v>
                </c:pt>
                <c:pt idx="3634">
                  <c:v>54510</c:v>
                </c:pt>
                <c:pt idx="3635">
                  <c:v>54525</c:v>
                </c:pt>
                <c:pt idx="3636">
                  <c:v>54540</c:v>
                </c:pt>
                <c:pt idx="3637">
                  <c:v>54555</c:v>
                </c:pt>
                <c:pt idx="3638">
                  <c:v>54570</c:v>
                </c:pt>
                <c:pt idx="3639">
                  <c:v>54585</c:v>
                </c:pt>
                <c:pt idx="3640">
                  <c:v>54600</c:v>
                </c:pt>
                <c:pt idx="3641">
                  <c:v>54615</c:v>
                </c:pt>
                <c:pt idx="3642">
                  <c:v>54630</c:v>
                </c:pt>
                <c:pt idx="3643">
                  <c:v>54645</c:v>
                </c:pt>
                <c:pt idx="3644">
                  <c:v>54660</c:v>
                </c:pt>
                <c:pt idx="3645">
                  <c:v>54675</c:v>
                </c:pt>
                <c:pt idx="3646">
                  <c:v>54690</c:v>
                </c:pt>
                <c:pt idx="3647">
                  <c:v>54705</c:v>
                </c:pt>
                <c:pt idx="3648">
                  <c:v>54720</c:v>
                </c:pt>
                <c:pt idx="3649">
                  <c:v>54735</c:v>
                </c:pt>
                <c:pt idx="3650">
                  <c:v>54750</c:v>
                </c:pt>
                <c:pt idx="3651">
                  <c:v>54765</c:v>
                </c:pt>
                <c:pt idx="3652">
                  <c:v>54780</c:v>
                </c:pt>
                <c:pt idx="3653">
                  <c:v>54795</c:v>
                </c:pt>
                <c:pt idx="3654">
                  <c:v>54810</c:v>
                </c:pt>
                <c:pt idx="3655">
                  <c:v>54825</c:v>
                </c:pt>
                <c:pt idx="3656">
                  <c:v>54840</c:v>
                </c:pt>
                <c:pt idx="3657">
                  <c:v>54855</c:v>
                </c:pt>
                <c:pt idx="3658">
                  <c:v>54870</c:v>
                </c:pt>
                <c:pt idx="3659">
                  <c:v>54885</c:v>
                </c:pt>
                <c:pt idx="3660">
                  <c:v>54900</c:v>
                </c:pt>
                <c:pt idx="3661">
                  <c:v>54915</c:v>
                </c:pt>
                <c:pt idx="3662">
                  <c:v>54930</c:v>
                </c:pt>
                <c:pt idx="3663">
                  <c:v>54945</c:v>
                </c:pt>
                <c:pt idx="3664">
                  <c:v>54960</c:v>
                </c:pt>
                <c:pt idx="3665">
                  <c:v>54975</c:v>
                </c:pt>
                <c:pt idx="3666">
                  <c:v>54990</c:v>
                </c:pt>
                <c:pt idx="3667">
                  <c:v>55005</c:v>
                </c:pt>
                <c:pt idx="3668">
                  <c:v>55020</c:v>
                </c:pt>
                <c:pt idx="3669">
                  <c:v>55035</c:v>
                </c:pt>
                <c:pt idx="3670">
                  <c:v>55050</c:v>
                </c:pt>
                <c:pt idx="3671">
                  <c:v>55065</c:v>
                </c:pt>
                <c:pt idx="3672">
                  <c:v>55080</c:v>
                </c:pt>
                <c:pt idx="3673">
                  <c:v>55095</c:v>
                </c:pt>
                <c:pt idx="3674">
                  <c:v>55110</c:v>
                </c:pt>
                <c:pt idx="3675">
                  <c:v>55125</c:v>
                </c:pt>
                <c:pt idx="3676">
                  <c:v>55140</c:v>
                </c:pt>
                <c:pt idx="3677">
                  <c:v>55155</c:v>
                </c:pt>
                <c:pt idx="3678">
                  <c:v>55170</c:v>
                </c:pt>
                <c:pt idx="3679">
                  <c:v>55185</c:v>
                </c:pt>
                <c:pt idx="3680">
                  <c:v>55200</c:v>
                </c:pt>
                <c:pt idx="3681">
                  <c:v>55215</c:v>
                </c:pt>
                <c:pt idx="3682">
                  <c:v>55230</c:v>
                </c:pt>
                <c:pt idx="3683">
                  <c:v>55245</c:v>
                </c:pt>
                <c:pt idx="3684">
                  <c:v>55260</c:v>
                </c:pt>
                <c:pt idx="3685">
                  <c:v>55275</c:v>
                </c:pt>
                <c:pt idx="3686">
                  <c:v>55290</c:v>
                </c:pt>
                <c:pt idx="3687">
                  <c:v>55305</c:v>
                </c:pt>
                <c:pt idx="3688">
                  <c:v>55320</c:v>
                </c:pt>
                <c:pt idx="3689">
                  <c:v>55335</c:v>
                </c:pt>
                <c:pt idx="3690">
                  <c:v>55350</c:v>
                </c:pt>
                <c:pt idx="3691">
                  <c:v>55365</c:v>
                </c:pt>
                <c:pt idx="3692">
                  <c:v>55380</c:v>
                </c:pt>
                <c:pt idx="3693">
                  <c:v>55395</c:v>
                </c:pt>
                <c:pt idx="3694">
                  <c:v>55410</c:v>
                </c:pt>
                <c:pt idx="3695">
                  <c:v>55425</c:v>
                </c:pt>
                <c:pt idx="3696">
                  <c:v>55440</c:v>
                </c:pt>
                <c:pt idx="3697">
                  <c:v>55455</c:v>
                </c:pt>
                <c:pt idx="3698">
                  <c:v>55470</c:v>
                </c:pt>
                <c:pt idx="3699">
                  <c:v>55485</c:v>
                </c:pt>
                <c:pt idx="3700">
                  <c:v>55500</c:v>
                </c:pt>
                <c:pt idx="3701">
                  <c:v>55515</c:v>
                </c:pt>
                <c:pt idx="3702">
                  <c:v>55530</c:v>
                </c:pt>
                <c:pt idx="3703">
                  <c:v>55545</c:v>
                </c:pt>
                <c:pt idx="3704">
                  <c:v>55560</c:v>
                </c:pt>
                <c:pt idx="3705">
                  <c:v>55575</c:v>
                </c:pt>
                <c:pt idx="3706">
                  <c:v>55590</c:v>
                </c:pt>
                <c:pt idx="3707">
                  <c:v>55605</c:v>
                </c:pt>
                <c:pt idx="3708">
                  <c:v>55620</c:v>
                </c:pt>
                <c:pt idx="3709">
                  <c:v>55635</c:v>
                </c:pt>
                <c:pt idx="3710">
                  <c:v>55650</c:v>
                </c:pt>
                <c:pt idx="3711">
                  <c:v>55665</c:v>
                </c:pt>
                <c:pt idx="3712">
                  <c:v>55680</c:v>
                </c:pt>
                <c:pt idx="3713">
                  <c:v>55695</c:v>
                </c:pt>
                <c:pt idx="3714">
                  <c:v>55710</c:v>
                </c:pt>
                <c:pt idx="3715">
                  <c:v>55725</c:v>
                </c:pt>
                <c:pt idx="3716">
                  <c:v>55740</c:v>
                </c:pt>
                <c:pt idx="3717">
                  <c:v>55755</c:v>
                </c:pt>
                <c:pt idx="3718">
                  <c:v>55770</c:v>
                </c:pt>
                <c:pt idx="3719">
                  <c:v>55785</c:v>
                </c:pt>
                <c:pt idx="3720">
                  <c:v>55800</c:v>
                </c:pt>
                <c:pt idx="3721">
                  <c:v>55815</c:v>
                </c:pt>
                <c:pt idx="3722">
                  <c:v>55830</c:v>
                </c:pt>
                <c:pt idx="3723">
                  <c:v>55845</c:v>
                </c:pt>
                <c:pt idx="3724">
                  <c:v>55860</c:v>
                </c:pt>
                <c:pt idx="3725">
                  <c:v>55875</c:v>
                </c:pt>
                <c:pt idx="3726">
                  <c:v>55890</c:v>
                </c:pt>
                <c:pt idx="3727">
                  <c:v>55905</c:v>
                </c:pt>
                <c:pt idx="3728">
                  <c:v>55920</c:v>
                </c:pt>
                <c:pt idx="3729">
                  <c:v>55935</c:v>
                </c:pt>
                <c:pt idx="3730">
                  <c:v>55950</c:v>
                </c:pt>
                <c:pt idx="3731">
                  <c:v>55965</c:v>
                </c:pt>
                <c:pt idx="3732">
                  <c:v>55980</c:v>
                </c:pt>
                <c:pt idx="3733">
                  <c:v>55995</c:v>
                </c:pt>
                <c:pt idx="3734">
                  <c:v>56010</c:v>
                </c:pt>
                <c:pt idx="3735">
                  <c:v>56025</c:v>
                </c:pt>
                <c:pt idx="3736">
                  <c:v>56040</c:v>
                </c:pt>
                <c:pt idx="3737">
                  <c:v>56055</c:v>
                </c:pt>
                <c:pt idx="3738">
                  <c:v>56070</c:v>
                </c:pt>
                <c:pt idx="3739">
                  <c:v>56085</c:v>
                </c:pt>
                <c:pt idx="3740">
                  <c:v>56100</c:v>
                </c:pt>
                <c:pt idx="3741">
                  <c:v>56115</c:v>
                </c:pt>
                <c:pt idx="3742">
                  <c:v>56130</c:v>
                </c:pt>
                <c:pt idx="3743">
                  <c:v>56145</c:v>
                </c:pt>
                <c:pt idx="3744">
                  <c:v>56160</c:v>
                </c:pt>
                <c:pt idx="3745">
                  <c:v>56175</c:v>
                </c:pt>
                <c:pt idx="3746">
                  <c:v>56190</c:v>
                </c:pt>
                <c:pt idx="3747">
                  <c:v>56205</c:v>
                </c:pt>
                <c:pt idx="3748">
                  <c:v>56220</c:v>
                </c:pt>
                <c:pt idx="3749">
                  <c:v>56235</c:v>
                </c:pt>
                <c:pt idx="3750">
                  <c:v>56250</c:v>
                </c:pt>
                <c:pt idx="3751">
                  <c:v>56265</c:v>
                </c:pt>
                <c:pt idx="3752">
                  <c:v>56280</c:v>
                </c:pt>
                <c:pt idx="3753">
                  <c:v>56295</c:v>
                </c:pt>
                <c:pt idx="3754">
                  <c:v>56310</c:v>
                </c:pt>
                <c:pt idx="3755">
                  <c:v>56325</c:v>
                </c:pt>
                <c:pt idx="3756">
                  <c:v>56340</c:v>
                </c:pt>
                <c:pt idx="3757">
                  <c:v>56355</c:v>
                </c:pt>
                <c:pt idx="3758">
                  <c:v>56370</c:v>
                </c:pt>
                <c:pt idx="3759">
                  <c:v>56385</c:v>
                </c:pt>
                <c:pt idx="3760">
                  <c:v>56400</c:v>
                </c:pt>
                <c:pt idx="3761">
                  <c:v>56415</c:v>
                </c:pt>
                <c:pt idx="3762">
                  <c:v>56430</c:v>
                </c:pt>
                <c:pt idx="3763">
                  <c:v>56445</c:v>
                </c:pt>
                <c:pt idx="3764">
                  <c:v>56460</c:v>
                </c:pt>
                <c:pt idx="3765">
                  <c:v>56475</c:v>
                </c:pt>
                <c:pt idx="3766">
                  <c:v>56490</c:v>
                </c:pt>
                <c:pt idx="3767">
                  <c:v>56505</c:v>
                </c:pt>
                <c:pt idx="3768">
                  <c:v>56520</c:v>
                </c:pt>
                <c:pt idx="3769">
                  <c:v>56535</c:v>
                </c:pt>
                <c:pt idx="3770">
                  <c:v>56550</c:v>
                </c:pt>
                <c:pt idx="3771">
                  <c:v>56565</c:v>
                </c:pt>
                <c:pt idx="3772">
                  <c:v>56580</c:v>
                </c:pt>
                <c:pt idx="3773">
                  <c:v>56595</c:v>
                </c:pt>
                <c:pt idx="3774">
                  <c:v>56610</c:v>
                </c:pt>
                <c:pt idx="3775">
                  <c:v>56625</c:v>
                </c:pt>
                <c:pt idx="3776">
                  <c:v>56640</c:v>
                </c:pt>
                <c:pt idx="3777">
                  <c:v>56655</c:v>
                </c:pt>
                <c:pt idx="3778">
                  <c:v>56670</c:v>
                </c:pt>
                <c:pt idx="3779">
                  <c:v>56685</c:v>
                </c:pt>
                <c:pt idx="3780">
                  <c:v>56700</c:v>
                </c:pt>
                <c:pt idx="3781">
                  <c:v>56715</c:v>
                </c:pt>
                <c:pt idx="3782">
                  <c:v>56730</c:v>
                </c:pt>
                <c:pt idx="3783">
                  <c:v>56745</c:v>
                </c:pt>
                <c:pt idx="3784">
                  <c:v>56760</c:v>
                </c:pt>
                <c:pt idx="3785">
                  <c:v>56775</c:v>
                </c:pt>
                <c:pt idx="3786">
                  <c:v>56790</c:v>
                </c:pt>
                <c:pt idx="3787">
                  <c:v>56805</c:v>
                </c:pt>
                <c:pt idx="3788">
                  <c:v>56820</c:v>
                </c:pt>
                <c:pt idx="3789">
                  <c:v>56835</c:v>
                </c:pt>
                <c:pt idx="3790">
                  <c:v>56850</c:v>
                </c:pt>
                <c:pt idx="3791">
                  <c:v>56865</c:v>
                </c:pt>
                <c:pt idx="3792">
                  <c:v>56880</c:v>
                </c:pt>
                <c:pt idx="3793">
                  <c:v>56895</c:v>
                </c:pt>
                <c:pt idx="3794">
                  <c:v>56910</c:v>
                </c:pt>
                <c:pt idx="3795">
                  <c:v>56925</c:v>
                </c:pt>
                <c:pt idx="3796">
                  <c:v>56940</c:v>
                </c:pt>
                <c:pt idx="3797">
                  <c:v>56955</c:v>
                </c:pt>
                <c:pt idx="3798">
                  <c:v>56970</c:v>
                </c:pt>
                <c:pt idx="3799">
                  <c:v>56985</c:v>
                </c:pt>
                <c:pt idx="3800">
                  <c:v>57000</c:v>
                </c:pt>
                <c:pt idx="3801">
                  <c:v>57015</c:v>
                </c:pt>
                <c:pt idx="3802">
                  <c:v>57030</c:v>
                </c:pt>
                <c:pt idx="3803">
                  <c:v>57045</c:v>
                </c:pt>
                <c:pt idx="3804">
                  <c:v>57060</c:v>
                </c:pt>
                <c:pt idx="3805">
                  <c:v>57075</c:v>
                </c:pt>
                <c:pt idx="3806">
                  <c:v>57090</c:v>
                </c:pt>
                <c:pt idx="3807">
                  <c:v>57105</c:v>
                </c:pt>
                <c:pt idx="3808">
                  <c:v>57120</c:v>
                </c:pt>
                <c:pt idx="3809">
                  <c:v>57135</c:v>
                </c:pt>
                <c:pt idx="3810">
                  <c:v>57150</c:v>
                </c:pt>
                <c:pt idx="3811">
                  <c:v>57165</c:v>
                </c:pt>
                <c:pt idx="3812">
                  <c:v>57180</c:v>
                </c:pt>
                <c:pt idx="3813">
                  <c:v>57195</c:v>
                </c:pt>
                <c:pt idx="3814">
                  <c:v>57210</c:v>
                </c:pt>
                <c:pt idx="3815">
                  <c:v>57225</c:v>
                </c:pt>
                <c:pt idx="3816">
                  <c:v>57240</c:v>
                </c:pt>
                <c:pt idx="3817">
                  <c:v>57255</c:v>
                </c:pt>
                <c:pt idx="3818">
                  <c:v>57270</c:v>
                </c:pt>
                <c:pt idx="3819">
                  <c:v>57285</c:v>
                </c:pt>
                <c:pt idx="3820">
                  <c:v>57300</c:v>
                </c:pt>
                <c:pt idx="3821">
                  <c:v>57315</c:v>
                </c:pt>
                <c:pt idx="3822">
                  <c:v>57330</c:v>
                </c:pt>
                <c:pt idx="3823">
                  <c:v>57345</c:v>
                </c:pt>
                <c:pt idx="3824">
                  <c:v>57360</c:v>
                </c:pt>
                <c:pt idx="3825">
                  <c:v>57375</c:v>
                </c:pt>
                <c:pt idx="3826">
                  <c:v>57390</c:v>
                </c:pt>
                <c:pt idx="3827">
                  <c:v>57405</c:v>
                </c:pt>
                <c:pt idx="3828">
                  <c:v>57420</c:v>
                </c:pt>
                <c:pt idx="3829">
                  <c:v>57435</c:v>
                </c:pt>
                <c:pt idx="3830">
                  <c:v>57450</c:v>
                </c:pt>
                <c:pt idx="3831">
                  <c:v>57465</c:v>
                </c:pt>
                <c:pt idx="3832">
                  <c:v>57480</c:v>
                </c:pt>
                <c:pt idx="3833">
                  <c:v>57495</c:v>
                </c:pt>
                <c:pt idx="3834">
                  <c:v>57510</c:v>
                </c:pt>
                <c:pt idx="3835">
                  <c:v>57525</c:v>
                </c:pt>
                <c:pt idx="3836">
                  <c:v>57540</c:v>
                </c:pt>
                <c:pt idx="3837">
                  <c:v>57555</c:v>
                </c:pt>
                <c:pt idx="3838">
                  <c:v>57570</c:v>
                </c:pt>
                <c:pt idx="3839">
                  <c:v>57585</c:v>
                </c:pt>
                <c:pt idx="3840">
                  <c:v>57600</c:v>
                </c:pt>
                <c:pt idx="3841">
                  <c:v>57615</c:v>
                </c:pt>
                <c:pt idx="3842">
                  <c:v>57630</c:v>
                </c:pt>
                <c:pt idx="3843">
                  <c:v>57645</c:v>
                </c:pt>
                <c:pt idx="3844">
                  <c:v>57660</c:v>
                </c:pt>
                <c:pt idx="3845">
                  <c:v>57675</c:v>
                </c:pt>
                <c:pt idx="3846">
                  <c:v>57690</c:v>
                </c:pt>
                <c:pt idx="3847">
                  <c:v>57705</c:v>
                </c:pt>
                <c:pt idx="3848">
                  <c:v>57720</c:v>
                </c:pt>
                <c:pt idx="3849">
                  <c:v>57735</c:v>
                </c:pt>
                <c:pt idx="3850">
                  <c:v>57750</c:v>
                </c:pt>
                <c:pt idx="3851">
                  <c:v>57765</c:v>
                </c:pt>
                <c:pt idx="3852">
                  <c:v>57780</c:v>
                </c:pt>
                <c:pt idx="3853">
                  <c:v>57795</c:v>
                </c:pt>
                <c:pt idx="3854">
                  <c:v>57810</c:v>
                </c:pt>
                <c:pt idx="3855">
                  <c:v>57825</c:v>
                </c:pt>
                <c:pt idx="3856">
                  <c:v>57840</c:v>
                </c:pt>
                <c:pt idx="3857">
                  <c:v>57855</c:v>
                </c:pt>
                <c:pt idx="3858">
                  <c:v>57870</c:v>
                </c:pt>
                <c:pt idx="3859">
                  <c:v>57885</c:v>
                </c:pt>
                <c:pt idx="3860">
                  <c:v>57900</c:v>
                </c:pt>
                <c:pt idx="3861">
                  <c:v>57915</c:v>
                </c:pt>
                <c:pt idx="3862">
                  <c:v>57930</c:v>
                </c:pt>
                <c:pt idx="3863">
                  <c:v>57945</c:v>
                </c:pt>
                <c:pt idx="3864">
                  <c:v>57960</c:v>
                </c:pt>
                <c:pt idx="3865">
                  <c:v>57975</c:v>
                </c:pt>
                <c:pt idx="3866">
                  <c:v>57990</c:v>
                </c:pt>
                <c:pt idx="3867">
                  <c:v>58005</c:v>
                </c:pt>
                <c:pt idx="3868">
                  <c:v>58020</c:v>
                </c:pt>
                <c:pt idx="3869">
                  <c:v>58035</c:v>
                </c:pt>
                <c:pt idx="3870">
                  <c:v>58050</c:v>
                </c:pt>
                <c:pt idx="3871">
                  <c:v>58065</c:v>
                </c:pt>
                <c:pt idx="3872">
                  <c:v>58080</c:v>
                </c:pt>
                <c:pt idx="3873">
                  <c:v>58095</c:v>
                </c:pt>
                <c:pt idx="3874">
                  <c:v>58110</c:v>
                </c:pt>
                <c:pt idx="3875">
                  <c:v>58125</c:v>
                </c:pt>
                <c:pt idx="3876">
                  <c:v>58140</c:v>
                </c:pt>
                <c:pt idx="3877">
                  <c:v>58155</c:v>
                </c:pt>
                <c:pt idx="3878">
                  <c:v>58170</c:v>
                </c:pt>
                <c:pt idx="3879">
                  <c:v>58185</c:v>
                </c:pt>
                <c:pt idx="3880">
                  <c:v>58200</c:v>
                </c:pt>
                <c:pt idx="3881">
                  <c:v>58215</c:v>
                </c:pt>
                <c:pt idx="3882">
                  <c:v>58230</c:v>
                </c:pt>
                <c:pt idx="3883">
                  <c:v>58245</c:v>
                </c:pt>
                <c:pt idx="3884">
                  <c:v>58260</c:v>
                </c:pt>
                <c:pt idx="3885">
                  <c:v>58275</c:v>
                </c:pt>
                <c:pt idx="3886">
                  <c:v>58290</c:v>
                </c:pt>
                <c:pt idx="3887">
                  <c:v>58305</c:v>
                </c:pt>
                <c:pt idx="3888">
                  <c:v>58320</c:v>
                </c:pt>
                <c:pt idx="3889">
                  <c:v>58335</c:v>
                </c:pt>
                <c:pt idx="3890">
                  <c:v>58350</c:v>
                </c:pt>
                <c:pt idx="3891">
                  <c:v>58365</c:v>
                </c:pt>
                <c:pt idx="3892">
                  <c:v>58380</c:v>
                </c:pt>
                <c:pt idx="3893">
                  <c:v>58395</c:v>
                </c:pt>
                <c:pt idx="3894">
                  <c:v>58410</c:v>
                </c:pt>
                <c:pt idx="3895">
                  <c:v>58425</c:v>
                </c:pt>
                <c:pt idx="3896">
                  <c:v>58440</c:v>
                </c:pt>
                <c:pt idx="3897">
                  <c:v>58455</c:v>
                </c:pt>
                <c:pt idx="3898">
                  <c:v>58470</c:v>
                </c:pt>
                <c:pt idx="3899">
                  <c:v>58485</c:v>
                </c:pt>
                <c:pt idx="3900">
                  <c:v>58500</c:v>
                </c:pt>
                <c:pt idx="3901">
                  <c:v>58515</c:v>
                </c:pt>
                <c:pt idx="3902">
                  <c:v>58530</c:v>
                </c:pt>
                <c:pt idx="3903">
                  <c:v>58545</c:v>
                </c:pt>
                <c:pt idx="3904">
                  <c:v>58560</c:v>
                </c:pt>
                <c:pt idx="3905">
                  <c:v>58575</c:v>
                </c:pt>
                <c:pt idx="3906">
                  <c:v>58590</c:v>
                </c:pt>
                <c:pt idx="3907">
                  <c:v>58605</c:v>
                </c:pt>
                <c:pt idx="3908">
                  <c:v>58620</c:v>
                </c:pt>
                <c:pt idx="3909">
                  <c:v>58635</c:v>
                </c:pt>
                <c:pt idx="3910">
                  <c:v>58650</c:v>
                </c:pt>
                <c:pt idx="3911">
                  <c:v>58665</c:v>
                </c:pt>
                <c:pt idx="3912">
                  <c:v>58680</c:v>
                </c:pt>
                <c:pt idx="3913">
                  <c:v>58695</c:v>
                </c:pt>
                <c:pt idx="3914">
                  <c:v>58710</c:v>
                </c:pt>
                <c:pt idx="3915">
                  <c:v>58725</c:v>
                </c:pt>
                <c:pt idx="3916">
                  <c:v>58740</c:v>
                </c:pt>
                <c:pt idx="3917">
                  <c:v>58755</c:v>
                </c:pt>
                <c:pt idx="3918">
                  <c:v>58770</c:v>
                </c:pt>
                <c:pt idx="3919">
                  <c:v>58785</c:v>
                </c:pt>
                <c:pt idx="3920">
                  <c:v>58800</c:v>
                </c:pt>
                <c:pt idx="3921">
                  <c:v>58815</c:v>
                </c:pt>
                <c:pt idx="3922">
                  <c:v>58830</c:v>
                </c:pt>
                <c:pt idx="3923">
                  <c:v>58845</c:v>
                </c:pt>
                <c:pt idx="3924">
                  <c:v>58860</c:v>
                </c:pt>
                <c:pt idx="3925">
                  <c:v>58875</c:v>
                </c:pt>
                <c:pt idx="3926">
                  <c:v>58890</c:v>
                </c:pt>
                <c:pt idx="3927">
                  <c:v>58905</c:v>
                </c:pt>
                <c:pt idx="3928">
                  <c:v>58920</c:v>
                </c:pt>
                <c:pt idx="3929">
                  <c:v>58935</c:v>
                </c:pt>
                <c:pt idx="3930">
                  <c:v>58950</c:v>
                </c:pt>
                <c:pt idx="3931">
                  <c:v>58965</c:v>
                </c:pt>
                <c:pt idx="3932">
                  <c:v>58980</c:v>
                </c:pt>
                <c:pt idx="3933">
                  <c:v>58995</c:v>
                </c:pt>
                <c:pt idx="3934">
                  <c:v>59010</c:v>
                </c:pt>
                <c:pt idx="3935">
                  <c:v>59025</c:v>
                </c:pt>
                <c:pt idx="3936">
                  <c:v>59040</c:v>
                </c:pt>
                <c:pt idx="3937">
                  <c:v>59055</c:v>
                </c:pt>
                <c:pt idx="3938">
                  <c:v>59070</c:v>
                </c:pt>
                <c:pt idx="3939">
                  <c:v>59085</c:v>
                </c:pt>
                <c:pt idx="3940">
                  <c:v>59100</c:v>
                </c:pt>
                <c:pt idx="3941">
                  <c:v>59115</c:v>
                </c:pt>
                <c:pt idx="3942">
                  <c:v>59130</c:v>
                </c:pt>
                <c:pt idx="3943">
                  <c:v>59145</c:v>
                </c:pt>
                <c:pt idx="3944">
                  <c:v>59160</c:v>
                </c:pt>
                <c:pt idx="3945">
                  <c:v>59175</c:v>
                </c:pt>
                <c:pt idx="3946">
                  <c:v>59190</c:v>
                </c:pt>
                <c:pt idx="3947">
                  <c:v>59205</c:v>
                </c:pt>
                <c:pt idx="3948">
                  <c:v>59220</c:v>
                </c:pt>
                <c:pt idx="3949">
                  <c:v>59235</c:v>
                </c:pt>
                <c:pt idx="3950">
                  <c:v>59250</c:v>
                </c:pt>
                <c:pt idx="3951">
                  <c:v>59265</c:v>
                </c:pt>
                <c:pt idx="3952">
                  <c:v>59280</c:v>
                </c:pt>
                <c:pt idx="3953">
                  <c:v>59295</c:v>
                </c:pt>
                <c:pt idx="3954">
                  <c:v>59310</c:v>
                </c:pt>
                <c:pt idx="3955">
                  <c:v>59325</c:v>
                </c:pt>
                <c:pt idx="3956">
                  <c:v>59340</c:v>
                </c:pt>
                <c:pt idx="3957">
                  <c:v>59355</c:v>
                </c:pt>
                <c:pt idx="3958">
                  <c:v>59370</c:v>
                </c:pt>
                <c:pt idx="3959">
                  <c:v>59385</c:v>
                </c:pt>
                <c:pt idx="3960">
                  <c:v>59400</c:v>
                </c:pt>
                <c:pt idx="3961">
                  <c:v>59415</c:v>
                </c:pt>
                <c:pt idx="3962">
                  <c:v>59430</c:v>
                </c:pt>
                <c:pt idx="3963">
                  <c:v>59445</c:v>
                </c:pt>
                <c:pt idx="3964">
                  <c:v>59460</c:v>
                </c:pt>
                <c:pt idx="3965">
                  <c:v>59475</c:v>
                </c:pt>
                <c:pt idx="3966">
                  <c:v>59490</c:v>
                </c:pt>
                <c:pt idx="3967">
                  <c:v>59505</c:v>
                </c:pt>
                <c:pt idx="3968">
                  <c:v>59520</c:v>
                </c:pt>
                <c:pt idx="3969">
                  <c:v>59535</c:v>
                </c:pt>
                <c:pt idx="3970">
                  <c:v>59550</c:v>
                </c:pt>
                <c:pt idx="3971">
                  <c:v>59565</c:v>
                </c:pt>
                <c:pt idx="3972">
                  <c:v>59580</c:v>
                </c:pt>
                <c:pt idx="3973">
                  <c:v>59595</c:v>
                </c:pt>
                <c:pt idx="3974">
                  <c:v>59610</c:v>
                </c:pt>
                <c:pt idx="3975">
                  <c:v>59625</c:v>
                </c:pt>
                <c:pt idx="3976">
                  <c:v>59640</c:v>
                </c:pt>
                <c:pt idx="3977">
                  <c:v>59655</c:v>
                </c:pt>
                <c:pt idx="3978">
                  <c:v>59670</c:v>
                </c:pt>
                <c:pt idx="3979">
                  <c:v>59685</c:v>
                </c:pt>
                <c:pt idx="3980">
                  <c:v>59700</c:v>
                </c:pt>
                <c:pt idx="3981">
                  <c:v>59715</c:v>
                </c:pt>
                <c:pt idx="3982">
                  <c:v>59730</c:v>
                </c:pt>
                <c:pt idx="3983">
                  <c:v>59745</c:v>
                </c:pt>
                <c:pt idx="3984">
                  <c:v>59760</c:v>
                </c:pt>
                <c:pt idx="3985">
                  <c:v>59775</c:v>
                </c:pt>
                <c:pt idx="3986">
                  <c:v>59790</c:v>
                </c:pt>
                <c:pt idx="3987">
                  <c:v>59805</c:v>
                </c:pt>
                <c:pt idx="3988">
                  <c:v>59820</c:v>
                </c:pt>
                <c:pt idx="3989">
                  <c:v>59835</c:v>
                </c:pt>
                <c:pt idx="3990">
                  <c:v>59850</c:v>
                </c:pt>
                <c:pt idx="3991">
                  <c:v>59865</c:v>
                </c:pt>
                <c:pt idx="3992">
                  <c:v>59880</c:v>
                </c:pt>
                <c:pt idx="3993">
                  <c:v>59895</c:v>
                </c:pt>
                <c:pt idx="3994">
                  <c:v>59910</c:v>
                </c:pt>
                <c:pt idx="3995">
                  <c:v>59925</c:v>
                </c:pt>
                <c:pt idx="3996">
                  <c:v>59940</c:v>
                </c:pt>
                <c:pt idx="3997">
                  <c:v>59955</c:v>
                </c:pt>
                <c:pt idx="3998">
                  <c:v>59970</c:v>
                </c:pt>
                <c:pt idx="3999">
                  <c:v>59985</c:v>
                </c:pt>
                <c:pt idx="4000">
                  <c:v>60000</c:v>
                </c:pt>
                <c:pt idx="4001">
                  <c:v>60015</c:v>
                </c:pt>
                <c:pt idx="4002">
                  <c:v>60030</c:v>
                </c:pt>
                <c:pt idx="4003">
                  <c:v>60045</c:v>
                </c:pt>
                <c:pt idx="4004">
                  <c:v>60060</c:v>
                </c:pt>
                <c:pt idx="4005">
                  <c:v>60075</c:v>
                </c:pt>
                <c:pt idx="4006">
                  <c:v>60090</c:v>
                </c:pt>
                <c:pt idx="4007">
                  <c:v>60105</c:v>
                </c:pt>
                <c:pt idx="4008">
                  <c:v>60120</c:v>
                </c:pt>
                <c:pt idx="4009">
                  <c:v>60135</c:v>
                </c:pt>
                <c:pt idx="4010">
                  <c:v>60150</c:v>
                </c:pt>
                <c:pt idx="4011">
                  <c:v>60165</c:v>
                </c:pt>
                <c:pt idx="4012">
                  <c:v>60180</c:v>
                </c:pt>
                <c:pt idx="4013">
                  <c:v>60195</c:v>
                </c:pt>
                <c:pt idx="4014">
                  <c:v>60210</c:v>
                </c:pt>
                <c:pt idx="4015">
                  <c:v>60225</c:v>
                </c:pt>
                <c:pt idx="4016">
                  <c:v>60240</c:v>
                </c:pt>
                <c:pt idx="4017">
                  <c:v>60255</c:v>
                </c:pt>
                <c:pt idx="4018">
                  <c:v>60270</c:v>
                </c:pt>
                <c:pt idx="4019">
                  <c:v>60285</c:v>
                </c:pt>
                <c:pt idx="4020">
                  <c:v>60300</c:v>
                </c:pt>
                <c:pt idx="4021">
                  <c:v>60315</c:v>
                </c:pt>
                <c:pt idx="4022">
                  <c:v>60330</c:v>
                </c:pt>
                <c:pt idx="4023">
                  <c:v>60345</c:v>
                </c:pt>
                <c:pt idx="4024">
                  <c:v>60360</c:v>
                </c:pt>
                <c:pt idx="4025">
                  <c:v>60375</c:v>
                </c:pt>
                <c:pt idx="4026">
                  <c:v>60390</c:v>
                </c:pt>
                <c:pt idx="4027">
                  <c:v>60405</c:v>
                </c:pt>
                <c:pt idx="4028">
                  <c:v>60420</c:v>
                </c:pt>
                <c:pt idx="4029">
                  <c:v>60435</c:v>
                </c:pt>
                <c:pt idx="4030">
                  <c:v>60450</c:v>
                </c:pt>
                <c:pt idx="4031">
                  <c:v>60465</c:v>
                </c:pt>
                <c:pt idx="4032">
                  <c:v>60480</c:v>
                </c:pt>
                <c:pt idx="4033">
                  <c:v>60495</c:v>
                </c:pt>
                <c:pt idx="4034">
                  <c:v>60510</c:v>
                </c:pt>
                <c:pt idx="4035">
                  <c:v>60525</c:v>
                </c:pt>
                <c:pt idx="4036">
                  <c:v>60540</c:v>
                </c:pt>
                <c:pt idx="4037">
                  <c:v>60555</c:v>
                </c:pt>
                <c:pt idx="4038">
                  <c:v>60570</c:v>
                </c:pt>
                <c:pt idx="4039">
                  <c:v>60585</c:v>
                </c:pt>
                <c:pt idx="4040">
                  <c:v>60600</c:v>
                </c:pt>
                <c:pt idx="4041">
                  <c:v>60615</c:v>
                </c:pt>
                <c:pt idx="4042">
                  <c:v>60630</c:v>
                </c:pt>
                <c:pt idx="4043">
                  <c:v>60645</c:v>
                </c:pt>
                <c:pt idx="4044">
                  <c:v>60660</c:v>
                </c:pt>
                <c:pt idx="4045">
                  <c:v>60675</c:v>
                </c:pt>
                <c:pt idx="4046">
                  <c:v>60690</c:v>
                </c:pt>
                <c:pt idx="4047">
                  <c:v>60705</c:v>
                </c:pt>
                <c:pt idx="4048">
                  <c:v>60720</c:v>
                </c:pt>
                <c:pt idx="4049">
                  <c:v>60735</c:v>
                </c:pt>
                <c:pt idx="4050">
                  <c:v>60750</c:v>
                </c:pt>
                <c:pt idx="4051">
                  <c:v>60765</c:v>
                </c:pt>
                <c:pt idx="4052">
                  <c:v>60780</c:v>
                </c:pt>
                <c:pt idx="4053">
                  <c:v>60795</c:v>
                </c:pt>
                <c:pt idx="4054">
                  <c:v>60810</c:v>
                </c:pt>
                <c:pt idx="4055">
                  <c:v>60825</c:v>
                </c:pt>
                <c:pt idx="4056">
                  <c:v>60840</c:v>
                </c:pt>
                <c:pt idx="4057">
                  <c:v>60855</c:v>
                </c:pt>
                <c:pt idx="4058">
                  <c:v>60870</c:v>
                </c:pt>
                <c:pt idx="4059">
                  <c:v>60885</c:v>
                </c:pt>
                <c:pt idx="4060">
                  <c:v>60900</c:v>
                </c:pt>
                <c:pt idx="4061">
                  <c:v>60915</c:v>
                </c:pt>
                <c:pt idx="4062">
                  <c:v>60930</c:v>
                </c:pt>
                <c:pt idx="4063">
                  <c:v>60945</c:v>
                </c:pt>
                <c:pt idx="4064">
                  <c:v>60960</c:v>
                </c:pt>
                <c:pt idx="4065">
                  <c:v>60975</c:v>
                </c:pt>
                <c:pt idx="4066">
                  <c:v>60990</c:v>
                </c:pt>
                <c:pt idx="4067">
                  <c:v>61005</c:v>
                </c:pt>
                <c:pt idx="4068">
                  <c:v>61020</c:v>
                </c:pt>
                <c:pt idx="4069">
                  <c:v>61035</c:v>
                </c:pt>
                <c:pt idx="4070">
                  <c:v>61050</c:v>
                </c:pt>
                <c:pt idx="4071">
                  <c:v>61065</c:v>
                </c:pt>
                <c:pt idx="4072">
                  <c:v>61080</c:v>
                </c:pt>
                <c:pt idx="4073">
                  <c:v>61095</c:v>
                </c:pt>
                <c:pt idx="4074">
                  <c:v>61110</c:v>
                </c:pt>
                <c:pt idx="4075">
                  <c:v>61125</c:v>
                </c:pt>
                <c:pt idx="4076">
                  <c:v>61140</c:v>
                </c:pt>
                <c:pt idx="4077">
                  <c:v>61155</c:v>
                </c:pt>
                <c:pt idx="4078">
                  <c:v>61170</c:v>
                </c:pt>
                <c:pt idx="4079">
                  <c:v>61185</c:v>
                </c:pt>
                <c:pt idx="4080">
                  <c:v>61200</c:v>
                </c:pt>
                <c:pt idx="4081">
                  <c:v>61215</c:v>
                </c:pt>
                <c:pt idx="4082">
                  <c:v>61230</c:v>
                </c:pt>
                <c:pt idx="4083">
                  <c:v>61245</c:v>
                </c:pt>
                <c:pt idx="4084">
                  <c:v>61260</c:v>
                </c:pt>
                <c:pt idx="4085">
                  <c:v>61275</c:v>
                </c:pt>
                <c:pt idx="4086">
                  <c:v>61290</c:v>
                </c:pt>
                <c:pt idx="4087">
                  <c:v>61305</c:v>
                </c:pt>
                <c:pt idx="4088">
                  <c:v>61320</c:v>
                </c:pt>
                <c:pt idx="4089">
                  <c:v>61335</c:v>
                </c:pt>
                <c:pt idx="4090">
                  <c:v>61350</c:v>
                </c:pt>
                <c:pt idx="4091">
                  <c:v>61365</c:v>
                </c:pt>
                <c:pt idx="4092">
                  <c:v>61380</c:v>
                </c:pt>
                <c:pt idx="4093">
                  <c:v>61395</c:v>
                </c:pt>
                <c:pt idx="4094">
                  <c:v>61410</c:v>
                </c:pt>
                <c:pt idx="4095">
                  <c:v>61425</c:v>
                </c:pt>
                <c:pt idx="4096">
                  <c:v>61440</c:v>
                </c:pt>
                <c:pt idx="4097">
                  <c:v>61455</c:v>
                </c:pt>
                <c:pt idx="4098">
                  <c:v>61470</c:v>
                </c:pt>
                <c:pt idx="4099">
                  <c:v>61485</c:v>
                </c:pt>
                <c:pt idx="4100">
                  <c:v>61500</c:v>
                </c:pt>
                <c:pt idx="4101">
                  <c:v>61515</c:v>
                </c:pt>
                <c:pt idx="4102">
                  <c:v>61530</c:v>
                </c:pt>
                <c:pt idx="4103">
                  <c:v>61545</c:v>
                </c:pt>
                <c:pt idx="4104">
                  <c:v>61560</c:v>
                </c:pt>
                <c:pt idx="4105">
                  <c:v>61575</c:v>
                </c:pt>
                <c:pt idx="4106">
                  <c:v>61590</c:v>
                </c:pt>
                <c:pt idx="4107">
                  <c:v>61605</c:v>
                </c:pt>
                <c:pt idx="4108">
                  <c:v>61620</c:v>
                </c:pt>
                <c:pt idx="4109">
                  <c:v>61635</c:v>
                </c:pt>
                <c:pt idx="4110">
                  <c:v>61650</c:v>
                </c:pt>
                <c:pt idx="4111">
                  <c:v>61665</c:v>
                </c:pt>
                <c:pt idx="4112">
                  <c:v>61680</c:v>
                </c:pt>
                <c:pt idx="4113">
                  <c:v>61695</c:v>
                </c:pt>
                <c:pt idx="4114">
                  <c:v>61710</c:v>
                </c:pt>
                <c:pt idx="4115">
                  <c:v>61725</c:v>
                </c:pt>
                <c:pt idx="4116">
                  <c:v>61740</c:v>
                </c:pt>
                <c:pt idx="4117">
                  <c:v>61755</c:v>
                </c:pt>
                <c:pt idx="4118">
                  <c:v>61770</c:v>
                </c:pt>
                <c:pt idx="4119">
                  <c:v>61785</c:v>
                </c:pt>
                <c:pt idx="4120">
                  <c:v>61800</c:v>
                </c:pt>
                <c:pt idx="4121">
                  <c:v>61815</c:v>
                </c:pt>
                <c:pt idx="4122">
                  <c:v>61830</c:v>
                </c:pt>
                <c:pt idx="4123">
                  <c:v>61845</c:v>
                </c:pt>
                <c:pt idx="4124">
                  <c:v>61860</c:v>
                </c:pt>
                <c:pt idx="4125">
                  <c:v>61875</c:v>
                </c:pt>
                <c:pt idx="4126">
                  <c:v>61890</c:v>
                </c:pt>
                <c:pt idx="4127">
                  <c:v>61905</c:v>
                </c:pt>
                <c:pt idx="4128">
                  <c:v>61920</c:v>
                </c:pt>
                <c:pt idx="4129">
                  <c:v>61935</c:v>
                </c:pt>
                <c:pt idx="4130">
                  <c:v>61950</c:v>
                </c:pt>
                <c:pt idx="4131">
                  <c:v>61965</c:v>
                </c:pt>
                <c:pt idx="4132">
                  <c:v>61980</c:v>
                </c:pt>
                <c:pt idx="4133">
                  <c:v>61995</c:v>
                </c:pt>
                <c:pt idx="4134">
                  <c:v>62010</c:v>
                </c:pt>
                <c:pt idx="4135">
                  <c:v>62025</c:v>
                </c:pt>
                <c:pt idx="4136">
                  <c:v>62040</c:v>
                </c:pt>
                <c:pt idx="4137">
                  <c:v>62055</c:v>
                </c:pt>
                <c:pt idx="4138">
                  <c:v>62070</c:v>
                </c:pt>
                <c:pt idx="4139">
                  <c:v>62085</c:v>
                </c:pt>
                <c:pt idx="4140">
                  <c:v>62100</c:v>
                </c:pt>
                <c:pt idx="4141">
                  <c:v>62115</c:v>
                </c:pt>
                <c:pt idx="4142">
                  <c:v>62130</c:v>
                </c:pt>
                <c:pt idx="4143">
                  <c:v>62145</c:v>
                </c:pt>
                <c:pt idx="4144">
                  <c:v>62160</c:v>
                </c:pt>
                <c:pt idx="4145">
                  <c:v>62175</c:v>
                </c:pt>
                <c:pt idx="4146">
                  <c:v>62190</c:v>
                </c:pt>
                <c:pt idx="4147">
                  <c:v>62205</c:v>
                </c:pt>
                <c:pt idx="4148">
                  <c:v>62220</c:v>
                </c:pt>
                <c:pt idx="4149">
                  <c:v>62235</c:v>
                </c:pt>
                <c:pt idx="4150">
                  <c:v>62250</c:v>
                </c:pt>
                <c:pt idx="4151">
                  <c:v>62265</c:v>
                </c:pt>
                <c:pt idx="4152">
                  <c:v>62280</c:v>
                </c:pt>
                <c:pt idx="4153">
                  <c:v>62295</c:v>
                </c:pt>
                <c:pt idx="4154">
                  <c:v>62310</c:v>
                </c:pt>
                <c:pt idx="4155">
                  <c:v>62325</c:v>
                </c:pt>
                <c:pt idx="4156">
                  <c:v>62340</c:v>
                </c:pt>
                <c:pt idx="4157">
                  <c:v>62355</c:v>
                </c:pt>
                <c:pt idx="4158">
                  <c:v>62370</c:v>
                </c:pt>
                <c:pt idx="4159">
                  <c:v>62385</c:v>
                </c:pt>
                <c:pt idx="4160">
                  <c:v>62400</c:v>
                </c:pt>
                <c:pt idx="4161">
                  <c:v>62415</c:v>
                </c:pt>
                <c:pt idx="4162">
                  <c:v>62430</c:v>
                </c:pt>
                <c:pt idx="4163">
                  <c:v>62445</c:v>
                </c:pt>
                <c:pt idx="4164">
                  <c:v>62460</c:v>
                </c:pt>
                <c:pt idx="4165">
                  <c:v>62475</c:v>
                </c:pt>
                <c:pt idx="4166">
                  <c:v>62490</c:v>
                </c:pt>
                <c:pt idx="4167">
                  <c:v>62505</c:v>
                </c:pt>
                <c:pt idx="4168">
                  <c:v>62520</c:v>
                </c:pt>
                <c:pt idx="4169">
                  <c:v>62535</c:v>
                </c:pt>
                <c:pt idx="4170">
                  <c:v>62550</c:v>
                </c:pt>
                <c:pt idx="4171">
                  <c:v>62565</c:v>
                </c:pt>
                <c:pt idx="4172">
                  <c:v>62580</c:v>
                </c:pt>
                <c:pt idx="4173">
                  <c:v>62595</c:v>
                </c:pt>
                <c:pt idx="4174">
                  <c:v>62610</c:v>
                </c:pt>
                <c:pt idx="4175">
                  <c:v>62625</c:v>
                </c:pt>
                <c:pt idx="4176">
                  <c:v>62640</c:v>
                </c:pt>
                <c:pt idx="4177">
                  <c:v>62655</c:v>
                </c:pt>
                <c:pt idx="4178">
                  <c:v>62670</c:v>
                </c:pt>
                <c:pt idx="4179">
                  <c:v>62685</c:v>
                </c:pt>
                <c:pt idx="4180">
                  <c:v>62700</c:v>
                </c:pt>
                <c:pt idx="4181">
                  <c:v>62715</c:v>
                </c:pt>
                <c:pt idx="4182">
                  <c:v>62730</c:v>
                </c:pt>
                <c:pt idx="4183">
                  <c:v>62745</c:v>
                </c:pt>
                <c:pt idx="4184">
                  <c:v>62760</c:v>
                </c:pt>
                <c:pt idx="4185">
                  <c:v>62775</c:v>
                </c:pt>
                <c:pt idx="4186">
                  <c:v>62790</c:v>
                </c:pt>
                <c:pt idx="4187">
                  <c:v>62805</c:v>
                </c:pt>
                <c:pt idx="4188">
                  <c:v>62820</c:v>
                </c:pt>
                <c:pt idx="4189">
                  <c:v>62835</c:v>
                </c:pt>
                <c:pt idx="4190">
                  <c:v>62850</c:v>
                </c:pt>
                <c:pt idx="4191">
                  <c:v>62865</c:v>
                </c:pt>
                <c:pt idx="4192">
                  <c:v>62880</c:v>
                </c:pt>
                <c:pt idx="4193">
                  <c:v>62895</c:v>
                </c:pt>
                <c:pt idx="4194">
                  <c:v>62910</c:v>
                </c:pt>
                <c:pt idx="4195">
                  <c:v>62925</c:v>
                </c:pt>
                <c:pt idx="4196">
                  <c:v>62940</c:v>
                </c:pt>
                <c:pt idx="4197">
                  <c:v>62955</c:v>
                </c:pt>
                <c:pt idx="4198">
                  <c:v>62970</c:v>
                </c:pt>
                <c:pt idx="4199">
                  <c:v>62985</c:v>
                </c:pt>
                <c:pt idx="4200">
                  <c:v>63000</c:v>
                </c:pt>
                <c:pt idx="4201">
                  <c:v>63015</c:v>
                </c:pt>
                <c:pt idx="4202">
                  <c:v>63030</c:v>
                </c:pt>
                <c:pt idx="4203">
                  <c:v>63045</c:v>
                </c:pt>
                <c:pt idx="4204">
                  <c:v>63060</c:v>
                </c:pt>
                <c:pt idx="4205">
                  <c:v>63075</c:v>
                </c:pt>
                <c:pt idx="4206">
                  <c:v>63090</c:v>
                </c:pt>
                <c:pt idx="4207">
                  <c:v>63105</c:v>
                </c:pt>
                <c:pt idx="4208">
                  <c:v>63120</c:v>
                </c:pt>
                <c:pt idx="4209">
                  <c:v>63135</c:v>
                </c:pt>
                <c:pt idx="4210">
                  <c:v>63150</c:v>
                </c:pt>
                <c:pt idx="4211">
                  <c:v>63165</c:v>
                </c:pt>
                <c:pt idx="4212">
                  <c:v>63180</c:v>
                </c:pt>
                <c:pt idx="4213">
                  <c:v>63195</c:v>
                </c:pt>
                <c:pt idx="4214">
                  <c:v>63210</c:v>
                </c:pt>
                <c:pt idx="4215">
                  <c:v>63225</c:v>
                </c:pt>
                <c:pt idx="4216">
                  <c:v>63240</c:v>
                </c:pt>
                <c:pt idx="4217">
                  <c:v>63255</c:v>
                </c:pt>
                <c:pt idx="4218">
                  <c:v>63270</c:v>
                </c:pt>
                <c:pt idx="4219">
                  <c:v>63285</c:v>
                </c:pt>
                <c:pt idx="4220">
                  <c:v>63300</c:v>
                </c:pt>
                <c:pt idx="4221">
                  <c:v>63315</c:v>
                </c:pt>
                <c:pt idx="4222">
                  <c:v>63330</c:v>
                </c:pt>
                <c:pt idx="4223">
                  <c:v>63345</c:v>
                </c:pt>
                <c:pt idx="4224">
                  <c:v>63360</c:v>
                </c:pt>
                <c:pt idx="4225">
                  <c:v>63375</c:v>
                </c:pt>
                <c:pt idx="4226">
                  <c:v>63390</c:v>
                </c:pt>
                <c:pt idx="4227">
                  <c:v>63405</c:v>
                </c:pt>
                <c:pt idx="4228">
                  <c:v>63420</c:v>
                </c:pt>
                <c:pt idx="4229">
                  <c:v>63435</c:v>
                </c:pt>
                <c:pt idx="4230">
                  <c:v>63450</c:v>
                </c:pt>
                <c:pt idx="4231">
                  <c:v>63465</c:v>
                </c:pt>
                <c:pt idx="4232">
                  <c:v>63480</c:v>
                </c:pt>
                <c:pt idx="4233">
                  <c:v>63495</c:v>
                </c:pt>
                <c:pt idx="4234">
                  <c:v>63510</c:v>
                </c:pt>
                <c:pt idx="4235">
                  <c:v>63525</c:v>
                </c:pt>
                <c:pt idx="4236">
                  <c:v>63540</c:v>
                </c:pt>
                <c:pt idx="4237">
                  <c:v>63555</c:v>
                </c:pt>
                <c:pt idx="4238">
                  <c:v>63570</c:v>
                </c:pt>
                <c:pt idx="4239">
                  <c:v>63585</c:v>
                </c:pt>
                <c:pt idx="4240">
                  <c:v>63600</c:v>
                </c:pt>
                <c:pt idx="4241">
                  <c:v>63615</c:v>
                </c:pt>
                <c:pt idx="4242">
                  <c:v>63630</c:v>
                </c:pt>
                <c:pt idx="4243">
                  <c:v>63645</c:v>
                </c:pt>
                <c:pt idx="4244">
                  <c:v>63660</c:v>
                </c:pt>
                <c:pt idx="4245">
                  <c:v>63675</c:v>
                </c:pt>
                <c:pt idx="4246">
                  <c:v>63690</c:v>
                </c:pt>
                <c:pt idx="4247">
                  <c:v>63705</c:v>
                </c:pt>
                <c:pt idx="4248">
                  <c:v>63720</c:v>
                </c:pt>
                <c:pt idx="4249">
                  <c:v>63735</c:v>
                </c:pt>
                <c:pt idx="4250">
                  <c:v>63750</c:v>
                </c:pt>
                <c:pt idx="4251">
                  <c:v>63765</c:v>
                </c:pt>
                <c:pt idx="4252">
                  <c:v>63780</c:v>
                </c:pt>
                <c:pt idx="4253">
                  <c:v>63795</c:v>
                </c:pt>
                <c:pt idx="4254">
                  <c:v>63810</c:v>
                </c:pt>
                <c:pt idx="4255">
                  <c:v>63825</c:v>
                </c:pt>
                <c:pt idx="4256">
                  <c:v>63840</c:v>
                </c:pt>
                <c:pt idx="4257">
                  <c:v>63855</c:v>
                </c:pt>
                <c:pt idx="4258">
                  <c:v>63870</c:v>
                </c:pt>
                <c:pt idx="4259">
                  <c:v>63885</c:v>
                </c:pt>
                <c:pt idx="4260">
                  <c:v>63900</c:v>
                </c:pt>
                <c:pt idx="4261">
                  <c:v>63915</c:v>
                </c:pt>
                <c:pt idx="4262">
                  <c:v>63930</c:v>
                </c:pt>
                <c:pt idx="4263">
                  <c:v>63945</c:v>
                </c:pt>
                <c:pt idx="4264">
                  <c:v>63960</c:v>
                </c:pt>
                <c:pt idx="4265">
                  <c:v>63975</c:v>
                </c:pt>
                <c:pt idx="4266">
                  <c:v>63990</c:v>
                </c:pt>
                <c:pt idx="4267">
                  <c:v>64005</c:v>
                </c:pt>
                <c:pt idx="4268">
                  <c:v>64020</c:v>
                </c:pt>
                <c:pt idx="4269">
                  <c:v>64035</c:v>
                </c:pt>
                <c:pt idx="4270">
                  <c:v>64050</c:v>
                </c:pt>
                <c:pt idx="4271">
                  <c:v>64065</c:v>
                </c:pt>
                <c:pt idx="4272">
                  <c:v>64080</c:v>
                </c:pt>
                <c:pt idx="4273">
                  <c:v>64095</c:v>
                </c:pt>
                <c:pt idx="4274">
                  <c:v>64110</c:v>
                </c:pt>
                <c:pt idx="4275">
                  <c:v>64125</c:v>
                </c:pt>
                <c:pt idx="4276">
                  <c:v>64140</c:v>
                </c:pt>
                <c:pt idx="4277">
                  <c:v>64155</c:v>
                </c:pt>
                <c:pt idx="4278">
                  <c:v>64170</c:v>
                </c:pt>
                <c:pt idx="4279">
                  <c:v>64185</c:v>
                </c:pt>
                <c:pt idx="4280">
                  <c:v>64200</c:v>
                </c:pt>
                <c:pt idx="4281">
                  <c:v>64215</c:v>
                </c:pt>
                <c:pt idx="4282">
                  <c:v>64230</c:v>
                </c:pt>
                <c:pt idx="4283">
                  <c:v>64245</c:v>
                </c:pt>
                <c:pt idx="4284">
                  <c:v>64260</c:v>
                </c:pt>
                <c:pt idx="4285">
                  <c:v>64275</c:v>
                </c:pt>
                <c:pt idx="4286">
                  <c:v>64290</c:v>
                </c:pt>
                <c:pt idx="4287">
                  <c:v>64305</c:v>
                </c:pt>
                <c:pt idx="4288">
                  <c:v>64320</c:v>
                </c:pt>
                <c:pt idx="4289">
                  <c:v>64335</c:v>
                </c:pt>
                <c:pt idx="4290">
                  <c:v>64350</c:v>
                </c:pt>
                <c:pt idx="4291">
                  <c:v>64365</c:v>
                </c:pt>
                <c:pt idx="4292">
                  <c:v>64380</c:v>
                </c:pt>
                <c:pt idx="4293">
                  <c:v>64395</c:v>
                </c:pt>
                <c:pt idx="4294">
                  <c:v>64410</c:v>
                </c:pt>
                <c:pt idx="4295">
                  <c:v>64425</c:v>
                </c:pt>
                <c:pt idx="4296">
                  <c:v>64440</c:v>
                </c:pt>
                <c:pt idx="4297">
                  <c:v>64455</c:v>
                </c:pt>
                <c:pt idx="4298">
                  <c:v>64470</c:v>
                </c:pt>
                <c:pt idx="4299">
                  <c:v>64485</c:v>
                </c:pt>
                <c:pt idx="4300">
                  <c:v>64500</c:v>
                </c:pt>
                <c:pt idx="4301">
                  <c:v>64515</c:v>
                </c:pt>
                <c:pt idx="4302">
                  <c:v>64530</c:v>
                </c:pt>
                <c:pt idx="4303">
                  <c:v>64545</c:v>
                </c:pt>
                <c:pt idx="4304">
                  <c:v>64560</c:v>
                </c:pt>
                <c:pt idx="4305">
                  <c:v>64575</c:v>
                </c:pt>
                <c:pt idx="4306">
                  <c:v>64590</c:v>
                </c:pt>
                <c:pt idx="4307">
                  <c:v>64605</c:v>
                </c:pt>
                <c:pt idx="4308">
                  <c:v>64620</c:v>
                </c:pt>
                <c:pt idx="4309">
                  <c:v>64635</c:v>
                </c:pt>
                <c:pt idx="4310">
                  <c:v>64650</c:v>
                </c:pt>
                <c:pt idx="4311">
                  <c:v>64665</c:v>
                </c:pt>
                <c:pt idx="4312">
                  <c:v>64680</c:v>
                </c:pt>
                <c:pt idx="4313">
                  <c:v>64695</c:v>
                </c:pt>
                <c:pt idx="4314">
                  <c:v>64710</c:v>
                </c:pt>
                <c:pt idx="4315">
                  <c:v>64725</c:v>
                </c:pt>
                <c:pt idx="4316">
                  <c:v>64740</c:v>
                </c:pt>
                <c:pt idx="4317">
                  <c:v>64755</c:v>
                </c:pt>
                <c:pt idx="4318">
                  <c:v>64770</c:v>
                </c:pt>
                <c:pt idx="4319">
                  <c:v>64785</c:v>
                </c:pt>
                <c:pt idx="4320">
                  <c:v>64800</c:v>
                </c:pt>
                <c:pt idx="4321">
                  <c:v>64815</c:v>
                </c:pt>
                <c:pt idx="4322">
                  <c:v>64830</c:v>
                </c:pt>
                <c:pt idx="4323">
                  <c:v>64845</c:v>
                </c:pt>
                <c:pt idx="4324">
                  <c:v>64860</c:v>
                </c:pt>
                <c:pt idx="4325">
                  <c:v>64875</c:v>
                </c:pt>
                <c:pt idx="4326">
                  <c:v>64890</c:v>
                </c:pt>
                <c:pt idx="4327">
                  <c:v>64905</c:v>
                </c:pt>
                <c:pt idx="4328">
                  <c:v>64920</c:v>
                </c:pt>
                <c:pt idx="4329">
                  <c:v>64935</c:v>
                </c:pt>
                <c:pt idx="4330">
                  <c:v>64950</c:v>
                </c:pt>
                <c:pt idx="4331">
                  <c:v>64965</c:v>
                </c:pt>
                <c:pt idx="4332">
                  <c:v>64980</c:v>
                </c:pt>
                <c:pt idx="4333">
                  <c:v>64995</c:v>
                </c:pt>
                <c:pt idx="4334">
                  <c:v>65010</c:v>
                </c:pt>
                <c:pt idx="4335">
                  <c:v>65025</c:v>
                </c:pt>
                <c:pt idx="4336">
                  <c:v>65040</c:v>
                </c:pt>
                <c:pt idx="4337">
                  <c:v>65055</c:v>
                </c:pt>
                <c:pt idx="4338">
                  <c:v>65070</c:v>
                </c:pt>
                <c:pt idx="4339">
                  <c:v>65085</c:v>
                </c:pt>
                <c:pt idx="4340">
                  <c:v>65100</c:v>
                </c:pt>
                <c:pt idx="4341">
                  <c:v>65115</c:v>
                </c:pt>
                <c:pt idx="4342">
                  <c:v>65130</c:v>
                </c:pt>
                <c:pt idx="4343">
                  <c:v>65145</c:v>
                </c:pt>
                <c:pt idx="4344">
                  <c:v>65160</c:v>
                </c:pt>
                <c:pt idx="4345">
                  <c:v>65175</c:v>
                </c:pt>
                <c:pt idx="4346">
                  <c:v>65190</c:v>
                </c:pt>
                <c:pt idx="4347">
                  <c:v>65205</c:v>
                </c:pt>
                <c:pt idx="4348">
                  <c:v>65220</c:v>
                </c:pt>
                <c:pt idx="4349">
                  <c:v>65235</c:v>
                </c:pt>
                <c:pt idx="4350">
                  <c:v>65250</c:v>
                </c:pt>
                <c:pt idx="4351">
                  <c:v>65265</c:v>
                </c:pt>
                <c:pt idx="4352">
                  <c:v>65280</c:v>
                </c:pt>
                <c:pt idx="4353">
                  <c:v>65295</c:v>
                </c:pt>
                <c:pt idx="4354">
                  <c:v>65310</c:v>
                </c:pt>
                <c:pt idx="4355">
                  <c:v>65325</c:v>
                </c:pt>
                <c:pt idx="4356">
                  <c:v>65340</c:v>
                </c:pt>
                <c:pt idx="4357">
                  <c:v>65355</c:v>
                </c:pt>
                <c:pt idx="4358">
                  <c:v>65370</c:v>
                </c:pt>
                <c:pt idx="4359">
                  <c:v>65385</c:v>
                </c:pt>
                <c:pt idx="4360">
                  <c:v>65400</c:v>
                </c:pt>
                <c:pt idx="4361">
                  <c:v>65415</c:v>
                </c:pt>
                <c:pt idx="4362">
                  <c:v>65430</c:v>
                </c:pt>
                <c:pt idx="4363">
                  <c:v>65445</c:v>
                </c:pt>
                <c:pt idx="4364">
                  <c:v>65460</c:v>
                </c:pt>
                <c:pt idx="4365">
                  <c:v>65475</c:v>
                </c:pt>
                <c:pt idx="4366">
                  <c:v>65490</c:v>
                </c:pt>
                <c:pt idx="4367">
                  <c:v>65505</c:v>
                </c:pt>
                <c:pt idx="4368">
                  <c:v>65520</c:v>
                </c:pt>
                <c:pt idx="4369">
                  <c:v>65535</c:v>
                </c:pt>
                <c:pt idx="4370">
                  <c:v>65550</c:v>
                </c:pt>
                <c:pt idx="4371">
                  <c:v>65565</c:v>
                </c:pt>
                <c:pt idx="4372">
                  <c:v>65580</c:v>
                </c:pt>
                <c:pt idx="4373">
                  <c:v>65595</c:v>
                </c:pt>
                <c:pt idx="4374">
                  <c:v>65610</c:v>
                </c:pt>
                <c:pt idx="4375">
                  <c:v>65625</c:v>
                </c:pt>
                <c:pt idx="4376">
                  <c:v>65640</c:v>
                </c:pt>
                <c:pt idx="4377">
                  <c:v>65655</c:v>
                </c:pt>
                <c:pt idx="4378">
                  <c:v>65670</c:v>
                </c:pt>
                <c:pt idx="4379">
                  <c:v>65685</c:v>
                </c:pt>
                <c:pt idx="4380">
                  <c:v>65700</c:v>
                </c:pt>
                <c:pt idx="4381">
                  <c:v>65715</c:v>
                </c:pt>
                <c:pt idx="4382">
                  <c:v>65730</c:v>
                </c:pt>
                <c:pt idx="4383">
                  <c:v>65745</c:v>
                </c:pt>
                <c:pt idx="4384">
                  <c:v>65760</c:v>
                </c:pt>
                <c:pt idx="4385">
                  <c:v>65775</c:v>
                </c:pt>
                <c:pt idx="4386">
                  <c:v>65790</c:v>
                </c:pt>
                <c:pt idx="4387">
                  <c:v>65805</c:v>
                </c:pt>
                <c:pt idx="4388">
                  <c:v>65820</c:v>
                </c:pt>
                <c:pt idx="4389">
                  <c:v>65835</c:v>
                </c:pt>
                <c:pt idx="4390">
                  <c:v>65850</c:v>
                </c:pt>
                <c:pt idx="4391">
                  <c:v>65865</c:v>
                </c:pt>
                <c:pt idx="4392">
                  <c:v>65880</c:v>
                </c:pt>
                <c:pt idx="4393">
                  <c:v>65895</c:v>
                </c:pt>
                <c:pt idx="4394">
                  <c:v>65910</c:v>
                </c:pt>
                <c:pt idx="4395">
                  <c:v>65925</c:v>
                </c:pt>
                <c:pt idx="4396">
                  <c:v>65940</c:v>
                </c:pt>
                <c:pt idx="4397">
                  <c:v>65955</c:v>
                </c:pt>
                <c:pt idx="4398">
                  <c:v>65970</c:v>
                </c:pt>
                <c:pt idx="4399">
                  <c:v>65985</c:v>
                </c:pt>
                <c:pt idx="4400">
                  <c:v>66000</c:v>
                </c:pt>
                <c:pt idx="4401">
                  <c:v>66015</c:v>
                </c:pt>
                <c:pt idx="4402">
                  <c:v>66030</c:v>
                </c:pt>
                <c:pt idx="4403">
                  <c:v>66045</c:v>
                </c:pt>
                <c:pt idx="4404">
                  <c:v>66060</c:v>
                </c:pt>
                <c:pt idx="4405">
                  <c:v>66075</c:v>
                </c:pt>
                <c:pt idx="4406">
                  <c:v>66090</c:v>
                </c:pt>
                <c:pt idx="4407">
                  <c:v>66105</c:v>
                </c:pt>
                <c:pt idx="4408">
                  <c:v>66120</c:v>
                </c:pt>
                <c:pt idx="4409">
                  <c:v>66135</c:v>
                </c:pt>
                <c:pt idx="4410">
                  <c:v>66150</c:v>
                </c:pt>
                <c:pt idx="4411">
                  <c:v>66165</c:v>
                </c:pt>
                <c:pt idx="4412">
                  <c:v>66180</c:v>
                </c:pt>
                <c:pt idx="4413">
                  <c:v>66195</c:v>
                </c:pt>
                <c:pt idx="4414">
                  <c:v>66210</c:v>
                </c:pt>
                <c:pt idx="4415">
                  <c:v>66225</c:v>
                </c:pt>
                <c:pt idx="4416">
                  <c:v>66240</c:v>
                </c:pt>
                <c:pt idx="4417">
                  <c:v>66255</c:v>
                </c:pt>
                <c:pt idx="4418">
                  <c:v>66270</c:v>
                </c:pt>
                <c:pt idx="4419">
                  <c:v>66285</c:v>
                </c:pt>
                <c:pt idx="4420">
                  <c:v>66300</c:v>
                </c:pt>
                <c:pt idx="4421">
                  <c:v>66315</c:v>
                </c:pt>
                <c:pt idx="4422">
                  <c:v>66330</c:v>
                </c:pt>
                <c:pt idx="4423">
                  <c:v>66345</c:v>
                </c:pt>
                <c:pt idx="4424">
                  <c:v>66360</c:v>
                </c:pt>
                <c:pt idx="4425">
                  <c:v>66375</c:v>
                </c:pt>
                <c:pt idx="4426">
                  <c:v>66390</c:v>
                </c:pt>
                <c:pt idx="4427">
                  <c:v>66405</c:v>
                </c:pt>
                <c:pt idx="4428">
                  <c:v>66420</c:v>
                </c:pt>
                <c:pt idx="4429">
                  <c:v>66435</c:v>
                </c:pt>
                <c:pt idx="4430">
                  <c:v>66450</c:v>
                </c:pt>
                <c:pt idx="4431">
                  <c:v>66465</c:v>
                </c:pt>
                <c:pt idx="4432">
                  <c:v>66480</c:v>
                </c:pt>
                <c:pt idx="4433">
                  <c:v>66495</c:v>
                </c:pt>
                <c:pt idx="4434">
                  <c:v>66510</c:v>
                </c:pt>
                <c:pt idx="4435">
                  <c:v>66525</c:v>
                </c:pt>
                <c:pt idx="4436">
                  <c:v>66540</c:v>
                </c:pt>
                <c:pt idx="4437">
                  <c:v>66555</c:v>
                </c:pt>
                <c:pt idx="4438">
                  <c:v>66570</c:v>
                </c:pt>
                <c:pt idx="4439">
                  <c:v>66585</c:v>
                </c:pt>
                <c:pt idx="4440">
                  <c:v>66600</c:v>
                </c:pt>
                <c:pt idx="4441">
                  <c:v>66615</c:v>
                </c:pt>
                <c:pt idx="4442">
                  <c:v>66630</c:v>
                </c:pt>
                <c:pt idx="4443">
                  <c:v>66645</c:v>
                </c:pt>
                <c:pt idx="4444">
                  <c:v>66660</c:v>
                </c:pt>
                <c:pt idx="4445">
                  <c:v>66675</c:v>
                </c:pt>
                <c:pt idx="4446">
                  <c:v>66690</c:v>
                </c:pt>
                <c:pt idx="4447">
                  <c:v>66705</c:v>
                </c:pt>
                <c:pt idx="4448">
                  <c:v>66720</c:v>
                </c:pt>
                <c:pt idx="4449">
                  <c:v>66735</c:v>
                </c:pt>
                <c:pt idx="4450">
                  <c:v>66750</c:v>
                </c:pt>
                <c:pt idx="4451">
                  <c:v>66765</c:v>
                </c:pt>
                <c:pt idx="4452">
                  <c:v>66780</c:v>
                </c:pt>
                <c:pt idx="4453">
                  <c:v>66795</c:v>
                </c:pt>
                <c:pt idx="4454">
                  <c:v>66810</c:v>
                </c:pt>
                <c:pt idx="4455">
                  <c:v>66825</c:v>
                </c:pt>
                <c:pt idx="4456">
                  <c:v>66840</c:v>
                </c:pt>
                <c:pt idx="4457">
                  <c:v>66855</c:v>
                </c:pt>
                <c:pt idx="4458">
                  <c:v>66870</c:v>
                </c:pt>
                <c:pt idx="4459">
                  <c:v>66885</c:v>
                </c:pt>
                <c:pt idx="4460">
                  <c:v>66900</c:v>
                </c:pt>
                <c:pt idx="4461">
                  <c:v>66915</c:v>
                </c:pt>
                <c:pt idx="4462">
                  <c:v>66930</c:v>
                </c:pt>
                <c:pt idx="4463">
                  <c:v>66945</c:v>
                </c:pt>
                <c:pt idx="4464">
                  <c:v>66960</c:v>
                </c:pt>
                <c:pt idx="4465">
                  <c:v>66975</c:v>
                </c:pt>
                <c:pt idx="4466">
                  <c:v>66990</c:v>
                </c:pt>
                <c:pt idx="4467">
                  <c:v>67005</c:v>
                </c:pt>
                <c:pt idx="4468">
                  <c:v>67020</c:v>
                </c:pt>
                <c:pt idx="4469">
                  <c:v>67035</c:v>
                </c:pt>
                <c:pt idx="4470">
                  <c:v>67050</c:v>
                </c:pt>
                <c:pt idx="4471">
                  <c:v>67065</c:v>
                </c:pt>
                <c:pt idx="4472">
                  <c:v>67080</c:v>
                </c:pt>
                <c:pt idx="4473">
                  <c:v>67095</c:v>
                </c:pt>
                <c:pt idx="4474">
                  <c:v>67110</c:v>
                </c:pt>
                <c:pt idx="4475">
                  <c:v>67125</c:v>
                </c:pt>
                <c:pt idx="4476">
                  <c:v>67140</c:v>
                </c:pt>
                <c:pt idx="4477">
                  <c:v>67155</c:v>
                </c:pt>
                <c:pt idx="4478">
                  <c:v>67170</c:v>
                </c:pt>
                <c:pt idx="4479">
                  <c:v>67185</c:v>
                </c:pt>
                <c:pt idx="4480">
                  <c:v>67200</c:v>
                </c:pt>
                <c:pt idx="4481">
                  <c:v>67215</c:v>
                </c:pt>
                <c:pt idx="4482">
                  <c:v>67230</c:v>
                </c:pt>
                <c:pt idx="4483">
                  <c:v>67245</c:v>
                </c:pt>
                <c:pt idx="4484">
                  <c:v>67260</c:v>
                </c:pt>
                <c:pt idx="4485">
                  <c:v>67275</c:v>
                </c:pt>
                <c:pt idx="4486">
                  <c:v>67290</c:v>
                </c:pt>
                <c:pt idx="4487">
                  <c:v>67305</c:v>
                </c:pt>
                <c:pt idx="4488">
                  <c:v>67320</c:v>
                </c:pt>
                <c:pt idx="4489">
                  <c:v>67335</c:v>
                </c:pt>
                <c:pt idx="4490">
                  <c:v>67350</c:v>
                </c:pt>
                <c:pt idx="4491">
                  <c:v>67365</c:v>
                </c:pt>
                <c:pt idx="4492">
                  <c:v>67380</c:v>
                </c:pt>
                <c:pt idx="4493">
                  <c:v>67395</c:v>
                </c:pt>
                <c:pt idx="4494">
                  <c:v>67410</c:v>
                </c:pt>
                <c:pt idx="4495">
                  <c:v>67425</c:v>
                </c:pt>
                <c:pt idx="4496">
                  <c:v>67440</c:v>
                </c:pt>
                <c:pt idx="4497">
                  <c:v>67455</c:v>
                </c:pt>
                <c:pt idx="4498">
                  <c:v>67470</c:v>
                </c:pt>
                <c:pt idx="4499">
                  <c:v>67485</c:v>
                </c:pt>
                <c:pt idx="4500">
                  <c:v>67500</c:v>
                </c:pt>
                <c:pt idx="4501">
                  <c:v>67515</c:v>
                </c:pt>
                <c:pt idx="4502">
                  <c:v>67530</c:v>
                </c:pt>
                <c:pt idx="4503">
                  <c:v>67545</c:v>
                </c:pt>
                <c:pt idx="4504">
                  <c:v>67560</c:v>
                </c:pt>
                <c:pt idx="4505">
                  <c:v>67575</c:v>
                </c:pt>
                <c:pt idx="4506">
                  <c:v>67590</c:v>
                </c:pt>
                <c:pt idx="4507">
                  <c:v>67605</c:v>
                </c:pt>
                <c:pt idx="4508">
                  <c:v>67620</c:v>
                </c:pt>
                <c:pt idx="4509">
                  <c:v>67635</c:v>
                </c:pt>
                <c:pt idx="4510">
                  <c:v>67650</c:v>
                </c:pt>
                <c:pt idx="4511">
                  <c:v>67665</c:v>
                </c:pt>
                <c:pt idx="4512">
                  <c:v>67680</c:v>
                </c:pt>
                <c:pt idx="4513">
                  <c:v>67695</c:v>
                </c:pt>
                <c:pt idx="4514">
                  <c:v>67710</c:v>
                </c:pt>
                <c:pt idx="4515">
                  <c:v>67725</c:v>
                </c:pt>
                <c:pt idx="4516">
                  <c:v>67740</c:v>
                </c:pt>
                <c:pt idx="4517">
                  <c:v>67755</c:v>
                </c:pt>
                <c:pt idx="4518">
                  <c:v>67770</c:v>
                </c:pt>
                <c:pt idx="4519">
                  <c:v>67785</c:v>
                </c:pt>
                <c:pt idx="4520">
                  <c:v>67800</c:v>
                </c:pt>
                <c:pt idx="4521">
                  <c:v>67815</c:v>
                </c:pt>
                <c:pt idx="4522">
                  <c:v>67830</c:v>
                </c:pt>
                <c:pt idx="4523">
                  <c:v>67845</c:v>
                </c:pt>
                <c:pt idx="4524">
                  <c:v>67860</c:v>
                </c:pt>
                <c:pt idx="4525">
                  <c:v>67875</c:v>
                </c:pt>
                <c:pt idx="4526">
                  <c:v>67890</c:v>
                </c:pt>
                <c:pt idx="4527">
                  <c:v>67905</c:v>
                </c:pt>
                <c:pt idx="4528">
                  <c:v>67920</c:v>
                </c:pt>
                <c:pt idx="4529">
                  <c:v>67935</c:v>
                </c:pt>
                <c:pt idx="4530">
                  <c:v>67950</c:v>
                </c:pt>
                <c:pt idx="4531">
                  <c:v>67965</c:v>
                </c:pt>
                <c:pt idx="4532">
                  <c:v>67980</c:v>
                </c:pt>
                <c:pt idx="4533">
                  <c:v>67995</c:v>
                </c:pt>
                <c:pt idx="4534">
                  <c:v>68010</c:v>
                </c:pt>
                <c:pt idx="4535">
                  <c:v>68025</c:v>
                </c:pt>
                <c:pt idx="4536">
                  <c:v>68040</c:v>
                </c:pt>
                <c:pt idx="4537">
                  <c:v>68055</c:v>
                </c:pt>
                <c:pt idx="4538">
                  <c:v>68070</c:v>
                </c:pt>
                <c:pt idx="4539">
                  <c:v>68085</c:v>
                </c:pt>
                <c:pt idx="4540">
                  <c:v>68100</c:v>
                </c:pt>
                <c:pt idx="4541">
                  <c:v>68115</c:v>
                </c:pt>
                <c:pt idx="4542">
                  <c:v>68130</c:v>
                </c:pt>
                <c:pt idx="4543">
                  <c:v>68145</c:v>
                </c:pt>
                <c:pt idx="4544">
                  <c:v>68160</c:v>
                </c:pt>
                <c:pt idx="4545">
                  <c:v>68175</c:v>
                </c:pt>
                <c:pt idx="4546">
                  <c:v>68190</c:v>
                </c:pt>
                <c:pt idx="4547">
                  <c:v>68205</c:v>
                </c:pt>
                <c:pt idx="4548">
                  <c:v>68220</c:v>
                </c:pt>
                <c:pt idx="4549">
                  <c:v>68235</c:v>
                </c:pt>
                <c:pt idx="4550">
                  <c:v>68250</c:v>
                </c:pt>
                <c:pt idx="4551">
                  <c:v>68265</c:v>
                </c:pt>
                <c:pt idx="4552">
                  <c:v>68280</c:v>
                </c:pt>
                <c:pt idx="4553">
                  <c:v>68295</c:v>
                </c:pt>
                <c:pt idx="4554">
                  <c:v>68310</c:v>
                </c:pt>
                <c:pt idx="4555">
                  <c:v>68325</c:v>
                </c:pt>
                <c:pt idx="4556">
                  <c:v>68340</c:v>
                </c:pt>
                <c:pt idx="4557">
                  <c:v>68355</c:v>
                </c:pt>
                <c:pt idx="4558">
                  <c:v>68370</c:v>
                </c:pt>
                <c:pt idx="4559">
                  <c:v>68385</c:v>
                </c:pt>
                <c:pt idx="4560">
                  <c:v>68400</c:v>
                </c:pt>
                <c:pt idx="4561">
                  <c:v>68415</c:v>
                </c:pt>
                <c:pt idx="4562">
                  <c:v>68430</c:v>
                </c:pt>
                <c:pt idx="4563">
                  <c:v>68445</c:v>
                </c:pt>
                <c:pt idx="4564">
                  <c:v>68460</c:v>
                </c:pt>
                <c:pt idx="4565">
                  <c:v>68475</c:v>
                </c:pt>
                <c:pt idx="4566">
                  <c:v>68490</c:v>
                </c:pt>
                <c:pt idx="4567">
                  <c:v>68505</c:v>
                </c:pt>
                <c:pt idx="4568">
                  <c:v>68520</c:v>
                </c:pt>
                <c:pt idx="4569">
                  <c:v>68535</c:v>
                </c:pt>
                <c:pt idx="4570">
                  <c:v>68550</c:v>
                </c:pt>
                <c:pt idx="4571">
                  <c:v>68565</c:v>
                </c:pt>
                <c:pt idx="4572">
                  <c:v>68580</c:v>
                </c:pt>
                <c:pt idx="4573">
                  <c:v>68595</c:v>
                </c:pt>
                <c:pt idx="4574">
                  <c:v>68610</c:v>
                </c:pt>
                <c:pt idx="4575">
                  <c:v>68625</c:v>
                </c:pt>
                <c:pt idx="4576">
                  <c:v>68640</c:v>
                </c:pt>
                <c:pt idx="4577">
                  <c:v>68655</c:v>
                </c:pt>
                <c:pt idx="4578">
                  <c:v>68670</c:v>
                </c:pt>
                <c:pt idx="4579">
                  <c:v>68685</c:v>
                </c:pt>
                <c:pt idx="4580">
                  <c:v>68700</c:v>
                </c:pt>
                <c:pt idx="4581">
                  <c:v>68715</c:v>
                </c:pt>
                <c:pt idx="4582">
                  <c:v>68730</c:v>
                </c:pt>
                <c:pt idx="4583">
                  <c:v>68745</c:v>
                </c:pt>
                <c:pt idx="4584">
                  <c:v>68760</c:v>
                </c:pt>
                <c:pt idx="4585">
                  <c:v>68775</c:v>
                </c:pt>
                <c:pt idx="4586">
                  <c:v>68790</c:v>
                </c:pt>
                <c:pt idx="4587">
                  <c:v>68805</c:v>
                </c:pt>
                <c:pt idx="4588">
                  <c:v>68820</c:v>
                </c:pt>
                <c:pt idx="4589">
                  <c:v>68835</c:v>
                </c:pt>
                <c:pt idx="4590">
                  <c:v>68850</c:v>
                </c:pt>
                <c:pt idx="4591">
                  <c:v>68865</c:v>
                </c:pt>
                <c:pt idx="4592">
                  <c:v>68880</c:v>
                </c:pt>
                <c:pt idx="4593">
                  <c:v>68895</c:v>
                </c:pt>
                <c:pt idx="4594">
                  <c:v>68910</c:v>
                </c:pt>
                <c:pt idx="4595">
                  <c:v>68925</c:v>
                </c:pt>
                <c:pt idx="4596">
                  <c:v>68940</c:v>
                </c:pt>
                <c:pt idx="4597">
                  <c:v>68955</c:v>
                </c:pt>
                <c:pt idx="4598">
                  <c:v>68970</c:v>
                </c:pt>
                <c:pt idx="4599">
                  <c:v>68985</c:v>
                </c:pt>
                <c:pt idx="4600">
                  <c:v>69000</c:v>
                </c:pt>
                <c:pt idx="4601">
                  <c:v>69015</c:v>
                </c:pt>
                <c:pt idx="4602">
                  <c:v>69030</c:v>
                </c:pt>
                <c:pt idx="4603">
                  <c:v>69045</c:v>
                </c:pt>
                <c:pt idx="4604">
                  <c:v>69060</c:v>
                </c:pt>
                <c:pt idx="4605">
                  <c:v>69075</c:v>
                </c:pt>
                <c:pt idx="4606">
                  <c:v>69090</c:v>
                </c:pt>
                <c:pt idx="4607">
                  <c:v>69105</c:v>
                </c:pt>
                <c:pt idx="4608">
                  <c:v>69120</c:v>
                </c:pt>
                <c:pt idx="4609">
                  <c:v>69135</c:v>
                </c:pt>
                <c:pt idx="4610">
                  <c:v>69150</c:v>
                </c:pt>
                <c:pt idx="4611">
                  <c:v>69165</c:v>
                </c:pt>
                <c:pt idx="4612">
                  <c:v>69180</c:v>
                </c:pt>
                <c:pt idx="4613">
                  <c:v>69195</c:v>
                </c:pt>
                <c:pt idx="4614">
                  <c:v>69210</c:v>
                </c:pt>
                <c:pt idx="4615">
                  <c:v>69225</c:v>
                </c:pt>
                <c:pt idx="4616">
                  <c:v>69240</c:v>
                </c:pt>
                <c:pt idx="4617">
                  <c:v>69255</c:v>
                </c:pt>
                <c:pt idx="4618">
                  <c:v>69270</c:v>
                </c:pt>
                <c:pt idx="4619">
                  <c:v>69285</c:v>
                </c:pt>
                <c:pt idx="4620">
                  <c:v>69300</c:v>
                </c:pt>
                <c:pt idx="4621">
                  <c:v>69315</c:v>
                </c:pt>
                <c:pt idx="4622">
                  <c:v>69330</c:v>
                </c:pt>
                <c:pt idx="4623">
                  <c:v>69345</c:v>
                </c:pt>
                <c:pt idx="4624">
                  <c:v>69360</c:v>
                </c:pt>
                <c:pt idx="4625">
                  <c:v>69375</c:v>
                </c:pt>
                <c:pt idx="4626">
                  <c:v>69390</c:v>
                </c:pt>
                <c:pt idx="4627">
                  <c:v>69405</c:v>
                </c:pt>
                <c:pt idx="4628">
                  <c:v>69420</c:v>
                </c:pt>
                <c:pt idx="4629">
                  <c:v>69435</c:v>
                </c:pt>
                <c:pt idx="4630">
                  <c:v>69450</c:v>
                </c:pt>
                <c:pt idx="4631">
                  <c:v>69465</c:v>
                </c:pt>
                <c:pt idx="4632">
                  <c:v>69480</c:v>
                </c:pt>
                <c:pt idx="4633">
                  <c:v>69495</c:v>
                </c:pt>
                <c:pt idx="4634">
                  <c:v>69510</c:v>
                </c:pt>
                <c:pt idx="4635">
                  <c:v>69525</c:v>
                </c:pt>
                <c:pt idx="4636">
                  <c:v>69540</c:v>
                </c:pt>
                <c:pt idx="4637">
                  <c:v>69555</c:v>
                </c:pt>
                <c:pt idx="4638">
                  <c:v>69570</c:v>
                </c:pt>
                <c:pt idx="4639">
                  <c:v>69585</c:v>
                </c:pt>
                <c:pt idx="4640">
                  <c:v>69600</c:v>
                </c:pt>
                <c:pt idx="4641">
                  <c:v>69615</c:v>
                </c:pt>
                <c:pt idx="4642">
                  <c:v>69630</c:v>
                </c:pt>
                <c:pt idx="4643">
                  <c:v>69645</c:v>
                </c:pt>
                <c:pt idx="4644">
                  <c:v>69660</c:v>
                </c:pt>
                <c:pt idx="4645">
                  <c:v>69675</c:v>
                </c:pt>
                <c:pt idx="4646">
                  <c:v>69690</c:v>
                </c:pt>
                <c:pt idx="4647">
                  <c:v>69705</c:v>
                </c:pt>
                <c:pt idx="4648">
                  <c:v>69720</c:v>
                </c:pt>
                <c:pt idx="4649">
                  <c:v>69735</c:v>
                </c:pt>
                <c:pt idx="4650">
                  <c:v>69750</c:v>
                </c:pt>
                <c:pt idx="4651">
                  <c:v>69765</c:v>
                </c:pt>
                <c:pt idx="4652">
                  <c:v>69780</c:v>
                </c:pt>
                <c:pt idx="4653">
                  <c:v>69795</c:v>
                </c:pt>
                <c:pt idx="4654">
                  <c:v>69810</c:v>
                </c:pt>
                <c:pt idx="4655">
                  <c:v>69825</c:v>
                </c:pt>
                <c:pt idx="4656">
                  <c:v>69840</c:v>
                </c:pt>
                <c:pt idx="4657">
                  <c:v>69855</c:v>
                </c:pt>
                <c:pt idx="4658">
                  <c:v>69870</c:v>
                </c:pt>
                <c:pt idx="4659">
                  <c:v>69885</c:v>
                </c:pt>
                <c:pt idx="4660">
                  <c:v>69900</c:v>
                </c:pt>
                <c:pt idx="4661">
                  <c:v>69915</c:v>
                </c:pt>
                <c:pt idx="4662">
                  <c:v>69930</c:v>
                </c:pt>
                <c:pt idx="4663">
                  <c:v>69945</c:v>
                </c:pt>
                <c:pt idx="4664">
                  <c:v>69960</c:v>
                </c:pt>
                <c:pt idx="4665">
                  <c:v>69975</c:v>
                </c:pt>
                <c:pt idx="4666">
                  <c:v>69990</c:v>
                </c:pt>
                <c:pt idx="4667">
                  <c:v>70005</c:v>
                </c:pt>
                <c:pt idx="4668">
                  <c:v>70020</c:v>
                </c:pt>
                <c:pt idx="4669">
                  <c:v>70035</c:v>
                </c:pt>
                <c:pt idx="4670">
                  <c:v>70050</c:v>
                </c:pt>
                <c:pt idx="4671">
                  <c:v>70065</c:v>
                </c:pt>
                <c:pt idx="4672">
                  <c:v>70080</c:v>
                </c:pt>
                <c:pt idx="4673">
                  <c:v>70095</c:v>
                </c:pt>
                <c:pt idx="4674">
                  <c:v>70110</c:v>
                </c:pt>
                <c:pt idx="4675">
                  <c:v>70125</c:v>
                </c:pt>
                <c:pt idx="4676">
                  <c:v>70140</c:v>
                </c:pt>
                <c:pt idx="4677">
                  <c:v>70155</c:v>
                </c:pt>
                <c:pt idx="4678">
                  <c:v>70170</c:v>
                </c:pt>
                <c:pt idx="4679">
                  <c:v>70185</c:v>
                </c:pt>
                <c:pt idx="4680">
                  <c:v>70200</c:v>
                </c:pt>
                <c:pt idx="4681">
                  <c:v>70215</c:v>
                </c:pt>
                <c:pt idx="4682">
                  <c:v>70230</c:v>
                </c:pt>
                <c:pt idx="4683">
                  <c:v>70245</c:v>
                </c:pt>
                <c:pt idx="4684">
                  <c:v>70260</c:v>
                </c:pt>
                <c:pt idx="4685">
                  <c:v>70275</c:v>
                </c:pt>
                <c:pt idx="4686">
                  <c:v>70290</c:v>
                </c:pt>
                <c:pt idx="4687">
                  <c:v>70305</c:v>
                </c:pt>
                <c:pt idx="4688">
                  <c:v>70320</c:v>
                </c:pt>
                <c:pt idx="4689">
                  <c:v>70335</c:v>
                </c:pt>
                <c:pt idx="4690">
                  <c:v>70350</c:v>
                </c:pt>
                <c:pt idx="4691">
                  <c:v>70365</c:v>
                </c:pt>
                <c:pt idx="4692">
                  <c:v>70380</c:v>
                </c:pt>
                <c:pt idx="4693">
                  <c:v>70395</c:v>
                </c:pt>
                <c:pt idx="4694">
                  <c:v>70410</c:v>
                </c:pt>
                <c:pt idx="4695">
                  <c:v>70425</c:v>
                </c:pt>
                <c:pt idx="4696">
                  <c:v>70440</c:v>
                </c:pt>
                <c:pt idx="4697">
                  <c:v>70455</c:v>
                </c:pt>
                <c:pt idx="4698">
                  <c:v>70470</c:v>
                </c:pt>
                <c:pt idx="4699">
                  <c:v>70485</c:v>
                </c:pt>
                <c:pt idx="4700">
                  <c:v>70500</c:v>
                </c:pt>
                <c:pt idx="4701">
                  <c:v>70515</c:v>
                </c:pt>
                <c:pt idx="4702">
                  <c:v>70530</c:v>
                </c:pt>
                <c:pt idx="4703">
                  <c:v>70545</c:v>
                </c:pt>
                <c:pt idx="4704">
                  <c:v>70560</c:v>
                </c:pt>
                <c:pt idx="4705">
                  <c:v>70575</c:v>
                </c:pt>
                <c:pt idx="4706">
                  <c:v>70590</c:v>
                </c:pt>
                <c:pt idx="4707">
                  <c:v>70605</c:v>
                </c:pt>
                <c:pt idx="4708">
                  <c:v>70620</c:v>
                </c:pt>
                <c:pt idx="4709">
                  <c:v>70635</c:v>
                </c:pt>
                <c:pt idx="4710">
                  <c:v>70650</c:v>
                </c:pt>
                <c:pt idx="4711">
                  <c:v>70665</c:v>
                </c:pt>
                <c:pt idx="4712">
                  <c:v>70680</c:v>
                </c:pt>
                <c:pt idx="4713">
                  <c:v>70695</c:v>
                </c:pt>
                <c:pt idx="4714">
                  <c:v>70710</c:v>
                </c:pt>
                <c:pt idx="4715">
                  <c:v>70725</c:v>
                </c:pt>
                <c:pt idx="4716">
                  <c:v>70740</c:v>
                </c:pt>
                <c:pt idx="4717">
                  <c:v>70755</c:v>
                </c:pt>
                <c:pt idx="4718">
                  <c:v>70770</c:v>
                </c:pt>
                <c:pt idx="4719">
                  <c:v>70785</c:v>
                </c:pt>
                <c:pt idx="4720">
                  <c:v>70800</c:v>
                </c:pt>
                <c:pt idx="4721">
                  <c:v>70815</c:v>
                </c:pt>
                <c:pt idx="4722">
                  <c:v>70830</c:v>
                </c:pt>
                <c:pt idx="4723">
                  <c:v>70845</c:v>
                </c:pt>
                <c:pt idx="4724">
                  <c:v>70860</c:v>
                </c:pt>
                <c:pt idx="4725">
                  <c:v>70875</c:v>
                </c:pt>
                <c:pt idx="4726">
                  <c:v>70890</c:v>
                </c:pt>
                <c:pt idx="4727">
                  <c:v>70905</c:v>
                </c:pt>
                <c:pt idx="4728">
                  <c:v>70920</c:v>
                </c:pt>
                <c:pt idx="4729">
                  <c:v>70935</c:v>
                </c:pt>
                <c:pt idx="4730">
                  <c:v>70950</c:v>
                </c:pt>
                <c:pt idx="4731">
                  <c:v>70965</c:v>
                </c:pt>
                <c:pt idx="4732">
                  <c:v>70980</c:v>
                </c:pt>
                <c:pt idx="4733">
                  <c:v>70995</c:v>
                </c:pt>
                <c:pt idx="4734">
                  <c:v>71010</c:v>
                </c:pt>
                <c:pt idx="4735">
                  <c:v>71025</c:v>
                </c:pt>
                <c:pt idx="4736">
                  <c:v>71040</c:v>
                </c:pt>
                <c:pt idx="4737">
                  <c:v>71055</c:v>
                </c:pt>
                <c:pt idx="4738">
                  <c:v>71070</c:v>
                </c:pt>
                <c:pt idx="4739">
                  <c:v>71085</c:v>
                </c:pt>
                <c:pt idx="4740">
                  <c:v>71100</c:v>
                </c:pt>
                <c:pt idx="4741">
                  <c:v>71115</c:v>
                </c:pt>
                <c:pt idx="4742">
                  <c:v>71130</c:v>
                </c:pt>
                <c:pt idx="4743">
                  <c:v>71145</c:v>
                </c:pt>
                <c:pt idx="4744">
                  <c:v>71160</c:v>
                </c:pt>
                <c:pt idx="4745">
                  <c:v>71175</c:v>
                </c:pt>
                <c:pt idx="4746">
                  <c:v>71190</c:v>
                </c:pt>
                <c:pt idx="4747">
                  <c:v>71205</c:v>
                </c:pt>
                <c:pt idx="4748">
                  <c:v>71220</c:v>
                </c:pt>
                <c:pt idx="4749">
                  <c:v>71235</c:v>
                </c:pt>
                <c:pt idx="4750">
                  <c:v>71250</c:v>
                </c:pt>
                <c:pt idx="4751">
                  <c:v>71265</c:v>
                </c:pt>
                <c:pt idx="4752">
                  <c:v>71280</c:v>
                </c:pt>
                <c:pt idx="4753">
                  <c:v>71295</c:v>
                </c:pt>
                <c:pt idx="4754">
                  <c:v>71310</c:v>
                </c:pt>
                <c:pt idx="4755">
                  <c:v>71325</c:v>
                </c:pt>
                <c:pt idx="4756">
                  <c:v>71340</c:v>
                </c:pt>
                <c:pt idx="4757">
                  <c:v>71355</c:v>
                </c:pt>
                <c:pt idx="4758">
                  <c:v>71370</c:v>
                </c:pt>
                <c:pt idx="4759">
                  <c:v>71385</c:v>
                </c:pt>
                <c:pt idx="4760">
                  <c:v>71400</c:v>
                </c:pt>
                <c:pt idx="4761">
                  <c:v>71415</c:v>
                </c:pt>
                <c:pt idx="4762">
                  <c:v>71430</c:v>
                </c:pt>
                <c:pt idx="4763">
                  <c:v>71445</c:v>
                </c:pt>
                <c:pt idx="4764">
                  <c:v>71460</c:v>
                </c:pt>
                <c:pt idx="4765">
                  <c:v>71475</c:v>
                </c:pt>
                <c:pt idx="4766">
                  <c:v>71490</c:v>
                </c:pt>
                <c:pt idx="4767">
                  <c:v>71505</c:v>
                </c:pt>
                <c:pt idx="4768">
                  <c:v>71520</c:v>
                </c:pt>
                <c:pt idx="4769">
                  <c:v>71535</c:v>
                </c:pt>
                <c:pt idx="4770">
                  <c:v>71550</c:v>
                </c:pt>
                <c:pt idx="4771">
                  <c:v>71565</c:v>
                </c:pt>
                <c:pt idx="4772">
                  <c:v>71580</c:v>
                </c:pt>
                <c:pt idx="4773">
                  <c:v>71595</c:v>
                </c:pt>
                <c:pt idx="4774">
                  <c:v>71610</c:v>
                </c:pt>
                <c:pt idx="4775">
                  <c:v>71625</c:v>
                </c:pt>
                <c:pt idx="4776">
                  <c:v>71640</c:v>
                </c:pt>
                <c:pt idx="4777">
                  <c:v>71655</c:v>
                </c:pt>
                <c:pt idx="4778">
                  <c:v>71670</c:v>
                </c:pt>
                <c:pt idx="4779">
                  <c:v>71685</c:v>
                </c:pt>
                <c:pt idx="4780">
                  <c:v>71700</c:v>
                </c:pt>
                <c:pt idx="4781">
                  <c:v>71715</c:v>
                </c:pt>
                <c:pt idx="4782">
                  <c:v>71730</c:v>
                </c:pt>
                <c:pt idx="4783">
                  <c:v>71745</c:v>
                </c:pt>
                <c:pt idx="4784">
                  <c:v>71760</c:v>
                </c:pt>
                <c:pt idx="4785">
                  <c:v>71775</c:v>
                </c:pt>
                <c:pt idx="4786">
                  <c:v>71790</c:v>
                </c:pt>
                <c:pt idx="4787">
                  <c:v>71805</c:v>
                </c:pt>
                <c:pt idx="4788">
                  <c:v>71820</c:v>
                </c:pt>
                <c:pt idx="4789">
                  <c:v>71835</c:v>
                </c:pt>
                <c:pt idx="4790">
                  <c:v>71850</c:v>
                </c:pt>
                <c:pt idx="4791">
                  <c:v>71865</c:v>
                </c:pt>
                <c:pt idx="4792">
                  <c:v>71880</c:v>
                </c:pt>
                <c:pt idx="4793">
                  <c:v>71895</c:v>
                </c:pt>
                <c:pt idx="4794">
                  <c:v>71910</c:v>
                </c:pt>
                <c:pt idx="4795">
                  <c:v>71925</c:v>
                </c:pt>
                <c:pt idx="4796">
                  <c:v>71940</c:v>
                </c:pt>
                <c:pt idx="4797">
                  <c:v>71955</c:v>
                </c:pt>
                <c:pt idx="4798">
                  <c:v>71970</c:v>
                </c:pt>
                <c:pt idx="4799">
                  <c:v>71985</c:v>
                </c:pt>
                <c:pt idx="4800">
                  <c:v>72000</c:v>
                </c:pt>
                <c:pt idx="4801">
                  <c:v>72015</c:v>
                </c:pt>
                <c:pt idx="4802">
                  <c:v>72030</c:v>
                </c:pt>
                <c:pt idx="4803">
                  <c:v>72045</c:v>
                </c:pt>
                <c:pt idx="4804">
                  <c:v>72060</c:v>
                </c:pt>
                <c:pt idx="4805">
                  <c:v>72075</c:v>
                </c:pt>
                <c:pt idx="4806">
                  <c:v>72090</c:v>
                </c:pt>
                <c:pt idx="4807">
                  <c:v>72105</c:v>
                </c:pt>
                <c:pt idx="4808">
                  <c:v>72120</c:v>
                </c:pt>
                <c:pt idx="4809">
                  <c:v>72135</c:v>
                </c:pt>
                <c:pt idx="4810">
                  <c:v>72150</c:v>
                </c:pt>
                <c:pt idx="4811">
                  <c:v>72165</c:v>
                </c:pt>
                <c:pt idx="4812">
                  <c:v>72180</c:v>
                </c:pt>
                <c:pt idx="4813">
                  <c:v>72195</c:v>
                </c:pt>
                <c:pt idx="4814">
                  <c:v>72210</c:v>
                </c:pt>
                <c:pt idx="4815">
                  <c:v>72225</c:v>
                </c:pt>
                <c:pt idx="4816">
                  <c:v>72240</c:v>
                </c:pt>
                <c:pt idx="4817">
                  <c:v>72255</c:v>
                </c:pt>
                <c:pt idx="4818">
                  <c:v>72270</c:v>
                </c:pt>
                <c:pt idx="4819">
                  <c:v>72285</c:v>
                </c:pt>
                <c:pt idx="4820">
                  <c:v>72300</c:v>
                </c:pt>
                <c:pt idx="4821">
                  <c:v>72315</c:v>
                </c:pt>
                <c:pt idx="4822">
                  <c:v>72330</c:v>
                </c:pt>
                <c:pt idx="4823">
                  <c:v>72345</c:v>
                </c:pt>
                <c:pt idx="4824">
                  <c:v>72360</c:v>
                </c:pt>
                <c:pt idx="4825">
                  <c:v>72375</c:v>
                </c:pt>
                <c:pt idx="4826">
                  <c:v>72390</c:v>
                </c:pt>
                <c:pt idx="4827">
                  <c:v>72405</c:v>
                </c:pt>
                <c:pt idx="4828">
                  <c:v>72420</c:v>
                </c:pt>
                <c:pt idx="4829">
                  <c:v>72435</c:v>
                </c:pt>
                <c:pt idx="4830">
                  <c:v>72450</c:v>
                </c:pt>
                <c:pt idx="4831">
                  <c:v>72465</c:v>
                </c:pt>
                <c:pt idx="4832">
                  <c:v>72480</c:v>
                </c:pt>
                <c:pt idx="4833">
                  <c:v>72495</c:v>
                </c:pt>
                <c:pt idx="4834">
                  <c:v>72510</c:v>
                </c:pt>
                <c:pt idx="4835">
                  <c:v>72525</c:v>
                </c:pt>
                <c:pt idx="4836">
                  <c:v>72540</c:v>
                </c:pt>
                <c:pt idx="4837">
                  <c:v>72555</c:v>
                </c:pt>
                <c:pt idx="4838">
                  <c:v>72570</c:v>
                </c:pt>
                <c:pt idx="4839">
                  <c:v>72585</c:v>
                </c:pt>
                <c:pt idx="4840">
                  <c:v>72600</c:v>
                </c:pt>
                <c:pt idx="4841">
                  <c:v>72615</c:v>
                </c:pt>
                <c:pt idx="4842">
                  <c:v>72630</c:v>
                </c:pt>
                <c:pt idx="4843">
                  <c:v>72645</c:v>
                </c:pt>
                <c:pt idx="4844">
                  <c:v>72660</c:v>
                </c:pt>
                <c:pt idx="4845">
                  <c:v>72675</c:v>
                </c:pt>
                <c:pt idx="4846">
                  <c:v>72690</c:v>
                </c:pt>
                <c:pt idx="4847">
                  <c:v>72705</c:v>
                </c:pt>
                <c:pt idx="4848">
                  <c:v>72720</c:v>
                </c:pt>
                <c:pt idx="4849">
                  <c:v>72735</c:v>
                </c:pt>
                <c:pt idx="4850">
                  <c:v>72750</c:v>
                </c:pt>
                <c:pt idx="4851">
                  <c:v>72765</c:v>
                </c:pt>
                <c:pt idx="4852">
                  <c:v>72780</c:v>
                </c:pt>
                <c:pt idx="4853">
                  <c:v>72795</c:v>
                </c:pt>
                <c:pt idx="4854">
                  <c:v>72810</c:v>
                </c:pt>
                <c:pt idx="4855">
                  <c:v>72825</c:v>
                </c:pt>
                <c:pt idx="4856">
                  <c:v>72840</c:v>
                </c:pt>
                <c:pt idx="4857">
                  <c:v>72855</c:v>
                </c:pt>
                <c:pt idx="4858">
                  <c:v>72870</c:v>
                </c:pt>
                <c:pt idx="4859">
                  <c:v>72885</c:v>
                </c:pt>
                <c:pt idx="4860">
                  <c:v>72900</c:v>
                </c:pt>
                <c:pt idx="4861">
                  <c:v>72915</c:v>
                </c:pt>
                <c:pt idx="4862">
                  <c:v>72930</c:v>
                </c:pt>
                <c:pt idx="4863">
                  <c:v>72945</c:v>
                </c:pt>
                <c:pt idx="4864">
                  <c:v>72960</c:v>
                </c:pt>
                <c:pt idx="4865">
                  <c:v>72975</c:v>
                </c:pt>
                <c:pt idx="4866">
                  <c:v>72990</c:v>
                </c:pt>
                <c:pt idx="4867">
                  <c:v>73005</c:v>
                </c:pt>
                <c:pt idx="4868">
                  <c:v>73020</c:v>
                </c:pt>
                <c:pt idx="4869">
                  <c:v>73035</c:v>
                </c:pt>
                <c:pt idx="4870">
                  <c:v>73050</c:v>
                </c:pt>
                <c:pt idx="4871">
                  <c:v>73065</c:v>
                </c:pt>
                <c:pt idx="4872">
                  <c:v>73080</c:v>
                </c:pt>
                <c:pt idx="4873">
                  <c:v>73095</c:v>
                </c:pt>
                <c:pt idx="4874">
                  <c:v>73110</c:v>
                </c:pt>
                <c:pt idx="4875">
                  <c:v>73125</c:v>
                </c:pt>
                <c:pt idx="4876">
                  <c:v>73140</c:v>
                </c:pt>
                <c:pt idx="4877">
                  <c:v>73155</c:v>
                </c:pt>
                <c:pt idx="4878">
                  <c:v>73170</c:v>
                </c:pt>
                <c:pt idx="4879">
                  <c:v>73185</c:v>
                </c:pt>
                <c:pt idx="4880">
                  <c:v>73200</c:v>
                </c:pt>
                <c:pt idx="4881">
                  <c:v>73215</c:v>
                </c:pt>
                <c:pt idx="4882">
                  <c:v>73230</c:v>
                </c:pt>
                <c:pt idx="4883">
                  <c:v>73245</c:v>
                </c:pt>
                <c:pt idx="4884">
                  <c:v>73260</c:v>
                </c:pt>
                <c:pt idx="4885">
                  <c:v>73275</c:v>
                </c:pt>
                <c:pt idx="4886">
                  <c:v>73290</c:v>
                </c:pt>
                <c:pt idx="4887">
                  <c:v>73305</c:v>
                </c:pt>
                <c:pt idx="4888">
                  <c:v>73320</c:v>
                </c:pt>
                <c:pt idx="4889">
                  <c:v>73335</c:v>
                </c:pt>
                <c:pt idx="4890">
                  <c:v>73350</c:v>
                </c:pt>
                <c:pt idx="4891">
                  <c:v>73365</c:v>
                </c:pt>
                <c:pt idx="4892">
                  <c:v>73380</c:v>
                </c:pt>
                <c:pt idx="4893">
                  <c:v>73395</c:v>
                </c:pt>
                <c:pt idx="4894">
                  <c:v>73410</c:v>
                </c:pt>
                <c:pt idx="4895">
                  <c:v>73425</c:v>
                </c:pt>
                <c:pt idx="4896">
                  <c:v>73440</c:v>
                </c:pt>
                <c:pt idx="4897">
                  <c:v>73455</c:v>
                </c:pt>
                <c:pt idx="4898">
                  <c:v>73470</c:v>
                </c:pt>
                <c:pt idx="4899">
                  <c:v>73485</c:v>
                </c:pt>
                <c:pt idx="4900">
                  <c:v>73500</c:v>
                </c:pt>
                <c:pt idx="4901">
                  <c:v>73515</c:v>
                </c:pt>
                <c:pt idx="4902">
                  <c:v>73530</c:v>
                </c:pt>
                <c:pt idx="4903">
                  <c:v>73545</c:v>
                </c:pt>
                <c:pt idx="4904">
                  <c:v>73560</c:v>
                </c:pt>
                <c:pt idx="4905">
                  <c:v>73575</c:v>
                </c:pt>
                <c:pt idx="4906">
                  <c:v>73590</c:v>
                </c:pt>
                <c:pt idx="4907">
                  <c:v>73605</c:v>
                </c:pt>
                <c:pt idx="4908">
                  <c:v>73620</c:v>
                </c:pt>
                <c:pt idx="4909">
                  <c:v>73635</c:v>
                </c:pt>
                <c:pt idx="4910">
                  <c:v>73650</c:v>
                </c:pt>
                <c:pt idx="4911">
                  <c:v>73665</c:v>
                </c:pt>
                <c:pt idx="4912">
                  <c:v>73680</c:v>
                </c:pt>
                <c:pt idx="4913">
                  <c:v>73695</c:v>
                </c:pt>
                <c:pt idx="4914">
                  <c:v>73710</c:v>
                </c:pt>
                <c:pt idx="4915">
                  <c:v>73725</c:v>
                </c:pt>
                <c:pt idx="4916">
                  <c:v>73740</c:v>
                </c:pt>
                <c:pt idx="4917">
                  <c:v>73755</c:v>
                </c:pt>
                <c:pt idx="4918">
                  <c:v>73770</c:v>
                </c:pt>
                <c:pt idx="4919">
                  <c:v>73785</c:v>
                </c:pt>
                <c:pt idx="4920">
                  <c:v>73800</c:v>
                </c:pt>
                <c:pt idx="4921">
                  <c:v>73815</c:v>
                </c:pt>
                <c:pt idx="4922">
                  <c:v>73830</c:v>
                </c:pt>
                <c:pt idx="4923">
                  <c:v>73845</c:v>
                </c:pt>
                <c:pt idx="4924">
                  <c:v>73860</c:v>
                </c:pt>
                <c:pt idx="4925">
                  <c:v>73875</c:v>
                </c:pt>
                <c:pt idx="4926">
                  <c:v>73890</c:v>
                </c:pt>
                <c:pt idx="4927">
                  <c:v>73905</c:v>
                </c:pt>
                <c:pt idx="4928">
                  <c:v>73920</c:v>
                </c:pt>
                <c:pt idx="4929">
                  <c:v>73935</c:v>
                </c:pt>
                <c:pt idx="4930">
                  <c:v>73950</c:v>
                </c:pt>
                <c:pt idx="4931">
                  <c:v>73965</c:v>
                </c:pt>
                <c:pt idx="4932">
                  <c:v>73980</c:v>
                </c:pt>
                <c:pt idx="4933">
                  <c:v>73995</c:v>
                </c:pt>
                <c:pt idx="4934">
                  <c:v>74010</c:v>
                </c:pt>
                <c:pt idx="4935">
                  <c:v>74025</c:v>
                </c:pt>
                <c:pt idx="4936">
                  <c:v>74040</c:v>
                </c:pt>
                <c:pt idx="4937">
                  <c:v>74055</c:v>
                </c:pt>
                <c:pt idx="4938">
                  <c:v>74070</c:v>
                </c:pt>
                <c:pt idx="4939">
                  <c:v>74085</c:v>
                </c:pt>
                <c:pt idx="4940">
                  <c:v>74100</c:v>
                </c:pt>
                <c:pt idx="4941">
                  <c:v>74115</c:v>
                </c:pt>
                <c:pt idx="4942">
                  <c:v>74130</c:v>
                </c:pt>
                <c:pt idx="4943">
                  <c:v>74145</c:v>
                </c:pt>
                <c:pt idx="4944">
                  <c:v>74160</c:v>
                </c:pt>
                <c:pt idx="4945">
                  <c:v>74175</c:v>
                </c:pt>
                <c:pt idx="4946">
                  <c:v>74190</c:v>
                </c:pt>
                <c:pt idx="4947">
                  <c:v>74205</c:v>
                </c:pt>
                <c:pt idx="4948">
                  <c:v>74220</c:v>
                </c:pt>
                <c:pt idx="4949">
                  <c:v>74235</c:v>
                </c:pt>
                <c:pt idx="4950">
                  <c:v>74250</c:v>
                </c:pt>
                <c:pt idx="4951">
                  <c:v>74265</c:v>
                </c:pt>
                <c:pt idx="4952">
                  <c:v>74280</c:v>
                </c:pt>
                <c:pt idx="4953">
                  <c:v>74295</c:v>
                </c:pt>
                <c:pt idx="4954">
                  <c:v>74310</c:v>
                </c:pt>
                <c:pt idx="4955">
                  <c:v>74325</c:v>
                </c:pt>
                <c:pt idx="4956">
                  <c:v>74340</c:v>
                </c:pt>
                <c:pt idx="4957">
                  <c:v>74355</c:v>
                </c:pt>
                <c:pt idx="4958">
                  <c:v>74370</c:v>
                </c:pt>
                <c:pt idx="4959">
                  <c:v>74385</c:v>
                </c:pt>
                <c:pt idx="4960">
                  <c:v>74400</c:v>
                </c:pt>
                <c:pt idx="4961">
                  <c:v>74415</c:v>
                </c:pt>
                <c:pt idx="4962">
                  <c:v>74430</c:v>
                </c:pt>
                <c:pt idx="4963">
                  <c:v>74445</c:v>
                </c:pt>
                <c:pt idx="4964">
                  <c:v>74460</c:v>
                </c:pt>
                <c:pt idx="4965">
                  <c:v>74475</c:v>
                </c:pt>
                <c:pt idx="4966">
                  <c:v>74490</c:v>
                </c:pt>
                <c:pt idx="4967">
                  <c:v>74505</c:v>
                </c:pt>
                <c:pt idx="4968">
                  <c:v>74520</c:v>
                </c:pt>
                <c:pt idx="4969">
                  <c:v>74535</c:v>
                </c:pt>
                <c:pt idx="4970">
                  <c:v>74550</c:v>
                </c:pt>
                <c:pt idx="4971">
                  <c:v>74565</c:v>
                </c:pt>
                <c:pt idx="4972">
                  <c:v>74580</c:v>
                </c:pt>
                <c:pt idx="4973">
                  <c:v>74595</c:v>
                </c:pt>
                <c:pt idx="4974">
                  <c:v>74610</c:v>
                </c:pt>
                <c:pt idx="4975">
                  <c:v>74625</c:v>
                </c:pt>
                <c:pt idx="4976">
                  <c:v>74640</c:v>
                </c:pt>
                <c:pt idx="4977">
                  <c:v>74655</c:v>
                </c:pt>
                <c:pt idx="4978">
                  <c:v>74670</c:v>
                </c:pt>
                <c:pt idx="4979">
                  <c:v>74685</c:v>
                </c:pt>
                <c:pt idx="4980">
                  <c:v>74700</c:v>
                </c:pt>
                <c:pt idx="4981">
                  <c:v>74715</c:v>
                </c:pt>
                <c:pt idx="4982">
                  <c:v>74730</c:v>
                </c:pt>
                <c:pt idx="4983">
                  <c:v>74745</c:v>
                </c:pt>
                <c:pt idx="4984">
                  <c:v>74760</c:v>
                </c:pt>
                <c:pt idx="4985">
                  <c:v>74775</c:v>
                </c:pt>
                <c:pt idx="4986">
                  <c:v>74790</c:v>
                </c:pt>
                <c:pt idx="4987">
                  <c:v>74805</c:v>
                </c:pt>
                <c:pt idx="4988">
                  <c:v>74820</c:v>
                </c:pt>
                <c:pt idx="4989">
                  <c:v>74835</c:v>
                </c:pt>
                <c:pt idx="4990">
                  <c:v>74850</c:v>
                </c:pt>
                <c:pt idx="4991">
                  <c:v>74865</c:v>
                </c:pt>
                <c:pt idx="4992">
                  <c:v>74880</c:v>
                </c:pt>
                <c:pt idx="4993">
                  <c:v>74895</c:v>
                </c:pt>
                <c:pt idx="4994">
                  <c:v>74910</c:v>
                </c:pt>
                <c:pt idx="4995">
                  <c:v>74925</c:v>
                </c:pt>
                <c:pt idx="4996">
                  <c:v>74940</c:v>
                </c:pt>
                <c:pt idx="4997">
                  <c:v>74955</c:v>
                </c:pt>
                <c:pt idx="4998">
                  <c:v>74970</c:v>
                </c:pt>
                <c:pt idx="4999">
                  <c:v>74985</c:v>
                </c:pt>
                <c:pt idx="5000">
                  <c:v>75000</c:v>
                </c:pt>
                <c:pt idx="5001">
                  <c:v>75015</c:v>
                </c:pt>
                <c:pt idx="5002">
                  <c:v>75030</c:v>
                </c:pt>
                <c:pt idx="5003">
                  <c:v>75045</c:v>
                </c:pt>
                <c:pt idx="5004">
                  <c:v>75060</c:v>
                </c:pt>
                <c:pt idx="5005">
                  <c:v>75075</c:v>
                </c:pt>
                <c:pt idx="5006">
                  <c:v>75090</c:v>
                </c:pt>
                <c:pt idx="5007">
                  <c:v>75105</c:v>
                </c:pt>
                <c:pt idx="5008">
                  <c:v>75120</c:v>
                </c:pt>
                <c:pt idx="5009">
                  <c:v>75135</c:v>
                </c:pt>
                <c:pt idx="5010">
                  <c:v>75150</c:v>
                </c:pt>
                <c:pt idx="5011">
                  <c:v>75165</c:v>
                </c:pt>
                <c:pt idx="5012">
                  <c:v>75180</c:v>
                </c:pt>
                <c:pt idx="5013">
                  <c:v>75195</c:v>
                </c:pt>
                <c:pt idx="5014">
                  <c:v>75210</c:v>
                </c:pt>
                <c:pt idx="5015">
                  <c:v>75225</c:v>
                </c:pt>
                <c:pt idx="5016">
                  <c:v>75240</c:v>
                </c:pt>
                <c:pt idx="5017">
                  <c:v>75255</c:v>
                </c:pt>
                <c:pt idx="5018">
                  <c:v>75270</c:v>
                </c:pt>
                <c:pt idx="5019">
                  <c:v>75285</c:v>
                </c:pt>
                <c:pt idx="5020">
                  <c:v>75300</c:v>
                </c:pt>
                <c:pt idx="5021">
                  <c:v>75315</c:v>
                </c:pt>
                <c:pt idx="5022">
                  <c:v>75330</c:v>
                </c:pt>
                <c:pt idx="5023">
                  <c:v>75345</c:v>
                </c:pt>
                <c:pt idx="5024">
                  <c:v>75360</c:v>
                </c:pt>
                <c:pt idx="5025">
                  <c:v>75375</c:v>
                </c:pt>
                <c:pt idx="5026">
                  <c:v>75390</c:v>
                </c:pt>
                <c:pt idx="5027">
                  <c:v>75405</c:v>
                </c:pt>
                <c:pt idx="5028">
                  <c:v>75420</c:v>
                </c:pt>
                <c:pt idx="5029">
                  <c:v>75435</c:v>
                </c:pt>
                <c:pt idx="5030">
                  <c:v>75450</c:v>
                </c:pt>
                <c:pt idx="5031">
                  <c:v>75465</c:v>
                </c:pt>
                <c:pt idx="5032">
                  <c:v>75480</c:v>
                </c:pt>
                <c:pt idx="5033">
                  <c:v>75495</c:v>
                </c:pt>
                <c:pt idx="5034">
                  <c:v>75510</c:v>
                </c:pt>
                <c:pt idx="5035">
                  <c:v>75525</c:v>
                </c:pt>
                <c:pt idx="5036">
                  <c:v>75540</c:v>
                </c:pt>
                <c:pt idx="5037">
                  <c:v>75555</c:v>
                </c:pt>
                <c:pt idx="5038">
                  <c:v>75570</c:v>
                </c:pt>
                <c:pt idx="5039">
                  <c:v>75585</c:v>
                </c:pt>
                <c:pt idx="5040">
                  <c:v>75600</c:v>
                </c:pt>
                <c:pt idx="5041">
                  <c:v>75615</c:v>
                </c:pt>
                <c:pt idx="5042">
                  <c:v>75630</c:v>
                </c:pt>
                <c:pt idx="5043">
                  <c:v>75645</c:v>
                </c:pt>
                <c:pt idx="5044">
                  <c:v>75660</c:v>
                </c:pt>
                <c:pt idx="5045">
                  <c:v>75675</c:v>
                </c:pt>
                <c:pt idx="5046">
                  <c:v>75690</c:v>
                </c:pt>
                <c:pt idx="5047">
                  <c:v>75705</c:v>
                </c:pt>
                <c:pt idx="5048">
                  <c:v>75720</c:v>
                </c:pt>
                <c:pt idx="5049">
                  <c:v>75735</c:v>
                </c:pt>
                <c:pt idx="5050">
                  <c:v>75750</c:v>
                </c:pt>
                <c:pt idx="5051">
                  <c:v>75765</c:v>
                </c:pt>
                <c:pt idx="5052">
                  <c:v>75780</c:v>
                </c:pt>
                <c:pt idx="5053">
                  <c:v>75795</c:v>
                </c:pt>
                <c:pt idx="5054">
                  <c:v>75810</c:v>
                </c:pt>
                <c:pt idx="5055">
                  <c:v>75825</c:v>
                </c:pt>
                <c:pt idx="5056">
                  <c:v>75840</c:v>
                </c:pt>
                <c:pt idx="5057">
                  <c:v>75855</c:v>
                </c:pt>
                <c:pt idx="5058">
                  <c:v>75870</c:v>
                </c:pt>
                <c:pt idx="5059">
                  <c:v>75885</c:v>
                </c:pt>
                <c:pt idx="5060">
                  <c:v>75900</c:v>
                </c:pt>
                <c:pt idx="5061">
                  <c:v>75915</c:v>
                </c:pt>
                <c:pt idx="5062">
                  <c:v>75930</c:v>
                </c:pt>
                <c:pt idx="5063">
                  <c:v>75945</c:v>
                </c:pt>
                <c:pt idx="5064">
                  <c:v>75960</c:v>
                </c:pt>
                <c:pt idx="5065">
                  <c:v>75975</c:v>
                </c:pt>
                <c:pt idx="5066">
                  <c:v>75990</c:v>
                </c:pt>
                <c:pt idx="5067">
                  <c:v>76005</c:v>
                </c:pt>
                <c:pt idx="5068">
                  <c:v>76020</c:v>
                </c:pt>
                <c:pt idx="5069">
                  <c:v>76035</c:v>
                </c:pt>
                <c:pt idx="5070">
                  <c:v>76050</c:v>
                </c:pt>
                <c:pt idx="5071">
                  <c:v>76065</c:v>
                </c:pt>
                <c:pt idx="5072">
                  <c:v>76080</c:v>
                </c:pt>
                <c:pt idx="5073">
                  <c:v>76095</c:v>
                </c:pt>
                <c:pt idx="5074">
                  <c:v>76110</c:v>
                </c:pt>
                <c:pt idx="5075">
                  <c:v>76125</c:v>
                </c:pt>
                <c:pt idx="5076">
                  <c:v>76140</c:v>
                </c:pt>
                <c:pt idx="5077">
                  <c:v>76155</c:v>
                </c:pt>
                <c:pt idx="5078">
                  <c:v>76170</c:v>
                </c:pt>
                <c:pt idx="5079">
                  <c:v>76185</c:v>
                </c:pt>
                <c:pt idx="5080">
                  <c:v>76200</c:v>
                </c:pt>
                <c:pt idx="5081">
                  <c:v>76215</c:v>
                </c:pt>
                <c:pt idx="5082">
                  <c:v>76230</c:v>
                </c:pt>
                <c:pt idx="5083">
                  <c:v>76245</c:v>
                </c:pt>
                <c:pt idx="5084">
                  <c:v>76260</c:v>
                </c:pt>
                <c:pt idx="5085">
                  <c:v>76275</c:v>
                </c:pt>
                <c:pt idx="5086">
                  <c:v>76290</c:v>
                </c:pt>
                <c:pt idx="5087">
                  <c:v>76305</c:v>
                </c:pt>
                <c:pt idx="5088">
                  <c:v>76320</c:v>
                </c:pt>
                <c:pt idx="5089">
                  <c:v>76335</c:v>
                </c:pt>
                <c:pt idx="5090">
                  <c:v>76350</c:v>
                </c:pt>
                <c:pt idx="5091">
                  <c:v>76365</c:v>
                </c:pt>
                <c:pt idx="5092">
                  <c:v>76380</c:v>
                </c:pt>
                <c:pt idx="5093">
                  <c:v>76395</c:v>
                </c:pt>
                <c:pt idx="5094">
                  <c:v>76410</c:v>
                </c:pt>
                <c:pt idx="5095">
                  <c:v>76425</c:v>
                </c:pt>
                <c:pt idx="5096">
                  <c:v>76440</c:v>
                </c:pt>
                <c:pt idx="5097">
                  <c:v>76455</c:v>
                </c:pt>
                <c:pt idx="5098">
                  <c:v>76470</c:v>
                </c:pt>
                <c:pt idx="5099">
                  <c:v>76485</c:v>
                </c:pt>
                <c:pt idx="5100">
                  <c:v>76500</c:v>
                </c:pt>
                <c:pt idx="5101">
                  <c:v>76515</c:v>
                </c:pt>
                <c:pt idx="5102">
                  <c:v>76530</c:v>
                </c:pt>
                <c:pt idx="5103">
                  <c:v>76545</c:v>
                </c:pt>
                <c:pt idx="5104">
                  <c:v>76560</c:v>
                </c:pt>
                <c:pt idx="5105">
                  <c:v>76575</c:v>
                </c:pt>
                <c:pt idx="5106">
                  <c:v>76590</c:v>
                </c:pt>
                <c:pt idx="5107">
                  <c:v>76605</c:v>
                </c:pt>
                <c:pt idx="5108">
                  <c:v>76620</c:v>
                </c:pt>
                <c:pt idx="5109">
                  <c:v>76635</c:v>
                </c:pt>
                <c:pt idx="5110">
                  <c:v>76650</c:v>
                </c:pt>
                <c:pt idx="5111">
                  <c:v>76665</c:v>
                </c:pt>
                <c:pt idx="5112">
                  <c:v>76680</c:v>
                </c:pt>
                <c:pt idx="5113">
                  <c:v>76695</c:v>
                </c:pt>
                <c:pt idx="5114">
                  <c:v>76710</c:v>
                </c:pt>
                <c:pt idx="5115">
                  <c:v>76725</c:v>
                </c:pt>
                <c:pt idx="5116">
                  <c:v>76740</c:v>
                </c:pt>
                <c:pt idx="5117">
                  <c:v>76755</c:v>
                </c:pt>
                <c:pt idx="5118">
                  <c:v>76770</c:v>
                </c:pt>
                <c:pt idx="5119">
                  <c:v>76785</c:v>
                </c:pt>
                <c:pt idx="5120">
                  <c:v>76800</c:v>
                </c:pt>
                <c:pt idx="5121">
                  <c:v>76815</c:v>
                </c:pt>
                <c:pt idx="5122">
                  <c:v>76830</c:v>
                </c:pt>
                <c:pt idx="5123">
                  <c:v>76845</c:v>
                </c:pt>
                <c:pt idx="5124">
                  <c:v>76860</c:v>
                </c:pt>
                <c:pt idx="5125">
                  <c:v>76875</c:v>
                </c:pt>
                <c:pt idx="5126">
                  <c:v>76890</c:v>
                </c:pt>
                <c:pt idx="5127">
                  <c:v>76905</c:v>
                </c:pt>
                <c:pt idx="5128">
                  <c:v>76920</c:v>
                </c:pt>
                <c:pt idx="5129">
                  <c:v>76935</c:v>
                </c:pt>
                <c:pt idx="5130">
                  <c:v>76950</c:v>
                </c:pt>
                <c:pt idx="5131">
                  <c:v>76965</c:v>
                </c:pt>
                <c:pt idx="5132">
                  <c:v>76980</c:v>
                </c:pt>
                <c:pt idx="5133">
                  <c:v>76995</c:v>
                </c:pt>
                <c:pt idx="5134">
                  <c:v>77010</c:v>
                </c:pt>
                <c:pt idx="5135">
                  <c:v>77025</c:v>
                </c:pt>
                <c:pt idx="5136">
                  <c:v>77040</c:v>
                </c:pt>
                <c:pt idx="5137">
                  <c:v>77055</c:v>
                </c:pt>
                <c:pt idx="5138">
                  <c:v>77070</c:v>
                </c:pt>
                <c:pt idx="5139">
                  <c:v>77085</c:v>
                </c:pt>
                <c:pt idx="5140">
                  <c:v>77100</c:v>
                </c:pt>
                <c:pt idx="5141">
                  <c:v>77115</c:v>
                </c:pt>
                <c:pt idx="5142">
                  <c:v>77130</c:v>
                </c:pt>
                <c:pt idx="5143">
                  <c:v>77145</c:v>
                </c:pt>
                <c:pt idx="5144">
                  <c:v>77160</c:v>
                </c:pt>
                <c:pt idx="5145">
                  <c:v>77175</c:v>
                </c:pt>
                <c:pt idx="5146">
                  <c:v>77190</c:v>
                </c:pt>
                <c:pt idx="5147">
                  <c:v>77205</c:v>
                </c:pt>
                <c:pt idx="5148">
                  <c:v>77220</c:v>
                </c:pt>
                <c:pt idx="5149">
                  <c:v>77235</c:v>
                </c:pt>
                <c:pt idx="5150">
                  <c:v>77250</c:v>
                </c:pt>
                <c:pt idx="5151">
                  <c:v>77265</c:v>
                </c:pt>
                <c:pt idx="5152">
                  <c:v>77280</c:v>
                </c:pt>
                <c:pt idx="5153">
                  <c:v>77295</c:v>
                </c:pt>
                <c:pt idx="5154">
                  <c:v>77310</c:v>
                </c:pt>
                <c:pt idx="5155">
                  <c:v>77325</c:v>
                </c:pt>
                <c:pt idx="5156">
                  <c:v>77340</c:v>
                </c:pt>
                <c:pt idx="5157">
                  <c:v>77355</c:v>
                </c:pt>
                <c:pt idx="5158">
                  <c:v>77370</c:v>
                </c:pt>
                <c:pt idx="5159">
                  <c:v>77385</c:v>
                </c:pt>
                <c:pt idx="5160">
                  <c:v>77400</c:v>
                </c:pt>
                <c:pt idx="5161">
                  <c:v>77415</c:v>
                </c:pt>
                <c:pt idx="5162">
                  <c:v>77430</c:v>
                </c:pt>
                <c:pt idx="5163">
                  <c:v>77445</c:v>
                </c:pt>
                <c:pt idx="5164">
                  <c:v>77460</c:v>
                </c:pt>
                <c:pt idx="5165">
                  <c:v>77475</c:v>
                </c:pt>
                <c:pt idx="5166">
                  <c:v>77490</c:v>
                </c:pt>
                <c:pt idx="5167">
                  <c:v>77505</c:v>
                </c:pt>
                <c:pt idx="5168">
                  <c:v>77520</c:v>
                </c:pt>
                <c:pt idx="5169">
                  <c:v>77535</c:v>
                </c:pt>
                <c:pt idx="5170">
                  <c:v>77550</c:v>
                </c:pt>
                <c:pt idx="5171">
                  <c:v>77565</c:v>
                </c:pt>
                <c:pt idx="5172">
                  <c:v>77580</c:v>
                </c:pt>
                <c:pt idx="5173">
                  <c:v>77595</c:v>
                </c:pt>
                <c:pt idx="5174">
                  <c:v>77610</c:v>
                </c:pt>
                <c:pt idx="5175">
                  <c:v>77625</c:v>
                </c:pt>
                <c:pt idx="5176">
                  <c:v>77640</c:v>
                </c:pt>
                <c:pt idx="5177">
                  <c:v>77655</c:v>
                </c:pt>
                <c:pt idx="5178">
                  <c:v>77670</c:v>
                </c:pt>
                <c:pt idx="5179">
                  <c:v>77685</c:v>
                </c:pt>
                <c:pt idx="5180">
                  <c:v>77700</c:v>
                </c:pt>
                <c:pt idx="5181">
                  <c:v>77715</c:v>
                </c:pt>
                <c:pt idx="5182">
                  <c:v>77730</c:v>
                </c:pt>
                <c:pt idx="5183">
                  <c:v>77745</c:v>
                </c:pt>
                <c:pt idx="5184">
                  <c:v>77760</c:v>
                </c:pt>
                <c:pt idx="5185">
                  <c:v>77775</c:v>
                </c:pt>
                <c:pt idx="5186">
                  <c:v>77790</c:v>
                </c:pt>
                <c:pt idx="5187">
                  <c:v>77805</c:v>
                </c:pt>
                <c:pt idx="5188">
                  <c:v>77820</c:v>
                </c:pt>
                <c:pt idx="5189">
                  <c:v>77835</c:v>
                </c:pt>
                <c:pt idx="5190">
                  <c:v>77850</c:v>
                </c:pt>
                <c:pt idx="5191">
                  <c:v>77865</c:v>
                </c:pt>
                <c:pt idx="5192">
                  <c:v>77880</c:v>
                </c:pt>
                <c:pt idx="5193">
                  <c:v>77895</c:v>
                </c:pt>
                <c:pt idx="5194">
                  <c:v>77910</c:v>
                </c:pt>
                <c:pt idx="5195">
                  <c:v>77925</c:v>
                </c:pt>
                <c:pt idx="5196">
                  <c:v>77940</c:v>
                </c:pt>
                <c:pt idx="5197">
                  <c:v>77955</c:v>
                </c:pt>
                <c:pt idx="5198">
                  <c:v>77970</c:v>
                </c:pt>
                <c:pt idx="5199">
                  <c:v>77985</c:v>
                </c:pt>
                <c:pt idx="5200">
                  <c:v>78000</c:v>
                </c:pt>
                <c:pt idx="5201">
                  <c:v>78015</c:v>
                </c:pt>
                <c:pt idx="5202">
                  <c:v>78030</c:v>
                </c:pt>
                <c:pt idx="5203">
                  <c:v>78045</c:v>
                </c:pt>
                <c:pt idx="5204">
                  <c:v>78060</c:v>
                </c:pt>
                <c:pt idx="5205">
                  <c:v>78075</c:v>
                </c:pt>
                <c:pt idx="5206">
                  <c:v>78090</c:v>
                </c:pt>
                <c:pt idx="5207">
                  <c:v>78105</c:v>
                </c:pt>
                <c:pt idx="5208">
                  <c:v>78120</c:v>
                </c:pt>
                <c:pt idx="5209">
                  <c:v>78135</c:v>
                </c:pt>
                <c:pt idx="5210">
                  <c:v>78150</c:v>
                </c:pt>
                <c:pt idx="5211">
                  <c:v>78165</c:v>
                </c:pt>
                <c:pt idx="5212">
                  <c:v>78180</c:v>
                </c:pt>
                <c:pt idx="5213">
                  <c:v>78195</c:v>
                </c:pt>
                <c:pt idx="5214">
                  <c:v>78210</c:v>
                </c:pt>
                <c:pt idx="5215">
                  <c:v>78225</c:v>
                </c:pt>
                <c:pt idx="5216">
                  <c:v>78240</c:v>
                </c:pt>
                <c:pt idx="5217">
                  <c:v>78255</c:v>
                </c:pt>
                <c:pt idx="5218">
                  <c:v>78270</c:v>
                </c:pt>
                <c:pt idx="5219">
                  <c:v>78285</c:v>
                </c:pt>
                <c:pt idx="5220">
                  <c:v>78300</c:v>
                </c:pt>
                <c:pt idx="5221">
                  <c:v>78315</c:v>
                </c:pt>
                <c:pt idx="5222">
                  <c:v>78330</c:v>
                </c:pt>
                <c:pt idx="5223">
                  <c:v>78345</c:v>
                </c:pt>
                <c:pt idx="5224">
                  <c:v>78360</c:v>
                </c:pt>
                <c:pt idx="5225">
                  <c:v>78375</c:v>
                </c:pt>
                <c:pt idx="5226">
                  <c:v>78390</c:v>
                </c:pt>
                <c:pt idx="5227">
                  <c:v>78405</c:v>
                </c:pt>
                <c:pt idx="5228">
                  <c:v>78420</c:v>
                </c:pt>
                <c:pt idx="5229">
                  <c:v>78435</c:v>
                </c:pt>
                <c:pt idx="5230">
                  <c:v>78450</c:v>
                </c:pt>
                <c:pt idx="5231">
                  <c:v>78465</c:v>
                </c:pt>
                <c:pt idx="5232">
                  <c:v>78480</c:v>
                </c:pt>
                <c:pt idx="5233">
                  <c:v>78495</c:v>
                </c:pt>
                <c:pt idx="5234">
                  <c:v>78510</c:v>
                </c:pt>
                <c:pt idx="5235">
                  <c:v>78525</c:v>
                </c:pt>
                <c:pt idx="5236">
                  <c:v>78540</c:v>
                </c:pt>
                <c:pt idx="5237">
                  <c:v>78555</c:v>
                </c:pt>
                <c:pt idx="5238">
                  <c:v>78570</c:v>
                </c:pt>
                <c:pt idx="5239">
                  <c:v>78585</c:v>
                </c:pt>
                <c:pt idx="5240">
                  <c:v>78600</c:v>
                </c:pt>
                <c:pt idx="5241">
                  <c:v>78615</c:v>
                </c:pt>
                <c:pt idx="5242">
                  <c:v>78630</c:v>
                </c:pt>
                <c:pt idx="5243">
                  <c:v>78645</c:v>
                </c:pt>
                <c:pt idx="5244">
                  <c:v>78660</c:v>
                </c:pt>
                <c:pt idx="5245">
                  <c:v>78675</c:v>
                </c:pt>
                <c:pt idx="5246">
                  <c:v>78690</c:v>
                </c:pt>
                <c:pt idx="5247">
                  <c:v>78705</c:v>
                </c:pt>
                <c:pt idx="5248">
                  <c:v>78720</c:v>
                </c:pt>
                <c:pt idx="5249">
                  <c:v>78735</c:v>
                </c:pt>
                <c:pt idx="5250">
                  <c:v>78750</c:v>
                </c:pt>
                <c:pt idx="5251">
                  <c:v>78765</c:v>
                </c:pt>
                <c:pt idx="5252">
                  <c:v>78780</c:v>
                </c:pt>
                <c:pt idx="5253">
                  <c:v>78795</c:v>
                </c:pt>
                <c:pt idx="5254">
                  <c:v>78810</c:v>
                </c:pt>
                <c:pt idx="5255">
                  <c:v>78825</c:v>
                </c:pt>
                <c:pt idx="5256">
                  <c:v>78840</c:v>
                </c:pt>
                <c:pt idx="5257">
                  <c:v>78855</c:v>
                </c:pt>
                <c:pt idx="5258">
                  <c:v>78870</c:v>
                </c:pt>
                <c:pt idx="5259">
                  <c:v>78885</c:v>
                </c:pt>
                <c:pt idx="5260">
                  <c:v>78900</c:v>
                </c:pt>
                <c:pt idx="5261">
                  <c:v>78915</c:v>
                </c:pt>
                <c:pt idx="5262">
                  <c:v>78930</c:v>
                </c:pt>
                <c:pt idx="5263">
                  <c:v>78945</c:v>
                </c:pt>
                <c:pt idx="5264">
                  <c:v>78960</c:v>
                </c:pt>
                <c:pt idx="5265">
                  <c:v>78975</c:v>
                </c:pt>
                <c:pt idx="5266">
                  <c:v>78990</c:v>
                </c:pt>
                <c:pt idx="5267">
                  <c:v>79005</c:v>
                </c:pt>
                <c:pt idx="5268">
                  <c:v>79020</c:v>
                </c:pt>
                <c:pt idx="5269">
                  <c:v>79035</c:v>
                </c:pt>
                <c:pt idx="5270">
                  <c:v>79050</c:v>
                </c:pt>
                <c:pt idx="5271">
                  <c:v>79065</c:v>
                </c:pt>
                <c:pt idx="5272">
                  <c:v>79080</c:v>
                </c:pt>
                <c:pt idx="5273">
                  <c:v>79095</c:v>
                </c:pt>
                <c:pt idx="5274">
                  <c:v>79110</c:v>
                </c:pt>
                <c:pt idx="5275">
                  <c:v>79125</c:v>
                </c:pt>
                <c:pt idx="5276">
                  <c:v>79140</c:v>
                </c:pt>
                <c:pt idx="5277">
                  <c:v>79155</c:v>
                </c:pt>
                <c:pt idx="5278">
                  <c:v>79170</c:v>
                </c:pt>
                <c:pt idx="5279">
                  <c:v>79185</c:v>
                </c:pt>
                <c:pt idx="5280">
                  <c:v>79200</c:v>
                </c:pt>
                <c:pt idx="5281">
                  <c:v>79215</c:v>
                </c:pt>
                <c:pt idx="5282">
                  <c:v>79230</c:v>
                </c:pt>
                <c:pt idx="5283">
                  <c:v>79245</c:v>
                </c:pt>
                <c:pt idx="5284">
                  <c:v>79260</c:v>
                </c:pt>
                <c:pt idx="5285">
                  <c:v>79275</c:v>
                </c:pt>
                <c:pt idx="5286">
                  <c:v>79290</c:v>
                </c:pt>
                <c:pt idx="5287">
                  <c:v>79305</c:v>
                </c:pt>
                <c:pt idx="5288">
                  <c:v>79320</c:v>
                </c:pt>
                <c:pt idx="5289">
                  <c:v>79335</c:v>
                </c:pt>
                <c:pt idx="5290">
                  <c:v>79350</c:v>
                </c:pt>
                <c:pt idx="5291">
                  <c:v>79365</c:v>
                </c:pt>
                <c:pt idx="5292">
                  <c:v>79380</c:v>
                </c:pt>
                <c:pt idx="5293">
                  <c:v>79395</c:v>
                </c:pt>
                <c:pt idx="5294">
                  <c:v>79410</c:v>
                </c:pt>
                <c:pt idx="5295">
                  <c:v>79425</c:v>
                </c:pt>
                <c:pt idx="5296">
                  <c:v>79440</c:v>
                </c:pt>
                <c:pt idx="5297">
                  <c:v>79455</c:v>
                </c:pt>
                <c:pt idx="5298">
                  <c:v>79470</c:v>
                </c:pt>
                <c:pt idx="5299">
                  <c:v>79485</c:v>
                </c:pt>
                <c:pt idx="5300">
                  <c:v>79500</c:v>
                </c:pt>
                <c:pt idx="5301">
                  <c:v>79515</c:v>
                </c:pt>
                <c:pt idx="5302">
                  <c:v>79530</c:v>
                </c:pt>
                <c:pt idx="5303">
                  <c:v>79545</c:v>
                </c:pt>
                <c:pt idx="5304">
                  <c:v>79560</c:v>
                </c:pt>
                <c:pt idx="5305">
                  <c:v>79575</c:v>
                </c:pt>
                <c:pt idx="5306">
                  <c:v>79590</c:v>
                </c:pt>
                <c:pt idx="5307">
                  <c:v>79605</c:v>
                </c:pt>
                <c:pt idx="5308">
                  <c:v>79620</c:v>
                </c:pt>
                <c:pt idx="5309">
                  <c:v>79635</c:v>
                </c:pt>
                <c:pt idx="5310">
                  <c:v>79650</c:v>
                </c:pt>
                <c:pt idx="5311">
                  <c:v>79665</c:v>
                </c:pt>
                <c:pt idx="5312">
                  <c:v>79680</c:v>
                </c:pt>
                <c:pt idx="5313">
                  <c:v>79695</c:v>
                </c:pt>
                <c:pt idx="5314">
                  <c:v>79710</c:v>
                </c:pt>
                <c:pt idx="5315">
                  <c:v>79725</c:v>
                </c:pt>
                <c:pt idx="5316">
                  <c:v>79740</c:v>
                </c:pt>
                <c:pt idx="5317">
                  <c:v>79755</c:v>
                </c:pt>
                <c:pt idx="5318">
                  <c:v>79770</c:v>
                </c:pt>
                <c:pt idx="5319">
                  <c:v>79785</c:v>
                </c:pt>
                <c:pt idx="5320">
                  <c:v>79800</c:v>
                </c:pt>
                <c:pt idx="5321">
                  <c:v>79815</c:v>
                </c:pt>
                <c:pt idx="5322">
                  <c:v>79830</c:v>
                </c:pt>
                <c:pt idx="5323">
                  <c:v>79845</c:v>
                </c:pt>
                <c:pt idx="5324">
                  <c:v>79860</c:v>
                </c:pt>
                <c:pt idx="5325">
                  <c:v>79875</c:v>
                </c:pt>
                <c:pt idx="5326">
                  <c:v>79890</c:v>
                </c:pt>
                <c:pt idx="5327">
                  <c:v>79905</c:v>
                </c:pt>
                <c:pt idx="5328">
                  <c:v>79920</c:v>
                </c:pt>
                <c:pt idx="5329">
                  <c:v>79935</c:v>
                </c:pt>
                <c:pt idx="5330">
                  <c:v>79950</c:v>
                </c:pt>
                <c:pt idx="5331">
                  <c:v>79965</c:v>
                </c:pt>
                <c:pt idx="5332">
                  <c:v>79980</c:v>
                </c:pt>
                <c:pt idx="5333">
                  <c:v>79995</c:v>
                </c:pt>
                <c:pt idx="5334">
                  <c:v>80010</c:v>
                </c:pt>
                <c:pt idx="5335">
                  <c:v>80025</c:v>
                </c:pt>
                <c:pt idx="5336">
                  <c:v>80040</c:v>
                </c:pt>
                <c:pt idx="5337">
                  <c:v>80055</c:v>
                </c:pt>
                <c:pt idx="5338">
                  <c:v>80070</c:v>
                </c:pt>
                <c:pt idx="5339">
                  <c:v>80085</c:v>
                </c:pt>
                <c:pt idx="5340">
                  <c:v>80100</c:v>
                </c:pt>
                <c:pt idx="5341">
                  <c:v>80115</c:v>
                </c:pt>
                <c:pt idx="5342">
                  <c:v>80130</c:v>
                </c:pt>
                <c:pt idx="5343">
                  <c:v>80145</c:v>
                </c:pt>
                <c:pt idx="5344">
                  <c:v>80160</c:v>
                </c:pt>
                <c:pt idx="5345">
                  <c:v>80175</c:v>
                </c:pt>
                <c:pt idx="5346">
                  <c:v>80190</c:v>
                </c:pt>
                <c:pt idx="5347">
                  <c:v>80205</c:v>
                </c:pt>
                <c:pt idx="5348">
                  <c:v>80220</c:v>
                </c:pt>
                <c:pt idx="5349">
                  <c:v>80235</c:v>
                </c:pt>
                <c:pt idx="5350">
                  <c:v>80250</c:v>
                </c:pt>
                <c:pt idx="5351">
                  <c:v>80265</c:v>
                </c:pt>
                <c:pt idx="5352">
                  <c:v>80280</c:v>
                </c:pt>
                <c:pt idx="5353">
                  <c:v>80295</c:v>
                </c:pt>
                <c:pt idx="5354">
                  <c:v>80310</c:v>
                </c:pt>
                <c:pt idx="5355">
                  <c:v>80325</c:v>
                </c:pt>
                <c:pt idx="5356">
                  <c:v>80340</c:v>
                </c:pt>
                <c:pt idx="5357">
                  <c:v>80355</c:v>
                </c:pt>
                <c:pt idx="5358">
                  <c:v>80370</c:v>
                </c:pt>
                <c:pt idx="5359">
                  <c:v>80385</c:v>
                </c:pt>
                <c:pt idx="5360">
                  <c:v>80400</c:v>
                </c:pt>
                <c:pt idx="5361">
                  <c:v>80415</c:v>
                </c:pt>
                <c:pt idx="5362">
                  <c:v>80430</c:v>
                </c:pt>
                <c:pt idx="5363">
                  <c:v>80445</c:v>
                </c:pt>
                <c:pt idx="5364">
                  <c:v>80460</c:v>
                </c:pt>
                <c:pt idx="5365">
                  <c:v>80475</c:v>
                </c:pt>
                <c:pt idx="5366">
                  <c:v>80490</c:v>
                </c:pt>
                <c:pt idx="5367">
                  <c:v>80505</c:v>
                </c:pt>
                <c:pt idx="5368">
                  <c:v>80520</c:v>
                </c:pt>
                <c:pt idx="5369">
                  <c:v>80535</c:v>
                </c:pt>
                <c:pt idx="5370">
                  <c:v>80550</c:v>
                </c:pt>
                <c:pt idx="5371">
                  <c:v>80565</c:v>
                </c:pt>
                <c:pt idx="5372">
                  <c:v>80580</c:v>
                </c:pt>
                <c:pt idx="5373">
                  <c:v>80595</c:v>
                </c:pt>
                <c:pt idx="5374">
                  <c:v>80610</c:v>
                </c:pt>
                <c:pt idx="5375">
                  <c:v>80625</c:v>
                </c:pt>
                <c:pt idx="5376">
                  <c:v>80640</c:v>
                </c:pt>
                <c:pt idx="5377">
                  <c:v>80655</c:v>
                </c:pt>
                <c:pt idx="5378">
                  <c:v>80670</c:v>
                </c:pt>
                <c:pt idx="5379">
                  <c:v>80685</c:v>
                </c:pt>
                <c:pt idx="5380">
                  <c:v>80700</c:v>
                </c:pt>
                <c:pt idx="5381">
                  <c:v>80715</c:v>
                </c:pt>
                <c:pt idx="5382">
                  <c:v>80730</c:v>
                </c:pt>
                <c:pt idx="5383">
                  <c:v>80745</c:v>
                </c:pt>
                <c:pt idx="5384">
                  <c:v>80760</c:v>
                </c:pt>
                <c:pt idx="5385">
                  <c:v>80775</c:v>
                </c:pt>
                <c:pt idx="5386">
                  <c:v>80790</c:v>
                </c:pt>
                <c:pt idx="5387">
                  <c:v>80805</c:v>
                </c:pt>
                <c:pt idx="5388">
                  <c:v>80820</c:v>
                </c:pt>
                <c:pt idx="5389">
                  <c:v>80835</c:v>
                </c:pt>
                <c:pt idx="5390">
                  <c:v>80850</c:v>
                </c:pt>
                <c:pt idx="5391">
                  <c:v>80865</c:v>
                </c:pt>
                <c:pt idx="5392">
                  <c:v>80880</c:v>
                </c:pt>
                <c:pt idx="5393">
                  <c:v>80895</c:v>
                </c:pt>
                <c:pt idx="5394">
                  <c:v>80910</c:v>
                </c:pt>
                <c:pt idx="5395">
                  <c:v>80925</c:v>
                </c:pt>
                <c:pt idx="5396">
                  <c:v>80940</c:v>
                </c:pt>
                <c:pt idx="5397">
                  <c:v>80955</c:v>
                </c:pt>
                <c:pt idx="5398">
                  <c:v>80970</c:v>
                </c:pt>
                <c:pt idx="5399">
                  <c:v>80985</c:v>
                </c:pt>
                <c:pt idx="5400">
                  <c:v>81000</c:v>
                </c:pt>
                <c:pt idx="5401">
                  <c:v>81015</c:v>
                </c:pt>
                <c:pt idx="5402">
                  <c:v>81030</c:v>
                </c:pt>
                <c:pt idx="5403">
                  <c:v>81045</c:v>
                </c:pt>
                <c:pt idx="5404">
                  <c:v>81060</c:v>
                </c:pt>
                <c:pt idx="5405">
                  <c:v>81075</c:v>
                </c:pt>
                <c:pt idx="5406">
                  <c:v>81090</c:v>
                </c:pt>
                <c:pt idx="5407">
                  <c:v>81105</c:v>
                </c:pt>
                <c:pt idx="5408">
                  <c:v>81120</c:v>
                </c:pt>
                <c:pt idx="5409">
                  <c:v>81135</c:v>
                </c:pt>
                <c:pt idx="5410">
                  <c:v>81150</c:v>
                </c:pt>
                <c:pt idx="5411">
                  <c:v>81165</c:v>
                </c:pt>
                <c:pt idx="5412">
                  <c:v>81180</c:v>
                </c:pt>
                <c:pt idx="5413">
                  <c:v>81195</c:v>
                </c:pt>
                <c:pt idx="5414">
                  <c:v>81210</c:v>
                </c:pt>
                <c:pt idx="5415">
                  <c:v>81225</c:v>
                </c:pt>
                <c:pt idx="5416">
                  <c:v>81240</c:v>
                </c:pt>
                <c:pt idx="5417">
                  <c:v>81255</c:v>
                </c:pt>
                <c:pt idx="5418">
                  <c:v>81270</c:v>
                </c:pt>
                <c:pt idx="5419">
                  <c:v>81285</c:v>
                </c:pt>
                <c:pt idx="5420">
                  <c:v>81300</c:v>
                </c:pt>
                <c:pt idx="5421">
                  <c:v>81315</c:v>
                </c:pt>
                <c:pt idx="5422">
                  <c:v>81330</c:v>
                </c:pt>
                <c:pt idx="5423">
                  <c:v>81345</c:v>
                </c:pt>
                <c:pt idx="5424">
                  <c:v>81360</c:v>
                </c:pt>
                <c:pt idx="5425">
                  <c:v>81375</c:v>
                </c:pt>
                <c:pt idx="5426">
                  <c:v>81390</c:v>
                </c:pt>
                <c:pt idx="5427">
                  <c:v>81405</c:v>
                </c:pt>
                <c:pt idx="5428">
                  <c:v>81420</c:v>
                </c:pt>
                <c:pt idx="5429">
                  <c:v>81435</c:v>
                </c:pt>
                <c:pt idx="5430">
                  <c:v>81450</c:v>
                </c:pt>
                <c:pt idx="5431">
                  <c:v>81465</c:v>
                </c:pt>
                <c:pt idx="5432">
                  <c:v>81480</c:v>
                </c:pt>
                <c:pt idx="5433">
                  <c:v>81495</c:v>
                </c:pt>
                <c:pt idx="5434">
                  <c:v>81510</c:v>
                </c:pt>
                <c:pt idx="5435">
                  <c:v>81525</c:v>
                </c:pt>
                <c:pt idx="5436">
                  <c:v>81540</c:v>
                </c:pt>
                <c:pt idx="5437">
                  <c:v>81555</c:v>
                </c:pt>
                <c:pt idx="5438">
                  <c:v>81570</c:v>
                </c:pt>
                <c:pt idx="5439">
                  <c:v>81585</c:v>
                </c:pt>
                <c:pt idx="5440">
                  <c:v>81600</c:v>
                </c:pt>
                <c:pt idx="5441">
                  <c:v>81615</c:v>
                </c:pt>
                <c:pt idx="5442">
                  <c:v>81630</c:v>
                </c:pt>
                <c:pt idx="5443">
                  <c:v>81645</c:v>
                </c:pt>
                <c:pt idx="5444">
                  <c:v>81660</c:v>
                </c:pt>
                <c:pt idx="5445">
                  <c:v>81675</c:v>
                </c:pt>
                <c:pt idx="5446">
                  <c:v>81690</c:v>
                </c:pt>
                <c:pt idx="5447">
                  <c:v>81705</c:v>
                </c:pt>
                <c:pt idx="5448">
                  <c:v>81720</c:v>
                </c:pt>
                <c:pt idx="5449">
                  <c:v>81735</c:v>
                </c:pt>
                <c:pt idx="5450">
                  <c:v>81750</c:v>
                </c:pt>
                <c:pt idx="5451">
                  <c:v>81765</c:v>
                </c:pt>
                <c:pt idx="5452">
                  <c:v>81780</c:v>
                </c:pt>
                <c:pt idx="5453">
                  <c:v>81795</c:v>
                </c:pt>
                <c:pt idx="5454">
                  <c:v>81810</c:v>
                </c:pt>
                <c:pt idx="5455">
                  <c:v>81825</c:v>
                </c:pt>
                <c:pt idx="5456">
                  <c:v>81840</c:v>
                </c:pt>
                <c:pt idx="5457">
                  <c:v>81855</c:v>
                </c:pt>
                <c:pt idx="5458">
                  <c:v>81870</c:v>
                </c:pt>
                <c:pt idx="5459">
                  <c:v>81885</c:v>
                </c:pt>
                <c:pt idx="5460">
                  <c:v>81900</c:v>
                </c:pt>
                <c:pt idx="5461">
                  <c:v>81915</c:v>
                </c:pt>
                <c:pt idx="5462">
                  <c:v>81930</c:v>
                </c:pt>
                <c:pt idx="5463">
                  <c:v>81945</c:v>
                </c:pt>
                <c:pt idx="5464">
                  <c:v>81960</c:v>
                </c:pt>
                <c:pt idx="5465">
                  <c:v>81975</c:v>
                </c:pt>
                <c:pt idx="5466">
                  <c:v>81990</c:v>
                </c:pt>
                <c:pt idx="5467">
                  <c:v>82005</c:v>
                </c:pt>
                <c:pt idx="5468">
                  <c:v>82020</c:v>
                </c:pt>
                <c:pt idx="5469">
                  <c:v>82035</c:v>
                </c:pt>
                <c:pt idx="5470">
                  <c:v>82050</c:v>
                </c:pt>
                <c:pt idx="5471">
                  <c:v>82065</c:v>
                </c:pt>
                <c:pt idx="5472">
                  <c:v>82080</c:v>
                </c:pt>
                <c:pt idx="5473">
                  <c:v>82095</c:v>
                </c:pt>
                <c:pt idx="5474">
                  <c:v>82110</c:v>
                </c:pt>
                <c:pt idx="5475">
                  <c:v>82125</c:v>
                </c:pt>
                <c:pt idx="5476">
                  <c:v>82140</c:v>
                </c:pt>
                <c:pt idx="5477">
                  <c:v>82155</c:v>
                </c:pt>
                <c:pt idx="5478">
                  <c:v>82170</c:v>
                </c:pt>
                <c:pt idx="5479">
                  <c:v>82185</c:v>
                </c:pt>
                <c:pt idx="5480">
                  <c:v>82200</c:v>
                </c:pt>
                <c:pt idx="5481">
                  <c:v>82215</c:v>
                </c:pt>
                <c:pt idx="5482">
                  <c:v>82230</c:v>
                </c:pt>
                <c:pt idx="5483">
                  <c:v>82245</c:v>
                </c:pt>
                <c:pt idx="5484">
                  <c:v>82260</c:v>
                </c:pt>
                <c:pt idx="5485">
                  <c:v>82275</c:v>
                </c:pt>
                <c:pt idx="5486">
                  <c:v>82290</c:v>
                </c:pt>
                <c:pt idx="5487">
                  <c:v>82305</c:v>
                </c:pt>
                <c:pt idx="5488">
                  <c:v>82320</c:v>
                </c:pt>
                <c:pt idx="5489">
                  <c:v>82335</c:v>
                </c:pt>
                <c:pt idx="5490">
                  <c:v>82350</c:v>
                </c:pt>
                <c:pt idx="5491">
                  <c:v>82365</c:v>
                </c:pt>
                <c:pt idx="5492">
                  <c:v>82380</c:v>
                </c:pt>
                <c:pt idx="5493">
                  <c:v>82395</c:v>
                </c:pt>
                <c:pt idx="5494">
                  <c:v>82410</c:v>
                </c:pt>
                <c:pt idx="5495">
                  <c:v>82425</c:v>
                </c:pt>
                <c:pt idx="5496">
                  <c:v>82440</c:v>
                </c:pt>
                <c:pt idx="5497">
                  <c:v>82455</c:v>
                </c:pt>
                <c:pt idx="5498">
                  <c:v>82470</c:v>
                </c:pt>
                <c:pt idx="5499">
                  <c:v>82485</c:v>
                </c:pt>
                <c:pt idx="5500">
                  <c:v>82500</c:v>
                </c:pt>
                <c:pt idx="5501">
                  <c:v>82515</c:v>
                </c:pt>
                <c:pt idx="5502">
                  <c:v>82530</c:v>
                </c:pt>
                <c:pt idx="5503">
                  <c:v>82545</c:v>
                </c:pt>
                <c:pt idx="5504">
                  <c:v>82560</c:v>
                </c:pt>
                <c:pt idx="5505">
                  <c:v>82575</c:v>
                </c:pt>
                <c:pt idx="5506">
                  <c:v>82590</c:v>
                </c:pt>
                <c:pt idx="5507">
                  <c:v>82605</c:v>
                </c:pt>
                <c:pt idx="5508">
                  <c:v>82620</c:v>
                </c:pt>
                <c:pt idx="5509">
                  <c:v>82635</c:v>
                </c:pt>
                <c:pt idx="5510">
                  <c:v>82650</c:v>
                </c:pt>
                <c:pt idx="5511">
                  <c:v>82665</c:v>
                </c:pt>
                <c:pt idx="5512">
                  <c:v>82680</c:v>
                </c:pt>
                <c:pt idx="5513">
                  <c:v>82695</c:v>
                </c:pt>
                <c:pt idx="5514">
                  <c:v>82710</c:v>
                </c:pt>
                <c:pt idx="5515">
                  <c:v>82725</c:v>
                </c:pt>
                <c:pt idx="5516">
                  <c:v>82740</c:v>
                </c:pt>
                <c:pt idx="5517">
                  <c:v>82755</c:v>
                </c:pt>
                <c:pt idx="5518">
                  <c:v>82770</c:v>
                </c:pt>
                <c:pt idx="5519">
                  <c:v>82785</c:v>
                </c:pt>
                <c:pt idx="5520">
                  <c:v>82800</c:v>
                </c:pt>
                <c:pt idx="5521">
                  <c:v>82815</c:v>
                </c:pt>
                <c:pt idx="5522">
                  <c:v>82830</c:v>
                </c:pt>
                <c:pt idx="5523">
                  <c:v>82845</c:v>
                </c:pt>
                <c:pt idx="5524">
                  <c:v>82860</c:v>
                </c:pt>
                <c:pt idx="5525">
                  <c:v>82875</c:v>
                </c:pt>
                <c:pt idx="5526">
                  <c:v>82890</c:v>
                </c:pt>
                <c:pt idx="5527">
                  <c:v>82905</c:v>
                </c:pt>
                <c:pt idx="5528">
                  <c:v>82920</c:v>
                </c:pt>
                <c:pt idx="5529">
                  <c:v>82935</c:v>
                </c:pt>
                <c:pt idx="5530">
                  <c:v>82950</c:v>
                </c:pt>
                <c:pt idx="5531">
                  <c:v>82965</c:v>
                </c:pt>
                <c:pt idx="5532">
                  <c:v>82980</c:v>
                </c:pt>
                <c:pt idx="5533">
                  <c:v>82995</c:v>
                </c:pt>
                <c:pt idx="5534">
                  <c:v>83010</c:v>
                </c:pt>
                <c:pt idx="5535">
                  <c:v>83025</c:v>
                </c:pt>
                <c:pt idx="5536">
                  <c:v>83040</c:v>
                </c:pt>
                <c:pt idx="5537">
                  <c:v>83055</c:v>
                </c:pt>
                <c:pt idx="5538">
                  <c:v>83070</c:v>
                </c:pt>
                <c:pt idx="5539">
                  <c:v>83085</c:v>
                </c:pt>
                <c:pt idx="5540">
                  <c:v>83100</c:v>
                </c:pt>
                <c:pt idx="5541">
                  <c:v>83115</c:v>
                </c:pt>
                <c:pt idx="5542">
                  <c:v>83130</c:v>
                </c:pt>
                <c:pt idx="5543">
                  <c:v>83145</c:v>
                </c:pt>
                <c:pt idx="5544">
                  <c:v>83160</c:v>
                </c:pt>
                <c:pt idx="5545">
                  <c:v>83175</c:v>
                </c:pt>
                <c:pt idx="5546">
                  <c:v>83190</c:v>
                </c:pt>
                <c:pt idx="5547">
                  <c:v>83205</c:v>
                </c:pt>
                <c:pt idx="5548">
                  <c:v>83220</c:v>
                </c:pt>
                <c:pt idx="5549">
                  <c:v>83235</c:v>
                </c:pt>
                <c:pt idx="5550">
                  <c:v>83250</c:v>
                </c:pt>
                <c:pt idx="5551">
                  <c:v>83265</c:v>
                </c:pt>
                <c:pt idx="5552">
                  <c:v>83280</c:v>
                </c:pt>
                <c:pt idx="5553">
                  <c:v>83295</c:v>
                </c:pt>
                <c:pt idx="5554">
                  <c:v>83310</c:v>
                </c:pt>
                <c:pt idx="5555">
                  <c:v>83325</c:v>
                </c:pt>
                <c:pt idx="5556">
                  <c:v>83340</c:v>
                </c:pt>
                <c:pt idx="5557">
                  <c:v>83355</c:v>
                </c:pt>
                <c:pt idx="5558">
                  <c:v>83370</c:v>
                </c:pt>
                <c:pt idx="5559">
                  <c:v>83385</c:v>
                </c:pt>
                <c:pt idx="5560">
                  <c:v>83400</c:v>
                </c:pt>
                <c:pt idx="5561">
                  <c:v>83415</c:v>
                </c:pt>
                <c:pt idx="5562">
                  <c:v>83430</c:v>
                </c:pt>
                <c:pt idx="5563">
                  <c:v>83445</c:v>
                </c:pt>
                <c:pt idx="5564">
                  <c:v>83460</c:v>
                </c:pt>
                <c:pt idx="5565">
                  <c:v>83475</c:v>
                </c:pt>
                <c:pt idx="5566">
                  <c:v>83490</c:v>
                </c:pt>
                <c:pt idx="5567">
                  <c:v>83505</c:v>
                </c:pt>
                <c:pt idx="5568">
                  <c:v>83520</c:v>
                </c:pt>
                <c:pt idx="5569">
                  <c:v>83535</c:v>
                </c:pt>
                <c:pt idx="5570">
                  <c:v>83550</c:v>
                </c:pt>
                <c:pt idx="5571">
                  <c:v>83565</c:v>
                </c:pt>
                <c:pt idx="5572">
                  <c:v>83580</c:v>
                </c:pt>
                <c:pt idx="5573">
                  <c:v>83595</c:v>
                </c:pt>
                <c:pt idx="5574">
                  <c:v>83610</c:v>
                </c:pt>
                <c:pt idx="5575">
                  <c:v>83625</c:v>
                </c:pt>
                <c:pt idx="5576">
                  <c:v>83640</c:v>
                </c:pt>
                <c:pt idx="5577">
                  <c:v>83655</c:v>
                </c:pt>
                <c:pt idx="5578">
                  <c:v>83670</c:v>
                </c:pt>
                <c:pt idx="5579">
                  <c:v>83685</c:v>
                </c:pt>
                <c:pt idx="5580">
                  <c:v>83700</c:v>
                </c:pt>
                <c:pt idx="5581">
                  <c:v>83715</c:v>
                </c:pt>
                <c:pt idx="5582">
                  <c:v>83730</c:v>
                </c:pt>
                <c:pt idx="5583">
                  <c:v>83745</c:v>
                </c:pt>
                <c:pt idx="5584">
                  <c:v>83760</c:v>
                </c:pt>
                <c:pt idx="5585">
                  <c:v>83775</c:v>
                </c:pt>
                <c:pt idx="5586">
                  <c:v>83790</c:v>
                </c:pt>
                <c:pt idx="5587">
                  <c:v>83805</c:v>
                </c:pt>
                <c:pt idx="5588">
                  <c:v>83820</c:v>
                </c:pt>
                <c:pt idx="5589">
                  <c:v>83835</c:v>
                </c:pt>
                <c:pt idx="5590">
                  <c:v>83850</c:v>
                </c:pt>
                <c:pt idx="5591">
                  <c:v>83865</c:v>
                </c:pt>
                <c:pt idx="5592">
                  <c:v>83880</c:v>
                </c:pt>
                <c:pt idx="5593">
                  <c:v>83895</c:v>
                </c:pt>
                <c:pt idx="5594">
                  <c:v>83910</c:v>
                </c:pt>
                <c:pt idx="5595">
                  <c:v>83925</c:v>
                </c:pt>
                <c:pt idx="5596">
                  <c:v>83940</c:v>
                </c:pt>
                <c:pt idx="5597">
                  <c:v>83955</c:v>
                </c:pt>
                <c:pt idx="5598">
                  <c:v>83970</c:v>
                </c:pt>
                <c:pt idx="5599">
                  <c:v>83985</c:v>
                </c:pt>
                <c:pt idx="5600">
                  <c:v>84000</c:v>
                </c:pt>
                <c:pt idx="5601">
                  <c:v>84015</c:v>
                </c:pt>
                <c:pt idx="5602">
                  <c:v>84030</c:v>
                </c:pt>
                <c:pt idx="5603">
                  <c:v>84045</c:v>
                </c:pt>
                <c:pt idx="5604">
                  <c:v>84060</c:v>
                </c:pt>
                <c:pt idx="5605">
                  <c:v>84075</c:v>
                </c:pt>
                <c:pt idx="5606">
                  <c:v>84090</c:v>
                </c:pt>
                <c:pt idx="5607">
                  <c:v>84105</c:v>
                </c:pt>
                <c:pt idx="5608">
                  <c:v>84120</c:v>
                </c:pt>
                <c:pt idx="5609">
                  <c:v>84135</c:v>
                </c:pt>
                <c:pt idx="5610">
                  <c:v>84150</c:v>
                </c:pt>
                <c:pt idx="5611">
                  <c:v>84165</c:v>
                </c:pt>
                <c:pt idx="5612">
                  <c:v>84180</c:v>
                </c:pt>
                <c:pt idx="5613">
                  <c:v>84195</c:v>
                </c:pt>
                <c:pt idx="5614">
                  <c:v>84210</c:v>
                </c:pt>
                <c:pt idx="5615">
                  <c:v>84225</c:v>
                </c:pt>
                <c:pt idx="5616">
                  <c:v>84240</c:v>
                </c:pt>
                <c:pt idx="5617">
                  <c:v>84255</c:v>
                </c:pt>
                <c:pt idx="5618">
                  <c:v>84270</c:v>
                </c:pt>
                <c:pt idx="5619">
                  <c:v>84285</c:v>
                </c:pt>
                <c:pt idx="5620">
                  <c:v>84300</c:v>
                </c:pt>
                <c:pt idx="5621">
                  <c:v>84315</c:v>
                </c:pt>
                <c:pt idx="5622">
                  <c:v>84330</c:v>
                </c:pt>
                <c:pt idx="5623">
                  <c:v>84345</c:v>
                </c:pt>
                <c:pt idx="5624">
                  <c:v>84360</c:v>
                </c:pt>
                <c:pt idx="5625">
                  <c:v>84375</c:v>
                </c:pt>
                <c:pt idx="5626">
                  <c:v>84390</c:v>
                </c:pt>
                <c:pt idx="5627">
                  <c:v>84405</c:v>
                </c:pt>
                <c:pt idx="5628">
                  <c:v>84420</c:v>
                </c:pt>
                <c:pt idx="5629">
                  <c:v>84435</c:v>
                </c:pt>
                <c:pt idx="5630">
                  <c:v>84450</c:v>
                </c:pt>
                <c:pt idx="5631">
                  <c:v>84465</c:v>
                </c:pt>
                <c:pt idx="5632">
                  <c:v>84480</c:v>
                </c:pt>
                <c:pt idx="5633">
                  <c:v>84495</c:v>
                </c:pt>
                <c:pt idx="5634">
                  <c:v>84510</c:v>
                </c:pt>
                <c:pt idx="5635">
                  <c:v>84525</c:v>
                </c:pt>
                <c:pt idx="5636">
                  <c:v>84540</c:v>
                </c:pt>
                <c:pt idx="5637">
                  <c:v>84555</c:v>
                </c:pt>
                <c:pt idx="5638">
                  <c:v>84570</c:v>
                </c:pt>
                <c:pt idx="5639">
                  <c:v>84585</c:v>
                </c:pt>
                <c:pt idx="5640">
                  <c:v>84600</c:v>
                </c:pt>
                <c:pt idx="5641">
                  <c:v>84615</c:v>
                </c:pt>
                <c:pt idx="5642">
                  <c:v>84630</c:v>
                </c:pt>
                <c:pt idx="5643">
                  <c:v>84645</c:v>
                </c:pt>
                <c:pt idx="5644">
                  <c:v>84660</c:v>
                </c:pt>
                <c:pt idx="5645">
                  <c:v>84675</c:v>
                </c:pt>
                <c:pt idx="5646">
                  <c:v>84690</c:v>
                </c:pt>
                <c:pt idx="5647">
                  <c:v>84705</c:v>
                </c:pt>
                <c:pt idx="5648">
                  <c:v>84720</c:v>
                </c:pt>
                <c:pt idx="5649">
                  <c:v>84735</c:v>
                </c:pt>
                <c:pt idx="5650">
                  <c:v>84750</c:v>
                </c:pt>
                <c:pt idx="5651">
                  <c:v>84765</c:v>
                </c:pt>
                <c:pt idx="5652">
                  <c:v>84780</c:v>
                </c:pt>
                <c:pt idx="5653">
                  <c:v>84795</c:v>
                </c:pt>
                <c:pt idx="5654">
                  <c:v>84810</c:v>
                </c:pt>
                <c:pt idx="5655">
                  <c:v>84825</c:v>
                </c:pt>
                <c:pt idx="5656">
                  <c:v>84840</c:v>
                </c:pt>
                <c:pt idx="5657">
                  <c:v>84855</c:v>
                </c:pt>
                <c:pt idx="5658">
                  <c:v>84870</c:v>
                </c:pt>
                <c:pt idx="5659">
                  <c:v>84885</c:v>
                </c:pt>
                <c:pt idx="5660">
                  <c:v>84900</c:v>
                </c:pt>
                <c:pt idx="5661">
                  <c:v>84915</c:v>
                </c:pt>
                <c:pt idx="5662">
                  <c:v>84930</c:v>
                </c:pt>
                <c:pt idx="5663">
                  <c:v>84945</c:v>
                </c:pt>
                <c:pt idx="5664">
                  <c:v>84960</c:v>
                </c:pt>
                <c:pt idx="5665">
                  <c:v>84975</c:v>
                </c:pt>
                <c:pt idx="5666">
                  <c:v>84990</c:v>
                </c:pt>
                <c:pt idx="5667">
                  <c:v>85005</c:v>
                </c:pt>
                <c:pt idx="5668">
                  <c:v>85020</c:v>
                </c:pt>
                <c:pt idx="5669">
                  <c:v>85035</c:v>
                </c:pt>
                <c:pt idx="5670">
                  <c:v>85050</c:v>
                </c:pt>
                <c:pt idx="5671">
                  <c:v>85065</c:v>
                </c:pt>
                <c:pt idx="5672">
                  <c:v>85080</c:v>
                </c:pt>
                <c:pt idx="5673">
                  <c:v>85095</c:v>
                </c:pt>
                <c:pt idx="5674">
                  <c:v>85110</c:v>
                </c:pt>
                <c:pt idx="5675">
                  <c:v>85125</c:v>
                </c:pt>
                <c:pt idx="5676">
                  <c:v>85140</c:v>
                </c:pt>
                <c:pt idx="5677">
                  <c:v>85155</c:v>
                </c:pt>
                <c:pt idx="5678">
                  <c:v>85170</c:v>
                </c:pt>
                <c:pt idx="5679">
                  <c:v>85185</c:v>
                </c:pt>
                <c:pt idx="5680">
                  <c:v>85200</c:v>
                </c:pt>
                <c:pt idx="5681">
                  <c:v>85215</c:v>
                </c:pt>
                <c:pt idx="5682">
                  <c:v>85230</c:v>
                </c:pt>
                <c:pt idx="5683">
                  <c:v>85245</c:v>
                </c:pt>
                <c:pt idx="5684">
                  <c:v>85260</c:v>
                </c:pt>
                <c:pt idx="5685">
                  <c:v>85275</c:v>
                </c:pt>
                <c:pt idx="5686">
                  <c:v>85290</c:v>
                </c:pt>
                <c:pt idx="5687">
                  <c:v>85305</c:v>
                </c:pt>
                <c:pt idx="5688">
                  <c:v>85320</c:v>
                </c:pt>
                <c:pt idx="5689">
                  <c:v>85335</c:v>
                </c:pt>
                <c:pt idx="5690">
                  <c:v>85350</c:v>
                </c:pt>
                <c:pt idx="5691">
                  <c:v>85365</c:v>
                </c:pt>
                <c:pt idx="5692">
                  <c:v>85380</c:v>
                </c:pt>
                <c:pt idx="5693">
                  <c:v>85395</c:v>
                </c:pt>
                <c:pt idx="5694">
                  <c:v>85410</c:v>
                </c:pt>
                <c:pt idx="5695">
                  <c:v>85425</c:v>
                </c:pt>
                <c:pt idx="5696">
                  <c:v>85440</c:v>
                </c:pt>
                <c:pt idx="5697">
                  <c:v>85455</c:v>
                </c:pt>
                <c:pt idx="5698">
                  <c:v>85470</c:v>
                </c:pt>
                <c:pt idx="5699">
                  <c:v>85485</c:v>
                </c:pt>
                <c:pt idx="5700">
                  <c:v>85500</c:v>
                </c:pt>
                <c:pt idx="5701">
                  <c:v>85515</c:v>
                </c:pt>
                <c:pt idx="5702">
                  <c:v>85530</c:v>
                </c:pt>
                <c:pt idx="5703">
                  <c:v>85545</c:v>
                </c:pt>
                <c:pt idx="5704">
                  <c:v>85560</c:v>
                </c:pt>
                <c:pt idx="5705">
                  <c:v>85575</c:v>
                </c:pt>
                <c:pt idx="5706">
                  <c:v>85590</c:v>
                </c:pt>
                <c:pt idx="5707">
                  <c:v>85605</c:v>
                </c:pt>
                <c:pt idx="5708">
                  <c:v>85620</c:v>
                </c:pt>
                <c:pt idx="5709">
                  <c:v>85635</c:v>
                </c:pt>
                <c:pt idx="5710">
                  <c:v>85650</c:v>
                </c:pt>
                <c:pt idx="5711">
                  <c:v>85665</c:v>
                </c:pt>
                <c:pt idx="5712">
                  <c:v>85680</c:v>
                </c:pt>
                <c:pt idx="5713">
                  <c:v>85695</c:v>
                </c:pt>
                <c:pt idx="5714">
                  <c:v>85710</c:v>
                </c:pt>
                <c:pt idx="5715">
                  <c:v>85725</c:v>
                </c:pt>
                <c:pt idx="5716">
                  <c:v>85740</c:v>
                </c:pt>
                <c:pt idx="5717">
                  <c:v>85755</c:v>
                </c:pt>
                <c:pt idx="5718">
                  <c:v>85770</c:v>
                </c:pt>
                <c:pt idx="5719">
                  <c:v>85785</c:v>
                </c:pt>
                <c:pt idx="5720">
                  <c:v>85800</c:v>
                </c:pt>
                <c:pt idx="5721">
                  <c:v>85815</c:v>
                </c:pt>
                <c:pt idx="5722">
                  <c:v>85830</c:v>
                </c:pt>
                <c:pt idx="5723">
                  <c:v>85845</c:v>
                </c:pt>
                <c:pt idx="5724">
                  <c:v>85860</c:v>
                </c:pt>
                <c:pt idx="5725">
                  <c:v>85875</c:v>
                </c:pt>
                <c:pt idx="5726">
                  <c:v>85890</c:v>
                </c:pt>
                <c:pt idx="5727">
                  <c:v>85905</c:v>
                </c:pt>
                <c:pt idx="5728">
                  <c:v>85920</c:v>
                </c:pt>
                <c:pt idx="5729">
                  <c:v>85935</c:v>
                </c:pt>
                <c:pt idx="5730">
                  <c:v>85950</c:v>
                </c:pt>
                <c:pt idx="5731">
                  <c:v>85965</c:v>
                </c:pt>
                <c:pt idx="5732">
                  <c:v>85980</c:v>
                </c:pt>
                <c:pt idx="5733">
                  <c:v>85995</c:v>
                </c:pt>
                <c:pt idx="5734">
                  <c:v>86010</c:v>
                </c:pt>
                <c:pt idx="5735">
                  <c:v>86025</c:v>
                </c:pt>
                <c:pt idx="5736">
                  <c:v>86040</c:v>
                </c:pt>
                <c:pt idx="5737">
                  <c:v>86055</c:v>
                </c:pt>
                <c:pt idx="5738">
                  <c:v>86070</c:v>
                </c:pt>
                <c:pt idx="5739">
                  <c:v>86085</c:v>
                </c:pt>
                <c:pt idx="5740">
                  <c:v>86100</c:v>
                </c:pt>
                <c:pt idx="5741">
                  <c:v>86115</c:v>
                </c:pt>
                <c:pt idx="5742">
                  <c:v>86130</c:v>
                </c:pt>
                <c:pt idx="5743">
                  <c:v>86145</c:v>
                </c:pt>
                <c:pt idx="5744">
                  <c:v>86160</c:v>
                </c:pt>
                <c:pt idx="5745">
                  <c:v>86175</c:v>
                </c:pt>
                <c:pt idx="5746">
                  <c:v>86190</c:v>
                </c:pt>
                <c:pt idx="5747">
                  <c:v>86205</c:v>
                </c:pt>
                <c:pt idx="5748">
                  <c:v>86220</c:v>
                </c:pt>
                <c:pt idx="5749">
                  <c:v>86235</c:v>
                </c:pt>
                <c:pt idx="5750">
                  <c:v>86250</c:v>
                </c:pt>
                <c:pt idx="5751">
                  <c:v>86265</c:v>
                </c:pt>
                <c:pt idx="5752">
                  <c:v>86280</c:v>
                </c:pt>
                <c:pt idx="5753">
                  <c:v>86295</c:v>
                </c:pt>
                <c:pt idx="5754">
                  <c:v>86310</c:v>
                </c:pt>
                <c:pt idx="5755">
                  <c:v>86325</c:v>
                </c:pt>
                <c:pt idx="5756">
                  <c:v>86340</c:v>
                </c:pt>
                <c:pt idx="5757">
                  <c:v>86355</c:v>
                </c:pt>
                <c:pt idx="5758">
                  <c:v>86370</c:v>
                </c:pt>
                <c:pt idx="5759">
                  <c:v>86385</c:v>
                </c:pt>
                <c:pt idx="5760">
                  <c:v>86400</c:v>
                </c:pt>
                <c:pt idx="5761">
                  <c:v>86415</c:v>
                </c:pt>
                <c:pt idx="5762">
                  <c:v>86430</c:v>
                </c:pt>
                <c:pt idx="5763">
                  <c:v>86445</c:v>
                </c:pt>
                <c:pt idx="5764">
                  <c:v>86460</c:v>
                </c:pt>
                <c:pt idx="5765">
                  <c:v>86475</c:v>
                </c:pt>
                <c:pt idx="5766">
                  <c:v>86490</c:v>
                </c:pt>
                <c:pt idx="5767">
                  <c:v>86505</c:v>
                </c:pt>
                <c:pt idx="5768">
                  <c:v>86520</c:v>
                </c:pt>
                <c:pt idx="5769">
                  <c:v>86535</c:v>
                </c:pt>
                <c:pt idx="5770">
                  <c:v>86550</c:v>
                </c:pt>
                <c:pt idx="5771">
                  <c:v>86565</c:v>
                </c:pt>
                <c:pt idx="5772">
                  <c:v>86580</c:v>
                </c:pt>
                <c:pt idx="5773">
                  <c:v>86595</c:v>
                </c:pt>
                <c:pt idx="5774">
                  <c:v>86610</c:v>
                </c:pt>
                <c:pt idx="5775">
                  <c:v>86625</c:v>
                </c:pt>
                <c:pt idx="5776">
                  <c:v>86640</c:v>
                </c:pt>
                <c:pt idx="5777">
                  <c:v>86655</c:v>
                </c:pt>
                <c:pt idx="5778">
                  <c:v>86670</c:v>
                </c:pt>
                <c:pt idx="5779">
                  <c:v>86685</c:v>
                </c:pt>
                <c:pt idx="5780">
                  <c:v>86700</c:v>
                </c:pt>
                <c:pt idx="5781">
                  <c:v>86715</c:v>
                </c:pt>
                <c:pt idx="5782">
                  <c:v>86730</c:v>
                </c:pt>
                <c:pt idx="5783">
                  <c:v>86745</c:v>
                </c:pt>
                <c:pt idx="5784">
                  <c:v>86760</c:v>
                </c:pt>
                <c:pt idx="5785">
                  <c:v>86775</c:v>
                </c:pt>
                <c:pt idx="5786">
                  <c:v>86790</c:v>
                </c:pt>
                <c:pt idx="5787">
                  <c:v>86805</c:v>
                </c:pt>
                <c:pt idx="5788">
                  <c:v>86820</c:v>
                </c:pt>
                <c:pt idx="5789">
                  <c:v>86835</c:v>
                </c:pt>
                <c:pt idx="5790">
                  <c:v>86850</c:v>
                </c:pt>
                <c:pt idx="5791">
                  <c:v>86865</c:v>
                </c:pt>
                <c:pt idx="5792">
                  <c:v>86880</c:v>
                </c:pt>
                <c:pt idx="5793">
                  <c:v>86895</c:v>
                </c:pt>
                <c:pt idx="5794">
                  <c:v>86910</c:v>
                </c:pt>
                <c:pt idx="5795">
                  <c:v>86925</c:v>
                </c:pt>
                <c:pt idx="5796">
                  <c:v>86940</c:v>
                </c:pt>
                <c:pt idx="5797">
                  <c:v>86955</c:v>
                </c:pt>
                <c:pt idx="5798">
                  <c:v>86970</c:v>
                </c:pt>
                <c:pt idx="5799">
                  <c:v>86985</c:v>
                </c:pt>
                <c:pt idx="5800">
                  <c:v>87000</c:v>
                </c:pt>
                <c:pt idx="5801">
                  <c:v>87015</c:v>
                </c:pt>
                <c:pt idx="5802">
                  <c:v>87030</c:v>
                </c:pt>
                <c:pt idx="5803">
                  <c:v>87045</c:v>
                </c:pt>
                <c:pt idx="5804">
                  <c:v>87060</c:v>
                </c:pt>
                <c:pt idx="5805">
                  <c:v>87075</c:v>
                </c:pt>
                <c:pt idx="5806">
                  <c:v>87090</c:v>
                </c:pt>
                <c:pt idx="5807">
                  <c:v>87105</c:v>
                </c:pt>
                <c:pt idx="5808">
                  <c:v>87120</c:v>
                </c:pt>
                <c:pt idx="5809">
                  <c:v>87135</c:v>
                </c:pt>
                <c:pt idx="5810">
                  <c:v>87150</c:v>
                </c:pt>
                <c:pt idx="5811">
                  <c:v>87165</c:v>
                </c:pt>
                <c:pt idx="5812">
                  <c:v>87180</c:v>
                </c:pt>
                <c:pt idx="5813">
                  <c:v>87195</c:v>
                </c:pt>
                <c:pt idx="5814">
                  <c:v>87210</c:v>
                </c:pt>
                <c:pt idx="5815">
                  <c:v>87225</c:v>
                </c:pt>
                <c:pt idx="5816">
                  <c:v>87240</c:v>
                </c:pt>
                <c:pt idx="5817">
                  <c:v>87255</c:v>
                </c:pt>
                <c:pt idx="5818">
                  <c:v>87270</c:v>
                </c:pt>
                <c:pt idx="5819">
                  <c:v>87285</c:v>
                </c:pt>
                <c:pt idx="5820">
                  <c:v>87300</c:v>
                </c:pt>
                <c:pt idx="5821">
                  <c:v>87315</c:v>
                </c:pt>
                <c:pt idx="5822">
                  <c:v>87330</c:v>
                </c:pt>
                <c:pt idx="5823">
                  <c:v>87345</c:v>
                </c:pt>
                <c:pt idx="5824">
                  <c:v>87360</c:v>
                </c:pt>
                <c:pt idx="5825">
                  <c:v>87375</c:v>
                </c:pt>
                <c:pt idx="5826">
                  <c:v>87390</c:v>
                </c:pt>
                <c:pt idx="5827">
                  <c:v>87405</c:v>
                </c:pt>
                <c:pt idx="5828">
                  <c:v>87420</c:v>
                </c:pt>
                <c:pt idx="5829">
                  <c:v>87435</c:v>
                </c:pt>
                <c:pt idx="5830">
                  <c:v>87450</c:v>
                </c:pt>
                <c:pt idx="5831">
                  <c:v>87465</c:v>
                </c:pt>
                <c:pt idx="5832">
                  <c:v>87480</c:v>
                </c:pt>
                <c:pt idx="5833">
                  <c:v>87495</c:v>
                </c:pt>
                <c:pt idx="5834">
                  <c:v>87510</c:v>
                </c:pt>
                <c:pt idx="5835">
                  <c:v>87525</c:v>
                </c:pt>
                <c:pt idx="5836">
                  <c:v>87540</c:v>
                </c:pt>
                <c:pt idx="5837">
                  <c:v>87555</c:v>
                </c:pt>
                <c:pt idx="5838">
                  <c:v>87570</c:v>
                </c:pt>
                <c:pt idx="5839">
                  <c:v>87585</c:v>
                </c:pt>
                <c:pt idx="5840">
                  <c:v>87600</c:v>
                </c:pt>
                <c:pt idx="5841">
                  <c:v>87615</c:v>
                </c:pt>
                <c:pt idx="5842">
                  <c:v>87630</c:v>
                </c:pt>
                <c:pt idx="5843">
                  <c:v>87645</c:v>
                </c:pt>
                <c:pt idx="5844">
                  <c:v>87660</c:v>
                </c:pt>
                <c:pt idx="5845">
                  <c:v>87675</c:v>
                </c:pt>
                <c:pt idx="5846">
                  <c:v>87690</c:v>
                </c:pt>
                <c:pt idx="5847">
                  <c:v>87705</c:v>
                </c:pt>
                <c:pt idx="5848">
                  <c:v>87720</c:v>
                </c:pt>
                <c:pt idx="5849">
                  <c:v>87735</c:v>
                </c:pt>
                <c:pt idx="5850">
                  <c:v>87750</c:v>
                </c:pt>
                <c:pt idx="5851">
                  <c:v>87765</c:v>
                </c:pt>
                <c:pt idx="5852">
                  <c:v>87780</c:v>
                </c:pt>
                <c:pt idx="5853">
                  <c:v>87795</c:v>
                </c:pt>
                <c:pt idx="5854">
                  <c:v>87810</c:v>
                </c:pt>
                <c:pt idx="5855">
                  <c:v>87825</c:v>
                </c:pt>
                <c:pt idx="5856">
                  <c:v>87840</c:v>
                </c:pt>
                <c:pt idx="5857">
                  <c:v>87855</c:v>
                </c:pt>
                <c:pt idx="5858">
                  <c:v>87870</c:v>
                </c:pt>
                <c:pt idx="5859">
                  <c:v>87885</c:v>
                </c:pt>
                <c:pt idx="5860">
                  <c:v>87900</c:v>
                </c:pt>
                <c:pt idx="5861">
                  <c:v>87915</c:v>
                </c:pt>
                <c:pt idx="5862">
                  <c:v>87930</c:v>
                </c:pt>
                <c:pt idx="5863">
                  <c:v>87945</c:v>
                </c:pt>
                <c:pt idx="5864">
                  <c:v>87960</c:v>
                </c:pt>
                <c:pt idx="5865">
                  <c:v>87975</c:v>
                </c:pt>
                <c:pt idx="5866">
                  <c:v>87990</c:v>
                </c:pt>
                <c:pt idx="5867">
                  <c:v>88005</c:v>
                </c:pt>
                <c:pt idx="5868">
                  <c:v>88020</c:v>
                </c:pt>
                <c:pt idx="5869">
                  <c:v>88035</c:v>
                </c:pt>
                <c:pt idx="5870">
                  <c:v>88050</c:v>
                </c:pt>
                <c:pt idx="5871">
                  <c:v>88065</c:v>
                </c:pt>
                <c:pt idx="5872">
                  <c:v>88080</c:v>
                </c:pt>
                <c:pt idx="5873">
                  <c:v>88095</c:v>
                </c:pt>
                <c:pt idx="5874">
                  <c:v>88110</c:v>
                </c:pt>
                <c:pt idx="5875">
                  <c:v>88125</c:v>
                </c:pt>
                <c:pt idx="5876">
                  <c:v>88140</c:v>
                </c:pt>
                <c:pt idx="5877">
                  <c:v>88155</c:v>
                </c:pt>
                <c:pt idx="5878">
                  <c:v>88170</c:v>
                </c:pt>
                <c:pt idx="5879">
                  <c:v>88185</c:v>
                </c:pt>
                <c:pt idx="5880">
                  <c:v>88200</c:v>
                </c:pt>
                <c:pt idx="5881">
                  <c:v>88215</c:v>
                </c:pt>
                <c:pt idx="5882">
                  <c:v>88230</c:v>
                </c:pt>
                <c:pt idx="5883">
                  <c:v>88245</c:v>
                </c:pt>
                <c:pt idx="5884">
                  <c:v>88260</c:v>
                </c:pt>
                <c:pt idx="5885">
                  <c:v>88275</c:v>
                </c:pt>
                <c:pt idx="5886">
                  <c:v>88290</c:v>
                </c:pt>
                <c:pt idx="5887">
                  <c:v>88305</c:v>
                </c:pt>
                <c:pt idx="5888">
                  <c:v>88320</c:v>
                </c:pt>
                <c:pt idx="5889">
                  <c:v>88335</c:v>
                </c:pt>
                <c:pt idx="5890">
                  <c:v>88350</c:v>
                </c:pt>
                <c:pt idx="5891">
                  <c:v>88365</c:v>
                </c:pt>
                <c:pt idx="5892">
                  <c:v>88380</c:v>
                </c:pt>
                <c:pt idx="5893">
                  <c:v>88395</c:v>
                </c:pt>
                <c:pt idx="5894">
                  <c:v>88410</c:v>
                </c:pt>
                <c:pt idx="5895">
                  <c:v>88425</c:v>
                </c:pt>
                <c:pt idx="5896">
                  <c:v>88440</c:v>
                </c:pt>
                <c:pt idx="5897">
                  <c:v>88455</c:v>
                </c:pt>
                <c:pt idx="5898">
                  <c:v>88470</c:v>
                </c:pt>
                <c:pt idx="5899">
                  <c:v>88485</c:v>
                </c:pt>
                <c:pt idx="5900">
                  <c:v>88500</c:v>
                </c:pt>
                <c:pt idx="5901">
                  <c:v>88515</c:v>
                </c:pt>
                <c:pt idx="5902">
                  <c:v>88530</c:v>
                </c:pt>
                <c:pt idx="5903">
                  <c:v>88545</c:v>
                </c:pt>
                <c:pt idx="5904">
                  <c:v>88560</c:v>
                </c:pt>
                <c:pt idx="5905">
                  <c:v>88575</c:v>
                </c:pt>
                <c:pt idx="5906">
                  <c:v>88590</c:v>
                </c:pt>
                <c:pt idx="5907">
                  <c:v>88605</c:v>
                </c:pt>
                <c:pt idx="5908">
                  <c:v>88620</c:v>
                </c:pt>
                <c:pt idx="5909">
                  <c:v>88635</c:v>
                </c:pt>
                <c:pt idx="5910">
                  <c:v>88650</c:v>
                </c:pt>
                <c:pt idx="5911">
                  <c:v>88665</c:v>
                </c:pt>
                <c:pt idx="5912">
                  <c:v>88680</c:v>
                </c:pt>
                <c:pt idx="5913">
                  <c:v>88695</c:v>
                </c:pt>
                <c:pt idx="5914">
                  <c:v>88710</c:v>
                </c:pt>
                <c:pt idx="5915">
                  <c:v>88725</c:v>
                </c:pt>
                <c:pt idx="5916">
                  <c:v>88740</c:v>
                </c:pt>
                <c:pt idx="5917">
                  <c:v>88755</c:v>
                </c:pt>
                <c:pt idx="5918">
                  <c:v>88770</c:v>
                </c:pt>
                <c:pt idx="5919">
                  <c:v>88785</c:v>
                </c:pt>
                <c:pt idx="5920">
                  <c:v>88800</c:v>
                </c:pt>
                <c:pt idx="5921">
                  <c:v>88815</c:v>
                </c:pt>
                <c:pt idx="5922">
                  <c:v>88830</c:v>
                </c:pt>
                <c:pt idx="5923">
                  <c:v>88845</c:v>
                </c:pt>
                <c:pt idx="5924">
                  <c:v>88860</c:v>
                </c:pt>
                <c:pt idx="5925">
                  <c:v>88875</c:v>
                </c:pt>
                <c:pt idx="5926">
                  <c:v>88890</c:v>
                </c:pt>
                <c:pt idx="5927">
                  <c:v>88905</c:v>
                </c:pt>
                <c:pt idx="5928">
                  <c:v>88920</c:v>
                </c:pt>
                <c:pt idx="5929">
                  <c:v>88935</c:v>
                </c:pt>
                <c:pt idx="5930">
                  <c:v>88950</c:v>
                </c:pt>
                <c:pt idx="5931">
                  <c:v>88965</c:v>
                </c:pt>
                <c:pt idx="5932">
                  <c:v>88980</c:v>
                </c:pt>
                <c:pt idx="5933">
                  <c:v>88995</c:v>
                </c:pt>
                <c:pt idx="5934">
                  <c:v>89010</c:v>
                </c:pt>
                <c:pt idx="5935">
                  <c:v>89025</c:v>
                </c:pt>
                <c:pt idx="5936">
                  <c:v>89040</c:v>
                </c:pt>
                <c:pt idx="5937">
                  <c:v>89055</c:v>
                </c:pt>
                <c:pt idx="5938">
                  <c:v>89070</c:v>
                </c:pt>
                <c:pt idx="5939">
                  <c:v>89085</c:v>
                </c:pt>
                <c:pt idx="5940">
                  <c:v>89100</c:v>
                </c:pt>
                <c:pt idx="5941">
                  <c:v>89115</c:v>
                </c:pt>
                <c:pt idx="5942">
                  <c:v>89130</c:v>
                </c:pt>
                <c:pt idx="5943">
                  <c:v>89145</c:v>
                </c:pt>
                <c:pt idx="5944">
                  <c:v>89160</c:v>
                </c:pt>
                <c:pt idx="5945">
                  <c:v>89175</c:v>
                </c:pt>
                <c:pt idx="5946">
                  <c:v>89190</c:v>
                </c:pt>
                <c:pt idx="5947">
                  <c:v>89205</c:v>
                </c:pt>
                <c:pt idx="5948">
                  <c:v>89220</c:v>
                </c:pt>
                <c:pt idx="5949">
                  <c:v>89235</c:v>
                </c:pt>
                <c:pt idx="5950">
                  <c:v>89250</c:v>
                </c:pt>
                <c:pt idx="5951">
                  <c:v>89265</c:v>
                </c:pt>
                <c:pt idx="5952">
                  <c:v>89280</c:v>
                </c:pt>
                <c:pt idx="5953">
                  <c:v>89295</c:v>
                </c:pt>
                <c:pt idx="5954">
                  <c:v>89310</c:v>
                </c:pt>
                <c:pt idx="5955">
                  <c:v>89325</c:v>
                </c:pt>
                <c:pt idx="5956">
                  <c:v>89340</c:v>
                </c:pt>
                <c:pt idx="5957">
                  <c:v>89355</c:v>
                </c:pt>
                <c:pt idx="5958">
                  <c:v>89370</c:v>
                </c:pt>
                <c:pt idx="5959">
                  <c:v>89385</c:v>
                </c:pt>
                <c:pt idx="5960">
                  <c:v>89400</c:v>
                </c:pt>
                <c:pt idx="5961">
                  <c:v>89415</c:v>
                </c:pt>
                <c:pt idx="5962">
                  <c:v>89430</c:v>
                </c:pt>
                <c:pt idx="5963">
                  <c:v>89445</c:v>
                </c:pt>
                <c:pt idx="5964">
                  <c:v>89460</c:v>
                </c:pt>
                <c:pt idx="5965">
                  <c:v>89475</c:v>
                </c:pt>
                <c:pt idx="5966">
                  <c:v>89490</c:v>
                </c:pt>
                <c:pt idx="5967">
                  <c:v>89505</c:v>
                </c:pt>
                <c:pt idx="5968">
                  <c:v>89520</c:v>
                </c:pt>
                <c:pt idx="5969">
                  <c:v>89535</c:v>
                </c:pt>
                <c:pt idx="5970">
                  <c:v>89550</c:v>
                </c:pt>
                <c:pt idx="5971">
                  <c:v>89565</c:v>
                </c:pt>
                <c:pt idx="5972">
                  <c:v>89580</c:v>
                </c:pt>
                <c:pt idx="5973">
                  <c:v>89595</c:v>
                </c:pt>
                <c:pt idx="5974">
                  <c:v>89610</c:v>
                </c:pt>
                <c:pt idx="5975">
                  <c:v>89625</c:v>
                </c:pt>
                <c:pt idx="5976">
                  <c:v>89640</c:v>
                </c:pt>
                <c:pt idx="5977">
                  <c:v>89655</c:v>
                </c:pt>
                <c:pt idx="5978">
                  <c:v>89670</c:v>
                </c:pt>
                <c:pt idx="5979">
                  <c:v>89685</c:v>
                </c:pt>
                <c:pt idx="5980">
                  <c:v>89700</c:v>
                </c:pt>
                <c:pt idx="5981">
                  <c:v>89715</c:v>
                </c:pt>
                <c:pt idx="5982">
                  <c:v>89730</c:v>
                </c:pt>
                <c:pt idx="5983">
                  <c:v>89745</c:v>
                </c:pt>
                <c:pt idx="5984">
                  <c:v>89760</c:v>
                </c:pt>
                <c:pt idx="5985">
                  <c:v>89775</c:v>
                </c:pt>
                <c:pt idx="5986">
                  <c:v>89790</c:v>
                </c:pt>
                <c:pt idx="5987">
                  <c:v>89805</c:v>
                </c:pt>
                <c:pt idx="5988">
                  <c:v>89820</c:v>
                </c:pt>
                <c:pt idx="5989">
                  <c:v>89835</c:v>
                </c:pt>
                <c:pt idx="5990">
                  <c:v>89850</c:v>
                </c:pt>
                <c:pt idx="5991">
                  <c:v>89865</c:v>
                </c:pt>
                <c:pt idx="5992">
                  <c:v>89880</c:v>
                </c:pt>
                <c:pt idx="5993">
                  <c:v>89895</c:v>
                </c:pt>
                <c:pt idx="5994">
                  <c:v>89910</c:v>
                </c:pt>
                <c:pt idx="5995">
                  <c:v>89925</c:v>
                </c:pt>
                <c:pt idx="5996">
                  <c:v>89940</c:v>
                </c:pt>
                <c:pt idx="5997">
                  <c:v>89955</c:v>
                </c:pt>
                <c:pt idx="5998">
                  <c:v>89970</c:v>
                </c:pt>
                <c:pt idx="5999">
                  <c:v>89985</c:v>
                </c:pt>
                <c:pt idx="6000">
                  <c:v>90000</c:v>
                </c:pt>
                <c:pt idx="6001">
                  <c:v>90015</c:v>
                </c:pt>
                <c:pt idx="6002">
                  <c:v>90030</c:v>
                </c:pt>
                <c:pt idx="6003">
                  <c:v>90045</c:v>
                </c:pt>
                <c:pt idx="6004">
                  <c:v>90060</c:v>
                </c:pt>
                <c:pt idx="6005">
                  <c:v>90075</c:v>
                </c:pt>
                <c:pt idx="6006">
                  <c:v>90090</c:v>
                </c:pt>
                <c:pt idx="6007">
                  <c:v>90105</c:v>
                </c:pt>
                <c:pt idx="6008">
                  <c:v>90120</c:v>
                </c:pt>
                <c:pt idx="6009">
                  <c:v>90135</c:v>
                </c:pt>
                <c:pt idx="6010">
                  <c:v>90150</c:v>
                </c:pt>
                <c:pt idx="6011">
                  <c:v>90165</c:v>
                </c:pt>
                <c:pt idx="6012">
                  <c:v>90180</c:v>
                </c:pt>
                <c:pt idx="6013">
                  <c:v>90195</c:v>
                </c:pt>
                <c:pt idx="6014">
                  <c:v>90210</c:v>
                </c:pt>
                <c:pt idx="6015">
                  <c:v>90225</c:v>
                </c:pt>
                <c:pt idx="6016">
                  <c:v>90240</c:v>
                </c:pt>
                <c:pt idx="6017">
                  <c:v>90255</c:v>
                </c:pt>
                <c:pt idx="6018">
                  <c:v>90270</c:v>
                </c:pt>
                <c:pt idx="6019">
                  <c:v>90285</c:v>
                </c:pt>
                <c:pt idx="6020">
                  <c:v>90300</c:v>
                </c:pt>
                <c:pt idx="6021">
                  <c:v>90315</c:v>
                </c:pt>
                <c:pt idx="6022">
                  <c:v>90330</c:v>
                </c:pt>
                <c:pt idx="6023">
                  <c:v>90345</c:v>
                </c:pt>
                <c:pt idx="6024">
                  <c:v>90360</c:v>
                </c:pt>
                <c:pt idx="6025">
                  <c:v>90375</c:v>
                </c:pt>
                <c:pt idx="6026">
                  <c:v>90390</c:v>
                </c:pt>
                <c:pt idx="6027">
                  <c:v>90405</c:v>
                </c:pt>
                <c:pt idx="6028">
                  <c:v>90420</c:v>
                </c:pt>
                <c:pt idx="6029">
                  <c:v>90435</c:v>
                </c:pt>
                <c:pt idx="6030">
                  <c:v>90450</c:v>
                </c:pt>
                <c:pt idx="6031">
                  <c:v>90465</c:v>
                </c:pt>
                <c:pt idx="6032">
                  <c:v>90480</c:v>
                </c:pt>
                <c:pt idx="6033">
                  <c:v>90495</c:v>
                </c:pt>
                <c:pt idx="6034">
                  <c:v>90510</c:v>
                </c:pt>
                <c:pt idx="6035">
                  <c:v>90525</c:v>
                </c:pt>
                <c:pt idx="6036">
                  <c:v>90540</c:v>
                </c:pt>
                <c:pt idx="6037">
                  <c:v>90555</c:v>
                </c:pt>
                <c:pt idx="6038">
                  <c:v>90570</c:v>
                </c:pt>
                <c:pt idx="6039">
                  <c:v>90585</c:v>
                </c:pt>
                <c:pt idx="6040">
                  <c:v>90600</c:v>
                </c:pt>
                <c:pt idx="6041">
                  <c:v>90615</c:v>
                </c:pt>
                <c:pt idx="6042">
                  <c:v>90630</c:v>
                </c:pt>
                <c:pt idx="6043">
                  <c:v>90645</c:v>
                </c:pt>
                <c:pt idx="6044">
                  <c:v>90660</c:v>
                </c:pt>
                <c:pt idx="6045">
                  <c:v>90675</c:v>
                </c:pt>
                <c:pt idx="6046">
                  <c:v>90690</c:v>
                </c:pt>
                <c:pt idx="6047">
                  <c:v>90705</c:v>
                </c:pt>
                <c:pt idx="6048">
                  <c:v>90720</c:v>
                </c:pt>
                <c:pt idx="6049">
                  <c:v>90735</c:v>
                </c:pt>
                <c:pt idx="6050">
                  <c:v>90750</c:v>
                </c:pt>
                <c:pt idx="6051">
                  <c:v>90765</c:v>
                </c:pt>
                <c:pt idx="6052">
                  <c:v>90780</c:v>
                </c:pt>
                <c:pt idx="6053">
                  <c:v>90795</c:v>
                </c:pt>
                <c:pt idx="6054">
                  <c:v>90810</c:v>
                </c:pt>
                <c:pt idx="6055">
                  <c:v>90825</c:v>
                </c:pt>
                <c:pt idx="6056">
                  <c:v>90840</c:v>
                </c:pt>
                <c:pt idx="6057">
                  <c:v>90855</c:v>
                </c:pt>
                <c:pt idx="6058">
                  <c:v>90870</c:v>
                </c:pt>
                <c:pt idx="6059">
                  <c:v>90885</c:v>
                </c:pt>
                <c:pt idx="6060">
                  <c:v>90900</c:v>
                </c:pt>
                <c:pt idx="6061">
                  <c:v>90915</c:v>
                </c:pt>
                <c:pt idx="6062">
                  <c:v>90930</c:v>
                </c:pt>
                <c:pt idx="6063">
                  <c:v>90945</c:v>
                </c:pt>
                <c:pt idx="6064">
                  <c:v>90960</c:v>
                </c:pt>
                <c:pt idx="6065">
                  <c:v>90975</c:v>
                </c:pt>
                <c:pt idx="6066">
                  <c:v>90990</c:v>
                </c:pt>
                <c:pt idx="6067">
                  <c:v>91005</c:v>
                </c:pt>
                <c:pt idx="6068">
                  <c:v>91020</c:v>
                </c:pt>
                <c:pt idx="6069">
                  <c:v>91035</c:v>
                </c:pt>
                <c:pt idx="6070">
                  <c:v>91050</c:v>
                </c:pt>
                <c:pt idx="6071">
                  <c:v>91065</c:v>
                </c:pt>
                <c:pt idx="6072">
                  <c:v>91080</c:v>
                </c:pt>
                <c:pt idx="6073">
                  <c:v>91095</c:v>
                </c:pt>
                <c:pt idx="6074">
                  <c:v>91110</c:v>
                </c:pt>
                <c:pt idx="6075">
                  <c:v>91125</c:v>
                </c:pt>
                <c:pt idx="6076">
                  <c:v>91140</c:v>
                </c:pt>
                <c:pt idx="6077">
                  <c:v>91155</c:v>
                </c:pt>
                <c:pt idx="6078">
                  <c:v>91170</c:v>
                </c:pt>
                <c:pt idx="6079">
                  <c:v>91185</c:v>
                </c:pt>
                <c:pt idx="6080">
                  <c:v>91200</c:v>
                </c:pt>
                <c:pt idx="6081">
                  <c:v>91215</c:v>
                </c:pt>
                <c:pt idx="6082">
                  <c:v>91230</c:v>
                </c:pt>
                <c:pt idx="6083">
                  <c:v>91245</c:v>
                </c:pt>
                <c:pt idx="6084">
                  <c:v>91260</c:v>
                </c:pt>
                <c:pt idx="6085">
                  <c:v>91275</c:v>
                </c:pt>
                <c:pt idx="6086">
                  <c:v>91290</c:v>
                </c:pt>
                <c:pt idx="6087">
                  <c:v>91305</c:v>
                </c:pt>
                <c:pt idx="6088">
                  <c:v>91320</c:v>
                </c:pt>
                <c:pt idx="6089">
                  <c:v>91335</c:v>
                </c:pt>
                <c:pt idx="6090">
                  <c:v>91350</c:v>
                </c:pt>
                <c:pt idx="6091">
                  <c:v>91365</c:v>
                </c:pt>
                <c:pt idx="6092">
                  <c:v>91380</c:v>
                </c:pt>
                <c:pt idx="6093">
                  <c:v>91395</c:v>
                </c:pt>
                <c:pt idx="6094">
                  <c:v>91410</c:v>
                </c:pt>
                <c:pt idx="6095">
                  <c:v>91425</c:v>
                </c:pt>
                <c:pt idx="6096">
                  <c:v>91440</c:v>
                </c:pt>
                <c:pt idx="6097">
                  <c:v>91455</c:v>
                </c:pt>
                <c:pt idx="6098">
                  <c:v>91470</c:v>
                </c:pt>
                <c:pt idx="6099">
                  <c:v>91485</c:v>
                </c:pt>
                <c:pt idx="6100">
                  <c:v>91500</c:v>
                </c:pt>
                <c:pt idx="6101">
                  <c:v>91515</c:v>
                </c:pt>
                <c:pt idx="6102">
                  <c:v>91530</c:v>
                </c:pt>
                <c:pt idx="6103">
                  <c:v>91545</c:v>
                </c:pt>
                <c:pt idx="6104">
                  <c:v>91560</c:v>
                </c:pt>
                <c:pt idx="6105">
                  <c:v>91575</c:v>
                </c:pt>
                <c:pt idx="6106">
                  <c:v>91590</c:v>
                </c:pt>
                <c:pt idx="6107">
                  <c:v>91605</c:v>
                </c:pt>
                <c:pt idx="6108">
                  <c:v>91620</c:v>
                </c:pt>
                <c:pt idx="6109">
                  <c:v>91635</c:v>
                </c:pt>
                <c:pt idx="6110">
                  <c:v>91650</c:v>
                </c:pt>
                <c:pt idx="6111">
                  <c:v>91665</c:v>
                </c:pt>
                <c:pt idx="6112">
                  <c:v>91680</c:v>
                </c:pt>
                <c:pt idx="6113">
                  <c:v>91695</c:v>
                </c:pt>
                <c:pt idx="6114">
                  <c:v>91710</c:v>
                </c:pt>
                <c:pt idx="6115">
                  <c:v>91725</c:v>
                </c:pt>
                <c:pt idx="6116">
                  <c:v>91740</c:v>
                </c:pt>
                <c:pt idx="6117">
                  <c:v>91755</c:v>
                </c:pt>
                <c:pt idx="6118">
                  <c:v>91770</c:v>
                </c:pt>
                <c:pt idx="6119">
                  <c:v>91785</c:v>
                </c:pt>
                <c:pt idx="6120">
                  <c:v>91800</c:v>
                </c:pt>
                <c:pt idx="6121">
                  <c:v>91815</c:v>
                </c:pt>
                <c:pt idx="6122">
                  <c:v>91830</c:v>
                </c:pt>
                <c:pt idx="6123">
                  <c:v>91845</c:v>
                </c:pt>
                <c:pt idx="6124">
                  <c:v>91860</c:v>
                </c:pt>
                <c:pt idx="6125">
                  <c:v>91875</c:v>
                </c:pt>
                <c:pt idx="6126">
                  <c:v>91890</c:v>
                </c:pt>
                <c:pt idx="6127">
                  <c:v>91905</c:v>
                </c:pt>
                <c:pt idx="6128">
                  <c:v>91920</c:v>
                </c:pt>
                <c:pt idx="6129">
                  <c:v>91935</c:v>
                </c:pt>
                <c:pt idx="6130">
                  <c:v>91950</c:v>
                </c:pt>
                <c:pt idx="6131">
                  <c:v>91965</c:v>
                </c:pt>
                <c:pt idx="6132">
                  <c:v>91980</c:v>
                </c:pt>
                <c:pt idx="6133">
                  <c:v>91995</c:v>
                </c:pt>
                <c:pt idx="6134">
                  <c:v>92010</c:v>
                </c:pt>
                <c:pt idx="6135">
                  <c:v>92025</c:v>
                </c:pt>
                <c:pt idx="6136">
                  <c:v>92040</c:v>
                </c:pt>
                <c:pt idx="6137">
                  <c:v>92055</c:v>
                </c:pt>
                <c:pt idx="6138">
                  <c:v>92070</c:v>
                </c:pt>
                <c:pt idx="6139">
                  <c:v>92085</c:v>
                </c:pt>
                <c:pt idx="6140">
                  <c:v>92100</c:v>
                </c:pt>
                <c:pt idx="6141">
                  <c:v>92115</c:v>
                </c:pt>
                <c:pt idx="6142">
                  <c:v>92130</c:v>
                </c:pt>
                <c:pt idx="6143">
                  <c:v>92145</c:v>
                </c:pt>
                <c:pt idx="6144">
                  <c:v>92160</c:v>
                </c:pt>
                <c:pt idx="6145">
                  <c:v>92175</c:v>
                </c:pt>
                <c:pt idx="6146">
                  <c:v>92190</c:v>
                </c:pt>
                <c:pt idx="6147">
                  <c:v>92205</c:v>
                </c:pt>
                <c:pt idx="6148">
                  <c:v>92220</c:v>
                </c:pt>
                <c:pt idx="6149">
                  <c:v>92235</c:v>
                </c:pt>
                <c:pt idx="6150">
                  <c:v>92250</c:v>
                </c:pt>
                <c:pt idx="6151">
                  <c:v>92265</c:v>
                </c:pt>
                <c:pt idx="6152">
                  <c:v>92280</c:v>
                </c:pt>
                <c:pt idx="6153">
                  <c:v>92295</c:v>
                </c:pt>
                <c:pt idx="6154">
                  <c:v>92310</c:v>
                </c:pt>
                <c:pt idx="6155">
                  <c:v>92325</c:v>
                </c:pt>
                <c:pt idx="6156">
                  <c:v>92340</c:v>
                </c:pt>
                <c:pt idx="6157">
                  <c:v>92355</c:v>
                </c:pt>
                <c:pt idx="6158">
                  <c:v>92370</c:v>
                </c:pt>
                <c:pt idx="6159">
                  <c:v>92385</c:v>
                </c:pt>
                <c:pt idx="6160">
                  <c:v>92400</c:v>
                </c:pt>
                <c:pt idx="6161">
                  <c:v>92415</c:v>
                </c:pt>
                <c:pt idx="6162">
                  <c:v>92430</c:v>
                </c:pt>
                <c:pt idx="6163">
                  <c:v>92445</c:v>
                </c:pt>
                <c:pt idx="6164">
                  <c:v>92460</c:v>
                </c:pt>
                <c:pt idx="6165">
                  <c:v>92475</c:v>
                </c:pt>
                <c:pt idx="6166">
                  <c:v>92490</c:v>
                </c:pt>
                <c:pt idx="6167">
                  <c:v>92505</c:v>
                </c:pt>
                <c:pt idx="6168">
                  <c:v>92520</c:v>
                </c:pt>
                <c:pt idx="6169">
                  <c:v>92535</c:v>
                </c:pt>
                <c:pt idx="6170">
                  <c:v>92550</c:v>
                </c:pt>
                <c:pt idx="6171">
                  <c:v>92565</c:v>
                </c:pt>
                <c:pt idx="6172">
                  <c:v>92580</c:v>
                </c:pt>
                <c:pt idx="6173">
                  <c:v>92595</c:v>
                </c:pt>
                <c:pt idx="6174">
                  <c:v>92610</c:v>
                </c:pt>
                <c:pt idx="6175">
                  <c:v>92625</c:v>
                </c:pt>
                <c:pt idx="6176">
                  <c:v>92640</c:v>
                </c:pt>
                <c:pt idx="6177">
                  <c:v>92655</c:v>
                </c:pt>
                <c:pt idx="6178">
                  <c:v>92670</c:v>
                </c:pt>
                <c:pt idx="6179">
                  <c:v>92685</c:v>
                </c:pt>
                <c:pt idx="6180">
                  <c:v>92700</c:v>
                </c:pt>
                <c:pt idx="6181">
                  <c:v>92715</c:v>
                </c:pt>
                <c:pt idx="6182">
                  <c:v>92730</c:v>
                </c:pt>
                <c:pt idx="6183">
                  <c:v>92745</c:v>
                </c:pt>
                <c:pt idx="6184">
                  <c:v>92760</c:v>
                </c:pt>
                <c:pt idx="6185">
                  <c:v>92775</c:v>
                </c:pt>
                <c:pt idx="6186">
                  <c:v>92790</c:v>
                </c:pt>
                <c:pt idx="6187">
                  <c:v>92805</c:v>
                </c:pt>
                <c:pt idx="6188">
                  <c:v>92820</c:v>
                </c:pt>
                <c:pt idx="6189">
                  <c:v>92835</c:v>
                </c:pt>
                <c:pt idx="6190">
                  <c:v>92850</c:v>
                </c:pt>
                <c:pt idx="6191">
                  <c:v>92865</c:v>
                </c:pt>
                <c:pt idx="6192">
                  <c:v>92880</c:v>
                </c:pt>
                <c:pt idx="6193">
                  <c:v>92895</c:v>
                </c:pt>
                <c:pt idx="6194">
                  <c:v>92910</c:v>
                </c:pt>
                <c:pt idx="6195">
                  <c:v>92925</c:v>
                </c:pt>
                <c:pt idx="6196">
                  <c:v>92940</c:v>
                </c:pt>
                <c:pt idx="6197">
                  <c:v>92955</c:v>
                </c:pt>
                <c:pt idx="6198">
                  <c:v>92970</c:v>
                </c:pt>
                <c:pt idx="6199">
                  <c:v>92985</c:v>
                </c:pt>
                <c:pt idx="6200">
                  <c:v>93000</c:v>
                </c:pt>
                <c:pt idx="6201">
                  <c:v>93015</c:v>
                </c:pt>
                <c:pt idx="6202">
                  <c:v>93030</c:v>
                </c:pt>
                <c:pt idx="6203">
                  <c:v>93045</c:v>
                </c:pt>
                <c:pt idx="6204">
                  <c:v>93060</c:v>
                </c:pt>
                <c:pt idx="6205">
                  <c:v>93075</c:v>
                </c:pt>
                <c:pt idx="6206">
                  <c:v>93090</c:v>
                </c:pt>
                <c:pt idx="6207">
                  <c:v>93105</c:v>
                </c:pt>
                <c:pt idx="6208">
                  <c:v>93120</c:v>
                </c:pt>
                <c:pt idx="6209">
                  <c:v>93135</c:v>
                </c:pt>
                <c:pt idx="6210">
                  <c:v>93150</c:v>
                </c:pt>
                <c:pt idx="6211">
                  <c:v>93165</c:v>
                </c:pt>
                <c:pt idx="6212">
                  <c:v>93180</c:v>
                </c:pt>
                <c:pt idx="6213">
                  <c:v>93195</c:v>
                </c:pt>
                <c:pt idx="6214">
                  <c:v>93210</c:v>
                </c:pt>
                <c:pt idx="6215">
                  <c:v>93225</c:v>
                </c:pt>
                <c:pt idx="6216">
                  <c:v>93240</c:v>
                </c:pt>
                <c:pt idx="6217">
                  <c:v>93255</c:v>
                </c:pt>
                <c:pt idx="6218">
                  <c:v>93270</c:v>
                </c:pt>
                <c:pt idx="6219">
                  <c:v>93285</c:v>
                </c:pt>
                <c:pt idx="6220">
                  <c:v>93300</c:v>
                </c:pt>
                <c:pt idx="6221">
                  <c:v>93315</c:v>
                </c:pt>
                <c:pt idx="6222">
                  <c:v>93330</c:v>
                </c:pt>
                <c:pt idx="6223">
                  <c:v>93345</c:v>
                </c:pt>
                <c:pt idx="6224">
                  <c:v>93360</c:v>
                </c:pt>
                <c:pt idx="6225">
                  <c:v>93375</c:v>
                </c:pt>
                <c:pt idx="6226">
                  <c:v>93390</c:v>
                </c:pt>
                <c:pt idx="6227">
                  <c:v>93405</c:v>
                </c:pt>
                <c:pt idx="6228">
                  <c:v>93420</c:v>
                </c:pt>
                <c:pt idx="6229">
                  <c:v>93435</c:v>
                </c:pt>
                <c:pt idx="6230">
                  <c:v>93450</c:v>
                </c:pt>
                <c:pt idx="6231">
                  <c:v>93465</c:v>
                </c:pt>
                <c:pt idx="6232">
                  <c:v>93480</c:v>
                </c:pt>
                <c:pt idx="6233">
                  <c:v>93495</c:v>
                </c:pt>
                <c:pt idx="6234">
                  <c:v>93510</c:v>
                </c:pt>
                <c:pt idx="6235">
                  <c:v>93525</c:v>
                </c:pt>
                <c:pt idx="6236">
                  <c:v>93540</c:v>
                </c:pt>
                <c:pt idx="6237">
                  <c:v>93555</c:v>
                </c:pt>
                <c:pt idx="6238">
                  <c:v>93570</c:v>
                </c:pt>
                <c:pt idx="6239">
                  <c:v>93585</c:v>
                </c:pt>
                <c:pt idx="6240">
                  <c:v>93600</c:v>
                </c:pt>
                <c:pt idx="6241">
                  <c:v>93615</c:v>
                </c:pt>
                <c:pt idx="6242">
                  <c:v>93630</c:v>
                </c:pt>
                <c:pt idx="6243">
                  <c:v>93645</c:v>
                </c:pt>
                <c:pt idx="6244">
                  <c:v>93660</c:v>
                </c:pt>
                <c:pt idx="6245">
                  <c:v>93675</c:v>
                </c:pt>
                <c:pt idx="6246">
                  <c:v>93690</c:v>
                </c:pt>
                <c:pt idx="6247">
                  <c:v>93705</c:v>
                </c:pt>
                <c:pt idx="6248">
                  <c:v>93720</c:v>
                </c:pt>
                <c:pt idx="6249">
                  <c:v>93735</c:v>
                </c:pt>
                <c:pt idx="6250">
                  <c:v>93750</c:v>
                </c:pt>
                <c:pt idx="6251">
                  <c:v>93765</c:v>
                </c:pt>
                <c:pt idx="6252">
                  <c:v>93780</c:v>
                </c:pt>
                <c:pt idx="6253">
                  <c:v>93795</c:v>
                </c:pt>
                <c:pt idx="6254">
                  <c:v>93810</c:v>
                </c:pt>
                <c:pt idx="6255">
                  <c:v>93825</c:v>
                </c:pt>
                <c:pt idx="6256">
                  <c:v>93840</c:v>
                </c:pt>
                <c:pt idx="6257">
                  <c:v>93855</c:v>
                </c:pt>
                <c:pt idx="6258">
                  <c:v>93870</c:v>
                </c:pt>
                <c:pt idx="6259">
                  <c:v>93885</c:v>
                </c:pt>
                <c:pt idx="6260">
                  <c:v>93900</c:v>
                </c:pt>
                <c:pt idx="6261">
                  <c:v>93915</c:v>
                </c:pt>
                <c:pt idx="6262">
                  <c:v>93930</c:v>
                </c:pt>
                <c:pt idx="6263">
                  <c:v>93945</c:v>
                </c:pt>
                <c:pt idx="6264">
                  <c:v>93960</c:v>
                </c:pt>
                <c:pt idx="6265">
                  <c:v>93975</c:v>
                </c:pt>
                <c:pt idx="6266">
                  <c:v>93990</c:v>
                </c:pt>
                <c:pt idx="6267">
                  <c:v>94005</c:v>
                </c:pt>
                <c:pt idx="6268">
                  <c:v>94020</c:v>
                </c:pt>
                <c:pt idx="6269">
                  <c:v>94035</c:v>
                </c:pt>
                <c:pt idx="6270">
                  <c:v>94050</c:v>
                </c:pt>
                <c:pt idx="6271">
                  <c:v>94065</c:v>
                </c:pt>
                <c:pt idx="6272">
                  <c:v>94080</c:v>
                </c:pt>
                <c:pt idx="6273">
                  <c:v>94095</c:v>
                </c:pt>
                <c:pt idx="6274">
                  <c:v>94110</c:v>
                </c:pt>
                <c:pt idx="6275">
                  <c:v>94125</c:v>
                </c:pt>
                <c:pt idx="6276">
                  <c:v>94140</c:v>
                </c:pt>
                <c:pt idx="6277">
                  <c:v>94155</c:v>
                </c:pt>
                <c:pt idx="6278">
                  <c:v>94170</c:v>
                </c:pt>
                <c:pt idx="6279">
                  <c:v>94185</c:v>
                </c:pt>
                <c:pt idx="6280">
                  <c:v>94200</c:v>
                </c:pt>
                <c:pt idx="6281">
                  <c:v>94215</c:v>
                </c:pt>
                <c:pt idx="6282">
                  <c:v>94230</c:v>
                </c:pt>
                <c:pt idx="6283">
                  <c:v>94245</c:v>
                </c:pt>
                <c:pt idx="6284">
                  <c:v>94260</c:v>
                </c:pt>
                <c:pt idx="6285">
                  <c:v>94275</c:v>
                </c:pt>
                <c:pt idx="6286">
                  <c:v>94290</c:v>
                </c:pt>
                <c:pt idx="6287">
                  <c:v>94305</c:v>
                </c:pt>
                <c:pt idx="6288">
                  <c:v>94320</c:v>
                </c:pt>
                <c:pt idx="6289">
                  <c:v>94335</c:v>
                </c:pt>
                <c:pt idx="6290">
                  <c:v>94350</c:v>
                </c:pt>
                <c:pt idx="6291">
                  <c:v>94365</c:v>
                </c:pt>
                <c:pt idx="6292">
                  <c:v>94380</c:v>
                </c:pt>
                <c:pt idx="6293">
                  <c:v>94395</c:v>
                </c:pt>
                <c:pt idx="6294">
                  <c:v>94410</c:v>
                </c:pt>
                <c:pt idx="6295">
                  <c:v>94425</c:v>
                </c:pt>
                <c:pt idx="6296">
                  <c:v>94440</c:v>
                </c:pt>
                <c:pt idx="6297">
                  <c:v>94455</c:v>
                </c:pt>
                <c:pt idx="6298">
                  <c:v>94470</c:v>
                </c:pt>
                <c:pt idx="6299">
                  <c:v>94485</c:v>
                </c:pt>
                <c:pt idx="6300">
                  <c:v>94500</c:v>
                </c:pt>
                <c:pt idx="6301">
                  <c:v>94515</c:v>
                </c:pt>
                <c:pt idx="6302">
                  <c:v>94530</c:v>
                </c:pt>
                <c:pt idx="6303">
                  <c:v>94545</c:v>
                </c:pt>
                <c:pt idx="6304">
                  <c:v>94560</c:v>
                </c:pt>
                <c:pt idx="6305">
                  <c:v>94575</c:v>
                </c:pt>
                <c:pt idx="6306">
                  <c:v>94590</c:v>
                </c:pt>
                <c:pt idx="6307">
                  <c:v>94605</c:v>
                </c:pt>
                <c:pt idx="6308">
                  <c:v>94620</c:v>
                </c:pt>
                <c:pt idx="6309">
                  <c:v>94635</c:v>
                </c:pt>
                <c:pt idx="6310">
                  <c:v>94650</c:v>
                </c:pt>
                <c:pt idx="6311">
                  <c:v>94665</c:v>
                </c:pt>
                <c:pt idx="6312">
                  <c:v>94680</c:v>
                </c:pt>
                <c:pt idx="6313">
                  <c:v>94695</c:v>
                </c:pt>
                <c:pt idx="6314">
                  <c:v>94710</c:v>
                </c:pt>
                <c:pt idx="6315">
                  <c:v>94725</c:v>
                </c:pt>
                <c:pt idx="6316">
                  <c:v>94740</c:v>
                </c:pt>
                <c:pt idx="6317">
                  <c:v>94755</c:v>
                </c:pt>
                <c:pt idx="6318">
                  <c:v>94770</c:v>
                </c:pt>
                <c:pt idx="6319">
                  <c:v>94785</c:v>
                </c:pt>
                <c:pt idx="6320">
                  <c:v>94800</c:v>
                </c:pt>
                <c:pt idx="6321">
                  <c:v>94815</c:v>
                </c:pt>
                <c:pt idx="6322">
                  <c:v>94830</c:v>
                </c:pt>
                <c:pt idx="6323">
                  <c:v>94845</c:v>
                </c:pt>
                <c:pt idx="6324">
                  <c:v>94860</c:v>
                </c:pt>
                <c:pt idx="6325">
                  <c:v>94875</c:v>
                </c:pt>
                <c:pt idx="6326">
                  <c:v>94890</c:v>
                </c:pt>
                <c:pt idx="6327">
                  <c:v>94905</c:v>
                </c:pt>
                <c:pt idx="6328">
                  <c:v>94920</c:v>
                </c:pt>
                <c:pt idx="6329">
                  <c:v>94935</c:v>
                </c:pt>
                <c:pt idx="6330">
                  <c:v>94950</c:v>
                </c:pt>
                <c:pt idx="6331">
                  <c:v>94965</c:v>
                </c:pt>
                <c:pt idx="6332">
                  <c:v>94980</c:v>
                </c:pt>
                <c:pt idx="6333">
                  <c:v>94995</c:v>
                </c:pt>
                <c:pt idx="6334">
                  <c:v>95010</c:v>
                </c:pt>
                <c:pt idx="6335">
                  <c:v>95025</c:v>
                </c:pt>
                <c:pt idx="6336">
                  <c:v>95040</c:v>
                </c:pt>
                <c:pt idx="6337">
                  <c:v>95055</c:v>
                </c:pt>
                <c:pt idx="6338">
                  <c:v>95070</c:v>
                </c:pt>
                <c:pt idx="6339">
                  <c:v>95085</c:v>
                </c:pt>
                <c:pt idx="6340">
                  <c:v>95100</c:v>
                </c:pt>
                <c:pt idx="6341">
                  <c:v>95115</c:v>
                </c:pt>
                <c:pt idx="6342">
                  <c:v>95130</c:v>
                </c:pt>
                <c:pt idx="6343">
                  <c:v>95145</c:v>
                </c:pt>
                <c:pt idx="6344">
                  <c:v>95160</c:v>
                </c:pt>
                <c:pt idx="6345">
                  <c:v>95175</c:v>
                </c:pt>
                <c:pt idx="6346">
                  <c:v>95190</c:v>
                </c:pt>
                <c:pt idx="6347">
                  <c:v>95205</c:v>
                </c:pt>
                <c:pt idx="6348">
                  <c:v>95220</c:v>
                </c:pt>
                <c:pt idx="6349">
                  <c:v>95235</c:v>
                </c:pt>
                <c:pt idx="6350">
                  <c:v>95250</c:v>
                </c:pt>
                <c:pt idx="6351">
                  <c:v>95265</c:v>
                </c:pt>
                <c:pt idx="6352">
                  <c:v>95280</c:v>
                </c:pt>
                <c:pt idx="6353">
                  <c:v>95295</c:v>
                </c:pt>
                <c:pt idx="6354">
                  <c:v>95310</c:v>
                </c:pt>
                <c:pt idx="6355">
                  <c:v>95325</c:v>
                </c:pt>
                <c:pt idx="6356">
                  <c:v>95340</c:v>
                </c:pt>
                <c:pt idx="6357">
                  <c:v>95355</c:v>
                </c:pt>
                <c:pt idx="6358">
                  <c:v>95370</c:v>
                </c:pt>
                <c:pt idx="6359">
                  <c:v>95385</c:v>
                </c:pt>
                <c:pt idx="6360">
                  <c:v>95400</c:v>
                </c:pt>
                <c:pt idx="6361">
                  <c:v>95415</c:v>
                </c:pt>
                <c:pt idx="6362">
                  <c:v>95430</c:v>
                </c:pt>
                <c:pt idx="6363">
                  <c:v>95445</c:v>
                </c:pt>
                <c:pt idx="6364">
                  <c:v>95460</c:v>
                </c:pt>
                <c:pt idx="6365">
                  <c:v>95475</c:v>
                </c:pt>
                <c:pt idx="6366">
                  <c:v>95490</c:v>
                </c:pt>
                <c:pt idx="6367">
                  <c:v>95505</c:v>
                </c:pt>
                <c:pt idx="6368">
                  <c:v>95520</c:v>
                </c:pt>
                <c:pt idx="6369">
                  <c:v>95535</c:v>
                </c:pt>
                <c:pt idx="6370">
                  <c:v>95550</c:v>
                </c:pt>
                <c:pt idx="6371">
                  <c:v>95565</c:v>
                </c:pt>
                <c:pt idx="6372">
                  <c:v>95580</c:v>
                </c:pt>
                <c:pt idx="6373">
                  <c:v>95595</c:v>
                </c:pt>
                <c:pt idx="6374">
                  <c:v>95610</c:v>
                </c:pt>
                <c:pt idx="6375">
                  <c:v>95625</c:v>
                </c:pt>
                <c:pt idx="6376">
                  <c:v>95640</c:v>
                </c:pt>
                <c:pt idx="6377">
                  <c:v>95655</c:v>
                </c:pt>
                <c:pt idx="6378">
                  <c:v>95670</c:v>
                </c:pt>
                <c:pt idx="6379">
                  <c:v>95685</c:v>
                </c:pt>
                <c:pt idx="6380">
                  <c:v>95700</c:v>
                </c:pt>
                <c:pt idx="6381">
                  <c:v>95715</c:v>
                </c:pt>
                <c:pt idx="6382">
                  <c:v>95730</c:v>
                </c:pt>
                <c:pt idx="6383">
                  <c:v>95745</c:v>
                </c:pt>
                <c:pt idx="6384">
                  <c:v>95760</c:v>
                </c:pt>
                <c:pt idx="6385">
                  <c:v>95775</c:v>
                </c:pt>
                <c:pt idx="6386">
                  <c:v>95790</c:v>
                </c:pt>
                <c:pt idx="6387">
                  <c:v>95805</c:v>
                </c:pt>
                <c:pt idx="6388">
                  <c:v>95820</c:v>
                </c:pt>
                <c:pt idx="6389">
                  <c:v>95835</c:v>
                </c:pt>
                <c:pt idx="6390">
                  <c:v>95850</c:v>
                </c:pt>
                <c:pt idx="6391">
                  <c:v>95865</c:v>
                </c:pt>
                <c:pt idx="6392">
                  <c:v>95880</c:v>
                </c:pt>
                <c:pt idx="6393">
                  <c:v>95895</c:v>
                </c:pt>
                <c:pt idx="6394">
                  <c:v>95910</c:v>
                </c:pt>
                <c:pt idx="6395">
                  <c:v>95925</c:v>
                </c:pt>
                <c:pt idx="6396">
                  <c:v>95940</c:v>
                </c:pt>
                <c:pt idx="6397">
                  <c:v>95955</c:v>
                </c:pt>
                <c:pt idx="6398">
                  <c:v>95970</c:v>
                </c:pt>
                <c:pt idx="6399">
                  <c:v>95985</c:v>
                </c:pt>
                <c:pt idx="6400">
                  <c:v>96000</c:v>
                </c:pt>
                <c:pt idx="6401">
                  <c:v>96015</c:v>
                </c:pt>
                <c:pt idx="6402">
                  <c:v>96030</c:v>
                </c:pt>
                <c:pt idx="6403">
                  <c:v>96045</c:v>
                </c:pt>
                <c:pt idx="6404">
                  <c:v>96060</c:v>
                </c:pt>
                <c:pt idx="6405">
                  <c:v>96075</c:v>
                </c:pt>
                <c:pt idx="6406">
                  <c:v>96090</c:v>
                </c:pt>
                <c:pt idx="6407">
                  <c:v>96105</c:v>
                </c:pt>
                <c:pt idx="6408">
                  <c:v>96120</c:v>
                </c:pt>
                <c:pt idx="6409">
                  <c:v>96135</c:v>
                </c:pt>
                <c:pt idx="6410">
                  <c:v>96150</c:v>
                </c:pt>
                <c:pt idx="6411">
                  <c:v>96165</c:v>
                </c:pt>
                <c:pt idx="6412">
                  <c:v>96180</c:v>
                </c:pt>
                <c:pt idx="6413">
                  <c:v>96195</c:v>
                </c:pt>
                <c:pt idx="6414">
                  <c:v>96210</c:v>
                </c:pt>
                <c:pt idx="6415">
                  <c:v>96225</c:v>
                </c:pt>
                <c:pt idx="6416">
                  <c:v>96240</c:v>
                </c:pt>
                <c:pt idx="6417">
                  <c:v>96255</c:v>
                </c:pt>
                <c:pt idx="6418">
                  <c:v>96270</c:v>
                </c:pt>
                <c:pt idx="6419">
                  <c:v>96285</c:v>
                </c:pt>
                <c:pt idx="6420">
                  <c:v>96300</c:v>
                </c:pt>
                <c:pt idx="6421">
                  <c:v>96315</c:v>
                </c:pt>
                <c:pt idx="6422">
                  <c:v>96330</c:v>
                </c:pt>
                <c:pt idx="6423">
                  <c:v>96345</c:v>
                </c:pt>
                <c:pt idx="6424">
                  <c:v>96360</c:v>
                </c:pt>
                <c:pt idx="6425">
                  <c:v>96375</c:v>
                </c:pt>
                <c:pt idx="6426">
                  <c:v>96390</c:v>
                </c:pt>
                <c:pt idx="6427">
                  <c:v>96405</c:v>
                </c:pt>
                <c:pt idx="6428">
                  <c:v>96420</c:v>
                </c:pt>
                <c:pt idx="6429">
                  <c:v>96435</c:v>
                </c:pt>
                <c:pt idx="6430">
                  <c:v>96450</c:v>
                </c:pt>
                <c:pt idx="6431">
                  <c:v>96465</c:v>
                </c:pt>
                <c:pt idx="6432">
                  <c:v>96480</c:v>
                </c:pt>
                <c:pt idx="6433">
                  <c:v>96495</c:v>
                </c:pt>
                <c:pt idx="6434">
                  <c:v>96510</c:v>
                </c:pt>
                <c:pt idx="6435">
                  <c:v>96525</c:v>
                </c:pt>
                <c:pt idx="6436">
                  <c:v>96540</c:v>
                </c:pt>
                <c:pt idx="6437">
                  <c:v>96555</c:v>
                </c:pt>
                <c:pt idx="6438">
                  <c:v>96570</c:v>
                </c:pt>
                <c:pt idx="6439">
                  <c:v>96585</c:v>
                </c:pt>
                <c:pt idx="6440">
                  <c:v>96600</c:v>
                </c:pt>
                <c:pt idx="6441">
                  <c:v>96615</c:v>
                </c:pt>
                <c:pt idx="6442">
                  <c:v>96630</c:v>
                </c:pt>
                <c:pt idx="6443">
                  <c:v>96645</c:v>
                </c:pt>
                <c:pt idx="6444">
                  <c:v>96660</c:v>
                </c:pt>
                <c:pt idx="6445">
                  <c:v>96675</c:v>
                </c:pt>
                <c:pt idx="6446">
                  <c:v>96690</c:v>
                </c:pt>
                <c:pt idx="6447">
                  <c:v>96705</c:v>
                </c:pt>
                <c:pt idx="6448">
                  <c:v>96720</c:v>
                </c:pt>
                <c:pt idx="6449">
                  <c:v>96735</c:v>
                </c:pt>
                <c:pt idx="6450">
                  <c:v>96750</c:v>
                </c:pt>
                <c:pt idx="6451">
                  <c:v>96765</c:v>
                </c:pt>
                <c:pt idx="6452">
                  <c:v>96780</c:v>
                </c:pt>
                <c:pt idx="6453">
                  <c:v>96795</c:v>
                </c:pt>
                <c:pt idx="6454">
                  <c:v>96810</c:v>
                </c:pt>
                <c:pt idx="6455">
                  <c:v>96825</c:v>
                </c:pt>
                <c:pt idx="6456">
                  <c:v>96840</c:v>
                </c:pt>
                <c:pt idx="6457">
                  <c:v>96855</c:v>
                </c:pt>
                <c:pt idx="6458">
                  <c:v>96870</c:v>
                </c:pt>
                <c:pt idx="6459">
                  <c:v>96885</c:v>
                </c:pt>
                <c:pt idx="6460">
                  <c:v>96900</c:v>
                </c:pt>
                <c:pt idx="6461">
                  <c:v>96915</c:v>
                </c:pt>
                <c:pt idx="6462">
                  <c:v>96930</c:v>
                </c:pt>
                <c:pt idx="6463">
                  <c:v>96945</c:v>
                </c:pt>
                <c:pt idx="6464">
                  <c:v>96960</c:v>
                </c:pt>
                <c:pt idx="6465">
                  <c:v>96975</c:v>
                </c:pt>
                <c:pt idx="6466">
                  <c:v>96990</c:v>
                </c:pt>
                <c:pt idx="6467">
                  <c:v>97005</c:v>
                </c:pt>
                <c:pt idx="6468">
                  <c:v>97020</c:v>
                </c:pt>
                <c:pt idx="6469">
                  <c:v>97035</c:v>
                </c:pt>
                <c:pt idx="6470">
                  <c:v>97050</c:v>
                </c:pt>
                <c:pt idx="6471">
                  <c:v>97065</c:v>
                </c:pt>
                <c:pt idx="6472">
                  <c:v>97080</c:v>
                </c:pt>
                <c:pt idx="6473">
                  <c:v>97095</c:v>
                </c:pt>
                <c:pt idx="6474">
                  <c:v>97110</c:v>
                </c:pt>
                <c:pt idx="6475">
                  <c:v>97125</c:v>
                </c:pt>
                <c:pt idx="6476">
                  <c:v>97140</c:v>
                </c:pt>
                <c:pt idx="6477">
                  <c:v>97155</c:v>
                </c:pt>
                <c:pt idx="6478">
                  <c:v>97170</c:v>
                </c:pt>
                <c:pt idx="6479">
                  <c:v>97185</c:v>
                </c:pt>
                <c:pt idx="6480">
                  <c:v>97200</c:v>
                </c:pt>
                <c:pt idx="6481">
                  <c:v>97215</c:v>
                </c:pt>
                <c:pt idx="6482">
                  <c:v>97230</c:v>
                </c:pt>
                <c:pt idx="6483">
                  <c:v>97245</c:v>
                </c:pt>
                <c:pt idx="6484">
                  <c:v>97260</c:v>
                </c:pt>
                <c:pt idx="6485">
                  <c:v>97275</c:v>
                </c:pt>
                <c:pt idx="6486">
                  <c:v>97290</c:v>
                </c:pt>
                <c:pt idx="6487">
                  <c:v>97305</c:v>
                </c:pt>
                <c:pt idx="6488">
                  <c:v>97320</c:v>
                </c:pt>
                <c:pt idx="6489">
                  <c:v>97335</c:v>
                </c:pt>
                <c:pt idx="6490">
                  <c:v>97350</c:v>
                </c:pt>
                <c:pt idx="6491">
                  <c:v>97365</c:v>
                </c:pt>
                <c:pt idx="6492">
                  <c:v>97380</c:v>
                </c:pt>
                <c:pt idx="6493">
                  <c:v>97395</c:v>
                </c:pt>
                <c:pt idx="6494">
                  <c:v>97410</c:v>
                </c:pt>
                <c:pt idx="6495">
                  <c:v>97425</c:v>
                </c:pt>
                <c:pt idx="6496">
                  <c:v>97440</c:v>
                </c:pt>
                <c:pt idx="6497">
                  <c:v>97455</c:v>
                </c:pt>
                <c:pt idx="6498">
                  <c:v>97470</c:v>
                </c:pt>
                <c:pt idx="6499">
                  <c:v>97485</c:v>
                </c:pt>
                <c:pt idx="6500">
                  <c:v>97500</c:v>
                </c:pt>
                <c:pt idx="6501">
                  <c:v>97515</c:v>
                </c:pt>
                <c:pt idx="6502">
                  <c:v>97530</c:v>
                </c:pt>
                <c:pt idx="6503">
                  <c:v>97545</c:v>
                </c:pt>
                <c:pt idx="6504">
                  <c:v>97560</c:v>
                </c:pt>
                <c:pt idx="6505">
                  <c:v>97575</c:v>
                </c:pt>
                <c:pt idx="6506">
                  <c:v>97590</c:v>
                </c:pt>
                <c:pt idx="6507">
                  <c:v>97605</c:v>
                </c:pt>
                <c:pt idx="6508">
                  <c:v>97620</c:v>
                </c:pt>
                <c:pt idx="6509">
                  <c:v>97635</c:v>
                </c:pt>
                <c:pt idx="6510">
                  <c:v>97650</c:v>
                </c:pt>
                <c:pt idx="6511">
                  <c:v>97665</c:v>
                </c:pt>
                <c:pt idx="6512">
                  <c:v>97680</c:v>
                </c:pt>
                <c:pt idx="6513">
                  <c:v>97695</c:v>
                </c:pt>
                <c:pt idx="6514">
                  <c:v>97710</c:v>
                </c:pt>
                <c:pt idx="6515">
                  <c:v>97725</c:v>
                </c:pt>
                <c:pt idx="6516">
                  <c:v>97740</c:v>
                </c:pt>
                <c:pt idx="6517">
                  <c:v>97755</c:v>
                </c:pt>
                <c:pt idx="6518">
                  <c:v>97770</c:v>
                </c:pt>
                <c:pt idx="6519">
                  <c:v>97785</c:v>
                </c:pt>
                <c:pt idx="6520">
                  <c:v>97800</c:v>
                </c:pt>
                <c:pt idx="6521">
                  <c:v>97815</c:v>
                </c:pt>
                <c:pt idx="6522">
                  <c:v>97830</c:v>
                </c:pt>
                <c:pt idx="6523">
                  <c:v>97845</c:v>
                </c:pt>
                <c:pt idx="6524">
                  <c:v>97860</c:v>
                </c:pt>
                <c:pt idx="6525">
                  <c:v>97875</c:v>
                </c:pt>
                <c:pt idx="6526">
                  <c:v>97890</c:v>
                </c:pt>
                <c:pt idx="6527">
                  <c:v>97905</c:v>
                </c:pt>
                <c:pt idx="6528">
                  <c:v>97920</c:v>
                </c:pt>
                <c:pt idx="6529">
                  <c:v>97935</c:v>
                </c:pt>
                <c:pt idx="6530">
                  <c:v>97950</c:v>
                </c:pt>
                <c:pt idx="6531">
                  <c:v>97965</c:v>
                </c:pt>
                <c:pt idx="6532">
                  <c:v>97980</c:v>
                </c:pt>
                <c:pt idx="6533">
                  <c:v>97995</c:v>
                </c:pt>
                <c:pt idx="6534">
                  <c:v>98010</c:v>
                </c:pt>
                <c:pt idx="6535">
                  <c:v>98025</c:v>
                </c:pt>
                <c:pt idx="6536">
                  <c:v>98040</c:v>
                </c:pt>
                <c:pt idx="6537">
                  <c:v>98055</c:v>
                </c:pt>
                <c:pt idx="6538">
                  <c:v>98070</c:v>
                </c:pt>
                <c:pt idx="6539">
                  <c:v>98085</c:v>
                </c:pt>
                <c:pt idx="6540">
                  <c:v>98100</c:v>
                </c:pt>
                <c:pt idx="6541">
                  <c:v>98115</c:v>
                </c:pt>
                <c:pt idx="6542">
                  <c:v>98130</c:v>
                </c:pt>
                <c:pt idx="6543">
                  <c:v>98145</c:v>
                </c:pt>
                <c:pt idx="6544">
                  <c:v>98160</c:v>
                </c:pt>
                <c:pt idx="6545">
                  <c:v>98175</c:v>
                </c:pt>
                <c:pt idx="6546">
                  <c:v>98190</c:v>
                </c:pt>
                <c:pt idx="6547">
                  <c:v>98205</c:v>
                </c:pt>
                <c:pt idx="6548">
                  <c:v>98220</c:v>
                </c:pt>
                <c:pt idx="6549">
                  <c:v>98235</c:v>
                </c:pt>
                <c:pt idx="6550">
                  <c:v>98250</c:v>
                </c:pt>
                <c:pt idx="6551">
                  <c:v>98265</c:v>
                </c:pt>
                <c:pt idx="6552">
                  <c:v>98280</c:v>
                </c:pt>
                <c:pt idx="6553">
                  <c:v>98295</c:v>
                </c:pt>
                <c:pt idx="6554">
                  <c:v>98310</c:v>
                </c:pt>
                <c:pt idx="6555">
                  <c:v>98325</c:v>
                </c:pt>
                <c:pt idx="6556">
                  <c:v>98340</c:v>
                </c:pt>
                <c:pt idx="6557">
                  <c:v>98355</c:v>
                </c:pt>
                <c:pt idx="6558">
                  <c:v>98370</c:v>
                </c:pt>
                <c:pt idx="6559">
                  <c:v>98385</c:v>
                </c:pt>
                <c:pt idx="6560">
                  <c:v>98400</c:v>
                </c:pt>
                <c:pt idx="6561">
                  <c:v>98415</c:v>
                </c:pt>
                <c:pt idx="6562">
                  <c:v>98430</c:v>
                </c:pt>
                <c:pt idx="6563">
                  <c:v>98445</c:v>
                </c:pt>
                <c:pt idx="6564">
                  <c:v>98460</c:v>
                </c:pt>
                <c:pt idx="6565">
                  <c:v>98475</c:v>
                </c:pt>
                <c:pt idx="6566">
                  <c:v>98490</c:v>
                </c:pt>
                <c:pt idx="6567">
                  <c:v>98505</c:v>
                </c:pt>
                <c:pt idx="6568">
                  <c:v>98520</c:v>
                </c:pt>
                <c:pt idx="6569">
                  <c:v>98535</c:v>
                </c:pt>
                <c:pt idx="6570">
                  <c:v>98550</c:v>
                </c:pt>
                <c:pt idx="6571">
                  <c:v>98565</c:v>
                </c:pt>
                <c:pt idx="6572">
                  <c:v>98580</c:v>
                </c:pt>
                <c:pt idx="6573">
                  <c:v>98595</c:v>
                </c:pt>
                <c:pt idx="6574">
                  <c:v>98610</c:v>
                </c:pt>
                <c:pt idx="6575">
                  <c:v>98625</c:v>
                </c:pt>
                <c:pt idx="6576">
                  <c:v>98640</c:v>
                </c:pt>
                <c:pt idx="6577">
                  <c:v>98655</c:v>
                </c:pt>
                <c:pt idx="6578">
                  <c:v>98670</c:v>
                </c:pt>
                <c:pt idx="6579">
                  <c:v>98685</c:v>
                </c:pt>
                <c:pt idx="6580">
                  <c:v>98700</c:v>
                </c:pt>
                <c:pt idx="6581">
                  <c:v>98715</c:v>
                </c:pt>
                <c:pt idx="6582">
                  <c:v>98730</c:v>
                </c:pt>
                <c:pt idx="6583">
                  <c:v>98745</c:v>
                </c:pt>
                <c:pt idx="6584">
                  <c:v>98760</c:v>
                </c:pt>
                <c:pt idx="6585">
                  <c:v>98775</c:v>
                </c:pt>
                <c:pt idx="6586">
                  <c:v>98790</c:v>
                </c:pt>
                <c:pt idx="6587">
                  <c:v>98805</c:v>
                </c:pt>
                <c:pt idx="6588">
                  <c:v>98820</c:v>
                </c:pt>
                <c:pt idx="6589">
                  <c:v>98835</c:v>
                </c:pt>
                <c:pt idx="6590">
                  <c:v>98850</c:v>
                </c:pt>
                <c:pt idx="6591">
                  <c:v>98865</c:v>
                </c:pt>
                <c:pt idx="6592">
                  <c:v>98880</c:v>
                </c:pt>
                <c:pt idx="6593">
                  <c:v>98895</c:v>
                </c:pt>
                <c:pt idx="6594">
                  <c:v>98910</c:v>
                </c:pt>
                <c:pt idx="6595">
                  <c:v>98925</c:v>
                </c:pt>
                <c:pt idx="6596">
                  <c:v>98940</c:v>
                </c:pt>
                <c:pt idx="6597">
                  <c:v>98955</c:v>
                </c:pt>
                <c:pt idx="6598">
                  <c:v>98970</c:v>
                </c:pt>
                <c:pt idx="6599">
                  <c:v>98985</c:v>
                </c:pt>
                <c:pt idx="6600">
                  <c:v>99000</c:v>
                </c:pt>
                <c:pt idx="6601">
                  <c:v>99015</c:v>
                </c:pt>
                <c:pt idx="6602">
                  <c:v>99030</c:v>
                </c:pt>
                <c:pt idx="6603">
                  <c:v>99045</c:v>
                </c:pt>
                <c:pt idx="6604">
                  <c:v>99060</c:v>
                </c:pt>
                <c:pt idx="6605">
                  <c:v>99075</c:v>
                </c:pt>
                <c:pt idx="6606">
                  <c:v>99090</c:v>
                </c:pt>
                <c:pt idx="6607">
                  <c:v>99105</c:v>
                </c:pt>
                <c:pt idx="6608">
                  <c:v>99120</c:v>
                </c:pt>
                <c:pt idx="6609">
                  <c:v>99135</c:v>
                </c:pt>
                <c:pt idx="6610">
                  <c:v>99150</c:v>
                </c:pt>
                <c:pt idx="6611">
                  <c:v>99165</c:v>
                </c:pt>
                <c:pt idx="6612">
                  <c:v>99180</c:v>
                </c:pt>
                <c:pt idx="6613">
                  <c:v>99195</c:v>
                </c:pt>
                <c:pt idx="6614">
                  <c:v>99210</c:v>
                </c:pt>
                <c:pt idx="6615">
                  <c:v>99225</c:v>
                </c:pt>
                <c:pt idx="6616">
                  <c:v>99240</c:v>
                </c:pt>
                <c:pt idx="6617">
                  <c:v>99255</c:v>
                </c:pt>
                <c:pt idx="6618">
                  <c:v>99270</c:v>
                </c:pt>
                <c:pt idx="6619">
                  <c:v>99285</c:v>
                </c:pt>
                <c:pt idx="6620">
                  <c:v>99300</c:v>
                </c:pt>
                <c:pt idx="6621">
                  <c:v>99315</c:v>
                </c:pt>
                <c:pt idx="6622">
                  <c:v>99330</c:v>
                </c:pt>
                <c:pt idx="6623">
                  <c:v>99345</c:v>
                </c:pt>
                <c:pt idx="6624">
                  <c:v>99360</c:v>
                </c:pt>
                <c:pt idx="6625">
                  <c:v>99375</c:v>
                </c:pt>
                <c:pt idx="6626">
                  <c:v>99390</c:v>
                </c:pt>
                <c:pt idx="6627">
                  <c:v>99405</c:v>
                </c:pt>
                <c:pt idx="6628">
                  <c:v>99420</c:v>
                </c:pt>
                <c:pt idx="6629">
                  <c:v>99435</c:v>
                </c:pt>
                <c:pt idx="6630">
                  <c:v>99450</c:v>
                </c:pt>
                <c:pt idx="6631">
                  <c:v>99465</c:v>
                </c:pt>
                <c:pt idx="6632">
                  <c:v>99480</c:v>
                </c:pt>
                <c:pt idx="6633">
                  <c:v>99495</c:v>
                </c:pt>
                <c:pt idx="6634">
                  <c:v>99510</c:v>
                </c:pt>
                <c:pt idx="6635">
                  <c:v>99525</c:v>
                </c:pt>
                <c:pt idx="6636">
                  <c:v>99540</c:v>
                </c:pt>
                <c:pt idx="6637">
                  <c:v>99555</c:v>
                </c:pt>
                <c:pt idx="6638">
                  <c:v>99570</c:v>
                </c:pt>
                <c:pt idx="6639">
                  <c:v>99585</c:v>
                </c:pt>
                <c:pt idx="6640">
                  <c:v>99600</c:v>
                </c:pt>
                <c:pt idx="6641">
                  <c:v>99615</c:v>
                </c:pt>
                <c:pt idx="6642">
                  <c:v>99630</c:v>
                </c:pt>
                <c:pt idx="6643">
                  <c:v>99645</c:v>
                </c:pt>
                <c:pt idx="6644">
                  <c:v>99660</c:v>
                </c:pt>
                <c:pt idx="6645">
                  <c:v>99675</c:v>
                </c:pt>
                <c:pt idx="6646">
                  <c:v>99690</c:v>
                </c:pt>
                <c:pt idx="6647">
                  <c:v>99705</c:v>
                </c:pt>
                <c:pt idx="6648">
                  <c:v>99720</c:v>
                </c:pt>
                <c:pt idx="6649">
                  <c:v>99735</c:v>
                </c:pt>
                <c:pt idx="6650">
                  <c:v>99750</c:v>
                </c:pt>
                <c:pt idx="6651">
                  <c:v>99765</c:v>
                </c:pt>
                <c:pt idx="6652">
                  <c:v>99780</c:v>
                </c:pt>
                <c:pt idx="6653">
                  <c:v>99795</c:v>
                </c:pt>
                <c:pt idx="6654">
                  <c:v>99810</c:v>
                </c:pt>
                <c:pt idx="6655">
                  <c:v>99825</c:v>
                </c:pt>
                <c:pt idx="6656">
                  <c:v>99840</c:v>
                </c:pt>
                <c:pt idx="6657">
                  <c:v>99855</c:v>
                </c:pt>
                <c:pt idx="6658">
                  <c:v>99870</c:v>
                </c:pt>
                <c:pt idx="6659">
                  <c:v>99885</c:v>
                </c:pt>
                <c:pt idx="6660">
                  <c:v>99900</c:v>
                </c:pt>
                <c:pt idx="6661">
                  <c:v>99915</c:v>
                </c:pt>
                <c:pt idx="6662">
                  <c:v>99930</c:v>
                </c:pt>
                <c:pt idx="6663">
                  <c:v>99945</c:v>
                </c:pt>
                <c:pt idx="6664">
                  <c:v>99960</c:v>
                </c:pt>
                <c:pt idx="6665">
                  <c:v>99975</c:v>
                </c:pt>
                <c:pt idx="6666">
                  <c:v>99990</c:v>
                </c:pt>
                <c:pt idx="6667">
                  <c:v>100005</c:v>
                </c:pt>
                <c:pt idx="6668">
                  <c:v>100020</c:v>
                </c:pt>
                <c:pt idx="6669">
                  <c:v>100035</c:v>
                </c:pt>
                <c:pt idx="6670">
                  <c:v>100050</c:v>
                </c:pt>
                <c:pt idx="6671">
                  <c:v>100065</c:v>
                </c:pt>
                <c:pt idx="6672">
                  <c:v>100080</c:v>
                </c:pt>
                <c:pt idx="6673">
                  <c:v>100095</c:v>
                </c:pt>
                <c:pt idx="6674">
                  <c:v>100110</c:v>
                </c:pt>
                <c:pt idx="6675">
                  <c:v>100125</c:v>
                </c:pt>
                <c:pt idx="6676">
                  <c:v>100140</c:v>
                </c:pt>
                <c:pt idx="6677">
                  <c:v>100155</c:v>
                </c:pt>
                <c:pt idx="6678">
                  <c:v>100170</c:v>
                </c:pt>
                <c:pt idx="6679">
                  <c:v>100185</c:v>
                </c:pt>
                <c:pt idx="6680">
                  <c:v>100200</c:v>
                </c:pt>
                <c:pt idx="6681">
                  <c:v>100215</c:v>
                </c:pt>
                <c:pt idx="6682">
                  <c:v>100230</c:v>
                </c:pt>
                <c:pt idx="6683">
                  <c:v>100245</c:v>
                </c:pt>
                <c:pt idx="6684">
                  <c:v>100260</c:v>
                </c:pt>
                <c:pt idx="6685">
                  <c:v>100275</c:v>
                </c:pt>
                <c:pt idx="6686">
                  <c:v>100290</c:v>
                </c:pt>
                <c:pt idx="6687">
                  <c:v>100305</c:v>
                </c:pt>
                <c:pt idx="6688">
                  <c:v>100320</c:v>
                </c:pt>
                <c:pt idx="6689">
                  <c:v>100335</c:v>
                </c:pt>
                <c:pt idx="6690">
                  <c:v>100350</c:v>
                </c:pt>
                <c:pt idx="6691">
                  <c:v>100365</c:v>
                </c:pt>
                <c:pt idx="6692">
                  <c:v>100380</c:v>
                </c:pt>
                <c:pt idx="6693">
                  <c:v>100395</c:v>
                </c:pt>
                <c:pt idx="6694">
                  <c:v>100410</c:v>
                </c:pt>
                <c:pt idx="6695">
                  <c:v>100425</c:v>
                </c:pt>
                <c:pt idx="6696">
                  <c:v>100440</c:v>
                </c:pt>
                <c:pt idx="6697">
                  <c:v>100455</c:v>
                </c:pt>
                <c:pt idx="6698">
                  <c:v>100470</c:v>
                </c:pt>
                <c:pt idx="6699">
                  <c:v>100485</c:v>
                </c:pt>
                <c:pt idx="6700">
                  <c:v>100500</c:v>
                </c:pt>
                <c:pt idx="6701">
                  <c:v>100515</c:v>
                </c:pt>
                <c:pt idx="6702">
                  <c:v>100530</c:v>
                </c:pt>
                <c:pt idx="6703">
                  <c:v>100545</c:v>
                </c:pt>
                <c:pt idx="6704">
                  <c:v>100560</c:v>
                </c:pt>
                <c:pt idx="6705">
                  <c:v>100575</c:v>
                </c:pt>
                <c:pt idx="6706">
                  <c:v>100590</c:v>
                </c:pt>
                <c:pt idx="6707">
                  <c:v>100605</c:v>
                </c:pt>
                <c:pt idx="6708">
                  <c:v>100620</c:v>
                </c:pt>
                <c:pt idx="6709">
                  <c:v>100635</c:v>
                </c:pt>
                <c:pt idx="6710">
                  <c:v>100650</c:v>
                </c:pt>
                <c:pt idx="6711">
                  <c:v>100665</c:v>
                </c:pt>
                <c:pt idx="6712">
                  <c:v>100680</c:v>
                </c:pt>
                <c:pt idx="6713">
                  <c:v>100695</c:v>
                </c:pt>
                <c:pt idx="6714">
                  <c:v>100710</c:v>
                </c:pt>
                <c:pt idx="6715">
                  <c:v>100725</c:v>
                </c:pt>
                <c:pt idx="6716">
                  <c:v>100740</c:v>
                </c:pt>
                <c:pt idx="6717">
                  <c:v>100755</c:v>
                </c:pt>
                <c:pt idx="6718">
                  <c:v>100770</c:v>
                </c:pt>
                <c:pt idx="6719">
                  <c:v>100785</c:v>
                </c:pt>
                <c:pt idx="6720">
                  <c:v>100800</c:v>
                </c:pt>
                <c:pt idx="6721">
                  <c:v>100815</c:v>
                </c:pt>
                <c:pt idx="6722">
                  <c:v>100830</c:v>
                </c:pt>
                <c:pt idx="6723">
                  <c:v>100845</c:v>
                </c:pt>
                <c:pt idx="6724">
                  <c:v>100860</c:v>
                </c:pt>
                <c:pt idx="6725">
                  <c:v>100875</c:v>
                </c:pt>
                <c:pt idx="6726">
                  <c:v>100890</c:v>
                </c:pt>
                <c:pt idx="6727">
                  <c:v>100905</c:v>
                </c:pt>
                <c:pt idx="6728">
                  <c:v>100920</c:v>
                </c:pt>
                <c:pt idx="6729">
                  <c:v>100935</c:v>
                </c:pt>
                <c:pt idx="6730">
                  <c:v>100950</c:v>
                </c:pt>
                <c:pt idx="6731">
                  <c:v>100965</c:v>
                </c:pt>
                <c:pt idx="6732">
                  <c:v>100980</c:v>
                </c:pt>
                <c:pt idx="6733">
                  <c:v>100995</c:v>
                </c:pt>
                <c:pt idx="6734">
                  <c:v>101010</c:v>
                </c:pt>
                <c:pt idx="6735">
                  <c:v>101025</c:v>
                </c:pt>
                <c:pt idx="6736">
                  <c:v>101040</c:v>
                </c:pt>
                <c:pt idx="6737">
                  <c:v>101055</c:v>
                </c:pt>
                <c:pt idx="6738">
                  <c:v>101070</c:v>
                </c:pt>
                <c:pt idx="6739">
                  <c:v>101085</c:v>
                </c:pt>
                <c:pt idx="6740">
                  <c:v>101100</c:v>
                </c:pt>
                <c:pt idx="6741">
                  <c:v>101115</c:v>
                </c:pt>
                <c:pt idx="6742">
                  <c:v>101130</c:v>
                </c:pt>
                <c:pt idx="6743">
                  <c:v>101145</c:v>
                </c:pt>
                <c:pt idx="6744">
                  <c:v>101160</c:v>
                </c:pt>
                <c:pt idx="6745">
                  <c:v>101175</c:v>
                </c:pt>
                <c:pt idx="6746">
                  <c:v>101190</c:v>
                </c:pt>
                <c:pt idx="6747">
                  <c:v>101205</c:v>
                </c:pt>
                <c:pt idx="6748">
                  <c:v>101220</c:v>
                </c:pt>
                <c:pt idx="6749">
                  <c:v>101235</c:v>
                </c:pt>
                <c:pt idx="6750">
                  <c:v>101250</c:v>
                </c:pt>
                <c:pt idx="6751">
                  <c:v>101265</c:v>
                </c:pt>
                <c:pt idx="6752">
                  <c:v>101280</c:v>
                </c:pt>
                <c:pt idx="6753">
                  <c:v>101295</c:v>
                </c:pt>
                <c:pt idx="6754">
                  <c:v>101310</c:v>
                </c:pt>
                <c:pt idx="6755">
                  <c:v>101325</c:v>
                </c:pt>
                <c:pt idx="6756">
                  <c:v>101340</c:v>
                </c:pt>
                <c:pt idx="6757">
                  <c:v>101355</c:v>
                </c:pt>
                <c:pt idx="6758">
                  <c:v>101370</c:v>
                </c:pt>
                <c:pt idx="6759">
                  <c:v>101385</c:v>
                </c:pt>
                <c:pt idx="6760">
                  <c:v>101400</c:v>
                </c:pt>
                <c:pt idx="6761">
                  <c:v>101415</c:v>
                </c:pt>
                <c:pt idx="6762">
                  <c:v>101430</c:v>
                </c:pt>
                <c:pt idx="6763">
                  <c:v>101445</c:v>
                </c:pt>
                <c:pt idx="6764">
                  <c:v>101460</c:v>
                </c:pt>
                <c:pt idx="6765">
                  <c:v>101475</c:v>
                </c:pt>
                <c:pt idx="6766">
                  <c:v>101490</c:v>
                </c:pt>
                <c:pt idx="6767">
                  <c:v>101505</c:v>
                </c:pt>
                <c:pt idx="6768">
                  <c:v>101520</c:v>
                </c:pt>
                <c:pt idx="6769">
                  <c:v>101535</c:v>
                </c:pt>
                <c:pt idx="6770">
                  <c:v>101550</c:v>
                </c:pt>
                <c:pt idx="6771">
                  <c:v>101565</c:v>
                </c:pt>
                <c:pt idx="6772">
                  <c:v>101580</c:v>
                </c:pt>
                <c:pt idx="6773">
                  <c:v>101595</c:v>
                </c:pt>
                <c:pt idx="6774">
                  <c:v>101610</c:v>
                </c:pt>
                <c:pt idx="6775">
                  <c:v>101625</c:v>
                </c:pt>
                <c:pt idx="6776">
                  <c:v>101640</c:v>
                </c:pt>
                <c:pt idx="6777">
                  <c:v>101655</c:v>
                </c:pt>
                <c:pt idx="6778">
                  <c:v>101670</c:v>
                </c:pt>
                <c:pt idx="6779">
                  <c:v>101685</c:v>
                </c:pt>
                <c:pt idx="6780">
                  <c:v>101700</c:v>
                </c:pt>
                <c:pt idx="6781">
                  <c:v>101715</c:v>
                </c:pt>
                <c:pt idx="6782">
                  <c:v>101730</c:v>
                </c:pt>
                <c:pt idx="6783">
                  <c:v>101745</c:v>
                </c:pt>
                <c:pt idx="6784">
                  <c:v>101760</c:v>
                </c:pt>
                <c:pt idx="6785">
                  <c:v>101775</c:v>
                </c:pt>
                <c:pt idx="6786">
                  <c:v>101790</c:v>
                </c:pt>
                <c:pt idx="6787">
                  <c:v>101805</c:v>
                </c:pt>
                <c:pt idx="6788">
                  <c:v>101820</c:v>
                </c:pt>
                <c:pt idx="6789">
                  <c:v>101835</c:v>
                </c:pt>
                <c:pt idx="6790">
                  <c:v>101850</c:v>
                </c:pt>
                <c:pt idx="6791">
                  <c:v>101865</c:v>
                </c:pt>
                <c:pt idx="6792">
                  <c:v>101880</c:v>
                </c:pt>
                <c:pt idx="6793">
                  <c:v>101895</c:v>
                </c:pt>
                <c:pt idx="6794">
                  <c:v>101910</c:v>
                </c:pt>
                <c:pt idx="6795">
                  <c:v>101925</c:v>
                </c:pt>
                <c:pt idx="6796">
                  <c:v>101940</c:v>
                </c:pt>
                <c:pt idx="6797">
                  <c:v>101955</c:v>
                </c:pt>
                <c:pt idx="6798">
                  <c:v>101970</c:v>
                </c:pt>
                <c:pt idx="6799">
                  <c:v>101985</c:v>
                </c:pt>
                <c:pt idx="6800">
                  <c:v>102000</c:v>
                </c:pt>
                <c:pt idx="6801">
                  <c:v>102015</c:v>
                </c:pt>
                <c:pt idx="6802">
                  <c:v>102030</c:v>
                </c:pt>
                <c:pt idx="6803">
                  <c:v>102045</c:v>
                </c:pt>
                <c:pt idx="6804">
                  <c:v>102060</c:v>
                </c:pt>
                <c:pt idx="6805">
                  <c:v>102075</c:v>
                </c:pt>
                <c:pt idx="6806">
                  <c:v>102090</c:v>
                </c:pt>
                <c:pt idx="6807">
                  <c:v>102105</c:v>
                </c:pt>
                <c:pt idx="6808">
                  <c:v>102120</c:v>
                </c:pt>
                <c:pt idx="6809">
                  <c:v>102135</c:v>
                </c:pt>
                <c:pt idx="6810">
                  <c:v>102150</c:v>
                </c:pt>
                <c:pt idx="6811">
                  <c:v>102165</c:v>
                </c:pt>
                <c:pt idx="6812">
                  <c:v>102180</c:v>
                </c:pt>
                <c:pt idx="6813">
                  <c:v>102195</c:v>
                </c:pt>
                <c:pt idx="6814">
                  <c:v>102210</c:v>
                </c:pt>
                <c:pt idx="6815">
                  <c:v>102225</c:v>
                </c:pt>
                <c:pt idx="6816">
                  <c:v>102240</c:v>
                </c:pt>
                <c:pt idx="6817">
                  <c:v>102255</c:v>
                </c:pt>
                <c:pt idx="6818">
                  <c:v>102270</c:v>
                </c:pt>
                <c:pt idx="6819">
                  <c:v>102285</c:v>
                </c:pt>
                <c:pt idx="6820">
                  <c:v>102300</c:v>
                </c:pt>
                <c:pt idx="6821">
                  <c:v>102315</c:v>
                </c:pt>
                <c:pt idx="6822">
                  <c:v>102330</c:v>
                </c:pt>
                <c:pt idx="6823">
                  <c:v>102345</c:v>
                </c:pt>
                <c:pt idx="6824">
                  <c:v>102360</c:v>
                </c:pt>
                <c:pt idx="6825">
                  <c:v>102375</c:v>
                </c:pt>
                <c:pt idx="6826">
                  <c:v>102390</c:v>
                </c:pt>
                <c:pt idx="6827">
                  <c:v>102405</c:v>
                </c:pt>
                <c:pt idx="6828">
                  <c:v>102420</c:v>
                </c:pt>
                <c:pt idx="6829">
                  <c:v>102435</c:v>
                </c:pt>
                <c:pt idx="6830">
                  <c:v>102450</c:v>
                </c:pt>
                <c:pt idx="6831">
                  <c:v>102465</c:v>
                </c:pt>
                <c:pt idx="6832">
                  <c:v>102480</c:v>
                </c:pt>
                <c:pt idx="6833">
                  <c:v>102495</c:v>
                </c:pt>
                <c:pt idx="6834">
                  <c:v>102510</c:v>
                </c:pt>
                <c:pt idx="6835">
                  <c:v>102525</c:v>
                </c:pt>
                <c:pt idx="6836">
                  <c:v>102540</c:v>
                </c:pt>
                <c:pt idx="6837">
                  <c:v>102555</c:v>
                </c:pt>
                <c:pt idx="6838">
                  <c:v>102570</c:v>
                </c:pt>
                <c:pt idx="6839">
                  <c:v>102585</c:v>
                </c:pt>
                <c:pt idx="6840">
                  <c:v>102600</c:v>
                </c:pt>
                <c:pt idx="6841">
                  <c:v>102615</c:v>
                </c:pt>
                <c:pt idx="6842">
                  <c:v>102630</c:v>
                </c:pt>
                <c:pt idx="6843">
                  <c:v>102645</c:v>
                </c:pt>
                <c:pt idx="6844">
                  <c:v>102660</c:v>
                </c:pt>
                <c:pt idx="6845">
                  <c:v>102675</c:v>
                </c:pt>
                <c:pt idx="6846">
                  <c:v>102690</c:v>
                </c:pt>
                <c:pt idx="6847">
                  <c:v>102705</c:v>
                </c:pt>
                <c:pt idx="6848">
                  <c:v>102720</c:v>
                </c:pt>
                <c:pt idx="6849">
                  <c:v>102735</c:v>
                </c:pt>
                <c:pt idx="6850">
                  <c:v>102750</c:v>
                </c:pt>
                <c:pt idx="6851">
                  <c:v>102765</c:v>
                </c:pt>
                <c:pt idx="6852">
                  <c:v>102780</c:v>
                </c:pt>
                <c:pt idx="6853">
                  <c:v>102795</c:v>
                </c:pt>
                <c:pt idx="6854">
                  <c:v>102810</c:v>
                </c:pt>
                <c:pt idx="6855">
                  <c:v>102825</c:v>
                </c:pt>
                <c:pt idx="6856">
                  <c:v>102840</c:v>
                </c:pt>
                <c:pt idx="6857">
                  <c:v>102855</c:v>
                </c:pt>
                <c:pt idx="6858">
                  <c:v>102870</c:v>
                </c:pt>
                <c:pt idx="6859">
                  <c:v>102885</c:v>
                </c:pt>
                <c:pt idx="6860">
                  <c:v>102900</c:v>
                </c:pt>
                <c:pt idx="6861">
                  <c:v>102915</c:v>
                </c:pt>
                <c:pt idx="6862">
                  <c:v>102930</c:v>
                </c:pt>
                <c:pt idx="6863">
                  <c:v>102945</c:v>
                </c:pt>
                <c:pt idx="6864">
                  <c:v>102960</c:v>
                </c:pt>
                <c:pt idx="6865">
                  <c:v>102975</c:v>
                </c:pt>
                <c:pt idx="6866">
                  <c:v>102990</c:v>
                </c:pt>
                <c:pt idx="6867">
                  <c:v>103005</c:v>
                </c:pt>
                <c:pt idx="6868">
                  <c:v>103020</c:v>
                </c:pt>
                <c:pt idx="6869">
                  <c:v>103035</c:v>
                </c:pt>
                <c:pt idx="6870">
                  <c:v>103050</c:v>
                </c:pt>
                <c:pt idx="6871">
                  <c:v>103065</c:v>
                </c:pt>
                <c:pt idx="6872">
                  <c:v>103080</c:v>
                </c:pt>
                <c:pt idx="6873">
                  <c:v>103095</c:v>
                </c:pt>
                <c:pt idx="6874">
                  <c:v>103110</c:v>
                </c:pt>
                <c:pt idx="6875">
                  <c:v>103125</c:v>
                </c:pt>
                <c:pt idx="6876">
                  <c:v>103140</c:v>
                </c:pt>
                <c:pt idx="6877">
                  <c:v>103155</c:v>
                </c:pt>
                <c:pt idx="6878">
                  <c:v>103170</c:v>
                </c:pt>
                <c:pt idx="6879">
                  <c:v>103185</c:v>
                </c:pt>
                <c:pt idx="6880">
                  <c:v>103200</c:v>
                </c:pt>
                <c:pt idx="6881">
                  <c:v>103215</c:v>
                </c:pt>
                <c:pt idx="6882">
                  <c:v>103230</c:v>
                </c:pt>
                <c:pt idx="6883">
                  <c:v>103245</c:v>
                </c:pt>
                <c:pt idx="6884">
                  <c:v>103260</c:v>
                </c:pt>
                <c:pt idx="6885">
                  <c:v>103275</c:v>
                </c:pt>
                <c:pt idx="6886">
                  <c:v>103290</c:v>
                </c:pt>
                <c:pt idx="6887">
                  <c:v>103305</c:v>
                </c:pt>
                <c:pt idx="6888">
                  <c:v>103320</c:v>
                </c:pt>
                <c:pt idx="6889">
                  <c:v>103335</c:v>
                </c:pt>
                <c:pt idx="6890">
                  <c:v>103350</c:v>
                </c:pt>
                <c:pt idx="6891">
                  <c:v>103365</c:v>
                </c:pt>
                <c:pt idx="6892">
                  <c:v>103380</c:v>
                </c:pt>
                <c:pt idx="6893">
                  <c:v>103395</c:v>
                </c:pt>
                <c:pt idx="6894">
                  <c:v>103410</c:v>
                </c:pt>
                <c:pt idx="6895">
                  <c:v>103425</c:v>
                </c:pt>
                <c:pt idx="6896">
                  <c:v>103440</c:v>
                </c:pt>
                <c:pt idx="6897">
                  <c:v>103455</c:v>
                </c:pt>
                <c:pt idx="6898">
                  <c:v>103470</c:v>
                </c:pt>
                <c:pt idx="6899">
                  <c:v>103485</c:v>
                </c:pt>
                <c:pt idx="6900">
                  <c:v>103500</c:v>
                </c:pt>
                <c:pt idx="6901">
                  <c:v>103515</c:v>
                </c:pt>
                <c:pt idx="6902">
                  <c:v>103530</c:v>
                </c:pt>
                <c:pt idx="6903">
                  <c:v>103545</c:v>
                </c:pt>
                <c:pt idx="6904">
                  <c:v>103560</c:v>
                </c:pt>
                <c:pt idx="6905">
                  <c:v>103575</c:v>
                </c:pt>
                <c:pt idx="6906">
                  <c:v>103590</c:v>
                </c:pt>
                <c:pt idx="6907">
                  <c:v>103605</c:v>
                </c:pt>
                <c:pt idx="6908">
                  <c:v>103620</c:v>
                </c:pt>
                <c:pt idx="6909">
                  <c:v>103635</c:v>
                </c:pt>
                <c:pt idx="6910">
                  <c:v>103650</c:v>
                </c:pt>
                <c:pt idx="6911">
                  <c:v>103665</c:v>
                </c:pt>
                <c:pt idx="6912">
                  <c:v>103680</c:v>
                </c:pt>
                <c:pt idx="6913">
                  <c:v>103695</c:v>
                </c:pt>
                <c:pt idx="6914">
                  <c:v>103710</c:v>
                </c:pt>
                <c:pt idx="6915">
                  <c:v>103725</c:v>
                </c:pt>
                <c:pt idx="6916">
                  <c:v>103740</c:v>
                </c:pt>
                <c:pt idx="6917">
                  <c:v>103755</c:v>
                </c:pt>
                <c:pt idx="6918">
                  <c:v>103770</c:v>
                </c:pt>
                <c:pt idx="6919">
                  <c:v>103785</c:v>
                </c:pt>
                <c:pt idx="6920">
                  <c:v>103800</c:v>
                </c:pt>
                <c:pt idx="6921">
                  <c:v>103815</c:v>
                </c:pt>
                <c:pt idx="6922">
                  <c:v>103830</c:v>
                </c:pt>
                <c:pt idx="6923">
                  <c:v>103845</c:v>
                </c:pt>
                <c:pt idx="6924">
                  <c:v>103860</c:v>
                </c:pt>
                <c:pt idx="6925">
                  <c:v>103875</c:v>
                </c:pt>
                <c:pt idx="6926">
                  <c:v>103890</c:v>
                </c:pt>
                <c:pt idx="6927">
                  <c:v>103905</c:v>
                </c:pt>
                <c:pt idx="6928">
                  <c:v>103920</c:v>
                </c:pt>
                <c:pt idx="6929">
                  <c:v>103935</c:v>
                </c:pt>
                <c:pt idx="6930">
                  <c:v>103950</c:v>
                </c:pt>
                <c:pt idx="6931">
                  <c:v>103965</c:v>
                </c:pt>
                <c:pt idx="6932">
                  <c:v>103980</c:v>
                </c:pt>
                <c:pt idx="6933">
                  <c:v>103995</c:v>
                </c:pt>
                <c:pt idx="6934">
                  <c:v>104010</c:v>
                </c:pt>
                <c:pt idx="6935">
                  <c:v>104025</c:v>
                </c:pt>
                <c:pt idx="6936">
                  <c:v>104040</c:v>
                </c:pt>
                <c:pt idx="6937">
                  <c:v>104055</c:v>
                </c:pt>
                <c:pt idx="6938">
                  <c:v>104070</c:v>
                </c:pt>
                <c:pt idx="6939">
                  <c:v>104085</c:v>
                </c:pt>
                <c:pt idx="6940">
                  <c:v>104100</c:v>
                </c:pt>
                <c:pt idx="6941">
                  <c:v>104115</c:v>
                </c:pt>
                <c:pt idx="6942">
                  <c:v>104130</c:v>
                </c:pt>
                <c:pt idx="6943">
                  <c:v>104145</c:v>
                </c:pt>
                <c:pt idx="6944">
                  <c:v>104160</c:v>
                </c:pt>
                <c:pt idx="6945">
                  <c:v>104175</c:v>
                </c:pt>
                <c:pt idx="6946">
                  <c:v>104190</c:v>
                </c:pt>
                <c:pt idx="6947">
                  <c:v>104205</c:v>
                </c:pt>
                <c:pt idx="6948">
                  <c:v>104220</c:v>
                </c:pt>
                <c:pt idx="6949">
                  <c:v>104235</c:v>
                </c:pt>
                <c:pt idx="6950">
                  <c:v>104250</c:v>
                </c:pt>
                <c:pt idx="6951">
                  <c:v>104265</c:v>
                </c:pt>
                <c:pt idx="6952">
                  <c:v>104280</c:v>
                </c:pt>
                <c:pt idx="6953">
                  <c:v>104295</c:v>
                </c:pt>
                <c:pt idx="6954">
                  <c:v>104310</c:v>
                </c:pt>
                <c:pt idx="6955">
                  <c:v>104325</c:v>
                </c:pt>
                <c:pt idx="6956">
                  <c:v>104340</c:v>
                </c:pt>
                <c:pt idx="6957">
                  <c:v>104355</c:v>
                </c:pt>
                <c:pt idx="6958">
                  <c:v>104370</c:v>
                </c:pt>
                <c:pt idx="6959">
                  <c:v>104385</c:v>
                </c:pt>
                <c:pt idx="6960">
                  <c:v>104400</c:v>
                </c:pt>
                <c:pt idx="6961">
                  <c:v>104415</c:v>
                </c:pt>
                <c:pt idx="6962">
                  <c:v>104430</c:v>
                </c:pt>
                <c:pt idx="6963">
                  <c:v>104445</c:v>
                </c:pt>
                <c:pt idx="6964">
                  <c:v>104460</c:v>
                </c:pt>
                <c:pt idx="6965">
                  <c:v>104475</c:v>
                </c:pt>
                <c:pt idx="6966">
                  <c:v>104490</c:v>
                </c:pt>
                <c:pt idx="6967">
                  <c:v>104505</c:v>
                </c:pt>
                <c:pt idx="6968">
                  <c:v>104520</c:v>
                </c:pt>
                <c:pt idx="6969">
                  <c:v>104535</c:v>
                </c:pt>
                <c:pt idx="6970">
                  <c:v>104550</c:v>
                </c:pt>
                <c:pt idx="6971">
                  <c:v>104565</c:v>
                </c:pt>
                <c:pt idx="6972">
                  <c:v>104580</c:v>
                </c:pt>
                <c:pt idx="6973">
                  <c:v>104595</c:v>
                </c:pt>
                <c:pt idx="6974">
                  <c:v>104610</c:v>
                </c:pt>
                <c:pt idx="6975">
                  <c:v>104625</c:v>
                </c:pt>
                <c:pt idx="6976">
                  <c:v>104640</c:v>
                </c:pt>
                <c:pt idx="6977">
                  <c:v>104655</c:v>
                </c:pt>
                <c:pt idx="6978">
                  <c:v>104670</c:v>
                </c:pt>
                <c:pt idx="6979">
                  <c:v>104685</c:v>
                </c:pt>
                <c:pt idx="6980">
                  <c:v>104700</c:v>
                </c:pt>
                <c:pt idx="6981">
                  <c:v>104715</c:v>
                </c:pt>
                <c:pt idx="6982">
                  <c:v>104730</c:v>
                </c:pt>
                <c:pt idx="6983">
                  <c:v>104745</c:v>
                </c:pt>
                <c:pt idx="6984">
                  <c:v>104760</c:v>
                </c:pt>
                <c:pt idx="6985">
                  <c:v>104775</c:v>
                </c:pt>
                <c:pt idx="6986">
                  <c:v>104790</c:v>
                </c:pt>
                <c:pt idx="6987">
                  <c:v>104805</c:v>
                </c:pt>
                <c:pt idx="6988">
                  <c:v>104820</c:v>
                </c:pt>
                <c:pt idx="6989">
                  <c:v>104835</c:v>
                </c:pt>
                <c:pt idx="6990">
                  <c:v>104850</c:v>
                </c:pt>
                <c:pt idx="6991">
                  <c:v>104865</c:v>
                </c:pt>
                <c:pt idx="6992">
                  <c:v>104880</c:v>
                </c:pt>
                <c:pt idx="6993">
                  <c:v>104895</c:v>
                </c:pt>
                <c:pt idx="6994">
                  <c:v>104910</c:v>
                </c:pt>
                <c:pt idx="6995">
                  <c:v>104925</c:v>
                </c:pt>
                <c:pt idx="6996">
                  <c:v>104940</c:v>
                </c:pt>
                <c:pt idx="6997">
                  <c:v>104955</c:v>
                </c:pt>
                <c:pt idx="6998">
                  <c:v>104970</c:v>
                </c:pt>
                <c:pt idx="6999">
                  <c:v>104985</c:v>
                </c:pt>
                <c:pt idx="7000">
                  <c:v>105000</c:v>
                </c:pt>
                <c:pt idx="7001">
                  <c:v>105015</c:v>
                </c:pt>
                <c:pt idx="7002">
                  <c:v>105030</c:v>
                </c:pt>
                <c:pt idx="7003">
                  <c:v>105045</c:v>
                </c:pt>
                <c:pt idx="7004">
                  <c:v>105060</c:v>
                </c:pt>
                <c:pt idx="7005">
                  <c:v>105075</c:v>
                </c:pt>
                <c:pt idx="7006">
                  <c:v>105090</c:v>
                </c:pt>
                <c:pt idx="7007">
                  <c:v>105105</c:v>
                </c:pt>
                <c:pt idx="7008">
                  <c:v>105120</c:v>
                </c:pt>
                <c:pt idx="7009">
                  <c:v>105135</c:v>
                </c:pt>
                <c:pt idx="7010">
                  <c:v>105150</c:v>
                </c:pt>
                <c:pt idx="7011">
                  <c:v>105165</c:v>
                </c:pt>
                <c:pt idx="7012">
                  <c:v>105180</c:v>
                </c:pt>
                <c:pt idx="7013">
                  <c:v>105195</c:v>
                </c:pt>
                <c:pt idx="7014">
                  <c:v>105210</c:v>
                </c:pt>
                <c:pt idx="7015">
                  <c:v>105225</c:v>
                </c:pt>
                <c:pt idx="7016">
                  <c:v>105240</c:v>
                </c:pt>
                <c:pt idx="7017">
                  <c:v>105255</c:v>
                </c:pt>
                <c:pt idx="7018">
                  <c:v>105270</c:v>
                </c:pt>
                <c:pt idx="7019">
                  <c:v>105285</c:v>
                </c:pt>
                <c:pt idx="7020">
                  <c:v>105300</c:v>
                </c:pt>
                <c:pt idx="7021">
                  <c:v>105315</c:v>
                </c:pt>
                <c:pt idx="7022">
                  <c:v>105330</c:v>
                </c:pt>
                <c:pt idx="7023">
                  <c:v>105345</c:v>
                </c:pt>
                <c:pt idx="7024">
                  <c:v>105360</c:v>
                </c:pt>
                <c:pt idx="7025">
                  <c:v>105375</c:v>
                </c:pt>
                <c:pt idx="7026">
                  <c:v>105390</c:v>
                </c:pt>
                <c:pt idx="7027">
                  <c:v>105405</c:v>
                </c:pt>
                <c:pt idx="7028">
                  <c:v>105420</c:v>
                </c:pt>
                <c:pt idx="7029">
                  <c:v>105435</c:v>
                </c:pt>
                <c:pt idx="7030">
                  <c:v>105450</c:v>
                </c:pt>
                <c:pt idx="7031">
                  <c:v>105465</c:v>
                </c:pt>
                <c:pt idx="7032">
                  <c:v>105480</c:v>
                </c:pt>
                <c:pt idx="7033">
                  <c:v>105495</c:v>
                </c:pt>
                <c:pt idx="7034">
                  <c:v>105510</c:v>
                </c:pt>
                <c:pt idx="7035">
                  <c:v>105525</c:v>
                </c:pt>
                <c:pt idx="7036">
                  <c:v>105540</c:v>
                </c:pt>
                <c:pt idx="7037">
                  <c:v>105555</c:v>
                </c:pt>
                <c:pt idx="7038">
                  <c:v>105570</c:v>
                </c:pt>
                <c:pt idx="7039">
                  <c:v>105585</c:v>
                </c:pt>
                <c:pt idx="7040">
                  <c:v>105600</c:v>
                </c:pt>
                <c:pt idx="7041">
                  <c:v>105615</c:v>
                </c:pt>
                <c:pt idx="7042">
                  <c:v>105630</c:v>
                </c:pt>
                <c:pt idx="7043">
                  <c:v>105645</c:v>
                </c:pt>
                <c:pt idx="7044">
                  <c:v>105660</c:v>
                </c:pt>
                <c:pt idx="7045">
                  <c:v>105675</c:v>
                </c:pt>
                <c:pt idx="7046">
                  <c:v>105690</c:v>
                </c:pt>
                <c:pt idx="7047">
                  <c:v>105705</c:v>
                </c:pt>
                <c:pt idx="7048">
                  <c:v>105720</c:v>
                </c:pt>
                <c:pt idx="7049">
                  <c:v>105735</c:v>
                </c:pt>
                <c:pt idx="7050">
                  <c:v>105750</c:v>
                </c:pt>
                <c:pt idx="7051">
                  <c:v>105765</c:v>
                </c:pt>
                <c:pt idx="7052">
                  <c:v>105780</c:v>
                </c:pt>
                <c:pt idx="7053">
                  <c:v>105795</c:v>
                </c:pt>
                <c:pt idx="7054">
                  <c:v>105810</c:v>
                </c:pt>
                <c:pt idx="7055">
                  <c:v>105825</c:v>
                </c:pt>
                <c:pt idx="7056">
                  <c:v>105840</c:v>
                </c:pt>
                <c:pt idx="7057">
                  <c:v>105855</c:v>
                </c:pt>
                <c:pt idx="7058">
                  <c:v>105870</c:v>
                </c:pt>
                <c:pt idx="7059">
                  <c:v>105885</c:v>
                </c:pt>
                <c:pt idx="7060">
                  <c:v>105900</c:v>
                </c:pt>
                <c:pt idx="7061">
                  <c:v>105915</c:v>
                </c:pt>
                <c:pt idx="7062">
                  <c:v>105930</c:v>
                </c:pt>
                <c:pt idx="7063">
                  <c:v>105945</c:v>
                </c:pt>
                <c:pt idx="7064">
                  <c:v>105960</c:v>
                </c:pt>
                <c:pt idx="7065">
                  <c:v>105975</c:v>
                </c:pt>
                <c:pt idx="7066">
                  <c:v>105990</c:v>
                </c:pt>
                <c:pt idx="7067">
                  <c:v>106005</c:v>
                </c:pt>
                <c:pt idx="7068">
                  <c:v>106020</c:v>
                </c:pt>
                <c:pt idx="7069">
                  <c:v>106035</c:v>
                </c:pt>
                <c:pt idx="7070">
                  <c:v>106050</c:v>
                </c:pt>
                <c:pt idx="7071">
                  <c:v>106065</c:v>
                </c:pt>
                <c:pt idx="7072">
                  <c:v>106080</c:v>
                </c:pt>
                <c:pt idx="7073">
                  <c:v>106095</c:v>
                </c:pt>
                <c:pt idx="7074">
                  <c:v>106110</c:v>
                </c:pt>
                <c:pt idx="7075">
                  <c:v>106125</c:v>
                </c:pt>
                <c:pt idx="7076">
                  <c:v>106140</c:v>
                </c:pt>
                <c:pt idx="7077">
                  <c:v>106155</c:v>
                </c:pt>
                <c:pt idx="7078">
                  <c:v>106170</c:v>
                </c:pt>
                <c:pt idx="7079">
                  <c:v>106185</c:v>
                </c:pt>
                <c:pt idx="7080">
                  <c:v>106200</c:v>
                </c:pt>
                <c:pt idx="7081">
                  <c:v>106215</c:v>
                </c:pt>
                <c:pt idx="7082">
                  <c:v>106230</c:v>
                </c:pt>
                <c:pt idx="7083">
                  <c:v>106245</c:v>
                </c:pt>
                <c:pt idx="7084">
                  <c:v>106260</c:v>
                </c:pt>
                <c:pt idx="7085">
                  <c:v>106275</c:v>
                </c:pt>
                <c:pt idx="7086">
                  <c:v>106290</c:v>
                </c:pt>
                <c:pt idx="7087">
                  <c:v>106305</c:v>
                </c:pt>
                <c:pt idx="7088">
                  <c:v>106320</c:v>
                </c:pt>
                <c:pt idx="7089">
                  <c:v>106335</c:v>
                </c:pt>
                <c:pt idx="7090">
                  <c:v>106350</c:v>
                </c:pt>
                <c:pt idx="7091">
                  <c:v>106365</c:v>
                </c:pt>
                <c:pt idx="7092">
                  <c:v>106380</c:v>
                </c:pt>
                <c:pt idx="7093">
                  <c:v>106395</c:v>
                </c:pt>
                <c:pt idx="7094">
                  <c:v>106410</c:v>
                </c:pt>
                <c:pt idx="7095">
                  <c:v>106425</c:v>
                </c:pt>
                <c:pt idx="7096">
                  <c:v>106440</c:v>
                </c:pt>
                <c:pt idx="7097">
                  <c:v>106455</c:v>
                </c:pt>
                <c:pt idx="7098">
                  <c:v>106470</c:v>
                </c:pt>
                <c:pt idx="7099">
                  <c:v>106485</c:v>
                </c:pt>
                <c:pt idx="7100">
                  <c:v>106500</c:v>
                </c:pt>
                <c:pt idx="7101">
                  <c:v>106515</c:v>
                </c:pt>
                <c:pt idx="7102">
                  <c:v>106530</c:v>
                </c:pt>
                <c:pt idx="7103">
                  <c:v>106545</c:v>
                </c:pt>
                <c:pt idx="7104">
                  <c:v>106560</c:v>
                </c:pt>
                <c:pt idx="7105">
                  <c:v>106575</c:v>
                </c:pt>
                <c:pt idx="7106">
                  <c:v>106590</c:v>
                </c:pt>
                <c:pt idx="7107">
                  <c:v>106605</c:v>
                </c:pt>
                <c:pt idx="7108">
                  <c:v>106620</c:v>
                </c:pt>
                <c:pt idx="7109">
                  <c:v>106635</c:v>
                </c:pt>
                <c:pt idx="7110">
                  <c:v>106650</c:v>
                </c:pt>
                <c:pt idx="7111">
                  <c:v>106665</c:v>
                </c:pt>
                <c:pt idx="7112">
                  <c:v>106680</c:v>
                </c:pt>
                <c:pt idx="7113">
                  <c:v>106695</c:v>
                </c:pt>
                <c:pt idx="7114">
                  <c:v>106710</c:v>
                </c:pt>
                <c:pt idx="7115">
                  <c:v>106725</c:v>
                </c:pt>
                <c:pt idx="7116">
                  <c:v>106740</c:v>
                </c:pt>
                <c:pt idx="7117">
                  <c:v>106755</c:v>
                </c:pt>
                <c:pt idx="7118">
                  <c:v>106770</c:v>
                </c:pt>
                <c:pt idx="7119">
                  <c:v>106785</c:v>
                </c:pt>
                <c:pt idx="7120">
                  <c:v>106800</c:v>
                </c:pt>
                <c:pt idx="7121">
                  <c:v>106815</c:v>
                </c:pt>
                <c:pt idx="7122">
                  <c:v>106830</c:v>
                </c:pt>
                <c:pt idx="7123">
                  <c:v>106845</c:v>
                </c:pt>
                <c:pt idx="7124">
                  <c:v>106860</c:v>
                </c:pt>
                <c:pt idx="7125">
                  <c:v>106875</c:v>
                </c:pt>
                <c:pt idx="7126">
                  <c:v>106890</c:v>
                </c:pt>
                <c:pt idx="7127">
                  <c:v>106905</c:v>
                </c:pt>
                <c:pt idx="7128">
                  <c:v>106920</c:v>
                </c:pt>
                <c:pt idx="7129">
                  <c:v>106935</c:v>
                </c:pt>
                <c:pt idx="7130">
                  <c:v>106950</c:v>
                </c:pt>
                <c:pt idx="7131">
                  <c:v>106965</c:v>
                </c:pt>
                <c:pt idx="7132">
                  <c:v>106980</c:v>
                </c:pt>
                <c:pt idx="7133">
                  <c:v>106995</c:v>
                </c:pt>
                <c:pt idx="7134">
                  <c:v>107010</c:v>
                </c:pt>
                <c:pt idx="7135">
                  <c:v>107025</c:v>
                </c:pt>
                <c:pt idx="7136">
                  <c:v>107040</c:v>
                </c:pt>
                <c:pt idx="7137">
                  <c:v>107055</c:v>
                </c:pt>
                <c:pt idx="7138">
                  <c:v>107070</c:v>
                </c:pt>
                <c:pt idx="7139">
                  <c:v>107085</c:v>
                </c:pt>
                <c:pt idx="7140">
                  <c:v>107100</c:v>
                </c:pt>
                <c:pt idx="7141">
                  <c:v>107115</c:v>
                </c:pt>
                <c:pt idx="7142">
                  <c:v>107130</c:v>
                </c:pt>
                <c:pt idx="7143">
                  <c:v>107145</c:v>
                </c:pt>
                <c:pt idx="7144">
                  <c:v>107160</c:v>
                </c:pt>
                <c:pt idx="7145">
                  <c:v>107175</c:v>
                </c:pt>
                <c:pt idx="7146">
                  <c:v>107190</c:v>
                </c:pt>
                <c:pt idx="7147">
                  <c:v>107205</c:v>
                </c:pt>
                <c:pt idx="7148">
                  <c:v>107220</c:v>
                </c:pt>
                <c:pt idx="7149">
                  <c:v>107235</c:v>
                </c:pt>
                <c:pt idx="7150">
                  <c:v>107250</c:v>
                </c:pt>
                <c:pt idx="7151">
                  <c:v>107265</c:v>
                </c:pt>
                <c:pt idx="7152">
                  <c:v>107280</c:v>
                </c:pt>
                <c:pt idx="7153">
                  <c:v>107295</c:v>
                </c:pt>
                <c:pt idx="7154">
                  <c:v>107310</c:v>
                </c:pt>
                <c:pt idx="7155">
                  <c:v>107325</c:v>
                </c:pt>
                <c:pt idx="7156">
                  <c:v>107340</c:v>
                </c:pt>
                <c:pt idx="7157">
                  <c:v>107355</c:v>
                </c:pt>
                <c:pt idx="7158">
                  <c:v>107370</c:v>
                </c:pt>
                <c:pt idx="7159">
                  <c:v>107385</c:v>
                </c:pt>
                <c:pt idx="7160">
                  <c:v>107400</c:v>
                </c:pt>
                <c:pt idx="7161">
                  <c:v>107415</c:v>
                </c:pt>
                <c:pt idx="7162">
                  <c:v>107430</c:v>
                </c:pt>
                <c:pt idx="7163">
                  <c:v>107445</c:v>
                </c:pt>
                <c:pt idx="7164">
                  <c:v>107460</c:v>
                </c:pt>
                <c:pt idx="7165">
                  <c:v>107475</c:v>
                </c:pt>
                <c:pt idx="7166">
                  <c:v>107490</c:v>
                </c:pt>
                <c:pt idx="7167">
                  <c:v>107505</c:v>
                </c:pt>
                <c:pt idx="7168">
                  <c:v>107520</c:v>
                </c:pt>
                <c:pt idx="7169">
                  <c:v>107535</c:v>
                </c:pt>
                <c:pt idx="7170">
                  <c:v>107550</c:v>
                </c:pt>
                <c:pt idx="7171">
                  <c:v>107565</c:v>
                </c:pt>
                <c:pt idx="7172">
                  <c:v>107580</c:v>
                </c:pt>
                <c:pt idx="7173">
                  <c:v>107595</c:v>
                </c:pt>
                <c:pt idx="7174">
                  <c:v>107610</c:v>
                </c:pt>
                <c:pt idx="7175">
                  <c:v>107625</c:v>
                </c:pt>
                <c:pt idx="7176">
                  <c:v>107640</c:v>
                </c:pt>
                <c:pt idx="7177">
                  <c:v>107655</c:v>
                </c:pt>
                <c:pt idx="7178">
                  <c:v>107670</c:v>
                </c:pt>
                <c:pt idx="7179">
                  <c:v>107685</c:v>
                </c:pt>
                <c:pt idx="7180">
                  <c:v>107700</c:v>
                </c:pt>
                <c:pt idx="7181">
                  <c:v>107715</c:v>
                </c:pt>
                <c:pt idx="7182">
                  <c:v>107730</c:v>
                </c:pt>
                <c:pt idx="7183">
                  <c:v>107745</c:v>
                </c:pt>
                <c:pt idx="7184">
                  <c:v>107760</c:v>
                </c:pt>
                <c:pt idx="7185">
                  <c:v>107775</c:v>
                </c:pt>
                <c:pt idx="7186">
                  <c:v>107790</c:v>
                </c:pt>
                <c:pt idx="7187">
                  <c:v>107805</c:v>
                </c:pt>
                <c:pt idx="7188">
                  <c:v>107820</c:v>
                </c:pt>
                <c:pt idx="7189">
                  <c:v>107835</c:v>
                </c:pt>
                <c:pt idx="7190">
                  <c:v>107850</c:v>
                </c:pt>
                <c:pt idx="7191">
                  <c:v>107865</c:v>
                </c:pt>
                <c:pt idx="7192">
                  <c:v>107880</c:v>
                </c:pt>
                <c:pt idx="7193">
                  <c:v>107895</c:v>
                </c:pt>
                <c:pt idx="7194">
                  <c:v>107910</c:v>
                </c:pt>
                <c:pt idx="7195">
                  <c:v>107925</c:v>
                </c:pt>
                <c:pt idx="7196">
                  <c:v>107940</c:v>
                </c:pt>
                <c:pt idx="7197">
                  <c:v>107955</c:v>
                </c:pt>
                <c:pt idx="7198">
                  <c:v>107970</c:v>
                </c:pt>
                <c:pt idx="7199">
                  <c:v>107985</c:v>
                </c:pt>
                <c:pt idx="7200">
                  <c:v>108000</c:v>
                </c:pt>
                <c:pt idx="7201">
                  <c:v>108015</c:v>
                </c:pt>
                <c:pt idx="7202">
                  <c:v>108030</c:v>
                </c:pt>
                <c:pt idx="7203">
                  <c:v>108045</c:v>
                </c:pt>
                <c:pt idx="7204">
                  <c:v>108060</c:v>
                </c:pt>
                <c:pt idx="7205">
                  <c:v>108075</c:v>
                </c:pt>
                <c:pt idx="7206">
                  <c:v>108090</c:v>
                </c:pt>
                <c:pt idx="7207">
                  <c:v>108105</c:v>
                </c:pt>
                <c:pt idx="7208">
                  <c:v>108120</c:v>
                </c:pt>
                <c:pt idx="7209">
                  <c:v>108135</c:v>
                </c:pt>
                <c:pt idx="7210">
                  <c:v>108150</c:v>
                </c:pt>
                <c:pt idx="7211">
                  <c:v>108165</c:v>
                </c:pt>
                <c:pt idx="7212">
                  <c:v>108180</c:v>
                </c:pt>
                <c:pt idx="7213">
                  <c:v>108195</c:v>
                </c:pt>
                <c:pt idx="7214">
                  <c:v>108210</c:v>
                </c:pt>
                <c:pt idx="7215">
                  <c:v>108225</c:v>
                </c:pt>
                <c:pt idx="7216">
                  <c:v>108240</c:v>
                </c:pt>
                <c:pt idx="7217">
                  <c:v>108255</c:v>
                </c:pt>
                <c:pt idx="7218">
                  <c:v>108270</c:v>
                </c:pt>
                <c:pt idx="7219">
                  <c:v>108285</c:v>
                </c:pt>
                <c:pt idx="7220">
                  <c:v>108300</c:v>
                </c:pt>
                <c:pt idx="7221">
                  <c:v>108315</c:v>
                </c:pt>
                <c:pt idx="7222">
                  <c:v>108330</c:v>
                </c:pt>
                <c:pt idx="7223">
                  <c:v>108345</c:v>
                </c:pt>
                <c:pt idx="7224">
                  <c:v>108360</c:v>
                </c:pt>
                <c:pt idx="7225">
                  <c:v>108375</c:v>
                </c:pt>
                <c:pt idx="7226">
                  <c:v>108390</c:v>
                </c:pt>
                <c:pt idx="7227">
                  <c:v>108405</c:v>
                </c:pt>
                <c:pt idx="7228">
                  <c:v>108420</c:v>
                </c:pt>
                <c:pt idx="7229">
                  <c:v>108435</c:v>
                </c:pt>
                <c:pt idx="7230">
                  <c:v>108450</c:v>
                </c:pt>
                <c:pt idx="7231">
                  <c:v>108465</c:v>
                </c:pt>
                <c:pt idx="7232">
                  <c:v>108480</c:v>
                </c:pt>
                <c:pt idx="7233">
                  <c:v>108495</c:v>
                </c:pt>
                <c:pt idx="7234">
                  <c:v>108510</c:v>
                </c:pt>
                <c:pt idx="7235">
                  <c:v>108525</c:v>
                </c:pt>
                <c:pt idx="7236">
                  <c:v>108540</c:v>
                </c:pt>
                <c:pt idx="7237">
                  <c:v>108555</c:v>
                </c:pt>
                <c:pt idx="7238">
                  <c:v>108570</c:v>
                </c:pt>
                <c:pt idx="7239">
                  <c:v>108585</c:v>
                </c:pt>
                <c:pt idx="7240">
                  <c:v>108600</c:v>
                </c:pt>
                <c:pt idx="7241">
                  <c:v>108615</c:v>
                </c:pt>
                <c:pt idx="7242">
                  <c:v>108630</c:v>
                </c:pt>
                <c:pt idx="7243">
                  <c:v>108645</c:v>
                </c:pt>
                <c:pt idx="7244">
                  <c:v>108660</c:v>
                </c:pt>
                <c:pt idx="7245">
                  <c:v>108675</c:v>
                </c:pt>
                <c:pt idx="7246">
                  <c:v>108690</c:v>
                </c:pt>
                <c:pt idx="7247">
                  <c:v>108705</c:v>
                </c:pt>
                <c:pt idx="7248">
                  <c:v>108720</c:v>
                </c:pt>
                <c:pt idx="7249">
                  <c:v>108735</c:v>
                </c:pt>
                <c:pt idx="7250">
                  <c:v>108750</c:v>
                </c:pt>
                <c:pt idx="7251">
                  <c:v>108765</c:v>
                </c:pt>
                <c:pt idx="7252">
                  <c:v>108780</c:v>
                </c:pt>
                <c:pt idx="7253">
                  <c:v>108795</c:v>
                </c:pt>
                <c:pt idx="7254">
                  <c:v>108810</c:v>
                </c:pt>
                <c:pt idx="7255">
                  <c:v>108825</c:v>
                </c:pt>
                <c:pt idx="7256">
                  <c:v>108840</c:v>
                </c:pt>
                <c:pt idx="7257">
                  <c:v>108855</c:v>
                </c:pt>
                <c:pt idx="7258">
                  <c:v>108870</c:v>
                </c:pt>
                <c:pt idx="7259">
                  <c:v>108885</c:v>
                </c:pt>
                <c:pt idx="7260">
                  <c:v>108900</c:v>
                </c:pt>
                <c:pt idx="7261">
                  <c:v>108915</c:v>
                </c:pt>
                <c:pt idx="7262">
                  <c:v>108930</c:v>
                </c:pt>
                <c:pt idx="7263">
                  <c:v>108945</c:v>
                </c:pt>
                <c:pt idx="7264">
                  <c:v>108960</c:v>
                </c:pt>
                <c:pt idx="7265">
                  <c:v>108975</c:v>
                </c:pt>
                <c:pt idx="7266">
                  <c:v>108990</c:v>
                </c:pt>
                <c:pt idx="7267">
                  <c:v>109005</c:v>
                </c:pt>
                <c:pt idx="7268">
                  <c:v>109020</c:v>
                </c:pt>
                <c:pt idx="7269">
                  <c:v>109035</c:v>
                </c:pt>
                <c:pt idx="7270">
                  <c:v>109050</c:v>
                </c:pt>
                <c:pt idx="7271">
                  <c:v>109065</c:v>
                </c:pt>
                <c:pt idx="7272">
                  <c:v>109080</c:v>
                </c:pt>
                <c:pt idx="7273">
                  <c:v>109095</c:v>
                </c:pt>
                <c:pt idx="7274">
                  <c:v>109110</c:v>
                </c:pt>
                <c:pt idx="7275">
                  <c:v>109125</c:v>
                </c:pt>
                <c:pt idx="7276">
                  <c:v>109140</c:v>
                </c:pt>
                <c:pt idx="7277">
                  <c:v>109155</c:v>
                </c:pt>
                <c:pt idx="7278">
                  <c:v>109170</c:v>
                </c:pt>
                <c:pt idx="7279">
                  <c:v>109185</c:v>
                </c:pt>
                <c:pt idx="7280">
                  <c:v>109200</c:v>
                </c:pt>
                <c:pt idx="7281">
                  <c:v>109215</c:v>
                </c:pt>
                <c:pt idx="7282">
                  <c:v>109230</c:v>
                </c:pt>
                <c:pt idx="7283">
                  <c:v>109245</c:v>
                </c:pt>
                <c:pt idx="7284">
                  <c:v>109260</c:v>
                </c:pt>
                <c:pt idx="7285">
                  <c:v>109275</c:v>
                </c:pt>
                <c:pt idx="7286">
                  <c:v>109290</c:v>
                </c:pt>
                <c:pt idx="7287">
                  <c:v>109305</c:v>
                </c:pt>
                <c:pt idx="7288">
                  <c:v>109320</c:v>
                </c:pt>
                <c:pt idx="7289">
                  <c:v>109335</c:v>
                </c:pt>
                <c:pt idx="7290">
                  <c:v>109350</c:v>
                </c:pt>
                <c:pt idx="7291">
                  <c:v>109365</c:v>
                </c:pt>
                <c:pt idx="7292">
                  <c:v>109380</c:v>
                </c:pt>
                <c:pt idx="7293">
                  <c:v>109395</c:v>
                </c:pt>
                <c:pt idx="7294">
                  <c:v>109410</c:v>
                </c:pt>
                <c:pt idx="7295">
                  <c:v>109425</c:v>
                </c:pt>
                <c:pt idx="7296">
                  <c:v>109440</c:v>
                </c:pt>
                <c:pt idx="7297">
                  <c:v>109455</c:v>
                </c:pt>
                <c:pt idx="7298">
                  <c:v>109470</c:v>
                </c:pt>
                <c:pt idx="7299">
                  <c:v>109485</c:v>
                </c:pt>
                <c:pt idx="7300">
                  <c:v>109500</c:v>
                </c:pt>
                <c:pt idx="7301">
                  <c:v>109515</c:v>
                </c:pt>
                <c:pt idx="7302">
                  <c:v>109530</c:v>
                </c:pt>
                <c:pt idx="7303">
                  <c:v>109545</c:v>
                </c:pt>
                <c:pt idx="7304">
                  <c:v>109560</c:v>
                </c:pt>
                <c:pt idx="7305">
                  <c:v>109575</c:v>
                </c:pt>
                <c:pt idx="7306">
                  <c:v>109590</c:v>
                </c:pt>
                <c:pt idx="7307">
                  <c:v>109605</c:v>
                </c:pt>
                <c:pt idx="7308">
                  <c:v>109620</c:v>
                </c:pt>
                <c:pt idx="7309">
                  <c:v>109635</c:v>
                </c:pt>
                <c:pt idx="7310">
                  <c:v>109650</c:v>
                </c:pt>
                <c:pt idx="7311">
                  <c:v>109665</c:v>
                </c:pt>
                <c:pt idx="7312">
                  <c:v>109680</c:v>
                </c:pt>
                <c:pt idx="7313">
                  <c:v>109695</c:v>
                </c:pt>
                <c:pt idx="7314">
                  <c:v>109710</c:v>
                </c:pt>
                <c:pt idx="7315">
                  <c:v>109725</c:v>
                </c:pt>
                <c:pt idx="7316">
                  <c:v>109740</c:v>
                </c:pt>
                <c:pt idx="7317">
                  <c:v>109755</c:v>
                </c:pt>
                <c:pt idx="7318">
                  <c:v>109770</c:v>
                </c:pt>
                <c:pt idx="7319">
                  <c:v>109785</c:v>
                </c:pt>
                <c:pt idx="7320">
                  <c:v>109800</c:v>
                </c:pt>
                <c:pt idx="7321">
                  <c:v>109815</c:v>
                </c:pt>
                <c:pt idx="7322">
                  <c:v>109830</c:v>
                </c:pt>
                <c:pt idx="7323">
                  <c:v>109845</c:v>
                </c:pt>
                <c:pt idx="7324">
                  <c:v>109860</c:v>
                </c:pt>
                <c:pt idx="7325">
                  <c:v>109875</c:v>
                </c:pt>
                <c:pt idx="7326">
                  <c:v>109890</c:v>
                </c:pt>
                <c:pt idx="7327">
                  <c:v>109905</c:v>
                </c:pt>
                <c:pt idx="7328">
                  <c:v>109920</c:v>
                </c:pt>
                <c:pt idx="7329">
                  <c:v>109935</c:v>
                </c:pt>
                <c:pt idx="7330">
                  <c:v>109950</c:v>
                </c:pt>
                <c:pt idx="7331">
                  <c:v>109965</c:v>
                </c:pt>
                <c:pt idx="7332">
                  <c:v>109980</c:v>
                </c:pt>
                <c:pt idx="7333">
                  <c:v>109995</c:v>
                </c:pt>
                <c:pt idx="7334">
                  <c:v>110010</c:v>
                </c:pt>
                <c:pt idx="7335">
                  <c:v>110025</c:v>
                </c:pt>
                <c:pt idx="7336">
                  <c:v>110040</c:v>
                </c:pt>
                <c:pt idx="7337">
                  <c:v>110055</c:v>
                </c:pt>
                <c:pt idx="7338">
                  <c:v>110070</c:v>
                </c:pt>
                <c:pt idx="7339">
                  <c:v>110085</c:v>
                </c:pt>
                <c:pt idx="7340">
                  <c:v>110100</c:v>
                </c:pt>
                <c:pt idx="7341">
                  <c:v>110115</c:v>
                </c:pt>
                <c:pt idx="7342">
                  <c:v>110130</c:v>
                </c:pt>
                <c:pt idx="7343">
                  <c:v>110145</c:v>
                </c:pt>
                <c:pt idx="7344">
                  <c:v>110160</c:v>
                </c:pt>
                <c:pt idx="7345">
                  <c:v>110175</c:v>
                </c:pt>
                <c:pt idx="7346">
                  <c:v>110190</c:v>
                </c:pt>
                <c:pt idx="7347">
                  <c:v>110205</c:v>
                </c:pt>
                <c:pt idx="7348">
                  <c:v>110220</c:v>
                </c:pt>
                <c:pt idx="7349">
                  <c:v>110235</c:v>
                </c:pt>
                <c:pt idx="7350">
                  <c:v>110250</c:v>
                </c:pt>
                <c:pt idx="7351">
                  <c:v>110265</c:v>
                </c:pt>
                <c:pt idx="7352">
                  <c:v>110280</c:v>
                </c:pt>
                <c:pt idx="7353">
                  <c:v>110295</c:v>
                </c:pt>
                <c:pt idx="7354">
                  <c:v>110310</c:v>
                </c:pt>
                <c:pt idx="7355">
                  <c:v>110325</c:v>
                </c:pt>
                <c:pt idx="7356">
                  <c:v>110340</c:v>
                </c:pt>
                <c:pt idx="7357">
                  <c:v>110355</c:v>
                </c:pt>
                <c:pt idx="7358">
                  <c:v>110370</c:v>
                </c:pt>
                <c:pt idx="7359">
                  <c:v>110385</c:v>
                </c:pt>
                <c:pt idx="7360">
                  <c:v>110400</c:v>
                </c:pt>
                <c:pt idx="7361">
                  <c:v>110415</c:v>
                </c:pt>
                <c:pt idx="7362">
                  <c:v>110430</c:v>
                </c:pt>
                <c:pt idx="7363">
                  <c:v>110445</c:v>
                </c:pt>
                <c:pt idx="7364">
                  <c:v>110460</c:v>
                </c:pt>
                <c:pt idx="7365">
                  <c:v>110475</c:v>
                </c:pt>
                <c:pt idx="7366">
                  <c:v>110490</c:v>
                </c:pt>
                <c:pt idx="7367">
                  <c:v>110505</c:v>
                </c:pt>
                <c:pt idx="7368">
                  <c:v>110520</c:v>
                </c:pt>
                <c:pt idx="7369">
                  <c:v>110535</c:v>
                </c:pt>
                <c:pt idx="7370">
                  <c:v>110550</c:v>
                </c:pt>
                <c:pt idx="7371">
                  <c:v>110565</c:v>
                </c:pt>
                <c:pt idx="7372">
                  <c:v>110580</c:v>
                </c:pt>
                <c:pt idx="7373">
                  <c:v>110595</c:v>
                </c:pt>
                <c:pt idx="7374">
                  <c:v>110610</c:v>
                </c:pt>
                <c:pt idx="7375">
                  <c:v>110625</c:v>
                </c:pt>
                <c:pt idx="7376">
                  <c:v>110640</c:v>
                </c:pt>
                <c:pt idx="7377">
                  <c:v>110655</c:v>
                </c:pt>
                <c:pt idx="7378">
                  <c:v>110670</c:v>
                </c:pt>
                <c:pt idx="7379">
                  <c:v>110685</c:v>
                </c:pt>
                <c:pt idx="7380">
                  <c:v>110700</c:v>
                </c:pt>
                <c:pt idx="7381">
                  <c:v>110715</c:v>
                </c:pt>
                <c:pt idx="7382">
                  <c:v>110730</c:v>
                </c:pt>
                <c:pt idx="7383">
                  <c:v>110745</c:v>
                </c:pt>
                <c:pt idx="7384">
                  <c:v>110760</c:v>
                </c:pt>
                <c:pt idx="7385">
                  <c:v>110775</c:v>
                </c:pt>
                <c:pt idx="7386">
                  <c:v>110790</c:v>
                </c:pt>
                <c:pt idx="7387">
                  <c:v>110805</c:v>
                </c:pt>
                <c:pt idx="7388">
                  <c:v>110820</c:v>
                </c:pt>
                <c:pt idx="7389">
                  <c:v>110835</c:v>
                </c:pt>
                <c:pt idx="7390">
                  <c:v>110850</c:v>
                </c:pt>
                <c:pt idx="7391">
                  <c:v>110865</c:v>
                </c:pt>
                <c:pt idx="7392">
                  <c:v>110880</c:v>
                </c:pt>
                <c:pt idx="7393">
                  <c:v>110895</c:v>
                </c:pt>
                <c:pt idx="7394">
                  <c:v>110910</c:v>
                </c:pt>
                <c:pt idx="7395">
                  <c:v>110925</c:v>
                </c:pt>
                <c:pt idx="7396">
                  <c:v>110940</c:v>
                </c:pt>
                <c:pt idx="7397">
                  <c:v>110955</c:v>
                </c:pt>
                <c:pt idx="7398">
                  <c:v>110970</c:v>
                </c:pt>
                <c:pt idx="7399">
                  <c:v>110985</c:v>
                </c:pt>
                <c:pt idx="7400">
                  <c:v>111000</c:v>
                </c:pt>
                <c:pt idx="7401">
                  <c:v>111015</c:v>
                </c:pt>
                <c:pt idx="7402">
                  <c:v>111030</c:v>
                </c:pt>
                <c:pt idx="7403">
                  <c:v>111045</c:v>
                </c:pt>
                <c:pt idx="7404">
                  <c:v>111060</c:v>
                </c:pt>
                <c:pt idx="7405">
                  <c:v>111075</c:v>
                </c:pt>
                <c:pt idx="7406">
                  <c:v>111090</c:v>
                </c:pt>
                <c:pt idx="7407">
                  <c:v>111105</c:v>
                </c:pt>
                <c:pt idx="7408">
                  <c:v>111120</c:v>
                </c:pt>
                <c:pt idx="7409">
                  <c:v>111135</c:v>
                </c:pt>
                <c:pt idx="7410">
                  <c:v>111150</c:v>
                </c:pt>
                <c:pt idx="7411">
                  <c:v>111165</c:v>
                </c:pt>
                <c:pt idx="7412">
                  <c:v>111180</c:v>
                </c:pt>
                <c:pt idx="7413">
                  <c:v>111195</c:v>
                </c:pt>
                <c:pt idx="7414">
                  <c:v>111210</c:v>
                </c:pt>
                <c:pt idx="7415">
                  <c:v>111225</c:v>
                </c:pt>
                <c:pt idx="7416">
                  <c:v>111240</c:v>
                </c:pt>
                <c:pt idx="7417">
                  <c:v>111255</c:v>
                </c:pt>
                <c:pt idx="7418">
                  <c:v>111270</c:v>
                </c:pt>
                <c:pt idx="7419">
                  <c:v>111285</c:v>
                </c:pt>
                <c:pt idx="7420">
                  <c:v>111300</c:v>
                </c:pt>
                <c:pt idx="7421">
                  <c:v>111315</c:v>
                </c:pt>
                <c:pt idx="7422">
                  <c:v>111330</c:v>
                </c:pt>
                <c:pt idx="7423">
                  <c:v>111345</c:v>
                </c:pt>
                <c:pt idx="7424">
                  <c:v>111360</c:v>
                </c:pt>
                <c:pt idx="7425">
                  <c:v>111375</c:v>
                </c:pt>
                <c:pt idx="7426">
                  <c:v>111390</c:v>
                </c:pt>
                <c:pt idx="7427">
                  <c:v>111405</c:v>
                </c:pt>
                <c:pt idx="7428">
                  <c:v>111420</c:v>
                </c:pt>
                <c:pt idx="7429">
                  <c:v>111435</c:v>
                </c:pt>
                <c:pt idx="7430">
                  <c:v>111450</c:v>
                </c:pt>
                <c:pt idx="7431">
                  <c:v>111465</c:v>
                </c:pt>
                <c:pt idx="7432">
                  <c:v>111480</c:v>
                </c:pt>
                <c:pt idx="7433">
                  <c:v>111495</c:v>
                </c:pt>
                <c:pt idx="7434">
                  <c:v>111510</c:v>
                </c:pt>
                <c:pt idx="7435">
                  <c:v>111525</c:v>
                </c:pt>
                <c:pt idx="7436">
                  <c:v>111540</c:v>
                </c:pt>
                <c:pt idx="7437">
                  <c:v>111555</c:v>
                </c:pt>
                <c:pt idx="7438">
                  <c:v>111570</c:v>
                </c:pt>
                <c:pt idx="7439">
                  <c:v>111585</c:v>
                </c:pt>
                <c:pt idx="7440">
                  <c:v>111600</c:v>
                </c:pt>
                <c:pt idx="7441">
                  <c:v>111615</c:v>
                </c:pt>
                <c:pt idx="7442">
                  <c:v>111630</c:v>
                </c:pt>
                <c:pt idx="7443">
                  <c:v>111645</c:v>
                </c:pt>
                <c:pt idx="7444">
                  <c:v>111660</c:v>
                </c:pt>
                <c:pt idx="7445">
                  <c:v>111675</c:v>
                </c:pt>
                <c:pt idx="7446">
                  <c:v>111690</c:v>
                </c:pt>
                <c:pt idx="7447">
                  <c:v>111705</c:v>
                </c:pt>
                <c:pt idx="7448">
                  <c:v>111720</c:v>
                </c:pt>
                <c:pt idx="7449">
                  <c:v>111735</c:v>
                </c:pt>
                <c:pt idx="7450">
                  <c:v>111750</c:v>
                </c:pt>
                <c:pt idx="7451">
                  <c:v>111765</c:v>
                </c:pt>
                <c:pt idx="7452">
                  <c:v>111780</c:v>
                </c:pt>
                <c:pt idx="7453">
                  <c:v>111795</c:v>
                </c:pt>
                <c:pt idx="7454">
                  <c:v>111810</c:v>
                </c:pt>
                <c:pt idx="7455">
                  <c:v>111825</c:v>
                </c:pt>
                <c:pt idx="7456">
                  <c:v>111840</c:v>
                </c:pt>
                <c:pt idx="7457">
                  <c:v>111855</c:v>
                </c:pt>
                <c:pt idx="7458">
                  <c:v>111870</c:v>
                </c:pt>
                <c:pt idx="7459">
                  <c:v>111885</c:v>
                </c:pt>
                <c:pt idx="7460">
                  <c:v>111900</c:v>
                </c:pt>
                <c:pt idx="7461">
                  <c:v>111915</c:v>
                </c:pt>
                <c:pt idx="7462">
                  <c:v>111930</c:v>
                </c:pt>
                <c:pt idx="7463">
                  <c:v>111945</c:v>
                </c:pt>
                <c:pt idx="7464">
                  <c:v>111960</c:v>
                </c:pt>
                <c:pt idx="7465">
                  <c:v>111975</c:v>
                </c:pt>
                <c:pt idx="7466">
                  <c:v>111990</c:v>
                </c:pt>
                <c:pt idx="7467">
                  <c:v>112005</c:v>
                </c:pt>
                <c:pt idx="7468">
                  <c:v>112020</c:v>
                </c:pt>
                <c:pt idx="7469">
                  <c:v>112035</c:v>
                </c:pt>
                <c:pt idx="7470">
                  <c:v>112050</c:v>
                </c:pt>
                <c:pt idx="7471">
                  <c:v>112065</c:v>
                </c:pt>
                <c:pt idx="7472">
                  <c:v>112080</c:v>
                </c:pt>
                <c:pt idx="7473">
                  <c:v>112095</c:v>
                </c:pt>
                <c:pt idx="7474">
                  <c:v>112110</c:v>
                </c:pt>
                <c:pt idx="7475">
                  <c:v>112125</c:v>
                </c:pt>
                <c:pt idx="7476">
                  <c:v>112140</c:v>
                </c:pt>
                <c:pt idx="7477">
                  <c:v>112155</c:v>
                </c:pt>
                <c:pt idx="7478">
                  <c:v>112170</c:v>
                </c:pt>
                <c:pt idx="7479">
                  <c:v>112185</c:v>
                </c:pt>
                <c:pt idx="7480">
                  <c:v>112200</c:v>
                </c:pt>
                <c:pt idx="7481">
                  <c:v>112215</c:v>
                </c:pt>
                <c:pt idx="7482">
                  <c:v>112230</c:v>
                </c:pt>
                <c:pt idx="7483">
                  <c:v>112245</c:v>
                </c:pt>
                <c:pt idx="7484">
                  <c:v>112260</c:v>
                </c:pt>
                <c:pt idx="7485">
                  <c:v>112275</c:v>
                </c:pt>
                <c:pt idx="7486">
                  <c:v>112290</c:v>
                </c:pt>
                <c:pt idx="7487">
                  <c:v>112305</c:v>
                </c:pt>
                <c:pt idx="7488">
                  <c:v>112320</c:v>
                </c:pt>
                <c:pt idx="7489">
                  <c:v>112335</c:v>
                </c:pt>
                <c:pt idx="7490">
                  <c:v>112350</c:v>
                </c:pt>
                <c:pt idx="7491">
                  <c:v>112365</c:v>
                </c:pt>
                <c:pt idx="7492">
                  <c:v>112380</c:v>
                </c:pt>
                <c:pt idx="7493">
                  <c:v>112395</c:v>
                </c:pt>
                <c:pt idx="7494">
                  <c:v>112410</c:v>
                </c:pt>
                <c:pt idx="7495">
                  <c:v>112425</c:v>
                </c:pt>
                <c:pt idx="7496">
                  <c:v>112440</c:v>
                </c:pt>
                <c:pt idx="7497">
                  <c:v>112455</c:v>
                </c:pt>
                <c:pt idx="7498">
                  <c:v>112470</c:v>
                </c:pt>
                <c:pt idx="7499">
                  <c:v>112485</c:v>
                </c:pt>
                <c:pt idx="7500">
                  <c:v>112500</c:v>
                </c:pt>
                <c:pt idx="7501">
                  <c:v>112515</c:v>
                </c:pt>
                <c:pt idx="7502">
                  <c:v>112530</c:v>
                </c:pt>
                <c:pt idx="7503">
                  <c:v>112545</c:v>
                </c:pt>
                <c:pt idx="7504">
                  <c:v>112560</c:v>
                </c:pt>
                <c:pt idx="7505">
                  <c:v>112575</c:v>
                </c:pt>
                <c:pt idx="7506">
                  <c:v>112590</c:v>
                </c:pt>
                <c:pt idx="7507">
                  <c:v>112605</c:v>
                </c:pt>
                <c:pt idx="7508">
                  <c:v>112620</c:v>
                </c:pt>
                <c:pt idx="7509">
                  <c:v>112635</c:v>
                </c:pt>
                <c:pt idx="7510">
                  <c:v>112650</c:v>
                </c:pt>
                <c:pt idx="7511">
                  <c:v>112665</c:v>
                </c:pt>
                <c:pt idx="7512">
                  <c:v>112680</c:v>
                </c:pt>
                <c:pt idx="7513">
                  <c:v>112695</c:v>
                </c:pt>
                <c:pt idx="7514">
                  <c:v>112710</c:v>
                </c:pt>
                <c:pt idx="7515">
                  <c:v>112725</c:v>
                </c:pt>
                <c:pt idx="7516">
                  <c:v>112740</c:v>
                </c:pt>
                <c:pt idx="7517">
                  <c:v>112755</c:v>
                </c:pt>
                <c:pt idx="7518">
                  <c:v>112770</c:v>
                </c:pt>
                <c:pt idx="7519">
                  <c:v>112785</c:v>
                </c:pt>
                <c:pt idx="7520">
                  <c:v>112800</c:v>
                </c:pt>
                <c:pt idx="7521">
                  <c:v>112815</c:v>
                </c:pt>
                <c:pt idx="7522">
                  <c:v>112830</c:v>
                </c:pt>
                <c:pt idx="7523">
                  <c:v>112845</c:v>
                </c:pt>
                <c:pt idx="7524">
                  <c:v>112860</c:v>
                </c:pt>
                <c:pt idx="7525">
                  <c:v>112875</c:v>
                </c:pt>
                <c:pt idx="7526">
                  <c:v>112890</c:v>
                </c:pt>
                <c:pt idx="7527">
                  <c:v>112905</c:v>
                </c:pt>
                <c:pt idx="7528">
                  <c:v>112920</c:v>
                </c:pt>
                <c:pt idx="7529">
                  <c:v>112935</c:v>
                </c:pt>
                <c:pt idx="7530">
                  <c:v>112950</c:v>
                </c:pt>
                <c:pt idx="7531">
                  <c:v>112965</c:v>
                </c:pt>
                <c:pt idx="7532">
                  <c:v>112980</c:v>
                </c:pt>
                <c:pt idx="7533">
                  <c:v>112995</c:v>
                </c:pt>
                <c:pt idx="7534">
                  <c:v>113010</c:v>
                </c:pt>
                <c:pt idx="7535">
                  <c:v>113025</c:v>
                </c:pt>
                <c:pt idx="7536">
                  <c:v>113040</c:v>
                </c:pt>
                <c:pt idx="7537">
                  <c:v>113055</c:v>
                </c:pt>
                <c:pt idx="7538">
                  <c:v>113070</c:v>
                </c:pt>
                <c:pt idx="7539">
                  <c:v>113085</c:v>
                </c:pt>
                <c:pt idx="7540">
                  <c:v>113100</c:v>
                </c:pt>
                <c:pt idx="7541">
                  <c:v>113115</c:v>
                </c:pt>
                <c:pt idx="7542">
                  <c:v>113130</c:v>
                </c:pt>
                <c:pt idx="7543">
                  <c:v>113145</c:v>
                </c:pt>
                <c:pt idx="7544">
                  <c:v>113160</c:v>
                </c:pt>
                <c:pt idx="7545">
                  <c:v>113175</c:v>
                </c:pt>
                <c:pt idx="7546">
                  <c:v>113190</c:v>
                </c:pt>
                <c:pt idx="7547">
                  <c:v>113205</c:v>
                </c:pt>
                <c:pt idx="7548">
                  <c:v>113220</c:v>
                </c:pt>
                <c:pt idx="7549">
                  <c:v>113235</c:v>
                </c:pt>
                <c:pt idx="7550">
                  <c:v>113250</c:v>
                </c:pt>
                <c:pt idx="7551">
                  <c:v>113265</c:v>
                </c:pt>
                <c:pt idx="7552">
                  <c:v>113280</c:v>
                </c:pt>
                <c:pt idx="7553">
                  <c:v>113295</c:v>
                </c:pt>
                <c:pt idx="7554">
                  <c:v>113310</c:v>
                </c:pt>
                <c:pt idx="7555">
                  <c:v>113325</c:v>
                </c:pt>
                <c:pt idx="7556">
                  <c:v>113340</c:v>
                </c:pt>
                <c:pt idx="7557">
                  <c:v>113355</c:v>
                </c:pt>
                <c:pt idx="7558">
                  <c:v>113370</c:v>
                </c:pt>
                <c:pt idx="7559">
                  <c:v>113385</c:v>
                </c:pt>
                <c:pt idx="7560">
                  <c:v>113400</c:v>
                </c:pt>
                <c:pt idx="7561">
                  <c:v>113415</c:v>
                </c:pt>
                <c:pt idx="7562">
                  <c:v>113430</c:v>
                </c:pt>
                <c:pt idx="7563">
                  <c:v>113445</c:v>
                </c:pt>
                <c:pt idx="7564">
                  <c:v>113460</c:v>
                </c:pt>
                <c:pt idx="7565">
                  <c:v>113475</c:v>
                </c:pt>
                <c:pt idx="7566">
                  <c:v>113490</c:v>
                </c:pt>
                <c:pt idx="7567">
                  <c:v>113505</c:v>
                </c:pt>
                <c:pt idx="7568">
                  <c:v>113520</c:v>
                </c:pt>
                <c:pt idx="7569">
                  <c:v>113535</c:v>
                </c:pt>
                <c:pt idx="7570">
                  <c:v>113550</c:v>
                </c:pt>
                <c:pt idx="7571">
                  <c:v>113565</c:v>
                </c:pt>
                <c:pt idx="7572">
                  <c:v>113580</c:v>
                </c:pt>
                <c:pt idx="7573">
                  <c:v>113595</c:v>
                </c:pt>
                <c:pt idx="7574">
                  <c:v>113610</c:v>
                </c:pt>
                <c:pt idx="7575">
                  <c:v>113625</c:v>
                </c:pt>
                <c:pt idx="7576">
                  <c:v>113640</c:v>
                </c:pt>
                <c:pt idx="7577">
                  <c:v>113655</c:v>
                </c:pt>
                <c:pt idx="7578">
                  <c:v>113670</c:v>
                </c:pt>
                <c:pt idx="7579">
                  <c:v>113685</c:v>
                </c:pt>
                <c:pt idx="7580">
                  <c:v>113700</c:v>
                </c:pt>
                <c:pt idx="7581">
                  <c:v>113715</c:v>
                </c:pt>
                <c:pt idx="7582">
                  <c:v>113730</c:v>
                </c:pt>
                <c:pt idx="7583">
                  <c:v>113745</c:v>
                </c:pt>
                <c:pt idx="7584">
                  <c:v>113760</c:v>
                </c:pt>
                <c:pt idx="7585">
                  <c:v>113775</c:v>
                </c:pt>
                <c:pt idx="7586">
                  <c:v>113790</c:v>
                </c:pt>
                <c:pt idx="7587">
                  <c:v>113805</c:v>
                </c:pt>
                <c:pt idx="7588">
                  <c:v>113820</c:v>
                </c:pt>
                <c:pt idx="7589">
                  <c:v>113835</c:v>
                </c:pt>
                <c:pt idx="7590">
                  <c:v>113850</c:v>
                </c:pt>
                <c:pt idx="7591">
                  <c:v>113865</c:v>
                </c:pt>
                <c:pt idx="7592">
                  <c:v>113880</c:v>
                </c:pt>
                <c:pt idx="7593">
                  <c:v>113895</c:v>
                </c:pt>
                <c:pt idx="7594">
                  <c:v>113910</c:v>
                </c:pt>
                <c:pt idx="7595">
                  <c:v>113925</c:v>
                </c:pt>
                <c:pt idx="7596">
                  <c:v>113940</c:v>
                </c:pt>
                <c:pt idx="7597">
                  <c:v>113955</c:v>
                </c:pt>
                <c:pt idx="7598">
                  <c:v>113970</c:v>
                </c:pt>
                <c:pt idx="7599">
                  <c:v>113985</c:v>
                </c:pt>
                <c:pt idx="7600">
                  <c:v>114000</c:v>
                </c:pt>
                <c:pt idx="7601">
                  <c:v>114015</c:v>
                </c:pt>
                <c:pt idx="7602">
                  <c:v>114030</c:v>
                </c:pt>
                <c:pt idx="7603">
                  <c:v>114045</c:v>
                </c:pt>
                <c:pt idx="7604">
                  <c:v>114060</c:v>
                </c:pt>
                <c:pt idx="7605">
                  <c:v>114075</c:v>
                </c:pt>
                <c:pt idx="7606">
                  <c:v>114090</c:v>
                </c:pt>
                <c:pt idx="7607">
                  <c:v>114105</c:v>
                </c:pt>
                <c:pt idx="7608">
                  <c:v>114120</c:v>
                </c:pt>
                <c:pt idx="7609">
                  <c:v>114135</c:v>
                </c:pt>
                <c:pt idx="7610">
                  <c:v>114150</c:v>
                </c:pt>
                <c:pt idx="7611">
                  <c:v>114165</c:v>
                </c:pt>
                <c:pt idx="7612">
                  <c:v>114180</c:v>
                </c:pt>
                <c:pt idx="7613">
                  <c:v>114195</c:v>
                </c:pt>
                <c:pt idx="7614">
                  <c:v>114210</c:v>
                </c:pt>
                <c:pt idx="7615">
                  <c:v>114225</c:v>
                </c:pt>
                <c:pt idx="7616">
                  <c:v>114240</c:v>
                </c:pt>
                <c:pt idx="7617">
                  <c:v>114255</c:v>
                </c:pt>
                <c:pt idx="7618">
                  <c:v>114270</c:v>
                </c:pt>
                <c:pt idx="7619">
                  <c:v>114285</c:v>
                </c:pt>
                <c:pt idx="7620">
                  <c:v>114300</c:v>
                </c:pt>
                <c:pt idx="7621">
                  <c:v>114315</c:v>
                </c:pt>
                <c:pt idx="7622">
                  <c:v>114330</c:v>
                </c:pt>
                <c:pt idx="7623">
                  <c:v>114345</c:v>
                </c:pt>
                <c:pt idx="7624">
                  <c:v>114360</c:v>
                </c:pt>
                <c:pt idx="7625">
                  <c:v>114375</c:v>
                </c:pt>
                <c:pt idx="7626">
                  <c:v>114390</c:v>
                </c:pt>
                <c:pt idx="7627">
                  <c:v>114405</c:v>
                </c:pt>
                <c:pt idx="7628">
                  <c:v>114420</c:v>
                </c:pt>
                <c:pt idx="7629">
                  <c:v>114435</c:v>
                </c:pt>
                <c:pt idx="7630">
                  <c:v>114450</c:v>
                </c:pt>
                <c:pt idx="7631">
                  <c:v>114465</c:v>
                </c:pt>
                <c:pt idx="7632">
                  <c:v>114480</c:v>
                </c:pt>
                <c:pt idx="7633">
                  <c:v>114495</c:v>
                </c:pt>
                <c:pt idx="7634">
                  <c:v>114510</c:v>
                </c:pt>
                <c:pt idx="7635">
                  <c:v>114525</c:v>
                </c:pt>
                <c:pt idx="7636">
                  <c:v>114540</c:v>
                </c:pt>
                <c:pt idx="7637">
                  <c:v>114555</c:v>
                </c:pt>
                <c:pt idx="7638">
                  <c:v>114570</c:v>
                </c:pt>
                <c:pt idx="7639">
                  <c:v>114585</c:v>
                </c:pt>
                <c:pt idx="7640">
                  <c:v>114600</c:v>
                </c:pt>
                <c:pt idx="7641">
                  <c:v>114615</c:v>
                </c:pt>
                <c:pt idx="7642">
                  <c:v>114630</c:v>
                </c:pt>
                <c:pt idx="7643">
                  <c:v>114645</c:v>
                </c:pt>
                <c:pt idx="7644">
                  <c:v>114660</c:v>
                </c:pt>
                <c:pt idx="7645">
                  <c:v>114675</c:v>
                </c:pt>
                <c:pt idx="7646">
                  <c:v>114690</c:v>
                </c:pt>
                <c:pt idx="7647">
                  <c:v>114705</c:v>
                </c:pt>
                <c:pt idx="7648">
                  <c:v>114720</c:v>
                </c:pt>
                <c:pt idx="7649">
                  <c:v>114735</c:v>
                </c:pt>
                <c:pt idx="7650">
                  <c:v>114750</c:v>
                </c:pt>
                <c:pt idx="7651">
                  <c:v>114765</c:v>
                </c:pt>
                <c:pt idx="7652">
                  <c:v>114780</c:v>
                </c:pt>
                <c:pt idx="7653">
                  <c:v>114795</c:v>
                </c:pt>
                <c:pt idx="7654">
                  <c:v>114810</c:v>
                </c:pt>
                <c:pt idx="7655">
                  <c:v>114825</c:v>
                </c:pt>
                <c:pt idx="7656">
                  <c:v>114840</c:v>
                </c:pt>
                <c:pt idx="7657">
                  <c:v>114855</c:v>
                </c:pt>
                <c:pt idx="7658">
                  <c:v>114870</c:v>
                </c:pt>
                <c:pt idx="7659">
                  <c:v>114885</c:v>
                </c:pt>
                <c:pt idx="7660">
                  <c:v>114900</c:v>
                </c:pt>
                <c:pt idx="7661">
                  <c:v>114915</c:v>
                </c:pt>
                <c:pt idx="7662">
                  <c:v>114930</c:v>
                </c:pt>
                <c:pt idx="7663">
                  <c:v>114945</c:v>
                </c:pt>
                <c:pt idx="7664">
                  <c:v>114960</c:v>
                </c:pt>
                <c:pt idx="7665">
                  <c:v>114975</c:v>
                </c:pt>
                <c:pt idx="7666">
                  <c:v>114990</c:v>
                </c:pt>
                <c:pt idx="7667">
                  <c:v>115005</c:v>
                </c:pt>
                <c:pt idx="7668">
                  <c:v>115020</c:v>
                </c:pt>
                <c:pt idx="7669">
                  <c:v>115035</c:v>
                </c:pt>
                <c:pt idx="7670">
                  <c:v>115050</c:v>
                </c:pt>
                <c:pt idx="7671">
                  <c:v>115065</c:v>
                </c:pt>
                <c:pt idx="7672">
                  <c:v>115080</c:v>
                </c:pt>
                <c:pt idx="7673">
                  <c:v>115095</c:v>
                </c:pt>
                <c:pt idx="7674">
                  <c:v>115110</c:v>
                </c:pt>
                <c:pt idx="7675">
                  <c:v>115125</c:v>
                </c:pt>
                <c:pt idx="7676">
                  <c:v>115140</c:v>
                </c:pt>
                <c:pt idx="7677">
                  <c:v>115155</c:v>
                </c:pt>
                <c:pt idx="7678">
                  <c:v>115170</c:v>
                </c:pt>
                <c:pt idx="7679">
                  <c:v>115185</c:v>
                </c:pt>
                <c:pt idx="7680">
                  <c:v>115200</c:v>
                </c:pt>
                <c:pt idx="7681">
                  <c:v>115215</c:v>
                </c:pt>
                <c:pt idx="7682">
                  <c:v>115230</c:v>
                </c:pt>
                <c:pt idx="7683">
                  <c:v>115245</c:v>
                </c:pt>
                <c:pt idx="7684">
                  <c:v>115260</c:v>
                </c:pt>
                <c:pt idx="7685">
                  <c:v>115275</c:v>
                </c:pt>
                <c:pt idx="7686">
                  <c:v>115290</c:v>
                </c:pt>
                <c:pt idx="7687">
                  <c:v>115305</c:v>
                </c:pt>
                <c:pt idx="7688">
                  <c:v>115320</c:v>
                </c:pt>
                <c:pt idx="7689">
                  <c:v>115335</c:v>
                </c:pt>
                <c:pt idx="7690">
                  <c:v>115350</c:v>
                </c:pt>
                <c:pt idx="7691">
                  <c:v>115365</c:v>
                </c:pt>
                <c:pt idx="7692">
                  <c:v>115380</c:v>
                </c:pt>
                <c:pt idx="7693">
                  <c:v>115395</c:v>
                </c:pt>
                <c:pt idx="7694">
                  <c:v>115410</c:v>
                </c:pt>
                <c:pt idx="7695">
                  <c:v>115425</c:v>
                </c:pt>
                <c:pt idx="7696">
                  <c:v>115440</c:v>
                </c:pt>
                <c:pt idx="7697">
                  <c:v>115455</c:v>
                </c:pt>
                <c:pt idx="7698">
                  <c:v>115470</c:v>
                </c:pt>
                <c:pt idx="7699">
                  <c:v>115485</c:v>
                </c:pt>
                <c:pt idx="7700">
                  <c:v>115500</c:v>
                </c:pt>
                <c:pt idx="7701">
                  <c:v>115515</c:v>
                </c:pt>
                <c:pt idx="7702">
                  <c:v>115530</c:v>
                </c:pt>
                <c:pt idx="7703">
                  <c:v>115545</c:v>
                </c:pt>
                <c:pt idx="7704">
                  <c:v>115560</c:v>
                </c:pt>
                <c:pt idx="7705">
                  <c:v>115575</c:v>
                </c:pt>
                <c:pt idx="7706">
                  <c:v>115590</c:v>
                </c:pt>
                <c:pt idx="7707">
                  <c:v>115605</c:v>
                </c:pt>
                <c:pt idx="7708">
                  <c:v>115620</c:v>
                </c:pt>
                <c:pt idx="7709">
                  <c:v>115635</c:v>
                </c:pt>
                <c:pt idx="7710">
                  <c:v>115650</c:v>
                </c:pt>
                <c:pt idx="7711">
                  <c:v>115665</c:v>
                </c:pt>
                <c:pt idx="7712">
                  <c:v>115680</c:v>
                </c:pt>
                <c:pt idx="7713">
                  <c:v>115695</c:v>
                </c:pt>
                <c:pt idx="7714">
                  <c:v>115710</c:v>
                </c:pt>
                <c:pt idx="7715">
                  <c:v>115725</c:v>
                </c:pt>
                <c:pt idx="7716">
                  <c:v>115740</c:v>
                </c:pt>
                <c:pt idx="7717">
                  <c:v>115755</c:v>
                </c:pt>
                <c:pt idx="7718">
                  <c:v>115770</c:v>
                </c:pt>
                <c:pt idx="7719">
                  <c:v>115785</c:v>
                </c:pt>
                <c:pt idx="7720">
                  <c:v>115800</c:v>
                </c:pt>
                <c:pt idx="7721">
                  <c:v>115815</c:v>
                </c:pt>
                <c:pt idx="7722">
                  <c:v>115830</c:v>
                </c:pt>
                <c:pt idx="7723">
                  <c:v>115845</c:v>
                </c:pt>
                <c:pt idx="7724">
                  <c:v>115860</c:v>
                </c:pt>
                <c:pt idx="7725">
                  <c:v>115875</c:v>
                </c:pt>
                <c:pt idx="7726">
                  <c:v>115890</c:v>
                </c:pt>
                <c:pt idx="7727">
                  <c:v>115905</c:v>
                </c:pt>
                <c:pt idx="7728">
                  <c:v>115920</c:v>
                </c:pt>
                <c:pt idx="7729">
                  <c:v>115935</c:v>
                </c:pt>
                <c:pt idx="7730">
                  <c:v>115950</c:v>
                </c:pt>
                <c:pt idx="7731">
                  <c:v>115965</c:v>
                </c:pt>
                <c:pt idx="7732">
                  <c:v>115980</c:v>
                </c:pt>
                <c:pt idx="7733">
                  <c:v>115995</c:v>
                </c:pt>
                <c:pt idx="7734">
                  <c:v>116010</c:v>
                </c:pt>
                <c:pt idx="7735">
                  <c:v>116025</c:v>
                </c:pt>
                <c:pt idx="7736">
                  <c:v>116040</c:v>
                </c:pt>
                <c:pt idx="7737">
                  <c:v>116055</c:v>
                </c:pt>
                <c:pt idx="7738">
                  <c:v>116070</c:v>
                </c:pt>
                <c:pt idx="7739">
                  <c:v>116085</c:v>
                </c:pt>
                <c:pt idx="7740">
                  <c:v>116100</c:v>
                </c:pt>
                <c:pt idx="7741">
                  <c:v>116115</c:v>
                </c:pt>
                <c:pt idx="7742">
                  <c:v>116130</c:v>
                </c:pt>
                <c:pt idx="7743">
                  <c:v>116145</c:v>
                </c:pt>
                <c:pt idx="7744">
                  <c:v>116160</c:v>
                </c:pt>
                <c:pt idx="7745">
                  <c:v>116175</c:v>
                </c:pt>
                <c:pt idx="7746">
                  <c:v>116190</c:v>
                </c:pt>
                <c:pt idx="7747">
                  <c:v>116205</c:v>
                </c:pt>
                <c:pt idx="7748">
                  <c:v>116220</c:v>
                </c:pt>
                <c:pt idx="7749">
                  <c:v>116235</c:v>
                </c:pt>
                <c:pt idx="7750">
                  <c:v>116250</c:v>
                </c:pt>
                <c:pt idx="7751">
                  <c:v>116265</c:v>
                </c:pt>
                <c:pt idx="7752">
                  <c:v>116280</c:v>
                </c:pt>
                <c:pt idx="7753">
                  <c:v>116295</c:v>
                </c:pt>
                <c:pt idx="7754">
                  <c:v>116310</c:v>
                </c:pt>
                <c:pt idx="7755">
                  <c:v>116325</c:v>
                </c:pt>
                <c:pt idx="7756">
                  <c:v>116340</c:v>
                </c:pt>
                <c:pt idx="7757">
                  <c:v>116355</c:v>
                </c:pt>
                <c:pt idx="7758">
                  <c:v>116370</c:v>
                </c:pt>
                <c:pt idx="7759">
                  <c:v>116385</c:v>
                </c:pt>
                <c:pt idx="7760">
                  <c:v>116400</c:v>
                </c:pt>
                <c:pt idx="7761">
                  <c:v>116415</c:v>
                </c:pt>
                <c:pt idx="7762">
                  <c:v>116430</c:v>
                </c:pt>
                <c:pt idx="7763">
                  <c:v>116445</c:v>
                </c:pt>
                <c:pt idx="7764">
                  <c:v>116460</c:v>
                </c:pt>
                <c:pt idx="7765">
                  <c:v>116475</c:v>
                </c:pt>
                <c:pt idx="7766">
                  <c:v>116490</c:v>
                </c:pt>
                <c:pt idx="7767">
                  <c:v>116505</c:v>
                </c:pt>
                <c:pt idx="7768">
                  <c:v>116520</c:v>
                </c:pt>
                <c:pt idx="7769">
                  <c:v>116535</c:v>
                </c:pt>
                <c:pt idx="7770">
                  <c:v>116550</c:v>
                </c:pt>
                <c:pt idx="7771">
                  <c:v>116565</c:v>
                </c:pt>
                <c:pt idx="7772">
                  <c:v>116580</c:v>
                </c:pt>
                <c:pt idx="7773">
                  <c:v>116595</c:v>
                </c:pt>
                <c:pt idx="7774">
                  <c:v>116610</c:v>
                </c:pt>
                <c:pt idx="7775">
                  <c:v>116625</c:v>
                </c:pt>
                <c:pt idx="7776">
                  <c:v>116640</c:v>
                </c:pt>
                <c:pt idx="7777">
                  <c:v>116655</c:v>
                </c:pt>
                <c:pt idx="7778">
                  <c:v>116670</c:v>
                </c:pt>
                <c:pt idx="7779">
                  <c:v>116685</c:v>
                </c:pt>
                <c:pt idx="7780">
                  <c:v>116700</c:v>
                </c:pt>
                <c:pt idx="7781">
                  <c:v>116715</c:v>
                </c:pt>
                <c:pt idx="7782">
                  <c:v>116730</c:v>
                </c:pt>
                <c:pt idx="7783">
                  <c:v>116745</c:v>
                </c:pt>
                <c:pt idx="7784">
                  <c:v>116760</c:v>
                </c:pt>
                <c:pt idx="7785">
                  <c:v>116775</c:v>
                </c:pt>
                <c:pt idx="7786">
                  <c:v>116790</c:v>
                </c:pt>
                <c:pt idx="7787">
                  <c:v>116805</c:v>
                </c:pt>
                <c:pt idx="7788">
                  <c:v>116820</c:v>
                </c:pt>
                <c:pt idx="7789">
                  <c:v>116835</c:v>
                </c:pt>
                <c:pt idx="7790">
                  <c:v>116850</c:v>
                </c:pt>
                <c:pt idx="7791">
                  <c:v>116865</c:v>
                </c:pt>
                <c:pt idx="7792">
                  <c:v>116880</c:v>
                </c:pt>
                <c:pt idx="7793">
                  <c:v>116895</c:v>
                </c:pt>
                <c:pt idx="7794">
                  <c:v>116910</c:v>
                </c:pt>
                <c:pt idx="7795">
                  <c:v>116925</c:v>
                </c:pt>
                <c:pt idx="7796">
                  <c:v>116940</c:v>
                </c:pt>
                <c:pt idx="7797">
                  <c:v>116955</c:v>
                </c:pt>
                <c:pt idx="7798">
                  <c:v>116970</c:v>
                </c:pt>
                <c:pt idx="7799">
                  <c:v>116985</c:v>
                </c:pt>
                <c:pt idx="7800">
                  <c:v>117000</c:v>
                </c:pt>
                <c:pt idx="7801">
                  <c:v>117015</c:v>
                </c:pt>
                <c:pt idx="7802">
                  <c:v>117030</c:v>
                </c:pt>
                <c:pt idx="7803">
                  <c:v>117045</c:v>
                </c:pt>
                <c:pt idx="7804">
                  <c:v>117060</c:v>
                </c:pt>
                <c:pt idx="7805">
                  <c:v>117075</c:v>
                </c:pt>
                <c:pt idx="7806">
                  <c:v>117090</c:v>
                </c:pt>
                <c:pt idx="7807">
                  <c:v>117105</c:v>
                </c:pt>
                <c:pt idx="7808">
                  <c:v>117120</c:v>
                </c:pt>
                <c:pt idx="7809">
                  <c:v>117135</c:v>
                </c:pt>
                <c:pt idx="7810">
                  <c:v>117150</c:v>
                </c:pt>
                <c:pt idx="7811">
                  <c:v>117165</c:v>
                </c:pt>
                <c:pt idx="7812">
                  <c:v>117180</c:v>
                </c:pt>
                <c:pt idx="7813">
                  <c:v>117195</c:v>
                </c:pt>
                <c:pt idx="7814">
                  <c:v>117210</c:v>
                </c:pt>
                <c:pt idx="7815">
                  <c:v>117225</c:v>
                </c:pt>
                <c:pt idx="7816">
                  <c:v>117240</c:v>
                </c:pt>
                <c:pt idx="7817">
                  <c:v>117255</c:v>
                </c:pt>
                <c:pt idx="7818">
                  <c:v>117270</c:v>
                </c:pt>
                <c:pt idx="7819">
                  <c:v>117285</c:v>
                </c:pt>
                <c:pt idx="7820">
                  <c:v>117300</c:v>
                </c:pt>
                <c:pt idx="7821">
                  <c:v>117315</c:v>
                </c:pt>
                <c:pt idx="7822">
                  <c:v>117330</c:v>
                </c:pt>
                <c:pt idx="7823">
                  <c:v>117345</c:v>
                </c:pt>
                <c:pt idx="7824">
                  <c:v>117360</c:v>
                </c:pt>
                <c:pt idx="7825">
                  <c:v>117375</c:v>
                </c:pt>
                <c:pt idx="7826">
                  <c:v>117390</c:v>
                </c:pt>
                <c:pt idx="7827">
                  <c:v>117405</c:v>
                </c:pt>
                <c:pt idx="7828">
                  <c:v>117420</c:v>
                </c:pt>
                <c:pt idx="7829">
                  <c:v>117435</c:v>
                </c:pt>
                <c:pt idx="7830">
                  <c:v>117450</c:v>
                </c:pt>
                <c:pt idx="7831">
                  <c:v>117465</c:v>
                </c:pt>
                <c:pt idx="7832">
                  <c:v>117480</c:v>
                </c:pt>
                <c:pt idx="7833">
                  <c:v>117495</c:v>
                </c:pt>
                <c:pt idx="7834">
                  <c:v>117510</c:v>
                </c:pt>
                <c:pt idx="7835">
                  <c:v>117525</c:v>
                </c:pt>
                <c:pt idx="7836">
                  <c:v>117540</c:v>
                </c:pt>
                <c:pt idx="7837">
                  <c:v>117555</c:v>
                </c:pt>
                <c:pt idx="7838">
                  <c:v>117570</c:v>
                </c:pt>
                <c:pt idx="7839">
                  <c:v>117585</c:v>
                </c:pt>
                <c:pt idx="7840">
                  <c:v>117600</c:v>
                </c:pt>
                <c:pt idx="7841">
                  <c:v>117615</c:v>
                </c:pt>
                <c:pt idx="7842">
                  <c:v>117630</c:v>
                </c:pt>
                <c:pt idx="7843">
                  <c:v>117645</c:v>
                </c:pt>
                <c:pt idx="7844">
                  <c:v>117660</c:v>
                </c:pt>
                <c:pt idx="7845">
                  <c:v>117675</c:v>
                </c:pt>
                <c:pt idx="7846">
                  <c:v>117690</c:v>
                </c:pt>
                <c:pt idx="7847">
                  <c:v>117705</c:v>
                </c:pt>
                <c:pt idx="7848">
                  <c:v>117720</c:v>
                </c:pt>
                <c:pt idx="7849">
                  <c:v>117735</c:v>
                </c:pt>
                <c:pt idx="7850">
                  <c:v>117750</c:v>
                </c:pt>
                <c:pt idx="7851">
                  <c:v>117765</c:v>
                </c:pt>
                <c:pt idx="7852">
                  <c:v>117780</c:v>
                </c:pt>
                <c:pt idx="7853">
                  <c:v>117795</c:v>
                </c:pt>
                <c:pt idx="7854">
                  <c:v>117810</c:v>
                </c:pt>
                <c:pt idx="7855">
                  <c:v>117825</c:v>
                </c:pt>
                <c:pt idx="7856">
                  <c:v>117840</c:v>
                </c:pt>
                <c:pt idx="7857">
                  <c:v>117855</c:v>
                </c:pt>
                <c:pt idx="7858">
                  <c:v>117870</c:v>
                </c:pt>
                <c:pt idx="7859">
                  <c:v>117885</c:v>
                </c:pt>
                <c:pt idx="7860">
                  <c:v>117900</c:v>
                </c:pt>
                <c:pt idx="7861">
                  <c:v>117915</c:v>
                </c:pt>
                <c:pt idx="7862">
                  <c:v>117930</c:v>
                </c:pt>
                <c:pt idx="7863">
                  <c:v>117945</c:v>
                </c:pt>
                <c:pt idx="7864">
                  <c:v>117960</c:v>
                </c:pt>
                <c:pt idx="7865">
                  <c:v>117975</c:v>
                </c:pt>
                <c:pt idx="7866">
                  <c:v>117990</c:v>
                </c:pt>
                <c:pt idx="7867">
                  <c:v>118005</c:v>
                </c:pt>
                <c:pt idx="7868">
                  <c:v>118020</c:v>
                </c:pt>
                <c:pt idx="7869">
                  <c:v>118035</c:v>
                </c:pt>
                <c:pt idx="7870">
                  <c:v>118050</c:v>
                </c:pt>
                <c:pt idx="7871">
                  <c:v>118065</c:v>
                </c:pt>
                <c:pt idx="7872">
                  <c:v>118080</c:v>
                </c:pt>
                <c:pt idx="7873">
                  <c:v>118095</c:v>
                </c:pt>
                <c:pt idx="7874">
                  <c:v>118110</c:v>
                </c:pt>
                <c:pt idx="7875">
                  <c:v>118125</c:v>
                </c:pt>
                <c:pt idx="7876">
                  <c:v>118140</c:v>
                </c:pt>
                <c:pt idx="7877">
                  <c:v>118155</c:v>
                </c:pt>
                <c:pt idx="7878">
                  <c:v>118170</c:v>
                </c:pt>
                <c:pt idx="7879">
                  <c:v>118185</c:v>
                </c:pt>
                <c:pt idx="7880">
                  <c:v>118200</c:v>
                </c:pt>
                <c:pt idx="7881">
                  <c:v>118215</c:v>
                </c:pt>
                <c:pt idx="7882">
                  <c:v>118230</c:v>
                </c:pt>
                <c:pt idx="7883">
                  <c:v>118245</c:v>
                </c:pt>
                <c:pt idx="7884">
                  <c:v>118260</c:v>
                </c:pt>
                <c:pt idx="7885">
                  <c:v>118275</c:v>
                </c:pt>
                <c:pt idx="7886">
                  <c:v>118290</c:v>
                </c:pt>
                <c:pt idx="7887">
                  <c:v>118305</c:v>
                </c:pt>
                <c:pt idx="7888">
                  <c:v>118320</c:v>
                </c:pt>
                <c:pt idx="7889">
                  <c:v>118335</c:v>
                </c:pt>
                <c:pt idx="7890">
                  <c:v>118350</c:v>
                </c:pt>
                <c:pt idx="7891">
                  <c:v>118365</c:v>
                </c:pt>
                <c:pt idx="7892">
                  <c:v>118380</c:v>
                </c:pt>
                <c:pt idx="7893">
                  <c:v>118395</c:v>
                </c:pt>
                <c:pt idx="7894">
                  <c:v>118410</c:v>
                </c:pt>
                <c:pt idx="7895">
                  <c:v>118425</c:v>
                </c:pt>
                <c:pt idx="7896">
                  <c:v>118440</c:v>
                </c:pt>
                <c:pt idx="7897">
                  <c:v>118455</c:v>
                </c:pt>
                <c:pt idx="7898">
                  <c:v>118470</c:v>
                </c:pt>
                <c:pt idx="7899">
                  <c:v>118485</c:v>
                </c:pt>
                <c:pt idx="7900">
                  <c:v>118500</c:v>
                </c:pt>
                <c:pt idx="7901">
                  <c:v>118515</c:v>
                </c:pt>
                <c:pt idx="7902">
                  <c:v>118530</c:v>
                </c:pt>
                <c:pt idx="7903">
                  <c:v>118545</c:v>
                </c:pt>
                <c:pt idx="7904">
                  <c:v>118560</c:v>
                </c:pt>
                <c:pt idx="7905">
                  <c:v>118575</c:v>
                </c:pt>
                <c:pt idx="7906">
                  <c:v>118590</c:v>
                </c:pt>
                <c:pt idx="7907">
                  <c:v>118605</c:v>
                </c:pt>
                <c:pt idx="7908">
                  <c:v>118620</c:v>
                </c:pt>
                <c:pt idx="7909">
                  <c:v>118635</c:v>
                </c:pt>
                <c:pt idx="7910">
                  <c:v>118650</c:v>
                </c:pt>
                <c:pt idx="7911">
                  <c:v>118665</c:v>
                </c:pt>
                <c:pt idx="7912">
                  <c:v>118680</c:v>
                </c:pt>
                <c:pt idx="7913">
                  <c:v>118695</c:v>
                </c:pt>
                <c:pt idx="7914">
                  <c:v>118710</c:v>
                </c:pt>
                <c:pt idx="7915">
                  <c:v>118725</c:v>
                </c:pt>
                <c:pt idx="7916">
                  <c:v>118740</c:v>
                </c:pt>
                <c:pt idx="7917">
                  <c:v>118755</c:v>
                </c:pt>
                <c:pt idx="7918">
                  <c:v>118770</c:v>
                </c:pt>
                <c:pt idx="7919">
                  <c:v>118785</c:v>
                </c:pt>
                <c:pt idx="7920">
                  <c:v>118800</c:v>
                </c:pt>
                <c:pt idx="7921">
                  <c:v>118815</c:v>
                </c:pt>
                <c:pt idx="7922">
                  <c:v>118830</c:v>
                </c:pt>
                <c:pt idx="7923">
                  <c:v>118845</c:v>
                </c:pt>
                <c:pt idx="7924">
                  <c:v>118860</c:v>
                </c:pt>
                <c:pt idx="7925">
                  <c:v>118875</c:v>
                </c:pt>
                <c:pt idx="7926">
                  <c:v>118890</c:v>
                </c:pt>
                <c:pt idx="7927">
                  <c:v>118905</c:v>
                </c:pt>
                <c:pt idx="7928">
                  <c:v>118920</c:v>
                </c:pt>
                <c:pt idx="7929">
                  <c:v>118935</c:v>
                </c:pt>
                <c:pt idx="7930">
                  <c:v>118950</c:v>
                </c:pt>
                <c:pt idx="7931">
                  <c:v>118965</c:v>
                </c:pt>
                <c:pt idx="7932">
                  <c:v>118980</c:v>
                </c:pt>
                <c:pt idx="7933">
                  <c:v>118995</c:v>
                </c:pt>
                <c:pt idx="7934">
                  <c:v>119010</c:v>
                </c:pt>
                <c:pt idx="7935">
                  <c:v>119025</c:v>
                </c:pt>
                <c:pt idx="7936">
                  <c:v>119040</c:v>
                </c:pt>
                <c:pt idx="7937">
                  <c:v>119055</c:v>
                </c:pt>
                <c:pt idx="7938">
                  <c:v>119070</c:v>
                </c:pt>
                <c:pt idx="7939">
                  <c:v>119085</c:v>
                </c:pt>
                <c:pt idx="7940">
                  <c:v>119100</c:v>
                </c:pt>
                <c:pt idx="7941">
                  <c:v>119115</c:v>
                </c:pt>
                <c:pt idx="7942">
                  <c:v>119130</c:v>
                </c:pt>
                <c:pt idx="7943">
                  <c:v>119145</c:v>
                </c:pt>
                <c:pt idx="7944">
                  <c:v>119160</c:v>
                </c:pt>
                <c:pt idx="7945">
                  <c:v>119175</c:v>
                </c:pt>
                <c:pt idx="7946">
                  <c:v>119190</c:v>
                </c:pt>
                <c:pt idx="7947">
                  <c:v>119205</c:v>
                </c:pt>
                <c:pt idx="7948">
                  <c:v>119220</c:v>
                </c:pt>
                <c:pt idx="7949">
                  <c:v>119235</c:v>
                </c:pt>
                <c:pt idx="7950">
                  <c:v>119250</c:v>
                </c:pt>
                <c:pt idx="7951">
                  <c:v>119265</c:v>
                </c:pt>
                <c:pt idx="7952">
                  <c:v>119280</c:v>
                </c:pt>
                <c:pt idx="7953">
                  <c:v>119295</c:v>
                </c:pt>
                <c:pt idx="7954">
                  <c:v>119310</c:v>
                </c:pt>
                <c:pt idx="7955">
                  <c:v>119325</c:v>
                </c:pt>
                <c:pt idx="7956">
                  <c:v>119340</c:v>
                </c:pt>
                <c:pt idx="7957">
                  <c:v>119355</c:v>
                </c:pt>
                <c:pt idx="7958">
                  <c:v>119370</c:v>
                </c:pt>
                <c:pt idx="7959">
                  <c:v>119385</c:v>
                </c:pt>
                <c:pt idx="7960">
                  <c:v>119400</c:v>
                </c:pt>
                <c:pt idx="7961">
                  <c:v>119415</c:v>
                </c:pt>
                <c:pt idx="7962">
                  <c:v>119430</c:v>
                </c:pt>
                <c:pt idx="7963">
                  <c:v>119445</c:v>
                </c:pt>
                <c:pt idx="7964">
                  <c:v>119460</c:v>
                </c:pt>
                <c:pt idx="7965">
                  <c:v>119475</c:v>
                </c:pt>
                <c:pt idx="7966">
                  <c:v>119490</c:v>
                </c:pt>
                <c:pt idx="7967">
                  <c:v>119505</c:v>
                </c:pt>
                <c:pt idx="7968">
                  <c:v>119520</c:v>
                </c:pt>
                <c:pt idx="7969">
                  <c:v>119535</c:v>
                </c:pt>
                <c:pt idx="7970">
                  <c:v>119550</c:v>
                </c:pt>
                <c:pt idx="7971">
                  <c:v>119565</c:v>
                </c:pt>
                <c:pt idx="7972">
                  <c:v>119580</c:v>
                </c:pt>
                <c:pt idx="7973">
                  <c:v>119595</c:v>
                </c:pt>
                <c:pt idx="7974">
                  <c:v>119610</c:v>
                </c:pt>
                <c:pt idx="7975">
                  <c:v>119625</c:v>
                </c:pt>
                <c:pt idx="7976">
                  <c:v>119640</c:v>
                </c:pt>
                <c:pt idx="7977">
                  <c:v>119655</c:v>
                </c:pt>
                <c:pt idx="7978">
                  <c:v>119670</c:v>
                </c:pt>
                <c:pt idx="7979">
                  <c:v>119685</c:v>
                </c:pt>
                <c:pt idx="7980">
                  <c:v>119700</c:v>
                </c:pt>
                <c:pt idx="7981">
                  <c:v>119715</c:v>
                </c:pt>
                <c:pt idx="7982">
                  <c:v>119730</c:v>
                </c:pt>
                <c:pt idx="7983">
                  <c:v>119745</c:v>
                </c:pt>
                <c:pt idx="7984">
                  <c:v>119760</c:v>
                </c:pt>
                <c:pt idx="7985">
                  <c:v>119775</c:v>
                </c:pt>
                <c:pt idx="7986">
                  <c:v>119790</c:v>
                </c:pt>
                <c:pt idx="7987">
                  <c:v>119805</c:v>
                </c:pt>
                <c:pt idx="7988">
                  <c:v>119820</c:v>
                </c:pt>
                <c:pt idx="7989">
                  <c:v>119835</c:v>
                </c:pt>
                <c:pt idx="7990">
                  <c:v>119850</c:v>
                </c:pt>
                <c:pt idx="7991">
                  <c:v>119865</c:v>
                </c:pt>
                <c:pt idx="7992">
                  <c:v>119880</c:v>
                </c:pt>
                <c:pt idx="7993">
                  <c:v>119895</c:v>
                </c:pt>
                <c:pt idx="7994">
                  <c:v>119910</c:v>
                </c:pt>
                <c:pt idx="7995">
                  <c:v>119925</c:v>
                </c:pt>
                <c:pt idx="7996">
                  <c:v>119940</c:v>
                </c:pt>
                <c:pt idx="7997">
                  <c:v>119955</c:v>
                </c:pt>
                <c:pt idx="7998">
                  <c:v>119970</c:v>
                </c:pt>
                <c:pt idx="7999">
                  <c:v>119985</c:v>
                </c:pt>
                <c:pt idx="8000">
                  <c:v>120000</c:v>
                </c:pt>
                <c:pt idx="8001">
                  <c:v>120015</c:v>
                </c:pt>
                <c:pt idx="8002">
                  <c:v>120030</c:v>
                </c:pt>
                <c:pt idx="8003">
                  <c:v>120045</c:v>
                </c:pt>
                <c:pt idx="8004">
                  <c:v>120060</c:v>
                </c:pt>
                <c:pt idx="8005">
                  <c:v>120075</c:v>
                </c:pt>
                <c:pt idx="8006">
                  <c:v>120090</c:v>
                </c:pt>
                <c:pt idx="8007">
                  <c:v>120105</c:v>
                </c:pt>
                <c:pt idx="8008">
                  <c:v>120120</c:v>
                </c:pt>
                <c:pt idx="8009">
                  <c:v>120135</c:v>
                </c:pt>
                <c:pt idx="8010">
                  <c:v>120150</c:v>
                </c:pt>
                <c:pt idx="8011">
                  <c:v>120165</c:v>
                </c:pt>
                <c:pt idx="8012">
                  <c:v>120180</c:v>
                </c:pt>
                <c:pt idx="8013">
                  <c:v>120195</c:v>
                </c:pt>
                <c:pt idx="8014">
                  <c:v>120210</c:v>
                </c:pt>
                <c:pt idx="8015">
                  <c:v>120225</c:v>
                </c:pt>
                <c:pt idx="8016">
                  <c:v>120240</c:v>
                </c:pt>
                <c:pt idx="8017">
                  <c:v>120255</c:v>
                </c:pt>
                <c:pt idx="8018">
                  <c:v>120270</c:v>
                </c:pt>
                <c:pt idx="8019">
                  <c:v>120285</c:v>
                </c:pt>
                <c:pt idx="8020">
                  <c:v>120300</c:v>
                </c:pt>
                <c:pt idx="8021">
                  <c:v>120315</c:v>
                </c:pt>
                <c:pt idx="8022">
                  <c:v>120330</c:v>
                </c:pt>
                <c:pt idx="8023">
                  <c:v>120345</c:v>
                </c:pt>
                <c:pt idx="8024">
                  <c:v>120360</c:v>
                </c:pt>
                <c:pt idx="8025">
                  <c:v>120375</c:v>
                </c:pt>
                <c:pt idx="8026">
                  <c:v>120390</c:v>
                </c:pt>
                <c:pt idx="8027">
                  <c:v>120405</c:v>
                </c:pt>
                <c:pt idx="8028">
                  <c:v>120420</c:v>
                </c:pt>
                <c:pt idx="8029">
                  <c:v>120435</c:v>
                </c:pt>
                <c:pt idx="8030">
                  <c:v>120450</c:v>
                </c:pt>
                <c:pt idx="8031">
                  <c:v>120465</c:v>
                </c:pt>
                <c:pt idx="8032">
                  <c:v>120480</c:v>
                </c:pt>
                <c:pt idx="8033">
                  <c:v>120495</c:v>
                </c:pt>
                <c:pt idx="8034">
                  <c:v>120510</c:v>
                </c:pt>
                <c:pt idx="8035">
                  <c:v>120525</c:v>
                </c:pt>
                <c:pt idx="8036">
                  <c:v>120540</c:v>
                </c:pt>
                <c:pt idx="8037">
                  <c:v>120555</c:v>
                </c:pt>
                <c:pt idx="8038">
                  <c:v>120570</c:v>
                </c:pt>
                <c:pt idx="8039">
                  <c:v>120585</c:v>
                </c:pt>
                <c:pt idx="8040">
                  <c:v>120600</c:v>
                </c:pt>
                <c:pt idx="8041">
                  <c:v>120615</c:v>
                </c:pt>
                <c:pt idx="8042">
                  <c:v>120630</c:v>
                </c:pt>
                <c:pt idx="8043">
                  <c:v>120645</c:v>
                </c:pt>
                <c:pt idx="8044">
                  <c:v>120660</c:v>
                </c:pt>
                <c:pt idx="8045">
                  <c:v>120675</c:v>
                </c:pt>
                <c:pt idx="8046">
                  <c:v>120690</c:v>
                </c:pt>
                <c:pt idx="8047">
                  <c:v>120705</c:v>
                </c:pt>
                <c:pt idx="8048">
                  <c:v>120720</c:v>
                </c:pt>
                <c:pt idx="8049">
                  <c:v>120735</c:v>
                </c:pt>
                <c:pt idx="8050">
                  <c:v>120750</c:v>
                </c:pt>
                <c:pt idx="8051">
                  <c:v>120765</c:v>
                </c:pt>
                <c:pt idx="8052">
                  <c:v>120780</c:v>
                </c:pt>
                <c:pt idx="8053">
                  <c:v>120795</c:v>
                </c:pt>
                <c:pt idx="8054">
                  <c:v>120810</c:v>
                </c:pt>
                <c:pt idx="8055">
                  <c:v>120825</c:v>
                </c:pt>
                <c:pt idx="8056">
                  <c:v>120840</c:v>
                </c:pt>
                <c:pt idx="8057">
                  <c:v>120855</c:v>
                </c:pt>
                <c:pt idx="8058">
                  <c:v>120870</c:v>
                </c:pt>
                <c:pt idx="8059">
                  <c:v>120885</c:v>
                </c:pt>
                <c:pt idx="8060">
                  <c:v>120900</c:v>
                </c:pt>
                <c:pt idx="8061">
                  <c:v>120915</c:v>
                </c:pt>
                <c:pt idx="8062">
                  <c:v>120930</c:v>
                </c:pt>
                <c:pt idx="8063">
                  <c:v>120945</c:v>
                </c:pt>
                <c:pt idx="8064">
                  <c:v>120960</c:v>
                </c:pt>
                <c:pt idx="8065">
                  <c:v>120975</c:v>
                </c:pt>
                <c:pt idx="8066">
                  <c:v>120990</c:v>
                </c:pt>
                <c:pt idx="8067">
                  <c:v>121005</c:v>
                </c:pt>
                <c:pt idx="8068">
                  <c:v>121020</c:v>
                </c:pt>
                <c:pt idx="8069">
                  <c:v>121035</c:v>
                </c:pt>
                <c:pt idx="8070">
                  <c:v>121050</c:v>
                </c:pt>
                <c:pt idx="8071">
                  <c:v>121065</c:v>
                </c:pt>
                <c:pt idx="8072">
                  <c:v>121080</c:v>
                </c:pt>
                <c:pt idx="8073">
                  <c:v>121095</c:v>
                </c:pt>
                <c:pt idx="8074">
                  <c:v>121110</c:v>
                </c:pt>
                <c:pt idx="8075">
                  <c:v>121125</c:v>
                </c:pt>
                <c:pt idx="8076">
                  <c:v>121140</c:v>
                </c:pt>
                <c:pt idx="8077">
                  <c:v>121155</c:v>
                </c:pt>
                <c:pt idx="8078">
                  <c:v>121170</c:v>
                </c:pt>
                <c:pt idx="8079">
                  <c:v>121185</c:v>
                </c:pt>
                <c:pt idx="8080">
                  <c:v>121200</c:v>
                </c:pt>
                <c:pt idx="8081">
                  <c:v>121215</c:v>
                </c:pt>
                <c:pt idx="8082">
                  <c:v>121230</c:v>
                </c:pt>
                <c:pt idx="8083">
                  <c:v>121245</c:v>
                </c:pt>
                <c:pt idx="8084">
                  <c:v>121260</c:v>
                </c:pt>
                <c:pt idx="8085">
                  <c:v>121275</c:v>
                </c:pt>
                <c:pt idx="8086">
                  <c:v>121290</c:v>
                </c:pt>
                <c:pt idx="8087">
                  <c:v>121305</c:v>
                </c:pt>
                <c:pt idx="8088">
                  <c:v>121320</c:v>
                </c:pt>
                <c:pt idx="8089">
                  <c:v>121335</c:v>
                </c:pt>
                <c:pt idx="8090">
                  <c:v>121350</c:v>
                </c:pt>
                <c:pt idx="8091">
                  <c:v>121365</c:v>
                </c:pt>
                <c:pt idx="8092">
                  <c:v>121380</c:v>
                </c:pt>
                <c:pt idx="8093">
                  <c:v>121395</c:v>
                </c:pt>
                <c:pt idx="8094">
                  <c:v>121410</c:v>
                </c:pt>
                <c:pt idx="8095">
                  <c:v>121425</c:v>
                </c:pt>
                <c:pt idx="8096">
                  <c:v>121440</c:v>
                </c:pt>
                <c:pt idx="8097">
                  <c:v>121455</c:v>
                </c:pt>
                <c:pt idx="8098">
                  <c:v>121470</c:v>
                </c:pt>
                <c:pt idx="8099">
                  <c:v>121485</c:v>
                </c:pt>
                <c:pt idx="8100">
                  <c:v>121500</c:v>
                </c:pt>
                <c:pt idx="8101">
                  <c:v>121515</c:v>
                </c:pt>
                <c:pt idx="8102">
                  <c:v>121530</c:v>
                </c:pt>
                <c:pt idx="8103">
                  <c:v>121545</c:v>
                </c:pt>
                <c:pt idx="8104">
                  <c:v>121560</c:v>
                </c:pt>
                <c:pt idx="8105">
                  <c:v>121575</c:v>
                </c:pt>
                <c:pt idx="8106">
                  <c:v>121590</c:v>
                </c:pt>
                <c:pt idx="8107">
                  <c:v>121605</c:v>
                </c:pt>
                <c:pt idx="8108">
                  <c:v>121620</c:v>
                </c:pt>
                <c:pt idx="8109">
                  <c:v>121635</c:v>
                </c:pt>
                <c:pt idx="8110">
                  <c:v>121650</c:v>
                </c:pt>
                <c:pt idx="8111">
                  <c:v>121665</c:v>
                </c:pt>
                <c:pt idx="8112">
                  <c:v>121680</c:v>
                </c:pt>
                <c:pt idx="8113">
                  <c:v>121695</c:v>
                </c:pt>
                <c:pt idx="8114">
                  <c:v>121710</c:v>
                </c:pt>
                <c:pt idx="8115">
                  <c:v>121725</c:v>
                </c:pt>
                <c:pt idx="8116">
                  <c:v>121740</c:v>
                </c:pt>
                <c:pt idx="8117">
                  <c:v>121755</c:v>
                </c:pt>
                <c:pt idx="8118">
                  <c:v>121770</c:v>
                </c:pt>
                <c:pt idx="8119">
                  <c:v>121785</c:v>
                </c:pt>
                <c:pt idx="8120">
                  <c:v>121800</c:v>
                </c:pt>
                <c:pt idx="8121">
                  <c:v>121815</c:v>
                </c:pt>
                <c:pt idx="8122">
                  <c:v>121830</c:v>
                </c:pt>
                <c:pt idx="8123">
                  <c:v>121845</c:v>
                </c:pt>
                <c:pt idx="8124">
                  <c:v>121860</c:v>
                </c:pt>
                <c:pt idx="8125">
                  <c:v>121875</c:v>
                </c:pt>
                <c:pt idx="8126">
                  <c:v>121890</c:v>
                </c:pt>
                <c:pt idx="8127">
                  <c:v>121905</c:v>
                </c:pt>
                <c:pt idx="8128">
                  <c:v>121920</c:v>
                </c:pt>
                <c:pt idx="8129">
                  <c:v>121935</c:v>
                </c:pt>
                <c:pt idx="8130">
                  <c:v>121950</c:v>
                </c:pt>
                <c:pt idx="8131">
                  <c:v>121965</c:v>
                </c:pt>
                <c:pt idx="8132">
                  <c:v>121980</c:v>
                </c:pt>
                <c:pt idx="8133">
                  <c:v>121995</c:v>
                </c:pt>
                <c:pt idx="8134">
                  <c:v>122010</c:v>
                </c:pt>
                <c:pt idx="8135">
                  <c:v>122025</c:v>
                </c:pt>
                <c:pt idx="8136">
                  <c:v>122040</c:v>
                </c:pt>
                <c:pt idx="8137">
                  <c:v>122055</c:v>
                </c:pt>
                <c:pt idx="8138">
                  <c:v>122070</c:v>
                </c:pt>
                <c:pt idx="8139">
                  <c:v>122085</c:v>
                </c:pt>
                <c:pt idx="8140">
                  <c:v>122100</c:v>
                </c:pt>
                <c:pt idx="8141">
                  <c:v>122115</c:v>
                </c:pt>
                <c:pt idx="8142">
                  <c:v>122130</c:v>
                </c:pt>
                <c:pt idx="8143">
                  <c:v>122145</c:v>
                </c:pt>
                <c:pt idx="8144">
                  <c:v>122160</c:v>
                </c:pt>
                <c:pt idx="8145">
                  <c:v>122175</c:v>
                </c:pt>
                <c:pt idx="8146">
                  <c:v>122190</c:v>
                </c:pt>
                <c:pt idx="8147">
                  <c:v>122205</c:v>
                </c:pt>
                <c:pt idx="8148">
                  <c:v>122220</c:v>
                </c:pt>
                <c:pt idx="8149">
                  <c:v>122235</c:v>
                </c:pt>
                <c:pt idx="8150">
                  <c:v>122250</c:v>
                </c:pt>
                <c:pt idx="8151">
                  <c:v>122265</c:v>
                </c:pt>
                <c:pt idx="8152">
                  <c:v>122280</c:v>
                </c:pt>
                <c:pt idx="8153">
                  <c:v>122295</c:v>
                </c:pt>
                <c:pt idx="8154">
                  <c:v>122310</c:v>
                </c:pt>
                <c:pt idx="8155">
                  <c:v>122325</c:v>
                </c:pt>
                <c:pt idx="8156">
                  <c:v>122340</c:v>
                </c:pt>
                <c:pt idx="8157">
                  <c:v>122355</c:v>
                </c:pt>
                <c:pt idx="8158">
                  <c:v>122370</c:v>
                </c:pt>
                <c:pt idx="8159">
                  <c:v>122385</c:v>
                </c:pt>
                <c:pt idx="8160">
                  <c:v>122400</c:v>
                </c:pt>
                <c:pt idx="8161">
                  <c:v>122415</c:v>
                </c:pt>
                <c:pt idx="8162">
                  <c:v>122430</c:v>
                </c:pt>
                <c:pt idx="8163">
                  <c:v>122445</c:v>
                </c:pt>
                <c:pt idx="8164">
                  <c:v>122460</c:v>
                </c:pt>
                <c:pt idx="8165">
                  <c:v>122475</c:v>
                </c:pt>
                <c:pt idx="8166">
                  <c:v>122490</c:v>
                </c:pt>
                <c:pt idx="8167">
                  <c:v>122505</c:v>
                </c:pt>
                <c:pt idx="8168">
                  <c:v>122520</c:v>
                </c:pt>
                <c:pt idx="8169">
                  <c:v>122535</c:v>
                </c:pt>
                <c:pt idx="8170">
                  <c:v>122550</c:v>
                </c:pt>
                <c:pt idx="8171">
                  <c:v>122565</c:v>
                </c:pt>
                <c:pt idx="8172">
                  <c:v>122580</c:v>
                </c:pt>
                <c:pt idx="8173">
                  <c:v>122595</c:v>
                </c:pt>
                <c:pt idx="8174">
                  <c:v>122610</c:v>
                </c:pt>
                <c:pt idx="8175">
                  <c:v>122625</c:v>
                </c:pt>
                <c:pt idx="8176">
                  <c:v>122640</c:v>
                </c:pt>
                <c:pt idx="8177">
                  <c:v>122655</c:v>
                </c:pt>
                <c:pt idx="8178">
                  <c:v>122670</c:v>
                </c:pt>
                <c:pt idx="8179">
                  <c:v>122685</c:v>
                </c:pt>
                <c:pt idx="8180">
                  <c:v>122700</c:v>
                </c:pt>
                <c:pt idx="8181">
                  <c:v>122715</c:v>
                </c:pt>
                <c:pt idx="8182">
                  <c:v>122730</c:v>
                </c:pt>
                <c:pt idx="8183">
                  <c:v>122745</c:v>
                </c:pt>
                <c:pt idx="8184">
                  <c:v>122760</c:v>
                </c:pt>
                <c:pt idx="8185">
                  <c:v>122775</c:v>
                </c:pt>
                <c:pt idx="8186">
                  <c:v>122790</c:v>
                </c:pt>
                <c:pt idx="8187">
                  <c:v>122805</c:v>
                </c:pt>
                <c:pt idx="8188">
                  <c:v>122820</c:v>
                </c:pt>
                <c:pt idx="8189">
                  <c:v>122835</c:v>
                </c:pt>
                <c:pt idx="8190">
                  <c:v>122850</c:v>
                </c:pt>
                <c:pt idx="8191">
                  <c:v>122865</c:v>
                </c:pt>
                <c:pt idx="8192">
                  <c:v>122880</c:v>
                </c:pt>
                <c:pt idx="8193">
                  <c:v>122895</c:v>
                </c:pt>
                <c:pt idx="8194">
                  <c:v>122910</c:v>
                </c:pt>
                <c:pt idx="8195">
                  <c:v>122925</c:v>
                </c:pt>
                <c:pt idx="8196">
                  <c:v>122940</c:v>
                </c:pt>
                <c:pt idx="8197">
                  <c:v>122955</c:v>
                </c:pt>
                <c:pt idx="8198">
                  <c:v>122970</c:v>
                </c:pt>
                <c:pt idx="8199">
                  <c:v>122985</c:v>
                </c:pt>
                <c:pt idx="8200">
                  <c:v>123000</c:v>
                </c:pt>
                <c:pt idx="8201">
                  <c:v>123015</c:v>
                </c:pt>
                <c:pt idx="8202">
                  <c:v>123030</c:v>
                </c:pt>
                <c:pt idx="8203">
                  <c:v>123045</c:v>
                </c:pt>
                <c:pt idx="8204">
                  <c:v>123060</c:v>
                </c:pt>
                <c:pt idx="8205">
                  <c:v>123075</c:v>
                </c:pt>
                <c:pt idx="8206">
                  <c:v>123090</c:v>
                </c:pt>
                <c:pt idx="8207">
                  <c:v>123105</c:v>
                </c:pt>
                <c:pt idx="8208">
                  <c:v>123120</c:v>
                </c:pt>
                <c:pt idx="8209">
                  <c:v>123135</c:v>
                </c:pt>
                <c:pt idx="8210">
                  <c:v>123150</c:v>
                </c:pt>
                <c:pt idx="8211">
                  <c:v>123165</c:v>
                </c:pt>
                <c:pt idx="8212">
                  <c:v>123180</c:v>
                </c:pt>
                <c:pt idx="8213">
                  <c:v>123195</c:v>
                </c:pt>
                <c:pt idx="8214">
                  <c:v>123210</c:v>
                </c:pt>
                <c:pt idx="8215">
                  <c:v>123225</c:v>
                </c:pt>
                <c:pt idx="8216">
                  <c:v>123240</c:v>
                </c:pt>
                <c:pt idx="8217">
                  <c:v>123255</c:v>
                </c:pt>
                <c:pt idx="8218">
                  <c:v>123270</c:v>
                </c:pt>
                <c:pt idx="8219">
                  <c:v>123285</c:v>
                </c:pt>
                <c:pt idx="8220">
                  <c:v>123300</c:v>
                </c:pt>
                <c:pt idx="8221">
                  <c:v>123315</c:v>
                </c:pt>
                <c:pt idx="8222">
                  <c:v>123330</c:v>
                </c:pt>
                <c:pt idx="8223">
                  <c:v>123345</c:v>
                </c:pt>
                <c:pt idx="8224">
                  <c:v>123360</c:v>
                </c:pt>
                <c:pt idx="8225">
                  <c:v>123375</c:v>
                </c:pt>
                <c:pt idx="8226">
                  <c:v>123390</c:v>
                </c:pt>
                <c:pt idx="8227">
                  <c:v>123405</c:v>
                </c:pt>
                <c:pt idx="8228">
                  <c:v>123420</c:v>
                </c:pt>
                <c:pt idx="8229">
                  <c:v>123435</c:v>
                </c:pt>
                <c:pt idx="8230">
                  <c:v>123450</c:v>
                </c:pt>
                <c:pt idx="8231">
                  <c:v>123465</c:v>
                </c:pt>
                <c:pt idx="8232">
                  <c:v>123480</c:v>
                </c:pt>
                <c:pt idx="8233">
                  <c:v>123495</c:v>
                </c:pt>
                <c:pt idx="8234">
                  <c:v>123510</c:v>
                </c:pt>
                <c:pt idx="8235">
                  <c:v>123525</c:v>
                </c:pt>
                <c:pt idx="8236">
                  <c:v>123540</c:v>
                </c:pt>
                <c:pt idx="8237">
                  <c:v>123555</c:v>
                </c:pt>
                <c:pt idx="8238">
                  <c:v>123570</c:v>
                </c:pt>
                <c:pt idx="8239">
                  <c:v>123585</c:v>
                </c:pt>
                <c:pt idx="8240">
                  <c:v>123600</c:v>
                </c:pt>
                <c:pt idx="8241">
                  <c:v>123615</c:v>
                </c:pt>
                <c:pt idx="8242">
                  <c:v>123630</c:v>
                </c:pt>
                <c:pt idx="8243">
                  <c:v>123645</c:v>
                </c:pt>
                <c:pt idx="8244">
                  <c:v>123660</c:v>
                </c:pt>
                <c:pt idx="8245">
                  <c:v>123675</c:v>
                </c:pt>
                <c:pt idx="8246">
                  <c:v>123690</c:v>
                </c:pt>
                <c:pt idx="8247">
                  <c:v>123705</c:v>
                </c:pt>
                <c:pt idx="8248">
                  <c:v>123720</c:v>
                </c:pt>
                <c:pt idx="8249">
                  <c:v>123735</c:v>
                </c:pt>
                <c:pt idx="8250">
                  <c:v>123750</c:v>
                </c:pt>
                <c:pt idx="8251">
                  <c:v>123765</c:v>
                </c:pt>
                <c:pt idx="8252">
                  <c:v>123780</c:v>
                </c:pt>
                <c:pt idx="8253">
                  <c:v>123795</c:v>
                </c:pt>
                <c:pt idx="8254">
                  <c:v>123810</c:v>
                </c:pt>
                <c:pt idx="8255">
                  <c:v>123825</c:v>
                </c:pt>
                <c:pt idx="8256">
                  <c:v>123840</c:v>
                </c:pt>
                <c:pt idx="8257">
                  <c:v>123855</c:v>
                </c:pt>
                <c:pt idx="8258">
                  <c:v>123870</c:v>
                </c:pt>
                <c:pt idx="8259">
                  <c:v>123885</c:v>
                </c:pt>
                <c:pt idx="8260">
                  <c:v>123900</c:v>
                </c:pt>
                <c:pt idx="8261">
                  <c:v>123915</c:v>
                </c:pt>
                <c:pt idx="8262">
                  <c:v>123930</c:v>
                </c:pt>
                <c:pt idx="8263">
                  <c:v>123945</c:v>
                </c:pt>
                <c:pt idx="8264">
                  <c:v>123960</c:v>
                </c:pt>
                <c:pt idx="8265">
                  <c:v>123975</c:v>
                </c:pt>
                <c:pt idx="8266">
                  <c:v>123990</c:v>
                </c:pt>
                <c:pt idx="8267">
                  <c:v>124005</c:v>
                </c:pt>
                <c:pt idx="8268">
                  <c:v>124020</c:v>
                </c:pt>
                <c:pt idx="8269">
                  <c:v>124035</c:v>
                </c:pt>
                <c:pt idx="8270">
                  <c:v>124050</c:v>
                </c:pt>
                <c:pt idx="8271">
                  <c:v>124065</c:v>
                </c:pt>
                <c:pt idx="8272">
                  <c:v>124080</c:v>
                </c:pt>
                <c:pt idx="8273">
                  <c:v>124095</c:v>
                </c:pt>
                <c:pt idx="8274">
                  <c:v>124110</c:v>
                </c:pt>
                <c:pt idx="8275">
                  <c:v>124125</c:v>
                </c:pt>
                <c:pt idx="8276">
                  <c:v>124140</c:v>
                </c:pt>
                <c:pt idx="8277">
                  <c:v>124155</c:v>
                </c:pt>
                <c:pt idx="8278">
                  <c:v>124170</c:v>
                </c:pt>
                <c:pt idx="8279">
                  <c:v>124185</c:v>
                </c:pt>
                <c:pt idx="8280">
                  <c:v>124200</c:v>
                </c:pt>
                <c:pt idx="8281">
                  <c:v>124215</c:v>
                </c:pt>
                <c:pt idx="8282">
                  <c:v>124230</c:v>
                </c:pt>
                <c:pt idx="8283">
                  <c:v>124245</c:v>
                </c:pt>
                <c:pt idx="8284">
                  <c:v>124260</c:v>
                </c:pt>
                <c:pt idx="8285">
                  <c:v>124275</c:v>
                </c:pt>
                <c:pt idx="8286">
                  <c:v>124290</c:v>
                </c:pt>
                <c:pt idx="8287">
                  <c:v>124305</c:v>
                </c:pt>
                <c:pt idx="8288">
                  <c:v>124320</c:v>
                </c:pt>
                <c:pt idx="8289">
                  <c:v>124335</c:v>
                </c:pt>
                <c:pt idx="8290">
                  <c:v>124350</c:v>
                </c:pt>
                <c:pt idx="8291">
                  <c:v>124365</c:v>
                </c:pt>
                <c:pt idx="8292">
                  <c:v>124380</c:v>
                </c:pt>
                <c:pt idx="8293">
                  <c:v>124395</c:v>
                </c:pt>
                <c:pt idx="8294">
                  <c:v>124410</c:v>
                </c:pt>
                <c:pt idx="8295">
                  <c:v>124425</c:v>
                </c:pt>
                <c:pt idx="8296">
                  <c:v>124440</c:v>
                </c:pt>
                <c:pt idx="8297">
                  <c:v>124455</c:v>
                </c:pt>
                <c:pt idx="8298">
                  <c:v>124470</c:v>
                </c:pt>
                <c:pt idx="8299">
                  <c:v>124485</c:v>
                </c:pt>
                <c:pt idx="8300">
                  <c:v>124500</c:v>
                </c:pt>
                <c:pt idx="8301">
                  <c:v>124515</c:v>
                </c:pt>
                <c:pt idx="8302">
                  <c:v>124530</c:v>
                </c:pt>
                <c:pt idx="8303">
                  <c:v>124545</c:v>
                </c:pt>
                <c:pt idx="8304">
                  <c:v>124560</c:v>
                </c:pt>
                <c:pt idx="8305">
                  <c:v>124575</c:v>
                </c:pt>
                <c:pt idx="8306">
                  <c:v>124590</c:v>
                </c:pt>
                <c:pt idx="8307">
                  <c:v>124605</c:v>
                </c:pt>
                <c:pt idx="8308">
                  <c:v>124620</c:v>
                </c:pt>
                <c:pt idx="8309">
                  <c:v>124635</c:v>
                </c:pt>
                <c:pt idx="8310">
                  <c:v>124650</c:v>
                </c:pt>
                <c:pt idx="8311">
                  <c:v>124665</c:v>
                </c:pt>
                <c:pt idx="8312">
                  <c:v>124680</c:v>
                </c:pt>
                <c:pt idx="8313">
                  <c:v>124695</c:v>
                </c:pt>
                <c:pt idx="8314">
                  <c:v>124710</c:v>
                </c:pt>
                <c:pt idx="8315">
                  <c:v>124725</c:v>
                </c:pt>
                <c:pt idx="8316">
                  <c:v>124740</c:v>
                </c:pt>
                <c:pt idx="8317">
                  <c:v>124755</c:v>
                </c:pt>
                <c:pt idx="8318">
                  <c:v>124770</c:v>
                </c:pt>
                <c:pt idx="8319">
                  <c:v>124785</c:v>
                </c:pt>
                <c:pt idx="8320">
                  <c:v>124800</c:v>
                </c:pt>
                <c:pt idx="8321">
                  <c:v>124815</c:v>
                </c:pt>
                <c:pt idx="8322">
                  <c:v>124830</c:v>
                </c:pt>
                <c:pt idx="8323">
                  <c:v>124845</c:v>
                </c:pt>
                <c:pt idx="8324">
                  <c:v>124860</c:v>
                </c:pt>
                <c:pt idx="8325">
                  <c:v>124875</c:v>
                </c:pt>
                <c:pt idx="8326">
                  <c:v>124890</c:v>
                </c:pt>
                <c:pt idx="8327">
                  <c:v>124905</c:v>
                </c:pt>
                <c:pt idx="8328">
                  <c:v>124920</c:v>
                </c:pt>
                <c:pt idx="8329">
                  <c:v>124935</c:v>
                </c:pt>
                <c:pt idx="8330">
                  <c:v>124950</c:v>
                </c:pt>
                <c:pt idx="8331">
                  <c:v>124965</c:v>
                </c:pt>
                <c:pt idx="8332">
                  <c:v>124980</c:v>
                </c:pt>
                <c:pt idx="8333">
                  <c:v>124995</c:v>
                </c:pt>
                <c:pt idx="8334">
                  <c:v>125010</c:v>
                </c:pt>
                <c:pt idx="8335">
                  <c:v>125025</c:v>
                </c:pt>
                <c:pt idx="8336">
                  <c:v>125040</c:v>
                </c:pt>
                <c:pt idx="8337">
                  <c:v>125055</c:v>
                </c:pt>
                <c:pt idx="8338">
                  <c:v>125070</c:v>
                </c:pt>
                <c:pt idx="8339">
                  <c:v>125085</c:v>
                </c:pt>
                <c:pt idx="8340">
                  <c:v>125100</c:v>
                </c:pt>
                <c:pt idx="8341">
                  <c:v>125115</c:v>
                </c:pt>
                <c:pt idx="8342">
                  <c:v>125130</c:v>
                </c:pt>
                <c:pt idx="8343">
                  <c:v>125145</c:v>
                </c:pt>
                <c:pt idx="8344">
                  <c:v>125160</c:v>
                </c:pt>
                <c:pt idx="8345">
                  <c:v>125175</c:v>
                </c:pt>
                <c:pt idx="8346">
                  <c:v>125190</c:v>
                </c:pt>
                <c:pt idx="8347">
                  <c:v>125205</c:v>
                </c:pt>
                <c:pt idx="8348">
                  <c:v>125220</c:v>
                </c:pt>
                <c:pt idx="8349">
                  <c:v>125235</c:v>
                </c:pt>
                <c:pt idx="8350">
                  <c:v>125250</c:v>
                </c:pt>
                <c:pt idx="8351">
                  <c:v>125265</c:v>
                </c:pt>
                <c:pt idx="8352">
                  <c:v>125280</c:v>
                </c:pt>
                <c:pt idx="8353">
                  <c:v>125295</c:v>
                </c:pt>
                <c:pt idx="8354">
                  <c:v>125310</c:v>
                </c:pt>
                <c:pt idx="8355">
                  <c:v>125325</c:v>
                </c:pt>
                <c:pt idx="8356">
                  <c:v>125340</c:v>
                </c:pt>
                <c:pt idx="8357">
                  <c:v>125355</c:v>
                </c:pt>
                <c:pt idx="8358">
                  <c:v>125370</c:v>
                </c:pt>
                <c:pt idx="8359">
                  <c:v>125385</c:v>
                </c:pt>
                <c:pt idx="8360">
                  <c:v>125400</c:v>
                </c:pt>
                <c:pt idx="8361">
                  <c:v>125415</c:v>
                </c:pt>
                <c:pt idx="8362">
                  <c:v>125430</c:v>
                </c:pt>
                <c:pt idx="8363">
                  <c:v>125445</c:v>
                </c:pt>
                <c:pt idx="8364">
                  <c:v>125460</c:v>
                </c:pt>
                <c:pt idx="8365">
                  <c:v>125475</c:v>
                </c:pt>
                <c:pt idx="8366">
                  <c:v>125490</c:v>
                </c:pt>
                <c:pt idx="8367">
                  <c:v>125505</c:v>
                </c:pt>
                <c:pt idx="8368">
                  <c:v>125520</c:v>
                </c:pt>
                <c:pt idx="8369">
                  <c:v>125535</c:v>
                </c:pt>
                <c:pt idx="8370">
                  <c:v>125550</c:v>
                </c:pt>
                <c:pt idx="8371">
                  <c:v>125565</c:v>
                </c:pt>
                <c:pt idx="8372">
                  <c:v>125580</c:v>
                </c:pt>
                <c:pt idx="8373">
                  <c:v>125595</c:v>
                </c:pt>
                <c:pt idx="8374">
                  <c:v>125610</c:v>
                </c:pt>
                <c:pt idx="8375">
                  <c:v>125625</c:v>
                </c:pt>
                <c:pt idx="8376">
                  <c:v>125640</c:v>
                </c:pt>
                <c:pt idx="8377">
                  <c:v>125655</c:v>
                </c:pt>
                <c:pt idx="8378">
                  <c:v>125670</c:v>
                </c:pt>
                <c:pt idx="8379">
                  <c:v>125685</c:v>
                </c:pt>
                <c:pt idx="8380">
                  <c:v>125700</c:v>
                </c:pt>
                <c:pt idx="8381">
                  <c:v>125715</c:v>
                </c:pt>
                <c:pt idx="8382">
                  <c:v>125730</c:v>
                </c:pt>
                <c:pt idx="8383">
                  <c:v>125745</c:v>
                </c:pt>
                <c:pt idx="8384">
                  <c:v>125760</c:v>
                </c:pt>
                <c:pt idx="8385">
                  <c:v>125775</c:v>
                </c:pt>
                <c:pt idx="8386">
                  <c:v>125790</c:v>
                </c:pt>
                <c:pt idx="8387">
                  <c:v>125805</c:v>
                </c:pt>
                <c:pt idx="8388">
                  <c:v>125820</c:v>
                </c:pt>
                <c:pt idx="8389">
                  <c:v>125835</c:v>
                </c:pt>
                <c:pt idx="8390">
                  <c:v>125850</c:v>
                </c:pt>
                <c:pt idx="8391">
                  <c:v>125865</c:v>
                </c:pt>
                <c:pt idx="8392">
                  <c:v>125880</c:v>
                </c:pt>
                <c:pt idx="8393">
                  <c:v>125895</c:v>
                </c:pt>
                <c:pt idx="8394">
                  <c:v>125910</c:v>
                </c:pt>
                <c:pt idx="8395">
                  <c:v>125925</c:v>
                </c:pt>
                <c:pt idx="8396">
                  <c:v>125940</c:v>
                </c:pt>
                <c:pt idx="8397">
                  <c:v>125955</c:v>
                </c:pt>
                <c:pt idx="8398">
                  <c:v>125970</c:v>
                </c:pt>
                <c:pt idx="8399">
                  <c:v>125985</c:v>
                </c:pt>
                <c:pt idx="8400">
                  <c:v>126000</c:v>
                </c:pt>
                <c:pt idx="8401">
                  <c:v>126015</c:v>
                </c:pt>
                <c:pt idx="8402">
                  <c:v>126030</c:v>
                </c:pt>
                <c:pt idx="8403">
                  <c:v>126045</c:v>
                </c:pt>
                <c:pt idx="8404">
                  <c:v>126060</c:v>
                </c:pt>
                <c:pt idx="8405">
                  <c:v>126075</c:v>
                </c:pt>
                <c:pt idx="8406">
                  <c:v>126090</c:v>
                </c:pt>
                <c:pt idx="8407">
                  <c:v>126105</c:v>
                </c:pt>
                <c:pt idx="8408">
                  <c:v>126120</c:v>
                </c:pt>
                <c:pt idx="8409">
                  <c:v>126135</c:v>
                </c:pt>
                <c:pt idx="8410">
                  <c:v>126150</c:v>
                </c:pt>
                <c:pt idx="8411">
                  <c:v>126165</c:v>
                </c:pt>
                <c:pt idx="8412">
                  <c:v>126180</c:v>
                </c:pt>
                <c:pt idx="8413">
                  <c:v>126195</c:v>
                </c:pt>
                <c:pt idx="8414">
                  <c:v>126210</c:v>
                </c:pt>
                <c:pt idx="8415">
                  <c:v>126225</c:v>
                </c:pt>
                <c:pt idx="8416">
                  <c:v>126240</c:v>
                </c:pt>
                <c:pt idx="8417">
                  <c:v>126255</c:v>
                </c:pt>
                <c:pt idx="8418">
                  <c:v>126270</c:v>
                </c:pt>
                <c:pt idx="8419">
                  <c:v>126285</c:v>
                </c:pt>
                <c:pt idx="8420">
                  <c:v>126300</c:v>
                </c:pt>
                <c:pt idx="8421">
                  <c:v>126315</c:v>
                </c:pt>
                <c:pt idx="8422">
                  <c:v>126330</c:v>
                </c:pt>
                <c:pt idx="8423">
                  <c:v>126345</c:v>
                </c:pt>
                <c:pt idx="8424">
                  <c:v>126360</c:v>
                </c:pt>
                <c:pt idx="8425">
                  <c:v>126375</c:v>
                </c:pt>
                <c:pt idx="8426">
                  <c:v>126390</c:v>
                </c:pt>
                <c:pt idx="8427">
                  <c:v>126405</c:v>
                </c:pt>
                <c:pt idx="8428">
                  <c:v>126420</c:v>
                </c:pt>
                <c:pt idx="8429">
                  <c:v>126435</c:v>
                </c:pt>
                <c:pt idx="8430">
                  <c:v>126450</c:v>
                </c:pt>
                <c:pt idx="8431">
                  <c:v>126465</c:v>
                </c:pt>
                <c:pt idx="8432">
                  <c:v>126480</c:v>
                </c:pt>
                <c:pt idx="8433">
                  <c:v>126495</c:v>
                </c:pt>
                <c:pt idx="8434">
                  <c:v>126510</c:v>
                </c:pt>
                <c:pt idx="8435">
                  <c:v>126525</c:v>
                </c:pt>
                <c:pt idx="8436">
                  <c:v>126540</c:v>
                </c:pt>
                <c:pt idx="8437">
                  <c:v>126555</c:v>
                </c:pt>
                <c:pt idx="8438">
                  <c:v>126570</c:v>
                </c:pt>
                <c:pt idx="8439">
                  <c:v>126585</c:v>
                </c:pt>
                <c:pt idx="8440">
                  <c:v>126600</c:v>
                </c:pt>
                <c:pt idx="8441">
                  <c:v>126615</c:v>
                </c:pt>
                <c:pt idx="8442">
                  <c:v>126630</c:v>
                </c:pt>
                <c:pt idx="8443">
                  <c:v>126645</c:v>
                </c:pt>
                <c:pt idx="8444">
                  <c:v>126660</c:v>
                </c:pt>
                <c:pt idx="8445">
                  <c:v>126675</c:v>
                </c:pt>
                <c:pt idx="8446">
                  <c:v>126690</c:v>
                </c:pt>
                <c:pt idx="8447">
                  <c:v>126705</c:v>
                </c:pt>
                <c:pt idx="8448">
                  <c:v>126720</c:v>
                </c:pt>
                <c:pt idx="8449">
                  <c:v>126735</c:v>
                </c:pt>
                <c:pt idx="8450">
                  <c:v>126750</c:v>
                </c:pt>
                <c:pt idx="8451">
                  <c:v>126765</c:v>
                </c:pt>
                <c:pt idx="8452">
                  <c:v>126780</c:v>
                </c:pt>
                <c:pt idx="8453">
                  <c:v>126795</c:v>
                </c:pt>
                <c:pt idx="8454">
                  <c:v>126810</c:v>
                </c:pt>
                <c:pt idx="8455">
                  <c:v>126825</c:v>
                </c:pt>
                <c:pt idx="8456">
                  <c:v>126840</c:v>
                </c:pt>
                <c:pt idx="8457">
                  <c:v>126855</c:v>
                </c:pt>
                <c:pt idx="8458">
                  <c:v>126870</c:v>
                </c:pt>
                <c:pt idx="8459">
                  <c:v>126885</c:v>
                </c:pt>
                <c:pt idx="8460">
                  <c:v>126900</c:v>
                </c:pt>
                <c:pt idx="8461">
                  <c:v>126915</c:v>
                </c:pt>
                <c:pt idx="8462">
                  <c:v>126930</c:v>
                </c:pt>
                <c:pt idx="8463">
                  <c:v>126945</c:v>
                </c:pt>
                <c:pt idx="8464">
                  <c:v>126960</c:v>
                </c:pt>
                <c:pt idx="8465">
                  <c:v>126975</c:v>
                </c:pt>
                <c:pt idx="8466">
                  <c:v>126990</c:v>
                </c:pt>
                <c:pt idx="8467">
                  <c:v>127005</c:v>
                </c:pt>
                <c:pt idx="8468">
                  <c:v>127020</c:v>
                </c:pt>
                <c:pt idx="8469">
                  <c:v>127035</c:v>
                </c:pt>
                <c:pt idx="8470">
                  <c:v>127050</c:v>
                </c:pt>
                <c:pt idx="8471">
                  <c:v>127065</c:v>
                </c:pt>
                <c:pt idx="8472">
                  <c:v>127080</c:v>
                </c:pt>
                <c:pt idx="8473">
                  <c:v>127095</c:v>
                </c:pt>
                <c:pt idx="8474">
                  <c:v>127110</c:v>
                </c:pt>
                <c:pt idx="8475">
                  <c:v>127125</c:v>
                </c:pt>
                <c:pt idx="8476">
                  <c:v>127140</c:v>
                </c:pt>
                <c:pt idx="8477">
                  <c:v>127155</c:v>
                </c:pt>
                <c:pt idx="8478">
                  <c:v>127170</c:v>
                </c:pt>
                <c:pt idx="8479">
                  <c:v>127185</c:v>
                </c:pt>
                <c:pt idx="8480">
                  <c:v>127200</c:v>
                </c:pt>
                <c:pt idx="8481">
                  <c:v>127215</c:v>
                </c:pt>
                <c:pt idx="8482">
                  <c:v>127230</c:v>
                </c:pt>
                <c:pt idx="8483">
                  <c:v>127245</c:v>
                </c:pt>
                <c:pt idx="8484">
                  <c:v>127260</c:v>
                </c:pt>
                <c:pt idx="8485">
                  <c:v>127275</c:v>
                </c:pt>
                <c:pt idx="8486">
                  <c:v>127290</c:v>
                </c:pt>
                <c:pt idx="8487">
                  <c:v>127305</c:v>
                </c:pt>
                <c:pt idx="8488">
                  <c:v>127320</c:v>
                </c:pt>
                <c:pt idx="8489">
                  <c:v>127335</c:v>
                </c:pt>
                <c:pt idx="8490">
                  <c:v>127350</c:v>
                </c:pt>
                <c:pt idx="8491">
                  <c:v>127365</c:v>
                </c:pt>
                <c:pt idx="8492">
                  <c:v>127380</c:v>
                </c:pt>
                <c:pt idx="8493">
                  <c:v>127395</c:v>
                </c:pt>
                <c:pt idx="8494">
                  <c:v>127410</c:v>
                </c:pt>
                <c:pt idx="8495">
                  <c:v>127425</c:v>
                </c:pt>
                <c:pt idx="8496">
                  <c:v>127440</c:v>
                </c:pt>
                <c:pt idx="8497">
                  <c:v>127455</c:v>
                </c:pt>
                <c:pt idx="8498">
                  <c:v>127470</c:v>
                </c:pt>
                <c:pt idx="8499">
                  <c:v>127485</c:v>
                </c:pt>
                <c:pt idx="8500">
                  <c:v>127500</c:v>
                </c:pt>
                <c:pt idx="8501">
                  <c:v>127515</c:v>
                </c:pt>
                <c:pt idx="8502">
                  <c:v>127530</c:v>
                </c:pt>
                <c:pt idx="8503">
                  <c:v>127545</c:v>
                </c:pt>
                <c:pt idx="8504">
                  <c:v>127560</c:v>
                </c:pt>
                <c:pt idx="8505">
                  <c:v>127575</c:v>
                </c:pt>
                <c:pt idx="8506">
                  <c:v>127590</c:v>
                </c:pt>
                <c:pt idx="8507">
                  <c:v>127605</c:v>
                </c:pt>
                <c:pt idx="8508">
                  <c:v>127620</c:v>
                </c:pt>
                <c:pt idx="8509">
                  <c:v>127635</c:v>
                </c:pt>
                <c:pt idx="8510">
                  <c:v>127650</c:v>
                </c:pt>
                <c:pt idx="8511">
                  <c:v>127665</c:v>
                </c:pt>
                <c:pt idx="8512">
                  <c:v>127680</c:v>
                </c:pt>
                <c:pt idx="8513">
                  <c:v>127695</c:v>
                </c:pt>
                <c:pt idx="8514">
                  <c:v>127710</c:v>
                </c:pt>
                <c:pt idx="8515">
                  <c:v>127725</c:v>
                </c:pt>
                <c:pt idx="8516">
                  <c:v>127740</c:v>
                </c:pt>
                <c:pt idx="8517">
                  <c:v>127755</c:v>
                </c:pt>
                <c:pt idx="8518">
                  <c:v>127770</c:v>
                </c:pt>
                <c:pt idx="8519">
                  <c:v>127785</c:v>
                </c:pt>
                <c:pt idx="8520">
                  <c:v>127800</c:v>
                </c:pt>
                <c:pt idx="8521">
                  <c:v>127815</c:v>
                </c:pt>
                <c:pt idx="8522">
                  <c:v>127830</c:v>
                </c:pt>
                <c:pt idx="8523">
                  <c:v>127845</c:v>
                </c:pt>
                <c:pt idx="8524">
                  <c:v>127860</c:v>
                </c:pt>
                <c:pt idx="8525">
                  <c:v>127875</c:v>
                </c:pt>
                <c:pt idx="8526">
                  <c:v>127890</c:v>
                </c:pt>
                <c:pt idx="8527">
                  <c:v>127905</c:v>
                </c:pt>
                <c:pt idx="8528">
                  <c:v>127920</c:v>
                </c:pt>
                <c:pt idx="8529">
                  <c:v>127935</c:v>
                </c:pt>
                <c:pt idx="8530">
                  <c:v>127950</c:v>
                </c:pt>
                <c:pt idx="8531">
                  <c:v>127965</c:v>
                </c:pt>
                <c:pt idx="8532">
                  <c:v>127980</c:v>
                </c:pt>
                <c:pt idx="8533">
                  <c:v>127995</c:v>
                </c:pt>
                <c:pt idx="8534">
                  <c:v>128010</c:v>
                </c:pt>
                <c:pt idx="8535">
                  <c:v>128025</c:v>
                </c:pt>
                <c:pt idx="8536">
                  <c:v>128040</c:v>
                </c:pt>
                <c:pt idx="8537">
                  <c:v>128055</c:v>
                </c:pt>
                <c:pt idx="8538">
                  <c:v>128070</c:v>
                </c:pt>
                <c:pt idx="8539">
                  <c:v>128085</c:v>
                </c:pt>
                <c:pt idx="8540">
                  <c:v>128100</c:v>
                </c:pt>
                <c:pt idx="8541">
                  <c:v>128115</c:v>
                </c:pt>
                <c:pt idx="8542">
                  <c:v>128130</c:v>
                </c:pt>
                <c:pt idx="8543">
                  <c:v>128145</c:v>
                </c:pt>
                <c:pt idx="8544">
                  <c:v>128160</c:v>
                </c:pt>
                <c:pt idx="8545">
                  <c:v>128175</c:v>
                </c:pt>
                <c:pt idx="8546">
                  <c:v>128190</c:v>
                </c:pt>
                <c:pt idx="8547">
                  <c:v>128205</c:v>
                </c:pt>
                <c:pt idx="8548">
                  <c:v>128220</c:v>
                </c:pt>
                <c:pt idx="8549">
                  <c:v>128235</c:v>
                </c:pt>
                <c:pt idx="8550">
                  <c:v>128250</c:v>
                </c:pt>
                <c:pt idx="8551">
                  <c:v>128265</c:v>
                </c:pt>
                <c:pt idx="8552">
                  <c:v>128280</c:v>
                </c:pt>
                <c:pt idx="8553">
                  <c:v>128295</c:v>
                </c:pt>
                <c:pt idx="8554">
                  <c:v>128310</c:v>
                </c:pt>
                <c:pt idx="8555">
                  <c:v>128325</c:v>
                </c:pt>
                <c:pt idx="8556">
                  <c:v>128340</c:v>
                </c:pt>
                <c:pt idx="8557">
                  <c:v>128355</c:v>
                </c:pt>
                <c:pt idx="8558">
                  <c:v>128370</c:v>
                </c:pt>
                <c:pt idx="8559">
                  <c:v>128385</c:v>
                </c:pt>
                <c:pt idx="8560">
                  <c:v>128400</c:v>
                </c:pt>
                <c:pt idx="8561">
                  <c:v>128415</c:v>
                </c:pt>
                <c:pt idx="8562">
                  <c:v>128430</c:v>
                </c:pt>
                <c:pt idx="8563">
                  <c:v>128445</c:v>
                </c:pt>
                <c:pt idx="8564">
                  <c:v>128460</c:v>
                </c:pt>
                <c:pt idx="8565">
                  <c:v>128475</c:v>
                </c:pt>
                <c:pt idx="8566">
                  <c:v>128490</c:v>
                </c:pt>
                <c:pt idx="8567">
                  <c:v>128505</c:v>
                </c:pt>
                <c:pt idx="8568">
                  <c:v>128520</c:v>
                </c:pt>
                <c:pt idx="8569">
                  <c:v>128535</c:v>
                </c:pt>
                <c:pt idx="8570">
                  <c:v>128550</c:v>
                </c:pt>
                <c:pt idx="8571">
                  <c:v>128565</c:v>
                </c:pt>
                <c:pt idx="8572">
                  <c:v>128580</c:v>
                </c:pt>
                <c:pt idx="8573">
                  <c:v>128595</c:v>
                </c:pt>
                <c:pt idx="8574">
                  <c:v>128610</c:v>
                </c:pt>
                <c:pt idx="8575">
                  <c:v>128625</c:v>
                </c:pt>
                <c:pt idx="8576">
                  <c:v>128640</c:v>
                </c:pt>
                <c:pt idx="8577">
                  <c:v>128655</c:v>
                </c:pt>
                <c:pt idx="8578">
                  <c:v>128670</c:v>
                </c:pt>
                <c:pt idx="8579">
                  <c:v>128685</c:v>
                </c:pt>
                <c:pt idx="8580">
                  <c:v>128700</c:v>
                </c:pt>
                <c:pt idx="8581">
                  <c:v>128715</c:v>
                </c:pt>
                <c:pt idx="8582">
                  <c:v>128730</c:v>
                </c:pt>
                <c:pt idx="8583">
                  <c:v>128745</c:v>
                </c:pt>
                <c:pt idx="8584">
                  <c:v>128760</c:v>
                </c:pt>
                <c:pt idx="8585">
                  <c:v>128775</c:v>
                </c:pt>
                <c:pt idx="8586">
                  <c:v>128790</c:v>
                </c:pt>
                <c:pt idx="8587">
                  <c:v>128805</c:v>
                </c:pt>
                <c:pt idx="8588">
                  <c:v>128820</c:v>
                </c:pt>
                <c:pt idx="8589">
                  <c:v>128835</c:v>
                </c:pt>
                <c:pt idx="8590">
                  <c:v>128850</c:v>
                </c:pt>
                <c:pt idx="8591">
                  <c:v>128865</c:v>
                </c:pt>
                <c:pt idx="8592">
                  <c:v>128880</c:v>
                </c:pt>
                <c:pt idx="8593">
                  <c:v>128895</c:v>
                </c:pt>
                <c:pt idx="8594">
                  <c:v>128910</c:v>
                </c:pt>
                <c:pt idx="8595">
                  <c:v>128925</c:v>
                </c:pt>
                <c:pt idx="8596">
                  <c:v>128940</c:v>
                </c:pt>
                <c:pt idx="8597">
                  <c:v>128955</c:v>
                </c:pt>
                <c:pt idx="8598">
                  <c:v>128970</c:v>
                </c:pt>
                <c:pt idx="8599">
                  <c:v>128985</c:v>
                </c:pt>
                <c:pt idx="8600">
                  <c:v>129000</c:v>
                </c:pt>
                <c:pt idx="8601">
                  <c:v>129015</c:v>
                </c:pt>
                <c:pt idx="8602">
                  <c:v>129030</c:v>
                </c:pt>
                <c:pt idx="8603">
                  <c:v>129045</c:v>
                </c:pt>
                <c:pt idx="8604">
                  <c:v>129060</c:v>
                </c:pt>
                <c:pt idx="8605">
                  <c:v>129075</c:v>
                </c:pt>
                <c:pt idx="8606">
                  <c:v>129090</c:v>
                </c:pt>
                <c:pt idx="8607">
                  <c:v>129105</c:v>
                </c:pt>
                <c:pt idx="8608">
                  <c:v>129120</c:v>
                </c:pt>
                <c:pt idx="8609">
                  <c:v>129135</c:v>
                </c:pt>
                <c:pt idx="8610">
                  <c:v>129150</c:v>
                </c:pt>
                <c:pt idx="8611">
                  <c:v>129165</c:v>
                </c:pt>
                <c:pt idx="8612">
                  <c:v>129180</c:v>
                </c:pt>
                <c:pt idx="8613">
                  <c:v>129195</c:v>
                </c:pt>
                <c:pt idx="8614">
                  <c:v>129210</c:v>
                </c:pt>
                <c:pt idx="8615">
                  <c:v>129225</c:v>
                </c:pt>
                <c:pt idx="8616">
                  <c:v>129240</c:v>
                </c:pt>
                <c:pt idx="8617">
                  <c:v>129255</c:v>
                </c:pt>
                <c:pt idx="8618">
                  <c:v>129270</c:v>
                </c:pt>
                <c:pt idx="8619">
                  <c:v>129285</c:v>
                </c:pt>
                <c:pt idx="8620">
                  <c:v>129300</c:v>
                </c:pt>
                <c:pt idx="8621">
                  <c:v>129315</c:v>
                </c:pt>
                <c:pt idx="8622">
                  <c:v>129330</c:v>
                </c:pt>
                <c:pt idx="8623">
                  <c:v>129345</c:v>
                </c:pt>
                <c:pt idx="8624">
                  <c:v>129360</c:v>
                </c:pt>
                <c:pt idx="8625">
                  <c:v>129375</c:v>
                </c:pt>
                <c:pt idx="8626">
                  <c:v>129390</c:v>
                </c:pt>
                <c:pt idx="8627">
                  <c:v>129405</c:v>
                </c:pt>
                <c:pt idx="8628">
                  <c:v>129420</c:v>
                </c:pt>
                <c:pt idx="8629">
                  <c:v>129435</c:v>
                </c:pt>
                <c:pt idx="8630">
                  <c:v>129450</c:v>
                </c:pt>
                <c:pt idx="8631">
                  <c:v>129465</c:v>
                </c:pt>
                <c:pt idx="8632">
                  <c:v>129480</c:v>
                </c:pt>
                <c:pt idx="8633">
                  <c:v>129495</c:v>
                </c:pt>
                <c:pt idx="8634">
                  <c:v>129510</c:v>
                </c:pt>
                <c:pt idx="8635">
                  <c:v>129525</c:v>
                </c:pt>
                <c:pt idx="8636">
                  <c:v>129540</c:v>
                </c:pt>
                <c:pt idx="8637">
                  <c:v>129555</c:v>
                </c:pt>
                <c:pt idx="8638">
                  <c:v>129570</c:v>
                </c:pt>
                <c:pt idx="8639">
                  <c:v>129585</c:v>
                </c:pt>
                <c:pt idx="8640">
                  <c:v>129600</c:v>
                </c:pt>
                <c:pt idx="8641">
                  <c:v>129615</c:v>
                </c:pt>
                <c:pt idx="8642">
                  <c:v>129630</c:v>
                </c:pt>
                <c:pt idx="8643">
                  <c:v>129645</c:v>
                </c:pt>
                <c:pt idx="8644">
                  <c:v>129660</c:v>
                </c:pt>
                <c:pt idx="8645">
                  <c:v>129675</c:v>
                </c:pt>
                <c:pt idx="8646">
                  <c:v>129690</c:v>
                </c:pt>
                <c:pt idx="8647">
                  <c:v>129705</c:v>
                </c:pt>
                <c:pt idx="8648">
                  <c:v>129720</c:v>
                </c:pt>
                <c:pt idx="8649">
                  <c:v>129735</c:v>
                </c:pt>
                <c:pt idx="8650">
                  <c:v>129750</c:v>
                </c:pt>
                <c:pt idx="8651">
                  <c:v>129765</c:v>
                </c:pt>
                <c:pt idx="8652">
                  <c:v>129780</c:v>
                </c:pt>
                <c:pt idx="8653">
                  <c:v>129795</c:v>
                </c:pt>
                <c:pt idx="8654">
                  <c:v>129810</c:v>
                </c:pt>
                <c:pt idx="8655">
                  <c:v>129825</c:v>
                </c:pt>
                <c:pt idx="8656">
                  <c:v>129840</c:v>
                </c:pt>
                <c:pt idx="8657">
                  <c:v>129855</c:v>
                </c:pt>
                <c:pt idx="8658">
                  <c:v>129870</c:v>
                </c:pt>
                <c:pt idx="8659">
                  <c:v>129885</c:v>
                </c:pt>
                <c:pt idx="8660">
                  <c:v>129900</c:v>
                </c:pt>
                <c:pt idx="8661">
                  <c:v>129915</c:v>
                </c:pt>
                <c:pt idx="8662">
                  <c:v>129930</c:v>
                </c:pt>
                <c:pt idx="8663">
                  <c:v>129945</c:v>
                </c:pt>
                <c:pt idx="8664">
                  <c:v>129960</c:v>
                </c:pt>
                <c:pt idx="8665">
                  <c:v>129975</c:v>
                </c:pt>
                <c:pt idx="8666">
                  <c:v>129990</c:v>
                </c:pt>
                <c:pt idx="8667">
                  <c:v>130005</c:v>
                </c:pt>
                <c:pt idx="8668">
                  <c:v>130020</c:v>
                </c:pt>
                <c:pt idx="8669">
                  <c:v>130035</c:v>
                </c:pt>
                <c:pt idx="8670">
                  <c:v>130050</c:v>
                </c:pt>
                <c:pt idx="8671">
                  <c:v>130065</c:v>
                </c:pt>
                <c:pt idx="8672">
                  <c:v>130080</c:v>
                </c:pt>
                <c:pt idx="8673">
                  <c:v>130095</c:v>
                </c:pt>
                <c:pt idx="8674">
                  <c:v>130110</c:v>
                </c:pt>
                <c:pt idx="8675">
                  <c:v>130125</c:v>
                </c:pt>
                <c:pt idx="8676">
                  <c:v>130140</c:v>
                </c:pt>
                <c:pt idx="8677">
                  <c:v>130155</c:v>
                </c:pt>
                <c:pt idx="8678">
                  <c:v>130170</c:v>
                </c:pt>
                <c:pt idx="8679">
                  <c:v>130185</c:v>
                </c:pt>
                <c:pt idx="8680">
                  <c:v>130200</c:v>
                </c:pt>
                <c:pt idx="8681">
                  <c:v>130215</c:v>
                </c:pt>
                <c:pt idx="8682">
                  <c:v>130230</c:v>
                </c:pt>
                <c:pt idx="8683">
                  <c:v>130245</c:v>
                </c:pt>
                <c:pt idx="8684">
                  <c:v>130260</c:v>
                </c:pt>
                <c:pt idx="8685">
                  <c:v>130275</c:v>
                </c:pt>
                <c:pt idx="8686">
                  <c:v>130290</c:v>
                </c:pt>
                <c:pt idx="8687">
                  <c:v>130305</c:v>
                </c:pt>
                <c:pt idx="8688">
                  <c:v>130320</c:v>
                </c:pt>
                <c:pt idx="8689">
                  <c:v>130335</c:v>
                </c:pt>
                <c:pt idx="8690">
                  <c:v>130350</c:v>
                </c:pt>
                <c:pt idx="8691">
                  <c:v>130365</c:v>
                </c:pt>
                <c:pt idx="8692">
                  <c:v>130380</c:v>
                </c:pt>
                <c:pt idx="8693">
                  <c:v>130395</c:v>
                </c:pt>
                <c:pt idx="8694">
                  <c:v>130410</c:v>
                </c:pt>
                <c:pt idx="8695">
                  <c:v>130425</c:v>
                </c:pt>
                <c:pt idx="8696">
                  <c:v>130440</c:v>
                </c:pt>
                <c:pt idx="8697">
                  <c:v>130455</c:v>
                </c:pt>
                <c:pt idx="8698">
                  <c:v>130470</c:v>
                </c:pt>
                <c:pt idx="8699">
                  <c:v>130485</c:v>
                </c:pt>
                <c:pt idx="8700">
                  <c:v>130500</c:v>
                </c:pt>
                <c:pt idx="8701">
                  <c:v>130515</c:v>
                </c:pt>
                <c:pt idx="8702">
                  <c:v>130530</c:v>
                </c:pt>
                <c:pt idx="8703">
                  <c:v>130545</c:v>
                </c:pt>
                <c:pt idx="8704">
                  <c:v>130560</c:v>
                </c:pt>
                <c:pt idx="8705">
                  <c:v>130575</c:v>
                </c:pt>
                <c:pt idx="8706">
                  <c:v>130590</c:v>
                </c:pt>
                <c:pt idx="8707">
                  <c:v>130605</c:v>
                </c:pt>
                <c:pt idx="8708">
                  <c:v>130620</c:v>
                </c:pt>
                <c:pt idx="8709">
                  <c:v>130635</c:v>
                </c:pt>
                <c:pt idx="8710">
                  <c:v>130650</c:v>
                </c:pt>
                <c:pt idx="8711">
                  <c:v>130665</c:v>
                </c:pt>
                <c:pt idx="8712">
                  <c:v>130680</c:v>
                </c:pt>
                <c:pt idx="8713">
                  <c:v>130695</c:v>
                </c:pt>
                <c:pt idx="8714">
                  <c:v>130710</c:v>
                </c:pt>
                <c:pt idx="8715">
                  <c:v>130725</c:v>
                </c:pt>
                <c:pt idx="8716">
                  <c:v>130740</c:v>
                </c:pt>
                <c:pt idx="8717">
                  <c:v>130755</c:v>
                </c:pt>
                <c:pt idx="8718">
                  <c:v>130770</c:v>
                </c:pt>
                <c:pt idx="8719">
                  <c:v>130785</c:v>
                </c:pt>
                <c:pt idx="8720">
                  <c:v>130800</c:v>
                </c:pt>
                <c:pt idx="8721">
                  <c:v>130815</c:v>
                </c:pt>
                <c:pt idx="8722">
                  <c:v>130830</c:v>
                </c:pt>
                <c:pt idx="8723">
                  <c:v>130845</c:v>
                </c:pt>
                <c:pt idx="8724">
                  <c:v>130860</c:v>
                </c:pt>
                <c:pt idx="8725">
                  <c:v>130875</c:v>
                </c:pt>
                <c:pt idx="8726">
                  <c:v>130890</c:v>
                </c:pt>
                <c:pt idx="8727">
                  <c:v>130905</c:v>
                </c:pt>
                <c:pt idx="8728">
                  <c:v>130920</c:v>
                </c:pt>
                <c:pt idx="8729">
                  <c:v>130935</c:v>
                </c:pt>
                <c:pt idx="8730">
                  <c:v>130950</c:v>
                </c:pt>
                <c:pt idx="8731">
                  <c:v>130965</c:v>
                </c:pt>
                <c:pt idx="8732">
                  <c:v>130980</c:v>
                </c:pt>
                <c:pt idx="8733">
                  <c:v>130995</c:v>
                </c:pt>
                <c:pt idx="8734">
                  <c:v>131010</c:v>
                </c:pt>
                <c:pt idx="8735">
                  <c:v>131025</c:v>
                </c:pt>
                <c:pt idx="8736">
                  <c:v>131040</c:v>
                </c:pt>
                <c:pt idx="8737">
                  <c:v>131055</c:v>
                </c:pt>
                <c:pt idx="8738">
                  <c:v>131070</c:v>
                </c:pt>
                <c:pt idx="8739">
                  <c:v>131085</c:v>
                </c:pt>
                <c:pt idx="8740">
                  <c:v>131100</c:v>
                </c:pt>
                <c:pt idx="8741">
                  <c:v>131115</c:v>
                </c:pt>
                <c:pt idx="8742">
                  <c:v>131130</c:v>
                </c:pt>
                <c:pt idx="8743">
                  <c:v>131145</c:v>
                </c:pt>
                <c:pt idx="8744">
                  <c:v>131160</c:v>
                </c:pt>
                <c:pt idx="8745">
                  <c:v>131175</c:v>
                </c:pt>
                <c:pt idx="8746">
                  <c:v>131190</c:v>
                </c:pt>
                <c:pt idx="8747">
                  <c:v>131205</c:v>
                </c:pt>
                <c:pt idx="8748">
                  <c:v>131220</c:v>
                </c:pt>
                <c:pt idx="8749">
                  <c:v>131235</c:v>
                </c:pt>
                <c:pt idx="8750">
                  <c:v>131250</c:v>
                </c:pt>
                <c:pt idx="8751">
                  <c:v>131265</c:v>
                </c:pt>
                <c:pt idx="8752">
                  <c:v>131280</c:v>
                </c:pt>
                <c:pt idx="8753">
                  <c:v>131295</c:v>
                </c:pt>
                <c:pt idx="8754">
                  <c:v>131310</c:v>
                </c:pt>
                <c:pt idx="8755">
                  <c:v>131325</c:v>
                </c:pt>
                <c:pt idx="8756">
                  <c:v>131340</c:v>
                </c:pt>
                <c:pt idx="8757">
                  <c:v>131355</c:v>
                </c:pt>
                <c:pt idx="8758">
                  <c:v>131370</c:v>
                </c:pt>
                <c:pt idx="8759">
                  <c:v>131385</c:v>
                </c:pt>
                <c:pt idx="8760">
                  <c:v>131400</c:v>
                </c:pt>
                <c:pt idx="8761">
                  <c:v>131415</c:v>
                </c:pt>
                <c:pt idx="8762">
                  <c:v>131430</c:v>
                </c:pt>
                <c:pt idx="8763">
                  <c:v>131445</c:v>
                </c:pt>
                <c:pt idx="8764">
                  <c:v>131460</c:v>
                </c:pt>
                <c:pt idx="8765">
                  <c:v>131475</c:v>
                </c:pt>
                <c:pt idx="8766">
                  <c:v>131490</c:v>
                </c:pt>
                <c:pt idx="8767">
                  <c:v>131505</c:v>
                </c:pt>
                <c:pt idx="8768">
                  <c:v>131520</c:v>
                </c:pt>
                <c:pt idx="8769">
                  <c:v>131535</c:v>
                </c:pt>
                <c:pt idx="8770">
                  <c:v>131550</c:v>
                </c:pt>
                <c:pt idx="8771">
                  <c:v>131565</c:v>
                </c:pt>
                <c:pt idx="8772">
                  <c:v>131580</c:v>
                </c:pt>
                <c:pt idx="8773">
                  <c:v>131595</c:v>
                </c:pt>
                <c:pt idx="8774">
                  <c:v>131610</c:v>
                </c:pt>
                <c:pt idx="8775">
                  <c:v>131625</c:v>
                </c:pt>
                <c:pt idx="8776">
                  <c:v>131640</c:v>
                </c:pt>
                <c:pt idx="8777">
                  <c:v>131655</c:v>
                </c:pt>
                <c:pt idx="8778">
                  <c:v>131670</c:v>
                </c:pt>
                <c:pt idx="8779">
                  <c:v>131685</c:v>
                </c:pt>
                <c:pt idx="8780">
                  <c:v>131700</c:v>
                </c:pt>
                <c:pt idx="8781">
                  <c:v>131715</c:v>
                </c:pt>
                <c:pt idx="8782">
                  <c:v>131730</c:v>
                </c:pt>
                <c:pt idx="8783">
                  <c:v>131745</c:v>
                </c:pt>
                <c:pt idx="8784">
                  <c:v>131760</c:v>
                </c:pt>
                <c:pt idx="8785">
                  <c:v>131775</c:v>
                </c:pt>
                <c:pt idx="8786">
                  <c:v>131790</c:v>
                </c:pt>
                <c:pt idx="8787">
                  <c:v>131805</c:v>
                </c:pt>
                <c:pt idx="8788">
                  <c:v>131820</c:v>
                </c:pt>
                <c:pt idx="8789">
                  <c:v>131835</c:v>
                </c:pt>
                <c:pt idx="8790">
                  <c:v>131850</c:v>
                </c:pt>
                <c:pt idx="8791">
                  <c:v>131865</c:v>
                </c:pt>
                <c:pt idx="8792">
                  <c:v>131880</c:v>
                </c:pt>
                <c:pt idx="8793">
                  <c:v>131895</c:v>
                </c:pt>
                <c:pt idx="8794">
                  <c:v>131910</c:v>
                </c:pt>
                <c:pt idx="8795">
                  <c:v>131925</c:v>
                </c:pt>
                <c:pt idx="8796">
                  <c:v>131940</c:v>
                </c:pt>
                <c:pt idx="8797">
                  <c:v>131955</c:v>
                </c:pt>
                <c:pt idx="8798">
                  <c:v>131970</c:v>
                </c:pt>
                <c:pt idx="8799">
                  <c:v>131985</c:v>
                </c:pt>
                <c:pt idx="8800">
                  <c:v>132000</c:v>
                </c:pt>
                <c:pt idx="8801">
                  <c:v>132015</c:v>
                </c:pt>
                <c:pt idx="8802">
                  <c:v>132030</c:v>
                </c:pt>
                <c:pt idx="8803">
                  <c:v>132045</c:v>
                </c:pt>
                <c:pt idx="8804">
                  <c:v>132060</c:v>
                </c:pt>
                <c:pt idx="8805">
                  <c:v>132075</c:v>
                </c:pt>
                <c:pt idx="8806">
                  <c:v>132090</c:v>
                </c:pt>
                <c:pt idx="8807">
                  <c:v>132105</c:v>
                </c:pt>
                <c:pt idx="8808">
                  <c:v>132120</c:v>
                </c:pt>
                <c:pt idx="8809">
                  <c:v>132135</c:v>
                </c:pt>
                <c:pt idx="8810">
                  <c:v>132150</c:v>
                </c:pt>
                <c:pt idx="8811">
                  <c:v>132165</c:v>
                </c:pt>
                <c:pt idx="8812">
                  <c:v>132180</c:v>
                </c:pt>
                <c:pt idx="8813">
                  <c:v>132195</c:v>
                </c:pt>
                <c:pt idx="8814">
                  <c:v>132210</c:v>
                </c:pt>
                <c:pt idx="8815">
                  <c:v>132225</c:v>
                </c:pt>
                <c:pt idx="8816">
                  <c:v>132240</c:v>
                </c:pt>
                <c:pt idx="8817">
                  <c:v>132255</c:v>
                </c:pt>
                <c:pt idx="8818">
                  <c:v>132270</c:v>
                </c:pt>
                <c:pt idx="8819">
                  <c:v>132285</c:v>
                </c:pt>
                <c:pt idx="8820">
                  <c:v>132300</c:v>
                </c:pt>
                <c:pt idx="8821">
                  <c:v>132315</c:v>
                </c:pt>
                <c:pt idx="8822">
                  <c:v>132330</c:v>
                </c:pt>
                <c:pt idx="8823">
                  <c:v>132345</c:v>
                </c:pt>
                <c:pt idx="8824">
                  <c:v>132360</c:v>
                </c:pt>
                <c:pt idx="8825">
                  <c:v>132375</c:v>
                </c:pt>
                <c:pt idx="8826">
                  <c:v>132390</c:v>
                </c:pt>
                <c:pt idx="8827">
                  <c:v>132405</c:v>
                </c:pt>
                <c:pt idx="8828">
                  <c:v>132420</c:v>
                </c:pt>
                <c:pt idx="8829">
                  <c:v>132435</c:v>
                </c:pt>
                <c:pt idx="8830">
                  <c:v>132450</c:v>
                </c:pt>
                <c:pt idx="8831">
                  <c:v>132465</c:v>
                </c:pt>
                <c:pt idx="8832">
                  <c:v>132480</c:v>
                </c:pt>
                <c:pt idx="8833">
                  <c:v>132495</c:v>
                </c:pt>
                <c:pt idx="8834">
                  <c:v>132510</c:v>
                </c:pt>
                <c:pt idx="8835">
                  <c:v>132525</c:v>
                </c:pt>
                <c:pt idx="8836">
                  <c:v>132540</c:v>
                </c:pt>
                <c:pt idx="8837">
                  <c:v>132555</c:v>
                </c:pt>
                <c:pt idx="8838">
                  <c:v>132570</c:v>
                </c:pt>
                <c:pt idx="8839">
                  <c:v>132585</c:v>
                </c:pt>
                <c:pt idx="8840">
                  <c:v>132600</c:v>
                </c:pt>
                <c:pt idx="8841">
                  <c:v>132615</c:v>
                </c:pt>
                <c:pt idx="8842">
                  <c:v>132630</c:v>
                </c:pt>
                <c:pt idx="8843">
                  <c:v>132645</c:v>
                </c:pt>
                <c:pt idx="8844">
                  <c:v>132660</c:v>
                </c:pt>
                <c:pt idx="8845">
                  <c:v>132675</c:v>
                </c:pt>
                <c:pt idx="8846">
                  <c:v>132690</c:v>
                </c:pt>
                <c:pt idx="8847">
                  <c:v>132705</c:v>
                </c:pt>
                <c:pt idx="8848">
                  <c:v>132720</c:v>
                </c:pt>
                <c:pt idx="8849">
                  <c:v>132735</c:v>
                </c:pt>
                <c:pt idx="8850">
                  <c:v>132750</c:v>
                </c:pt>
                <c:pt idx="8851">
                  <c:v>132765</c:v>
                </c:pt>
                <c:pt idx="8852">
                  <c:v>132780</c:v>
                </c:pt>
                <c:pt idx="8853">
                  <c:v>132795</c:v>
                </c:pt>
                <c:pt idx="8854">
                  <c:v>132810</c:v>
                </c:pt>
                <c:pt idx="8855">
                  <c:v>132825</c:v>
                </c:pt>
                <c:pt idx="8856">
                  <c:v>132840</c:v>
                </c:pt>
                <c:pt idx="8857">
                  <c:v>132855</c:v>
                </c:pt>
                <c:pt idx="8858">
                  <c:v>132870</c:v>
                </c:pt>
                <c:pt idx="8859">
                  <c:v>132885</c:v>
                </c:pt>
                <c:pt idx="8860">
                  <c:v>132900</c:v>
                </c:pt>
                <c:pt idx="8861">
                  <c:v>132915</c:v>
                </c:pt>
                <c:pt idx="8862">
                  <c:v>132930</c:v>
                </c:pt>
                <c:pt idx="8863">
                  <c:v>132945</c:v>
                </c:pt>
                <c:pt idx="8864">
                  <c:v>132960</c:v>
                </c:pt>
                <c:pt idx="8865">
                  <c:v>132975</c:v>
                </c:pt>
                <c:pt idx="8866">
                  <c:v>132990</c:v>
                </c:pt>
                <c:pt idx="8867">
                  <c:v>133005</c:v>
                </c:pt>
                <c:pt idx="8868">
                  <c:v>133020</c:v>
                </c:pt>
                <c:pt idx="8869">
                  <c:v>133035</c:v>
                </c:pt>
                <c:pt idx="8870">
                  <c:v>133050</c:v>
                </c:pt>
                <c:pt idx="8871">
                  <c:v>133065</c:v>
                </c:pt>
                <c:pt idx="8872">
                  <c:v>133080</c:v>
                </c:pt>
                <c:pt idx="8873">
                  <c:v>133095</c:v>
                </c:pt>
                <c:pt idx="8874">
                  <c:v>133110</c:v>
                </c:pt>
                <c:pt idx="8875">
                  <c:v>133125</c:v>
                </c:pt>
                <c:pt idx="8876">
                  <c:v>133140</c:v>
                </c:pt>
                <c:pt idx="8877">
                  <c:v>133155</c:v>
                </c:pt>
                <c:pt idx="8878">
                  <c:v>133170</c:v>
                </c:pt>
                <c:pt idx="8879">
                  <c:v>133185</c:v>
                </c:pt>
                <c:pt idx="8880">
                  <c:v>133200</c:v>
                </c:pt>
                <c:pt idx="8881">
                  <c:v>133215</c:v>
                </c:pt>
                <c:pt idx="8882">
                  <c:v>133230</c:v>
                </c:pt>
                <c:pt idx="8883">
                  <c:v>133245</c:v>
                </c:pt>
                <c:pt idx="8884">
                  <c:v>133260</c:v>
                </c:pt>
                <c:pt idx="8885">
                  <c:v>133275</c:v>
                </c:pt>
                <c:pt idx="8886">
                  <c:v>133290</c:v>
                </c:pt>
                <c:pt idx="8887">
                  <c:v>133305</c:v>
                </c:pt>
                <c:pt idx="8888">
                  <c:v>133320</c:v>
                </c:pt>
                <c:pt idx="8889">
                  <c:v>133335</c:v>
                </c:pt>
                <c:pt idx="8890">
                  <c:v>133350</c:v>
                </c:pt>
                <c:pt idx="8891">
                  <c:v>133365</c:v>
                </c:pt>
                <c:pt idx="8892">
                  <c:v>133380</c:v>
                </c:pt>
                <c:pt idx="8893">
                  <c:v>133395</c:v>
                </c:pt>
                <c:pt idx="8894">
                  <c:v>133410</c:v>
                </c:pt>
                <c:pt idx="8895">
                  <c:v>133425</c:v>
                </c:pt>
                <c:pt idx="8896">
                  <c:v>133440</c:v>
                </c:pt>
                <c:pt idx="8897">
                  <c:v>133455</c:v>
                </c:pt>
                <c:pt idx="8898">
                  <c:v>133470</c:v>
                </c:pt>
                <c:pt idx="8899">
                  <c:v>133485</c:v>
                </c:pt>
                <c:pt idx="8900">
                  <c:v>133500</c:v>
                </c:pt>
                <c:pt idx="8901">
                  <c:v>133515</c:v>
                </c:pt>
                <c:pt idx="8902">
                  <c:v>133530</c:v>
                </c:pt>
                <c:pt idx="8903">
                  <c:v>133545</c:v>
                </c:pt>
                <c:pt idx="8904">
                  <c:v>133560</c:v>
                </c:pt>
                <c:pt idx="8905">
                  <c:v>133575</c:v>
                </c:pt>
                <c:pt idx="8906">
                  <c:v>133590</c:v>
                </c:pt>
                <c:pt idx="8907">
                  <c:v>133605</c:v>
                </c:pt>
                <c:pt idx="8908">
                  <c:v>133620</c:v>
                </c:pt>
                <c:pt idx="8909">
                  <c:v>133635</c:v>
                </c:pt>
                <c:pt idx="8910">
                  <c:v>133650</c:v>
                </c:pt>
                <c:pt idx="8911">
                  <c:v>133665</c:v>
                </c:pt>
                <c:pt idx="8912">
                  <c:v>133680</c:v>
                </c:pt>
                <c:pt idx="8913">
                  <c:v>133695</c:v>
                </c:pt>
                <c:pt idx="8914">
                  <c:v>133710</c:v>
                </c:pt>
                <c:pt idx="8915">
                  <c:v>133725</c:v>
                </c:pt>
                <c:pt idx="8916">
                  <c:v>133740</c:v>
                </c:pt>
                <c:pt idx="8917">
                  <c:v>133755</c:v>
                </c:pt>
                <c:pt idx="8918">
                  <c:v>133770</c:v>
                </c:pt>
                <c:pt idx="8919">
                  <c:v>133785</c:v>
                </c:pt>
                <c:pt idx="8920">
                  <c:v>133800</c:v>
                </c:pt>
                <c:pt idx="8921">
                  <c:v>133815</c:v>
                </c:pt>
                <c:pt idx="8922">
                  <c:v>133830</c:v>
                </c:pt>
                <c:pt idx="8923">
                  <c:v>133845</c:v>
                </c:pt>
                <c:pt idx="8924">
                  <c:v>133860</c:v>
                </c:pt>
                <c:pt idx="8925">
                  <c:v>133875</c:v>
                </c:pt>
                <c:pt idx="8926">
                  <c:v>133890</c:v>
                </c:pt>
                <c:pt idx="8927">
                  <c:v>133905</c:v>
                </c:pt>
                <c:pt idx="8928">
                  <c:v>133920</c:v>
                </c:pt>
                <c:pt idx="8929">
                  <c:v>133935</c:v>
                </c:pt>
                <c:pt idx="8930">
                  <c:v>133950</c:v>
                </c:pt>
                <c:pt idx="8931">
                  <c:v>133965</c:v>
                </c:pt>
                <c:pt idx="8932">
                  <c:v>133980</c:v>
                </c:pt>
                <c:pt idx="8933">
                  <c:v>133995</c:v>
                </c:pt>
                <c:pt idx="8934">
                  <c:v>134010</c:v>
                </c:pt>
                <c:pt idx="8935">
                  <c:v>134025</c:v>
                </c:pt>
                <c:pt idx="8936">
                  <c:v>134040</c:v>
                </c:pt>
                <c:pt idx="8937">
                  <c:v>134055</c:v>
                </c:pt>
                <c:pt idx="8938">
                  <c:v>134070</c:v>
                </c:pt>
                <c:pt idx="8939">
                  <c:v>134085</c:v>
                </c:pt>
                <c:pt idx="8940">
                  <c:v>134100</c:v>
                </c:pt>
                <c:pt idx="8941">
                  <c:v>134115</c:v>
                </c:pt>
                <c:pt idx="8942">
                  <c:v>134130</c:v>
                </c:pt>
                <c:pt idx="8943">
                  <c:v>134145</c:v>
                </c:pt>
                <c:pt idx="8944">
                  <c:v>134160</c:v>
                </c:pt>
                <c:pt idx="8945">
                  <c:v>134175</c:v>
                </c:pt>
                <c:pt idx="8946">
                  <c:v>134190</c:v>
                </c:pt>
                <c:pt idx="8947">
                  <c:v>134205</c:v>
                </c:pt>
                <c:pt idx="8948">
                  <c:v>134220</c:v>
                </c:pt>
                <c:pt idx="8949">
                  <c:v>134235</c:v>
                </c:pt>
                <c:pt idx="8950">
                  <c:v>134250</c:v>
                </c:pt>
                <c:pt idx="8951">
                  <c:v>134265</c:v>
                </c:pt>
                <c:pt idx="8952">
                  <c:v>134280</c:v>
                </c:pt>
                <c:pt idx="8953">
                  <c:v>134295</c:v>
                </c:pt>
                <c:pt idx="8954">
                  <c:v>134310</c:v>
                </c:pt>
                <c:pt idx="8955">
                  <c:v>134325</c:v>
                </c:pt>
                <c:pt idx="8956">
                  <c:v>134340</c:v>
                </c:pt>
                <c:pt idx="8957">
                  <c:v>134355</c:v>
                </c:pt>
                <c:pt idx="8958">
                  <c:v>134370</c:v>
                </c:pt>
                <c:pt idx="8959">
                  <c:v>134385</c:v>
                </c:pt>
                <c:pt idx="8960">
                  <c:v>134400</c:v>
                </c:pt>
                <c:pt idx="8961">
                  <c:v>134415</c:v>
                </c:pt>
                <c:pt idx="8962">
                  <c:v>134430</c:v>
                </c:pt>
                <c:pt idx="8963">
                  <c:v>134445</c:v>
                </c:pt>
                <c:pt idx="8964">
                  <c:v>134460</c:v>
                </c:pt>
                <c:pt idx="8965">
                  <c:v>134475</c:v>
                </c:pt>
                <c:pt idx="8966">
                  <c:v>134490</c:v>
                </c:pt>
                <c:pt idx="8967">
                  <c:v>134505</c:v>
                </c:pt>
                <c:pt idx="8968">
                  <c:v>134520</c:v>
                </c:pt>
                <c:pt idx="8969">
                  <c:v>134535</c:v>
                </c:pt>
                <c:pt idx="8970">
                  <c:v>134550</c:v>
                </c:pt>
                <c:pt idx="8971">
                  <c:v>134565</c:v>
                </c:pt>
                <c:pt idx="8972">
                  <c:v>134580</c:v>
                </c:pt>
                <c:pt idx="8973">
                  <c:v>134595</c:v>
                </c:pt>
                <c:pt idx="8974">
                  <c:v>134610</c:v>
                </c:pt>
                <c:pt idx="8975">
                  <c:v>134625</c:v>
                </c:pt>
                <c:pt idx="8976">
                  <c:v>134640</c:v>
                </c:pt>
                <c:pt idx="8977">
                  <c:v>134655</c:v>
                </c:pt>
                <c:pt idx="8978">
                  <c:v>134670</c:v>
                </c:pt>
                <c:pt idx="8979">
                  <c:v>134685</c:v>
                </c:pt>
                <c:pt idx="8980">
                  <c:v>134700</c:v>
                </c:pt>
                <c:pt idx="8981">
                  <c:v>134715</c:v>
                </c:pt>
                <c:pt idx="8982">
                  <c:v>134730</c:v>
                </c:pt>
                <c:pt idx="8983">
                  <c:v>134745</c:v>
                </c:pt>
                <c:pt idx="8984">
                  <c:v>134760</c:v>
                </c:pt>
                <c:pt idx="8985">
                  <c:v>134775</c:v>
                </c:pt>
                <c:pt idx="8986">
                  <c:v>134790</c:v>
                </c:pt>
                <c:pt idx="8987">
                  <c:v>134805</c:v>
                </c:pt>
                <c:pt idx="8988">
                  <c:v>134820</c:v>
                </c:pt>
                <c:pt idx="8989">
                  <c:v>134835</c:v>
                </c:pt>
                <c:pt idx="8990">
                  <c:v>134850</c:v>
                </c:pt>
                <c:pt idx="8991">
                  <c:v>134865</c:v>
                </c:pt>
                <c:pt idx="8992">
                  <c:v>134880</c:v>
                </c:pt>
                <c:pt idx="8993">
                  <c:v>134895</c:v>
                </c:pt>
                <c:pt idx="8994">
                  <c:v>134910</c:v>
                </c:pt>
                <c:pt idx="8995">
                  <c:v>134925</c:v>
                </c:pt>
                <c:pt idx="8996">
                  <c:v>134940</c:v>
                </c:pt>
                <c:pt idx="8997">
                  <c:v>134955</c:v>
                </c:pt>
                <c:pt idx="8998">
                  <c:v>134970</c:v>
                </c:pt>
                <c:pt idx="8999">
                  <c:v>134985</c:v>
                </c:pt>
                <c:pt idx="9000">
                  <c:v>135000</c:v>
                </c:pt>
                <c:pt idx="9001">
                  <c:v>135015</c:v>
                </c:pt>
                <c:pt idx="9002">
                  <c:v>135030</c:v>
                </c:pt>
                <c:pt idx="9003">
                  <c:v>135045</c:v>
                </c:pt>
                <c:pt idx="9004">
                  <c:v>135060</c:v>
                </c:pt>
                <c:pt idx="9005">
                  <c:v>135075</c:v>
                </c:pt>
                <c:pt idx="9006">
                  <c:v>135090</c:v>
                </c:pt>
                <c:pt idx="9007">
                  <c:v>135105</c:v>
                </c:pt>
                <c:pt idx="9008">
                  <c:v>135120</c:v>
                </c:pt>
                <c:pt idx="9009">
                  <c:v>135135</c:v>
                </c:pt>
                <c:pt idx="9010">
                  <c:v>135150</c:v>
                </c:pt>
                <c:pt idx="9011">
                  <c:v>135165</c:v>
                </c:pt>
                <c:pt idx="9012">
                  <c:v>135180</c:v>
                </c:pt>
                <c:pt idx="9013">
                  <c:v>135195</c:v>
                </c:pt>
                <c:pt idx="9014">
                  <c:v>135210</c:v>
                </c:pt>
                <c:pt idx="9015">
                  <c:v>135225</c:v>
                </c:pt>
                <c:pt idx="9016">
                  <c:v>135240</c:v>
                </c:pt>
                <c:pt idx="9017">
                  <c:v>135255</c:v>
                </c:pt>
                <c:pt idx="9018">
                  <c:v>135270</c:v>
                </c:pt>
                <c:pt idx="9019">
                  <c:v>135285</c:v>
                </c:pt>
                <c:pt idx="9020">
                  <c:v>135300</c:v>
                </c:pt>
                <c:pt idx="9021">
                  <c:v>135315</c:v>
                </c:pt>
                <c:pt idx="9022">
                  <c:v>135330</c:v>
                </c:pt>
                <c:pt idx="9023">
                  <c:v>135345</c:v>
                </c:pt>
                <c:pt idx="9024">
                  <c:v>135360</c:v>
                </c:pt>
                <c:pt idx="9025">
                  <c:v>135375</c:v>
                </c:pt>
                <c:pt idx="9026">
                  <c:v>135390</c:v>
                </c:pt>
                <c:pt idx="9027">
                  <c:v>135405</c:v>
                </c:pt>
                <c:pt idx="9028">
                  <c:v>135420</c:v>
                </c:pt>
                <c:pt idx="9029">
                  <c:v>135435</c:v>
                </c:pt>
                <c:pt idx="9030">
                  <c:v>135450</c:v>
                </c:pt>
                <c:pt idx="9031">
                  <c:v>135465</c:v>
                </c:pt>
                <c:pt idx="9032">
                  <c:v>135480</c:v>
                </c:pt>
                <c:pt idx="9033">
                  <c:v>135495</c:v>
                </c:pt>
                <c:pt idx="9034">
                  <c:v>135510</c:v>
                </c:pt>
                <c:pt idx="9035">
                  <c:v>135525</c:v>
                </c:pt>
                <c:pt idx="9036">
                  <c:v>135540</c:v>
                </c:pt>
                <c:pt idx="9037">
                  <c:v>135555</c:v>
                </c:pt>
                <c:pt idx="9038">
                  <c:v>135570</c:v>
                </c:pt>
                <c:pt idx="9039">
                  <c:v>135585</c:v>
                </c:pt>
                <c:pt idx="9040">
                  <c:v>135600</c:v>
                </c:pt>
                <c:pt idx="9041">
                  <c:v>135615</c:v>
                </c:pt>
                <c:pt idx="9042">
                  <c:v>135630</c:v>
                </c:pt>
                <c:pt idx="9043">
                  <c:v>135645</c:v>
                </c:pt>
                <c:pt idx="9044">
                  <c:v>135660</c:v>
                </c:pt>
                <c:pt idx="9045">
                  <c:v>135675</c:v>
                </c:pt>
                <c:pt idx="9046">
                  <c:v>135690</c:v>
                </c:pt>
                <c:pt idx="9047">
                  <c:v>135705</c:v>
                </c:pt>
                <c:pt idx="9048">
                  <c:v>135720</c:v>
                </c:pt>
                <c:pt idx="9049">
                  <c:v>135735</c:v>
                </c:pt>
                <c:pt idx="9050">
                  <c:v>135750</c:v>
                </c:pt>
                <c:pt idx="9051">
                  <c:v>135765</c:v>
                </c:pt>
                <c:pt idx="9052">
                  <c:v>135780</c:v>
                </c:pt>
                <c:pt idx="9053">
                  <c:v>135795</c:v>
                </c:pt>
                <c:pt idx="9054">
                  <c:v>135810</c:v>
                </c:pt>
                <c:pt idx="9055">
                  <c:v>135825</c:v>
                </c:pt>
                <c:pt idx="9056">
                  <c:v>135840</c:v>
                </c:pt>
                <c:pt idx="9057">
                  <c:v>135855</c:v>
                </c:pt>
                <c:pt idx="9058">
                  <c:v>135870</c:v>
                </c:pt>
                <c:pt idx="9059">
                  <c:v>135885</c:v>
                </c:pt>
                <c:pt idx="9060">
                  <c:v>135900</c:v>
                </c:pt>
                <c:pt idx="9061">
                  <c:v>135915</c:v>
                </c:pt>
                <c:pt idx="9062">
                  <c:v>135930</c:v>
                </c:pt>
                <c:pt idx="9063">
                  <c:v>135945</c:v>
                </c:pt>
                <c:pt idx="9064">
                  <c:v>135960</c:v>
                </c:pt>
                <c:pt idx="9065">
                  <c:v>135975</c:v>
                </c:pt>
                <c:pt idx="9066">
                  <c:v>135990</c:v>
                </c:pt>
                <c:pt idx="9067">
                  <c:v>136005</c:v>
                </c:pt>
                <c:pt idx="9068">
                  <c:v>136020</c:v>
                </c:pt>
                <c:pt idx="9069">
                  <c:v>136035</c:v>
                </c:pt>
                <c:pt idx="9070">
                  <c:v>136050</c:v>
                </c:pt>
                <c:pt idx="9071">
                  <c:v>136065</c:v>
                </c:pt>
                <c:pt idx="9072">
                  <c:v>136080</c:v>
                </c:pt>
                <c:pt idx="9073">
                  <c:v>136095</c:v>
                </c:pt>
                <c:pt idx="9074">
                  <c:v>136110</c:v>
                </c:pt>
                <c:pt idx="9075">
                  <c:v>136125</c:v>
                </c:pt>
                <c:pt idx="9076">
                  <c:v>136140</c:v>
                </c:pt>
                <c:pt idx="9077">
                  <c:v>136155</c:v>
                </c:pt>
                <c:pt idx="9078">
                  <c:v>136170</c:v>
                </c:pt>
                <c:pt idx="9079">
                  <c:v>136185</c:v>
                </c:pt>
                <c:pt idx="9080">
                  <c:v>136200</c:v>
                </c:pt>
                <c:pt idx="9081">
                  <c:v>136215</c:v>
                </c:pt>
                <c:pt idx="9082">
                  <c:v>136230</c:v>
                </c:pt>
                <c:pt idx="9083">
                  <c:v>136245</c:v>
                </c:pt>
                <c:pt idx="9084">
                  <c:v>136260</c:v>
                </c:pt>
                <c:pt idx="9085">
                  <c:v>136275</c:v>
                </c:pt>
                <c:pt idx="9086">
                  <c:v>136290</c:v>
                </c:pt>
                <c:pt idx="9087">
                  <c:v>136305</c:v>
                </c:pt>
                <c:pt idx="9088">
                  <c:v>136320</c:v>
                </c:pt>
                <c:pt idx="9089">
                  <c:v>136335</c:v>
                </c:pt>
                <c:pt idx="9090">
                  <c:v>136350</c:v>
                </c:pt>
                <c:pt idx="9091">
                  <c:v>136365</c:v>
                </c:pt>
                <c:pt idx="9092">
                  <c:v>136380</c:v>
                </c:pt>
                <c:pt idx="9093">
                  <c:v>136395</c:v>
                </c:pt>
                <c:pt idx="9094">
                  <c:v>136410</c:v>
                </c:pt>
                <c:pt idx="9095">
                  <c:v>136425</c:v>
                </c:pt>
                <c:pt idx="9096">
                  <c:v>136440</c:v>
                </c:pt>
                <c:pt idx="9097">
                  <c:v>136455</c:v>
                </c:pt>
                <c:pt idx="9098">
                  <c:v>136470</c:v>
                </c:pt>
                <c:pt idx="9099">
                  <c:v>136485</c:v>
                </c:pt>
                <c:pt idx="9100">
                  <c:v>136500</c:v>
                </c:pt>
                <c:pt idx="9101">
                  <c:v>136515</c:v>
                </c:pt>
                <c:pt idx="9102">
                  <c:v>136530</c:v>
                </c:pt>
                <c:pt idx="9103">
                  <c:v>136545</c:v>
                </c:pt>
                <c:pt idx="9104">
                  <c:v>136560</c:v>
                </c:pt>
                <c:pt idx="9105">
                  <c:v>136575</c:v>
                </c:pt>
                <c:pt idx="9106">
                  <c:v>136590</c:v>
                </c:pt>
                <c:pt idx="9107">
                  <c:v>136605</c:v>
                </c:pt>
                <c:pt idx="9108">
                  <c:v>136620</c:v>
                </c:pt>
                <c:pt idx="9109">
                  <c:v>136635</c:v>
                </c:pt>
                <c:pt idx="9110">
                  <c:v>136650</c:v>
                </c:pt>
                <c:pt idx="9111">
                  <c:v>136665</c:v>
                </c:pt>
                <c:pt idx="9112">
                  <c:v>136680</c:v>
                </c:pt>
                <c:pt idx="9113">
                  <c:v>136695</c:v>
                </c:pt>
                <c:pt idx="9114">
                  <c:v>136710</c:v>
                </c:pt>
                <c:pt idx="9115">
                  <c:v>136725</c:v>
                </c:pt>
                <c:pt idx="9116">
                  <c:v>136740</c:v>
                </c:pt>
                <c:pt idx="9117">
                  <c:v>136755</c:v>
                </c:pt>
                <c:pt idx="9118">
                  <c:v>136770</c:v>
                </c:pt>
                <c:pt idx="9119">
                  <c:v>136785</c:v>
                </c:pt>
                <c:pt idx="9120">
                  <c:v>136800</c:v>
                </c:pt>
                <c:pt idx="9121">
                  <c:v>136815</c:v>
                </c:pt>
                <c:pt idx="9122">
                  <c:v>136830</c:v>
                </c:pt>
                <c:pt idx="9123">
                  <c:v>136845</c:v>
                </c:pt>
                <c:pt idx="9124">
                  <c:v>136860</c:v>
                </c:pt>
                <c:pt idx="9125">
                  <c:v>136875</c:v>
                </c:pt>
                <c:pt idx="9126">
                  <c:v>136890</c:v>
                </c:pt>
                <c:pt idx="9127">
                  <c:v>136905</c:v>
                </c:pt>
                <c:pt idx="9128">
                  <c:v>136920</c:v>
                </c:pt>
                <c:pt idx="9129">
                  <c:v>136935</c:v>
                </c:pt>
                <c:pt idx="9130">
                  <c:v>136950</c:v>
                </c:pt>
                <c:pt idx="9131">
                  <c:v>136965</c:v>
                </c:pt>
                <c:pt idx="9132">
                  <c:v>136980</c:v>
                </c:pt>
                <c:pt idx="9133">
                  <c:v>136995</c:v>
                </c:pt>
                <c:pt idx="9134">
                  <c:v>137010</c:v>
                </c:pt>
                <c:pt idx="9135">
                  <c:v>137025</c:v>
                </c:pt>
                <c:pt idx="9136">
                  <c:v>137040</c:v>
                </c:pt>
                <c:pt idx="9137">
                  <c:v>137055</c:v>
                </c:pt>
                <c:pt idx="9138">
                  <c:v>137070</c:v>
                </c:pt>
                <c:pt idx="9139">
                  <c:v>137085</c:v>
                </c:pt>
                <c:pt idx="9140">
                  <c:v>137100</c:v>
                </c:pt>
                <c:pt idx="9141">
                  <c:v>137115</c:v>
                </c:pt>
                <c:pt idx="9142">
                  <c:v>137130</c:v>
                </c:pt>
                <c:pt idx="9143">
                  <c:v>137145</c:v>
                </c:pt>
                <c:pt idx="9144">
                  <c:v>137160</c:v>
                </c:pt>
                <c:pt idx="9145">
                  <c:v>137175</c:v>
                </c:pt>
                <c:pt idx="9146">
                  <c:v>137190</c:v>
                </c:pt>
                <c:pt idx="9147">
                  <c:v>137205</c:v>
                </c:pt>
                <c:pt idx="9148">
                  <c:v>137220</c:v>
                </c:pt>
                <c:pt idx="9149">
                  <c:v>137235</c:v>
                </c:pt>
                <c:pt idx="9150">
                  <c:v>137250</c:v>
                </c:pt>
                <c:pt idx="9151">
                  <c:v>137265</c:v>
                </c:pt>
                <c:pt idx="9152">
                  <c:v>137280</c:v>
                </c:pt>
                <c:pt idx="9153">
                  <c:v>137295</c:v>
                </c:pt>
                <c:pt idx="9154">
                  <c:v>137310</c:v>
                </c:pt>
                <c:pt idx="9155">
                  <c:v>137325</c:v>
                </c:pt>
                <c:pt idx="9156">
                  <c:v>137340</c:v>
                </c:pt>
                <c:pt idx="9157">
                  <c:v>137355</c:v>
                </c:pt>
                <c:pt idx="9158">
                  <c:v>137370</c:v>
                </c:pt>
                <c:pt idx="9159">
                  <c:v>137385</c:v>
                </c:pt>
                <c:pt idx="9160">
                  <c:v>137400</c:v>
                </c:pt>
                <c:pt idx="9161">
                  <c:v>137415</c:v>
                </c:pt>
                <c:pt idx="9162">
                  <c:v>137430</c:v>
                </c:pt>
                <c:pt idx="9163">
                  <c:v>137445</c:v>
                </c:pt>
                <c:pt idx="9164">
                  <c:v>137460</c:v>
                </c:pt>
                <c:pt idx="9165">
                  <c:v>137475</c:v>
                </c:pt>
                <c:pt idx="9166">
                  <c:v>137490</c:v>
                </c:pt>
                <c:pt idx="9167">
                  <c:v>137505</c:v>
                </c:pt>
                <c:pt idx="9168">
                  <c:v>137520</c:v>
                </c:pt>
                <c:pt idx="9169">
                  <c:v>137535</c:v>
                </c:pt>
                <c:pt idx="9170">
                  <c:v>137550</c:v>
                </c:pt>
                <c:pt idx="9171">
                  <c:v>137565</c:v>
                </c:pt>
                <c:pt idx="9172">
                  <c:v>137580</c:v>
                </c:pt>
                <c:pt idx="9173">
                  <c:v>137595</c:v>
                </c:pt>
                <c:pt idx="9174">
                  <c:v>137610</c:v>
                </c:pt>
                <c:pt idx="9175">
                  <c:v>137625</c:v>
                </c:pt>
                <c:pt idx="9176">
                  <c:v>137640</c:v>
                </c:pt>
                <c:pt idx="9177">
                  <c:v>137655</c:v>
                </c:pt>
                <c:pt idx="9178">
                  <c:v>137670</c:v>
                </c:pt>
                <c:pt idx="9179">
                  <c:v>137685</c:v>
                </c:pt>
                <c:pt idx="9180">
                  <c:v>137700</c:v>
                </c:pt>
                <c:pt idx="9181">
                  <c:v>137715</c:v>
                </c:pt>
                <c:pt idx="9182">
                  <c:v>137730</c:v>
                </c:pt>
                <c:pt idx="9183">
                  <c:v>137745</c:v>
                </c:pt>
                <c:pt idx="9184">
                  <c:v>137760</c:v>
                </c:pt>
                <c:pt idx="9185">
                  <c:v>137775</c:v>
                </c:pt>
                <c:pt idx="9186">
                  <c:v>137790</c:v>
                </c:pt>
                <c:pt idx="9187">
                  <c:v>137805</c:v>
                </c:pt>
                <c:pt idx="9188">
                  <c:v>137820</c:v>
                </c:pt>
                <c:pt idx="9189">
                  <c:v>137835</c:v>
                </c:pt>
                <c:pt idx="9190">
                  <c:v>137850</c:v>
                </c:pt>
                <c:pt idx="9191">
                  <c:v>137865</c:v>
                </c:pt>
                <c:pt idx="9192">
                  <c:v>137880</c:v>
                </c:pt>
                <c:pt idx="9193">
                  <c:v>137895</c:v>
                </c:pt>
                <c:pt idx="9194">
                  <c:v>137910</c:v>
                </c:pt>
                <c:pt idx="9195">
                  <c:v>137925</c:v>
                </c:pt>
                <c:pt idx="9196">
                  <c:v>137940</c:v>
                </c:pt>
                <c:pt idx="9197">
                  <c:v>137955</c:v>
                </c:pt>
                <c:pt idx="9198">
                  <c:v>137970</c:v>
                </c:pt>
                <c:pt idx="9199">
                  <c:v>137985</c:v>
                </c:pt>
                <c:pt idx="9200">
                  <c:v>138000</c:v>
                </c:pt>
                <c:pt idx="9201">
                  <c:v>138015</c:v>
                </c:pt>
                <c:pt idx="9202">
                  <c:v>138030</c:v>
                </c:pt>
                <c:pt idx="9203">
                  <c:v>138045</c:v>
                </c:pt>
                <c:pt idx="9204">
                  <c:v>138060</c:v>
                </c:pt>
                <c:pt idx="9205">
                  <c:v>138075</c:v>
                </c:pt>
                <c:pt idx="9206">
                  <c:v>138090</c:v>
                </c:pt>
                <c:pt idx="9207">
                  <c:v>138105</c:v>
                </c:pt>
                <c:pt idx="9208">
                  <c:v>138120</c:v>
                </c:pt>
                <c:pt idx="9209">
                  <c:v>138135</c:v>
                </c:pt>
                <c:pt idx="9210">
                  <c:v>138150</c:v>
                </c:pt>
                <c:pt idx="9211">
                  <c:v>138165</c:v>
                </c:pt>
                <c:pt idx="9212">
                  <c:v>138180</c:v>
                </c:pt>
                <c:pt idx="9213">
                  <c:v>138195</c:v>
                </c:pt>
                <c:pt idx="9214">
                  <c:v>138210</c:v>
                </c:pt>
                <c:pt idx="9215">
                  <c:v>138225</c:v>
                </c:pt>
                <c:pt idx="9216">
                  <c:v>138240</c:v>
                </c:pt>
                <c:pt idx="9217">
                  <c:v>138255</c:v>
                </c:pt>
                <c:pt idx="9218">
                  <c:v>138270</c:v>
                </c:pt>
                <c:pt idx="9219">
                  <c:v>138285</c:v>
                </c:pt>
                <c:pt idx="9220">
                  <c:v>138300</c:v>
                </c:pt>
                <c:pt idx="9221">
                  <c:v>138315</c:v>
                </c:pt>
                <c:pt idx="9222">
                  <c:v>138330</c:v>
                </c:pt>
                <c:pt idx="9223">
                  <c:v>138345</c:v>
                </c:pt>
                <c:pt idx="9224">
                  <c:v>138360</c:v>
                </c:pt>
                <c:pt idx="9225">
                  <c:v>138375</c:v>
                </c:pt>
                <c:pt idx="9226">
                  <c:v>138390</c:v>
                </c:pt>
                <c:pt idx="9227">
                  <c:v>138405</c:v>
                </c:pt>
                <c:pt idx="9228">
                  <c:v>138420</c:v>
                </c:pt>
                <c:pt idx="9229">
                  <c:v>138435</c:v>
                </c:pt>
                <c:pt idx="9230">
                  <c:v>138450</c:v>
                </c:pt>
                <c:pt idx="9231">
                  <c:v>138465</c:v>
                </c:pt>
                <c:pt idx="9232">
                  <c:v>138480</c:v>
                </c:pt>
                <c:pt idx="9233">
                  <c:v>138495</c:v>
                </c:pt>
                <c:pt idx="9234">
                  <c:v>138510</c:v>
                </c:pt>
                <c:pt idx="9235">
                  <c:v>138525</c:v>
                </c:pt>
                <c:pt idx="9236">
                  <c:v>138540</c:v>
                </c:pt>
                <c:pt idx="9237">
                  <c:v>138555</c:v>
                </c:pt>
                <c:pt idx="9238">
                  <c:v>138570</c:v>
                </c:pt>
                <c:pt idx="9239">
                  <c:v>138585</c:v>
                </c:pt>
                <c:pt idx="9240">
                  <c:v>138600</c:v>
                </c:pt>
                <c:pt idx="9241">
                  <c:v>138615</c:v>
                </c:pt>
                <c:pt idx="9242">
                  <c:v>138630</c:v>
                </c:pt>
                <c:pt idx="9243">
                  <c:v>138645</c:v>
                </c:pt>
                <c:pt idx="9244">
                  <c:v>138660</c:v>
                </c:pt>
                <c:pt idx="9245">
                  <c:v>138675</c:v>
                </c:pt>
                <c:pt idx="9246">
                  <c:v>138690</c:v>
                </c:pt>
                <c:pt idx="9247">
                  <c:v>138705</c:v>
                </c:pt>
                <c:pt idx="9248">
                  <c:v>138720</c:v>
                </c:pt>
                <c:pt idx="9249">
                  <c:v>138735</c:v>
                </c:pt>
                <c:pt idx="9250">
                  <c:v>138750</c:v>
                </c:pt>
                <c:pt idx="9251">
                  <c:v>138765</c:v>
                </c:pt>
                <c:pt idx="9252">
                  <c:v>138780</c:v>
                </c:pt>
                <c:pt idx="9253">
                  <c:v>138795</c:v>
                </c:pt>
                <c:pt idx="9254">
                  <c:v>138810</c:v>
                </c:pt>
                <c:pt idx="9255">
                  <c:v>138825</c:v>
                </c:pt>
                <c:pt idx="9256">
                  <c:v>138840</c:v>
                </c:pt>
                <c:pt idx="9257">
                  <c:v>138855</c:v>
                </c:pt>
                <c:pt idx="9258">
                  <c:v>138870</c:v>
                </c:pt>
                <c:pt idx="9259">
                  <c:v>138885</c:v>
                </c:pt>
                <c:pt idx="9260">
                  <c:v>138900</c:v>
                </c:pt>
                <c:pt idx="9261">
                  <c:v>138915</c:v>
                </c:pt>
                <c:pt idx="9262">
                  <c:v>138930</c:v>
                </c:pt>
                <c:pt idx="9263">
                  <c:v>138945</c:v>
                </c:pt>
                <c:pt idx="9264">
                  <c:v>138960</c:v>
                </c:pt>
                <c:pt idx="9265">
                  <c:v>138975</c:v>
                </c:pt>
                <c:pt idx="9266">
                  <c:v>138990</c:v>
                </c:pt>
                <c:pt idx="9267">
                  <c:v>139005</c:v>
                </c:pt>
                <c:pt idx="9268">
                  <c:v>139020</c:v>
                </c:pt>
                <c:pt idx="9269">
                  <c:v>139035</c:v>
                </c:pt>
                <c:pt idx="9270">
                  <c:v>139050</c:v>
                </c:pt>
                <c:pt idx="9271">
                  <c:v>139065</c:v>
                </c:pt>
                <c:pt idx="9272">
                  <c:v>139080</c:v>
                </c:pt>
                <c:pt idx="9273">
                  <c:v>139095</c:v>
                </c:pt>
                <c:pt idx="9274">
                  <c:v>139110</c:v>
                </c:pt>
                <c:pt idx="9275">
                  <c:v>139125</c:v>
                </c:pt>
                <c:pt idx="9276">
                  <c:v>139140</c:v>
                </c:pt>
                <c:pt idx="9277">
                  <c:v>139155</c:v>
                </c:pt>
                <c:pt idx="9278">
                  <c:v>139170</c:v>
                </c:pt>
                <c:pt idx="9279">
                  <c:v>139185</c:v>
                </c:pt>
                <c:pt idx="9280">
                  <c:v>139200</c:v>
                </c:pt>
                <c:pt idx="9281">
                  <c:v>139215</c:v>
                </c:pt>
                <c:pt idx="9282">
                  <c:v>139230</c:v>
                </c:pt>
                <c:pt idx="9283">
                  <c:v>139245</c:v>
                </c:pt>
                <c:pt idx="9284">
                  <c:v>139260</c:v>
                </c:pt>
                <c:pt idx="9285">
                  <c:v>139275</c:v>
                </c:pt>
                <c:pt idx="9286">
                  <c:v>139290</c:v>
                </c:pt>
                <c:pt idx="9287">
                  <c:v>139305</c:v>
                </c:pt>
                <c:pt idx="9288">
                  <c:v>139320</c:v>
                </c:pt>
                <c:pt idx="9289">
                  <c:v>139335</c:v>
                </c:pt>
                <c:pt idx="9290">
                  <c:v>139350</c:v>
                </c:pt>
                <c:pt idx="9291">
                  <c:v>139365</c:v>
                </c:pt>
                <c:pt idx="9292">
                  <c:v>139380</c:v>
                </c:pt>
                <c:pt idx="9293">
                  <c:v>139395</c:v>
                </c:pt>
                <c:pt idx="9294">
                  <c:v>139410</c:v>
                </c:pt>
                <c:pt idx="9295">
                  <c:v>139425</c:v>
                </c:pt>
                <c:pt idx="9296">
                  <c:v>139440</c:v>
                </c:pt>
                <c:pt idx="9297">
                  <c:v>139455</c:v>
                </c:pt>
                <c:pt idx="9298">
                  <c:v>139470</c:v>
                </c:pt>
                <c:pt idx="9299">
                  <c:v>139485</c:v>
                </c:pt>
                <c:pt idx="9300">
                  <c:v>139500</c:v>
                </c:pt>
                <c:pt idx="9301">
                  <c:v>139515</c:v>
                </c:pt>
                <c:pt idx="9302">
                  <c:v>139530</c:v>
                </c:pt>
                <c:pt idx="9303">
                  <c:v>139545</c:v>
                </c:pt>
                <c:pt idx="9304">
                  <c:v>139560</c:v>
                </c:pt>
                <c:pt idx="9305">
                  <c:v>139575</c:v>
                </c:pt>
                <c:pt idx="9306">
                  <c:v>139590</c:v>
                </c:pt>
                <c:pt idx="9307">
                  <c:v>139605</c:v>
                </c:pt>
                <c:pt idx="9308">
                  <c:v>139620</c:v>
                </c:pt>
                <c:pt idx="9309">
                  <c:v>139635</c:v>
                </c:pt>
                <c:pt idx="9310">
                  <c:v>139650</c:v>
                </c:pt>
                <c:pt idx="9311">
                  <c:v>139665</c:v>
                </c:pt>
                <c:pt idx="9312">
                  <c:v>139680</c:v>
                </c:pt>
                <c:pt idx="9313">
                  <c:v>139695</c:v>
                </c:pt>
                <c:pt idx="9314">
                  <c:v>139710</c:v>
                </c:pt>
                <c:pt idx="9315">
                  <c:v>139725</c:v>
                </c:pt>
                <c:pt idx="9316">
                  <c:v>139740</c:v>
                </c:pt>
                <c:pt idx="9317">
                  <c:v>139755</c:v>
                </c:pt>
                <c:pt idx="9318">
                  <c:v>139770</c:v>
                </c:pt>
                <c:pt idx="9319">
                  <c:v>139785</c:v>
                </c:pt>
                <c:pt idx="9320">
                  <c:v>139800</c:v>
                </c:pt>
                <c:pt idx="9321">
                  <c:v>139815</c:v>
                </c:pt>
                <c:pt idx="9322">
                  <c:v>139830</c:v>
                </c:pt>
                <c:pt idx="9323">
                  <c:v>139845</c:v>
                </c:pt>
                <c:pt idx="9324">
                  <c:v>139860</c:v>
                </c:pt>
                <c:pt idx="9325">
                  <c:v>139875</c:v>
                </c:pt>
                <c:pt idx="9326">
                  <c:v>139890</c:v>
                </c:pt>
                <c:pt idx="9327">
                  <c:v>139905</c:v>
                </c:pt>
                <c:pt idx="9328">
                  <c:v>139920</c:v>
                </c:pt>
                <c:pt idx="9329">
                  <c:v>139935</c:v>
                </c:pt>
                <c:pt idx="9330">
                  <c:v>139950</c:v>
                </c:pt>
                <c:pt idx="9331">
                  <c:v>139965</c:v>
                </c:pt>
                <c:pt idx="9332">
                  <c:v>139980</c:v>
                </c:pt>
                <c:pt idx="9333">
                  <c:v>139995</c:v>
                </c:pt>
                <c:pt idx="9334">
                  <c:v>140010</c:v>
                </c:pt>
                <c:pt idx="9335">
                  <c:v>140025</c:v>
                </c:pt>
                <c:pt idx="9336">
                  <c:v>140040</c:v>
                </c:pt>
                <c:pt idx="9337">
                  <c:v>140055</c:v>
                </c:pt>
                <c:pt idx="9338">
                  <c:v>140070</c:v>
                </c:pt>
                <c:pt idx="9339">
                  <c:v>140085</c:v>
                </c:pt>
                <c:pt idx="9340">
                  <c:v>140100</c:v>
                </c:pt>
                <c:pt idx="9341">
                  <c:v>140115</c:v>
                </c:pt>
                <c:pt idx="9342">
                  <c:v>140130</c:v>
                </c:pt>
                <c:pt idx="9343">
                  <c:v>140145</c:v>
                </c:pt>
                <c:pt idx="9344">
                  <c:v>140160</c:v>
                </c:pt>
                <c:pt idx="9345">
                  <c:v>140175</c:v>
                </c:pt>
                <c:pt idx="9346">
                  <c:v>140190</c:v>
                </c:pt>
                <c:pt idx="9347">
                  <c:v>140205</c:v>
                </c:pt>
                <c:pt idx="9348">
                  <c:v>140220</c:v>
                </c:pt>
                <c:pt idx="9349">
                  <c:v>140235</c:v>
                </c:pt>
                <c:pt idx="9350">
                  <c:v>140250</c:v>
                </c:pt>
                <c:pt idx="9351">
                  <c:v>140265</c:v>
                </c:pt>
                <c:pt idx="9352">
                  <c:v>140280</c:v>
                </c:pt>
                <c:pt idx="9353">
                  <c:v>140295</c:v>
                </c:pt>
                <c:pt idx="9354">
                  <c:v>140310</c:v>
                </c:pt>
                <c:pt idx="9355">
                  <c:v>140325</c:v>
                </c:pt>
                <c:pt idx="9356">
                  <c:v>140340</c:v>
                </c:pt>
                <c:pt idx="9357">
                  <c:v>140355</c:v>
                </c:pt>
                <c:pt idx="9358">
                  <c:v>140370</c:v>
                </c:pt>
                <c:pt idx="9359">
                  <c:v>140385</c:v>
                </c:pt>
                <c:pt idx="9360">
                  <c:v>140400</c:v>
                </c:pt>
                <c:pt idx="9361">
                  <c:v>140415</c:v>
                </c:pt>
                <c:pt idx="9362">
                  <c:v>140430</c:v>
                </c:pt>
                <c:pt idx="9363">
                  <c:v>140445</c:v>
                </c:pt>
                <c:pt idx="9364">
                  <c:v>140460</c:v>
                </c:pt>
                <c:pt idx="9365">
                  <c:v>140475</c:v>
                </c:pt>
                <c:pt idx="9366">
                  <c:v>140490</c:v>
                </c:pt>
                <c:pt idx="9367">
                  <c:v>140505</c:v>
                </c:pt>
                <c:pt idx="9368">
                  <c:v>140520</c:v>
                </c:pt>
                <c:pt idx="9369">
                  <c:v>140535</c:v>
                </c:pt>
                <c:pt idx="9370">
                  <c:v>140550</c:v>
                </c:pt>
                <c:pt idx="9371">
                  <c:v>140565</c:v>
                </c:pt>
                <c:pt idx="9372">
                  <c:v>140580</c:v>
                </c:pt>
                <c:pt idx="9373">
                  <c:v>140595</c:v>
                </c:pt>
                <c:pt idx="9374">
                  <c:v>140610</c:v>
                </c:pt>
                <c:pt idx="9375">
                  <c:v>140625</c:v>
                </c:pt>
                <c:pt idx="9376">
                  <c:v>140640</c:v>
                </c:pt>
                <c:pt idx="9377">
                  <c:v>140655</c:v>
                </c:pt>
                <c:pt idx="9378">
                  <c:v>140670</c:v>
                </c:pt>
                <c:pt idx="9379">
                  <c:v>140685</c:v>
                </c:pt>
                <c:pt idx="9380">
                  <c:v>140700</c:v>
                </c:pt>
                <c:pt idx="9381">
                  <c:v>140715</c:v>
                </c:pt>
                <c:pt idx="9382">
                  <c:v>140730</c:v>
                </c:pt>
                <c:pt idx="9383">
                  <c:v>140745</c:v>
                </c:pt>
                <c:pt idx="9384">
                  <c:v>140760</c:v>
                </c:pt>
                <c:pt idx="9385">
                  <c:v>140775</c:v>
                </c:pt>
                <c:pt idx="9386">
                  <c:v>140790</c:v>
                </c:pt>
                <c:pt idx="9387">
                  <c:v>140805</c:v>
                </c:pt>
                <c:pt idx="9388">
                  <c:v>140820</c:v>
                </c:pt>
                <c:pt idx="9389">
                  <c:v>140835</c:v>
                </c:pt>
                <c:pt idx="9390">
                  <c:v>140850</c:v>
                </c:pt>
                <c:pt idx="9391">
                  <c:v>140865</c:v>
                </c:pt>
                <c:pt idx="9392">
                  <c:v>140880</c:v>
                </c:pt>
                <c:pt idx="9393">
                  <c:v>140895</c:v>
                </c:pt>
                <c:pt idx="9394">
                  <c:v>140910</c:v>
                </c:pt>
                <c:pt idx="9395">
                  <c:v>140925</c:v>
                </c:pt>
                <c:pt idx="9396">
                  <c:v>140940</c:v>
                </c:pt>
                <c:pt idx="9397">
                  <c:v>140955</c:v>
                </c:pt>
                <c:pt idx="9398">
                  <c:v>140970</c:v>
                </c:pt>
                <c:pt idx="9399">
                  <c:v>140985</c:v>
                </c:pt>
                <c:pt idx="9400">
                  <c:v>141000</c:v>
                </c:pt>
                <c:pt idx="9401">
                  <c:v>141015</c:v>
                </c:pt>
                <c:pt idx="9402">
                  <c:v>141030</c:v>
                </c:pt>
                <c:pt idx="9403">
                  <c:v>141045</c:v>
                </c:pt>
                <c:pt idx="9404">
                  <c:v>141060</c:v>
                </c:pt>
                <c:pt idx="9405">
                  <c:v>141075</c:v>
                </c:pt>
                <c:pt idx="9406">
                  <c:v>141090</c:v>
                </c:pt>
                <c:pt idx="9407">
                  <c:v>141105</c:v>
                </c:pt>
                <c:pt idx="9408">
                  <c:v>141120</c:v>
                </c:pt>
                <c:pt idx="9409">
                  <c:v>141135</c:v>
                </c:pt>
                <c:pt idx="9410">
                  <c:v>141150</c:v>
                </c:pt>
                <c:pt idx="9411">
                  <c:v>141165</c:v>
                </c:pt>
                <c:pt idx="9412">
                  <c:v>141180</c:v>
                </c:pt>
                <c:pt idx="9413">
                  <c:v>141195</c:v>
                </c:pt>
                <c:pt idx="9414">
                  <c:v>141210</c:v>
                </c:pt>
                <c:pt idx="9415">
                  <c:v>141225</c:v>
                </c:pt>
                <c:pt idx="9416">
                  <c:v>141240</c:v>
                </c:pt>
                <c:pt idx="9417">
                  <c:v>141255</c:v>
                </c:pt>
                <c:pt idx="9418">
                  <c:v>141270</c:v>
                </c:pt>
                <c:pt idx="9419">
                  <c:v>141285</c:v>
                </c:pt>
                <c:pt idx="9420">
                  <c:v>141300</c:v>
                </c:pt>
                <c:pt idx="9421">
                  <c:v>141315</c:v>
                </c:pt>
                <c:pt idx="9422">
                  <c:v>141330</c:v>
                </c:pt>
                <c:pt idx="9423">
                  <c:v>141345</c:v>
                </c:pt>
                <c:pt idx="9424">
                  <c:v>141360</c:v>
                </c:pt>
                <c:pt idx="9425">
                  <c:v>141375</c:v>
                </c:pt>
                <c:pt idx="9426">
                  <c:v>141390</c:v>
                </c:pt>
                <c:pt idx="9427">
                  <c:v>141405</c:v>
                </c:pt>
                <c:pt idx="9428">
                  <c:v>141420</c:v>
                </c:pt>
                <c:pt idx="9429">
                  <c:v>141435</c:v>
                </c:pt>
                <c:pt idx="9430">
                  <c:v>141450</c:v>
                </c:pt>
                <c:pt idx="9431">
                  <c:v>141465</c:v>
                </c:pt>
                <c:pt idx="9432">
                  <c:v>141480</c:v>
                </c:pt>
                <c:pt idx="9433">
                  <c:v>141495</c:v>
                </c:pt>
                <c:pt idx="9434">
                  <c:v>141510</c:v>
                </c:pt>
                <c:pt idx="9435">
                  <c:v>141525</c:v>
                </c:pt>
                <c:pt idx="9436">
                  <c:v>141540</c:v>
                </c:pt>
                <c:pt idx="9437">
                  <c:v>141555</c:v>
                </c:pt>
                <c:pt idx="9438">
                  <c:v>141570</c:v>
                </c:pt>
                <c:pt idx="9439">
                  <c:v>141585</c:v>
                </c:pt>
                <c:pt idx="9440">
                  <c:v>141600</c:v>
                </c:pt>
                <c:pt idx="9441">
                  <c:v>141615</c:v>
                </c:pt>
                <c:pt idx="9442">
                  <c:v>141630</c:v>
                </c:pt>
                <c:pt idx="9443">
                  <c:v>141645</c:v>
                </c:pt>
                <c:pt idx="9444">
                  <c:v>141660</c:v>
                </c:pt>
                <c:pt idx="9445">
                  <c:v>141675</c:v>
                </c:pt>
                <c:pt idx="9446">
                  <c:v>141690</c:v>
                </c:pt>
                <c:pt idx="9447">
                  <c:v>141705</c:v>
                </c:pt>
                <c:pt idx="9448">
                  <c:v>141720</c:v>
                </c:pt>
                <c:pt idx="9449">
                  <c:v>141735</c:v>
                </c:pt>
                <c:pt idx="9450">
                  <c:v>141750</c:v>
                </c:pt>
                <c:pt idx="9451">
                  <c:v>141765</c:v>
                </c:pt>
                <c:pt idx="9452">
                  <c:v>141780</c:v>
                </c:pt>
                <c:pt idx="9453">
                  <c:v>141795</c:v>
                </c:pt>
                <c:pt idx="9454">
                  <c:v>141810</c:v>
                </c:pt>
                <c:pt idx="9455">
                  <c:v>141825</c:v>
                </c:pt>
                <c:pt idx="9456">
                  <c:v>141840</c:v>
                </c:pt>
                <c:pt idx="9457">
                  <c:v>141855</c:v>
                </c:pt>
                <c:pt idx="9458">
                  <c:v>141870</c:v>
                </c:pt>
                <c:pt idx="9459">
                  <c:v>141885</c:v>
                </c:pt>
                <c:pt idx="9460">
                  <c:v>141900</c:v>
                </c:pt>
                <c:pt idx="9461">
                  <c:v>141915</c:v>
                </c:pt>
                <c:pt idx="9462">
                  <c:v>141930</c:v>
                </c:pt>
                <c:pt idx="9463">
                  <c:v>141945</c:v>
                </c:pt>
                <c:pt idx="9464">
                  <c:v>141960</c:v>
                </c:pt>
                <c:pt idx="9465">
                  <c:v>141975</c:v>
                </c:pt>
                <c:pt idx="9466">
                  <c:v>141990</c:v>
                </c:pt>
                <c:pt idx="9467">
                  <c:v>142005</c:v>
                </c:pt>
                <c:pt idx="9468">
                  <c:v>142020</c:v>
                </c:pt>
                <c:pt idx="9469">
                  <c:v>142035</c:v>
                </c:pt>
                <c:pt idx="9470">
                  <c:v>142050</c:v>
                </c:pt>
                <c:pt idx="9471">
                  <c:v>142065</c:v>
                </c:pt>
                <c:pt idx="9472">
                  <c:v>142080</c:v>
                </c:pt>
                <c:pt idx="9473">
                  <c:v>142095</c:v>
                </c:pt>
                <c:pt idx="9474">
                  <c:v>142110</c:v>
                </c:pt>
                <c:pt idx="9475">
                  <c:v>142125</c:v>
                </c:pt>
                <c:pt idx="9476">
                  <c:v>142140</c:v>
                </c:pt>
                <c:pt idx="9477">
                  <c:v>142155</c:v>
                </c:pt>
                <c:pt idx="9478">
                  <c:v>142170</c:v>
                </c:pt>
                <c:pt idx="9479">
                  <c:v>142185</c:v>
                </c:pt>
                <c:pt idx="9480">
                  <c:v>142200</c:v>
                </c:pt>
                <c:pt idx="9481">
                  <c:v>142215</c:v>
                </c:pt>
                <c:pt idx="9482">
                  <c:v>142230</c:v>
                </c:pt>
                <c:pt idx="9483">
                  <c:v>142245</c:v>
                </c:pt>
                <c:pt idx="9484">
                  <c:v>142260</c:v>
                </c:pt>
                <c:pt idx="9485">
                  <c:v>142275</c:v>
                </c:pt>
                <c:pt idx="9486">
                  <c:v>142290</c:v>
                </c:pt>
                <c:pt idx="9487">
                  <c:v>142305</c:v>
                </c:pt>
                <c:pt idx="9488">
                  <c:v>142320</c:v>
                </c:pt>
                <c:pt idx="9489">
                  <c:v>142335</c:v>
                </c:pt>
                <c:pt idx="9490">
                  <c:v>142350</c:v>
                </c:pt>
                <c:pt idx="9491">
                  <c:v>142365</c:v>
                </c:pt>
                <c:pt idx="9492">
                  <c:v>142380</c:v>
                </c:pt>
                <c:pt idx="9493">
                  <c:v>142395</c:v>
                </c:pt>
                <c:pt idx="9494">
                  <c:v>142410</c:v>
                </c:pt>
                <c:pt idx="9495">
                  <c:v>142425</c:v>
                </c:pt>
                <c:pt idx="9496">
                  <c:v>142440</c:v>
                </c:pt>
                <c:pt idx="9497">
                  <c:v>142455</c:v>
                </c:pt>
                <c:pt idx="9498">
                  <c:v>142470</c:v>
                </c:pt>
                <c:pt idx="9499">
                  <c:v>142485</c:v>
                </c:pt>
                <c:pt idx="9500">
                  <c:v>142500</c:v>
                </c:pt>
                <c:pt idx="9501">
                  <c:v>142515</c:v>
                </c:pt>
                <c:pt idx="9502">
                  <c:v>142530</c:v>
                </c:pt>
                <c:pt idx="9503">
                  <c:v>142545</c:v>
                </c:pt>
                <c:pt idx="9504">
                  <c:v>142560</c:v>
                </c:pt>
                <c:pt idx="9505">
                  <c:v>142575</c:v>
                </c:pt>
                <c:pt idx="9506">
                  <c:v>142590</c:v>
                </c:pt>
                <c:pt idx="9507">
                  <c:v>142605</c:v>
                </c:pt>
                <c:pt idx="9508">
                  <c:v>142620</c:v>
                </c:pt>
                <c:pt idx="9509">
                  <c:v>142635</c:v>
                </c:pt>
                <c:pt idx="9510">
                  <c:v>142650</c:v>
                </c:pt>
                <c:pt idx="9511">
                  <c:v>142665</c:v>
                </c:pt>
                <c:pt idx="9512">
                  <c:v>142680</c:v>
                </c:pt>
                <c:pt idx="9513">
                  <c:v>142695</c:v>
                </c:pt>
                <c:pt idx="9514">
                  <c:v>142710</c:v>
                </c:pt>
                <c:pt idx="9515">
                  <c:v>142725</c:v>
                </c:pt>
                <c:pt idx="9516">
                  <c:v>142740</c:v>
                </c:pt>
                <c:pt idx="9517">
                  <c:v>142755</c:v>
                </c:pt>
                <c:pt idx="9518">
                  <c:v>142770</c:v>
                </c:pt>
                <c:pt idx="9519">
                  <c:v>142785</c:v>
                </c:pt>
                <c:pt idx="9520">
                  <c:v>142800</c:v>
                </c:pt>
                <c:pt idx="9521">
                  <c:v>142815</c:v>
                </c:pt>
                <c:pt idx="9522">
                  <c:v>142830</c:v>
                </c:pt>
                <c:pt idx="9523">
                  <c:v>142845</c:v>
                </c:pt>
                <c:pt idx="9524">
                  <c:v>142860</c:v>
                </c:pt>
                <c:pt idx="9525">
                  <c:v>142875</c:v>
                </c:pt>
                <c:pt idx="9526">
                  <c:v>142890</c:v>
                </c:pt>
                <c:pt idx="9527">
                  <c:v>142905</c:v>
                </c:pt>
                <c:pt idx="9528">
                  <c:v>142920</c:v>
                </c:pt>
                <c:pt idx="9529">
                  <c:v>142935</c:v>
                </c:pt>
                <c:pt idx="9530">
                  <c:v>142950</c:v>
                </c:pt>
                <c:pt idx="9531">
                  <c:v>142965</c:v>
                </c:pt>
                <c:pt idx="9532">
                  <c:v>142980</c:v>
                </c:pt>
                <c:pt idx="9533">
                  <c:v>142995</c:v>
                </c:pt>
                <c:pt idx="9534">
                  <c:v>143010</c:v>
                </c:pt>
                <c:pt idx="9535">
                  <c:v>143025</c:v>
                </c:pt>
                <c:pt idx="9536">
                  <c:v>143040</c:v>
                </c:pt>
                <c:pt idx="9537">
                  <c:v>143055</c:v>
                </c:pt>
                <c:pt idx="9538">
                  <c:v>143070</c:v>
                </c:pt>
                <c:pt idx="9539">
                  <c:v>143085</c:v>
                </c:pt>
                <c:pt idx="9540">
                  <c:v>143100</c:v>
                </c:pt>
                <c:pt idx="9541">
                  <c:v>143115</c:v>
                </c:pt>
                <c:pt idx="9542">
                  <c:v>143130</c:v>
                </c:pt>
                <c:pt idx="9543">
                  <c:v>143145</c:v>
                </c:pt>
                <c:pt idx="9544">
                  <c:v>143160</c:v>
                </c:pt>
                <c:pt idx="9545">
                  <c:v>143175</c:v>
                </c:pt>
                <c:pt idx="9546">
                  <c:v>143190</c:v>
                </c:pt>
                <c:pt idx="9547">
                  <c:v>143205</c:v>
                </c:pt>
                <c:pt idx="9548">
                  <c:v>143220</c:v>
                </c:pt>
                <c:pt idx="9549">
                  <c:v>143235</c:v>
                </c:pt>
                <c:pt idx="9550">
                  <c:v>143250</c:v>
                </c:pt>
                <c:pt idx="9551">
                  <c:v>143265</c:v>
                </c:pt>
                <c:pt idx="9552">
                  <c:v>143280</c:v>
                </c:pt>
                <c:pt idx="9553">
                  <c:v>143295</c:v>
                </c:pt>
                <c:pt idx="9554">
                  <c:v>143310</c:v>
                </c:pt>
                <c:pt idx="9555">
                  <c:v>143325</c:v>
                </c:pt>
                <c:pt idx="9556">
                  <c:v>143340</c:v>
                </c:pt>
                <c:pt idx="9557">
                  <c:v>143355</c:v>
                </c:pt>
                <c:pt idx="9558">
                  <c:v>143370</c:v>
                </c:pt>
                <c:pt idx="9559">
                  <c:v>143385</c:v>
                </c:pt>
                <c:pt idx="9560">
                  <c:v>143400</c:v>
                </c:pt>
                <c:pt idx="9561">
                  <c:v>143415</c:v>
                </c:pt>
                <c:pt idx="9562">
                  <c:v>143430</c:v>
                </c:pt>
                <c:pt idx="9563">
                  <c:v>143445</c:v>
                </c:pt>
                <c:pt idx="9564">
                  <c:v>143460</c:v>
                </c:pt>
                <c:pt idx="9565">
                  <c:v>143475</c:v>
                </c:pt>
                <c:pt idx="9566">
                  <c:v>143490</c:v>
                </c:pt>
                <c:pt idx="9567">
                  <c:v>143505</c:v>
                </c:pt>
                <c:pt idx="9568">
                  <c:v>143520</c:v>
                </c:pt>
                <c:pt idx="9569">
                  <c:v>143535</c:v>
                </c:pt>
                <c:pt idx="9570">
                  <c:v>143550</c:v>
                </c:pt>
                <c:pt idx="9571">
                  <c:v>143565</c:v>
                </c:pt>
                <c:pt idx="9572">
                  <c:v>143580</c:v>
                </c:pt>
                <c:pt idx="9573">
                  <c:v>143595</c:v>
                </c:pt>
                <c:pt idx="9574">
                  <c:v>143610</c:v>
                </c:pt>
                <c:pt idx="9575">
                  <c:v>143625</c:v>
                </c:pt>
                <c:pt idx="9576">
                  <c:v>143640</c:v>
                </c:pt>
                <c:pt idx="9577">
                  <c:v>143655</c:v>
                </c:pt>
                <c:pt idx="9578">
                  <c:v>143670</c:v>
                </c:pt>
                <c:pt idx="9579">
                  <c:v>143685</c:v>
                </c:pt>
                <c:pt idx="9580">
                  <c:v>143700</c:v>
                </c:pt>
                <c:pt idx="9581">
                  <c:v>143715</c:v>
                </c:pt>
                <c:pt idx="9582">
                  <c:v>143730</c:v>
                </c:pt>
                <c:pt idx="9583">
                  <c:v>143745</c:v>
                </c:pt>
                <c:pt idx="9584">
                  <c:v>143760</c:v>
                </c:pt>
                <c:pt idx="9585">
                  <c:v>143775</c:v>
                </c:pt>
                <c:pt idx="9586">
                  <c:v>143790</c:v>
                </c:pt>
                <c:pt idx="9587">
                  <c:v>143805</c:v>
                </c:pt>
                <c:pt idx="9588">
                  <c:v>143820</c:v>
                </c:pt>
                <c:pt idx="9589">
                  <c:v>143835</c:v>
                </c:pt>
                <c:pt idx="9590">
                  <c:v>143850</c:v>
                </c:pt>
                <c:pt idx="9591">
                  <c:v>143865</c:v>
                </c:pt>
                <c:pt idx="9592">
                  <c:v>143880</c:v>
                </c:pt>
                <c:pt idx="9593">
                  <c:v>143895</c:v>
                </c:pt>
                <c:pt idx="9594">
                  <c:v>143910</c:v>
                </c:pt>
                <c:pt idx="9595">
                  <c:v>143925</c:v>
                </c:pt>
                <c:pt idx="9596">
                  <c:v>143940</c:v>
                </c:pt>
                <c:pt idx="9597">
                  <c:v>143955</c:v>
                </c:pt>
                <c:pt idx="9598">
                  <c:v>143970</c:v>
                </c:pt>
                <c:pt idx="9599">
                  <c:v>143985</c:v>
                </c:pt>
                <c:pt idx="9600">
                  <c:v>144000</c:v>
                </c:pt>
                <c:pt idx="9601">
                  <c:v>144015</c:v>
                </c:pt>
                <c:pt idx="9602">
                  <c:v>144030</c:v>
                </c:pt>
                <c:pt idx="9603">
                  <c:v>144045</c:v>
                </c:pt>
                <c:pt idx="9604">
                  <c:v>144060</c:v>
                </c:pt>
                <c:pt idx="9605">
                  <c:v>144075</c:v>
                </c:pt>
                <c:pt idx="9606">
                  <c:v>144090</c:v>
                </c:pt>
                <c:pt idx="9607">
                  <c:v>144105</c:v>
                </c:pt>
                <c:pt idx="9608">
                  <c:v>144120</c:v>
                </c:pt>
                <c:pt idx="9609">
                  <c:v>144135</c:v>
                </c:pt>
                <c:pt idx="9610">
                  <c:v>144150</c:v>
                </c:pt>
                <c:pt idx="9611">
                  <c:v>144165</c:v>
                </c:pt>
                <c:pt idx="9612">
                  <c:v>144180</c:v>
                </c:pt>
                <c:pt idx="9613">
                  <c:v>144195</c:v>
                </c:pt>
                <c:pt idx="9614">
                  <c:v>144210</c:v>
                </c:pt>
                <c:pt idx="9615">
                  <c:v>144225</c:v>
                </c:pt>
                <c:pt idx="9616">
                  <c:v>144240</c:v>
                </c:pt>
                <c:pt idx="9617">
                  <c:v>144255</c:v>
                </c:pt>
                <c:pt idx="9618">
                  <c:v>144270</c:v>
                </c:pt>
                <c:pt idx="9619">
                  <c:v>144285</c:v>
                </c:pt>
                <c:pt idx="9620">
                  <c:v>144300</c:v>
                </c:pt>
                <c:pt idx="9621">
                  <c:v>144315</c:v>
                </c:pt>
                <c:pt idx="9622">
                  <c:v>144330</c:v>
                </c:pt>
                <c:pt idx="9623">
                  <c:v>144345</c:v>
                </c:pt>
                <c:pt idx="9624">
                  <c:v>144360</c:v>
                </c:pt>
                <c:pt idx="9625">
                  <c:v>144375</c:v>
                </c:pt>
                <c:pt idx="9626">
                  <c:v>144390</c:v>
                </c:pt>
                <c:pt idx="9627">
                  <c:v>144405</c:v>
                </c:pt>
                <c:pt idx="9628">
                  <c:v>144420</c:v>
                </c:pt>
                <c:pt idx="9629">
                  <c:v>144435</c:v>
                </c:pt>
                <c:pt idx="9630">
                  <c:v>144450</c:v>
                </c:pt>
                <c:pt idx="9631">
                  <c:v>144465</c:v>
                </c:pt>
                <c:pt idx="9632">
                  <c:v>144480</c:v>
                </c:pt>
                <c:pt idx="9633">
                  <c:v>144495</c:v>
                </c:pt>
                <c:pt idx="9634">
                  <c:v>144510</c:v>
                </c:pt>
                <c:pt idx="9635">
                  <c:v>144525</c:v>
                </c:pt>
                <c:pt idx="9636">
                  <c:v>144540</c:v>
                </c:pt>
                <c:pt idx="9637">
                  <c:v>144555</c:v>
                </c:pt>
                <c:pt idx="9638">
                  <c:v>144570</c:v>
                </c:pt>
                <c:pt idx="9639">
                  <c:v>144585</c:v>
                </c:pt>
                <c:pt idx="9640">
                  <c:v>144600</c:v>
                </c:pt>
                <c:pt idx="9641">
                  <c:v>144615</c:v>
                </c:pt>
                <c:pt idx="9642">
                  <c:v>144630</c:v>
                </c:pt>
                <c:pt idx="9643">
                  <c:v>144645</c:v>
                </c:pt>
                <c:pt idx="9644">
                  <c:v>144660</c:v>
                </c:pt>
                <c:pt idx="9645">
                  <c:v>144675</c:v>
                </c:pt>
                <c:pt idx="9646">
                  <c:v>144690</c:v>
                </c:pt>
                <c:pt idx="9647">
                  <c:v>144705</c:v>
                </c:pt>
                <c:pt idx="9648">
                  <c:v>144720</c:v>
                </c:pt>
                <c:pt idx="9649">
                  <c:v>144735</c:v>
                </c:pt>
                <c:pt idx="9650">
                  <c:v>144750</c:v>
                </c:pt>
                <c:pt idx="9651">
                  <c:v>144765</c:v>
                </c:pt>
                <c:pt idx="9652">
                  <c:v>144780</c:v>
                </c:pt>
                <c:pt idx="9653">
                  <c:v>144795</c:v>
                </c:pt>
                <c:pt idx="9654">
                  <c:v>144810</c:v>
                </c:pt>
                <c:pt idx="9655">
                  <c:v>144825</c:v>
                </c:pt>
                <c:pt idx="9656">
                  <c:v>144840</c:v>
                </c:pt>
                <c:pt idx="9657">
                  <c:v>144855</c:v>
                </c:pt>
                <c:pt idx="9658">
                  <c:v>144870</c:v>
                </c:pt>
                <c:pt idx="9659">
                  <c:v>144885</c:v>
                </c:pt>
                <c:pt idx="9660">
                  <c:v>144900</c:v>
                </c:pt>
                <c:pt idx="9661">
                  <c:v>144915</c:v>
                </c:pt>
                <c:pt idx="9662">
                  <c:v>144930</c:v>
                </c:pt>
                <c:pt idx="9663">
                  <c:v>144945</c:v>
                </c:pt>
                <c:pt idx="9664">
                  <c:v>144960</c:v>
                </c:pt>
                <c:pt idx="9665">
                  <c:v>144975</c:v>
                </c:pt>
                <c:pt idx="9666">
                  <c:v>144990</c:v>
                </c:pt>
                <c:pt idx="9667">
                  <c:v>145005</c:v>
                </c:pt>
                <c:pt idx="9668">
                  <c:v>145020</c:v>
                </c:pt>
                <c:pt idx="9669">
                  <c:v>145035</c:v>
                </c:pt>
                <c:pt idx="9670">
                  <c:v>145050</c:v>
                </c:pt>
                <c:pt idx="9671">
                  <c:v>145065</c:v>
                </c:pt>
                <c:pt idx="9672">
                  <c:v>145080</c:v>
                </c:pt>
                <c:pt idx="9673">
                  <c:v>145095</c:v>
                </c:pt>
                <c:pt idx="9674">
                  <c:v>145110</c:v>
                </c:pt>
                <c:pt idx="9675">
                  <c:v>145125</c:v>
                </c:pt>
                <c:pt idx="9676">
                  <c:v>145140</c:v>
                </c:pt>
                <c:pt idx="9677">
                  <c:v>145155</c:v>
                </c:pt>
                <c:pt idx="9678">
                  <c:v>145170</c:v>
                </c:pt>
                <c:pt idx="9679">
                  <c:v>145185</c:v>
                </c:pt>
                <c:pt idx="9680">
                  <c:v>145200</c:v>
                </c:pt>
                <c:pt idx="9681">
                  <c:v>145215</c:v>
                </c:pt>
                <c:pt idx="9682">
                  <c:v>145230</c:v>
                </c:pt>
                <c:pt idx="9683">
                  <c:v>145245</c:v>
                </c:pt>
                <c:pt idx="9684">
                  <c:v>145260</c:v>
                </c:pt>
                <c:pt idx="9685">
                  <c:v>145275</c:v>
                </c:pt>
                <c:pt idx="9686">
                  <c:v>145290</c:v>
                </c:pt>
                <c:pt idx="9687">
                  <c:v>145305</c:v>
                </c:pt>
                <c:pt idx="9688">
                  <c:v>145320</c:v>
                </c:pt>
                <c:pt idx="9689">
                  <c:v>145335</c:v>
                </c:pt>
                <c:pt idx="9690">
                  <c:v>145350</c:v>
                </c:pt>
                <c:pt idx="9691">
                  <c:v>145365</c:v>
                </c:pt>
                <c:pt idx="9692">
                  <c:v>145380</c:v>
                </c:pt>
                <c:pt idx="9693">
                  <c:v>145395</c:v>
                </c:pt>
                <c:pt idx="9694">
                  <c:v>145410</c:v>
                </c:pt>
                <c:pt idx="9695">
                  <c:v>145425</c:v>
                </c:pt>
                <c:pt idx="9696">
                  <c:v>145440</c:v>
                </c:pt>
                <c:pt idx="9697">
                  <c:v>145455</c:v>
                </c:pt>
                <c:pt idx="9698">
                  <c:v>145470</c:v>
                </c:pt>
                <c:pt idx="9699">
                  <c:v>145485</c:v>
                </c:pt>
                <c:pt idx="9700">
                  <c:v>145500</c:v>
                </c:pt>
                <c:pt idx="9701">
                  <c:v>145515</c:v>
                </c:pt>
                <c:pt idx="9702">
                  <c:v>145530</c:v>
                </c:pt>
                <c:pt idx="9703">
                  <c:v>145545</c:v>
                </c:pt>
                <c:pt idx="9704">
                  <c:v>145560</c:v>
                </c:pt>
                <c:pt idx="9705">
                  <c:v>145575</c:v>
                </c:pt>
                <c:pt idx="9706">
                  <c:v>145590</c:v>
                </c:pt>
                <c:pt idx="9707">
                  <c:v>145605</c:v>
                </c:pt>
                <c:pt idx="9708">
                  <c:v>145620</c:v>
                </c:pt>
                <c:pt idx="9709">
                  <c:v>145635</c:v>
                </c:pt>
                <c:pt idx="9710">
                  <c:v>145650</c:v>
                </c:pt>
                <c:pt idx="9711">
                  <c:v>145665</c:v>
                </c:pt>
                <c:pt idx="9712">
                  <c:v>145680</c:v>
                </c:pt>
                <c:pt idx="9713">
                  <c:v>145695</c:v>
                </c:pt>
                <c:pt idx="9714">
                  <c:v>145710</c:v>
                </c:pt>
                <c:pt idx="9715">
                  <c:v>145725</c:v>
                </c:pt>
                <c:pt idx="9716">
                  <c:v>145740</c:v>
                </c:pt>
                <c:pt idx="9717">
                  <c:v>145755</c:v>
                </c:pt>
                <c:pt idx="9718">
                  <c:v>145770</c:v>
                </c:pt>
                <c:pt idx="9719">
                  <c:v>145785</c:v>
                </c:pt>
                <c:pt idx="9720">
                  <c:v>145800</c:v>
                </c:pt>
                <c:pt idx="9721">
                  <c:v>145815</c:v>
                </c:pt>
                <c:pt idx="9722">
                  <c:v>145830</c:v>
                </c:pt>
                <c:pt idx="9723">
                  <c:v>145845</c:v>
                </c:pt>
                <c:pt idx="9724">
                  <c:v>145860</c:v>
                </c:pt>
                <c:pt idx="9725">
                  <c:v>145875</c:v>
                </c:pt>
                <c:pt idx="9726">
                  <c:v>145890</c:v>
                </c:pt>
                <c:pt idx="9727">
                  <c:v>145905</c:v>
                </c:pt>
                <c:pt idx="9728">
                  <c:v>145920</c:v>
                </c:pt>
                <c:pt idx="9729">
                  <c:v>145935</c:v>
                </c:pt>
                <c:pt idx="9730">
                  <c:v>145950</c:v>
                </c:pt>
                <c:pt idx="9731">
                  <c:v>145965</c:v>
                </c:pt>
                <c:pt idx="9732">
                  <c:v>145980</c:v>
                </c:pt>
                <c:pt idx="9733">
                  <c:v>145995</c:v>
                </c:pt>
                <c:pt idx="9734">
                  <c:v>146010</c:v>
                </c:pt>
                <c:pt idx="9735">
                  <c:v>146025</c:v>
                </c:pt>
                <c:pt idx="9736">
                  <c:v>146040</c:v>
                </c:pt>
                <c:pt idx="9737">
                  <c:v>146055</c:v>
                </c:pt>
                <c:pt idx="9738">
                  <c:v>146070</c:v>
                </c:pt>
                <c:pt idx="9739">
                  <c:v>146085</c:v>
                </c:pt>
                <c:pt idx="9740">
                  <c:v>146100</c:v>
                </c:pt>
                <c:pt idx="9741">
                  <c:v>146115</c:v>
                </c:pt>
                <c:pt idx="9742">
                  <c:v>146130</c:v>
                </c:pt>
                <c:pt idx="9743">
                  <c:v>146145</c:v>
                </c:pt>
                <c:pt idx="9744">
                  <c:v>146160</c:v>
                </c:pt>
                <c:pt idx="9745">
                  <c:v>146175</c:v>
                </c:pt>
                <c:pt idx="9746">
                  <c:v>146190</c:v>
                </c:pt>
                <c:pt idx="9747">
                  <c:v>146205</c:v>
                </c:pt>
                <c:pt idx="9748">
                  <c:v>146220</c:v>
                </c:pt>
                <c:pt idx="9749">
                  <c:v>146235</c:v>
                </c:pt>
                <c:pt idx="9750">
                  <c:v>146250</c:v>
                </c:pt>
                <c:pt idx="9751">
                  <c:v>146265</c:v>
                </c:pt>
                <c:pt idx="9752">
                  <c:v>146280</c:v>
                </c:pt>
                <c:pt idx="9753">
                  <c:v>146295</c:v>
                </c:pt>
                <c:pt idx="9754">
                  <c:v>146310</c:v>
                </c:pt>
                <c:pt idx="9755">
                  <c:v>146325</c:v>
                </c:pt>
                <c:pt idx="9756">
                  <c:v>146340</c:v>
                </c:pt>
                <c:pt idx="9757">
                  <c:v>146355</c:v>
                </c:pt>
                <c:pt idx="9758">
                  <c:v>146370</c:v>
                </c:pt>
                <c:pt idx="9759">
                  <c:v>146385</c:v>
                </c:pt>
                <c:pt idx="9760">
                  <c:v>146400</c:v>
                </c:pt>
                <c:pt idx="9761">
                  <c:v>146415</c:v>
                </c:pt>
                <c:pt idx="9762">
                  <c:v>146430</c:v>
                </c:pt>
                <c:pt idx="9763">
                  <c:v>146445</c:v>
                </c:pt>
                <c:pt idx="9764">
                  <c:v>146460</c:v>
                </c:pt>
                <c:pt idx="9765">
                  <c:v>146475</c:v>
                </c:pt>
                <c:pt idx="9766">
                  <c:v>146490</c:v>
                </c:pt>
                <c:pt idx="9767">
                  <c:v>146505</c:v>
                </c:pt>
                <c:pt idx="9768">
                  <c:v>146520</c:v>
                </c:pt>
                <c:pt idx="9769">
                  <c:v>146535</c:v>
                </c:pt>
                <c:pt idx="9770">
                  <c:v>146550</c:v>
                </c:pt>
                <c:pt idx="9771">
                  <c:v>146565</c:v>
                </c:pt>
                <c:pt idx="9772">
                  <c:v>146580</c:v>
                </c:pt>
                <c:pt idx="9773">
                  <c:v>146595</c:v>
                </c:pt>
                <c:pt idx="9774">
                  <c:v>146610</c:v>
                </c:pt>
                <c:pt idx="9775">
                  <c:v>146625</c:v>
                </c:pt>
                <c:pt idx="9776">
                  <c:v>146640</c:v>
                </c:pt>
                <c:pt idx="9777">
                  <c:v>146655</c:v>
                </c:pt>
                <c:pt idx="9778">
                  <c:v>146670</c:v>
                </c:pt>
                <c:pt idx="9779">
                  <c:v>146685</c:v>
                </c:pt>
                <c:pt idx="9780">
                  <c:v>146700</c:v>
                </c:pt>
                <c:pt idx="9781">
                  <c:v>146715</c:v>
                </c:pt>
                <c:pt idx="9782">
                  <c:v>146730</c:v>
                </c:pt>
                <c:pt idx="9783">
                  <c:v>146745</c:v>
                </c:pt>
                <c:pt idx="9784">
                  <c:v>146760</c:v>
                </c:pt>
                <c:pt idx="9785">
                  <c:v>146775</c:v>
                </c:pt>
                <c:pt idx="9786">
                  <c:v>146790</c:v>
                </c:pt>
                <c:pt idx="9787">
                  <c:v>146805</c:v>
                </c:pt>
                <c:pt idx="9788">
                  <c:v>146820</c:v>
                </c:pt>
                <c:pt idx="9789">
                  <c:v>146835</c:v>
                </c:pt>
                <c:pt idx="9790">
                  <c:v>146850</c:v>
                </c:pt>
                <c:pt idx="9791">
                  <c:v>146865</c:v>
                </c:pt>
                <c:pt idx="9792">
                  <c:v>146880</c:v>
                </c:pt>
                <c:pt idx="9793">
                  <c:v>146895</c:v>
                </c:pt>
                <c:pt idx="9794">
                  <c:v>146910</c:v>
                </c:pt>
                <c:pt idx="9795">
                  <c:v>146925</c:v>
                </c:pt>
                <c:pt idx="9796">
                  <c:v>146940</c:v>
                </c:pt>
                <c:pt idx="9797">
                  <c:v>146955</c:v>
                </c:pt>
                <c:pt idx="9798">
                  <c:v>146970</c:v>
                </c:pt>
                <c:pt idx="9799">
                  <c:v>146985</c:v>
                </c:pt>
                <c:pt idx="9800">
                  <c:v>147000</c:v>
                </c:pt>
                <c:pt idx="9801">
                  <c:v>147015</c:v>
                </c:pt>
                <c:pt idx="9802">
                  <c:v>147030</c:v>
                </c:pt>
                <c:pt idx="9803">
                  <c:v>147045</c:v>
                </c:pt>
                <c:pt idx="9804">
                  <c:v>147060</c:v>
                </c:pt>
                <c:pt idx="9805">
                  <c:v>147075</c:v>
                </c:pt>
                <c:pt idx="9806">
                  <c:v>147090</c:v>
                </c:pt>
                <c:pt idx="9807">
                  <c:v>147105</c:v>
                </c:pt>
                <c:pt idx="9808">
                  <c:v>147120</c:v>
                </c:pt>
                <c:pt idx="9809">
                  <c:v>147135</c:v>
                </c:pt>
                <c:pt idx="9810">
                  <c:v>147150</c:v>
                </c:pt>
                <c:pt idx="9811">
                  <c:v>147165</c:v>
                </c:pt>
                <c:pt idx="9812">
                  <c:v>147180</c:v>
                </c:pt>
                <c:pt idx="9813">
                  <c:v>147195</c:v>
                </c:pt>
                <c:pt idx="9814">
                  <c:v>147210</c:v>
                </c:pt>
                <c:pt idx="9815">
                  <c:v>147225</c:v>
                </c:pt>
                <c:pt idx="9816">
                  <c:v>147240</c:v>
                </c:pt>
                <c:pt idx="9817">
                  <c:v>147255</c:v>
                </c:pt>
                <c:pt idx="9818">
                  <c:v>147270</c:v>
                </c:pt>
                <c:pt idx="9819">
                  <c:v>147285</c:v>
                </c:pt>
                <c:pt idx="9820">
                  <c:v>147300</c:v>
                </c:pt>
                <c:pt idx="9821">
                  <c:v>147315</c:v>
                </c:pt>
                <c:pt idx="9822">
                  <c:v>147330</c:v>
                </c:pt>
                <c:pt idx="9823">
                  <c:v>147345</c:v>
                </c:pt>
                <c:pt idx="9824">
                  <c:v>147360</c:v>
                </c:pt>
                <c:pt idx="9825">
                  <c:v>147375</c:v>
                </c:pt>
                <c:pt idx="9826">
                  <c:v>147390</c:v>
                </c:pt>
                <c:pt idx="9827">
                  <c:v>147405</c:v>
                </c:pt>
                <c:pt idx="9828">
                  <c:v>147420</c:v>
                </c:pt>
                <c:pt idx="9829">
                  <c:v>147435</c:v>
                </c:pt>
                <c:pt idx="9830">
                  <c:v>147450</c:v>
                </c:pt>
                <c:pt idx="9831">
                  <c:v>147465</c:v>
                </c:pt>
                <c:pt idx="9832">
                  <c:v>147480</c:v>
                </c:pt>
                <c:pt idx="9833">
                  <c:v>147495</c:v>
                </c:pt>
                <c:pt idx="9834">
                  <c:v>147510</c:v>
                </c:pt>
                <c:pt idx="9835">
                  <c:v>147525</c:v>
                </c:pt>
                <c:pt idx="9836">
                  <c:v>147540</c:v>
                </c:pt>
                <c:pt idx="9837">
                  <c:v>147555</c:v>
                </c:pt>
                <c:pt idx="9838">
                  <c:v>147570</c:v>
                </c:pt>
                <c:pt idx="9839">
                  <c:v>147585</c:v>
                </c:pt>
                <c:pt idx="9840">
                  <c:v>147600</c:v>
                </c:pt>
                <c:pt idx="9841">
                  <c:v>147615</c:v>
                </c:pt>
                <c:pt idx="9842">
                  <c:v>147630</c:v>
                </c:pt>
                <c:pt idx="9843">
                  <c:v>147645</c:v>
                </c:pt>
                <c:pt idx="9844">
                  <c:v>147660</c:v>
                </c:pt>
                <c:pt idx="9845">
                  <c:v>147675</c:v>
                </c:pt>
                <c:pt idx="9846">
                  <c:v>147690</c:v>
                </c:pt>
                <c:pt idx="9847">
                  <c:v>147705</c:v>
                </c:pt>
                <c:pt idx="9848">
                  <c:v>147720</c:v>
                </c:pt>
                <c:pt idx="9849">
                  <c:v>147735</c:v>
                </c:pt>
                <c:pt idx="9850">
                  <c:v>147750</c:v>
                </c:pt>
                <c:pt idx="9851">
                  <c:v>147765</c:v>
                </c:pt>
                <c:pt idx="9852">
                  <c:v>147780</c:v>
                </c:pt>
                <c:pt idx="9853">
                  <c:v>147795</c:v>
                </c:pt>
                <c:pt idx="9854">
                  <c:v>147810</c:v>
                </c:pt>
                <c:pt idx="9855">
                  <c:v>147825</c:v>
                </c:pt>
                <c:pt idx="9856">
                  <c:v>147840</c:v>
                </c:pt>
                <c:pt idx="9857">
                  <c:v>147855</c:v>
                </c:pt>
                <c:pt idx="9858">
                  <c:v>147870</c:v>
                </c:pt>
                <c:pt idx="9859">
                  <c:v>147885</c:v>
                </c:pt>
                <c:pt idx="9860">
                  <c:v>147900</c:v>
                </c:pt>
                <c:pt idx="9861">
                  <c:v>147915</c:v>
                </c:pt>
                <c:pt idx="9862">
                  <c:v>147930</c:v>
                </c:pt>
                <c:pt idx="9863">
                  <c:v>147945</c:v>
                </c:pt>
                <c:pt idx="9864">
                  <c:v>147960</c:v>
                </c:pt>
                <c:pt idx="9865">
                  <c:v>147975</c:v>
                </c:pt>
                <c:pt idx="9866">
                  <c:v>147990</c:v>
                </c:pt>
                <c:pt idx="9867">
                  <c:v>148005</c:v>
                </c:pt>
                <c:pt idx="9868">
                  <c:v>148020</c:v>
                </c:pt>
                <c:pt idx="9869">
                  <c:v>148035</c:v>
                </c:pt>
                <c:pt idx="9870">
                  <c:v>148050</c:v>
                </c:pt>
                <c:pt idx="9871">
                  <c:v>148065</c:v>
                </c:pt>
                <c:pt idx="9872">
                  <c:v>148080</c:v>
                </c:pt>
                <c:pt idx="9873">
                  <c:v>148095</c:v>
                </c:pt>
                <c:pt idx="9874">
                  <c:v>148110</c:v>
                </c:pt>
                <c:pt idx="9875">
                  <c:v>148125</c:v>
                </c:pt>
                <c:pt idx="9876">
                  <c:v>148140</c:v>
                </c:pt>
                <c:pt idx="9877">
                  <c:v>148155</c:v>
                </c:pt>
                <c:pt idx="9878">
                  <c:v>148170</c:v>
                </c:pt>
                <c:pt idx="9879">
                  <c:v>148185</c:v>
                </c:pt>
                <c:pt idx="9880">
                  <c:v>148200</c:v>
                </c:pt>
                <c:pt idx="9881">
                  <c:v>148215</c:v>
                </c:pt>
                <c:pt idx="9882">
                  <c:v>148230</c:v>
                </c:pt>
                <c:pt idx="9883">
                  <c:v>148245</c:v>
                </c:pt>
                <c:pt idx="9884">
                  <c:v>148260</c:v>
                </c:pt>
                <c:pt idx="9885">
                  <c:v>148275</c:v>
                </c:pt>
                <c:pt idx="9886">
                  <c:v>148290</c:v>
                </c:pt>
                <c:pt idx="9887">
                  <c:v>148305</c:v>
                </c:pt>
                <c:pt idx="9888">
                  <c:v>148320</c:v>
                </c:pt>
                <c:pt idx="9889">
                  <c:v>148335</c:v>
                </c:pt>
                <c:pt idx="9890">
                  <c:v>148350</c:v>
                </c:pt>
                <c:pt idx="9891">
                  <c:v>148365</c:v>
                </c:pt>
                <c:pt idx="9892">
                  <c:v>148380</c:v>
                </c:pt>
                <c:pt idx="9893">
                  <c:v>148395</c:v>
                </c:pt>
                <c:pt idx="9894">
                  <c:v>148410</c:v>
                </c:pt>
                <c:pt idx="9895">
                  <c:v>148425</c:v>
                </c:pt>
                <c:pt idx="9896">
                  <c:v>148440</c:v>
                </c:pt>
                <c:pt idx="9897">
                  <c:v>148455</c:v>
                </c:pt>
                <c:pt idx="9898">
                  <c:v>148470</c:v>
                </c:pt>
                <c:pt idx="9899">
                  <c:v>148485</c:v>
                </c:pt>
                <c:pt idx="9900">
                  <c:v>148500</c:v>
                </c:pt>
                <c:pt idx="9901">
                  <c:v>148515</c:v>
                </c:pt>
                <c:pt idx="9902">
                  <c:v>148530</c:v>
                </c:pt>
                <c:pt idx="9903">
                  <c:v>148545</c:v>
                </c:pt>
                <c:pt idx="9904">
                  <c:v>148560</c:v>
                </c:pt>
                <c:pt idx="9905">
                  <c:v>148575</c:v>
                </c:pt>
                <c:pt idx="9906">
                  <c:v>148590</c:v>
                </c:pt>
                <c:pt idx="9907">
                  <c:v>148605</c:v>
                </c:pt>
                <c:pt idx="9908">
                  <c:v>148620</c:v>
                </c:pt>
                <c:pt idx="9909">
                  <c:v>148635</c:v>
                </c:pt>
                <c:pt idx="9910">
                  <c:v>148650</c:v>
                </c:pt>
                <c:pt idx="9911">
                  <c:v>148665</c:v>
                </c:pt>
                <c:pt idx="9912">
                  <c:v>148680</c:v>
                </c:pt>
                <c:pt idx="9913">
                  <c:v>148695</c:v>
                </c:pt>
                <c:pt idx="9914">
                  <c:v>148710</c:v>
                </c:pt>
                <c:pt idx="9915">
                  <c:v>148725</c:v>
                </c:pt>
                <c:pt idx="9916">
                  <c:v>148740</c:v>
                </c:pt>
                <c:pt idx="9917">
                  <c:v>148755</c:v>
                </c:pt>
                <c:pt idx="9918">
                  <c:v>148770</c:v>
                </c:pt>
                <c:pt idx="9919">
                  <c:v>148785</c:v>
                </c:pt>
                <c:pt idx="9920">
                  <c:v>148800</c:v>
                </c:pt>
                <c:pt idx="9921">
                  <c:v>148815</c:v>
                </c:pt>
                <c:pt idx="9922">
                  <c:v>148830</c:v>
                </c:pt>
                <c:pt idx="9923">
                  <c:v>148845</c:v>
                </c:pt>
                <c:pt idx="9924">
                  <c:v>148860</c:v>
                </c:pt>
                <c:pt idx="9925">
                  <c:v>148875</c:v>
                </c:pt>
                <c:pt idx="9926">
                  <c:v>148890</c:v>
                </c:pt>
                <c:pt idx="9927">
                  <c:v>148905</c:v>
                </c:pt>
                <c:pt idx="9928">
                  <c:v>148920</c:v>
                </c:pt>
                <c:pt idx="9929">
                  <c:v>148935</c:v>
                </c:pt>
                <c:pt idx="9930">
                  <c:v>148950</c:v>
                </c:pt>
                <c:pt idx="9931">
                  <c:v>148965</c:v>
                </c:pt>
                <c:pt idx="9932">
                  <c:v>148980</c:v>
                </c:pt>
                <c:pt idx="9933">
                  <c:v>148995</c:v>
                </c:pt>
                <c:pt idx="9934">
                  <c:v>149010</c:v>
                </c:pt>
                <c:pt idx="9935">
                  <c:v>149025</c:v>
                </c:pt>
                <c:pt idx="9936">
                  <c:v>149040</c:v>
                </c:pt>
                <c:pt idx="9937">
                  <c:v>149055</c:v>
                </c:pt>
                <c:pt idx="9938">
                  <c:v>149070</c:v>
                </c:pt>
                <c:pt idx="9939">
                  <c:v>149085</c:v>
                </c:pt>
                <c:pt idx="9940">
                  <c:v>149100</c:v>
                </c:pt>
                <c:pt idx="9941">
                  <c:v>149115</c:v>
                </c:pt>
                <c:pt idx="9942">
                  <c:v>149130</c:v>
                </c:pt>
                <c:pt idx="9943">
                  <c:v>149145</c:v>
                </c:pt>
                <c:pt idx="9944">
                  <c:v>149160</c:v>
                </c:pt>
                <c:pt idx="9945">
                  <c:v>149175</c:v>
                </c:pt>
                <c:pt idx="9946">
                  <c:v>149190</c:v>
                </c:pt>
                <c:pt idx="9947">
                  <c:v>149205</c:v>
                </c:pt>
                <c:pt idx="9948">
                  <c:v>149220</c:v>
                </c:pt>
                <c:pt idx="9949">
                  <c:v>149235</c:v>
                </c:pt>
                <c:pt idx="9950">
                  <c:v>149250</c:v>
                </c:pt>
                <c:pt idx="9951">
                  <c:v>149265</c:v>
                </c:pt>
                <c:pt idx="9952">
                  <c:v>149280</c:v>
                </c:pt>
                <c:pt idx="9953">
                  <c:v>149295</c:v>
                </c:pt>
                <c:pt idx="9954">
                  <c:v>149310</c:v>
                </c:pt>
                <c:pt idx="9955">
                  <c:v>149325</c:v>
                </c:pt>
                <c:pt idx="9956">
                  <c:v>149340</c:v>
                </c:pt>
                <c:pt idx="9957">
                  <c:v>149355</c:v>
                </c:pt>
                <c:pt idx="9958">
                  <c:v>149370</c:v>
                </c:pt>
                <c:pt idx="9959">
                  <c:v>149385</c:v>
                </c:pt>
                <c:pt idx="9960">
                  <c:v>149400</c:v>
                </c:pt>
                <c:pt idx="9961">
                  <c:v>149415</c:v>
                </c:pt>
                <c:pt idx="9962">
                  <c:v>149430</c:v>
                </c:pt>
                <c:pt idx="9963">
                  <c:v>149445</c:v>
                </c:pt>
                <c:pt idx="9964">
                  <c:v>149460</c:v>
                </c:pt>
                <c:pt idx="9965">
                  <c:v>149475</c:v>
                </c:pt>
                <c:pt idx="9966">
                  <c:v>149490</c:v>
                </c:pt>
                <c:pt idx="9967">
                  <c:v>149505</c:v>
                </c:pt>
                <c:pt idx="9968">
                  <c:v>149520</c:v>
                </c:pt>
                <c:pt idx="9969">
                  <c:v>149535</c:v>
                </c:pt>
                <c:pt idx="9970">
                  <c:v>149550</c:v>
                </c:pt>
                <c:pt idx="9971">
                  <c:v>149565</c:v>
                </c:pt>
                <c:pt idx="9972">
                  <c:v>149580</c:v>
                </c:pt>
                <c:pt idx="9973">
                  <c:v>149595</c:v>
                </c:pt>
                <c:pt idx="9974">
                  <c:v>149610</c:v>
                </c:pt>
                <c:pt idx="9975">
                  <c:v>149625</c:v>
                </c:pt>
                <c:pt idx="9976">
                  <c:v>149640</c:v>
                </c:pt>
                <c:pt idx="9977">
                  <c:v>149655</c:v>
                </c:pt>
                <c:pt idx="9978">
                  <c:v>149670</c:v>
                </c:pt>
                <c:pt idx="9979">
                  <c:v>149685</c:v>
                </c:pt>
                <c:pt idx="9980">
                  <c:v>149700</c:v>
                </c:pt>
                <c:pt idx="9981">
                  <c:v>149715</c:v>
                </c:pt>
                <c:pt idx="9982">
                  <c:v>149730</c:v>
                </c:pt>
                <c:pt idx="9983">
                  <c:v>149745</c:v>
                </c:pt>
                <c:pt idx="9984">
                  <c:v>149760</c:v>
                </c:pt>
                <c:pt idx="9985">
                  <c:v>149775</c:v>
                </c:pt>
                <c:pt idx="9986">
                  <c:v>149790</c:v>
                </c:pt>
                <c:pt idx="9987">
                  <c:v>149805</c:v>
                </c:pt>
                <c:pt idx="9988">
                  <c:v>149820</c:v>
                </c:pt>
                <c:pt idx="9989">
                  <c:v>149835</c:v>
                </c:pt>
                <c:pt idx="9990">
                  <c:v>149850</c:v>
                </c:pt>
                <c:pt idx="9991">
                  <c:v>149865</c:v>
                </c:pt>
                <c:pt idx="9992">
                  <c:v>149880</c:v>
                </c:pt>
                <c:pt idx="9993">
                  <c:v>149895</c:v>
                </c:pt>
                <c:pt idx="9994">
                  <c:v>149910</c:v>
                </c:pt>
                <c:pt idx="9995">
                  <c:v>149925</c:v>
                </c:pt>
                <c:pt idx="9996">
                  <c:v>149940</c:v>
                </c:pt>
                <c:pt idx="9997">
                  <c:v>149955</c:v>
                </c:pt>
                <c:pt idx="9998">
                  <c:v>149970</c:v>
                </c:pt>
                <c:pt idx="9999">
                  <c:v>149985</c:v>
                </c:pt>
                <c:pt idx="10000">
                  <c:v>150000</c:v>
                </c:pt>
                <c:pt idx="10001">
                  <c:v>150015</c:v>
                </c:pt>
                <c:pt idx="10002">
                  <c:v>150030</c:v>
                </c:pt>
                <c:pt idx="10003">
                  <c:v>150045</c:v>
                </c:pt>
                <c:pt idx="10004">
                  <c:v>150060</c:v>
                </c:pt>
                <c:pt idx="10005">
                  <c:v>150075</c:v>
                </c:pt>
                <c:pt idx="10006">
                  <c:v>150090</c:v>
                </c:pt>
                <c:pt idx="10007">
                  <c:v>150105</c:v>
                </c:pt>
                <c:pt idx="10008">
                  <c:v>150120</c:v>
                </c:pt>
                <c:pt idx="10009">
                  <c:v>150135</c:v>
                </c:pt>
                <c:pt idx="10010">
                  <c:v>150150</c:v>
                </c:pt>
                <c:pt idx="10011">
                  <c:v>150165</c:v>
                </c:pt>
                <c:pt idx="10012">
                  <c:v>150180</c:v>
                </c:pt>
                <c:pt idx="10013">
                  <c:v>150195</c:v>
                </c:pt>
                <c:pt idx="10014">
                  <c:v>150210</c:v>
                </c:pt>
                <c:pt idx="10015">
                  <c:v>150225</c:v>
                </c:pt>
                <c:pt idx="10016">
                  <c:v>150240</c:v>
                </c:pt>
                <c:pt idx="10017">
                  <c:v>150255</c:v>
                </c:pt>
                <c:pt idx="10018">
                  <c:v>150270</c:v>
                </c:pt>
                <c:pt idx="10019">
                  <c:v>150285</c:v>
                </c:pt>
                <c:pt idx="10020">
                  <c:v>150300</c:v>
                </c:pt>
                <c:pt idx="10021">
                  <c:v>150315</c:v>
                </c:pt>
                <c:pt idx="10022">
                  <c:v>150330</c:v>
                </c:pt>
                <c:pt idx="10023">
                  <c:v>150345</c:v>
                </c:pt>
                <c:pt idx="10024">
                  <c:v>150360</c:v>
                </c:pt>
                <c:pt idx="10025">
                  <c:v>150375</c:v>
                </c:pt>
                <c:pt idx="10026">
                  <c:v>150390</c:v>
                </c:pt>
                <c:pt idx="10027">
                  <c:v>150405</c:v>
                </c:pt>
                <c:pt idx="10028">
                  <c:v>150420</c:v>
                </c:pt>
                <c:pt idx="10029">
                  <c:v>150435</c:v>
                </c:pt>
                <c:pt idx="10030">
                  <c:v>150450</c:v>
                </c:pt>
                <c:pt idx="10031">
                  <c:v>150465</c:v>
                </c:pt>
                <c:pt idx="10032">
                  <c:v>150480</c:v>
                </c:pt>
                <c:pt idx="10033">
                  <c:v>150495</c:v>
                </c:pt>
                <c:pt idx="10034">
                  <c:v>150510</c:v>
                </c:pt>
                <c:pt idx="10035">
                  <c:v>150525</c:v>
                </c:pt>
                <c:pt idx="10036">
                  <c:v>150540</c:v>
                </c:pt>
                <c:pt idx="10037">
                  <c:v>150555</c:v>
                </c:pt>
                <c:pt idx="10038">
                  <c:v>150570</c:v>
                </c:pt>
                <c:pt idx="10039">
                  <c:v>150585</c:v>
                </c:pt>
                <c:pt idx="10040">
                  <c:v>150600</c:v>
                </c:pt>
                <c:pt idx="10041">
                  <c:v>150615</c:v>
                </c:pt>
                <c:pt idx="10042">
                  <c:v>150630</c:v>
                </c:pt>
                <c:pt idx="10043">
                  <c:v>150645</c:v>
                </c:pt>
                <c:pt idx="10044">
                  <c:v>150660</c:v>
                </c:pt>
                <c:pt idx="10045">
                  <c:v>150675</c:v>
                </c:pt>
                <c:pt idx="10046">
                  <c:v>150690</c:v>
                </c:pt>
                <c:pt idx="10047">
                  <c:v>150705</c:v>
                </c:pt>
                <c:pt idx="10048">
                  <c:v>150720</c:v>
                </c:pt>
                <c:pt idx="10049">
                  <c:v>150735</c:v>
                </c:pt>
                <c:pt idx="10050">
                  <c:v>150750</c:v>
                </c:pt>
                <c:pt idx="10051">
                  <c:v>150765</c:v>
                </c:pt>
                <c:pt idx="10052">
                  <c:v>150780</c:v>
                </c:pt>
                <c:pt idx="10053">
                  <c:v>150795</c:v>
                </c:pt>
                <c:pt idx="10054">
                  <c:v>150810</c:v>
                </c:pt>
                <c:pt idx="10055">
                  <c:v>150825</c:v>
                </c:pt>
                <c:pt idx="10056">
                  <c:v>150840</c:v>
                </c:pt>
                <c:pt idx="10057">
                  <c:v>150855</c:v>
                </c:pt>
                <c:pt idx="10058">
                  <c:v>150870</c:v>
                </c:pt>
                <c:pt idx="10059">
                  <c:v>150885</c:v>
                </c:pt>
                <c:pt idx="10060">
                  <c:v>150900</c:v>
                </c:pt>
                <c:pt idx="10061">
                  <c:v>150915</c:v>
                </c:pt>
                <c:pt idx="10062">
                  <c:v>150930</c:v>
                </c:pt>
                <c:pt idx="10063">
                  <c:v>150945</c:v>
                </c:pt>
                <c:pt idx="10064">
                  <c:v>150960</c:v>
                </c:pt>
                <c:pt idx="10065">
                  <c:v>150975</c:v>
                </c:pt>
                <c:pt idx="10066">
                  <c:v>150990</c:v>
                </c:pt>
                <c:pt idx="10067">
                  <c:v>151005</c:v>
                </c:pt>
                <c:pt idx="10068">
                  <c:v>151020</c:v>
                </c:pt>
                <c:pt idx="10069">
                  <c:v>151035</c:v>
                </c:pt>
                <c:pt idx="10070">
                  <c:v>151050</c:v>
                </c:pt>
                <c:pt idx="10071">
                  <c:v>151065</c:v>
                </c:pt>
                <c:pt idx="10072">
                  <c:v>151080</c:v>
                </c:pt>
                <c:pt idx="10073">
                  <c:v>151095</c:v>
                </c:pt>
                <c:pt idx="10074">
                  <c:v>151110</c:v>
                </c:pt>
                <c:pt idx="10075">
                  <c:v>151125</c:v>
                </c:pt>
                <c:pt idx="10076">
                  <c:v>151140</c:v>
                </c:pt>
                <c:pt idx="10077">
                  <c:v>151155</c:v>
                </c:pt>
                <c:pt idx="10078">
                  <c:v>151170</c:v>
                </c:pt>
                <c:pt idx="10079">
                  <c:v>151185</c:v>
                </c:pt>
                <c:pt idx="10080">
                  <c:v>151200</c:v>
                </c:pt>
                <c:pt idx="10081">
                  <c:v>151215</c:v>
                </c:pt>
                <c:pt idx="10082">
                  <c:v>151230</c:v>
                </c:pt>
                <c:pt idx="10083">
                  <c:v>151245</c:v>
                </c:pt>
                <c:pt idx="10084">
                  <c:v>151260</c:v>
                </c:pt>
                <c:pt idx="10085">
                  <c:v>151275</c:v>
                </c:pt>
                <c:pt idx="10086">
                  <c:v>151290</c:v>
                </c:pt>
                <c:pt idx="10087">
                  <c:v>151305</c:v>
                </c:pt>
                <c:pt idx="10088">
                  <c:v>151320</c:v>
                </c:pt>
                <c:pt idx="10089">
                  <c:v>151335</c:v>
                </c:pt>
                <c:pt idx="10090">
                  <c:v>151350</c:v>
                </c:pt>
                <c:pt idx="10091">
                  <c:v>151365</c:v>
                </c:pt>
                <c:pt idx="10092">
                  <c:v>151380</c:v>
                </c:pt>
                <c:pt idx="10093">
                  <c:v>151395</c:v>
                </c:pt>
                <c:pt idx="10094">
                  <c:v>151410</c:v>
                </c:pt>
                <c:pt idx="10095">
                  <c:v>151425</c:v>
                </c:pt>
                <c:pt idx="10096">
                  <c:v>151440</c:v>
                </c:pt>
                <c:pt idx="10097">
                  <c:v>151455</c:v>
                </c:pt>
                <c:pt idx="10098">
                  <c:v>151470</c:v>
                </c:pt>
                <c:pt idx="10099">
                  <c:v>151485</c:v>
                </c:pt>
                <c:pt idx="10100">
                  <c:v>151500</c:v>
                </c:pt>
                <c:pt idx="10101">
                  <c:v>151515</c:v>
                </c:pt>
                <c:pt idx="10102">
                  <c:v>151530</c:v>
                </c:pt>
                <c:pt idx="10103">
                  <c:v>151545</c:v>
                </c:pt>
                <c:pt idx="10104">
                  <c:v>151560</c:v>
                </c:pt>
                <c:pt idx="10105">
                  <c:v>151575</c:v>
                </c:pt>
                <c:pt idx="10106">
                  <c:v>151590</c:v>
                </c:pt>
                <c:pt idx="10107">
                  <c:v>151605</c:v>
                </c:pt>
                <c:pt idx="10108">
                  <c:v>151620</c:v>
                </c:pt>
                <c:pt idx="10109">
                  <c:v>151635</c:v>
                </c:pt>
                <c:pt idx="10110">
                  <c:v>151650</c:v>
                </c:pt>
                <c:pt idx="10111">
                  <c:v>151665</c:v>
                </c:pt>
                <c:pt idx="10112">
                  <c:v>151680</c:v>
                </c:pt>
                <c:pt idx="10113">
                  <c:v>151695</c:v>
                </c:pt>
                <c:pt idx="10114">
                  <c:v>151710</c:v>
                </c:pt>
                <c:pt idx="10115">
                  <c:v>151725</c:v>
                </c:pt>
                <c:pt idx="10116">
                  <c:v>151740</c:v>
                </c:pt>
                <c:pt idx="10117">
                  <c:v>151755</c:v>
                </c:pt>
                <c:pt idx="10118">
                  <c:v>151770</c:v>
                </c:pt>
                <c:pt idx="10119">
                  <c:v>151785</c:v>
                </c:pt>
                <c:pt idx="10120">
                  <c:v>151800</c:v>
                </c:pt>
                <c:pt idx="10121">
                  <c:v>151815</c:v>
                </c:pt>
                <c:pt idx="10122">
                  <c:v>151830</c:v>
                </c:pt>
                <c:pt idx="10123">
                  <c:v>151845</c:v>
                </c:pt>
                <c:pt idx="10124">
                  <c:v>151860</c:v>
                </c:pt>
                <c:pt idx="10125">
                  <c:v>151875</c:v>
                </c:pt>
                <c:pt idx="10126">
                  <c:v>151890</c:v>
                </c:pt>
                <c:pt idx="10127">
                  <c:v>151905</c:v>
                </c:pt>
                <c:pt idx="10128">
                  <c:v>151920</c:v>
                </c:pt>
                <c:pt idx="10129">
                  <c:v>151935</c:v>
                </c:pt>
                <c:pt idx="10130">
                  <c:v>151950</c:v>
                </c:pt>
                <c:pt idx="10131">
                  <c:v>151965</c:v>
                </c:pt>
                <c:pt idx="10132">
                  <c:v>151980</c:v>
                </c:pt>
                <c:pt idx="10133">
                  <c:v>151995</c:v>
                </c:pt>
                <c:pt idx="10134">
                  <c:v>152010</c:v>
                </c:pt>
                <c:pt idx="10135">
                  <c:v>152025</c:v>
                </c:pt>
                <c:pt idx="10136">
                  <c:v>152040</c:v>
                </c:pt>
                <c:pt idx="10137">
                  <c:v>152055</c:v>
                </c:pt>
                <c:pt idx="10138">
                  <c:v>152070</c:v>
                </c:pt>
                <c:pt idx="10139">
                  <c:v>152085</c:v>
                </c:pt>
                <c:pt idx="10140">
                  <c:v>152100</c:v>
                </c:pt>
                <c:pt idx="10141">
                  <c:v>152115</c:v>
                </c:pt>
                <c:pt idx="10142">
                  <c:v>152130</c:v>
                </c:pt>
                <c:pt idx="10143">
                  <c:v>152145</c:v>
                </c:pt>
                <c:pt idx="10144">
                  <c:v>152160</c:v>
                </c:pt>
                <c:pt idx="10145">
                  <c:v>152175</c:v>
                </c:pt>
                <c:pt idx="10146">
                  <c:v>152190</c:v>
                </c:pt>
                <c:pt idx="10147">
                  <c:v>152205</c:v>
                </c:pt>
                <c:pt idx="10148">
                  <c:v>152220</c:v>
                </c:pt>
                <c:pt idx="10149">
                  <c:v>152235</c:v>
                </c:pt>
                <c:pt idx="10150">
                  <c:v>152250</c:v>
                </c:pt>
                <c:pt idx="10151">
                  <c:v>152265</c:v>
                </c:pt>
                <c:pt idx="10152">
                  <c:v>152280</c:v>
                </c:pt>
                <c:pt idx="10153">
                  <c:v>152295</c:v>
                </c:pt>
                <c:pt idx="10154">
                  <c:v>152310</c:v>
                </c:pt>
                <c:pt idx="10155">
                  <c:v>152325</c:v>
                </c:pt>
                <c:pt idx="10156">
                  <c:v>152340</c:v>
                </c:pt>
                <c:pt idx="10157">
                  <c:v>152355</c:v>
                </c:pt>
                <c:pt idx="10158">
                  <c:v>152370</c:v>
                </c:pt>
                <c:pt idx="10159">
                  <c:v>152385</c:v>
                </c:pt>
                <c:pt idx="10160">
                  <c:v>152400</c:v>
                </c:pt>
                <c:pt idx="10161">
                  <c:v>152415</c:v>
                </c:pt>
                <c:pt idx="10162">
                  <c:v>152430</c:v>
                </c:pt>
                <c:pt idx="10163">
                  <c:v>152445</c:v>
                </c:pt>
                <c:pt idx="10164">
                  <c:v>152460</c:v>
                </c:pt>
                <c:pt idx="10165">
                  <c:v>152475</c:v>
                </c:pt>
                <c:pt idx="10166">
                  <c:v>152490</c:v>
                </c:pt>
                <c:pt idx="10167">
                  <c:v>152505</c:v>
                </c:pt>
                <c:pt idx="10168">
                  <c:v>152520</c:v>
                </c:pt>
                <c:pt idx="10169">
                  <c:v>152535</c:v>
                </c:pt>
                <c:pt idx="10170">
                  <c:v>152550</c:v>
                </c:pt>
                <c:pt idx="10171">
                  <c:v>152565</c:v>
                </c:pt>
                <c:pt idx="10172">
                  <c:v>152580</c:v>
                </c:pt>
                <c:pt idx="10173">
                  <c:v>152595</c:v>
                </c:pt>
                <c:pt idx="10174">
                  <c:v>152610</c:v>
                </c:pt>
                <c:pt idx="10175">
                  <c:v>152625</c:v>
                </c:pt>
                <c:pt idx="10176">
                  <c:v>152640</c:v>
                </c:pt>
                <c:pt idx="10177">
                  <c:v>152655</c:v>
                </c:pt>
                <c:pt idx="10178">
                  <c:v>152670</c:v>
                </c:pt>
                <c:pt idx="10179">
                  <c:v>152685</c:v>
                </c:pt>
                <c:pt idx="10180">
                  <c:v>152700</c:v>
                </c:pt>
                <c:pt idx="10181">
                  <c:v>152715</c:v>
                </c:pt>
                <c:pt idx="10182">
                  <c:v>152730</c:v>
                </c:pt>
                <c:pt idx="10183">
                  <c:v>152745</c:v>
                </c:pt>
                <c:pt idx="10184">
                  <c:v>152760</c:v>
                </c:pt>
                <c:pt idx="10185">
                  <c:v>152775</c:v>
                </c:pt>
                <c:pt idx="10186">
                  <c:v>152790</c:v>
                </c:pt>
                <c:pt idx="10187">
                  <c:v>152805</c:v>
                </c:pt>
                <c:pt idx="10188">
                  <c:v>152820</c:v>
                </c:pt>
                <c:pt idx="10189">
                  <c:v>152835</c:v>
                </c:pt>
                <c:pt idx="10190">
                  <c:v>152850</c:v>
                </c:pt>
                <c:pt idx="10191">
                  <c:v>152865</c:v>
                </c:pt>
                <c:pt idx="10192">
                  <c:v>152880</c:v>
                </c:pt>
                <c:pt idx="10193">
                  <c:v>152895</c:v>
                </c:pt>
                <c:pt idx="10194">
                  <c:v>152910</c:v>
                </c:pt>
                <c:pt idx="10195">
                  <c:v>152925</c:v>
                </c:pt>
                <c:pt idx="10196">
                  <c:v>152940</c:v>
                </c:pt>
                <c:pt idx="10197">
                  <c:v>152955</c:v>
                </c:pt>
                <c:pt idx="10198">
                  <c:v>152970</c:v>
                </c:pt>
                <c:pt idx="10199">
                  <c:v>152985</c:v>
                </c:pt>
                <c:pt idx="10200">
                  <c:v>153000</c:v>
                </c:pt>
                <c:pt idx="10201">
                  <c:v>153015</c:v>
                </c:pt>
                <c:pt idx="10202">
                  <c:v>153030</c:v>
                </c:pt>
                <c:pt idx="10203">
                  <c:v>153045</c:v>
                </c:pt>
                <c:pt idx="10204">
                  <c:v>153060</c:v>
                </c:pt>
                <c:pt idx="10205">
                  <c:v>153075</c:v>
                </c:pt>
                <c:pt idx="10206">
                  <c:v>153090</c:v>
                </c:pt>
                <c:pt idx="10207">
                  <c:v>153105</c:v>
                </c:pt>
                <c:pt idx="10208">
                  <c:v>153120</c:v>
                </c:pt>
                <c:pt idx="10209">
                  <c:v>153135</c:v>
                </c:pt>
                <c:pt idx="10210">
                  <c:v>153150</c:v>
                </c:pt>
                <c:pt idx="10211">
                  <c:v>153165</c:v>
                </c:pt>
                <c:pt idx="10212">
                  <c:v>153180</c:v>
                </c:pt>
                <c:pt idx="10213">
                  <c:v>153195</c:v>
                </c:pt>
                <c:pt idx="10214">
                  <c:v>153210</c:v>
                </c:pt>
                <c:pt idx="10215">
                  <c:v>153225</c:v>
                </c:pt>
                <c:pt idx="10216">
                  <c:v>153240</c:v>
                </c:pt>
                <c:pt idx="10217">
                  <c:v>153255</c:v>
                </c:pt>
                <c:pt idx="10218">
                  <c:v>153270</c:v>
                </c:pt>
                <c:pt idx="10219">
                  <c:v>153285</c:v>
                </c:pt>
                <c:pt idx="10220">
                  <c:v>153300</c:v>
                </c:pt>
                <c:pt idx="10221">
                  <c:v>153315</c:v>
                </c:pt>
                <c:pt idx="10222">
                  <c:v>153330</c:v>
                </c:pt>
                <c:pt idx="10223">
                  <c:v>153345</c:v>
                </c:pt>
                <c:pt idx="10224">
                  <c:v>153360</c:v>
                </c:pt>
                <c:pt idx="10225">
                  <c:v>153375</c:v>
                </c:pt>
                <c:pt idx="10226">
                  <c:v>153390</c:v>
                </c:pt>
                <c:pt idx="10227">
                  <c:v>153405</c:v>
                </c:pt>
                <c:pt idx="10228">
                  <c:v>153420</c:v>
                </c:pt>
                <c:pt idx="10229">
                  <c:v>153435</c:v>
                </c:pt>
                <c:pt idx="10230">
                  <c:v>153450</c:v>
                </c:pt>
                <c:pt idx="10231">
                  <c:v>153465</c:v>
                </c:pt>
                <c:pt idx="10232">
                  <c:v>153480</c:v>
                </c:pt>
                <c:pt idx="10233">
                  <c:v>153495</c:v>
                </c:pt>
                <c:pt idx="10234">
                  <c:v>153510</c:v>
                </c:pt>
                <c:pt idx="10235">
                  <c:v>153525</c:v>
                </c:pt>
                <c:pt idx="10236">
                  <c:v>153540</c:v>
                </c:pt>
                <c:pt idx="10237">
                  <c:v>153555</c:v>
                </c:pt>
                <c:pt idx="10238">
                  <c:v>153570</c:v>
                </c:pt>
                <c:pt idx="10239">
                  <c:v>153585</c:v>
                </c:pt>
                <c:pt idx="10240">
                  <c:v>153600</c:v>
                </c:pt>
                <c:pt idx="10241">
                  <c:v>153615</c:v>
                </c:pt>
                <c:pt idx="10242">
                  <c:v>153630</c:v>
                </c:pt>
                <c:pt idx="10243">
                  <c:v>153645</c:v>
                </c:pt>
                <c:pt idx="10244">
                  <c:v>153660</c:v>
                </c:pt>
                <c:pt idx="10245">
                  <c:v>153675</c:v>
                </c:pt>
                <c:pt idx="10246">
                  <c:v>153690</c:v>
                </c:pt>
                <c:pt idx="10247">
                  <c:v>153705</c:v>
                </c:pt>
                <c:pt idx="10248">
                  <c:v>153720</c:v>
                </c:pt>
                <c:pt idx="10249">
                  <c:v>153735</c:v>
                </c:pt>
                <c:pt idx="10250">
                  <c:v>153750</c:v>
                </c:pt>
                <c:pt idx="10251">
                  <c:v>153765</c:v>
                </c:pt>
                <c:pt idx="10252">
                  <c:v>153780</c:v>
                </c:pt>
                <c:pt idx="10253">
                  <c:v>153795</c:v>
                </c:pt>
                <c:pt idx="10254">
                  <c:v>153810</c:v>
                </c:pt>
                <c:pt idx="10255">
                  <c:v>153825</c:v>
                </c:pt>
                <c:pt idx="10256">
                  <c:v>153840</c:v>
                </c:pt>
                <c:pt idx="10257">
                  <c:v>153855</c:v>
                </c:pt>
                <c:pt idx="10258">
                  <c:v>153870</c:v>
                </c:pt>
                <c:pt idx="10259">
                  <c:v>153885</c:v>
                </c:pt>
                <c:pt idx="10260">
                  <c:v>153900</c:v>
                </c:pt>
                <c:pt idx="10261">
                  <c:v>153915</c:v>
                </c:pt>
                <c:pt idx="10262">
                  <c:v>153930</c:v>
                </c:pt>
                <c:pt idx="10263">
                  <c:v>153945</c:v>
                </c:pt>
                <c:pt idx="10264">
                  <c:v>153960</c:v>
                </c:pt>
                <c:pt idx="10265">
                  <c:v>153975</c:v>
                </c:pt>
                <c:pt idx="10266">
                  <c:v>153990</c:v>
                </c:pt>
                <c:pt idx="10267">
                  <c:v>154005</c:v>
                </c:pt>
                <c:pt idx="10268">
                  <c:v>154020</c:v>
                </c:pt>
                <c:pt idx="10269">
                  <c:v>154035</c:v>
                </c:pt>
                <c:pt idx="10270">
                  <c:v>154050</c:v>
                </c:pt>
                <c:pt idx="10271">
                  <c:v>154065</c:v>
                </c:pt>
                <c:pt idx="10272">
                  <c:v>154080</c:v>
                </c:pt>
                <c:pt idx="10273">
                  <c:v>154095</c:v>
                </c:pt>
                <c:pt idx="10274">
                  <c:v>154110</c:v>
                </c:pt>
                <c:pt idx="10275">
                  <c:v>154125</c:v>
                </c:pt>
                <c:pt idx="10276">
                  <c:v>154140</c:v>
                </c:pt>
                <c:pt idx="10277">
                  <c:v>154155</c:v>
                </c:pt>
                <c:pt idx="10278">
                  <c:v>154170</c:v>
                </c:pt>
                <c:pt idx="10279">
                  <c:v>154185</c:v>
                </c:pt>
                <c:pt idx="10280">
                  <c:v>154200</c:v>
                </c:pt>
                <c:pt idx="10281">
                  <c:v>154215</c:v>
                </c:pt>
                <c:pt idx="10282">
                  <c:v>154230</c:v>
                </c:pt>
                <c:pt idx="10283">
                  <c:v>154245</c:v>
                </c:pt>
                <c:pt idx="10284">
                  <c:v>154260</c:v>
                </c:pt>
                <c:pt idx="10285">
                  <c:v>154275</c:v>
                </c:pt>
                <c:pt idx="10286">
                  <c:v>154290</c:v>
                </c:pt>
                <c:pt idx="10287">
                  <c:v>154305</c:v>
                </c:pt>
                <c:pt idx="10288">
                  <c:v>154320</c:v>
                </c:pt>
                <c:pt idx="10289">
                  <c:v>154335</c:v>
                </c:pt>
                <c:pt idx="10290">
                  <c:v>154350</c:v>
                </c:pt>
                <c:pt idx="10291">
                  <c:v>154365</c:v>
                </c:pt>
                <c:pt idx="10292">
                  <c:v>154380</c:v>
                </c:pt>
                <c:pt idx="10293">
                  <c:v>154395</c:v>
                </c:pt>
                <c:pt idx="10294">
                  <c:v>154410</c:v>
                </c:pt>
                <c:pt idx="10295">
                  <c:v>154425</c:v>
                </c:pt>
                <c:pt idx="10296">
                  <c:v>154440</c:v>
                </c:pt>
                <c:pt idx="10297">
                  <c:v>154455</c:v>
                </c:pt>
                <c:pt idx="10298">
                  <c:v>154470</c:v>
                </c:pt>
                <c:pt idx="10299">
                  <c:v>154485</c:v>
                </c:pt>
                <c:pt idx="10300">
                  <c:v>154500</c:v>
                </c:pt>
                <c:pt idx="10301">
                  <c:v>154515</c:v>
                </c:pt>
                <c:pt idx="10302">
                  <c:v>154530</c:v>
                </c:pt>
                <c:pt idx="10303">
                  <c:v>154545</c:v>
                </c:pt>
                <c:pt idx="10304">
                  <c:v>154560</c:v>
                </c:pt>
                <c:pt idx="10305">
                  <c:v>154575</c:v>
                </c:pt>
                <c:pt idx="10306">
                  <c:v>154590</c:v>
                </c:pt>
                <c:pt idx="10307">
                  <c:v>154605</c:v>
                </c:pt>
                <c:pt idx="10308">
                  <c:v>154620</c:v>
                </c:pt>
                <c:pt idx="10309">
                  <c:v>154635</c:v>
                </c:pt>
                <c:pt idx="10310">
                  <c:v>154650</c:v>
                </c:pt>
                <c:pt idx="10311">
                  <c:v>154665</c:v>
                </c:pt>
                <c:pt idx="10312">
                  <c:v>154680</c:v>
                </c:pt>
                <c:pt idx="10313">
                  <c:v>154695</c:v>
                </c:pt>
                <c:pt idx="10314">
                  <c:v>154710</c:v>
                </c:pt>
                <c:pt idx="10315">
                  <c:v>154725</c:v>
                </c:pt>
                <c:pt idx="10316">
                  <c:v>154740</c:v>
                </c:pt>
                <c:pt idx="10317">
                  <c:v>154755</c:v>
                </c:pt>
                <c:pt idx="10318">
                  <c:v>154770</c:v>
                </c:pt>
                <c:pt idx="10319">
                  <c:v>154785</c:v>
                </c:pt>
                <c:pt idx="10320">
                  <c:v>154800</c:v>
                </c:pt>
                <c:pt idx="10321">
                  <c:v>154815</c:v>
                </c:pt>
                <c:pt idx="10322">
                  <c:v>154830</c:v>
                </c:pt>
                <c:pt idx="10323">
                  <c:v>154845</c:v>
                </c:pt>
                <c:pt idx="10324">
                  <c:v>154860</c:v>
                </c:pt>
                <c:pt idx="10325">
                  <c:v>154875</c:v>
                </c:pt>
                <c:pt idx="10326">
                  <c:v>154890</c:v>
                </c:pt>
                <c:pt idx="10327">
                  <c:v>154905</c:v>
                </c:pt>
                <c:pt idx="10328">
                  <c:v>154920</c:v>
                </c:pt>
                <c:pt idx="10329">
                  <c:v>154935</c:v>
                </c:pt>
                <c:pt idx="10330">
                  <c:v>154950</c:v>
                </c:pt>
                <c:pt idx="10331">
                  <c:v>154965</c:v>
                </c:pt>
                <c:pt idx="10332">
                  <c:v>154980</c:v>
                </c:pt>
                <c:pt idx="10333">
                  <c:v>154995</c:v>
                </c:pt>
                <c:pt idx="10334">
                  <c:v>155010</c:v>
                </c:pt>
                <c:pt idx="10335">
                  <c:v>155025</c:v>
                </c:pt>
                <c:pt idx="10336">
                  <c:v>155040</c:v>
                </c:pt>
                <c:pt idx="10337">
                  <c:v>155055</c:v>
                </c:pt>
                <c:pt idx="10338">
                  <c:v>155070</c:v>
                </c:pt>
                <c:pt idx="10339">
                  <c:v>155085</c:v>
                </c:pt>
                <c:pt idx="10340">
                  <c:v>155100</c:v>
                </c:pt>
                <c:pt idx="10341">
                  <c:v>155115</c:v>
                </c:pt>
                <c:pt idx="10342">
                  <c:v>155130</c:v>
                </c:pt>
                <c:pt idx="10343">
                  <c:v>155145</c:v>
                </c:pt>
                <c:pt idx="10344">
                  <c:v>155160</c:v>
                </c:pt>
                <c:pt idx="10345">
                  <c:v>155175</c:v>
                </c:pt>
                <c:pt idx="10346">
                  <c:v>155190</c:v>
                </c:pt>
                <c:pt idx="10347">
                  <c:v>155205</c:v>
                </c:pt>
                <c:pt idx="10348">
                  <c:v>155220</c:v>
                </c:pt>
                <c:pt idx="10349">
                  <c:v>155235</c:v>
                </c:pt>
                <c:pt idx="10350">
                  <c:v>155250</c:v>
                </c:pt>
                <c:pt idx="10351">
                  <c:v>155265</c:v>
                </c:pt>
                <c:pt idx="10352">
                  <c:v>155280</c:v>
                </c:pt>
                <c:pt idx="10353">
                  <c:v>155295</c:v>
                </c:pt>
                <c:pt idx="10354">
                  <c:v>155310</c:v>
                </c:pt>
                <c:pt idx="10355">
                  <c:v>155325</c:v>
                </c:pt>
                <c:pt idx="10356">
                  <c:v>155340</c:v>
                </c:pt>
                <c:pt idx="10357">
                  <c:v>155355</c:v>
                </c:pt>
                <c:pt idx="10358">
                  <c:v>155370</c:v>
                </c:pt>
                <c:pt idx="10359">
                  <c:v>155385</c:v>
                </c:pt>
                <c:pt idx="10360">
                  <c:v>155400</c:v>
                </c:pt>
                <c:pt idx="10361">
                  <c:v>155415</c:v>
                </c:pt>
                <c:pt idx="10362">
                  <c:v>155430</c:v>
                </c:pt>
                <c:pt idx="10363">
                  <c:v>155445</c:v>
                </c:pt>
                <c:pt idx="10364">
                  <c:v>155460</c:v>
                </c:pt>
                <c:pt idx="10365">
                  <c:v>155475</c:v>
                </c:pt>
                <c:pt idx="10366">
                  <c:v>155490</c:v>
                </c:pt>
                <c:pt idx="10367">
                  <c:v>155505</c:v>
                </c:pt>
                <c:pt idx="10368">
                  <c:v>155520</c:v>
                </c:pt>
                <c:pt idx="10369">
                  <c:v>155535</c:v>
                </c:pt>
                <c:pt idx="10370">
                  <c:v>155550</c:v>
                </c:pt>
                <c:pt idx="10371">
                  <c:v>155565</c:v>
                </c:pt>
                <c:pt idx="10372">
                  <c:v>155580</c:v>
                </c:pt>
                <c:pt idx="10373">
                  <c:v>155595</c:v>
                </c:pt>
                <c:pt idx="10374">
                  <c:v>155610</c:v>
                </c:pt>
                <c:pt idx="10375">
                  <c:v>155625</c:v>
                </c:pt>
                <c:pt idx="10376">
                  <c:v>155640</c:v>
                </c:pt>
                <c:pt idx="10377">
                  <c:v>155655</c:v>
                </c:pt>
                <c:pt idx="10378">
                  <c:v>155670</c:v>
                </c:pt>
                <c:pt idx="10379">
                  <c:v>155685</c:v>
                </c:pt>
                <c:pt idx="10380">
                  <c:v>155700</c:v>
                </c:pt>
                <c:pt idx="10381">
                  <c:v>155715</c:v>
                </c:pt>
                <c:pt idx="10382">
                  <c:v>155730</c:v>
                </c:pt>
                <c:pt idx="10383">
                  <c:v>155745</c:v>
                </c:pt>
                <c:pt idx="10384">
                  <c:v>155760</c:v>
                </c:pt>
                <c:pt idx="10385">
                  <c:v>155775</c:v>
                </c:pt>
                <c:pt idx="10386">
                  <c:v>155790</c:v>
                </c:pt>
                <c:pt idx="10387">
                  <c:v>155805</c:v>
                </c:pt>
                <c:pt idx="10388">
                  <c:v>155820</c:v>
                </c:pt>
                <c:pt idx="10389">
                  <c:v>155835</c:v>
                </c:pt>
                <c:pt idx="10390">
                  <c:v>155850</c:v>
                </c:pt>
                <c:pt idx="10391">
                  <c:v>155865</c:v>
                </c:pt>
                <c:pt idx="10392">
                  <c:v>155880</c:v>
                </c:pt>
                <c:pt idx="10393">
                  <c:v>155895</c:v>
                </c:pt>
                <c:pt idx="10394">
                  <c:v>155910</c:v>
                </c:pt>
                <c:pt idx="10395">
                  <c:v>155925</c:v>
                </c:pt>
                <c:pt idx="10396">
                  <c:v>155940</c:v>
                </c:pt>
                <c:pt idx="10397">
                  <c:v>155955</c:v>
                </c:pt>
                <c:pt idx="10398">
                  <c:v>155970</c:v>
                </c:pt>
                <c:pt idx="10399">
                  <c:v>155985</c:v>
                </c:pt>
                <c:pt idx="10400">
                  <c:v>156000</c:v>
                </c:pt>
                <c:pt idx="10401">
                  <c:v>156015</c:v>
                </c:pt>
                <c:pt idx="10402">
                  <c:v>156030</c:v>
                </c:pt>
                <c:pt idx="10403">
                  <c:v>156045</c:v>
                </c:pt>
                <c:pt idx="10404">
                  <c:v>156060</c:v>
                </c:pt>
                <c:pt idx="10405">
                  <c:v>156075</c:v>
                </c:pt>
                <c:pt idx="10406">
                  <c:v>156090</c:v>
                </c:pt>
                <c:pt idx="10407">
                  <c:v>156105</c:v>
                </c:pt>
                <c:pt idx="10408">
                  <c:v>156120</c:v>
                </c:pt>
                <c:pt idx="10409">
                  <c:v>156135</c:v>
                </c:pt>
                <c:pt idx="10410">
                  <c:v>156150</c:v>
                </c:pt>
                <c:pt idx="10411">
                  <c:v>156165</c:v>
                </c:pt>
                <c:pt idx="10412">
                  <c:v>156180</c:v>
                </c:pt>
                <c:pt idx="10413">
                  <c:v>156195</c:v>
                </c:pt>
                <c:pt idx="10414">
                  <c:v>156210</c:v>
                </c:pt>
                <c:pt idx="10415">
                  <c:v>156225</c:v>
                </c:pt>
                <c:pt idx="10416">
                  <c:v>156240</c:v>
                </c:pt>
                <c:pt idx="10417">
                  <c:v>156255</c:v>
                </c:pt>
                <c:pt idx="10418">
                  <c:v>156270</c:v>
                </c:pt>
                <c:pt idx="10419">
                  <c:v>156285</c:v>
                </c:pt>
                <c:pt idx="10420">
                  <c:v>156300</c:v>
                </c:pt>
                <c:pt idx="10421">
                  <c:v>156315</c:v>
                </c:pt>
                <c:pt idx="10422">
                  <c:v>156330</c:v>
                </c:pt>
                <c:pt idx="10423">
                  <c:v>156345</c:v>
                </c:pt>
                <c:pt idx="10424">
                  <c:v>156360</c:v>
                </c:pt>
                <c:pt idx="10425">
                  <c:v>156375</c:v>
                </c:pt>
                <c:pt idx="10426">
                  <c:v>156390</c:v>
                </c:pt>
                <c:pt idx="10427">
                  <c:v>156405</c:v>
                </c:pt>
                <c:pt idx="10428">
                  <c:v>156420</c:v>
                </c:pt>
                <c:pt idx="10429">
                  <c:v>156435</c:v>
                </c:pt>
                <c:pt idx="10430">
                  <c:v>156450</c:v>
                </c:pt>
                <c:pt idx="10431">
                  <c:v>156465</c:v>
                </c:pt>
                <c:pt idx="10432">
                  <c:v>156480</c:v>
                </c:pt>
                <c:pt idx="10433">
                  <c:v>156495</c:v>
                </c:pt>
                <c:pt idx="10434">
                  <c:v>156510</c:v>
                </c:pt>
                <c:pt idx="10435">
                  <c:v>156525</c:v>
                </c:pt>
                <c:pt idx="10436">
                  <c:v>156540</c:v>
                </c:pt>
                <c:pt idx="10437">
                  <c:v>156555</c:v>
                </c:pt>
                <c:pt idx="10438">
                  <c:v>156570</c:v>
                </c:pt>
                <c:pt idx="10439">
                  <c:v>156585</c:v>
                </c:pt>
                <c:pt idx="10440">
                  <c:v>156600</c:v>
                </c:pt>
                <c:pt idx="10441">
                  <c:v>156615</c:v>
                </c:pt>
                <c:pt idx="10442">
                  <c:v>156630</c:v>
                </c:pt>
                <c:pt idx="10443">
                  <c:v>156645</c:v>
                </c:pt>
                <c:pt idx="10444">
                  <c:v>156660</c:v>
                </c:pt>
                <c:pt idx="10445">
                  <c:v>156675</c:v>
                </c:pt>
                <c:pt idx="10446">
                  <c:v>156690</c:v>
                </c:pt>
                <c:pt idx="10447">
                  <c:v>156705</c:v>
                </c:pt>
                <c:pt idx="10448">
                  <c:v>156720</c:v>
                </c:pt>
                <c:pt idx="10449">
                  <c:v>156735</c:v>
                </c:pt>
                <c:pt idx="10450">
                  <c:v>156750</c:v>
                </c:pt>
                <c:pt idx="10451">
                  <c:v>156765</c:v>
                </c:pt>
                <c:pt idx="10452">
                  <c:v>156780</c:v>
                </c:pt>
                <c:pt idx="10453">
                  <c:v>156795</c:v>
                </c:pt>
                <c:pt idx="10454">
                  <c:v>156810</c:v>
                </c:pt>
                <c:pt idx="10455">
                  <c:v>156825</c:v>
                </c:pt>
                <c:pt idx="10456">
                  <c:v>156840</c:v>
                </c:pt>
                <c:pt idx="10457">
                  <c:v>156855</c:v>
                </c:pt>
                <c:pt idx="10458">
                  <c:v>156870</c:v>
                </c:pt>
                <c:pt idx="10459">
                  <c:v>156885</c:v>
                </c:pt>
                <c:pt idx="10460">
                  <c:v>156900</c:v>
                </c:pt>
                <c:pt idx="10461">
                  <c:v>156915</c:v>
                </c:pt>
                <c:pt idx="10462">
                  <c:v>156930</c:v>
                </c:pt>
                <c:pt idx="10463">
                  <c:v>156945</c:v>
                </c:pt>
                <c:pt idx="10464">
                  <c:v>156960</c:v>
                </c:pt>
                <c:pt idx="10465">
                  <c:v>156975</c:v>
                </c:pt>
                <c:pt idx="10466">
                  <c:v>156990</c:v>
                </c:pt>
                <c:pt idx="10467">
                  <c:v>157005</c:v>
                </c:pt>
                <c:pt idx="10468">
                  <c:v>157020</c:v>
                </c:pt>
                <c:pt idx="10469">
                  <c:v>157035</c:v>
                </c:pt>
                <c:pt idx="10470">
                  <c:v>157050</c:v>
                </c:pt>
                <c:pt idx="10471">
                  <c:v>157065</c:v>
                </c:pt>
                <c:pt idx="10472">
                  <c:v>157080</c:v>
                </c:pt>
                <c:pt idx="10473">
                  <c:v>157095</c:v>
                </c:pt>
                <c:pt idx="10474">
                  <c:v>157110</c:v>
                </c:pt>
                <c:pt idx="10475">
                  <c:v>157125</c:v>
                </c:pt>
                <c:pt idx="10476">
                  <c:v>157140</c:v>
                </c:pt>
                <c:pt idx="10477">
                  <c:v>157155</c:v>
                </c:pt>
                <c:pt idx="10478">
                  <c:v>157170</c:v>
                </c:pt>
                <c:pt idx="10479">
                  <c:v>157185</c:v>
                </c:pt>
                <c:pt idx="10480">
                  <c:v>157200</c:v>
                </c:pt>
                <c:pt idx="10481">
                  <c:v>157215</c:v>
                </c:pt>
                <c:pt idx="10482">
                  <c:v>157230</c:v>
                </c:pt>
                <c:pt idx="10483">
                  <c:v>157245</c:v>
                </c:pt>
                <c:pt idx="10484">
                  <c:v>157260</c:v>
                </c:pt>
                <c:pt idx="10485">
                  <c:v>157275</c:v>
                </c:pt>
                <c:pt idx="10486">
                  <c:v>157290</c:v>
                </c:pt>
                <c:pt idx="10487">
                  <c:v>157305</c:v>
                </c:pt>
                <c:pt idx="10488">
                  <c:v>157320</c:v>
                </c:pt>
                <c:pt idx="10489">
                  <c:v>157335</c:v>
                </c:pt>
                <c:pt idx="10490">
                  <c:v>157350</c:v>
                </c:pt>
                <c:pt idx="10491">
                  <c:v>157365</c:v>
                </c:pt>
                <c:pt idx="10492">
                  <c:v>157380</c:v>
                </c:pt>
                <c:pt idx="10493">
                  <c:v>157395</c:v>
                </c:pt>
                <c:pt idx="10494">
                  <c:v>157410</c:v>
                </c:pt>
                <c:pt idx="10495">
                  <c:v>157425</c:v>
                </c:pt>
                <c:pt idx="10496">
                  <c:v>157440</c:v>
                </c:pt>
                <c:pt idx="10497">
                  <c:v>157455</c:v>
                </c:pt>
                <c:pt idx="10498">
                  <c:v>157470</c:v>
                </c:pt>
                <c:pt idx="10499">
                  <c:v>157485</c:v>
                </c:pt>
                <c:pt idx="10500">
                  <c:v>157500</c:v>
                </c:pt>
                <c:pt idx="10501">
                  <c:v>157515</c:v>
                </c:pt>
                <c:pt idx="10502">
                  <c:v>157530</c:v>
                </c:pt>
                <c:pt idx="10503">
                  <c:v>157545</c:v>
                </c:pt>
                <c:pt idx="10504">
                  <c:v>157560</c:v>
                </c:pt>
                <c:pt idx="10505">
                  <c:v>157575</c:v>
                </c:pt>
                <c:pt idx="10506">
                  <c:v>157590</c:v>
                </c:pt>
                <c:pt idx="10507">
                  <c:v>157605</c:v>
                </c:pt>
                <c:pt idx="10508">
                  <c:v>157620</c:v>
                </c:pt>
                <c:pt idx="10509">
                  <c:v>157635</c:v>
                </c:pt>
                <c:pt idx="10510">
                  <c:v>157650</c:v>
                </c:pt>
                <c:pt idx="10511">
                  <c:v>157665</c:v>
                </c:pt>
                <c:pt idx="10512">
                  <c:v>157680</c:v>
                </c:pt>
                <c:pt idx="10513">
                  <c:v>157695</c:v>
                </c:pt>
                <c:pt idx="10514">
                  <c:v>157710</c:v>
                </c:pt>
                <c:pt idx="10515">
                  <c:v>157725</c:v>
                </c:pt>
                <c:pt idx="10516">
                  <c:v>157740</c:v>
                </c:pt>
                <c:pt idx="10517">
                  <c:v>157755</c:v>
                </c:pt>
                <c:pt idx="10518">
                  <c:v>157770</c:v>
                </c:pt>
                <c:pt idx="10519">
                  <c:v>157785</c:v>
                </c:pt>
                <c:pt idx="10520">
                  <c:v>157800</c:v>
                </c:pt>
                <c:pt idx="10521">
                  <c:v>157815</c:v>
                </c:pt>
                <c:pt idx="10522">
                  <c:v>157830</c:v>
                </c:pt>
                <c:pt idx="10523">
                  <c:v>157845</c:v>
                </c:pt>
                <c:pt idx="10524">
                  <c:v>157860</c:v>
                </c:pt>
                <c:pt idx="10525">
                  <c:v>157875</c:v>
                </c:pt>
                <c:pt idx="10526">
                  <c:v>157890</c:v>
                </c:pt>
                <c:pt idx="10527">
                  <c:v>157905</c:v>
                </c:pt>
                <c:pt idx="10528">
                  <c:v>157920</c:v>
                </c:pt>
                <c:pt idx="10529">
                  <c:v>157935</c:v>
                </c:pt>
                <c:pt idx="10530">
                  <c:v>157950</c:v>
                </c:pt>
                <c:pt idx="10531">
                  <c:v>157965</c:v>
                </c:pt>
                <c:pt idx="10532">
                  <c:v>157980</c:v>
                </c:pt>
                <c:pt idx="10533">
                  <c:v>157995</c:v>
                </c:pt>
                <c:pt idx="10534">
                  <c:v>158010</c:v>
                </c:pt>
                <c:pt idx="10535">
                  <c:v>158025</c:v>
                </c:pt>
                <c:pt idx="10536">
                  <c:v>158040</c:v>
                </c:pt>
                <c:pt idx="10537">
                  <c:v>158055</c:v>
                </c:pt>
                <c:pt idx="10538">
                  <c:v>158070</c:v>
                </c:pt>
                <c:pt idx="10539">
                  <c:v>158085</c:v>
                </c:pt>
                <c:pt idx="10540">
                  <c:v>158100</c:v>
                </c:pt>
                <c:pt idx="10541">
                  <c:v>158115</c:v>
                </c:pt>
                <c:pt idx="10542">
                  <c:v>158130</c:v>
                </c:pt>
                <c:pt idx="10543">
                  <c:v>158145</c:v>
                </c:pt>
                <c:pt idx="10544">
                  <c:v>158160</c:v>
                </c:pt>
                <c:pt idx="10545">
                  <c:v>158175</c:v>
                </c:pt>
                <c:pt idx="10546">
                  <c:v>158190</c:v>
                </c:pt>
                <c:pt idx="10547">
                  <c:v>158205</c:v>
                </c:pt>
                <c:pt idx="10548">
                  <c:v>158220</c:v>
                </c:pt>
                <c:pt idx="10549">
                  <c:v>158235</c:v>
                </c:pt>
                <c:pt idx="10550">
                  <c:v>158250</c:v>
                </c:pt>
                <c:pt idx="10551">
                  <c:v>158265</c:v>
                </c:pt>
                <c:pt idx="10552">
                  <c:v>158280</c:v>
                </c:pt>
                <c:pt idx="10553">
                  <c:v>158295</c:v>
                </c:pt>
                <c:pt idx="10554">
                  <c:v>158310</c:v>
                </c:pt>
                <c:pt idx="10555">
                  <c:v>158325</c:v>
                </c:pt>
                <c:pt idx="10556">
                  <c:v>158340</c:v>
                </c:pt>
                <c:pt idx="10557">
                  <c:v>158355</c:v>
                </c:pt>
                <c:pt idx="10558">
                  <c:v>158370</c:v>
                </c:pt>
                <c:pt idx="10559">
                  <c:v>158385</c:v>
                </c:pt>
                <c:pt idx="10560">
                  <c:v>158400</c:v>
                </c:pt>
                <c:pt idx="10561">
                  <c:v>158415</c:v>
                </c:pt>
                <c:pt idx="10562">
                  <c:v>158430</c:v>
                </c:pt>
                <c:pt idx="10563">
                  <c:v>158445</c:v>
                </c:pt>
                <c:pt idx="10564">
                  <c:v>158460</c:v>
                </c:pt>
                <c:pt idx="10565">
                  <c:v>158475</c:v>
                </c:pt>
                <c:pt idx="10566">
                  <c:v>158490</c:v>
                </c:pt>
                <c:pt idx="10567">
                  <c:v>158505</c:v>
                </c:pt>
                <c:pt idx="10568">
                  <c:v>158520</c:v>
                </c:pt>
                <c:pt idx="10569">
                  <c:v>158535</c:v>
                </c:pt>
                <c:pt idx="10570">
                  <c:v>158550</c:v>
                </c:pt>
                <c:pt idx="10571">
                  <c:v>158565</c:v>
                </c:pt>
                <c:pt idx="10572">
                  <c:v>158580</c:v>
                </c:pt>
                <c:pt idx="10573">
                  <c:v>158595</c:v>
                </c:pt>
                <c:pt idx="10574">
                  <c:v>158610</c:v>
                </c:pt>
                <c:pt idx="10575">
                  <c:v>158625</c:v>
                </c:pt>
                <c:pt idx="10576">
                  <c:v>158640</c:v>
                </c:pt>
                <c:pt idx="10577">
                  <c:v>158655</c:v>
                </c:pt>
                <c:pt idx="10578">
                  <c:v>158670</c:v>
                </c:pt>
                <c:pt idx="10579">
                  <c:v>158685</c:v>
                </c:pt>
                <c:pt idx="10580">
                  <c:v>158700</c:v>
                </c:pt>
                <c:pt idx="10581">
                  <c:v>158715</c:v>
                </c:pt>
                <c:pt idx="10582">
                  <c:v>158730</c:v>
                </c:pt>
                <c:pt idx="10583">
                  <c:v>158745</c:v>
                </c:pt>
                <c:pt idx="10584">
                  <c:v>158760</c:v>
                </c:pt>
                <c:pt idx="10585">
                  <c:v>158775</c:v>
                </c:pt>
                <c:pt idx="10586">
                  <c:v>158790</c:v>
                </c:pt>
                <c:pt idx="10587">
                  <c:v>158805</c:v>
                </c:pt>
                <c:pt idx="10588">
                  <c:v>158820</c:v>
                </c:pt>
                <c:pt idx="10589">
                  <c:v>158835</c:v>
                </c:pt>
                <c:pt idx="10590">
                  <c:v>158850</c:v>
                </c:pt>
                <c:pt idx="10591">
                  <c:v>158865</c:v>
                </c:pt>
                <c:pt idx="10592">
                  <c:v>158880</c:v>
                </c:pt>
                <c:pt idx="10593">
                  <c:v>158895</c:v>
                </c:pt>
                <c:pt idx="10594">
                  <c:v>158910</c:v>
                </c:pt>
                <c:pt idx="10595">
                  <c:v>158925</c:v>
                </c:pt>
                <c:pt idx="10596">
                  <c:v>158940</c:v>
                </c:pt>
                <c:pt idx="10597">
                  <c:v>158955</c:v>
                </c:pt>
                <c:pt idx="10598">
                  <c:v>158970</c:v>
                </c:pt>
                <c:pt idx="10599">
                  <c:v>158985</c:v>
                </c:pt>
                <c:pt idx="10600">
                  <c:v>159000</c:v>
                </c:pt>
                <c:pt idx="10601">
                  <c:v>159015</c:v>
                </c:pt>
                <c:pt idx="10602">
                  <c:v>159030</c:v>
                </c:pt>
                <c:pt idx="10603">
                  <c:v>159045</c:v>
                </c:pt>
                <c:pt idx="10604">
                  <c:v>159060</c:v>
                </c:pt>
                <c:pt idx="10605">
                  <c:v>159075</c:v>
                </c:pt>
                <c:pt idx="10606">
                  <c:v>159090</c:v>
                </c:pt>
                <c:pt idx="10607">
                  <c:v>159105</c:v>
                </c:pt>
                <c:pt idx="10608">
                  <c:v>159120</c:v>
                </c:pt>
                <c:pt idx="10609">
                  <c:v>159135</c:v>
                </c:pt>
                <c:pt idx="10610">
                  <c:v>159150</c:v>
                </c:pt>
                <c:pt idx="10611">
                  <c:v>159165</c:v>
                </c:pt>
                <c:pt idx="10612">
                  <c:v>159180</c:v>
                </c:pt>
                <c:pt idx="10613">
                  <c:v>159195</c:v>
                </c:pt>
                <c:pt idx="10614">
                  <c:v>159210</c:v>
                </c:pt>
                <c:pt idx="10615">
                  <c:v>159225</c:v>
                </c:pt>
                <c:pt idx="10616">
                  <c:v>159240</c:v>
                </c:pt>
                <c:pt idx="10617">
                  <c:v>159255</c:v>
                </c:pt>
                <c:pt idx="10618">
                  <c:v>159270</c:v>
                </c:pt>
                <c:pt idx="10619">
                  <c:v>159285</c:v>
                </c:pt>
                <c:pt idx="10620">
                  <c:v>159300</c:v>
                </c:pt>
                <c:pt idx="10621">
                  <c:v>159315</c:v>
                </c:pt>
                <c:pt idx="10622">
                  <c:v>159330</c:v>
                </c:pt>
                <c:pt idx="10623">
                  <c:v>159345</c:v>
                </c:pt>
                <c:pt idx="10624">
                  <c:v>159360</c:v>
                </c:pt>
                <c:pt idx="10625">
                  <c:v>159375</c:v>
                </c:pt>
                <c:pt idx="10626">
                  <c:v>159390</c:v>
                </c:pt>
                <c:pt idx="10627">
                  <c:v>159405</c:v>
                </c:pt>
                <c:pt idx="10628">
                  <c:v>159420</c:v>
                </c:pt>
                <c:pt idx="10629">
                  <c:v>159435</c:v>
                </c:pt>
                <c:pt idx="10630">
                  <c:v>159450</c:v>
                </c:pt>
                <c:pt idx="10631">
                  <c:v>159465</c:v>
                </c:pt>
                <c:pt idx="10632">
                  <c:v>159480</c:v>
                </c:pt>
                <c:pt idx="10633">
                  <c:v>159495</c:v>
                </c:pt>
                <c:pt idx="10634">
                  <c:v>159510</c:v>
                </c:pt>
                <c:pt idx="10635">
                  <c:v>159525</c:v>
                </c:pt>
                <c:pt idx="10636">
                  <c:v>159540</c:v>
                </c:pt>
                <c:pt idx="10637">
                  <c:v>159555</c:v>
                </c:pt>
                <c:pt idx="10638">
                  <c:v>159570</c:v>
                </c:pt>
                <c:pt idx="10639">
                  <c:v>159585</c:v>
                </c:pt>
                <c:pt idx="10640">
                  <c:v>159600</c:v>
                </c:pt>
                <c:pt idx="10641">
                  <c:v>159615</c:v>
                </c:pt>
                <c:pt idx="10642">
                  <c:v>159630</c:v>
                </c:pt>
                <c:pt idx="10643">
                  <c:v>159645</c:v>
                </c:pt>
                <c:pt idx="10644">
                  <c:v>159660</c:v>
                </c:pt>
                <c:pt idx="10645">
                  <c:v>159675</c:v>
                </c:pt>
                <c:pt idx="10646">
                  <c:v>159690</c:v>
                </c:pt>
                <c:pt idx="10647">
                  <c:v>159705</c:v>
                </c:pt>
                <c:pt idx="10648">
                  <c:v>159720</c:v>
                </c:pt>
                <c:pt idx="10649">
                  <c:v>159735</c:v>
                </c:pt>
                <c:pt idx="10650">
                  <c:v>159750</c:v>
                </c:pt>
                <c:pt idx="10651">
                  <c:v>159765</c:v>
                </c:pt>
                <c:pt idx="10652">
                  <c:v>159780</c:v>
                </c:pt>
                <c:pt idx="10653">
                  <c:v>159795</c:v>
                </c:pt>
                <c:pt idx="10654">
                  <c:v>159810</c:v>
                </c:pt>
                <c:pt idx="10655">
                  <c:v>159825</c:v>
                </c:pt>
                <c:pt idx="10656">
                  <c:v>159840</c:v>
                </c:pt>
                <c:pt idx="10657">
                  <c:v>159855</c:v>
                </c:pt>
                <c:pt idx="10658">
                  <c:v>159870</c:v>
                </c:pt>
                <c:pt idx="10659">
                  <c:v>159885</c:v>
                </c:pt>
                <c:pt idx="10660">
                  <c:v>159900</c:v>
                </c:pt>
                <c:pt idx="10661">
                  <c:v>159915</c:v>
                </c:pt>
                <c:pt idx="10662">
                  <c:v>159930</c:v>
                </c:pt>
                <c:pt idx="10663">
                  <c:v>159945</c:v>
                </c:pt>
                <c:pt idx="10664">
                  <c:v>159960</c:v>
                </c:pt>
                <c:pt idx="10665">
                  <c:v>159975</c:v>
                </c:pt>
                <c:pt idx="10666">
                  <c:v>159990</c:v>
                </c:pt>
                <c:pt idx="10667">
                  <c:v>160005</c:v>
                </c:pt>
                <c:pt idx="10668">
                  <c:v>160020</c:v>
                </c:pt>
                <c:pt idx="10669">
                  <c:v>160035</c:v>
                </c:pt>
                <c:pt idx="10670">
                  <c:v>160050</c:v>
                </c:pt>
                <c:pt idx="10671">
                  <c:v>160065</c:v>
                </c:pt>
                <c:pt idx="10672">
                  <c:v>160080</c:v>
                </c:pt>
                <c:pt idx="10673">
                  <c:v>160095</c:v>
                </c:pt>
                <c:pt idx="10674">
                  <c:v>160110</c:v>
                </c:pt>
                <c:pt idx="10675">
                  <c:v>160125</c:v>
                </c:pt>
                <c:pt idx="10676">
                  <c:v>160140</c:v>
                </c:pt>
                <c:pt idx="10677">
                  <c:v>160155</c:v>
                </c:pt>
                <c:pt idx="10678">
                  <c:v>160170</c:v>
                </c:pt>
                <c:pt idx="10679">
                  <c:v>160185</c:v>
                </c:pt>
                <c:pt idx="10680">
                  <c:v>160200</c:v>
                </c:pt>
                <c:pt idx="10681">
                  <c:v>160215</c:v>
                </c:pt>
                <c:pt idx="10682">
                  <c:v>160230</c:v>
                </c:pt>
                <c:pt idx="10683">
                  <c:v>160245</c:v>
                </c:pt>
                <c:pt idx="10684">
                  <c:v>160260</c:v>
                </c:pt>
                <c:pt idx="10685">
                  <c:v>160275</c:v>
                </c:pt>
                <c:pt idx="10686">
                  <c:v>160290</c:v>
                </c:pt>
                <c:pt idx="10687">
                  <c:v>160305</c:v>
                </c:pt>
                <c:pt idx="10688">
                  <c:v>160320</c:v>
                </c:pt>
                <c:pt idx="10689">
                  <c:v>160335</c:v>
                </c:pt>
                <c:pt idx="10690">
                  <c:v>160350</c:v>
                </c:pt>
                <c:pt idx="10691">
                  <c:v>160365</c:v>
                </c:pt>
                <c:pt idx="10692">
                  <c:v>160380</c:v>
                </c:pt>
                <c:pt idx="10693">
                  <c:v>160395</c:v>
                </c:pt>
                <c:pt idx="10694">
                  <c:v>160410</c:v>
                </c:pt>
                <c:pt idx="10695">
                  <c:v>160425</c:v>
                </c:pt>
                <c:pt idx="10696">
                  <c:v>160440</c:v>
                </c:pt>
                <c:pt idx="10697">
                  <c:v>160455</c:v>
                </c:pt>
                <c:pt idx="10698">
                  <c:v>160470</c:v>
                </c:pt>
                <c:pt idx="10699">
                  <c:v>160485</c:v>
                </c:pt>
                <c:pt idx="10700">
                  <c:v>160500</c:v>
                </c:pt>
                <c:pt idx="10701">
                  <c:v>160515</c:v>
                </c:pt>
                <c:pt idx="10702">
                  <c:v>160530</c:v>
                </c:pt>
                <c:pt idx="10703">
                  <c:v>160545</c:v>
                </c:pt>
                <c:pt idx="10704">
                  <c:v>160560</c:v>
                </c:pt>
                <c:pt idx="10705">
                  <c:v>160575</c:v>
                </c:pt>
                <c:pt idx="10706">
                  <c:v>160590</c:v>
                </c:pt>
                <c:pt idx="10707">
                  <c:v>160605</c:v>
                </c:pt>
                <c:pt idx="10708">
                  <c:v>160620</c:v>
                </c:pt>
                <c:pt idx="10709">
                  <c:v>160635</c:v>
                </c:pt>
                <c:pt idx="10710">
                  <c:v>160650</c:v>
                </c:pt>
                <c:pt idx="10711">
                  <c:v>160665</c:v>
                </c:pt>
                <c:pt idx="10712">
                  <c:v>160680</c:v>
                </c:pt>
                <c:pt idx="10713">
                  <c:v>160695</c:v>
                </c:pt>
                <c:pt idx="10714">
                  <c:v>160710</c:v>
                </c:pt>
                <c:pt idx="10715">
                  <c:v>160725</c:v>
                </c:pt>
                <c:pt idx="10716">
                  <c:v>160740</c:v>
                </c:pt>
                <c:pt idx="10717">
                  <c:v>160755</c:v>
                </c:pt>
                <c:pt idx="10718">
                  <c:v>160770</c:v>
                </c:pt>
                <c:pt idx="10719">
                  <c:v>160785</c:v>
                </c:pt>
                <c:pt idx="10720">
                  <c:v>160800</c:v>
                </c:pt>
                <c:pt idx="10721">
                  <c:v>160815</c:v>
                </c:pt>
                <c:pt idx="10722">
                  <c:v>160830</c:v>
                </c:pt>
                <c:pt idx="10723">
                  <c:v>160845</c:v>
                </c:pt>
                <c:pt idx="10724">
                  <c:v>160860</c:v>
                </c:pt>
                <c:pt idx="10725">
                  <c:v>160875</c:v>
                </c:pt>
                <c:pt idx="10726">
                  <c:v>160890</c:v>
                </c:pt>
                <c:pt idx="10727">
                  <c:v>160905</c:v>
                </c:pt>
                <c:pt idx="10728">
                  <c:v>160920</c:v>
                </c:pt>
                <c:pt idx="10729">
                  <c:v>160935</c:v>
                </c:pt>
                <c:pt idx="10730">
                  <c:v>160950</c:v>
                </c:pt>
                <c:pt idx="10731">
                  <c:v>160965</c:v>
                </c:pt>
                <c:pt idx="10732">
                  <c:v>160980</c:v>
                </c:pt>
                <c:pt idx="10733">
                  <c:v>160995</c:v>
                </c:pt>
                <c:pt idx="10734">
                  <c:v>161010</c:v>
                </c:pt>
                <c:pt idx="10735">
                  <c:v>161025</c:v>
                </c:pt>
                <c:pt idx="10736">
                  <c:v>161040</c:v>
                </c:pt>
                <c:pt idx="10737">
                  <c:v>161055</c:v>
                </c:pt>
                <c:pt idx="10738">
                  <c:v>161070</c:v>
                </c:pt>
                <c:pt idx="10739">
                  <c:v>161085</c:v>
                </c:pt>
                <c:pt idx="10740">
                  <c:v>161100</c:v>
                </c:pt>
                <c:pt idx="10741">
                  <c:v>161115</c:v>
                </c:pt>
                <c:pt idx="10742">
                  <c:v>161130</c:v>
                </c:pt>
                <c:pt idx="10743">
                  <c:v>161145</c:v>
                </c:pt>
                <c:pt idx="10744">
                  <c:v>161160</c:v>
                </c:pt>
                <c:pt idx="10745">
                  <c:v>161175</c:v>
                </c:pt>
                <c:pt idx="10746">
                  <c:v>161190</c:v>
                </c:pt>
                <c:pt idx="10747">
                  <c:v>161205</c:v>
                </c:pt>
                <c:pt idx="10748">
                  <c:v>161220</c:v>
                </c:pt>
                <c:pt idx="10749">
                  <c:v>161235</c:v>
                </c:pt>
                <c:pt idx="10750">
                  <c:v>161250</c:v>
                </c:pt>
                <c:pt idx="10751">
                  <c:v>161265</c:v>
                </c:pt>
                <c:pt idx="10752">
                  <c:v>161280</c:v>
                </c:pt>
                <c:pt idx="10753">
                  <c:v>161295</c:v>
                </c:pt>
                <c:pt idx="10754">
                  <c:v>161310</c:v>
                </c:pt>
                <c:pt idx="10755">
                  <c:v>161325</c:v>
                </c:pt>
                <c:pt idx="10756">
                  <c:v>161340</c:v>
                </c:pt>
                <c:pt idx="10757">
                  <c:v>161355</c:v>
                </c:pt>
                <c:pt idx="10758">
                  <c:v>161370</c:v>
                </c:pt>
                <c:pt idx="10759">
                  <c:v>161385</c:v>
                </c:pt>
                <c:pt idx="10760">
                  <c:v>161400</c:v>
                </c:pt>
                <c:pt idx="10761">
                  <c:v>161415</c:v>
                </c:pt>
                <c:pt idx="10762">
                  <c:v>161430</c:v>
                </c:pt>
                <c:pt idx="10763">
                  <c:v>161445</c:v>
                </c:pt>
                <c:pt idx="10764">
                  <c:v>161460</c:v>
                </c:pt>
                <c:pt idx="10765">
                  <c:v>161475</c:v>
                </c:pt>
                <c:pt idx="10766">
                  <c:v>161490</c:v>
                </c:pt>
                <c:pt idx="10767">
                  <c:v>161505</c:v>
                </c:pt>
                <c:pt idx="10768">
                  <c:v>161520</c:v>
                </c:pt>
                <c:pt idx="10769">
                  <c:v>161535</c:v>
                </c:pt>
                <c:pt idx="10770">
                  <c:v>161550</c:v>
                </c:pt>
                <c:pt idx="10771">
                  <c:v>161565</c:v>
                </c:pt>
                <c:pt idx="10772">
                  <c:v>161580</c:v>
                </c:pt>
                <c:pt idx="10773">
                  <c:v>161595</c:v>
                </c:pt>
                <c:pt idx="10774">
                  <c:v>161610</c:v>
                </c:pt>
                <c:pt idx="10775">
                  <c:v>161625</c:v>
                </c:pt>
                <c:pt idx="10776">
                  <c:v>161640</c:v>
                </c:pt>
                <c:pt idx="10777">
                  <c:v>161655</c:v>
                </c:pt>
                <c:pt idx="10778">
                  <c:v>161670</c:v>
                </c:pt>
                <c:pt idx="10779">
                  <c:v>161685</c:v>
                </c:pt>
                <c:pt idx="10780">
                  <c:v>161700</c:v>
                </c:pt>
                <c:pt idx="10781">
                  <c:v>161715</c:v>
                </c:pt>
                <c:pt idx="10782">
                  <c:v>161730</c:v>
                </c:pt>
                <c:pt idx="10783">
                  <c:v>161745</c:v>
                </c:pt>
                <c:pt idx="10784">
                  <c:v>161760</c:v>
                </c:pt>
                <c:pt idx="10785">
                  <c:v>161775</c:v>
                </c:pt>
                <c:pt idx="10786">
                  <c:v>161790</c:v>
                </c:pt>
                <c:pt idx="10787">
                  <c:v>161805</c:v>
                </c:pt>
                <c:pt idx="10788">
                  <c:v>161820</c:v>
                </c:pt>
                <c:pt idx="10789">
                  <c:v>161835</c:v>
                </c:pt>
                <c:pt idx="10790">
                  <c:v>161850</c:v>
                </c:pt>
                <c:pt idx="10791">
                  <c:v>161865</c:v>
                </c:pt>
                <c:pt idx="10792">
                  <c:v>161880</c:v>
                </c:pt>
                <c:pt idx="10793">
                  <c:v>161895</c:v>
                </c:pt>
                <c:pt idx="10794">
                  <c:v>161910</c:v>
                </c:pt>
                <c:pt idx="10795">
                  <c:v>161925</c:v>
                </c:pt>
                <c:pt idx="10796">
                  <c:v>161940</c:v>
                </c:pt>
                <c:pt idx="10797">
                  <c:v>161955</c:v>
                </c:pt>
                <c:pt idx="10798">
                  <c:v>161970</c:v>
                </c:pt>
                <c:pt idx="10799">
                  <c:v>161985</c:v>
                </c:pt>
                <c:pt idx="10800">
                  <c:v>162000</c:v>
                </c:pt>
                <c:pt idx="10801">
                  <c:v>162015</c:v>
                </c:pt>
                <c:pt idx="10802">
                  <c:v>162030</c:v>
                </c:pt>
                <c:pt idx="10803">
                  <c:v>162045</c:v>
                </c:pt>
                <c:pt idx="10804">
                  <c:v>162060</c:v>
                </c:pt>
                <c:pt idx="10805">
                  <c:v>162075</c:v>
                </c:pt>
                <c:pt idx="10806">
                  <c:v>162090</c:v>
                </c:pt>
                <c:pt idx="10807">
                  <c:v>162105</c:v>
                </c:pt>
                <c:pt idx="10808">
                  <c:v>162120</c:v>
                </c:pt>
                <c:pt idx="10809">
                  <c:v>162135</c:v>
                </c:pt>
                <c:pt idx="10810">
                  <c:v>162150</c:v>
                </c:pt>
                <c:pt idx="10811">
                  <c:v>162165</c:v>
                </c:pt>
                <c:pt idx="10812">
                  <c:v>162180</c:v>
                </c:pt>
                <c:pt idx="10813">
                  <c:v>162195</c:v>
                </c:pt>
                <c:pt idx="10814">
                  <c:v>162210</c:v>
                </c:pt>
                <c:pt idx="10815">
                  <c:v>162225</c:v>
                </c:pt>
                <c:pt idx="10816">
                  <c:v>162240</c:v>
                </c:pt>
                <c:pt idx="10817">
                  <c:v>162255</c:v>
                </c:pt>
                <c:pt idx="10818">
                  <c:v>162270</c:v>
                </c:pt>
                <c:pt idx="10819">
                  <c:v>162285</c:v>
                </c:pt>
                <c:pt idx="10820">
                  <c:v>162300</c:v>
                </c:pt>
                <c:pt idx="10821">
                  <c:v>162315</c:v>
                </c:pt>
                <c:pt idx="10822">
                  <c:v>162330</c:v>
                </c:pt>
                <c:pt idx="10823">
                  <c:v>162345</c:v>
                </c:pt>
                <c:pt idx="10824">
                  <c:v>162360</c:v>
                </c:pt>
                <c:pt idx="10825">
                  <c:v>162375</c:v>
                </c:pt>
                <c:pt idx="10826">
                  <c:v>162390</c:v>
                </c:pt>
                <c:pt idx="10827">
                  <c:v>162405</c:v>
                </c:pt>
                <c:pt idx="10828">
                  <c:v>162420</c:v>
                </c:pt>
                <c:pt idx="10829">
                  <c:v>162435</c:v>
                </c:pt>
                <c:pt idx="10830">
                  <c:v>162450</c:v>
                </c:pt>
                <c:pt idx="10831">
                  <c:v>162465</c:v>
                </c:pt>
                <c:pt idx="10832">
                  <c:v>162480</c:v>
                </c:pt>
                <c:pt idx="10833">
                  <c:v>162495</c:v>
                </c:pt>
                <c:pt idx="10834">
                  <c:v>162510</c:v>
                </c:pt>
                <c:pt idx="10835">
                  <c:v>162525</c:v>
                </c:pt>
                <c:pt idx="10836">
                  <c:v>162540</c:v>
                </c:pt>
                <c:pt idx="10837">
                  <c:v>162555</c:v>
                </c:pt>
                <c:pt idx="10838">
                  <c:v>162570</c:v>
                </c:pt>
                <c:pt idx="10839">
                  <c:v>162585</c:v>
                </c:pt>
                <c:pt idx="10840">
                  <c:v>162600</c:v>
                </c:pt>
                <c:pt idx="10841">
                  <c:v>162615</c:v>
                </c:pt>
                <c:pt idx="10842">
                  <c:v>162630</c:v>
                </c:pt>
                <c:pt idx="10843">
                  <c:v>162645</c:v>
                </c:pt>
                <c:pt idx="10844">
                  <c:v>162660</c:v>
                </c:pt>
                <c:pt idx="10845">
                  <c:v>162675</c:v>
                </c:pt>
                <c:pt idx="10846">
                  <c:v>162690</c:v>
                </c:pt>
                <c:pt idx="10847">
                  <c:v>162705</c:v>
                </c:pt>
                <c:pt idx="10848">
                  <c:v>162720</c:v>
                </c:pt>
                <c:pt idx="10849">
                  <c:v>162735</c:v>
                </c:pt>
                <c:pt idx="10850">
                  <c:v>162750</c:v>
                </c:pt>
                <c:pt idx="10851">
                  <c:v>162765</c:v>
                </c:pt>
                <c:pt idx="10852">
                  <c:v>162780</c:v>
                </c:pt>
                <c:pt idx="10853">
                  <c:v>162795</c:v>
                </c:pt>
                <c:pt idx="10854">
                  <c:v>162810</c:v>
                </c:pt>
                <c:pt idx="10855">
                  <c:v>162825</c:v>
                </c:pt>
                <c:pt idx="10856">
                  <c:v>162840</c:v>
                </c:pt>
                <c:pt idx="10857">
                  <c:v>162855</c:v>
                </c:pt>
                <c:pt idx="10858">
                  <c:v>162870</c:v>
                </c:pt>
                <c:pt idx="10859">
                  <c:v>162885</c:v>
                </c:pt>
                <c:pt idx="10860">
                  <c:v>162900</c:v>
                </c:pt>
                <c:pt idx="10861">
                  <c:v>162915</c:v>
                </c:pt>
                <c:pt idx="10862">
                  <c:v>162930</c:v>
                </c:pt>
                <c:pt idx="10863">
                  <c:v>162945</c:v>
                </c:pt>
                <c:pt idx="10864">
                  <c:v>162960</c:v>
                </c:pt>
                <c:pt idx="10865">
                  <c:v>162975</c:v>
                </c:pt>
                <c:pt idx="10866">
                  <c:v>162990</c:v>
                </c:pt>
                <c:pt idx="10867">
                  <c:v>163005</c:v>
                </c:pt>
                <c:pt idx="10868">
                  <c:v>163020</c:v>
                </c:pt>
                <c:pt idx="10869">
                  <c:v>163035</c:v>
                </c:pt>
                <c:pt idx="10870">
                  <c:v>163050</c:v>
                </c:pt>
                <c:pt idx="10871">
                  <c:v>163065</c:v>
                </c:pt>
                <c:pt idx="10872">
                  <c:v>163080</c:v>
                </c:pt>
                <c:pt idx="10873">
                  <c:v>163095</c:v>
                </c:pt>
                <c:pt idx="10874">
                  <c:v>163110</c:v>
                </c:pt>
                <c:pt idx="10875">
                  <c:v>163125</c:v>
                </c:pt>
                <c:pt idx="10876">
                  <c:v>163140</c:v>
                </c:pt>
                <c:pt idx="10877">
                  <c:v>163155</c:v>
                </c:pt>
                <c:pt idx="10878">
                  <c:v>163170</c:v>
                </c:pt>
                <c:pt idx="10879">
                  <c:v>163185</c:v>
                </c:pt>
                <c:pt idx="10880">
                  <c:v>163200</c:v>
                </c:pt>
                <c:pt idx="10881">
                  <c:v>163215</c:v>
                </c:pt>
                <c:pt idx="10882">
                  <c:v>163230</c:v>
                </c:pt>
                <c:pt idx="10883">
                  <c:v>163245</c:v>
                </c:pt>
                <c:pt idx="10884">
                  <c:v>163260</c:v>
                </c:pt>
                <c:pt idx="10885">
                  <c:v>163275</c:v>
                </c:pt>
                <c:pt idx="10886">
                  <c:v>163290</c:v>
                </c:pt>
                <c:pt idx="10887">
                  <c:v>163305</c:v>
                </c:pt>
                <c:pt idx="10888">
                  <c:v>163320</c:v>
                </c:pt>
                <c:pt idx="10889">
                  <c:v>163335</c:v>
                </c:pt>
                <c:pt idx="10890">
                  <c:v>163350</c:v>
                </c:pt>
                <c:pt idx="10891">
                  <c:v>163365</c:v>
                </c:pt>
                <c:pt idx="10892">
                  <c:v>163380</c:v>
                </c:pt>
                <c:pt idx="10893">
                  <c:v>163395</c:v>
                </c:pt>
                <c:pt idx="10894">
                  <c:v>163410</c:v>
                </c:pt>
                <c:pt idx="10895">
                  <c:v>163425</c:v>
                </c:pt>
                <c:pt idx="10896">
                  <c:v>163440</c:v>
                </c:pt>
                <c:pt idx="10897">
                  <c:v>163455</c:v>
                </c:pt>
                <c:pt idx="10898">
                  <c:v>163470</c:v>
                </c:pt>
                <c:pt idx="10899">
                  <c:v>163485</c:v>
                </c:pt>
                <c:pt idx="10900">
                  <c:v>163500</c:v>
                </c:pt>
                <c:pt idx="10901">
                  <c:v>163515</c:v>
                </c:pt>
                <c:pt idx="10902">
                  <c:v>163530</c:v>
                </c:pt>
                <c:pt idx="10903">
                  <c:v>163545</c:v>
                </c:pt>
                <c:pt idx="10904">
                  <c:v>163560</c:v>
                </c:pt>
                <c:pt idx="10905">
                  <c:v>163575</c:v>
                </c:pt>
                <c:pt idx="10906">
                  <c:v>163590</c:v>
                </c:pt>
                <c:pt idx="10907">
                  <c:v>163605</c:v>
                </c:pt>
                <c:pt idx="10908">
                  <c:v>163620</c:v>
                </c:pt>
                <c:pt idx="10909">
                  <c:v>163635</c:v>
                </c:pt>
                <c:pt idx="10910">
                  <c:v>163650</c:v>
                </c:pt>
                <c:pt idx="10911">
                  <c:v>163665</c:v>
                </c:pt>
                <c:pt idx="10912">
                  <c:v>163680</c:v>
                </c:pt>
                <c:pt idx="10913">
                  <c:v>163695</c:v>
                </c:pt>
                <c:pt idx="10914">
                  <c:v>163710</c:v>
                </c:pt>
                <c:pt idx="10915">
                  <c:v>163725</c:v>
                </c:pt>
                <c:pt idx="10916">
                  <c:v>163740</c:v>
                </c:pt>
                <c:pt idx="10917">
                  <c:v>163755</c:v>
                </c:pt>
                <c:pt idx="10918">
                  <c:v>163770</c:v>
                </c:pt>
                <c:pt idx="10919">
                  <c:v>163785</c:v>
                </c:pt>
                <c:pt idx="10920">
                  <c:v>163800</c:v>
                </c:pt>
                <c:pt idx="10921">
                  <c:v>163815</c:v>
                </c:pt>
                <c:pt idx="10922">
                  <c:v>163830</c:v>
                </c:pt>
                <c:pt idx="10923">
                  <c:v>163845</c:v>
                </c:pt>
                <c:pt idx="10924">
                  <c:v>163860</c:v>
                </c:pt>
                <c:pt idx="10925">
                  <c:v>163875</c:v>
                </c:pt>
                <c:pt idx="10926">
                  <c:v>163890</c:v>
                </c:pt>
                <c:pt idx="10927">
                  <c:v>163905</c:v>
                </c:pt>
                <c:pt idx="10928">
                  <c:v>163920</c:v>
                </c:pt>
                <c:pt idx="10929">
                  <c:v>163935</c:v>
                </c:pt>
                <c:pt idx="10930">
                  <c:v>163950</c:v>
                </c:pt>
                <c:pt idx="10931">
                  <c:v>163965</c:v>
                </c:pt>
                <c:pt idx="10932">
                  <c:v>163980</c:v>
                </c:pt>
                <c:pt idx="10933">
                  <c:v>163995</c:v>
                </c:pt>
                <c:pt idx="10934">
                  <c:v>164010</c:v>
                </c:pt>
                <c:pt idx="10935">
                  <c:v>164025</c:v>
                </c:pt>
                <c:pt idx="10936">
                  <c:v>164040</c:v>
                </c:pt>
                <c:pt idx="10937">
                  <c:v>164055</c:v>
                </c:pt>
                <c:pt idx="10938">
                  <c:v>164070</c:v>
                </c:pt>
                <c:pt idx="10939">
                  <c:v>164085</c:v>
                </c:pt>
                <c:pt idx="10940">
                  <c:v>164100</c:v>
                </c:pt>
                <c:pt idx="10941">
                  <c:v>164115</c:v>
                </c:pt>
                <c:pt idx="10942">
                  <c:v>164130</c:v>
                </c:pt>
                <c:pt idx="10943">
                  <c:v>164145</c:v>
                </c:pt>
                <c:pt idx="10944">
                  <c:v>164160</c:v>
                </c:pt>
                <c:pt idx="10945">
                  <c:v>164175</c:v>
                </c:pt>
                <c:pt idx="10946">
                  <c:v>164190</c:v>
                </c:pt>
                <c:pt idx="10947">
                  <c:v>164205</c:v>
                </c:pt>
                <c:pt idx="10948">
                  <c:v>164220</c:v>
                </c:pt>
                <c:pt idx="10949">
                  <c:v>164235</c:v>
                </c:pt>
                <c:pt idx="10950">
                  <c:v>164250</c:v>
                </c:pt>
                <c:pt idx="10951">
                  <c:v>164265</c:v>
                </c:pt>
                <c:pt idx="10952">
                  <c:v>164280</c:v>
                </c:pt>
                <c:pt idx="10953">
                  <c:v>164295</c:v>
                </c:pt>
                <c:pt idx="10954">
                  <c:v>164310</c:v>
                </c:pt>
                <c:pt idx="10955">
                  <c:v>164325</c:v>
                </c:pt>
                <c:pt idx="10956">
                  <c:v>164340</c:v>
                </c:pt>
                <c:pt idx="10957">
                  <c:v>164355</c:v>
                </c:pt>
                <c:pt idx="10958">
                  <c:v>164370</c:v>
                </c:pt>
                <c:pt idx="10959">
                  <c:v>164385</c:v>
                </c:pt>
                <c:pt idx="10960">
                  <c:v>164400</c:v>
                </c:pt>
                <c:pt idx="10961">
                  <c:v>164415</c:v>
                </c:pt>
                <c:pt idx="10962">
                  <c:v>164430</c:v>
                </c:pt>
                <c:pt idx="10963">
                  <c:v>164445</c:v>
                </c:pt>
                <c:pt idx="10964">
                  <c:v>164460</c:v>
                </c:pt>
                <c:pt idx="10965">
                  <c:v>164475</c:v>
                </c:pt>
                <c:pt idx="10966">
                  <c:v>164490</c:v>
                </c:pt>
                <c:pt idx="10967">
                  <c:v>164505</c:v>
                </c:pt>
                <c:pt idx="10968">
                  <c:v>164520</c:v>
                </c:pt>
                <c:pt idx="10969">
                  <c:v>164535</c:v>
                </c:pt>
                <c:pt idx="10970">
                  <c:v>164550</c:v>
                </c:pt>
                <c:pt idx="10971">
                  <c:v>164565</c:v>
                </c:pt>
                <c:pt idx="10972">
                  <c:v>164580</c:v>
                </c:pt>
                <c:pt idx="10973">
                  <c:v>164595</c:v>
                </c:pt>
                <c:pt idx="10974">
                  <c:v>164610</c:v>
                </c:pt>
                <c:pt idx="10975">
                  <c:v>164625</c:v>
                </c:pt>
                <c:pt idx="10976">
                  <c:v>164640</c:v>
                </c:pt>
                <c:pt idx="10977">
                  <c:v>164655</c:v>
                </c:pt>
                <c:pt idx="10978">
                  <c:v>164670</c:v>
                </c:pt>
                <c:pt idx="10979">
                  <c:v>164685</c:v>
                </c:pt>
                <c:pt idx="10980">
                  <c:v>164700</c:v>
                </c:pt>
                <c:pt idx="10981">
                  <c:v>164715</c:v>
                </c:pt>
                <c:pt idx="10982">
                  <c:v>164730</c:v>
                </c:pt>
                <c:pt idx="10983">
                  <c:v>164745</c:v>
                </c:pt>
                <c:pt idx="10984">
                  <c:v>164760</c:v>
                </c:pt>
                <c:pt idx="10985">
                  <c:v>164775</c:v>
                </c:pt>
                <c:pt idx="10986">
                  <c:v>164790</c:v>
                </c:pt>
                <c:pt idx="10987">
                  <c:v>164805</c:v>
                </c:pt>
                <c:pt idx="10988">
                  <c:v>164820</c:v>
                </c:pt>
                <c:pt idx="10989">
                  <c:v>164835</c:v>
                </c:pt>
                <c:pt idx="10990">
                  <c:v>164850</c:v>
                </c:pt>
                <c:pt idx="10991">
                  <c:v>164865</c:v>
                </c:pt>
                <c:pt idx="10992">
                  <c:v>164880</c:v>
                </c:pt>
                <c:pt idx="10993">
                  <c:v>164895</c:v>
                </c:pt>
                <c:pt idx="10994">
                  <c:v>164910</c:v>
                </c:pt>
                <c:pt idx="10995">
                  <c:v>164925</c:v>
                </c:pt>
                <c:pt idx="10996">
                  <c:v>164940</c:v>
                </c:pt>
                <c:pt idx="10997">
                  <c:v>164955</c:v>
                </c:pt>
                <c:pt idx="10998">
                  <c:v>164970</c:v>
                </c:pt>
                <c:pt idx="10999">
                  <c:v>164985</c:v>
                </c:pt>
                <c:pt idx="11000">
                  <c:v>165000</c:v>
                </c:pt>
                <c:pt idx="11001">
                  <c:v>165015</c:v>
                </c:pt>
                <c:pt idx="11002">
                  <c:v>165030</c:v>
                </c:pt>
                <c:pt idx="11003">
                  <c:v>165045</c:v>
                </c:pt>
                <c:pt idx="11004">
                  <c:v>165060</c:v>
                </c:pt>
                <c:pt idx="11005">
                  <c:v>165075</c:v>
                </c:pt>
                <c:pt idx="11006">
                  <c:v>165090</c:v>
                </c:pt>
                <c:pt idx="11007">
                  <c:v>165105</c:v>
                </c:pt>
                <c:pt idx="11008">
                  <c:v>165120</c:v>
                </c:pt>
                <c:pt idx="11009">
                  <c:v>165135</c:v>
                </c:pt>
                <c:pt idx="11010">
                  <c:v>165150</c:v>
                </c:pt>
                <c:pt idx="11011">
                  <c:v>165165</c:v>
                </c:pt>
                <c:pt idx="11012">
                  <c:v>165180</c:v>
                </c:pt>
                <c:pt idx="11013">
                  <c:v>165195</c:v>
                </c:pt>
                <c:pt idx="11014">
                  <c:v>165210</c:v>
                </c:pt>
                <c:pt idx="11015">
                  <c:v>165225</c:v>
                </c:pt>
                <c:pt idx="11016">
                  <c:v>165240</c:v>
                </c:pt>
                <c:pt idx="11017">
                  <c:v>165255</c:v>
                </c:pt>
                <c:pt idx="11018">
                  <c:v>165270</c:v>
                </c:pt>
                <c:pt idx="11019">
                  <c:v>165285</c:v>
                </c:pt>
                <c:pt idx="11020">
                  <c:v>165300</c:v>
                </c:pt>
                <c:pt idx="11021">
                  <c:v>165315</c:v>
                </c:pt>
                <c:pt idx="11022">
                  <c:v>165330</c:v>
                </c:pt>
                <c:pt idx="11023">
                  <c:v>165345</c:v>
                </c:pt>
                <c:pt idx="11024">
                  <c:v>165360</c:v>
                </c:pt>
                <c:pt idx="11025">
                  <c:v>165375</c:v>
                </c:pt>
                <c:pt idx="11026">
                  <c:v>165390</c:v>
                </c:pt>
                <c:pt idx="11027">
                  <c:v>165405</c:v>
                </c:pt>
                <c:pt idx="11028">
                  <c:v>165420</c:v>
                </c:pt>
                <c:pt idx="11029">
                  <c:v>165435</c:v>
                </c:pt>
                <c:pt idx="11030">
                  <c:v>165450</c:v>
                </c:pt>
                <c:pt idx="11031">
                  <c:v>165465</c:v>
                </c:pt>
                <c:pt idx="11032">
                  <c:v>165480</c:v>
                </c:pt>
                <c:pt idx="11033">
                  <c:v>165495</c:v>
                </c:pt>
                <c:pt idx="11034">
                  <c:v>165510</c:v>
                </c:pt>
                <c:pt idx="11035">
                  <c:v>165525</c:v>
                </c:pt>
                <c:pt idx="11036">
                  <c:v>165540</c:v>
                </c:pt>
                <c:pt idx="11037">
                  <c:v>165555</c:v>
                </c:pt>
                <c:pt idx="11038">
                  <c:v>165570</c:v>
                </c:pt>
                <c:pt idx="11039">
                  <c:v>165585</c:v>
                </c:pt>
                <c:pt idx="11040">
                  <c:v>165600</c:v>
                </c:pt>
                <c:pt idx="11041">
                  <c:v>165615</c:v>
                </c:pt>
                <c:pt idx="11042">
                  <c:v>165630</c:v>
                </c:pt>
                <c:pt idx="11043">
                  <c:v>165645</c:v>
                </c:pt>
                <c:pt idx="11044">
                  <c:v>165660</c:v>
                </c:pt>
                <c:pt idx="11045">
                  <c:v>165675</c:v>
                </c:pt>
                <c:pt idx="11046">
                  <c:v>165690</c:v>
                </c:pt>
                <c:pt idx="11047">
                  <c:v>165705</c:v>
                </c:pt>
                <c:pt idx="11048">
                  <c:v>165720</c:v>
                </c:pt>
                <c:pt idx="11049">
                  <c:v>165735</c:v>
                </c:pt>
                <c:pt idx="11050">
                  <c:v>165750</c:v>
                </c:pt>
                <c:pt idx="11051">
                  <c:v>165765</c:v>
                </c:pt>
                <c:pt idx="11052">
                  <c:v>165780</c:v>
                </c:pt>
                <c:pt idx="11053">
                  <c:v>165795</c:v>
                </c:pt>
                <c:pt idx="11054">
                  <c:v>165810</c:v>
                </c:pt>
                <c:pt idx="11055">
                  <c:v>165825</c:v>
                </c:pt>
                <c:pt idx="11056">
                  <c:v>165840</c:v>
                </c:pt>
                <c:pt idx="11057">
                  <c:v>165855</c:v>
                </c:pt>
                <c:pt idx="11058">
                  <c:v>165870</c:v>
                </c:pt>
                <c:pt idx="11059">
                  <c:v>165885</c:v>
                </c:pt>
                <c:pt idx="11060">
                  <c:v>165900</c:v>
                </c:pt>
                <c:pt idx="11061">
                  <c:v>165915</c:v>
                </c:pt>
                <c:pt idx="11062">
                  <c:v>165930</c:v>
                </c:pt>
                <c:pt idx="11063">
                  <c:v>165945</c:v>
                </c:pt>
                <c:pt idx="11064">
                  <c:v>165960</c:v>
                </c:pt>
                <c:pt idx="11065">
                  <c:v>165975</c:v>
                </c:pt>
                <c:pt idx="11066">
                  <c:v>165990</c:v>
                </c:pt>
                <c:pt idx="11067">
                  <c:v>166005</c:v>
                </c:pt>
                <c:pt idx="11068">
                  <c:v>166020</c:v>
                </c:pt>
                <c:pt idx="11069">
                  <c:v>166035</c:v>
                </c:pt>
                <c:pt idx="11070">
                  <c:v>166050</c:v>
                </c:pt>
                <c:pt idx="11071">
                  <c:v>166065</c:v>
                </c:pt>
                <c:pt idx="11072">
                  <c:v>166080</c:v>
                </c:pt>
                <c:pt idx="11073">
                  <c:v>166095</c:v>
                </c:pt>
                <c:pt idx="11074">
                  <c:v>166110</c:v>
                </c:pt>
                <c:pt idx="11075">
                  <c:v>166125</c:v>
                </c:pt>
                <c:pt idx="11076">
                  <c:v>166140</c:v>
                </c:pt>
                <c:pt idx="11077">
                  <c:v>166155</c:v>
                </c:pt>
                <c:pt idx="11078">
                  <c:v>166170</c:v>
                </c:pt>
                <c:pt idx="11079">
                  <c:v>166185</c:v>
                </c:pt>
                <c:pt idx="11080">
                  <c:v>166200</c:v>
                </c:pt>
                <c:pt idx="11081">
                  <c:v>166215</c:v>
                </c:pt>
                <c:pt idx="11082">
                  <c:v>166230</c:v>
                </c:pt>
                <c:pt idx="11083">
                  <c:v>166245</c:v>
                </c:pt>
                <c:pt idx="11084">
                  <c:v>166260</c:v>
                </c:pt>
                <c:pt idx="11085">
                  <c:v>166275</c:v>
                </c:pt>
                <c:pt idx="11086">
                  <c:v>166290</c:v>
                </c:pt>
                <c:pt idx="11087">
                  <c:v>166305</c:v>
                </c:pt>
                <c:pt idx="11088">
                  <c:v>166320</c:v>
                </c:pt>
                <c:pt idx="11089">
                  <c:v>166335</c:v>
                </c:pt>
                <c:pt idx="11090">
                  <c:v>166350</c:v>
                </c:pt>
                <c:pt idx="11091">
                  <c:v>166365</c:v>
                </c:pt>
                <c:pt idx="11092">
                  <c:v>166380</c:v>
                </c:pt>
                <c:pt idx="11093">
                  <c:v>166395</c:v>
                </c:pt>
                <c:pt idx="11094">
                  <c:v>166410</c:v>
                </c:pt>
                <c:pt idx="11095">
                  <c:v>166425</c:v>
                </c:pt>
                <c:pt idx="11096">
                  <c:v>166440</c:v>
                </c:pt>
                <c:pt idx="11097">
                  <c:v>166455</c:v>
                </c:pt>
                <c:pt idx="11098">
                  <c:v>166470</c:v>
                </c:pt>
                <c:pt idx="11099">
                  <c:v>166485</c:v>
                </c:pt>
                <c:pt idx="11100">
                  <c:v>166500</c:v>
                </c:pt>
                <c:pt idx="11101">
                  <c:v>166515</c:v>
                </c:pt>
                <c:pt idx="11102">
                  <c:v>166530</c:v>
                </c:pt>
                <c:pt idx="11103">
                  <c:v>166545</c:v>
                </c:pt>
                <c:pt idx="11104">
                  <c:v>166560</c:v>
                </c:pt>
                <c:pt idx="11105">
                  <c:v>166575</c:v>
                </c:pt>
                <c:pt idx="11106">
                  <c:v>166590</c:v>
                </c:pt>
                <c:pt idx="11107">
                  <c:v>166605</c:v>
                </c:pt>
                <c:pt idx="11108">
                  <c:v>166620</c:v>
                </c:pt>
                <c:pt idx="11109">
                  <c:v>166635</c:v>
                </c:pt>
                <c:pt idx="11110">
                  <c:v>166650</c:v>
                </c:pt>
                <c:pt idx="11111">
                  <c:v>166665</c:v>
                </c:pt>
                <c:pt idx="11112">
                  <c:v>166680</c:v>
                </c:pt>
                <c:pt idx="11113">
                  <c:v>166695</c:v>
                </c:pt>
                <c:pt idx="11114">
                  <c:v>166710</c:v>
                </c:pt>
                <c:pt idx="11115">
                  <c:v>166725</c:v>
                </c:pt>
                <c:pt idx="11116">
                  <c:v>166740</c:v>
                </c:pt>
                <c:pt idx="11117">
                  <c:v>166755</c:v>
                </c:pt>
                <c:pt idx="11118">
                  <c:v>166770</c:v>
                </c:pt>
                <c:pt idx="11119">
                  <c:v>166785</c:v>
                </c:pt>
                <c:pt idx="11120">
                  <c:v>166800</c:v>
                </c:pt>
                <c:pt idx="11121">
                  <c:v>166815</c:v>
                </c:pt>
                <c:pt idx="11122">
                  <c:v>166830</c:v>
                </c:pt>
                <c:pt idx="11123">
                  <c:v>166845</c:v>
                </c:pt>
                <c:pt idx="11124">
                  <c:v>166860</c:v>
                </c:pt>
                <c:pt idx="11125">
                  <c:v>166875</c:v>
                </c:pt>
                <c:pt idx="11126">
                  <c:v>166890</c:v>
                </c:pt>
                <c:pt idx="11127">
                  <c:v>166905</c:v>
                </c:pt>
                <c:pt idx="11128">
                  <c:v>166920</c:v>
                </c:pt>
                <c:pt idx="11129">
                  <c:v>166935</c:v>
                </c:pt>
                <c:pt idx="11130">
                  <c:v>166950</c:v>
                </c:pt>
                <c:pt idx="11131">
                  <c:v>166965</c:v>
                </c:pt>
                <c:pt idx="11132">
                  <c:v>166980</c:v>
                </c:pt>
                <c:pt idx="11133">
                  <c:v>166995</c:v>
                </c:pt>
                <c:pt idx="11134">
                  <c:v>167010</c:v>
                </c:pt>
                <c:pt idx="11135">
                  <c:v>167025</c:v>
                </c:pt>
                <c:pt idx="11136">
                  <c:v>167040</c:v>
                </c:pt>
                <c:pt idx="11137">
                  <c:v>167055</c:v>
                </c:pt>
                <c:pt idx="11138">
                  <c:v>167070</c:v>
                </c:pt>
                <c:pt idx="11139">
                  <c:v>167085</c:v>
                </c:pt>
                <c:pt idx="11140">
                  <c:v>167100</c:v>
                </c:pt>
                <c:pt idx="11141">
                  <c:v>167115</c:v>
                </c:pt>
                <c:pt idx="11142">
                  <c:v>167130</c:v>
                </c:pt>
                <c:pt idx="11143">
                  <c:v>167145</c:v>
                </c:pt>
                <c:pt idx="11144">
                  <c:v>167160</c:v>
                </c:pt>
                <c:pt idx="11145">
                  <c:v>167175</c:v>
                </c:pt>
                <c:pt idx="11146">
                  <c:v>167190</c:v>
                </c:pt>
                <c:pt idx="11147">
                  <c:v>167205</c:v>
                </c:pt>
                <c:pt idx="11148">
                  <c:v>167220</c:v>
                </c:pt>
                <c:pt idx="11149">
                  <c:v>167235</c:v>
                </c:pt>
                <c:pt idx="11150">
                  <c:v>167250</c:v>
                </c:pt>
                <c:pt idx="11151">
                  <c:v>167265</c:v>
                </c:pt>
                <c:pt idx="11152">
                  <c:v>167280</c:v>
                </c:pt>
                <c:pt idx="11153">
                  <c:v>167295</c:v>
                </c:pt>
                <c:pt idx="11154">
                  <c:v>167310</c:v>
                </c:pt>
                <c:pt idx="11155">
                  <c:v>167325</c:v>
                </c:pt>
                <c:pt idx="11156">
                  <c:v>167340</c:v>
                </c:pt>
                <c:pt idx="11157">
                  <c:v>167355</c:v>
                </c:pt>
                <c:pt idx="11158">
                  <c:v>167370</c:v>
                </c:pt>
                <c:pt idx="11159">
                  <c:v>167385</c:v>
                </c:pt>
                <c:pt idx="11160">
                  <c:v>167400</c:v>
                </c:pt>
                <c:pt idx="11161">
                  <c:v>167415</c:v>
                </c:pt>
                <c:pt idx="11162">
                  <c:v>167430</c:v>
                </c:pt>
                <c:pt idx="11163">
                  <c:v>167445</c:v>
                </c:pt>
                <c:pt idx="11164">
                  <c:v>167460</c:v>
                </c:pt>
                <c:pt idx="11165">
                  <c:v>167475</c:v>
                </c:pt>
                <c:pt idx="11166">
                  <c:v>167490</c:v>
                </c:pt>
                <c:pt idx="11167">
                  <c:v>167505</c:v>
                </c:pt>
                <c:pt idx="11168">
                  <c:v>167520</c:v>
                </c:pt>
                <c:pt idx="11169">
                  <c:v>167535</c:v>
                </c:pt>
                <c:pt idx="11170">
                  <c:v>167550</c:v>
                </c:pt>
                <c:pt idx="11171">
                  <c:v>167565</c:v>
                </c:pt>
                <c:pt idx="11172">
                  <c:v>167580</c:v>
                </c:pt>
                <c:pt idx="11173">
                  <c:v>167595</c:v>
                </c:pt>
                <c:pt idx="11174">
                  <c:v>167610</c:v>
                </c:pt>
                <c:pt idx="11175">
                  <c:v>167625</c:v>
                </c:pt>
                <c:pt idx="11176">
                  <c:v>167640</c:v>
                </c:pt>
                <c:pt idx="11177">
                  <c:v>167655</c:v>
                </c:pt>
                <c:pt idx="11178">
                  <c:v>167670</c:v>
                </c:pt>
                <c:pt idx="11179">
                  <c:v>167685</c:v>
                </c:pt>
                <c:pt idx="11180">
                  <c:v>167700</c:v>
                </c:pt>
                <c:pt idx="11181">
                  <c:v>167715</c:v>
                </c:pt>
                <c:pt idx="11182">
                  <c:v>167730</c:v>
                </c:pt>
                <c:pt idx="11183">
                  <c:v>167745</c:v>
                </c:pt>
                <c:pt idx="11184">
                  <c:v>167760</c:v>
                </c:pt>
                <c:pt idx="11185">
                  <c:v>167775</c:v>
                </c:pt>
                <c:pt idx="11186">
                  <c:v>167790</c:v>
                </c:pt>
                <c:pt idx="11187">
                  <c:v>167805</c:v>
                </c:pt>
                <c:pt idx="11188">
                  <c:v>167820</c:v>
                </c:pt>
                <c:pt idx="11189">
                  <c:v>167835</c:v>
                </c:pt>
                <c:pt idx="11190">
                  <c:v>167850</c:v>
                </c:pt>
                <c:pt idx="11191">
                  <c:v>167865</c:v>
                </c:pt>
                <c:pt idx="11192">
                  <c:v>167880</c:v>
                </c:pt>
                <c:pt idx="11193">
                  <c:v>167895</c:v>
                </c:pt>
                <c:pt idx="11194">
                  <c:v>167910</c:v>
                </c:pt>
                <c:pt idx="11195">
                  <c:v>167925</c:v>
                </c:pt>
                <c:pt idx="11196">
                  <c:v>167940</c:v>
                </c:pt>
                <c:pt idx="11197">
                  <c:v>167955</c:v>
                </c:pt>
                <c:pt idx="11198">
                  <c:v>167970</c:v>
                </c:pt>
                <c:pt idx="11199">
                  <c:v>167985</c:v>
                </c:pt>
                <c:pt idx="11200">
                  <c:v>168000</c:v>
                </c:pt>
                <c:pt idx="11201">
                  <c:v>168015</c:v>
                </c:pt>
                <c:pt idx="11202">
                  <c:v>168030</c:v>
                </c:pt>
                <c:pt idx="11203">
                  <c:v>168045</c:v>
                </c:pt>
                <c:pt idx="11204">
                  <c:v>168060</c:v>
                </c:pt>
                <c:pt idx="11205">
                  <c:v>168075</c:v>
                </c:pt>
                <c:pt idx="11206">
                  <c:v>168090</c:v>
                </c:pt>
                <c:pt idx="11207">
                  <c:v>168105</c:v>
                </c:pt>
                <c:pt idx="11208">
                  <c:v>168120</c:v>
                </c:pt>
                <c:pt idx="11209">
                  <c:v>168135</c:v>
                </c:pt>
                <c:pt idx="11210">
                  <c:v>168150</c:v>
                </c:pt>
                <c:pt idx="11211">
                  <c:v>168165</c:v>
                </c:pt>
                <c:pt idx="11212">
                  <c:v>168180</c:v>
                </c:pt>
                <c:pt idx="11213">
                  <c:v>168195</c:v>
                </c:pt>
                <c:pt idx="11214">
                  <c:v>168210</c:v>
                </c:pt>
                <c:pt idx="11215">
                  <c:v>168225</c:v>
                </c:pt>
                <c:pt idx="11216">
                  <c:v>168240</c:v>
                </c:pt>
                <c:pt idx="11217">
                  <c:v>168255</c:v>
                </c:pt>
                <c:pt idx="11218">
                  <c:v>168270</c:v>
                </c:pt>
                <c:pt idx="11219">
                  <c:v>168285</c:v>
                </c:pt>
                <c:pt idx="11220">
                  <c:v>168300</c:v>
                </c:pt>
                <c:pt idx="11221">
                  <c:v>168315</c:v>
                </c:pt>
                <c:pt idx="11222">
                  <c:v>168330</c:v>
                </c:pt>
                <c:pt idx="11223">
                  <c:v>168345</c:v>
                </c:pt>
                <c:pt idx="11224">
                  <c:v>168360</c:v>
                </c:pt>
                <c:pt idx="11225">
                  <c:v>168375</c:v>
                </c:pt>
                <c:pt idx="11226">
                  <c:v>168390</c:v>
                </c:pt>
                <c:pt idx="11227">
                  <c:v>168405</c:v>
                </c:pt>
                <c:pt idx="11228">
                  <c:v>168420</c:v>
                </c:pt>
                <c:pt idx="11229">
                  <c:v>168435</c:v>
                </c:pt>
                <c:pt idx="11230">
                  <c:v>168450</c:v>
                </c:pt>
                <c:pt idx="11231">
                  <c:v>168465</c:v>
                </c:pt>
                <c:pt idx="11232">
                  <c:v>168480</c:v>
                </c:pt>
                <c:pt idx="11233">
                  <c:v>168495</c:v>
                </c:pt>
                <c:pt idx="11234">
                  <c:v>168510</c:v>
                </c:pt>
                <c:pt idx="11235">
                  <c:v>168525</c:v>
                </c:pt>
                <c:pt idx="11236">
                  <c:v>168540</c:v>
                </c:pt>
                <c:pt idx="11237">
                  <c:v>168555</c:v>
                </c:pt>
                <c:pt idx="11238">
                  <c:v>168570</c:v>
                </c:pt>
                <c:pt idx="11239">
                  <c:v>168585</c:v>
                </c:pt>
                <c:pt idx="11240">
                  <c:v>168600</c:v>
                </c:pt>
                <c:pt idx="11241">
                  <c:v>168615</c:v>
                </c:pt>
                <c:pt idx="11242">
                  <c:v>168630</c:v>
                </c:pt>
                <c:pt idx="11243">
                  <c:v>168645</c:v>
                </c:pt>
                <c:pt idx="11244">
                  <c:v>168660</c:v>
                </c:pt>
                <c:pt idx="11245">
                  <c:v>168675</c:v>
                </c:pt>
                <c:pt idx="11246">
                  <c:v>168690</c:v>
                </c:pt>
                <c:pt idx="11247">
                  <c:v>168705</c:v>
                </c:pt>
                <c:pt idx="11248">
                  <c:v>168720</c:v>
                </c:pt>
                <c:pt idx="11249">
                  <c:v>168735</c:v>
                </c:pt>
                <c:pt idx="11250">
                  <c:v>168750</c:v>
                </c:pt>
                <c:pt idx="11251">
                  <c:v>168765</c:v>
                </c:pt>
                <c:pt idx="11252">
                  <c:v>168780</c:v>
                </c:pt>
                <c:pt idx="11253">
                  <c:v>168795</c:v>
                </c:pt>
                <c:pt idx="11254">
                  <c:v>168810</c:v>
                </c:pt>
                <c:pt idx="11255">
                  <c:v>168825</c:v>
                </c:pt>
                <c:pt idx="11256">
                  <c:v>168840</c:v>
                </c:pt>
                <c:pt idx="11257">
                  <c:v>168855</c:v>
                </c:pt>
                <c:pt idx="11258">
                  <c:v>168870</c:v>
                </c:pt>
                <c:pt idx="11259">
                  <c:v>168885</c:v>
                </c:pt>
                <c:pt idx="11260">
                  <c:v>168900</c:v>
                </c:pt>
                <c:pt idx="11261">
                  <c:v>168915</c:v>
                </c:pt>
                <c:pt idx="11262">
                  <c:v>168930</c:v>
                </c:pt>
                <c:pt idx="11263">
                  <c:v>168945</c:v>
                </c:pt>
                <c:pt idx="11264">
                  <c:v>168960</c:v>
                </c:pt>
                <c:pt idx="11265">
                  <c:v>168975</c:v>
                </c:pt>
                <c:pt idx="11266">
                  <c:v>168990</c:v>
                </c:pt>
                <c:pt idx="11267">
                  <c:v>169005</c:v>
                </c:pt>
                <c:pt idx="11268">
                  <c:v>169020</c:v>
                </c:pt>
                <c:pt idx="11269">
                  <c:v>169035</c:v>
                </c:pt>
                <c:pt idx="11270">
                  <c:v>169050</c:v>
                </c:pt>
                <c:pt idx="11271">
                  <c:v>169065</c:v>
                </c:pt>
                <c:pt idx="11272">
                  <c:v>169080</c:v>
                </c:pt>
                <c:pt idx="11273">
                  <c:v>169095</c:v>
                </c:pt>
                <c:pt idx="11274">
                  <c:v>169110</c:v>
                </c:pt>
                <c:pt idx="11275">
                  <c:v>169125</c:v>
                </c:pt>
                <c:pt idx="11276">
                  <c:v>169140</c:v>
                </c:pt>
                <c:pt idx="11277">
                  <c:v>169155</c:v>
                </c:pt>
                <c:pt idx="11278">
                  <c:v>169170</c:v>
                </c:pt>
                <c:pt idx="11279">
                  <c:v>169185</c:v>
                </c:pt>
                <c:pt idx="11280">
                  <c:v>169200</c:v>
                </c:pt>
                <c:pt idx="11281">
                  <c:v>169215</c:v>
                </c:pt>
                <c:pt idx="11282">
                  <c:v>169230</c:v>
                </c:pt>
                <c:pt idx="11283">
                  <c:v>169245</c:v>
                </c:pt>
                <c:pt idx="11284">
                  <c:v>169260</c:v>
                </c:pt>
                <c:pt idx="11285">
                  <c:v>169275</c:v>
                </c:pt>
                <c:pt idx="11286">
                  <c:v>169290</c:v>
                </c:pt>
                <c:pt idx="11287">
                  <c:v>169305</c:v>
                </c:pt>
                <c:pt idx="11288">
                  <c:v>169320</c:v>
                </c:pt>
                <c:pt idx="11289">
                  <c:v>169335</c:v>
                </c:pt>
                <c:pt idx="11290">
                  <c:v>169350</c:v>
                </c:pt>
                <c:pt idx="11291">
                  <c:v>169365</c:v>
                </c:pt>
                <c:pt idx="11292">
                  <c:v>169380</c:v>
                </c:pt>
                <c:pt idx="11293">
                  <c:v>169395</c:v>
                </c:pt>
                <c:pt idx="11294">
                  <c:v>169410</c:v>
                </c:pt>
                <c:pt idx="11295">
                  <c:v>169425</c:v>
                </c:pt>
                <c:pt idx="11296">
                  <c:v>169440</c:v>
                </c:pt>
                <c:pt idx="11297">
                  <c:v>169455</c:v>
                </c:pt>
                <c:pt idx="11298">
                  <c:v>169470</c:v>
                </c:pt>
                <c:pt idx="11299">
                  <c:v>169485</c:v>
                </c:pt>
                <c:pt idx="11300">
                  <c:v>169500</c:v>
                </c:pt>
                <c:pt idx="11301">
                  <c:v>169515</c:v>
                </c:pt>
                <c:pt idx="11302">
                  <c:v>169530</c:v>
                </c:pt>
                <c:pt idx="11303">
                  <c:v>169545</c:v>
                </c:pt>
                <c:pt idx="11304">
                  <c:v>169560</c:v>
                </c:pt>
                <c:pt idx="11305">
                  <c:v>169575</c:v>
                </c:pt>
                <c:pt idx="11306">
                  <c:v>169590</c:v>
                </c:pt>
                <c:pt idx="11307">
                  <c:v>169605</c:v>
                </c:pt>
                <c:pt idx="11308">
                  <c:v>169620</c:v>
                </c:pt>
                <c:pt idx="11309">
                  <c:v>169635</c:v>
                </c:pt>
                <c:pt idx="11310">
                  <c:v>169650</c:v>
                </c:pt>
                <c:pt idx="11311">
                  <c:v>169665</c:v>
                </c:pt>
                <c:pt idx="11312">
                  <c:v>169680</c:v>
                </c:pt>
                <c:pt idx="11313">
                  <c:v>169695</c:v>
                </c:pt>
                <c:pt idx="11314">
                  <c:v>169710</c:v>
                </c:pt>
                <c:pt idx="11315">
                  <c:v>169725</c:v>
                </c:pt>
                <c:pt idx="11316">
                  <c:v>169740</c:v>
                </c:pt>
                <c:pt idx="11317">
                  <c:v>169755</c:v>
                </c:pt>
                <c:pt idx="11318">
                  <c:v>169770</c:v>
                </c:pt>
                <c:pt idx="11319">
                  <c:v>169785</c:v>
                </c:pt>
                <c:pt idx="11320">
                  <c:v>169800</c:v>
                </c:pt>
                <c:pt idx="11321">
                  <c:v>169815</c:v>
                </c:pt>
                <c:pt idx="11322">
                  <c:v>169830</c:v>
                </c:pt>
                <c:pt idx="11323">
                  <c:v>169845</c:v>
                </c:pt>
                <c:pt idx="11324">
                  <c:v>169860</c:v>
                </c:pt>
                <c:pt idx="11325">
                  <c:v>169875</c:v>
                </c:pt>
                <c:pt idx="11326">
                  <c:v>169890</c:v>
                </c:pt>
                <c:pt idx="11327">
                  <c:v>169905</c:v>
                </c:pt>
                <c:pt idx="11328">
                  <c:v>169920</c:v>
                </c:pt>
                <c:pt idx="11329">
                  <c:v>169935</c:v>
                </c:pt>
                <c:pt idx="11330">
                  <c:v>169950</c:v>
                </c:pt>
                <c:pt idx="11331">
                  <c:v>169965</c:v>
                </c:pt>
                <c:pt idx="11332">
                  <c:v>169980</c:v>
                </c:pt>
                <c:pt idx="11333">
                  <c:v>169995</c:v>
                </c:pt>
                <c:pt idx="11334">
                  <c:v>170010</c:v>
                </c:pt>
                <c:pt idx="11335">
                  <c:v>170025</c:v>
                </c:pt>
                <c:pt idx="11336">
                  <c:v>170040</c:v>
                </c:pt>
                <c:pt idx="11337">
                  <c:v>170055</c:v>
                </c:pt>
                <c:pt idx="11338">
                  <c:v>170070</c:v>
                </c:pt>
                <c:pt idx="11339">
                  <c:v>170085</c:v>
                </c:pt>
                <c:pt idx="11340">
                  <c:v>170100</c:v>
                </c:pt>
                <c:pt idx="11341">
                  <c:v>170115</c:v>
                </c:pt>
                <c:pt idx="11342">
                  <c:v>170130</c:v>
                </c:pt>
                <c:pt idx="11343">
                  <c:v>170145</c:v>
                </c:pt>
                <c:pt idx="11344">
                  <c:v>170160</c:v>
                </c:pt>
                <c:pt idx="11345">
                  <c:v>170175</c:v>
                </c:pt>
                <c:pt idx="11346">
                  <c:v>170190</c:v>
                </c:pt>
                <c:pt idx="11347">
                  <c:v>170205</c:v>
                </c:pt>
                <c:pt idx="11348">
                  <c:v>170220</c:v>
                </c:pt>
                <c:pt idx="11349">
                  <c:v>170235</c:v>
                </c:pt>
                <c:pt idx="11350">
                  <c:v>170250</c:v>
                </c:pt>
                <c:pt idx="11351">
                  <c:v>170265</c:v>
                </c:pt>
                <c:pt idx="11352">
                  <c:v>170280</c:v>
                </c:pt>
                <c:pt idx="11353">
                  <c:v>170295</c:v>
                </c:pt>
                <c:pt idx="11354">
                  <c:v>170310</c:v>
                </c:pt>
                <c:pt idx="11355">
                  <c:v>170325</c:v>
                </c:pt>
                <c:pt idx="11356">
                  <c:v>170340</c:v>
                </c:pt>
                <c:pt idx="11357">
                  <c:v>170355</c:v>
                </c:pt>
                <c:pt idx="11358">
                  <c:v>170370</c:v>
                </c:pt>
                <c:pt idx="11359">
                  <c:v>170385</c:v>
                </c:pt>
                <c:pt idx="11360">
                  <c:v>170400</c:v>
                </c:pt>
                <c:pt idx="11361">
                  <c:v>170415</c:v>
                </c:pt>
                <c:pt idx="11362">
                  <c:v>170430</c:v>
                </c:pt>
                <c:pt idx="11363">
                  <c:v>170445</c:v>
                </c:pt>
                <c:pt idx="11364">
                  <c:v>170460</c:v>
                </c:pt>
                <c:pt idx="11365">
                  <c:v>170475</c:v>
                </c:pt>
                <c:pt idx="11366">
                  <c:v>170490</c:v>
                </c:pt>
                <c:pt idx="11367">
                  <c:v>170505</c:v>
                </c:pt>
                <c:pt idx="11368">
                  <c:v>170520</c:v>
                </c:pt>
                <c:pt idx="11369">
                  <c:v>170535</c:v>
                </c:pt>
                <c:pt idx="11370">
                  <c:v>170550</c:v>
                </c:pt>
                <c:pt idx="11371">
                  <c:v>170565</c:v>
                </c:pt>
                <c:pt idx="11372">
                  <c:v>170580</c:v>
                </c:pt>
                <c:pt idx="11373">
                  <c:v>170595</c:v>
                </c:pt>
                <c:pt idx="11374">
                  <c:v>170610</c:v>
                </c:pt>
                <c:pt idx="11375">
                  <c:v>170625</c:v>
                </c:pt>
                <c:pt idx="11376">
                  <c:v>170640</c:v>
                </c:pt>
                <c:pt idx="11377">
                  <c:v>170655</c:v>
                </c:pt>
                <c:pt idx="11378">
                  <c:v>170670</c:v>
                </c:pt>
                <c:pt idx="11379">
                  <c:v>170685</c:v>
                </c:pt>
                <c:pt idx="11380">
                  <c:v>170700</c:v>
                </c:pt>
                <c:pt idx="11381">
                  <c:v>170715</c:v>
                </c:pt>
                <c:pt idx="11382">
                  <c:v>170730</c:v>
                </c:pt>
                <c:pt idx="11383">
                  <c:v>170745</c:v>
                </c:pt>
                <c:pt idx="11384">
                  <c:v>170760</c:v>
                </c:pt>
                <c:pt idx="11385">
                  <c:v>170775</c:v>
                </c:pt>
                <c:pt idx="11386">
                  <c:v>170790</c:v>
                </c:pt>
                <c:pt idx="11387">
                  <c:v>170805</c:v>
                </c:pt>
                <c:pt idx="11388">
                  <c:v>170820</c:v>
                </c:pt>
                <c:pt idx="11389">
                  <c:v>170835</c:v>
                </c:pt>
                <c:pt idx="11390">
                  <c:v>170850</c:v>
                </c:pt>
                <c:pt idx="11391">
                  <c:v>170865</c:v>
                </c:pt>
                <c:pt idx="11392">
                  <c:v>170880</c:v>
                </c:pt>
                <c:pt idx="11393">
                  <c:v>170895</c:v>
                </c:pt>
                <c:pt idx="11394">
                  <c:v>170910</c:v>
                </c:pt>
                <c:pt idx="11395">
                  <c:v>170925</c:v>
                </c:pt>
                <c:pt idx="11396">
                  <c:v>170940</c:v>
                </c:pt>
                <c:pt idx="11397">
                  <c:v>170955</c:v>
                </c:pt>
                <c:pt idx="11398">
                  <c:v>170970</c:v>
                </c:pt>
                <c:pt idx="11399">
                  <c:v>170985</c:v>
                </c:pt>
                <c:pt idx="11400">
                  <c:v>171000</c:v>
                </c:pt>
                <c:pt idx="11401">
                  <c:v>171015</c:v>
                </c:pt>
                <c:pt idx="11402">
                  <c:v>171030</c:v>
                </c:pt>
                <c:pt idx="11403">
                  <c:v>171045</c:v>
                </c:pt>
                <c:pt idx="11404">
                  <c:v>171060</c:v>
                </c:pt>
                <c:pt idx="11405">
                  <c:v>171075</c:v>
                </c:pt>
                <c:pt idx="11406">
                  <c:v>171090</c:v>
                </c:pt>
                <c:pt idx="11407">
                  <c:v>171105</c:v>
                </c:pt>
                <c:pt idx="11408">
                  <c:v>171120</c:v>
                </c:pt>
                <c:pt idx="11409">
                  <c:v>171135</c:v>
                </c:pt>
                <c:pt idx="11410">
                  <c:v>171150</c:v>
                </c:pt>
                <c:pt idx="11411">
                  <c:v>171165</c:v>
                </c:pt>
                <c:pt idx="11412">
                  <c:v>171180</c:v>
                </c:pt>
                <c:pt idx="11413">
                  <c:v>171195</c:v>
                </c:pt>
                <c:pt idx="11414">
                  <c:v>171210</c:v>
                </c:pt>
                <c:pt idx="11415">
                  <c:v>171225</c:v>
                </c:pt>
                <c:pt idx="11416">
                  <c:v>171240</c:v>
                </c:pt>
                <c:pt idx="11417">
                  <c:v>171255</c:v>
                </c:pt>
                <c:pt idx="11418">
                  <c:v>171270</c:v>
                </c:pt>
                <c:pt idx="11419">
                  <c:v>171285</c:v>
                </c:pt>
                <c:pt idx="11420">
                  <c:v>171300</c:v>
                </c:pt>
                <c:pt idx="11421">
                  <c:v>171315</c:v>
                </c:pt>
                <c:pt idx="11422">
                  <c:v>171330</c:v>
                </c:pt>
                <c:pt idx="11423">
                  <c:v>171345</c:v>
                </c:pt>
                <c:pt idx="11424">
                  <c:v>171360</c:v>
                </c:pt>
                <c:pt idx="11425">
                  <c:v>171375</c:v>
                </c:pt>
                <c:pt idx="11426">
                  <c:v>171390</c:v>
                </c:pt>
                <c:pt idx="11427">
                  <c:v>171405</c:v>
                </c:pt>
                <c:pt idx="11428">
                  <c:v>171420</c:v>
                </c:pt>
                <c:pt idx="11429">
                  <c:v>171435</c:v>
                </c:pt>
                <c:pt idx="11430">
                  <c:v>171450</c:v>
                </c:pt>
                <c:pt idx="11431">
                  <c:v>171465</c:v>
                </c:pt>
                <c:pt idx="11432">
                  <c:v>171480</c:v>
                </c:pt>
                <c:pt idx="11433">
                  <c:v>171495</c:v>
                </c:pt>
                <c:pt idx="11434">
                  <c:v>171510</c:v>
                </c:pt>
                <c:pt idx="11435">
                  <c:v>171525</c:v>
                </c:pt>
                <c:pt idx="11436">
                  <c:v>171540</c:v>
                </c:pt>
                <c:pt idx="11437">
                  <c:v>171555</c:v>
                </c:pt>
                <c:pt idx="11438">
                  <c:v>171570</c:v>
                </c:pt>
                <c:pt idx="11439">
                  <c:v>171585</c:v>
                </c:pt>
                <c:pt idx="11440">
                  <c:v>171600</c:v>
                </c:pt>
                <c:pt idx="11441">
                  <c:v>171615</c:v>
                </c:pt>
                <c:pt idx="11442">
                  <c:v>171630</c:v>
                </c:pt>
                <c:pt idx="11443">
                  <c:v>171645</c:v>
                </c:pt>
                <c:pt idx="11444">
                  <c:v>171660</c:v>
                </c:pt>
                <c:pt idx="11445">
                  <c:v>171675</c:v>
                </c:pt>
                <c:pt idx="11446">
                  <c:v>171690</c:v>
                </c:pt>
                <c:pt idx="11447">
                  <c:v>171705</c:v>
                </c:pt>
                <c:pt idx="11448">
                  <c:v>171720</c:v>
                </c:pt>
                <c:pt idx="11449">
                  <c:v>171735</c:v>
                </c:pt>
                <c:pt idx="11450">
                  <c:v>171750</c:v>
                </c:pt>
                <c:pt idx="11451">
                  <c:v>171765</c:v>
                </c:pt>
                <c:pt idx="11452">
                  <c:v>171780</c:v>
                </c:pt>
                <c:pt idx="11453">
                  <c:v>171795</c:v>
                </c:pt>
                <c:pt idx="11454">
                  <c:v>171810</c:v>
                </c:pt>
                <c:pt idx="11455">
                  <c:v>171825</c:v>
                </c:pt>
                <c:pt idx="11456">
                  <c:v>171840</c:v>
                </c:pt>
                <c:pt idx="11457">
                  <c:v>171855</c:v>
                </c:pt>
                <c:pt idx="11458">
                  <c:v>171870</c:v>
                </c:pt>
                <c:pt idx="11459">
                  <c:v>171885</c:v>
                </c:pt>
                <c:pt idx="11460">
                  <c:v>171900</c:v>
                </c:pt>
                <c:pt idx="11461">
                  <c:v>171915</c:v>
                </c:pt>
                <c:pt idx="11462">
                  <c:v>171930</c:v>
                </c:pt>
                <c:pt idx="11463">
                  <c:v>171945</c:v>
                </c:pt>
                <c:pt idx="11464">
                  <c:v>171960</c:v>
                </c:pt>
                <c:pt idx="11465">
                  <c:v>171975</c:v>
                </c:pt>
                <c:pt idx="11466">
                  <c:v>171990</c:v>
                </c:pt>
                <c:pt idx="11467">
                  <c:v>172005</c:v>
                </c:pt>
                <c:pt idx="11468">
                  <c:v>172020</c:v>
                </c:pt>
                <c:pt idx="11469">
                  <c:v>172035</c:v>
                </c:pt>
                <c:pt idx="11470">
                  <c:v>172050</c:v>
                </c:pt>
                <c:pt idx="11471">
                  <c:v>172065</c:v>
                </c:pt>
                <c:pt idx="11472">
                  <c:v>172080</c:v>
                </c:pt>
                <c:pt idx="11473">
                  <c:v>172095</c:v>
                </c:pt>
                <c:pt idx="11474">
                  <c:v>172110</c:v>
                </c:pt>
                <c:pt idx="11475">
                  <c:v>172125</c:v>
                </c:pt>
                <c:pt idx="11476">
                  <c:v>172140</c:v>
                </c:pt>
                <c:pt idx="11477">
                  <c:v>172155</c:v>
                </c:pt>
                <c:pt idx="11478">
                  <c:v>172170</c:v>
                </c:pt>
                <c:pt idx="11479">
                  <c:v>172185</c:v>
                </c:pt>
                <c:pt idx="11480">
                  <c:v>172200</c:v>
                </c:pt>
                <c:pt idx="11481">
                  <c:v>172215</c:v>
                </c:pt>
                <c:pt idx="11482">
                  <c:v>172230</c:v>
                </c:pt>
                <c:pt idx="11483">
                  <c:v>172245</c:v>
                </c:pt>
                <c:pt idx="11484">
                  <c:v>172260</c:v>
                </c:pt>
                <c:pt idx="11485">
                  <c:v>172275</c:v>
                </c:pt>
                <c:pt idx="11486">
                  <c:v>172290</c:v>
                </c:pt>
                <c:pt idx="11487">
                  <c:v>172305</c:v>
                </c:pt>
                <c:pt idx="11488">
                  <c:v>172320</c:v>
                </c:pt>
                <c:pt idx="11489">
                  <c:v>172335</c:v>
                </c:pt>
                <c:pt idx="11490">
                  <c:v>172350</c:v>
                </c:pt>
                <c:pt idx="11491">
                  <c:v>172365</c:v>
                </c:pt>
                <c:pt idx="11492">
                  <c:v>172380</c:v>
                </c:pt>
                <c:pt idx="11493">
                  <c:v>172395</c:v>
                </c:pt>
                <c:pt idx="11494">
                  <c:v>172410</c:v>
                </c:pt>
                <c:pt idx="11495">
                  <c:v>172425</c:v>
                </c:pt>
                <c:pt idx="11496">
                  <c:v>172440</c:v>
                </c:pt>
                <c:pt idx="11497">
                  <c:v>172455</c:v>
                </c:pt>
                <c:pt idx="11498">
                  <c:v>172470</c:v>
                </c:pt>
                <c:pt idx="11499">
                  <c:v>172485</c:v>
                </c:pt>
                <c:pt idx="11500">
                  <c:v>172500</c:v>
                </c:pt>
                <c:pt idx="11501">
                  <c:v>172515</c:v>
                </c:pt>
                <c:pt idx="11502">
                  <c:v>172530</c:v>
                </c:pt>
                <c:pt idx="11503">
                  <c:v>172545</c:v>
                </c:pt>
                <c:pt idx="11504">
                  <c:v>172560</c:v>
                </c:pt>
                <c:pt idx="11505">
                  <c:v>172575</c:v>
                </c:pt>
                <c:pt idx="11506">
                  <c:v>172590</c:v>
                </c:pt>
                <c:pt idx="11507">
                  <c:v>172605</c:v>
                </c:pt>
                <c:pt idx="11508">
                  <c:v>172620</c:v>
                </c:pt>
                <c:pt idx="11509">
                  <c:v>172635</c:v>
                </c:pt>
                <c:pt idx="11510">
                  <c:v>172650</c:v>
                </c:pt>
                <c:pt idx="11511">
                  <c:v>172665</c:v>
                </c:pt>
                <c:pt idx="11512">
                  <c:v>172680</c:v>
                </c:pt>
                <c:pt idx="11513">
                  <c:v>172695</c:v>
                </c:pt>
                <c:pt idx="11514">
                  <c:v>172710</c:v>
                </c:pt>
                <c:pt idx="11515">
                  <c:v>172725</c:v>
                </c:pt>
                <c:pt idx="11516">
                  <c:v>172740</c:v>
                </c:pt>
                <c:pt idx="11517">
                  <c:v>172755</c:v>
                </c:pt>
                <c:pt idx="11518">
                  <c:v>172770</c:v>
                </c:pt>
                <c:pt idx="11519">
                  <c:v>172785</c:v>
                </c:pt>
                <c:pt idx="11520">
                  <c:v>172800</c:v>
                </c:pt>
                <c:pt idx="11521">
                  <c:v>172815</c:v>
                </c:pt>
                <c:pt idx="11522">
                  <c:v>172830</c:v>
                </c:pt>
                <c:pt idx="11523">
                  <c:v>172845</c:v>
                </c:pt>
                <c:pt idx="11524">
                  <c:v>172860</c:v>
                </c:pt>
                <c:pt idx="11525">
                  <c:v>172875</c:v>
                </c:pt>
                <c:pt idx="11526">
                  <c:v>172890</c:v>
                </c:pt>
                <c:pt idx="11527">
                  <c:v>172905</c:v>
                </c:pt>
                <c:pt idx="11528">
                  <c:v>172920</c:v>
                </c:pt>
                <c:pt idx="11529">
                  <c:v>172935</c:v>
                </c:pt>
                <c:pt idx="11530">
                  <c:v>172950</c:v>
                </c:pt>
                <c:pt idx="11531">
                  <c:v>172965</c:v>
                </c:pt>
                <c:pt idx="11532">
                  <c:v>172980</c:v>
                </c:pt>
                <c:pt idx="11533">
                  <c:v>172995</c:v>
                </c:pt>
                <c:pt idx="11534">
                  <c:v>173010</c:v>
                </c:pt>
                <c:pt idx="11535">
                  <c:v>173025</c:v>
                </c:pt>
                <c:pt idx="11536">
                  <c:v>173040</c:v>
                </c:pt>
                <c:pt idx="11537">
                  <c:v>173055</c:v>
                </c:pt>
                <c:pt idx="11538">
                  <c:v>173070</c:v>
                </c:pt>
                <c:pt idx="11539">
                  <c:v>173085</c:v>
                </c:pt>
                <c:pt idx="11540">
                  <c:v>173100</c:v>
                </c:pt>
                <c:pt idx="11541">
                  <c:v>173115</c:v>
                </c:pt>
                <c:pt idx="11542">
                  <c:v>173130</c:v>
                </c:pt>
                <c:pt idx="11543">
                  <c:v>173145</c:v>
                </c:pt>
                <c:pt idx="11544">
                  <c:v>173160</c:v>
                </c:pt>
                <c:pt idx="11545">
                  <c:v>173175</c:v>
                </c:pt>
                <c:pt idx="11546">
                  <c:v>173190</c:v>
                </c:pt>
                <c:pt idx="11547">
                  <c:v>173205</c:v>
                </c:pt>
                <c:pt idx="11548">
                  <c:v>173220</c:v>
                </c:pt>
                <c:pt idx="11549">
                  <c:v>173235</c:v>
                </c:pt>
                <c:pt idx="11550">
                  <c:v>173250</c:v>
                </c:pt>
                <c:pt idx="11551">
                  <c:v>173265</c:v>
                </c:pt>
                <c:pt idx="11552">
                  <c:v>173280</c:v>
                </c:pt>
                <c:pt idx="11553">
                  <c:v>173295</c:v>
                </c:pt>
                <c:pt idx="11554">
                  <c:v>173310</c:v>
                </c:pt>
                <c:pt idx="11555">
                  <c:v>173325</c:v>
                </c:pt>
                <c:pt idx="11556">
                  <c:v>173340</c:v>
                </c:pt>
                <c:pt idx="11557">
                  <c:v>173355</c:v>
                </c:pt>
                <c:pt idx="11558">
                  <c:v>173370</c:v>
                </c:pt>
                <c:pt idx="11559">
                  <c:v>173385</c:v>
                </c:pt>
                <c:pt idx="11560">
                  <c:v>173400</c:v>
                </c:pt>
                <c:pt idx="11561">
                  <c:v>173415</c:v>
                </c:pt>
                <c:pt idx="11562">
                  <c:v>173430</c:v>
                </c:pt>
                <c:pt idx="11563">
                  <c:v>173445</c:v>
                </c:pt>
                <c:pt idx="11564">
                  <c:v>173460</c:v>
                </c:pt>
                <c:pt idx="11565">
                  <c:v>173475</c:v>
                </c:pt>
                <c:pt idx="11566">
                  <c:v>173490</c:v>
                </c:pt>
                <c:pt idx="11567">
                  <c:v>173505</c:v>
                </c:pt>
                <c:pt idx="11568">
                  <c:v>173520</c:v>
                </c:pt>
                <c:pt idx="11569">
                  <c:v>173535</c:v>
                </c:pt>
                <c:pt idx="11570">
                  <c:v>173550</c:v>
                </c:pt>
                <c:pt idx="11571">
                  <c:v>173565</c:v>
                </c:pt>
                <c:pt idx="11572">
                  <c:v>173580</c:v>
                </c:pt>
                <c:pt idx="11573">
                  <c:v>173595</c:v>
                </c:pt>
                <c:pt idx="11574">
                  <c:v>173610</c:v>
                </c:pt>
                <c:pt idx="11575">
                  <c:v>173625</c:v>
                </c:pt>
                <c:pt idx="11576">
                  <c:v>173640</c:v>
                </c:pt>
                <c:pt idx="11577">
                  <c:v>173655</c:v>
                </c:pt>
                <c:pt idx="11578">
                  <c:v>173670</c:v>
                </c:pt>
                <c:pt idx="11579">
                  <c:v>173685</c:v>
                </c:pt>
                <c:pt idx="11580">
                  <c:v>173700</c:v>
                </c:pt>
                <c:pt idx="11581">
                  <c:v>173715</c:v>
                </c:pt>
                <c:pt idx="11582">
                  <c:v>173730</c:v>
                </c:pt>
                <c:pt idx="11583">
                  <c:v>173745</c:v>
                </c:pt>
                <c:pt idx="11584">
                  <c:v>173760</c:v>
                </c:pt>
                <c:pt idx="11585">
                  <c:v>173775</c:v>
                </c:pt>
                <c:pt idx="11586">
                  <c:v>173790</c:v>
                </c:pt>
                <c:pt idx="11587">
                  <c:v>173805</c:v>
                </c:pt>
                <c:pt idx="11588">
                  <c:v>173820</c:v>
                </c:pt>
                <c:pt idx="11589">
                  <c:v>173835</c:v>
                </c:pt>
                <c:pt idx="11590">
                  <c:v>173850</c:v>
                </c:pt>
                <c:pt idx="11591">
                  <c:v>173865</c:v>
                </c:pt>
                <c:pt idx="11592">
                  <c:v>173880</c:v>
                </c:pt>
                <c:pt idx="11593">
                  <c:v>173895</c:v>
                </c:pt>
                <c:pt idx="11594">
                  <c:v>173910</c:v>
                </c:pt>
                <c:pt idx="11595">
                  <c:v>173925</c:v>
                </c:pt>
                <c:pt idx="11596">
                  <c:v>173940</c:v>
                </c:pt>
                <c:pt idx="11597">
                  <c:v>173955</c:v>
                </c:pt>
                <c:pt idx="11598">
                  <c:v>173970</c:v>
                </c:pt>
                <c:pt idx="11599">
                  <c:v>173985</c:v>
                </c:pt>
                <c:pt idx="11600">
                  <c:v>174000</c:v>
                </c:pt>
                <c:pt idx="11601">
                  <c:v>174015</c:v>
                </c:pt>
                <c:pt idx="11602">
                  <c:v>174030</c:v>
                </c:pt>
                <c:pt idx="11603">
                  <c:v>174045</c:v>
                </c:pt>
                <c:pt idx="11604">
                  <c:v>174060</c:v>
                </c:pt>
                <c:pt idx="11605">
                  <c:v>174075</c:v>
                </c:pt>
                <c:pt idx="11606">
                  <c:v>174090</c:v>
                </c:pt>
                <c:pt idx="11607">
                  <c:v>174105</c:v>
                </c:pt>
                <c:pt idx="11608">
                  <c:v>174120</c:v>
                </c:pt>
                <c:pt idx="11609">
                  <c:v>174135</c:v>
                </c:pt>
                <c:pt idx="11610">
                  <c:v>174150</c:v>
                </c:pt>
                <c:pt idx="11611">
                  <c:v>174165</c:v>
                </c:pt>
                <c:pt idx="11612">
                  <c:v>174180</c:v>
                </c:pt>
                <c:pt idx="11613">
                  <c:v>174195</c:v>
                </c:pt>
                <c:pt idx="11614">
                  <c:v>174210</c:v>
                </c:pt>
                <c:pt idx="11615">
                  <c:v>174225</c:v>
                </c:pt>
                <c:pt idx="11616">
                  <c:v>174240</c:v>
                </c:pt>
                <c:pt idx="11617">
                  <c:v>174255</c:v>
                </c:pt>
                <c:pt idx="11618">
                  <c:v>174270</c:v>
                </c:pt>
                <c:pt idx="11619">
                  <c:v>174285</c:v>
                </c:pt>
                <c:pt idx="11620">
                  <c:v>174300</c:v>
                </c:pt>
                <c:pt idx="11621">
                  <c:v>174315</c:v>
                </c:pt>
                <c:pt idx="11622">
                  <c:v>174330</c:v>
                </c:pt>
                <c:pt idx="11623">
                  <c:v>174345</c:v>
                </c:pt>
                <c:pt idx="11624">
                  <c:v>174360</c:v>
                </c:pt>
                <c:pt idx="11625">
                  <c:v>174375</c:v>
                </c:pt>
                <c:pt idx="11626">
                  <c:v>174390</c:v>
                </c:pt>
                <c:pt idx="11627">
                  <c:v>174405</c:v>
                </c:pt>
                <c:pt idx="11628">
                  <c:v>174420</c:v>
                </c:pt>
                <c:pt idx="11629">
                  <c:v>174435</c:v>
                </c:pt>
                <c:pt idx="11630">
                  <c:v>174450</c:v>
                </c:pt>
                <c:pt idx="11631">
                  <c:v>174465</c:v>
                </c:pt>
                <c:pt idx="11632">
                  <c:v>174480</c:v>
                </c:pt>
                <c:pt idx="11633">
                  <c:v>174495</c:v>
                </c:pt>
                <c:pt idx="11634">
                  <c:v>174510</c:v>
                </c:pt>
                <c:pt idx="11635">
                  <c:v>174525</c:v>
                </c:pt>
                <c:pt idx="11636">
                  <c:v>174540</c:v>
                </c:pt>
                <c:pt idx="11637">
                  <c:v>174555</c:v>
                </c:pt>
                <c:pt idx="11638">
                  <c:v>174570</c:v>
                </c:pt>
                <c:pt idx="11639">
                  <c:v>174585</c:v>
                </c:pt>
                <c:pt idx="11640">
                  <c:v>174600</c:v>
                </c:pt>
                <c:pt idx="11641">
                  <c:v>174615</c:v>
                </c:pt>
                <c:pt idx="11642">
                  <c:v>174630</c:v>
                </c:pt>
                <c:pt idx="11643">
                  <c:v>174645</c:v>
                </c:pt>
                <c:pt idx="11644">
                  <c:v>174660</c:v>
                </c:pt>
                <c:pt idx="11645">
                  <c:v>174675</c:v>
                </c:pt>
                <c:pt idx="11646">
                  <c:v>174690</c:v>
                </c:pt>
                <c:pt idx="11647">
                  <c:v>174705</c:v>
                </c:pt>
                <c:pt idx="11648">
                  <c:v>174720</c:v>
                </c:pt>
                <c:pt idx="11649">
                  <c:v>174735</c:v>
                </c:pt>
                <c:pt idx="11650">
                  <c:v>174750</c:v>
                </c:pt>
                <c:pt idx="11651">
                  <c:v>174765</c:v>
                </c:pt>
                <c:pt idx="11652">
                  <c:v>174780</c:v>
                </c:pt>
                <c:pt idx="11653">
                  <c:v>174795</c:v>
                </c:pt>
                <c:pt idx="11654">
                  <c:v>174810</c:v>
                </c:pt>
                <c:pt idx="11655">
                  <c:v>174825</c:v>
                </c:pt>
                <c:pt idx="11656">
                  <c:v>174840</c:v>
                </c:pt>
                <c:pt idx="11657">
                  <c:v>174855</c:v>
                </c:pt>
                <c:pt idx="11658">
                  <c:v>174870</c:v>
                </c:pt>
                <c:pt idx="11659">
                  <c:v>174885</c:v>
                </c:pt>
                <c:pt idx="11660">
                  <c:v>174900</c:v>
                </c:pt>
                <c:pt idx="11661">
                  <c:v>174915</c:v>
                </c:pt>
                <c:pt idx="11662">
                  <c:v>174930</c:v>
                </c:pt>
                <c:pt idx="11663">
                  <c:v>174945</c:v>
                </c:pt>
                <c:pt idx="11664">
                  <c:v>174960</c:v>
                </c:pt>
                <c:pt idx="11665">
                  <c:v>174975</c:v>
                </c:pt>
                <c:pt idx="11666">
                  <c:v>174990</c:v>
                </c:pt>
                <c:pt idx="11667">
                  <c:v>175005</c:v>
                </c:pt>
                <c:pt idx="11668">
                  <c:v>175020</c:v>
                </c:pt>
                <c:pt idx="11669">
                  <c:v>175035</c:v>
                </c:pt>
                <c:pt idx="11670">
                  <c:v>175050</c:v>
                </c:pt>
                <c:pt idx="11671">
                  <c:v>175065</c:v>
                </c:pt>
                <c:pt idx="11672">
                  <c:v>175080</c:v>
                </c:pt>
                <c:pt idx="11673">
                  <c:v>175095</c:v>
                </c:pt>
                <c:pt idx="11674">
                  <c:v>175110</c:v>
                </c:pt>
                <c:pt idx="11675">
                  <c:v>175125</c:v>
                </c:pt>
                <c:pt idx="11676">
                  <c:v>175140</c:v>
                </c:pt>
                <c:pt idx="11677">
                  <c:v>175155</c:v>
                </c:pt>
                <c:pt idx="11678">
                  <c:v>175170</c:v>
                </c:pt>
                <c:pt idx="11679">
                  <c:v>175185</c:v>
                </c:pt>
                <c:pt idx="11680">
                  <c:v>175200</c:v>
                </c:pt>
                <c:pt idx="11681">
                  <c:v>175215</c:v>
                </c:pt>
                <c:pt idx="11682">
                  <c:v>175230</c:v>
                </c:pt>
                <c:pt idx="11683">
                  <c:v>175245</c:v>
                </c:pt>
                <c:pt idx="11684">
                  <c:v>175260</c:v>
                </c:pt>
                <c:pt idx="11685">
                  <c:v>175275</c:v>
                </c:pt>
                <c:pt idx="11686">
                  <c:v>175290</c:v>
                </c:pt>
                <c:pt idx="11687">
                  <c:v>175305</c:v>
                </c:pt>
                <c:pt idx="11688">
                  <c:v>175320</c:v>
                </c:pt>
                <c:pt idx="11689">
                  <c:v>175335</c:v>
                </c:pt>
                <c:pt idx="11690">
                  <c:v>175350</c:v>
                </c:pt>
                <c:pt idx="11691">
                  <c:v>175365</c:v>
                </c:pt>
                <c:pt idx="11692">
                  <c:v>175380</c:v>
                </c:pt>
                <c:pt idx="11693">
                  <c:v>175395</c:v>
                </c:pt>
                <c:pt idx="11694">
                  <c:v>175410</c:v>
                </c:pt>
                <c:pt idx="11695">
                  <c:v>175425</c:v>
                </c:pt>
                <c:pt idx="11696">
                  <c:v>175440</c:v>
                </c:pt>
                <c:pt idx="11697">
                  <c:v>175455</c:v>
                </c:pt>
                <c:pt idx="11698">
                  <c:v>175470</c:v>
                </c:pt>
                <c:pt idx="11699">
                  <c:v>175485</c:v>
                </c:pt>
                <c:pt idx="11700">
                  <c:v>175500</c:v>
                </c:pt>
                <c:pt idx="11701">
                  <c:v>175515</c:v>
                </c:pt>
                <c:pt idx="11702">
                  <c:v>175530</c:v>
                </c:pt>
                <c:pt idx="11703">
                  <c:v>175545</c:v>
                </c:pt>
                <c:pt idx="11704">
                  <c:v>175560</c:v>
                </c:pt>
                <c:pt idx="11705">
                  <c:v>175575</c:v>
                </c:pt>
                <c:pt idx="11706">
                  <c:v>175590</c:v>
                </c:pt>
                <c:pt idx="11707">
                  <c:v>175605</c:v>
                </c:pt>
                <c:pt idx="11708">
                  <c:v>175620</c:v>
                </c:pt>
                <c:pt idx="11709">
                  <c:v>175635</c:v>
                </c:pt>
                <c:pt idx="11710">
                  <c:v>175650</c:v>
                </c:pt>
                <c:pt idx="11711">
                  <c:v>175665</c:v>
                </c:pt>
                <c:pt idx="11712">
                  <c:v>175680</c:v>
                </c:pt>
                <c:pt idx="11713">
                  <c:v>175695</c:v>
                </c:pt>
                <c:pt idx="11714">
                  <c:v>175710</c:v>
                </c:pt>
                <c:pt idx="11715">
                  <c:v>175725</c:v>
                </c:pt>
                <c:pt idx="11716">
                  <c:v>175740</c:v>
                </c:pt>
                <c:pt idx="11717">
                  <c:v>175755</c:v>
                </c:pt>
                <c:pt idx="11718">
                  <c:v>175770</c:v>
                </c:pt>
                <c:pt idx="11719">
                  <c:v>175785</c:v>
                </c:pt>
                <c:pt idx="11720">
                  <c:v>175800</c:v>
                </c:pt>
                <c:pt idx="11721">
                  <c:v>175815</c:v>
                </c:pt>
                <c:pt idx="11722">
                  <c:v>175830</c:v>
                </c:pt>
                <c:pt idx="11723">
                  <c:v>175845</c:v>
                </c:pt>
                <c:pt idx="11724">
                  <c:v>175860</c:v>
                </c:pt>
                <c:pt idx="11725">
                  <c:v>175875</c:v>
                </c:pt>
                <c:pt idx="11726">
                  <c:v>175890</c:v>
                </c:pt>
                <c:pt idx="11727">
                  <c:v>175905</c:v>
                </c:pt>
                <c:pt idx="11728">
                  <c:v>175920</c:v>
                </c:pt>
                <c:pt idx="11729">
                  <c:v>175935</c:v>
                </c:pt>
                <c:pt idx="11730">
                  <c:v>175950</c:v>
                </c:pt>
                <c:pt idx="11731">
                  <c:v>175965</c:v>
                </c:pt>
                <c:pt idx="11732">
                  <c:v>175980</c:v>
                </c:pt>
                <c:pt idx="11733">
                  <c:v>175995</c:v>
                </c:pt>
                <c:pt idx="11734">
                  <c:v>176010</c:v>
                </c:pt>
                <c:pt idx="11735">
                  <c:v>176025</c:v>
                </c:pt>
                <c:pt idx="11736">
                  <c:v>176040</c:v>
                </c:pt>
                <c:pt idx="11737">
                  <c:v>176055</c:v>
                </c:pt>
                <c:pt idx="11738">
                  <c:v>176070</c:v>
                </c:pt>
                <c:pt idx="11739">
                  <c:v>176085</c:v>
                </c:pt>
                <c:pt idx="11740">
                  <c:v>176100</c:v>
                </c:pt>
                <c:pt idx="11741">
                  <c:v>176115</c:v>
                </c:pt>
                <c:pt idx="11742">
                  <c:v>176130</c:v>
                </c:pt>
                <c:pt idx="11743">
                  <c:v>176145</c:v>
                </c:pt>
                <c:pt idx="11744">
                  <c:v>176160</c:v>
                </c:pt>
                <c:pt idx="11745">
                  <c:v>176175</c:v>
                </c:pt>
                <c:pt idx="11746">
                  <c:v>176190</c:v>
                </c:pt>
                <c:pt idx="11747">
                  <c:v>176205</c:v>
                </c:pt>
                <c:pt idx="11748">
                  <c:v>176220</c:v>
                </c:pt>
                <c:pt idx="11749">
                  <c:v>176235</c:v>
                </c:pt>
                <c:pt idx="11750">
                  <c:v>176250</c:v>
                </c:pt>
                <c:pt idx="11751">
                  <c:v>176265</c:v>
                </c:pt>
                <c:pt idx="11752">
                  <c:v>176280</c:v>
                </c:pt>
                <c:pt idx="11753">
                  <c:v>176295</c:v>
                </c:pt>
                <c:pt idx="11754">
                  <c:v>176310</c:v>
                </c:pt>
                <c:pt idx="11755">
                  <c:v>176325</c:v>
                </c:pt>
                <c:pt idx="11756">
                  <c:v>176340</c:v>
                </c:pt>
                <c:pt idx="11757">
                  <c:v>176355</c:v>
                </c:pt>
                <c:pt idx="11758">
                  <c:v>176370</c:v>
                </c:pt>
                <c:pt idx="11759">
                  <c:v>176385</c:v>
                </c:pt>
                <c:pt idx="11760">
                  <c:v>176400</c:v>
                </c:pt>
                <c:pt idx="11761">
                  <c:v>176415</c:v>
                </c:pt>
                <c:pt idx="11762">
                  <c:v>176430</c:v>
                </c:pt>
                <c:pt idx="11763">
                  <c:v>176445</c:v>
                </c:pt>
                <c:pt idx="11764">
                  <c:v>176460</c:v>
                </c:pt>
                <c:pt idx="11765">
                  <c:v>176475</c:v>
                </c:pt>
                <c:pt idx="11766">
                  <c:v>176490</c:v>
                </c:pt>
                <c:pt idx="11767">
                  <c:v>176505</c:v>
                </c:pt>
                <c:pt idx="11768">
                  <c:v>176520</c:v>
                </c:pt>
                <c:pt idx="11769">
                  <c:v>176535</c:v>
                </c:pt>
                <c:pt idx="11770">
                  <c:v>176550</c:v>
                </c:pt>
                <c:pt idx="11771">
                  <c:v>176565</c:v>
                </c:pt>
                <c:pt idx="11772">
                  <c:v>176580</c:v>
                </c:pt>
                <c:pt idx="11773">
                  <c:v>176595</c:v>
                </c:pt>
                <c:pt idx="11774">
                  <c:v>176610</c:v>
                </c:pt>
                <c:pt idx="11775">
                  <c:v>176625</c:v>
                </c:pt>
                <c:pt idx="11776">
                  <c:v>176640</c:v>
                </c:pt>
                <c:pt idx="11777">
                  <c:v>176655</c:v>
                </c:pt>
                <c:pt idx="11778">
                  <c:v>176670</c:v>
                </c:pt>
                <c:pt idx="11779">
                  <c:v>176685</c:v>
                </c:pt>
                <c:pt idx="11780">
                  <c:v>176700</c:v>
                </c:pt>
                <c:pt idx="11781">
                  <c:v>176715</c:v>
                </c:pt>
                <c:pt idx="11782">
                  <c:v>176730</c:v>
                </c:pt>
                <c:pt idx="11783">
                  <c:v>176745</c:v>
                </c:pt>
                <c:pt idx="11784">
                  <c:v>176760</c:v>
                </c:pt>
                <c:pt idx="11785">
                  <c:v>176775</c:v>
                </c:pt>
                <c:pt idx="11786">
                  <c:v>176790</c:v>
                </c:pt>
                <c:pt idx="11787">
                  <c:v>176805</c:v>
                </c:pt>
                <c:pt idx="11788">
                  <c:v>176820</c:v>
                </c:pt>
                <c:pt idx="11789">
                  <c:v>176835</c:v>
                </c:pt>
                <c:pt idx="11790">
                  <c:v>176850</c:v>
                </c:pt>
                <c:pt idx="11791">
                  <c:v>176865</c:v>
                </c:pt>
                <c:pt idx="11792">
                  <c:v>176880</c:v>
                </c:pt>
                <c:pt idx="11793">
                  <c:v>176895</c:v>
                </c:pt>
                <c:pt idx="11794">
                  <c:v>176910</c:v>
                </c:pt>
                <c:pt idx="11795">
                  <c:v>176925</c:v>
                </c:pt>
                <c:pt idx="11796">
                  <c:v>176940</c:v>
                </c:pt>
                <c:pt idx="11797">
                  <c:v>176955</c:v>
                </c:pt>
                <c:pt idx="11798">
                  <c:v>176970</c:v>
                </c:pt>
                <c:pt idx="11799">
                  <c:v>176985</c:v>
                </c:pt>
                <c:pt idx="11800">
                  <c:v>177000</c:v>
                </c:pt>
                <c:pt idx="11801">
                  <c:v>177015</c:v>
                </c:pt>
                <c:pt idx="11802">
                  <c:v>177030</c:v>
                </c:pt>
                <c:pt idx="11803">
                  <c:v>177045</c:v>
                </c:pt>
                <c:pt idx="11804">
                  <c:v>177060</c:v>
                </c:pt>
                <c:pt idx="11805">
                  <c:v>177075</c:v>
                </c:pt>
                <c:pt idx="11806">
                  <c:v>177090</c:v>
                </c:pt>
                <c:pt idx="11807">
                  <c:v>177105</c:v>
                </c:pt>
                <c:pt idx="11808">
                  <c:v>177120</c:v>
                </c:pt>
                <c:pt idx="11809">
                  <c:v>177135</c:v>
                </c:pt>
                <c:pt idx="11810">
                  <c:v>177150</c:v>
                </c:pt>
                <c:pt idx="11811">
                  <c:v>177165</c:v>
                </c:pt>
                <c:pt idx="11812">
                  <c:v>177180</c:v>
                </c:pt>
                <c:pt idx="11813">
                  <c:v>177195</c:v>
                </c:pt>
                <c:pt idx="11814">
                  <c:v>177210</c:v>
                </c:pt>
                <c:pt idx="11815">
                  <c:v>177225</c:v>
                </c:pt>
                <c:pt idx="11816">
                  <c:v>177240</c:v>
                </c:pt>
                <c:pt idx="11817">
                  <c:v>177255</c:v>
                </c:pt>
                <c:pt idx="11818">
                  <c:v>177270</c:v>
                </c:pt>
                <c:pt idx="11819">
                  <c:v>177285</c:v>
                </c:pt>
                <c:pt idx="11820">
                  <c:v>177300</c:v>
                </c:pt>
                <c:pt idx="11821">
                  <c:v>177315</c:v>
                </c:pt>
                <c:pt idx="11822">
                  <c:v>177330</c:v>
                </c:pt>
                <c:pt idx="11823">
                  <c:v>177345</c:v>
                </c:pt>
                <c:pt idx="11824">
                  <c:v>177360</c:v>
                </c:pt>
                <c:pt idx="11825">
                  <c:v>177375</c:v>
                </c:pt>
                <c:pt idx="11826">
                  <c:v>177390</c:v>
                </c:pt>
                <c:pt idx="11827">
                  <c:v>177405</c:v>
                </c:pt>
                <c:pt idx="11828">
                  <c:v>177420</c:v>
                </c:pt>
                <c:pt idx="11829">
                  <c:v>177435</c:v>
                </c:pt>
                <c:pt idx="11830">
                  <c:v>177450</c:v>
                </c:pt>
                <c:pt idx="11831">
                  <c:v>177465</c:v>
                </c:pt>
                <c:pt idx="11832">
                  <c:v>177480</c:v>
                </c:pt>
                <c:pt idx="11833">
                  <c:v>177495</c:v>
                </c:pt>
                <c:pt idx="11834">
                  <c:v>177510</c:v>
                </c:pt>
                <c:pt idx="11835">
                  <c:v>177525</c:v>
                </c:pt>
                <c:pt idx="11836">
                  <c:v>177540</c:v>
                </c:pt>
                <c:pt idx="11837">
                  <c:v>177555</c:v>
                </c:pt>
                <c:pt idx="11838">
                  <c:v>177570</c:v>
                </c:pt>
                <c:pt idx="11839">
                  <c:v>177585</c:v>
                </c:pt>
                <c:pt idx="11840">
                  <c:v>177600</c:v>
                </c:pt>
                <c:pt idx="11841">
                  <c:v>177615</c:v>
                </c:pt>
                <c:pt idx="11842">
                  <c:v>177630</c:v>
                </c:pt>
                <c:pt idx="11843">
                  <c:v>177645</c:v>
                </c:pt>
                <c:pt idx="11844">
                  <c:v>177660</c:v>
                </c:pt>
                <c:pt idx="11845">
                  <c:v>177675</c:v>
                </c:pt>
                <c:pt idx="11846">
                  <c:v>177690</c:v>
                </c:pt>
                <c:pt idx="11847">
                  <c:v>177705</c:v>
                </c:pt>
                <c:pt idx="11848">
                  <c:v>177720</c:v>
                </c:pt>
                <c:pt idx="11849">
                  <c:v>177735</c:v>
                </c:pt>
                <c:pt idx="11850">
                  <c:v>177750</c:v>
                </c:pt>
                <c:pt idx="11851">
                  <c:v>177765</c:v>
                </c:pt>
                <c:pt idx="11852">
                  <c:v>177780</c:v>
                </c:pt>
                <c:pt idx="11853">
                  <c:v>177795</c:v>
                </c:pt>
                <c:pt idx="11854">
                  <c:v>177810</c:v>
                </c:pt>
                <c:pt idx="11855">
                  <c:v>177825</c:v>
                </c:pt>
                <c:pt idx="11856">
                  <c:v>177840</c:v>
                </c:pt>
                <c:pt idx="11857">
                  <c:v>177855</c:v>
                </c:pt>
                <c:pt idx="11858">
                  <c:v>177870</c:v>
                </c:pt>
                <c:pt idx="11859">
                  <c:v>177885</c:v>
                </c:pt>
                <c:pt idx="11860">
                  <c:v>177900</c:v>
                </c:pt>
                <c:pt idx="11861">
                  <c:v>177915</c:v>
                </c:pt>
                <c:pt idx="11862">
                  <c:v>177930</c:v>
                </c:pt>
                <c:pt idx="11863">
                  <c:v>177945</c:v>
                </c:pt>
                <c:pt idx="11864">
                  <c:v>177960</c:v>
                </c:pt>
                <c:pt idx="11865">
                  <c:v>177975</c:v>
                </c:pt>
                <c:pt idx="11866">
                  <c:v>177990</c:v>
                </c:pt>
                <c:pt idx="11867">
                  <c:v>178005</c:v>
                </c:pt>
                <c:pt idx="11868">
                  <c:v>178020</c:v>
                </c:pt>
                <c:pt idx="11869">
                  <c:v>178035</c:v>
                </c:pt>
                <c:pt idx="11870">
                  <c:v>178050</c:v>
                </c:pt>
                <c:pt idx="11871">
                  <c:v>178065</c:v>
                </c:pt>
                <c:pt idx="11872">
                  <c:v>178080</c:v>
                </c:pt>
                <c:pt idx="11873">
                  <c:v>178095</c:v>
                </c:pt>
                <c:pt idx="11874">
                  <c:v>178110</c:v>
                </c:pt>
                <c:pt idx="11875">
                  <c:v>178125</c:v>
                </c:pt>
                <c:pt idx="11876">
                  <c:v>178140</c:v>
                </c:pt>
                <c:pt idx="11877">
                  <c:v>178155</c:v>
                </c:pt>
                <c:pt idx="11878">
                  <c:v>178170</c:v>
                </c:pt>
                <c:pt idx="11879">
                  <c:v>178185</c:v>
                </c:pt>
                <c:pt idx="11880">
                  <c:v>178200</c:v>
                </c:pt>
                <c:pt idx="11881">
                  <c:v>178215</c:v>
                </c:pt>
                <c:pt idx="11882">
                  <c:v>178230</c:v>
                </c:pt>
                <c:pt idx="11883">
                  <c:v>178245</c:v>
                </c:pt>
                <c:pt idx="11884">
                  <c:v>178260</c:v>
                </c:pt>
                <c:pt idx="11885">
                  <c:v>178275</c:v>
                </c:pt>
                <c:pt idx="11886">
                  <c:v>178290</c:v>
                </c:pt>
                <c:pt idx="11887">
                  <c:v>178305</c:v>
                </c:pt>
                <c:pt idx="11888">
                  <c:v>178320</c:v>
                </c:pt>
                <c:pt idx="11889">
                  <c:v>178335</c:v>
                </c:pt>
                <c:pt idx="11890">
                  <c:v>178350</c:v>
                </c:pt>
                <c:pt idx="11891">
                  <c:v>178365</c:v>
                </c:pt>
                <c:pt idx="11892">
                  <c:v>178380</c:v>
                </c:pt>
                <c:pt idx="11893">
                  <c:v>178395</c:v>
                </c:pt>
                <c:pt idx="11894">
                  <c:v>178410</c:v>
                </c:pt>
                <c:pt idx="11895">
                  <c:v>178425</c:v>
                </c:pt>
                <c:pt idx="11896">
                  <c:v>178440</c:v>
                </c:pt>
                <c:pt idx="11897">
                  <c:v>178455</c:v>
                </c:pt>
                <c:pt idx="11898">
                  <c:v>178470</c:v>
                </c:pt>
                <c:pt idx="11899">
                  <c:v>178485</c:v>
                </c:pt>
                <c:pt idx="11900">
                  <c:v>178500</c:v>
                </c:pt>
                <c:pt idx="11901">
                  <c:v>178515</c:v>
                </c:pt>
                <c:pt idx="11902">
                  <c:v>178530</c:v>
                </c:pt>
                <c:pt idx="11903">
                  <c:v>178545</c:v>
                </c:pt>
                <c:pt idx="11904">
                  <c:v>178560</c:v>
                </c:pt>
                <c:pt idx="11905">
                  <c:v>178575</c:v>
                </c:pt>
                <c:pt idx="11906">
                  <c:v>178590</c:v>
                </c:pt>
                <c:pt idx="11907">
                  <c:v>178605</c:v>
                </c:pt>
                <c:pt idx="11908">
                  <c:v>178620</c:v>
                </c:pt>
                <c:pt idx="11909">
                  <c:v>178635</c:v>
                </c:pt>
                <c:pt idx="11910">
                  <c:v>178650</c:v>
                </c:pt>
                <c:pt idx="11911">
                  <c:v>178665</c:v>
                </c:pt>
                <c:pt idx="11912">
                  <c:v>178680</c:v>
                </c:pt>
                <c:pt idx="11913">
                  <c:v>178695</c:v>
                </c:pt>
                <c:pt idx="11914">
                  <c:v>178710</c:v>
                </c:pt>
                <c:pt idx="11915">
                  <c:v>178725</c:v>
                </c:pt>
                <c:pt idx="11916">
                  <c:v>178740</c:v>
                </c:pt>
                <c:pt idx="11917">
                  <c:v>178755</c:v>
                </c:pt>
                <c:pt idx="11918">
                  <c:v>178770</c:v>
                </c:pt>
                <c:pt idx="11919">
                  <c:v>178785</c:v>
                </c:pt>
                <c:pt idx="11920">
                  <c:v>178800</c:v>
                </c:pt>
                <c:pt idx="11921">
                  <c:v>178815</c:v>
                </c:pt>
                <c:pt idx="11922">
                  <c:v>178830</c:v>
                </c:pt>
                <c:pt idx="11923">
                  <c:v>178845</c:v>
                </c:pt>
                <c:pt idx="11924">
                  <c:v>178860</c:v>
                </c:pt>
                <c:pt idx="11925">
                  <c:v>178875</c:v>
                </c:pt>
                <c:pt idx="11926">
                  <c:v>178890</c:v>
                </c:pt>
                <c:pt idx="11927">
                  <c:v>178905</c:v>
                </c:pt>
                <c:pt idx="11928">
                  <c:v>178920</c:v>
                </c:pt>
                <c:pt idx="11929">
                  <c:v>178935</c:v>
                </c:pt>
                <c:pt idx="11930">
                  <c:v>178950</c:v>
                </c:pt>
                <c:pt idx="11931">
                  <c:v>178965</c:v>
                </c:pt>
                <c:pt idx="11932">
                  <c:v>178980</c:v>
                </c:pt>
                <c:pt idx="11933">
                  <c:v>178995</c:v>
                </c:pt>
                <c:pt idx="11934">
                  <c:v>179010</c:v>
                </c:pt>
                <c:pt idx="11935">
                  <c:v>179025</c:v>
                </c:pt>
                <c:pt idx="11936">
                  <c:v>179040</c:v>
                </c:pt>
                <c:pt idx="11937">
                  <c:v>179055</c:v>
                </c:pt>
                <c:pt idx="11938">
                  <c:v>179070</c:v>
                </c:pt>
                <c:pt idx="11939">
                  <c:v>179085</c:v>
                </c:pt>
                <c:pt idx="11940">
                  <c:v>179100</c:v>
                </c:pt>
                <c:pt idx="11941">
                  <c:v>179115</c:v>
                </c:pt>
                <c:pt idx="11942">
                  <c:v>179130</c:v>
                </c:pt>
                <c:pt idx="11943">
                  <c:v>179145</c:v>
                </c:pt>
                <c:pt idx="11944">
                  <c:v>179160</c:v>
                </c:pt>
                <c:pt idx="11945">
                  <c:v>179175</c:v>
                </c:pt>
                <c:pt idx="11946">
                  <c:v>179190</c:v>
                </c:pt>
                <c:pt idx="11947">
                  <c:v>179205</c:v>
                </c:pt>
                <c:pt idx="11948">
                  <c:v>179220</c:v>
                </c:pt>
                <c:pt idx="11949">
                  <c:v>179235</c:v>
                </c:pt>
                <c:pt idx="11950">
                  <c:v>179250</c:v>
                </c:pt>
                <c:pt idx="11951">
                  <c:v>179265</c:v>
                </c:pt>
                <c:pt idx="11952">
                  <c:v>179280</c:v>
                </c:pt>
                <c:pt idx="11953">
                  <c:v>179295</c:v>
                </c:pt>
                <c:pt idx="11954">
                  <c:v>179310</c:v>
                </c:pt>
                <c:pt idx="11955">
                  <c:v>179325</c:v>
                </c:pt>
                <c:pt idx="11956">
                  <c:v>179340</c:v>
                </c:pt>
                <c:pt idx="11957">
                  <c:v>179355</c:v>
                </c:pt>
                <c:pt idx="11958">
                  <c:v>179370</c:v>
                </c:pt>
                <c:pt idx="11959">
                  <c:v>179385</c:v>
                </c:pt>
                <c:pt idx="11960">
                  <c:v>179400</c:v>
                </c:pt>
                <c:pt idx="11961">
                  <c:v>179415</c:v>
                </c:pt>
                <c:pt idx="11962">
                  <c:v>179430</c:v>
                </c:pt>
                <c:pt idx="11963">
                  <c:v>179445</c:v>
                </c:pt>
                <c:pt idx="11964">
                  <c:v>179460</c:v>
                </c:pt>
                <c:pt idx="11965">
                  <c:v>179475</c:v>
                </c:pt>
                <c:pt idx="11966">
                  <c:v>179490</c:v>
                </c:pt>
                <c:pt idx="11967">
                  <c:v>179505</c:v>
                </c:pt>
                <c:pt idx="11968">
                  <c:v>179520</c:v>
                </c:pt>
                <c:pt idx="11969">
                  <c:v>179535</c:v>
                </c:pt>
                <c:pt idx="11970">
                  <c:v>179550</c:v>
                </c:pt>
                <c:pt idx="11971">
                  <c:v>179565</c:v>
                </c:pt>
                <c:pt idx="11972">
                  <c:v>179580</c:v>
                </c:pt>
                <c:pt idx="11973">
                  <c:v>179595</c:v>
                </c:pt>
                <c:pt idx="11974">
                  <c:v>179610</c:v>
                </c:pt>
                <c:pt idx="11975">
                  <c:v>179625</c:v>
                </c:pt>
                <c:pt idx="11976">
                  <c:v>179640</c:v>
                </c:pt>
                <c:pt idx="11977">
                  <c:v>179655</c:v>
                </c:pt>
                <c:pt idx="11978">
                  <c:v>179670</c:v>
                </c:pt>
                <c:pt idx="11979">
                  <c:v>179685</c:v>
                </c:pt>
                <c:pt idx="11980">
                  <c:v>179700</c:v>
                </c:pt>
                <c:pt idx="11981">
                  <c:v>179715</c:v>
                </c:pt>
                <c:pt idx="11982">
                  <c:v>179730</c:v>
                </c:pt>
                <c:pt idx="11983">
                  <c:v>179745</c:v>
                </c:pt>
                <c:pt idx="11984">
                  <c:v>179760</c:v>
                </c:pt>
                <c:pt idx="11985">
                  <c:v>179775</c:v>
                </c:pt>
                <c:pt idx="11986">
                  <c:v>179790</c:v>
                </c:pt>
                <c:pt idx="11987">
                  <c:v>179805</c:v>
                </c:pt>
                <c:pt idx="11988">
                  <c:v>179820</c:v>
                </c:pt>
                <c:pt idx="11989">
                  <c:v>179835</c:v>
                </c:pt>
                <c:pt idx="11990">
                  <c:v>179850</c:v>
                </c:pt>
                <c:pt idx="11991">
                  <c:v>179865</c:v>
                </c:pt>
                <c:pt idx="11992">
                  <c:v>179880</c:v>
                </c:pt>
                <c:pt idx="11993">
                  <c:v>179895</c:v>
                </c:pt>
                <c:pt idx="11994">
                  <c:v>179910</c:v>
                </c:pt>
                <c:pt idx="11995">
                  <c:v>179925</c:v>
                </c:pt>
                <c:pt idx="11996">
                  <c:v>179940</c:v>
                </c:pt>
                <c:pt idx="11997">
                  <c:v>179955</c:v>
                </c:pt>
                <c:pt idx="11998">
                  <c:v>179970</c:v>
                </c:pt>
                <c:pt idx="11999">
                  <c:v>179985</c:v>
                </c:pt>
                <c:pt idx="12000">
                  <c:v>180000</c:v>
                </c:pt>
                <c:pt idx="12001">
                  <c:v>180015</c:v>
                </c:pt>
                <c:pt idx="12002">
                  <c:v>180030</c:v>
                </c:pt>
                <c:pt idx="12003">
                  <c:v>180045</c:v>
                </c:pt>
                <c:pt idx="12004">
                  <c:v>180060</c:v>
                </c:pt>
                <c:pt idx="12005">
                  <c:v>180075</c:v>
                </c:pt>
                <c:pt idx="12006">
                  <c:v>180090</c:v>
                </c:pt>
                <c:pt idx="12007">
                  <c:v>180105</c:v>
                </c:pt>
                <c:pt idx="12008">
                  <c:v>180120</c:v>
                </c:pt>
                <c:pt idx="12009">
                  <c:v>180135</c:v>
                </c:pt>
                <c:pt idx="12010">
                  <c:v>180150</c:v>
                </c:pt>
                <c:pt idx="12011">
                  <c:v>180165</c:v>
                </c:pt>
                <c:pt idx="12012">
                  <c:v>180180</c:v>
                </c:pt>
                <c:pt idx="12013">
                  <c:v>180195</c:v>
                </c:pt>
                <c:pt idx="12014">
                  <c:v>180210</c:v>
                </c:pt>
                <c:pt idx="12015">
                  <c:v>180225</c:v>
                </c:pt>
                <c:pt idx="12016">
                  <c:v>180240</c:v>
                </c:pt>
                <c:pt idx="12017">
                  <c:v>180255</c:v>
                </c:pt>
                <c:pt idx="12018">
                  <c:v>180270</c:v>
                </c:pt>
                <c:pt idx="12019">
                  <c:v>180285</c:v>
                </c:pt>
                <c:pt idx="12020">
                  <c:v>180300</c:v>
                </c:pt>
                <c:pt idx="12021">
                  <c:v>180315</c:v>
                </c:pt>
                <c:pt idx="12022">
                  <c:v>180330</c:v>
                </c:pt>
                <c:pt idx="12023">
                  <c:v>180345</c:v>
                </c:pt>
                <c:pt idx="12024">
                  <c:v>180360</c:v>
                </c:pt>
                <c:pt idx="12025">
                  <c:v>180375</c:v>
                </c:pt>
                <c:pt idx="12026">
                  <c:v>180390</c:v>
                </c:pt>
                <c:pt idx="12027">
                  <c:v>180405</c:v>
                </c:pt>
                <c:pt idx="12028">
                  <c:v>180420</c:v>
                </c:pt>
                <c:pt idx="12029">
                  <c:v>180435</c:v>
                </c:pt>
                <c:pt idx="12030">
                  <c:v>180450</c:v>
                </c:pt>
                <c:pt idx="12031">
                  <c:v>180465</c:v>
                </c:pt>
                <c:pt idx="12032">
                  <c:v>180480</c:v>
                </c:pt>
                <c:pt idx="12033">
                  <c:v>180495</c:v>
                </c:pt>
                <c:pt idx="12034">
                  <c:v>180510</c:v>
                </c:pt>
                <c:pt idx="12035">
                  <c:v>180525</c:v>
                </c:pt>
                <c:pt idx="12036">
                  <c:v>180540</c:v>
                </c:pt>
                <c:pt idx="12037">
                  <c:v>180555</c:v>
                </c:pt>
                <c:pt idx="12038">
                  <c:v>180570</c:v>
                </c:pt>
                <c:pt idx="12039">
                  <c:v>180585</c:v>
                </c:pt>
                <c:pt idx="12040">
                  <c:v>180600</c:v>
                </c:pt>
                <c:pt idx="12041">
                  <c:v>180615</c:v>
                </c:pt>
                <c:pt idx="12042">
                  <c:v>180630</c:v>
                </c:pt>
                <c:pt idx="12043">
                  <c:v>180645</c:v>
                </c:pt>
                <c:pt idx="12044">
                  <c:v>180660</c:v>
                </c:pt>
                <c:pt idx="12045">
                  <c:v>180675</c:v>
                </c:pt>
                <c:pt idx="12046">
                  <c:v>180690</c:v>
                </c:pt>
                <c:pt idx="12047">
                  <c:v>180705</c:v>
                </c:pt>
                <c:pt idx="12048">
                  <c:v>180720</c:v>
                </c:pt>
                <c:pt idx="12049">
                  <c:v>180735</c:v>
                </c:pt>
                <c:pt idx="12050">
                  <c:v>180750</c:v>
                </c:pt>
                <c:pt idx="12051">
                  <c:v>180765</c:v>
                </c:pt>
                <c:pt idx="12052">
                  <c:v>180780</c:v>
                </c:pt>
                <c:pt idx="12053">
                  <c:v>180795</c:v>
                </c:pt>
                <c:pt idx="12054">
                  <c:v>180810</c:v>
                </c:pt>
                <c:pt idx="12055">
                  <c:v>180825</c:v>
                </c:pt>
                <c:pt idx="12056">
                  <c:v>180840</c:v>
                </c:pt>
                <c:pt idx="12057">
                  <c:v>180855</c:v>
                </c:pt>
                <c:pt idx="12058">
                  <c:v>180870</c:v>
                </c:pt>
                <c:pt idx="12059">
                  <c:v>180885</c:v>
                </c:pt>
                <c:pt idx="12060">
                  <c:v>180900</c:v>
                </c:pt>
                <c:pt idx="12061">
                  <c:v>180915</c:v>
                </c:pt>
                <c:pt idx="12062">
                  <c:v>180930</c:v>
                </c:pt>
                <c:pt idx="12063">
                  <c:v>180945</c:v>
                </c:pt>
                <c:pt idx="12064">
                  <c:v>180960</c:v>
                </c:pt>
                <c:pt idx="12065">
                  <c:v>180975</c:v>
                </c:pt>
                <c:pt idx="12066">
                  <c:v>180990</c:v>
                </c:pt>
                <c:pt idx="12067">
                  <c:v>181005</c:v>
                </c:pt>
                <c:pt idx="12068">
                  <c:v>181020</c:v>
                </c:pt>
                <c:pt idx="12069">
                  <c:v>181035</c:v>
                </c:pt>
                <c:pt idx="12070">
                  <c:v>181050</c:v>
                </c:pt>
                <c:pt idx="12071">
                  <c:v>181065</c:v>
                </c:pt>
                <c:pt idx="12072">
                  <c:v>181080</c:v>
                </c:pt>
                <c:pt idx="12073">
                  <c:v>181095</c:v>
                </c:pt>
                <c:pt idx="12074">
                  <c:v>181110</c:v>
                </c:pt>
                <c:pt idx="12075">
                  <c:v>181125</c:v>
                </c:pt>
                <c:pt idx="12076">
                  <c:v>181140</c:v>
                </c:pt>
                <c:pt idx="12077">
                  <c:v>181155</c:v>
                </c:pt>
                <c:pt idx="12078">
                  <c:v>181170</c:v>
                </c:pt>
                <c:pt idx="12079">
                  <c:v>181185</c:v>
                </c:pt>
                <c:pt idx="12080">
                  <c:v>181200</c:v>
                </c:pt>
                <c:pt idx="12081">
                  <c:v>181215</c:v>
                </c:pt>
                <c:pt idx="12082">
                  <c:v>181230</c:v>
                </c:pt>
                <c:pt idx="12083">
                  <c:v>181245</c:v>
                </c:pt>
                <c:pt idx="12084">
                  <c:v>181260</c:v>
                </c:pt>
                <c:pt idx="12085">
                  <c:v>181275</c:v>
                </c:pt>
                <c:pt idx="12086">
                  <c:v>181290</c:v>
                </c:pt>
                <c:pt idx="12087">
                  <c:v>181305</c:v>
                </c:pt>
                <c:pt idx="12088">
                  <c:v>181320</c:v>
                </c:pt>
                <c:pt idx="12089">
                  <c:v>181335</c:v>
                </c:pt>
                <c:pt idx="12090">
                  <c:v>181350</c:v>
                </c:pt>
                <c:pt idx="12091">
                  <c:v>181365</c:v>
                </c:pt>
                <c:pt idx="12092">
                  <c:v>181380</c:v>
                </c:pt>
                <c:pt idx="12093">
                  <c:v>181395</c:v>
                </c:pt>
                <c:pt idx="12094">
                  <c:v>181410</c:v>
                </c:pt>
                <c:pt idx="12095">
                  <c:v>181425</c:v>
                </c:pt>
                <c:pt idx="12096">
                  <c:v>181440</c:v>
                </c:pt>
                <c:pt idx="12097">
                  <c:v>181455</c:v>
                </c:pt>
                <c:pt idx="12098">
                  <c:v>181470</c:v>
                </c:pt>
                <c:pt idx="12099">
                  <c:v>181485</c:v>
                </c:pt>
                <c:pt idx="12100">
                  <c:v>181500</c:v>
                </c:pt>
                <c:pt idx="12101">
                  <c:v>181515</c:v>
                </c:pt>
                <c:pt idx="12102">
                  <c:v>181530</c:v>
                </c:pt>
                <c:pt idx="12103">
                  <c:v>181545</c:v>
                </c:pt>
                <c:pt idx="12104">
                  <c:v>181560</c:v>
                </c:pt>
                <c:pt idx="12105">
                  <c:v>181575</c:v>
                </c:pt>
                <c:pt idx="12106">
                  <c:v>181590</c:v>
                </c:pt>
                <c:pt idx="12107">
                  <c:v>181605</c:v>
                </c:pt>
                <c:pt idx="12108">
                  <c:v>181620</c:v>
                </c:pt>
                <c:pt idx="12109">
                  <c:v>181635</c:v>
                </c:pt>
                <c:pt idx="12110">
                  <c:v>181650</c:v>
                </c:pt>
                <c:pt idx="12111">
                  <c:v>181665</c:v>
                </c:pt>
                <c:pt idx="12112">
                  <c:v>181680</c:v>
                </c:pt>
                <c:pt idx="12113">
                  <c:v>181695</c:v>
                </c:pt>
                <c:pt idx="12114">
                  <c:v>181710</c:v>
                </c:pt>
                <c:pt idx="12115">
                  <c:v>181725</c:v>
                </c:pt>
                <c:pt idx="12116">
                  <c:v>181740</c:v>
                </c:pt>
                <c:pt idx="12117">
                  <c:v>181755</c:v>
                </c:pt>
                <c:pt idx="12118">
                  <c:v>181770</c:v>
                </c:pt>
                <c:pt idx="12119">
                  <c:v>181785</c:v>
                </c:pt>
                <c:pt idx="12120">
                  <c:v>181800</c:v>
                </c:pt>
                <c:pt idx="12121">
                  <c:v>181815</c:v>
                </c:pt>
                <c:pt idx="12122">
                  <c:v>181830</c:v>
                </c:pt>
                <c:pt idx="12123">
                  <c:v>181845</c:v>
                </c:pt>
                <c:pt idx="12124">
                  <c:v>181860</c:v>
                </c:pt>
                <c:pt idx="12125">
                  <c:v>181875</c:v>
                </c:pt>
                <c:pt idx="12126">
                  <c:v>181890</c:v>
                </c:pt>
                <c:pt idx="12127">
                  <c:v>181905</c:v>
                </c:pt>
                <c:pt idx="12128">
                  <c:v>181920</c:v>
                </c:pt>
                <c:pt idx="12129">
                  <c:v>181935</c:v>
                </c:pt>
                <c:pt idx="12130">
                  <c:v>181950</c:v>
                </c:pt>
                <c:pt idx="12131">
                  <c:v>181965</c:v>
                </c:pt>
                <c:pt idx="12132">
                  <c:v>181980</c:v>
                </c:pt>
                <c:pt idx="12133">
                  <c:v>181995</c:v>
                </c:pt>
                <c:pt idx="12134">
                  <c:v>182010</c:v>
                </c:pt>
                <c:pt idx="12135">
                  <c:v>182025</c:v>
                </c:pt>
                <c:pt idx="12136">
                  <c:v>182040</c:v>
                </c:pt>
                <c:pt idx="12137">
                  <c:v>182055</c:v>
                </c:pt>
                <c:pt idx="12138">
                  <c:v>182070</c:v>
                </c:pt>
                <c:pt idx="12139">
                  <c:v>182085</c:v>
                </c:pt>
                <c:pt idx="12140">
                  <c:v>182100</c:v>
                </c:pt>
                <c:pt idx="12141">
                  <c:v>182115</c:v>
                </c:pt>
                <c:pt idx="12142">
                  <c:v>182130</c:v>
                </c:pt>
                <c:pt idx="12143">
                  <c:v>182145</c:v>
                </c:pt>
                <c:pt idx="12144">
                  <c:v>182160</c:v>
                </c:pt>
                <c:pt idx="12145">
                  <c:v>182175</c:v>
                </c:pt>
                <c:pt idx="12146">
                  <c:v>182190</c:v>
                </c:pt>
                <c:pt idx="12147">
                  <c:v>182205</c:v>
                </c:pt>
                <c:pt idx="12148">
                  <c:v>182220</c:v>
                </c:pt>
                <c:pt idx="12149">
                  <c:v>182235</c:v>
                </c:pt>
                <c:pt idx="12150">
                  <c:v>182250</c:v>
                </c:pt>
                <c:pt idx="12151">
                  <c:v>182265</c:v>
                </c:pt>
                <c:pt idx="12152">
                  <c:v>182280</c:v>
                </c:pt>
                <c:pt idx="12153">
                  <c:v>182295</c:v>
                </c:pt>
                <c:pt idx="12154">
                  <c:v>182310</c:v>
                </c:pt>
                <c:pt idx="12155">
                  <c:v>182325</c:v>
                </c:pt>
                <c:pt idx="12156">
                  <c:v>182340</c:v>
                </c:pt>
                <c:pt idx="12157">
                  <c:v>182355</c:v>
                </c:pt>
                <c:pt idx="12158">
                  <c:v>182370</c:v>
                </c:pt>
                <c:pt idx="12159">
                  <c:v>182385</c:v>
                </c:pt>
                <c:pt idx="12160">
                  <c:v>182400</c:v>
                </c:pt>
                <c:pt idx="12161">
                  <c:v>182415</c:v>
                </c:pt>
                <c:pt idx="12162">
                  <c:v>182430</c:v>
                </c:pt>
                <c:pt idx="12163">
                  <c:v>182445</c:v>
                </c:pt>
                <c:pt idx="12164">
                  <c:v>182460</c:v>
                </c:pt>
                <c:pt idx="12165">
                  <c:v>182475</c:v>
                </c:pt>
                <c:pt idx="12166">
                  <c:v>182490</c:v>
                </c:pt>
                <c:pt idx="12167">
                  <c:v>182505</c:v>
                </c:pt>
                <c:pt idx="12168">
                  <c:v>182520</c:v>
                </c:pt>
                <c:pt idx="12169">
                  <c:v>182535</c:v>
                </c:pt>
                <c:pt idx="12170">
                  <c:v>182550</c:v>
                </c:pt>
                <c:pt idx="12171">
                  <c:v>182565</c:v>
                </c:pt>
                <c:pt idx="12172">
                  <c:v>182580</c:v>
                </c:pt>
                <c:pt idx="12173">
                  <c:v>182595</c:v>
                </c:pt>
                <c:pt idx="12174">
                  <c:v>182610</c:v>
                </c:pt>
                <c:pt idx="12175">
                  <c:v>182625</c:v>
                </c:pt>
                <c:pt idx="12176">
                  <c:v>182640</c:v>
                </c:pt>
                <c:pt idx="12177">
                  <c:v>182655</c:v>
                </c:pt>
                <c:pt idx="12178">
                  <c:v>182670</c:v>
                </c:pt>
                <c:pt idx="12179">
                  <c:v>182685</c:v>
                </c:pt>
                <c:pt idx="12180">
                  <c:v>182700</c:v>
                </c:pt>
                <c:pt idx="12181">
                  <c:v>182715</c:v>
                </c:pt>
                <c:pt idx="12182">
                  <c:v>182730</c:v>
                </c:pt>
                <c:pt idx="12183">
                  <c:v>182745</c:v>
                </c:pt>
                <c:pt idx="12184">
                  <c:v>182760</c:v>
                </c:pt>
                <c:pt idx="12185">
                  <c:v>182775</c:v>
                </c:pt>
                <c:pt idx="12186">
                  <c:v>182790</c:v>
                </c:pt>
                <c:pt idx="12187">
                  <c:v>182805</c:v>
                </c:pt>
                <c:pt idx="12188">
                  <c:v>182820</c:v>
                </c:pt>
                <c:pt idx="12189">
                  <c:v>182835</c:v>
                </c:pt>
                <c:pt idx="12190">
                  <c:v>182850</c:v>
                </c:pt>
                <c:pt idx="12191">
                  <c:v>182865</c:v>
                </c:pt>
                <c:pt idx="12192">
                  <c:v>182880</c:v>
                </c:pt>
                <c:pt idx="12193">
                  <c:v>182895</c:v>
                </c:pt>
                <c:pt idx="12194">
                  <c:v>182910</c:v>
                </c:pt>
                <c:pt idx="12195">
                  <c:v>182925</c:v>
                </c:pt>
                <c:pt idx="12196">
                  <c:v>182940</c:v>
                </c:pt>
                <c:pt idx="12197">
                  <c:v>182955</c:v>
                </c:pt>
                <c:pt idx="12198">
                  <c:v>182970</c:v>
                </c:pt>
                <c:pt idx="12199">
                  <c:v>182985</c:v>
                </c:pt>
                <c:pt idx="12200">
                  <c:v>183000</c:v>
                </c:pt>
                <c:pt idx="12201">
                  <c:v>183015</c:v>
                </c:pt>
                <c:pt idx="12202">
                  <c:v>183030</c:v>
                </c:pt>
                <c:pt idx="12203">
                  <c:v>183045</c:v>
                </c:pt>
                <c:pt idx="12204">
                  <c:v>183060</c:v>
                </c:pt>
                <c:pt idx="12205">
                  <c:v>183075</c:v>
                </c:pt>
                <c:pt idx="12206">
                  <c:v>183090</c:v>
                </c:pt>
                <c:pt idx="12207">
                  <c:v>183105</c:v>
                </c:pt>
                <c:pt idx="12208">
                  <c:v>183120</c:v>
                </c:pt>
                <c:pt idx="12209">
                  <c:v>183135</c:v>
                </c:pt>
                <c:pt idx="12210">
                  <c:v>183150</c:v>
                </c:pt>
                <c:pt idx="12211">
                  <c:v>183165</c:v>
                </c:pt>
                <c:pt idx="12212">
                  <c:v>183180</c:v>
                </c:pt>
                <c:pt idx="12213">
                  <c:v>183195</c:v>
                </c:pt>
                <c:pt idx="12214">
                  <c:v>183210</c:v>
                </c:pt>
                <c:pt idx="12215">
                  <c:v>183225</c:v>
                </c:pt>
                <c:pt idx="12216">
                  <c:v>183240</c:v>
                </c:pt>
                <c:pt idx="12217">
                  <c:v>183255</c:v>
                </c:pt>
                <c:pt idx="12218">
                  <c:v>183270</c:v>
                </c:pt>
                <c:pt idx="12219">
                  <c:v>183285</c:v>
                </c:pt>
                <c:pt idx="12220">
                  <c:v>183300</c:v>
                </c:pt>
                <c:pt idx="12221">
                  <c:v>183315</c:v>
                </c:pt>
                <c:pt idx="12222">
                  <c:v>183330</c:v>
                </c:pt>
                <c:pt idx="12223">
                  <c:v>183345</c:v>
                </c:pt>
                <c:pt idx="12224">
                  <c:v>183360</c:v>
                </c:pt>
                <c:pt idx="12225">
                  <c:v>183375</c:v>
                </c:pt>
                <c:pt idx="12226">
                  <c:v>183390</c:v>
                </c:pt>
                <c:pt idx="12227">
                  <c:v>183405</c:v>
                </c:pt>
                <c:pt idx="12228">
                  <c:v>183420</c:v>
                </c:pt>
                <c:pt idx="12229">
                  <c:v>183435</c:v>
                </c:pt>
                <c:pt idx="12230">
                  <c:v>183450</c:v>
                </c:pt>
                <c:pt idx="12231">
                  <c:v>183465</c:v>
                </c:pt>
                <c:pt idx="12232">
                  <c:v>183480</c:v>
                </c:pt>
                <c:pt idx="12233">
                  <c:v>183495</c:v>
                </c:pt>
                <c:pt idx="12234">
                  <c:v>183510</c:v>
                </c:pt>
                <c:pt idx="12235">
                  <c:v>183525</c:v>
                </c:pt>
                <c:pt idx="12236">
                  <c:v>183540</c:v>
                </c:pt>
                <c:pt idx="12237">
                  <c:v>183555</c:v>
                </c:pt>
                <c:pt idx="12238">
                  <c:v>183570</c:v>
                </c:pt>
                <c:pt idx="12239">
                  <c:v>183585</c:v>
                </c:pt>
                <c:pt idx="12240">
                  <c:v>183600</c:v>
                </c:pt>
                <c:pt idx="12241">
                  <c:v>183615</c:v>
                </c:pt>
                <c:pt idx="12242">
                  <c:v>183630</c:v>
                </c:pt>
                <c:pt idx="12243">
                  <c:v>183645</c:v>
                </c:pt>
                <c:pt idx="12244">
                  <c:v>183660</c:v>
                </c:pt>
                <c:pt idx="12245">
                  <c:v>183675</c:v>
                </c:pt>
                <c:pt idx="12246">
                  <c:v>183690</c:v>
                </c:pt>
                <c:pt idx="12247">
                  <c:v>183705</c:v>
                </c:pt>
                <c:pt idx="12248">
                  <c:v>183720</c:v>
                </c:pt>
                <c:pt idx="12249">
                  <c:v>183735</c:v>
                </c:pt>
                <c:pt idx="12250">
                  <c:v>183750</c:v>
                </c:pt>
                <c:pt idx="12251">
                  <c:v>183765</c:v>
                </c:pt>
                <c:pt idx="12252">
                  <c:v>183780</c:v>
                </c:pt>
                <c:pt idx="12253">
                  <c:v>183795</c:v>
                </c:pt>
                <c:pt idx="12254">
                  <c:v>183810</c:v>
                </c:pt>
                <c:pt idx="12255">
                  <c:v>183825</c:v>
                </c:pt>
                <c:pt idx="12256">
                  <c:v>183840</c:v>
                </c:pt>
                <c:pt idx="12257">
                  <c:v>183855</c:v>
                </c:pt>
                <c:pt idx="12258">
                  <c:v>183870</c:v>
                </c:pt>
                <c:pt idx="12259">
                  <c:v>183885</c:v>
                </c:pt>
                <c:pt idx="12260">
                  <c:v>183900</c:v>
                </c:pt>
                <c:pt idx="12261">
                  <c:v>183915</c:v>
                </c:pt>
                <c:pt idx="12262">
                  <c:v>183930</c:v>
                </c:pt>
                <c:pt idx="12263">
                  <c:v>183945</c:v>
                </c:pt>
                <c:pt idx="12264">
                  <c:v>183960</c:v>
                </c:pt>
                <c:pt idx="12265">
                  <c:v>183975</c:v>
                </c:pt>
                <c:pt idx="12266">
                  <c:v>183990</c:v>
                </c:pt>
                <c:pt idx="12267">
                  <c:v>184005</c:v>
                </c:pt>
                <c:pt idx="12268">
                  <c:v>184020</c:v>
                </c:pt>
                <c:pt idx="12269">
                  <c:v>184035</c:v>
                </c:pt>
                <c:pt idx="12270">
                  <c:v>184050</c:v>
                </c:pt>
                <c:pt idx="12271">
                  <c:v>184065</c:v>
                </c:pt>
                <c:pt idx="12272">
                  <c:v>184080</c:v>
                </c:pt>
                <c:pt idx="12273">
                  <c:v>184095</c:v>
                </c:pt>
                <c:pt idx="12274">
                  <c:v>184110</c:v>
                </c:pt>
                <c:pt idx="12275">
                  <c:v>184125</c:v>
                </c:pt>
                <c:pt idx="12276">
                  <c:v>184140</c:v>
                </c:pt>
                <c:pt idx="12277">
                  <c:v>184155</c:v>
                </c:pt>
                <c:pt idx="12278">
                  <c:v>184170</c:v>
                </c:pt>
                <c:pt idx="12279">
                  <c:v>184185</c:v>
                </c:pt>
                <c:pt idx="12280">
                  <c:v>184200</c:v>
                </c:pt>
                <c:pt idx="12281">
                  <c:v>184215</c:v>
                </c:pt>
                <c:pt idx="12282">
                  <c:v>184230</c:v>
                </c:pt>
                <c:pt idx="12283">
                  <c:v>184245</c:v>
                </c:pt>
                <c:pt idx="12284">
                  <c:v>184260</c:v>
                </c:pt>
                <c:pt idx="12285">
                  <c:v>184275</c:v>
                </c:pt>
                <c:pt idx="12286">
                  <c:v>184290</c:v>
                </c:pt>
                <c:pt idx="12287">
                  <c:v>184305</c:v>
                </c:pt>
                <c:pt idx="12288">
                  <c:v>184320</c:v>
                </c:pt>
                <c:pt idx="12289">
                  <c:v>184335</c:v>
                </c:pt>
                <c:pt idx="12290">
                  <c:v>184350</c:v>
                </c:pt>
                <c:pt idx="12291">
                  <c:v>184365</c:v>
                </c:pt>
                <c:pt idx="12292">
                  <c:v>184380</c:v>
                </c:pt>
                <c:pt idx="12293">
                  <c:v>184395</c:v>
                </c:pt>
                <c:pt idx="12294">
                  <c:v>184410</c:v>
                </c:pt>
                <c:pt idx="12295">
                  <c:v>184425</c:v>
                </c:pt>
                <c:pt idx="12296">
                  <c:v>184440</c:v>
                </c:pt>
                <c:pt idx="12297">
                  <c:v>184455</c:v>
                </c:pt>
                <c:pt idx="12298">
                  <c:v>184470</c:v>
                </c:pt>
                <c:pt idx="12299">
                  <c:v>184485</c:v>
                </c:pt>
                <c:pt idx="12300">
                  <c:v>184500</c:v>
                </c:pt>
                <c:pt idx="12301">
                  <c:v>184515</c:v>
                </c:pt>
                <c:pt idx="12302">
                  <c:v>184530</c:v>
                </c:pt>
                <c:pt idx="12303">
                  <c:v>184545</c:v>
                </c:pt>
                <c:pt idx="12304">
                  <c:v>184560</c:v>
                </c:pt>
                <c:pt idx="12305">
                  <c:v>184575</c:v>
                </c:pt>
                <c:pt idx="12306">
                  <c:v>184590</c:v>
                </c:pt>
                <c:pt idx="12307">
                  <c:v>184605</c:v>
                </c:pt>
                <c:pt idx="12308">
                  <c:v>184620</c:v>
                </c:pt>
                <c:pt idx="12309">
                  <c:v>184635</c:v>
                </c:pt>
                <c:pt idx="12310">
                  <c:v>184650</c:v>
                </c:pt>
                <c:pt idx="12311">
                  <c:v>184665</c:v>
                </c:pt>
                <c:pt idx="12312">
                  <c:v>184680</c:v>
                </c:pt>
                <c:pt idx="12313">
                  <c:v>184695</c:v>
                </c:pt>
                <c:pt idx="12314">
                  <c:v>184710</c:v>
                </c:pt>
                <c:pt idx="12315">
                  <c:v>184725</c:v>
                </c:pt>
                <c:pt idx="12316">
                  <c:v>184740</c:v>
                </c:pt>
                <c:pt idx="12317">
                  <c:v>184755</c:v>
                </c:pt>
                <c:pt idx="12318">
                  <c:v>184770</c:v>
                </c:pt>
                <c:pt idx="12319">
                  <c:v>184785</c:v>
                </c:pt>
                <c:pt idx="12320">
                  <c:v>184800</c:v>
                </c:pt>
                <c:pt idx="12321">
                  <c:v>184815</c:v>
                </c:pt>
                <c:pt idx="12322">
                  <c:v>184830</c:v>
                </c:pt>
                <c:pt idx="12323">
                  <c:v>184845</c:v>
                </c:pt>
                <c:pt idx="12324">
                  <c:v>184860</c:v>
                </c:pt>
                <c:pt idx="12325">
                  <c:v>184875</c:v>
                </c:pt>
                <c:pt idx="12326">
                  <c:v>184890</c:v>
                </c:pt>
                <c:pt idx="12327">
                  <c:v>184905</c:v>
                </c:pt>
                <c:pt idx="12328">
                  <c:v>184920</c:v>
                </c:pt>
                <c:pt idx="12329">
                  <c:v>184935</c:v>
                </c:pt>
                <c:pt idx="12330">
                  <c:v>184950</c:v>
                </c:pt>
                <c:pt idx="12331">
                  <c:v>184965</c:v>
                </c:pt>
                <c:pt idx="12332">
                  <c:v>184980</c:v>
                </c:pt>
                <c:pt idx="12333">
                  <c:v>184995</c:v>
                </c:pt>
                <c:pt idx="12334">
                  <c:v>185010</c:v>
                </c:pt>
                <c:pt idx="12335">
                  <c:v>185025</c:v>
                </c:pt>
                <c:pt idx="12336">
                  <c:v>185040</c:v>
                </c:pt>
                <c:pt idx="12337">
                  <c:v>185055</c:v>
                </c:pt>
                <c:pt idx="12338">
                  <c:v>185070</c:v>
                </c:pt>
                <c:pt idx="12339">
                  <c:v>185085</c:v>
                </c:pt>
                <c:pt idx="12340">
                  <c:v>185100</c:v>
                </c:pt>
                <c:pt idx="12341">
                  <c:v>185115</c:v>
                </c:pt>
                <c:pt idx="12342">
                  <c:v>185130</c:v>
                </c:pt>
                <c:pt idx="12343">
                  <c:v>185145</c:v>
                </c:pt>
                <c:pt idx="12344">
                  <c:v>185160</c:v>
                </c:pt>
                <c:pt idx="12345">
                  <c:v>185175</c:v>
                </c:pt>
                <c:pt idx="12346">
                  <c:v>185190</c:v>
                </c:pt>
                <c:pt idx="12347">
                  <c:v>185205</c:v>
                </c:pt>
                <c:pt idx="12348">
                  <c:v>185220</c:v>
                </c:pt>
                <c:pt idx="12349">
                  <c:v>185235</c:v>
                </c:pt>
                <c:pt idx="12350">
                  <c:v>185250</c:v>
                </c:pt>
                <c:pt idx="12351">
                  <c:v>185265</c:v>
                </c:pt>
                <c:pt idx="12352">
                  <c:v>185280</c:v>
                </c:pt>
                <c:pt idx="12353">
                  <c:v>185295</c:v>
                </c:pt>
                <c:pt idx="12354">
                  <c:v>185310</c:v>
                </c:pt>
                <c:pt idx="12355">
                  <c:v>185325</c:v>
                </c:pt>
                <c:pt idx="12356">
                  <c:v>185340</c:v>
                </c:pt>
                <c:pt idx="12357">
                  <c:v>185355</c:v>
                </c:pt>
                <c:pt idx="12358">
                  <c:v>185370</c:v>
                </c:pt>
                <c:pt idx="12359">
                  <c:v>185385</c:v>
                </c:pt>
                <c:pt idx="12360">
                  <c:v>185400</c:v>
                </c:pt>
                <c:pt idx="12361">
                  <c:v>185415</c:v>
                </c:pt>
                <c:pt idx="12362">
                  <c:v>185430</c:v>
                </c:pt>
                <c:pt idx="12363">
                  <c:v>185445</c:v>
                </c:pt>
                <c:pt idx="12364">
                  <c:v>185460</c:v>
                </c:pt>
                <c:pt idx="12365">
                  <c:v>185475</c:v>
                </c:pt>
                <c:pt idx="12366">
                  <c:v>185490</c:v>
                </c:pt>
                <c:pt idx="12367">
                  <c:v>185505</c:v>
                </c:pt>
                <c:pt idx="12368">
                  <c:v>185520</c:v>
                </c:pt>
                <c:pt idx="12369">
                  <c:v>185535</c:v>
                </c:pt>
                <c:pt idx="12370">
                  <c:v>185550</c:v>
                </c:pt>
                <c:pt idx="12371">
                  <c:v>185565</c:v>
                </c:pt>
                <c:pt idx="12372">
                  <c:v>185580</c:v>
                </c:pt>
                <c:pt idx="12373">
                  <c:v>185595</c:v>
                </c:pt>
                <c:pt idx="12374">
                  <c:v>185610</c:v>
                </c:pt>
                <c:pt idx="12375">
                  <c:v>185625</c:v>
                </c:pt>
                <c:pt idx="12376">
                  <c:v>185640</c:v>
                </c:pt>
                <c:pt idx="12377">
                  <c:v>185655</c:v>
                </c:pt>
                <c:pt idx="12378">
                  <c:v>185670</c:v>
                </c:pt>
                <c:pt idx="12379">
                  <c:v>185685</c:v>
                </c:pt>
                <c:pt idx="12380">
                  <c:v>185700</c:v>
                </c:pt>
                <c:pt idx="12381">
                  <c:v>185715</c:v>
                </c:pt>
                <c:pt idx="12382">
                  <c:v>185730</c:v>
                </c:pt>
                <c:pt idx="12383">
                  <c:v>185745</c:v>
                </c:pt>
                <c:pt idx="12384">
                  <c:v>185760</c:v>
                </c:pt>
                <c:pt idx="12385">
                  <c:v>185775</c:v>
                </c:pt>
                <c:pt idx="12386">
                  <c:v>185790</c:v>
                </c:pt>
                <c:pt idx="12387">
                  <c:v>185805</c:v>
                </c:pt>
                <c:pt idx="12388">
                  <c:v>185820</c:v>
                </c:pt>
                <c:pt idx="12389">
                  <c:v>185835</c:v>
                </c:pt>
                <c:pt idx="12390">
                  <c:v>185850</c:v>
                </c:pt>
                <c:pt idx="12391">
                  <c:v>185865</c:v>
                </c:pt>
                <c:pt idx="12392">
                  <c:v>185880</c:v>
                </c:pt>
                <c:pt idx="12393">
                  <c:v>185895</c:v>
                </c:pt>
                <c:pt idx="12394">
                  <c:v>185910</c:v>
                </c:pt>
                <c:pt idx="12395">
                  <c:v>185925</c:v>
                </c:pt>
                <c:pt idx="12396">
                  <c:v>185940</c:v>
                </c:pt>
                <c:pt idx="12397">
                  <c:v>185955</c:v>
                </c:pt>
                <c:pt idx="12398">
                  <c:v>185970</c:v>
                </c:pt>
                <c:pt idx="12399">
                  <c:v>185985</c:v>
                </c:pt>
                <c:pt idx="12400">
                  <c:v>186000</c:v>
                </c:pt>
                <c:pt idx="12401">
                  <c:v>186015</c:v>
                </c:pt>
                <c:pt idx="12402">
                  <c:v>186030</c:v>
                </c:pt>
                <c:pt idx="12403">
                  <c:v>186045</c:v>
                </c:pt>
                <c:pt idx="12404">
                  <c:v>186060</c:v>
                </c:pt>
                <c:pt idx="12405">
                  <c:v>186075</c:v>
                </c:pt>
                <c:pt idx="12406">
                  <c:v>186090</c:v>
                </c:pt>
                <c:pt idx="12407">
                  <c:v>186105</c:v>
                </c:pt>
                <c:pt idx="12408">
                  <c:v>186120</c:v>
                </c:pt>
                <c:pt idx="12409">
                  <c:v>186135</c:v>
                </c:pt>
                <c:pt idx="12410">
                  <c:v>186150</c:v>
                </c:pt>
                <c:pt idx="12411">
                  <c:v>186165</c:v>
                </c:pt>
                <c:pt idx="12412">
                  <c:v>186180</c:v>
                </c:pt>
                <c:pt idx="12413">
                  <c:v>186195</c:v>
                </c:pt>
                <c:pt idx="12414">
                  <c:v>186210</c:v>
                </c:pt>
                <c:pt idx="12415">
                  <c:v>186225</c:v>
                </c:pt>
                <c:pt idx="12416">
                  <c:v>186240</c:v>
                </c:pt>
                <c:pt idx="12417">
                  <c:v>186255</c:v>
                </c:pt>
                <c:pt idx="12418">
                  <c:v>186270</c:v>
                </c:pt>
                <c:pt idx="12419">
                  <c:v>186285</c:v>
                </c:pt>
                <c:pt idx="12420">
                  <c:v>186300</c:v>
                </c:pt>
                <c:pt idx="12421">
                  <c:v>186315</c:v>
                </c:pt>
                <c:pt idx="12422">
                  <c:v>186330</c:v>
                </c:pt>
                <c:pt idx="12423">
                  <c:v>186345</c:v>
                </c:pt>
                <c:pt idx="12424">
                  <c:v>186360</c:v>
                </c:pt>
                <c:pt idx="12425">
                  <c:v>186375</c:v>
                </c:pt>
                <c:pt idx="12426">
                  <c:v>186390</c:v>
                </c:pt>
                <c:pt idx="12427">
                  <c:v>186405</c:v>
                </c:pt>
                <c:pt idx="12428">
                  <c:v>186420</c:v>
                </c:pt>
                <c:pt idx="12429">
                  <c:v>186435</c:v>
                </c:pt>
                <c:pt idx="12430">
                  <c:v>186450</c:v>
                </c:pt>
                <c:pt idx="12431">
                  <c:v>186465</c:v>
                </c:pt>
                <c:pt idx="12432">
                  <c:v>186480</c:v>
                </c:pt>
                <c:pt idx="12433">
                  <c:v>186495</c:v>
                </c:pt>
                <c:pt idx="12434">
                  <c:v>186510</c:v>
                </c:pt>
                <c:pt idx="12435">
                  <c:v>186525</c:v>
                </c:pt>
                <c:pt idx="12436">
                  <c:v>186540</c:v>
                </c:pt>
                <c:pt idx="12437">
                  <c:v>186555</c:v>
                </c:pt>
                <c:pt idx="12438">
                  <c:v>186570</c:v>
                </c:pt>
                <c:pt idx="12439">
                  <c:v>186585</c:v>
                </c:pt>
                <c:pt idx="12440">
                  <c:v>186600</c:v>
                </c:pt>
                <c:pt idx="12441">
                  <c:v>186615</c:v>
                </c:pt>
                <c:pt idx="12442">
                  <c:v>186630</c:v>
                </c:pt>
                <c:pt idx="12443">
                  <c:v>186645</c:v>
                </c:pt>
                <c:pt idx="12444">
                  <c:v>186660</c:v>
                </c:pt>
                <c:pt idx="12445">
                  <c:v>186675</c:v>
                </c:pt>
                <c:pt idx="12446">
                  <c:v>186690</c:v>
                </c:pt>
                <c:pt idx="12447">
                  <c:v>186705</c:v>
                </c:pt>
                <c:pt idx="12448">
                  <c:v>186720</c:v>
                </c:pt>
                <c:pt idx="12449">
                  <c:v>186735</c:v>
                </c:pt>
                <c:pt idx="12450">
                  <c:v>186750</c:v>
                </c:pt>
                <c:pt idx="12451">
                  <c:v>186765</c:v>
                </c:pt>
                <c:pt idx="12452">
                  <c:v>186780</c:v>
                </c:pt>
                <c:pt idx="12453">
                  <c:v>186795</c:v>
                </c:pt>
                <c:pt idx="12454">
                  <c:v>186810</c:v>
                </c:pt>
                <c:pt idx="12455">
                  <c:v>186825</c:v>
                </c:pt>
                <c:pt idx="12456">
                  <c:v>186840</c:v>
                </c:pt>
                <c:pt idx="12457">
                  <c:v>186855</c:v>
                </c:pt>
                <c:pt idx="12458">
                  <c:v>186870</c:v>
                </c:pt>
                <c:pt idx="12459">
                  <c:v>186885</c:v>
                </c:pt>
                <c:pt idx="12460">
                  <c:v>186900</c:v>
                </c:pt>
                <c:pt idx="12461">
                  <c:v>186915</c:v>
                </c:pt>
                <c:pt idx="12462">
                  <c:v>186930</c:v>
                </c:pt>
                <c:pt idx="12463">
                  <c:v>186945</c:v>
                </c:pt>
                <c:pt idx="12464">
                  <c:v>186960</c:v>
                </c:pt>
                <c:pt idx="12465">
                  <c:v>186975</c:v>
                </c:pt>
                <c:pt idx="12466">
                  <c:v>186990</c:v>
                </c:pt>
                <c:pt idx="12467">
                  <c:v>187005</c:v>
                </c:pt>
                <c:pt idx="12468">
                  <c:v>187020</c:v>
                </c:pt>
                <c:pt idx="12469">
                  <c:v>187035</c:v>
                </c:pt>
                <c:pt idx="12470">
                  <c:v>187050</c:v>
                </c:pt>
                <c:pt idx="12471">
                  <c:v>187065</c:v>
                </c:pt>
                <c:pt idx="12472">
                  <c:v>187080</c:v>
                </c:pt>
                <c:pt idx="12473">
                  <c:v>187095</c:v>
                </c:pt>
                <c:pt idx="12474">
                  <c:v>187110</c:v>
                </c:pt>
                <c:pt idx="12475">
                  <c:v>187125</c:v>
                </c:pt>
                <c:pt idx="12476">
                  <c:v>187140</c:v>
                </c:pt>
                <c:pt idx="12477">
                  <c:v>187155</c:v>
                </c:pt>
                <c:pt idx="12478">
                  <c:v>187170</c:v>
                </c:pt>
                <c:pt idx="12479">
                  <c:v>187185</c:v>
                </c:pt>
                <c:pt idx="12480">
                  <c:v>187200</c:v>
                </c:pt>
                <c:pt idx="12481">
                  <c:v>187215</c:v>
                </c:pt>
                <c:pt idx="12482">
                  <c:v>187230</c:v>
                </c:pt>
                <c:pt idx="12483">
                  <c:v>187245</c:v>
                </c:pt>
                <c:pt idx="12484">
                  <c:v>187260</c:v>
                </c:pt>
                <c:pt idx="12485">
                  <c:v>187275</c:v>
                </c:pt>
                <c:pt idx="12486">
                  <c:v>187290</c:v>
                </c:pt>
                <c:pt idx="12487">
                  <c:v>187305</c:v>
                </c:pt>
                <c:pt idx="12488">
                  <c:v>187320</c:v>
                </c:pt>
                <c:pt idx="12489">
                  <c:v>187335</c:v>
                </c:pt>
                <c:pt idx="12490">
                  <c:v>187350</c:v>
                </c:pt>
                <c:pt idx="12491">
                  <c:v>187365</c:v>
                </c:pt>
                <c:pt idx="12492">
                  <c:v>187380</c:v>
                </c:pt>
                <c:pt idx="12493">
                  <c:v>187395</c:v>
                </c:pt>
                <c:pt idx="12494">
                  <c:v>187410</c:v>
                </c:pt>
                <c:pt idx="12495">
                  <c:v>187425</c:v>
                </c:pt>
                <c:pt idx="12496">
                  <c:v>187440</c:v>
                </c:pt>
                <c:pt idx="12497">
                  <c:v>187455</c:v>
                </c:pt>
                <c:pt idx="12498">
                  <c:v>187470</c:v>
                </c:pt>
                <c:pt idx="12499">
                  <c:v>187485</c:v>
                </c:pt>
                <c:pt idx="12500">
                  <c:v>187500</c:v>
                </c:pt>
                <c:pt idx="12501">
                  <c:v>187515</c:v>
                </c:pt>
                <c:pt idx="12502">
                  <c:v>187530</c:v>
                </c:pt>
                <c:pt idx="12503">
                  <c:v>187545</c:v>
                </c:pt>
                <c:pt idx="12504">
                  <c:v>187560</c:v>
                </c:pt>
                <c:pt idx="12505">
                  <c:v>187575</c:v>
                </c:pt>
                <c:pt idx="12506">
                  <c:v>187590</c:v>
                </c:pt>
                <c:pt idx="12507">
                  <c:v>187605</c:v>
                </c:pt>
                <c:pt idx="12508">
                  <c:v>187620</c:v>
                </c:pt>
                <c:pt idx="12509">
                  <c:v>187635</c:v>
                </c:pt>
                <c:pt idx="12510">
                  <c:v>187650</c:v>
                </c:pt>
                <c:pt idx="12511">
                  <c:v>187665</c:v>
                </c:pt>
                <c:pt idx="12512">
                  <c:v>187680</c:v>
                </c:pt>
                <c:pt idx="12513">
                  <c:v>187695</c:v>
                </c:pt>
                <c:pt idx="12514">
                  <c:v>187710</c:v>
                </c:pt>
                <c:pt idx="12515">
                  <c:v>187725</c:v>
                </c:pt>
                <c:pt idx="12516">
                  <c:v>187740</c:v>
                </c:pt>
                <c:pt idx="12517">
                  <c:v>187755</c:v>
                </c:pt>
                <c:pt idx="12518">
                  <c:v>187770</c:v>
                </c:pt>
                <c:pt idx="12519">
                  <c:v>187785</c:v>
                </c:pt>
                <c:pt idx="12520">
                  <c:v>187800</c:v>
                </c:pt>
                <c:pt idx="12521">
                  <c:v>187815</c:v>
                </c:pt>
                <c:pt idx="12522">
                  <c:v>187830</c:v>
                </c:pt>
                <c:pt idx="12523">
                  <c:v>187845</c:v>
                </c:pt>
                <c:pt idx="12524">
                  <c:v>187860</c:v>
                </c:pt>
                <c:pt idx="12525">
                  <c:v>187875</c:v>
                </c:pt>
                <c:pt idx="12526">
                  <c:v>187890</c:v>
                </c:pt>
                <c:pt idx="12527">
                  <c:v>187905</c:v>
                </c:pt>
                <c:pt idx="12528">
                  <c:v>187920</c:v>
                </c:pt>
                <c:pt idx="12529">
                  <c:v>187935</c:v>
                </c:pt>
                <c:pt idx="12530">
                  <c:v>187950</c:v>
                </c:pt>
                <c:pt idx="12531">
                  <c:v>187965</c:v>
                </c:pt>
                <c:pt idx="12532">
                  <c:v>187980</c:v>
                </c:pt>
                <c:pt idx="12533">
                  <c:v>187995</c:v>
                </c:pt>
                <c:pt idx="12534">
                  <c:v>188010</c:v>
                </c:pt>
                <c:pt idx="12535">
                  <c:v>188025</c:v>
                </c:pt>
                <c:pt idx="12536">
                  <c:v>188040</c:v>
                </c:pt>
                <c:pt idx="12537">
                  <c:v>188055</c:v>
                </c:pt>
                <c:pt idx="12538">
                  <c:v>188070</c:v>
                </c:pt>
                <c:pt idx="12539">
                  <c:v>188085</c:v>
                </c:pt>
                <c:pt idx="12540">
                  <c:v>188100</c:v>
                </c:pt>
                <c:pt idx="12541">
                  <c:v>188115</c:v>
                </c:pt>
                <c:pt idx="12542">
                  <c:v>188130</c:v>
                </c:pt>
                <c:pt idx="12543">
                  <c:v>188145</c:v>
                </c:pt>
                <c:pt idx="12544">
                  <c:v>188160</c:v>
                </c:pt>
                <c:pt idx="12545">
                  <c:v>188175</c:v>
                </c:pt>
                <c:pt idx="12546">
                  <c:v>188190</c:v>
                </c:pt>
                <c:pt idx="12547">
                  <c:v>188205</c:v>
                </c:pt>
                <c:pt idx="12548">
                  <c:v>188220</c:v>
                </c:pt>
                <c:pt idx="12549">
                  <c:v>188235</c:v>
                </c:pt>
                <c:pt idx="12550">
                  <c:v>188250</c:v>
                </c:pt>
                <c:pt idx="12551">
                  <c:v>188265</c:v>
                </c:pt>
                <c:pt idx="12552">
                  <c:v>188280</c:v>
                </c:pt>
                <c:pt idx="12553">
                  <c:v>188295</c:v>
                </c:pt>
                <c:pt idx="12554">
                  <c:v>188310</c:v>
                </c:pt>
                <c:pt idx="12555">
                  <c:v>188325</c:v>
                </c:pt>
                <c:pt idx="12556">
                  <c:v>188340</c:v>
                </c:pt>
                <c:pt idx="12557">
                  <c:v>188355</c:v>
                </c:pt>
                <c:pt idx="12558">
                  <c:v>188370</c:v>
                </c:pt>
                <c:pt idx="12559">
                  <c:v>188385</c:v>
                </c:pt>
                <c:pt idx="12560">
                  <c:v>188400</c:v>
                </c:pt>
                <c:pt idx="12561">
                  <c:v>188415</c:v>
                </c:pt>
                <c:pt idx="12562">
                  <c:v>188430</c:v>
                </c:pt>
                <c:pt idx="12563">
                  <c:v>188445</c:v>
                </c:pt>
                <c:pt idx="12564">
                  <c:v>188460</c:v>
                </c:pt>
                <c:pt idx="12565">
                  <c:v>188475</c:v>
                </c:pt>
                <c:pt idx="12566">
                  <c:v>188490</c:v>
                </c:pt>
                <c:pt idx="12567">
                  <c:v>188505</c:v>
                </c:pt>
                <c:pt idx="12568">
                  <c:v>188520</c:v>
                </c:pt>
                <c:pt idx="12569">
                  <c:v>188535</c:v>
                </c:pt>
                <c:pt idx="12570">
                  <c:v>188550</c:v>
                </c:pt>
                <c:pt idx="12571">
                  <c:v>188565</c:v>
                </c:pt>
                <c:pt idx="12572">
                  <c:v>188580</c:v>
                </c:pt>
                <c:pt idx="12573">
                  <c:v>188595</c:v>
                </c:pt>
                <c:pt idx="12574">
                  <c:v>188610</c:v>
                </c:pt>
                <c:pt idx="12575">
                  <c:v>188625</c:v>
                </c:pt>
                <c:pt idx="12576">
                  <c:v>188640</c:v>
                </c:pt>
                <c:pt idx="12577">
                  <c:v>188655</c:v>
                </c:pt>
                <c:pt idx="12578">
                  <c:v>188670</c:v>
                </c:pt>
                <c:pt idx="12579">
                  <c:v>188685</c:v>
                </c:pt>
                <c:pt idx="12580">
                  <c:v>188700</c:v>
                </c:pt>
                <c:pt idx="12581">
                  <c:v>188715</c:v>
                </c:pt>
                <c:pt idx="12582">
                  <c:v>188730</c:v>
                </c:pt>
                <c:pt idx="12583">
                  <c:v>188745</c:v>
                </c:pt>
                <c:pt idx="12584">
                  <c:v>188760</c:v>
                </c:pt>
                <c:pt idx="12585">
                  <c:v>188775</c:v>
                </c:pt>
                <c:pt idx="12586">
                  <c:v>188790</c:v>
                </c:pt>
                <c:pt idx="12587">
                  <c:v>188805</c:v>
                </c:pt>
                <c:pt idx="12588">
                  <c:v>188820</c:v>
                </c:pt>
                <c:pt idx="12589">
                  <c:v>188835</c:v>
                </c:pt>
                <c:pt idx="12590">
                  <c:v>188850</c:v>
                </c:pt>
                <c:pt idx="12591">
                  <c:v>188865</c:v>
                </c:pt>
                <c:pt idx="12592">
                  <c:v>188880</c:v>
                </c:pt>
                <c:pt idx="12593">
                  <c:v>188895</c:v>
                </c:pt>
                <c:pt idx="12594">
                  <c:v>188910</c:v>
                </c:pt>
                <c:pt idx="12595">
                  <c:v>188925</c:v>
                </c:pt>
                <c:pt idx="12596">
                  <c:v>188940</c:v>
                </c:pt>
                <c:pt idx="12597">
                  <c:v>188955</c:v>
                </c:pt>
                <c:pt idx="12598">
                  <c:v>188970</c:v>
                </c:pt>
                <c:pt idx="12599">
                  <c:v>188985</c:v>
                </c:pt>
                <c:pt idx="12600">
                  <c:v>189000</c:v>
                </c:pt>
                <c:pt idx="12601">
                  <c:v>189015</c:v>
                </c:pt>
                <c:pt idx="12602">
                  <c:v>189030</c:v>
                </c:pt>
                <c:pt idx="12603">
                  <c:v>189045</c:v>
                </c:pt>
                <c:pt idx="12604">
                  <c:v>189060</c:v>
                </c:pt>
                <c:pt idx="12605">
                  <c:v>189075</c:v>
                </c:pt>
                <c:pt idx="12606">
                  <c:v>189090</c:v>
                </c:pt>
                <c:pt idx="12607">
                  <c:v>189105</c:v>
                </c:pt>
                <c:pt idx="12608">
                  <c:v>189120</c:v>
                </c:pt>
                <c:pt idx="12609">
                  <c:v>189135</c:v>
                </c:pt>
                <c:pt idx="12610">
                  <c:v>189150</c:v>
                </c:pt>
                <c:pt idx="12611">
                  <c:v>189165</c:v>
                </c:pt>
                <c:pt idx="12612">
                  <c:v>189180</c:v>
                </c:pt>
                <c:pt idx="12613">
                  <c:v>189195</c:v>
                </c:pt>
                <c:pt idx="12614">
                  <c:v>189210</c:v>
                </c:pt>
                <c:pt idx="12615">
                  <c:v>189225</c:v>
                </c:pt>
                <c:pt idx="12616">
                  <c:v>189240</c:v>
                </c:pt>
                <c:pt idx="12617">
                  <c:v>189255</c:v>
                </c:pt>
                <c:pt idx="12618">
                  <c:v>189270</c:v>
                </c:pt>
                <c:pt idx="12619">
                  <c:v>189285</c:v>
                </c:pt>
                <c:pt idx="12620">
                  <c:v>189300</c:v>
                </c:pt>
                <c:pt idx="12621">
                  <c:v>189315</c:v>
                </c:pt>
                <c:pt idx="12622">
                  <c:v>189330</c:v>
                </c:pt>
                <c:pt idx="12623">
                  <c:v>189345</c:v>
                </c:pt>
                <c:pt idx="12624">
                  <c:v>189360</c:v>
                </c:pt>
                <c:pt idx="12625">
                  <c:v>189375</c:v>
                </c:pt>
                <c:pt idx="12626">
                  <c:v>189390</c:v>
                </c:pt>
                <c:pt idx="12627">
                  <c:v>189405</c:v>
                </c:pt>
                <c:pt idx="12628">
                  <c:v>189420</c:v>
                </c:pt>
                <c:pt idx="12629">
                  <c:v>189435</c:v>
                </c:pt>
                <c:pt idx="12630">
                  <c:v>189450</c:v>
                </c:pt>
                <c:pt idx="12631">
                  <c:v>189465</c:v>
                </c:pt>
                <c:pt idx="12632">
                  <c:v>189480</c:v>
                </c:pt>
                <c:pt idx="12633">
                  <c:v>189495</c:v>
                </c:pt>
                <c:pt idx="12634">
                  <c:v>189510</c:v>
                </c:pt>
                <c:pt idx="12635">
                  <c:v>189525</c:v>
                </c:pt>
                <c:pt idx="12636">
                  <c:v>189540</c:v>
                </c:pt>
                <c:pt idx="12637">
                  <c:v>189555</c:v>
                </c:pt>
                <c:pt idx="12638">
                  <c:v>189570</c:v>
                </c:pt>
                <c:pt idx="12639">
                  <c:v>189585</c:v>
                </c:pt>
                <c:pt idx="12640">
                  <c:v>189600</c:v>
                </c:pt>
                <c:pt idx="12641">
                  <c:v>189615</c:v>
                </c:pt>
                <c:pt idx="12642">
                  <c:v>189630</c:v>
                </c:pt>
                <c:pt idx="12643">
                  <c:v>189645</c:v>
                </c:pt>
                <c:pt idx="12644">
                  <c:v>189660</c:v>
                </c:pt>
                <c:pt idx="12645">
                  <c:v>189675</c:v>
                </c:pt>
                <c:pt idx="12646">
                  <c:v>189690</c:v>
                </c:pt>
                <c:pt idx="12647">
                  <c:v>189705</c:v>
                </c:pt>
                <c:pt idx="12648">
                  <c:v>189720</c:v>
                </c:pt>
                <c:pt idx="12649">
                  <c:v>189735</c:v>
                </c:pt>
                <c:pt idx="12650">
                  <c:v>189750</c:v>
                </c:pt>
                <c:pt idx="12651">
                  <c:v>189765</c:v>
                </c:pt>
                <c:pt idx="12652">
                  <c:v>189780</c:v>
                </c:pt>
                <c:pt idx="12653">
                  <c:v>189795</c:v>
                </c:pt>
                <c:pt idx="12654">
                  <c:v>189810</c:v>
                </c:pt>
                <c:pt idx="12655">
                  <c:v>189825</c:v>
                </c:pt>
                <c:pt idx="12656">
                  <c:v>189840</c:v>
                </c:pt>
                <c:pt idx="12657">
                  <c:v>189855</c:v>
                </c:pt>
                <c:pt idx="12658">
                  <c:v>189870</c:v>
                </c:pt>
                <c:pt idx="12659">
                  <c:v>189885</c:v>
                </c:pt>
                <c:pt idx="12660">
                  <c:v>189900</c:v>
                </c:pt>
                <c:pt idx="12661">
                  <c:v>189915</c:v>
                </c:pt>
                <c:pt idx="12662">
                  <c:v>189930</c:v>
                </c:pt>
                <c:pt idx="12663">
                  <c:v>189945</c:v>
                </c:pt>
                <c:pt idx="12664">
                  <c:v>189960</c:v>
                </c:pt>
                <c:pt idx="12665">
                  <c:v>189975</c:v>
                </c:pt>
                <c:pt idx="12666">
                  <c:v>189990</c:v>
                </c:pt>
                <c:pt idx="12667">
                  <c:v>190005</c:v>
                </c:pt>
                <c:pt idx="12668">
                  <c:v>190020</c:v>
                </c:pt>
                <c:pt idx="12669">
                  <c:v>190035</c:v>
                </c:pt>
                <c:pt idx="12670">
                  <c:v>190050</c:v>
                </c:pt>
                <c:pt idx="12671">
                  <c:v>190065</c:v>
                </c:pt>
                <c:pt idx="12672">
                  <c:v>190080</c:v>
                </c:pt>
                <c:pt idx="12673">
                  <c:v>190095</c:v>
                </c:pt>
                <c:pt idx="12674">
                  <c:v>190110</c:v>
                </c:pt>
                <c:pt idx="12675">
                  <c:v>190125</c:v>
                </c:pt>
                <c:pt idx="12676">
                  <c:v>190140</c:v>
                </c:pt>
                <c:pt idx="12677">
                  <c:v>190155</c:v>
                </c:pt>
                <c:pt idx="12678">
                  <c:v>190170</c:v>
                </c:pt>
                <c:pt idx="12679">
                  <c:v>190185</c:v>
                </c:pt>
                <c:pt idx="12680">
                  <c:v>190200</c:v>
                </c:pt>
                <c:pt idx="12681">
                  <c:v>190215</c:v>
                </c:pt>
                <c:pt idx="12682">
                  <c:v>190230</c:v>
                </c:pt>
                <c:pt idx="12683">
                  <c:v>190245</c:v>
                </c:pt>
                <c:pt idx="12684">
                  <c:v>190260</c:v>
                </c:pt>
                <c:pt idx="12685">
                  <c:v>190275</c:v>
                </c:pt>
                <c:pt idx="12686">
                  <c:v>190290</c:v>
                </c:pt>
                <c:pt idx="12687">
                  <c:v>190305</c:v>
                </c:pt>
                <c:pt idx="12688">
                  <c:v>190320</c:v>
                </c:pt>
                <c:pt idx="12689">
                  <c:v>190335</c:v>
                </c:pt>
                <c:pt idx="12690">
                  <c:v>190350</c:v>
                </c:pt>
                <c:pt idx="12691">
                  <c:v>190365</c:v>
                </c:pt>
                <c:pt idx="12692">
                  <c:v>190380</c:v>
                </c:pt>
                <c:pt idx="12693">
                  <c:v>190395</c:v>
                </c:pt>
                <c:pt idx="12694">
                  <c:v>190410</c:v>
                </c:pt>
                <c:pt idx="12695">
                  <c:v>190425</c:v>
                </c:pt>
                <c:pt idx="12696">
                  <c:v>190440</c:v>
                </c:pt>
                <c:pt idx="12697">
                  <c:v>190455</c:v>
                </c:pt>
                <c:pt idx="12698">
                  <c:v>190470</c:v>
                </c:pt>
                <c:pt idx="12699">
                  <c:v>190485</c:v>
                </c:pt>
                <c:pt idx="12700">
                  <c:v>190500</c:v>
                </c:pt>
                <c:pt idx="12701">
                  <c:v>190515</c:v>
                </c:pt>
                <c:pt idx="12702">
                  <c:v>190530</c:v>
                </c:pt>
                <c:pt idx="12703">
                  <c:v>190545</c:v>
                </c:pt>
                <c:pt idx="12704">
                  <c:v>190560</c:v>
                </c:pt>
                <c:pt idx="12705">
                  <c:v>190575</c:v>
                </c:pt>
                <c:pt idx="12706">
                  <c:v>190590</c:v>
                </c:pt>
                <c:pt idx="12707">
                  <c:v>190605</c:v>
                </c:pt>
                <c:pt idx="12708">
                  <c:v>190620</c:v>
                </c:pt>
                <c:pt idx="12709">
                  <c:v>190635</c:v>
                </c:pt>
                <c:pt idx="12710">
                  <c:v>190650</c:v>
                </c:pt>
                <c:pt idx="12711">
                  <c:v>190665</c:v>
                </c:pt>
                <c:pt idx="12712">
                  <c:v>190680</c:v>
                </c:pt>
                <c:pt idx="12713">
                  <c:v>190695</c:v>
                </c:pt>
                <c:pt idx="12714">
                  <c:v>190710</c:v>
                </c:pt>
                <c:pt idx="12715">
                  <c:v>190725</c:v>
                </c:pt>
                <c:pt idx="12716">
                  <c:v>190740</c:v>
                </c:pt>
                <c:pt idx="12717">
                  <c:v>190755</c:v>
                </c:pt>
                <c:pt idx="12718">
                  <c:v>190770</c:v>
                </c:pt>
                <c:pt idx="12719">
                  <c:v>190785</c:v>
                </c:pt>
                <c:pt idx="12720">
                  <c:v>190800</c:v>
                </c:pt>
                <c:pt idx="12721">
                  <c:v>190815</c:v>
                </c:pt>
                <c:pt idx="12722">
                  <c:v>190830</c:v>
                </c:pt>
                <c:pt idx="12723">
                  <c:v>190845</c:v>
                </c:pt>
                <c:pt idx="12724">
                  <c:v>190860</c:v>
                </c:pt>
                <c:pt idx="12725">
                  <c:v>190875</c:v>
                </c:pt>
                <c:pt idx="12726">
                  <c:v>190890</c:v>
                </c:pt>
                <c:pt idx="12727">
                  <c:v>190905</c:v>
                </c:pt>
                <c:pt idx="12728">
                  <c:v>190920</c:v>
                </c:pt>
                <c:pt idx="12729">
                  <c:v>190935</c:v>
                </c:pt>
                <c:pt idx="12730">
                  <c:v>190950</c:v>
                </c:pt>
                <c:pt idx="12731">
                  <c:v>190965</c:v>
                </c:pt>
                <c:pt idx="12732">
                  <c:v>190980</c:v>
                </c:pt>
                <c:pt idx="12733">
                  <c:v>190995</c:v>
                </c:pt>
                <c:pt idx="12734">
                  <c:v>191010</c:v>
                </c:pt>
                <c:pt idx="12735">
                  <c:v>191025</c:v>
                </c:pt>
                <c:pt idx="12736">
                  <c:v>191040</c:v>
                </c:pt>
                <c:pt idx="12737">
                  <c:v>191055</c:v>
                </c:pt>
                <c:pt idx="12738">
                  <c:v>191070</c:v>
                </c:pt>
                <c:pt idx="12739">
                  <c:v>191085</c:v>
                </c:pt>
                <c:pt idx="12740">
                  <c:v>191100</c:v>
                </c:pt>
                <c:pt idx="12741">
                  <c:v>191115</c:v>
                </c:pt>
                <c:pt idx="12742">
                  <c:v>191130</c:v>
                </c:pt>
                <c:pt idx="12743">
                  <c:v>191145</c:v>
                </c:pt>
                <c:pt idx="12744">
                  <c:v>191160</c:v>
                </c:pt>
                <c:pt idx="12745">
                  <c:v>191175</c:v>
                </c:pt>
                <c:pt idx="12746">
                  <c:v>191190</c:v>
                </c:pt>
                <c:pt idx="12747">
                  <c:v>191205</c:v>
                </c:pt>
                <c:pt idx="12748">
                  <c:v>191220</c:v>
                </c:pt>
                <c:pt idx="12749">
                  <c:v>191235</c:v>
                </c:pt>
                <c:pt idx="12750">
                  <c:v>191250</c:v>
                </c:pt>
                <c:pt idx="12751">
                  <c:v>191265</c:v>
                </c:pt>
                <c:pt idx="12752">
                  <c:v>191280</c:v>
                </c:pt>
                <c:pt idx="12753">
                  <c:v>191295</c:v>
                </c:pt>
                <c:pt idx="12754">
                  <c:v>191310</c:v>
                </c:pt>
                <c:pt idx="12755">
                  <c:v>191325</c:v>
                </c:pt>
                <c:pt idx="12756">
                  <c:v>191340</c:v>
                </c:pt>
                <c:pt idx="12757">
                  <c:v>191355</c:v>
                </c:pt>
                <c:pt idx="12758">
                  <c:v>191370</c:v>
                </c:pt>
                <c:pt idx="12759">
                  <c:v>191385</c:v>
                </c:pt>
                <c:pt idx="12760">
                  <c:v>191400</c:v>
                </c:pt>
                <c:pt idx="12761">
                  <c:v>191415</c:v>
                </c:pt>
                <c:pt idx="12762">
                  <c:v>191430</c:v>
                </c:pt>
                <c:pt idx="12763">
                  <c:v>191445</c:v>
                </c:pt>
                <c:pt idx="12764">
                  <c:v>191460</c:v>
                </c:pt>
                <c:pt idx="12765">
                  <c:v>191475</c:v>
                </c:pt>
                <c:pt idx="12766">
                  <c:v>191490</c:v>
                </c:pt>
                <c:pt idx="12767">
                  <c:v>191505</c:v>
                </c:pt>
                <c:pt idx="12768">
                  <c:v>191520</c:v>
                </c:pt>
                <c:pt idx="12769">
                  <c:v>191535</c:v>
                </c:pt>
                <c:pt idx="12770">
                  <c:v>191550</c:v>
                </c:pt>
                <c:pt idx="12771">
                  <c:v>191565</c:v>
                </c:pt>
                <c:pt idx="12772">
                  <c:v>191580</c:v>
                </c:pt>
                <c:pt idx="12773">
                  <c:v>191595</c:v>
                </c:pt>
                <c:pt idx="12774">
                  <c:v>191610</c:v>
                </c:pt>
                <c:pt idx="12775">
                  <c:v>191625</c:v>
                </c:pt>
                <c:pt idx="12776">
                  <c:v>191640</c:v>
                </c:pt>
                <c:pt idx="12777">
                  <c:v>191655</c:v>
                </c:pt>
                <c:pt idx="12778">
                  <c:v>191670</c:v>
                </c:pt>
                <c:pt idx="12779">
                  <c:v>191685</c:v>
                </c:pt>
                <c:pt idx="12780">
                  <c:v>191700</c:v>
                </c:pt>
                <c:pt idx="12781">
                  <c:v>191715</c:v>
                </c:pt>
                <c:pt idx="12782">
                  <c:v>191730</c:v>
                </c:pt>
                <c:pt idx="12783">
                  <c:v>191745</c:v>
                </c:pt>
                <c:pt idx="12784">
                  <c:v>191760</c:v>
                </c:pt>
                <c:pt idx="12785">
                  <c:v>191775</c:v>
                </c:pt>
                <c:pt idx="12786">
                  <c:v>191790</c:v>
                </c:pt>
                <c:pt idx="12787">
                  <c:v>191805</c:v>
                </c:pt>
                <c:pt idx="12788">
                  <c:v>191820</c:v>
                </c:pt>
                <c:pt idx="12789">
                  <c:v>191835</c:v>
                </c:pt>
                <c:pt idx="12790">
                  <c:v>191850</c:v>
                </c:pt>
                <c:pt idx="12791">
                  <c:v>191865</c:v>
                </c:pt>
                <c:pt idx="12792">
                  <c:v>191880</c:v>
                </c:pt>
                <c:pt idx="12793">
                  <c:v>191895</c:v>
                </c:pt>
                <c:pt idx="12794">
                  <c:v>191910</c:v>
                </c:pt>
                <c:pt idx="12795">
                  <c:v>191925</c:v>
                </c:pt>
                <c:pt idx="12796">
                  <c:v>191940</c:v>
                </c:pt>
                <c:pt idx="12797">
                  <c:v>191955</c:v>
                </c:pt>
                <c:pt idx="12798">
                  <c:v>191970</c:v>
                </c:pt>
                <c:pt idx="12799">
                  <c:v>191985</c:v>
                </c:pt>
                <c:pt idx="12800">
                  <c:v>192000</c:v>
                </c:pt>
                <c:pt idx="12801">
                  <c:v>192015</c:v>
                </c:pt>
                <c:pt idx="12802">
                  <c:v>192030</c:v>
                </c:pt>
                <c:pt idx="12803">
                  <c:v>192045</c:v>
                </c:pt>
                <c:pt idx="12804">
                  <c:v>192060</c:v>
                </c:pt>
                <c:pt idx="12805">
                  <c:v>192075</c:v>
                </c:pt>
                <c:pt idx="12806">
                  <c:v>192090</c:v>
                </c:pt>
                <c:pt idx="12807">
                  <c:v>192105</c:v>
                </c:pt>
                <c:pt idx="12808">
                  <c:v>192120</c:v>
                </c:pt>
                <c:pt idx="12809">
                  <c:v>192135</c:v>
                </c:pt>
                <c:pt idx="12810">
                  <c:v>192150</c:v>
                </c:pt>
                <c:pt idx="12811">
                  <c:v>192165</c:v>
                </c:pt>
                <c:pt idx="12812">
                  <c:v>192180</c:v>
                </c:pt>
                <c:pt idx="12813">
                  <c:v>192195</c:v>
                </c:pt>
                <c:pt idx="12814">
                  <c:v>192210</c:v>
                </c:pt>
                <c:pt idx="12815">
                  <c:v>192225</c:v>
                </c:pt>
                <c:pt idx="12816">
                  <c:v>192240</c:v>
                </c:pt>
                <c:pt idx="12817">
                  <c:v>192255</c:v>
                </c:pt>
                <c:pt idx="12818">
                  <c:v>192270</c:v>
                </c:pt>
                <c:pt idx="12819">
                  <c:v>192285</c:v>
                </c:pt>
                <c:pt idx="12820">
                  <c:v>192300</c:v>
                </c:pt>
                <c:pt idx="12821">
                  <c:v>192315</c:v>
                </c:pt>
                <c:pt idx="12822">
                  <c:v>192330</c:v>
                </c:pt>
                <c:pt idx="12823">
                  <c:v>192345</c:v>
                </c:pt>
                <c:pt idx="12824">
                  <c:v>192360</c:v>
                </c:pt>
                <c:pt idx="12825">
                  <c:v>192375</c:v>
                </c:pt>
                <c:pt idx="12826">
                  <c:v>192390</c:v>
                </c:pt>
                <c:pt idx="12827">
                  <c:v>192405</c:v>
                </c:pt>
                <c:pt idx="12828">
                  <c:v>192420</c:v>
                </c:pt>
                <c:pt idx="12829">
                  <c:v>192435</c:v>
                </c:pt>
                <c:pt idx="12830">
                  <c:v>192450</c:v>
                </c:pt>
                <c:pt idx="12831">
                  <c:v>192465</c:v>
                </c:pt>
                <c:pt idx="12832">
                  <c:v>192480</c:v>
                </c:pt>
                <c:pt idx="12833">
                  <c:v>192495</c:v>
                </c:pt>
                <c:pt idx="12834">
                  <c:v>192510</c:v>
                </c:pt>
                <c:pt idx="12835">
                  <c:v>192525</c:v>
                </c:pt>
                <c:pt idx="12836">
                  <c:v>192540</c:v>
                </c:pt>
                <c:pt idx="12837">
                  <c:v>192555</c:v>
                </c:pt>
                <c:pt idx="12838">
                  <c:v>192570</c:v>
                </c:pt>
                <c:pt idx="12839">
                  <c:v>192585</c:v>
                </c:pt>
                <c:pt idx="12840">
                  <c:v>192600</c:v>
                </c:pt>
                <c:pt idx="12841">
                  <c:v>192615</c:v>
                </c:pt>
                <c:pt idx="12842">
                  <c:v>192630</c:v>
                </c:pt>
                <c:pt idx="12843">
                  <c:v>192645</c:v>
                </c:pt>
                <c:pt idx="12844">
                  <c:v>192660</c:v>
                </c:pt>
                <c:pt idx="12845">
                  <c:v>192675</c:v>
                </c:pt>
                <c:pt idx="12846">
                  <c:v>192690</c:v>
                </c:pt>
                <c:pt idx="12847">
                  <c:v>192705</c:v>
                </c:pt>
                <c:pt idx="12848">
                  <c:v>192720</c:v>
                </c:pt>
                <c:pt idx="12849">
                  <c:v>192735</c:v>
                </c:pt>
                <c:pt idx="12850">
                  <c:v>192750</c:v>
                </c:pt>
                <c:pt idx="12851">
                  <c:v>192765</c:v>
                </c:pt>
                <c:pt idx="12852">
                  <c:v>192780</c:v>
                </c:pt>
                <c:pt idx="12853">
                  <c:v>192795</c:v>
                </c:pt>
                <c:pt idx="12854">
                  <c:v>192810</c:v>
                </c:pt>
                <c:pt idx="12855">
                  <c:v>192825</c:v>
                </c:pt>
                <c:pt idx="12856">
                  <c:v>192840</c:v>
                </c:pt>
                <c:pt idx="12857">
                  <c:v>192855</c:v>
                </c:pt>
                <c:pt idx="12858">
                  <c:v>192870</c:v>
                </c:pt>
                <c:pt idx="12859">
                  <c:v>192885</c:v>
                </c:pt>
                <c:pt idx="12860">
                  <c:v>192900</c:v>
                </c:pt>
                <c:pt idx="12861">
                  <c:v>192915</c:v>
                </c:pt>
                <c:pt idx="12862">
                  <c:v>192930</c:v>
                </c:pt>
                <c:pt idx="12863">
                  <c:v>192945</c:v>
                </c:pt>
                <c:pt idx="12864">
                  <c:v>192960</c:v>
                </c:pt>
                <c:pt idx="12865">
                  <c:v>192975</c:v>
                </c:pt>
                <c:pt idx="12866">
                  <c:v>192990</c:v>
                </c:pt>
                <c:pt idx="12867">
                  <c:v>193005</c:v>
                </c:pt>
                <c:pt idx="12868">
                  <c:v>193020</c:v>
                </c:pt>
                <c:pt idx="12869">
                  <c:v>193035</c:v>
                </c:pt>
                <c:pt idx="12870">
                  <c:v>193050</c:v>
                </c:pt>
                <c:pt idx="12871">
                  <c:v>193065</c:v>
                </c:pt>
                <c:pt idx="12872">
                  <c:v>193080</c:v>
                </c:pt>
                <c:pt idx="12873">
                  <c:v>193095</c:v>
                </c:pt>
                <c:pt idx="12874">
                  <c:v>193110</c:v>
                </c:pt>
                <c:pt idx="12875">
                  <c:v>193125</c:v>
                </c:pt>
                <c:pt idx="12876">
                  <c:v>193140</c:v>
                </c:pt>
                <c:pt idx="12877">
                  <c:v>193155</c:v>
                </c:pt>
                <c:pt idx="12878">
                  <c:v>193170</c:v>
                </c:pt>
                <c:pt idx="12879">
                  <c:v>193185</c:v>
                </c:pt>
                <c:pt idx="12880">
                  <c:v>193200</c:v>
                </c:pt>
                <c:pt idx="12881">
                  <c:v>193215</c:v>
                </c:pt>
                <c:pt idx="12882">
                  <c:v>193230</c:v>
                </c:pt>
                <c:pt idx="12883">
                  <c:v>193245</c:v>
                </c:pt>
                <c:pt idx="12884">
                  <c:v>193260</c:v>
                </c:pt>
                <c:pt idx="12885">
                  <c:v>193275</c:v>
                </c:pt>
                <c:pt idx="12886">
                  <c:v>193290</c:v>
                </c:pt>
                <c:pt idx="12887">
                  <c:v>193305</c:v>
                </c:pt>
                <c:pt idx="12888">
                  <c:v>193320</c:v>
                </c:pt>
                <c:pt idx="12889">
                  <c:v>193335</c:v>
                </c:pt>
                <c:pt idx="12890">
                  <c:v>193350</c:v>
                </c:pt>
                <c:pt idx="12891">
                  <c:v>193365</c:v>
                </c:pt>
                <c:pt idx="12892">
                  <c:v>193380</c:v>
                </c:pt>
                <c:pt idx="12893">
                  <c:v>193395</c:v>
                </c:pt>
                <c:pt idx="12894">
                  <c:v>193410</c:v>
                </c:pt>
                <c:pt idx="12895">
                  <c:v>193425</c:v>
                </c:pt>
                <c:pt idx="12896">
                  <c:v>193440</c:v>
                </c:pt>
                <c:pt idx="12897">
                  <c:v>193455</c:v>
                </c:pt>
                <c:pt idx="12898">
                  <c:v>193470</c:v>
                </c:pt>
                <c:pt idx="12899">
                  <c:v>193485</c:v>
                </c:pt>
                <c:pt idx="12900">
                  <c:v>193500</c:v>
                </c:pt>
                <c:pt idx="12901">
                  <c:v>193515</c:v>
                </c:pt>
                <c:pt idx="12902">
                  <c:v>193530</c:v>
                </c:pt>
                <c:pt idx="12903">
                  <c:v>193545</c:v>
                </c:pt>
                <c:pt idx="12904">
                  <c:v>193560</c:v>
                </c:pt>
                <c:pt idx="12905">
                  <c:v>193575</c:v>
                </c:pt>
                <c:pt idx="12906">
                  <c:v>193590</c:v>
                </c:pt>
                <c:pt idx="12907">
                  <c:v>193605</c:v>
                </c:pt>
                <c:pt idx="12908">
                  <c:v>193620</c:v>
                </c:pt>
                <c:pt idx="12909">
                  <c:v>193635</c:v>
                </c:pt>
                <c:pt idx="12910">
                  <c:v>193650</c:v>
                </c:pt>
                <c:pt idx="12911">
                  <c:v>193665</c:v>
                </c:pt>
                <c:pt idx="12912">
                  <c:v>193680</c:v>
                </c:pt>
                <c:pt idx="12913">
                  <c:v>193695</c:v>
                </c:pt>
                <c:pt idx="12914">
                  <c:v>193710</c:v>
                </c:pt>
                <c:pt idx="12915">
                  <c:v>193725</c:v>
                </c:pt>
                <c:pt idx="12916">
                  <c:v>193740</c:v>
                </c:pt>
                <c:pt idx="12917">
                  <c:v>193755</c:v>
                </c:pt>
                <c:pt idx="12918">
                  <c:v>193770</c:v>
                </c:pt>
                <c:pt idx="12919">
                  <c:v>193785</c:v>
                </c:pt>
                <c:pt idx="12920">
                  <c:v>193800</c:v>
                </c:pt>
                <c:pt idx="12921">
                  <c:v>193815</c:v>
                </c:pt>
                <c:pt idx="12922">
                  <c:v>193830</c:v>
                </c:pt>
                <c:pt idx="12923">
                  <c:v>193845</c:v>
                </c:pt>
                <c:pt idx="12924">
                  <c:v>193860</c:v>
                </c:pt>
                <c:pt idx="12925">
                  <c:v>193875</c:v>
                </c:pt>
                <c:pt idx="12926">
                  <c:v>193890</c:v>
                </c:pt>
                <c:pt idx="12927">
                  <c:v>193905</c:v>
                </c:pt>
                <c:pt idx="12928">
                  <c:v>193920</c:v>
                </c:pt>
                <c:pt idx="12929">
                  <c:v>193935</c:v>
                </c:pt>
                <c:pt idx="12930">
                  <c:v>193950</c:v>
                </c:pt>
                <c:pt idx="12931">
                  <c:v>193965</c:v>
                </c:pt>
                <c:pt idx="12932">
                  <c:v>193980</c:v>
                </c:pt>
                <c:pt idx="12933">
                  <c:v>193995</c:v>
                </c:pt>
                <c:pt idx="12934">
                  <c:v>194010</c:v>
                </c:pt>
                <c:pt idx="12935">
                  <c:v>194025</c:v>
                </c:pt>
                <c:pt idx="12936">
                  <c:v>194040</c:v>
                </c:pt>
                <c:pt idx="12937">
                  <c:v>194055</c:v>
                </c:pt>
                <c:pt idx="12938">
                  <c:v>194070</c:v>
                </c:pt>
                <c:pt idx="12939">
                  <c:v>194085</c:v>
                </c:pt>
                <c:pt idx="12940">
                  <c:v>194100</c:v>
                </c:pt>
                <c:pt idx="12941">
                  <c:v>194115</c:v>
                </c:pt>
                <c:pt idx="12942">
                  <c:v>194130</c:v>
                </c:pt>
                <c:pt idx="12943">
                  <c:v>194145</c:v>
                </c:pt>
                <c:pt idx="12944">
                  <c:v>194160</c:v>
                </c:pt>
                <c:pt idx="12945">
                  <c:v>194175</c:v>
                </c:pt>
                <c:pt idx="12946">
                  <c:v>194190</c:v>
                </c:pt>
                <c:pt idx="12947">
                  <c:v>194205</c:v>
                </c:pt>
                <c:pt idx="12948">
                  <c:v>194220</c:v>
                </c:pt>
                <c:pt idx="12949">
                  <c:v>194235</c:v>
                </c:pt>
                <c:pt idx="12950">
                  <c:v>194250</c:v>
                </c:pt>
                <c:pt idx="12951">
                  <c:v>194265</c:v>
                </c:pt>
                <c:pt idx="12952">
                  <c:v>194280</c:v>
                </c:pt>
                <c:pt idx="12953">
                  <c:v>194295</c:v>
                </c:pt>
                <c:pt idx="12954">
                  <c:v>194310</c:v>
                </c:pt>
                <c:pt idx="12955">
                  <c:v>194325</c:v>
                </c:pt>
                <c:pt idx="12956">
                  <c:v>194340</c:v>
                </c:pt>
                <c:pt idx="12957">
                  <c:v>194355</c:v>
                </c:pt>
                <c:pt idx="12958">
                  <c:v>194370</c:v>
                </c:pt>
                <c:pt idx="12959">
                  <c:v>194385</c:v>
                </c:pt>
                <c:pt idx="12960">
                  <c:v>194400</c:v>
                </c:pt>
                <c:pt idx="12961">
                  <c:v>194415</c:v>
                </c:pt>
                <c:pt idx="12962">
                  <c:v>194430</c:v>
                </c:pt>
                <c:pt idx="12963">
                  <c:v>194445</c:v>
                </c:pt>
                <c:pt idx="12964">
                  <c:v>194460</c:v>
                </c:pt>
                <c:pt idx="12965">
                  <c:v>194475</c:v>
                </c:pt>
                <c:pt idx="12966">
                  <c:v>194490</c:v>
                </c:pt>
                <c:pt idx="12967">
                  <c:v>194505</c:v>
                </c:pt>
                <c:pt idx="12968">
                  <c:v>194520</c:v>
                </c:pt>
                <c:pt idx="12969">
                  <c:v>194535</c:v>
                </c:pt>
                <c:pt idx="12970">
                  <c:v>194550</c:v>
                </c:pt>
                <c:pt idx="12971">
                  <c:v>194565</c:v>
                </c:pt>
                <c:pt idx="12972">
                  <c:v>194580</c:v>
                </c:pt>
                <c:pt idx="12973">
                  <c:v>194595</c:v>
                </c:pt>
                <c:pt idx="12974">
                  <c:v>194610</c:v>
                </c:pt>
                <c:pt idx="12975">
                  <c:v>194625</c:v>
                </c:pt>
                <c:pt idx="12976">
                  <c:v>194640</c:v>
                </c:pt>
                <c:pt idx="12977">
                  <c:v>194655</c:v>
                </c:pt>
                <c:pt idx="12978">
                  <c:v>194670</c:v>
                </c:pt>
                <c:pt idx="12979">
                  <c:v>194685</c:v>
                </c:pt>
                <c:pt idx="12980">
                  <c:v>194700</c:v>
                </c:pt>
                <c:pt idx="12981">
                  <c:v>194715</c:v>
                </c:pt>
                <c:pt idx="12982">
                  <c:v>194730</c:v>
                </c:pt>
                <c:pt idx="12983">
                  <c:v>194745</c:v>
                </c:pt>
                <c:pt idx="12984">
                  <c:v>194760</c:v>
                </c:pt>
                <c:pt idx="12985">
                  <c:v>194775</c:v>
                </c:pt>
                <c:pt idx="12986">
                  <c:v>194790</c:v>
                </c:pt>
                <c:pt idx="12987">
                  <c:v>194805</c:v>
                </c:pt>
                <c:pt idx="12988">
                  <c:v>194820</c:v>
                </c:pt>
                <c:pt idx="12989">
                  <c:v>194835</c:v>
                </c:pt>
                <c:pt idx="12990">
                  <c:v>194850</c:v>
                </c:pt>
                <c:pt idx="12991">
                  <c:v>194865</c:v>
                </c:pt>
                <c:pt idx="12992">
                  <c:v>194880</c:v>
                </c:pt>
                <c:pt idx="12993">
                  <c:v>194895</c:v>
                </c:pt>
                <c:pt idx="12994">
                  <c:v>194910</c:v>
                </c:pt>
                <c:pt idx="12995">
                  <c:v>194925</c:v>
                </c:pt>
                <c:pt idx="12996">
                  <c:v>194940</c:v>
                </c:pt>
                <c:pt idx="12997">
                  <c:v>194955</c:v>
                </c:pt>
                <c:pt idx="12998">
                  <c:v>194970</c:v>
                </c:pt>
                <c:pt idx="12999">
                  <c:v>194985</c:v>
                </c:pt>
                <c:pt idx="13000">
                  <c:v>195000</c:v>
                </c:pt>
                <c:pt idx="13001">
                  <c:v>195015</c:v>
                </c:pt>
                <c:pt idx="13002">
                  <c:v>195030</c:v>
                </c:pt>
                <c:pt idx="13003">
                  <c:v>195045</c:v>
                </c:pt>
                <c:pt idx="13004">
                  <c:v>195060</c:v>
                </c:pt>
                <c:pt idx="13005">
                  <c:v>195075</c:v>
                </c:pt>
                <c:pt idx="13006">
                  <c:v>195090</c:v>
                </c:pt>
                <c:pt idx="13007">
                  <c:v>195105</c:v>
                </c:pt>
                <c:pt idx="13008">
                  <c:v>195120</c:v>
                </c:pt>
                <c:pt idx="13009">
                  <c:v>195135</c:v>
                </c:pt>
                <c:pt idx="13010">
                  <c:v>195150</c:v>
                </c:pt>
                <c:pt idx="13011">
                  <c:v>195165</c:v>
                </c:pt>
                <c:pt idx="13012">
                  <c:v>195180</c:v>
                </c:pt>
                <c:pt idx="13013">
                  <c:v>195195</c:v>
                </c:pt>
                <c:pt idx="13014">
                  <c:v>195210</c:v>
                </c:pt>
                <c:pt idx="13015">
                  <c:v>195225</c:v>
                </c:pt>
                <c:pt idx="13016">
                  <c:v>195240</c:v>
                </c:pt>
                <c:pt idx="13017">
                  <c:v>195255</c:v>
                </c:pt>
                <c:pt idx="13018">
                  <c:v>195270</c:v>
                </c:pt>
                <c:pt idx="13019">
                  <c:v>195285</c:v>
                </c:pt>
                <c:pt idx="13020">
                  <c:v>195300</c:v>
                </c:pt>
                <c:pt idx="13021">
                  <c:v>195315</c:v>
                </c:pt>
                <c:pt idx="13022">
                  <c:v>195330</c:v>
                </c:pt>
                <c:pt idx="13023">
                  <c:v>195345</c:v>
                </c:pt>
                <c:pt idx="13024">
                  <c:v>195360</c:v>
                </c:pt>
                <c:pt idx="13025">
                  <c:v>195375</c:v>
                </c:pt>
                <c:pt idx="13026">
                  <c:v>195390</c:v>
                </c:pt>
                <c:pt idx="13027">
                  <c:v>195405</c:v>
                </c:pt>
                <c:pt idx="13028">
                  <c:v>195420</c:v>
                </c:pt>
                <c:pt idx="13029">
                  <c:v>195435</c:v>
                </c:pt>
                <c:pt idx="13030">
                  <c:v>195450</c:v>
                </c:pt>
                <c:pt idx="13031">
                  <c:v>195465</c:v>
                </c:pt>
                <c:pt idx="13032">
                  <c:v>195480</c:v>
                </c:pt>
                <c:pt idx="13033">
                  <c:v>195495</c:v>
                </c:pt>
                <c:pt idx="13034">
                  <c:v>195510</c:v>
                </c:pt>
                <c:pt idx="13035">
                  <c:v>195525</c:v>
                </c:pt>
                <c:pt idx="13036">
                  <c:v>195540</c:v>
                </c:pt>
                <c:pt idx="13037">
                  <c:v>195555</c:v>
                </c:pt>
                <c:pt idx="13038">
                  <c:v>195570</c:v>
                </c:pt>
                <c:pt idx="13039">
                  <c:v>195585</c:v>
                </c:pt>
                <c:pt idx="13040">
                  <c:v>195600</c:v>
                </c:pt>
                <c:pt idx="13041">
                  <c:v>195615</c:v>
                </c:pt>
                <c:pt idx="13042">
                  <c:v>195630</c:v>
                </c:pt>
                <c:pt idx="13043">
                  <c:v>195645</c:v>
                </c:pt>
                <c:pt idx="13044">
                  <c:v>195660</c:v>
                </c:pt>
                <c:pt idx="13045">
                  <c:v>195675</c:v>
                </c:pt>
                <c:pt idx="13046">
                  <c:v>195690</c:v>
                </c:pt>
                <c:pt idx="13047">
                  <c:v>195705</c:v>
                </c:pt>
                <c:pt idx="13048">
                  <c:v>195720</c:v>
                </c:pt>
                <c:pt idx="13049">
                  <c:v>195735</c:v>
                </c:pt>
                <c:pt idx="13050">
                  <c:v>195750</c:v>
                </c:pt>
                <c:pt idx="13051">
                  <c:v>195765</c:v>
                </c:pt>
                <c:pt idx="13052">
                  <c:v>195780</c:v>
                </c:pt>
                <c:pt idx="13053">
                  <c:v>195795</c:v>
                </c:pt>
                <c:pt idx="13054">
                  <c:v>195810</c:v>
                </c:pt>
                <c:pt idx="13055">
                  <c:v>195825</c:v>
                </c:pt>
                <c:pt idx="13056">
                  <c:v>195840</c:v>
                </c:pt>
                <c:pt idx="13057">
                  <c:v>195855</c:v>
                </c:pt>
                <c:pt idx="13058">
                  <c:v>195870</c:v>
                </c:pt>
                <c:pt idx="13059">
                  <c:v>195885</c:v>
                </c:pt>
                <c:pt idx="13060">
                  <c:v>195900</c:v>
                </c:pt>
                <c:pt idx="13061">
                  <c:v>195915</c:v>
                </c:pt>
                <c:pt idx="13062">
                  <c:v>195930</c:v>
                </c:pt>
                <c:pt idx="13063">
                  <c:v>195945</c:v>
                </c:pt>
                <c:pt idx="13064">
                  <c:v>195960</c:v>
                </c:pt>
                <c:pt idx="13065">
                  <c:v>195975</c:v>
                </c:pt>
                <c:pt idx="13066">
                  <c:v>195990</c:v>
                </c:pt>
                <c:pt idx="13067">
                  <c:v>196005</c:v>
                </c:pt>
                <c:pt idx="13068">
                  <c:v>196020</c:v>
                </c:pt>
                <c:pt idx="13069">
                  <c:v>196035</c:v>
                </c:pt>
                <c:pt idx="13070">
                  <c:v>196050</c:v>
                </c:pt>
                <c:pt idx="13071">
                  <c:v>196065</c:v>
                </c:pt>
                <c:pt idx="13072">
                  <c:v>196080</c:v>
                </c:pt>
                <c:pt idx="13073">
                  <c:v>196095</c:v>
                </c:pt>
                <c:pt idx="13074">
                  <c:v>196110</c:v>
                </c:pt>
                <c:pt idx="13075">
                  <c:v>196125</c:v>
                </c:pt>
                <c:pt idx="13076">
                  <c:v>196140</c:v>
                </c:pt>
                <c:pt idx="13077">
                  <c:v>196155</c:v>
                </c:pt>
                <c:pt idx="13078">
                  <c:v>196170</c:v>
                </c:pt>
                <c:pt idx="13079">
                  <c:v>196185</c:v>
                </c:pt>
                <c:pt idx="13080">
                  <c:v>196200</c:v>
                </c:pt>
                <c:pt idx="13081">
                  <c:v>196215</c:v>
                </c:pt>
                <c:pt idx="13082">
                  <c:v>196230</c:v>
                </c:pt>
                <c:pt idx="13083">
                  <c:v>196245</c:v>
                </c:pt>
                <c:pt idx="13084">
                  <c:v>196260</c:v>
                </c:pt>
                <c:pt idx="13085">
                  <c:v>196275</c:v>
                </c:pt>
                <c:pt idx="13086">
                  <c:v>196290</c:v>
                </c:pt>
                <c:pt idx="13087">
                  <c:v>196305</c:v>
                </c:pt>
                <c:pt idx="13088">
                  <c:v>196320</c:v>
                </c:pt>
                <c:pt idx="13089">
                  <c:v>196335</c:v>
                </c:pt>
                <c:pt idx="13090">
                  <c:v>196350</c:v>
                </c:pt>
                <c:pt idx="13091">
                  <c:v>196365</c:v>
                </c:pt>
                <c:pt idx="13092">
                  <c:v>196380</c:v>
                </c:pt>
                <c:pt idx="13093">
                  <c:v>196395</c:v>
                </c:pt>
                <c:pt idx="13094">
                  <c:v>196410</c:v>
                </c:pt>
                <c:pt idx="13095">
                  <c:v>196425</c:v>
                </c:pt>
                <c:pt idx="13096">
                  <c:v>196440</c:v>
                </c:pt>
                <c:pt idx="13097">
                  <c:v>196455</c:v>
                </c:pt>
                <c:pt idx="13098">
                  <c:v>196470</c:v>
                </c:pt>
                <c:pt idx="13099">
                  <c:v>196485</c:v>
                </c:pt>
                <c:pt idx="13100">
                  <c:v>196500</c:v>
                </c:pt>
                <c:pt idx="13101">
                  <c:v>196515</c:v>
                </c:pt>
                <c:pt idx="13102">
                  <c:v>196530</c:v>
                </c:pt>
                <c:pt idx="13103">
                  <c:v>196545</c:v>
                </c:pt>
                <c:pt idx="13104">
                  <c:v>196560</c:v>
                </c:pt>
                <c:pt idx="13105">
                  <c:v>196575</c:v>
                </c:pt>
                <c:pt idx="13106">
                  <c:v>196590</c:v>
                </c:pt>
                <c:pt idx="13107">
                  <c:v>196605</c:v>
                </c:pt>
                <c:pt idx="13108">
                  <c:v>196620</c:v>
                </c:pt>
                <c:pt idx="13109">
                  <c:v>196635</c:v>
                </c:pt>
                <c:pt idx="13110">
                  <c:v>196650</c:v>
                </c:pt>
                <c:pt idx="13111">
                  <c:v>196665</c:v>
                </c:pt>
                <c:pt idx="13112">
                  <c:v>196680</c:v>
                </c:pt>
                <c:pt idx="13113">
                  <c:v>196695</c:v>
                </c:pt>
                <c:pt idx="13114">
                  <c:v>196710</c:v>
                </c:pt>
                <c:pt idx="13115">
                  <c:v>196725</c:v>
                </c:pt>
                <c:pt idx="13116">
                  <c:v>196740</c:v>
                </c:pt>
                <c:pt idx="13117">
                  <c:v>196755</c:v>
                </c:pt>
                <c:pt idx="13118">
                  <c:v>196770</c:v>
                </c:pt>
                <c:pt idx="13119">
                  <c:v>196785</c:v>
                </c:pt>
                <c:pt idx="13120">
                  <c:v>196800</c:v>
                </c:pt>
                <c:pt idx="13121">
                  <c:v>196815</c:v>
                </c:pt>
                <c:pt idx="13122">
                  <c:v>196830</c:v>
                </c:pt>
                <c:pt idx="13123">
                  <c:v>196845</c:v>
                </c:pt>
                <c:pt idx="13124">
                  <c:v>196860</c:v>
                </c:pt>
                <c:pt idx="13125">
                  <c:v>196875</c:v>
                </c:pt>
                <c:pt idx="13126">
                  <c:v>196890</c:v>
                </c:pt>
                <c:pt idx="13127">
                  <c:v>196905</c:v>
                </c:pt>
                <c:pt idx="13128">
                  <c:v>196920</c:v>
                </c:pt>
                <c:pt idx="13129">
                  <c:v>196935</c:v>
                </c:pt>
                <c:pt idx="13130">
                  <c:v>196950</c:v>
                </c:pt>
                <c:pt idx="13131">
                  <c:v>196965</c:v>
                </c:pt>
                <c:pt idx="13132">
                  <c:v>196980</c:v>
                </c:pt>
                <c:pt idx="13133">
                  <c:v>196995</c:v>
                </c:pt>
                <c:pt idx="13134">
                  <c:v>197010</c:v>
                </c:pt>
                <c:pt idx="13135">
                  <c:v>197025</c:v>
                </c:pt>
                <c:pt idx="13136">
                  <c:v>197040</c:v>
                </c:pt>
                <c:pt idx="13137">
                  <c:v>197055</c:v>
                </c:pt>
                <c:pt idx="13138">
                  <c:v>197070</c:v>
                </c:pt>
                <c:pt idx="13139">
                  <c:v>197085</c:v>
                </c:pt>
                <c:pt idx="13140">
                  <c:v>197100</c:v>
                </c:pt>
                <c:pt idx="13141">
                  <c:v>197115</c:v>
                </c:pt>
                <c:pt idx="13142">
                  <c:v>197130</c:v>
                </c:pt>
                <c:pt idx="13143">
                  <c:v>197145</c:v>
                </c:pt>
                <c:pt idx="13144">
                  <c:v>197160</c:v>
                </c:pt>
                <c:pt idx="13145">
                  <c:v>197175</c:v>
                </c:pt>
                <c:pt idx="13146">
                  <c:v>197190</c:v>
                </c:pt>
                <c:pt idx="13147">
                  <c:v>197205</c:v>
                </c:pt>
                <c:pt idx="13148">
                  <c:v>197220</c:v>
                </c:pt>
                <c:pt idx="13149">
                  <c:v>197235</c:v>
                </c:pt>
                <c:pt idx="13150">
                  <c:v>197250</c:v>
                </c:pt>
                <c:pt idx="13151">
                  <c:v>197265</c:v>
                </c:pt>
                <c:pt idx="13152">
                  <c:v>197280</c:v>
                </c:pt>
                <c:pt idx="13153">
                  <c:v>197295</c:v>
                </c:pt>
                <c:pt idx="13154">
                  <c:v>197310</c:v>
                </c:pt>
                <c:pt idx="13155">
                  <c:v>197325</c:v>
                </c:pt>
                <c:pt idx="13156">
                  <c:v>197340</c:v>
                </c:pt>
                <c:pt idx="13157">
                  <c:v>197355</c:v>
                </c:pt>
                <c:pt idx="13158">
                  <c:v>197370</c:v>
                </c:pt>
                <c:pt idx="13159">
                  <c:v>197385</c:v>
                </c:pt>
                <c:pt idx="13160">
                  <c:v>197400</c:v>
                </c:pt>
                <c:pt idx="13161">
                  <c:v>197415</c:v>
                </c:pt>
                <c:pt idx="13162">
                  <c:v>197430</c:v>
                </c:pt>
                <c:pt idx="13163">
                  <c:v>197445</c:v>
                </c:pt>
                <c:pt idx="13164">
                  <c:v>197460</c:v>
                </c:pt>
                <c:pt idx="13165">
                  <c:v>197475</c:v>
                </c:pt>
                <c:pt idx="13166">
                  <c:v>197490</c:v>
                </c:pt>
                <c:pt idx="13167">
                  <c:v>197505</c:v>
                </c:pt>
                <c:pt idx="13168">
                  <c:v>197520</c:v>
                </c:pt>
                <c:pt idx="13169">
                  <c:v>197535</c:v>
                </c:pt>
                <c:pt idx="13170">
                  <c:v>197550</c:v>
                </c:pt>
                <c:pt idx="13171">
                  <c:v>197565</c:v>
                </c:pt>
                <c:pt idx="13172">
                  <c:v>197580</c:v>
                </c:pt>
                <c:pt idx="13173">
                  <c:v>197595</c:v>
                </c:pt>
                <c:pt idx="13174">
                  <c:v>197610</c:v>
                </c:pt>
                <c:pt idx="13175">
                  <c:v>197625</c:v>
                </c:pt>
                <c:pt idx="13176">
                  <c:v>197640</c:v>
                </c:pt>
                <c:pt idx="13177">
                  <c:v>197655</c:v>
                </c:pt>
                <c:pt idx="13178">
                  <c:v>197670</c:v>
                </c:pt>
                <c:pt idx="13179">
                  <c:v>197685</c:v>
                </c:pt>
                <c:pt idx="13180">
                  <c:v>197700</c:v>
                </c:pt>
                <c:pt idx="13181">
                  <c:v>197715</c:v>
                </c:pt>
                <c:pt idx="13182">
                  <c:v>197730</c:v>
                </c:pt>
                <c:pt idx="13183">
                  <c:v>197745</c:v>
                </c:pt>
                <c:pt idx="13184">
                  <c:v>197760</c:v>
                </c:pt>
                <c:pt idx="13185">
                  <c:v>197775</c:v>
                </c:pt>
                <c:pt idx="13186">
                  <c:v>197790</c:v>
                </c:pt>
                <c:pt idx="13187">
                  <c:v>197805</c:v>
                </c:pt>
                <c:pt idx="13188">
                  <c:v>197820</c:v>
                </c:pt>
                <c:pt idx="13189">
                  <c:v>197835</c:v>
                </c:pt>
                <c:pt idx="13190">
                  <c:v>197850</c:v>
                </c:pt>
                <c:pt idx="13191">
                  <c:v>197865</c:v>
                </c:pt>
                <c:pt idx="13192">
                  <c:v>197880</c:v>
                </c:pt>
                <c:pt idx="13193">
                  <c:v>197895</c:v>
                </c:pt>
                <c:pt idx="13194">
                  <c:v>197910</c:v>
                </c:pt>
                <c:pt idx="13195">
                  <c:v>197925</c:v>
                </c:pt>
                <c:pt idx="13196">
                  <c:v>197940</c:v>
                </c:pt>
                <c:pt idx="13197">
                  <c:v>197955</c:v>
                </c:pt>
                <c:pt idx="13198">
                  <c:v>197970</c:v>
                </c:pt>
                <c:pt idx="13199">
                  <c:v>197985</c:v>
                </c:pt>
                <c:pt idx="13200">
                  <c:v>198000</c:v>
                </c:pt>
                <c:pt idx="13201">
                  <c:v>198015</c:v>
                </c:pt>
                <c:pt idx="13202">
                  <c:v>198030</c:v>
                </c:pt>
                <c:pt idx="13203">
                  <c:v>198045</c:v>
                </c:pt>
                <c:pt idx="13204">
                  <c:v>198060</c:v>
                </c:pt>
                <c:pt idx="13205">
                  <c:v>198075</c:v>
                </c:pt>
                <c:pt idx="13206">
                  <c:v>198090</c:v>
                </c:pt>
                <c:pt idx="13207">
                  <c:v>198105</c:v>
                </c:pt>
                <c:pt idx="13208">
                  <c:v>198120</c:v>
                </c:pt>
                <c:pt idx="13209">
                  <c:v>198135</c:v>
                </c:pt>
                <c:pt idx="13210">
                  <c:v>198150</c:v>
                </c:pt>
                <c:pt idx="13211">
                  <c:v>198165</c:v>
                </c:pt>
                <c:pt idx="13212">
                  <c:v>198180</c:v>
                </c:pt>
                <c:pt idx="13213">
                  <c:v>198195</c:v>
                </c:pt>
                <c:pt idx="13214">
                  <c:v>198210</c:v>
                </c:pt>
                <c:pt idx="13215">
                  <c:v>198225</c:v>
                </c:pt>
                <c:pt idx="13216">
                  <c:v>198240</c:v>
                </c:pt>
                <c:pt idx="13217">
                  <c:v>198255</c:v>
                </c:pt>
                <c:pt idx="13218">
                  <c:v>198270</c:v>
                </c:pt>
                <c:pt idx="13219">
                  <c:v>198285</c:v>
                </c:pt>
                <c:pt idx="13220">
                  <c:v>198300</c:v>
                </c:pt>
                <c:pt idx="13221">
                  <c:v>198315</c:v>
                </c:pt>
                <c:pt idx="13222">
                  <c:v>198330</c:v>
                </c:pt>
                <c:pt idx="13223">
                  <c:v>198345</c:v>
                </c:pt>
                <c:pt idx="13224">
                  <c:v>198360</c:v>
                </c:pt>
                <c:pt idx="13225">
                  <c:v>198375</c:v>
                </c:pt>
                <c:pt idx="13226">
                  <c:v>198390</c:v>
                </c:pt>
                <c:pt idx="13227">
                  <c:v>198405</c:v>
                </c:pt>
                <c:pt idx="13228">
                  <c:v>198420</c:v>
                </c:pt>
                <c:pt idx="13229">
                  <c:v>198435</c:v>
                </c:pt>
                <c:pt idx="13230">
                  <c:v>198450</c:v>
                </c:pt>
                <c:pt idx="13231">
                  <c:v>198465</c:v>
                </c:pt>
                <c:pt idx="13232">
                  <c:v>198480</c:v>
                </c:pt>
                <c:pt idx="13233">
                  <c:v>198495</c:v>
                </c:pt>
                <c:pt idx="13234">
                  <c:v>198510</c:v>
                </c:pt>
                <c:pt idx="13235">
                  <c:v>198525</c:v>
                </c:pt>
                <c:pt idx="13236">
                  <c:v>198540</c:v>
                </c:pt>
                <c:pt idx="13237">
                  <c:v>198555</c:v>
                </c:pt>
                <c:pt idx="13238">
                  <c:v>198570</c:v>
                </c:pt>
                <c:pt idx="13239">
                  <c:v>198585</c:v>
                </c:pt>
                <c:pt idx="13240">
                  <c:v>198600</c:v>
                </c:pt>
                <c:pt idx="13241">
                  <c:v>198615</c:v>
                </c:pt>
                <c:pt idx="13242">
                  <c:v>198630</c:v>
                </c:pt>
                <c:pt idx="13243">
                  <c:v>198645</c:v>
                </c:pt>
                <c:pt idx="13244">
                  <c:v>198660</c:v>
                </c:pt>
                <c:pt idx="13245">
                  <c:v>198675</c:v>
                </c:pt>
                <c:pt idx="13246">
                  <c:v>198690</c:v>
                </c:pt>
                <c:pt idx="13247">
                  <c:v>198705</c:v>
                </c:pt>
                <c:pt idx="13248">
                  <c:v>198720</c:v>
                </c:pt>
                <c:pt idx="13249">
                  <c:v>198735</c:v>
                </c:pt>
                <c:pt idx="13250">
                  <c:v>198750</c:v>
                </c:pt>
                <c:pt idx="13251">
                  <c:v>198765</c:v>
                </c:pt>
                <c:pt idx="13252">
                  <c:v>198780</c:v>
                </c:pt>
                <c:pt idx="13253">
                  <c:v>198795</c:v>
                </c:pt>
                <c:pt idx="13254">
                  <c:v>198810</c:v>
                </c:pt>
                <c:pt idx="13255">
                  <c:v>198825</c:v>
                </c:pt>
                <c:pt idx="13256">
                  <c:v>198840</c:v>
                </c:pt>
                <c:pt idx="13257">
                  <c:v>198855</c:v>
                </c:pt>
                <c:pt idx="13258">
                  <c:v>198870</c:v>
                </c:pt>
                <c:pt idx="13259">
                  <c:v>198885</c:v>
                </c:pt>
                <c:pt idx="13260">
                  <c:v>198900</c:v>
                </c:pt>
                <c:pt idx="13261">
                  <c:v>198915</c:v>
                </c:pt>
                <c:pt idx="13262">
                  <c:v>198930</c:v>
                </c:pt>
                <c:pt idx="13263">
                  <c:v>198945</c:v>
                </c:pt>
                <c:pt idx="13264">
                  <c:v>198960</c:v>
                </c:pt>
                <c:pt idx="13265">
                  <c:v>198975</c:v>
                </c:pt>
                <c:pt idx="13266">
                  <c:v>198990</c:v>
                </c:pt>
                <c:pt idx="13267">
                  <c:v>199005</c:v>
                </c:pt>
                <c:pt idx="13268">
                  <c:v>199020</c:v>
                </c:pt>
                <c:pt idx="13269">
                  <c:v>199035</c:v>
                </c:pt>
                <c:pt idx="13270">
                  <c:v>199050</c:v>
                </c:pt>
                <c:pt idx="13271">
                  <c:v>199065</c:v>
                </c:pt>
                <c:pt idx="13272">
                  <c:v>199080</c:v>
                </c:pt>
                <c:pt idx="13273">
                  <c:v>199095</c:v>
                </c:pt>
                <c:pt idx="13274">
                  <c:v>199110</c:v>
                </c:pt>
                <c:pt idx="13275">
                  <c:v>199125</c:v>
                </c:pt>
                <c:pt idx="13276">
                  <c:v>199140</c:v>
                </c:pt>
                <c:pt idx="13277">
                  <c:v>199155</c:v>
                </c:pt>
                <c:pt idx="13278">
                  <c:v>199170</c:v>
                </c:pt>
                <c:pt idx="13279">
                  <c:v>199185</c:v>
                </c:pt>
                <c:pt idx="13280">
                  <c:v>199200</c:v>
                </c:pt>
                <c:pt idx="13281">
                  <c:v>199215</c:v>
                </c:pt>
                <c:pt idx="13282">
                  <c:v>199230</c:v>
                </c:pt>
                <c:pt idx="13283">
                  <c:v>199245</c:v>
                </c:pt>
                <c:pt idx="13284">
                  <c:v>199260</c:v>
                </c:pt>
                <c:pt idx="13285">
                  <c:v>199275</c:v>
                </c:pt>
                <c:pt idx="13286">
                  <c:v>199290</c:v>
                </c:pt>
                <c:pt idx="13287">
                  <c:v>199305</c:v>
                </c:pt>
                <c:pt idx="13288">
                  <c:v>199320</c:v>
                </c:pt>
                <c:pt idx="13289">
                  <c:v>199335</c:v>
                </c:pt>
                <c:pt idx="13290">
                  <c:v>199350</c:v>
                </c:pt>
                <c:pt idx="13291">
                  <c:v>199365</c:v>
                </c:pt>
                <c:pt idx="13292">
                  <c:v>199380</c:v>
                </c:pt>
                <c:pt idx="13293">
                  <c:v>199395</c:v>
                </c:pt>
                <c:pt idx="13294">
                  <c:v>199410</c:v>
                </c:pt>
                <c:pt idx="13295">
                  <c:v>199425</c:v>
                </c:pt>
                <c:pt idx="13296">
                  <c:v>199440</c:v>
                </c:pt>
                <c:pt idx="13297">
                  <c:v>199455</c:v>
                </c:pt>
                <c:pt idx="13298">
                  <c:v>199470</c:v>
                </c:pt>
                <c:pt idx="13299">
                  <c:v>199485</c:v>
                </c:pt>
                <c:pt idx="13300">
                  <c:v>199500</c:v>
                </c:pt>
                <c:pt idx="13301">
                  <c:v>199515</c:v>
                </c:pt>
                <c:pt idx="13302">
                  <c:v>199530</c:v>
                </c:pt>
                <c:pt idx="13303">
                  <c:v>199545</c:v>
                </c:pt>
                <c:pt idx="13304">
                  <c:v>199560</c:v>
                </c:pt>
                <c:pt idx="13305">
                  <c:v>199575</c:v>
                </c:pt>
                <c:pt idx="13306">
                  <c:v>199590</c:v>
                </c:pt>
                <c:pt idx="13307">
                  <c:v>199605</c:v>
                </c:pt>
                <c:pt idx="13308">
                  <c:v>199620</c:v>
                </c:pt>
                <c:pt idx="13309">
                  <c:v>199635</c:v>
                </c:pt>
                <c:pt idx="13310">
                  <c:v>199650</c:v>
                </c:pt>
                <c:pt idx="13311">
                  <c:v>199665</c:v>
                </c:pt>
                <c:pt idx="13312">
                  <c:v>199680</c:v>
                </c:pt>
                <c:pt idx="13313">
                  <c:v>199695</c:v>
                </c:pt>
                <c:pt idx="13314">
                  <c:v>199710</c:v>
                </c:pt>
                <c:pt idx="13315">
                  <c:v>199725</c:v>
                </c:pt>
                <c:pt idx="13316">
                  <c:v>199740</c:v>
                </c:pt>
                <c:pt idx="13317">
                  <c:v>199755</c:v>
                </c:pt>
                <c:pt idx="13318">
                  <c:v>199770</c:v>
                </c:pt>
                <c:pt idx="13319">
                  <c:v>199785</c:v>
                </c:pt>
                <c:pt idx="13320">
                  <c:v>199800</c:v>
                </c:pt>
                <c:pt idx="13321">
                  <c:v>199815</c:v>
                </c:pt>
                <c:pt idx="13322">
                  <c:v>199830</c:v>
                </c:pt>
                <c:pt idx="13323">
                  <c:v>199845</c:v>
                </c:pt>
                <c:pt idx="13324">
                  <c:v>199860</c:v>
                </c:pt>
                <c:pt idx="13325">
                  <c:v>199875</c:v>
                </c:pt>
                <c:pt idx="13326">
                  <c:v>199890</c:v>
                </c:pt>
                <c:pt idx="13327">
                  <c:v>199905</c:v>
                </c:pt>
                <c:pt idx="13328">
                  <c:v>199920</c:v>
                </c:pt>
                <c:pt idx="13329">
                  <c:v>199935</c:v>
                </c:pt>
                <c:pt idx="13330">
                  <c:v>199950</c:v>
                </c:pt>
                <c:pt idx="13331">
                  <c:v>199965</c:v>
                </c:pt>
                <c:pt idx="13332">
                  <c:v>199980</c:v>
                </c:pt>
                <c:pt idx="13333">
                  <c:v>199995</c:v>
                </c:pt>
                <c:pt idx="13334">
                  <c:v>200010</c:v>
                </c:pt>
                <c:pt idx="13335">
                  <c:v>200025</c:v>
                </c:pt>
                <c:pt idx="13336">
                  <c:v>200040</c:v>
                </c:pt>
                <c:pt idx="13337">
                  <c:v>200055</c:v>
                </c:pt>
                <c:pt idx="13338">
                  <c:v>200070</c:v>
                </c:pt>
                <c:pt idx="13339">
                  <c:v>200085</c:v>
                </c:pt>
                <c:pt idx="13340">
                  <c:v>200100</c:v>
                </c:pt>
                <c:pt idx="13341">
                  <c:v>200115</c:v>
                </c:pt>
                <c:pt idx="13342">
                  <c:v>200130</c:v>
                </c:pt>
                <c:pt idx="13343">
                  <c:v>200145</c:v>
                </c:pt>
                <c:pt idx="13344">
                  <c:v>200160</c:v>
                </c:pt>
                <c:pt idx="13345">
                  <c:v>200175</c:v>
                </c:pt>
                <c:pt idx="13346">
                  <c:v>200190</c:v>
                </c:pt>
                <c:pt idx="13347">
                  <c:v>200205</c:v>
                </c:pt>
                <c:pt idx="13348">
                  <c:v>200220</c:v>
                </c:pt>
                <c:pt idx="13349">
                  <c:v>200235</c:v>
                </c:pt>
                <c:pt idx="13350">
                  <c:v>200250</c:v>
                </c:pt>
                <c:pt idx="13351">
                  <c:v>200265</c:v>
                </c:pt>
                <c:pt idx="13352">
                  <c:v>200280</c:v>
                </c:pt>
                <c:pt idx="13353">
                  <c:v>200295</c:v>
                </c:pt>
                <c:pt idx="13354">
                  <c:v>200310</c:v>
                </c:pt>
                <c:pt idx="13355">
                  <c:v>200325</c:v>
                </c:pt>
                <c:pt idx="13356">
                  <c:v>200340</c:v>
                </c:pt>
                <c:pt idx="13357">
                  <c:v>200355</c:v>
                </c:pt>
                <c:pt idx="13358">
                  <c:v>200370</c:v>
                </c:pt>
                <c:pt idx="13359">
                  <c:v>200385</c:v>
                </c:pt>
                <c:pt idx="13360">
                  <c:v>200400</c:v>
                </c:pt>
                <c:pt idx="13361">
                  <c:v>200415</c:v>
                </c:pt>
                <c:pt idx="13362">
                  <c:v>200430</c:v>
                </c:pt>
                <c:pt idx="13363">
                  <c:v>200445</c:v>
                </c:pt>
                <c:pt idx="13364">
                  <c:v>200460</c:v>
                </c:pt>
                <c:pt idx="13365">
                  <c:v>200475</c:v>
                </c:pt>
                <c:pt idx="13366">
                  <c:v>200490</c:v>
                </c:pt>
                <c:pt idx="13367">
                  <c:v>200505</c:v>
                </c:pt>
                <c:pt idx="13368">
                  <c:v>200520</c:v>
                </c:pt>
                <c:pt idx="13369">
                  <c:v>200535</c:v>
                </c:pt>
                <c:pt idx="13370">
                  <c:v>200550</c:v>
                </c:pt>
                <c:pt idx="13371">
                  <c:v>200565</c:v>
                </c:pt>
                <c:pt idx="13372">
                  <c:v>200580</c:v>
                </c:pt>
                <c:pt idx="13373">
                  <c:v>200595</c:v>
                </c:pt>
                <c:pt idx="13374">
                  <c:v>200610</c:v>
                </c:pt>
                <c:pt idx="13375">
                  <c:v>200625</c:v>
                </c:pt>
                <c:pt idx="13376">
                  <c:v>200640</c:v>
                </c:pt>
                <c:pt idx="13377">
                  <c:v>200655</c:v>
                </c:pt>
                <c:pt idx="13378">
                  <c:v>200670</c:v>
                </c:pt>
                <c:pt idx="13379">
                  <c:v>200685</c:v>
                </c:pt>
                <c:pt idx="13380">
                  <c:v>200700</c:v>
                </c:pt>
                <c:pt idx="13381">
                  <c:v>200715</c:v>
                </c:pt>
                <c:pt idx="13382">
                  <c:v>200730</c:v>
                </c:pt>
                <c:pt idx="13383">
                  <c:v>200745</c:v>
                </c:pt>
                <c:pt idx="13384">
                  <c:v>200760</c:v>
                </c:pt>
                <c:pt idx="13385">
                  <c:v>200775</c:v>
                </c:pt>
                <c:pt idx="13386">
                  <c:v>200790</c:v>
                </c:pt>
                <c:pt idx="13387">
                  <c:v>200805</c:v>
                </c:pt>
                <c:pt idx="13388">
                  <c:v>200820</c:v>
                </c:pt>
                <c:pt idx="13389">
                  <c:v>200835</c:v>
                </c:pt>
                <c:pt idx="13390">
                  <c:v>200850</c:v>
                </c:pt>
                <c:pt idx="13391">
                  <c:v>200865</c:v>
                </c:pt>
                <c:pt idx="13392">
                  <c:v>200880</c:v>
                </c:pt>
                <c:pt idx="13393">
                  <c:v>200895</c:v>
                </c:pt>
                <c:pt idx="13394">
                  <c:v>200910</c:v>
                </c:pt>
                <c:pt idx="13395">
                  <c:v>200925</c:v>
                </c:pt>
                <c:pt idx="13396">
                  <c:v>200940</c:v>
                </c:pt>
                <c:pt idx="13397">
                  <c:v>200955</c:v>
                </c:pt>
                <c:pt idx="13398">
                  <c:v>200970</c:v>
                </c:pt>
                <c:pt idx="13399">
                  <c:v>200985</c:v>
                </c:pt>
                <c:pt idx="13400">
                  <c:v>201000</c:v>
                </c:pt>
                <c:pt idx="13401">
                  <c:v>201015</c:v>
                </c:pt>
                <c:pt idx="13402">
                  <c:v>201030</c:v>
                </c:pt>
                <c:pt idx="13403">
                  <c:v>201045</c:v>
                </c:pt>
                <c:pt idx="13404">
                  <c:v>201060</c:v>
                </c:pt>
                <c:pt idx="13405">
                  <c:v>201075</c:v>
                </c:pt>
                <c:pt idx="13406">
                  <c:v>201090</c:v>
                </c:pt>
                <c:pt idx="13407">
                  <c:v>201105</c:v>
                </c:pt>
                <c:pt idx="13408">
                  <c:v>201120</c:v>
                </c:pt>
                <c:pt idx="13409">
                  <c:v>201135</c:v>
                </c:pt>
                <c:pt idx="13410">
                  <c:v>201150</c:v>
                </c:pt>
                <c:pt idx="13411">
                  <c:v>201165</c:v>
                </c:pt>
                <c:pt idx="13412">
                  <c:v>201180</c:v>
                </c:pt>
                <c:pt idx="13413">
                  <c:v>201195</c:v>
                </c:pt>
                <c:pt idx="13414">
                  <c:v>201210</c:v>
                </c:pt>
                <c:pt idx="13415">
                  <c:v>201225</c:v>
                </c:pt>
                <c:pt idx="13416">
                  <c:v>201240</c:v>
                </c:pt>
                <c:pt idx="13417">
                  <c:v>201255</c:v>
                </c:pt>
                <c:pt idx="13418">
                  <c:v>201270</c:v>
                </c:pt>
                <c:pt idx="13419">
                  <c:v>201285</c:v>
                </c:pt>
                <c:pt idx="13420">
                  <c:v>201300</c:v>
                </c:pt>
                <c:pt idx="13421">
                  <c:v>201315</c:v>
                </c:pt>
                <c:pt idx="13422">
                  <c:v>201330</c:v>
                </c:pt>
                <c:pt idx="13423">
                  <c:v>201345</c:v>
                </c:pt>
                <c:pt idx="13424">
                  <c:v>201360</c:v>
                </c:pt>
                <c:pt idx="13425">
                  <c:v>201375</c:v>
                </c:pt>
                <c:pt idx="13426">
                  <c:v>201390</c:v>
                </c:pt>
                <c:pt idx="13427">
                  <c:v>201405</c:v>
                </c:pt>
                <c:pt idx="13428">
                  <c:v>201420</c:v>
                </c:pt>
                <c:pt idx="13429">
                  <c:v>201435</c:v>
                </c:pt>
                <c:pt idx="13430">
                  <c:v>201450</c:v>
                </c:pt>
                <c:pt idx="13431">
                  <c:v>201465</c:v>
                </c:pt>
                <c:pt idx="13432">
                  <c:v>201480</c:v>
                </c:pt>
                <c:pt idx="13433">
                  <c:v>201495</c:v>
                </c:pt>
                <c:pt idx="13434">
                  <c:v>201510</c:v>
                </c:pt>
                <c:pt idx="13435">
                  <c:v>201525</c:v>
                </c:pt>
                <c:pt idx="13436">
                  <c:v>201540</c:v>
                </c:pt>
                <c:pt idx="13437">
                  <c:v>201555</c:v>
                </c:pt>
                <c:pt idx="13438">
                  <c:v>201570</c:v>
                </c:pt>
                <c:pt idx="13439">
                  <c:v>201585</c:v>
                </c:pt>
                <c:pt idx="13440">
                  <c:v>201600</c:v>
                </c:pt>
                <c:pt idx="13441">
                  <c:v>201615</c:v>
                </c:pt>
                <c:pt idx="13442">
                  <c:v>201630</c:v>
                </c:pt>
                <c:pt idx="13443">
                  <c:v>201645</c:v>
                </c:pt>
                <c:pt idx="13444">
                  <c:v>201660</c:v>
                </c:pt>
                <c:pt idx="13445">
                  <c:v>201675</c:v>
                </c:pt>
                <c:pt idx="13446">
                  <c:v>201690</c:v>
                </c:pt>
                <c:pt idx="13447">
                  <c:v>201705</c:v>
                </c:pt>
                <c:pt idx="13448">
                  <c:v>201720</c:v>
                </c:pt>
                <c:pt idx="13449">
                  <c:v>201735</c:v>
                </c:pt>
                <c:pt idx="13450">
                  <c:v>201750</c:v>
                </c:pt>
                <c:pt idx="13451">
                  <c:v>201765</c:v>
                </c:pt>
                <c:pt idx="13452">
                  <c:v>201780</c:v>
                </c:pt>
                <c:pt idx="13453">
                  <c:v>201795</c:v>
                </c:pt>
                <c:pt idx="13454">
                  <c:v>201810</c:v>
                </c:pt>
                <c:pt idx="13455">
                  <c:v>201825</c:v>
                </c:pt>
                <c:pt idx="13456">
                  <c:v>201840</c:v>
                </c:pt>
                <c:pt idx="13457">
                  <c:v>201855</c:v>
                </c:pt>
                <c:pt idx="13458">
                  <c:v>201870</c:v>
                </c:pt>
                <c:pt idx="13459">
                  <c:v>201885</c:v>
                </c:pt>
                <c:pt idx="13460">
                  <c:v>201900</c:v>
                </c:pt>
                <c:pt idx="13461">
                  <c:v>201915</c:v>
                </c:pt>
                <c:pt idx="13462">
                  <c:v>201930</c:v>
                </c:pt>
                <c:pt idx="13463">
                  <c:v>201945</c:v>
                </c:pt>
                <c:pt idx="13464">
                  <c:v>201960</c:v>
                </c:pt>
                <c:pt idx="13465">
                  <c:v>201975</c:v>
                </c:pt>
                <c:pt idx="13466">
                  <c:v>201990</c:v>
                </c:pt>
                <c:pt idx="13467">
                  <c:v>202005</c:v>
                </c:pt>
                <c:pt idx="13468">
                  <c:v>202020</c:v>
                </c:pt>
                <c:pt idx="13469">
                  <c:v>202035</c:v>
                </c:pt>
                <c:pt idx="13470">
                  <c:v>202050</c:v>
                </c:pt>
                <c:pt idx="13471">
                  <c:v>202065</c:v>
                </c:pt>
                <c:pt idx="13472">
                  <c:v>202080</c:v>
                </c:pt>
                <c:pt idx="13473">
                  <c:v>202095</c:v>
                </c:pt>
                <c:pt idx="13474">
                  <c:v>202110</c:v>
                </c:pt>
                <c:pt idx="13475">
                  <c:v>202125</c:v>
                </c:pt>
                <c:pt idx="13476">
                  <c:v>202140</c:v>
                </c:pt>
                <c:pt idx="13477">
                  <c:v>202155</c:v>
                </c:pt>
                <c:pt idx="13478">
                  <c:v>202170</c:v>
                </c:pt>
                <c:pt idx="13479">
                  <c:v>202185</c:v>
                </c:pt>
                <c:pt idx="13480">
                  <c:v>202200</c:v>
                </c:pt>
                <c:pt idx="13481">
                  <c:v>202215</c:v>
                </c:pt>
                <c:pt idx="13482">
                  <c:v>202230</c:v>
                </c:pt>
                <c:pt idx="13483">
                  <c:v>202245</c:v>
                </c:pt>
                <c:pt idx="13484">
                  <c:v>202260</c:v>
                </c:pt>
                <c:pt idx="13485">
                  <c:v>202275</c:v>
                </c:pt>
                <c:pt idx="13486">
                  <c:v>202290</c:v>
                </c:pt>
                <c:pt idx="13487">
                  <c:v>202305</c:v>
                </c:pt>
                <c:pt idx="13488">
                  <c:v>202320</c:v>
                </c:pt>
                <c:pt idx="13489">
                  <c:v>202335</c:v>
                </c:pt>
                <c:pt idx="13490">
                  <c:v>202350</c:v>
                </c:pt>
                <c:pt idx="13491">
                  <c:v>202365</c:v>
                </c:pt>
                <c:pt idx="13492">
                  <c:v>202380</c:v>
                </c:pt>
                <c:pt idx="13493">
                  <c:v>202395</c:v>
                </c:pt>
                <c:pt idx="13494">
                  <c:v>202410</c:v>
                </c:pt>
                <c:pt idx="13495">
                  <c:v>202425</c:v>
                </c:pt>
                <c:pt idx="13496">
                  <c:v>202440</c:v>
                </c:pt>
                <c:pt idx="13497">
                  <c:v>202455</c:v>
                </c:pt>
                <c:pt idx="13498">
                  <c:v>202470</c:v>
                </c:pt>
                <c:pt idx="13499">
                  <c:v>202485</c:v>
                </c:pt>
                <c:pt idx="13500">
                  <c:v>202500</c:v>
                </c:pt>
                <c:pt idx="13501">
                  <c:v>202515</c:v>
                </c:pt>
                <c:pt idx="13502">
                  <c:v>202530</c:v>
                </c:pt>
                <c:pt idx="13503">
                  <c:v>202545</c:v>
                </c:pt>
                <c:pt idx="13504">
                  <c:v>202560</c:v>
                </c:pt>
                <c:pt idx="13505">
                  <c:v>202575</c:v>
                </c:pt>
                <c:pt idx="13506">
                  <c:v>202590</c:v>
                </c:pt>
                <c:pt idx="13507">
                  <c:v>202605</c:v>
                </c:pt>
                <c:pt idx="13508">
                  <c:v>202620</c:v>
                </c:pt>
                <c:pt idx="13509">
                  <c:v>202635</c:v>
                </c:pt>
                <c:pt idx="13510">
                  <c:v>202650</c:v>
                </c:pt>
                <c:pt idx="13511">
                  <c:v>202665</c:v>
                </c:pt>
                <c:pt idx="13512">
                  <c:v>202680</c:v>
                </c:pt>
                <c:pt idx="13513">
                  <c:v>202695</c:v>
                </c:pt>
                <c:pt idx="13514">
                  <c:v>202710</c:v>
                </c:pt>
                <c:pt idx="13515">
                  <c:v>202725</c:v>
                </c:pt>
                <c:pt idx="13516">
                  <c:v>202740</c:v>
                </c:pt>
                <c:pt idx="13517">
                  <c:v>202755</c:v>
                </c:pt>
                <c:pt idx="13518">
                  <c:v>202770</c:v>
                </c:pt>
                <c:pt idx="13519">
                  <c:v>202785</c:v>
                </c:pt>
                <c:pt idx="13520">
                  <c:v>202800</c:v>
                </c:pt>
                <c:pt idx="13521">
                  <c:v>202815</c:v>
                </c:pt>
                <c:pt idx="13522">
                  <c:v>202830</c:v>
                </c:pt>
                <c:pt idx="13523">
                  <c:v>202845</c:v>
                </c:pt>
                <c:pt idx="13524">
                  <c:v>202860</c:v>
                </c:pt>
                <c:pt idx="13525">
                  <c:v>202875</c:v>
                </c:pt>
                <c:pt idx="13526">
                  <c:v>202890</c:v>
                </c:pt>
                <c:pt idx="13527">
                  <c:v>202905</c:v>
                </c:pt>
                <c:pt idx="13528">
                  <c:v>202920</c:v>
                </c:pt>
                <c:pt idx="13529">
                  <c:v>202935</c:v>
                </c:pt>
                <c:pt idx="13530">
                  <c:v>202950</c:v>
                </c:pt>
                <c:pt idx="13531">
                  <c:v>202965</c:v>
                </c:pt>
                <c:pt idx="13532">
                  <c:v>202980</c:v>
                </c:pt>
                <c:pt idx="13533">
                  <c:v>202995</c:v>
                </c:pt>
                <c:pt idx="13534">
                  <c:v>203010</c:v>
                </c:pt>
                <c:pt idx="13535">
                  <c:v>203025</c:v>
                </c:pt>
                <c:pt idx="13536">
                  <c:v>203040</c:v>
                </c:pt>
                <c:pt idx="13537">
                  <c:v>203055</c:v>
                </c:pt>
                <c:pt idx="13538">
                  <c:v>203070</c:v>
                </c:pt>
                <c:pt idx="13539">
                  <c:v>203085</c:v>
                </c:pt>
                <c:pt idx="13540">
                  <c:v>203100</c:v>
                </c:pt>
                <c:pt idx="13541">
                  <c:v>203115</c:v>
                </c:pt>
                <c:pt idx="13542">
                  <c:v>203130</c:v>
                </c:pt>
                <c:pt idx="13543">
                  <c:v>203145</c:v>
                </c:pt>
                <c:pt idx="13544">
                  <c:v>203160</c:v>
                </c:pt>
                <c:pt idx="13545">
                  <c:v>203175</c:v>
                </c:pt>
                <c:pt idx="13546">
                  <c:v>203190</c:v>
                </c:pt>
                <c:pt idx="13547">
                  <c:v>203205</c:v>
                </c:pt>
                <c:pt idx="13548">
                  <c:v>203220</c:v>
                </c:pt>
                <c:pt idx="13549">
                  <c:v>203235</c:v>
                </c:pt>
                <c:pt idx="13550">
                  <c:v>203250</c:v>
                </c:pt>
                <c:pt idx="13551">
                  <c:v>203265</c:v>
                </c:pt>
                <c:pt idx="13552">
                  <c:v>203280</c:v>
                </c:pt>
                <c:pt idx="13553">
                  <c:v>203295</c:v>
                </c:pt>
                <c:pt idx="13554">
                  <c:v>203310</c:v>
                </c:pt>
                <c:pt idx="13555">
                  <c:v>203325</c:v>
                </c:pt>
                <c:pt idx="13556">
                  <c:v>203340</c:v>
                </c:pt>
                <c:pt idx="13557">
                  <c:v>203355</c:v>
                </c:pt>
                <c:pt idx="13558">
                  <c:v>203370</c:v>
                </c:pt>
                <c:pt idx="13559">
                  <c:v>203385</c:v>
                </c:pt>
                <c:pt idx="13560">
                  <c:v>203400</c:v>
                </c:pt>
                <c:pt idx="13561">
                  <c:v>203415</c:v>
                </c:pt>
                <c:pt idx="13562">
                  <c:v>203430</c:v>
                </c:pt>
                <c:pt idx="13563">
                  <c:v>203445</c:v>
                </c:pt>
                <c:pt idx="13564">
                  <c:v>203460</c:v>
                </c:pt>
                <c:pt idx="13565">
                  <c:v>203475</c:v>
                </c:pt>
                <c:pt idx="13566">
                  <c:v>203490</c:v>
                </c:pt>
                <c:pt idx="13567">
                  <c:v>203505</c:v>
                </c:pt>
                <c:pt idx="13568">
                  <c:v>203520</c:v>
                </c:pt>
                <c:pt idx="13569">
                  <c:v>203535</c:v>
                </c:pt>
                <c:pt idx="13570">
                  <c:v>203550</c:v>
                </c:pt>
                <c:pt idx="13571">
                  <c:v>203565</c:v>
                </c:pt>
                <c:pt idx="13572">
                  <c:v>203580</c:v>
                </c:pt>
                <c:pt idx="13573">
                  <c:v>203595</c:v>
                </c:pt>
                <c:pt idx="13574">
                  <c:v>203610</c:v>
                </c:pt>
                <c:pt idx="13575">
                  <c:v>203625</c:v>
                </c:pt>
                <c:pt idx="13576">
                  <c:v>203640</c:v>
                </c:pt>
                <c:pt idx="13577">
                  <c:v>203655</c:v>
                </c:pt>
                <c:pt idx="13578">
                  <c:v>203670</c:v>
                </c:pt>
                <c:pt idx="13579">
                  <c:v>203685</c:v>
                </c:pt>
                <c:pt idx="13580">
                  <c:v>203700</c:v>
                </c:pt>
                <c:pt idx="13581">
                  <c:v>203715</c:v>
                </c:pt>
                <c:pt idx="13582">
                  <c:v>203730</c:v>
                </c:pt>
                <c:pt idx="13583">
                  <c:v>203745</c:v>
                </c:pt>
                <c:pt idx="13584">
                  <c:v>203760</c:v>
                </c:pt>
                <c:pt idx="13585">
                  <c:v>203775</c:v>
                </c:pt>
                <c:pt idx="13586">
                  <c:v>203790</c:v>
                </c:pt>
                <c:pt idx="13587">
                  <c:v>203805</c:v>
                </c:pt>
                <c:pt idx="13588">
                  <c:v>203820</c:v>
                </c:pt>
                <c:pt idx="13589">
                  <c:v>203835</c:v>
                </c:pt>
                <c:pt idx="13590">
                  <c:v>203850</c:v>
                </c:pt>
                <c:pt idx="13591">
                  <c:v>203865</c:v>
                </c:pt>
                <c:pt idx="13592">
                  <c:v>203880</c:v>
                </c:pt>
                <c:pt idx="13593">
                  <c:v>203895</c:v>
                </c:pt>
                <c:pt idx="13594">
                  <c:v>203910</c:v>
                </c:pt>
                <c:pt idx="13595">
                  <c:v>203925</c:v>
                </c:pt>
                <c:pt idx="13596">
                  <c:v>203940</c:v>
                </c:pt>
                <c:pt idx="13597">
                  <c:v>203955</c:v>
                </c:pt>
                <c:pt idx="13598">
                  <c:v>203970</c:v>
                </c:pt>
                <c:pt idx="13599">
                  <c:v>203985</c:v>
                </c:pt>
                <c:pt idx="13600">
                  <c:v>204000</c:v>
                </c:pt>
                <c:pt idx="13601">
                  <c:v>204015</c:v>
                </c:pt>
                <c:pt idx="13602">
                  <c:v>204030</c:v>
                </c:pt>
                <c:pt idx="13603">
                  <c:v>204045</c:v>
                </c:pt>
                <c:pt idx="13604">
                  <c:v>204060</c:v>
                </c:pt>
                <c:pt idx="13605">
                  <c:v>204075</c:v>
                </c:pt>
                <c:pt idx="13606">
                  <c:v>204090</c:v>
                </c:pt>
                <c:pt idx="13607">
                  <c:v>204105</c:v>
                </c:pt>
                <c:pt idx="13608">
                  <c:v>204120</c:v>
                </c:pt>
                <c:pt idx="13609">
                  <c:v>204135</c:v>
                </c:pt>
                <c:pt idx="13610">
                  <c:v>204150</c:v>
                </c:pt>
                <c:pt idx="13611">
                  <c:v>204165</c:v>
                </c:pt>
                <c:pt idx="13612">
                  <c:v>204180</c:v>
                </c:pt>
                <c:pt idx="13613">
                  <c:v>204195</c:v>
                </c:pt>
                <c:pt idx="13614">
                  <c:v>204210</c:v>
                </c:pt>
                <c:pt idx="13615">
                  <c:v>204225</c:v>
                </c:pt>
                <c:pt idx="13616">
                  <c:v>204240</c:v>
                </c:pt>
                <c:pt idx="13617">
                  <c:v>204255</c:v>
                </c:pt>
                <c:pt idx="13618">
                  <c:v>204270</c:v>
                </c:pt>
                <c:pt idx="13619">
                  <c:v>204285</c:v>
                </c:pt>
                <c:pt idx="13620">
                  <c:v>204300</c:v>
                </c:pt>
                <c:pt idx="13621">
                  <c:v>204315</c:v>
                </c:pt>
                <c:pt idx="13622">
                  <c:v>204330</c:v>
                </c:pt>
                <c:pt idx="13623">
                  <c:v>204345</c:v>
                </c:pt>
                <c:pt idx="13624">
                  <c:v>204360</c:v>
                </c:pt>
                <c:pt idx="13625">
                  <c:v>204375</c:v>
                </c:pt>
                <c:pt idx="13626">
                  <c:v>204390</c:v>
                </c:pt>
                <c:pt idx="13627">
                  <c:v>204405</c:v>
                </c:pt>
                <c:pt idx="13628">
                  <c:v>204420</c:v>
                </c:pt>
                <c:pt idx="13629">
                  <c:v>204435</c:v>
                </c:pt>
                <c:pt idx="13630">
                  <c:v>204450</c:v>
                </c:pt>
                <c:pt idx="13631">
                  <c:v>204465</c:v>
                </c:pt>
                <c:pt idx="13632">
                  <c:v>204480</c:v>
                </c:pt>
                <c:pt idx="13633">
                  <c:v>204495</c:v>
                </c:pt>
                <c:pt idx="13634">
                  <c:v>204510</c:v>
                </c:pt>
                <c:pt idx="13635">
                  <c:v>204525</c:v>
                </c:pt>
                <c:pt idx="13636">
                  <c:v>204540</c:v>
                </c:pt>
                <c:pt idx="13637">
                  <c:v>204555</c:v>
                </c:pt>
                <c:pt idx="13638">
                  <c:v>204570</c:v>
                </c:pt>
                <c:pt idx="13639">
                  <c:v>204585</c:v>
                </c:pt>
                <c:pt idx="13640">
                  <c:v>204600</c:v>
                </c:pt>
                <c:pt idx="13641">
                  <c:v>204615</c:v>
                </c:pt>
                <c:pt idx="13642">
                  <c:v>204630</c:v>
                </c:pt>
                <c:pt idx="13643">
                  <c:v>204645</c:v>
                </c:pt>
                <c:pt idx="13644">
                  <c:v>204660</c:v>
                </c:pt>
                <c:pt idx="13645">
                  <c:v>204675</c:v>
                </c:pt>
                <c:pt idx="13646">
                  <c:v>204690</c:v>
                </c:pt>
                <c:pt idx="13647">
                  <c:v>204705</c:v>
                </c:pt>
                <c:pt idx="13648">
                  <c:v>204720</c:v>
                </c:pt>
                <c:pt idx="13649">
                  <c:v>204735</c:v>
                </c:pt>
                <c:pt idx="13650">
                  <c:v>204750</c:v>
                </c:pt>
                <c:pt idx="13651">
                  <c:v>204765</c:v>
                </c:pt>
                <c:pt idx="13652">
                  <c:v>204780</c:v>
                </c:pt>
                <c:pt idx="13653">
                  <c:v>204795</c:v>
                </c:pt>
                <c:pt idx="13654">
                  <c:v>204810</c:v>
                </c:pt>
                <c:pt idx="13655">
                  <c:v>204825</c:v>
                </c:pt>
                <c:pt idx="13656">
                  <c:v>204840</c:v>
                </c:pt>
                <c:pt idx="13657">
                  <c:v>204855</c:v>
                </c:pt>
                <c:pt idx="13658">
                  <c:v>204870</c:v>
                </c:pt>
                <c:pt idx="13659">
                  <c:v>204885</c:v>
                </c:pt>
                <c:pt idx="13660">
                  <c:v>204900</c:v>
                </c:pt>
                <c:pt idx="13661">
                  <c:v>204915</c:v>
                </c:pt>
                <c:pt idx="13662">
                  <c:v>204930</c:v>
                </c:pt>
                <c:pt idx="13663">
                  <c:v>204945</c:v>
                </c:pt>
                <c:pt idx="13664">
                  <c:v>204960</c:v>
                </c:pt>
                <c:pt idx="13665">
                  <c:v>204975</c:v>
                </c:pt>
                <c:pt idx="13666">
                  <c:v>204990</c:v>
                </c:pt>
                <c:pt idx="13667">
                  <c:v>205005</c:v>
                </c:pt>
                <c:pt idx="13668">
                  <c:v>205020</c:v>
                </c:pt>
                <c:pt idx="13669">
                  <c:v>205035</c:v>
                </c:pt>
                <c:pt idx="13670">
                  <c:v>205050</c:v>
                </c:pt>
                <c:pt idx="13671">
                  <c:v>205065</c:v>
                </c:pt>
                <c:pt idx="13672">
                  <c:v>205080</c:v>
                </c:pt>
                <c:pt idx="13673">
                  <c:v>205095</c:v>
                </c:pt>
                <c:pt idx="13674">
                  <c:v>205110</c:v>
                </c:pt>
                <c:pt idx="13675">
                  <c:v>205125</c:v>
                </c:pt>
                <c:pt idx="13676">
                  <c:v>205140</c:v>
                </c:pt>
                <c:pt idx="13677">
                  <c:v>205155</c:v>
                </c:pt>
                <c:pt idx="13678">
                  <c:v>205170</c:v>
                </c:pt>
                <c:pt idx="13679">
                  <c:v>205185</c:v>
                </c:pt>
                <c:pt idx="13680">
                  <c:v>205200</c:v>
                </c:pt>
                <c:pt idx="13681">
                  <c:v>205215</c:v>
                </c:pt>
                <c:pt idx="13682">
                  <c:v>205230</c:v>
                </c:pt>
                <c:pt idx="13683">
                  <c:v>205245</c:v>
                </c:pt>
                <c:pt idx="13684">
                  <c:v>205260</c:v>
                </c:pt>
                <c:pt idx="13685">
                  <c:v>205275</c:v>
                </c:pt>
                <c:pt idx="13686">
                  <c:v>205290</c:v>
                </c:pt>
                <c:pt idx="13687">
                  <c:v>205305</c:v>
                </c:pt>
                <c:pt idx="13688">
                  <c:v>205320</c:v>
                </c:pt>
                <c:pt idx="13689">
                  <c:v>205335</c:v>
                </c:pt>
                <c:pt idx="13690">
                  <c:v>205350</c:v>
                </c:pt>
                <c:pt idx="13691">
                  <c:v>205365</c:v>
                </c:pt>
                <c:pt idx="13692">
                  <c:v>205380</c:v>
                </c:pt>
                <c:pt idx="13693">
                  <c:v>205395</c:v>
                </c:pt>
                <c:pt idx="13694">
                  <c:v>205410</c:v>
                </c:pt>
                <c:pt idx="13695">
                  <c:v>205425</c:v>
                </c:pt>
                <c:pt idx="13696">
                  <c:v>205440</c:v>
                </c:pt>
                <c:pt idx="13697">
                  <c:v>205455</c:v>
                </c:pt>
                <c:pt idx="13698">
                  <c:v>205470</c:v>
                </c:pt>
                <c:pt idx="13699">
                  <c:v>205485</c:v>
                </c:pt>
                <c:pt idx="13700">
                  <c:v>205500</c:v>
                </c:pt>
                <c:pt idx="13701">
                  <c:v>205515</c:v>
                </c:pt>
                <c:pt idx="13702">
                  <c:v>205530</c:v>
                </c:pt>
                <c:pt idx="13703">
                  <c:v>205545</c:v>
                </c:pt>
                <c:pt idx="13704">
                  <c:v>205560</c:v>
                </c:pt>
                <c:pt idx="13705">
                  <c:v>205575</c:v>
                </c:pt>
                <c:pt idx="13706">
                  <c:v>205590</c:v>
                </c:pt>
                <c:pt idx="13707">
                  <c:v>205605</c:v>
                </c:pt>
                <c:pt idx="13708">
                  <c:v>205620</c:v>
                </c:pt>
                <c:pt idx="13709">
                  <c:v>205635</c:v>
                </c:pt>
                <c:pt idx="13710">
                  <c:v>205650</c:v>
                </c:pt>
                <c:pt idx="13711">
                  <c:v>205665</c:v>
                </c:pt>
                <c:pt idx="13712">
                  <c:v>205680</c:v>
                </c:pt>
                <c:pt idx="13713">
                  <c:v>205695</c:v>
                </c:pt>
                <c:pt idx="13714">
                  <c:v>205710</c:v>
                </c:pt>
                <c:pt idx="13715">
                  <c:v>205725</c:v>
                </c:pt>
                <c:pt idx="13716">
                  <c:v>205740</c:v>
                </c:pt>
                <c:pt idx="13717">
                  <c:v>205755</c:v>
                </c:pt>
                <c:pt idx="13718">
                  <c:v>205770</c:v>
                </c:pt>
                <c:pt idx="13719">
                  <c:v>205785</c:v>
                </c:pt>
                <c:pt idx="13720">
                  <c:v>205800</c:v>
                </c:pt>
                <c:pt idx="13721">
                  <c:v>205815</c:v>
                </c:pt>
                <c:pt idx="13722">
                  <c:v>205830</c:v>
                </c:pt>
                <c:pt idx="13723">
                  <c:v>205845</c:v>
                </c:pt>
                <c:pt idx="13724">
                  <c:v>205860</c:v>
                </c:pt>
                <c:pt idx="13725">
                  <c:v>205875</c:v>
                </c:pt>
                <c:pt idx="13726">
                  <c:v>205890</c:v>
                </c:pt>
                <c:pt idx="13727">
                  <c:v>205905</c:v>
                </c:pt>
                <c:pt idx="13728">
                  <c:v>205920</c:v>
                </c:pt>
                <c:pt idx="13729">
                  <c:v>205935</c:v>
                </c:pt>
                <c:pt idx="13730">
                  <c:v>205950</c:v>
                </c:pt>
                <c:pt idx="13731">
                  <c:v>205965</c:v>
                </c:pt>
                <c:pt idx="13732">
                  <c:v>205980</c:v>
                </c:pt>
                <c:pt idx="13733">
                  <c:v>205995</c:v>
                </c:pt>
                <c:pt idx="13734">
                  <c:v>206010</c:v>
                </c:pt>
                <c:pt idx="13735">
                  <c:v>206025</c:v>
                </c:pt>
                <c:pt idx="13736">
                  <c:v>206040</c:v>
                </c:pt>
                <c:pt idx="13737">
                  <c:v>206055</c:v>
                </c:pt>
                <c:pt idx="13738">
                  <c:v>206070</c:v>
                </c:pt>
                <c:pt idx="13739">
                  <c:v>206085</c:v>
                </c:pt>
                <c:pt idx="13740">
                  <c:v>206100</c:v>
                </c:pt>
                <c:pt idx="13741">
                  <c:v>206115</c:v>
                </c:pt>
                <c:pt idx="13742">
                  <c:v>206130</c:v>
                </c:pt>
                <c:pt idx="13743">
                  <c:v>206145</c:v>
                </c:pt>
                <c:pt idx="13744">
                  <c:v>206160</c:v>
                </c:pt>
                <c:pt idx="13745">
                  <c:v>206175</c:v>
                </c:pt>
                <c:pt idx="13746">
                  <c:v>206190</c:v>
                </c:pt>
                <c:pt idx="13747">
                  <c:v>206205</c:v>
                </c:pt>
                <c:pt idx="13748">
                  <c:v>206220</c:v>
                </c:pt>
                <c:pt idx="13749">
                  <c:v>206235</c:v>
                </c:pt>
                <c:pt idx="13750">
                  <c:v>206250</c:v>
                </c:pt>
                <c:pt idx="13751">
                  <c:v>206265</c:v>
                </c:pt>
                <c:pt idx="13752">
                  <c:v>206280</c:v>
                </c:pt>
                <c:pt idx="13753">
                  <c:v>206295</c:v>
                </c:pt>
                <c:pt idx="13754">
                  <c:v>206310</c:v>
                </c:pt>
                <c:pt idx="13755">
                  <c:v>206325</c:v>
                </c:pt>
                <c:pt idx="13756">
                  <c:v>206340</c:v>
                </c:pt>
                <c:pt idx="13757">
                  <c:v>206355</c:v>
                </c:pt>
                <c:pt idx="13758">
                  <c:v>206370</c:v>
                </c:pt>
                <c:pt idx="13759">
                  <c:v>206385</c:v>
                </c:pt>
                <c:pt idx="13760">
                  <c:v>206400</c:v>
                </c:pt>
                <c:pt idx="13761">
                  <c:v>206415</c:v>
                </c:pt>
                <c:pt idx="13762">
                  <c:v>206430</c:v>
                </c:pt>
                <c:pt idx="13763">
                  <c:v>206445</c:v>
                </c:pt>
                <c:pt idx="13764">
                  <c:v>206460</c:v>
                </c:pt>
                <c:pt idx="13765">
                  <c:v>206475</c:v>
                </c:pt>
                <c:pt idx="13766">
                  <c:v>206490</c:v>
                </c:pt>
                <c:pt idx="13767">
                  <c:v>206505</c:v>
                </c:pt>
                <c:pt idx="13768">
                  <c:v>206520</c:v>
                </c:pt>
                <c:pt idx="13769">
                  <c:v>206535</c:v>
                </c:pt>
                <c:pt idx="13770">
                  <c:v>206550</c:v>
                </c:pt>
                <c:pt idx="13771">
                  <c:v>206565</c:v>
                </c:pt>
                <c:pt idx="13772">
                  <c:v>206580</c:v>
                </c:pt>
                <c:pt idx="13773">
                  <c:v>206595</c:v>
                </c:pt>
                <c:pt idx="13774">
                  <c:v>206610</c:v>
                </c:pt>
                <c:pt idx="13775">
                  <c:v>206625</c:v>
                </c:pt>
                <c:pt idx="13776">
                  <c:v>206640</c:v>
                </c:pt>
                <c:pt idx="13777">
                  <c:v>206655</c:v>
                </c:pt>
                <c:pt idx="13778">
                  <c:v>206670</c:v>
                </c:pt>
                <c:pt idx="13779">
                  <c:v>206685</c:v>
                </c:pt>
                <c:pt idx="13780">
                  <c:v>206700</c:v>
                </c:pt>
                <c:pt idx="13781">
                  <c:v>206715</c:v>
                </c:pt>
                <c:pt idx="13782">
                  <c:v>206730</c:v>
                </c:pt>
                <c:pt idx="13783">
                  <c:v>206745</c:v>
                </c:pt>
                <c:pt idx="13784">
                  <c:v>206760</c:v>
                </c:pt>
                <c:pt idx="13785">
                  <c:v>206775</c:v>
                </c:pt>
                <c:pt idx="13786">
                  <c:v>206790</c:v>
                </c:pt>
                <c:pt idx="13787">
                  <c:v>206805</c:v>
                </c:pt>
                <c:pt idx="13788">
                  <c:v>206820</c:v>
                </c:pt>
                <c:pt idx="13789">
                  <c:v>206835</c:v>
                </c:pt>
                <c:pt idx="13790">
                  <c:v>206850</c:v>
                </c:pt>
                <c:pt idx="13791">
                  <c:v>206865</c:v>
                </c:pt>
                <c:pt idx="13792">
                  <c:v>206880</c:v>
                </c:pt>
                <c:pt idx="13793">
                  <c:v>206895</c:v>
                </c:pt>
                <c:pt idx="13794">
                  <c:v>206910</c:v>
                </c:pt>
                <c:pt idx="13795">
                  <c:v>206925</c:v>
                </c:pt>
                <c:pt idx="13796">
                  <c:v>206940</c:v>
                </c:pt>
                <c:pt idx="13797">
                  <c:v>206955</c:v>
                </c:pt>
                <c:pt idx="13798">
                  <c:v>206970</c:v>
                </c:pt>
                <c:pt idx="13799">
                  <c:v>206985</c:v>
                </c:pt>
                <c:pt idx="13800">
                  <c:v>207000</c:v>
                </c:pt>
                <c:pt idx="13801">
                  <c:v>207015</c:v>
                </c:pt>
                <c:pt idx="13802">
                  <c:v>207030</c:v>
                </c:pt>
                <c:pt idx="13803">
                  <c:v>207045</c:v>
                </c:pt>
                <c:pt idx="13804">
                  <c:v>207060</c:v>
                </c:pt>
                <c:pt idx="13805">
                  <c:v>207075</c:v>
                </c:pt>
                <c:pt idx="13806">
                  <c:v>207090</c:v>
                </c:pt>
                <c:pt idx="13807">
                  <c:v>207105</c:v>
                </c:pt>
                <c:pt idx="13808">
                  <c:v>207120</c:v>
                </c:pt>
                <c:pt idx="13809">
                  <c:v>207135</c:v>
                </c:pt>
                <c:pt idx="13810">
                  <c:v>207150</c:v>
                </c:pt>
                <c:pt idx="13811">
                  <c:v>207165</c:v>
                </c:pt>
                <c:pt idx="13812">
                  <c:v>207180</c:v>
                </c:pt>
                <c:pt idx="13813">
                  <c:v>207195</c:v>
                </c:pt>
              </c:numCache>
            </c:numRef>
          </c:xVal>
          <c:yVal>
            <c:numRef>
              <c:f>FAWN_report!$E$2:$E$13815</c:f>
              <c:numCache>
                <c:formatCode>General</c:formatCode>
                <c:ptCount val="13814"/>
                <c:pt idx="0">
                  <c:v>14.138888888888889</c:v>
                </c:pt>
                <c:pt idx="1">
                  <c:v>14.188888888888888</c:v>
                </c:pt>
                <c:pt idx="2">
                  <c:v>13.93888888888889</c:v>
                </c:pt>
                <c:pt idx="3">
                  <c:v>13.972222222222221</c:v>
                </c:pt>
                <c:pt idx="4">
                  <c:v>13.638888888888888</c:v>
                </c:pt>
                <c:pt idx="5">
                  <c:v>12.938888888888888</c:v>
                </c:pt>
                <c:pt idx="6">
                  <c:v>13.077777777777778</c:v>
                </c:pt>
                <c:pt idx="7">
                  <c:v>12.827777777777779</c:v>
                </c:pt>
                <c:pt idx="8">
                  <c:v>12.822222222222221</c:v>
                </c:pt>
                <c:pt idx="9">
                  <c:v>12.261111111111111</c:v>
                </c:pt>
                <c:pt idx="10">
                  <c:v>12.5</c:v>
                </c:pt>
                <c:pt idx="11">
                  <c:v>12.361111111111111</c:v>
                </c:pt>
                <c:pt idx="12">
                  <c:v>11.888888888888888</c:v>
                </c:pt>
                <c:pt idx="13">
                  <c:v>12.338888888888889</c:v>
                </c:pt>
                <c:pt idx="14">
                  <c:v>11.8</c:v>
                </c:pt>
                <c:pt idx="15">
                  <c:v>11.727777777777778</c:v>
                </c:pt>
                <c:pt idx="16">
                  <c:v>12.127777777777776</c:v>
                </c:pt>
                <c:pt idx="17">
                  <c:v>11.888888888888888</c:v>
                </c:pt>
                <c:pt idx="18">
                  <c:v>11.472222222222221</c:v>
                </c:pt>
                <c:pt idx="19">
                  <c:v>11.388888888888889</c:v>
                </c:pt>
                <c:pt idx="20">
                  <c:v>11.53888888888889</c:v>
                </c:pt>
                <c:pt idx="21">
                  <c:v>12.077777777777779</c:v>
                </c:pt>
                <c:pt idx="22">
                  <c:v>13.788888888888888</c:v>
                </c:pt>
                <c:pt idx="23">
                  <c:v>14.938888888888888</c:v>
                </c:pt>
                <c:pt idx="24">
                  <c:v>15.122222222222222</c:v>
                </c:pt>
                <c:pt idx="25">
                  <c:v>15.372222222222224</c:v>
                </c:pt>
                <c:pt idx="26">
                  <c:v>15.422222222222221</c:v>
                </c:pt>
                <c:pt idx="27">
                  <c:v>15.327777777777779</c:v>
                </c:pt>
                <c:pt idx="28">
                  <c:v>15.311111111111112</c:v>
                </c:pt>
                <c:pt idx="29">
                  <c:v>15.372222222222224</c:v>
                </c:pt>
                <c:pt idx="30">
                  <c:v>15.411111111111111</c:v>
                </c:pt>
                <c:pt idx="31">
                  <c:v>15.572222222222223</c:v>
                </c:pt>
                <c:pt idx="32">
                  <c:v>15.761111111111109</c:v>
                </c:pt>
                <c:pt idx="33">
                  <c:v>16.127777777777776</c:v>
                </c:pt>
                <c:pt idx="34">
                  <c:v>16.427777777777777</c:v>
                </c:pt>
                <c:pt idx="35">
                  <c:v>16.738888888888891</c:v>
                </c:pt>
                <c:pt idx="36">
                  <c:v>16.95</c:v>
                </c:pt>
                <c:pt idx="37">
                  <c:v>17.238888888888891</c:v>
                </c:pt>
                <c:pt idx="38">
                  <c:v>18.200000000000003</c:v>
                </c:pt>
                <c:pt idx="39">
                  <c:v>19.549999999999997</c:v>
                </c:pt>
                <c:pt idx="40">
                  <c:v>20.288888888888888</c:v>
                </c:pt>
                <c:pt idx="41">
                  <c:v>21.138888888888886</c:v>
                </c:pt>
                <c:pt idx="42">
                  <c:v>21.472222222222225</c:v>
                </c:pt>
                <c:pt idx="43">
                  <c:v>22.122222222222216</c:v>
                </c:pt>
                <c:pt idx="44">
                  <c:v>23.111111111111107</c:v>
                </c:pt>
                <c:pt idx="45">
                  <c:v>23.87222222222222</c:v>
                </c:pt>
                <c:pt idx="46">
                  <c:v>24.250000000000004</c:v>
                </c:pt>
                <c:pt idx="47">
                  <c:v>24.272222222222219</c:v>
                </c:pt>
                <c:pt idx="48">
                  <c:v>25.277777777777779</c:v>
                </c:pt>
                <c:pt idx="49">
                  <c:v>25.422222222222224</c:v>
                </c:pt>
                <c:pt idx="50">
                  <c:v>26.127777777777776</c:v>
                </c:pt>
                <c:pt idx="51">
                  <c:v>26.861111111111107</c:v>
                </c:pt>
                <c:pt idx="52">
                  <c:v>27.1</c:v>
                </c:pt>
                <c:pt idx="53">
                  <c:v>27.638888888888889</c:v>
                </c:pt>
                <c:pt idx="54">
                  <c:v>28.022222222222219</c:v>
                </c:pt>
                <c:pt idx="55">
                  <c:v>28.15</c:v>
                </c:pt>
                <c:pt idx="56">
                  <c:v>27.81111111111111</c:v>
                </c:pt>
                <c:pt idx="57">
                  <c:v>27.43888888888889</c:v>
                </c:pt>
                <c:pt idx="58">
                  <c:v>29.038888888888884</c:v>
                </c:pt>
                <c:pt idx="59">
                  <c:v>29.15</c:v>
                </c:pt>
                <c:pt idx="60">
                  <c:v>28.327777777777776</c:v>
                </c:pt>
                <c:pt idx="61">
                  <c:v>28.038888888888888</c:v>
                </c:pt>
                <c:pt idx="62">
                  <c:v>27.861111111111114</c:v>
                </c:pt>
                <c:pt idx="63">
                  <c:v>27.849999999999998</c:v>
                </c:pt>
                <c:pt idx="64">
                  <c:v>28.111111111111107</c:v>
                </c:pt>
                <c:pt idx="65">
                  <c:v>27.861111111111114</c:v>
                </c:pt>
                <c:pt idx="66">
                  <c:v>28.388888888888886</c:v>
                </c:pt>
                <c:pt idx="67">
                  <c:v>27.872222222222224</c:v>
                </c:pt>
                <c:pt idx="68">
                  <c:v>27.272222222222222</c:v>
                </c:pt>
                <c:pt idx="69">
                  <c:v>27.150000000000002</c:v>
                </c:pt>
                <c:pt idx="70">
                  <c:v>26.338888888888885</c:v>
                </c:pt>
                <c:pt idx="71">
                  <c:v>26.011111111111106</c:v>
                </c:pt>
                <c:pt idx="72">
                  <c:v>25.661111111111108</c:v>
                </c:pt>
                <c:pt idx="73">
                  <c:v>25.177777777777774</c:v>
                </c:pt>
                <c:pt idx="74">
                  <c:v>24.627777777777776</c:v>
                </c:pt>
                <c:pt idx="75">
                  <c:v>23.638888888888886</c:v>
                </c:pt>
                <c:pt idx="76">
                  <c:v>22.872222222222224</c:v>
                </c:pt>
                <c:pt idx="77">
                  <c:v>22.477777777777774</c:v>
                </c:pt>
                <c:pt idx="78">
                  <c:v>21.661111111111108</c:v>
                </c:pt>
                <c:pt idx="79">
                  <c:v>21.322222222222219</c:v>
                </c:pt>
                <c:pt idx="80">
                  <c:v>20.999999999999996</c:v>
                </c:pt>
                <c:pt idx="81">
                  <c:v>20.322222222222219</c:v>
                </c:pt>
                <c:pt idx="82">
                  <c:v>19.727777777777781</c:v>
                </c:pt>
                <c:pt idx="83">
                  <c:v>19.088888888888889</c:v>
                </c:pt>
                <c:pt idx="84">
                  <c:v>18.611111111111111</c:v>
                </c:pt>
                <c:pt idx="85">
                  <c:v>18.127777777777776</c:v>
                </c:pt>
                <c:pt idx="86">
                  <c:v>17.927777777777774</c:v>
                </c:pt>
                <c:pt idx="87">
                  <c:v>17.7</c:v>
                </c:pt>
                <c:pt idx="88">
                  <c:v>17.249999999999996</c:v>
                </c:pt>
                <c:pt idx="89">
                  <c:v>17.277777777777779</c:v>
                </c:pt>
                <c:pt idx="90">
                  <c:v>17.372222222222224</c:v>
                </c:pt>
                <c:pt idx="91">
                  <c:v>17.377777777777776</c:v>
                </c:pt>
                <c:pt idx="92">
                  <c:v>17.272222222222222</c:v>
                </c:pt>
                <c:pt idx="93">
                  <c:v>17.06111111111111</c:v>
                </c:pt>
                <c:pt idx="94">
                  <c:v>16.849999999999998</c:v>
                </c:pt>
                <c:pt idx="95">
                  <c:v>16.527777777777779</c:v>
                </c:pt>
                <c:pt idx="96">
                  <c:v>16.099999999999998</c:v>
                </c:pt>
                <c:pt idx="97">
                  <c:v>15.299999999999999</c:v>
                </c:pt>
                <c:pt idx="98">
                  <c:v>14.688888888888886</c:v>
                </c:pt>
                <c:pt idx="99">
                  <c:v>14.672222222222221</c:v>
                </c:pt>
                <c:pt idx="100">
                  <c:v>13.377777777777776</c:v>
                </c:pt>
                <c:pt idx="101">
                  <c:v>13.238888888888887</c:v>
                </c:pt>
                <c:pt idx="102">
                  <c:v>12.777777777777777</c:v>
                </c:pt>
                <c:pt idx="103">
                  <c:v>12.122222222222222</c:v>
                </c:pt>
                <c:pt idx="104">
                  <c:v>11.888888888888888</c:v>
                </c:pt>
                <c:pt idx="105">
                  <c:v>11.472222222222221</c:v>
                </c:pt>
                <c:pt idx="106">
                  <c:v>11.522222222222224</c:v>
                </c:pt>
                <c:pt idx="107">
                  <c:v>11.061111111111108</c:v>
                </c:pt>
                <c:pt idx="108">
                  <c:v>12.338888888888889</c:v>
                </c:pt>
                <c:pt idx="109">
                  <c:v>13.127777777777778</c:v>
                </c:pt>
                <c:pt idx="110">
                  <c:v>13.488888888888889</c:v>
                </c:pt>
                <c:pt idx="111">
                  <c:v>13.75</c:v>
                </c:pt>
                <c:pt idx="112">
                  <c:v>13.772222222222222</c:v>
                </c:pt>
                <c:pt idx="113">
                  <c:v>13.261111111111109</c:v>
                </c:pt>
                <c:pt idx="114">
                  <c:v>13.099999999999998</c:v>
                </c:pt>
                <c:pt idx="115">
                  <c:v>13.127777777777778</c:v>
                </c:pt>
                <c:pt idx="116">
                  <c:v>13.027777777777779</c:v>
                </c:pt>
                <c:pt idx="117">
                  <c:v>12.811111111111112</c:v>
                </c:pt>
                <c:pt idx="118">
                  <c:v>12.772222222222222</c:v>
                </c:pt>
                <c:pt idx="119">
                  <c:v>12.088888888888887</c:v>
                </c:pt>
                <c:pt idx="120">
                  <c:v>10.677777777777777</c:v>
                </c:pt>
                <c:pt idx="121">
                  <c:v>10.238888888888889</c:v>
                </c:pt>
                <c:pt idx="122">
                  <c:v>9.9777777777777779</c:v>
                </c:pt>
                <c:pt idx="123">
                  <c:v>9.4499999999999993</c:v>
                </c:pt>
                <c:pt idx="124">
                  <c:v>9.6611111111111114</c:v>
                </c:pt>
                <c:pt idx="125">
                  <c:v>9.4611111111111121</c:v>
                </c:pt>
                <c:pt idx="126">
                  <c:v>10.177777777777777</c:v>
                </c:pt>
                <c:pt idx="127">
                  <c:v>12.538888888888888</c:v>
                </c:pt>
                <c:pt idx="128">
                  <c:v>14.761111111111111</c:v>
                </c:pt>
                <c:pt idx="129">
                  <c:v>15.899999999999999</c:v>
                </c:pt>
                <c:pt idx="130">
                  <c:v>16.977777777777778</c:v>
                </c:pt>
                <c:pt idx="131">
                  <c:v>17.377777777777776</c:v>
                </c:pt>
                <c:pt idx="132">
                  <c:v>17.538888888888888</c:v>
                </c:pt>
                <c:pt idx="133">
                  <c:v>18.427777777777777</c:v>
                </c:pt>
                <c:pt idx="134">
                  <c:v>19.2</c:v>
                </c:pt>
                <c:pt idx="135">
                  <c:v>19.961111111111116</c:v>
                </c:pt>
                <c:pt idx="136">
                  <c:v>20.45</c:v>
                </c:pt>
                <c:pt idx="137">
                  <c:v>20.872222222222216</c:v>
                </c:pt>
                <c:pt idx="138">
                  <c:v>21.599999999999998</c:v>
                </c:pt>
                <c:pt idx="139">
                  <c:v>22.138888888888886</c:v>
                </c:pt>
                <c:pt idx="140">
                  <c:v>22.872222222222224</c:v>
                </c:pt>
                <c:pt idx="141">
                  <c:v>23.477777777777781</c:v>
                </c:pt>
                <c:pt idx="142">
                  <c:v>23.9</c:v>
                </c:pt>
                <c:pt idx="143">
                  <c:v>23.988888888888891</c:v>
                </c:pt>
                <c:pt idx="144">
                  <c:v>24.549999999999997</c:v>
                </c:pt>
                <c:pt idx="145">
                  <c:v>24.727777777777781</c:v>
                </c:pt>
                <c:pt idx="146">
                  <c:v>25.422222222222224</c:v>
                </c:pt>
                <c:pt idx="147">
                  <c:v>25.788888888888888</c:v>
                </c:pt>
                <c:pt idx="148">
                  <c:v>25.838888888888892</c:v>
                </c:pt>
                <c:pt idx="149">
                  <c:v>26.322222222222219</c:v>
                </c:pt>
                <c:pt idx="150">
                  <c:v>25.949999999999996</c:v>
                </c:pt>
                <c:pt idx="151">
                  <c:v>25.927777777777777</c:v>
                </c:pt>
                <c:pt idx="152">
                  <c:v>26.638888888888889</c:v>
                </c:pt>
                <c:pt idx="153">
                  <c:v>25.477777777777778</c:v>
                </c:pt>
                <c:pt idx="154">
                  <c:v>26.077777777777776</c:v>
                </c:pt>
                <c:pt idx="155">
                  <c:v>26.111111111111111</c:v>
                </c:pt>
                <c:pt idx="156">
                  <c:v>26.37777777777778</c:v>
                </c:pt>
                <c:pt idx="157">
                  <c:v>26.12222222222222</c:v>
                </c:pt>
                <c:pt idx="158">
                  <c:v>26.038888888888891</c:v>
                </c:pt>
                <c:pt idx="159">
                  <c:v>26.149999999999995</c:v>
                </c:pt>
                <c:pt idx="160">
                  <c:v>25.961111111111112</c:v>
                </c:pt>
                <c:pt idx="161">
                  <c:v>26.038888888888891</c:v>
                </c:pt>
                <c:pt idx="162">
                  <c:v>25.861111111111107</c:v>
                </c:pt>
                <c:pt idx="163">
                  <c:v>25.161111111111115</c:v>
                </c:pt>
                <c:pt idx="164">
                  <c:v>24.911111111111111</c:v>
                </c:pt>
                <c:pt idx="165">
                  <c:v>24.877777777777776</c:v>
                </c:pt>
                <c:pt idx="166">
                  <c:v>24.222222222222218</c:v>
                </c:pt>
                <c:pt idx="167">
                  <c:v>23.161111111111108</c:v>
                </c:pt>
                <c:pt idx="168">
                  <c:v>22.661111111111115</c:v>
                </c:pt>
                <c:pt idx="169">
                  <c:v>22.138888888888886</c:v>
                </c:pt>
                <c:pt idx="170">
                  <c:v>21.611111111111114</c:v>
                </c:pt>
                <c:pt idx="171">
                  <c:v>21.088888888888885</c:v>
                </c:pt>
                <c:pt idx="172">
                  <c:v>20.761111111111113</c:v>
                </c:pt>
                <c:pt idx="173">
                  <c:v>20.322222222222219</c:v>
                </c:pt>
                <c:pt idx="174">
                  <c:v>19.927777777777781</c:v>
                </c:pt>
                <c:pt idx="175">
                  <c:v>19.677777777777777</c:v>
                </c:pt>
                <c:pt idx="176">
                  <c:v>19.377777777777776</c:v>
                </c:pt>
                <c:pt idx="177">
                  <c:v>19.122222222222224</c:v>
                </c:pt>
                <c:pt idx="178">
                  <c:v>18.850000000000005</c:v>
                </c:pt>
                <c:pt idx="179">
                  <c:v>18.672222222222221</c:v>
                </c:pt>
                <c:pt idx="180">
                  <c:v>18.400000000000002</c:v>
                </c:pt>
                <c:pt idx="181">
                  <c:v>18.049999999999997</c:v>
                </c:pt>
                <c:pt idx="182">
                  <c:v>17.838888888888889</c:v>
                </c:pt>
                <c:pt idx="183">
                  <c:v>17.677777777777777</c:v>
                </c:pt>
                <c:pt idx="184">
                  <c:v>17.572222222222223</c:v>
                </c:pt>
                <c:pt idx="185">
                  <c:v>17.338888888888889</c:v>
                </c:pt>
                <c:pt idx="186">
                  <c:v>17.138888888888889</c:v>
                </c:pt>
                <c:pt idx="187">
                  <c:v>16.95</c:v>
                </c:pt>
                <c:pt idx="188">
                  <c:v>16.711111111111109</c:v>
                </c:pt>
                <c:pt idx="189">
                  <c:v>16.572222222222219</c:v>
                </c:pt>
                <c:pt idx="190">
                  <c:v>16.422222222222224</c:v>
                </c:pt>
                <c:pt idx="191">
                  <c:v>16.272222222222222</c:v>
                </c:pt>
                <c:pt idx="192">
                  <c:v>16.072222222222223</c:v>
                </c:pt>
                <c:pt idx="193">
                  <c:v>15.65</c:v>
                </c:pt>
                <c:pt idx="194">
                  <c:v>15.572222222222223</c:v>
                </c:pt>
                <c:pt idx="195">
                  <c:v>15.438888888888888</c:v>
                </c:pt>
                <c:pt idx="196">
                  <c:v>15.438888888888888</c:v>
                </c:pt>
                <c:pt idx="197">
                  <c:v>15.388888888888889</c:v>
                </c:pt>
                <c:pt idx="198">
                  <c:v>15.377777777777776</c:v>
                </c:pt>
                <c:pt idx="199">
                  <c:v>15.450000000000001</c:v>
                </c:pt>
                <c:pt idx="200">
                  <c:v>15.511111111111111</c:v>
                </c:pt>
                <c:pt idx="201">
                  <c:v>15.411111111111111</c:v>
                </c:pt>
                <c:pt idx="202">
                  <c:v>15.322222222222221</c:v>
                </c:pt>
                <c:pt idx="203">
                  <c:v>15.1</c:v>
                </c:pt>
                <c:pt idx="204">
                  <c:v>14.827777777777776</c:v>
                </c:pt>
                <c:pt idx="205">
                  <c:v>14.661111111111111</c:v>
                </c:pt>
                <c:pt idx="206">
                  <c:v>14.427777777777777</c:v>
                </c:pt>
                <c:pt idx="207">
                  <c:v>14.138888888888889</c:v>
                </c:pt>
                <c:pt idx="208">
                  <c:v>14.072222222222221</c:v>
                </c:pt>
                <c:pt idx="209">
                  <c:v>13.888888888888889</c:v>
                </c:pt>
                <c:pt idx="210">
                  <c:v>13.772222222222222</c:v>
                </c:pt>
                <c:pt idx="211">
                  <c:v>13.838888888888887</c:v>
                </c:pt>
                <c:pt idx="212">
                  <c:v>13.988888888888889</c:v>
                </c:pt>
                <c:pt idx="213">
                  <c:v>14.011111111111109</c:v>
                </c:pt>
                <c:pt idx="214">
                  <c:v>14.172222222222221</c:v>
                </c:pt>
                <c:pt idx="215">
                  <c:v>14.261111111111111</c:v>
                </c:pt>
                <c:pt idx="216">
                  <c:v>14.3</c:v>
                </c:pt>
                <c:pt idx="217">
                  <c:v>14.561111111111112</c:v>
                </c:pt>
                <c:pt idx="218">
                  <c:v>14.772222222222224</c:v>
                </c:pt>
                <c:pt idx="219">
                  <c:v>14.761111111111111</c:v>
                </c:pt>
                <c:pt idx="220">
                  <c:v>14.772222222222224</c:v>
                </c:pt>
                <c:pt idx="221">
                  <c:v>14.772222222222224</c:v>
                </c:pt>
                <c:pt idx="222">
                  <c:v>14.988888888888887</c:v>
                </c:pt>
                <c:pt idx="223">
                  <c:v>15.472222222222223</c:v>
                </c:pt>
                <c:pt idx="224">
                  <c:v>16.25</c:v>
                </c:pt>
                <c:pt idx="225">
                  <c:v>16.888888888888889</c:v>
                </c:pt>
                <c:pt idx="226">
                  <c:v>17.027777777777775</c:v>
                </c:pt>
                <c:pt idx="227">
                  <c:v>17.361111111111111</c:v>
                </c:pt>
                <c:pt idx="228">
                  <c:v>17.972222222222218</c:v>
                </c:pt>
                <c:pt idx="229">
                  <c:v>18.7</c:v>
                </c:pt>
                <c:pt idx="230">
                  <c:v>19.600000000000001</c:v>
                </c:pt>
                <c:pt idx="231">
                  <c:v>20.388888888888889</c:v>
                </c:pt>
                <c:pt idx="232">
                  <c:v>21.37222222222222</c:v>
                </c:pt>
                <c:pt idx="233">
                  <c:v>22.922222222222224</c:v>
                </c:pt>
                <c:pt idx="234">
                  <c:v>23.87222222222222</c:v>
                </c:pt>
                <c:pt idx="235">
                  <c:v>24.427777777777777</c:v>
                </c:pt>
                <c:pt idx="236">
                  <c:v>24.81111111111111</c:v>
                </c:pt>
                <c:pt idx="237">
                  <c:v>25.172222222222224</c:v>
                </c:pt>
                <c:pt idx="238">
                  <c:v>25.461111111111109</c:v>
                </c:pt>
                <c:pt idx="239">
                  <c:v>24.749999999999996</c:v>
                </c:pt>
                <c:pt idx="240">
                  <c:v>22.849999999999998</c:v>
                </c:pt>
                <c:pt idx="241">
                  <c:v>21.12222222222222</c:v>
                </c:pt>
                <c:pt idx="242">
                  <c:v>19.749999999999996</c:v>
                </c:pt>
                <c:pt idx="243">
                  <c:v>18.68888888888889</c:v>
                </c:pt>
                <c:pt idx="244">
                  <c:v>19.411111111111108</c:v>
                </c:pt>
                <c:pt idx="245">
                  <c:v>20.038888888888884</c:v>
                </c:pt>
                <c:pt idx="246">
                  <c:v>20.100000000000005</c:v>
                </c:pt>
                <c:pt idx="247">
                  <c:v>20.638888888888893</c:v>
                </c:pt>
                <c:pt idx="248">
                  <c:v>21.661111111111108</c:v>
                </c:pt>
                <c:pt idx="249">
                  <c:v>22.872222222222224</c:v>
                </c:pt>
                <c:pt idx="250">
                  <c:v>23.527777777777775</c:v>
                </c:pt>
                <c:pt idx="251">
                  <c:v>22.977777777777778</c:v>
                </c:pt>
                <c:pt idx="252">
                  <c:v>23.649999999999995</c:v>
                </c:pt>
                <c:pt idx="253">
                  <c:v>24.099999999999998</c:v>
                </c:pt>
                <c:pt idx="254">
                  <c:v>23.422222222222221</c:v>
                </c:pt>
                <c:pt idx="255">
                  <c:v>23.472222222222221</c:v>
                </c:pt>
                <c:pt idx="256">
                  <c:v>21.011111111111106</c:v>
                </c:pt>
                <c:pt idx="257">
                  <c:v>17.738888888888887</c:v>
                </c:pt>
                <c:pt idx="258">
                  <c:v>17.2</c:v>
                </c:pt>
                <c:pt idx="259">
                  <c:v>16.927777777777777</c:v>
                </c:pt>
                <c:pt idx="260">
                  <c:v>16.838888888888889</c:v>
                </c:pt>
                <c:pt idx="261">
                  <c:v>16.561111111111114</c:v>
                </c:pt>
                <c:pt idx="262">
                  <c:v>16.06111111111111</c:v>
                </c:pt>
                <c:pt idx="263">
                  <c:v>15.52222222222222</c:v>
                </c:pt>
                <c:pt idx="264">
                  <c:v>15.072222222222223</c:v>
                </c:pt>
                <c:pt idx="265">
                  <c:v>14.727777777777776</c:v>
                </c:pt>
                <c:pt idx="266">
                  <c:v>14.7</c:v>
                </c:pt>
                <c:pt idx="267">
                  <c:v>14.627777777777776</c:v>
                </c:pt>
                <c:pt idx="268">
                  <c:v>14.661111111111111</c:v>
                </c:pt>
                <c:pt idx="269">
                  <c:v>14.611111111111109</c:v>
                </c:pt>
                <c:pt idx="270">
                  <c:v>14.527777777777777</c:v>
                </c:pt>
                <c:pt idx="271">
                  <c:v>14.561111111111112</c:v>
                </c:pt>
                <c:pt idx="272">
                  <c:v>14.611111111111109</c:v>
                </c:pt>
                <c:pt idx="273">
                  <c:v>14.688888888888886</c:v>
                </c:pt>
                <c:pt idx="274">
                  <c:v>14.727777777777776</c:v>
                </c:pt>
                <c:pt idx="275">
                  <c:v>14.749999999999998</c:v>
                </c:pt>
                <c:pt idx="276">
                  <c:v>14.772222222222224</c:v>
                </c:pt>
                <c:pt idx="277">
                  <c:v>14.849999999999998</c:v>
                </c:pt>
                <c:pt idx="278">
                  <c:v>14.938888888888888</c:v>
                </c:pt>
                <c:pt idx="279">
                  <c:v>14.977777777777778</c:v>
                </c:pt>
                <c:pt idx="280">
                  <c:v>14.977777777777778</c:v>
                </c:pt>
                <c:pt idx="281">
                  <c:v>14.96111111111111</c:v>
                </c:pt>
                <c:pt idx="282">
                  <c:v>14.972222222222223</c:v>
                </c:pt>
                <c:pt idx="283">
                  <c:v>14.972222222222223</c:v>
                </c:pt>
                <c:pt idx="284">
                  <c:v>14.96111111111111</c:v>
                </c:pt>
                <c:pt idx="285">
                  <c:v>14.949999999999998</c:v>
                </c:pt>
                <c:pt idx="286">
                  <c:v>14.922222222222221</c:v>
                </c:pt>
                <c:pt idx="287">
                  <c:v>14.877777777777778</c:v>
                </c:pt>
                <c:pt idx="288">
                  <c:v>14.861111111111111</c:v>
                </c:pt>
                <c:pt idx="289">
                  <c:v>14.877777777777778</c:v>
                </c:pt>
                <c:pt idx="290">
                  <c:v>14.827777777777776</c:v>
                </c:pt>
                <c:pt idx="291">
                  <c:v>14.622222222222222</c:v>
                </c:pt>
                <c:pt idx="292">
                  <c:v>14.477777777777778</c:v>
                </c:pt>
                <c:pt idx="293">
                  <c:v>14.361111111111111</c:v>
                </c:pt>
                <c:pt idx="294">
                  <c:v>14.222222222222223</c:v>
                </c:pt>
                <c:pt idx="295">
                  <c:v>14.172222222222221</c:v>
                </c:pt>
                <c:pt idx="296">
                  <c:v>14.177777777777779</c:v>
                </c:pt>
                <c:pt idx="297">
                  <c:v>14.200000000000001</c:v>
                </c:pt>
                <c:pt idx="298">
                  <c:v>14.261111111111111</c:v>
                </c:pt>
                <c:pt idx="299">
                  <c:v>14.3</c:v>
                </c:pt>
                <c:pt idx="300">
                  <c:v>14.33888888888889</c:v>
                </c:pt>
                <c:pt idx="301">
                  <c:v>14.361111111111111</c:v>
                </c:pt>
                <c:pt idx="302">
                  <c:v>14.4</c:v>
                </c:pt>
                <c:pt idx="303">
                  <c:v>14.43888888888889</c:v>
                </c:pt>
                <c:pt idx="304">
                  <c:v>14.461111111111112</c:v>
                </c:pt>
                <c:pt idx="305">
                  <c:v>14.41111111111111</c:v>
                </c:pt>
                <c:pt idx="306">
                  <c:v>14.361111111111111</c:v>
                </c:pt>
                <c:pt idx="307">
                  <c:v>14.377777777777778</c:v>
                </c:pt>
                <c:pt idx="308">
                  <c:v>14.37222222222222</c:v>
                </c:pt>
                <c:pt idx="309">
                  <c:v>14.27222222222222</c:v>
                </c:pt>
                <c:pt idx="310">
                  <c:v>14.222222222222223</c:v>
                </c:pt>
                <c:pt idx="311">
                  <c:v>14.249999999999998</c:v>
                </c:pt>
                <c:pt idx="312">
                  <c:v>14.3</c:v>
                </c:pt>
                <c:pt idx="313">
                  <c:v>14.33888888888889</c:v>
                </c:pt>
                <c:pt idx="314">
                  <c:v>14.388888888888888</c:v>
                </c:pt>
                <c:pt idx="315">
                  <c:v>14.422222222222222</c:v>
                </c:pt>
                <c:pt idx="316">
                  <c:v>14.47222222222222</c:v>
                </c:pt>
                <c:pt idx="317">
                  <c:v>14.511111111111109</c:v>
                </c:pt>
                <c:pt idx="318">
                  <c:v>14.477777777777778</c:v>
                </c:pt>
                <c:pt idx="319">
                  <c:v>14.527777777777777</c:v>
                </c:pt>
                <c:pt idx="320">
                  <c:v>14.611111111111109</c:v>
                </c:pt>
                <c:pt idx="321">
                  <c:v>14.911111111111113</c:v>
                </c:pt>
                <c:pt idx="322">
                  <c:v>15.250000000000002</c:v>
                </c:pt>
                <c:pt idx="323">
                  <c:v>15.46111111111111</c:v>
                </c:pt>
                <c:pt idx="324">
                  <c:v>15.66111111111111</c:v>
                </c:pt>
                <c:pt idx="325">
                  <c:v>15.827777777777779</c:v>
                </c:pt>
                <c:pt idx="326">
                  <c:v>16.088888888888889</c:v>
                </c:pt>
                <c:pt idx="327">
                  <c:v>16.327777777777779</c:v>
                </c:pt>
                <c:pt idx="328">
                  <c:v>16.649999999999999</c:v>
                </c:pt>
                <c:pt idx="329">
                  <c:v>16.81111111111111</c:v>
                </c:pt>
                <c:pt idx="330">
                  <c:v>16.93888888888889</c:v>
                </c:pt>
                <c:pt idx="331">
                  <c:v>17.077777777777779</c:v>
                </c:pt>
                <c:pt idx="332">
                  <c:v>17.327777777777776</c:v>
                </c:pt>
                <c:pt idx="333">
                  <c:v>17.511111111111113</c:v>
                </c:pt>
                <c:pt idx="334">
                  <c:v>17.727777777777774</c:v>
                </c:pt>
                <c:pt idx="335">
                  <c:v>18.127777777777776</c:v>
                </c:pt>
                <c:pt idx="336">
                  <c:v>18.499999999999996</c:v>
                </c:pt>
                <c:pt idx="337">
                  <c:v>19.027777777777779</c:v>
                </c:pt>
                <c:pt idx="338">
                  <c:v>19.111111111111114</c:v>
                </c:pt>
                <c:pt idx="339">
                  <c:v>19.499999999999996</c:v>
                </c:pt>
                <c:pt idx="340">
                  <c:v>20.227777777777774</c:v>
                </c:pt>
                <c:pt idx="341">
                  <c:v>20.45</c:v>
                </c:pt>
                <c:pt idx="342">
                  <c:v>20.472222222222218</c:v>
                </c:pt>
                <c:pt idx="343">
                  <c:v>21.149999999999995</c:v>
                </c:pt>
                <c:pt idx="344">
                  <c:v>21.172222222222221</c:v>
                </c:pt>
                <c:pt idx="345">
                  <c:v>20.888888888888886</c:v>
                </c:pt>
                <c:pt idx="346">
                  <c:v>20.322222222222219</c:v>
                </c:pt>
                <c:pt idx="347">
                  <c:v>20.06111111111111</c:v>
                </c:pt>
                <c:pt idx="348">
                  <c:v>19.850000000000001</c:v>
                </c:pt>
                <c:pt idx="349">
                  <c:v>19.749999999999996</c:v>
                </c:pt>
                <c:pt idx="350">
                  <c:v>19.761111111111106</c:v>
                </c:pt>
                <c:pt idx="351">
                  <c:v>19.827777777777776</c:v>
                </c:pt>
                <c:pt idx="352">
                  <c:v>19.93888888888889</c:v>
                </c:pt>
                <c:pt idx="353">
                  <c:v>19.87222222222222</c:v>
                </c:pt>
                <c:pt idx="354">
                  <c:v>19.749999999999996</c:v>
                </c:pt>
                <c:pt idx="355">
                  <c:v>19.588888888888892</c:v>
                </c:pt>
                <c:pt idx="356">
                  <c:v>19.372222222222224</c:v>
                </c:pt>
                <c:pt idx="357">
                  <c:v>19.050000000000004</c:v>
                </c:pt>
                <c:pt idx="358">
                  <c:v>18.75</c:v>
                </c:pt>
                <c:pt idx="359">
                  <c:v>18.611111111111111</c:v>
                </c:pt>
                <c:pt idx="360">
                  <c:v>18.627777777777776</c:v>
                </c:pt>
                <c:pt idx="361">
                  <c:v>18.588888888888885</c:v>
                </c:pt>
                <c:pt idx="362">
                  <c:v>18.350000000000001</c:v>
                </c:pt>
                <c:pt idx="363">
                  <c:v>17.988888888888887</c:v>
                </c:pt>
                <c:pt idx="364">
                  <c:v>17.938888888888894</c:v>
                </c:pt>
                <c:pt idx="365">
                  <c:v>17.827777777777779</c:v>
                </c:pt>
                <c:pt idx="366">
                  <c:v>17.638888888888889</c:v>
                </c:pt>
                <c:pt idx="367">
                  <c:v>17.522222222222222</c:v>
                </c:pt>
                <c:pt idx="368">
                  <c:v>17.511111111111113</c:v>
                </c:pt>
                <c:pt idx="369">
                  <c:v>17.5</c:v>
                </c:pt>
                <c:pt idx="370">
                  <c:v>17.55</c:v>
                </c:pt>
                <c:pt idx="371">
                  <c:v>17.538888888888888</c:v>
                </c:pt>
                <c:pt idx="372">
                  <c:v>17.56111111111111</c:v>
                </c:pt>
                <c:pt idx="373">
                  <c:v>17.399999999999999</c:v>
                </c:pt>
                <c:pt idx="374">
                  <c:v>16.888888888888889</c:v>
                </c:pt>
                <c:pt idx="375">
                  <c:v>15.927777777777779</c:v>
                </c:pt>
                <c:pt idx="376">
                  <c:v>15.527777777777779</c:v>
                </c:pt>
                <c:pt idx="377">
                  <c:v>14.761111111111111</c:v>
                </c:pt>
                <c:pt idx="378">
                  <c:v>14.249999999999998</c:v>
                </c:pt>
                <c:pt idx="379">
                  <c:v>13.761111111111113</c:v>
                </c:pt>
                <c:pt idx="380">
                  <c:v>13.688888888888888</c:v>
                </c:pt>
                <c:pt idx="381">
                  <c:v>13.65</c:v>
                </c:pt>
                <c:pt idx="382">
                  <c:v>13.722222222222223</c:v>
                </c:pt>
                <c:pt idx="383">
                  <c:v>13.738888888888887</c:v>
                </c:pt>
                <c:pt idx="384">
                  <c:v>13.822222222222223</c:v>
                </c:pt>
                <c:pt idx="385">
                  <c:v>13.822222222222223</c:v>
                </c:pt>
                <c:pt idx="386">
                  <c:v>13.699999999999998</c:v>
                </c:pt>
                <c:pt idx="387">
                  <c:v>13.822222222222223</c:v>
                </c:pt>
                <c:pt idx="388">
                  <c:v>13.06111111111111</c:v>
                </c:pt>
                <c:pt idx="389">
                  <c:v>12.55</c:v>
                </c:pt>
                <c:pt idx="390">
                  <c:v>11.81111111111111</c:v>
                </c:pt>
                <c:pt idx="391">
                  <c:v>11.511111111111111</c:v>
                </c:pt>
                <c:pt idx="392">
                  <c:v>11.527777777777777</c:v>
                </c:pt>
                <c:pt idx="393">
                  <c:v>11.572222222222221</c:v>
                </c:pt>
                <c:pt idx="394">
                  <c:v>11.749999999999998</c:v>
                </c:pt>
                <c:pt idx="395">
                  <c:v>11.87222222222222</c:v>
                </c:pt>
                <c:pt idx="396">
                  <c:v>11.81111111111111</c:v>
                </c:pt>
                <c:pt idx="397">
                  <c:v>11.561111111111112</c:v>
                </c:pt>
                <c:pt idx="398">
                  <c:v>11.327777777777778</c:v>
                </c:pt>
                <c:pt idx="399">
                  <c:v>11.199999999999998</c:v>
                </c:pt>
                <c:pt idx="400">
                  <c:v>11.111111111111111</c:v>
                </c:pt>
                <c:pt idx="401">
                  <c:v>11.161111111111113</c:v>
                </c:pt>
                <c:pt idx="402">
                  <c:v>11.111111111111111</c:v>
                </c:pt>
                <c:pt idx="403">
                  <c:v>10.65</c:v>
                </c:pt>
                <c:pt idx="404">
                  <c:v>10.138888888888889</c:v>
                </c:pt>
                <c:pt idx="405">
                  <c:v>9.8611111111111107</c:v>
                </c:pt>
                <c:pt idx="406">
                  <c:v>9.9277777777777754</c:v>
                </c:pt>
                <c:pt idx="407">
                  <c:v>9.7388888888888889</c:v>
                </c:pt>
                <c:pt idx="408">
                  <c:v>9.9222222222222225</c:v>
                </c:pt>
                <c:pt idx="409">
                  <c:v>10.299999999999999</c:v>
                </c:pt>
                <c:pt idx="410">
                  <c:v>10.350000000000001</c:v>
                </c:pt>
                <c:pt idx="411">
                  <c:v>10.322222222222221</c:v>
                </c:pt>
                <c:pt idx="412">
                  <c:v>10.277777777777777</c:v>
                </c:pt>
                <c:pt idx="413">
                  <c:v>10.250000000000002</c:v>
                </c:pt>
                <c:pt idx="414">
                  <c:v>9.9888888888888872</c:v>
                </c:pt>
                <c:pt idx="415">
                  <c:v>9.8722222222222236</c:v>
                </c:pt>
                <c:pt idx="416">
                  <c:v>9.8000000000000007</c:v>
                </c:pt>
                <c:pt idx="417">
                  <c:v>9.7000000000000011</c:v>
                </c:pt>
                <c:pt idx="418">
                  <c:v>9.8277777777777757</c:v>
                </c:pt>
                <c:pt idx="419">
                  <c:v>10.027777777777777</c:v>
                </c:pt>
                <c:pt idx="420">
                  <c:v>10.16111111111111</c:v>
                </c:pt>
                <c:pt idx="421">
                  <c:v>10.261111111111111</c:v>
                </c:pt>
                <c:pt idx="422">
                  <c:v>10.350000000000001</c:v>
                </c:pt>
                <c:pt idx="423">
                  <c:v>10.438888888888888</c:v>
                </c:pt>
                <c:pt idx="424">
                  <c:v>10.68888888888889</c:v>
                </c:pt>
                <c:pt idx="425">
                  <c:v>11.05</c:v>
                </c:pt>
                <c:pt idx="426">
                  <c:v>11.261111111111113</c:v>
                </c:pt>
                <c:pt idx="427">
                  <c:v>11.477777777777776</c:v>
                </c:pt>
                <c:pt idx="428">
                  <c:v>12.127777777777776</c:v>
                </c:pt>
                <c:pt idx="429">
                  <c:v>12.727777777777776</c:v>
                </c:pt>
                <c:pt idx="430">
                  <c:v>13.299999999999999</c:v>
                </c:pt>
                <c:pt idx="431">
                  <c:v>13.438888888888886</c:v>
                </c:pt>
                <c:pt idx="432">
                  <c:v>14.827777777777776</c:v>
                </c:pt>
                <c:pt idx="433">
                  <c:v>15.372222222222224</c:v>
                </c:pt>
                <c:pt idx="434">
                  <c:v>14.611111111111109</c:v>
                </c:pt>
                <c:pt idx="435">
                  <c:v>15.938888888888886</c:v>
                </c:pt>
                <c:pt idx="436">
                  <c:v>16.211111111111112</c:v>
                </c:pt>
                <c:pt idx="437">
                  <c:v>16.222222222222225</c:v>
                </c:pt>
                <c:pt idx="438">
                  <c:v>16.25</c:v>
                </c:pt>
                <c:pt idx="439">
                  <c:v>16.611111111111111</c:v>
                </c:pt>
                <c:pt idx="440">
                  <c:v>17.611111111111111</c:v>
                </c:pt>
                <c:pt idx="441">
                  <c:v>17.427777777777777</c:v>
                </c:pt>
                <c:pt idx="442">
                  <c:v>17.722222222222221</c:v>
                </c:pt>
                <c:pt idx="443">
                  <c:v>17.911111111111108</c:v>
                </c:pt>
                <c:pt idx="444">
                  <c:v>17.55</c:v>
                </c:pt>
                <c:pt idx="445">
                  <c:v>17.650000000000002</c:v>
                </c:pt>
                <c:pt idx="446">
                  <c:v>17.777777777777779</c:v>
                </c:pt>
                <c:pt idx="447">
                  <c:v>17.722222222222221</c:v>
                </c:pt>
                <c:pt idx="448">
                  <c:v>17.788888888888888</c:v>
                </c:pt>
                <c:pt idx="449">
                  <c:v>17.68888888888889</c:v>
                </c:pt>
                <c:pt idx="450">
                  <c:v>17.788888888888888</c:v>
                </c:pt>
                <c:pt idx="451">
                  <c:v>17.888888888888889</c:v>
                </c:pt>
                <c:pt idx="452">
                  <c:v>17.527777777777775</c:v>
                </c:pt>
                <c:pt idx="453">
                  <c:v>17.222222222222221</c:v>
                </c:pt>
                <c:pt idx="454">
                  <c:v>16.572222222222219</c:v>
                </c:pt>
                <c:pt idx="455">
                  <c:v>15.988888888888889</c:v>
                </c:pt>
                <c:pt idx="456">
                  <c:v>16.099999999999998</c:v>
                </c:pt>
                <c:pt idx="457">
                  <c:v>15.399999999999999</c:v>
                </c:pt>
                <c:pt idx="458">
                  <c:v>14.827777777777776</c:v>
                </c:pt>
                <c:pt idx="459">
                  <c:v>14.061111111111112</c:v>
                </c:pt>
                <c:pt idx="460">
                  <c:v>13.75</c:v>
                </c:pt>
                <c:pt idx="461">
                  <c:v>13.422222222222221</c:v>
                </c:pt>
                <c:pt idx="462">
                  <c:v>13.327777777777779</c:v>
                </c:pt>
                <c:pt idx="463">
                  <c:v>13.172222222222222</c:v>
                </c:pt>
                <c:pt idx="464">
                  <c:v>12.927777777777779</c:v>
                </c:pt>
                <c:pt idx="465">
                  <c:v>12.638888888888889</c:v>
                </c:pt>
                <c:pt idx="466">
                  <c:v>12.6</c:v>
                </c:pt>
                <c:pt idx="467">
                  <c:v>12.127777777777776</c:v>
                </c:pt>
                <c:pt idx="468">
                  <c:v>11.561111111111112</c:v>
                </c:pt>
                <c:pt idx="469">
                  <c:v>10.777777777777777</c:v>
                </c:pt>
                <c:pt idx="470">
                  <c:v>10.372222222222224</c:v>
                </c:pt>
                <c:pt idx="471">
                  <c:v>9.7000000000000011</c:v>
                </c:pt>
                <c:pt idx="472">
                  <c:v>9.1000000000000014</c:v>
                </c:pt>
                <c:pt idx="473">
                  <c:v>8.81111111111111</c:v>
                </c:pt>
                <c:pt idx="474">
                  <c:v>8.1777777777777771</c:v>
                </c:pt>
                <c:pt idx="475">
                  <c:v>7.6388888888888884</c:v>
                </c:pt>
                <c:pt idx="476">
                  <c:v>7.4777777777777779</c:v>
                </c:pt>
                <c:pt idx="477">
                  <c:v>7.2222222222222223</c:v>
                </c:pt>
                <c:pt idx="478">
                  <c:v>6.8833333333333337</c:v>
                </c:pt>
                <c:pt idx="479">
                  <c:v>6.8222222222222229</c:v>
                </c:pt>
                <c:pt idx="480">
                  <c:v>6.5499999999999989</c:v>
                </c:pt>
                <c:pt idx="481">
                  <c:v>6.8277777777777775</c:v>
                </c:pt>
                <c:pt idx="482">
                  <c:v>7.2222222222222223</c:v>
                </c:pt>
                <c:pt idx="483">
                  <c:v>7.8999999999999995</c:v>
                </c:pt>
                <c:pt idx="484">
                  <c:v>7.6388888888888884</c:v>
                </c:pt>
                <c:pt idx="485">
                  <c:v>7.7611111111111102</c:v>
                </c:pt>
                <c:pt idx="486">
                  <c:v>7.7222222222222214</c:v>
                </c:pt>
                <c:pt idx="487">
                  <c:v>7.8722222222222227</c:v>
                </c:pt>
                <c:pt idx="488">
                  <c:v>7.9388888888888882</c:v>
                </c:pt>
                <c:pt idx="489">
                  <c:v>7.8222222222222211</c:v>
                </c:pt>
                <c:pt idx="490">
                  <c:v>7.5500000000000016</c:v>
                </c:pt>
                <c:pt idx="491">
                  <c:v>7.3111111111111091</c:v>
                </c:pt>
                <c:pt idx="492">
                  <c:v>7.0888888888888877</c:v>
                </c:pt>
                <c:pt idx="493">
                  <c:v>7.0888888888888877</c:v>
                </c:pt>
                <c:pt idx="494">
                  <c:v>6.9277777777777771</c:v>
                </c:pt>
                <c:pt idx="495">
                  <c:v>6.6833333333333336</c:v>
                </c:pt>
                <c:pt idx="496">
                  <c:v>6.5777777777777793</c:v>
                </c:pt>
                <c:pt idx="497">
                  <c:v>6.4888888888888889</c:v>
                </c:pt>
                <c:pt idx="498">
                  <c:v>6.4111111111111105</c:v>
                </c:pt>
                <c:pt idx="499">
                  <c:v>6.2944444444444434</c:v>
                </c:pt>
                <c:pt idx="500">
                  <c:v>6.1166666666666654</c:v>
                </c:pt>
                <c:pt idx="501">
                  <c:v>5.8777777777777764</c:v>
                </c:pt>
                <c:pt idx="502">
                  <c:v>5.7222222222222205</c:v>
                </c:pt>
                <c:pt idx="503">
                  <c:v>5.5055555555555538</c:v>
                </c:pt>
                <c:pt idx="504">
                  <c:v>5.2666666666666648</c:v>
                </c:pt>
                <c:pt idx="505">
                  <c:v>5.094444444444445</c:v>
                </c:pt>
                <c:pt idx="506">
                  <c:v>4.9611111111111112</c:v>
                </c:pt>
                <c:pt idx="507">
                  <c:v>4.7833333333333332</c:v>
                </c:pt>
                <c:pt idx="508">
                  <c:v>4.8</c:v>
                </c:pt>
                <c:pt idx="509">
                  <c:v>4.9000000000000004</c:v>
                </c:pt>
                <c:pt idx="510">
                  <c:v>5.2055555555555539</c:v>
                </c:pt>
                <c:pt idx="511">
                  <c:v>5.5277777777777795</c:v>
                </c:pt>
                <c:pt idx="512">
                  <c:v>5.7833333333333314</c:v>
                </c:pt>
                <c:pt idx="513">
                  <c:v>5.6944444444444446</c:v>
                </c:pt>
                <c:pt idx="514">
                  <c:v>5.8500000000000005</c:v>
                </c:pt>
                <c:pt idx="515">
                  <c:v>6.2833333333333341</c:v>
                </c:pt>
                <c:pt idx="516">
                  <c:v>6.2222222222222232</c:v>
                </c:pt>
                <c:pt idx="517">
                  <c:v>6.6055555555555561</c:v>
                </c:pt>
                <c:pt idx="518">
                  <c:v>7.1777777777777789</c:v>
                </c:pt>
                <c:pt idx="519">
                  <c:v>7.8277777777777793</c:v>
                </c:pt>
                <c:pt idx="520">
                  <c:v>7.8222222222222211</c:v>
                </c:pt>
                <c:pt idx="521">
                  <c:v>8.0888888888888903</c:v>
                </c:pt>
                <c:pt idx="522">
                  <c:v>8.65</c:v>
                </c:pt>
                <c:pt idx="523">
                  <c:v>9.2722222222222204</c:v>
                </c:pt>
                <c:pt idx="524">
                  <c:v>9.2222222222222232</c:v>
                </c:pt>
                <c:pt idx="525">
                  <c:v>9.6611111111111114</c:v>
                </c:pt>
                <c:pt idx="526">
                  <c:v>10.027777777777777</c:v>
                </c:pt>
                <c:pt idx="527">
                  <c:v>10.422222222222221</c:v>
                </c:pt>
                <c:pt idx="528">
                  <c:v>10.738888888888887</c:v>
                </c:pt>
                <c:pt idx="529">
                  <c:v>11.172222222222222</c:v>
                </c:pt>
                <c:pt idx="530">
                  <c:v>11.45</c:v>
                </c:pt>
                <c:pt idx="531">
                  <c:v>11.877777777777778</c:v>
                </c:pt>
                <c:pt idx="532">
                  <c:v>12.111111111111109</c:v>
                </c:pt>
                <c:pt idx="533">
                  <c:v>12.288888888888888</c:v>
                </c:pt>
                <c:pt idx="534">
                  <c:v>12.972222222222223</c:v>
                </c:pt>
                <c:pt idx="535">
                  <c:v>13.399999999999999</c:v>
                </c:pt>
                <c:pt idx="536">
                  <c:v>13.35</c:v>
                </c:pt>
                <c:pt idx="537">
                  <c:v>13.761111111111113</c:v>
                </c:pt>
                <c:pt idx="538">
                  <c:v>14.127777777777776</c:v>
                </c:pt>
                <c:pt idx="539">
                  <c:v>14.477777777777778</c:v>
                </c:pt>
                <c:pt idx="540">
                  <c:v>14.53888888888889</c:v>
                </c:pt>
                <c:pt idx="541">
                  <c:v>14.522222222222222</c:v>
                </c:pt>
                <c:pt idx="542">
                  <c:v>14.561111111111112</c:v>
                </c:pt>
                <c:pt idx="543">
                  <c:v>14.43888888888889</c:v>
                </c:pt>
                <c:pt idx="544">
                  <c:v>14.7</c:v>
                </c:pt>
                <c:pt idx="545">
                  <c:v>14.577777777777779</c:v>
                </c:pt>
                <c:pt idx="546">
                  <c:v>14.41111111111111</c:v>
                </c:pt>
                <c:pt idx="547">
                  <c:v>14.327777777777778</c:v>
                </c:pt>
                <c:pt idx="548">
                  <c:v>14.33888888888889</c:v>
                </c:pt>
                <c:pt idx="549">
                  <c:v>13.961111111111112</c:v>
                </c:pt>
                <c:pt idx="550">
                  <c:v>13.722222222222223</c:v>
                </c:pt>
                <c:pt idx="551">
                  <c:v>13.461111111111109</c:v>
                </c:pt>
                <c:pt idx="552">
                  <c:v>13.06111111111111</c:v>
                </c:pt>
                <c:pt idx="553">
                  <c:v>12.527777777777775</c:v>
                </c:pt>
                <c:pt idx="554">
                  <c:v>11.91111111111111</c:v>
                </c:pt>
                <c:pt idx="555">
                  <c:v>10.672222222222222</c:v>
                </c:pt>
                <c:pt idx="556">
                  <c:v>9.7499999999999982</c:v>
                </c:pt>
                <c:pt idx="557">
                  <c:v>8.9777777777777761</c:v>
                </c:pt>
                <c:pt idx="558">
                  <c:v>7.9222222222222207</c:v>
                </c:pt>
                <c:pt idx="559">
                  <c:v>7.3</c:v>
                </c:pt>
                <c:pt idx="560">
                  <c:v>6.427777777777778</c:v>
                </c:pt>
                <c:pt idx="561">
                  <c:v>6.2611111111111128</c:v>
                </c:pt>
                <c:pt idx="562">
                  <c:v>6.0333333333333332</c:v>
                </c:pt>
                <c:pt idx="563">
                  <c:v>6.0111111111111111</c:v>
                </c:pt>
                <c:pt idx="564">
                  <c:v>5.8944444444444439</c:v>
                </c:pt>
                <c:pt idx="565">
                  <c:v>6.5111111111111102</c:v>
                </c:pt>
                <c:pt idx="566">
                  <c:v>6.4333333333333318</c:v>
                </c:pt>
                <c:pt idx="567">
                  <c:v>6.5166666666666648</c:v>
                </c:pt>
                <c:pt idx="568">
                  <c:v>6.7444444444444445</c:v>
                </c:pt>
                <c:pt idx="569">
                  <c:v>6.7777777777777795</c:v>
                </c:pt>
                <c:pt idx="570">
                  <c:v>6.7000000000000011</c:v>
                </c:pt>
                <c:pt idx="571">
                  <c:v>6.5888888888888886</c:v>
                </c:pt>
                <c:pt idx="572">
                  <c:v>6.1333333333333329</c:v>
                </c:pt>
                <c:pt idx="573">
                  <c:v>5.7277777777777787</c:v>
                </c:pt>
                <c:pt idx="574">
                  <c:v>5.3500000000000014</c:v>
                </c:pt>
                <c:pt idx="575">
                  <c:v>5.6833333333333318</c:v>
                </c:pt>
                <c:pt idx="576">
                  <c:v>5.655555555555555</c:v>
                </c:pt>
                <c:pt idx="577">
                  <c:v>5.1222222222222218</c:v>
                </c:pt>
                <c:pt idx="578">
                  <c:v>4.7944444444444461</c:v>
                </c:pt>
                <c:pt idx="579">
                  <c:v>4.3666666666666663</c:v>
                </c:pt>
                <c:pt idx="580">
                  <c:v>4.2555555555555538</c:v>
                </c:pt>
                <c:pt idx="581">
                  <c:v>4.1277777777777773</c:v>
                </c:pt>
                <c:pt idx="582">
                  <c:v>3.8222222222222237</c:v>
                </c:pt>
                <c:pt idx="583">
                  <c:v>3.8388888888888868</c:v>
                </c:pt>
                <c:pt idx="584">
                  <c:v>3.9444444444444451</c:v>
                </c:pt>
                <c:pt idx="585">
                  <c:v>3.8111111111111109</c:v>
                </c:pt>
                <c:pt idx="586">
                  <c:v>3.8444444444444454</c:v>
                </c:pt>
                <c:pt idx="587">
                  <c:v>3.7444444444444454</c:v>
                </c:pt>
                <c:pt idx="588">
                  <c:v>3.7222222222222237</c:v>
                </c:pt>
                <c:pt idx="589">
                  <c:v>3.6611111111111128</c:v>
                </c:pt>
                <c:pt idx="590">
                  <c:v>3.3277777777777788</c:v>
                </c:pt>
                <c:pt idx="591">
                  <c:v>3.1055555555555574</c:v>
                </c:pt>
                <c:pt idx="592">
                  <c:v>2.7666666666666648</c:v>
                </c:pt>
                <c:pt idx="593">
                  <c:v>1.8611111111111118</c:v>
                </c:pt>
                <c:pt idx="594">
                  <c:v>2.3166666666666678</c:v>
                </c:pt>
                <c:pt idx="595">
                  <c:v>2.6444444444444435</c:v>
                </c:pt>
                <c:pt idx="596">
                  <c:v>2.7388888888888885</c:v>
                </c:pt>
                <c:pt idx="597">
                  <c:v>3.0277777777777795</c:v>
                </c:pt>
                <c:pt idx="598">
                  <c:v>2.7777777777777777</c:v>
                </c:pt>
                <c:pt idx="599">
                  <c:v>2.1777777777777785</c:v>
                </c:pt>
                <c:pt idx="600">
                  <c:v>2.0388888888888896</c:v>
                </c:pt>
                <c:pt idx="601">
                  <c:v>1.8833333333333335</c:v>
                </c:pt>
                <c:pt idx="602">
                  <c:v>1.6222222222222231</c:v>
                </c:pt>
                <c:pt idx="603">
                  <c:v>1.4555555555555542</c:v>
                </c:pt>
                <c:pt idx="604">
                  <c:v>1.8777777777777791</c:v>
                </c:pt>
                <c:pt idx="605">
                  <c:v>3.0055555555555538</c:v>
                </c:pt>
                <c:pt idx="606">
                  <c:v>3.9222222222222234</c:v>
                </c:pt>
                <c:pt idx="607">
                  <c:v>4.3833333333333337</c:v>
                </c:pt>
                <c:pt idx="608">
                  <c:v>4.7111111111111095</c:v>
                </c:pt>
                <c:pt idx="609">
                  <c:v>5.1888888888888909</c:v>
                </c:pt>
                <c:pt idx="610">
                  <c:v>5.5055555555555538</c:v>
                </c:pt>
                <c:pt idx="611">
                  <c:v>6.0111111111111111</c:v>
                </c:pt>
                <c:pt idx="612">
                  <c:v>6.3888888888888884</c:v>
                </c:pt>
                <c:pt idx="613">
                  <c:v>7.2222222222222223</c:v>
                </c:pt>
                <c:pt idx="614">
                  <c:v>7.6722222222222234</c:v>
                </c:pt>
                <c:pt idx="615">
                  <c:v>8.4500000000000011</c:v>
                </c:pt>
                <c:pt idx="616">
                  <c:v>8.9888888888888889</c:v>
                </c:pt>
                <c:pt idx="617">
                  <c:v>9.4111111111111097</c:v>
                </c:pt>
                <c:pt idx="618">
                  <c:v>9.8388888888888886</c:v>
                </c:pt>
                <c:pt idx="619">
                  <c:v>9.9277777777777754</c:v>
                </c:pt>
                <c:pt idx="620">
                  <c:v>10.422222222222221</c:v>
                </c:pt>
                <c:pt idx="621">
                  <c:v>10.911111111111111</c:v>
                </c:pt>
                <c:pt idx="622">
                  <c:v>11.31111111111111</c:v>
                </c:pt>
                <c:pt idx="623">
                  <c:v>11.400000000000002</c:v>
                </c:pt>
                <c:pt idx="624">
                  <c:v>12.1</c:v>
                </c:pt>
                <c:pt idx="625">
                  <c:v>12.977777777777778</c:v>
                </c:pt>
                <c:pt idx="626">
                  <c:v>13.238888888888887</c:v>
                </c:pt>
                <c:pt idx="627">
                  <c:v>13.538888888888888</c:v>
                </c:pt>
                <c:pt idx="628">
                  <c:v>14.138888888888889</c:v>
                </c:pt>
                <c:pt idx="629">
                  <c:v>14.349999999999998</c:v>
                </c:pt>
                <c:pt idx="630">
                  <c:v>14.927777777777775</c:v>
                </c:pt>
                <c:pt idx="631">
                  <c:v>15.122222222222222</c:v>
                </c:pt>
                <c:pt idx="632">
                  <c:v>15.211111111111112</c:v>
                </c:pt>
                <c:pt idx="633">
                  <c:v>15.72222222222222</c:v>
                </c:pt>
                <c:pt idx="634">
                  <c:v>15.95</c:v>
                </c:pt>
                <c:pt idx="635">
                  <c:v>16.211111111111112</c:v>
                </c:pt>
                <c:pt idx="636">
                  <c:v>16.122222222222224</c:v>
                </c:pt>
                <c:pt idx="637">
                  <c:v>16.472222222222221</c:v>
                </c:pt>
                <c:pt idx="638">
                  <c:v>16.588888888888889</c:v>
                </c:pt>
                <c:pt idx="639">
                  <c:v>16.761111111111113</c:v>
                </c:pt>
                <c:pt idx="640">
                  <c:v>16.761111111111113</c:v>
                </c:pt>
                <c:pt idx="641">
                  <c:v>17.011111111111109</c:v>
                </c:pt>
                <c:pt idx="642">
                  <c:v>17.2</c:v>
                </c:pt>
                <c:pt idx="643">
                  <c:v>17.138888888888889</c:v>
                </c:pt>
                <c:pt idx="644">
                  <c:v>17.127777777777776</c:v>
                </c:pt>
                <c:pt idx="645">
                  <c:v>16.8</c:v>
                </c:pt>
                <c:pt idx="646">
                  <c:v>16.672222222222221</c:v>
                </c:pt>
                <c:pt idx="647">
                  <c:v>16.37222222222222</c:v>
                </c:pt>
                <c:pt idx="648">
                  <c:v>15.888888888888889</c:v>
                </c:pt>
                <c:pt idx="649">
                  <c:v>15.272222222222222</c:v>
                </c:pt>
                <c:pt idx="650">
                  <c:v>14.577777777777779</c:v>
                </c:pt>
                <c:pt idx="651">
                  <c:v>13.011111111111111</c:v>
                </c:pt>
                <c:pt idx="652">
                  <c:v>11.85</c:v>
                </c:pt>
                <c:pt idx="653">
                  <c:v>10.088888888888887</c:v>
                </c:pt>
                <c:pt idx="654">
                  <c:v>9.3000000000000007</c:v>
                </c:pt>
                <c:pt idx="655">
                  <c:v>8.3277777777777793</c:v>
                </c:pt>
                <c:pt idx="656">
                  <c:v>7.5222222222222213</c:v>
                </c:pt>
                <c:pt idx="657">
                  <c:v>7.1777777777777789</c:v>
                </c:pt>
                <c:pt idx="658">
                  <c:v>6.6777777777777789</c:v>
                </c:pt>
                <c:pt idx="659">
                  <c:v>6.2444444444444454</c:v>
                </c:pt>
                <c:pt idx="660">
                  <c:v>6.1222222222222236</c:v>
                </c:pt>
                <c:pt idx="661">
                  <c:v>5.7222222222222205</c:v>
                </c:pt>
                <c:pt idx="662">
                  <c:v>5.3388888888888886</c:v>
                </c:pt>
                <c:pt idx="663">
                  <c:v>5.2055555555555539</c:v>
                </c:pt>
                <c:pt idx="664">
                  <c:v>5.1611111111111105</c:v>
                </c:pt>
                <c:pt idx="665">
                  <c:v>5.0111111111111128</c:v>
                </c:pt>
                <c:pt idx="666">
                  <c:v>5.1500000000000012</c:v>
                </c:pt>
                <c:pt idx="667">
                  <c:v>4.9777777777777779</c:v>
                </c:pt>
                <c:pt idx="668">
                  <c:v>4.583333333333333</c:v>
                </c:pt>
                <c:pt idx="669">
                  <c:v>4.6222222222222227</c:v>
                </c:pt>
                <c:pt idx="670">
                  <c:v>4.5555555555555571</c:v>
                </c:pt>
                <c:pt idx="671">
                  <c:v>4.31111111111111</c:v>
                </c:pt>
                <c:pt idx="672">
                  <c:v>3.9444444444444451</c:v>
                </c:pt>
                <c:pt idx="673">
                  <c:v>3.7722222222222217</c:v>
                </c:pt>
                <c:pt idx="674">
                  <c:v>3.4833333333333352</c:v>
                </c:pt>
                <c:pt idx="675">
                  <c:v>3.1055555555555574</c:v>
                </c:pt>
                <c:pt idx="676">
                  <c:v>3.0277777777777795</c:v>
                </c:pt>
                <c:pt idx="677">
                  <c:v>3.205555555555557</c:v>
                </c:pt>
                <c:pt idx="678">
                  <c:v>3.011111111111112</c:v>
                </c:pt>
                <c:pt idx="679">
                  <c:v>2.933333333333334</c:v>
                </c:pt>
                <c:pt idx="680">
                  <c:v>2.7944444444444452</c:v>
                </c:pt>
                <c:pt idx="681">
                  <c:v>2.4944444444444454</c:v>
                </c:pt>
                <c:pt idx="682">
                  <c:v>2.8277777777777797</c:v>
                </c:pt>
                <c:pt idx="683">
                  <c:v>2.8500000000000014</c:v>
                </c:pt>
                <c:pt idx="684">
                  <c:v>2.7166666666666668</c:v>
                </c:pt>
                <c:pt idx="685">
                  <c:v>2.3111111111111091</c:v>
                </c:pt>
                <c:pt idx="686">
                  <c:v>1.9055555555555554</c:v>
                </c:pt>
                <c:pt idx="687">
                  <c:v>1.8222222222222229</c:v>
                </c:pt>
                <c:pt idx="688">
                  <c:v>1.6666666666666665</c:v>
                </c:pt>
                <c:pt idx="689">
                  <c:v>1.6888888888888884</c:v>
                </c:pt>
                <c:pt idx="690">
                  <c:v>1.7444444444444447</c:v>
                </c:pt>
                <c:pt idx="691">
                  <c:v>1.7388888888888903</c:v>
                </c:pt>
                <c:pt idx="692">
                  <c:v>1.6666666666666665</c:v>
                </c:pt>
                <c:pt idx="693">
                  <c:v>1.4499999999999997</c:v>
                </c:pt>
                <c:pt idx="694">
                  <c:v>1.338888888888887</c:v>
                </c:pt>
                <c:pt idx="695">
                  <c:v>1.1999999999999982</c:v>
                </c:pt>
                <c:pt idx="696">
                  <c:v>1.0166666666666657</c:v>
                </c:pt>
                <c:pt idx="697">
                  <c:v>0.9277777777777787</c:v>
                </c:pt>
                <c:pt idx="698">
                  <c:v>0.93333333333333313</c:v>
                </c:pt>
                <c:pt idx="699">
                  <c:v>0.82222222222222041</c:v>
                </c:pt>
                <c:pt idx="700">
                  <c:v>1.122222222222224</c:v>
                </c:pt>
                <c:pt idx="701">
                  <c:v>2.4555555555555566</c:v>
                </c:pt>
                <c:pt idx="702">
                  <c:v>3.927777777777778</c:v>
                </c:pt>
                <c:pt idx="703">
                  <c:v>5.6833333333333318</c:v>
                </c:pt>
                <c:pt idx="704">
                  <c:v>7.4222222222222216</c:v>
                </c:pt>
                <c:pt idx="705">
                  <c:v>9.3888888888888875</c:v>
                </c:pt>
                <c:pt idx="706">
                  <c:v>10.411111111111111</c:v>
                </c:pt>
                <c:pt idx="707">
                  <c:v>11.827777777777778</c:v>
                </c:pt>
                <c:pt idx="708">
                  <c:v>13.22222222222222</c:v>
                </c:pt>
                <c:pt idx="709">
                  <c:v>13.872222222222222</c:v>
                </c:pt>
                <c:pt idx="710">
                  <c:v>14.577777777777779</c:v>
                </c:pt>
                <c:pt idx="711">
                  <c:v>15.438888888888888</c:v>
                </c:pt>
                <c:pt idx="712">
                  <c:v>16.3</c:v>
                </c:pt>
                <c:pt idx="713">
                  <c:v>16.622222222222224</c:v>
                </c:pt>
                <c:pt idx="714">
                  <c:v>16.911111111111108</c:v>
                </c:pt>
                <c:pt idx="715">
                  <c:v>17.538888888888888</c:v>
                </c:pt>
                <c:pt idx="716">
                  <c:v>17.472222222222225</c:v>
                </c:pt>
                <c:pt idx="717">
                  <c:v>18.122222222222224</c:v>
                </c:pt>
                <c:pt idx="718">
                  <c:v>18.627777777777776</c:v>
                </c:pt>
                <c:pt idx="719">
                  <c:v>18.62222222222222</c:v>
                </c:pt>
                <c:pt idx="720">
                  <c:v>18.922222222222224</c:v>
                </c:pt>
                <c:pt idx="721">
                  <c:v>19.627777777777776</c:v>
                </c:pt>
                <c:pt idx="722">
                  <c:v>19.93888888888889</c:v>
                </c:pt>
                <c:pt idx="723">
                  <c:v>19.861111111111111</c:v>
                </c:pt>
                <c:pt idx="724">
                  <c:v>19.972222222222225</c:v>
                </c:pt>
                <c:pt idx="725">
                  <c:v>20.311111111111114</c:v>
                </c:pt>
                <c:pt idx="726">
                  <c:v>20.811111111111106</c:v>
                </c:pt>
                <c:pt idx="727">
                  <c:v>20.927777777777777</c:v>
                </c:pt>
                <c:pt idx="728">
                  <c:v>21.511111111111109</c:v>
                </c:pt>
                <c:pt idx="729">
                  <c:v>21.572222222222219</c:v>
                </c:pt>
                <c:pt idx="730">
                  <c:v>21.727777777777778</c:v>
                </c:pt>
                <c:pt idx="731">
                  <c:v>21.799999999999997</c:v>
                </c:pt>
                <c:pt idx="732">
                  <c:v>22.011111111111113</c:v>
                </c:pt>
                <c:pt idx="733">
                  <c:v>21.988888888888887</c:v>
                </c:pt>
                <c:pt idx="734">
                  <c:v>21.988888888888887</c:v>
                </c:pt>
                <c:pt idx="735">
                  <c:v>22.061111111111106</c:v>
                </c:pt>
                <c:pt idx="736">
                  <c:v>22.238888888888891</c:v>
                </c:pt>
                <c:pt idx="737">
                  <c:v>22.222222222222221</c:v>
                </c:pt>
                <c:pt idx="738">
                  <c:v>22.077777777777776</c:v>
                </c:pt>
                <c:pt idx="739">
                  <c:v>22.027777777777782</c:v>
                </c:pt>
                <c:pt idx="740">
                  <c:v>21.900000000000002</c:v>
                </c:pt>
                <c:pt idx="741">
                  <c:v>21.611111111111114</c:v>
                </c:pt>
                <c:pt idx="742">
                  <c:v>21.488888888888891</c:v>
                </c:pt>
                <c:pt idx="743">
                  <c:v>21.1</c:v>
                </c:pt>
                <c:pt idx="744">
                  <c:v>20.861111111111111</c:v>
                </c:pt>
                <c:pt idx="745">
                  <c:v>20.100000000000005</c:v>
                </c:pt>
                <c:pt idx="746">
                  <c:v>18.961111111111109</c:v>
                </c:pt>
                <c:pt idx="747">
                  <c:v>17.277777777777779</c:v>
                </c:pt>
                <c:pt idx="748">
                  <c:v>16.400000000000002</c:v>
                </c:pt>
                <c:pt idx="749">
                  <c:v>15.65</c:v>
                </c:pt>
                <c:pt idx="750">
                  <c:v>14.622222222222222</c:v>
                </c:pt>
                <c:pt idx="751">
                  <c:v>13.2</c:v>
                </c:pt>
                <c:pt idx="752">
                  <c:v>12.177777777777779</c:v>
                </c:pt>
                <c:pt idx="753">
                  <c:v>13.661111111111113</c:v>
                </c:pt>
                <c:pt idx="754">
                  <c:v>14.4</c:v>
                </c:pt>
                <c:pt idx="755">
                  <c:v>13.922222222222222</c:v>
                </c:pt>
                <c:pt idx="756">
                  <c:v>13.638888888888888</c:v>
                </c:pt>
                <c:pt idx="757">
                  <c:v>13.111111111111111</c:v>
                </c:pt>
                <c:pt idx="758">
                  <c:v>12.999999999999998</c:v>
                </c:pt>
                <c:pt idx="759">
                  <c:v>12.650000000000002</c:v>
                </c:pt>
                <c:pt idx="760">
                  <c:v>12.211111111111109</c:v>
                </c:pt>
                <c:pt idx="761">
                  <c:v>10.627777777777778</c:v>
                </c:pt>
                <c:pt idx="762">
                  <c:v>9.5777777777777793</c:v>
                </c:pt>
                <c:pt idx="763">
                  <c:v>9.0222222222222239</c:v>
                </c:pt>
                <c:pt idx="764">
                  <c:v>8.8777777777777764</c:v>
                </c:pt>
                <c:pt idx="765">
                  <c:v>7.8722222222222227</c:v>
                </c:pt>
                <c:pt idx="766">
                  <c:v>7.288888888888887</c:v>
                </c:pt>
                <c:pt idx="767">
                  <c:v>7.5777777777777775</c:v>
                </c:pt>
                <c:pt idx="768">
                  <c:v>7.4277777777777763</c:v>
                </c:pt>
                <c:pt idx="769">
                  <c:v>7.1499999999999986</c:v>
                </c:pt>
                <c:pt idx="770">
                  <c:v>7.0722222222222202</c:v>
                </c:pt>
                <c:pt idx="771">
                  <c:v>6.905555555555555</c:v>
                </c:pt>
                <c:pt idx="772">
                  <c:v>6.905555555555555</c:v>
                </c:pt>
                <c:pt idx="773">
                  <c:v>6.7555555555555538</c:v>
                </c:pt>
                <c:pt idx="774">
                  <c:v>6.5944444444444432</c:v>
                </c:pt>
                <c:pt idx="775">
                  <c:v>6.427777777777778</c:v>
                </c:pt>
                <c:pt idx="776">
                  <c:v>6.2722222222222213</c:v>
                </c:pt>
                <c:pt idx="777">
                  <c:v>6.1222222222222236</c:v>
                </c:pt>
                <c:pt idx="778">
                  <c:v>6.0944444444444432</c:v>
                </c:pt>
                <c:pt idx="779">
                  <c:v>6.1111111111111107</c:v>
                </c:pt>
                <c:pt idx="780">
                  <c:v>6.0166666666666657</c:v>
                </c:pt>
                <c:pt idx="781">
                  <c:v>5.7500000000000009</c:v>
                </c:pt>
                <c:pt idx="782">
                  <c:v>5.4944444444444445</c:v>
                </c:pt>
                <c:pt idx="783">
                  <c:v>5.3944444444444448</c:v>
                </c:pt>
                <c:pt idx="784">
                  <c:v>5.2888888888888905</c:v>
                </c:pt>
                <c:pt idx="785">
                  <c:v>5.4611111111111104</c:v>
                </c:pt>
                <c:pt idx="786">
                  <c:v>5.2388888888888889</c:v>
                </c:pt>
                <c:pt idx="787">
                  <c:v>5.2333333333333343</c:v>
                </c:pt>
                <c:pt idx="788">
                  <c:v>5.1555555555555559</c:v>
                </c:pt>
                <c:pt idx="789">
                  <c:v>5.1333333333333346</c:v>
                </c:pt>
                <c:pt idx="790">
                  <c:v>4.855555555555557</c:v>
                </c:pt>
                <c:pt idx="791">
                  <c:v>4.8611111111111107</c:v>
                </c:pt>
                <c:pt idx="792">
                  <c:v>4.916666666666667</c:v>
                </c:pt>
                <c:pt idx="793">
                  <c:v>4.7111111111111095</c:v>
                </c:pt>
                <c:pt idx="794">
                  <c:v>4.7222222222222223</c:v>
                </c:pt>
                <c:pt idx="795">
                  <c:v>4.7499999999999982</c:v>
                </c:pt>
                <c:pt idx="796">
                  <c:v>4.9555555555555566</c:v>
                </c:pt>
                <c:pt idx="797">
                  <c:v>6.1166666666666654</c:v>
                </c:pt>
                <c:pt idx="798">
                  <c:v>7.3888888888888875</c:v>
                </c:pt>
                <c:pt idx="799">
                  <c:v>8.2722222222222221</c:v>
                </c:pt>
                <c:pt idx="800">
                  <c:v>9.7111111111111086</c:v>
                </c:pt>
                <c:pt idx="801">
                  <c:v>11.111111111111111</c:v>
                </c:pt>
                <c:pt idx="802">
                  <c:v>13.02222222222222</c:v>
                </c:pt>
                <c:pt idx="803">
                  <c:v>14.849999999999998</c:v>
                </c:pt>
                <c:pt idx="804">
                  <c:v>16.277777777777775</c:v>
                </c:pt>
                <c:pt idx="805">
                  <c:v>17.827777777777779</c:v>
                </c:pt>
                <c:pt idx="806">
                  <c:v>18.888888888888889</c:v>
                </c:pt>
                <c:pt idx="807">
                  <c:v>19.93888888888889</c:v>
                </c:pt>
                <c:pt idx="808">
                  <c:v>20.25</c:v>
                </c:pt>
                <c:pt idx="809">
                  <c:v>20.777777777777782</c:v>
                </c:pt>
                <c:pt idx="810">
                  <c:v>21.361111111111111</c:v>
                </c:pt>
                <c:pt idx="811">
                  <c:v>21.777777777777779</c:v>
                </c:pt>
                <c:pt idx="812">
                  <c:v>22.177777777777777</c:v>
                </c:pt>
                <c:pt idx="813">
                  <c:v>22.477777777777774</c:v>
                </c:pt>
                <c:pt idx="814">
                  <c:v>22.988888888888887</c:v>
                </c:pt>
                <c:pt idx="815">
                  <c:v>23.227777777777778</c:v>
                </c:pt>
                <c:pt idx="816">
                  <c:v>23.68888888888889</c:v>
                </c:pt>
                <c:pt idx="817">
                  <c:v>23.788888888888884</c:v>
                </c:pt>
                <c:pt idx="818">
                  <c:v>24.327777777777779</c:v>
                </c:pt>
                <c:pt idx="819">
                  <c:v>24.472222222222221</c:v>
                </c:pt>
                <c:pt idx="820">
                  <c:v>24.650000000000002</c:v>
                </c:pt>
                <c:pt idx="821">
                  <c:v>25.2</c:v>
                </c:pt>
                <c:pt idx="822">
                  <c:v>25.338888888888889</c:v>
                </c:pt>
                <c:pt idx="823">
                  <c:v>25.688888888888886</c:v>
                </c:pt>
                <c:pt idx="824">
                  <c:v>25.638888888888893</c:v>
                </c:pt>
                <c:pt idx="825">
                  <c:v>25.877777777777776</c:v>
                </c:pt>
                <c:pt idx="826">
                  <c:v>25.577777777777779</c:v>
                </c:pt>
                <c:pt idx="827">
                  <c:v>25.672222222222217</c:v>
                </c:pt>
                <c:pt idx="828">
                  <c:v>25.872222222222216</c:v>
                </c:pt>
                <c:pt idx="829">
                  <c:v>25.772222222222222</c:v>
                </c:pt>
                <c:pt idx="830">
                  <c:v>25.561111111111114</c:v>
                </c:pt>
                <c:pt idx="831">
                  <c:v>25.261111111111109</c:v>
                </c:pt>
                <c:pt idx="832">
                  <c:v>24.961111111111116</c:v>
                </c:pt>
                <c:pt idx="833">
                  <c:v>24.477777777777778</c:v>
                </c:pt>
                <c:pt idx="834">
                  <c:v>24.277777777777779</c:v>
                </c:pt>
                <c:pt idx="835">
                  <c:v>23.8</c:v>
                </c:pt>
                <c:pt idx="836">
                  <c:v>23.461111111111112</c:v>
                </c:pt>
                <c:pt idx="837">
                  <c:v>22.95</c:v>
                </c:pt>
                <c:pt idx="838">
                  <c:v>22.477777777777774</c:v>
                </c:pt>
                <c:pt idx="839">
                  <c:v>22.011111111111113</c:v>
                </c:pt>
                <c:pt idx="840">
                  <c:v>21.322222222222219</c:v>
                </c:pt>
                <c:pt idx="841">
                  <c:v>20.638888888888893</c:v>
                </c:pt>
                <c:pt idx="842">
                  <c:v>19.899999999999995</c:v>
                </c:pt>
                <c:pt idx="843">
                  <c:v>18.961111111111109</c:v>
                </c:pt>
                <c:pt idx="844">
                  <c:v>18.261111111111113</c:v>
                </c:pt>
                <c:pt idx="845">
                  <c:v>18.000000000000004</c:v>
                </c:pt>
                <c:pt idx="846">
                  <c:v>17.711111111111112</c:v>
                </c:pt>
                <c:pt idx="847">
                  <c:v>17.261111111111109</c:v>
                </c:pt>
                <c:pt idx="848">
                  <c:v>17.022222222222222</c:v>
                </c:pt>
                <c:pt idx="849">
                  <c:v>16.622222222222224</c:v>
                </c:pt>
                <c:pt idx="850">
                  <c:v>16.31111111111111</c:v>
                </c:pt>
                <c:pt idx="851">
                  <c:v>15.811111111111112</c:v>
                </c:pt>
                <c:pt idx="852">
                  <c:v>15.450000000000001</c:v>
                </c:pt>
                <c:pt idx="853">
                  <c:v>15.322222222222221</c:v>
                </c:pt>
                <c:pt idx="854">
                  <c:v>14.838888888888889</c:v>
                </c:pt>
                <c:pt idx="855">
                  <c:v>14.53888888888889</c:v>
                </c:pt>
                <c:pt idx="856">
                  <c:v>14.588888888888887</c:v>
                </c:pt>
                <c:pt idx="857">
                  <c:v>14.388888888888888</c:v>
                </c:pt>
                <c:pt idx="858">
                  <c:v>14.677777777777779</c:v>
                </c:pt>
                <c:pt idx="859">
                  <c:v>14.53888888888889</c:v>
                </c:pt>
                <c:pt idx="860">
                  <c:v>14.238888888888891</c:v>
                </c:pt>
                <c:pt idx="861">
                  <c:v>13.91111111111111</c:v>
                </c:pt>
                <c:pt idx="862">
                  <c:v>13.822222222222223</c:v>
                </c:pt>
                <c:pt idx="863">
                  <c:v>14.47222222222222</c:v>
                </c:pt>
                <c:pt idx="864">
                  <c:v>14.922222222222221</c:v>
                </c:pt>
                <c:pt idx="865">
                  <c:v>15.122222222222222</c:v>
                </c:pt>
                <c:pt idx="866">
                  <c:v>15.111111111111112</c:v>
                </c:pt>
                <c:pt idx="867">
                  <c:v>15.222222222222221</c:v>
                </c:pt>
                <c:pt idx="868">
                  <c:v>15.411111111111111</c:v>
                </c:pt>
                <c:pt idx="869">
                  <c:v>15.422222222222221</c:v>
                </c:pt>
                <c:pt idx="870">
                  <c:v>15.511111111111111</c:v>
                </c:pt>
                <c:pt idx="871">
                  <c:v>15.538888888888888</c:v>
                </c:pt>
                <c:pt idx="872">
                  <c:v>15.499999999999998</c:v>
                </c:pt>
                <c:pt idx="873">
                  <c:v>15.499999999999998</c:v>
                </c:pt>
                <c:pt idx="874">
                  <c:v>15.499999999999998</c:v>
                </c:pt>
                <c:pt idx="875">
                  <c:v>15.511111111111111</c:v>
                </c:pt>
                <c:pt idx="876">
                  <c:v>15.7</c:v>
                </c:pt>
                <c:pt idx="877">
                  <c:v>15.627777777777778</c:v>
                </c:pt>
                <c:pt idx="878">
                  <c:v>15.511111111111111</c:v>
                </c:pt>
                <c:pt idx="879">
                  <c:v>15.438888888888888</c:v>
                </c:pt>
                <c:pt idx="880">
                  <c:v>15.350000000000001</c:v>
                </c:pt>
                <c:pt idx="881">
                  <c:v>15.277777777777777</c:v>
                </c:pt>
                <c:pt idx="882">
                  <c:v>15.261111111111109</c:v>
                </c:pt>
                <c:pt idx="883">
                  <c:v>15.2</c:v>
                </c:pt>
                <c:pt idx="884">
                  <c:v>15.150000000000002</c:v>
                </c:pt>
                <c:pt idx="885">
                  <c:v>15.28888888888889</c:v>
                </c:pt>
                <c:pt idx="886">
                  <c:v>15.361111111111111</c:v>
                </c:pt>
                <c:pt idx="887">
                  <c:v>15.361111111111111</c:v>
                </c:pt>
                <c:pt idx="888">
                  <c:v>15.527777777777779</c:v>
                </c:pt>
                <c:pt idx="889">
                  <c:v>15.388888888888889</c:v>
                </c:pt>
                <c:pt idx="890">
                  <c:v>15.472222222222223</c:v>
                </c:pt>
                <c:pt idx="891">
                  <c:v>15.488888888888891</c:v>
                </c:pt>
                <c:pt idx="892">
                  <c:v>15.58888888888889</c:v>
                </c:pt>
                <c:pt idx="893">
                  <c:v>15.911111111111111</c:v>
                </c:pt>
                <c:pt idx="894">
                  <c:v>16.3</c:v>
                </c:pt>
                <c:pt idx="895">
                  <c:v>16.649999999999999</c:v>
                </c:pt>
                <c:pt idx="896">
                  <c:v>16.922222222222221</c:v>
                </c:pt>
                <c:pt idx="897">
                  <c:v>17.227777777777778</c:v>
                </c:pt>
                <c:pt idx="898">
                  <c:v>17.7</c:v>
                </c:pt>
                <c:pt idx="899">
                  <c:v>18.061111111111114</c:v>
                </c:pt>
                <c:pt idx="900">
                  <c:v>18.672222222222221</c:v>
                </c:pt>
                <c:pt idx="901">
                  <c:v>19.222222222222218</c:v>
                </c:pt>
                <c:pt idx="902">
                  <c:v>19.899999999999995</c:v>
                </c:pt>
                <c:pt idx="903">
                  <c:v>20.12777777777778</c:v>
                </c:pt>
                <c:pt idx="904">
                  <c:v>20.599999999999998</c:v>
                </c:pt>
                <c:pt idx="905">
                  <c:v>20.927777777777777</c:v>
                </c:pt>
                <c:pt idx="906">
                  <c:v>20.788888888888888</c:v>
                </c:pt>
                <c:pt idx="907">
                  <c:v>20.999999999999996</c:v>
                </c:pt>
                <c:pt idx="908">
                  <c:v>21.488888888888891</c:v>
                </c:pt>
                <c:pt idx="909">
                  <c:v>21.827777777777779</c:v>
                </c:pt>
                <c:pt idx="910">
                  <c:v>22.288888888888891</c:v>
                </c:pt>
                <c:pt idx="911">
                  <c:v>22.377777777777776</c:v>
                </c:pt>
                <c:pt idx="912">
                  <c:v>23.000000000000004</c:v>
                </c:pt>
                <c:pt idx="913">
                  <c:v>23.161111111111108</c:v>
                </c:pt>
                <c:pt idx="914">
                  <c:v>23.338888888888892</c:v>
                </c:pt>
                <c:pt idx="915">
                  <c:v>23.177777777777777</c:v>
                </c:pt>
                <c:pt idx="916">
                  <c:v>23.400000000000002</c:v>
                </c:pt>
                <c:pt idx="917">
                  <c:v>23.577777777777776</c:v>
                </c:pt>
                <c:pt idx="918">
                  <c:v>24.322222222222223</c:v>
                </c:pt>
                <c:pt idx="919">
                  <c:v>24.450000000000003</c:v>
                </c:pt>
                <c:pt idx="920">
                  <c:v>24.238888888888887</c:v>
                </c:pt>
                <c:pt idx="921">
                  <c:v>24.638888888888886</c:v>
                </c:pt>
                <c:pt idx="922">
                  <c:v>24.549999999999997</c:v>
                </c:pt>
                <c:pt idx="923">
                  <c:v>24.711111111111112</c:v>
                </c:pt>
                <c:pt idx="924">
                  <c:v>24.822222222222226</c:v>
                </c:pt>
                <c:pt idx="925">
                  <c:v>24.650000000000002</c:v>
                </c:pt>
                <c:pt idx="926">
                  <c:v>24.488888888888887</c:v>
                </c:pt>
                <c:pt idx="927">
                  <c:v>24.677777777777777</c:v>
                </c:pt>
                <c:pt idx="928">
                  <c:v>24.677777777777777</c:v>
                </c:pt>
                <c:pt idx="929">
                  <c:v>24.6</c:v>
                </c:pt>
                <c:pt idx="930">
                  <c:v>24.177777777777774</c:v>
                </c:pt>
                <c:pt idx="931">
                  <c:v>24.250000000000004</c:v>
                </c:pt>
                <c:pt idx="932">
                  <c:v>24.12777777777778</c:v>
                </c:pt>
                <c:pt idx="933">
                  <c:v>23.727777777777774</c:v>
                </c:pt>
                <c:pt idx="934">
                  <c:v>23.422222222222221</c:v>
                </c:pt>
                <c:pt idx="935">
                  <c:v>22.972222222222218</c:v>
                </c:pt>
                <c:pt idx="936">
                  <c:v>22.411111111111111</c:v>
                </c:pt>
                <c:pt idx="937">
                  <c:v>21.527777777777779</c:v>
                </c:pt>
                <c:pt idx="938">
                  <c:v>18.888888888888889</c:v>
                </c:pt>
                <c:pt idx="939">
                  <c:v>17.7</c:v>
                </c:pt>
                <c:pt idx="940">
                  <c:v>16.927777777777777</c:v>
                </c:pt>
                <c:pt idx="941">
                  <c:v>16.400000000000002</c:v>
                </c:pt>
                <c:pt idx="942">
                  <c:v>15.811111111111112</c:v>
                </c:pt>
                <c:pt idx="943">
                  <c:v>15.422222222222221</c:v>
                </c:pt>
                <c:pt idx="944">
                  <c:v>15.077777777777778</c:v>
                </c:pt>
                <c:pt idx="945">
                  <c:v>14.572222222222219</c:v>
                </c:pt>
                <c:pt idx="946">
                  <c:v>13.93888888888889</c:v>
                </c:pt>
                <c:pt idx="947">
                  <c:v>13.338888888888887</c:v>
                </c:pt>
                <c:pt idx="948">
                  <c:v>12.911111111111111</c:v>
                </c:pt>
                <c:pt idx="949">
                  <c:v>12.78888888888889</c:v>
                </c:pt>
                <c:pt idx="950">
                  <c:v>12.011111111111109</c:v>
                </c:pt>
                <c:pt idx="951">
                  <c:v>11.588888888888889</c:v>
                </c:pt>
                <c:pt idx="952">
                  <c:v>10.577777777777778</c:v>
                </c:pt>
                <c:pt idx="953">
                  <c:v>9.9722222222222232</c:v>
                </c:pt>
                <c:pt idx="954">
                  <c:v>9.5</c:v>
                </c:pt>
                <c:pt idx="955">
                  <c:v>8.9611111111111121</c:v>
                </c:pt>
                <c:pt idx="956">
                  <c:v>8.4999999999999982</c:v>
                </c:pt>
                <c:pt idx="957">
                  <c:v>8.1277777777777782</c:v>
                </c:pt>
                <c:pt idx="958">
                  <c:v>7.977777777777777</c:v>
                </c:pt>
                <c:pt idx="959">
                  <c:v>7.4888888888888872</c:v>
                </c:pt>
                <c:pt idx="960">
                  <c:v>7.4499999999999975</c:v>
                </c:pt>
                <c:pt idx="961">
                  <c:v>7.1222222222222218</c:v>
                </c:pt>
                <c:pt idx="962">
                  <c:v>7.0111111111111093</c:v>
                </c:pt>
                <c:pt idx="963">
                  <c:v>6.6444444444444448</c:v>
                </c:pt>
                <c:pt idx="964">
                  <c:v>6.3722222222222218</c:v>
                </c:pt>
                <c:pt idx="965">
                  <c:v>6.1555555555555541</c:v>
                </c:pt>
                <c:pt idx="966">
                  <c:v>5.9555555555555548</c:v>
                </c:pt>
                <c:pt idx="967">
                  <c:v>5.7722222222222221</c:v>
                </c:pt>
                <c:pt idx="968">
                  <c:v>5.4555555555555557</c:v>
                </c:pt>
                <c:pt idx="969">
                  <c:v>5.5555555555555554</c:v>
                </c:pt>
                <c:pt idx="970">
                  <c:v>5.7777777777777768</c:v>
                </c:pt>
                <c:pt idx="971">
                  <c:v>5.6611111111111097</c:v>
                </c:pt>
                <c:pt idx="972">
                  <c:v>5.2555555555555555</c:v>
                </c:pt>
                <c:pt idx="973">
                  <c:v>5.177777777777778</c:v>
                </c:pt>
                <c:pt idx="974">
                  <c:v>4.9499999999999984</c:v>
                </c:pt>
                <c:pt idx="975">
                  <c:v>4.9333333333333345</c:v>
                </c:pt>
                <c:pt idx="976">
                  <c:v>4.7499999999999982</c:v>
                </c:pt>
                <c:pt idx="977">
                  <c:v>4.7666666666666657</c:v>
                </c:pt>
                <c:pt idx="978">
                  <c:v>4.6833333333333327</c:v>
                </c:pt>
                <c:pt idx="979">
                  <c:v>4.6944444444444455</c:v>
                </c:pt>
                <c:pt idx="980">
                  <c:v>4.488888888888888</c:v>
                </c:pt>
                <c:pt idx="981">
                  <c:v>4.2833333333333341</c:v>
                </c:pt>
                <c:pt idx="982">
                  <c:v>4.355555555555557</c:v>
                </c:pt>
                <c:pt idx="983">
                  <c:v>4.4666666666666659</c:v>
                </c:pt>
                <c:pt idx="984">
                  <c:v>4.0833333333333339</c:v>
                </c:pt>
                <c:pt idx="985">
                  <c:v>4.2888888888888879</c:v>
                </c:pt>
                <c:pt idx="986">
                  <c:v>4.0333333333333323</c:v>
                </c:pt>
                <c:pt idx="987">
                  <c:v>4.0833333333333339</c:v>
                </c:pt>
                <c:pt idx="988">
                  <c:v>4.2666666666666666</c:v>
                </c:pt>
                <c:pt idx="989">
                  <c:v>5.6611111111111097</c:v>
                </c:pt>
                <c:pt idx="990">
                  <c:v>7.9611111111111104</c:v>
                </c:pt>
                <c:pt idx="991">
                  <c:v>9.7000000000000011</c:v>
                </c:pt>
                <c:pt idx="992">
                  <c:v>11.322222222222223</c:v>
                </c:pt>
                <c:pt idx="993">
                  <c:v>12.449999999999998</c:v>
                </c:pt>
                <c:pt idx="994">
                  <c:v>13.661111111111113</c:v>
                </c:pt>
                <c:pt idx="995">
                  <c:v>14.6</c:v>
                </c:pt>
                <c:pt idx="996">
                  <c:v>15.68888888888889</c:v>
                </c:pt>
                <c:pt idx="997">
                  <c:v>16.711111111111109</c:v>
                </c:pt>
                <c:pt idx="998">
                  <c:v>17.661111111111111</c:v>
                </c:pt>
                <c:pt idx="999">
                  <c:v>18.672222222222221</c:v>
                </c:pt>
                <c:pt idx="1000">
                  <c:v>18.93888888888889</c:v>
                </c:pt>
                <c:pt idx="1001">
                  <c:v>19.899999999999995</c:v>
                </c:pt>
                <c:pt idx="1002">
                  <c:v>20.272222222222219</c:v>
                </c:pt>
                <c:pt idx="1003">
                  <c:v>20.599999999999998</c:v>
                </c:pt>
                <c:pt idx="1004">
                  <c:v>20.749999999999996</c:v>
                </c:pt>
                <c:pt idx="1005">
                  <c:v>21.327777777777779</c:v>
                </c:pt>
                <c:pt idx="1006">
                  <c:v>21.338888888888885</c:v>
                </c:pt>
                <c:pt idx="1007">
                  <c:v>21.527777777777779</c:v>
                </c:pt>
                <c:pt idx="1008">
                  <c:v>22.111111111111111</c:v>
                </c:pt>
                <c:pt idx="1009">
                  <c:v>21.999999999999996</c:v>
                </c:pt>
                <c:pt idx="1010">
                  <c:v>22.35</c:v>
                </c:pt>
                <c:pt idx="1011">
                  <c:v>22.261111111111106</c:v>
                </c:pt>
                <c:pt idx="1012">
                  <c:v>23.027777777777779</c:v>
                </c:pt>
                <c:pt idx="1013">
                  <c:v>23.272222222222222</c:v>
                </c:pt>
                <c:pt idx="1014">
                  <c:v>23.438888888888886</c:v>
                </c:pt>
                <c:pt idx="1015">
                  <c:v>23.627777777777776</c:v>
                </c:pt>
                <c:pt idx="1016">
                  <c:v>23.927777777777774</c:v>
                </c:pt>
                <c:pt idx="1017">
                  <c:v>23.988888888888891</c:v>
                </c:pt>
                <c:pt idx="1018">
                  <c:v>24.18888888888889</c:v>
                </c:pt>
                <c:pt idx="1019">
                  <c:v>24.699999999999996</c:v>
                </c:pt>
                <c:pt idx="1020">
                  <c:v>24.372222222222224</c:v>
                </c:pt>
                <c:pt idx="1021">
                  <c:v>24.6</c:v>
                </c:pt>
                <c:pt idx="1022">
                  <c:v>24.87222222222222</c:v>
                </c:pt>
                <c:pt idx="1023">
                  <c:v>24.711111111111112</c:v>
                </c:pt>
                <c:pt idx="1024">
                  <c:v>24.8</c:v>
                </c:pt>
                <c:pt idx="1025">
                  <c:v>25.12222222222222</c:v>
                </c:pt>
                <c:pt idx="1026">
                  <c:v>25.4</c:v>
                </c:pt>
                <c:pt idx="1027">
                  <c:v>25.12777777777778</c:v>
                </c:pt>
                <c:pt idx="1028">
                  <c:v>24.761111111111106</c:v>
                </c:pt>
                <c:pt idx="1029">
                  <c:v>25.027777777777775</c:v>
                </c:pt>
                <c:pt idx="1030">
                  <c:v>24.572222222222223</c:v>
                </c:pt>
                <c:pt idx="1031">
                  <c:v>24.922222222222221</c:v>
                </c:pt>
                <c:pt idx="1032">
                  <c:v>25.038888888888884</c:v>
                </c:pt>
                <c:pt idx="1033">
                  <c:v>23.249999999999996</c:v>
                </c:pt>
                <c:pt idx="1034">
                  <c:v>22.127777777777776</c:v>
                </c:pt>
                <c:pt idx="1035">
                  <c:v>20.161111111111115</c:v>
                </c:pt>
                <c:pt idx="1036">
                  <c:v>18.049999999999997</c:v>
                </c:pt>
                <c:pt idx="1037">
                  <c:v>18.75</c:v>
                </c:pt>
                <c:pt idx="1038">
                  <c:v>17.888888888888889</c:v>
                </c:pt>
                <c:pt idx="1039">
                  <c:v>17.077777777777779</c:v>
                </c:pt>
                <c:pt idx="1040">
                  <c:v>16.522222222222222</c:v>
                </c:pt>
                <c:pt idx="1041">
                  <c:v>16.2</c:v>
                </c:pt>
                <c:pt idx="1042">
                  <c:v>16.222222222222225</c:v>
                </c:pt>
                <c:pt idx="1043">
                  <c:v>15.7</c:v>
                </c:pt>
                <c:pt idx="1044">
                  <c:v>15.511111111111111</c:v>
                </c:pt>
                <c:pt idx="1045">
                  <c:v>14.922222222222221</c:v>
                </c:pt>
                <c:pt idx="1046">
                  <c:v>13.699999999999998</c:v>
                </c:pt>
                <c:pt idx="1047">
                  <c:v>13.311111111111112</c:v>
                </c:pt>
                <c:pt idx="1048">
                  <c:v>13.02222222222222</c:v>
                </c:pt>
                <c:pt idx="1049">
                  <c:v>12.03888888888889</c:v>
                </c:pt>
                <c:pt idx="1050">
                  <c:v>11.700000000000001</c:v>
                </c:pt>
                <c:pt idx="1051">
                  <c:v>11.088888888888889</c:v>
                </c:pt>
                <c:pt idx="1052">
                  <c:v>10.472222222222223</c:v>
                </c:pt>
                <c:pt idx="1053">
                  <c:v>10.077777777777778</c:v>
                </c:pt>
                <c:pt idx="1054">
                  <c:v>9.9388888888888882</c:v>
                </c:pt>
                <c:pt idx="1055">
                  <c:v>9.7222222222222214</c:v>
                </c:pt>
                <c:pt idx="1056">
                  <c:v>9.5611111111111118</c:v>
                </c:pt>
                <c:pt idx="1057">
                  <c:v>9.3777777777777782</c:v>
                </c:pt>
                <c:pt idx="1058">
                  <c:v>8.6888888888888882</c:v>
                </c:pt>
                <c:pt idx="1059">
                  <c:v>8.5611111111111082</c:v>
                </c:pt>
                <c:pt idx="1060">
                  <c:v>8.5999999999999979</c:v>
                </c:pt>
                <c:pt idx="1061">
                  <c:v>8.3999999999999986</c:v>
                </c:pt>
                <c:pt idx="1062">
                  <c:v>8.18888888888889</c:v>
                </c:pt>
                <c:pt idx="1063">
                  <c:v>8.0777777777777775</c:v>
                </c:pt>
                <c:pt idx="1064">
                  <c:v>7.9888888888888898</c:v>
                </c:pt>
                <c:pt idx="1065">
                  <c:v>7.8277777777777793</c:v>
                </c:pt>
                <c:pt idx="1066">
                  <c:v>7.772222222222223</c:v>
                </c:pt>
                <c:pt idx="1067">
                  <c:v>7.6111111111111125</c:v>
                </c:pt>
                <c:pt idx="1068">
                  <c:v>7.5277777777777759</c:v>
                </c:pt>
                <c:pt idx="1069">
                  <c:v>7.3111111111111091</c:v>
                </c:pt>
                <c:pt idx="1070">
                  <c:v>7.4722222222222232</c:v>
                </c:pt>
                <c:pt idx="1071">
                  <c:v>7.4499999999999975</c:v>
                </c:pt>
                <c:pt idx="1072">
                  <c:v>7.3</c:v>
                </c:pt>
                <c:pt idx="1073">
                  <c:v>7.4222222222222216</c:v>
                </c:pt>
                <c:pt idx="1074">
                  <c:v>7.4111111111111132</c:v>
                </c:pt>
                <c:pt idx="1075">
                  <c:v>7.3111111111111091</c:v>
                </c:pt>
                <c:pt idx="1076">
                  <c:v>7.2111111111111095</c:v>
                </c:pt>
                <c:pt idx="1077">
                  <c:v>7.2111111111111095</c:v>
                </c:pt>
                <c:pt idx="1078">
                  <c:v>7.3722222222222236</c:v>
                </c:pt>
                <c:pt idx="1079">
                  <c:v>7.3111111111111091</c:v>
                </c:pt>
                <c:pt idx="1080">
                  <c:v>7.3388888888888895</c:v>
                </c:pt>
                <c:pt idx="1081">
                  <c:v>7.2611111111111111</c:v>
                </c:pt>
                <c:pt idx="1082">
                  <c:v>7.3611111111111107</c:v>
                </c:pt>
                <c:pt idx="1083">
                  <c:v>7.3</c:v>
                </c:pt>
                <c:pt idx="1084">
                  <c:v>7.6388888888888884</c:v>
                </c:pt>
                <c:pt idx="1085">
                  <c:v>9.2111111111111104</c:v>
                </c:pt>
                <c:pt idx="1086">
                  <c:v>11.188888888888888</c:v>
                </c:pt>
                <c:pt idx="1087">
                  <c:v>12.2</c:v>
                </c:pt>
                <c:pt idx="1088">
                  <c:v>13.922222222222222</c:v>
                </c:pt>
                <c:pt idx="1089">
                  <c:v>15.56111111111111</c:v>
                </c:pt>
                <c:pt idx="1090">
                  <c:v>16.927777777777777</c:v>
                </c:pt>
                <c:pt idx="1091">
                  <c:v>18.227777777777778</c:v>
                </c:pt>
                <c:pt idx="1092">
                  <c:v>19.272222222222222</c:v>
                </c:pt>
                <c:pt idx="1093">
                  <c:v>20.06111111111111</c:v>
                </c:pt>
                <c:pt idx="1094">
                  <c:v>20.877777777777776</c:v>
                </c:pt>
                <c:pt idx="1095">
                  <c:v>21.722222222222218</c:v>
                </c:pt>
                <c:pt idx="1096">
                  <c:v>22.399999999999995</c:v>
                </c:pt>
                <c:pt idx="1097">
                  <c:v>22.961111111111109</c:v>
                </c:pt>
                <c:pt idx="1098">
                  <c:v>24.072222222222219</c:v>
                </c:pt>
                <c:pt idx="1099">
                  <c:v>24.222222222222218</c:v>
                </c:pt>
                <c:pt idx="1100">
                  <c:v>24.650000000000002</c:v>
                </c:pt>
                <c:pt idx="1101">
                  <c:v>25.300000000000004</c:v>
                </c:pt>
                <c:pt idx="1102">
                  <c:v>25.811111111111106</c:v>
                </c:pt>
                <c:pt idx="1103">
                  <c:v>25.838888888888892</c:v>
                </c:pt>
                <c:pt idx="1104">
                  <c:v>26.477777777777774</c:v>
                </c:pt>
                <c:pt idx="1105">
                  <c:v>26.761111111111113</c:v>
                </c:pt>
                <c:pt idx="1106">
                  <c:v>27.161111111111111</c:v>
                </c:pt>
                <c:pt idx="1107">
                  <c:v>27.422222222222221</c:v>
                </c:pt>
                <c:pt idx="1108">
                  <c:v>27.87777777777778</c:v>
                </c:pt>
                <c:pt idx="1109">
                  <c:v>28.038888888888888</c:v>
                </c:pt>
                <c:pt idx="1110">
                  <c:v>28.072222222222223</c:v>
                </c:pt>
                <c:pt idx="1111">
                  <c:v>28.588888888888885</c:v>
                </c:pt>
                <c:pt idx="1112">
                  <c:v>28.922222222222224</c:v>
                </c:pt>
                <c:pt idx="1113">
                  <c:v>28.75</c:v>
                </c:pt>
                <c:pt idx="1114">
                  <c:v>29.022222222222219</c:v>
                </c:pt>
                <c:pt idx="1115">
                  <c:v>28.961111111111109</c:v>
                </c:pt>
                <c:pt idx="1116">
                  <c:v>28.56111111111111</c:v>
                </c:pt>
                <c:pt idx="1117">
                  <c:v>28.499999999999996</c:v>
                </c:pt>
                <c:pt idx="1118">
                  <c:v>28.511111111111106</c:v>
                </c:pt>
                <c:pt idx="1119">
                  <c:v>27.988888888888887</c:v>
                </c:pt>
                <c:pt idx="1120">
                  <c:v>28.761111111111109</c:v>
                </c:pt>
                <c:pt idx="1121">
                  <c:v>27.81111111111111</c:v>
                </c:pt>
                <c:pt idx="1122">
                  <c:v>27.422222222222221</c:v>
                </c:pt>
                <c:pt idx="1123">
                  <c:v>26.638888888888889</c:v>
                </c:pt>
                <c:pt idx="1124">
                  <c:v>26.227777777777774</c:v>
                </c:pt>
                <c:pt idx="1125">
                  <c:v>25.638888888888893</c:v>
                </c:pt>
                <c:pt idx="1126">
                  <c:v>24.972222222222221</c:v>
                </c:pt>
                <c:pt idx="1127">
                  <c:v>24.611111111111107</c:v>
                </c:pt>
                <c:pt idx="1128">
                  <c:v>23.888888888888889</c:v>
                </c:pt>
                <c:pt idx="1129">
                  <c:v>23.238888888888887</c:v>
                </c:pt>
                <c:pt idx="1130">
                  <c:v>22.399999999999995</c:v>
                </c:pt>
                <c:pt idx="1131">
                  <c:v>21.722222222222218</c:v>
                </c:pt>
                <c:pt idx="1132">
                  <c:v>20.999999999999996</c:v>
                </c:pt>
                <c:pt idx="1133">
                  <c:v>20.422222222222224</c:v>
                </c:pt>
                <c:pt idx="1134">
                  <c:v>19.972222222222225</c:v>
                </c:pt>
                <c:pt idx="1135">
                  <c:v>19.588888888888892</c:v>
                </c:pt>
                <c:pt idx="1136">
                  <c:v>19.299999999999997</c:v>
                </c:pt>
                <c:pt idx="1137">
                  <c:v>18.722222222222225</c:v>
                </c:pt>
                <c:pt idx="1138">
                  <c:v>18.522222222222222</c:v>
                </c:pt>
                <c:pt idx="1139">
                  <c:v>18.172222222222217</c:v>
                </c:pt>
                <c:pt idx="1140">
                  <c:v>17.899999999999999</c:v>
                </c:pt>
                <c:pt idx="1141">
                  <c:v>17.611111111111111</c:v>
                </c:pt>
                <c:pt idx="1142">
                  <c:v>17.277777777777779</c:v>
                </c:pt>
                <c:pt idx="1143">
                  <c:v>17.027777777777775</c:v>
                </c:pt>
                <c:pt idx="1144">
                  <c:v>16.45</c:v>
                </c:pt>
                <c:pt idx="1145">
                  <c:v>15.95</c:v>
                </c:pt>
                <c:pt idx="1146">
                  <c:v>15.85</c:v>
                </c:pt>
                <c:pt idx="1147">
                  <c:v>15.427777777777779</c:v>
                </c:pt>
                <c:pt idx="1148">
                  <c:v>15.511111111111111</c:v>
                </c:pt>
                <c:pt idx="1149">
                  <c:v>15.511111111111111</c:v>
                </c:pt>
                <c:pt idx="1150">
                  <c:v>15.361111111111111</c:v>
                </c:pt>
                <c:pt idx="1151">
                  <c:v>16.327777777777779</c:v>
                </c:pt>
                <c:pt idx="1152">
                  <c:v>16.688888888888886</c:v>
                </c:pt>
                <c:pt idx="1153">
                  <c:v>16.827777777777776</c:v>
                </c:pt>
                <c:pt idx="1154">
                  <c:v>16.961111111111112</c:v>
                </c:pt>
                <c:pt idx="1155">
                  <c:v>16.95</c:v>
                </c:pt>
                <c:pt idx="1156">
                  <c:v>17.022222222222222</c:v>
                </c:pt>
                <c:pt idx="1157">
                  <c:v>17.222222222222221</c:v>
                </c:pt>
                <c:pt idx="1158">
                  <c:v>17.477777777777778</c:v>
                </c:pt>
                <c:pt idx="1159">
                  <c:v>17.388888888888886</c:v>
                </c:pt>
                <c:pt idx="1160">
                  <c:v>17.238888888888891</c:v>
                </c:pt>
                <c:pt idx="1161">
                  <c:v>17.277777777777779</c:v>
                </c:pt>
                <c:pt idx="1162">
                  <c:v>17.188888888888886</c:v>
                </c:pt>
                <c:pt idx="1163">
                  <c:v>17.122222222222224</c:v>
                </c:pt>
                <c:pt idx="1164">
                  <c:v>17</c:v>
                </c:pt>
                <c:pt idx="1165">
                  <c:v>17.172222222222221</c:v>
                </c:pt>
                <c:pt idx="1166">
                  <c:v>17.211111111111109</c:v>
                </c:pt>
                <c:pt idx="1167">
                  <c:v>16.977777777777778</c:v>
                </c:pt>
                <c:pt idx="1168">
                  <c:v>17.127777777777776</c:v>
                </c:pt>
                <c:pt idx="1169">
                  <c:v>17.088888888888889</c:v>
                </c:pt>
                <c:pt idx="1170">
                  <c:v>16.922222222222221</c:v>
                </c:pt>
                <c:pt idx="1171">
                  <c:v>17.111111111111111</c:v>
                </c:pt>
                <c:pt idx="1172">
                  <c:v>17.111111111111111</c:v>
                </c:pt>
                <c:pt idx="1173">
                  <c:v>17.177777777777777</c:v>
                </c:pt>
                <c:pt idx="1174">
                  <c:v>17.027777777777775</c:v>
                </c:pt>
                <c:pt idx="1175">
                  <c:v>17.161111111111111</c:v>
                </c:pt>
                <c:pt idx="1176">
                  <c:v>17.477777777777778</c:v>
                </c:pt>
                <c:pt idx="1177">
                  <c:v>17.577777777777779</c:v>
                </c:pt>
                <c:pt idx="1178">
                  <c:v>17.650000000000002</c:v>
                </c:pt>
                <c:pt idx="1179">
                  <c:v>17.7</c:v>
                </c:pt>
                <c:pt idx="1180">
                  <c:v>17.861111111111114</c:v>
                </c:pt>
                <c:pt idx="1181">
                  <c:v>17.899999999999999</c:v>
                </c:pt>
                <c:pt idx="1182">
                  <c:v>18.061111111111114</c:v>
                </c:pt>
                <c:pt idx="1183">
                  <c:v>18.350000000000001</c:v>
                </c:pt>
                <c:pt idx="1184">
                  <c:v>18.75</c:v>
                </c:pt>
                <c:pt idx="1185">
                  <c:v>19.211111111111109</c:v>
                </c:pt>
                <c:pt idx="1186">
                  <c:v>19.688888888888886</c:v>
                </c:pt>
                <c:pt idx="1187">
                  <c:v>19.972222222222225</c:v>
                </c:pt>
                <c:pt idx="1188">
                  <c:v>20.688888888888886</c:v>
                </c:pt>
                <c:pt idx="1189">
                  <c:v>21.622222222222224</c:v>
                </c:pt>
                <c:pt idx="1190">
                  <c:v>22.338888888888885</c:v>
                </c:pt>
                <c:pt idx="1191">
                  <c:v>22.672222222222224</c:v>
                </c:pt>
                <c:pt idx="1192">
                  <c:v>23.400000000000002</c:v>
                </c:pt>
                <c:pt idx="1193">
                  <c:v>23.87222222222222</c:v>
                </c:pt>
                <c:pt idx="1194">
                  <c:v>23.888888888888889</c:v>
                </c:pt>
                <c:pt idx="1195">
                  <c:v>24.761111111111106</c:v>
                </c:pt>
                <c:pt idx="1196">
                  <c:v>25.388888888888889</c:v>
                </c:pt>
                <c:pt idx="1197">
                  <c:v>25.727777777777778</c:v>
                </c:pt>
                <c:pt idx="1198">
                  <c:v>26.022222222222222</c:v>
                </c:pt>
                <c:pt idx="1199">
                  <c:v>26.5</c:v>
                </c:pt>
                <c:pt idx="1200">
                  <c:v>26.822222222222223</c:v>
                </c:pt>
                <c:pt idx="1201">
                  <c:v>27.411111111111111</c:v>
                </c:pt>
                <c:pt idx="1202">
                  <c:v>27.800000000000004</c:v>
                </c:pt>
                <c:pt idx="1203">
                  <c:v>28.288888888888888</c:v>
                </c:pt>
                <c:pt idx="1204">
                  <c:v>28.777777777777775</c:v>
                </c:pt>
                <c:pt idx="1205">
                  <c:v>29.477777777777778</c:v>
                </c:pt>
                <c:pt idx="1206">
                  <c:v>29.699999999999996</c:v>
                </c:pt>
                <c:pt idx="1207">
                  <c:v>30.65</c:v>
                </c:pt>
                <c:pt idx="1208">
                  <c:v>30.811111111111106</c:v>
                </c:pt>
                <c:pt idx="1209">
                  <c:v>30.872222222222216</c:v>
                </c:pt>
                <c:pt idx="1210">
                  <c:v>31.222222222222221</c:v>
                </c:pt>
                <c:pt idx="1211">
                  <c:v>31.338888888888885</c:v>
                </c:pt>
                <c:pt idx="1212">
                  <c:v>31.238888888888891</c:v>
                </c:pt>
                <c:pt idx="1213">
                  <c:v>31.738888888888887</c:v>
                </c:pt>
                <c:pt idx="1214">
                  <c:v>31.411111111111115</c:v>
                </c:pt>
                <c:pt idx="1215">
                  <c:v>31.911111111111108</c:v>
                </c:pt>
                <c:pt idx="1216">
                  <c:v>31.750000000000004</c:v>
                </c:pt>
                <c:pt idx="1217">
                  <c:v>31.37777777777778</c:v>
                </c:pt>
                <c:pt idx="1218">
                  <c:v>30.977777777777781</c:v>
                </c:pt>
                <c:pt idx="1219">
                  <c:v>30.627777777777773</c:v>
                </c:pt>
                <c:pt idx="1220">
                  <c:v>31.572222222222219</c:v>
                </c:pt>
                <c:pt idx="1221">
                  <c:v>29.538888888888888</c:v>
                </c:pt>
                <c:pt idx="1222">
                  <c:v>28.611111111111111</c:v>
                </c:pt>
                <c:pt idx="1223">
                  <c:v>27.37222222222222</c:v>
                </c:pt>
                <c:pt idx="1224">
                  <c:v>26.622222222222224</c:v>
                </c:pt>
                <c:pt idx="1225">
                  <c:v>25.822222222222223</c:v>
                </c:pt>
                <c:pt idx="1226">
                  <c:v>24.972222222222221</c:v>
                </c:pt>
                <c:pt idx="1227">
                  <c:v>24.111111111111114</c:v>
                </c:pt>
                <c:pt idx="1228">
                  <c:v>23.061111111111114</c:v>
                </c:pt>
                <c:pt idx="1229">
                  <c:v>23.027777777777779</c:v>
                </c:pt>
                <c:pt idx="1230">
                  <c:v>23.611111111111111</c:v>
                </c:pt>
                <c:pt idx="1231">
                  <c:v>23.150000000000002</c:v>
                </c:pt>
                <c:pt idx="1232">
                  <c:v>22.222222222222221</c:v>
                </c:pt>
                <c:pt idx="1233">
                  <c:v>21.472222222222225</c:v>
                </c:pt>
                <c:pt idx="1234">
                  <c:v>21.238888888888891</c:v>
                </c:pt>
                <c:pt idx="1235">
                  <c:v>21.172222222222221</c:v>
                </c:pt>
                <c:pt idx="1236">
                  <c:v>20.788888888888888</c:v>
                </c:pt>
                <c:pt idx="1237">
                  <c:v>20.338888888888889</c:v>
                </c:pt>
                <c:pt idx="1238">
                  <c:v>20.18888888888889</c:v>
                </c:pt>
                <c:pt idx="1239">
                  <c:v>20.100000000000005</c:v>
                </c:pt>
                <c:pt idx="1240">
                  <c:v>20.077777777777779</c:v>
                </c:pt>
                <c:pt idx="1241">
                  <c:v>20.100000000000005</c:v>
                </c:pt>
                <c:pt idx="1242">
                  <c:v>20.022222222222226</c:v>
                </c:pt>
                <c:pt idx="1243">
                  <c:v>19.87222222222222</c:v>
                </c:pt>
                <c:pt idx="1244">
                  <c:v>19.777777777777775</c:v>
                </c:pt>
                <c:pt idx="1245">
                  <c:v>19.711111111111112</c:v>
                </c:pt>
                <c:pt idx="1246">
                  <c:v>19.611111111111111</c:v>
                </c:pt>
                <c:pt idx="1247">
                  <c:v>19.461111111111112</c:v>
                </c:pt>
                <c:pt idx="1248">
                  <c:v>19.338888888888889</c:v>
                </c:pt>
                <c:pt idx="1249">
                  <c:v>19.227777777777778</c:v>
                </c:pt>
                <c:pt idx="1250">
                  <c:v>19.022222222222219</c:v>
                </c:pt>
                <c:pt idx="1251">
                  <c:v>18.8</c:v>
                </c:pt>
                <c:pt idx="1252">
                  <c:v>18.649999999999995</c:v>
                </c:pt>
                <c:pt idx="1253">
                  <c:v>18.627777777777776</c:v>
                </c:pt>
                <c:pt idx="1254">
                  <c:v>18.727777777777774</c:v>
                </c:pt>
                <c:pt idx="1255">
                  <c:v>18.738888888888891</c:v>
                </c:pt>
                <c:pt idx="1256">
                  <c:v>18.411111111111111</c:v>
                </c:pt>
                <c:pt idx="1257">
                  <c:v>18.049999999999997</c:v>
                </c:pt>
                <c:pt idx="1258">
                  <c:v>17.772222222222222</c:v>
                </c:pt>
                <c:pt idx="1259">
                  <c:v>17.577777777777779</c:v>
                </c:pt>
                <c:pt idx="1260">
                  <c:v>17.7</c:v>
                </c:pt>
                <c:pt idx="1261">
                  <c:v>17.572222222222223</c:v>
                </c:pt>
                <c:pt idx="1262">
                  <c:v>17.461111111111112</c:v>
                </c:pt>
                <c:pt idx="1263">
                  <c:v>17.55</c:v>
                </c:pt>
                <c:pt idx="1264">
                  <c:v>17.599999999999998</c:v>
                </c:pt>
                <c:pt idx="1265">
                  <c:v>17.638888888888889</c:v>
                </c:pt>
                <c:pt idx="1266">
                  <c:v>17.650000000000002</c:v>
                </c:pt>
                <c:pt idx="1267">
                  <c:v>17.711111111111112</c:v>
                </c:pt>
                <c:pt idx="1268">
                  <c:v>17.87777777777778</c:v>
                </c:pt>
                <c:pt idx="1269">
                  <c:v>17.827777777777779</c:v>
                </c:pt>
                <c:pt idx="1270">
                  <c:v>17.7</c:v>
                </c:pt>
                <c:pt idx="1271">
                  <c:v>17.677777777777777</c:v>
                </c:pt>
                <c:pt idx="1272">
                  <c:v>17.577777777777779</c:v>
                </c:pt>
                <c:pt idx="1273">
                  <c:v>17.55</c:v>
                </c:pt>
                <c:pt idx="1274">
                  <c:v>17.511111111111113</c:v>
                </c:pt>
                <c:pt idx="1275">
                  <c:v>17.477777777777778</c:v>
                </c:pt>
                <c:pt idx="1276">
                  <c:v>17.572222222222223</c:v>
                </c:pt>
                <c:pt idx="1277">
                  <c:v>17.988888888888887</c:v>
                </c:pt>
                <c:pt idx="1278">
                  <c:v>18.150000000000002</c:v>
                </c:pt>
                <c:pt idx="1279">
                  <c:v>18.299999999999997</c:v>
                </c:pt>
                <c:pt idx="1280">
                  <c:v>18.961111111111109</c:v>
                </c:pt>
                <c:pt idx="1281">
                  <c:v>19.372222222222224</c:v>
                </c:pt>
                <c:pt idx="1282">
                  <c:v>20.18888888888889</c:v>
                </c:pt>
                <c:pt idx="1283">
                  <c:v>21.2</c:v>
                </c:pt>
                <c:pt idx="1284">
                  <c:v>21.461111111111109</c:v>
                </c:pt>
                <c:pt idx="1285">
                  <c:v>22.027777777777782</c:v>
                </c:pt>
                <c:pt idx="1286">
                  <c:v>21.988888888888887</c:v>
                </c:pt>
                <c:pt idx="1287">
                  <c:v>22.811111111111114</c:v>
                </c:pt>
                <c:pt idx="1288">
                  <c:v>22.977777777777778</c:v>
                </c:pt>
                <c:pt idx="1289">
                  <c:v>23.249999999999996</c:v>
                </c:pt>
                <c:pt idx="1290">
                  <c:v>23.200000000000003</c:v>
                </c:pt>
                <c:pt idx="1291">
                  <c:v>23.111111111111107</c:v>
                </c:pt>
                <c:pt idx="1292">
                  <c:v>24.088888888888889</c:v>
                </c:pt>
                <c:pt idx="1293">
                  <c:v>23.672222222222221</c:v>
                </c:pt>
                <c:pt idx="1294">
                  <c:v>25.161111111111115</c:v>
                </c:pt>
                <c:pt idx="1295">
                  <c:v>24.661111111111111</c:v>
                </c:pt>
                <c:pt idx="1296">
                  <c:v>24.488888888888887</c:v>
                </c:pt>
                <c:pt idx="1297">
                  <c:v>24.488888888888887</c:v>
                </c:pt>
                <c:pt idx="1298">
                  <c:v>24.577777777777776</c:v>
                </c:pt>
                <c:pt idx="1299">
                  <c:v>24.038888888888884</c:v>
                </c:pt>
                <c:pt idx="1300">
                  <c:v>24.06111111111111</c:v>
                </c:pt>
                <c:pt idx="1301">
                  <c:v>23.338888888888892</c:v>
                </c:pt>
                <c:pt idx="1302">
                  <c:v>24.527777777777779</c:v>
                </c:pt>
                <c:pt idx="1303">
                  <c:v>25.111111111111111</c:v>
                </c:pt>
                <c:pt idx="1304">
                  <c:v>24.427777777777777</c:v>
                </c:pt>
                <c:pt idx="1305">
                  <c:v>24.15</c:v>
                </c:pt>
                <c:pt idx="1306">
                  <c:v>24.111111111111114</c:v>
                </c:pt>
                <c:pt idx="1307">
                  <c:v>23.677777777777781</c:v>
                </c:pt>
                <c:pt idx="1308">
                  <c:v>22.861111111111114</c:v>
                </c:pt>
                <c:pt idx="1309">
                  <c:v>22.56111111111111</c:v>
                </c:pt>
                <c:pt idx="1310">
                  <c:v>22.277777777777775</c:v>
                </c:pt>
                <c:pt idx="1311">
                  <c:v>23.088888888888889</c:v>
                </c:pt>
                <c:pt idx="1312">
                  <c:v>23.027777777777779</c:v>
                </c:pt>
                <c:pt idx="1313">
                  <c:v>22.261111111111106</c:v>
                </c:pt>
                <c:pt idx="1314">
                  <c:v>22.322222222222226</c:v>
                </c:pt>
                <c:pt idx="1315">
                  <c:v>21.877777777777776</c:v>
                </c:pt>
                <c:pt idx="1316">
                  <c:v>21.611111111111114</c:v>
                </c:pt>
                <c:pt idx="1317">
                  <c:v>22.022222222222222</c:v>
                </c:pt>
                <c:pt idx="1318">
                  <c:v>21.788888888888888</c:v>
                </c:pt>
                <c:pt idx="1319">
                  <c:v>21.31111111111111</c:v>
                </c:pt>
                <c:pt idx="1320">
                  <c:v>20.85</c:v>
                </c:pt>
                <c:pt idx="1321">
                  <c:v>20.422222222222224</c:v>
                </c:pt>
                <c:pt idx="1322">
                  <c:v>20.05</c:v>
                </c:pt>
                <c:pt idx="1323">
                  <c:v>19.677777777777777</c:v>
                </c:pt>
                <c:pt idx="1324">
                  <c:v>19.427777777777777</c:v>
                </c:pt>
                <c:pt idx="1325">
                  <c:v>19.050000000000004</c:v>
                </c:pt>
                <c:pt idx="1326">
                  <c:v>18.861111111111111</c:v>
                </c:pt>
                <c:pt idx="1327">
                  <c:v>18.600000000000001</c:v>
                </c:pt>
                <c:pt idx="1328">
                  <c:v>18.172222222222217</c:v>
                </c:pt>
                <c:pt idx="1329">
                  <c:v>17.68888888888889</c:v>
                </c:pt>
                <c:pt idx="1330">
                  <c:v>17.349999999999998</c:v>
                </c:pt>
                <c:pt idx="1331">
                  <c:v>17.022222222222222</c:v>
                </c:pt>
                <c:pt idx="1332">
                  <c:v>16.7</c:v>
                </c:pt>
                <c:pt idx="1333">
                  <c:v>16.272222222222222</c:v>
                </c:pt>
                <c:pt idx="1334">
                  <c:v>15.872222222222222</c:v>
                </c:pt>
                <c:pt idx="1335">
                  <c:v>15.999999999999998</c:v>
                </c:pt>
                <c:pt idx="1336">
                  <c:v>15.927777777777779</c:v>
                </c:pt>
                <c:pt idx="1337">
                  <c:v>15.78888888888889</c:v>
                </c:pt>
                <c:pt idx="1338">
                  <c:v>15.58888888888889</c:v>
                </c:pt>
                <c:pt idx="1339">
                  <c:v>15.222222222222221</c:v>
                </c:pt>
                <c:pt idx="1340">
                  <c:v>14.877777777777778</c:v>
                </c:pt>
                <c:pt idx="1341">
                  <c:v>14.577777777777779</c:v>
                </c:pt>
                <c:pt idx="1342">
                  <c:v>14.522222222222222</c:v>
                </c:pt>
                <c:pt idx="1343">
                  <c:v>14.488888888888887</c:v>
                </c:pt>
                <c:pt idx="1344">
                  <c:v>14.427777777777777</c:v>
                </c:pt>
                <c:pt idx="1345">
                  <c:v>14.222222222222223</c:v>
                </c:pt>
                <c:pt idx="1346">
                  <c:v>13.95</c:v>
                </c:pt>
                <c:pt idx="1347">
                  <c:v>13.527777777777779</c:v>
                </c:pt>
                <c:pt idx="1348">
                  <c:v>13.15</c:v>
                </c:pt>
                <c:pt idx="1349">
                  <c:v>13.338888888888887</c:v>
                </c:pt>
                <c:pt idx="1350">
                  <c:v>13.522222222222224</c:v>
                </c:pt>
                <c:pt idx="1351">
                  <c:v>13.699999999999998</c:v>
                </c:pt>
                <c:pt idx="1352">
                  <c:v>13.777777777777775</c:v>
                </c:pt>
                <c:pt idx="1353">
                  <c:v>13.822222222222223</c:v>
                </c:pt>
                <c:pt idx="1354">
                  <c:v>13.611111111111111</c:v>
                </c:pt>
                <c:pt idx="1355">
                  <c:v>13.338888888888887</c:v>
                </c:pt>
                <c:pt idx="1356">
                  <c:v>13.038888888888888</c:v>
                </c:pt>
                <c:pt idx="1357">
                  <c:v>12.799999999999999</c:v>
                </c:pt>
                <c:pt idx="1358">
                  <c:v>12.172222222222221</c:v>
                </c:pt>
                <c:pt idx="1359">
                  <c:v>11.71111111111111</c:v>
                </c:pt>
                <c:pt idx="1360">
                  <c:v>11.177777777777775</c:v>
                </c:pt>
                <c:pt idx="1361">
                  <c:v>11.011111111111111</c:v>
                </c:pt>
                <c:pt idx="1362">
                  <c:v>11.088888888888889</c:v>
                </c:pt>
                <c:pt idx="1363">
                  <c:v>10.977777777777776</c:v>
                </c:pt>
                <c:pt idx="1364">
                  <c:v>11.272222222222222</c:v>
                </c:pt>
                <c:pt idx="1365">
                  <c:v>11.238888888888887</c:v>
                </c:pt>
                <c:pt idx="1366">
                  <c:v>11.322222222222223</c:v>
                </c:pt>
                <c:pt idx="1367">
                  <c:v>11.427777777777777</c:v>
                </c:pt>
                <c:pt idx="1368">
                  <c:v>11.077777777777776</c:v>
                </c:pt>
                <c:pt idx="1369">
                  <c:v>11.28888888888889</c:v>
                </c:pt>
                <c:pt idx="1370">
                  <c:v>11.500000000000002</c:v>
                </c:pt>
                <c:pt idx="1371">
                  <c:v>12.388888888888888</c:v>
                </c:pt>
                <c:pt idx="1372">
                  <c:v>13.099999999999998</c:v>
                </c:pt>
                <c:pt idx="1373">
                  <c:v>14.3</c:v>
                </c:pt>
                <c:pt idx="1374">
                  <c:v>15.350000000000001</c:v>
                </c:pt>
                <c:pt idx="1375">
                  <c:v>16.3</c:v>
                </c:pt>
                <c:pt idx="1376">
                  <c:v>17.277777777777779</c:v>
                </c:pt>
                <c:pt idx="1377">
                  <c:v>18.200000000000003</c:v>
                </c:pt>
                <c:pt idx="1378">
                  <c:v>19.138888888888889</c:v>
                </c:pt>
                <c:pt idx="1379">
                  <c:v>20.227777777777774</c:v>
                </c:pt>
                <c:pt idx="1380">
                  <c:v>20.622222222222224</c:v>
                </c:pt>
                <c:pt idx="1381">
                  <c:v>21.661111111111108</c:v>
                </c:pt>
                <c:pt idx="1382">
                  <c:v>21.900000000000002</c:v>
                </c:pt>
                <c:pt idx="1383">
                  <c:v>22.62777777777778</c:v>
                </c:pt>
                <c:pt idx="1384">
                  <c:v>23.172222222222217</c:v>
                </c:pt>
                <c:pt idx="1385">
                  <c:v>23.7</c:v>
                </c:pt>
                <c:pt idx="1386">
                  <c:v>23.072222222222223</c:v>
                </c:pt>
                <c:pt idx="1387">
                  <c:v>23.87222222222222</c:v>
                </c:pt>
                <c:pt idx="1388">
                  <c:v>23.411111111111111</c:v>
                </c:pt>
                <c:pt idx="1389">
                  <c:v>23.372222222222216</c:v>
                </c:pt>
                <c:pt idx="1390">
                  <c:v>23.127777777777776</c:v>
                </c:pt>
                <c:pt idx="1391">
                  <c:v>24.661111111111111</c:v>
                </c:pt>
                <c:pt idx="1392">
                  <c:v>24.627777777777776</c:v>
                </c:pt>
                <c:pt idx="1393">
                  <c:v>24.85</c:v>
                </c:pt>
                <c:pt idx="1394">
                  <c:v>25.611111111111107</c:v>
                </c:pt>
                <c:pt idx="1395">
                  <c:v>25.038888888888884</c:v>
                </c:pt>
                <c:pt idx="1396">
                  <c:v>25.31111111111111</c:v>
                </c:pt>
                <c:pt idx="1397">
                  <c:v>25.477777777777778</c:v>
                </c:pt>
                <c:pt idx="1398">
                  <c:v>25.611111111111107</c:v>
                </c:pt>
                <c:pt idx="1399">
                  <c:v>24.827777777777776</c:v>
                </c:pt>
                <c:pt idx="1400">
                  <c:v>24.822222222222226</c:v>
                </c:pt>
                <c:pt idx="1401">
                  <c:v>25.822222222222223</c:v>
                </c:pt>
                <c:pt idx="1402">
                  <c:v>25.938888888888886</c:v>
                </c:pt>
                <c:pt idx="1403">
                  <c:v>26.06111111111111</c:v>
                </c:pt>
                <c:pt idx="1404">
                  <c:v>26.727777777777778</c:v>
                </c:pt>
                <c:pt idx="1405">
                  <c:v>26.65</c:v>
                </c:pt>
                <c:pt idx="1406">
                  <c:v>26.077777777777776</c:v>
                </c:pt>
                <c:pt idx="1407">
                  <c:v>26.072222222222226</c:v>
                </c:pt>
                <c:pt idx="1408">
                  <c:v>25.37777777777778</c:v>
                </c:pt>
                <c:pt idx="1409">
                  <c:v>24.899999999999995</c:v>
                </c:pt>
                <c:pt idx="1410">
                  <c:v>24.511111111111113</c:v>
                </c:pt>
                <c:pt idx="1411">
                  <c:v>23.538888888888891</c:v>
                </c:pt>
                <c:pt idx="1412">
                  <c:v>23.188888888888886</c:v>
                </c:pt>
                <c:pt idx="1413">
                  <c:v>22.638888888888889</c:v>
                </c:pt>
                <c:pt idx="1414">
                  <c:v>22.772222222222219</c:v>
                </c:pt>
                <c:pt idx="1415">
                  <c:v>22.988888888888887</c:v>
                </c:pt>
                <c:pt idx="1416">
                  <c:v>22.249999999999996</c:v>
                </c:pt>
                <c:pt idx="1417">
                  <c:v>21.777777777777779</c:v>
                </c:pt>
                <c:pt idx="1418">
                  <c:v>21.522222222222219</c:v>
                </c:pt>
                <c:pt idx="1419">
                  <c:v>21.06111111111111</c:v>
                </c:pt>
                <c:pt idx="1420">
                  <c:v>20.588888888888889</c:v>
                </c:pt>
                <c:pt idx="1421">
                  <c:v>20.227777777777774</c:v>
                </c:pt>
                <c:pt idx="1422">
                  <c:v>19.838888888888885</c:v>
                </c:pt>
                <c:pt idx="1423">
                  <c:v>19.288888888888888</c:v>
                </c:pt>
                <c:pt idx="1424">
                  <c:v>18.922222222222224</c:v>
                </c:pt>
                <c:pt idx="1425">
                  <c:v>18.988888888888891</c:v>
                </c:pt>
                <c:pt idx="1426">
                  <c:v>18.922222222222224</c:v>
                </c:pt>
                <c:pt idx="1427">
                  <c:v>18.661111111111111</c:v>
                </c:pt>
                <c:pt idx="1428">
                  <c:v>18.311111111111106</c:v>
                </c:pt>
                <c:pt idx="1429">
                  <c:v>18.022222222222222</c:v>
                </c:pt>
                <c:pt idx="1430">
                  <c:v>17.577777777777779</c:v>
                </c:pt>
                <c:pt idx="1431">
                  <c:v>17.388888888888886</c:v>
                </c:pt>
                <c:pt idx="1432">
                  <c:v>16.849999999999998</c:v>
                </c:pt>
                <c:pt idx="1433">
                  <c:v>16.377777777777776</c:v>
                </c:pt>
                <c:pt idx="1434">
                  <c:v>15.938888888888886</c:v>
                </c:pt>
                <c:pt idx="1435">
                  <c:v>15.877777777777776</c:v>
                </c:pt>
                <c:pt idx="1436">
                  <c:v>14.638888888888889</c:v>
                </c:pt>
                <c:pt idx="1437">
                  <c:v>13.622222222222224</c:v>
                </c:pt>
                <c:pt idx="1438">
                  <c:v>14.37222222222222</c:v>
                </c:pt>
                <c:pt idx="1439">
                  <c:v>15.772222222222222</c:v>
                </c:pt>
                <c:pt idx="1440">
                  <c:v>16.011111111111109</c:v>
                </c:pt>
                <c:pt idx="1441">
                  <c:v>15.872222222222222</c:v>
                </c:pt>
                <c:pt idx="1442">
                  <c:v>15.95</c:v>
                </c:pt>
                <c:pt idx="1443">
                  <c:v>16.222222222222225</c:v>
                </c:pt>
                <c:pt idx="1444">
                  <c:v>16.472222222222221</c:v>
                </c:pt>
                <c:pt idx="1445">
                  <c:v>16.538888888888891</c:v>
                </c:pt>
                <c:pt idx="1446">
                  <c:v>16.638888888888889</c:v>
                </c:pt>
                <c:pt idx="1447">
                  <c:v>16.377777777777776</c:v>
                </c:pt>
                <c:pt idx="1448">
                  <c:v>16.072222222222223</c:v>
                </c:pt>
                <c:pt idx="1449">
                  <c:v>15.78888888888889</c:v>
                </c:pt>
                <c:pt idx="1450">
                  <c:v>15.62222222222222</c:v>
                </c:pt>
                <c:pt idx="1451">
                  <c:v>15.7</c:v>
                </c:pt>
                <c:pt idx="1452">
                  <c:v>15.711111111111112</c:v>
                </c:pt>
                <c:pt idx="1453">
                  <c:v>15.911111111111111</c:v>
                </c:pt>
                <c:pt idx="1454">
                  <c:v>15.938888888888886</c:v>
                </c:pt>
                <c:pt idx="1455">
                  <c:v>15.822222222222219</c:v>
                </c:pt>
                <c:pt idx="1456">
                  <c:v>15.772222222222222</c:v>
                </c:pt>
                <c:pt idx="1457">
                  <c:v>15.488888888888891</c:v>
                </c:pt>
                <c:pt idx="1458">
                  <c:v>15</c:v>
                </c:pt>
                <c:pt idx="1459">
                  <c:v>13.8</c:v>
                </c:pt>
                <c:pt idx="1460">
                  <c:v>12.972222222222223</c:v>
                </c:pt>
                <c:pt idx="1461">
                  <c:v>12.577777777777778</c:v>
                </c:pt>
                <c:pt idx="1462">
                  <c:v>12.96111111111111</c:v>
                </c:pt>
                <c:pt idx="1463">
                  <c:v>12.96111111111111</c:v>
                </c:pt>
                <c:pt idx="1464">
                  <c:v>12.872222222222224</c:v>
                </c:pt>
                <c:pt idx="1465">
                  <c:v>11.961111111111112</c:v>
                </c:pt>
                <c:pt idx="1466">
                  <c:v>11.761111111111111</c:v>
                </c:pt>
                <c:pt idx="1467">
                  <c:v>12.338888888888889</c:v>
                </c:pt>
                <c:pt idx="1468">
                  <c:v>12.972222222222223</c:v>
                </c:pt>
                <c:pt idx="1469">
                  <c:v>13.361111111111109</c:v>
                </c:pt>
                <c:pt idx="1470">
                  <c:v>14.111111111111111</c:v>
                </c:pt>
                <c:pt idx="1471">
                  <c:v>15.411111111111111</c:v>
                </c:pt>
                <c:pt idx="1472">
                  <c:v>16.277777777777775</c:v>
                </c:pt>
                <c:pt idx="1473">
                  <c:v>16.888888888888889</c:v>
                </c:pt>
                <c:pt idx="1474">
                  <c:v>17.461111111111112</c:v>
                </c:pt>
                <c:pt idx="1475">
                  <c:v>18.400000000000002</c:v>
                </c:pt>
                <c:pt idx="1476">
                  <c:v>19.81111111111111</c:v>
                </c:pt>
                <c:pt idx="1477">
                  <c:v>20.788888888888888</c:v>
                </c:pt>
                <c:pt idx="1478">
                  <c:v>21.461111111111109</c:v>
                </c:pt>
                <c:pt idx="1479">
                  <c:v>22.572222222222219</c:v>
                </c:pt>
                <c:pt idx="1480">
                  <c:v>22.800000000000004</c:v>
                </c:pt>
                <c:pt idx="1481">
                  <c:v>23.588888888888885</c:v>
                </c:pt>
                <c:pt idx="1482">
                  <c:v>23.81111111111111</c:v>
                </c:pt>
                <c:pt idx="1483">
                  <c:v>24.450000000000003</c:v>
                </c:pt>
                <c:pt idx="1484">
                  <c:v>24.022222222222219</c:v>
                </c:pt>
                <c:pt idx="1485">
                  <c:v>24.949999999999996</c:v>
                </c:pt>
                <c:pt idx="1486">
                  <c:v>24.772222222222222</c:v>
                </c:pt>
                <c:pt idx="1487">
                  <c:v>25.822222222222223</c:v>
                </c:pt>
                <c:pt idx="1488">
                  <c:v>25.488888888888887</c:v>
                </c:pt>
                <c:pt idx="1489">
                  <c:v>26.111111111111111</c:v>
                </c:pt>
                <c:pt idx="1490">
                  <c:v>26.027777777777775</c:v>
                </c:pt>
                <c:pt idx="1491">
                  <c:v>26.472222222222225</c:v>
                </c:pt>
                <c:pt idx="1492">
                  <c:v>27.272222222222222</c:v>
                </c:pt>
                <c:pt idx="1493">
                  <c:v>26.588888888888889</c:v>
                </c:pt>
                <c:pt idx="1494">
                  <c:v>26.227777777777774</c:v>
                </c:pt>
                <c:pt idx="1495">
                  <c:v>26.661111111111108</c:v>
                </c:pt>
                <c:pt idx="1496">
                  <c:v>27.37222222222222</c:v>
                </c:pt>
                <c:pt idx="1497">
                  <c:v>26.799999999999997</c:v>
                </c:pt>
                <c:pt idx="1498">
                  <c:v>26.611111111111114</c:v>
                </c:pt>
                <c:pt idx="1499">
                  <c:v>26.111111111111111</c:v>
                </c:pt>
                <c:pt idx="1500">
                  <c:v>28.072222222222223</c:v>
                </c:pt>
                <c:pt idx="1501">
                  <c:v>27.861111111111114</c:v>
                </c:pt>
                <c:pt idx="1502">
                  <c:v>27.538888888888884</c:v>
                </c:pt>
                <c:pt idx="1503">
                  <c:v>27.988888888888887</c:v>
                </c:pt>
                <c:pt idx="1504">
                  <c:v>27.572222222222219</c:v>
                </c:pt>
                <c:pt idx="1505">
                  <c:v>27.138888888888886</c:v>
                </c:pt>
                <c:pt idx="1506">
                  <c:v>26.149999999999995</c:v>
                </c:pt>
                <c:pt idx="1507">
                  <c:v>26.127777777777776</c:v>
                </c:pt>
                <c:pt idx="1508">
                  <c:v>25.872222222222216</c:v>
                </c:pt>
                <c:pt idx="1509">
                  <c:v>25.527777777777779</c:v>
                </c:pt>
                <c:pt idx="1510">
                  <c:v>25.927777777777777</c:v>
                </c:pt>
                <c:pt idx="1511">
                  <c:v>25.488888888888887</c:v>
                </c:pt>
                <c:pt idx="1512">
                  <c:v>25.088888888888885</c:v>
                </c:pt>
                <c:pt idx="1513">
                  <c:v>24.677777777777777</c:v>
                </c:pt>
                <c:pt idx="1514">
                  <c:v>24</c:v>
                </c:pt>
                <c:pt idx="1515">
                  <c:v>23.372222222222216</c:v>
                </c:pt>
                <c:pt idx="1516">
                  <c:v>22.872222222222224</c:v>
                </c:pt>
                <c:pt idx="1517">
                  <c:v>22.35</c:v>
                </c:pt>
                <c:pt idx="1518">
                  <c:v>21.772222222222222</c:v>
                </c:pt>
                <c:pt idx="1519">
                  <c:v>21.322222222222219</c:v>
                </c:pt>
                <c:pt idx="1520">
                  <c:v>21.138888888888886</c:v>
                </c:pt>
                <c:pt idx="1521">
                  <c:v>20.877777777777776</c:v>
                </c:pt>
                <c:pt idx="1522">
                  <c:v>20.572222222222223</c:v>
                </c:pt>
                <c:pt idx="1523">
                  <c:v>20.18888888888889</c:v>
                </c:pt>
                <c:pt idx="1524">
                  <c:v>19.838888888888885</c:v>
                </c:pt>
                <c:pt idx="1525">
                  <c:v>19.727777777777781</c:v>
                </c:pt>
                <c:pt idx="1526">
                  <c:v>19.450000000000003</c:v>
                </c:pt>
                <c:pt idx="1527">
                  <c:v>19.288888888888888</c:v>
                </c:pt>
                <c:pt idx="1528">
                  <c:v>18.87222222222222</c:v>
                </c:pt>
                <c:pt idx="1529">
                  <c:v>18.8</c:v>
                </c:pt>
                <c:pt idx="1530">
                  <c:v>18.93888888888889</c:v>
                </c:pt>
                <c:pt idx="1531">
                  <c:v>19.061111111111114</c:v>
                </c:pt>
                <c:pt idx="1532">
                  <c:v>19.027777777777779</c:v>
                </c:pt>
                <c:pt idx="1533">
                  <c:v>19.022222222222219</c:v>
                </c:pt>
                <c:pt idx="1534">
                  <c:v>18.87777777777778</c:v>
                </c:pt>
                <c:pt idx="1535">
                  <c:v>18.438888888888886</c:v>
                </c:pt>
                <c:pt idx="1536">
                  <c:v>17.87777777777778</c:v>
                </c:pt>
                <c:pt idx="1537">
                  <c:v>17.3</c:v>
                </c:pt>
                <c:pt idx="1538">
                  <c:v>16.87222222222222</c:v>
                </c:pt>
                <c:pt idx="1539">
                  <c:v>17.100000000000001</c:v>
                </c:pt>
                <c:pt idx="1540">
                  <c:v>16.87777777777778</c:v>
                </c:pt>
                <c:pt idx="1541">
                  <c:v>16.577777777777779</c:v>
                </c:pt>
                <c:pt idx="1542">
                  <c:v>14.822222222222221</c:v>
                </c:pt>
                <c:pt idx="1543">
                  <c:v>14.4</c:v>
                </c:pt>
                <c:pt idx="1544">
                  <c:v>14.172222222222221</c:v>
                </c:pt>
                <c:pt idx="1545">
                  <c:v>13.788888888888888</c:v>
                </c:pt>
                <c:pt idx="1546">
                  <c:v>13.85</c:v>
                </c:pt>
                <c:pt idx="1547">
                  <c:v>13.677777777777775</c:v>
                </c:pt>
                <c:pt idx="1548">
                  <c:v>12.938888888888888</c:v>
                </c:pt>
                <c:pt idx="1549">
                  <c:v>12.96111111111111</c:v>
                </c:pt>
                <c:pt idx="1550">
                  <c:v>12.950000000000001</c:v>
                </c:pt>
                <c:pt idx="1551">
                  <c:v>12.888888888888889</c:v>
                </c:pt>
                <c:pt idx="1552">
                  <c:v>12.622222222222222</c:v>
                </c:pt>
                <c:pt idx="1553">
                  <c:v>12.6</c:v>
                </c:pt>
                <c:pt idx="1554">
                  <c:v>12.427777777777775</c:v>
                </c:pt>
                <c:pt idx="1555">
                  <c:v>12.68888888888889</c:v>
                </c:pt>
                <c:pt idx="1556">
                  <c:v>13.072222222222223</c:v>
                </c:pt>
                <c:pt idx="1557">
                  <c:v>13.238888888888887</c:v>
                </c:pt>
                <c:pt idx="1558">
                  <c:v>13.388888888888889</c:v>
                </c:pt>
                <c:pt idx="1559">
                  <c:v>13.16111111111111</c:v>
                </c:pt>
                <c:pt idx="1560">
                  <c:v>12.722222222222221</c:v>
                </c:pt>
                <c:pt idx="1561">
                  <c:v>12.7</c:v>
                </c:pt>
                <c:pt idx="1562">
                  <c:v>12.261111111111111</c:v>
                </c:pt>
                <c:pt idx="1563">
                  <c:v>12.477777777777778</c:v>
                </c:pt>
                <c:pt idx="1564">
                  <c:v>12.761111111111109</c:v>
                </c:pt>
                <c:pt idx="1565">
                  <c:v>14.127777777777776</c:v>
                </c:pt>
                <c:pt idx="1566">
                  <c:v>15.911111111111111</c:v>
                </c:pt>
                <c:pt idx="1567">
                  <c:v>17.411111111111111</c:v>
                </c:pt>
                <c:pt idx="1568">
                  <c:v>18.827777777777779</c:v>
                </c:pt>
                <c:pt idx="1569">
                  <c:v>19.12777777777778</c:v>
                </c:pt>
                <c:pt idx="1570">
                  <c:v>20.372222222222224</c:v>
                </c:pt>
                <c:pt idx="1571">
                  <c:v>21.611111111111114</c:v>
                </c:pt>
                <c:pt idx="1572">
                  <c:v>22.5</c:v>
                </c:pt>
                <c:pt idx="1573">
                  <c:v>23.227777777777778</c:v>
                </c:pt>
                <c:pt idx="1574">
                  <c:v>23.672222222222221</c:v>
                </c:pt>
                <c:pt idx="1575">
                  <c:v>24.299999999999997</c:v>
                </c:pt>
                <c:pt idx="1576">
                  <c:v>25.177777777777774</c:v>
                </c:pt>
                <c:pt idx="1577">
                  <c:v>25.172222222222224</c:v>
                </c:pt>
                <c:pt idx="1578">
                  <c:v>25.877777777777776</c:v>
                </c:pt>
                <c:pt idx="1579">
                  <c:v>26.172222222222221</c:v>
                </c:pt>
                <c:pt idx="1580">
                  <c:v>26.65</c:v>
                </c:pt>
                <c:pt idx="1581">
                  <c:v>26.661111111111108</c:v>
                </c:pt>
                <c:pt idx="1582">
                  <c:v>26.977777777777778</c:v>
                </c:pt>
                <c:pt idx="1583">
                  <c:v>27.56111111111111</c:v>
                </c:pt>
                <c:pt idx="1584">
                  <c:v>26.488888888888891</c:v>
                </c:pt>
                <c:pt idx="1585">
                  <c:v>27.9</c:v>
                </c:pt>
                <c:pt idx="1586">
                  <c:v>28.538888888888891</c:v>
                </c:pt>
                <c:pt idx="1587">
                  <c:v>28.438888888888886</c:v>
                </c:pt>
                <c:pt idx="1588">
                  <c:v>27.772222222222219</c:v>
                </c:pt>
                <c:pt idx="1589">
                  <c:v>28.488888888888887</c:v>
                </c:pt>
                <c:pt idx="1590">
                  <c:v>29.050000000000004</c:v>
                </c:pt>
                <c:pt idx="1591">
                  <c:v>28.672222222222221</c:v>
                </c:pt>
                <c:pt idx="1592">
                  <c:v>29.227777777777778</c:v>
                </c:pt>
                <c:pt idx="1593">
                  <c:v>29.122222222222224</c:v>
                </c:pt>
                <c:pt idx="1594">
                  <c:v>29.877777777777776</c:v>
                </c:pt>
                <c:pt idx="1595">
                  <c:v>29.627777777777776</c:v>
                </c:pt>
                <c:pt idx="1596">
                  <c:v>28.95</c:v>
                </c:pt>
                <c:pt idx="1597">
                  <c:v>29.138888888888889</c:v>
                </c:pt>
                <c:pt idx="1598">
                  <c:v>30.388888888888889</c:v>
                </c:pt>
                <c:pt idx="1599">
                  <c:v>29.650000000000002</c:v>
                </c:pt>
                <c:pt idx="1600">
                  <c:v>29.87222222222222</c:v>
                </c:pt>
                <c:pt idx="1601">
                  <c:v>29.588888888888892</c:v>
                </c:pt>
                <c:pt idx="1602">
                  <c:v>29.611111111111107</c:v>
                </c:pt>
                <c:pt idx="1603">
                  <c:v>29.561111111111106</c:v>
                </c:pt>
                <c:pt idx="1604">
                  <c:v>29.322222222222223</c:v>
                </c:pt>
                <c:pt idx="1605">
                  <c:v>28.200000000000003</c:v>
                </c:pt>
                <c:pt idx="1606">
                  <c:v>27.872222222222224</c:v>
                </c:pt>
                <c:pt idx="1607">
                  <c:v>27.661111111111115</c:v>
                </c:pt>
                <c:pt idx="1608">
                  <c:v>26.761111111111113</c:v>
                </c:pt>
                <c:pt idx="1609">
                  <c:v>25.827777777777776</c:v>
                </c:pt>
                <c:pt idx="1610">
                  <c:v>25.45</c:v>
                </c:pt>
                <c:pt idx="1611">
                  <c:v>25.038888888888884</c:v>
                </c:pt>
                <c:pt idx="1612">
                  <c:v>24.650000000000002</c:v>
                </c:pt>
                <c:pt idx="1613">
                  <c:v>24.277777777777779</c:v>
                </c:pt>
                <c:pt idx="1614">
                  <c:v>23.777777777777775</c:v>
                </c:pt>
                <c:pt idx="1615">
                  <c:v>23.62222222222222</c:v>
                </c:pt>
                <c:pt idx="1616">
                  <c:v>23.499999999999996</c:v>
                </c:pt>
                <c:pt idx="1617">
                  <c:v>23.238888888888887</c:v>
                </c:pt>
                <c:pt idx="1618">
                  <c:v>23.022222222222222</c:v>
                </c:pt>
                <c:pt idx="1619">
                  <c:v>22.761111111111109</c:v>
                </c:pt>
                <c:pt idx="1620">
                  <c:v>22.577777777777779</c:v>
                </c:pt>
                <c:pt idx="1621">
                  <c:v>22.399999999999995</c:v>
                </c:pt>
                <c:pt idx="1622">
                  <c:v>22.127777777777776</c:v>
                </c:pt>
                <c:pt idx="1623">
                  <c:v>21.577777777777779</c:v>
                </c:pt>
                <c:pt idx="1624">
                  <c:v>20.877777777777776</c:v>
                </c:pt>
                <c:pt idx="1625">
                  <c:v>20.088888888888885</c:v>
                </c:pt>
                <c:pt idx="1626">
                  <c:v>19.250000000000004</c:v>
                </c:pt>
                <c:pt idx="1627">
                  <c:v>19.438888888888886</c:v>
                </c:pt>
                <c:pt idx="1628">
                  <c:v>19.277777777777779</c:v>
                </c:pt>
                <c:pt idx="1629">
                  <c:v>18.8</c:v>
                </c:pt>
                <c:pt idx="1630">
                  <c:v>18.372222222222216</c:v>
                </c:pt>
                <c:pt idx="1631">
                  <c:v>17.461111111111112</c:v>
                </c:pt>
                <c:pt idx="1632">
                  <c:v>17.149999999999999</c:v>
                </c:pt>
                <c:pt idx="1633">
                  <c:v>17.377777777777776</c:v>
                </c:pt>
                <c:pt idx="1634">
                  <c:v>17.338888888888889</c:v>
                </c:pt>
                <c:pt idx="1635">
                  <c:v>17.122222222222224</c:v>
                </c:pt>
                <c:pt idx="1636">
                  <c:v>16.327777777777779</c:v>
                </c:pt>
                <c:pt idx="1637">
                  <c:v>16.338888888888885</c:v>
                </c:pt>
                <c:pt idx="1638">
                  <c:v>15.961111111111109</c:v>
                </c:pt>
                <c:pt idx="1639">
                  <c:v>15.422222222222221</c:v>
                </c:pt>
                <c:pt idx="1640">
                  <c:v>15.16111111111111</c:v>
                </c:pt>
                <c:pt idx="1641">
                  <c:v>14.977777777777778</c:v>
                </c:pt>
                <c:pt idx="1642">
                  <c:v>15.027777777777775</c:v>
                </c:pt>
                <c:pt idx="1643">
                  <c:v>14.47222222222222</c:v>
                </c:pt>
                <c:pt idx="1644">
                  <c:v>14.938888888888888</c:v>
                </c:pt>
                <c:pt idx="1645">
                  <c:v>15.338888888888889</c:v>
                </c:pt>
                <c:pt idx="1646">
                  <c:v>15.499999999999998</c:v>
                </c:pt>
                <c:pt idx="1647">
                  <c:v>15.322222222222221</c:v>
                </c:pt>
                <c:pt idx="1648">
                  <c:v>15.311111111111112</c:v>
                </c:pt>
                <c:pt idx="1649">
                  <c:v>14.96111111111111</c:v>
                </c:pt>
                <c:pt idx="1650">
                  <c:v>14.077777777777779</c:v>
                </c:pt>
                <c:pt idx="1651">
                  <c:v>14.322222222222223</c:v>
                </c:pt>
                <c:pt idx="1652">
                  <c:v>13.838888888888887</c:v>
                </c:pt>
                <c:pt idx="1653">
                  <c:v>13.388888888888889</c:v>
                </c:pt>
                <c:pt idx="1654">
                  <c:v>12.999999999999998</c:v>
                </c:pt>
                <c:pt idx="1655">
                  <c:v>13.072222222222223</c:v>
                </c:pt>
                <c:pt idx="1656">
                  <c:v>12.977777777777778</c:v>
                </c:pt>
                <c:pt idx="1657">
                  <c:v>12.627777777777776</c:v>
                </c:pt>
                <c:pt idx="1658">
                  <c:v>12.988888888888891</c:v>
                </c:pt>
                <c:pt idx="1659">
                  <c:v>13.227777777777778</c:v>
                </c:pt>
                <c:pt idx="1660">
                  <c:v>13.577777777777776</c:v>
                </c:pt>
                <c:pt idx="1661">
                  <c:v>14.588888888888887</c:v>
                </c:pt>
                <c:pt idx="1662">
                  <c:v>15.511111111111111</c:v>
                </c:pt>
                <c:pt idx="1663">
                  <c:v>17.272222222222222</c:v>
                </c:pt>
                <c:pt idx="1664">
                  <c:v>18.788888888888884</c:v>
                </c:pt>
                <c:pt idx="1665">
                  <c:v>19.772222222222222</c:v>
                </c:pt>
                <c:pt idx="1666">
                  <c:v>20.727777777777778</c:v>
                </c:pt>
                <c:pt idx="1667">
                  <c:v>22.049999999999997</c:v>
                </c:pt>
                <c:pt idx="1668">
                  <c:v>22.838888888888889</c:v>
                </c:pt>
                <c:pt idx="1669">
                  <c:v>23.661111111111111</c:v>
                </c:pt>
                <c:pt idx="1670">
                  <c:v>24.372222222222224</c:v>
                </c:pt>
                <c:pt idx="1671">
                  <c:v>24.638888888888886</c:v>
                </c:pt>
                <c:pt idx="1672">
                  <c:v>24.93888888888889</c:v>
                </c:pt>
                <c:pt idx="1673">
                  <c:v>25.661111111111108</c:v>
                </c:pt>
                <c:pt idx="1674">
                  <c:v>25.827777777777776</c:v>
                </c:pt>
                <c:pt idx="1675">
                  <c:v>26.12222222222222</c:v>
                </c:pt>
                <c:pt idx="1676">
                  <c:v>26.4</c:v>
                </c:pt>
                <c:pt idx="1677">
                  <c:v>26.611111111111114</c:v>
                </c:pt>
                <c:pt idx="1678">
                  <c:v>26.638888888888889</c:v>
                </c:pt>
                <c:pt idx="1679">
                  <c:v>27.261111111111106</c:v>
                </c:pt>
                <c:pt idx="1680">
                  <c:v>27.56111111111111</c:v>
                </c:pt>
                <c:pt idx="1681">
                  <c:v>27.95</c:v>
                </c:pt>
                <c:pt idx="1682">
                  <c:v>28.322222222222223</c:v>
                </c:pt>
                <c:pt idx="1683">
                  <c:v>28.672222222222221</c:v>
                </c:pt>
                <c:pt idx="1684">
                  <c:v>28.722222222222221</c:v>
                </c:pt>
                <c:pt idx="1685">
                  <c:v>27.911111111111108</c:v>
                </c:pt>
                <c:pt idx="1686">
                  <c:v>28.361111111111107</c:v>
                </c:pt>
                <c:pt idx="1687">
                  <c:v>29.099999999999998</c:v>
                </c:pt>
                <c:pt idx="1688">
                  <c:v>29.777777777777775</c:v>
                </c:pt>
                <c:pt idx="1689">
                  <c:v>28.511111111111106</c:v>
                </c:pt>
                <c:pt idx="1690">
                  <c:v>27.761111111111109</c:v>
                </c:pt>
                <c:pt idx="1691">
                  <c:v>29.522222222222222</c:v>
                </c:pt>
                <c:pt idx="1692">
                  <c:v>30.05</c:v>
                </c:pt>
                <c:pt idx="1693">
                  <c:v>29.477777777777778</c:v>
                </c:pt>
                <c:pt idx="1694">
                  <c:v>28.449999999999996</c:v>
                </c:pt>
                <c:pt idx="1695">
                  <c:v>28.272222222222222</c:v>
                </c:pt>
                <c:pt idx="1696">
                  <c:v>28.588888888888885</c:v>
                </c:pt>
                <c:pt idx="1697">
                  <c:v>28.222222222222221</c:v>
                </c:pt>
                <c:pt idx="1698">
                  <c:v>27.9</c:v>
                </c:pt>
                <c:pt idx="1699">
                  <c:v>27.65</c:v>
                </c:pt>
                <c:pt idx="1700">
                  <c:v>27.75</c:v>
                </c:pt>
                <c:pt idx="1701">
                  <c:v>28.161111111111108</c:v>
                </c:pt>
                <c:pt idx="1702">
                  <c:v>28.68888888888889</c:v>
                </c:pt>
                <c:pt idx="1703">
                  <c:v>27.861111111111114</c:v>
                </c:pt>
                <c:pt idx="1704">
                  <c:v>27.472222222222221</c:v>
                </c:pt>
                <c:pt idx="1705">
                  <c:v>26.62777777777778</c:v>
                </c:pt>
                <c:pt idx="1706">
                  <c:v>25.422222222222224</c:v>
                </c:pt>
                <c:pt idx="1707">
                  <c:v>24.899999999999995</c:v>
                </c:pt>
                <c:pt idx="1708">
                  <c:v>24.311111111111114</c:v>
                </c:pt>
                <c:pt idx="1709">
                  <c:v>23.722222222222225</c:v>
                </c:pt>
                <c:pt idx="1710">
                  <c:v>23.177777777777777</c:v>
                </c:pt>
                <c:pt idx="1711">
                  <c:v>22.661111111111115</c:v>
                </c:pt>
                <c:pt idx="1712">
                  <c:v>22.227777777777781</c:v>
                </c:pt>
                <c:pt idx="1713">
                  <c:v>21.722222222222218</c:v>
                </c:pt>
                <c:pt idx="1714">
                  <c:v>21.37777777777778</c:v>
                </c:pt>
                <c:pt idx="1715">
                  <c:v>20.988888888888891</c:v>
                </c:pt>
                <c:pt idx="1716">
                  <c:v>20.511111111111113</c:v>
                </c:pt>
                <c:pt idx="1717">
                  <c:v>19.788888888888891</c:v>
                </c:pt>
                <c:pt idx="1718">
                  <c:v>19.250000000000004</c:v>
                </c:pt>
                <c:pt idx="1719">
                  <c:v>19.411111111111108</c:v>
                </c:pt>
                <c:pt idx="1720">
                  <c:v>20.288888888888888</c:v>
                </c:pt>
                <c:pt idx="1721">
                  <c:v>19.81111111111111</c:v>
                </c:pt>
                <c:pt idx="1722">
                  <c:v>18.638888888888886</c:v>
                </c:pt>
                <c:pt idx="1723">
                  <c:v>17.627777777777776</c:v>
                </c:pt>
                <c:pt idx="1724">
                  <c:v>17.06111111111111</c:v>
                </c:pt>
                <c:pt idx="1725">
                  <c:v>16.95</c:v>
                </c:pt>
                <c:pt idx="1726">
                  <c:v>16.488888888888887</c:v>
                </c:pt>
                <c:pt idx="1727">
                  <c:v>16.238888888888887</c:v>
                </c:pt>
                <c:pt idx="1728">
                  <c:v>15.972222222222221</c:v>
                </c:pt>
                <c:pt idx="1729">
                  <c:v>15.922222222222221</c:v>
                </c:pt>
                <c:pt idx="1730">
                  <c:v>15.777777777777777</c:v>
                </c:pt>
                <c:pt idx="1731">
                  <c:v>15.638888888888888</c:v>
                </c:pt>
                <c:pt idx="1732">
                  <c:v>15.388888888888889</c:v>
                </c:pt>
                <c:pt idx="1733">
                  <c:v>14.877777777777778</c:v>
                </c:pt>
                <c:pt idx="1734">
                  <c:v>14.527777777777777</c:v>
                </c:pt>
                <c:pt idx="1735">
                  <c:v>14.588888888888887</c:v>
                </c:pt>
                <c:pt idx="1736">
                  <c:v>14.672222222222221</c:v>
                </c:pt>
                <c:pt idx="1737">
                  <c:v>14.477777777777778</c:v>
                </c:pt>
                <c:pt idx="1738">
                  <c:v>14.188888888888888</c:v>
                </c:pt>
                <c:pt idx="1739">
                  <c:v>14.177777777777779</c:v>
                </c:pt>
                <c:pt idx="1740">
                  <c:v>14.072222222222221</c:v>
                </c:pt>
                <c:pt idx="1741">
                  <c:v>14.049999999999999</c:v>
                </c:pt>
                <c:pt idx="1742">
                  <c:v>13.827777777777778</c:v>
                </c:pt>
                <c:pt idx="1743">
                  <c:v>13.777777777777775</c:v>
                </c:pt>
                <c:pt idx="1744">
                  <c:v>13.677777777777775</c:v>
                </c:pt>
                <c:pt idx="1745">
                  <c:v>13.627777777777778</c:v>
                </c:pt>
                <c:pt idx="1746">
                  <c:v>13.561111111111108</c:v>
                </c:pt>
                <c:pt idx="1747">
                  <c:v>13.422222222222221</c:v>
                </c:pt>
                <c:pt idx="1748">
                  <c:v>13.311111111111112</c:v>
                </c:pt>
                <c:pt idx="1749">
                  <c:v>13.22222222222222</c:v>
                </c:pt>
                <c:pt idx="1750">
                  <c:v>13.172222222222222</c:v>
                </c:pt>
                <c:pt idx="1751">
                  <c:v>13.06111111111111</c:v>
                </c:pt>
                <c:pt idx="1752">
                  <c:v>12.972222222222223</c:v>
                </c:pt>
                <c:pt idx="1753">
                  <c:v>12.911111111111111</c:v>
                </c:pt>
                <c:pt idx="1754">
                  <c:v>13.011111111111111</c:v>
                </c:pt>
                <c:pt idx="1755">
                  <c:v>12.888888888888889</c:v>
                </c:pt>
                <c:pt idx="1756">
                  <c:v>13.2</c:v>
                </c:pt>
                <c:pt idx="1757">
                  <c:v>14.43888888888889</c:v>
                </c:pt>
                <c:pt idx="1758">
                  <c:v>16.600000000000001</c:v>
                </c:pt>
                <c:pt idx="1759">
                  <c:v>18.111111111111107</c:v>
                </c:pt>
                <c:pt idx="1760">
                  <c:v>18.850000000000005</c:v>
                </c:pt>
                <c:pt idx="1761">
                  <c:v>19.977777777777774</c:v>
                </c:pt>
                <c:pt idx="1762">
                  <c:v>21.3</c:v>
                </c:pt>
                <c:pt idx="1763">
                  <c:v>22.972222222222218</c:v>
                </c:pt>
                <c:pt idx="1764">
                  <c:v>23.661111111111111</c:v>
                </c:pt>
                <c:pt idx="1765">
                  <c:v>24.372222222222224</c:v>
                </c:pt>
                <c:pt idx="1766">
                  <c:v>24.772222222222222</c:v>
                </c:pt>
                <c:pt idx="1767">
                  <c:v>25.411111111111108</c:v>
                </c:pt>
                <c:pt idx="1768">
                  <c:v>25.861111111111107</c:v>
                </c:pt>
                <c:pt idx="1769">
                  <c:v>26.261111111111109</c:v>
                </c:pt>
                <c:pt idx="1770">
                  <c:v>26.56111111111111</c:v>
                </c:pt>
                <c:pt idx="1771">
                  <c:v>26.950000000000003</c:v>
                </c:pt>
                <c:pt idx="1772">
                  <c:v>27.527777777777775</c:v>
                </c:pt>
                <c:pt idx="1773">
                  <c:v>27.961111111111109</c:v>
                </c:pt>
                <c:pt idx="1774">
                  <c:v>28.472222222222221</c:v>
                </c:pt>
                <c:pt idx="1775">
                  <c:v>28.722222222222221</c:v>
                </c:pt>
                <c:pt idx="1776">
                  <c:v>29.172222222222224</c:v>
                </c:pt>
                <c:pt idx="1777">
                  <c:v>28.761111111111109</c:v>
                </c:pt>
                <c:pt idx="1778">
                  <c:v>28.972222222222225</c:v>
                </c:pt>
                <c:pt idx="1779">
                  <c:v>29.422222222222217</c:v>
                </c:pt>
                <c:pt idx="1780">
                  <c:v>30</c:v>
                </c:pt>
                <c:pt idx="1781">
                  <c:v>30.2</c:v>
                </c:pt>
                <c:pt idx="1782">
                  <c:v>28.927777777777774</c:v>
                </c:pt>
                <c:pt idx="1783">
                  <c:v>28.372222222222216</c:v>
                </c:pt>
                <c:pt idx="1784">
                  <c:v>28.672222222222221</c:v>
                </c:pt>
                <c:pt idx="1785">
                  <c:v>29.222222222222218</c:v>
                </c:pt>
                <c:pt idx="1786">
                  <c:v>30.088888888888885</c:v>
                </c:pt>
                <c:pt idx="1787">
                  <c:v>29.250000000000004</c:v>
                </c:pt>
                <c:pt idx="1788">
                  <c:v>29.450000000000003</c:v>
                </c:pt>
                <c:pt idx="1789">
                  <c:v>29.888888888888886</c:v>
                </c:pt>
                <c:pt idx="1790">
                  <c:v>28.649999999999995</c:v>
                </c:pt>
                <c:pt idx="1791">
                  <c:v>28.377777777777776</c:v>
                </c:pt>
                <c:pt idx="1792">
                  <c:v>28.249999999999996</c:v>
                </c:pt>
                <c:pt idx="1793">
                  <c:v>28.388888888888886</c:v>
                </c:pt>
                <c:pt idx="1794">
                  <c:v>28.449999999999996</c:v>
                </c:pt>
                <c:pt idx="1795">
                  <c:v>29.427777777777777</c:v>
                </c:pt>
                <c:pt idx="1796">
                  <c:v>30.077777777777776</c:v>
                </c:pt>
                <c:pt idx="1797">
                  <c:v>29.861111111111111</c:v>
                </c:pt>
                <c:pt idx="1798">
                  <c:v>29.122222222222224</c:v>
                </c:pt>
                <c:pt idx="1799">
                  <c:v>28.588888888888885</c:v>
                </c:pt>
                <c:pt idx="1800">
                  <c:v>28.000000000000004</c:v>
                </c:pt>
                <c:pt idx="1801">
                  <c:v>27.211111111111112</c:v>
                </c:pt>
                <c:pt idx="1802">
                  <c:v>26.327777777777776</c:v>
                </c:pt>
                <c:pt idx="1803">
                  <c:v>25.477777777777778</c:v>
                </c:pt>
                <c:pt idx="1804">
                  <c:v>24.438888888888886</c:v>
                </c:pt>
                <c:pt idx="1805">
                  <c:v>23.75</c:v>
                </c:pt>
                <c:pt idx="1806">
                  <c:v>23.338888888888892</c:v>
                </c:pt>
                <c:pt idx="1807">
                  <c:v>22.761111111111109</c:v>
                </c:pt>
                <c:pt idx="1808">
                  <c:v>21.577777777777779</c:v>
                </c:pt>
                <c:pt idx="1809">
                  <c:v>20.777777777777782</c:v>
                </c:pt>
                <c:pt idx="1810">
                  <c:v>19.738888888888891</c:v>
                </c:pt>
                <c:pt idx="1811">
                  <c:v>18.977777777777774</c:v>
                </c:pt>
                <c:pt idx="1812">
                  <c:v>18.75</c:v>
                </c:pt>
                <c:pt idx="1813">
                  <c:v>18.072222222222223</c:v>
                </c:pt>
                <c:pt idx="1814">
                  <c:v>17.677777777777777</c:v>
                </c:pt>
                <c:pt idx="1815">
                  <c:v>17.222222222222221</c:v>
                </c:pt>
                <c:pt idx="1816">
                  <c:v>17.627777777777776</c:v>
                </c:pt>
                <c:pt idx="1817">
                  <c:v>17.849999999999998</c:v>
                </c:pt>
                <c:pt idx="1818">
                  <c:v>17.87777777777778</c:v>
                </c:pt>
                <c:pt idx="1819">
                  <c:v>17.427777777777777</c:v>
                </c:pt>
                <c:pt idx="1820">
                  <c:v>16.772222222222222</c:v>
                </c:pt>
                <c:pt idx="1821">
                  <c:v>16.638888888888889</c:v>
                </c:pt>
                <c:pt idx="1822">
                  <c:v>16.027777777777779</c:v>
                </c:pt>
                <c:pt idx="1823">
                  <c:v>15.7</c:v>
                </c:pt>
                <c:pt idx="1824">
                  <c:v>15.65</c:v>
                </c:pt>
                <c:pt idx="1825">
                  <c:v>16.027777777777779</c:v>
                </c:pt>
                <c:pt idx="1826">
                  <c:v>16.172222222222221</c:v>
                </c:pt>
                <c:pt idx="1827">
                  <c:v>15.399999999999999</c:v>
                </c:pt>
                <c:pt idx="1828">
                  <c:v>14.722222222222221</c:v>
                </c:pt>
                <c:pt idx="1829">
                  <c:v>14.777777777777779</c:v>
                </c:pt>
                <c:pt idx="1830">
                  <c:v>14.322222222222223</c:v>
                </c:pt>
                <c:pt idx="1831">
                  <c:v>14.461111111111112</c:v>
                </c:pt>
                <c:pt idx="1832">
                  <c:v>14.3</c:v>
                </c:pt>
                <c:pt idx="1833">
                  <c:v>13.872222222222222</c:v>
                </c:pt>
                <c:pt idx="1834">
                  <c:v>13.727777777777778</c:v>
                </c:pt>
                <c:pt idx="1835">
                  <c:v>13.699999999999998</c:v>
                </c:pt>
                <c:pt idx="1836">
                  <c:v>13.322222222222219</c:v>
                </c:pt>
                <c:pt idx="1837">
                  <c:v>13.027777777777779</c:v>
                </c:pt>
                <c:pt idx="1838">
                  <c:v>13.127777777777778</c:v>
                </c:pt>
                <c:pt idx="1839">
                  <c:v>13.172222222222222</c:v>
                </c:pt>
                <c:pt idx="1840">
                  <c:v>13.461111111111109</c:v>
                </c:pt>
                <c:pt idx="1841">
                  <c:v>14.061111111111112</c:v>
                </c:pt>
                <c:pt idx="1842">
                  <c:v>14.238888888888891</c:v>
                </c:pt>
                <c:pt idx="1843">
                  <c:v>14.100000000000001</c:v>
                </c:pt>
                <c:pt idx="1844">
                  <c:v>13.988888888888889</c:v>
                </c:pt>
                <c:pt idx="1845">
                  <c:v>13.93888888888889</c:v>
                </c:pt>
                <c:pt idx="1846">
                  <c:v>14.000000000000002</c:v>
                </c:pt>
                <c:pt idx="1847">
                  <c:v>13.522222222222224</c:v>
                </c:pt>
                <c:pt idx="1848">
                  <c:v>13.25</c:v>
                </c:pt>
                <c:pt idx="1849">
                  <c:v>13.22222222222222</c:v>
                </c:pt>
                <c:pt idx="1850">
                  <c:v>13.099999999999998</c:v>
                </c:pt>
                <c:pt idx="1851">
                  <c:v>13.561111111111108</c:v>
                </c:pt>
                <c:pt idx="1852">
                  <c:v>13.788888888888888</c:v>
                </c:pt>
                <c:pt idx="1853">
                  <c:v>14.688888888888886</c:v>
                </c:pt>
                <c:pt idx="1854">
                  <c:v>15.46111111111111</c:v>
                </c:pt>
                <c:pt idx="1855">
                  <c:v>16.761111111111113</c:v>
                </c:pt>
                <c:pt idx="1856">
                  <c:v>17.711111111111112</c:v>
                </c:pt>
                <c:pt idx="1857">
                  <c:v>18.888888888888889</c:v>
                </c:pt>
                <c:pt idx="1858">
                  <c:v>19.922222222222221</c:v>
                </c:pt>
                <c:pt idx="1859">
                  <c:v>20.977777777777781</c:v>
                </c:pt>
                <c:pt idx="1860">
                  <c:v>21.888888888888893</c:v>
                </c:pt>
                <c:pt idx="1861">
                  <c:v>23.038888888888888</c:v>
                </c:pt>
                <c:pt idx="1862">
                  <c:v>23.62222222222222</c:v>
                </c:pt>
                <c:pt idx="1863">
                  <c:v>24.577777777777776</c:v>
                </c:pt>
                <c:pt idx="1864">
                  <c:v>25.177777777777774</c:v>
                </c:pt>
                <c:pt idx="1865">
                  <c:v>26.06111111111111</c:v>
                </c:pt>
                <c:pt idx="1866">
                  <c:v>26.977777777777778</c:v>
                </c:pt>
                <c:pt idx="1867">
                  <c:v>27.3</c:v>
                </c:pt>
                <c:pt idx="1868">
                  <c:v>27.577777777777776</c:v>
                </c:pt>
                <c:pt idx="1869">
                  <c:v>27.672222222222224</c:v>
                </c:pt>
                <c:pt idx="1870">
                  <c:v>28.738888888888891</c:v>
                </c:pt>
                <c:pt idx="1871">
                  <c:v>28.977777777777774</c:v>
                </c:pt>
                <c:pt idx="1872">
                  <c:v>29.688888888888886</c:v>
                </c:pt>
                <c:pt idx="1873">
                  <c:v>29.827777777777776</c:v>
                </c:pt>
                <c:pt idx="1874">
                  <c:v>30.388888888888889</c:v>
                </c:pt>
                <c:pt idx="1875">
                  <c:v>30.427777777777774</c:v>
                </c:pt>
                <c:pt idx="1876">
                  <c:v>30.872222222222216</c:v>
                </c:pt>
                <c:pt idx="1877">
                  <c:v>31.022222222222222</c:v>
                </c:pt>
                <c:pt idx="1878">
                  <c:v>30.927777777777777</c:v>
                </c:pt>
                <c:pt idx="1879">
                  <c:v>31.127777777777776</c:v>
                </c:pt>
                <c:pt idx="1880">
                  <c:v>31.611111111111114</c:v>
                </c:pt>
                <c:pt idx="1881">
                  <c:v>31.3</c:v>
                </c:pt>
                <c:pt idx="1882">
                  <c:v>32.35</c:v>
                </c:pt>
                <c:pt idx="1883">
                  <c:v>32.37222222222222</c:v>
                </c:pt>
                <c:pt idx="1884">
                  <c:v>32.538888888888884</c:v>
                </c:pt>
                <c:pt idx="1885">
                  <c:v>32.62222222222222</c:v>
                </c:pt>
                <c:pt idx="1886">
                  <c:v>31.872222222222224</c:v>
                </c:pt>
                <c:pt idx="1887">
                  <c:v>31.872222222222224</c:v>
                </c:pt>
                <c:pt idx="1888">
                  <c:v>32.288888888888891</c:v>
                </c:pt>
                <c:pt idx="1889">
                  <c:v>31.127777777777776</c:v>
                </c:pt>
                <c:pt idx="1890">
                  <c:v>31.572222222222219</c:v>
                </c:pt>
                <c:pt idx="1891">
                  <c:v>32.672222222222224</c:v>
                </c:pt>
                <c:pt idx="1892">
                  <c:v>32.5</c:v>
                </c:pt>
                <c:pt idx="1893">
                  <c:v>31.522222222222219</c:v>
                </c:pt>
                <c:pt idx="1894">
                  <c:v>30.211111111111109</c:v>
                </c:pt>
                <c:pt idx="1895">
                  <c:v>29.788888888888891</c:v>
                </c:pt>
                <c:pt idx="1896">
                  <c:v>29.338888888888889</c:v>
                </c:pt>
                <c:pt idx="1897">
                  <c:v>28.138888888888893</c:v>
                </c:pt>
                <c:pt idx="1898">
                  <c:v>27.68888888888889</c:v>
                </c:pt>
                <c:pt idx="1899">
                  <c:v>27.177777777777777</c:v>
                </c:pt>
                <c:pt idx="1900">
                  <c:v>27.1</c:v>
                </c:pt>
                <c:pt idx="1901">
                  <c:v>25.972222222222221</c:v>
                </c:pt>
                <c:pt idx="1902">
                  <c:v>24.972222222222221</c:v>
                </c:pt>
                <c:pt idx="1903">
                  <c:v>24.81111111111111</c:v>
                </c:pt>
                <c:pt idx="1904">
                  <c:v>24.311111111111114</c:v>
                </c:pt>
                <c:pt idx="1905">
                  <c:v>23.022222222222222</c:v>
                </c:pt>
                <c:pt idx="1906">
                  <c:v>21.788888888888888</c:v>
                </c:pt>
                <c:pt idx="1907">
                  <c:v>20.827777777777776</c:v>
                </c:pt>
                <c:pt idx="1908">
                  <c:v>21.322222222222219</c:v>
                </c:pt>
                <c:pt idx="1909">
                  <c:v>20.922222222222221</c:v>
                </c:pt>
                <c:pt idx="1910">
                  <c:v>20.238888888888891</c:v>
                </c:pt>
                <c:pt idx="1911">
                  <c:v>20.288888888888888</c:v>
                </c:pt>
                <c:pt idx="1912">
                  <c:v>20.077777777777779</c:v>
                </c:pt>
                <c:pt idx="1913">
                  <c:v>18.56111111111111</c:v>
                </c:pt>
                <c:pt idx="1914">
                  <c:v>17.899999999999999</c:v>
                </c:pt>
                <c:pt idx="1915">
                  <c:v>17.5</c:v>
                </c:pt>
                <c:pt idx="1916">
                  <c:v>16.922222222222221</c:v>
                </c:pt>
                <c:pt idx="1917">
                  <c:v>16.722222222222221</c:v>
                </c:pt>
                <c:pt idx="1918">
                  <c:v>16.3</c:v>
                </c:pt>
                <c:pt idx="1919">
                  <c:v>15.811111111111112</c:v>
                </c:pt>
                <c:pt idx="1920">
                  <c:v>15.977777777777776</c:v>
                </c:pt>
                <c:pt idx="1921">
                  <c:v>15.799999999999999</c:v>
                </c:pt>
                <c:pt idx="1922">
                  <c:v>15.56111111111111</c:v>
                </c:pt>
                <c:pt idx="1923">
                  <c:v>15.338888888888889</c:v>
                </c:pt>
                <c:pt idx="1924">
                  <c:v>15.038888888888888</c:v>
                </c:pt>
                <c:pt idx="1925">
                  <c:v>14.972222222222223</c:v>
                </c:pt>
                <c:pt idx="1926">
                  <c:v>15.077777777777778</c:v>
                </c:pt>
                <c:pt idx="1927">
                  <c:v>14.888888888888888</c:v>
                </c:pt>
                <c:pt idx="1928">
                  <c:v>14.41111111111111</c:v>
                </c:pt>
                <c:pt idx="1929">
                  <c:v>14.222222222222223</c:v>
                </c:pt>
                <c:pt idx="1930">
                  <c:v>14.149999999999999</c:v>
                </c:pt>
                <c:pt idx="1931">
                  <c:v>14.177777777777779</c:v>
                </c:pt>
                <c:pt idx="1932">
                  <c:v>14.077777777777779</c:v>
                </c:pt>
                <c:pt idx="1933">
                  <c:v>13.761111111111113</c:v>
                </c:pt>
                <c:pt idx="1934">
                  <c:v>13.777777777777775</c:v>
                </c:pt>
                <c:pt idx="1935">
                  <c:v>13.761111111111113</c:v>
                </c:pt>
                <c:pt idx="1936">
                  <c:v>13.599999999999998</c:v>
                </c:pt>
                <c:pt idx="1937">
                  <c:v>13.511111111111111</c:v>
                </c:pt>
                <c:pt idx="1938">
                  <c:v>13.211111111111112</c:v>
                </c:pt>
                <c:pt idx="1939">
                  <c:v>13.16111111111111</c:v>
                </c:pt>
                <c:pt idx="1940">
                  <c:v>13.06111111111111</c:v>
                </c:pt>
                <c:pt idx="1941">
                  <c:v>13.06111111111111</c:v>
                </c:pt>
                <c:pt idx="1942">
                  <c:v>13.16111111111111</c:v>
                </c:pt>
                <c:pt idx="1943">
                  <c:v>13.127777777777778</c:v>
                </c:pt>
                <c:pt idx="1944">
                  <c:v>13.25</c:v>
                </c:pt>
                <c:pt idx="1945">
                  <c:v>13.22222222222222</c:v>
                </c:pt>
                <c:pt idx="1946">
                  <c:v>13.077777777777778</c:v>
                </c:pt>
                <c:pt idx="1947">
                  <c:v>13.477777777777776</c:v>
                </c:pt>
                <c:pt idx="1948">
                  <c:v>13.838888888888887</c:v>
                </c:pt>
                <c:pt idx="1949">
                  <c:v>15.422222222222221</c:v>
                </c:pt>
                <c:pt idx="1950">
                  <c:v>17.188888888888886</c:v>
                </c:pt>
                <c:pt idx="1951">
                  <c:v>17.5</c:v>
                </c:pt>
                <c:pt idx="1952">
                  <c:v>18.538888888888891</c:v>
                </c:pt>
                <c:pt idx="1953">
                  <c:v>20.149999999999999</c:v>
                </c:pt>
                <c:pt idx="1954">
                  <c:v>22.172222222222221</c:v>
                </c:pt>
                <c:pt idx="1955">
                  <c:v>22.9</c:v>
                </c:pt>
                <c:pt idx="1956">
                  <c:v>23.922222222222224</c:v>
                </c:pt>
                <c:pt idx="1957">
                  <c:v>24.949999999999996</c:v>
                </c:pt>
                <c:pt idx="1958">
                  <c:v>25.972222222222221</c:v>
                </c:pt>
                <c:pt idx="1959">
                  <c:v>26.727777777777778</c:v>
                </c:pt>
                <c:pt idx="1960">
                  <c:v>27.35</c:v>
                </c:pt>
                <c:pt idx="1961">
                  <c:v>27.849999999999998</c:v>
                </c:pt>
                <c:pt idx="1962">
                  <c:v>28.461111111111112</c:v>
                </c:pt>
                <c:pt idx="1963">
                  <c:v>29.111111111111114</c:v>
                </c:pt>
                <c:pt idx="1964">
                  <c:v>29.477777777777778</c:v>
                </c:pt>
                <c:pt idx="1965">
                  <c:v>29.422222222222217</c:v>
                </c:pt>
                <c:pt idx="1966">
                  <c:v>30.088888888888885</c:v>
                </c:pt>
                <c:pt idx="1967">
                  <c:v>30.222222222222225</c:v>
                </c:pt>
                <c:pt idx="1968">
                  <c:v>31.12222222222222</c:v>
                </c:pt>
                <c:pt idx="1969">
                  <c:v>31.722222222222218</c:v>
                </c:pt>
                <c:pt idx="1970">
                  <c:v>30.911111111111111</c:v>
                </c:pt>
                <c:pt idx="1971">
                  <c:v>31.511111111111109</c:v>
                </c:pt>
                <c:pt idx="1972">
                  <c:v>31.31111111111111</c:v>
                </c:pt>
                <c:pt idx="1973">
                  <c:v>30.37777777777778</c:v>
                </c:pt>
                <c:pt idx="1974">
                  <c:v>31.799999999999997</c:v>
                </c:pt>
                <c:pt idx="1975">
                  <c:v>32.322222222222223</c:v>
                </c:pt>
                <c:pt idx="1976">
                  <c:v>31.511111111111109</c:v>
                </c:pt>
                <c:pt idx="1977">
                  <c:v>30.999999999999996</c:v>
                </c:pt>
                <c:pt idx="1978">
                  <c:v>30.65</c:v>
                </c:pt>
                <c:pt idx="1979">
                  <c:v>30.611111111111107</c:v>
                </c:pt>
                <c:pt idx="1980">
                  <c:v>30.972222222222221</c:v>
                </c:pt>
                <c:pt idx="1981">
                  <c:v>30.85</c:v>
                </c:pt>
                <c:pt idx="1982">
                  <c:v>31.411111111111115</c:v>
                </c:pt>
                <c:pt idx="1983">
                  <c:v>30.588888888888889</c:v>
                </c:pt>
                <c:pt idx="1984">
                  <c:v>30.749999999999996</c:v>
                </c:pt>
                <c:pt idx="1985">
                  <c:v>31.05</c:v>
                </c:pt>
                <c:pt idx="1986">
                  <c:v>29.87222222222222</c:v>
                </c:pt>
                <c:pt idx="1987">
                  <c:v>29.261111111111113</c:v>
                </c:pt>
                <c:pt idx="1988">
                  <c:v>29.727777777777781</c:v>
                </c:pt>
                <c:pt idx="1989">
                  <c:v>28.922222222222224</c:v>
                </c:pt>
                <c:pt idx="1990">
                  <c:v>27.6</c:v>
                </c:pt>
                <c:pt idx="1991">
                  <c:v>26.927777777777777</c:v>
                </c:pt>
                <c:pt idx="1992">
                  <c:v>26.550000000000004</c:v>
                </c:pt>
                <c:pt idx="1993">
                  <c:v>25.861111111111107</c:v>
                </c:pt>
                <c:pt idx="1994">
                  <c:v>25.088888888888885</c:v>
                </c:pt>
                <c:pt idx="1995">
                  <c:v>24.549999999999997</c:v>
                </c:pt>
                <c:pt idx="1996">
                  <c:v>24.077777777777779</c:v>
                </c:pt>
                <c:pt idx="1997">
                  <c:v>23.68888888888889</c:v>
                </c:pt>
                <c:pt idx="1998">
                  <c:v>23.227777777777778</c:v>
                </c:pt>
                <c:pt idx="1999">
                  <c:v>22.87777777777778</c:v>
                </c:pt>
                <c:pt idx="2000">
                  <c:v>22.572222222222219</c:v>
                </c:pt>
                <c:pt idx="2001">
                  <c:v>21.588888888888889</c:v>
                </c:pt>
                <c:pt idx="2002">
                  <c:v>21.388888888888889</c:v>
                </c:pt>
                <c:pt idx="2003">
                  <c:v>20.777777777777782</c:v>
                </c:pt>
                <c:pt idx="2004">
                  <c:v>20.12222222222222</c:v>
                </c:pt>
                <c:pt idx="2005">
                  <c:v>18.861111111111111</c:v>
                </c:pt>
                <c:pt idx="2006">
                  <c:v>18.627777777777776</c:v>
                </c:pt>
                <c:pt idx="2007">
                  <c:v>18.361111111111111</c:v>
                </c:pt>
                <c:pt idx="2008">
                  <c:v>18.222222222222221</c:v>
                </c:pt>
                <c:pt idx="2009">
                  <c:v>17.822222222222219</c:v>
                </c:pt>
                <c:pt idx="2010">
                  <c:v>17.777777777777779</c:v>
                </c:pt>
                <c:pt idx="2011">
                  <c:v>17.827777777777779</c:v>
                </c:pt>
                <c:pt idx="2012">
                  <c:v>17.272222222222222</c:v>
                </c:pt>
                <c:pt idx="2013">
                  <c:v>17.338888888888889</c:v>
                </c:pt>
                <c:pt idx="2014">
                  <c:v>17.738888888888887</c:v>
                </c:pt>
                <c:pt idx="2015">
                  <c:v>17.972222222222218</c:v>
                </c:pt>
                <c:pt idx="2016">
                  <c:v>18.122222222222224</c:v>
                </c:pt>
                <c:pt idx="2017">
                  <c:v>18.122222222222224</c:v>
                </c:pt>
                <c:pt idx="2018">
                  <c:v>18.072222222222223</c:v>
                </c:pt>
                <c:pt idx="2019">
                  <c:v>18.061111111111114</c:v>
                </c:pt>
                <c:pt idx="2020">
                  <c:v>18.150000000000002</c:v>
                </c:pt>
                <c:pt idx="2021">
                  <c:v>18.200000000000003</c:v>
                </c:pt>
                <c:pt idx="2022">
                  <c:v>18.211111111111112</c:v>
                </c:pt>
                <c:pt idx="2023">
                  <c:v>18.177777777777777</c:v>
                </c:pt>
                <c:pt idx="2024">
                  <c:v>18.122222222222224</c:v>
                </c:pt>
                <c:pt idx="2025">
                  <c:v>18.111111111111107</c:v>
                </c:pt>
                <c:pt idx="2026">
                  <c:v>18.061111111111114</c:v>
                </c:pt>
                <c:pt idx="2027">
                  <c:v>18.038888888888888</c:v>
                </c:pt>
                <c:pt idx="2028">
                  <c:v>18.388888888888886</c:v>
                </c:pt>
                <c:pt idx="2029">
                  <c:v>18.850000000000005</c:v>
                </c:pt>
                <c:pt idx="2030">
                  <c:v>19.577777777777776</c:v>
                </c:pt>
                <c:pt idx="2031">
                  <c:v>19.850000000000001</c:v>
                </c:pt>
                <c:pt idx="2032">
                  <c:v>19.888888888888886</c:v>
                </c:pt>
                <c:pt idx="2033">
                  <c:v>20.172222222222224</c:v>
                </c:pt>
                <c:pt idx="2034">
                  <c:v>20.327777777777779</c:v>
                </c:pt>
                <c:pt idx="2035">
                  <c:v>20.538888888888888</c:v>
                </c:pt>
                <c:pt idx="2036">
                  <c:v>20.811111111111106</c:v>
                </c:pt>
                <c:pt idx="2037">
                  <c:v>20.972222222222221</c:v>
                </c:pt>
                <c:pt idx="2038">
                  <c:v>21.05</c:v>
                </c:pt>
                <c:pt idx="2039">
                  <c:v>21.127777777777776</c:v>
                </c:pt>
                <c:pt idx="2040">
                  <c:v>21.12222222222222</c:v>
                </c:pt>
                <c:pt idx="2041">
                  <c:v>21.25</c:v>
                </c:pt>
                <c:pt idx="2042">
                  <c:v>21.272222222222226</c:v>
                </c:pt>
                <c:pt idx="2043">
                  <c:v>21.161111111111111</c:v>
                </c:pt>
                <c:pt idx="2044">
                  <c:v>21.2</c:v>
                </c:pt>
                <c:pt idx="2045">
                  <c:v>21.2</c:v>
                </c:pt>
                <c:pt idx="2046">
                  <c:v>21.238888888888891</c:v>
                </c:pt>
                <c:pt idx="2047">
                  <c:v>21.227777777777774</c:v>
                </c:pt>
                <c:pt idx="2048">
                  <c:v>21.927777777777777</c:v>
                </c:pt>
                <c:pt idx="2049">
                  <c:v>23.177777777777777</c:v>
                </c:pt>
                <c:pt idx="2050">
                  <c:v>23.922222222222224</c:v>
                </c:pt>
                <c:pt idx="2051">
                  <c:v>24.638888888888886</c:v>
                </c:pt>
                <c:pt idx="2052">
                  <c:v>25.138888888888889</c:v>
                </c:pt>
                <c:pt idx="2053">
                  <c:v>25.961111111111112</c:v>
                </c:pt>
                <c:pt idx="2054">
                  <c:v>26.677777777777774</c:v>
                </c:pt>
                <c:pt idx="2055">
                  <c:v>27.327777777777776</c:v>
                </c:pt>
                <c:pt idx="2056">
                  <c:v>27.872222222222224</c:v>
                </c:pt>
                <c:pt idx="2057">
                  <c:v>28.138888888888893</c:v>
                </c:pt>
                <c:pt idx="2058">
                  <c:v>27.511111111111109</c:v>
                </c:pt>
                <c:pt idx="2059">
                  <c:v>27.95</c:v>
                </c:pt>
                <c:pt idx="2060">
                  <c:v>28.238888888888887</c:v>
                </c:pt>
                <c:pt idx="2061">
                  <c:v>28.81111111111111</c:v>
                </c:pt>
                <c:pt idx="2062">
                  <c:v>28.35</c:v>
                </c:pt>
                <c:pt idx="2063">
                  <c:v>28.627777777777776</c:v>
                </c:pt>
                <c:pt idx="2064">
                  <c:v>28.299999999999997</c:v>
                </c:pt>
                <c:pt idx="2065">
                  <c:v>27.95</c:v>
                </c:pt>
                <c:pt idx="2066">
                  <c:v>28.972222222222225</c:v>
                </c:pt>
                <c:pt idx="2067">
                  <c:v>28.227777777777778</c:v>
                </c:pt>
                <c:pt idx="2068">
                  <c:v>28.8</c:v>
                </c:pt>
                <c:pt idx="2069">
                  <c:v>29.422222222222217</c:v>
                </c:pt>
                <c:pt idx="2070">
                  <c:v>28.911111111111115</c:v>
                </c:pt>
                <c:pt idx="2071">
                  <c:v>29.250000000000004</c:v>
                </c:pt>
                <c:pt idx="2072">
                  <c:v>29.311111111111114</c:v>
                </c:pt>
                <c:pt idx="2073">
                  <c:v>29.361111111111107</c:v>
                </c:pt>
                <c:pt idx="2074">
                  <c:v>29.4</c:v>
                </c:pt>
                <c:pt idx="2075">
                  <c:v>29.461111111111112</c:v>
                </c:pt>
                <c:pt idx="2076">
                  <c:v>29.8</c:v>
                </c:pt>
                <c:pt idx="2077">
                  <c:v>29.172222222222224</c:v>
                </c:pt>
                <c:pt idx="2078">
                  <c:v>29.288888888888888</c:v>
                </c:pt>
                <c:pt idx="2079">
                  <c:v>29.250000000000004</c:v>
                </c:pt>
                <c:pt idx="2080">
                  <c:v>28.288888888888888</c:v>
                </c:pt>
                <c:pt idx="2081">
                  <c:v>28.87222222222222</c:v>
                </c:pt>
                <c:pt idx="2082">
                  <c:v>27.68888888888889</c:v>
                </c:pt>
                <c:pt idx="2083">
                  <c:v>27.55</c:v>
                </c:pt>
                <c:pt idx="2084">
                  <c:v>27.211111111111112</c:v>
                </c:pt>
                <c:pt idx="2085">
                  <c:v>26.527777777777779</c:v>
                </c:pt>
                <c:pt idx="2086">
                  <c:v>26.638888888888889</c:v>
                </c:pt>
                <c:pt idx="2087">
                  <c:v>25.900000000000002</c:v>
                </c:pt>
                <c:pt idx="2088">
                  <c:v>25.711111111111112</c:v>
                </c:pt>
                <c:pt idx="2089">
                  <c:v>25.25</c:v>
                </c:pt>
                <c:pt idx="2090">
                  <c:v>24.627777777777776</c:v>
                </c:pt>
                <c:pt idx="2091">
                  <c:v>24.011111111111109</c:v>
                </c:pt>
                <c:pt idx="2092">
                  <c:v>23.499999999999996</c:v>
                </c:pt>
                <c:pt idx="2093">
                  <c:v>23.038888888888888</c:v>
                </c:pt>
                <c:pt idx="2094">
                  <c:v>22.588888888888885</c:v>
                </c:pt>
                <c:pt idx="2095">
                  <c:v>22.3</c:v>
                </c:pt>
                <c:pt idx="2096">
                  <c:v>21.7</c:v>
                </c:pt>
                <c:pt idx="2097">
                  <c:v>20.988888888888891</c:v>
                </c:pt>
                <c:pt idx="2098">
                  <c:v>20.900000000000002</c:v>
                </c:pt>
                <c:pt idx="2099">
                  <c:v>21.4</c:v>
                </c:pt>
                <c:pt idx="2100">
                  <c:v>21.338888888888885</c:v>
                </c:pt>
                <c:pt idx="2101">
                  <c:v>21.4</c:v>
                </c:pt>
                <c:pt idx="2102">
                  <c:v>20.988888888888891</c:v>
                </c:pt>
                <c:pt idx="2103">
                  <c:v>20.772222222222222</c:v>
                </c:pt>
                <c:pt idx="2104">
                  <c:v>20.622222222222224</c:v>
                </c:pt>
                <c:pt idx="2105">
                  <c:v>20.461111111111109</c:v>
                </c:pt>
                <c:pt idx="2106">
                  <c:v>20.172222222222224</c:v>
                </c:pt>
                <c:pt idx="2107">
                  <c:v>20.038888888888884</c:v>
                </c:pt>
                <c:pt idx="2108">
                  <c:v>19.927777777777781</c:v>
                </c:pt>
                <c:pt idx="2109">
                  <c:v>19.600000000000001</c:v>
                </c:pt>
                <c:pt idx="2110">
                  <c:v>19.138888888888889</c:v>
                </c:pt>
                <c:pt idx="2111">
                  <c:v>18.95</c:v>
                </c:pt>
                <c:pt idx="2112">
                  <c:v>18.722222222222225</c:v>
                </c:pt>
                <c:pt idx="2113">
                  <c:v>18.62222222222222</c:v>
                </c:pt>
                <c:pt idx="2114">
                  <c:v>18.75</c:v>
                </c:pt>
                <c:pt idx="2115">
                  <c:v>18.95</c:v>
                </c:pt>
                <c:pt idx="2116">
                  <c:v>19.061111111111114</c:v>
                </c:pt>
                <c:pt idx="2117">
                  <c:v>18.677777777777781</c:v>
                </c:pt>
                <c:pt idx="2118">
                  <c:v>18.422222222222221</c:v>
                </c:pt>
                <c:pt idx="2119">
                  <c:v>18.088888888888889</c:v>
                </c:pt>
                <c:pt idx="2120">
                  <c:v>17.722222222222221</c:v>
                </c:pt>
                <c:pt idx="2121">
                  <c:v>17.538888888888888</c:v>
                </c:pt>
                <c:pt idx="2122">
                  <c:v>17.349999999999998</c:v>
                </c:pt>
                <c:pt idx="2123">
                  <c:v>17.338888888888889</c:v>
                </c:pt>
                <c:pt idx="2124">
                  <c:v>17.100000000000001</c:v>
                </c:pt>
                <c:pt idx="2125">
                  <c:v>16.5</c:v>
                </c:pt>
                <c:pt idx="2126">
                  <c:v>15.738888888888887</c:v>
                </c:pt>
                <c:pt idx="2127">
                  <c:v>15.65</c:v>
                </c:pt>
                <c:pt idx="2128">
                  <c:v>15.477777777777778</c:v>
                </c:pt>
                <c:pt idx="2129">
                  <c:v>15.027777777777775</c:v>
                </c:pt>
                <c:pt idx="2130">
                  <c:v>14.527777777777777</c:v>
                </c:pt>
                <c:pt idx="2131">
                  <c:v>14.322222222222223</c:v>
                </c:pt>
                <c:pt idx="2132">
                  <c:v>14.188888888888888</c:v>
                </c:pt>
                <c:pt idx="2133">
                  <c:v>13.65</c:v>
                </c:pt>
                <c:pt idx="2134">
                  <c:v>13.688888888888888</c:v>
                </c:pt>
                <c:pt idx="2135">
                  <c:v>13.622222222222224</c:v>
                </c:pt>
                <c:pt idx="2136">
                  <c:v>13.399999999999999</c:v>
                </c:pt>
                <c:pt idx="2137">
                  <c:v>13.261111111111109</c:v>
                </c:pt>
                <c:pt idx="2138">
                  <c:v>13.65</c:v>
                </c:pt>
                <c:pt idx="2139">
                  <c:v>14.511111111111109</c:v>
                </c:pt>
                <c:pt idx="2140">
                  <c:v>15.05</c:v>
                </c:pt>
                <c:pt idx="2141">
                  <c:v>15.861111111111109</c:v>
                </c:pt>
                <c:pt idx="2142">
                  <c:v>16.55</c:v>
                </c:pt>
                <c:pt idx="2143">
                  <c:v>17.077777777777779</c:v>
                </c:pt>
                <c:pt idx="2144">
                  <c:v>17.95</c:v>
                </c:pt>
                <c:pt idx="2145">
                  <c:v>19.377777777777776</c:v>
                </c:pt>
                <c:pt idx="2146">
                  <c:v>20.038888888888884</c:v>
                </c:pt>
                <c:pt idx="2147">
                  <c:v>20.838888888888892</c:v>
                </c:pt>
                <c:pt idx="2148">
                  <c:v>21.027777777777775</c:v>
                </c:pt>
                <c:pt idx="2149">
                  <c:v>22.377777777777776</c:v>
                </c:pt>
                <c:pt idx="2150">
                  <c:v>23.161111111111108</c:v>
                </c:pt>
                <c:pt idx="2151">
                  <c:v>23.911111111111115</c:v>
                </c:pt>
                <c:pt idx="2152">
                  <c:v>24.472222222222221</c:v>
                </c:pt>
                <c:pt idx="2153">
                  <c:v>24.822222222222226</c:v>
                </c:pt>
                <c:pt idx="2154">
                  <c:v>25.12777777777778</c:v>
                </c:pt>
                <c:pt idx="2155">
                  <c:v>26.25</c:v>
                </c:pt>
                <c:pt idx="2156">
                  <c:v>26.43888888888889</c:v>
                </c:pt>
                <c:pt idx="2157">
                  <c:v>26.988888888888887</c:v>
                </c:pt>
                <c:pt idx="2158">
                  <c:v>27.388888888888886</c:v>
                </c:pt>
                <c:pt idx="2159">
                  <c:v>27.7</c:v>
                </c:pt>
                <c:pt idx="2160">
                  <c:v>28.077777777777779</c:v>
                </c:pt>
                <c:pt idx="2161">
                  <c:v>28.249999999999996</c:v>
                </c:pt>
                <c:pt idx="2162">
                  <c:v>28.62222222222222</c:v>
                </c:pt>
                <c:pt idx="2163">
                  <c:v>29.12777777777778</c:v>
                </c:pt>
                <c:pt idx="2164">
                  <c:v>29.338888888888889</c:v>
                </c:pt>
                <c:pt idx="2165">
                  <c:v>29.4</c:v>
                </c:pt>
                <c:pt idx="2166">
                  <c:v>29.87222222222222</c:v>
                </c:pt>
                <c:pt idx="2167">
                  <c:v>29.899999999999995</c:v>
                </c:pt>
                <c:pt idx="2168">
                  <c:v>30.549999999999997</c:v>
                </c:pt>
                <c:pt idx="2169">
                  <c:v>30.799999999999997</c:v>
                </c:pt>
                <c:pt idx="2170">
                  <c:v>30.661111111111108</c:v>
                </c:pt>
                <c:pt idx="2171">
                  <c:v>31.038888888888891</c:v>
                </c:pt>
                <c:pt idx="2172">
                  <c:v>31.038888888888891</c:v>
                </c:pt>
                <c:pt idx="2173">
                  <c:v>31.45</c:v>
                </c:pt>
                <c:pt idx="2174">
                  <c:v>31.677777777777774</c:v>
                </c:pt>
                <c:pt idx="2175">
                  <c:v>31.611111111111114</c:v>
                </c:pt>
                <c:pt idx="2176">
                  <c:v>32.049999999999997</c:v>
                </c:pt>
                <c:pt idx="2177">
                  <c:v>31.772222222222219</c:v>
                </c:pt>
                <c:pt idx="2178">
                  <c:v>32.18888888888889</c:v>
                </c:pt>
                <c:pt idx="2179">
                  <c:v>32.222222222222221</c:v>
                </c:pt>
                <c:pt idx="2180">
                  <c:v>32.62222222222222</c:v>
                </c:pt>
                <c:pt idx="2181">
                  <c:v>31.988888888888887</c:v>
                </c:pt>
                <c:pt idx="2182">
                  <c:v>31.522222222222219</c:v>
                </c:pt>
                <c:pt idx="2183">
                  <c:v>31.511111111111109</c:v>
                </c:pt>
                <c:pt idx="2184">
                  <c:v>31.022222222222222</c:v>
                </c:pt>
                <c:pt idx="2185">
                  <c:v>30.427777777777774</c:v>
                </c:pt>
                <c:pt idx="2186">
                  <c:v>28.038888888888888</c:v>
                </c:pt>
                <c:pt idx="2187">
                  <c:v>26.861111111111107</c:v>
                </c:pt>
                <c:pt idx="2188">
                  <c:v>25.911111111111111</c:v>
                </c:pt>
                <c:pt idx="2189">
                  <c:v>24.877777777777776</c:v>
                </c:pt>
                <c:pt idx="2190">
                  <c:v>24.18888888888889</c:v>
                </c:pt>
                <c:pt idx="2191">
                  <c:v>23.788888888888884</c:v>
                </c:pt>
                <c:pt idx="2192">
                  <c:v>23.322222222222223</c:v>
                </c:pt>
                <c:pt idx="2193">
                  <c:v>22.427777777777781</c:v>
                </c:pt>
                <c:pt idx="2194">
                  <c:v>21.7</c:v>
                </c:pt>
                <c:pt idx="2195">
                  <c:v>21.527777777777779</c:v>
                </c:pt>
                <c:pt idx="2196">
                  <c:v>20.811111111111106</c:v>
                </c:pt>
                <c:pt idx="2197">
                  <c:v>19.95</c:v>
                </c:pt>
                <c:pt idx="2198">
                  <c:v>19.827777777777776</c:v>
                </c:pt>
                <c:pt idx="2199">
                  <c:v>18.649999999999995</c:v>
                </c:pt>
                <c:pt idx="2200">
                  <c:v>17.827777777777779</c:v>
                </c:pt>
                <c:pt idx="2201">
                  <c:v>17.31111111111111</c:v>
                </c:pt>
                <c:pt idx="2202">
                  <c:v>17.011111111111109</c:v>
                </c:pt>
                <c:pt idx="2203">
                  <c:v>16.900000000000002</c:v>
                </c:pt>
                <c:pt idx="2204">
                  <c:v>16.472222222222221</c:v>
                </c:pt>
                <c:pt idx="2205">
                  <c:v>15.627777777777778</c:v>
                </c:pt>
                <c:pt idx="2206">
                  <c:v>15.46111111111111</c:v>
                </c:pt>
                <c:pt idx="2207">
                  <c:v>15.250000000000002</c:v>
                </c:pt>
                <c:pt idx="2208">
                  <c:v>14.788888888888888</c:v>
                </c:pt>
                <c:pt idx="2209">
                  <c:v>14.53888888888889</c:v>
                </c:pt>
                <c:pt idx="2210">
                  <c:v>14.111111111111111</c:v>
                </c:pt>
                <c:pt idx="2211">
                  <c:v>13.977777777777776</c:v>
                </c:pt>
                <c:pt idx="2212">
                  <c:v>13.638888888888888</c:v>
                </c:pt>
                <c:pt idx="2213">
                  <c:v>13.399999999999999</c:v>
                </c:pt>
                <c:pt idx="2214">
                  <c:v>13.25</c:v>
                </c:pt>
                <c:pt idx="2215">
                  <c:v>13.172222222222222</c:v>
                </c:pt>
                <c:pt idx="2216">
                  <c:v>13.15</c:v>
                </c:pt>
                <c:pt idx="2217">
                  <c:v>12.911111111111111</c:v>
                </c:pt>
                <c:pt idx="2218">
                  <c:v>12.927777777777779</c:v>
                </c:pt>
                <c:pt idx="2219">
                  <c:v>12.588888888888887</c:v>
                </c:pt>
                <c:pt idx="2220">
                  <c:v>12.772222222222222</c:v>
                </c:pt>
                <c:pt idx="2221">
                  <c:v>12.272222222222224</c:v>
                </c:pt>
                <c:pt idx="2222">
                  <c:v>12.138888888888889</c:v>
                </c:pt>
                <c:pt idx="2223">
                  <c:v>11.788888888888888</c:v>
                </c:pt>
                <c:pt idx="2224">
                  <c:v>11.822222222222223</c:v>
                </c:pt>
                <c:pt idx="2225">
                  <c:v>11.827777777777778</c:v>
                </c:pt>
                <c:pt idx="2226">
                  <c:v>11.577777777777779</c:v>
                </c:pt>
                <c:pt idx="2227">
                  <c:v>11.611111111111111</c:v>
                </c:pt>
                <c:pt idx="2228">
                  <c:v>11.722222222222223</c:v>
                </c:pt>
                <c:pt idx="2229">
                  <c:v>11.461111111111112</c:v>
                </c:pt>
                <c:pt idx="2230">
                  <c:v>11.272222222222222</c:v>
                </c:pt>
                <c:pt idx="2231">
                  <c:v>10.777777777777777</c:v>
                </c:pt>
                <c:pt idx="2232">
                  <c:v>10.777777777777777</c:v>
                </c:pt>
                <c:pt idx="2233">
                  <c:v>11.05</c:v>
                </c:pt>
                <c:pt idx="2234">
                  <c:v>10.911111111111111</c:v>
                </c:pt>
                <c:pt idx="2235">
                  <c:v>11.35</c:v>
                </c:pt>
                <c:pt idx="2236">
                  <c:v>12.2</c:v>
                </c:pt>
                <c:pt idx="2237">
                  <c:v>13.277777777777777</c:v>
                </c:pt>
                <c:pt idx="2238">
                  <c:v>14.749999999999998</c:v>
                </c:pt>
                <c:pt idx="2239">
                  <c:v>16.87777777777778</c:v>
                </c:pt>
                <c:pt idx="2240">
                  <c:v>17.55</c:v>
                </c:pt>
                <c:pt idx="2241">
                  <c:v>19.227777777777778</c:v>
                </c:pt>
                <c:pt idx="2242">
                  <c:v>20.288888888888888</c:v>
                </c:pt>
                <c:pt idx="2243">
                  <c:v>21.211111111111116</c:v>
                </c:pt>
                <c:pt idx="2244">
                  <c:v>22.261111111111106</c:v>
                </c:pt>
                <c:pt idx="2245">
                  <c:v>22.922222222222224</c:v>
                </c:pt>
                <c:pt idx="2246">
                  <c:v>24.15</c:v>
                </c:pt>
                <c:pt idx="2247">
                  <c:v>24.877777777777776</c:v>
                </c:pt>
                <c:pt idx="2248">
                  <c:v>25.877777777777776</c:v>
                </c:pt>
                <c:pt idx="2249">
                  <c:v>26.56111111111111</c:v>
                </c:pt>
                <c:pt idx="2250">
                  <c:v>27.449999999999996</c:v>
                </c:pt>
                <c:pt idx="2251">
                  <c:v>28.277777777777779</c:v>
                </c:pt>
                <c:pt idx="2252">
                  <c:v>29.027777777777779</c:v>
                </c:pt>
                <c:pt idx="2253">
                  <c:v>29.450000000000003</c:v>
                </c:pt>
                <c:pt idx="2254">
                  <c:v>30.161111111111115</c:v>
                </c:pt>
                <c:pt idx="2255">
                  <c:v>30.872222222222216</c:v>
                </c:pt>
                <c:pt idx="2256">
                  <c:v>31.027777777777775</c:v>
                </c:pt>
                <c:pt idx="2257">
                  <c:v>31.361111111111111</c:v>
                </c:pt>
                <c:pt idx="2258">
                  <c:v>31.777777777777779</c:v>
                </c:pt>
                <c:pt idx="2259">
                  <c:v>31.822222222222223</c:v>
                </c:pt>
                <c:pt idx="2260">
                  <c:v>31.988888888888887</c:v>
                </c:pt>
                <c:pt idx="2261">
                  <c:v>32.611111111111114</c:v>
                </c:pt>
                <c:pt idx="2262">
                  <c:v>33.161111111111111</c:v>
                </c:pt>
                <c:pt idx="2263">
                  <c:v>33.072222222222223</c:v>
                </c:pt>
                <c:pt idx="2264">
                  <c:v>33.411111111111111</c:v>
                </c:pt>
                <c:pt idx="2265">
                  <c:v>33.388888888888886</c:v>
                </c:pt>
                <c:pt idx="2266">
                  <c:v>33.761111111111106</c:v>
                </c:pt>
                <c:pt idx="2267">
                  <c:v>34.161111111111104</c:v>
                </c:pt>
                <c:pt idx="2268">
                  <c:v>33.949999999999996</c:v>
                </c:pt>
                <c:pt idx="2269">
                  <c:v>34.088888888888889</c:v>
                </c:pt>
                <c:pt idx="2270">
                  <c:v>34.4</c:v>
                </c:pt>
                <c:pt idx="2271">
                  <c:v>34.072222222222223</c:v>
                </c:pt>
                <c:pt idx="2272">
                  <c:v>33.861111111111114</c:v>
                </c:pt>
                <c:pt idx="2273">
                  <c:v>34.227777777777774</c:v>
                </c:pt>
                <c:pt idx="2274">
                  <c:v>33.777777777777779</c:v>
                </c:pt>
                <c:pt idx="2275">
                  <c:v>32.822222222222223</c:v>
                </c:pt>
                <c:pt idx="2276">
                  <c:v>33.911111111111111</c:v>
                </c:pt>
                <c:pt idx="2277">
                  <c:v>33.511111111111106</c:v>
                </c:pt>
                <c:pt idx="2278">
                  <c:v>33.377777777777773</c:v>
                </c:pt>
                <c:pt idx="2279">
                  <c:v>32.977777777777774</c:v>
                </c:pt>
                <c:pt idx="2280">
                  <c:v>32.177777777777777</c:v>
                </c:pt>
                <c:pt idx="2281">
                  <c:v>29.8</c:v>
                </c:pt>
                <c:pt idx="2282">
                  <c:v>28.627777777777776</c:v>
                </c:pt>
                <c:pt idx="2283">
                  <c:v>27.81111111111111</c:v>
                </c:pt>
                <c:pt idx="2284">
                  <c:v>27.088888888888892</c:v>
                </c:pt>
                <c:pt idx="2285">
                  <c:v>26.388888888888889</c:v>
                </c:pt>
                <c:pt idx="2286">
                  <c:v>25.977777777777781</c:v>
                </c:pt>
                <c:pt idx="2287">
                  <c:v>25.999999999999996</c:v>
                </c:pt>
                <c:pt idx="2288">
                  <c:v>25.888888888888886</c:v>
                </c:pt>
                <c:pt idx="2289">
                  <c:v>25.861111111111107</c:v>
                </c:pt>
                <c:pt idx="2290">
                  <c:v>25.427777777777774</c:v>
                </c:pt>
                <c:pt idx="2291">
                  <c:v>25.088888888888885</c:v>
                </c:pt>
                <c:pt idx="2292">
                  <c:v>24.772222222222222</c:v>
                </c:pt>
                <c:pt idx="2293">
                  <c:v>24.572222222222223</c:v>
                </c:pt>
                <c:pt idx="2294">
                  <c:v>24.427777777777777</c:v>
                </c:pt>
                <c:pt idx="2295">
                  <c:v>24.311111111111114</c:v>
                </c:pt>
                <c:pt idx="2296">
                  <c:v>24.099999999999998</c:v>
                </c:pt>
                <c:pt idx="2297">
                  <c:v>23.850000000000005</c:v>
                </c:pt>
                <c:pt idx="2298">
                  <c:v>23.711111111111116</c:v>
                </c:pt>
                <c:pt idx="2299">
                  <c:v>23.638888888888886</c:v>
                </c:pt>
                <c:pt idx="2300">
                  <c:v>23.577777777777776</c:v>
                </c:pt>
                <c:pt idx="2301">
                  <c:v>23.277777777777782</c:v>
                </c:pt>
                <c:pt idx="2302">
                  <c:v>23.127777777777776</c:v>
                </c:pt>
                <c:pt idx="2303">
                  <c:v>22.872222222222224</c:v>
                </c:pt>
                <c:pt idx="2304">
                  <c:v>22.338888888888885</c:v>
                </c:pt>
                <c:pt idx="2305">
                  <c:v>22.088888888888892</c:v>
                </c:pt>
                <c:pt idx="2306">
                  <c:v>21.849999999999998</c:v>
                </c:pt>
                <c:pt idx="2307">
                  <c:v>21.427777777777774</c:v>
                </c:pt>
                <c:pt idx="2308">
                  <c:v>21.177777777777781</c:v>
                </c:pt>
                <c:pt idx="2309">
                  <c:v>21.522222222222219</c:v>
                </c:pt>
                <c:pt idx="2310">
                  <c:v>21.7</c:v>
                </c:pt>
                <c:pt idx="2311">
                  <c:v>21.18888888888889</c:v>
                </c:pt>
                <c:pt idx="2312">
                  <c:v>20.927777777777777</c:v>
                </c:pt>
                <c:pt idx="2313">
                  <c:v>21.272222222222226</c:v>
                </c:pt>
                <c:pt idx="2314">
                  <c:v>21.31111111111111</c:v>
                </c:pt>
                <c:pt idx="2315">
                  <c:v>21.461111111111109</c:v>
                </c:pt>
                <c:pt idx="2316">
                  <c:v>21.588888888888889</c:v>
                </c:pt>
                <c:pt idx="2317">
                  <c:v>21.7</c:v>
                </c:pt>
                <c:pt idx="2318">
                  <c:v>21.772222222222222</c:v>
                </c:pt>
                <c:pt idx="2319">
                  <c:v>21.761111111111113</c:v>
                </c:pt>
                <c:pt idx="2320">
                  <c:v>21.611111111111114</c:v>
                </c:pt>
                <c:pt idx="2321">
                  <c:v>21.5</c:v>
                </c:pt>
                <c:pt idx="2322">
                  <c:v>21.31111111111111</c:v>
                </c:pt>
                <c:pt idx="2323">
                  <c:v>21.411111111111115</c:v>
                </c:pt>
                <c:pt idx="2324">
                  <c:v>21.222222222222225</c:v>
                </c:pt>
                <c:pt idx="2325">
                  <c:v>20.999999999999996</c:v>
                </c:pt>
                <c:pt idx="2326">
                  <c:v>20.827777777777776</c:v>
                </c:pt>
                <c:pt idx="2327">
                  <c:v>20.700000000000003</c:v>
                </c:pt>
                <c:pt idx="2328">
                  <c:v>20.677777777777777</c:v>
                </c:pt>
                <c:pt idx="2329">
                  <c:v>20.722222222222221</c:v>
                </c:pt>
                <c:pt idx="2330">
                  <c:v>20.788888888888888</c:v>
                </c:pt>
                <c:pt idx="2331">
                  <c:v>20.772222222222222</c:v>
                </c:pt>
                <c:pt idx="2332">
                  <c:v>21.072222222222226</c:v>
                </c:pt>
                <c:pt idx="2333">
                  <c:v>21.622222222222224</c:v>
                </c:pt>
                <c:pt idx="2334">
                  <c:v>22.272222222222222</c:v>
                </c:pt>
                <c:pt idx="2335">
                  <c:v>22.9</c:v>
                </c:pt>
                <c:pt idx="2336">
                  <c:v>23.611111111111111</c:v>
                </c:pt>
                <c:pt idx="2337">
                  <c:v>24.099999999999998</c:v>
                </c:pt>
                <c:pt idx="2338">
                  <c:v>24.738888888888887</c:v>
                </c:pt>
                <c:pt idx="2339">
                  <c:v>25.349999999999998</c:v>
                </c:pt>
                <c:pt idx="2340">
                  <c:v>26.18888888888889</c:v>
                </c:pt>
                <c:pt idx="2341">
                  <c:v>26.411111111111115</c:v>
                </c:pt>
                <c:pt idx="2342">
                  <c:v>27.422222222222221</c:v>
                </c:pt>
                <c:pt idx="2343">
                  <c:v>28.000000000000004</c:v>
                </c:pt>
                <c:pt idx="2344">
                  <c:v>28.8</c:v>
                </c:pt>
                <c:pt idx="2345">
                  <c:v>29.222222222222218</c:v>
                </c:pt>
                <c:pt idx="2346">
                  <c:v>29.227777777777778</c:v>
                </c:pt>
                <c:pt idx="2347">
                  <c:v>30.172222222222224</c:v>
                </c:pt>
                <c:pt idx="2348">
                  <c:v>30.288888888888884</c:v>
                </c:pt>
                <c:pt idx="2349">
                  <c:v>30.211111111111109</c:v>
                </c:pt>
                <c:pt idx="2350">
                  <c:v>29.961111111111116</c:v>
                </c:pt>
                <c:pt idx="2351">
                  <c:v>30.927777777777777</c:v>
                </c:pt>
                <c:pt idx="2352">
                  <c:v>32.261111111111106</c:v>
                </c:pt>
                <c:pt idx="2353">
                  <c:v>31.972222222222221</c:v>
                </c:pt>
                <c:pt idx="2354">
                  <c:v>30.988888888888887</c:v>
                </c:pt>
                <c:pt idx="2355">
                  <c:v>32.1</c:v>
                </c:pt>
                <c:pt idx="2356">
                  <c:v>32.827777777777776</c:v>
                </c:pt>
                <c:pt idx="2357">
                  <c:v>32.861111111111114</c:v>
                </c:pt>
                <c:pt idx="2358">
                  <c:v>31.999999999999996</c:v>
                </c:pt>
                <c:pt idx="2359">
                  <c:v>33.85</c:v>
                </c:pt>
                <c:pt idx="2360">
                  <c:v>31.750000000000004</c:v>
                </c:pt>
                <c:pt idx="2361">
                  <c:v>32.62777777777778</c:v>
                </c:pt>
                <c:pt idx="2362">
                  <c:v>32.87222222222222</c:v>
                </c:pt>
                <c:pt idx="2363">
                  <c:v>31.722222222222218</c:v>
                </c:pt>
                <c:pt idx="2364">
                  <c:v>32.072222222222223</c:v>
                </c:pt>
                <c:pt idx="2365">
                  <c:v>33.261111111111113</c:v>
                </c:pt>
                <c:pt idx="2366">
                  <c:v>32.62777777777778</c:v>
                </c:pt>
                <c:pt idx="2367">
                  <c:v>32.927777777777777</c:v>
                </c:pt>
                <c:pt idx="2368">
                  <c:v>33.87777777777778</c:v>
                </c:pt>
                <c:pt idx="2369">
                  <c:v>33.838888888888889</c:v>
                </c:pt>
                <c:pt idx="2370">
                  <c:v>33.522222222222226</c:v>
                </c:pt>
                <c:pt idx="2371">
                  <c:v>33.06111111111111</c:v>
                </c:pt>
                <c:pt idx="2372">
                  <c:v>32.138888888888886</c:v>
                </c:pt>
                <c:pt idx="2373">
                  <c:v>31.772222222222219</c:v>
                </c:pt>
                <c:pt idx="2374">
                  <c:v>31.072222222222226</c:v>
                </c:pt>
                <c:pt idx="2375">
                  <c:v>30.538888888888888</c:v>
                </c:pt>
                <c:pt idx="2376">
                  <c:v>29.827777777777776</c:v>
                </c:pt>
                <c:pt idx="2377">
                  <c:v>29.172222222222224</c:v>
                </c:pt>
                <c:pt idx="2378">
                  <c:v>28.461111111111112</c:v>
                </c:pt>
                <c:pt idx="2379">
                  <c:v>27.827777777777779</c:v>
                </c:pt>
                <c:pt idx="2380">
                  <c:v>27.427777777777781</c:v>
                </c:pt>
                <c:pt idx="2381">
                  <c:v>27.072222222222223</c:v>
                </c:pt>
                <c:pt idx="2382">
                  <c:v>26.738888888888887</c:v>
                </c:pt>
                <c:pt idx="2383">
                  <c:v>26.327777777777776</c:v>
                </c:pt>
                <c:pt idx="2384">
                  <c:v>26.06111111111111</c:v>
                </c:pt>
                <c:pt idx="2385">
                  <c:v>25.622222222222224</c:v>
                </c:pt>
                <c:pt idx="2386">
                  <c:v>25.4</c:v>
                </c:pt>
                <c:pt idx="2387">
                  <c:v>25.338888888888889</c:v>
                </c:pt>
                <c:pt idx="2388">
                  <c:v>25.238888888888891</c:v>
                </c:pt>
                <c:pt idx="2389">
                  <c:v>25.288888888888884</c:v>
                </c:pt>
                <c:pt idx="2390">
                  <c:v>25.1</c:v>
                </c:pt>
                <c:pt idx="2391">
                  <c:v>24.899999999999995</c:v>
                </c:pt>
                <c:pt idx="2392">
                  <c:v>24.822222222222226</c:v>
                </c:pt>
                <c:pt idx="2393">
                  <c:v>24.372222222222224</c:v>
                </c:pt>
                <c:pt idx="2394">
                  <c:v>23.127777777777776</c:v>
                </c:pt>
                <c:pt idx="2395">
                  <c:v>22.838888888888889</c:v>
                </c:pt>
                <c:pt idx="2396">
                  <c:v>22.661111111111115</c:v>
                </c:pt>
                <c:pt idx="2397">
                  <c:v>22.249999999999996</c:v>
                </c:pt>
                <c:pt idx="2398">
                  <c:v>21.999999999999996</c:v>
                </c:pt>
                <c:pt idx="2399">
                  <c:v>21.477777777777774</c:v>
                </c:pt>
                <c:pt idx="2400">
                  <c:v>21.25</c:v>
                </c:pt>
                <c:pt idx="2401">
                  <c:v>21.288888888888884</c:v>
                </c:pt>
                <c:pt idx="2402">
                  <c:v>21.077777777777776</c:v>
                </c:pt>
                <c:pt idx="2403">
                  <c:v>21.1</c:v>
                </c:pt>
                <c:pt idx="2404">
                  <c:v>20.988888888888891</c:v>
                </c:pt>
                <c:pt idx="2405">
                  <c:v>21.111111111111111</c:v>
                </c:pt>
                <c:pt idx="2406">
                  <c:v>21.12222222222222</c:v>
                </c:pt>
                <c:pt idx="2407">
                  <c:v>21.06111111111111</c:v>
                </c:pt>
                <c:pt idx="2408">
                  <c:v>21.022222222222222</c:v>
                </c:pt>
                <c:pt idx="2409">
                  <c:v>20.949999999999996</c:v>
                </c:pt>
                <c:pt idx="2410">
                  <c:v>21.05</c:v>
                </c:pt>
                <c:pt idx="2411">
                  <c:v>20.988888888888891</c:v>
                </c:pt>
                <c:pt idx="2412">
                  <c:v>20.988888888888891</c:v>
                </c:pt>
                <c:pt idx="2413">
                  <c:v>20.938888888888886</c:v>
                </c:pt>
                <c:pt idx="2414">
                  <c:v>20.888888888888886</c:v>
                </c:pt>
                <c:pt idx="2415">
                  <c:v>20.799999999999997</c:v>
                </c:pt>
                <c:pt idx="2416">
                  <c:v>20.738888888888887</c:v>
                </c:pt>
                <c:pt idx="2417">
                  <c:v>20.772222222222222</c:v>
                </c:pt>
                <c:pt idx="2418">
                  <c:v>20.838888888888892</c:v>
                </c:pt>
                <c:pt idx="2419">
                  <c:v>21.1</c:v>
                </c:pt>
                <c:pt idx="2420">
                  <c:v>21.177777777777781</c:v>
                </c:pt>
                <c:pt idx="2421">
                  <c:v>21.18888888888889</c:v>
                </c:pt>
                <c:pt idx="2422">
                  <c:v>21.127777777777776</c:v>
                </c:pt>
                <c:pt idx="2423">
                  <c:v>21.222222222222225</c:v>
                </c:pt>
                <c:pt idx="2424">
                  <c:v>21.511111111111109</c:v>
                </c:pt>
                <c:pt idx="2425">
                  <c:v>21.611111111111114</c:v>
                </c:pt>
                <c:pt idx="2426">
                  <c:v>21.738888888888887</c:v>
                </c:pt>
                <c:pt idx="2427">
                  <c:v>21.750000000000004</c:v>
                </c:pt>
                <c:pt idx="2428">
                  <c:v>21.727777777777778</c:v>
                </c:pt>
                <c:pt idx="2429">
                  <c:v>21.461111111111109</c:v>
                </c:pt>
                <c:pt idx="2430">
                  <c:v>20.677777777777777</c:v>
                </c:pt>
                <c:pt idx="2431">
                  <c:v>20.577777777777779</c:v>
                </c:pt>
                <c:pt idx="2432">
                  <c:v>20.511111111111113</c:v>
                </c:pt>
                <c:pt idx="2433">
                  <c:v>20.37777777777778</c:v>
                </c:pt>
                <c:pt idx="2434">
                  <c:v>20.411111111111108</c:v>
                </c:pt>
                <c:pt idx="2435">
                  <c:v>20.261111111111109</c:v>
                </c:pt>
                <c:pt idx="2436">
                  <c:v>19.988888888888891</c:v>
                </c:pt>
                <c:pt idx="2437">
                  <c:v>19.95</c:v>
                </c:pt>
                <c:pt idx="2438">
                  <c:v>19.322222222222223</c:v>
                </c:pt>
                <c:pt idx="2439">
                  <c:v>19.172222222222224</c:v>
                </c:pt>
                <c:pt idx="2440">
                  <c:v>19.138888888888889</c:v>
                </c:pt>
                <c:pt idx="2441">
                  <c:v>19.099999999999998</c:v>
                </c:pt>
                <c:pt idx="2442">
                  <c:v>19.277777777777779</c:v>
                </c:pt>
                <c:pt idx="2443">
                  <c:v>19.227777777777778</c:v>
                </c:pt>
                <c:pt idx="2444">
                  <c:v>19.588888888888892</c:v>
                </c:pt>
                <c:pt idx="2445">
                  <c:v>19.638888888888886</c:v>
                </c:pt>
                <c:pt idx="2446">
                  <c:v>19.788888888888891</c:v>
                </c:pt>
                <c:pt idx="2447">
                  <c:v>20.12777777777778</c:v>
                </c:pt>
                <c:pt idx="2448">
                  <c:v>20.638888888888893</c:v>
                </c:pt>
                <c:pt idx="2449">
                  <c:v>20.877777777777776</c:v>
                </c:pt>
                <c:pt idx="2450">
                  <c:v>21.06111111111111</c:v>
                </c:pt>
                <c:pt idx="2451">
                  <c:v>21.05</c:v>
                </c:pt>
                <c:pt idx="2452">
                  <c:v>20.777777777777782</c:v>
                </c:pt>
                <c:pt idx="2453">
                  <c:v>20.638888888888893</c:v>
                </c:pt>
                <c:pt idx="2454">
                  <c:v>20.422222222222224</c:v>
                </c:pt>
                <c:pt idx="2455">
                  <c:v>20.422222222222224</c:v>
                </c:pt>
                <c:pt idx="2456">
                  <c:v>20.572222222222223</c:v>
                </c:pt>
                <c:pt idx="2457">
                  <c:v>20.599999999999998</c:v>
                </c:pt>
                <c:pt idx="2458">
                  <c:v>20.527777777777779</c:v>
                </c:pt>
                <c:pt idx="2459">
                  <c:v>20.288888888888888</c:v>
                </c:pt>
                <c:pt idx="2460">
                  <c:v>20.37777777777778</c:v>
                </c:pt>
                <c:pt idx="2461">
                  <c:v>20.477777777777778</c:v>
                </c:pt>
                <c:pt idx="2462">
                  <c:v>20.627777777777776</c:v>
                </c:pt>
                <c:pt idx="2463">
                  <c:v>20.872222222222216</c:v>
                </c:pt>
                <c:pt idx="2464">
                  <c:v>20.838888888888892</c:v>
                </c:pt>
                <c:pt idx="2465">
                  <c:v>20.672222222222217</c:v>
                </c:pt>
                <c:pt idx="2466">
                  <c:v>20.422222222222224</c:v>
                </c:pt>
                <c:pt idx="2467">
                  <c:v>21.288888888888884</c:v>
                </c:pt>
                <c:pt idx="2468">
                  <c:v>20.811111111111106</c:v>
                </c:pt>
                <c:pt idx="2469">
                  <c:v>20.327777777777779</c:v>
                </c:pt>
                <c:pt idx="2470">
                  <c:v>20.011111111111109</c:v>
                </c:pt>
                <c:pt idx="2471">
                  <c:v>19.822222222222226</c:v>
                </c:pt>
                <c:pt idx="2472">
                  <c:v>19.661111111111111</c:v>
                </c:pt>
                <c:pt idx="2473">
                  <c:v>19.377777777777776</c:v>
                </c:pt>
                <c:pt idx="2474">
                  <c:v>19.411111111111108</c:v>
                </c:pt>
                <c:pt idx="2475">
                  <c:v>19.861111111111111</c:v>
                </c:pt>
                <c:pt idx="2476">
                  <c:v>20.427777777777774</c:v>
                </c:pt>
                <c:pt idx="2477">
                  <c:v>20.388888888888889</c:v>
                </c:pt>
                <c:pt idx="2478">
                  <c:v>20.811111111111106</c:v>
                </c:pt>
                <c:pt idx="2479">
                  <c:v>20.372222222222224</c:v>
                </c:pt>
                <c:pt idx="2480">
                  <c:v>20.811111111111106</c:v>
                </c:pt>
                <c:pt idx="2481">
                  <c:v>20.638888888888893</c:v>
                </c:pt>
                <c:pt idx="2482">
                  <c:v>20.549999999999997</c:v>
                </c:pt>
                <c:pt idx="2483">
                  <c:v>20.388888888888889</c:v>
                </c:pt>
                <c:pt idx="2484">
                  <c:v>20.288888888888888</c:v>
                </c:pt>
                <c:pt idx="2485">
                  <c:v>20.272222222222219</c:v>
                </c:pt>
                <c:pt idx="2486">
                  <c:v>20.272222222222219</c:v>
                </c:pt>
                <c:pt idx="2487">
                  <c:v>20.372222222222224</c:v>
                </c:pt>
                <c:pt idx="2488">
                  <c:v>20.361111111111114</c:v>
                </c:pt>
                <c:pt idx="2489">
                  <c:v>20.500000000000004</c:v>
                </c:pt>
                <c:pt idx="2490">
                  <c:v>20.561111111111114</c:v>
                </c:pt>
                <c:pt idx="2491">
                  <c:v>20.477777777777778</c:v>
                </c:pt>
                <c:pt idx="2492">
                  <c:v>20.477777777777778</c:v>
                </c:pt>
                <c:pt idx="2493">
                  <c:v>20.538888888888888</c:v>
                </c:pt>
                <c:pt idx="2494">
                  <c:v>20.549999999999997</c:v>
                </c:pt>
                <c:pt idx="2495">
                  <c:v>20.661111111111108</c:v>
                </c:pt>
                <c:pt idx="2496">
                  <c:v>20.37777777777778</c:v>
                </c:pt>
                <c:pt idx="2497">
                  <c:v>20.211111111111109</c:v>
                </c:pt>
                <c:pt idx="2498">
                  <c:v>19.988888888888891</c:v>
                </c:pt>
                <c:pt idx="2499">
                  <c:v>19.972222222222225</c:v>
                </c:pt>
                <c:pt idx="2500">
                  <c:v>20.138888888888889</c:v>
                </c:pt>
                <c:pt idx="2501">
                  <c:v>20.549999999999997</c:v>
                </c:pt>
                <c:pt idx="2502">
                  <c:v>20.727777777777778</c:v>
                </c:pt>
                <c:pt idx="2503">
                  <c:v>20.988888888888891</c:v>
                </c:pt>
                <c:pt idx="2504">
                  <c:v>21.149999999999995</c:v>
                </c:pt>
                <c:pt idx="2505">
                  <c:v>21.172222222222221</c:v>
                </c:pt>
                <c:pt idx="2506">
                  <c:v>21.161111111111111</c:v>
                </c:pt>
                <c:pt idx="2507">
                  <c:v>21.027777777777775</c:v>
                </c:pt>
                <c:pt idx="2508">
                  <c:v>21.072222222222226</c:v>
                </c:pt>
                <c:pt idx="2509">
                  <c:v>20.961111111111112</c:v>
                </c:pt>
                <c:pt idx="2510">
                  <c:v>20.888888888888886</c:v>
                </c:pt>
                <c:pt idx="2511">
                  <c:v>20.949999999999996</c:v>
                </c:pt>
                <c:pt idx="2512">
                  <c:v>21.077777777777776</c:v>
                </c:pt>
                <c:pt idx="2513">
                  <c:v>21.06111111111111</c:v>
                </c:pt>
                <c:pt idx="2514">
                  <c:v>20.85</c:v>
                </c:pt>
                <c:pt idx="2515">
                  <c:v>20.777777777777782</c:v>
                </c:pt>
                <c:pt idx="2516">
                  <c:v>20.650000000000002</c:v>
                </c:pt>
                <c:pt idx="2517">
                  <c:v>20.277777777777779</c:v>
                </c:pt>
                <c:pt idx="2518">
                  <c:v>20.372222222222224</c:v>
                </c:pt>
                <c:pt idx="2519">
                  <c:v>19.899999999999995</c:v>
                </c:pt>
                <c:pt idx="2520">
                  <c:v>19.699999999999996</c:v>
                </c:pt>
                <c:pt idx="2521">
                  <c:v>20.12777777777778</c:v>
                </c:pt>
                <c:pt idx="2522">
                  <c:v>20.288888888888888</c:v>
                </c:pt>
                <c:pt idx="2523">
                  <c:v>20.438888888888894</c:v>
                </c:pt>
                <c:pt idx="2524">
                  <c:v>20.688888888888886</c:v>
                </c:pt>
                <c:pt idx="2525">
                  <c:v>21.227777777777774</c:v>
                </c:pt>
                <c:pt idx="2526">
                  <c:v>21.938888888888886</c:v>
                </c:pt>
                <c:pt idx="2527">
                  <c:v>22.75</c:v>
                </c:pt>
                <c:pt idx="2528">
                  <c:v>23.75</c:v>
                </c:pt>
                <c:pt idx="2529">
                  <c:v>23.988888888888891</c:v>
                </c:pt>
                <c:pt idx="2530">
                  <c:v>24.450000000000003</c:v>
                </c:pt>
                <c:pt idx="2531">
                  <c:v>24.711111111111112</c:v>
                </c:pt>
                <c:pt idx="2532">
                  <c:v>25.672222222222217</c:v>
                </c:pt>
                <c:pt idx="2533">
                  <c:v>26.127777777777776</c:v>
                </c:pt>
                <c:pt idx="2534">
                  <c:v>26.62777777777778</c:v>
                </c:pt>
                <c:pt idx="2535">
                  <c:v>27.222222222222221</c:v>
                </c:pt>
                <c:pt idx="2536">
                  <c:v>27.522222222222226</c:v>
                </c:pt>
                <c:pt idx="2537">
                  <c:v>28.172222222222217</c:v>
                </c:pt>
                <c:pt idx="2538">
                  <c:v>28.388888888888886</c:v>
                </c:pt>
                <c:pt idx="2539">
                  <c:v>28.8</c:v>
                </c:pt>
                <c:pt idx="2540">
                  <c:v>29.12777777777778</c:v>
                </c:pt>
                <c:pt idx="2541">
                  <c:v>29</c:v>
                </c:pt>
                <c:pt idx="2542">
                  <c:v>29.761111111111106</c:v>
                </c:pt>
                <c:pt idx="2543">
                  <c:v>30.12222222222222</c:v>
                </c:pt>
                <c:pt idx="2544">
                  <c:v>30.722222222222221</c:v>
                </c:pt>
                <c:pt idx="2545">
                  <c:v>30.638888888888893</c:v>
                </c:pt>
                <c:pt idx="2546">
                  <c:v>31.088888888888885</c:v>
                </c:pt>
                <c:pt idx="2547">
                  <c:v>31.288888888888884</c:v>
                </c:pt>
                <c:pt idx="2548">
                  <c:v>31.68888888888889</c:v>
                </c:pt>
                <c:pt idx="2549">
                  <c:v>32.272222222222226</c:v>
                </c:pt>
                <c:pt idx="2550">
                  <c:v>32.322222222222223</c:v>
                </c:pt>
                <c:pt idx="2551">
                  <c:v>32.161111111111111</c:v>
                </c:pt>
                <c:pt idx="2552">
                  <c:v>32.238888888888887</c:v>
                </c:pt>
                <c:pt idx="2553">
                  <c:v>33.022222222222219</c:v>
                </c:pt>
                <c:pt idx="2554">
                  <c:v>33.449999999999996</c:v>
                </c:pt>
                <c:pt idx="2555">
                  <c:v>33.472222222222221</c:v>
                </c:pt>
                <c:pt idx="2556">
                  <c:v>33.5</c:v>
                </c:pt>
                <c:pt idx="2557">
                  <c:v>33.31111111111111</c:v>
                </c:pt>
                <c:pt idx="2558">
                  <c:v>33.027777777777779</c:v>
                </c:pt>
                <c:pt idx="2559">
                  <c:v>32.388888888888886</c:v>
                </c:pt>
                <c:pt idx="2560">
                  <c:v>31.677777777777774</c:v>
                </c:pt>
                <c:pt idx="2561">
                  <c:v>31.038888888888891</c:v>
                </c:pt>
                <c:pt idx="2562">
                  <c:v>30.572222222222223</c:v>
                </c:pt>
                <c:pt idx="2563">
                  <c:v>30.4</c:v>
                </c:pt>
                <c:pt idx="2564">
                  <c:v>29.561111111111106</c:v>
                </c:pt>
                <c:pt idx="2565">
                  <c:v>28.927777777777774</c:v>
                </c:pt>
                <c:pt idx="2566">
                  <c:v>28.427777777777777</c:v>
                </c:pt>
                <c:pt idx="2567">
                  <c:v>27.849999999999998</c:v>
                </c:pt>
                <c:pt idx="2568">
                  <c:v>27.022222222222222</c:v>
                </c:pt>
                <c:pt idx="2569">
                  <c:v>26.522222222222219</c:v>
                </c:pt>
                <c:pt idx="2570">
                  <c:v>26.127777777777776</c:v>
                </c:pt>
                <c:pt idx="2571">
                  <c:v>25.727777777777778</c:v>
                </c:pt>
                <c:pt idx="2572">
                  <c:v>25.31111111111111</c:v>
                </c:pt>
                <c:pt idx="2573">
                  <c:v>24.927777777777781</c:v>
                </c:pt>
                <c:pt idx="2574">
                  <c:v>24.738888888888887</c:v>
                </c:pt>
                <c:pt idx="2575">
                  <c:v>24.650000000000002</c:v>
                </c:pt>
                <c:pt idx="2576">
                  <c:v>24.488888888888887</c:v>
                </c:pt>
                <c:pt idx="2577">
                  <c:v>24.538888888888888</c:v>
                </c:pt>
                <c:pt idx="2578">
                  <c:v>24.522222222222222</c:v>
                </c:pt>
                <c:pt idx="2579">
                  <c:v>24.81111111111111</c:v>
                </c:pt>
                <c:pt idx="2580">
                  <c:v>24.899999999999995</c:v>
                </c:pt>
                <c:pt idx="2581">
                  <c:v>24.927777777777781</c:v>
                </c:pt>
                <c:pt idx="2582">
                  <c:v>24.972222222222221</c:v>
                </c:pt>
                <c:pt idx="2583">
                  <c:v>24.888888888888886</c:v>
                </c:pt>
                <c:pt idx="2584">
                  <c:v>24.661111111111111</c:v>
                </c:pt>
                <c:pt idx="2585">
                  <c:v>24.761111111111106</c:v>
                </c:pt>
                <c:pt idx="2586">
                  <c:v>24.761111111111106</c:v>
                </c:pt>
                <c:pt idx="2587">
                  <c:v>24.761111111111106</c:v>
                </c:pt>
                <c:pt idx="2588">
                  <c:v>24.711111111111112</c:v>
                </c:pt>
                <c:pt idx="2589">
                  <c:v>24.561111111111106</c:v>
                </c:pt>
                <c:pt idx="2590">
                  <c:v>24.477777777777778</c:v>
                </c:pt>
                <c:pt idx="2591">
                  <c:v>24.4</c:v>
                </c:pt>
                <c:pt idx="2592">
                  <c:v>24.422222222222217</c:v>
                </c:pt>
                <c:pt idx="2593">
                  <c:v>24.361111111111107</c:v>
                </c:pt>
                <c:pt idx="2594">
                  <c:v>24.349999999999998</c:v>
                </c:pt>
                <c:pt idx="2595">
                  <c:v>24.277777777777779</c:v>
                </c:pt>
                <c:pt idx="2596">
                  <c:v>24.18888888888889</c:v>
                </c:pt>
                <c:pt idx="2597">
                  <c:v>24.138888888888889</c:v>
                </c:pt>
                <c:pt idx="2598">
                  <c:v>24.322222222222223</c:v>
                </c:pt>
                <c:pt idx="2599">
                  <c:v>24.461111111111112</c:v>
                </c:pt>
                <c:pt idx="2600">
                  <c:v>24.477777777777778</c:v>
                </c:pt>
                <c:pt idx="2601">
                  <c:v>24.699999999999996</c:v>
                </c:pt>
                <c:pt idx="2602">
                  <c:v>24.711111111111112</c:v>
                </c:pt>
                <c:pt idx="2603">
                  <c:v>24.6</c:v>
                </c:pt>
                <c:pt idx="2604">
                  <c:v>24.538888888888888</c:v>
                </c:pt>
                <c:pt idx="2605">
                  <c:v>24.572222222222223</c:v>
                </c:pt>
                <c:pt idx="2606">
                  <c:v>24.472222222222221</c:v>
                </c:pt>
                <c:pt idx="2607">
                  <c:v>24.222222222222218</c:v>
                </c:pt>
                <c:pt idx="2608">
                  <c:v>23.75</c:v>
                </c:pt>
                <c:pt idx="2609">
                  <c:v>23.172222222222217</c:v>
                </c:pt>
                <c:pt idx="2610">
                  <c:v>22.111111111111111</c:v>
                </c:pt>
                <c:pt idx="2611">
                  <c:v>21.472222222222225</c:v>
                </c:pt>
                <c:pt idx="2612">
                  <c:v>21.4</c:v>
                </c:pt>
                <c:pt idx="2613">
                  <c:v>21.2</c:v>
                </c:pt>
                <c:pt idx="2614">
                  <c:v>21.222222222222225</c:v>
                </c:pt>
                <c:pt idx="2615">
                  <c:v>21.37222222222222</c:v>
                </c:pt>
                <c:pt idx="2616">
                  <c:v>21.411111111111115</c:v>
                </c:pt>
                <c:pt idx="2617">
                  <c:v>21.2</c:v>
                </c:pt>
                <c:pt idx="2618">
                  <c:v>20.999999999999996</c:v>
                </c:pt>
                <c:pt idx="2619">
                  <c:v>21.161111111111111</c:v>
                </c:pt>
                <c:pt idx="2620">
                  <c:v>21.588888888888889</c:v>
                </c:pt>
                <c:pt idx="2621">
                  <c:v>22.088888888888892</c:v>
                </c:pt>
                <c:pt idx="2622">
                  <c:v>22.37222222222222</c:v>
                </c:pt>
                <c:pt idx="2623">
                  <c:v>22.222222222222221</c:v>
                </c:pt>
                <c:pt idx="2624">
                  <c:v>20.85</c:v>
                </c:pt>
                <c:pt idx="2625">
                  <c:v>20.722222222222221</c:v>
                </c:pt>
                <c:pt idx="2626">
                  <c:v>21.072222222222226</c:v>
                </c:pt>
                <c:pt idx="2627">
                  <c:v>21.177777777777781</c:v>
                </c:pt>
                <c:pt idx="2628">
                  <c:v>21.111111111111111</c:v>
                </c:pt>
                <c:pt idx="2629">
                  <c:v>21.227777777777774</c:v>
                </c:pt>
                <c:pt idx="2630">
                  <c:v>21.127777777777776</c:v>
                </c:pt>
                <c:pt idx="2631">
                  <c:v>21.622222222222224</c:v>
                </c:pt>
                <c:pt idx="2632">
                  <c:v>21.788888888888888</c:v>
                </c:pt>
                <c:pt idx="2633">
                  <c:v>21.777777777777779</c:v>
                </c:pt>
                <c:pt idx="2634">
                  <c:v>22.027777777777782</c:v>
                </c:pt>
                <c:pt idx="2635">
                  <c:v>22.238888888888891</c:v>
                </c:pt>
                <c:pt idx="2636">
                  <c:v>22.811111111111114</c:v>
                </c:pt>
                <c:pt idx="2637">
                  <c:v>23.238888888888887</c:v>
                </c:pt>
                <c:pt idx="2638">
                  <c:v>23.049999999999997</c:v>
                </c:pt>
                <c:pt idx="2639">
                  <c:v>23.627777777777776</c:v>
                </c:pt>
                <c:pt idx="2640">
                  <c:v>23.7</c:v>
                </c:pt>
                <c:pt idx="2641">
                  <c:v>24.038888888888884</c:v>
                </c:pt>
                <c:pt idx="2642">
                  <c:v>24.577777777777776</c:v>
                </c:pt>
                <c:pt idx="2643">
                  <c:v>24.749999999999996</c:v>
                </c:pt>
                <c:pt idx="2644">
                  <c:v>24.627777777777776</c:v>
                </c:pt>
                <c:pt idx="2645">
                  <c:v>25.072222222222219</c:v>
                </c:pt>
                <c:pt idx="2646">
                  <c:v>25.288888888888884</c:v>
                </c:pt>
                <c:pt idx="2647">
                  <c:v>25.322222222222219</c:v>
                </c:pt>
                <c:pt idx="2648">
                  <c:v>25.472222222222218</c:v>
                </c:pt>
                <c:pt idx="2649">
                  <c:v>25.711111111111112</c:v>
                </c:pt>
                <c:pt idx="2650">
                  <c:v>25.37777777777778</c:v>
                </c:pt>
                <c:pt idx="2651">
                  <c:v>25.2</c:v>
                </c:pt>
                <c:pt idx="2652">
                  <c:v>25.288888888888884</c:v>
                </c:pt>
                <c:pt idx="2653">
                  <c:v>25.500000000000004</c:v>
                </c:pt>
                <c:pt idx="2654">
                  <c:v>25.161111111111115</c:v>
                </c:pt>
                <c:pt idx="2655">
                  <c:v>24.677777777777777</c:v>
                </c:pt>
                <c:pt idx="2656">
                  <c:v>24.722222222222221</c:v>
                </c:pt>
                <c:pt idx="2657">
                  <c:v>24.277777777777779</c:v>
                </c:pt>
                <c:pt idx="2658">
                  <c:v>23.838888888888885</c:v>
                </c:pt>
                <c:pt idx="2659">
                  <c:v>23.55</c:v>
                </c:pt>
                <c:pt idx="2660">
                  <c:v>23.027777777777779</c:v>
                </c:pt>
                <c:pt idx="2661">
                  <c:v>22.75</c:v>
                </c:pt>
                <c:pt idx="2662">
                  <c:v>22.488888888888891</c:v>
                </c:pt>
                <c:pt idx="2663">
                  <c:v>21.911111111111108</c:v>
                </c:pt>
                <c:pt idx="2664">
                  <c:v>21.422222222222224</c:v>
                </c:pt>
                <c:pt idx="2665">
                  <c:v>20.711111111111112</c:v>
                </c:pt>
                <c:pt idx="2666">
                  <c:v>20.272222222222219</c:v>
                </c:pt>
                <c:pt idx="2667">
                  <c:v>19.611111111111111</c:v>
                </c:pt>
                <c:pt idx="2668">
                  <c:v>18.527777777777775</c:v>
                </c:pt>
                <c:pt idx="2669">
                  <c:v>17.977777777777778</c:v>
                </c:pt>
                <c:pt idx="2670">
                  <c:v>16.87222222222222</c:v>
                </c:pt>
                <c:pt idx="2671">
                  <c:v>17.161111111111111</c:v>
                </c:pt>
                <c:pt idx="2672">
                  <c:v>16.727777777777778</c:v>
                </c:pt>
                <c:pt idx="2673">
                  <c:v>16.511111111111109</c:v>
                </c:pt>
                <c:pt idx="2674">
                  <c:v>16.577777777777779</c:v>
                </c:pt>
                <c:pt idx="2675">
                  <c:v>16.55</c:v>
                </c:pt>
                <c:pt idx="2676">
                  <c:v>15.911111111111111</c:v>
                </c:pt>
                <c:pt idx="2677">
                  <c:v>15.761111111111109</c:v>
                </c:pt>
                <c:pt idx="2678">
                  <c:v>14.872222222222224</c:v>
                </c:pt>
                <c:pt idx="2679">
                  <c:v>14.527777777777777</c:v>
                </c:pt>
                <c:pt idx="2680">
                  <c:v>14.811111111111108</c:v>
                </c:pt>
                <c:pt idx="2681">
                  <c:v>14.6</c:v>
                </c:pt>
                <c:pt idx="2682">
                  <c:v>14.277777777777779</c:v>
                </c:pt>
                <c:pt idx="2683">
                  <c:v>13.900000000000002</c:v>
                </c:pt>
                <c:pt idx="2684">
                  <c:v>13.71111111111111</c:v>
                </c:pt>
                <c:pt idx="2685">
                  <c:v>15.322222222222221</c:v>
                </c:pt>
                <c:pt idx="2686">
                  <c:v>15.772222222222222</c:v>
                </c:pt>
                <c:pt idx="2687">
                  <c:v>15.927777777777779</c:v>
                </c:pt>
                <c:pt idx="2688">
                  <c:v>15.777777777777777</c:v>
                </c:pt>
                <c:pt idx="2689">
                  <c:v>15.477777777777778</c:v>
                </c:pt>
                <c:pt idx="2690">
                  <c:v>15.172222222222222</c:v>
                </c:pt>
                <c:pt idx="2691">
                  <c:v>14.96111111111111</c:v>
                </c:pt>
                <c:pt idx="2692">
                  <c:v>14.5</c:v>
                </c:pt>
                <c:pt idx="2693">
                  <c:v>13.861111111111112</c:v>
                </c:pt>
                <c:pt idx="2694">
                  <c:v>13.472222222222221</c:v>
                </c:pt>
                <c:pt idx="2695">
                  <c:v>11.549999999999999</c:v>
                </c:pt>
                <c:pt idx="2696">
                  <c:v>10.938888888888888</c:v>
                </c:pt>
                <c:pt idx="2697">
                  <c:v>10.450000000000001</c:v>
                </c:pt>
                <c:pt idx="2698">
                  <c:v>10.127777777777776</c:v>
                </c:pt>
                <c:pt idx="2699">
                  <c:v>10.127777777777776</c:v>
                </c:pt>
                <c:pt idx="2700">
                  <c:v>9.6499999999999986</c:v>
                </c:pt>
                <c:pt idx="2701">
                  <c:v>9.6777777777777789</c:v>
                </c:pt>
                <c:pt idx="2702">
                  <c:v>9.6277777777777764</c:v>
                </c:pt>
                <c:pt idx="2703">
                  <c:v>9.6888888888888882</c:v>
                </c:pt>
                <c:pt idx="2704">
                  <c:v>9.3222222222222229</c:v>
                </c:pt>
                <c:pt idx="2705">
                  <c:v>8.9499999999999993</c:v>
                </c:pt>
                <c:pt idx="2706">
                  <c:v>8.9611111111111121</c:v>
                </c:pt>
                <c:pt idx="2707">
                  <c:v>8.5611111111111082</c:v>
                </c:pt>
                <c:pt idx="2708">
                  <c:v>7.7111111111111121</c:v>
                </c:pt>
                <c:pt idx="2709">
                  <c:v>8.2388888888888872</c:v>
                </c:pt>
                <c:pt idx="2710">
                  <c:v>8.3888888888888893</c:v>
                </c:pt>
                <c:pt idx="2711">
                  <c:v>8.4999999999999982</c:v>
                </c:pt>
                <c:pt idx="2712">
                  <c:v>8.3888888888888893</c:v>
                </c:pt>
                <c:pt idx="2713">
                  <c:v>8.2277777777777796</c:v>
                </c:pt>
                <c:pt idx="2714">
                  <c:v>8.3277777777777793</c:v>
                </c:pt>
                <c:pt idx="2715">
                  <c:v>8.5777777777777757</c:v>
                </c:pt>
                <c:pt idx="2716">
                  <c:v>10.56111111111111</c:v>
                </c:pt>
                <c:pt idx="2717">
                  <c:v>12.822222222222221</c:v>
                </c:pt>
                <c:pt idx="2718">
                  <c:v>13.777777777777775</c:v>
                </c:pt>
                <c:pt idx="2719">
                  <c:v>14.661111111111111</c:v>
                </c:pt>
                <c:pt idx="2720">
                  <c:v>15.55</c:v>
                </c:pt>
                <c:pt idx="2721">
                  <c:v>16.5</c:v>
                </c:pt>
                <c:pt idx="2722">
                  <c:v>16.527777777777779</c:v>
                </c:pt>
                <c:pt idx="2723">
                  <c:v>16.677777777777781</c:v>
                </c:pt>
                <c:pt idx="2724">
                  <c:v>17.388888888888886</c:v>
                </c:pt>
                <c:pt idx="2725">
                  <c:v>17.861111111111114</c:v>
                </c:pt>
                <c:pt idx="2726">
                  <c:v>18.438888888888886</c:v>
                </c:pt>
                <c:pt idx="2727">
                  <c:v>18.87222222222222</c:v>
                </c:pt>
                <c:pt idx="2728">
                  <c:v>19.027777777777779</c:v>
                </c:pt>
                <c:pt idx="2729">
                  <c:v>19.227777777777778</c:v>
                </c:pt>
                <c:pt idx="2730">
                  <c:v>19.827777777777776</c:v>
                </c:pt>
                <c:pt idx="2731">
                  <c:v>19.749999999999996</c:v>
                </c:pt>
                <c:pt idx="2732">
                  <c:v>19.888888888888886</c:v>
                </c:pt>
                <c:pt idx="2733">
                  <c:v>20.05</c:v>
                </c:pt>
                <c:pt idx="2734">
                  <c:v>20.338888888888889</c:v>
                </c:pt>
                <c:pt idx="2735">
                  <c:v>20.727777777777778</c:v>
                </c:pt>
                <c:pt idx="2736">
                  <c:v>21.05</c:v>
                </c:pt>
                <c:pt idx="2737">
                  <c:v>21.427777777777774</c:v>
                </c:pt>
                <c:pt idx="2738">
                  <c:v>21.227777777777774</c:v>
                </c:pt>
                <c:pt idx="2739">
                  <c:v>21.672222222222224</c:v>
                </c:pt>
                <c:pt idx="2740">
                  <c:v>21.37222222222222</c:v>
                </c:pt>
                <c:pt idx="2741">
                  <c:v>21.938888888888886</c:v>
                </c:pt>
                <c:pt idx="2742">
                  <c:v>22.277777777777775</c:v>
                </c:pt>
                <c:pt idx="2743">
                  <c:v>22.488888888888891</c:v>
                </c:pt>
                <c:pt idx="2744">
                  <c:v>22.488888888888891</c:v>
                </c:pt>
                <c:pt idx="2745">
                  <c:v>22.422222222222221</c:v>
                </c:pt>
                <c:pt idx="2746">
                  <c:v>22.150000000000002</c:v>
                </c:pt>
                <c:pt idx="2747">
                  <c:v>22.661111111111115</c:v>
                </c:pt>
                <c:pt idx="2748">
                  <c:v>22.338888888888885</c:v>
                </c:pt>
                <c:pt idx="2749">
                  <c:v>22.711111111111109</c:v>
                </c:pt>
                <c:pt idx="2750">
                  <c:v>22.777777777777779</c:v>
                </c:pt>
                <c:pt idx="2751">
                  <c:v>22.777777777777779</c:v>
                </c:pt>
                <c:pt idx="2752">
                  <c:v>22.461111111111116</c:v>
                </c:pt>
                <c:pt idx="2753">
                  <c:v>22.261111111111106</c:v>
                </c:pt>
                <c:pt idx="2754">
                  <c:v>22.388888888888886</c:v>
                </c:pt>
                <c:pt idx="2755">
                  <c:v>22.161111111111111</c:v>
                </c:pt>
                <c:pt idx="2756">
                  <c:v>22.288888888888891</c:v>
                </c:pt>
                <c:pt idx="2757">
                  <c:v>22.088888888888892</c:v>
                </c:pt>
                <c:pt idx="2758">
                  <c:v>21.511111111111109</c:v>
                </c:pt>
                <c:pt idx="2759">
                  <c:v>21.427777777777774</c:v>
                </c:pt>
                <c:pt idx="2760">
                  <c:v>20.977777777777781</c:v>
                </c:pt>
                <c:pt idx="2761">
                  <c:v>20.177777777777774</c:v>
                </c:pt>
                <c:pt idx="2762">
                  <c:v>19.850000000000001</c:v>
                </c:pt>
                <c:pt idx="2763">
                  <c:v>19.227777777777778</c:v>
                </c:pt>
                <c:pt idx="2764">
                  <c:v>18.200000000000003</c:v>
                </c:pt>
                <c:pt idx="2765">
                  <c:v>16.87222222222222</c:v>
                </c:pt>
                <c:pt idx="2766">
                  <c:v>14.927777777777775</c:v>
                </c:pt>
                <c:pt idx="2767">
                  <c:v>14.27222222222222</c:v>
                </c:pt>
                <c:pt idx="2768">
                  <c:v>14.377777777777778</c:v>
                </c:pt>
                <c:pt idx="2769">
                  <c:v>13.71111111111111</c:v>
                </c:pt>
                <c:pt idx="2770">
                  <c:v>13.261111111111109</c:v>
                </c:pt>
                <c:pt idx="2771">
                  <c:v>12.838888888888889</c:v>
                </c:pt>
                <c:pt idx="2772">
                  <c:v>12.211111111111109</c:v>
                </c:pt>
                <c:pt idx="2773">
                  <c:v>12.161111111111111</c:v>
                </c:pt>
                <c:pt idx="2774">
                  <c:v>11.97222222222222</c:v>
                </c:pt>
                <c:pt idx="2775">
                  <c:v>11.522222222222224</c:v>
                </c:pt>
                <c:pt idx="2776">
                  <c:v>11.522222222222224</c:v>
                </c:pt>
                <c:pt idx="2777">
                  <c:v>11.472222222222221</c:v>
                </c:pt>
                <c:pt idx="2778">
                  <c:v>11.05</c:v>
                </c:pt>
                <c:pt idx="2779">
                  <c:v>10.977777777777776</c:v>
                </c:pt>
                <c:pt idx="2780">
                  <c:v>11.022222222222224</c:v>
                </c:pt>
                <c:pt idx="2781">
                  <c:v>10.272222222222224</c:v>
                </c:pt>
                <c:pt idx="2782">
                  <c:v>9.7277777777777761</c:v>
                </c:pt>
                <c:pt idx="2783">
                  <c:v>9.5611111111111118</c:v>
                </c:pt>
                <c:pt idx="2784">
                  <c:v>9.0388888888888896</c:v>
                </c:pt>
                <c:pt idx="2785">
                  <c:v>8.9277777777777771</c:v>
                </c:pt>
                <c:pt idx="2786">
                  <c:v>8.2888888888888896</c:v>
                </c:pt>
                <c:pt idx="2787">
                  <c:v>8.0388888888888879</c:v>
                </c:pt>
                <c:pt idx="2788">
                  <c:v>7.8222222222222211</c:v>
                </c:pt>
                <c:pt idx="2789">
                  <c:v>7.5222222222222213</c:v>
                </c:pt>
                <c:pt idx="2790">
                  <c:v>7.2388888888888889</c:v>
                </c:pt>
                <c:pt idx="2791">
                  <c:v>6.9944444444444462</c:v>
                </c:pt>
                <c:pt idx="2792">
                  <c:v>7.0611111111111118</c:v>
                </c:pt>
                <c:pt idx="2793">
                  <c:v>6.9555555555555575</c:v>
                </c:pt>
                <c:pt idx="2794">
                  <c:v>6.8388888888888903</c:v>
                </c:pt>
                <c:pt idx="2795">
                  <c:v>6.5722222222222211</c:v>
                </c:pt>
                <c:pt idx="2796">
                  <c:v>6.5722222222222211</c:v>
                </c:pt>
                <c:pt idx="2797">
                  <c:v>6.4111111111111105</c:v>
                </c:pt>
                <c:pt idx="2798">
                  <c:v>6.166666666666667</c:v>
                </c:pt>
                <c:pt idx="2799">
                  <c:v>5.866666666666668</c:v>
                </c:pt>
                <c:pt idx="2800">
                  <c:v>5.7166666666666659</c:v>
                </c:pt>
                <c:pt idx="2801">
                  <c:v>5.9666666666666677</c:v>
                </c:pt>
                <c:pt idx="2802">
                  <c:v>6.0166666666666657</c:v>
                </c:pt>
                <c:pt idx="2803">
                  <c:v>6.3777777777777755</c:v>
                </c:pt>
                <c:pt idx="2804">
                  <c:v>7.8222222222222211</c:v>
                </c:pt>
                <c:pt idx="2805">
                  <c:v>9.5888888888888868</c:v>
                </c:pt>
                <c:pt idx="2806">
                  <c:v>9.8111111111111082</c:v>
                </c:pt>
                <c:pt idx="2807">
                  <c:v>8.9111111111111097</c:v>
                </c:pt>
                <c:pt idx="2808">
                  <c:v>8.3388888888888868</c:v>
                </c:pt>
                <c:pt idx="2809">
                  <c:v>7.9611111111111104</c:v>
                </c:pt>
                <c:pt idx="2810">
                  <c:v>7.5500000000000016</c:v>
                </c:pt>
                <c:pt idx="2811">
                  <c:v>7.6111111111111125</c:v>
                </c:pt>
                <c:pt idx="2812">
                  <c:v>9.4611111111111121</c:v>
                </c:pt>
                <c:pt idx="2813">
                  <c:v>12.211111111111109</c:v>
                </c:pt>
                <c:pt idx="2814">
                  <c:v>12.727777777777776</c:v>
                </c:pt>
                <c:pt idx="2815">
                  <c:v>13.28888888888889</c:v>
                </c:pt>
                <c:pt idx="2816">
                  <c:v>14.027777777777777</c:v>
                </c:pt>
                <c:pt idx="2817">
                  <c:v>15.022222222222222</c:v>
                </c:pt>
                <c:pt idx="2818">
                  <c:v>15.877777777777776</c:v>
                </c:pt>
                <c:pt idx="2819">
                  <c:v>16.561111111111114</c:v>
                </c:pt>
                <c:pt idx="2820">
                  <c:v>17.211111111111109</c:v>
                </c:pt>
                <c:pt idx="2821">
                  <c:v>17.711111111111112</c:v>
                </c:pt>
                <c:pt idx="2822">
                  <c:v>18.138888888888893</c:v>
                </c:pt>
                <c:pt idx="2823">
                  <c:v>18.988888888888891</c:v>
                </c:pt>
                <c:pt idx="2824">
                  <c:v>19.361111111111107</c:v>
                </c:pt>
                <c:pt idx="2825">
                  <c:v>19.600000000000001</c:v>
                </c:pt>
                <c:pt idx="2826">
                  <c:v>20.327777777777779</c:v>
                </c:pt>
                <c:pt idx="2827">
                  <c:v>20.438888888888894</c:v>
                </c:pt>
                <c:pt idx="2828">
                  <c:v>20.722222222222221</c:v>
                </c:pt>
                <c:pt idx="2829">
                  <c:v>21.18888888888889</c:v>
                </c:pt>
                <c:pt idx="2830">
                  <c:v>21.222222222222225</c:v>
                </c:pt>
                <c:pt idx="2831">
                  <c:v>21.327777777777779</c:v>
                </c:pt>
                <c:pt idx="2832">
                  <c:v>21.822222222222223</c:v>
                </c:pt>
                <c:pt idx="2833">
                  <c:v>21.938888888888886</c:v>
                </c:pt>
                <c:pt idx="2834">
                  <c:v>22.211111111111112</c:v>
                </c:pt>
                <c:pt idx="2835">
                  <c:v>22.461111111111116</c:v>
                </c:pt>
                <c:pt idx="2836">
                  <c:v>22.661111111111115</c:v>
                </c:pt>
                <c:pt idx="2837">
                  <c:v>23.027777777777779</c:v>
                </c:pt>
                <c:pt idx="2838">
                  <c:v>22.872222222222224</c:v>
                </c:pt>
                <c:pt idx="2839">
                  <c:v>23.200000000000003</c:v>
                </c:pt>
                <c:pt idx="2840">
                  <c:v>23.138888888888893</c:v>
                </c:pt>
                <c:pt idx="2841">
                  <c:v>23.522222222222222</c:v>
                </c:pt>
                <c:pt idx="2842">
                  <c:v>23.761111111111109</c:v>
                </c:pt>
                <c:pt idx="2843">
                  <c:v>23.577777777777776</c:v>
                </c:pt>
                <c:pt idx="2844">
                  <c:v>23.777777777777775</c:v>
                </c:pt>
                <c:pt idx="2845">
                  <c:v>23.87222222222222</c:v>
                </c:pt>
                <c:pt idx="2846">
                  <c:v>24.027777777777779</c:v>
                </c:pt>
                <c:pt idx="2847">
                  <c:v>24.177777777777774</c:v>
                </c:pt>
                <c:pt idx="2848">
                  <c:v>24.627777777777776</c:v>
                </c:pt>
                <c:pt idx="2849">
                  <c:v>24.088888888888889</c:v>
                </c:pt>
                <c:pt idx="2850">
                  <c:v>24.050000000000004</c:v>
                </c:pt>
                <c:pt idx="2851">
                  <c:v>23.772222222222226</c:v>
                </c:pt>
                <c:pt idx="2852">
                  <c:v>24.088888888888889</c:v>
                </c:pt>
                <c:pt idx="2853">
                  <c:v>24.138888888888889</c:v>
                </c:pt>
                <c:pt idx="2854">
                  <c:v>23.627777777777776</c:v>
                </c:pt>
                <c:pt idx="2855">
                  <c:v>23.461111111111112</c:v>
                </c:pt>
                <c:pt idx="2856">
                  <c:v>22.888888888888889</c:v>
                </c:pt>
                <c:pt idx="2857">
                  <c:v>21.999999999999996</c:v>
                </c:pt>
                <c:pt idx="2858">
                  <c:v>21.777777777777779</c:v>
                </c:pt>
                <c:pt idx="2859">
                  <c:v>20.827777777777776</c:v>
                </c:pt>
                <c:pt idx="2860">
                  <c:v>18.372222222222216</c:v>
                </c:pt>
                <c:pt idx="2861">
                  <c:v>16.688888888888886</c:v>
                </c:pt>
                <c:pt idx="2862">
                  <c:v>15.272222222222222</c:v>
                </c:pt>
                <c:pt idx="2863">
                  <c:v>14.722222222222221</c:v>
                </c:pt>
                <c:pt idx="2864">
                  <c:v>13.71111111111111</c:v>
                </c:pt>
                <c:pt idx="2865">
                  <c:v>13.577777777777776</c:v>
                </c:pt>
                <c:pt idx="2866">
                  <c:v>13.622222222222224</c:v>
                </c:pt>
                <c:pt idx="2867">
                  <c:v>13.28888888888889</c:v>
                </c:pt>
                <c:pt idx="2868">
                  <c:v>14.288888888888888</c:v>
                </c:pt>
                <c:pt idx="2869">
                  <c:v>13.499999999999998</c:v>
                </c:pt>
                <c:pt idx="2870">
                  <c:v>13.327777777777779</c:v>
                </c:pt>
                <c:pt idx="2871">
                  <c:v>12.861111111111111</c:v>
                </c:pt>
                <c:pt idx="2872">
                  <c:v>11.827777777777778</c:v>
                </c:pt>
                <c:pt idx="2873">
                  <c:v>11.338888888888887</c:v>
                </c:pt>
                <c:pt idx="2874">
                  <c:v>11.099999999999998</c:v>
                </c:pt>
                <c:pt idx="2875">
                  <c:v>10.611111111111112</c:v>
                </c:pt>
                <c:pt idx="2876">
                  <c:v>10.277777777777777</c:v>
                </c:pt>
                <c:pt idx="2877">
                  <c:v>9.8888888888888875</c:v>
                </c:pt>
                <c:pt idx="2878">
                  <c:v>9.4222222222222225</c:v>
                </c:pt>
                <c:pt idx="2879">
                  <c:v>9.1499999999999986</c:v>
                </c:pt>
                <c:pt idx="2880">
                  <c:v>9.0277777777777768</c:v>
                </c:pt>
                <c:pt idx="2881">
                  <c:v>8.9888888888888889</c:v>
                </c:pt>
                <c:pt idx="2882">
                  <c:v>8.6777777777777754</c:v>
                </c:pt>
                <c:pt idx="2883">
                  <c:v>8.2999999999999989</c:v>
                </c:pt>
                <c:pt idx="2884">
                  <c:v>7.8388888888888886</c:v>
                </c:pt>
                <c:pt idx="2885">
                  <c:v>7.677777777777778</c:v>
                </c:pt>
                <c:pt idx="2886">
                  <c:v>7.4777777777777779</c:v>
                </c:pt>
                <c:pt idx="2887">
                  <c:v>7.6999999999999993</c:v>
                </c:pt>
                <c:pt idx="2888">
                  <c:v>7.2777777777777786</c:v>
                </c:pt>
                <c:pt idx="2889">
                  <c:v>7.6</c:v>
                </c:pt>
                <c:pt idx="2890">
                  <c:v>7.2</c:v>
                </c:pt>
                <c:pt idx="2891">
                  <c:v>6.9555555555555575</c:v>
                </c:pt>
                <c:pt idx="2892">
                  <c:v>6.9555555555555575</c:v>
                </c:pt>
                <c:pt idx="2893">
                  <c:v>6.7666666666666666</c:v>
                </c:pt>
                <c:pt idx="2894">
                  <c:v>6.5777777777777793</c:v>
                </c:pt>
                <c:pt idx="2895">
                  <c:v>6.5555555555555536</c:v>
                </c:pt>
                <c:pt idx="2896">
                  <c:v>6.4499999999999993</c:v>
                </c:pt>
                <c:pt idx="2897">
                  <c:v>6.2333333333333325</c:v>
                </c:pt>
                <c:pt idx="2898">
                  <c:v>6.3111111111111109</c:v>
                </c:pt>
                <c:pt idx="2899">
                  <c:v>6.4055555555555559</c:v>
                </c:pt>
                <c:pt idx="2900">
                  <c:v>6.3111111111111109</c:v>
                </c:pt>
                <c:pt idx="2901">
                  <c:v>5.9444444444444455</c:v>
                </c:pt>
                <c:pt idx="2902">
                  <c:v>5.8111111111111118</c:v>
                </c:pt>
                <c:pt idx="2903">
                  <c:v>5.8055555555555571</c:v>
                </c:pt>
                <c:pt idx="2904">
                  <c:v>5.7944444444444443</c:v>
                </c:pt>
                <c:pt idx="2905">
                  <c:v>5.8944444444444439</c:v>
                </c:pt>
                <c:pt idx="2906">
                  <c:v>5.9888888888888898</c:v>
                </c:pt>
                <c:pt idx="2907">
                  <c:v>6.1722222222222216</c:v>
                </c:pt>
                <c:pt idx="2908">
                  <c:v>7.6999999999999993</c:v>
                </c:pt>
                <c:pt idx="2909">
                  <c:v>9.9888888888888872</c:v>
                </c:pt>
                <c:pt idx="2910">
                  <c:v>11.927777777777777</c:v>
                </c:pt>
                <c:pt idx="2911">
                  <c:v>13.55</c:v>
                </c:pt>
                <c:pt idx="2912">
                  <c:v>15.18888888888889</c:v>
                </c:pt>
                <c:pt idx="2913">
                  <c:v>16.55</c:v>
                </c:pt>
                <c:pt idx="2914">
                  <c:v>18.200000000000003</c:v>
                </c:pt>
                <c:pt idx="2915">
                  <c:v>19.827777777777776</c:v>
                </c:pt>
                <c:pt idx="2916">
                  <c:v>20.627777777777776</c:v>
                </c:pt>
                <c:pt idx="2917">
                  <c:v>21.261111111111109</c:v>
                </c:pt>
                <c:pt idx="2918">
                  <c:v>21.7</c:v>
                </c:pt>
                <c:pt idx="2919">
                  <c:v>22.111111111111111</c:v>
                </c:pt>
                <c:pt idx="2920">
                  <c:v>22.56111111111111</c:v>
                </c:pt>
                <c:pt idx="2921">
                  <c:v>22.927777777777774</c:v>
                </c:pt>
                <c:pt idx="2922">
                  <c:v>22.961111111111109</c:v>
                </c:pt>
                <c:pt idx="2923">
                  <c:v>23.177777777777777</c:v>
                </c:pt>
                <c:pt idx="2924">
                  <c:v>23.822222222222219</c:v>
                </c:pt>
                <c:pt idx="2925">
                  <c:v>24.388888888888893</c:v>
                </c:pt>
                <c:pt idx="2926">
                  <c:v>24.588888888888892</c:v>
                </c:pt>
                <c:pt idx="2927">
                  <c:v>24.949999999999996</c:v>
                </c:pt>
                <c:pt idx="2928">
                  <c:v>24.922222222222221</c:v>
                </c:pt>
                <c:pt idx="2929">
                  <c:v>24.861111111111111</c:v>
                </c:pt>
                <c:pt idx="2930">
                  <c:v>25.411111111111108</c:v>
                </c:pt>
                <c:pt idx="2931">
                  <c:v>25.577777777777779</c:v>
                </c:pt>
                <c:pt idx="2932">
                  <c:v>25.661111111111108</c:v>
                </c:pt>
                <c:pt idx="2933">
                  <c:v>25.938888888888886</c:v>
                </c:pt>
                <c:pt idx="2934">
                  <c:v>26.177777777777781</c:v>
                </c:pt>
                <c:pt idx="2935">
                  <c:v>26.772222222222219</c:v>
                </c:pt>
                <c:pt idx="2936">
                  <c:v>26.938888888888886</c:v>
                </c:pt>
                <c:pt idx="2937">
                  <c:v>26.788888888888888</c:v>
                </c:pt>
                <c:pt idx="2938">
                  <c:v>26.477777777777774</c:v>
                </c:pt>
                <c:pt idx="2939">
                  <c:v>26.777777777777779</c:v>
                </c:pt>
                <c:pt idx="2940">
                  <c:v>26.877777777777773</c:v>
                </c:pt>
                <c:pt idx="2941">
                  <c:v>26.872222222222224</c:v>
                </c:pt>
                <c:pt idx="2942">
                  <c:v>26.722222222222218</c:v>
                </c:pt>
                <c:pt idx="2943">
                  <c:v>26.961111111111112</c:v>
                </c:pt>
                <c:pt idx="2944">
                  <c:v>26.261111111111109</c:v>
                </c:pt>
                <c:pt idx="2945">
                  <c:v>26.572222222222219</c:v>
                </c:pt>
                <c:pt idx="2946">
                  <c:v>26.199999999999996</c:v>
                </c:pt>
                <c:pt idx="2947">
                  <c:v>26.072222222222226</c:v>
                </c:pt>
                <c:pt idx="2948">
                  <c:v>25.577777777777779</c:v>
                </c:pt>
                <c:pt idx="2949">
                  <c:v>25.1</c:v>
                </c:pt>
                <c:pt idx="2950">
                  <c:v>25.072222222222219</c:v>
                </c:pt>
                <c:pt idx="2951">
                  <c:v>23.9</c:v>
                </c:pt>
                <c:pt idx="2952">
                  <c:v>23.922222222222224</c:v>
                </c:pt>
                <c:pt idx="2953">
                  <c:v>23.388888888888886</c:v>
                </c:pt>
                <c:pt idx="2954">
                  <c:v>22.722222222222225</c:v>
                </c:pt>
                <c:pt idx="2955">
                  <c:v>22.022222222222222</c:v>
                </c:pt>
                <c:pt idx="2956">
                  <c:v>21.238888888888891</c:v>
                </c:pt>
                <c:pt idx="2957">
                  <c:v>20.761111111111113</c:v>
                </c:pt>
                <c:pt idx="2958">
                  <c:v>20.172222222222224</c:v>
                </c:pt>
                <c:pt idx="2959">
                  <c:v>19.711111111111112</c:v>
                </c:pt>
                <c:pt idx="2960">
                  <c:v>19.361111111111107</c:v>
                </c:pt>
                <c:pt idx="2961">
                  <c:v>19.088888888888889</c:v>
                </c:pt>
                <c:pt idx="2962">
                  <c:v>18.87222222222222</c:v>
                </c:pt>
                <c:pt idx="2963">
                  <c:v>18.761111111111109</c:v>
                </c:pt>
                <c:pt idx="2964">
                  <c:v>18.327777777777776</c:v>
                </c:pt>
                <c:pt idx="2965">
                  <c:v>17.938888888888894</c:v>
                </c:pt>
                <c:pt idx="2966">
                  <c:v>17.249999999999996</c:v>
                </c:pt>
                <c:pt idx="2967">
                  <c:v>16.522222222222222</c:v>
                </c:pt>
                <c:pt idx="2968">
                  <c:v>15.62222222222222</c:v>
                </c:pt>
                <c:pt idx="2969">
                  <c:v>14.822222222222221</c:v>
                </c:pt>
                <c:pt idx="2970">
                  <c:v>14.33888888888889</c:v>
                </c:pt>
                <c:pt idx="2971">
                  <c:v>13.8</c:v>
                </c:pt>
                <c:pt idx="2972">
                  <c:v>13.411111111111111</c:v>
                </c:pt>
                <c:pt idx="2973">
                  <c:v>13.16111111111111</c:v>
                </c:pt>
                <c:pt idx="2974">
                  <c:v>12.938888888888888</c:v>
                </c:pt>
                <c:pt idx="2975">
                  <c:v>12.711111111111112</c:v>
                </c:pt>
                <c:pt idx="2976">
                  <c:v>12.522222222222222</c:v>
                </c:pt>
                <c:pt idx="2977">
                  <c:v>12.377777777777778</c:v>
                </c:pt>
                <c:pt idx="2978">
                  <c:v>12.077777777777779</c:v>
                </c:pt>
                <c:pt idx="2979">
                  <c:v>11.961111111111112</c:v>
                </c:pt>
                <c:pt idx="2980">
                  <c:v>11.97777777777778</c:v>
                </c:pt>
                <c:pt idx="2981">
                  <c:v>11.922222222222222</c:v>
                </c:pt>
                <c:pt idx="2982">
                  <c:v>11.722222222222223</c:v>
                </c:pt>
                <c:pt idx="2983">
                  <c:v>11.377777777777776</c:v>
                </c:pt>
                <c:pt idx="2984">
                  <c:v>11.199999999999998</c:v>
                </c:pt>
                <c:pt idx="2985">
                  <c:v>11.238888888888887</c:v>
                </c:pt>
                <c:pt idx="2986">
                  <c:v>11.327777777777778</c:v>
                </c:pt>
                <c:pt idx="2987">
                  <c:v>11.161111111111113</c:v>
                </c:pt>
                <c:pt idx="2988">
                  <c:v>10.899999999999999</c:v>
                </c:pt>
                <c:pt idx="2989">
                  <c:v>11.099999999999998</c:v>
                </c:pt>
                <c:pt idx="2990">
                  <c:v>11.177777777777775</c:v>
                </c:pt>
                <c:pt idx="2991">
                  <c:v>11.027777777777779</c:v>
                </c:pt>
                <c:pt idx="2992">
                  <c:v>11.088888888888889</c:v>
                </c:pt>
                <c:pt idx="2993">
                  <c:v>11.027777777777779</c:v>
                </c:pt>
                <c:pt idx="2994">
                  <c:v>10.950000000000001</c:v>
                </c:pt>
                <c:pt idx="2995">
                  <c:v>11.300000000000002</c:v>
                </c:pt>
                <c:pt idx="2996">
                  <c:v>11.327777777777778</c:v>
                </c:pt>
                <c:pt idx="2997">
                  <c:v>11.261111111111113</c:v>
                </c:pt>
                <c:pt idx="2998">
                  <c:v>11.31111111111111</c:v>
                </c:pt>
                <c:pt idx="2999">
                  <c:v>11.338888888888887</c:v>
                </c:pt>
                <c:pt idx="3000">
                  <c:v>11.661111111111111</c:v>
                </c:pt>
                <c:pt idx="3001">
                  <c:v>11.822222222222223</c:v>
                </c:pt>
                <c:pt idx="3002">
                  <c:v>11.97777777777778</c:v>
                </c:pt>
                <c:pt idx="3003">
                  <c:v>12.161111111111111</c:v>
                </c:pt>
                <c:pt idx="3004">
                  <c:v>13.900000000000002</c:v>
                </c:pt>
                <c:pt idx="3005">
                  <c:v>16.022222222222222</c:v>
                </c:pt>
                <c:pt idx="3006">
                  <c:v>17.961111111111109</c:v>
                </c:pt>
                <c:pt idx="3007">
                  <c:v>18.527777777777775</c:v>
                </c:pt>
                <c:pt idx="3008">
                  <c:v>19.027777777777779</c:v>
                </c:pt>
                <c:pt idx="3009">
                  <c:v>19.8</c:v>
                </c:pt>
                <c:pt idx="3010">
                  <c:v>21.077777777777776</c:v>
                </c:pt>
                <c:pt idx="3011">
                  <c:v>22.238888888888891</c:v>
                </c:pt>
                <c:pt idx="3012">
                  <c:v>23.027777777777779</c:v>
                </c:pt>
                <c:pt idx="3013">
                  <c:v>23.377777777777776</c:v>
                </c:pt>
                <c:pt idx="3014">
                  <c:v>24.011111111111109</c:v>
                </c:pt>
                <c:pt idx="3015">
                  <c:v>24.672222222222221</c:v>
                </c:pt>
                <c:pt idx="3016">
                  <c:v>24.85</c:v>
                </c:pt>
                <c:pt idx="3017">
                  <c:v>24.427777777777777</c:v>
                </c:pt>
                <c:pt idx="3018">
                  <c:v>25.12777777777778</c:v>
                </c:pt>
                <c:pt idx="3019">
                  <c:v>25.777777777777779</c:v>
                </c:pt>
                <c:pt idx="3020">
                  <c:v>25.711111111111112</c:v>
                </c:pt>
                <c:pt idx="3021">
                  <c:v>26.011111111111106</c:v>
                </c:pt>
                <c:pt idx="3022">
                  <c:v>26.727777777777778</c:v>
                </c:pt>
                <c:pt idx="3023">
                  <c:v>26.738888888888887</c:v>
                </c:pt>
                <c:pt idx="3024">
                  <c:v>26.838888888888889</c:v>
                </c:pt>
                <c:pt idx="3025">
                  <c:v>27.75</c:v>
                </c:pt>
                <c:pt idx="3026">
                  <c:v>27.211111111111112</c:v>
                </c:pt>
                <c:pt idx="3027">
                  <c:v>28.127777777777773</c:v>
                </c:pt>
                <c:pt idx="3028">
                  <c:v>27.411111111111111</c:v>
                </c:pt>
                <c:pt idx="3029">
                  <c:v>26.972222222222221</c:v>
                </c:pt>
                <c:pt idx="3030">
                  <c:v>27.588888888888885</c:v>
                </c:pt>
                <c:pt idx="3031">
                  <c:v>28.038888888888888</c:v>
                </c:pt>
                <c:pt idx="3032">
                  <c:v>27.37222222222222</c:v>
                </c:pt>
                <c:pt idx="3033">
                  <c:v>27.849999999999998</c:v>
                </c:pt>
                <c:pt idx="3034">
                  <c:v>27.1</c:v>
                </c:pt>
                <c:pt idx="3035">
                  <c:v>26.888888888888893</c:v>
                </c:pt>
                <c:pt idx="3036">
                  <c:v>26.777777777777779</c:v>
                </c:pt>
                <c:pt idx="3037">
                  <c:v>27.322222222222226</c:v>
                </c:pt>
                <c:pt idx="3038">
                  <c:v>26.722222222222218</c:v>
                </c:pt>
                <c:pt idx="3039">
                  <c:v>27.7</c:v>
                </c:pt>
                <c:pt idx="3040">
                  <c:v>26.522222222222219</c:v>
                </c:pt>
                <c:pt idx="3041">
                  <c:v>27.077777777777776</c:v>
                </c:pt>
                <c:pt idx="3042">
                  <c:v>27.188888888888886</c:v>
                </c:pt>
                <c:pt idx="3043">
                  <c:v>26.938888888888886</c:v>
                </c:pt>
                <c:pt idx="3044">
                  <c:v>26.799999999999997</c:v>
                </c:pt>
                <c:pt idx="3045">
                  <c:v>26.611111111111114</c:v>
                </c:pt>
                <c:pt idx="3046">
                  <c:v>26.022222222222222</c:v>
                </c:pt>
                <c:pt idx="3047">
                  <c:v>25.472222222222218</c:v>
                </c:pt>
                <c:pt idx="3048">
                  <c:v>24.922222222222221</c:v>
                </c:pt>
                <c:pt idx="3049">
                  <c:v>24.027777777777779</c:v>
                </c:pt>
                <c:pt idx="3050">
                  <c:v>23.499999999999996</c:v>
                </c:pt>
                <c:pt idx="3051">
                  <c:v>22.861111111111114</c:v>
                </c:pt>
                <c:pt idx="3052">
                  <c:v>22.177777777777777</c:v>
                </c:pt>
                <c:pt idx="3053">
                  <c:v>21.711111111111109</c:v>
                </c:pt>
                <c:pt idx="3054">
                  <c:v>21.327777777777779</c:v>
                </c:pt>
                <c:pt idx="3055">
                  <c:v>21.149999999999995</c:v>
                </c:pt>
                <c:pt idx="3056">
                  <c:v>20.738888888888887</c:v>
                </c:pt>
                <c:pt idx="3057">
                  <c:v>20.277777777777779</c:v>
                </c:pt>
                <c:pt idx="3058">
                  <c:v>19.749999999999996</c:v>
                </c:pt>
                <c:pt idx="3059">
                  <c:v>19.427777777777777</c:v>
                </c:pt>
                <c:pt idx="3060">
                  <c:v>19.077777777777779</c:v>
                </c:pt>
                <c:pt idx="3061">
                  <c:v>18.838888888888885</c:v>
                </c:pt>
                <c:pt idx="3062">
                  <c:v>18.538888888888891</c:v>
                </c:pt>
                <c:pt idx="3063">
                  <c:v>18.311111111111106</c:v>
                </c:pt>
                <c:pt idx="3064">
                  <c:v>17.838888888888889</c:v>
                </c:pt>
                <c:pt idx="3065">
                  <c:v>17.577777777777779</c:v>
                </c:pt>
                <c:pt idx="3066">
                  <c:v>17.088888888888889</c:v>
                </c:pt>
                <c:pt idx="3067">
                  <c:v>16.522222222222222</c:v>
                </c:pt>
                <c:pt idx="3068">
                  <c:v>15.511111111111111</c:v>
                </c:pt>
                <c:pt idx="3069">
                  <c:v>14.627777777777776</c:v>
                </c:pt>
                <c:pt idx="3070">
                  <c:v>14.327777777777778</c:v>
                </c:pt>
                <c:pt idx="3071">
                  <c:v>14.138888888888889</c:v>
                </c:pt>
                <c:pt idx="3072">
                  <c:v>14.43888888888889</c:v>
                </c:pt>
                <c:pt idx="3073">
                  <c:v>15.038888888888888</c:v>
                </c:pt>
                <c:pt idx="3074">
                  <c:v>14.772222222222224</c:v>
                </c:pt>
                <c:pt idx="3075">
                  <c:v>13.399999999999999</c:v>
                </c:pt>
                <c:pt idx="3076">
                  <c:v>13.411111111111111</c:v>
                </c:pt>
                <c:pt idx="3077">
                  <c:v>13.127777777777778</c:v>
                </c:pt>
                <c:pt idx="3078">
                  <c:v>12.972222222222223</c:v>
                </c:pt>
                <c:pt idx="3079">
                  <c:v>13.261111111111109</c:v>
                </c:pt>
                <c:pt idx="3080">
                  <c:v>13.12222222222222</c:v>
                </c:pt>
                <c:pt idx="3081">
                  <c:v>13.12222222222222</c:v>
                </c:pt>
                <c:pt idx="3082">
                  <c:v>13.461111111111109</c:v>
                </c:pt>
                <c:pt idx="3083">
                  <c:v>13.622222222222224</c:v>
                </c:pt>
                <c:pt idx="3084">
                  <c:v>13.93888888888889</c:v>
                </c:pt>
                <c:pt idx="3085">
                  <c:v>13.872222222222222</c:v>
                </c:pt>
                <c:pt idx="3086">
                  <c:v>13.85</c:v>
                </c:pt>
                <c:pt idx="3087">
                  <c:v>13.827777777777778</c:v>
                </c:pt>
                <c:pt idx="3088">
                  <c:v>13.35</c:v>
                </c:pt>
                <c:pt idx="3089">
                  <c:v>12.899999999999999</c:v>
                </c:pt>
                <c:pt idx="3090">
                  <c:v>12.911111111111111</c:v>
                </c:pt>
                <c:pt idx="3091">
                  <c:v>12.727777777777776</c:v>
                </c:pt>
                <c:pt idx="3092">
                  <c:v>12.56111111111111</c:v>
                </c:pt>
                <c:pt idx="3093">
                  <c:v>12.377777777777778</c:v>
                </c:pt>
                <c:pt idx="3094">
                  <c:v>12.449999999999998</c:v>
                </c:pt>
                <c:pt idx="3095">
                  <c:v>11.77222222222222</c:v>
                </c:pt>
                <c:pt idx="3096">
                  <c:v>11.888888888888888</c:v>
                </c:pt>
                <c:pt idx="3097">
                  <c:v>11.738888888888891</c:v>
                </c:pt>
                <c:pt idx="3098">
                  <c:v>11.700000000000001</c:v>
                </c:pt>
                <c:pt idx="3099">
                  <c:v>12.338888888888889</c:v>
                </c:pt>
                <c:pt idx="3100">
                  <c:v>13.722222222222223</c:v>
                </c:pt>
                <c:pt idx="3101">
                  <c:v>15.65</c:v>
                </c:pt>
                <c:pt idx="3102">
                  <c:v>18.788888888888884</c:v>
                </c:pt>
                <c:pt idx="3103">
                  <c:v>19.81111111111111</c:v>
                </c:pt>
                <c:pt idx="3104">
                  <c:v>20.072222222222219</c:v>
                </c:pt>
                <c:pt idx="3105">
                  <c:v>20.749999999999996</c:v>
                </c:pt>
                <c:pt idx="3106">
                  <c:v>21.488888888888891</c:v>
                </c:pt>
                <c:pt idx="3107">
                  <c:v>22.31111111111111</c:v>
                </c:pt>
                <c:pt idx="3108">
                  <c:v>23.027777777777779</c:v>
                </c:pt>
                <c:pt idx="3109">
                  <c:v>23.972222222222225</c:v>
                </c:pt>
                <c:pt idx="3110">
                  <c:v>23.738888888888891</c:v>
                </c:pt>
                <c:pt idx="3111">
                  <c:v>24.15</c:v>
                </c:pt>
                <c:pt idx="3112">
                  <c:v>24.311111111111114</c:v>
                </c:pt>
                <c:pt idx="3113">
                  <c:v>24.85</c:v>
                </c:pt>
                <c:pt idx="3114">
                  <c:v>24.972222222222221</c:v>
                </c:pt>
                <c:pt idx="3115">
                  <c:v>25.727777777777778</c:v>
                </c:pt>
                <c:pt idx="3116">
                  <c:v>25.688888888888886</c:v>
                </c:pt>
                <c:pt idx="3117">
                  <c:v>25.45</c:v>
                </c:pt>
                <c:pt idx="3118">
                  <c:v>26.527777777777779</c:v>
                </c:pt>
                <c:pt idx="3119">
                  <c:v>25.977777777777781</c:v>
                </c:pt>
                <c:pt idx="3120">
                  <c:v>26.811111111111114</c:v>
                </c:pt>
                <c:pt idx="3121">
                  <c:v>25.911111111111111</c:v>
                </c:pt>
                <c:pt idx="3122">
                  <c:v>25.972222222222221</c:v>
                </c:pt>
                <c:pt idx="3123">
                  <c:v>26.222222222222221</c:v>
                </c:pt>
                <c:pt idx="3124">
                  <c:v>27.038888888888888</c:v>
                </c:pt>
                <c:pt idx="3125">
                  <c:v>27.427777777777781</c:v>
                </c:pt>
                <c:pt idx="3126">
                  <c:v>28.061111111111114</c:v>
                </c:pt>
                <c:pt idx="3127">
                  <c:v>27.538888888888884</c:v>
                </c:pt>
                <c:pt idx="3128">
                  <c:v>27.68888888888889</c:v>
                </c:pt>
                <c:pt idx="3129">
                  <c:v>27.572222222222219</c:v>
                </c:pt>
                <c:pt idx="3130">
                  <c:v>27.261111111111106</c:v>
                </c:pt>
                <c:pt idx="3131">
                  <c:v>26.911111111111108</c:v>
                </c:pt>
                <c:pt idx="3132">
                  <c:v>27.62777777777778</c:v>
                </c:pt>
                <c:pt idx="3133">
                  <c:v>26.988888888888887</c:v>
                </c:pt>
                <c:pt idx="3134">
                  <c:v>27.677777777777774</c:v>
                </c:pt>
                <c:pt idx="3135">
                  <c:v>26.461111111111109</c:v>
                </c:pt>
                <c:pt idx="3136">
                  <c:v>27.43888888888889</c:v>
                </c:pt>
                <c:pt idx="3137">
                  <c:v>27.238888888888887</c:v>
                </c:pt>
                <c:pt idx="3138">
                  <c:v>27.150000000000002</c:v>
                </c:pt>
                <c:pt idx="3139">
                  <c:v>26.461111111111109</c:v>
                </c:pt>
                <c:pt idx="3140">
                  <c:v>26.622222222222224</c:v>
                </c:pt>
                <c:pt idx="3141">
                  <c:v>26.750000000000004</c:v>
                </c:pt>
                <c:pt idx="3142">
                  <c:v>26.622222222222224</c:v>
                </c:pt>
                <c:pt idx="3143">
                  <c:v>26.272222222222226</c:v>
                </c:pt>
                <c:pt idx="3144">
                  <c:v>25.749999999999996</c:v>
                </c:pt>
                <c:pt idx="3145">
                  <c:v>24.93888888888889</c:v>
                </c:pt>
                <c:pt idx="3146">
                  <c:v>24.361111111111107</c:v>
                </c:pt>
                <c:pt idx="3147">
                  <c:v>23.672222222222221</c:v>
                </c:pt>
                <c:pt idx="3148">
                  <c:v>23.138888888888893</c:v>
                </c:pt>
                <c:pt idx="3149">
                  <c:v>22.600000000000005</c:v>
                </c:pt>
                <c:pt idx="3150">
                  <c:v>22.111111111111111</c:v>
                </c:pt>
                <c:pt idx="3151">
                  <c:v>21.65</c:v>
                </c:pt>
                <c:pt idx="3152">
                  <c:v>21.411111111111115</c:v>
                </c:pt>
                <c:pt idx="3153">
                  <c:v>20.949999999999996</c:v>
                </c:pt>
                <c:pt idx="3154">
                  <c:v>20.472222222222218</c:v>
                </c:pt>
                <c:pt idx="3155">
                  <c:v>20.138888888888889</c:v>
                </c:pt>
                <c:pt idx="3156">
                  <c:v>20.05</c:v>
                </c:pt>
                <c:pt idx="3157">
                  <c:v>19.672222222222221</c:v>
                </c:pt>
                <c:pt idx="3158">
                  <c:v>19.177777777777774</c:v>
                </c:pt>
                <c:pt idx="3159">
                  <c:v>19.061111111111114</c:v>
                </c:pt>
                <c:pt idx="3160">
                  <c:v>18.627777777777776</c:v>
                </c:pt>
                <c:pt idx="3161">
                  <c:v>18.327777777777776</c:v>
                </c:pt>
                <c:pt idx="3162">
                  <c:v>17.727777777777774</c:v>
                </c:pt>
                <c:pt idx="3163">
                  <c:v>17.088888888888889</c:v>
                </c:pt>
                <c:pt idx="3164">
                  <c:v>16.649999999999999</c:v>
                </c:pt>
                <c:pt idx="3165">
                  <c:v>16.227777777777778</c:v>
                </c:pt>
                <c:pt idx="3166">
                  <c:v>15.68888888888889</c:v>
                </c:pt>
                <c:pt idx="3167">
                  <c:v>15.250000000000002</c:v>
                </c:pt>
                <c:pt idx="3168">
                  <c:v>14.688888888888886</c:v>
                </c:pt>
                <c:pt idx="3169">
                  <c:v>14.41111111111111</c:v>
                </c:pt>
                <c:pt idx="3170">
                  <c:v>14.27222222222222</c:v>
                </c:pt>
                <c:pt idx="3171">
                  <c:v>14.188888888888888</c:v>
                </c:pt>
                <c:pt idx="3172">
                  <c:v>14.049999999999999</c:v>
                </c:pt>
                <c:pt idx="3173">
                  <c:v>13.738888888888887</c:v>
                </c:pt>
                <c:pt idx="3174">
                  <c:v>13.727777777777778</c:v>
                </c:pt>
                <c:pt idx="3175">
                  <c:v>13.772222222222222</c:v>
                </c:pt>
                <c:pt idx="3176">
                  <c:v>13.861111111111112</c:v>
                </c:pt>
                <c:pt idx="3177">
                  <c:v>14.122222222222224</c:v>
                </c:pt>
                <c:pt idx="3178">
                  <c:v>13.722222222222223</c:v>
                </c:pt>
                <c:pt idx="3179">
                  <c:v>13.45</c:v>
                </c:pt>
                <c:pt idx="3180">
                  <c:v>13.372222222222222</c:v>
                </c:pt>
                <c:pt idx="3181">
                  <c:v>13.027777777777779</c:v>
                </c:pt>
                <c:pt idx="3182">
                  <c:v>13.361111111111109</c:v>
                </c:pt>
                <c:pt idx="3183">
                  <c:v>13.338888888888887</c:v>
                </c:pt>
                <c:pt idx="3184">
                  <c:v>13.127777777777778</c:v>
                </c:pt>
                <c:pt idx="3185">
                  <c:v>12.78888888888889</c:v>
                </c:pt>
                <c:pt idx="3186">
                  <c:v>12.727777777777776</c:v>
                </c:pt>
                <c:pt idx="3187">
                  <c:v>12.66111111111111</c:v>
                </c:pt>
                <c:pt idx="3188">
                  <c:v>12.372222222222224</c:v>
                </c:pt>
                <c:pt idx="3189">
                  <c:v>12.488888888888887</c:v>
                </c:pt>
                <c:pt idx="3190">
                  <c:v>12.349999999999998</c:v>
                </c:pt>
                <c:pt idx="3191">
                  <c:v>12.438888888888888</c:v>
                </c:pt>
                <c:pt idx="3192">
                  <c:v>12.372222222222224</c:v>
                </c:pt>
                <c:pt idx="3193">
                  <c:v>12.472222222222223</c:v>
                </c:pt>
                <c:pt idx="3194">
                  <c:v>12.638888888888889</c:v>
                </c:pt>
                <c:pt idx="3195">
                  <c:v>13.761111111111113</c:v>
                </c:pt>
                <c:pt idx="3196">
                  <c:v>15.277777777777777</c:v>
                </c:pt>
                <c:pt idx="3197">
                  <c:v>17.049999999999997</c:v>
                </c:pt>
                <c:pt idx="3198">
                  <c:v>18.022222222222222</c:v>
                </c:pt>
                <c:pt idx="3199">
                  <c:v>19.149999999999999</c:v>
                </c:pt>
                <c:pt idx="3200">
                  <c:v>20.461111111111109</c:v>
                </c:pt>
                <c:pt idx="3201">
                  <c:v>21.288888888888884</c:v>
                </c:pt>
                <c:pt idx="3202">
                  <c:v>21.577777777777779</c:v>
                </c:pt>
                <c:pt idx="3203">
                  <c:v>22.522222222222226</c:v>
                </c:pt>
                <c:pt idx="3204">
                  <c:v>23.327777777777776</c:v>
                </c:pt>
                <c:pt idx="3205">
                  <c:v>23.338888888888892</c:v>
                </c:pt>
                <c:pt idx="3206">
                  <c:v>24.327777777777779</c:v>
                </c:pt>
                <c:pt idx="3207">
                  <c:v>24.011111111111109</c:v>
                </c:pt>
                <c:pt idx="3208">
                  <c:v>24.622222222222216</c:v>
                </c:pt>
                <c:pt idx="3209">
                  <c:v>23.822222222222219</c:v>
                </c:pt>
                <c:pt idx="3210">
                  <c:v>24.227777777777778</c:v>
                </c:pt>
                <c:pt idx="3211">
                  <c:v>25.638888888888893</c:v>
                </c:pt>
                <c:pt idx="3212">
                  <c:v>26.322222222222219</c:v>
                </c:pt>
                <c:pt idx="3213">
                  <c:v>25.949999999999996</c:v>
                </c:pt>
                <c:pt idx="3214">
                  <c:v>26.427777777777774</c:v>
                </c:pt>
                <c:pt idx="3215">
                  <c:v>26.25</c:v>
                </c:pt>
                <c:pt idx="3216">
                  <c:v>26.838888888888889</c:v>
                </c:pt>
                <c:pt idx="3217">
                  <c:v>25.772222222222222</c:v>
                </c:pt>
                <c:pt idx="3218">
                  <c:v>26.722222222222218</c:v>
                </c:pt>
                <c:pt idx="3219">
                  <c:v>27.377777777777776</c:v>
                </c:pt>
                <c:pt idx="3220">
                  <c:v>27.3</c:v>
                </c:pt>
                <c:pt idx="3221">
                  <c:v>26.599999999999998</c:v>
                </c:pt>
                <c:pt idx="3222">
                  <c:v>27.449999999999996</c:v>
                </c:pt>
                <c:pt idx="3223">
                  <c:v>27.572222222222219</c:v>
                </c:pt>
                <c:pt idx="3224">
                  <c:v>27.43888888888889</c:v>
                </c:pt>
                <c:pt idx="3225">
                  <c:v>27.722222222222225</c:v>
                </c:pt>
                <c:pt idx="3226">
                  <c:v>28.722222222222221</c:v>
                </c:pt>
                <c:pt idx="3227">
                  <c:v>28.522222222222222</c:v>
                </c:pt>
                <c:pt idx="3228">
                  <c:v>28.188888888888886</c:v>
                </c:pt>
                <c:pt idx="3229">
                  <c:v>28.627777777777776</c:v>
                </c:pt>
                <c:pt idx="3230">
                  <c:v>28.649999999999995</c:v>
                </c:pt>
                <c:pt idx="3231">
                  <c:v>27.677777777777774</c:v>
                </c:pt>
                <c:pt idx="3232">
                  <c:v>28.588888888888885</c:v>
                </c:pt>
                <c:pt idx="3233">
                  <c:v>28.961111111111109</c:v>
                </c:pt>
                <c:pt idx="3234">
                  <c:v>28.288888888888888</c:v>
                </c:pt>
                <c:pt idx="3235">
                  <c:v>27.122222222222216</c:v>
                </c:pt>
                <c:pt idx="3236">
                  <c:v>26.722222222222218</c:v>
                </c:pt>
                <c:pt idx="3237">
                  <c:v>26.06111111111111</c:v>
                </c:pt>
                <c:pt idx="3238">
                  <c:v>25.672222222222217</c:v>
                </c:pt>
                <c:pt idx="3239">
                  <c:v>25.43888888888889</c:v>
                </c:pt>
                <c:pt idx="3240">
                  <c:v>25.011111111111109</c:v>
                </c:pt>
                <c:pt idx="3241">
                  <c:v>24.372222222222224</c:v>
                </c:pt>
                <c:pt idx="3242">
                  <c:v>23.9</c:v>
                </c:pt>
                <c:pt idx="3243">
                  <c:v>23.472222222222221</c:v>
                </c:pt>
                <c:pt idx="3244">
                  <c:v>22.927777777777774</c:v>
                </c:pt>
                <c:pt idx="3245">
                  <c:v>22.5</c:v>
                </c:pt>
                <c:pt idx="3246">
                  <c:v>22.150000000000002</c:v>
                </c:pt>
                <c:pt idx="3247">
                  <c:v>21.977777777777778</c:v>
                </c:pt>
                <c:pt idx="3248">
                  <c:v>21.538888888888888</c:v>
                </c:pt>
                <c:pt idx="3249">
                  <c:v>21.088888888888885</c:v>
                </c:pt>
                <c:pt idx="3250">
                  <c:v>20.799999999999997</c:v>
                </c:pt>
                <c:pt idx="3251">
                  <c:v>20.272222222222219</c:v>
                </c:pt>
                <c:pt idx="3252">
                  <c:v>19.850000000000001</c:v>
                </c:pt>
                <c:pt idx="3253">
                  <c:v>19.522222222222222</c:v>
                </c:pt>
                <c:pt idx="3254">
                  <c:v>18.827777777777779</c:v>
                </c:pt>
                <c:pt idx="3255">
                  <c:v>18.461111111111112</c:v>
                </c:pt>
                <c:pt idx="3256">
                  <c:v>17.888888888888889</c:v>
                </c:pt>
                <c:pt idx="3257">
                  <c:v>17.022222222222222</c:v>
                </c:pt>
                <c:pt idx="3258">
                  <c:v>16.472222222222221</c:v>
                </c:pt>
                <c:pt idx="3259">
                  <c:v>15.972222222222221</c:v>
                </c:pt>
                <c:pt idx="3260">
                  <c:v>15.677777777777777</c:v>
                </c:pt>
                <c:pt idx="3261">
                  <c:v>15.011111111111113</c:v>
                </c:pt>
                <c:pt idx="3262">
                  <c:v>15.077777777777778</c:v>
                </c:pt>
                <c:pt idx="3263">
                  <c:v>16.577777777777779</c:v>
                </c:pt>
                <c:pt idx="3264">
                  <c:v>16.577777777777779</c:v>
                </c:pt>
                <c:pt idx="3265">
                  <c:v>16.477777777777774</c:v>
                </c:pt>
                <c:pt idx="3266">
                  <c:v>16.588888888888889</c:v>
                </c:pt>
                <c:pt idx="3267">
                  <c:v>16.55</c:v>
                </c:pt>
                <c:pt idx="3268">
                  <c:v>16.461111111111112</c:v>
                </c:pt>
                <c:pt idx="3269">
                  <c:v>16.45</c:v>
                </c:pt>
                <c:pt idx="3270">
                  <c:v>16.349999999999998</c:v>
                </c:pt>
                <c:pt idx="3271">
                  <c:v>16.022222222222222</c:v>
                </c:pt>
                <c:pt idx="3272">
                  <c:v>15.350000000000001</c:v>
                </c:pt>
                <c:pt idx="3273">
                  <c:v>14.288888888888888</c:v>
                </c:pt>
                <c:pt idx="3274">
                  <c:v>14.177777777777779</c:v>
                </c:pt>
                <c:pt idx="3275">
                  <c:v>14.188888888888888</c:v>
                </c:pt>
                <c:pt idx="3276">
                  <c:v>13.227777777777778</c:v>
                </c:pt>
                <c:pt idx="3277">
                  <c:v>13.45</c:v>
                </c:pt>
                <c:pt idx="3278">
                  <c:v>13.2</c:v>
                </c:pt>
                <c:pt idx="3279">
                  <c:v>12.777777777777777</c:v>
                </c:pt>
                <c:pt idx="3280">
                  <c:v>12.68888888888889</c:v>
                </c:pt>
                <c:pt idx="3281">
                  <c:v>12.311111111111108</c:v>
                </c:pt>
                <c:pt idx="3282">
                  <c:v>12.3</c:v>
                </c:pt>
                <c:pt idx="3283">
                  <c:v>12.027777777777777</c:v>
                </c:pt>
                <c:pt idx="3284">
                  <c:v>11.861111111111112</c:v>
                </c:pt>
                <c:pt idx="3285">
                  <c:v>12.077777777777779</c:v>
                </c:pt>
                <c:pt idx="3286">
                  <c:v>11.988888888888887</c:v>
                </c:pt>
                <c:pt idx="3287">
                  <c:v>12.072222222222219</c:v>
                </c:pt>
                <c:pt idx="3288">
                  <c:v>11.622222222222224</c:v>
                </c:pt>
                <c:pt idx="3289">
                  <c:v>11.400000000000002</c:v>
                </c:pt>
                <c:pt idx="3290">
                  <c:v>11.738888888888891</c:v>
                </c:pt>
                <c:pt idx="3291">
                  <c:v>12.288888888888888</c:v>
                </c:pt>
                <c:pt idx="3292">
                  <c:v>14.222222222222223</c:v>
                </c:pt>
                <c:pt idx="3293">
                  <c:v>16.772222222222222</c:v>
                </c:pt>
                <c:pt idx="3294">
                  <c:v>18.022222222222222</c:v>
                </c:pt>
                <c:pt idx="3295">
                  <c:v>18.75</c:v>
                </c:pt>
                <c:pt idx="3296">
                  <c:v>19.472222222222221</c:v>
                </c:pt>
                <c:pt idx="3297">
                  <c:v>20.277777777777779</c:v>
                </c:pt>
                <c:pt idx="3298">
                  <c:v>21.2</c:v>
                </c:pt>
                <c:pt idx="3299">
                  <c:v>21.927777777777777</c:v>
                </c:pt>
                <c:pt idx="3300">
                  <c:v>22.761111111111109</c:v>
                </c:pt>
                <c:pt idx="3301">
                  <c:v>23.522222222222222</c:v>
                </c:pt>
                <c:pt idx="3302">
                  <c:v>23.850000000000005</c:v>
                </c:pt>
                <c:pt idx="3303">
                  <c:v>24.227777777777778</c:v>
                </c:pt>
                <c:pt idx="3304">
                  <c:v>23.611111111111111</c:v>
                </c:pt>
                <c:pt idx="3305">
                  <c:v>23.961111111111109</c:v>
                </c:pt>
                <c:pt idx="3306">
                  <c:v>24.261111111111113</c:v>
                </c:pt>
                <c:pt idx="3307">
                  <c:v>25.022222222222226</c:v>
                </c:pt>
                <c:pt idx="3308">
                  <c:v>25.211111111111109</c:v>
                </c:pt>
                <c:pt idx="3309">
                  <c:v>25.1</c:v>
                </c:pt>
                <c:pt idx="3310">
                  <c:v>25.549999999999997</c:v>
                </c:pt>
                <c:pt idx="3311">
                  <c:v>25.622222222222224</c:v>
                </c:pt>
                <c:pt idx="3312">
                  <c:v>26.677777777777774</c:v>
                </c:pt>
                <c:pt idx="3313">
                  <c:v>27.249999999999996</c:v>
                </c:pt>
                <c:pt idx="3314">
                  <c:v>26.538888888888884</c:v>
                </c:pt>
                <c:pt idx="3315">
                  <c:v>26.56111111111111</c:v>
                </c:pt>
                <c:pt idx="3316">
                  <c:v>26.222222222222221</c:v>
                </c:pt>
                <c:pt idx="3317">
                  <c:v>27.322222222222226</c:v>
                </c:pt>
                <c:pt idx="3318">
                  <c:v>26.727777777777778</c:v>
                </c:pt>
                <c:pt idx="3319">
                  <c:v>27.81111111111111</c:v>
                </c:pt>
                <c:pt idx="3320">
                  <c:v>27.522222222222226</c:v>
                </c:pt>
                <c:pt idx="3321">
                  <c:v>26.788888888888888</c:v>
                </c:pt>
                <c:pt idx="3322">
                  <c:v>27.422222222222221</c:v>
                </c:pt>
                <c:pt idx="3323">
                  <c:v>27.327777777777776</c:v>
                </c:pt>
                <c:pt idx="3324">
                  <c:v>27.261111111111106</c:v>
                </c:pt>
                <c:pt idx="3325">
                  <c:v>27.138888888888886</c:v>
                </c:pt>
                <c:pt idx="3326">
                  <c:v>27.538888888888884</c:v>
                </c:pt>
                <c:pt idx="3327">
                  <c:v>27.322222222222226</c:v>
                </c:pt>
                <c:pt idx="3328">
                  <c:v>26.922222222222217</c:v>
                </c:pt>
                <c:pt idx="3329">
                  <c:v>26.872222222222224</c:v>
                </c:pt>
                <c:pt idx="3330">
                  <c:v>26.822222222222223</c:v>
                </c:pt>
                <c:pt idx="3331">
                  <c:v>26.611111111111114</c:v>
                </c:pt>
                <c:pt idx="3332">
                  <c:v>26.06111111111111</c:v>
                </c:pt>
                <c:pt idx="3333">
                  <c:v>25.761111111111113</c:v>
                </c:pt>
                <c:pt idx="3334">
                  <c:v>25.638888888888893</c:v>
                </c:pt>
                <c:pt idx="3335">
                  <c:v>25.338888888888889</c:v>
                </c:pt>
                <c:pt idx="3336">
                  <c:v>24.972222222222221</c:v>
                </c:pt>
                <c:pt idx="3337">
                  <c:v>24.377777777777773</c:v>
                </c:pt>
                <c:pt idx="3338">
                  <c:v>23.888888888888889</c:v>
                </c:pt>
                <c:pt idx="3339">
                  <c:v>23.172222222222217</c:v>
                </c:pt>
                <c:pt idx="3340">
                  <c:v>22.43888888888889</c:v>
                </c:pt>
                <c:pt idx="3341">
                  <c:v>21.811111111111114</c:v>
                </c:pt>
                <c:pt idx="3342">
                  <c:v>21.2</c:v>
                </c:pt>
                <c:pt idx="3343">
                  <c:v>20.727777777777778</c:v>
                </c:pt>
                <c:pt idx="3344">
                  <c:v>20.2</c:v>
                </c:pt>
                <c:pt idx="3345">
                  <c:v>19.95</c:v>
                </c:pt>
                <c:pt idx="3346">
                  <c:v>19.711111111111112</c:v>
                </c:pt>
                <c:pt idx="3347">
                  <c:v>19.522222222222222</c:v>
                </c:pt>
                <c:pt idx="3348">
                  <c:v>19.538888888888888</c:v>
                </c:pt>
                <c:pt idx="3349">
                  <c:v>19.288888888888888</c:v>
                </c:pt>
                <c:pt idx="3350">
                  <c:v>19.122222222222224</c:v>
                </c:pt>
                <c:pt idx="3351">
                  <c:v>18.522222222222222</c:v>
                </c:pt>
                <c:pt idx="3352">
                  <c:v>18.772222222222226</c:v>
                </c:pt>
                <c:pt idx="3353">
                  <c:v>19.099999999999998</c:v>
                </c:pt>
                <c:pt idx="3354">
                  <c:v>18.988888888888891</c:v>
                </c:pt>
                <c:pt idx="3355">
                  <c:v>18.738888888888891</c:v>
                </c:pt>
                <c:pt idx="3356">
                  <c:v>18.338888888888892</c:v>
                </c:pt>
                <c:pt idx="3357">
                  <c:v>17.911111111111108</c:v>
                </c:pt>
                <c:pt idx="3358">
                  <c:v>17.838888888888889</c:v>
                </c:pt>
                <c:pt idx="3359">
                  <c:v>17.800000000000004</c:v>
                </c:pt>
                <c:pt idx="3360">
                  <c:v>17.672222222222224</c:v>
                </c:pt>
                <c:pt idx="3361">
                  <c:v>17.62222222222222</c:v>
                </c:pt>
                <c:pt idx="3362">
                  <c:v>17.100000000000001</c:v>
                </c:pt>
                <c:pt idx="3363">
                  <c:v>16.900000000000002</c:v>
                </c:pt>
                <c:pt idx="3364">
                  <c:v>16.827777777777776</c:v>
                </c:pt>
                <c:pt idx="3365">
                  <c:v>16.75</c:v>
                </c:pt>
                <c:pt idx="3366">
                  <c:v>16.900000000000002</c:v>
                </c:pt>
                <c:pt idx="3367">
                  <c:v>16.688888888888886</c:v>
                </c:pt>
                <c:pt idx="3368">
                  <c:v>16.727777777777778</c:v>
                </c:pt>
                <c:pt idx="3369">
                  <c:v>16.488888888888887</c:v>
                </c:pt>
                <c:pt idx="3370">
                  <c:v>15.999999999999998</c:v>
                </c:pt>
                <c:pt idx="3371">
                  <c:v>16.261111111111113</c:v>
                </c:pt>
                <c:pt idx="3372">
                  <c:v>16.488888888888887</c:v>
                </c:pt>
                <c:pt idx="3373">
                  <c:v>16.161111111111111</c:v>
                </c:pt>
                <c:pt idx="3374">
                  <c:v>15.85</c:v>
                </c:pt>
                <c:pt idx="3375">
                  <c:v>15.861111111111109</c:v>
                </c:pt>
                <c:pt idx="3376">
                  <c:v>15.338888888888889</c:v>
                </c:pt>
                <c:pt idx="3377">
                  <c:v>15.46111111111111</c:v>
                </c:pt>
                <c:pt idx="3378">
                  <c:v>15.272222222222222</c:v>
                </c:pt>
                <c:pt idx="3379">
                  <c:v>15.022222222222222</c:v>
                </c:pt>
                <c:pt idx="3380">
                  <c:v>14.43888888888889</c:v>
                </c:pt>
                <c:pt idx="3381">
                  <c:v>13.661111111111113</c:v>
                </c:pt>
                <c:pt idx="3382">
                  <c:v>13.361111111111109</c:v>
                </c:pt>
                <c:pt idx="3383">
                  <c:v>12.888888888888889</c:v>
                </c:pt>
                <c:pt idx="3384">
                  <c:v>12.877777777777776</c:v>
                </c:pt>
                <c:pt idx="3385">
                  <c:v>13.111111111111111</c:v>
                </c:pt>
                <c:pt idx="3386">
                  <c:v>12.627777777777776</c:v>
                </c:pt>
                <c:pt idx="3387">
                  <c:v>13.16111111111111</c:v>
                </c:pt>
                <c:pt idx="3388">
                  <c:v>15.06111111111111</c:v>
                </c:pt>
                <c:pt idx="3389">
                  <c:v>16.722222222222221</c:v>
                </c:pt>
                <c:pt idx="3390">
                  <c:v>18.172222222222217</c:v>
                </c:pt>
                <c:pt idx="3391">
                  <c:v>19.111111111111114</c:v>
                </c:pt>
                <c:pt idx="3392">
                  <c:v>20.422222222222224</c:v>
                </c:pt>
                <c:pt idx="3393">
                  <c:v>21.172222222222221</c:v>
                </c:pt>
                <c:pt idx="3394">
                  <c:v>22.027777777777782</c:v>
                </c:pt>
                <c:pt idx="3395">
                  <c:v>22.761111111111109</c:v>
                </c:pt>
                <c:pt idx="3396">
                  <c:v>23.449999999999996</c:v>
                </c:pt>
                <c:pt idx="3397">
                  <c:v>24.177777777777774</c:v>
                </c:pt>
                <c:pt idx="3398">
                  <c:v>24.577777777777776</c:v>
                </c:pt>
                <c:pt idx="3399">
                  <c:v>25.088888888888885</c:v>
                </c:pt>
                <c:pt idx="3400">
                  <c:v>25.25</c:v>
                </c:pt>
                <c:pt idx="3401">
                  <c:v>25.638888888888893</c:v>
                </c:pt>
                <c:pt idx="3402">
                  <c:v>25.900000000000002</c:v>
                </c:pt>
                <c:pt idx="3403">
                  <c:v>26.37777777777778</c:v>
                </c:pt>
                <c:pt idx="3404">
                  <c:v>26.077777777777776</c:v>
                </c:pt>
                <c:pt idx="3405">
                  <c:v>26.611111111111114</c:v>
                </c:pt>
                <c:pt idx="3406">
                  <c:v>27.138888888888886</c:v>
                </c:pt>
                <c:pt idx="3407">
                  <c:v>26.827777777777779</c:v>
                </c:pt>
                <c:pt idx="3408">
                  <c:v>27.138888888888886</c:v>
                </c:pt>
                <c:pt idx="3409">
                  <c:v>27.672222222222224</c:v>
                </c:pt>
                <c:pt idx="3410">
                  <c:v>27.93888888888889</c:v>
                </c:pt>
                <c:pt idx="3411">
                  <c:v>27.37222222222222</c:v>
                </c:pt>
                <c:pt idx="3412">
                  <c:v>28.411111111111111</c:v>
                </c:pt>
                <c:pt idx="3413">
                  <c:v>27.81111111111111</c:v>
                </c:pt>
                <c:pt idx="3414">
                  <c:v>28.461111111111112</c:v>
                </c:pt>
                <c:pt idx="3415">
                  <c:v>28.311111111111106</c:v>
                </c:pt>
                <c:pt idx="3416">
                  <c:v>28.311111111111106</c:v>
                </c:pt>
                <c:pt idx="3417">
                  <c:v>27.777777777777779</c:v>
                </c:pt>
                <c:pt idx="3418">
                  <c:v>27.911111111111108</c:v>
                </c:pt>
                <c:pt idx="3419">
                  <c:v>27.988888888888887</c:v>
                </c:pt>
                <c:pt idx="3420">
                  <c:v>28.038888888888888</c:v>
                </c:pt>
                <c:pt idx="3421">
                  <c:v>28.188888888888886</c:v>
                </c:pt>
                <c:pt idx="3422">
                  <c:v>28.122222222222224</c:v>
                </c:pt>
                <c:pt idx="3423">
                  <c:v>27.477777777777774</c:v>
                </c:pt>
                <c:pt idx="3424">
                  <c:v>27.672222222222224</c:v>
                </c:pt>
                <c:pt idx="3425">
                  <c:v>27.5</c:v>
                </c:pt>
                <c:pt idx="3426">
                  <c:v>27.277777777777775</c:v>
                </c:pt>
                <c:pt idx="3427">
                  <c:v>27.411111111111111</c:v>
                </c:pt>
                <c:pt idx="3428">
                  <c:v>26.65</c:v>
                </c:pt>
                <c:pt idx="3429">
                  <c:v>26.550000000000004</c:v>
                </c:pt>
                <c:pt idx="3430">
                  <c:v>26.45</c:v>
                </c:pt>
                <c:pt idx="3431">
                  <c:v>25.972222222222221</c:v>
                </c:pt>
                <c:pt idx="3432">
                  <c:v>24.972222222222221</c:v>
                </c:pt>
                <c:pt idx="3433">
                  <c:v>24.372222222222224</c:v>
                </c:pt>
                <c:pt idx="3434">
                  <c:v>23.9</c:v>
                </c:pt>
                <c:pt idx="3435">
                  <c:v>23.449999999999996</c:v>
                </c:pt>
                <c:pt idx="3436">
                  <c:v>23.150000000000002</c:v>
                </c:pt>
                <c:pt idx="3437">
                  <c:v>22.811111111111114</c:v>
                </c:pt>
                <c:pt idx="3438">
                  <c:v>22.3</c:v>
                </c:pt>
                <c:pt idx="3439">
                  <c:v>22.072222222222223</c:v>
                </c:pt>
                <c:pt idx="3440">
                  <c:v>21.761111111111113</c:v>
                </c:pt>
                <c:pt idx="3441">
                  <c:v>21.477777777777774</c:v>
                </c:pt>
                <c:pt idx="3442">
                  <c:v>21.138888888888886</c:v>
                </c:pt>
                <c:pt idx="3443">
                  <c:v>20.888888888888886</c:v>
                </c:pt>
                <c:pt idx="3444">
                  <c:v>20.461111111111109</c:v>
                </c:pt>
                <c:pt idx="3445">
                  <c:v>20.2</c:v>
                </c:pt>
                <c:pt idx="3446">
                  <c:v>19.95</c:v>
                </c:pt>
                <c:pt idx="3447">
                  <c:v>19.727777777777781</c:v>
                </c:pt>
                <c:pt idx="3448">
                  <c:v>18.87222222222222</c:v>
                </c:pt>
                <c:pt idx="3449">
                  <c:v>18.361111111111111</c:v>
                </c:pt>
                <c:pt idx="3450">
                  <c:v>17.838888888888889</c:v>
                </c:pt>
                <c:pt idx="3451">
                  <c:v>17.211111111111109</c:v>
                </c:pt>
                <c:pt idx="3452">
                  <c:v>17.272222222222222</c:v>
                </c:pt>
                <c:pt idx="3453">
                  <c:v>17.62222222222222</c:v>
                </c:pt>
                <c:pt idx="3454">
                  <c:v>17.638888888888889</c:v>
                </c:pt>
                <c:pt idx="3455">
                  <c:v>17.638888888888889</c:v>
                </c:pt>
                <c:pt idx="3456">
                  <c:v>17.372222222222224</c:v>
                </c:pt>
                <c:pt idx="3457">
                  <c:v>16.900000000000002</c:v>
                </c:pt>
                <c:pt idx="3458">
                  <c:v>16.788888888888888</c:v>
                </c:pt>
                <c:pt idx="3459">
                  <c:v>16.627777777777776</c:v>
                </c:pt>
                <c:pt idx="3460">
                  <c:v>16.761111111111113</c:v>
                </c:pt>
                <c:pt idx="3461">
                  <c:v>16.727777777777778</c:v>
                </c:pt>
                <c:pt idx="3462">
                  <c:v>17.06111111111111</c:v>
                </c:pt>
                <c:pt idx="3463">
                  <c:v>17.388888888888886</c:v>
                </c:pt>
                <c:pt idx="3464">
                  <c:v>17.2</c:v>
                </c:pt>
                <c:pt idx="3465">
                  <c:v>17.049999999999997</c:v>
                </c:pt>
                <c:pt idx="3466">
                  <c:v>16.7</c:v>
                </c:pt>
                <c:pt idx="3467">
                  <c:v>16.45</c:v>
                </c:pt>
                <c:pt idx="3468">
                  <c:v>15.822222222222219</c:v>
                </c:pt>
                <c:pt idx="3469">
                  <c:v>15.311111111111112</c:v>
                </c:pt>
                <c:pt idx="3470">
                  <c:v>14.827777777777776</c:v>
                </c:pt>
                <c:pt idx="3471">
                  <c:v>14.7</c:v>
                </c:pt>
                <c:pt idx="3472">
                  <c:v>14.638888888888889</c:v>
                </c:pt>
                <c:pt idx="3473">
                  <c:v>14.5</c:v>
                </c:pt>
                <c:pt idx="3474">
                  <c:v>14.100000000000001</c:v>
                </c:pt>
                <c:pt idx="3475">
                  <c:v>14.461111111111112</c:v>
                </c:pt>
                <c:pt idx="3476">
                  <c:v>14.100000000000001</c:v>
                </c:pt>
                <c:pt idx="3477">
                  <c:v>13.877777777777776</c:v>
                </c:pt>
                <c:pt idx="3478">
                  <c:v>14.388888888888888</c:v>
                </c:pt>
                <c:pt idx="3479">
                  <c:v>14.000000000000002</c:v>
                </c:pt>
                <c:pt idx="3480">
                  <c:v>13.672222222222221</c:v>
                </c:pt>
                <c:pt idx="3481">
                  <c:v>13.977777777777776</c:v>
                </c:pt>
                <c:pt idx="3482">
                  <c:v>14.31111111111111</c:v>
                </c:pt>
                <c:pt idx="3483">
                  <c:v>15.711111111111112</c:v>
                </c:pt>
                <c:pt idx="3484">
                  <c:v>17.961111111111109</c:v>
                </c:pt>
                <c:pt idx="3485">
                  <c:v>20.027777777777775</c:v>
                </c:pt>
                <c:pt idx="3486">
                  <c:v>20.677777777777777</c:v>
                </c:pt>
                <c:pt idx="3487">
                  <c:v>21.37222222222222</c:v>
                </c:pt>
                <c:pt idx="3488">
                  <c:v>21.7</c:v>
                </c:pt>
                <c:pt idx="3489">
                  <c:v>22.37222222222222</c:v>
                </c:pt>
                <c:pt idx="3490">
                  <c:v>22.888888888888889</c:v>
                </c:pt>
                <c:pt idx="3491">
                  <c:v>23.87222222222222</c:v>
                </c:pt>
                <c:pt idx="3492">
                  <c:v>24.488888888888887</c:v>
                </c:pt>
                <c:pt idx="3493">
                  <c:v>24.738888888888887</c:v>
                </c:pt>
                <c:pt idx="3494">
                  <c:v>24.838888888888885</c:v>
                </c:pt>
                <c:pt idx="3495">
                  <c:v>25.227777777777774</c:v>
                </c:pt>
                <c:pt idx="3496">
                  <c:v>25.411111111111108</c:v>
                </c:pt>
                <c:pt idx="3497">
                  <c:v>25.761111111111113</c:v>
                </c:pt>
                <c:pt idx="3498">
                  <c:v>25.672222222222217</c:v>
                </c:pt>
                <c:pt idx="3499">
                  <c:v>26.25</c:v>
                </c:pt>
                <c:pt idx="3500">
                  <c:v>26.427777777777774</c:v>
                </c:pt>
                <c:pt idx="3501">
                  <c:v>26.388888888888889</c:v>
                </c:pt>
                <c:pt idx="3502">
                  <c:v>26.938888888888886</c:v>
                </c:pt>
                <c:pt idx="3503">
                  <c:v>27.161111111111111</c:v>
                </c:pt>
                <c:pt idx="3504">
                  <c:v>27.511111111111109</c:v>
                </c:pt>
                <c:pt idx="3505">
                  <c:v>27.577777777777776</c:v>
                </c:pt>
                <c:pt idx="3506">
                  <c:v>27.472222222222221</c:v>
                </c:pt>
                <c:pt idx="3507">
                  <c:v>27.95</c:v>
                </c:pt>
                <c:pt idx="3508">
                  <c:v>28.577777777777776</c:v>
                </c:pt>
                <c:pt idx="3509">
                  <c:v>28.022222222222219</c:v>
                </c:pt>
                <c:pt idx="3510">
                  <c:v>28.62222222222222</c:v>
                </c:pt>
                <c:pt idx="3511">
                  <c:v>28.211111111111112</c:v>
                </c:pt>
                <c:pt idx="3512">
                  <c:v>28.35</c:v>
                </c:pt>
                <c:pt idx="3513">
                  <c:v>28.588888888888885</c:v>
                </c:pt>
                <c:pt idx="3514">
                  <c:v>28.427777777777777</c:v>
                </c:pt>
                <c:pt idx="3515">
                  <c:v>28.361111111111107</c:v>
                </c:pt>
                <c:pt idx="3516">
                  <c:v>28.238888888888887</c:v>
                </c:pt>
                <c:pt idx="3517">
                  <c:v>27.95</c:v>
                </c:pt>
                <c:pt idx="3518">
                  <c:v>28.011111111111113</c:v>
                </c:pt>
                <c:pt idx="3519">
                  <c:v>27.827777777777779</c:v>
                </c:pt>
                <c:pt idx="3520">
                  <c:v>27.56111111111111</c:v>
                </c:pt>
                <c:pt idx="3521">
                  <c:v>27.411111111111111</c:v>
                </c:pt>
                <c:pt idx="3522">
                  <c:v>26.777777777777779</c:v>
                </c:pt>
                <c:pt idx="3523">
                  <c:v>26.472222222222225</c:v>
                </c:pt>
                <c:pt idx="3524">
                  <c:v>26.288888888888884</c:v>
                </c:pt>
                <c:pt idx="3525">
                  <c:v>26.027777777777775</c:v>
                </c:pt>
                <c:pt idx="3526">
                  <c:v>25.861111111111107</c:v>
                </c:pt>
                <c:pt idx="3527">
                  <c:v>25.572222222222223</c:v>
                </c:pt>
                <c:pt idx="3528">
                  <c:v>25.322222222222219</c:v>
                </c:pt>
                <c:pt idx="3529">
                  <c:v>24.949999999999996</c:v>
                </c:pt>
                <c:pt idx="3530">
                  <c:v>24.588888888888892</c:v>
                </c:pt>
                <c:pt idx="3531">
                  <c:v>24.111111111111114</c:v>
                </c:pt>
                <c:pt idx="3532">
                  <c:v>23.677777777777781</c:v>
                </c:pt>
                <c:pt idx="3533">
                  <c:v>23.161111111111108</c:v>
                </c:pt>
                <c:pt idx="3534">
                  <c:v>22.75</c:v>
                </c:pt>
                <c:pt idx="3535">
                  <c:v>22.411111111111111</c:v>
                </c:pt>
                <c:pt idx="3536">
                  <c:v>22.072222222222223</c:v>
                </c:pt>
                <c:pt idx="3537">
                  <c:v>21.661111111111108</c:v>
                </c:pt>
                <c:pt idx="3538">
                  <c:v>21.038888888888891</c:v>
                </c:pt>
                <c:pt idx="3539">
                  <c:v>20.438888888888894</c:v>
                </c:pt>
                <c:pt idx="3540">
                  <c:v>20.011111111111109</c:v>
                </c:pt>
                <c:pt idx="3541">
                  <c:v>19.538888888888888</c:v>
                </c:pt>
                <c:pt idx="3542">
                  <c:v>18.649999999999995</c:v>
                </c:pt>
                <c:pt idx="3543">
                  <c:v>18.127777777777776</c:v>
                </c:pt>
                <c:pt idx="3544">
                  <c:v>16.900000000000002</c:v>
                </c:pt>
                <c:pt idx="3545">
                  <c:v>15.972222222222221</c:v>
                </c:pt>
                <c:pt idx="3546">
                  <c:v>15.388888888888889</c:v>
                </c:pt>
                <c:pt idx="3547">
                  <c:v>15.2</c:v>
                </c:pt>
                <c:pt idx="3548">
                  <c:v>14.622222222222222</c:v>
                </c:pt>
                <c:pt idx="3549">
                  <c:v>14.41111111111111</c:v>
                </c:pt>
                <c:pt idx="3550">
                  <c:v>14.43888888888889</c:v>
                </c:pt>
                <c:pt idx="3551">
                  <c:v>14.877777777777778</c:v>
                </c:pt>
                <c:pt idx="3552">
                  <c:v>14.37222222222222</c:v>
                </c:pt>
                <c:pt idx="3553">
                  <c:v>13.93888888888889</c:v>
                </c:pt>
                <c:pt idx="3554">
                  <c:v>14.022222222222222</c:v>
                </c:pt>
                <c:pt idx="3555">
                  <c:v>13.877777777777776</c:v>
                </c:pt>
                <c:pt idx="3556">
                  <c:v>13.65</c:v>
                </c:pt>
                <c:pt idx="3557">
                  <c:v>13.55</c:v>
                </c:pt>
                <c:pt idx="3558">
                  <c:v>13.688888888888888</c:v>
                </c:pt>
                <c:pt idx="3559">
                  <c:v>13.077777777777778</c:v>
                </c:pt>
                <c:pt idx="3560">
                  <c:v>12.611111111111112</c:v>
                </c:pt>
                <c:pt idx="3561">
                  <c:v>12.711111111111112</c:v>
                </c:pt>
                <c:pt idx="3562">
                  <c:v>12.6</c:v>
                </c:pt>
                <c:pt idx="3563">
                  <c:v>12.361111111111111</c:v>
                </c:pt>
                <c:pt idx="3564">
                  <c:v>12.449999999999998</c:v>
                </c:pt>
                <c:pt idx="3565">
                  <c:v>12.372222222222224</c:v>
                </c:pt>
                <c:pt idx="3566">
                  <c:v>12.322222222222221</c:v>
                </c:pt>
                <c:pt idx="3567">
                  <c:v>12.227777777777776</c:v>
                </c:pt>
                <c:pt idx="3568">
                  <c:v>11.638888888888891</c:v>
                </c:pt>
                <c:pt idx="3569">
                  <c:v>12.172222222222221</c:v>
                </c:pt>
                <c:pt idx="3570">
                  <c:v>12.427777777777775</c:v>
                </c:pt>
                <c:pt idx="3571">
                  <c:v>12.211111111111109</c:v>
                </c:pt>
                <c:pt idx="3572">
                  <c:v>12.188888888888886</c:v>
                </c:pt>
                <c:pt idx="3573">
                  <c:v>12.427777777777775</c:v>
                </c:pt>
                <c:pt idx="3574">
                  <c:v>12.061111111111112</c:v>
                </c:pt>
                <c:pt idx="3575">
                  <c:v>12.288888888888888</c:v>
                </c:pt>
                <c:pt idx="3576">
                  <c:v>12.361111111111111</c:v>
                </c:pt>
                <c:pt idx="3577">
                  <c:v>12.072222222222219</c:v>
                </c:pt>
                <c:pt idx="3578">
                  <c:v>12.538888888888888</c:v>
                </c:pt>
                <c:pt idx="3579">
                  <c:v>13.06111111111111</c:v>
                </c:pt>
                <c:pt idx="3580">
                  <c:v>14.6</c:v>
                </c:pt>
                <c:pt idx="3581">
                  <c:v>16.477777777777774</c:v>
                </c:pt>
                <c:pt idx="3582">
                  <c:v>18.62222222222222</c:v>
                </c:pt>
                <c:pt idx="3583">
                  <c:v>20.511111111111113</c:v>
                </c:pt>
                <c:pt idx="3584">
                  <c:v>21.522222222222219</c:v>
                </c:pt>
                <c:pt idx="3585">
                  <c:v>22.150000000000002</c:v>
                </c:pt>
                <c:pt idx="3586">
                  <c:v>23.111111111111107</c:v>
                </c:pt>
                <c:pt idx="3587">
                  <c:v>23.87222222222222</c:v>
                </c:pt>
                <c:pt idx="3588">
                  <c:v>24.299999999999997</c:v>
                </c:pt>
                <c:pt idx="3589">
                  <c:v>24.888888888888886</c:v>
                </c:pt>
                <c:pt idx="3590">
                  <c:v>25.31111111111111</c:v>
                </c:pt>
                <c:pt idx="3591">
                  <c:v>25.488888888888887</c:v>
                </c:pt>
                <c:pt idx="3592">
                  <c:v>25.511111111111113</c:v>
                </c:pt>
                <c:pt idx="3593">
                  <c:v>25.861111111111107</c:v>
                </c:pt>
                <c:pt idx="3594">
                  <c:v>26.388888888888889</c:v>
                </c:pt>
                <c:pt idx="3595">
                  <c:v>26.172222222222221</c:v>
                </c:pt>
                <c:pt idx="3596">
                  <c:v>27.199999999999996</c:v>
                </c:pt>
                <c:pt idx="3597">
                  <c:v>27.338888888888885</c:v>
                </c:pt>
                <c:pt idx="3598">
                  <c:v>26.511111111111109</c:v>
                </c:pt>
                <c:pt idx="3599">
                  <c:v>27.427777777777781</c:v>
                </c:pt>
                <c:pt idx="3600">
                  <c:v>26.977777777777778</c:v>
                </c:pt>
                <c:pt idx="3601">
                  <c:v>26.727777777777778</c:v>
                </c:pt>
                <c:pt idx="3602">
                  <c:v>26.822222222222223</c:v>
                </c:pt>
                <c:pt idx="3603">
                  <c:v>27.9</c:v>
                </c:pt>
                <c:pt idx="3604">
                  <c:v>27.93888888888889</c:v>
                </c:pt>
                <c:pt idx="3605">
                  <c:v>28.077777777777779</c:v>
                </c:pt>
                <c:pt idx="3606">
                  <c:v>27.56111111111111</c:v>
                </c:pt>
                <c:pt idx="3607">
                  <c:v>28.722222222222221</c:v>
                </c:pt>
                <c:pt idx="3608">
                  <c:v>28.372222222222216</c:v>
                </c:pt>
                <c:pt idx="3609">
                  <c:v>27.150000000000002</c:v>
                </c:pt>
                <c:pt idx="3610">
                  <c:v>27.988888888888887</c:v>
                </c:pt>
                <c:pt idx="3611">
                  <c:v>27.43888888888889</c:v>
                </c:pt>
                <c:pt idx="3612">
                  <c:v>27.377777777777776</c:v>
                </c:pt>
                <c:pt idx="3613">
                  <c:v>28.449999999999996</c:v>
                </c:pt>
                <c:pt idx="3614">
                  <c:v>27.199999999999996</c:v>
                </c:pt>
                <c:pt idx="3615">
                  <c:v>27.572222222222219</c:v>
                </c:pt>
                <c:pt idx="3616">
                  <c:v>27.827777777777779</c:v>
                </c:pt>
                <c:pt idx="3617">
                  <c:v>27.37222222222222</c:v>
                </c:pt>
                <c:pt idx="3618">
                  <c:v>27.277777777777775</c:v>
                </c:pt>
                <c:pt idx="3619">
                  <c:v>27.049999999999997</c:v>
                </c:pt>
                <c:pt idx="3620">
                  <c:v>26.5</c:v>
                </c:pt>
                <c:pt idx="3621">
                  <c:v>26.388888888888889</c:v>
                </c:pt>
                <c:pt idx="3622">
                  <c:v>26.527777777777779</c:v>
                </c:pt>
                <c:pt idx="3623">
                  <c:v>26.68888888888889</c:v>
                </c:pt>
                <c:pt idx="3624">
                  <c:v>26.238888888888891</c:v>
                </c:pt>
                <c:pt idx="3625">
                  <c:v>25.688888888888886</c:v>
                </c:pt>
                <c:pt idx="3626">
                  <c:v>25.072222222222219</c:v>
                </c:pt>
                <c:pt idx="3627">
                  <c:v>24.422222222222217</c:v>
                </c:pt>
                <c:pt idx="3628">
                  <c:v>23.87222222222222</c:v>
                </c:pt>
                <c:pt idx="3629">
                  <c:v>23.588888888888885</c:v>
                </c:pt>
                <c:pt idx="3630">
                  <c:v>23.161111111111108</c:v>
                </c:pt>
                <c:pt idx="3631">
                  <c:v>22.75</c:v>
                </c:pt>
                <c:pt idx="3632">
                  <c:v>22.377777777777776</c:v>
                </c:pt>
                <c:pt idx="3633">
                  <c:v>22.177777777777777</c:v>
                </c:pt>
                <c:pt idx="3634">
                  <c:v>21.849999999999998</c:v>
                </c:pt>
                <c:pt idx="3635">
                  <c:v>21.577777777777779</c:v>
                </c:pt>
                <c:pt idx="3636">
                  <c:v>21.277777777777775</c:v>
                </c:pt>
                <c:pt idx="3637">
                  <c:v>20.911111111111111</c:v>
                </c:pt>
                <c:pt idx="3638">
                  <c:v>20.2</c:v>
                </c:pt>
                <c:pt idx="3639">
                  <c:v>19.777777777777775</c:v>
                </c:pt>
                <c:pt idx="3640">
                  <c:v>19.522222222222222</c:v>
                </c:pt>
                <c:pt idx="3641">
                  <c:v>18.927777777777774</c:v>
                </c:pt>
                <c:pt idx="3642">
                  <c:v>17.938888888888894</c:v>
                </c:pt>
                <c:pt idx="3643">
                  <c:v>17.522222222222222</c:v>
                </c:pt>
                <c:pt idx="3644">
                  <c:v>17.161111111111111</c:v>
                </c:pt>
                <c:pt idx="3645">
                  <c:v>16.75</c:v>
                </c:pt>
                <c:pt idx="3646">
                  <c:v>16.361111111111111</c:v>
                </c:pt>
                <c:pt idx="3647">
                  <c:v>15.922222222222221</c:v>
                </c:pt>
                <c:pt idx="3648">
                  <c:v>15.938888888888886</c:v>
                </c:pt>
                <c:pt idx="3649">
                  <c:v>15.7</c:v>
                </c:pt>
                <c:pt idx="3650">
                  <c:v>15.450000000000001</c:v>
                </c:pt>
                <c:pt idx="3651">
                  <c:v>15.422222222222221</c:v>
                </c:pt>
                <c:pt idx="3652">
                  <c:v>15.261111111111109</c:v>
                </c:pt>
                <c:pt idx="3653">
                  <c:v>15.077777777777778</c:v>
                </c:pt>
                <c:pt idx="3654">
                  <c:v>15.022222222222222</c:v>
                </c:pt>
                <c:pt idx="3655">
                  <c:v>15.16111111111111</c:v>
                </c:pt>
                <c:pt idx="3656">
                  <c:v>15.250000000000002</c:v>
                </c:pt>
                <c:pt idx="3657">
                  <c:v>14.722222222222221</c:v>
                </c:pt>
                <c:pt idx="3658">
                  <c:v>14.572222222222219</c:v>
                </c:pt>
                <c:pt idx="3659">
                  <c:v>14.561111111111112</c:v>
                </c:pt>
                <c:pt idx="3660">
                  <c:v>14.238888888888891</c:v>
                </c:pt>
                <c:pt idx="3661">
                  <c:v>13.688888888888888</c:v>
                </c:pt>
                <c:pt idx="3662">
                  <c:v>13.872222222222222</c:v>
                </c:pt>
                <c:pt idx="3663">
                  <c:v>13.538888888888888</c:v>
                </c:pt>
                <c:pt idx="3664">
                  <c:v>13.622222222222224</c:v>
                </c:pt>
                <c:pt idx="3665">
                  <c:v>13.238888888888887</c:v>
                </c:pt>
                <c:pt idx="3666">
                  <c:v>13.361111111111109</c:v>
                </c:pt>
                <c:pt idx="3667">
                  <c:v>13.072222222222223</c:v>
                </c:pt>
                <c:pt idx="3668">
                  <c:v>13.111111111111111</c:v>
                </c:pt>
                <c:pt idx="3669">
                  <c:v>12.977777777777778</c:v>
                </c:pt>
                <c:pt idx="3670">
                  <c:v>12.627777777777776</c:v>
                </c:pt>
                <c:pt idx="3671">
                  <c:v>12.4</c:v>
                </c:pt>
                <c:pt idx="3672">
                  <c:v>12.249999999999998</c:v>
                </c:pt>
                <c:pt idx="3673">
                  <c:v>12.322222222222221</c:v>
                </c:pt>
                <c:pt idx="3674">
                  <c:v>12.722222222222221</c:v>
                </c:pt>
                <c:pt idx="3675">
                  <c:v>13.738888888888887</c:v>
                </c:pt>
                <c:pt idx="3676">
                  <c:v>14.711111111111109</c:v>
                </c:pt>
                <c:pt idx="3677">
                  <c:v>16.55</c:v>
                </c:pt>
                <c:pt idx="3678">
                  <c:v>18.449999999999996</c:v>
                </c:pt>
                <c:pt idx="3679">
                  <c:v>19.677777777777777</c:v>
                </c:pt>
                <c:pt idx="3680">
                  <c:v>20.561111111111114</c:v>
                </c:pt>
                <c:pt idx="3681">
                  <c:v>21.477777777777774</c:v>
                </c:pt>
                <c:pt idx="3682">
                  <c:v>22.538888888888884</c:v>
                </c:pt>
                <c:pt idx="3683">
                  <c:v>23.661111111111111</c:v>
                </c:pt>
                <c:pt idx="3684">
                  <c:v>24.18888888888889</c:v>
                </c:pt>
                <c:pt idx="3685">
                  <c:v>24.627777777777776</c:v>
                </c:pt>
                <c:pt idx="3686">
                  <c:v>25.038888888888884</c:v>
                </c:pt>
                <c:pt idx="3687">
                  <c:v>25.672222222222217</c:v>
                </c:pt>
                <c:pt idx="3688">
                  <c:v>25.888888888888886</c:v>
                </c:pt>
                <c:pt idx="3689">
                  <c:v>26.661111111111108</c:v>
                </c:pt>
                <c:pt idx="3690">
                  <c:v>26.750000000000004</c:v>
                </c:pt>
                <c:pt idx="3691">
                  <c:v>26.68888888888889</c:v>
                </c:pt>
                <c:pt idx="3692">
                  <c:v>27.188888888888886</c:v>
                </c:pt>
                <c:pt idx="3693">
                  <c:v>26.31111111111111</c:v>
                </c:pt>
                <c:pt idx="3694">
                  <c:v>27.338888888888885</c:v>
                </c:pt>
                <c:pt idx="3695">
                  <c:v>27.049999999999997</c:v>
                </c:pt>
                <c:pt idx="3696">
                  <c:v>27.62777777777778</c:v>
                </c:pt>
                <c:pt idx="3697">
                  <c:v>28.81111111111111</c:v>
                </c:pt>
                <c:pt idx="3698">
                  <c:v>29.227777777777778</c:v>
                </c:pt>
                <c:pt idx="3699">
                  <c:v>28.672222222222221</c:v>
                </c:pt>
                <c:pt idx="3700">
                  <c:v>28.81111111111111</c:v>
                </c:pt>
                <c:pt idx="3701">
                  <c:v>28.649999999999995</c:v>
                </c:pt>
                <c:pt idx="3702">
                  <c:v>28.9</c:v>
                </c:pt>
                <c:pt idx="3703">
                  <c:v>27.449999999999996</c:v>
                </c:pt>
                <c:pt idx="3704">
                  <c:v>28.711111111111116</c:v>
                </c:pt>
                <c:pt idx="3705">
                  <c:v>29.411111111111108</c:v>
                </c:pt>
                <c:pt idx="3706">
                  <c:v>29.572222222222223</c:v>
                </c:pt>
                <c:pt idx="3707">
                  <c:v>29.522222222222222</c:v>
                </c:pt>
                <c:pt idx="3708">
                  <c:v>28.511111111111106</c:v>
                </c:pt>
                <c:pt idx="3709">
                  <c:v>28.972222222222225</c:v>
                </c:pt>
                <c:pt idx="3710">
                  <c:v>30.027777777777775</c:v>
                </c:pt>
                <c:pt idx="3711">
                  <c:v>29.18888888888889</c:v>
                </c:pt>
                <c:pt idx="3712">
                  <c:v>29.549999999999997</c:v>
                </c:pt>
                <c:pt idx="3713">
                  <c:v>29.777777777777775</c:v>
                </c:pt>
                <c:pt idx="3714">
                  <c:v>29.672222222222221</c:v>
                </c:pt>
                <c:pt idx="3715">
                  <c:v>29.438888888888886</c:v>
                </c:pt>
                <c:pt idx="3716">
                  <c:v>29.161111111111108</c:v>
                </c:pt>
                <c:pt idx="3717">
                  <c:v>28.922222222222224</c:v>
                </c:pt>
                <c:pt idx="3718">
                  <c:v>28.977777777777774</c:v>
                </c:pt>
                <c:pt idx="3719">
                  <c:v>28.55</c:v>
                </c:pt>
                <c:pt idx="3720">
                  <c:v>28.388888888888886</c:v>
                </c:pt>
                <c:pt idx="3721">
                  <c:v>27.777777777777779</c:v>
                </c:pt>
                <c:pt idx="3722">
                  <c:v>26.677777777777774</c:v>
                </c:pt>
                <c:pt idx="3723">
                  <c:v>25.511111111111113</c:v>
                </c:pt>
                <c:pt idx="3724">
                  <c:v>24.6</c:v>
                </c:pt>
                <c:pt idx="3725">
                  <c:v>24.499999999999996</c:v>
                </c:pt>
                <c:pt idx="3726">
                  <c:v>23.911111111111115</c:v>
                </c:pt>
                <c:pt idx="3727">
                  <c:v>23.572222222222226</c:v>
                </c:pt>
                <c:pt idx="3728">
                  <c:v>23.122222222222224</c:v>
                </c:pt>
                <c:pt idx="3729">
                  <c:v>22.62777777777778</c:v>
                </c:pt>
                <c:pt idx="3730">
                  <c:v>22.277777777777775</c:v>
                </c:pt>
                <c:pt idx="3731">
                  <c:v>21.799999999999997</c:v>
                </c:pt>
                <c:pt idx="3732">
                  <c:v>21.461111111111109</c:v>
                </c:pt>
                <c:pt idx="3733">
                  <c:v>21.350000000000005</c:v>
                </c:pt>
                <c:pt idx="3734">
                  <c:v>21.272222222222226</c:v>
                </c:pt>
                <c:pt idx="3735">
                  <c:v>21.05</c:v>
                </c:pt>
                <c:pt idx="3736">
                  <c:v>20.777777777777782</c:v>
                </c:pt>
                <c:pt idx="3737">
                  <c:v>20.477777777777778</c:v>
                </c:pt>
                <c:pt idx="3738">
                  <c:v>20.077777777777779</c:v>
                </c:pt>
                <c:pt idx="3739">
                  <c:v>19.772222222222222</c:v>
                </c:pt>
                <c:pt idx="3740">
                  <c:v>19.349999999999998</c:v>
                </c:pt>
                <c:pt idx="3741">
                  <c:v>18.861111111111111</c:v>
                </c:pt>
                <c:pt idx="3742">
                  <c:v>18.049999999999997</c:v>
                </c:pt>
                <c:pt idx="3743">
                  <c:v>17.322222222222223</c:v>
                </c:pt>
                <c:pt idx="3744">
                  <c:v>17.288888888888888</c:v>
                </c:pt>
                <c:pt idx="3745">
                  <c:v>16.822222222222223</c:v>
                </c:pt>
                <c:pt idx="3746">
                  <c:v>16.611111111111111</c:v>
                </c:pt>
                <c:pt idx="3747">
                  <c:v>16.227777777777778</c:v>
                </c:pt>
                <c:pt idx="3748">
                  <c:v>16.277777777777775</c:v>
                </c:pt>
                <c:pt idx="3749">
                  <c:v>15.911111111111111</c:v>
                </c:pt>
                <c:pt idx="3750">
                  <c:v>15.58888888888889</c:v>
                </c:pt>
                <c:pt idx="3751">
                  <c:v>15.56111111111111</c:v>
                </c:pt>
                <c:pt idx="3752">
                  <c:v>15.55</c:v>
                </c:pt>
                <c:pt idx="3753">
                  <c:v>15.2</c:v>
                </c:pt>
                <c:pt idx="3754">
                  <c:v>15.127777777777776</c:v>
                </c:pt>
                <c:pt idx="3755">
                  <c:v>15.077777777777778</c:v>
                </c:pt>
                <c:pt idx="3756">
                  <c:v>14.672222222222221</c:v>
                </c:pt>
                <c:pt idx="3757">
                  <c:v>14.322222222222223</c:v>
                </c:pt>
                <c:pt idx="3758">
                  <c:v>14.461111111111112</c:v>
                </c:pt>
                <c:pt idx="3759">
                  <c:v>14.477777777777778</c:v>
                </c:pt>
                <c:pt idx="3760">
                  <c:v>14.200000000000001</c:v>
                </c:pt>
                <c:pt idx="3761">
                  <c:v>13.75</c:v>
                </c:pt>
                <c:pt idx="3762">
                  <c:v>13.611111111111111</c:v>
                </c:pt>
                <c:pt idx="3763">
                  <c:v>13.822222222222223</c:v>
                </c:pt>
                <c:pt idx="3764">
                  <c:v>13.772222222222222</c:v>
                </c:pt>
                <c:pt idx="3765">
                  <c:v>13.75</c:v>
                </c:pt>
                <c:pt idx="3766">
                  <c:v>14.011111111111109</c:v>
                </c:pt>
                <c:pt idx="3767">
                  <c:v>13.81111111111111</c:v>
                </c:pt>
                <c:pt idx="3768">
                  <c:v>13.627777777777778</c:v>
                </c:pt>
                <c:pt idx="3769">
                  <c:v>13.661111111111113</c:v>
                </c:pt>
                <c:pt idx="3770">
                  <c:v>14.049999999999999</c:v>
                </c:pt>
                <c:pt idx="3771">
                  <c:v>15.227777777777776</c:v>
                </c:pt>
                <c:pt idx="3772">
                  <c:v>16.577777777777779</c:v>
                </c:pt>
                <c:pt idx="3773">
                  <c:v>18.577777777777776</c:v>
                </c:pt>
                <c:pt idx="3774">
                  <c:v>19.711111111111112</c:v>
                </c:pt>
                <c:pt idx="3775">
                  <c:v>20.972222222222221</c:v>
                </c:pt>
                <c:pt idx="3776">
                  <c:v>21.577777777777779</c:v>
                </c:pt>
                <c:pt idx="3777">
                  <c:v>22.427777777777781</c:v>
                </c:pt>
                <c:pt idx="3778">
                  <c:v>23.111111111111107</c:v>
                </c:pt>
                <c:pt idx="3779">
                  <c:v>24.050000000000004</c:v>
                </c:pt>
                <c:pt idx="3780">
                  <c:v>24.738888888888887</c:v>
                </c:pt>
                <c:pt idx="3781">
                  <c:v>25.2</c:v>
                </c:pt>
                <c:pt idx="3782">
                  <c:v>25.627777777777773</c:v>
                </c:pt>
                <c:pt idx="3783">
                  <c:v>26.31111111111111</c:v>
                </c:pt>
                <c:pt idx="3784">
                  <c:v>26.511111111111109</c:v>
                </c:pt>
                <c:pt idx="3785">
                  <c:v>26.838888888888889</c:v>
                </c:pt>
                <c:pt idx="3786">
                  <c:v>26.761111111111113</c:v>
                </c:pt>
                <c:pt idx="3787">
                  <c:v>27.761111111111109</c:v>
                </c:pt>
                <c:pt idx="3788">
                  <c:v>28.088888888888889</c:v>
                </c:pt>
                <c:pt idx="3789">
                  <c:v>27.961111111111109</c:v>
                </c:pt>
                <c:pt idx="3790">
                  <c:v>28.488888888888887</c:v>
                </c:pt>
                <c:pt idx="3791">
                  <c:v>28.677777777777781</c:v>
                </c:pt>
                <c:pt idx="3792">
                  <c:v>28.577777777777776</c:v>
                </c:pt>
                <c:pt idx="3793">
                  <c:v>30.2</c:v>
                </c:pt>
                <c:pt idx="3794">
                  <c:v>30.349999999999998</c:v>
                </c:pt>
                <c:pt idx="3795">
                  <c:v>30.500000000000004</c:v>
                </c:pt>
                <c:pt idx="3796">
                  <c:v>28.722222222222221</c:v>
                </c:pt>
                <c:pt idx="3797">
                  <c:v>30.161111111111115</c:v>
                </c:pt>
                <c:pt idx="3798">
                  <c:v>30.25</c:v>
                </c:pt>
                <c:pt idx="3799">
                  <c:v>30.572222222222223</c:v>
                </c:pt>
                <c:pt idx="3800">
                  <c:v>30.827777777777776</c:v>
                </c:pt>
                <c:pt idx="3801">
                  <c:v>29.661111111111111</c:v>
                </c:pt>
                <c:pt idx="3802">
                  <c:v>29.711111111111112</c:v>
                </c:pt>
                <c:pt idx="3803">
                  <c:v>29.738888888888887</c:v>
                </c:pt>
                <c:pt idx="3804">
                  <c:v>30.638888888888893</c:v>
                </c:pt>
                <c:pt idx="3805">
                  <c:v>29.472222222222221</c:v>
                </c:pt>
                <c:pt idx="3806">
                  <c:v>29.688888888888886</c:v>
                </c:pt>
                <c:pt idx="3807">
                  <c:v>30.861111111111107</c:v>
                </c:pt>
                <c:pt idx="3808">
                  <c:v>30.022222222222226</c:v>
                </c:pt>
                <c:pt idx="3809">
                  <c:v>31.072222222222226</c:v>
                </c:pt>
                <c:pt idx="3810">
                  <c:v>28.87222222222222</c:v>
                </c:pt>
                <c:pt idx="3811">
                  <c:v>29.172222222222224</c:v>
                </c:pt>
                <c:pt idx="3812">
                  <c:v>29.988888888888891</c:v>
                </c:pt>
                <c:pt idx="3813">
                  <c:v>28.6</c:v>
                </c:pt>
                <c:pt idx="3814">
                  <c:v>28.35</c:v>
                </c:pt>
                <c:pt idx="3815">
                  <c:v>27.87777777777778</c:v>
                </c:pt>
                <c:pt idx="3816">
                  <c:v>27.361111111111111</c:v>
                </c:pt>
                <c:pt idx="3817">
                  <c:v>26.888888888888893</c:v>
                </c:pt>
                <c:pt idx="3818">
                  <c:v>26.25</c:v>
                </c:pt>
                <c:pt idx="3819">
                  <c:v>25.672222222222217</c:v>
                </c:pt>
                <c:pt idx="3820">
                  <c:v>25.12777777777778</c:v>
                </c:pt>
                <c:pt idx="3821">
                  <c:v>24.561111111111106</c:v>
                </c:pt>
                <c:pt idx="3822">
                  <c:v>24.177777777777774</c:v>
                </c:pt>
                <c:pt idx="3823">
                  <c:v>23.55</c:v>
                </c:pt>
                <c:pt idx="3824">
                  <c:v>23.161111111111108</c:v>
                </c:pt>
                <c:pt idx="3825">
                  <c:v>22.888888888888889</c:v>
                </c:pt>
                <c:pt idx="3826">
                  <c:v>22.577777777777779</c:v>
                </c:pt>
                <c:pt idx="3827">
                  <c:v>22.227777777777781</c:v>
                </c:pt>
                <c:pt idx="3828">
                  <c:v>21.972222222222221</c:v>
                </c:pt>
                <c:pt idx="3829">
                  <c:v>21.5</c:v>
                </c:pt>
                <c:pt idx="3830">
                  <c:v>21.077777777777776</c:v>
                </c:pt>
                <c:pt idx="3831">
                  <c:v>20.938888888888886</c:v>
                </c:pt>
                <c:pt idx="3832">
                  <c:v>20.711111111111112</c:v>
                </c:pt>
                <c:pt idx="3833">
                  <c:v>20.25</c:v>
                </c:pt>
                <c:pt idx="3834">
                  <c:v>19.511111111111113</c:v>
                </c:pt>
                <c:pt idx="3835">
                  <c:v>18.56111111111111</c:v>
                </c:pt>
                <c:pt idx="3836">
                  <c:v>18.088888888888889</c:v>
                </c:pt>
                <c:pt idx="3837">
                  <c:v>18.088888888888889</c:v>
                </c:pt>
                <c:pt idx="3838">
                  <c:v>17.661111111111111</c:v>
                </c:pt>
                <c:pt idx="3839">
                  <c:v>17.288888888888888</c:v>
                </c:pt>
                <c:pt idx="3840">
                  <c:v>16.927777777777777</c:v>
                </c:pt>
                <c:pt idx="3841">
                  <c:v>16.649999999999999</c:v>
                </c:pt>
                <c:pt idx="3842">
                  <c:v>16.7</c:v>
                </c:pt>
                <c:pt idx="3843">
                  <c:v>16.522222222222222</c:v>
                </c:pt>
                <c:pt idx="3844">
                  <c:v>16.427777777777777</c:v>
                </c:pt>
                <c:pt idx="3845">
                  <c:v>15.677777777777777</c:v>
                </c:pt>
                <c:pt idx="3846">
                  <c:v>15.499999999999998</c:v>
                </c:pt>
                <c:pt idx="3847">
                  <c:v>15.372222222222224</c:v>
                </c:pt>
                <c:pt idx="3848">
                  <c:v>15.2</c:v>
                </c:pt>
                <c:pt idx="3849">
                  <c:v>14.922222222222221</c:v>
                </c:pt>
                <c:pt idx="3850">
                  <c:v>14.949999999999998</c:v>
                </c:pt>
                <c:pt idx="3851">
                  <c:v>14.777777777777779</c:v>
                </c:pt>
                <c:pt idx="3852">
                  <c:v>14.811111111111108</c:v>
                </c:pt>
                <c:pt idx="3853">
                  <c:v>14.572222222222219</c:v>
                </c:pt>
                <c:pt idx="3854">
                  <c:v>14.41111111111111</c:v>
                </c:pt>
                <c:pt idx="3855">
                  <c:v>14.488888888888887</c:v>
                </c:pt>
                <c:pt idx="3856">
                  <c:v>14.549999999999999</c:v>
                </c:pt>
                <c:pt idx="3857">
                  <c:v>14.8</c:v>
                </c:pt>
                <c:pt idx="3858">
                  <c:v>14.27222222222222</c:v>
                </c:pt>
                <c:pt idx="3859">
                  <c:v>14.322222222222223</c:v>
                </c:pt>
                <c:pt idx="3860">
                  <c:v>14.588888888888887</c:v>
                </c:pt>
                <c:pt idx="3861">
                  <c:v>14.427777777777777</c:v>
                </c:pt>
                <c:pt idx="3862">
                  <c:v>14.561111111111112</c:v>
                </c:pt>
                <c:pt idx="3863">
                  <c:v>14.522222222222222</c:v>
                </c:pt>
                <c:pt idx="3864">
                  <c:v>14.122222222222224</c:v>
                </c:pt>
                <c:pt idx="3865">
                  <c:v>14.022222222222222</c:v>
                </c:pt>
                <c:pt idx="3866">
                  <c:v>14.422222222222222</c:v>
                </c:pt>
                <c:pt idx="3867">
                  <c:v>15.499999999999998</c:v>
                </c:pt>
                <c:pt idx="3868">
                  <c:v>17.172222222222221</c:v>
                </c:pt>
                <c:pt idx="3869">
                  <c:v>18.95</c:v>
                </c:pt>
                <c:pt idx="3870">
                  <c:v>21.072222222222226</c:v>
                </c:pt>
                <c:pt idx="3871">
                  <c:v>22.011111111111113</c:v>
                </c:pt>
                <c:pt idx="3872">
                  <c:v>22.322222222222226</c:v>
                </c:pt>
                <c:pt idx="3873">
                  <c:v>23.777777777777775</c:v>
                </c:pt>
                <c:pt idx="3874">
                  <c:v>24.322222222222223</c:v>
                </c:pt>
                <c:pt idx="3875">
                  <c:v>24.87222222222222</c:v>
                </c:pt>
                <c:pt idx="3876">
                  <c:v>25.022222222222226</c:v>
                </c:pt>
                <c:pt idx="3877">
                  <c:v>25.627777777777773</c:v>
                </c:pt>
                <c:pt idx="3878">
                  <c:v>25.45</c:v>
                </c:pt>
                <c:pt idx="3879">
                  <c:v>26.538888888888884</c:v>
                </c:pt>
                <c:pt idx="3880">
                  <c:v>26.388888888888889</c:v>
                </c:pt>
                <c:pt idx="3881">
                  <c:v>26.327777777777776</c:v>
                </c:pt>
                <c:pt idx="3882">
                  <c:v>27.338888888888885</c:v>
                </c:pt>
                <c:pt idx="3883">
                  <c:v>27.111111111111107</c:v>
                </c:pt>
                <c:pt idx="3884">
                  <c:v>27.461111111111116</c:v>
                </c:pt>
                <c:pt idx="3885">
                  <c:v>28.261111111111113</c:v>
                </c:pt>
                <c:pt idx="3886">
                  <c:v>28.372222222222216</c:v>
                </c:pt>
                <c:pt idx="3887">
                  <c:v>28.277777777777779</c:v>
                </c:pt>
                <c:pt idx="3888">
                  <c:v>28.761111111111109</c:v>
                </c:pt>
                <c:pt idx="3889">
                  <c:v>29.211111111111109</c:v>
                </c:pt>
                <c:pt idx="3890">
                  <c:v>28.777777777777775</c:v>
                </c:pt>
                <c:pt idx="3891">
                  <c:v>29.06111111111111</c:v>
                </c:pt>
                <c:pt idx="3892">
                  <c:v>29.977777777777774</c:v>
                </c:pt>
                <c:pt idx="3893">
                  <c:v>29.349999999999998</c:v>
                </c:pt>
                <c:pt idx="3894">
                  <c:v>30.272222222222219</c:v>
                </c:pt>
                <c:pt idx="3895">
                  <c:v>29.12777777777778</c:v>
                </c:pt>
                <c:pt idx="3896">
                  <c:v>29.327777777777779</c:v>
                </c:pt>
                <c:pt idx="3897">
                  <c:v>30.011111111111109</c:v>
                </c:pt>
                <c:pt idx="3898">
                  <c:v>29.622222222222216</c:v>
                </c:pt>
                <c:pt idx="3899">
                  <c:v>29.372222222222224</c:v>
                </c:pt>
                <c:pt idx="3900">
                  <c:v>30.538888888888888</c:v>
                </c:pt>
                <c:pt idx="3901">
                  <c:v>29.922222222222221</c:v>
                </c:pt>
                <c:pt idx="3902">
                  <c:v>30.272222222222219</c:v>
                </c:pt>
                <c:pt idx="3903">
                  <c:v>30.277777777777779</c:v>
                </c:pt>
                <c:pt idx="3904">
                  <c:v>30.700000000000003</c:v>
                </c:pt>
                <c:pt idx="3905">
                  <c:v>30.088888888888885</c:v>
                </c:pt>
                <c:pt idx="3906">
                  <c:v>30.177777777777774</c:v>
                </c:pt>
                <c:pt idx="3907">
                  <c:v>30.05</c:v>
                </c:pt>
                <c:pt idx="3908">
                  <c:v>29.888888888888886</c:v>
                </c:pt>
                <c:pt idx="3909">
                  <c:v>29.177777777777774</c:v>
                </c:pt>
                <c:pt idx="3910">
                  <c:v>28.638888888888886</c:v>
                </c:pt>
                <c:pt idx="3911">
                  <c:v>28.261111111111113</c:v>
                </c:pt>
                <c:pt idx="3912">
                  <c:v>27.711111111111109</c:v>
                </c:pt>
                <c:pt idx="3913">
                  <c:v>27.111111111111107</c:v>
                </c:pt>
                <c:pt idx="3914">
                  <c:v>26.577777777777779</c:v>
                </c:pt>
                <c:pt idx="3915">
                  <c:v>25.938888888888886</c:v>
                </c:pt>
                <c:pt idx="3916">
                  <c:v>25.277777777777779</c:v>
                </c:pt>
                <c:pt idx="3917">
                  <c:v>24.672222222222221</c:v>
                </c:pt>
                <c:pt idx="3918">
                  <c:v>24.12777777777778</c:v>
                </c:pt>
                <c:pt idx="3919">
                  <c:v>23.727777777777774</c:v>
                </c:pt>
                <c:pt idx="3920">
                  <c:v>23.288888888888888</c:v>
                </c:pt>
                <c:pt idx="3921">
                  <c:v>22.861111111111114</c:v>
                </c:pt>
                <c:pt idx="3922">
                  <c:v>22.572222222222219</c:v>
                </c:pt>
                <c:pt idx="3923">
                  <c:v>22.222222222222221</c:v>
                </c:pt>
                <c:pt idx="3924">
                  <c:v>21.922222222222217</c:v>
                </c:pt>
                <c:pt idx="3925">
                  <c:v>21.661111111111108</c:v>
                </c:pt>
                <c:pt idx="3926">
                  <c:v>21.5</c:v>
                </c:pt>
                <c:pt idx="3927">
                  <c:v>21.127777777777776</c:v>
                </c:pt>
                <c:pt idx="3928">
                  <c:v>20.972222222222221</c:v>
                </c:pt>
                <c:pt idx="3929">
                  <c:v>20.627777777777776</c:v>
                </c:pt>
                <c:pt idx="3930">
                  <c:v>20.25</c:v>
                </c:pt>
                <c:pt idx="3931">
                  <c:v>19.93888888888889</c:v>
                </c:pt>
                <c:pt idx="3932">
                  <c:v>19.822222222222226</c:v>
                </c:pt>
                <c:pt idx="3933">
                  <c:v>19.488888888888887</c:v>
                </c:pt>
                <c:pt idx="3934">
                  <c:v>19.272222222222222</c:v>
                </c:pt>
                <c:pt idx="3935">
                  <c:v>19.050000000000004</c:v>
                </c:pt>
                <c:pt idx="3936">
                  <c:v>18.577777777777776</c:v>
                </c:pt>
                <c:pt idx="3937">
                  <c:v>18.161111111111108</c:v>
                </c:pt>
                <c:pt idx="3938">
                  <c:v>18.350000000000001</c:v>
                </c:pt>
                <c:pt idx="3939">
                  <c:v>17.927777777777774</c:v>
                </c:pt>
                <c:pt idx="3940">
                  <c:v>17.411111111111111</c:v>
                </c:pt>
                <c:pt idx="3941">
                  <c:v>16.922222222222221</c:v>
                </c:pt>
                <c:pt idx="3942">
                  <c:v>16.3</c:v>
                </c:pt>
                <c:pt idx="3943">
                  <c:v>16.18888888888889</c:v>
                </c:pt>
                <c:pt idx="3944">
                  <c:v>15.999999999999998</c:v>
                </c:pt>
                <c:pt idx="3945">
                  <c:v>15.777777777777777</c:v>
                </c:pt>
                <c:pt idx="3946">
                  <c:v>15.811111111111112</c:v>
                </c:pt>
                <c:pt idx="3947">
                  <c:v>15.822222222222219</c:v>
                </c:pt>
                <c:pt idx="3948">
                  <c:v>15.68888888888889</c:v>
                </c:pt>
                <c:pt idx="3949">
                  <c:v>15.538888888888888</c:v>
                </c:pt>
                <c:pt idx="3950">
                  <c:v>15.28888888888889</c:v>
                </c:pt>
                <c:pt idx="3951">
                  <c:v>15.322222222222221</c:v>
                </c:pt>
                <c:pt idx="3952">
                  <c:v>15.238888888888889</c:v>
                </c:pt>
                <c:pt idx="3953">
                  <c:v>14.872222222222224</c:v>
                </c:pt>
                <c:pt idx="3954">
                  <c:v>14.627777777777776</c:v>
                </c:pt>
                <c:pt idx="3955">
                  <c:v>14.888888888888888</c:v>
                </c:pt>
                <c:pt idx="3956">
                  <c:v>14.711111111111109</c:v>
                </c:pt>
                <c:pt idx="3957">
                  <c:v>14.711111111111109</c:v>
                </c:pt>
                <c:pt idx="3958">
                  <c:v>14.761111111111111</c:v>
                </c:pt>
                <c:pt idx="3959">
                  <c:v>14.738888888888889</c:v>
                </c:pt>
                <c:pt idx="3960">
                  <c:v>14.5</c:v>
                </c:pt>
                <c:pt idx="3961">
                  <c:v>14.572222222222219</c:v>
                </c:pt>
                <c:pt idx="3962">
                  <c:v>14.888888888888888</c:v>
                </c:pt>
                <c:pt idx="3963">
                  <c:v>15.58888888888889</c:v>
                </c:pt>
                <c:pt idx="3964">
                  <c:v>16.461111111111112</c:v>
                </c:pt>
                <c:pt idx="3965">
                  <c:v>18.138888888888893</c:v>
                </c:pt>
                <c:pt idx="3966">
                  <c:v>19.81111111111111</c:v>
                </c:pt>
                <c:pt idx="3967">
                  <c:v>21.327777777777779</c:v>
                </c:pt>
                <c:pt idx="3968">
                  <c:v>22.238888888888891</c:v>
                </c:pt>
                <c:pt idx="3969">
                  <c:v>23.277777777777782</c:v>
                </c:pt>
                <c:pt idx="3970">
                  <c:v>23.638888888888886</c:v>
                </c:pt>
                <c:pt idx="3971">
                  <c:v>24.211111111111109</c:v>
                </c:pt>
                <c:pt idx="3972">
                  <c:v>25.12777777777778</c:v>
                </c:pt>
                <c:pt idx="3973">
                  <c:v>25.338888888888889</c:v>
                </c:pt>
                <c:pt idx="3974">
                  <c:v>25.799999999999997</c:v>
                </c:pt>
                <c:pt idx="3975">
                  <c:v>26.261111111111109</c:v>
                </c:pt>
                <c:pt idx="3976">
                  <c:v>26.37777777777778</c:v>
                </c:pt>
                <c:pt idx="3977">
                  <c:v>27.199999999999996</c:v>
                </c:pt>
                <c:pt idx="3978">
                  <c:v>27.038888888888888</c:v>
                </c:pt>
                <c:pt idx="3979">
                  <c:v>27.261111111111106</c:v>
                </c:pt>
                <c:pt idx="3980">
                  <c:v>27.55</c:v>
                </c:pt>
                <c:pt idx="3981">
                  <c:v>28.200000000000003</c:v>
                </c:pt>
                <c:pt idx="3982">
                  <c:v>28.000000000000004</c:v>
                </c:pt>
                <c:pt idx="3983">
                  <c:v>27.95</c:v>
                </c:pt>
                <c:pt idx="3984">
                  <c:v>27.888888888888889</c:v>
                </c:pt>
                <c:pt idx="3985">
                  <c:v>28.477777777777781</c:v>
                </c:pt>
                <c:pt idx="3986">
                  <c:v>28.272222222222222</c:v>
                </c:pt>
                <c:pt idx="3987">
                  <c:v>28.388888888888886</c:v>
                </c:pt>
                <c:pt idx="3988">
                  <c:v>29.538888888888888</c:v>
                </c:pt>
                <c:pt idx="3989">
                  <c:v>30.038888888888884</c:v>
                </c:pt>
                <c:pt idx="3990">
                  <c:v>30.261111111111109</c:v>
                </c:pt>
                <c:pt idx="3991">
                  <c:v>30.338888888888889</c:v>
                </c:pt>
                <c:pt idx="3992">
                  <c:v>30.31111111111111</c:v>
                </c:pt>
                <c:pt idx="3993">
                  <c:v>30.2</c:v>
                </c:pt>
                <c:pt idx="3994">
                  <c:v>30.349999999999998</c:v>
                </c:pt>
                <c:pt idx="3995">
                  <c:v>31.022222222222222</c:v>
                </c:pt>
                <c:pt idx="3996">
                  <c:v>31.072222222222226</c:v>
                </c:pt>
                <c:pt idx="3997">
                  <c:v>30.827777777777776</c:v>
                </c:pt>
                <c:pt idx="3998">
                  <c:v>31.222222222222221</c:v>
                </c:pt>
                <c:pt idx="3999">
                  <c:v>30.900000000000002</c:v>
                </c:pt>
                <c:pt idx="4000">
                  <c:v>31.05</c:v>
                </c:pt>
                <c:pt idx="4001">
                  <c:v>30.788888888888888</c:v>
                </c:pt>
                <c:pt idx="4002">
                  <c:v>30.611111111111107</c:v>
                </c:pt>
                <c:pt idx="4003">
                  <c:v>30.238888888888891</c:v>
                </c:pt>
                <c:pt idx="4004">
                  <c:v>30.011111111111109</c:v>
                </c:pt>
                <c:pt idx="4005">
                  <c:v>29.87222222222222</c:v>
                </c:pt>
                <c:pt idx="4006">
                  <c:v>29.561111111111106</c:v>
                </c:pt>
                <c:pt idx="4007">
                  <c:v>29.099999999999998</c:v>
                </c:pt>
                <c:pt idx="4008">
                  <c:v>28.627777777777776</c:v>
                </c:pt>
                <c:pt idx="4009">
                  <c:v>27.777777777777779</c:v>
                </c:pt>
                <c:pt idx="4010">
                  <c:v>26.822222222222223</c:v>
                </c:pt>
                <c:pt idx="4011">
                  <c:v>26.1</c:v>
                </c:pt>
                <c:pt idx="4012">
                  <c:v>25.4</c:v>
                </c:pt>
                <c:pt idx="4013">
                  <c:v>24.722222222222221</c:v>
                </c:pt>
                <c:pt idx="4014">
                  <c:v>24.2</c:v>
                </c:pt>
                <c:pt idx="4015">
                  <c:v>23.827777777777779</c:v>
                </c:pt>
                <c:pt idx="4016">
                  <c:v>23.427777777777777</c:v>
                </c:pt>
                <c:pt idx="4017">
                  <c:v>22.888888888888889</c:v>
                </c:pt>
                <c:pt idx="4018">
                  <c:v>22.672222222222224</c:v>
                </c:pt>
                <c:pt idx="4019">
                  <c:v>22.211111111111112</c:v>
                </c:pt>
                <c:pt idx="4020">
                  <c:v>21.861111111111107</c:v>
                </c:pt>
                <c:pt idx="4021">
                  <c:v>21.522222222222219</c:v>
                </c:pt>
                <c:pt idx="4022">
                  <c:v>21.238888888888891</c:v>
                </c:pt>
                <c:pt idx="4023">
                  <c:v>20.877777777777776</c:v>
                </c:pt>
                <c:pt idx="4024">
                  <c:v>20.411111111111108</c:v>
                </c:pt>
                <c:pt idx="4025">
                  <c:v>19.922222222222221</c:v>
                </c:pt>
                <c:pt idx="4026">
                  <c:v>19.677777777777777</c:v>
                </c:pt>
                <c:pt idx="4027">
                  <c:v>19.011111111111109</c:v>
                </c:pt>
                <c:pt idx="4028">
                  <c:v>18.061111111111114</c:v>
                </c:pt>
                <c:pt idx="4029">
                  <c:v>17.538888888888888</c:v>
                </c:pt>
                <c:pt idx="4030">
                  <c:v>17.077777777777779</c:v>
                </c:pt>
                <c:pt idx="4031">
                  <c:v>16.772222222222222</c:v>
                </c:pt>
                <c:pt idx="4032">
                  <c:v>16.349999999999998</c:v>
                </c:pt>
                <c:pt idx="4033">
                  <c:v>15.927777777777779</c:v>
                </c:pt>
                <c:pt idx="4034">
                  <c:v>15.738888888888887</c:v>
                </c:pt>
                <c:pt idx="4035">
                  <c:v>15.299999999999999</c:v>
                </c:pt>
                <c:pt idx="4036">
                  <c:v>15.027777777777775</c:v>
                </c:pt>
                <c:pt idx="4037">
                  <c:v>15.022222222222222</c:v>
                </c:pt>
                <c:pt idx="4038">
                  <c:v>15.127777777777776</c:v>
                </c:pt>
                <c:pt idx="4039">
                  <c:v>15.16111111111111</c:v>
                </c:pt>
                <c:pt idx="4040">
                  <c:v>14.627777777777776</c:v>
                </c:pt>
                <c:pt idx="4041">
                  <c:v>14.261111111111111</c:v>
                </c:pt>
                <c:pt idx="4042">
                  <c:v>14.03888888888889</c:v>
                </c:pt>
                <c:pt idx="4043">
                  <c:v>14.111111111111111</c:v>
                </c:pt>
                <c:pt idx="4044">
                  <c:v>13.788888888888888</c:v>
                </c:pt>
                <c:pt idx="4045">
                  <c:v>13.45</c:v>
                </c:pt>
                <c:pt idx="4046">
                  <c:v>13.299999999999999</c:v>
                </c:pt>
                <c:pt idx="4047">
                  <c:v>12.761111111111109</c:v>
                </c:pt>
                <c:pt idx="4048">
                  <c:v>12.627777777777776</c:v>
                </c:pt>
                <c:pt idx="4049">
                  <c:v>12.777777777777777</c:v>
                </c:pt>
                <c:pt idx="4050">
                  <c:v>12.827777777777779</c:v>
                </c:pt>
                <c:pt idx="4051">
                  <c:v>12.761111111111109</c:v>
                </c:pt>
                <c:pt idx="4052">
                  <c:v>12.161111111111111</c:v>
                </c:pt>
                <c:pt idx="4053">
                  <c:v>12.349999999999998</c:v>
                </c:pt>
                <c:pt idx="4054">
                  <c:v>12.327777777777776</c:v>
                </c:pt>
                <c:pt idx="4055">
                  <c:v>11.861111111111112</c:v>
                </c:pt>
                <c:pt idx="4056">
                  <c:v>11.572222222222221</c:v>
                </c:pt>
                <c:pt idx="4057">
                  <c:v>11.527777777777777</c:v>
                </c:pt>
                <c:pt idx="4058">
                  <c:v>12.027777777777777</c:v>
                </c:pt>
                <c:pt idx="4059">
                  <c:v>13.138888888888888</c:v>
                </c:pt>
                <c:pt idx="4060">
                  <c:v>15.299999999999999</c:v>
                </c:pt>
                <c:pt idx="4061">
                  <c:v>16.461111111111112</c:v>
                </c:pt>
                <c:pt idx="4062">
                  <c:v>18.172222222222217</c:v>
                </c:pt>
                <c:pt idx="4063">
                  <c:v>19.299999999999997</c:v>
                </c:pt>
                <c:pt idx="4064">
                  <c:v>20.327777777777779</c:v>
                </c:pt>
                <c:pt idx="4065">
                  <c:v>21.149999999999995</c:v>
                </c:pt>
                <c:pt idx="4066">
                  <c:v>22.272222222222222</c:v>
                </c:pt>
                <c:pt idx="4067">
                  <c:v>23.372222222222216</c:v>
                </c:pt>
                <c:pt idx="4068">
                  <c:v>24.161111111111108</c:v>
                </c:pt>
                <c:pt idx="4069">
                  <c:v>24.450000000000003</c:v>
                </c:pt>
                <c:pt idx="4070">
                  <c:v>25.161111111111115</c:v>
                </c:pt>
                <c:pt idx="4071">
                  <c:v>25.322222222222219</c:v>
                </c:pt>
                <c:pt idx="4072">
                  <c:v>25.949999999999996</c:v>
                </c:pt>
                <c:pt idx="4073">
                  <c:v>26.522222222222219</c:v>
                </c:pt>
                <c:pt idx="4074">
                  <c:v>26.31111111111111</c:v>
                </c:pt>
                <c:pt idx="4075">
                  <c:v>27.3</c:v>
                </c:pt>
                <c:pt idx="4076">
                  <c:v>27.588888888888885</c:v>
                </c:pt>
                <c:pt idx="4077">
                  <c:v>27.87777777777778</c:v>
                </c:pt>
                <c:pt idx="4078">
                  <c:v>28.499999999999996</c:v>
                </c:pt>
                <c:pt idx="4079">
                  <c:v>28.527777777777775</c:v>
                </c:pt>
                <c:pt idx="4080">
                  <c:v>28.277777777777779</c:v>
                </c:pt>
                <c:pt idx="4081">
                  <c:v>29.122222222222224</c:v>
                </c:pt>
                <c:pt idx="4082">
                  <c:v>29.327777777777779</c:v>
                </c:pt>
                <c:pt idx="4083">
                  <c:v>29.522222222222222</c:v>
                </c:pt>
                <c:pt idx="4084">
                  <c:v>29.538888888888888</c:v>
                </c:pt>
                <c:pt idx="4085">
                  <c:v>30.12222222222222</c:v>
                </c:pt>
                <c:pt idx="4086">
                  <c:v>30.272222222222219</c:v>
                </c:pt>
                <c:pt idx="4087">
                  <c:v>30.422222222222224</c:v>
                </c:pt>
                <c:pt idx="4088">
                  <c:v>30.777777777777779</c:v>
                </c:pt>
                <c:pt idx="4089">
                  <c:v>31.138888888888886</c:v>
                </c:pt>
                <c:pt idx="4090">
                  <c:v>31.577777777777779</c:v>
                </c:pt>
                <c:pt idx="4091">
                  <c:v>31.711111111111109</c:v>
                </c:pt>
                <c:pt idx="4092">
                  <c:v>30.911111111111111</c:v>
                </c:pt>
                <c:pt idx="4093">
                  <c:v>31.511111111111109</c:v>
                </c:pt>
                <c:pt idx="4094">
                  <c:v>32.111111111111107</c:v>
                </c:pt>
                <c:pt idx="4095">
                  <c:v>31.911111111111108</c:v>
                </c:pt>
                <c:pt idx="4096">
                  <c:v>31.911111111111108</c:v>
                </c:pt>
                <c:pt idx="4097">
                  <c:v>31.638888888888889</c:v>
                </c:pt>
                <c:pt idx="4098">
                  <c:v>31.43888888888889</c:v>
                </c:pt>
                <c:pt idx="4099">
                  <c:v>30.588888888888889</c:v>
                </c:pt>
                <c:pt idx="4100">
                  <c:v>29.711111111111112</c:v>
                </c:pt>
                <c:pt idx="4101">
                  <c:v>29.611111111111107</c:v>
                </c:pt>
                <c:pt idx="4102">
                  <c:v>30.638888888888893</c:v>
                </c:pt>
                <c:pt idx="4103">
                  <c:v>29.577777777777776</c:v>
                </c:pt>
                <c:pt idx="4104">
                  <c:v>29.077777777777779</c:v>
                </c:pt>
                <c:pt idx="4105">
                  <c:v>28.87222222222222</c:v>
                </c:pt>
                <c:pt idx="4106">
                  <c:v>28.488888888888887</c:v>
                </c:pt>
                <c:pt idx="4107">
                  <c:v>27.972222222222218</c:v>
                </c:pt>
                <c:pt idx="4108">
                  <c:v>27.272222222222222</c:v>
                </c:pt>
                <c:pt idx="4109">
                  <c:v>26.572222222222219</c:v>
                </c:pt>
                <c:pt idx="4110">
                  <c:v>26.138888888888886</c:v>
                </c:pt>
                <c:pt idx="4111">
                  <c:v>25.611111111111107</c:v>
                </c:pt>
                <c:pt idx="4112">
                  <c:v>25.12222222222222</c:v>
                </c:pt>
                <c:pt idx="4113">
                  <c:v>24.688888888888886</c:v>
                </c:pt>
                <c:pt idx="4114">
                  <c:v>24.18888888888889</c:v>
                </c:pt>
                <c:pt idx="4115">
                  <c:v>23.772222222222226</c:v>
                </c:pt>
                <c:pt idx="4116">
                  <c:v>23.55</c:v>
                </c:pt>
                <c:pt idx="4117">
                  <c:v>23.627777777777776</c:v>
                </c:pt>
                <c:pt idx="4118">
                  <c:v>23.722222222222225</c:v>
                </c:pt>
                <c:pt idx="4119">
                  <c:v>22.87777777777778</c:v>
                </c:pt>
                <c:pt idx="4120">
                  <c:v>22.5</c:v>
                </c:pt>
                <c:pt idx="4121">
                  <c:v>22.072222222222223</c:v>
                </c:pt>
                <c:pt idx="4122">
                  <c:v>21.761111111111113</c:v>
                </c:pt>
                <c:pt idx="4123">
                  <c:v>21.477777777777774</c:v>
                </c:pt>
                <c:pt idx="4124">
                  <c:v>21.561111111111114</c:v>
                </c:pt>
                <c:pt idx="4125">
                  <c:v>21.361111111111111</c:v>
                </c:pt>
                <c:pt idx="4126">
                  <c:v>21.37222222222222</c:v>
                </c:pt>
                <c:pt idx="4127">
                  <c:v>21.027777777777775</c:v>
                </c:pt>
                <c:pt idx="4128">
                  <c:v>20.650000000000002</c:v>
                </c:pt>
                <c:pt idx="4129">
                  <c:v>19.627777777777776</c:v>
                </c:pt>
                <c:pt idx="4130">
                  <c:v>19.438888888888886</c:v>
                </c:pt>
                <c:pt idx="4131">
                  <c:v>19.299999999999997</c:v>
                </c:pt>
                <c:pt idx="4132">
                  <c:v>18.977777777777774</c:v>
                </c:pt>
                <c:pt idx="4133">
                  <c:v>18.577777777777776</c:v>
                </c:pt>
                <c:pt idx="4134">
                  <c:v>18.299999999999997</c:v>
                </c:pt>
                <c:pt idx="4135">
                  <c:v>17.977777777777778</c:v>
                </c:pt>
                <c:pt idx="4136">
                  <c:v>18.022222222222222</c:v>
                </c:pt>
                <c:pt idx="4137">
                  <c:v>17.711111111111112</c:v>
                </c:pt>
                <c:pt idx="4138">
                  <c:v>18.161111111111108</c:v>
                </c:pt>
                <c:pt idx="4139">
                  <c:v>17.95</c:v>
                </c:pt>
                <c:pt idx="4140">
                  <c:v>17.55</c:v>
                </c:pt>
                <c:pt idx="4141">
                  <c:v>17.277777777777779</c:v>
                </c:pt>
                <c:pt idx="4142">
                  <c:v>17.100000000000001</c:v>
                </c:pt>
                <c:pt idx="4143">
                  <c:v>16.87222222222222</c:v>
                </c:pt>
                <c:pt idx="4144">
                  <c:v>16.93888888888889</c:v>
                </c:pt>
                <c:pt idx="4145">
                  <c:v>16.711111111111109</c:v>
                </c:pt>
                <c:pt idx="4146">
                  <c:v>16.45</c:v>
                </c:pt>
                <c:pt idx="4147">
                  <c:v>16.2</c:v>
                </c:pt>
                <c:pt idx="4148">
                  <c:v>15.999999999999998</c:v>
                </c:pt>
                <c:pt idx="4149">
                  <c:v>15.78888888888889</c:v>
                </c:pt>
                <c:pt idx="4150">
                  <c:v>15.46111111111111</c:v>
                </c:pt>
                <c:pt idx="4151">
                  <c:v>15.46111111111111</c:v>
                </c:pt>
                <c:pt idx="4152">
                  <c:v>15.261111111111109</c:v>
                </c:pt>
                <c:pt idx="4153">
                  <c:v>15.438888888888888</c:v>
                </c:pt>
                <c:pt idx="4154">
                  <c:v>15.761111111111109</c:v>
                </c:pt>
                <c:pt idx="4155">
                  <c:v>16.961111111111112</c:v>
                </c:pt>
                <c:pt idx="4156">
                  <c:v>18.95</c:v>
                </c:pt>
                <c:pt idx="4157">
                  <c:v>19.572222222222223</c:v>
                </c:pt>
                <c:pt idx="4158">
                  <c:v>20.772222222222222</c:v>
                </c:pt>
                <c:pt idx="4159">
                  <c:v>21.538888888888888</c:v>
                </c:pt>
                <c:pt idx="4160">
                  <c:v>22.138888888888886</c:v>
                </c:pt>
                <c:pt idx="4161">
                  <c:v>23.649999999999995</c:v>
                </c:pt>
                <c:pt idx="4162">
                  <c:v>24.161111111111108</c:v>
                </c:pt>
                <c:pt idx="4163">
                  <c:v>24.699999999999996</c:v>
                </c:pt>
                <c:pt idx="4164">
                  <c:v>24.827777777777776</c:v>
                </c:pt>
                <c:pt idx="4165">
                  <c:v>25.872222222222216</c:v>
                </c:pt>
                <c:pt idx="4166">
                  <c:v>25.711111111111112</c:v>
                </c:pt>
                <c:pt idx="4167">
                  <c:v>26.761111111111113</c:v>
                </c:pt>
                <c:pt idx="4168">
                  <c:v>27.088888888888892</c:v>
                </c:pt>
                <c:pt idx="4169">
                  <c:v>27.522222222222226</c:v>
                </c:pt>
                <c:pt idx="4170">
                  <c:v>27.827777777777779</c:v>
                </c:pt>
                <c:pt idx="4171">
                  <c:v>28.177777777777777</c:v>
                </c:pt>
                <c:pt idx="4172">
                  <c:v>28.122222222222224</c:v>
                </c:pt>
                <c:pt idx="4173">
                  <c:v>29.2</c:v>
                </c:pt>
                <c:pt idx="4174">
                  <c:v>29</c:v>
                </c:pt>
                <c:pt idx="4175">
                  <c:v>29.222222222222218</c:v>
                </c:pt>
                <c:pt idx="4176">
                  <c:v>29.15</c:v>
                </c:pt>
                <c:pt idx="4177">
                  <c:v>30.427777777777774</c:v>
                </c:pt>
                <c:pt idx="4178">
                  <c:v>30.522222222222219</c:v>
                </c:pt>
                <c:pt idx="4179">
                  <c:v>29.299999999999997</c:v>
                </c:pt>
                <c:pt idx="4180">
                  <c:v>29.327777777777779</c:v>
                </c:pt>
                <c:pt idx="4181">
                  <c:v>29.922222222222221</c:v>
                </c:pt>
                <c:pt idx="4182">
                  <c:v>30.872222222222216</c:v>
                </c:pt>
                <c:pt idx="4183">
                  <c:v>31.65</c:v>
                </c:pt>
                <c:pt idx="4184">
                  <c:v>31.138888888888886</c:v>
                </c:pt>
                <c:pt idx="4185">
                  <c:v>30.738888888888887</c:v>
                </c:pt>
                <c:pt idx="4186">
                  <c:v>29.499999999999996</c:v>
                </c:pt>
                <c:pt idx="4187">
                  <c:v>30.972222222222221</c:v>
                </c:pt>
                <c:pt idx="4188">
                  <c:v>31.661111111111108</c:v>
                </c:pt>
                <c:pt idx="4189">
                  <c:v>31.588888888888889</c:v>
                </c:pt>
                <c:pt idx="4190">
                  <c:v>31.011111111111106</c:v>
                </c:pt>
                <c:pt idx="4191">
                  <c:v>30.011111111111109</c:v>
                </c:pt>
                <c:pt idx="4192">
                  <c:v>30.561111111111114</c:v>
                </c:pt>
                <c:pt idx="4193">
                  <c:v>32.06111111111111</c:v>
                </c:pt>
                <c:pt idx="4194">
                  <c:v>32.172222222222217</c:v>
                </c:pt>
                <c:pt idx="4195">
                  <c:v>31.9</c:v>
                </c:pt>
                <c:pt idx="4196">
                  <c:v>31.550000000000004</c:v>
                </c:pt>
                <c:pt idx="4197">
                  <c:v>30.911111111111111</c:v>
                </c:pt>
                <c:pt idx="4198">
                  <c:v>30.338888888888889</c:v>
                </c:pt>
                <c:pt idx="4199">
                  <c:v>30.027777777777775</c:v>
                </c:pt>
                <c:pt idx="4200">
                  <c:v>30.261111111111109</c:v>
                </c:pt>
                <c:pt idx="4201">
                  <c:v>29.877777777777776</c:v>
                </c:pt>
                <c:pt idx="4202">
                  <c:v>29.288888888888888</c:v>
                </c:pt>
                <c:pt idx="4203">
                  <c:v>28.722222222222221</c:v>
                </c:pt>
                <c:pt idx="4204">
                  <c:v>28.522222222222222</c:v>
                </c:pt>
                <c:pt idx="4205">
                  <c:v>27.56111111111111</c:v>
                </c:pt>
                <c:pt idx="4206">
                  <c:v>26.527777777777779</c:v>
                </c:pt>
                <c:pt idx="4207">
                  <c:v>25.827777777777776</c:v>
                </c:pt>
                <c:pt idx="4208">
                  <c:v>25.422222222222224</c:v>
                </c:pt>
                <c:pt idx="4209">
                  <c:v>25.077777777777776</c:v>
                </c:pt>
                <c:pt idx="4210">
                  <c:v>24.972222222222221</c:v>
                </c:pt>
                <c:pt idx="4211">
                  <c:v>24.488888888888887</c:v>
                </c:pt>
                <c:pt idx="4212">
                  <c:v>24.288888888888888</c:v>
                </c:pt>
                <c:pt idx="4213">
                  <c:v>23.277777777777782</c:v>
                </c:pt>
                <c:pt idx="4214">
                  <c:v>22.661111111111115</c:v>
                </c:pt>
                <c:pt idx="4215">
                  <c:v>22.177777777777777</c:v>
                </c:pt>
                <c:pt idx="4216">
                  <c:v>21.788888888888888</c:v>
                </c:pt>
                <c:pt idx="4217">
                  <c:v>21.527777777777779</c:v>
                </c:pt>
                <c:pt idx="4218">
                  <c:v>20.661111111111108</c:v>
                </c:pt>
                <c:pt idx="4219">
                  <c:v>20.477777777777778</c:v>
                </c:pt>
                <c:pt idx="4220">
                  <c:v>20.461111111111109</c:v>
                </c:pt>
                <c:pt idx="4221">
                  <c:v>20.222222222222225</c:v>
                </c:pt>
                <c:pt idx="4222">
                  <c:v>20.177777777777774</c:v>
                </c:pt>
                <c:pt idx="4223">
                  <c:v>19.87222222222222</c:v>
                </c:pt>
                <c:pt idx="4224">
                  <c:v>19.600000000000001</c:v>
                </c:pt>
                <c:pt idx="4225">
                  <c:v>19.772222222222222</c:v>
                </c:pt>
                <c:pt idx="4226">
                  <c:v>20.18888888888889</c:v>
                </c:pt>
                <c:pt idx="4227">
                  <c:v>20.538888888888888</c:v>
                </c:pt>
                <c:pt idx="4228">
                  <c:v>20.938888888888886</c:v>
                </c:pt>
                <c:pt idx="4229">
                  <c:v>20.872222222222216</c:v>
                </c:pt>
                <c:pt idx="4230">
                  <c:v>20.622222222222224</c:v>
                </c:pt>
                <c:pt idx="4231">
                  <c:v>20.399999999999999</c:v>
                </c:pt>
                <c:pt idx="4232">
                  <c:v>20.622222222222224</c:v>
                </c:pt>
                <c:pt idx="4233">
                  <c:v>20.561111111111114</c:v>
                </c:pt>
                <c:pt idx="4234">
                  <c:v>20.711111111111112</c:v>
                </c:pt>
                <c:pt idx="4235">
                  <c:v>20.777777777777782</c:v>
                </c:pt>
                <c:pt idx="4236">
                  <c:v>20.827777777777776</c:v>
                </c:pt>
                <c:pt idx="4237">
                  <c:v>20.777777777777782</c:v>
                </c:pt>
                <c:pt idx="4238">
                  <c:v>20.672222222222217</c:v>
                </c:pt>
                <c:pt idx="4239">
                  <c:v>20.627777777777776</c:v>
                </c:pt>
                <c:pt idx="4240">
                  <c:v>20.477777777777778</c:v>
                </c:pt>
                <c:pt idx="4241">
                  <c:v>20.277777777777779</c:v>
                </c:pt>
                <c:pt idx="4242">
                  <c:v>20.327777777777779</c:v>
                </c:pt>
                <c:pt idx="4243">
                  <c:v>20.527777777777779</c:v>
                </c:pt>
                <c:pt idx="4244">
                  <c:v>20.777777777777782</c:v>
                </c:pt>
                <c:pt idx="4245">
                  <c:v>20.877777777777776</c:v>
                </c:pt>
                <c:pt idx="4246">
                  <c:v>20.872222222222216</c:v>
                </c:pt>
                <c:pt idx="4247">
                  <c:v>20.822222222222223</c:v>
                </c:pt>
                <c:pt idx="4248">
                  <c:v>20.611111111111107</c:v>
                </c:pt>
                <c:pt idx="4249">
                  <c:v>20.161111111111115</c:v>
                </c:pt>
                <c:pt idx="4250">
                  <c:v>19.777777777777775</c:v>
                </c:pt>
                <c:pt idx="4251">
                  <c:v>19.93888888888889</c:v>
                </c:pt>
                <c:pt idx="4252">
                  <c:v>20.872222222222216</c:v>
                </c:pt>
                <c:pt idx="4253">
                  <c:v>22.172222222222221</c:v>
                </c:pt>
                <c:pt idx="4254">
                  <c:v>22.488888888888891</c:v>
                </c:pt>
                <c:pt idx="4255">
                  <c:v>22.861111111111114</c:v>
                </c:pt>
                <c:pt idx="4256">
                  <c:v>23.577777777777776</c:v>
                </c:pt>
                <c:pt idx="4257">
                  <c:v>24.93888888888889</c:v>
                </c:pt>
                <c:pt idx="4258">
                  <c:v>25.827777777777776</c:v>
                </c:pt>
                <c:pt idx="4259">
                  <c:v>26.238888888888891</c:v>
                </c:pt>
                <c:pt idx="4260">
                  <c:v>27.022222222222222</c:v>
                </c:pt>
                <c:pt idx="4261">
                  <c:v>27.37222222222222</c:v>
                </c:pt>
                <c:pt idx="4262">
                  <c:v>27.577777777777776</c:v>
                </c:pt>
                <c:pt idx="4263">
                  <c:v>28.15</c:v>
                </c:pt>
                <c:pt idx="4264">
                  <c:v>28.327777777777776</c:v>
                </c:pt>
                <c:pt idx="4265">
                  <c:v>28.977777777777774</c:v>
                </c:pt>
                <c:pt idx="4266">
                  <c:v>28.827777777777776</c:v>
                </c:pt>
                <c:pt idx="4267">
                  <c:v>28.472222222222221</c:v>
                </c:pt>
                <c:pt idx="4268">
                  <c:v>29.361111111111107</c:v>
                </c:pt>
                <c:pt idx="4269">
                  <c:v>29.099999999999998</c:v>
                </c:pt>
                <c:pt idx="4270">
                  <c:v>29.450000000000003</c:v>
                </c:pt>
                <c:pt idx="4271">
                  <c:v>30.172222222222224</c:v>
                </c:pt>
                <c:pt idx="4272">
                  <c:v>30.072222222222219</c:v>
                </c:pt>
                <c:pt idx="4273">
                  <c:v>30.549999999999997</c:v>
                </c:pt>
                <c:pt idx="4274">
                  <c:v>30.361111111111114</c:v>
                </c:pt>
                <c:pt idx="4275">
                  <c:v>30.622222222222224</c:v>
                </c:pt>
                <c:pt idx="4276">
                  <c:v>30.572222222222223</c:v>
                </c:pt>
                <c:pt idx="4277">
                  <c:v>31.127777777777776</c:v>
                </c:pt>
                <c:pt idx="4278">
                  <c:v>31.172222222222221</c:v>
                </c:pt>
                <c:pt idx="4279">
                  <c:v>31.938888888888886</c:v>
                </c:pt>
                <c:pt idx="4280">
                  <c:v>31.37777777777778</c:v>
                </c:pt>
                <c:pt idx="4281">
                  <c:v>31.327777777777776</c:v>
                </c:pt>
                <c:pt idx="4282">
                  <c:v>30.599999999999998</c:v>
                </c:pt>
                <c:pt idx="4283">
                  <c:v>30.722222222222221</c:v>
                </c:pt>
                <c:pt idx="4284">
                  <c:v>32.322222222222223</c:v>
                </c:pt>
                <c:pt idx="4285">
                  <c:v>31.950000000000003</c:v>
                </c:pt>
                <c:pt idx="4286">
                  <c:v>30.561111111111114</c:v>
                </c:pt>
                <c:pt idx="4287">
                  <c:v>30.261111111111109</c:v>
                </c:pt>
                <c:pt idx="4288">
                  <c:v>29.027777777777779</c:v>
                </c:pt>
                <c:pt idx="4289">
                  <c:v>24.788888888888891</c:v>
                </c:pt>
                <c:pt idx="4290">
                  <c:v>23.422222222222221</c:v>
                </c:pt>
                <c:pt idx="4291">
                  <c:v>25.111111111111111</c:v>
                </c:pt>
                <c:pt idx="4292">
                  <c:v>26.672222222222224</c:v>
                </c:pt>
                <c:pt idx="4293">
                  <c:v>26.7</c:v>
                </c:pt>
                <c:pt idx="4294">
                  <c:v>26.177777777777781</c:v>
                </c:pt>
                <c:pt idx="4295">
                  <c:v>25.777777777777779</c:v>
                </c:pt>
                <c:pt idx="4296">
                  <c:v>26.211111111111116</c:v>
                </c:pt>
                <c:pt idx="4297">
                  <c:v>26.111111111111111</c:v>
                </c:pt>
                <c:pt idx="4298">
                  <c:v>25.999999999999996</c:v>
                </c:pt>
                <c:pt idx="4299">
                  <c:v>25.522222222222219</c:v>
                </c:pt>
                <c:pt idx="4300">
                  <c:v>25</c:v>
                </c:pt>
                <c:pt idx="4301">
                  <c:v>24.6</c:v>
                </c:pt>
                <c:pt idx="4302">
                  <c:v>24.177777777777774</c:v>
                </c:pt>
                <c:pt idx="4303">
                  <c:v>23.361111111111111</c:v>
                </c:pt>
                <c:pt idx="4304">
                  <c:v>23.222222222222221</c:v>
                </c:pt>
                <c:pt idx="4305">
                  <c:v>22.977777777777778</c:v>
                </c:pt>
                <c:pt idx="4306">
                  <c:v>22.62222222222222</c:v>
                </c:pt>
                <c:pt idx="4307">
                  <c:v>22.600000000000005</c:v>
                </c:pt>
                <c:pt idx="4308">
                  <c:v>22.711111111111109</c:v>
                </c:pt>
                <c:pt idx="4309">
                  <c:v>23.372222222222216</c:v>
                </c:pt>
                <c:pt idx="4310">
                  <c:v>23.472222222222221</c:v>
                </c:pt>
                <c:pt idx="4311">
                  <c:v>23.522222222222222</c:v>
                </c:pt>
                <c:pt idx="4312">
                  <c:v>23.322222222222223</c:v>
                </c:pt>
                <c:pt idx="4313">
                  <c:v>23.188888888888886</c:v>
                </c:pt>
                <c:pt idx="4314">
                  <c:v>23.177777777777777</c:v>
                </c:pt>
                <c:pt idx="4315">
                  <c:v>23.038888888888888</c:v>
                </c:pt>
                <c:pt idx="4316">
                  <c:v>22.65</c:v>
                </c:pt>
                <c:pt idx="4317">
                  <c:v>22.111111111111111</c:v>
                </c:pt>
                <c:pt idx="4318">
                  <c:v>21.822222222222223</c:v>
                </c:pt>
                <c:pt idx="4319">
                  <c:v>21.7</c:v>
                </c:pt>
                <c:pt idx="4320">
                  <c:v>21.561111111111114</c:v>
                </c:pt>
                <c:pt idx="4321">
                  <c:v>21.072222222222226</c:v>
                </c:pt>
                <c:pt idx="4322">
                  <c:v>20.777777777777782</c:v>
                </c:pt>
                <c:pt idx="4323">
                  <c:v>20.749999999999996</c:v>
                </c:pt>
                <c:pt idx="4324">
                  <c:v>20.961111111111112</c:v>
                </c:pt>
                <c:pt idx="4325">
                  <c:v>20.549999999999997</c:v>
                </c:pt>
                <c:pt idx="4326">
                  <c:v>20.438888888888894</c:v>
                </c:pt>
                <c:pt idx="4327">
                  <c:v>20.511111111111113</c:v>
                </c:pt>
                <c:pt idx="4328">
                  <c:v>20.500000000000004</c:v>
                </c:pt>
                <c:pt idx="4329">
                  <c:v>20.672222222222217</c:v>
                </c:pt>
                <c:pt idx="4330">
                  <c:v>20.772222222222222</c:v>
                </c:pt>
                <c:pt idx="4331">
                  <c:v>20.822222222222223</c:v>
                </c:pt>
                <c:pt idx="4332">
                  <c:v>20.45</c:v>
                </c:pt>
                <c:pt idx="4333">
                  <c:v>20.338888888888889</c:v>
                </c:pt>
                <c:pt idx="4334">
                  <c:v>20.527777777777779</c:v>
                </c:pt>
                <c:pt idx="4335">
                  <c:v>20.638888888888893</c:v>
                </c:pt>
                <c:pt idx="4336">
                  <c:v>20.438888888888894</c:v>
                </c:pt>
                <c:pt idx="4337">
                  <c:v>20.25</c:v>
                </c:pt>
                <c:pt idx="4338">
                  <c:v>19.838888888888885</c:v>
                </c:pt>
                <c:pt idx="4339">
                  <c:v>19.522222222222222</c:v>
                </c:pt>
                <c:pt idx="4340">
                  <c:v>19.522222222222222</c:v>
                </c:pt>
                <c:pt idx="4341">
                  <c:v>19.327777777777779</c:v>
                </c:pt>
                <c:pt idx="4342">
                  <c:v>19.161111111111108</c:v>
                </c:pt>
                <c:pt idx="4343">
                  <c:v>19.388888888888893</c:v>
                </c:pt>
                <c:pt idx="4344">
                  <c:v>19.149999999999999</c:v>
                </c:pt>
                <c:pt idx="4345">
                  <c:v>19.12777777777778</c:v>
                </c:pt>
                <c:pt idx="4346">
                  <c:v>19.327777777777779</c:v>
                </c:pt>
                <c:pt idx="4347">
                  <c:v>19.572222222222223</c:v>
                </c:pt>
                <c:pt idx="4348">
                  <c:v>19.438888888888886</c:v>
                </c:pt>
                <c:pt idx="4349">
                  <c:v>19.827777777777776</c:v>
                </c:pt>
                <c:pt idx="4350">
                  <c:v>19.327777777777779</c:v>
                </c:pt>
                <c:pt idx="4351">
                  <c:v>19.927777777777781</c:v>
                </c:pt>
                <c:pt idx="4352">
                  <c:v>20.411111111111108</c:v>
                </c:pt>
                <c:pt idx="4353">
                  <c:v>20.811111111111106</c:v>
                </c:pt>
                <c:pt idx="4354">
                  <c:v>21.25</c:v>
                </c:pt>
                <c:pt idx="4355">
                  <c:v>21.938888888888886</c:v>
                </c:pt>
                <c:pt idx="4356">
                  <c:v>22.161111111111111</c:v>
                </c:pt>
                <c:pt idx="4357">
                  <c:v>22.827777777777779</c:v>
                </c:pt>
                <c:pt idx="4358">
                  <c:v>23.322222222222223</c:v>
                </c:pt>
                <c:pt idx="4359">
                  <c:v>23.411111111111111</c:v>
                </c:pt>
                <c:pt idx="4360">
                  <c:v>23.022222222222222</c:v>
                </c:pt>
                <c:pt idx="4361">
                  <c:v>23.988888888888891</c:v>
                </c:pt>
                <c:pt idx="4362">
                  <c:v>24.561111111111106</c:v>
                </c:pt>
                <c:pt idx="4363">
                  <c:v>25.37777777777778</c:v>
                </c:pt>
                <c:pt idx="4364">
                  <c:v>25.288888888888884</c:v>
                </c:pt>
                <c:pt idx="4365">
                  <c:v>24.922222222222221</c:v>
                </c:pt>
                <c:pt idx="4366">
                  <c:v>24.87222222222222</c:v>
                </c:pt>
                <c:pt idx="4367">
                  <c:v>25.138888888888889</c:v>
                </c:pt>
                <c:pt idx="4368">
                  <c:v>24.450000000000003</c:v>
                </c:pt>
                <c:pt idx="4369">
                  <c:v>24.050000000000004</c:v>
                </c:pt>
                <c:pt idx="4370">
                  <c:v>24.111111111111114</c:v>
                </c:pt>
                <c:pt idx="4371">
                  <c:v>24.87222222222222</c:v>
                </c:pt>
                <c:pt idx="4372">
                  <c:v>24.777777777777775</c:v>
                </c:pt>
                <c:pt idx="4373">
                  <c:v>24.699999999999996</c:v>
                </c:pt>
                <c:pt idx="4374">
                  <c:v>24.499999999999996</c:v>
                </c:pt>
                <c:pt idx="4375">
                  <c:v>24.650000000000002</c:v>
                </c:pt>
                <c:pt idx="4376">
                  <c:v>24.761111111111106</c:v>
                </c:pt>
                <c:pt idx="4377">
                  <c:v>24.6</c:v>
                </c:pt>
                <c:pt idx="4378">
                  <c:v>24.161111111111108</c:v>
                </c:pt>
                <c:pt idx="4379">
                  <c:v>23.327777777777776</c:v>
                </c:pt>
                <c:pt idx="4380">
                  <c:v>23.972222222222225</c:v>
                </c:pt>
                <c:pt idx="4381">
                  <c:v>23.422222222222221</c:v>
                </c:pt>
                <c:pt idx="4382">
                  <c:v>23.577777777777776</c:v>
                </c:pt>
                <c:pt idx="4383">
                  <c:v>22.31111111111111</c:v>
                </c:pt>
                <c:pt idx="4384">
                  <c:v>22.238888888888891</c:v>
                </c:pt>
                <c:pt idx="4385">
                  <c:v>22.138888888888886</c:v>
                </c:pt>
                <c:pt idx="4386">
                  <c:v>22.55</c:v>
                </c:pt>
                <c:pt idx="4387">
                  <c:v>22.5</c:v>
                </c:pt>
                <c:pt idx="4388">
                  <c:v>22.31111111111111</c:v>
                </c:pt>
                <c:pt idx="4389">
                  <c:v>22.072222222222223</c:v>
                </c:pt>
                <c:pt idx="4390">
                  <c:v>21.65</c:v>
                </c:pt>
                <c:pt idx="4391">
                  <c:v>21.488888888888891</c:v>
                </c:pt>
                <c:pt idx="4392">
                  <c:v>20.877777777777776</c:v>
                </c:pt>
                <c:pt idx="4393">
                  <c:v>20.572222222222223</c:v>
                </c:pt>
                <c:pt idx="4394">
                  <c:v>20.438888888888894</c:v>
                </c:pt>
                <c:pt idx="4395">
                  <c:v>20.18888888888889</c:v>
                </c:pt>
                <c:pt idx="4396">
                  <c:v>19.988888888888891</c:v>
                </c:pt>
                <c:pt idx="4397">
                  <c:v>19.822222222222226</c:v>
                </c:pt>
                <c:pt idx="4398">
                  <c:v>19.577777777777776</c:v>
                </c:pt>
                <c:pt idx="4399">
                  <c:v>19.327777777777779</c:v>
                </c:pt>
                <c:pt idx="4400">
                  <c:v>19.188888888888894</c:v>
                </c:pt>
                <c:pt idx="4401">
                  <c:v>19.099999999999998</c:v>
                </c:pt>
                <c:pt idx="4402">
                  <c:v>18.972222222222225</c:v>
                </c:pt>
                <c:pt idx="4403">
                  <c:v>18.888888888888889</c:v>
                </c:pt>
                <c:pt idx="4404">
                  <c:v>18.722222222222225</c:v>
                </c:pt>
                <c:pt idx="4405">
                  <c:v>17.888888888888889</c:v>
                </c:pt>
                <c:pt idx="4406">
                  <c:v>17.238888888888891</c:v>
                </c:pt>
                <c:pt idx="4407">
                  <c:v>15.95</c:v>
                </c:pt>
                <c:pt idx="4408">
                  <c:v>16.111111111111111</c:v>
                </c:pt>
                <c:pt idx="4409">
                  <c:v>15.638888888888888</c:v>
                </c:pt>
                <c:pt idx="4410">
                  <c:v>15.527777777777779</c:v>
                </c:pt>
                <c:pt idx="4411">
                  <c:v>15.222222222222221</c:v>
                </c:pt>
                <c:pt idx="4412">
                  <c:v>14.888888888888888</c:v>
                </c:pt>
                <c:pt idx="4413">
                  <c:v>14.461111111111112</c:v>
                </c:pt>
                <c:pt idx="4414">
                  <c:v>14.527777777777777</c:v>
                </c:pt>
                <c:pt idx="4415">
                  <c:v>14.3</c:v>
                </c:pt>
                <c:pt idx="4416">
                  <c:v>14.47222222222222</c:v>
                </c:pt>
                <c:pt idx="4417">
                  <c:v>14.327777777777778</c:v>
                </c:pt>
                <c:pt idx="4418">
                  <c:v>14.161111111111111</c:v>
                </c:pt>
                <c:pt idx="4419">
                  <c:v>13.55</c:v>
                </c:pt>
                <c:pt idx="4420">
                  <c:v>13.177777777777777</c:v>
                </c:pt>
                <c:pt idx="4421">
                  <c:v>13.411111111111111</c:v>
                </c:pt>
                <c:pt idx="4422">
                  <c:v>13.138888888888888</c:v>
                </c:pt>
                <c:pt idx="4423">
                  <c:v>12.672222222222222</c:v>
                </c:pt>
                <c:pt idx="4424">
                  <c:v>12.249999999999998</c:v>
                </c:pt>
                <c:pt idx="4425">
                  <c:v>12</c:v>
                </c:pt>
                <c:pt idx="4426">
                  <c:v>11.8</c:v>
                </c:pt>
                <c:pt idx="4427">
                  <c:v>11.161111111111113</c:v>
                </c:pt>
                <c:pt idx="4428">
                  <c:v>11.077777777777776</c:v>
                </c:pt>
                <c:pt idx="4429">
                  <c:v>11.122222222222224</c:v>
                </c:pt>
                <c:pt idx="4430">
                  <c:v>11.199999999999998</c:v>
                </c:pt>
                <c:pt idx="4431">
                  <c:v>11.41111111111111</c:v>
                </c:pt>
                <c:pt idx="4432">
                  <c:v>11.361111111111112</c:v>
                </c:pt>
                <c:pt idx="4433">
                  <c:v>11.41111111111111</c:v>
                </c:pt>
                <c:pt idx="4434">
                  <c:v>11.738888888888891</c:v>
                </c:pt>
                <c:pt idx="4435">
                  <c:v>11.761111111111111</c:v>
                </c:pt>
                <c:pt idx="4436">
                  <c:v>12.111111111111109</c:v>
                </c:pt>
                <c:pt idx="4437">
                  <c:v>12.161111111111111</c:v>
                </c:pt>
                <c:pt idx="4438">
                  <c:v>12.111111111111109</c:v>
                </c:pt>
                <c:pt idx="4439">
                  <c:v>12.138888888888889</c:v>
                </c:pt>
                <c:pt idx="4440">
                  <c:v>12.6</c:v>
                </c:pt>
                <c:pt idx="4441">
                  <c:v>12.799999999999999</c:v>
                </c:pt>
                <c:pt idx="4442">
                  <c:v>13.45</c:v>
                </c:pt>
                <c:pt idx="4443">
                  <c:v>14.877777777777778</c:v>
                </c:pt>
                <c:pt idx="4444">
                  <c:v>16.31111111111111</c:v>
                </c:pt>
                <c:pt idx="4445">
                  <c:v>17.372222222222224</c:v>
                </c:pt>
                <c:pt idx="4446">
                  <c:v>17.872222222222224</c:v>
                </c:pt>
                <c:pt idx="4447">
                  <c:v>18.377777777777776</c:v>
                </c:pt>
                <c:pt idx="4448">
                  <c:v>19.338888888888889</c:v>
                </c:pt>
                <c:pt idx="4449">
                  <c:v>19.788888888888891</c:v>
                </c:pt>
                <c:pt idx="4450">
                  <c:v>20.599999999999998</c:v>
                </c:pt>
                <c:pt idx="4451">
                  <c:v>21.472222222222225</c:v>
                </c:pt>
                <c:pt idx="4452">
                  <c:v>21.688888888888894</c:v>
                </c:pt>
                <c:pt idx="4453">
                  <c:v>22.111111111111111</c:v>
                </c:pt>
                <c:pt idx="4454">
                  <c:v>22.988888888888887</c:v>
                </c:pt>
                <c:pt idx="4455">
                  <c:v>23.372222222222216</c:v>
                </c:pt>
                <c:pt idx="4456">
                  <c:v>23.7</c:v>
                </c:pt>
                <c:pt idx="4457">
                  <c:v>24.299999999999997</c:v>
                </c:pt>
                <c:pt idx="4458">
                  <c:v>24.2</c:v>
                </c:pt>
                <c:pt idx="4459">
                  <c:v>24.727777777777781</c:v>
                </c:pt>
                <c:pt idx="4460">
                  <c:v>25.088888888888885</c:v>
                </c:pt>
                <c:pt idx="4461">
                  <c:v>25.1</c:v>
                </c:pt>
                <c:pt idx="4462">
                  <c:v>25.761111111111113</c:v>
                </c:pt>
                <c:pt idx="4463">
                  <c:v>25.549999999999997</c:v>
                </c:pt>
                <c:pt idx="4464">
                  <c:v>26.538888888888884</c:v>
                </c:pt>
                <c:pt idx="4465">
                  <c:v>26.977777777777778</c:v>
                </c:pt>
                <c:pt idx="4466">
                  <c:v>27.37222222222222</c:v>
                </c:pt>
                <c:pt idx="4467">
                  <c:v>27.5</c:v>
                </c:pt>
                <c:pt idx="4468">
                  <c:v>27.511111111111109</c:v>
                </c:pt>
                <c:pt idx="4469">
                  <c:v>27.93888888888889</c:v>
                </c:pt>
                <c:pt idx="4470">
                  <c:v>28.249999999999996</c:v>
                </c:pt>
                <c:pt idx="4471">
                  <c:v>28.361111111111107</c:v>
                </c:pt>
                <c:pt idx="4472">
                  <c:v>28.62222222222222</c:v>
                </c:pt>
                <c:pt idx="4473">
                  <c:v>28.627777777777776</c:v>
                </c:pt>
                <c:pt idx="4474">
                  <c:v>28.572222222222226</c:v>
                </c:pt>
                <c:pt idx="4475">
                  <c:v>28.711111111111116</c:v>
                </c:pt>
                <c:pt idx="4476">
                  <c:v>27.861111111111114</c:v>
                </c:pt>
                <c:pt idx="4477">
                  <c:v>27.922222222222224</c:v>
                </c:pt>
                <c:pt idx="4478">
                  <c:v>27.9</c:v>
                </c:pt>
                <c:pt idx="4479">
                  <c:v>26.411111111111115</c:v>
                </c:pt>
                <c:pt idx="4480">
                  <c:v>26.511111111111109</c:v>
                </c:pt>
                <c:pt idx="4481">
                  <c:v>25.961111111111112</c:v>
                </c:pt>
                <c:pt idx="4482">
                  <c:v>25.572222222222223</c:v>
                </c:pt>
                <c:pt idx="4483">
                  <c:v>25.700000000000003</c:v>
                </c:pt>
                <c:pt idx="4484">
                  <c:v>25.322222222222219</c:v>
                </c:pt>
                <c:pt idx="4485">
                  <c:v>25.088888888888885</c:v>
                </c:pt>
                <c:pt idx="4486">
                  <c:v>25.111111111111111</c:v>
                </c:pt>
                <c:pt idx="4487">
                  <c:v>24.961111111111116</c:v>
                </c:pt>
                <c:pt idx="4488">
                  <c:v>24.511111111111113</c:v>
                </c:pt>
                <c:pt idx="4489">
                  <c:v>23.87777777777778</c:v>
                </c:pt>
                <c:pt idx="4490">
                  <c:v>23.449999999999996</c:v>
                </c:pt>
                <c:pt idx="4491">
                  <c:v>22.711111111111109</c:v>
                </c:pt>
                <c:pt idx="4492">
                  <c:v>21.927777777777777</c:v>
                </c:pt>
                <c:pt idx="4493">
                  <c:v>21.322222222222219</c:v>
                </c:pt>
                <c:pt idx="4494">
                  <c:v>20.727777777777778</c:v>
                </c:pt>
                <c:pt idx="4495">
                  <c:v>20.45</c:v>
                </c:pt>
                <c:pt idx="4496">
                  <c:v>20</c:v>
                </c:pt>
                <c:pt idx="4497">
                  <c:v>19.622222222222216</c:v>
                </c:pt>
                <c:pt idx="4498">
                  <c:v>18.988888888888891</c:v>
                </c:pt>
                <c:pt idx="4499">
                  <c:v>18.377777777777776</c:v>
                </c:pt>
                <c:pt idx="4500">
                  <c:v>18.099999999999998</c:v>
                </c:pt>
                <c:pt idx="4501">
                  <c:v>17.527777777777775</c:v>
                </c:pt>
                <c:pt idx="4502">
                  <c:v>17.022222222222222</c:v>
                </c:pt>
                <c:pt idx="4503">
                  <c:v>16.227777777777778</c:v>
                </c:pt>
                <c:pt idx="4504">
                  <c:v>16.06111111111111</c:v>
                </c:pt>
                <c:pt idx="4505">
                  <c:v>15.66111111111111</c:v>
                </c:pt>
                <c:pt idx="4506">
                  <c:v>15.399999999999999</c:v>
                </c:pt>
                <c:pt idx="4507">
                  <c:v>15.250000000000002</c:v>
                </c:pt>
                <c:pt idx="4508">
                  <c:v>14.761111111111111</c:v>
                </c:pt>
                <c:pt idx="4509">
                  <c:v>14.361111111111111</c:v>
                </c:pt>
                <c:pt idx="4510">
                  <c:v>14.149999999999999</c:v>
                </c:pt>
                <c:pt idx="4511">
                  <c:v>13.900000000000002</c:v>
                </c:pt>
                <c:pt idx="4512">
                  <c:v>13.65</c:v>
                </c:pt>
                <c:pt idx="4513">
                  <c:v>13.299999999999999</c:v>
                </c:pt>
                <c:pt idx="4514">
                  <c:v>13.099999999999998</c:v>
                </c:pt>
                <c:pt idx="4515">
                  <c:v>13.011111111111111</c:v>
                </c:pt>
                <c:pt idx="4516">
                  <c:v>12.950000000000001</c:v>
                </c:pt>
                <c:pt idx="4517">
                  <c:v>12.777777777777777</c:v>
                </c:pt>
                <c:pt idx="4518">
                  <c:v>12.711111111111112</c:v>
                </c:pt>
                <c:pt idx="4519">
                  <c:v>12.4</c:v>
                </c:pt>
                <c:pt idx="4520">
                  <c:v>12.511111111111113</c:v>
                </c:pt>
                <c:pt idx="4521">
                  <c:v>12.55</c:v>
                </c:pt>
                <c:pt idx="4522">
                  <c:v>12.588888888888887</c:v>
                </c:pt>
                <c:pt idx="4523">
                  <c:v>12.372222222222224</c:v>
                </c:pt>
                <c:pt idx="4524">
                  <c:v>12.477777777777778</c:v>
                </c:pt>
                <c:pt idx="4525">
                  <c:v>12.538888888888888</c:v>
                </c:pt>
                <c:pt idx="4526">
                  <c:v>12.3</c:v>
                </c:pt>
                <c:pt idx="4527">
                  <c:v>12.411111111111113</c:v>
                </c:pt>
                <c:pt idx="4528">
                  <c:v>12.088888888888887</c:v>
                </c:pt>
                <c:pt idx="4529">
                  <c:v>12.172222222222221</c:v>
                </c:pt>
                <c:pt idx="4530">
                  <c:v>12.1</c:v>
                </c:pt>
                <c:pt idx="4531">
                  <c:v>12.177777777777779</c:v>
                </c:pt>
                <c:pt idx="4532">
                  <c:v>12.188888888888886</c:v>
                </c:pt>
                <c:pt idx="4533">
                  <c:v>12.338888888888889</c:v>
                </c:pt>
                <c:pt idx="4534">
                  <c:v>12.361111111111111</c:v>
                </c:pt>
                <c:pt idx="4535">
                  <c:v>12.522222222222222</c:v>
                </c:pt>
                <c:pt idx="4536">
                  <c:v>12.677777777777777</c:v>
                </c:pt>
                <c:pt idx="4537">
                  <c:v>12.811111111111112</c:v>
                </c:pt>
                <c:pt idx="4538">
                  <c:v>13.027777777777779</c:v>
                </c:pt>
                <c:pt idx="4539">
                  <c:v>13.788888888888888</c:v>
                </c:pt>
                <c:pt idx="4540">
                  <c:v>15.577777777777778</c:v>
                </c:pt>
                <c:pt idx="4541">
                  <c:v>16.888888888888889</c:v>
                </c:pt>
                <c:pt idx="4542">
                  <c:v>17.172222222222221</c:v>
                </c:pt>
                <c:pt idx="4543">
                  <c:v>17.522222222222222</c:v>
                </c:pt>
                <c:pt idx="4544">
                  <c:v>17.511111111111113</c:v>
                </c:pt>
                <c:pt idx="4545">
                  <c:v>18.68888888888889</c:v>
                </c:pt>
                <c:pt idx="4546">
                  <c:v>19.8</c:v>
                </c:pt>
                <c:pt idx="4547">
                  <c:v>21.638888888888889</c:v>
                </c:pt>
                <c:pt idx="4548">
                  <c:v>23.461111111111112</c:v>
                </c:pt>
                <c:pt idx="4549">
                  <c:v>24.349999999999998</c:v>
                </c:pt>
                <c:pt idx="4550">
                  <c:v>23.400000000000002</c:v>
                </c:pt>
                <c:pt idx="4551">
                  <c:v>23.788888888888884</c:v>
                </c:pt>
                <c:pt idx="4552">
                  <c:v>24.250000000000004</c:v>
                </c:pt>
                <c:pt idx="4553">
                  <c:v>25.4</c:v>
                </c:pt>
                <c:pt idx="4554">
                  <c:v>25.788888888888888</c:v>
                </c:pt>
                <c:pt idx="4555">
                  <c:v>26.711111111111109</c:v>
                </c:pt>
                <c:pt idx="4556">
                  <c:v>25.788888888888888</c:v>
                </c:pt>
                <c:pt idx="4557">
                  <c:v>26.68888888888889</c:v>
                </c:pt>
                <c:pt idx="4558">
                  <c:v>26.872222222222224</c:v>
                </c:pt>
                <c:pt idx="4559">
                  <c:v>27.1</c:v>
                </c:pt>
                <c:pt idx="4560">
                  <c:v>27.288888888888891</c:v>
                </c:pt>
                <c:pt idx="4561">
                  <c:v>27.238888888888887</c:v>
                </c:pt>
                <c:pt idx="4562">
                  <c:v>27.127777777777776</c:v>
                </c:pt>
                <c:pt idx="4563">
                  <c:v>28.377777777777776</c:v>
                </c:pt>
                <c:pt idx="4564">
                  <c:v>27.261111111111106</c:v>
                </c:pt>
                <c:pt idx="4565">
                  <c:v>28.827777777777776</c:v>
                </c:pt>
                <c:pt idx="4566">
                  <c:v>28.68888888888889</c:v>
                </c:pt>
                <c:pt idx="4567">
                  <c:v>28.661111111111111</c:v>
                </c:pt>
                <c:pt idx="4568">
                  <c:v>28.8</c:v>
                </c:pt>
                <c:pt idx="4569">
                  <c:v>28.161111111111108</c:v>
                </c:pt>
                <c:pt idx="4570">
                  <c:v>28.627777777777776</c:v>
                </c:pt>
                <c:pt idx="4571">
                  <c:v>27.927777777777774</c:v>
                </c:pt>
                <c:pt idx="4572">
                  <c:v>28.461111111111112</c:v>
                </c:pt>
                <c:pt idx="4573">
                  <c:v>27.822222222222219</c:v>
                </c:pt>
                <c:pt idx="4574">
                  <c:v>28.822222222222219</c:v>
                </c:pt>
                <c:pt idx="4575">
                  <c:v>29.172222222222224</c:v>
                </c:pt>
                <c:pt idx="4576">
                  <c:v>29.011111111111109</c:v>
                </c:pt>
                <c:pt idx="4577">
                  <c:v>29.222222222222218</c:v>
                </c:pt>
                <c:pt idx="4578">
                  <c:v>28.861111111111111</c:v>
                </c:pt>
                <c:pt idx="4579">
                  <c:v>29.011111111111109</c:v>
                </c:pt>
                <c:pt idx="4580">
                  <c:v>28.922222222222224</c:v>
                </c:pt>
                <c:pt idx="4581">
                  <c:v>28.588888888888885</c:v>
                </c:pt>
                <c:pt idx="4582">
                  <c:v>28.311111111111106</c:v>
                </c:pt>
                <c:pt idx="4583">
                  <c:v>28.027777777777779</c:v>
                </c:pt>
                <c:pt idx="4584">
                  <c:v>27.661111111111115</c:v>
                </c:pt>
                <c:pt idx="4585">
                  <c:v>26.727777777777778</c:v>
                </c:pt>
                <c:pt idx="4586">
                  <c:v>26.038888888888891</c:v>
                </c:pt>
                <c:pt idx="4587">
                  <c:v>25.327777777777779</c:v>
                </c:pt>
                <c:pt idx="4588">
                  <c:v>24.12777777777778</c:v>
                </c:pt>
                <c:pt idx="4589">
                  <c:v>23.461111111111112</c:v>
                </c:pt>
                <c:pt idx="4590">
                  <c:v>22.277777777777775</c:v>
                </c:pt>
                <c:pt idx="4591">
                  <c:v>21.45</c:v>
                </c:pt>
                <c:pt idx="4592">
                  <c:v>20.538888888888888</c:v>
                </c:pt>
                <c:pt idx="4593">
                  <c:v>19.688888888888886</c:v>
                </c:pt>
                <c:pt idx="4594">
                  <c:v>19.250000000000004</c:v>
                </c:pt>
                <c:pt idx="4595">
                  <c:v>19.061111111111114</c:v>
                </c:pt>
                <c:pt idx="4596">
                  <c:v>18.638888888888886</c:v>
                </c:pt>
                <c:pt idx="4597">
                  <c:v>18.422222222222221</c:v>
                </c:pt>
                <c:pt idx="4598">
                  <c:v>18.288888888888888</c:v>
                </c:pt>
                <c:pt idx="4599">
                  <c:v>17.722222222222221</c:v>
                </c:pt>
                <c:pt idx="4600">
                  <c:v>17.68888888888889</c:v>
                </c:pt>
                <c:pt idx="4601">
                  <c:v>17.388888888888886</c:v>
                </c:pt>
                <c:pt idx="4602">
                  <c:v>17.2</c:v>
                </c:pt>
                <c:pt idx="4603">
                  <c:v>16.972222222222221</c:v>
                </c:pt>
                <c:pt idx="4604">
                  <c:v>16.611111111111111</c:v>
                </c:pt>
                <c:pt idx="4605">
                  <c:v>16.627777777777776</c:v>
                </c:pt>
                <c:pt idx="4606">
                  <c:v>16.472222222222221</c:v>
                </c:pt>
                <c:pt idx="4607">
                  <c:v>16.261111111111113</c:v>
                </c:pt>
                <c:pt idx="4608">
                  <c:v>16.06111111111111</c:v>
                </c:pt>
                <c:pt idx="4609">
                  <c:v>16.027777777777779</c:v>
                </c:pt>
                <c:pt idx="4610">
                  <c:v>15.78888888888889</c:v>
                </c:pt>
                <c:pt idx="4611">
                  <c:v>15.66111111111111</c:v>
                </c:pt>
                <c:pt idx="4612">
                  <c:v>15.75</c:v>
                </c:pt>
                <c:pt idx="4613">
                  <c:v>16.038888888888888</c:v>
                </c:pt>
                <c:pt idx="4614">
                  <c:v>16.138888888888886</c:v>
                </c:pt>
                <c:pt idx="4615">
                  <c:v>16.127777777777776</c:v>
                </c:pt>
                <c:pt idx="4616">
                  <c:v>15.78888888888889</c:v>
                </c:pt>
                <c:pt idx="4617">
                  <c:v>15.611111111111111</c:v>
                </c:pt>
                <c:pt idx="4618">
                  <c:v>15.388888888888889</c:v>
                </c:pt>
                <c:pt idx="4619">
                  <c:v>15.127777777777776</c:v>
                </c:pt>
                <c:pt idx="4620">
                  <c:v>15.122222222222222</c:v>
                </c:pt>
                <c:pt idx="4621">
                  <c:v>15.322222222222221</c:v>
                </c:pt>
                <c:pt idx="4622">
                  <c:v>15.322222222222221</c:v>
                </c:pt>
                <c:pt idx="4623">
                  <c:v>15.388888888888889</c:v>
                </c:pt>
                <c:pt idx="4624">
                  <c:v>15.677777777777777</c:v>
                </c:pt>
                <c:pt idx="4625">
                  <c:v>15.52222222222222</c:v>
                </c:pt>
                <c:pt idx="4626">
                  <c:v>15.777777777777777</c:v>
                </c:pt>
                <c:pt idx="4627">
                  <c:v>15.672222222222222</c:v>
                </c:pt>
                <c:pt idx="4628">
                  <c:v>15.538888888888888</c:v>
                </c:pt>
                <c:pt idx="4629">
                  <c:v>15.327777777777779</c:v>
                </c:pt>
                <c:pt idx="4630">
                  <c:v>15.450000000000001</c:v>
                </c:pt>
                <c:pt idx="4631">
                  <c:v>15.538888888888888</c:v>
                </c:pt>
                <c:pt idx="4632">
                  <c:v>15.572222222222223</c:v>
                </c:pt>
                <c:pt idx="4633">
                  <c:v>15.361111111111111</c:v>
                </c:pt>
                <c:pt idx="4634">
                  <c:v>16.238888888888887</c:v>
                </c:pt>
                <c:pt idx="4635">
                  <c:v>17.638888888888889</c:v>
                </c:pt>
                <c:pt idx="4636">
                  <c:v>18.227777777777778</c:v>
                </c:pt>
                <c:pt idx="4637">
                  <c:v>19.688888888888886</c:v>
                </c:pt>
                <c:pt idx="4638">
                  <c:v>21.127777777777776</c:v>
                </c:pt>
                <c:pt idx="4639">
                  <c:v>22.288888888888891</c:v>
                </c:pt>
                <c:pt idx="4640">
                  <c:v>23.55</c:v>
                </c:pt>
                <c:pt idx="4641">
                  <c:v>24.638888888888886</c:v>
                </c:pt>
                <c:pt idx="4642">
                  <c:v>25.588888888888889</c:v>
                </c:pt>
                <c:pt idx="4643">
                  <c:v>26.599999999999998</c:v>
                </c:pt>
                <c:pt idx="4644">
                  <c:v>27.150000000000002</c:v>
                </c:pt>
                <c:pt idx="4645">
                  <c:v>27.961111111111109</c:v>
                </c:pt>
                <c:pt idx="4646">
                  <c:v>28.477777777777781</c:v>
                </c:pt>
                <c:pt idx="4647">
                  <c:v>28.988888888888891</c:v>
                </c:pt>
                <c:pt idx="4648">
                  <c:v>29.677777777777777</c:v>
                </c:pt>
                <c:pt idx="4649">
                  <c:v>30.238888888888891</c:v>
                </c:pt>
                <c:pt idx="4650">
                  <c:v>30.672222222222217</c:v>
                </c:pt>
                <c:pt idx="4651">
                  <c:v>31.211111111111116</c:v>
                </c:pt>
                <c:pt idx="4652">
                  <c:v>31.56111111111111</c:v>
                </c:pt>
                <c:pt idx="4653">
                  <c:v>31.911111111111108</c:v>
                </c:pt>
                <c:pt idx="4654">
                  <c:v>32.199999999999996</c:v>
                </c:pt>
                <c:pt idx="4655">
                  <c:v>32.37222222222222</c:v>
                </c:pt>
                <c:pt idx="4656">
                  <c:v>32.477777777777774</c:v>
                </c:pt>
                <c:pt idx="4657">
                  <c:v>32.838888888888889</c:v>
                </c:pt>
                <c:pt idx="4658">
                  <c:v>33.388888888888886</c:v>
                </c:pt>
                <c:pt idx="4659">
                  <c:v>33.81111111111111</c:v>
                </c:pt>
                <c:pt idx="4660">
                  <c:v>33.87777777777778</c:v>
                </c:pt>
                <c:pt idx="4661">
                  <c:v>34.327777777777783</c:v>
                </c:pt>
                <c:pt idx="4662">
                  <c:v>34.222222222222221</c:v>
                </c:pt>
                <c:pt idx="4663">
                  <c:v>34.549999999999997</c:v>
                </c:pt>
                <c:pt idx="4664">
                  <c:v>34.549999999999997</c:v>
                </c:pt>
                <c:pt idx="4665">
                  <c:v>34.661111111111111</c:v>
                </c:pt>
                <c:pt idx="4666">
                  <c:v>34.888888888888886</c:v>
                </c:pt>
                <c:pt idx="4667">
                  <c:v>35.011111111111106</c:v>
                </c:pt>
                <c:pt idx="4668">
                  <c:v>35.17777777777777</c:v>
                </c:pt>
                <c:pt idx="4669">
                  <c:v>35.238888888888894</c:v>
                </c:pt>
                <c:pt idx="4670">
                  <c:v>34.56111111111111</c:v>
                </c:pt>
                <c:pt idx="4671">
                  <c:v>34.288888888888884</c:v>
                </c:pt>
                <c:pt idx="4672">
                  <c:v>33.672222222222224</c:v>
                </c:pt>
                <c:pt idx="4673">
                  <c:v>33.411111111111111</c:v>
                </c:pt>
                <c:pt idx="4674">
                  <c:v>33.200000000000003</c:v>
                </c:pt>
                <c:pt idx="4675">
                  <c:v>32.461111111111116</c:v>
                </c:pt>
                <c:pt idx="4676">
                  <c:v>32.422222222222224</c:v>
                </c:pt>
                <c:pt idx="4677">
                  <c:v>31.799999999999997</c:v>
                </c:pt>
                <c:pt idx="4678">
                  <c:v>30.722222222222221</c:v>
                </c:pt>
                <c:pt idx="4679">
                  <c:v>30.627777777777773</c:v>
                </c:pt>
                <c:pt idx="4680">
                  <c:v>30.65</c:v>
                </c:pt>
                <c:pt idx="4681">
                  <c:v>29.977777777777774</c:v>
                </c:pt>
                <c:pt idx="4682">
                  <c:v>29.227777777777778</c:v>
                </c:pt>
                <c:pt idx="4683">
                  <c:v>28.68888888888889</c:v>
                </c:pt>
                <c:pt idx="4684">
                  <c:v>27.927777777777774</c:v>
                </c:pt>
                <c:pt idx="4685">
                  <c:v>27.111111111111107</c:v>
                </c:pt>
                <c:pt idx="4686">
                  <c:v>26.56111111111111</c:v>
                </c:pt>
                <c:pt idx="4687">
                  <c:v>25.861111111111107</c:v>
                </c:pt>
                <c:pt idx="4688">
                  <c:v>25.338888888888889</c:v>
                </c:pt>
                <c:pt idx="4689">
                  <c:v>25</c:v>
                </c:pt>
                <c:pt idx="4690">
                  <c:v>24.011111111111109</c:v>
                </c:pt>
                <c:pt idx="4691">
                  <c:v>23.499999999999996</c:v>
                </c:pt>
                <c:pt idx="4692">
                  <c:v>23.427777777777777</c:v>
                </c:pt>
                <c:pt idx="4693">
                  <c:v>23.222222222222221</c:v>
                </c:pt>
                <c:pt idx="4694">
                  <c:v>22.7</c:v>
                </c:pt>
                <c:pt idx="4695">
                  <c:v>21.938888888888886</c:v>
                </c:pt>
                <c:pt idx="4696">
                  <c:v>21.577777777777779</c:v>
                </c:pt>
                <c:pt idx="4697">
                  <c:v>21.638888888888889</c:v>
                </c:pt>
                <c:pt idx="4698">
                  <c:v>21.388888888888889</c:v>
                </c:pt>
                <c:pt idx="4699">
                  <c:v>22.111111111111111</c:v>
                </c:pt>
                <c:pt idx="4700">
                  <c:v>21.922222222222217</c:v>
                </c:pt>
                <c:pt idx="4701">
                  <c:v>21.022222222222222</c:v>
                </c:pt>
                <c:pt idx="4702">
                  <c:v>20.577777777777779</c:v>
                </c:pt>
                <c:pt idx="4703">
                  <c:v>20.388888888888889</c:v>
                </c:pt>
                <c:pt idx="4704">
                  <c:v>19.988888888888891</c:v>
                </c:pt>
                <c:pt idx="4705">
                  <c:v>19.838888888888885</c:v>
                </c:pt>
                <c:pt idx="4706">
                  <c:v>19.699999999999996</c:v>
                </c:pt>
                <c:pt idx="4707">
                  <c:v>19.561111111111106</c:v>
                </c:pt>
                <c:pt idx="4708">
                  <c:v>19.499999999999996</c:v>
                </c:pt>
                <c:pt idx="4709">
                  <c:v>19.338888888888889</c:v>
                </c:pt>
                <c:pt idx="4710">
                  <c:v>19.227777777777778</c:v>
                </c:pt>
                <c:pt idx="4711">
                  <c:v>19.138888888888889</c:v>
                </c:pt>
                <c:pt idx="4712">
                  <c:v>19.12777777777778</c:v>
                </c:pt>
                <c:pt idx="4713">
                  <c:v>19.050000000000004</c:v>
                </c:pt>
                <c:pt idx="4714">
                  <c:v>18.977777777777774</c:v>
                </c:pt>
                <c:pt idx="4715">
                  <c:v>18.850000000000005</c:v>
                </c:pt>
                <c:pt idx="4716">
                  <c:v>18.8</c:v>
                </c:pt>
                <c:pt idx="4717">
                  <c:v>18.788888888888884</c:v>
                </c:pt>
                <c:pt idx="4718">
                  <c:v>18.81111111111111</c:v>
                </c:pt>
                <c:pt idx="4719">
                  <c:v>18.68888888888889</c:v>
                </c:pt>
                <c:pt idx="4720">
                  <c:v>18.7</c:v>
                </c:pt>
                <c:pt idx="4721">
                  <c:v>18.649999999999995</c:v>
                </c:pt>
                <c:pt idx="4722">
                  <c:v>18.527777777777775</c:v>
                </c:pt>
                <c:pt idx="4723">
                  <c:v>18.438888888888886</c:v>
                </c:pt>
                <c:pt idx="4724">
                  <c:v>18.522222222222222</c:v>
                </c:pt>
                <c:pt idx="4725">
                  <c:v>18.388888888888886</c:v>
                </c:pt>
                <c:pt idx="4726">
                  <c:v>18.261111111111113</c:v>
                </c:pt>
                <c:pt idx="4727">
                  <c:v>18.272222222222222</c:v>
                </c:pt>
                <c:pt idx="4728">
                  <c:v>18.361111111111111</c:v>
                </c:pt>
                <c:pt idx="4729">
                  <c:v>18.372222222222216</c:v>
                </c:pt>
                <c:pt idx="4730">
                  <c:v>18.850000000000005</c:v>
                </c:pt>
                <c:pt idx="4731">
                  <c:v>19.877777777777776</c:v>
                </c:pt>
                <c:pt idx="4732">
                  <c:v>20.599999999999998</c:v>
                </c:pt>
                <c:pt idx="4733">
                  <c:v>21.677777777777774</c:v>
                </c:pt>
                <c:pt idx="4734">
                  <c:v>22.927777777777774</c:v>
                </c:pt>
                <c:pt idx="4735">
                  <c:v>23.87777777777778</c:v>
                </c:pt>
                <c:pt idx="4736">
                  <c:v>24.772222222222222</c:v>
                </c:pt>
                <c:pt idx="4737">
                  <c:v>25.722222222222221</c:v>
                </c:pt>
                <c:pt idx="4738">
                  <c:v>26.611111111111114</c:v>
                </c:pt>
                <c:pt idx="4739">
                  <c:v>27.35</c:v>
                </c:pt>
                <c:pt idx="4740">
                  <c:v>27.872222222222224</c:v>
                </c:pt>
                <c:pt idx="4741">
                  <c:v>28.62222222222222</c:v>
                </c:pt>
                <c:pt idx="4742">
                  <c:v>29.277777777777779</c:v>
                </c:pt>
                <c:pt idx="4743">
                  <c:v>29.711111111111112</c:v>
                </c:pt>
                <c:pt idx="4744">
                  <c:v>30.2</c:v>
                </c:pt>
                <c:pt idx="4745">
                  <c:v>30.372222222222224</c:v>
                </c:pt>
                <c:pt idx="4746">
                  <c:v>30.861111111111107</c:v>
                </c:pt>
                <c:pt idx="4747">
                  <c:v>31.322222222222219</c:v>
                </c:pt>
                <c:pt idx="4748">
                  <c:v>32.12222222222222</c:v>
                </c:pt>
                <c:pt idx="4749">
                  <c:v>32.288888888888891</c:v>
                </c:pt>
                <c:pt idx="4750">
                  <c:v>32.711111111111109</c:v>
                </c:pt>
                <c:pt idx="4751">
                  <c:v>33.31111111111111</c:v>
                </c:pt>
                <c:pt idx="4752">
                  <c:v>33.572222222222223</c:v>
                </c:pt>
                <c:pt idx="4753">
                  <c:v>33.6</c:v>
                </c:pt>
                <c:pt idx="4754">
                  <c:v>33.138888888888893</c:v>
                </c:pt>
                <c:pt idx="4755">
                  <c:v>34.25</c:v>
                </c:pt>
                <c:pt idx="4756">
                  <c:v>33.62222222222222</c:v>
                </c:pt>
                <c:pt idx="4757">
                  <c:v>34.200000000000003</c:v>
                </c:pt>
                <c:pt idx="4758">
                  <c:v>34.9</c:v>
                </c:pt>
                <c:pt idx="4759">
                  <c:v>34.788888888888891</c:v>
                </c:pt>
                <c:pt idx="4760">
                  <c:v>35.238888888888894</c:v>
                </c:pt>
                <c:pt idx="4761">
                  <c:v>35.349999999999994</c:v>
                </c:pt>
                <c:pt idx="4762">
                  <c:v>35.838888888888889</c:v>
                </c:pt>
                <c:pt idx="4763">
                  <c:v>35.827777777777776</c:v>
                </c:pt>
                <c:pt idx="4764">
                  <c:v>35.711111111111109</c:v>
                </c:pt>
                <c:pt idx="4765">
                  <c:v>35.327777777777776</c:v>
                </c:pt>
                <c:pt idx="4766">
                  <c:v>36.06111111111111</c:v>
                </c:pt>
                <c:pt idx="4767">
                  <c:v>36.12222222222222</c:v>
                </c:pt>
                <c:pt idx="4768">
                  <c:v>35.961111111111116</c:v>
                </c:pt>
                <c:pt idx="4769">
                  <c:v>35.711111111111109</c:v>
                </c:pt>
                <c:pt idx="4770">
                  <c:v>35.56111111111111</c:v>
                </c:pt>
                <c:pt idx="4771">
                  <c:v>35.472222222222221</c:v>
                </c:pt>
                <c:pt idx="4772">
                  <c:v>35.277777777777779</c:v>
                </c:pt>
                <c:pt idx="4773">
                  <c:v>35.538888888888884</c:v>
                </c:pt>
                <c:pt idx="4774">
                  <c:v>34.911111111111111</c:v>
                </c:pt>
                <c:pt idx="4775">
                  <c:v>34.6</c:v>
                </c:pt>
                <c:pt idx="4776">
                  <c:v>34.661111111111111</c:v>
                </c:pt>
                <c:pt idx="4777">
                  <c:v>34.18888888888889</c:v>
                </c:pt>
                <c:pt idx="4778">
                  <c:v>33.677777777777777</c:v>
                </c:pt>
                <c:pt idx="4779">
                  <c:v>32.18888888888889</c:v>
                </c:pt>
                <c:pt idx="4780">
                  <c:v>31.43888888888889</c:v>
                </c:pt>
                <c:pt idx="4781">
                  <c:v>30.777777777777779</c:v>
                </c:pt>
                <c:pt idx="4782">
                  <c:v>30.022222222222226</c:v>
                </c:pt>
                <c:pt idx="4783">
                  <c:v>30.06111111111111</c:v>
                </c:pt>
                <c:pt idx="4784">
                  <c:v>29.8</c:v>
                </c:pt>
                <c:pt idx="4785">
                  <c:v>29.250000000000004</c:v>
                </c:pt>
                <c:pt idx="4786">
                  <c:v>29.027777777777779</c:v>
                </c:pt>
                <c:pt idx="4787">
                  <c:v>28.56111111111111</c:v>
                </c:pt>
                <c:pt idx="4788">
                  <c:v>28.011111111111113</c:v>
                </c:pt>
                <c:pt idx="4789">
                  <c:v>27.7</c:v>
                </c:pt>
                <c:pt idx="4790">
                  <c:v>27.361111111111111</c:v>
                </c:pt>
                <c:pt idx="4791">
                  <c:v>27.172222222222221</c:v>
                </c:pt>
                <c:pt idx="4792">
                  <c:v>26.761111111111113</c:v>
                </c:pt>
                <c:pt idx="4793">
                  <c:v>26.45</c:v>
                </c:pt>
                <c:pt idx="4794">
                  <c:v>26.211111111111116</c:v>
                </c:pt>
                <c:pt idx="4795">
                  <c:v>25.900000000000002</c:v>
                </c:pt>
                <c:pt idx="4796">
                  <c:v>25.538888888888888</c:v>
                </c:pt>
                <c:pt idx="4797">
                  <c:v>25.261111111111109</c:v>
                </c:pt>
                <c:pt idx="4798">
                  <c:v>24.749999999999996</c:v>
                </c:pt>
                <c:pt idx="4799">
                  <c:v>24.522222222222222</c:v>
                </c:pt>
                <c:pt idx="4800">
                  <c:v>24.311111111111114</c:v>
                </c:pt>
                <c:pt idx="4801">
                  <c:v>24.022222222222219</c:v>
                </c:pt>
                <c:pt idx="4802">
                  <c:v>23.777777777777775</c:v>
                </c:pt>
                <c:pt idx="4803">
                  <c:v>23.727777777777774</c:v>
                </c:pt>
                <c:pt idx="4804">
                  <c:v>23.477777777777781</c:v>
                </c:pt>
                <c:pt idx="4805">
                  <c:v>23.372222222222216</c:v>
                </c:pt>
                <c:pt idx="4806">
                  <c:v>22.938888888888894</c:v>
                </c:pt>
                <c:pt idx="4807">
                  <c:v>22.661111111111115</c:v>
                </c:pt>
                <c:pt idx="4808">
                  <c:v>22.43888888888889</c:v>
                </c:pt>
                <c:pt idx="4809">
                  <c:v>22.138888888888886</c:v>
                </c:pt>
                <c:pt idx="4810">
                  <c:v>22.222222222222221</c:v>
                </c:pt>
                <c:pt idx="4811">
                  <c:v>22.327777777777776</c:v>
                </c:pt>
                <c:pt idx="4812">
                  <c:v>22.43888888888889</c:v>
                </c:pt>
                <c:pt idx="4813">
                  <c:v>22.75</c:v>
                </c:pt>
                <c:pt idx="4814">
                  <c:v>23.000000000000004</c:v>
                </c:pt>
                <c:pt idx="4815">
                  <c:v>23.038888888888888</c:v>
                </c:pt>
                <c:pt idx="4816">
                  <c:v>23.049999999999997</c:v>
                </c:pt>
                <c:pt idx="4817">
                  <c:v>22.9</c:v>
                </c:pt>
                <c:pt idx="4818">
                  <c:v>22.838888888888889</c:v>
                </c:pt>
                <c:pt idx="4819">
                  <c:v>22.65</c:v>
                </c:pt>
                <c:pt idx="4820">
                  <c:v>22.65</c:v>
                </c:pt>
                <c:pt idx="4821">
                  <c:v>22.727777777777774</c:v>
                </c:pt>
                <c:pt idx="4822">
                  <c:v>22.722222222222225</c:v>
                </c:pt>
                <c:pt idx="4823">
                  <c:v>22.727777777777774</c:v>
                </c:pt>
                <c:pt idx="4824">
                  <c:v>22.672222222222224</c:v>
                </c:pt>
                <c:pt idx="4825">
                  <c:v>22.7</c:v>
                </c:pt>
                <c:pt idx="4826">
                  <c:v>22.922222222222224</c:v>
                </c:pt>
                <c:pt idx="4827">
                  <c:v>23.227777777777778</c:v>
                </c:pt>
                <c:pt idx="4828">
                  <c:v>23.7</c:v>
                </c:pt>
                <c:pt idx="4829">
                  <c:v>24.511111111111113</c:v>
                </c:pt>
                <c:pt idx="4830">
                  <c:v>25.411111111111108</c:v>
                </c:pt>
                <c:pt idx="4831">
                  <c:v>26.038888888888891</c:v>
                </c:pt>
                <c:pt idx="4832">
                  <c:v>26.522222222222219</c:v>
                </c:pt>
                <c:pt idx="4833">
                  <c:v>26.422222222222224</c:v>
                </c:pt>
                <c:pt idx="4834">
                  <c:v>26.388888888888889</c:v>
                </c:pt>
                <c:pt idx="4835">
                  <c:v>26.838888888888889</c:v>
                </c:pt>
                <c:pt idx="4836">
                  <c:v>27.661111111111115</c:v>
                </c:pt>
                <c:pt idx="4837">
                  <c:v>28.227777777777778</c:v>
                </c:pt>
                <c:pt idx="4838">
                  <c:v>28.472222222222221</c:v>
                </c:pt>
                <c:pt idx="4839">
                  <c:v>28.961111111111109</c:v>
                </c:pt>
                <c:pt idx="4840">
                  <c:v>29.299999999999997</c:v>
                </c:pt>
                <c:pt idx="4841">
                  <c:v>30.011111111111109</c:v>
                </c:pt>
                <c:pt idx="4842">
                  <c:v>29.93888888888889</c:v>
                </c:pt>
                <c:pt idx="4843">
                  <c:v>30.12222222222222</c:v>
                </c:pt>
                <c:pt idx="4844">
                  <c:v>30.938888888888886</c:v>
                </c:pt>
                <c:pt idx="4845">
                  <c:v>31.12222222222222</c:v>
                </c:pt>
                <c:pt idx="4846">
                  <c:v>31.411111111111115</c:v>
                </c:pt>
                <c:pt idx="4847">
                  <c:v>32.477777777777774</c:v>
                </c:pt>
                <c:pt idx="4848">
                  <c:v>32.67777777777777</c:v>
                </c:pt>
                <c:pt idx="4849">
                  <c:v>32.711111111111109</c:v>
                </c:pt>
                <c:pt idx="4850">
                  <c:v>32.87777777777778</c:v>
                </c:pt>
                <c:pt idx="4851">
                  <c:v>33.249999999999993</c:v>
                </c:pt>
                <c:pt idx="4852">
                  <c:v>34.027777777777779</c:v>
                </c:pt>
                <c:pt idx="4853">
                  <c:v>33.977777777777774</c:v>
                </c:pt>
                <c:pt idx="4854">
                  <c:v>34.177777777777777</c:v>
                </c:pt>
                <c:pt idx="4855">
                  <c:v>33.827777777777776</c:v>
                </c:pt>
                <c:pt idx="4856">
                  <c:v>34.572222222222223</c:v>
                </c:pt>
                <c:pt idx="4857">
                  <c:v>34.627777777777773</c:v>
                </c:pt>
                <c:pt idx="4858">
                  <c:v>33.361111111111107</c:v>
                </c:pt>
                <c:pt idx="4859">
                  <c:v>32.838888888888889</c:v>
                </c:pt>
                <c:pt idx="4860">
                  <c:v>32.738888888888894</c:v>
                </c:pt>
                <c:pt idx="4861">
                  <c:v>33.37222222222222</c:v>
                </c:pt>
                <c:pt idx="4862">
                  <c:v>32.911111111111104</c:v>
                </c:pt>
                <c:pt idx="4863">
                  <c:v>33.572222222222223</c:v>
                </c:pt>
                <c:pt idx="4864">
                  <c:v>33.238888888888887</c:v>
                </c:pt>
                <c:pt idx="4865">
                  <c:v>33.6</c:v>
                </c:pt>
                <c:pt idx="4866">
                  <c:v>34.87222222222222</c:v>
                </c:pt>
                <c:pt idx="4867">
                  <c:v>34.511111111111113</c:v>
                </c:pt>
                <c:pt idx="4868">
                  <c:v>32.861111111111114</c:v>
                </c:pt>
                <c:pt idx="4869">
                  <c:v>33.299999999999997</c:v>
                </c:pt>
                <c:pt idx="4870">
                  <c:v>33.449999999999996</c:v>
                </c:pt>
                <c:pt idx="4871">
                  <c:v>32.972222222222221</c:v>
                </c:pt>
                <c:pt idx="4872">
                  <c:v>32.199999999999996</c:v>
                </c:pt>
                <c:pt idx="4873">
                  <c:v>31.37222222222222</c:v>
                </c:pt>
                <c:pt idx="4874">
                  <c:v>30.811111111111106</c:v>
                </c:pt>
                <c:pt idx="4875">
                  <c:v>30.172222222222224</c:v>
                </c:pt>
                <c:pt idx="4876">
                  <c:v>29.338888888888889</c:v>
                </c:pt>
                <c:pt idx="4877">
                  <c:v>28.711111111111116</c:v>
                </c:pt>
                <c:pt idx="4878">
                  <c:v>28.122222222222224</c:v>
                </c:pt>
                <c:pt idx="4879">
                  <c:v>27.577777777777776</c:v>
                </c:pt>
                <c:pt idx="4880">
                  <c:v>27.088888888888892</c:v>
                </c:pt>
                <c:pt idx="4881">
                  <c:v>26.622222222222224</c:v>
                </c:pt>
                <c:pt idx="4882">
                  <c:v>26.222222222222221</c:v>
                </c:pt>
                <c:pt idx="4883">
                  <c:v>25.838888888888892</c:v>
                </c:pt>
                <c:pt idx="4884">
                  <c:v>25.722222222222221</c:v>
                </c:pt>
                <c:pt idx="4885">
                  <c:v>25.522222222222219</c:v>
                </c:pt>
                <c:pt idx="4886">
                  <c:v>25.31111111111111</c:v>
                </c:pt>
                <c:pt idx="4887">
                  <c:v>25</c:v>
                </c:pt>
                <c:pt idx="4888">
                  <c:v>24.672222222222221</c:v>
                </c:pt>
                <c:pt idx="4889">
                  <c:v>24.450000000000003</c:v>
                </c:pt>
                <c:pt idx="4890">
                  <c:v>24.222222222222218</c:v>
                </c:pt>
                <c:pt idx="4891">
                  <c:v>23.988888888888891</c:v>
                </c:pt>
                <c:pt idx="4892">
                  <c:v>23.838888888888885</c:v>
                </c:pt>
                <c:pt idx="4893">
                  <c:v>23.727777777777774</c:v>
                </c:pt>
                <c:pt idx="4894">
                  <c:v>23.661111111111111</c:v>
                </c:pt>
                <c:pt idx="4895">
                  <c:v>23.527777777777775</c:v>
                </c:pt>
                <c:pt idx="4896">
                  <c:v>23.427777777777777</c:v>
                </c:pt>
                <c:pt idx="4897">
                  <c:v>23.227777777777778</c:v>
                </c:pt>
                <c:pt idx="4898">
                  <c:v>23.072222222222223</c:v>
                </c:pt>
                <c:pt idx="4899">
                  <c:v>22.972222222222218</c:v>
                </c:pt>
                <c:pt idx="4900">
                  <c:v>22.95</c:v>
                </c:pt>
                <c:pt idx="4901">
                  <c:v>22.772222222222219</c:v>
                </c:pt>
                <c:pt idx="4902">
                  <c:v>22.62777777777778</c:v>
                </c:pt>
                <c:pt idx="4903">
                  <c:v>22.577777777777779</c:v>
                </c:pt>
                <c:pt idx="4904">
                  <c:v>22.577777777777779</c:v>
                </c:pt>
                <c:pt idx="4905">
                  <c:v>22.422222222222221</c:v>
                </c:pt>
                <c:pt idx="4906">
                  <c:v>22.188888888888886</c:v>
                </c:pt>
                <c:pt idx="4907">
                  <c:v>22.022222222222222</c:v>
                </c:pt>
                <c:pt idx="4908">
                  <c:v>21.777777777777779</c:v>
                </c:pt>
                <c:pt idx="4909">
                  <c:v>21.577777777777779</c:v>
                </c:pt>
                <c:pt idx="4910">
                  <c:v>21.477777777777774</c:v>
                </c:pt>
                <c:pt idx="4911">
                  <c:v>21.149999999999995</c:v>
                </c:pt>
                <c:pt idx="4912">
                  <c:v>20.988888888888891</c:v>
                </c:pt>
                <c:pt idx="4913">
                  <c:v>20.522222222222222</c:v>
                </c:pt>
                <c:pt idx="4914">
                  <c:v>20.561111111111114</c:v>
                </c:pt>
                <c:pt idx="4915">
                  <c:v>20.561111111111114</c:v>
                </c:pt>
                <c:pt idx="4916">
                  <c:v>20.588888888888889</c:v>
                </c:pt>
                <c:pt idx="4917">
                  <c:v>20.727777777777778</c:v>
                </c:pt>
                <c:pt idx="4918">
                  <c:v>21.05</c:v>
                </c:pt>
                <c:pt idx="4919">
                  <c:v>21.022222222222222</c:v>
                </c:pt>
                <c:pt idx="4920">
                  <c:v>21.1</c:v>
                </c:pt>
                <c:pt idx="4921">
                  <c:v>21.411111111111115</c:v>
                </c:pt>
                <c:pt idx="4922">
                  <c:v>21.561111111111114</c:v>
                </c:pt>
                <c:pt idx="4923">
                  <c:v>21.688888888888894</c:v>
                </c:pt>
                <c:pt idx="4924">
                  <c:v>22.222222222222221</c:v>
                </c:pt>
                <c:pt idx="4925">
                  <c:v>22.588888888888885</c:v>
                </c:pt>
                <c:pt idx="4926">
                  <c:v>23.011111111111113</c:v>
                </c:pt>
                <c:pt idx="4927">
                  <c:v>23.6</c:v>
                </c:pt>
                <c:pt idx="4928">
                  <c:v>23.927777777777774</c:v>
                </c:pt>
                <c:pt idx="4929">
                  <c:v>24.977777777777774</c:v>
                </c:pt>
                <c:pt idx="4930">
                  <c:v>25.211111111111109</c:v>
                </c:pt>
                <c:pt idx="4931">
                  <c:v>25.672222222222217</c:v>
                </c:pt>
                <c:pt idx="4932">
                  <c:v>26.3</c:v>
                </c:pt>
                <c:pt idx="4933">
                  <c:v>26.811111111111114</c:v>
                </c:pt>
                <c:pt idx="4934">
                  <c:v>27.061111111111106</c:v>
                </c:pt>
                <c:pt idx="4935">
                  <c:v>27.81111111111111</c:v>
                </c:pt>
                <c:pt idx="4936">
                  <c:v>27.972222222222218</c:v>
                </c:pt>
                <c:pt idx="4937">
                  <c:v>29.12777777777778</c:v>
                </c:pt>
                <c:pt idx="4938">
                  <c:v>29.538888888888888</c:v>
                </c:pt>
                <c:pt idx="4939">
                  <c:v>30.088888888888885</c:v>
                </c:pt>
                <c:pt idx="4940">
                  <c:v>30.238888888888891</c:v>
                </c:pt>
                <c:pt idx="4941">
                  <c:v>30.661111111111108</c:v>
                </c:pt>
                <c:pt idx="4942">
                  <c:v>30.811111111111106</c:v>
                </c:pt>
                <c:pt idx="4943">
                  <c:v>30.861111111111107</c:v>
                </c:pt>
                <c:pt idx="4944">
                  <c:v>30.888888888888886</c:v>
                </c:pt>
                <c:pt idx="4945">
                  <c:v>31.661111111111108</c:v>
                </c:pt>
                <c:pt idx="4946">
                  <c:v>31.56111111111111</c:v>
                </c:pt>
                <c:pt idx="4947">
                  <c:v>33.049999999999997</c:v>
                </c:pt>
                <c:pt idx="4948">
                  <c:v>32.422222222222224</c:v>
                </c:pt>
                <c:pt idx="4949">
                  <c:v>33.272222222222219</c:v>
                </c:pt>
                <c:pt idx="4950">
                  <c:v>33.227777777777781</c:v>
                </c:pt>
                <c:pt idx="4951">
                  <c:v>33.172222222222217</c:v>
                </c:pt>
                <c:pt idx="4952">
                  <c:v>33.788888888888884</c:v>
                </c:pt>
                <c:pt idx="4953">
                  <c:v>33.6</c:v>
                </c:pt>
                <c:pt idx="4954">
                  <c:v>34.172222222222224</c:v>
                </c:pt>
                <c:pt idx="4955">
                  <c:v>33.85</c:v>
                </c:pt>
                <c:pt idx="4956">
                  <c:v>33.961111111111109</c:v>
                </c:pt>
                <c:pt idx="4957">
                  <c:v>33.75</c:v>
                </c:pt>
                <c:pt idx="4958">
                  <c:v>34.238888888888887</c:v>
                </c:pt>
                <c:pt idx="4959">
                  <c:v>34.18888888888889</c:v>
                </c:pt>
                <c:pt idx="4960">
                  <c:v>34.050000000000004</c:v>
                </c:pt>
                <c:pt idx="4961">
                  <c:v>33.972222222222221</c:v>
                </c:pt>
                <c:pt idx="4962">
                  <c:v>32.911111111111104</c:v>
                </c:pt>
                <c:pt idx="4963">
                  <c:v>32.4</c:v>
                </c:pt>
                <c:pt idx="4964">
                  <c:v>33.049999999999997</c:v>
                </c:pt>
                <c:pt idx="4965">
                  <c:v>32.277777777777771</c:v>
                </c:pt>
                <c:pt idx="4966">
                  <c:v>32.25</c:v>
                </c:pt>
                <c:pt idx="4967">
                  <c:v>32.838888888888889</c:v>
                </c:pt>
                <c:pt idx="4968">
                  <c:v>31.999999999999996</c:v>
                </c:pt>
                <c:pt idx="4969">
                  <c:v>31.31111111111111</c:v>
                </c:pt>
                <c:pt idx="4970">
                  <c:v>30.677777777777777</c:v>
                </c:pt>
                <c:pt idx="4971">
                  <c:v>30.038888888888884</c:v>
                </c:pt>
                <c:pt idx="4972">
                  <c:v>29.588888888888892</c:v>
                </c:pt>
                <c:pt idx="4973">
                  <c:v>29</c:v>
                </c:pt>
                <c:pt idx="4974">
                  <c:v>28.411111111111111</c:v>
                </c:pt>
                <c:pt idx="4975">
                  <c:v>28.011111111111113</c:v>
                </c:pt>
                <c:pt idx="4976">
                  <c:v>27.677777777777774</c:v>
                </c:pt>
                <c:pt idx="4977">
                  <c:v>27.361111111111111</c:v>
                </c:pt>
                <c:pt idx="4978">
                  <c:v>27.061111111111106</c:v>
                </c:pt>
                <c:pt idx="4979">
                  <c:v>26.811111111111114</c:v>
                </c:pt>
                <c:pt idx="4980">
                  <c:v>26.672222222222224</c:v>
                </c:pt>
                <c:pt idx="4981">
                  <c:v>26.388888888888889</c:v>
                </c:pt>
                <c:pt idx="4982">
                  <c:v>26.088888888888885</c:v>
                </c:pt>
                <c:pt idx="4983">
                  <c:v>25.888888888888886</c:v>
                </c:pt>
                <c:pt idx="4984">
                  <c:v>25.711111111111112</c:v>
                </c:pt>
                <c:pt idx="4985">
                  <c:v>25.572222222222223</c:v>
                </c:pt>
                <c:pt idx="4986">
                  <c:v>25.388888888888889</c:v>
                </c:pt>
                <c:pt idx="4987">
                  <c:v>25.172222222222224</c:v>
                </c:pt>
                <c:pt idx="4988">
                  <c:v>24.949999999999996</c:v>
                </c:pt>
                <c:pt idx="4989">
                  <c:v>24.81111111111111</c:v>
                </c:pt>
                <c:pt idx="4990">
                  <c:v>24.627777777777776</c:v>
                </c:pt>
                <c:pt idx="4991">
                  <c:v>24.4</c:v>
                </c:pt>
                <c:pt idx="4992">
                  <c:v>24.211111111111109</c:v>
                </c:pt>
                <c:pt idx="4993">
                  <c:v>23.9</c:v>
                </c:pt>
                <c:pt idx="4994">
                  <c:v>23.649999999999995</c:v>
                </c:pt>
                <c:pt idx="4995">
                  <c:v>23.377777777777776</c:v>
                </c:pt>
                <c:pt idx="4996">
                  <c:v>23.261111111111113</c:v>
                </c:pt>
                <c:pt idx="4997">
                  <c:v>23.027777777777779</c:v>
                </c:pt>
                <c:pt idx="4998">
                  <c:v>22.911111111111108</c:v>
                </c:pt>
                <c:pt idx="4999">
                  <c:v>22.927777777777774</c:v>
                </c:pt>
                <c:pt idx="5000">
                  <c:v>22.827777777777779</c:v>
                </c:pt>
                <c:pt idx="5001">
                  <c:v>22.811111111111114</c:v>
                </c:pt>
                <c:pt idx="5002">
                  <c:v>22.68888888888889</c:v>
                </c:pt>
                <c:pt idx="5003">
                  <c:v>22.588888888888885</c:v>
                </c:pt>
                <c:pt idx="5004">
                  <c:v>22.472222222222225</c:v>
                </c:pt>
                <c:pt idx="5005">
                  <c:v>22.322222222222226</c:v>
                </c:pt>
                <c:pt idx="5006">
                  <c:v>22.461111111111116</c:v>
                </c:pt>
                <c:pt idx="5007">
                  <c:v>22.488888888888891</c:v>
                </c:pt>
                <c:pt idx="5008">
                  <c:v>22.788888888888888</c:v>
                </c:pt>
                <c:pt idx="5009">
                  <c:v>22.811111111111114</c:v>
                </c:pt>
                <c:pt idx="5010">
                  <c:v>22.849999999999998</c:v>
                </c:pt>
                <c:pt idx="5011">
                  <c:v>22.722222222222225</c:v>
                </c:pt>
                <c:pt idx="5012">
                  <c:v>22.661111111111115</c:v>
                </c:pt>
                <c:pt idx="5013">
                  <c:v>22.661111111111115</c:v>
                </c:pt>
                <c:pt idx="5014">
                  <c:v>22.37222222222222</c:v>
                </c:pt>
                <c:pt idx="5015">
                  <c:v>22.477777777777774</c:v>
                </c:pt>
                <c:pt idx="5016">
                  <c:v>22.738888888888891</c:v>
                </c:pt>
                <c:pt idx="5017">
                  <c:v>22.922222222222224</c:v>
                </c:pt>
                <c:pt idx="5018">
                  <c:v>23.227777777777778</c:v>
                </c:pt>
                <c:pt idx="5019">
                  <c:v>23.649999999999995</c:v>
                </c:pt>
                <c:pt idx="5020">
                  <c:v>24.077777777777779</c:v>
                </c:pt>
                <c:pt idx="5021">
                  <c:v>24.377777777777773</c:v>
                </c:pt>
                <c:pt idx="5022">
                  <c:v>24.611111111111107</c:v>
                </c:pt>
                <c:pt idx="5023">
                  <c:v>25.43888888888889</c:v>
                </c:pt>
                <c:pt idx="5024">
                  <c:v>25.611111111111107</c:v>
                </c:pt>
                <c:pt idx="5025">
                  <c:v>25.722222222222221</c:v>
                </c:pt>
                <c:pt idx="5026">
                  <c:v>26.138888888888886</c:v>
                </c:pt>
                <c:pt idx="5027">
                  <c:v>27.1</c:v>
                </c:pt>
                <c:pt idx="5028">
                  <c:v>26.488888888888891</c:v>
                </c:pt>
                <c:pt idx="5029">
                  <c:v>26.738888888888887</c:v>
                </c:pt>
                <c:pt idx="5030">
                  <c:v>28.027777777777779</c:v>
                </c:pt>
                <c:pt idx="5031">
                  <c:v>29.222222222222218</c:v>
                </c:pt>
                <c:pt idx="5032">
                  <c:v>29.838888888888885</c:v>
                </c:pt>
                <c:pt idx="5033">
                  <c:v>29.111111111111114</c:v>
                </c:pt>
                <c:pt idx="5034">
                  <c:v>29.361111111111107</c:v>
                </c:pt>
                <c:pt idx="5035">
                  <c:v>30.222222222222225</c:v>
                </c:pt>
                <c:pt idx="5036">
                  <c:v>30.338888888888889</c:v>
                </c:pt>
                <c:pt idx="5037">
                  <c:v>30.688888888888886</c:v>
                </c:pt>
                <c:pt idx="5038">
                  <c:v>30.999999999999996</c:v>
                </c:pt>
                <c:pt idx="5039">
                  <c:v>31.672222222222224</c:v>
                </c:pt>
                <c:pt idx="5040">
                  <c:v>30.700000000000003</c:v>
                </c:pt>
                <c:pt idx="5041">
                  <c:v>31.25</c:v>
                </c:pt>
                <c:pt idx="5042">
                  <c:v>32.62777777777778</c:v>
                </c:pt>
                <c:pt idx="5043">
                  <c:v>32.87777777777778</c:v>
                </c:pt>
                <c:pt idx="5044">
                  <c:v>32.222222222222221</c:v>
                </c:pt>
                <c:pt idx="5045">
                  <c:v>32.06111111111111</c:v>
                </c:pt>
                <c:pt idx="5046">
                  <c:v>32.4</c:v>
                </c:pt>
                <c:pt idx="5047">
                  <c:v>32.75</c:v>
                </c:pt>
                <c:pt idx="5048">
                  <c:v>32.827777777777776</c:v>
                </c:pt>
                <c:pt idx="5049">
                  <c:v>32.388888888888886</c:v>
                </c:pt>
                <c:pt idx="5050">
                  <c:v>32.699999999999996</c:v>
                </c:pt>
                <c:pt idx="5051">
                  <c:v>32.299999999999997</c:v>
                </c:pt>
                <c:pt idx="5052">
                  <c:v>31.861111111111107</c:v>
                </c:pt>
                <c:pt idx="5053">
                  <c:v>32.538888888888884</c:v>
                </c:pt>
                <c:pt idx="5054">
                  <c:v>32.527777777777779</c:v>
                </c:pt>
                <c:pt idx="5055">
                  <c:v>31.472222222222225</c:v>
                </c:pt>
                <c:pt idx="5056">
                  <c:v>31.550000000000004</c:v>
                </c:pt>
                <c:pt idx="5057">
                  <c:v>32.172222222222217</c:v>
                </c:pt>
                <c:pt idx="5058">
                  <c:v>32.56111111111111</c:v>
                </c:pt>
                <c:pt idx="5059">
                  <c:v>32.077777777777776</c:v>
                </c:pt>
                <c:pt idx="5060">
                  <c:v>31.538888888888884</c:v>
                </c:pt>
                <c:pt idx="5061">
                  <c:v>31.3</c:v>
                </c:pt>
                <c:pt idx="5062">
                  <c:v>31.199999999999996</c:v>
                </c:pt>
                <c:pt idx="5063">
                  <c:v>30.572222222222223</c:v>
                </c:pt>
                <c:pt idx="5064">
                  <c:v>30.05</c:v>
                </c:pt>
                <c:pt idx="5065">
                  <c:v>29.988888888888891</c:v>
                </c:pt>
                <c:pt idx="5066">
                  <c:v>29.411111111111108</c:v>
                </c:pt>
                <c:pt idx="5067">
                  <c:v>28.777777777777775</c:v>
                </c:pt>
                <c:pt idx="5068">
                  <c:v>28.288888888888888</c:v>
                </c:pt>
                <c:pt idx="5069">
                  <c:v>27.911111111111108</c:v>
                </c:pt>
                <c:pt idx="5070">
                  <c:v>27.588888888888885</c:v>
                </c:pt>
                <c:pt idx="5071">
                  <c:v>27.127777777777776</c:v>
                </c:pt>
                <c:pt idx="5072">
                  <c:v>26.822222222222223</c:v>
                </c:pt>
                <c:pt idx="5073">
                  <c:v>26.588888888888889</c:v>
                </c:pt>
                <c:pt idx="5074">
                  <c:v>26.322222222222219</c:v>
                </c:pt>
                <c:pt idx="5075">
                  <c:v>26.199999999999996</c:v>
                </c:pt>
                <c:pt idx="5076">
                  <c:v>25.999999999999996</c:v>
                </c:pt>
                <c:pt idx="5077">
                  <c:v>25.772222222222222</c:v>
                </c:pt>
                <c:pt idx="5078">
                  <c:v>25.277777777777779</c:v>
                </c:pt>
                <c:pt idx="5079">
                  <c:v>24.8</c:v>
                </c:pt>
                <c:pt idx="5080">
                  <c:v>24.361111111111107</c:v>
                </c:pt>
                <c:pt idx="5081">
                  <c:v>24.06111111111111</c:v>
                </c:pt>
                <c:pt idx="5082">
                  <c:v>23.472222222222221</c:v>
                </c:pt>
                <c:pt idx="5083">
                  <c:v>22.977777777777778</c:v>
                </c:pt>
                <c:pt idx="5084">
                  <c:v>22.95</c:v>
                </c:pt>
                <c:pt idx="5085">
                  <c:v>23.200000000000003</c:v>
                </c:pt>
                <c:pt idx="5086">
                  <c:v>22.977777777777778</c:v>
                </c:pt>
                <c:pt idx="5087">
                  <c:v>22.722222222222225</c:v>
                </c:pt>
                <c:pt idx="5088">
                  <c:v>22.62222222222222</c:v>
                </c:pt>
                <c:pt idx="5089">
                  <c:v>22.422222222222221</c:v>
                </c:pt>
                <c:pt idx="5090">
                  <c:v>22.288888888888891</c:v>
                </c:pt>
                <c:pt idx="5091">
                  <c:v>22.088888888888892</c:v>
                </c:pt>
                <c:pt idx="5092">
                  <c:v>22.022222222222222</c:v>
                </c:pt>
                <c:pt idx="5093">
                  <c:v>21.961111111111112</c:v>
                </c:pt>
                <c:pt idx="5094">
                  <c:v>21.972222222222221</c:v>
                </c:pt>
                <c:pt idx="5095">
                  <c:v>22.122222222222216</c:v>
                </c:pt>
                <c:pt idx="5096">
                  <c:v>22.327777777777776</c:v>
                </c:pt>
                <c:pt idx="5097">
                  <c:v>22.227777777777781</c:v>
                </c:pt>
                <c:pt idx="5098">
                  <c:v>22.077777777777776</c:v>
                </c:pt>
                <c:pt idx="5099">
                  <c:v>22.122222222222216</c:v>
                </c:pt>
                <c:pt idx="5100">
                  <c:v>22.022222222222222</c:v>
                </c:pt>
                <c:pt idx="5101">
                  <c:v>22.172222222222221</c:v>
                </c:pt>
                <c:pt idx="5102">
                  <c:v>22.261111111111106</c:v>
                </c:pt>
                <c:pt idx="5103">
                  <c:v>22.127777777777776</c:v>
                </c:pt>
                <c:pt idx="5104">
                  <c:v>21.888888888888893</c:v>
                </c:pt>
                <c:pt idx="5105">
                  <c:v>21.727777777777778</c:v>
                </c:pt>
                <c:pt idx="5106">
                  <c:v>21.661111111111108</c:v>
                </c:pt>
                <c:pt idx="5107">
                  <c:v>21.738888888888887</c:v>
                </c:pt>
                <c:pt idx="5108">
                  <c:v>21.827777777777779</c:v>
                </c:pt>
                <c:pt idx="5109">
                  <c:v>21.688888888888894</c:v>
                </c:pt>
                <c:pt idx="5110">
                  <c:v>21.572222222222219</c:v>
                </c:pt>
                <c:pt idx="5111">
                  <c:v>21.550000000000004</c:v>
                </c:pt>
                <c:pt idx="5112">
                  <c:v>21.327777777777779</c:v>
                </c:pt>
                <c:pt idx="5113">
                  <c:v>21.511111111111109</c:v>
                </c:pt>
                <c:pt idx="5114">
                  <c:v>21.938888888888886</c:v>
                </c:pt>
                <c:pt idx="5115">
                  <c:v>22.288888888888891</c:v>
                </c:pt>
                <c:pt idx="5116">
                  <c:v>23.122222222222224</c:v>
                </c:pt>
                <c:pt idx="5117">
                  <c:v>23.638888888888886</c:v>
                </c:pt>
                <c:pt idx="5118">
                  <c:v>24</c:v>
                </c:pt>
                <c:pt idx="5119">
                  <c:v>23.827777777777779</c:v>
                </c:pt>
                <c:pt idx="5120">
                  <c:v>24.250000000000004</c:v>
                </c:pt>
                <c:pt idx="5121">
                  <c:v>24.899999999999995</c:v>
                </c:pt>
                <c:pt idx="5122">
                  <c:v>25.111111111111111</c:v>
                </c:pt>
                <c:pt idx="5123">
                  <c:v>25.427777777777774</c:v>
                </c:pt>
                <c:pt idx="5124">
                  <c:v>25.527777777777779</c:v>
                </c:pt>
                <c:pt idx="5125">
                  <c:v>25.65</c:v>
                </c:pt>
                <c:pt idx="5126">
                  <c:v>25.761111111111113</c:v>
                </c:pt>
                <c:pt idx="5127">
                  <c:v>25.911111111111111</c:v>
                </c:pt>
                <c:pt idx="5128">
                  <c:v>26.37777777777778</c:v>
                </c:pt>
                <c:pt idx="5129">
                  <c:v>26.927777777777777</c:v>
                </c:pt>
                <c:pt idx="5130">
                  <c:v>27.522222222222226</c:v>
                </c:pt>
                <c:pt idx="5131">
                  <c:v>27.1</c:v>
                </c:pt>
                <c:pt idx="5132">
                  <c:v>28.127777777777773</c:v>
                </c:pt>
                <c:pt idx="5133">
                  <c:v>28.177777777777777</c:v>
                </c:pt>
                <c:pt idx="5134">
                  <c:v>28.35</c:v>
                </c:pt>
                <c:pt idx="5135">
                  <c:v>28.972222222222225</c:v>
                </c:pt>
                <c:pt idx="5136">
                  <c:v>29.172222222222224</c:v>
                </c:pt>
                <c:pt idx="5137">
                  <c:v>29.577777777777776</c:v>
                </c:pt>
                <c:pt idx="5138">
                  <c:v>28.87777777777778</c:v>
                </c:pt>
                <c:pt idx="5139">
                  <c:v>29.87222222222222</c:v>
                </c:pt>
                <c:pt idx="5140">
                  <c:v>30.372222222222224</c:v>
                </c:pt>
                <c:pt idx="5141">
                  <c:v>30.788888888888888</c:v>
                </c:pt>
                <c:pt idx="5142">
                  <c:v>30.500000000000004</c:v>
                </c:pt>
                <c:pt idx="5143">
                  <c:v>30.811111111111106</c:v>
                </c:pt>
                <c:pt idx="5144">
                  <c:v>31.288888888888884</c:v>
                </c:pt>
                <c:pt idx="5145">
                  <c:v>30.961111111111112</c:v>
                </c:pt>
                <c:pt idx="5146">
                  <c:v>31.461111111111109</c:v>
                </c:pt>
                <c:pt idx="5147">
                  <c:v>32.038888888888891</c:v>
                </c:pt>
                <c:pt idx="5148">
                  <c:v>32.049999999999997</c:v>
                </c:pt>
                <c:pt idx="5149">
                  <c:v>31.950000000000003</c:v>
                </c:pt>
                <c:pt idx="5150">
                  <c:v>32.06111111111111</c:v>
                </c:pt>
                <c:pt idx="5151">
                  <c:v>31.950000000000003</c:v>
                </c:pt>
                <c:pt idx="5152">
                  <c:v>31.977777777777778</c:v>
                </c:pt>
                <c:pt idx="5153">
                  <c:v>32.172222222222217</c:v>
                </c:pt>
                <c:pt idx="5154">
                  <c:v>32.550000000000004</c:v>
                </c:pt>
                <c:pt idx="5155">
                  <c:v>32.138888888888886</c:v>
                </c:pt>
                <c:pt idx="5156">
                  <c:v>31.977777777777778</c:v>
                </c:pt>
                <c:pt idx="5157">
                  <c:v>31.927777777777777</c:v>
                </c:pt>
                <c:pt idx="5158">
                  <c:v>31.461111111111109</c:v>
                </c:pt>
                <c:pt idx="5159">
                  <c:v>31.149999999999995</c:v>
                </c:pt>
                <c:pt idx="5160">
                  <c:v>30.672222222222217</c:v>
                </c:pt>
                <c:pt idx="5161">
                  <c:v>29.972222222222221</c:v>
                </c:pt>
                <c:pt idx="5162">
                  <c:v>28.977777777777774</c:v>
                </c:pt>
                <c:pt idx="5163">
                  <c:v>28.311111111111106</c:v>
                </c:pt>
                <c:pt idx="5164">
                  <c:v>26.861111111111107</c:v>
                </c:pt>
                <c:pt idx="5165">
                  <c:v>25.827777777777776</c:v>
                </c:pt>
                <c:pt idx="5166">
                  <c:v>25.12777777777778</c:v>
                </c:pt>
                <c:pt idx="5167">
                  <c:v>24.738888888888887</c:v>
                </c:pt>
                <c:pt idx="5168">
                  <c:v>24.18888888888889</c:v>
                </c:pt>
                <c:pt idx="5169">
                  <c:v>23.677777777777781</c:v>
                </c:pt>
                <c:pt idx="5170">
                  <c:v>23.161111111111108</c:v>
                </c:pt>
                <c:pt idx="5171">
                  <c:v>22.62777777777778</c:v>
                </c:pt>
                <c:pt idx="5172">
                  <c:v>22.172222222222221</c:v>
                </c:pt>
                <c:pt idx="5173">
                  <c:v>21.45</c:v>
                </c:pt>
                <c:pt idx="5174">
                  <c:v>19.850000000000001</c:v>
                </c:pt>
                <c:pt idx="5175">
                  <c:v>19.572222222222223</c:v>
                </c:pt>
                <c:pt idx="5176">
                  <c:v>19.038888888888888</c:v>
                </c:pt>
                <c:pt idx="5177">
                  <c:v>18.588888888888885</c:v>
                </c:pt>
                <c:pt idx="5178">
                  <c:v>18.772222222222226</c:v>
                </c:pt>
                <c:pt idx="5179">
                  <c:v>18.538888888888891</c:v>
                </c:pt>
                <c:pt idx="5180">
                  <c:v>18.000000000000004</c:v>
                </c:pt>
                <c:pt idx="5181">
                  <c:v>17.87777777777778</c:v>
                </c:pt>
                <c:pt idx="5182">
                  <c:v>17.511111111111113</c:v>
                </c:pt>
                <c:pt idx="5183">
                  <c:v>17.149999999999999</c:v>
                </c:pt>
                <c:pt idx="5184">
                  <c:v>16.81111111111111</c:v>
                </c:pt>
                <c:pt idx="5185">
                  <c:v>16.45</c:v>
                </c:pt>
                <c:pt idx="5186">
                  <c:v>16.422222222222224</c:v>
                </c:pt>
                <c:pt idx="5187">
                  <c:v>16.461111111111112</c:v>
                </c:pt>
                <c:pt idx="5188">
                  <c:v>16.172222222222221</c:v>
                </c:pt>
                <c:pt idx="5189">
                  <c:v>15.827777777777779</c:v>
                </c:pt>
                <c:pt idx="5190">
                  <c:v>15.472222222222223</c:v>
                </c:pt>
                <c:pt idx="5191">
                  <c:v>15.238888888888889</c:v>
                </c:pt>
                <c:pt idx="5192">
                  <c:v>15.272222222222222</c:v>
                </c:pt>
                <c:pt idx="5193">
                  <c:v>15.077777777777778</c:v>
                </c:pt>
                <c:pt idx="5194">
                  <c:v>15.038888888888888</c:v>
                </c:pt>
                <c:pt idx="5195">
                  <c:v>14.977777777777778</c:v>
                </c:pt>
                <c:pt idx="5196">
                  <c:v>15.038888888888888</c:v>
                </c:pt>
                <c:pt idx="5197">
                  <c:v>15</c:v>
                </c:pt>
                <c:pt idx="5198">
                  <c:v>14.911111111111113</c:v>
                </c:pt>
                <c:pt idx="5199">
                  <c:v>14.749999999999998</c:v>
                </c:pt>
                <c:pt idx="5200">
                  <c:v>14.6</c:v>
                </c:pt>
                <c:pt idx="5201">
                  <c:v>14.672222222222221</c:v>
                </c:pt>
                <c:pt idx="5202">
                  <c:v>14.938888888888888</c:v>
                </c:pt>
                <c:pt idx="5203">
                  <c:v>14.872222222222224</c:v>
                </c:pt>
                <c:pt idx="5204">
                  <c:v>14.888888888888888</c:v>
                </c:pt>
                <c:pt idx="5205">
                  <c:v>14.749999999999998</c:v>
                </c:pt>
                <c:pt idx="5206">
                  <c:v>14.688888888888886</c:v>
                </c:pt>
                <c:pt idx="5207">
                  <c:v>14.561111111111112</c:v>
                </c:pt>
                <c:pt idx="5208">
                  <c:v>14.749999999999998</c:v>
                </c:pt>
                <c:pt idx="5209">
                  <c:v>15.172222222222222</c:v>
                </c:pt>
                <c:pt idx="5210">
                  <c:v>15.938888888888886</c:v>
                </c:pt>
                <c:pt idx="5211">
                  <c:v>17.477777777777778</c:v>
                </c:pt>
                <c:pt idx="5212">
                  <c:v>19.450000000000003</c:v>
                </c:pt>
                <c:pt idx="5213">
                  <c:v>20.561111111111114</c:v>
                </c:pt>
                <c:pt idx="5214">
                  <c:v>22.611111111111111</c:v>
                </c:pt>
                <c:pt idx="5215">
                  <c:v>23.299999999999997</c:v>
                </c:pt>
                <c:pt idx="5216">
                  <c:v>23.988888888888891</c:v>
                </c:pt>
                <c:pt idx="5217">
                  <c:v>24.772222222222222</c:v>
                </c:pt>
                <c:pt idx="5218">
                  <c:v>25.861111111111107</c:v>
                </c:pt>
                <c:pt idx="5219">
                  <c:v>26.538888888888884</c:v>
                </c:pt>
                <c:pt idx="5220">
                  <c:v>26.638888888888889</c:v>
                </c:pt>
                <c:pt idx="5221">
                  <c:v>27.227777777777781</c:v>
                </c:pt>
                <c:pt idx="5222">
                  <c:v>28.022222222222219</c:v>
                </c:pt>
                <c:pt idx="5223">
                  <c:v>28.672222222222221</c:v>
                </c:pt>
                <c:pt idx="5224">
                  <c:v>29.277777777777779</c:v>
                </c:pt>
                <c:pt idx="5225">
                  <c:v>29.499999999999996</c:v>
                </c:pt>
                <c:pt idx="5226">
                  <c:v>29.761111111111106</c:v>
                </c:pt>
                <c:pt idx="5227">
                  <c:v>30.327777777777779</c:v>
                </c:pt>
                <c:pt idx="5228">
                  <c:v>30.561111111111114</c:v>
                </c:pt>
                <c:pt idx="5229">
                  <c:v>31.31111111111111</c:v>
                </c:pt>
                <c:pt idx="5230">
                  <c:v>31.172222222222221</c:v>
                </c:pt>
                <c:pt idx="5231">
                  <c:v>31.5</c:v>
                </c:pt>
                <c:pt idx="5232">
                  <c:v>31.888888888888893</c:v>
                </c:pt>
                <c:pt idx="5233">
                  <c:v>32.172222222222217</c:v>
                </c:pt>
                <c:pt idx="5234">
                  <c:v>32.35</c:v>
                </c:pt>
                <c:pt idx="5235">
                  <c:v>32.672222222222224</c:v>
                </c:pt>
                <c:pt idx="5236">
                  <c:v>32.87222222222222</c:v>
                </c:pt>
                <c:pt idx="5237">
                  <c:v>32.9</c:v>
                </c:pt>
                <c:pt idx="5238">
                  <c:v>33.377777777777773</c:v>
                </c:pt>
                <c:pt idx="5239">
                  <c:v>33.088888888888889</c:v>
                </c:pt>
                <c:pt idx="5240">
                  <c:v>33.238888888888887</c:v>
                </c:pt>
                <c:pt idx="5241">
                  <c:v>33.161111111111111</c:v>
                </c:pt>
                <c:pt idx="5242">
                  <c:v>33.488888888888887</c:v>
                </c:pt>
                <c:pt idx="5243">
                  <c:v>33.522222222222226</c:v>
                </c:pt>
                <c:pt idx="5244">
                  <c:v>33.838888888888889</c:v>
                </c:pt>
                <c:pt idx="5245">
                  <c:v>32.800000000000004</c:v>
                </c:pt>
                <c:pt idx="5246">
                  <c:v>33.677777777777777</c:v>
                </c:pt>
                <c:pt idx="5247">
                  <c:v>33.37222222222222</c:v>
                </c:pt>
                <c:pt idx="5248">
                  <c:v>32.977777777777774</c:v>
                </c:pt>
                <c:pt idx="5249">
                  <c:v>32.738888888888894</c:v>
                </c:pt>
                <c:pt idx="5250">
                  <c:v>32.838888888888889</c:v>
                </c:pt>
                <c:pt idx="5251">
                  <c:v>32.411111111111111</c:v>
                </c:pt>
                <c:pt idx="5252">
                  <c:v>32.211111111111116</c:v>
                </c:pt>
                <c:pt idx="5253">
                  <c:v>31.472222222222225</c:v>
                </c:pt>
                <c:pt idx="5254">
                  <c:v>30.688888888888886</c:v>
                </c:pt>
                <c:pt idx="5255">
                  <c:v>30.25</c:v>
                </c:pt>
                <c:pt idx="5256">
                  <c:v>29.87222222222222</c:v>
                </c:pt>
                <c:pt idx="5257">
                  <c:v>29.261111111111113</c:v>
                </c:pt>
                <c:pt idx="5258">
                  <c:v>28.55</c:v>
                </c:pt>
                <c:pt idx="5259">
                  <c:v>27.872222222222224</c:v>
                </c:pt>
                <c:pt idx="5260">
                  <c:v>27.138888888888886</c:v>
                </c:pt>
                <c:pt idx="5261">
                  <c:v>26.422222222222224</c:v>
                </c:pt>
                <c:pt idx="5262">
                  <c:v>26.06111111111111</c:v>
                </c:pt>
                <c:pt idx="5263">
                  <c:v>25.799999999999997</c:v>
                </c:pt>
                <c:pt idx="5264">
                  <c:v>25.277777777777779</c:v>
                </c:pt>
                <c:pt idx="5265">
                  <c:v>24.788888888888891</c:v>
                </c:pt>
                <c:pt idx="5266">
                  <c:v>24.288888888888888</c:v>
                </c:pt>
                <c:pt idx="5267">
                  <c:v>24.072222222222219</c:v>
                </c:pt>
                <c:pt idx="5268">
                  <c:v>23.7</c:v>
                </c:pt>
                <c:pt idx="5269">
                  <c:v>23.472222222222221</c:v>
                </c:pt>
                <c:pt idx="5270">
                  <c:v>23.161111111111108</c:v>
                </c:pt>
                <c:pt idx="5271">
                  <c:v>22.838888888888889</c:v>
                </c:pt>
                <c:pt idx="5272">
                  <c:v>22.527777777777775</c:v>
                </c:pt>
                <c:pt idx="5273">
                  <c:v>22.172222222222221</c:v>
                </c:pt>
                <c:pt idx="5274">
                  <c:v>21.838888888888889</c:v>
                </c:pt>
                <c:pt idx="5275">
                  <c:v>21.611111111111114</c:v>
                </c:pt>
                <c:pt idx="5276">
                  <c:v>20.877777777777776</c:v>
                </c:pt>
                <c:pt idx="5277">
                  <c:v>20.25</c:v>
                </c:pt>
                <c:pt idx="5278">
                  <c:v>19.988888888888891</c:v>
                </c:pt>
                <c:pt idx="5279">
                  <c:v>19.577777777777776</c:v>
                </c:pt>
                <c:pt idx="5280">
                  <c:v>19.088888888888889</c:v>
                </c:pt>
                <c:pt idx="5281">
                  <c:v>18.588888888888885</c:v>
                </c:pt>
                <c:pt idx="5282">
                  <c:v>18.011111111111113</c:v>
                </c:pt>
                <c:pt idx="5283">
                  <c:v>17.427777777777777</c:v>
                </c:pt>
                <c:pt idx="5284">
                  <c:v>17.722222222222221</c:v>
                </c:pt>
                <c:pt idx="5285">
                  <c:v>17.988888888888887</c:v>
                </c:pt>
                <c:pt idx="5286">
                  <c:v>18.627777777777776</c:v>
                </c:pt>
                <c:pt idx="5287">
                  <c:v>18.922222222222224</c:v>
                </c:pt>
                <c:pt idx="5288">
                  <c:v>18.899999999999999</c:v>
                </c:pt>
                <c:pt idx="5289">
                  <c:v>18.738888888888891</c:v>
                </c:pt>
                <c:pt idx="5290">
                  <c:v>18.822222222222219</c:v>
                </c:pt>
                <c:pt idx="5291">
                  <c:v>18.81111111111111</c:v>
                </c:pt>
                <c:pt idx="5292">
                  <c:v>18.361111111111111</c:v>
                </c:pt>
                <c:pt idx="5293">
                  <c:v>17.95</c:v>
                </c:pt>
                <c:pt idx="5294">
                  <c:v>18.000000000000004</c:v>
                </c:pt>
                <c:pt idx="5295">
                  <c:v>18.200000000000003</c:v>
                </c:pt>
                <c:pt idx="5296">
                  <c:v>18.200000000000003</c:v>
                </c:pt>
                <c:pt idx="5297">
                  <c:v>18.449999999999996</c:v>
                </c:pt>
                <c:pt idx="5298">
                  <c:v>18.372222222222216</c:v>
                </c:pt>
                <c:pt idx="5299">
                  <c:v>17.811111111111114</c:v>
                </c:pt>
                <c:pt idx="5300">
                  <c:v>17.7</c:v>
                </c:pt>
                <c:pt idx="5301">
                  <c:v>17.777777777777779</c:v>
                </c:pt>
                <c:pt idx="5302">
                  <c:v>18.222222222222221</c:v>
                </c:pt>
                <c:pt idx="5303">
                  <c:v>18.327777777777776</c:v>
                </c:pt>
                <c:pt idx="5304">
                  <c:v>18.049999999999997</c:v>
                </c:pt>
                <c:pt idx="5305">
                  <c:v>18.161111111111108</c:v>
                </c:pt>
                <c:pt idx="5306">
                  <c:v>18.827777777777779</c:v>
                </c:pt>
                <c:pt idx="5307">
                  <c:v>19.711111111111112</c:v>
                </c:pt>
                <c:pt idx="5308">
                  <c:v>20.722222222222221</c:v>
                </c:pt>
                <c:pt idx="5309">
                  <c:v>21.538888888888888</c:v>
                </c:pt>
                <c:pt idx="5310">
                  <c:v>22.538888888888884</c:v>
                </c:pt>
                <c:pt idx="5311">
                  <c:v>23.299999999999997</c:v>
                </c:pt>
                <c:pt idx="5312">
                  <c:v>24.088888888888889</c:v>
                </c:pt>
                <c:pt idx="5313">
                  <c:v>24.688888888888886</c:v>
                </c:pt>
                <c:pt idx="5314">
                  <c:v>25.211111111111109</c:v>
                </c:pt>
                <c:pt idx="5315">
                  <c:v>25.888888888888886</c:v>
                </c:pt>
                <c:pt idx="5316">
                  <c:v>26.261111111111109</c:v>
                </c:pt>
                <c:pt idx="5317">
                  <c:v>26.961111111111112</c:v>
                </c:pt>
                <c:pt idx="5318">
                  <c:v>27.822222222222219</c:v>
                </c:pt>
                <c:pt idx="5319">
                  <c:v>28.661111111111111</c:v>
                </c:pt>
                <c:pt idx="5320">
                  <c:v>29.050000000000004</c:v>
                </c:pt>
                <c:pt idx="5321">
                  <c:v>29.2</c:v>
                </c:pt>
                <c:pt idx="5322">
                  <c:v>30.177777777777774</c:v>
                </c:pt>
                <c:pt idx="5323">
                  <c:v>29.8</c:v>
                </c:pt>
                <c:pt idx="5324">
                  <c:v>30.06111111111111</c:v>
                </c:pt>
                <c:pt idx="5325">
                  <c:v>30.488888888888887</c:v>
                </c:pt>
                <c:pt idx="5326">
                  <c:v>31.05</c:v>
                </c:pt>
                <c:pt idx="5327">
                  <c:v>31.37777777777778</c:v>
                </c:pt>
                <c:pt idx="5328">
                  <c:v>31.611111111111114</c:v>
                </c:pt>
                <c:pt idx="5329">
                  <c:v>32.022222222222219</c:v>
                </c:pt>
                <c:pt idx="5330">
                  <c:v>32.772222222222219</c:v>
                </c:pt>
                <c:pt idx="5331">
                  <c:v>32.67777777777777</c:v>
                </c:pt>
                <c:pt idx="5332">
                  <c:v>32.65</c:v>
                </c:pt>
                <c:pt idx="5333">
                  <c:v>32.538888888888884</c:v>
                </c:pt>
                <c:pt idx="5334">
                  <c:v>32.65</c:v>
                </c:pt>
                <c:pt idx="5335">
                  <c:v>32.37777777777778</c:v>
                </c:pt>
                <c:pt idx="5336">
                  <c:v>31.738888888888887</c:v>
                </c:pt>
                <c:pt idx="5337">
                  <c:v>31.799999999999997</c:v>
                </c:pt>
                <c:pt idx="5338">
                  <c:v>31.822222222222223</c:v>
                </c:pt>
                <c:pt idx="5339">
                  <c:v>31.577777777777779</c:v>
                </c:pt>
                <c:pt idx="5340">
                  <c:v>31.338888888888885</c:v>
                </c:pt>
                <c:pt idx="5341">
                  <c:v>31.072222222222226</c:v>
                </c:pt>
                <c:pt idx="5342">
                  <c:v>30.688888888888886</c:v>
                </c:pt>
                <c:pt idx="5343">
                  <c:v>30.1</c:v>
                </c:pt>
                <c:pt idx="5344">
                  <c:v>29.738888888888887</c:v>
                </c:pt>
                <c:pt idx="5345">
                  <c:v>29.772222222222222</c:v>
                </c:pt>
                <c:pt idx="5346">
                  <c:v>29.538888888888888</c:v>
                </c:pt>
                <c:pt idx="5347">
                  <c:v>29.211111111111109</c:v>
                </c:pt>
                <c:pt idx="5348">
                  <c:v>29.072222222222219</c:v>
                </c:pt>
                <c:pt idx="5349">
                  <c:v>29.072222222222219</c:v>
                </c:pt>
                <c:pt idx="5350">
                  <c:v>27.611111111111111</c:v>
                </c:pt>
                <c:pt idx="5351">
                  <c:v>24.988888888888891</c:v>
                </c:pt>
                <c:pt idx="5352">
                  <c:v>24.81111111111111</c:v>
                </c:pt>
                <c:pt idx="5353">
                  <c:v>24.327777777777779</c:v>
                </c:pt>
                <c:pt idx="5354">
                  <c:v>24.2</c:v>
                </c:pt>
                <c:pt idx="5355">
                  <c:v>23.87222222222222</c:v>
                </c:pt>
                <c:pt idx="5356">
                  <c:v>23.55</c:v>
                </c:pt>
                <c:pt idx="5357">
                  <c:v>23.150000000000002</c:v>
                </c:pt>
                <c:pt idx="5358">
                  <c:v>22.777777777777779</c:v>
                </c:pt>
                <c:pt idx="5359">
                  <c:v>22.922222222222224</c:v>
                </c:pt>
                <c:pt idx="5360">
                  <c:v>22.788888888888888</c:v>
                </c:pt>
                <c:pt idx="5361">
                  <c:v>22.777777777777779</c:v>
                </c:pt>
                <c:pt idx="5362">
                  <c:v>22.788888888888888</c:v>
                </c:pt>
                <c:pt idx="5363">
                  <c:v>22.600000000000005</c:v>
                </c:pt>
                <c:pt idx="5364">
                  <c:v>22.611111111111111</c:v>
                </c:pt>
                <c:pt idx="5365">
                  <c:v>22.611111111111111</c:v>
                </c:pt>
                <c:pt idx="5366">
                  <c:v>22.55</c:v>
                </c:pt>
                <c:pt idx="5367">
                  <c:v>22.43888888888889</c:v>
                </c:pt>
                <c:pt idx="5368">
                  <c:v>22.427777777777781</c:v>
                </c:pt>
                <c:pt idx="5369">
                  <c:v>22.322222222222226</c:v>
                </c:pt>
                <c:pt idx="5370">
                  <c:v>22.249999999999996</c:v>
                </c:pt>
                <c:pt idx="5371">
                  <c:v>22.161111111111111</c:v>
                </c:pt>
                <c:pt idx="5372">
                  <c:v>22.138888888888886</c:v>
                </c:pt>
                <c:pt idx="5373">
                  <c:v>22.111111111111111</c:v>
                </c:pt>
                <c:pt idx="5374">
                  <c:v>21.999999999999996</c:v>
                </c:pt>
                <c:pt idx="5375">
                  <c:v>22.127777777777776</c:v>
                </c:pt>
                <c:pt idx="5376">
                  <c:v>22.122222222222216</c:v>
                </c:pt>
                <c:pt idx="5377">
                  <c:v>22.150000000000002</c:v>
                </c:pt>
                <c:pt idx="5378">
                  <c:v>21.950000000000003</c:v>
                </c:pt>
                <c:pt idx="5379">
                  <c:v>21.999999999999996</c:v>
                </c:pt>
                <c:pt idx="5380">
                  <c:v>21.31111111111111</c:v>
                </c:pt>
                <c:pt idx="5381">
                  <c:v>20.300000000000004</c:v>
                </c:pt>
                <c:pt idx="5382">
                  <c:v>20.349999999999998</c:v>
                </c:pt>
                <c:pt idx="5383">
                  <c:v>20.461111111111109</c:v>
                </c:pt>
                <c:pt idx="5384">
                  <c:v>20.511111111111113</c:v>
                </c:pt>
                <c:pt idx="5385">
                  <c:v>20.488888888888887</c:v>
                </c:pt>
                <c:pt idx="5386">
                  <c:v>20.588888888888889</c:v>
                </c:pt>
                <c:pt idx="5387">
                  <c:v>20.461111111111109</c:v>
                </c:pt>
                <c:pt idx="5388">
                  <c:v>20.238888888888891</c:v>
                </c:pt>
                <c:pt idx="5389">
                  <c:v>20.077777777777779</c:v>
                </c:pt>
                <c:pt idx="5390">
                  <c:v>19.850000000000001</c:v>
                </c:pt>
                <c:pt idx="5391">
                  <c:v>19.788888888888891</c:v>
                </c:pt>
                <c:pt idx="5392">
                  <c:v>19.611111111111111</c:v>
                </c:pt>
                <c:pt idx="5393">
                  <c:v>19.488888888888887</c:v>
                </c:pt>
                <c:pt idx="5394">
                  <c:v>19.538888888888888</c:v>
                </c:pt>
                <c:pt idx="5395">
                  <c:v>19.622222222222216</c:v>
                </c:pt>
                <c:pt idx="5396">
                  <c:v>19.600000000000001</c:v>
                </c:pt>
                <c:pt idx="5397">
                  <c:v>18.95</c:v>
                </c:pt>
                <c:pt idx="5398">
                  <c:v>18.299999999999997</c:v>
                </c:pt>
                <c:pt idx="5399">
                  <c:v>17.45</c:v>
                </c:pt>
                <c:pt idx="5400">
                  <c:v>16.888888888888889</c:v>
                </c:pt>
                <c:pt idx="5401">
                  <c:v>16.611111111111111</c:v>
                </c:pt>
                <c:pt idx="5402">
                  <c:v>16.722222222222221</c:v>
                </c:pt>
                <c:pt idx="5403">
                  <c:v>17.022222222222222</c:v>
                </c:pt>
                <c:pt idx="5404">
                  <c:v>17.227777777777778</c:v>
                </c:pt>
                <c:pt idx="5405">
                  <c:v>17.62222222222222</c:v>
                </c:pt>
                <c:pt idx="5406">
                  <c:v>17.972222222222218</c:v>
                </c:pt>
                <c:pt idx="5407">
                  <c:v>18.488888888888891</c:v>
                </c:pt>
                <c:pt idx="5408">
                  <c:v>18.772222222222226</c:v>
                </c:pt>
                <c:pt idx="5409">
                  <c:v>19.499999999999996</c:v>
                </c:pt>
                <c:pt idx="5410">
                  <c:v>18.899999999999999</c:v>
                </c:pt>
                <c:pt idx="5411">
                  <c:v>19.250000000000004</c:v>
                </c:pt>
                <c:pt idx="5412">
                  <c:v>20.300000000000004</c:v>
                </c:pt>
                <c:pt idx="5413">
                  <c:v>20.927777777777777</c:v>
                </c:pt>
                <c:pt idx="5414">
                  <c:v>20.988888888888891</c:v>
                </c:pt>
                <c:pt idx="5415">
                  <c:v>21.688888888888894</c:v>
                </c:pt>
                <c:pt idx="5416">
                  <c:v>21.45</c:v>
                </c:pt>
                <c:pt idx="5417">
                  <c:v>21.900000000000002</c:v>
                </c:pt>
                <c:pt idx="5418">
                  <c:v>22.122222222222216</c:v>
                </c:pt>
                <c:pt idx="5419">
                  <c:v>22.5</c:v>
                </c:pt>
                <c:pt idx="5420">
                  <c:v>22.588888888888885</c:v>
                </c:pt>
                <c:pt idx="5421">
                  <c:v>22.68888888888889</c:v>
                </c:pt>
                <c:pt idx="5422">
                  <c:v>22.861111111111114</c:v>
                </c:pt>
                <c:pt idx="5423">
                  <c:v>23.472222222222221</c:v>
                </c:pt>
                <c:pt idx="5424">
                  <c:v>22.9</c:v>
                </c:pt>
                <c:pt idx="5425">
                  <c:v>23.427777777777777</c:v>
                </c:pt>
                <c:pt idx="5426">
                  <c:v>23.572222222222226</c:v>
                </c:pt>
                <c:pt idx="5427">
                  <c:v>23.927777777777774</c:v>
                </c:pt>
                <c:pt idx="5428">
                  <c:v>22.87777777777778</c:v>
                </c:pt>
                <c:pt idx="5429">
                  <c:v>22.577777777777779</c:v>
                </c:pt>
                <c:pt idx="5430">
                  <c:v>23.827777777777779</c:v>
                </c:pt>
                <c:pt idx="5431">
                  <c:v>24.638888888888886</c:v>
                </c:pt>
                <c:pt idx="5432">
                  <c:v>24.261111111111113</c:v>
                </c:pt>
                <c:pt idx="5433">
                  <c:v>24.038888888888884</c:v>
                </c:pt>
                <c:pt idx="5434">
                  <c:v>24.322222222222223</c:v>
                </c:pt>
                <c:pt idx="5435">
                  <c:v>24.161111111111108</c:v>
                </c:pt>
                <c:pt idx="5436">
                  <c:v>24.322222222222223</c:v>
                </c:pt>
                <c:pt idx="5437">
                  <c:v>24.122222222222224</c:v>
                </c:pt>
                <c:pt idx="5438">
                  <c:v>23.611111111111111</c:v>
                </c:pt>
                <c:pt idx="5439">
                  <c:v>23.55</c:v>
                </c:pt>
                <c:pt idx="5440">
                  <c:v>22.62777777777778</c:v>
                </c:pt>
                <c:pt idx="5441">
                  <c:v>23.8</c:v>
                </c:pt>
                <c:pt idx="5442">
                  <c:v>22.577777777777779</c:v>
                </c:pt>
                <c:pt idx="5443">
                  <c:v>22.572222222222219</c:v>
                </c:pt>
                <c:pt idx="5444">
                  <c:v>22.122222222222216</c:v>
                </c:pt>
                <c:pt idx="5445">
                  <c:v>21.772222222222222</c:v>
                </c:pt>
                <c:pt idx="5446">
                  <c:v>21.750000000000004</c:v>
                </c:pt>
                <c:pt idx="5447">
                  <c:v>22.177777777777777</c:v>
                </c:pt>
                <c:pt idx="5448">
                  <c:v>22.43888888888889</c:v>
                </c:pt>
                <c:pt idx="5449">
                  <c:v>21.45</c:v>
                </c:pt>
                <c:pt idx="5450">
                  <c:v>21.177777777777781</c:v>
                </c:pt>
                <c:pt idx="5451">
                  <c:v>21.06111111111111</c:v>
                </c:pt>
                <c:pt idx="5452">
                  <c:v>20.338888888888889</c:v>
                </c:pt>
                <c:pt idx="5453">
                  <c:v>19.461111111111112</c:v>
                </c:pt>
                <c:pt idx="5454">
                  <c:v>19.638888888888886</c:v>
                </c:pt>
                <c:pt idx="5455">
                  <c:v>19.572222222222223</c:v>
                </c:pt>
                <c:pt idx="5456">
                  <c:v>19.888888888888886</c:v>
                </c:pt>
                <c:pt idx="5457">
                  <c:v>20.027777777777775</c:v>
                </c:pt>
                <c:pt idx="5458">
                  <c:v>19.977777777777774</c:v>
                </c:pt>
                <c:pt idx="5459">
                  <c:v>19.81111111111111</c:v>
                </c:pt>
                <c:pt idx="5460">
                  <c:v>19.588888888888892</c:v>
                </c:pt>
                <c:pt idx="5461">
                  <c:v>19.472222222222221</c:v>
                </c:pt>
                <c:pt idx="5462">
                  <c:v>18.75</c:v>
                </c:pt>
                <c:pt idx="5463">
                  <c:v>17.488888888888887</c:v>
                </c:pt>
                <c:pt idx="5464">
                  <c:v>17.56111111111111</c:v>
                </c:pt>
                <c:pt idx="5465">
                  <c:v>17.599999999999998</c:v>
                </c:pt>
                <c:pt idx="5466">
                  <c:v>17.650000000000002</c:v>
                </c:pt>
                <c:pt idx="5467">
                  <c:v>17.661111111111111</c:v>
                </c:pt>
                <c:pt idx="5468">
                  <c:v>17.772222222222222</c:v>
                </c:pt>
                <c:pt idx="5469">
                  <c:v>17.872222222222224</c:v>
                </c:pt>
                <c:pt idx="5470">
                  <c:v>18.122222222222224</c:v>
                </c:pt>
                <c:pt idx="5471">
                  <c:v>18.261111111111113</c:v>
                </c:pt>
                <c:pt idx="5472">
                  <c:v>17.927777777777774</c:v>
                </c:pt>
                <c:pt idx="5473">
                  <c:v>17.511111111111113</c:v>
                </c:pt>
                <c:pt idx="5474">
                  <c:v>16.722222222222221</c:v>
                </c:pt>
                <c:pt idx="5475">
                  <c:v>16.711111111111109</c:v>
                </c:pt>
                <c:pt idx="5476">
                  <c:v>16.7</c:v>
                </c:pt>
                <c:pt idx="5477">
                  <c:v>16.649999999999999</c:v>
                </c:pt>
                <c:pt idx="5478">
                  <c:v>16.45</c:v>
                </c:pt>
                <c:pt idx="5479">
                  <c:v>15.988888888888889</c:v>
                </c:pt>
                <c:pt idx="5480">
                  <c:v>15.038888888888888</c:v>
                </c:pt>
                <c:pt idx="5481">
                  <c:v>14.222222222222223</c:v>
                </c:pt>
                <c:pt idx="5482">
                  <c:v>13.65</c:v>
                </c:pt>
                <c:pt idx="5483">
                  <c:v>13.25</c:v>
                </c:pt>
                <c:pt idx="5484">
                  <c:v>12.999999999999998</c:v>
                </c:pt>
                <c:pt idx="5485">
                  <c:v>12.722222222222221</c:v>
                </c:pt>
                <c:pt idx="5486">
                  <c:v>12.377777777777778</c:v>
                </c:pt>
                <c:pt idx="5487">
                  <c:v>12.1</c:v>
                </c:pt>
                <c:pt idx="5488">
                  <c:v>11.81111111111111</c:v>
                </c:pt>
                <c:pt idx="5489">
                  <c:v>11.500000000000002</c:v>
                </c:pt>
                <c:pt idx="5490">
                  <c:v>11.427777777777777</c:v>
                </c:pt>
                <c:pt idx="5491">
                  <c:v>11.05</c:v>
                </c:pt>
                <c:pt idx="5492">
                  <c:v>10.972222222222221</c:v>
                </c:pt>
                <c:pt idx="5493">
                  <c:v>10.911111111111111</c:v>
                </c:pt>
                <c:pt idx="5494">
                  <c:v>10.58888888888889</c:v>
                </c:pt>
                <c:pt idx="5495">
                  <c:v>10.322222222222221</c:v>
                </c:pt>
                <c:pt idx="5496">
                  <c:v>10.272222222222224</c:v>
                </c:pt>
                <c:pt idx="5497">
                  <c:v>10.677777777777777</c:v>
                </c:pt>
                <c:pt idx="5498">
                  <c:v>11.43888888888889</c:v>
                </c:pt>
                <c:pt idx="5499">
                  <c:v>12.122222222222222</c:v>
                </c:pt>
                <c:pt idx="5500">
                  <c:v>12.950000000000001</c:v>
                </c:pt>
                <c:pt idx="5501">
                  <c:v>13.85</c:v>
                </c:pt>
                <c:pt idx="5502">
                  <c:v>14.8</c:v>
                </c:pt>
                <c:pt idx="5503">
                  <c:v>16.05</c:v>
                </c:pt>
                <c:pt idx="5504">
                  <c:v>16.988888888888887</c:v>
                </c:pt>
                <c:pt idx="5505">
                  <c:v>17.55</c:v>
                </c:pt>
                <c:pt idx="5506">
                  <c:v>18.038888888888888</c:v>
                </c:pt>
                <c:pt idx="5507">
                  <c:v>18.838888888888885</c:v>
                </c:pt>
                <c:pt idx="5508">
                  <c:v>19.172222222222224</c:v>
                </c:pt>
                <c:pt idx="5509">
                  <c:v>19.488888888888887</c:v>
                </c:pt>
                <c:pt idx="5510">
                  <c:v>19.988888888888891</c:v>
                </c:pt>
                <c:pt idx="5511">
                  <c:v>21.06111111111111</c:v>
                </c:pt>
                <c:pt idx="5512">
                  <c:v>21.288888888888884</c:v>
                </c:pt>
                <c:pt idx="5513">
                  <c:v>21.672222222222224</c:v>
                </c:pt>
                <c:pt idx="5514">
                  <c:v>21.777777777777779</c:v>
                </c:pt>
                <c:pt idx="5515">
                  <c:v>22.427777777777781</c:v>
                </c:pt>
                <c:pt idx="5516">
                  <c:v>22.577777777777779</c:v>
                </c:pt>
                <c:pt idx="5517">
                  <c:v>22.911111111111108</c:v>
                </c:pt>
                <c:pt idx="5518">
                  <c:v>23.327777777777776</c:v>
                </c:pt>
                <c:pt idx="5519">
                  <c:v>23.522222222222222</c:v>
                </c:pt>
                <c:pt idx="5520">
                  <c:v>24.472222222222221</c:v>
                </c:pt>
                <c:pt idx="5521">
                  <c:v>24.2</c:v>
                </c:pt>
                <c:pt idx="5522">
                  <c:v>24.81111111111111</c:v>
                </c:pt>
                <c:pt idx="5523">
                  <c:v>25.327777777777779</c:v>
                </c:pt>
                <c:pt idx="5524">
                  <c:v>25.538888888888888</c:v>
                </c:pt>
                <c:pt idx="5525">
                  <c:v>25.872222222222216</c:v>
                </c:pt>
                <c:pt idx="5526">
                  <c:v>26.327777777777776</c:v>
                </c:pt>
                <c:pt idx="5527">
                  <c:v>26.31111111111111</c:v>
                </c:pt>
                <c:pt idx="5528">
                  <c:v>26.527777777777779</c:v>
                </c:pt>
                <c:pt idx="5529">
                  <c:v>26.638888888888889</c:v>
                </c:pt>
                <c:pt idx="5530">
                  <c:v>26.861111111111107</c:v>
                </c:pt>
                <c:pt idx="5531">
                  <c:v>27.077777777777776</c:v>
                </c:pt>
                <c:pt idx="5532">
                  <c:v>26.927777777777777</c:v>
                </c:pt>
                <c:pt idx="5533">
                  <c:v>26.972222222222221</c:v>
                </c:pt>
                <c:pt idx="5534">
                  <c:v>27.150000000000002</c:v>
                </c:pt>
                <c:pt idx="5535">
                  <c:v>27.011111111111113</c:v>
                </c:pt>
                <c:pt idx="5536">
                  <c:v>26.872222222222224</c:v>
                </c:pt>
                <c:pt idx="5537">
                  <c:v>26.922222222222217</c:v>
                </c:pt>
                <c:pt idx="5538">
                  <c:v>27.077777777777776</c:v>
                </c:pt>
                <c:pt idx="5539">
                  <c:v>27.038888888888888</c:v>
                </c:pt>
                <c:pt idx="5540">
                  <c:v>26.661111111111108</c:v>
                </c:pt>
                <c:pt idx="5541">
                  <c:v>26.538888888888884</c:v>
                </c:pt>
                <c:pt idx="5542">
                  <c:v>25.827777777777776</c:v>
                </c:pt>
                <c:pt idx="5543">
                  <c:v>24.899999999999995</c:v>
                </c:pt>
                <c:pt idx="5544">
                  <c:v>24.238888888888887</c:v>
                </c:pt>
                <c:pt idx="5545">
                  <c:v>23.361111111111111</c:v>
                </c:pt>
                <c:pt idx="5546">
                  <c:v>22.577777777777779</c:v>
                </c:pt>
                <c:pt idx="5547">
                  <c:v>21.750000000000004</c:v>
                </c:pt>
                <c:pt idx="5548">
                  <c:v>20.977777777777781</c:v>
                </c:pt>
                <c:pt idx="5549">
                  <c:v>20.399999999999999</c:v>
                </c:pt>
                <c:pt idx="5550">
                  <c:v>19.861111111111111</c:v>
                </c:pt>
                <c:pt idx="5551">
                  <c:v>19.338888888888889</c:v>
                </c:pt>
                <c:pt idx="5552">
                  <c:v>18.827777777777779</c:v>
                </c:pt>
                <c:pt idx="5553">
                  <c:v>18.411111111111111</c:v>
                </c:pt>
                <c:pt idx="5554">
                  <c:v>18.038888888888888</c:v>
                </c:pt>
                <c:pt idx="5555">
                  <c:v>17.738888888888887</c:v>
                </c:pt>
                <c:pt idx="5556">
                  <c:v>17.238888888888891</c:v>
                </c:pt>
                <c:pt idx="5557">
                  <c:v>16.900000000000002</c:v>
                </c:pt>
                <c:pt idx="5558">
                  <c:v>16.361111111111111</c:v>
                </c:pt>
                <c:pt idx="5559">
                  <c:v>15.922222222222221</c:v>
                </c:pt>
                <c:pt idx="5560">
                  <c:v>15.227777777777776</c:v>
                </c:pt>
                <c:pt idx="5561">
                  <c:v>14.927777777777775</c:v>
                </c:pt>
                <c:pt idx="5562">
                  <c:v>15.177777777777777</c:v>
                </c:pt>
                <c:pt idx="5563">
                  <c:v>15.2</c:v>
                </c:pt>
                <c:pt idx="5564">
                  <c:v>14.822222222222221</c:v>
                </c:pt>
                <c:pt idx="5565">
                  <c:v>14.727777777777776</c:v>
                </c:pt>
                <c:pt idx="5566">
                  <c:v>14.111111111111111</c:v>
                </c:pt>
                <c:pt idx="5567">
                  <c:v>13.361111111111109</c:v>
                </c:pt>
                <c:pt idx="5568">
                  <c:v>13.338888888888887</c:v>
                </c:pt>
                <c:pt idx="5569">
                  <c:v>13.638888888888888</c:v>
                </c:pt>
                <c:pt idx="5570">
                  <c:v>13.95</c:v>
                </c:pt>
                <c:pt idx="5571">
                  <c:v>13.977777777777776</c:v>
                </c:pt>
                <c:pt idx="5572">
                  <c:v>13.599999999999998</c:v>
                </c:pt>
                <c:pt idx="5573">
                  <c:v>13.961111111111112</c:v>
                </c:pt>
                <c:pt idx="5574">
                  <c:v>14.772222222222224</c:v>
                </c:pt>
                <c:pt idx="5575">
                  <c:v>14.577777777777779</c:v>
                </c:pt>
                <c:pt idx="5576">
                  <c:v>14.377777777777778</c:v>
                </c:pt>
                <c:pt idx="5577">
                  <c:v>13.038888888888888</c:v>
                </c:pt>
                <c:pt idx="5578">
                  <c:v>12.03888888888889</c:v>
                </c:pt>
                <c:pt idx="5579">
                  <c:v>11.477777777777776</c:v>
                </c:pt>
                <c:pt idx="5580">
                  <c:v>11.161111111111113</c:v>
                </c:pt>
                <c:pt idx="5581">
                  <c:v>11.05</c:v>
                </c:pt>
                <c:pt idx="5582">
                  <c:v>10.911111111111111</c:v>
                </c:pt>
                <c:pt idx="5583">
                  <c:v>10.672222222222222</c:v>
                </c:pt>
                <c:pt idx="5584">
                  <c:v>10.572222222222223</c:v>
                </c:pt>
                <c:pt idx="5585">
                  <c:v>10.427777777777779</c:v>
                </c:pt>
                <c:pt idx="5586">
                  <c:v>10.172222222222222</c:v>
                </c:pt>
                <c:pt idx="5587">
                  <c:v>10.03888888888889</c:v>
                </c:pt>
                <c:pt idx="5588">
                  <c:v>10.050000000000002</c:v>
                </c:pt>
                <c:pt idx="5589">
                  <c:v>9.9777777777777779</c:v>
                </c:pt>
                <c:pt idx="5590">
                  <c:v>9.6777777777777789</c:v>
                </c:pt>
                <c:pt idx="5591">
                  <c:v>9.7888888888888879</c:v>
                </c:pt>
                <c:pt idx="5592">
                  <c:v>9.8222222222222211</c:v>
                </c:pt>
                <c:pt idx="5593">
                  <c:v>9.9888888888888872</c:v>
                </c:pt>
                <c:pt idx="5594">
                  <c:v>11.238888888888887</c:v>
                </c:pt>
                <c:pt idx="5595">
                  <c:v>13.527777777777779</c:v>
                </c:pt>
                <c:pt idx="5596">
                  <c:v>15.138888888888889</c:v>
                </c:pt>
                <c:pt idx="5597">
                  <c:v>16.349999999999998</c:v>
                </c:pt>
                <c:pt idx="5598">
                  <c:v>17.899999999999999</c:v>
                </c:pt>
                <c:pt idx="5599">
                  <c:v>19.827777777777776</c:v>
                </c:pt>
                <c:pt idx="5600">
                  <c:v>21.1</c:v>
                </c:pt>
                <c:pt idx="5601">
                  <c:v>21.849999999999998</c:v>
                </c:pt>
                <c:pt idx="5602">
                  <c:v>22.600000000000005</c:v>
                </c:pt>
                <c:pt idx="5603">
                  <c:v>23.011111111111113</c:v>
                </c:pt>
                <c:pt idx="5604">
                  <c:v>23.438888888888886</c:v>
                </c:pt>
                <c:pt idx="5605">
                  <c:v>23.911111111111115</c:v>
                </c:pt>
                <c:pt idx="5606">
                  <c:v>24.250000000000004</c:v>
                </c:pt>
                <c:pt idx="5607">
                  <c:v>24.961111111111116</c:v>
                </c:pt>
                <c:pt idx="5608">
                  <c:v>25.811111111111106</c:v>
                </c:pt>
                <c:pt idx="5609">
                  <c:v>26.56111111111111</c:v>
                </c:pt>
                <c:pt idx="5610">
                  <c:v>26.599999999999998</c:v>
                </c:pt>
                <c:pt idx="5611">
                  <c:v>26.622222222222224</c:v>
                </c:pt>
                <c:pt idx="5612">
                  <c:v>27.377777777777776</c:v>
                </c:pt>
                <c:pt idx="5613">
                  <c:v>27.62777777777778</c:v>
                </c:pt>
                <c:pt idx="5614">
                  <c:v>27.827777777777779</c:v>
                </c:pt>
                <c:pt idx="5615">
                  <c:v>28.138888888888893</c:v>
                </c:pt>
                <c:pt idx="5616">
                  <c:v>28.138888888888893</c:v>
                </c:pt>
                <c:pt idx="5617">
                  <c:v>28.727777777777774</c:v>
                </c:pt>
                <c:pt idx="5618">
                  <c:v>28.861111111111111</c:v>
                </c:pt>
                <c:pt idx="5619">
                  <c:v>29.522222222222222</c:v>
                </c:pt>
                <c:pt idx="5620">
                  <c:v>30.027777777777775</c:v>
                </c:pt>
                <c:pt idx="5621">
                  <c:v>29.977777777777774</c:v>
                </c:pt>
                <c:pt idx="5622">
                  <c:v>29.922222222222221</c:v>
                </c:pt>
                <c:pt idx="5623">
                  <c:v>30.588888888888889</c:v>
                </c:pt>
                <c:pt idx="5624">
                  <c:v>30.522222222222219</c:v>
                </c:pt>
                <c:pt idx="5625">
                  <c:v>30.627777777777773</c:v>
                </c:pt>
                <c:pt idx="5626">
                  <c:v>30.911111111111111</c:v>
                </c:pt>
                <c:pt idx="5627">
                  <c:v>31.272222222222226</c:v>
                </c:pt>
                <c:pt idx="5628">
                  <c:v>31.272222222222226</c:v>
                </c:pt>
                <c:pt idx="5629">
                  <c:v>30.877777777777776</c:v>
                </c:pt>
                <c:pt idx="5630">
                  <c:v>31.011111111111106</c:v>
                </c:pt>
                <c:pt idx="5631">
                  <c:v>30.877777777777776</c:v>
                </c:pt>
                <c:pt idx="5632">
                  <c:v>31.138888888888886</c:v>
                </c:pt>
                <c:pt idx="5633">
                  <c:v>31.527777777777779</c:v>
                </c:pt>
                <c:pt idx="5634">
                  <c:v>31.011111111111106</c:v>
                </c:pt>
                <c:pt idx="5635">
                  <c:v>30.999999999999996</c:v>
                </c:pt>
                <c:pt idx="5636">
                  <c:v>30.738888888888887</c:v>
                </c:pt>
                <c:pt idx="5637">
                  <c:v>30.527777777777779</c:v>
                </c:pt>
                <c:pt idx="5638">
                  <c:v>29.177777777777774</c:v>
                </c:pt>
                <c:pt idx="5639">
                  <c:v>28.299999999999997</c:v>
                </c:pt>
                <c:pt idx="5640">
                  <c:v>27.772222222222219</c:v>
                </c:pt>
                <c:pt idx="5641">
                  <c:v>27.172222222222221</c:v>
                </c:pt>
                <c:pt idx="5642">
                  <c:v>26.5</c:v>
                </c:pt>
                <c:pt idx="5643">
                  <c:v>25.838888888888892</c:v>
                </c:pt>
                <c:pt idx="5644">
                  <c:v>25.12777777777778</c:v>
                </c:pt>
                <c:pt idx="5645">
                  <c:v>24.650000000000002</c:v>
                </c:pt>
                <c:pt idx="5646">
                  <c:v>23.927777777777774</c:v>
                </c:pt>
                <c:pt idx="5647">
                  <c:v>23.200000000000003</c:v>
                </c:pt>
                <c:pt idx="5648">
                  <c:v>22.800000000000004</c:v>
                </c:pt>
                <c:pt idx="5649">
                  <c:v>22.472222222222225</c:v>
                </c:pt>
                <c:pt idx="5650">
                  <c:v>22.027777777777782</c:v>
                </c:pt>
                <c:pt idx="5651">
                  <c:v>21.622222222222224</c:v>
                </c:pt>
                <c:pt idx="5652">
                  <c:v>21.277777777777775</c:v>
                </c:pt>
                <c:pt idx="5653">
                  <c:v>21.077777777777776</c:v>
                </c:pt>
                <c:pt idx="5654">
                  <c:v>20.677777777777777</c:v>
                </c:pt>
                <c:pt idx="5655">
                  <c:v>20.500000000000004</c:v>
                </c:pt>
                <c:pt idx="5656">
                  <c:v>20.072222222222219</c:v>
                </c:pt>
                <c:pt idx="5657">
                  <c:v>19.572222222222223</c:v>
                </c:pt>
                <c:pt idx="5658">
                  <c:v>19.12777777777778</c:v>
                </c:pt>
                <c:pt idx="5659">
                  <c:v>18.272222222222222</c:v>
                </c:pt>
                <c:pt idx="5660">
                  <c:v>17.977777777777778</c:v>
                </c:pt>
                <c:pt idx="5661">
                  <c:v>17.861111111111114</c:v>
                </c:pt>
                <c:pt idx="5662">
                  <c:v>16.988888888888887</c:v>
                </c:pt>
                <c:pt idx="5663">
                  <c:v>16.688888888888886</c:v>
                </c:pt>
                <c:pt idx="5664">
                  <c:v>16.477777777777774</c:v>
                </c:pt>
                <c:pt idx="5665">
                  <c:v>16.172222222222221</c:v>
                </c:pt>
                <c:pt idx="5666">
                  <c:v>15.772222222222222</c:v>
                </c:pt>
                <c:pt idx="5667">
                  <c:v>15.52222222222222</c:v>
                </c:pt>
                <c:pt idx="5668">
                  <c:v>15.372222222222224</c:v>
                </c:pt>
                <c:pt idx="5669">
                  <c:v>15.111111111111112</c:v>
                </c:pt>
                <c:pt idx="5670">
                  <c:v>14.96111111111111</c:v>
                </c:pt>
                <c:pt idx="5671">
                  <c:v>14.738888888888889</c:v>
                </c:pt>
                <c:pt idx="5672">
                  <c:v>14.827777777777776</c:v>
                </c:pt>
                <c:pt idx="5673">
                  <c:v>14.511111111111109</c:v>
                </c:pt>
                <c:pt idx="5674">
                  <c:v>14.511111111111109</c:v>
                </c:pt>
                <c:pt idx="5675">
                  <c:v>15.327777777777779</c:v>
                </c:pt>
                <c:pt idx="5676">
                  <c:v>16.538888888888891</c:v>
                </c:pt>
                <c:pt idx="5677">
                  <c:v>18.472222222222221</c:v>
                </c:pt>
                <c:pt idx="5678">
                  <c:v>18.350000000000001</c:v>
                </c:pt>
                <c:pt idx="5679">
                  <c:v>17.588888888888885</c:v>
                </c:pt>
                <c:pt idx="5680">
                  <c:v>17.022222222222222</c:v>
                </c:pt>
                <c:pt idx="5681">
                  <c:v>16.577777777777779</c:v>
                </c:pt>
                <c:pt idx="5682">
                  <c:v>16.3</c:v>
                </c:pt>
                <c:pt idx="5683">
                  <c:v>15.672222222222222</c:v>
                </c:pt>
                <c:pt idx="5684">
                  <c:v>15.372222222222224</c:v>
                </c:pt>
                <c:pt idx="5685">
                  <c:v>15.28888888888889</c:v>
                </c:pt>
                <c:pt idx="5686">
                  <c:v>15.16111111111111</c:v>
                </c:pt>
                <c:pt idx="5687">
                  <c:v>14.811111111111108</c:v>
                </c:pt>
                <c:pt idx="5688">
                  <c:v>14.738888888888889</c:v>
                </c:pt>
                <c:pt idx="5689">
                  <c:v>14.788888888888888</c:v>
                </c:pt>
                <c:pt idx="5690">
                  <c:v>15.46111111111111</c:v>
                </c:pt>
                <c:pt idx="5691">
                  <c:v>17.011111111111109</c:v>
                </c:pt>
                <c:pt idx="5692">
                  <c:v>18.338888888888892</c:v>
                </c:pt>
                <c:pt idx="5693">
                  <c:v>19.327777777777779</c:v>
                </c:pt>
                <c:pt idx="5694">
                  <c:v>20</c:v>
                </c:pt>
                <c:pt idx="5695">
                  <c:v>20.611111111111107</c:v>
                </c:pt>
                <c:pt idx="5696">
                  <c:v>21.3</c:v>
                </c:pt>
                <c:pt idx="5697">
                  <c:v>21.511111111111109</c:v>
                </c:pt>
                <c:pt idx="5698">
                  <c:v>22.638888888888889</c:v>
                </c:pt>
                <c:pt idx="5699">
                  <c:v>22.677777777777774</c:v>
                </c:pt>
                <c:pt idx="5700">
                  <c:v>23.427777777777777</c:v>
                </c:pt>
                <c:pt idx="5701">
                  <c:v>24.222222222222218</c:v>
                </c:pt>
                <c:pt idx="5702">
                  <c:v>25.31111111111111</c:v>
                </c:pt>
                <c:pt idx="5703">
                  <c:v>26.12222222222222</c:v>
                </c:pt>
                <c:pt idx="5704">
                  <c:v>26.611111111111114</c:v>
                </c:pt>
                <c:pt idx="5705">
                  <c:v>27.277777777777775</c:v>
                </c:pt>
                <c:pt idx="5706">
                  <c:v>27.322222222222226</c:v>
                </c:pt>
                <c:pt idx="5707">
                  <c:v>27.55</c:v>
                </c:pt>
                <c:pt idx="5708">
                  <c:v>27.87777777777778</c:v>
                </c:pt>
                <c:pt idx="5709">
                  <c:v>28.35</c:v>
                </c:pt>
                <c:pt idx="5710">
                  <c:v>28.6</c:v>
                </c:pt>
                <c:pt idx="5711">
                  <c:v>29.111111111111114</c:v>
                </c:pt>
                <c:pt idx="5712">
                  <c:v>29.072222222222219</c:v>
                </c:pt>
                <c:pt idx="5713">
                  <c:v>29.499999999999996</c:v>
                </c:pt>
                <c:pt idx="5714">
                  <c:v>29.727777777777781</c:v>
                </c:pt>
                <c:pt idx="5715">
                  <c:v>30.177777777777774</c:v>
                </c:pt>
                <c:pt idx="5716">
                  <c:v>29.972222222222221</c:v>
                </c:pt>
                <c:pt idx="5717">
                  <c:v>30.37777777777778</c:v>
                </c:pt>
                <c:pt idx="5718">
                  <c:v>30.738888888888887</c:v>
                </c:pt>
                <c:pt idx="5719">
                  <c:v>31.027777777777775</c:v>
                </c:pt>
                <c:pt idx="5720">
                  <c:v>30.727777777777778</c:v>
                </c:pt>
                <c:pt idx="5721">
                  <c:v>30.838888888888892</c:v>
                </c:pt>
                <c:pt idx="5722">
                  <c:v>30.822222222222223</c:v>
                </c:pt>
                <c:pt idx="5723">
                  <c:v>31.161111111111111</c:v>
                </c:pt>
                <c:pt idx="5724">
                  <c:v>31.43888888888889</c:v>
                </c:pt>
                <c:pt idx="5725">
                  <c:v>31.12222222222222</c:v>
                </c:pt>
                <c:pt idx="5726">
                  <c:v>31.461111111111109</c:v>
                </c:pt>
                <c:pt idx="5727">
                  <c:v>31.661111111111108</c:v>
                </c:pt>
                <c:pt idx="5728">
                  <c:v>31.961111111111112</c:v>
                </c:pt>
                <c:pt idx="5729">
                  <c:v>31.727777777777778</c:v>
                </c:pt>
                <c:pt idx="5730">
                  <c:v>31.722222222222218</c:v>
                </c:pt>
                <c:pt idx="5731">
                  <c:v>31.988888888888887</c:v>
                </c:pt>
                <c:pt idx="5732">
                  <c:v>31.461111111111109</c:v>
                </c:pt>
                <c:pt idx="5733">
                  <c:v>31.3</c:v>
                </c:pt>
                <c:pt idx="5734">
                  <c:v>30.961111111111112</c:v>
                </c:pt>
                <c:pt idx="5735">
                  <c:v>30.761111111111113</c:v>
                </c:pt>
                <c:pt idx="5736">
                  <c:v>30.227777777777774</c:v>
                </c:pt>
                <c:pt idx="5737">
                  <c:v>29.18888888888889</c:v>
                </c:pt>
                <c:pt idx="5738">
                  <c:v>28.372222222222216</c:v>
                </c:pt>
                <c:pt idx="5739">
                  <c:v>27.62777777777778</c:v>
                </c:pt>
                <c:pt idx="5740">
                  <c:v>26.922222222222217</c:v>
                </c:pt>
                <c:pt idx="5741">
                  <c:v>25.761111111111113</c:v>
                </c:pt>
                <c:pt idx="5742">
                  <c:v>24.377777777777773</c:v>
                </c:pt>
                <c:pt idx="5743">
                  <c:v>23.299999999999997</c:v>
                </c:pt>
                <c:pt idx="5744">
                  <c:v>22.222222222222221</c:v>
                </c:pt>
                <c:pt idx="5745">
                  <c:v>20.911111111111111</c:v>
                </c:pt>
                <c:pt idx="5746">
                  <c:v>20.288888888888888</c:v>
                </c:pt>
                <c:pt idx="5747">
                  <c:v>19.93888888888889</c:v>
                </c:pt>
                <c:pt idx="5748">
                  <c:v>21.4</c:v>
                </c:pt>
                <c:pt idx="5749">
                  <c:v>20.538888888888888</c:v>
                </c:pt>
                <c:pt idx="5750">
                  <c:v>20.238888888888891</c:v>
                </c:pt>
                <c:pt idx="5751">
                  <c:v>19.172222222222224</c:v>
                </c:pt>
                <c:pt idx="5752">
                  <c:v>18.388888888888886</c:v>
                </c:pt>
                <c:pt idx="5753">
                  <c:v>18.350000000000001</c:v>
                </c:pt>
                <c:pt idx="5754">
                  <c:v>18.211111111111112</c:v>
                </c:pt>
                <c:pt idx="5755">
                  <c:v>17.661111111111111</c:v>
                </c:pt>
                <c:pt idx="5756">
                  <c:v>17.049999999999997</c:v>
                </c:pt>
                <c:pt idx="5757">
                  <c:v>16.522222222222222</c:v>
                </c:pt>
                <c:pt idx="5758">
                  <c:v>16.022222222222222</c:v>
                </c:pt>
                <c:pt idx="5759">
                  <c:v>15.899999999999999</c:v>
                </c:pt>
                <c:pt idx="5760">
                  <c:v>15.78888888888889</c:v>
                </c:pt>
                <c:pt idx="5761">
                  <c:v>15.411111111111111</c:v>
                </c:pt>
                <c:pt idx="5762">
                  <c:v>15.06111111111111</c:v>
                </c:pt>
                <c:pt idx="5763">
                  <c:v>14.772222222222224</c:v>
                </c:pt>
                <c:pt idx="5764">
                  <c:v>14.688888888888886</c:v>
                </c:pt>
                <c:pt idx="5765">
                  <c:v>14.549999999999999</c:v>
                </c:pt>
                <c:pt idx="5766">
                  <c:v>14.349999999999998</c:v>
                </c:pt>
                <c:pt idx="5767">
                  <c:v>14.261111111111111</c:v>
                </c:pt>
                <c:pt idx="5768">
                  <c:v>14.100000000000001</c:v>
                </c:pt>
                <c:pt idx="5769">
                  <c:v>13.988888888888889</c:v>
                </c:pt>
                <c:pt idx="5770">
                  <c:v>13.81111111111111</c:v>
                </c:pt>
                <c:pt idx="5771">
                  <c:v>13.511111111111111</c:v>
                </c:pt>
                <c:pt idx="5772">
                  <c:v>13.361111111111109</c:v>
                </c:pt>
                <c:pt idx="5773">
                  <c:v>13.211111111111112</c:v>
                </c:pt>
                <c:pt idx="5774">
                  <c:v>13.18888888888889</c:v>
                </c:pt>
                <c:pt idx="5775">
                  <c:v>13.138888888888888</c:v>
                </c:pt>
                <c:pt idx="5776">
                  <c:v>13.06111111111111</c:v>
                </c:pt>
                <c:pt idx="5777">
                  <c:v>12.822222222222221</c:v>
                </c:pt>
                <c:pt idx="5778">
                  <c:v>12.7</c:v>
                </c:pt>
                <c:pt idx="5779">
                  <c:v>12.68888888888889</c:v>
                </c:pt>
                <c:pt idx="5780">
                  <c:v>12.650000000000002</c:v>
                </c:pt>
                <c:pt idx="5781">
                  <c:v>12.572222222222223</c:v>
                </c:pt>
                <c:pt idx="5782">
                  <c:v>12.388888888888888</c:v>
                </c:pt>
                <c:pt idx="5783">
                  <c:v>12.227777777777776</c:v>
                </c:pt>
                <c:pt idx="5784">
                  <c:v>12.249999999999998</c:v>
                </c:pt>
                <c:pt idx="5785">
                  <c:v>12.211111111111109</c:v>
                </c:pt>
                <c:pt idx="5786">
                  <c:v>12.877777777777776</c:v>
                </c:pt>
                <c:pt idx="5787">
                  <c:v>14.188888888888888</c:v>
                </c:pt>
                <c:pt idx="5788">
                  <c:v>16.027777777777779</c:v>
                </c:pt>
                <c:pt idx="5789">
                  <c:v>17.2</c:v>
                </c:pt>
                <c:pt idx="5790">
                  <c:v>18.738888888888891</c:v>
                </c:pt>
                <c:pt idx="5791">
                  <c:v>20.911111111111111</c:v>
                </c:pt>
                <c:pt idx="5792">
                  <c:v>21.927777777777777</c:v>
                </c:pt>
                <c:pt idx="5793">
                  <c:v>23.072222222222223</c:v>
                </c:pt>
                <c:pt idx="5794">
                  <c:v>24.261111111111113</c:v>
                </c:pt>
                <c:pt idx="5795">
                  <c:v>25.43888888888889</c:v>
                </c:pt>
                <c:pt idx="5796">
                  <c:v>26.05</c:v>
                </c:pt>
                <c:pt idx="5797">
                  <c:v>26.9</c:v>
                </c:pt>
                <c:pt idx="5798">
                  <c:v>27.861111111111114</c:v>
                </c:pt>
                <c:pt idx="5799">
                  <c:v>28.372222222222216</c:v>
                </c:pt>
                <c:pt idx="5800">
                  <c:v>28.627777777777776</c:v>
                </c:pt>
                <c:pt idx="5801">
                  <c:v>28.822222222222219</c:v>
                </c:pt>
                <c:pt idx="5802">
                  <c:v>29.861111111111111</c:v>
                </c:pt>
                <c:pt idx="5803">
                  <c:v>29.688888888888886</c:v>
                </c:pt>
                <c:pt idx="5804">
                  <c:v>29.777777777777775</c:v>
                </c:pt>
                <c:pt idx="5805">
                  <c:v>30</c:v>
                </c:pt>
                <c:pt idx="5806">
                  <c:v>30.327777777777779</c:v>
                </c:pt>
                <c:pt idx="5807">
                  <c:v>30.45</c:v>
                </c:pt>
                <c:pt idx="5808">
                  <c:v>30.922222222222221</c:v>
                </c:pt>
                <c:pt idx="5809">
                  <c:v>31.43888888888889</c:v>
                </c:pt>
                <c:pt idx="5810">
                  <c:v>31.45</c:v>
                </c:pt>
                <c:pt idx="5811">
                  <c:v>31.672222222222224</c:v>
                </c:pt>
                <c:pt idx="5812">
                  <c:v>31.7</c:v>
                </c:pt>
                <c:pt idx="5813">
                  <c:v>32.361111111111107</c:v>
                </c:pt>
                <c:pt idx="5814">
                  <c:v>32.37222222222222</c:v>
                </c:pt>
                <c:pt idx="5815">
                  <c:v>32.322222222222223</c:v>
                </c:pt>
                <c:pt idx="5816">
                  <c:v>32.588888888888889</c:v>
                </c:pt>
                <c:pt idx="5817">
                  <c:v>32.661111111111111</c:v>
                </c:pt>
                <c:pt idx="5818">
                  <c:v>33.37222222222222</c:v>
                </c:pt>
                <c:pt idx="5819">
                  <c:v>33.338888888888889</c:v>
                </c:pt>
                <c:pt idx="5820">
                  <c:v>32.961111111111109</c:v>
                </c:pt>
                <c:pt idx="5821">
                  <c:v>33.35</c:v>
                </c:pt>
                <c:pt idx="5822">
                  <c:v>33.527777777777771</c:v>
                </c:pt>
                <c:pt idx="5823">
                  <c:v>33.911111111111111</c:v>
                </c:pt>
                <c:pt idx="5824">
                  <c:v>33.572222222222223</c:v>
                </c:pt>
                <c:pt idx="5825">
                  <c:v>33.672222222222224</c:v>
                </c:pt>
                <c:pt idx="5826">
                  <c:v>33.65</c:v>
                </c:pt>
                <c:pt idx="5827">
                  <c:v>33.672222222222224</c:v>
                </c:pt>
                <c:pt idx="5828">
                  <c:v>33.5</c:v>
                </c:pt>
                <c:pt idx="5829">
                  <c:v>33.538888888888891</c:v>
                </c:pt>
                <c:pt idx="5830">
                  <c:v>33.288888888888891</c:v>
                </c:pt>
                <c:pt idx="5831">
                  <c:v>33.31111111111111</c:v>
                </c:pt>
                <c:pt idx="5832">
                  <c:v>33.43888888888889</c:v>
                </c:pt>
                <c:pt idx="5833">
                  <c:v>31.9</c:v>
                </c:pt>
                <c:pt idx="5834">
                  <c:v>30.927777777777777</c:v>
                </c:pt>
                <c:pt idx="5835">
                  <c:v>29.761111111111106</c:v>
                </c:pt>
                <c:pt idx="5836">
                  <c:v>28.222222222222221</c:v>
                </c:pt>
                <c:pt idx="5837">
                  <c:v>27.75</c:v>
                </c:pt>
                <c:pt idx="5838">
                  <c:v>26.588888888888889</c:v>
                </c:pt>
                <c:pt idx="5839">
                  <c:v>25.799999999999997</c:v>
                </c:pt>
                <c:pt idx="5840">
                  <c:v>24.488888888888887</c:v>
                </c:pt>
                <c:pt idx="5841">
                  <c:v>23.538888888888891</c:v>
                </c:pt>
                <c:pt idx="5842">
                  <c:v>22.972222222222218</c:v>
                </c:pt>
                <c:pt idx="5843">
                  <c:v>22.522222222222226</c:v>
                </c:pt>
                <c:pt idx="5844">
                  <c:v>21.727777777777778</c:v>
                </c:pt>
                <c:pt idx="5845">
                  <c:v>20.922222222222221</c:v>
                </c:pt>
                <c:pt idx="5846">
                  <c:v>20.238888888888891</c:v>
                </c:pt>
                <c:pt idx="5847">
                  <c:v>19.899999999999995</c:v>
                </c:pt>
                <c:pt idx="5848">
                  <c:v>19.627777777777776</c:v>
                </c:pt>
                <c:pt idx="5849">
                  <c:v>19.077777777777779</c:v>
                </c:pt>
                <c:pt idx="5850">
                  <c:v>18.87777777777778</c:v>
                </c:pt>
                <c:pt idx="5851">
                  <c:v>18.677777777777781</c:v>
                </c:pt>
                <c:pt idx="5852">
                  <c:v>18.361111111111111</c:v>
                </c:pt>
                <c:pt idx="5853">
                  <c:v>18.150000000000002</c:v>
                </c:pt>
                <c:pt idx="5854">
                  <c:v>17.977777777777778</c:v>
                </c:pt>
                <c:pt idx="5855">
                  <c:v>18.338888888888892</c:v>
                </c:pt>
                <c:pt idx="5856">
                  <c:v>18.099999999999998</c:v>
                </c:pt>
                <c:pt idx="5857">
                  <c:v>17.477777777777778</c:v>
                </c:pt>
                <c:pt idx="5858">
                  <c:v>17.611111111111111</c:v>
                </c:pt>
                <c:pt idx="5859">
                  <c:v>17.55</c:v>
                </c:pt>
                <c:pt idx="5860">
                  <c:v>17.161111111111111</c:v>
                </c:pt>
                <c:pt idx="5861">
                  <c:v>16.827777777777776</c:v>
                </c:pt>
                <c:pt idx="5862">
                  <c:v>16.627777777777776</c:v>
                </c:pt>
                <c:pt idx="5863">
                  <c:v>16.377777777777776</c:v>
                </c:pt>
                <c:pt idx="5864">
                  <c:v>16.400000000000002</c:v>
                </c:pt>
                <c:pt idx="5865">
                  <c:v>15.922222222222221</c:v>
                </c:pt>
                <c:pt idx="5866">
                  <c:v>15.888888888888889</c:v>
                </c:pt>
                <c:pt idx="5867">
                  <c:v>15.477777777777778</c:v>
                </c:pt>
                <c:pt idx="5868">
                  <c:v>15.388888888888889</c:v>
                </c:pt>
                <c:pt idx="5869">
                  <c:v>15.138888888888889</c:v>
                </c:pt>
                <c:pt idx="5870">
                  <c:v>15.250000000000002</c:v>
                </c:pt>
                <c:pt idx="5871">
                  <c:v>14.9</c:v>
                </c:pt>
                <c:pt idx="5872">
                  <c:v>14.711111111111109</c:v>
                </c:pt>
                <c:pt idx="5873">
                  <c:v>14.638888888888889</c:v>
                </c:pt>
                <c:pt idx="5874">
                  <c:v>14.477777777777778</c:v>
                </c:pt>
                <c:pt idx="5875">
                  <c:v>14.8</c:v>
                </c:pt>
                <c:pt idx="5876">
                  <c:v>15.06111111111111</c:v>
                </c:pt>
                <c:pt idx="5877">
                  <c:v>15.072222222222223</c:v>
                </c:pt>
                <c:pt idx="5878">
                  <c:v>15.261111111111109</c:v>
                </c:pt>
                <c:pt idx="5879">
                  <c:v>14.861111111111111</c:v>
                </c:pt>
                <c:pt idx="5880">
                  <c:v>14.549999999999999</c:v>
                </c:pt>
                <c:pt idx="5881">
                  <c:v>14.872222222222224</c:v>
                </c:pt>
                <c:pt idx="5882">
                  <c:v>15.822222222222219</c:v>
                </c:pt>
                <c:pt idx="5883">
                  <c:v>17.638888888888889</c:v>
                </c:pt>
                <c:pt idx="5884">
                  <c:v>19.338888888888889</c:v>
                </c:pt>
                <c:pt idx="5885">
                  <c:v>20.37777777777778</c:v>
                </c:pt>
                <c:pt idx="5886">
                  <c:v>21.750000000000004</c:v>
                </c:pt>
                <c:pt idx="5887">
                  <c:v>22.87777777777778</c:v>
                </c:pt>
                <c:pt idx="5888">
                  <c:v>24.12777777777778</c:v>
                </c:pt>
                <c:pt idx="5889">
                  <c:v>25.300000000000004</c:v>
                </c:pt>
                <c:pt idx="5890">
                  <c:v>26.072222222222226</c:v>
                </c:pt>
                <c:pt idx="5891">
                  <c:v>26.472222222222225</c:v>
                </c:pt>
                <c:pt idx="5892">
                  <c:v>26.761111111111113</c:v>
                </c:pt>
                <c:pt idx="5893">
                  <c:v>26.922222222222217</c:v>
                </c:pt>
                <c:pt idx="5894">
                  <c:v>27.199999999999996</c:v>
                </c:pt>
                <c:pt idx="5895">
                  <c:v>27.977777777777778</c:v>
                </c:pt>
                <c:pt idx="5896">
                  <c:v>28.372222222222216</c:v>
                </c:pt>
                <c:pt idx="5897">
                  <c:v>29.15</c:v>
                </c:pt>
                <c:pt idx="5898">
                  <c:v>29.777777777777775</c:v>
                </c:pt>
                <c:pt idx="5899">
                  <c:v>30.238888888888891</c:v>
                </c:pt>
                <c:pt idx="5900">
                  <c:v>31.077777777777776</c:v>
                </c:pt>
                <c:pt idx="5901">
                  <c:v>30.872222222222216</c:v>
                </c:pt>
                <c:pt idx="5902">
                  <c:v>31.5</c:v>
                </c:pt>
                <c:pt idx="5903">
                  <c:v>32.222222222222221</c:v>
                </c:pt>
                <c:pt idx="5904">
                  <c:v>32.972222222222221</c:v>
                </c:pt>
                <c:pt idx="5905">
                  <c:v>32.761111111111113</c:v>
                </c:pt>
                <c:pt idx="5906">
                  <c:v>33.227777777777781</c:v>
                </c:pt>
                <c:pt idx="5907">
                  <c:v>33.62222222222222</c:v>
                </c:pt>
                <c:pt idx="5908">
                  <c:v>34.438888888888883</c:v>
                </c:pt>
                <c:pt idx="5909">
                  <c:v>34.322222222222223</c:v>
                </c:pt>
                <c:pt idx="5910">
                  <c:v>34.35</c:v>
                </c:pt>
                <c:pt idx="5911">
                  <c:v>35.31111111111111</c:v>
                </c:pt>
                <c:pt idx="5912">
                  <c:v>35.300000000000004</c:v>
                </c:pt>
                <c:pt idx="5913">
                  <c:v>35.349999999999994</c:v>
                </c:pt>
                <c:pt idx="5914">
                  <c:v>35.511111111111113</c:v>
                </c:pt>
                <c:pt idx="5915">
                  <c:v>35.788888888888891</c:v>
                </c:pt>
                <c:pt idx="5916">
                  <c:v>36.172222222222224</c:v>
                </c:pt>
                <c:pt idx="5917">
                  <c:v>35.9</c:v>
                </c:pt>
                <c:pt idx="5918">
                  <c:v>35.961111111111116</c:v>
                </c:pt>
                <c:pt idx="5919">
                  <c:v>35.772222222222219</c:v>
                </c:pt>
                <c:pt idx="5920">
                  <c:v>35.972222222222221</c:v>
                </c:pt>
                <c:pt idx="5921">
                  <c:v>36.072222222222223</c:v>
                </c:pt>
                <c:pt idx="5922">
                  <c:v>36.288888888888884</c:v>
                </c:pt>
                <c:pt idx="5923">
                  <c:v>35.87222222222222</c:v>
                </c:pt>
                <c:pt idx="5924">
                  <c:v>35.711111111111109</c:v>
                </c:pt>
                <c:pt idx="5925">
                  <c:v>35.661111111111111</c:v>
                </c:pt>
                <c:pt idx="5926">
                  <c:v>34.388888888888893</c:v>
                </c:pt>
                <c:pt idx="5927">
                  <c:v>33.538888888888891</c:v>
                </c:pt>
                <c:pt idx="5928">
                  <c:v>32.838888888888889</c:v>
                </c:pt>
                <c:pt idx="5929">
                  <c:v>32.12222222222222</c:v>
                </c:pt>
                <c:pt idx="5930">
                  <c:v>31.238888888888891</c:v>
                </c:pt>
                <c:pt idx="5931">
                  <c:v>30.361111111111114</c:v>
                </c:pt>
                <c:pt idx="5932">
                  <c:v>29.927777777777781</c:v>
                </c:pt>
                <c:pt idx="5933">
                  <c:v>29.261111111111113</c:v>
                </c:pt>
                <c:pt idx="5934">
                  <c:v>28.388888888888886</c:v>
                </c:pt>
                <c:pt idx="5935">
                  <c:v>27.611111111111111</c:v>
                </c:pt>
                <c:pt idx="5936">
                  <c:v>27.361111111111111</c:v>
                </c:pt>
                <c:pt idx="5937">
                  <c:v>26.727777777777778</c:v>
                </c:pt>
                <c:pt idx="5938">
                  <c:v>26.038888888888891</c:v>
                </c:pt>
                <c:pt idx="5939">
                  <c:v>25.738888888888887</c:v>
                </c:pt>
                <c:pt idx="5940">
                  <c:v>25.361111111111114</c:v>
                </c:pt>
                <c:pt idx="5941">
                  <c:v>24.822222222222226</c:v>
                </c:pt>
                <c:pt idx="5942">
                  <c:v>24.327777777777779</c:v>
                </c:pt>
                <c:pt idx="5943">
                  <c:v>23.972222222222225</c:v>
                </c:pt>
                <c:pt idx="5944">
                  <c:v>23.499999999999996</c:v>
                </c:pt>
                <c:pt idx="5945">
                  <c:v>23.55</c:v>
                </c:pt>
                <c:pt idx="5946">
                  <c:v>23.261111111111113</c:v>
                </c:pt>
                <c:pt idx="5947">
                  <c:v>22.672222222222224</c:v>
                </c:pt>
                <c:pt idx="5948">
                  <c:v>22.577777777777779</c:v>
                </c:pt>
                <c:pt idx="5949">
                  <c:v>22.399999999999995</c:v>
                </c:pt>
                <c:pt idx="5950">
                  <c:v>21.950000000000003</c:v>
                </c:pt>
                <c:pt idx="5951">
                  <c:v>21.727777777777778</c:v>
                </c:pt>
                <c:pt idx="5952">
                  <c:v>21.272222222222226</c:v>
                </c:pt>
                <c:pt idx="5953">
                  <c:v>21.027777777777775</c:v>
                </c:pt>
                <c:pt idx="5954">
                  <c:v>20.677777777777777</c:v>
                </c:pt>
                <c:pt idx="5955">
                  <c:v>20.361111111111114</c:v>
                </c:pt>
                <c:pt idx="5956">
                  <c:v>20.500000000000004</c:v>
                </c:pt>
                <c:pt idx="5957">
                  <c:v>20.45</c:v>
                </c:pt>
                <c:pt idx="5958">
                  <c:v>20.361111111111114</c:v>
                </c:pt>
                <c:pt idx="5959">
                  <c:v>20.277777777777779</c:v>
                </c:pt>
                <c:pt idx="5960">
                  <c:v>20.261111111111109</c:v>
                </c:pt>
                <c:pt idx="5961">
                  <c:v>20.688888888888886</c:v>
                </c:pt>
                <c:pt idx="5962">
                  <c:v>20.672222222222217</c:v>
                </c:pt>
                <c:pt idx="5963">
                  <c:v>20.622222222222224</c:v>
                </c:pt>
                <c:pt idx="5964">
                  <c:v>20.599999999999998</c:v>
                </c:pt>
                <c:pt idx="5965">
                  <c:v>20.222222222222225</c:v>
                </c:pt>
                <c:pt idx="5966">
                  <c:v>19.838888888888885</c:v>
                </c:pt>
                <c:pt idx="5967">
                  <c:v>19.427777777777777</c:v>
                </c:pt>
                <c:pt idx="5968">
                  <c:v>19.561111111111106</c:v>
                </c:pt>
                <c:pt idx="5969">
                  <c:v>19.327777777777779</c:v>
                </c:pt>
                <c:pt idx="5970">
                  <c:v>18.611111111111111</c:v>
                </c:pt>
                <c:pt idx="5971">
                  <c:v>17.888888888888889</c:v>
                </c:pt>
                <c:pt idx="5972">
                  <c:v>17.272222222222222</c:v>
                </c:pt>
                <c:pt idx="5973">
                  <c:v>17.111111111111111</c:v>
                </c:pt>
                <c:pt idx="5974">
                  <c:v>17.149999999999999</c:v>
                </c:pt>
                <c:pt idx="5975">
                  <c:v>17.088888888888889</c:v>
                </c:pt>
                <c:pt idx="5976">
                  <c:v>16.87222222222222</c:v>
                </c:pt>
                <c:pt idx="5977">
                  <c:v>17.161111111111111</c:v>
                </c:pt>
                <c:pt idx="5978">
                  <c:v>17.827777777777779</c:v>
                </c:pt>
                <c:pt idx="5979">
                  <c:v>18.822222222222219</c:v>
                </c:pt>
                <c:pt idx="5980">
                  <c:v>19.788888888888891</c:v>
                </c:pt>
                <c:pt idx="5981">
                  <c:v>20.511111111111113</c:v>
                </c:pt>
                <c:pt idx="5982">
                  <c:v>21.638888888888889</c:v>
                </c:pt>
                <c:pt idx="5983">
                  <c:v>22.288888888888891</c:v>
                </c:pt>
                <c:pt idx="5984">
                  <c:v>23.088888888888889</c:v>
                </c:pt>
                <c:pt idx="5985">
                  <c:v>24.111111111111114</c:v>
                </c:pt>
                <c:pt idx="5986">
                  <c:v>25.077777777777776</c:v>
                </c:pt>
                <c:pt idx="5987">
                  <c:v>25.900000000000002</c:v>
                </c:pt>
                <c:pt idx="5988">
                  <c:v>26.711111111111109</c:v>
                </c:pt>
                <c:pt idx="5989">
                  <c:v>27.027777777777779</c:v>
                </c:pt>
                <c:pt idx="5990">
                  <c:v>27.211111111111112</c:v>
                </c:pt>
                <c:pt idx="5991">
                  <c:v>27.927777777777774</c:v>
                </c:pt>
                <c:pt idx="5992">
                  <c:v>28.87777777777778</c:v>
                </c:pt>
                <c:pt idx="5993">
                  <c:v>29.85</c:v>
                </c:pt>
                <c:pt idx="5994">
                  <c:v>30.022222222222226</c:v>
                </c:pt>
                <c:pt idx="5995">
                  <c:v>30.599999999999998</c:v>
                </c:pt>
                <c:pt idx="5996">
                  <c:v>31.68888888888889</c:v>
                </c:pt>
                <c:pt idx="5997">
                  <c:v>31.3</c:v>
                </c:pt>
                <c:pt idx="5998">
                  <c:v>31.872222222222224</c:v>
                </c:pt>
                <c:pt idx="5999">
                  <c:v>32.427777777777777</c:v>
                </c:pt>
                <c:pt idx="6000">
                  <c:v>33.177777777777777</c:v>
                </c:pt>
                <c:pt idx="6001">
                  <c:v>33.361111111111107</c:v>
                </c:pt>
                <c:pt idx="6002">
                  <c:v>33.911111111111111</c:v>
                </c:pt>
                <c:pt idx="6003">
                  <c:v>33.87777777777778</c:v>
                </c:pt>
                <c:pt idx="6004">
                  <c:v>34.588888888888889</c:v>
                </c:pt>
                <c:pt idx="6005">
                  <c:v>34.9</c:v>
                </c:pt>
                <c:pt idx="6006">
                  <c:v>34.93888888888889</c:v>
                </c:pt>
                <c:pt idx="6007">
                  <c:v>35.300000000000004</c:v>
                </c:pt>
                <c:pt idx="6008">
                  <c:v>35.261111111111113</c:v>
                </c:pt>
                <c:pt idx="6009">
                  <c:v>35.43888888888889</c:v>
                </c:pt>
                <c:pt idx="6010">
                  <c:v>35.661111111111111</c:v>
                </c:pt>
                <c:pt idx="6011">
                  <c:v>35.711111111111109</c:v>
                </c:pt>
                <c:pt idx="6012">
                  <c:v>35.427777777777777</c:v>
                </c:pt>
                <c:pt idx="6013">
                  <c:v>35.472222222222221</c:v>
                </c:pt>
                <c:pt idx="6014">
                  <c:v>35.088888888888889</c:v>
                </c:pt>
                <c:pt idx="6015">
                  <c:v>35.027777777777779</c:v>
                </c:pt>
                <c:pt idx="6016">
                  <c:v>34.672222222222217</c:v>
                </c:pt>
                <c:pt idx="6017">
                  <c:v>34.56111111111111</c:v>
                </c:pt>
                <c:pt idx="6018">
                  <c:v>33.9</c:v>
                </c:pt>
                <c:pt idx="6019">
                  <c:v>33.027777777777779</c:v>
                </c:pt>
                <c:pt idx="6020">
                  <c:v>32.6</c:v>
                </c:pt>
                <c:pt idx="6021">
                  <c:v>31.927777777777777</c:v>
                </c:pt>
                <c:pt idx="6022">
                  <c:v>31.238888888888891</c:v>
                </c:pt>
                <c:pt idx="6023">
                  <c:v>30.477777777777778</c:v>
                </c:pt>
                <c:pt idx="6024">
                  <c:v>29.87222222222222</c:v>
                </c:pt>
                <c:pt idx="6025">
                  <c:v>29.327777777777779</c:v>
                </c:pt>
                <c:pt idx="6026">
                  <c:v>28.827777777777776</c:v>
                </c:pt>
                <c:pt idx="6027">
                  <c:v>28.272222222222222</c:v>
                </c:pt>
                <c:pt idx="6028">
                  <c:v>27.677777777777774</c:v>
                </c:pt>
                <c:pt idx="6029">
                  <c:v>27.111111111111107</c:v>
                </c:pt>
                <c:pt idx="6030">
                  <c:v>26.62777777777778</c:v>
                </c:pt>
                <c:pt idx="6031">
                  <c:v>25.922222222222221</c:v>
                </c:pt>
                <c:pt idx="6032">
                  <c:v>25.622222222222224</c:v>
                </c:pt>
                <c:pt idx="6033">
                  <c:v>25.361111111111114</c:v>
                </c:pt>
                <c:pt idx="6034">
                  <c:v>24.861111111111111</c:v>
                </c:pt>
                <c:pt idx="6035">
                  <c:v>24.549999999999997</c:v>
                </c:pt>
                <c:pt idx="6036">
                  <c:v>24.18888888888889</c:v>
                </c:pt>
                <c:pt idx="6037">
                  <c:v>24.011111111111109</c:v>
                </c:pt>
                <c:pt idx="6038">
                  <c:v>23.649999999999995</c:v>
                </c:pt>
                <c:pt idx="6039">
                  <c:v>23.377777777777776</c:v>
                </c:pt>
                <c:pt idx="6040">
                  <c:v>23.150000000000002</c:v>
                </c:pt>
                <c:pt idx="6041">
                  <c:v>22.800000000000004</c:v>
                </c:pt>
                <c:pt idx="6042">
                  <c:v>22.600000000000005</c:v>
                </c:pt>
                <c:pt idx="6043">
                  <c:v>22.472222222222225</c:v>
                </c:pt>
                <c:pt idx="6044">
                  <c:v>22.077777777777776</c:v>
                </c:pt>
                <c:pt idx="6045">
                  <c:v>21.677777777777774</c:v>
                </c:pt>
                <c:pt idx="6046">
                  <c:v>21.12222222222222</c:v>
                </c:pt>
                <c:pt idx="6047">
                  <c:v>20.638888888888893</c:v>
                </c:pt>
                <c:pt idx="6048">
                  <c:v>20.588888888888889</c:v>
                </c:pt>
                <c:pt idx="6049">
                  <c:v>20.45</c:v>
                </c:pt>
                <c:pt idx="6050">
                  <c:v>20.338888888888889</c:v>
                </c:pt>
                <c:pt idx="6051">
                  <c:v>20.238888888888891</c:v>
                </c:pt>
                <c:pt idx="6052">
                  <c:v>20.149999999999999</c:v>
                </c:pt>
                <c:pt idx="6053">
                  <c:v>20.349999999999998</c:v>
                </c:pt>
                <c:pt idx="6054">
                  <c:v>20.511111111111113</c:v>
                </c:pt>
                <c:pt idx="6055">
                  <c:v>20.327777777777779</c:v>
                </c:pt>
                <c:pt idx="6056">
                  <c:v>20.500000000000004</c:v>
                </c:pt>
                <c:pt idx="6057">
                  <c:v>20.488888888888887</c:v>
                </c:pt>
                <c:pt idx="6058">
                  <c:v>20.827777777777776</c:v>
                </c:pt>
                <c:pt idx="6059">
                  <c:v>20.972222222222221</c:v>
                </c:pt>
                <c:pt idx="6060">
                  <c:v>20.888888888888886</c:v>
                </c:pt>
                <c:pt idx="6061">
                  <c:v>20.650000000000002</c:v>
                </c:pt>
                <c:pt idx="6062">
                  <c:v>20.772222222222222</c:v>
                </c:pt>
                <c:pt idx="6063">
                  <c:v>20.772222222222222</c:v>
                </c:pt>
                <c:pt idx="6064">
                  <c:v>20.711111111111112</c:v>
                </c:pt>
                <c:pt idx="6065">
                  <c:v>20.638888888888893</c:v>
                </c:pt>
                <c:pt idx="6066">
                  <c:v>20.300000000000004</c:v>
                </c:pt>
                <c:pt idx="6067">
                  <c:v>20.222222222222225</c:v>
                </c:pt>
                <c:pt idx="6068">
                  <c:v>19.877777777777776</c:v>
                </c:pt>
                <c:pt idx="6069">
                  <c:v>19.722222222222221</c:v>
                </c:pt>
                <c:pt idx="6070">
                  <c:v>19.8</c:v>
                </c:pt>
                <c:pt idx="6071">
                  <c:v>19.922222222222221</c:v>
                </c:pt>
                <c:pt idx="6072">
                  <c:v>19.861111111111111</c:v>
                </c:pt>
                <c:pt idx="6073">
                  <c:v>19.95</c:v>
                </c:pt>
                <c:pt idx="6074">
                  <c:v>20.477777777777778</c:v>
                </c:pt>
                <c:pt idx="6075">
                  <c:v>20.988888888888891</c:v>
                </c:pt>
                <c:pt idx="6076">
                  <c:v>21.022222222222222</c:v>
                </c:pt>
                <c:pt idx="6077">
                  <c:v>21.62777777777778</c:v>
                </c:pt>
                <c:pt idx="6078">
                  <c:v>21.788888888888888</c:v>
                </c:pt>
                <c:pt idx="6079">
                  <c:v>22.43888888888889</c:v>
                </c:pt>
                <c:pt idx="6080">
                  <c:v>23.049999999999997</c:v>
                </c:pt>
                <c:pt idx="6081">
                  <c:v>23.711111111111116</c:v>
                </c:pt>
                <c:pt idx="6082">
                  <c:v>24.388888888888893</c:v>
                </c:pt>
                <c:pt idx="6083">
                  <c:v>24.622222222222216</c:v>
                </c:pt>
                <c:pt idx="6084">
                  <c:v>25.072222222222219</c:v>
                </c:pt>
                <c:pt idx="6085">
                  <c:v>26.461111111111109</c:v>
                </c:pt>
                <c:pt idx="6086">
                  <c:v>26.477777777777774</c:v>
                </c:pt>
                <c:pt idx="6087">
                  <c:v>26.522222222222219</c:v>
                </c:pt>
                <c:pt idx="6088">
                  <c:v>27.288888888888891</c:v>
                </c:pt>
                <c:pt idx="6089">
                  <c:v>27.977777777777778</c:v>
                </c:pt>
                <c:pt idx="6090">
                  <c:v>28.338888888888892</c:v>
                </c:pt>
                <c:pt idx="6091">
                  <c:v>28.288888888888888</c:v>
                </c:pt>
                <c:pt idx="6092">
                  <c:v>28.572222222222226</c:v>
                </c:pt>
                <c:pt idx="6093">
                  <c:v>29.677777777777777</c:v>
                </c:pt>
                <c:pt idx="6094">
                  <c:v>30.527777777777779</c:v>
                </c:pt>
                <c:pt idx="6095">
                  <c:v>30.700000000000003</c:v>
                </c:pt>
                <c:pt idx="6096">
                  <c:v>31.261111111111109</c:v>
                </c:pt>
                <c:pt idx="6097">
                  <c:v>31.799999999999997</c:v>
                </c:pt>
                <c:pt idx="6098">
                  <c:v>31.277777777777775</c:v>
                </c:pt>
                <c:pt idx="6099">
                  <c:v>31.7</c:v>
                </c:pt>
                <c:pt idx="6100">
                  <c:v>32.761111111111113</c:v>
                </c:pt>
                <c:pt idx="6101">
                  <c:v>31.011111111111106</c:v>
                </c:pt>
                <c:pt idx="6102">
                  <c:v>31.750000000000004</c:v>
                </c:pt>
                <c:pt idx="6103">
                  <c:v>32.299999999999997</c:v>
                </c:pt>
                <c:pt idx="6104">
                  <c:v>32.822222222222223</c:v>
                </c:pt>
                <c:pt idx="6105">
                  <c:v>32.888888888888893</c:v>
                </c:pt>
                <c:pt idx="6106">
                  <c:v>32.238888888888887</c:v>
                </c:pt>
                <c:pt idx="6107">
                  <c:v>33.127777777777773</c:v>
                </c:pt>
                <c:pt idx="6108">
                  <c:v>32.31111111111111</c:v>
                </c:pt>
                <c:pt idx="6109">
                  <c:v>32.4</c:v>
                </c:pt>
                <c:pt idx="6110">
                  <c:v>32.56111111111111</c:v>
                </c:pt>
                <c:pt idx="6111">
                  <c:v>32.299999999999997</c:v>
                </c:pt>
                <c:pt idx="6112">
                  <c:v>31.938888888888886</c:v>
                </c:pt>
                <c:pt idx="6113">
                  <c:v>31.238888888888891</c:v>
                </c:pt>
                <c:pt idx="6114">
                  <c:v>31.127777777777776</c:v>
                </c:pt>
                <c:pt idx="6115">
                  <c:v>30.222222222222225</c:v>
                </c:pt>
                <c:pt idx="6116">
                  <c:v>30.161111111111115</c:v>
                </c:pt>
                <c:pt idx="6117">
                  <c:v>29.472222222222221</c:v>
                </c:pt>
                <c:pt idx="6118">
                  <c:v>29.622222222222216</c:v>
                </c:pt>
                <c:pt idx="6119">
                  <c:v>28.338888888888892</c:v>
                </c:pt>
                <c:pt idx="6120">
                  <c:v>27.588888888888885</c:v>
                </c:pt>
                <c:pt idx="6121">
                  <c:v>26.877777777777773</c:v>
                </c:pt>
                <c:pt idx="6122">
                  <c:v>26.488888888888891</c:v>
                </c:pt>
                <c:pt idx="6123">
                  <c:v>25.972222222222221</c:v>
                </c:pt>
                <c:pt idx="6124">
                  <c:v>25.388888888888889</c:v>
                </c:pt>
                <c:pt idx="6125">
                  <c:v>24.888888888888886</c:v>
                </c:pt>
                <c:pt idx="6126">
                  <c:v>24.311111111111114</c:v>
                </c:pt>
                <c:pt idx="6127">
                  <c:v>23.888888888888889</c:v>
                </c:pt>
                <c:pt idx="6128">
                  <c:v>23.511111111111106</c:v>
                </c:pt>
                <c:pt idx="6129">
                  <c:v>23.077777777777779</c:v>
                </c:pt>
                <c:pt idx="6130">
                  <c:v>22.572222222222219</c:v>
                </c:pt>
                <c:pt idx="6131">
                  <c:v>22.227777777777781</c:v>
                </c:pt>
                <c:pt idx="6132">
                  <c:v>21.277777777777775</c:v>
                </c:pt>
                <c:pt idx="6133">
                  <c:v>20.900000000000002</c:v>
                </c:pt>
                <c:pt idx="6134">
                  <c:v>20.822222222222223</c:v>
                </c:pt>
                <c:pt idx="6135">
                  <c:v>20.427777777777774</c:v>
                </c:pt>
                <c:pt idx="6136">
                  <c:v>20.327777777777779</c:v>
                </c:pt>
                <c:pt idx="6137">
                  <c:v>20.222222222222225</c:v>
                </c:pt>
                <c:pt idx="6138">
                  <c:v>20.100000000000005</c:v>
                </c:pt>
                <c:pt idx="6139">
                  <c:v>20.011111111111109</c:v>
                </c:pt>
                <c:pt idx="6140">
                  <c:v>19.611111111111111</c:v>
                </c:pt>
                <c:pt idx="6141">
                  <c:v>19.400000000000002</c:v>
                </c:pt>
                <c:pt idx="6142">
                  <c:v>19.722222222222221</c:v>
                </c:pt>
                <c:pt idx="6143">
                  <c:v>20.077777777777779</c:v>
                </c:pt>
                <c:pt idx="6144">
                  <c:v>19.988888888888891</c:v>
                </c:pt>
                <c:pt idx="6145">
                  <c:v>20.361111111111114</c:v>
                </c:pt>
                <c:pt idx="6146">
                  <c:v>20.422222222222224</c:v>
                </c:pt>
                <c:pt idx="6147">
                  <c:v>20.238888888888891</c:v>
                </c:pt>
                <c:pt idx="6148">
                  <c:v>20.12777777777778</c:v>
                </c:pt>
                <c:pt idx="6149">
                  <c:v>20.12222222222222</c:v>
                </c:pt>
                <c:pt idx="6150">
                  <c:v>20.088888888888885</c:v>
                </c:pt>
                <c:pt idx="6151">
                  <c:v>20.111111111111111</c:v>
                </c:pt>
                <c:pt idx="6152">
                  <c:v>20.272222222222219</c:v>
                </c:pt>
                <c:pt idx="6153">
                  <c:v>20.300000000000004</c:v>
                </c:pt>
                <c:pt idx="6154">
                  <c:v>20.438888888888894</c:v>
                </c:pt>
                <c:pt idx="6155">
                  <c:v>20.388888888888889</c:v>
                </c:pt>
                <c:pt idx="6156">
                  <c:v>20.327777777777779</c:v>
                </c:pt>
                <c:pt idx="6157">
                  <c:v>20.227777777777774</c:v>
                </c:pt>
                <c:pt idx="6158">
                  <c:v>20.288888888888888</c:v>
                </c:pt>
                <c:pt idx="6159">
                  <c:v>20.527777777777779</c:v>
                </c:pt>
                <c:pt idx="6160">
                  <c:v>20.388888888888889</c:v>
                </c:pt>
                <c:pt idx="6161">
                  <c:v>20.161111111111115</c:v>
                </c:pt>
                <c:pt idx="6162">
                  <c:v>20.527777777777779</c:v>
                </c:pt>
                <c:pt idx="6163">
                  <c:v>20.611111111111107</c:v>
                </c:pt>
                <c:pt idx="6164">
                  <c:v>20.85</c:v>
                </c:pt>
                <c:pt idx="6165">
                  <c:v>20.961111111111112</c:v>
                </c:pt>
                <c:pt idx="6166">
                  <c:v>21.1</c:v>
                </c:pt>
                <c:pt idx="6167">
                  <c:v>21.227777777777774</c:v>
                </c:pt>
                <c:pt idx="6168">
                  <c:v>21.238888888888891</c:v>
                </c:pt>
                <c:pt idx="6169">
                  <c:v>21.3</c:v>
                </c:pt>
                <c:pt idx="6170">
                  <c:v>21.338888888888885</c:v>
                </c:pt>
                <c:pt idx="6171">
                  <c:v>21.522222222222219</c:v>
                </c:pt>
                <c:pt idx="6172">
                  <c:v>21.7</c:v>
                </c:pt>
                <c:pt idx="6173">
                  <c:v>21.877777777777776</c:v>
                </c:pt>
                <c:pt idx="6174">
                  <c:v>21.988888888888887</c:v>
                </c:pt>
                <c:pt idx="6175">
                  <c:v>22.172222222222221</c:v>
                </c:pt>
                <c:pt idx="6176">
                  <c:v>22.461111111111116</c:v>
                </c:pt>
                <c:pt idx="6177">
                  <c:v>22.661111111111115</c:v>
                </c:pt>
                <c:pt idx="6178">
                  <c:v>22.68888888888889</c:v>
                </c:pt>
                <c:pt idx="6179">
                  <c:v>22.738888888888891</c:v>
                </c:pt>
                <c:pt idx="6180">
                  <c:v>22.588888888888885</c:v>
                </c:pt>
                <c:pt idx="6181">
                  <c:v>22.511111111111109</c:v>
                </c:pt>
                <c:pt idx="6182">
                  <c:v>22.43888888888889</c:v>
                </c:pt>
                <c:pt idx="6183">
                  <c:v>22.138888888888886</c:v>
                </c:pt>
                <c:pt idx="6184">
                  <c:v>21.5</c:v>
                </c:pt>
                <c:pt idx="6185">
                  <c:v>21.938888888888886</c:v>
                </c:pt>
                <c:pt idx="6186">
                  <c:v>22.711111111111109</c:v>
                </c:pt>
                <c:pt idx="6187">
                  <c:v>23.261111111111113</c:v>
                </c:pt>
                <c:pt idx="6188">
                  <c:v>23.322222222222223</c:v>
                </c:pt>
                <c:pt idx="6189">
                  <c:v>23.227777777777778</c:v>
                </c:pt>
                <c:pt idx="6190">
                  <c:v>23.211111111111112</c:v>
                </c:pt>
                <c:pt idx="6191">
                  <c:v>22.75</c:v>
                </c:pt>
                <c:pt idx="6192">
                  <c:v>21.988888888888887</c:v>
                </c:pt>
                <c:pt idx="6193">
                  <c:v>21.277777777777775</c:v>
                </c:pt>
                <c:pt idx="6194">
                  <c:v>21.3</c:v>
                </c:pt>
                <c:pt idx="6195">
                  <c:v>21.411111111111115</c:v>
                </c:pt>
                <c:pt idx="6196">
                  <c:v>21.588888888888889</c:v>
                </c:pt>
                <c:pt idx="6197">
                  <c:v>22.122222222222216</c:v>
                </c:pt>
                <c:pt idx="6198">
                  <c:v>22.522222222222226</c:v>
                </c:pt>
                <c:pt idx="6199">
                  <c:v>22.488888888888891</c:v>
                </c:pt>
                <c:pt idx="6200">
                  <c:v>22.399999999999995</c:v>
                </c:pt>
                <c:pt idx="6201">
                  <c:v>22.3</c:v>
                </c:pt>
                <c:pt idx="6202">
                  <c:v>22.122222222222216</c:v>
                </c:pt>
                <c:pt idx="6203">
                  <c:v>21.811111111111114</c:v>
                </c:pt>
                <c:pt idx="6204">
                  <c:v>21.472222222222225</c:v>
                </c:pt>
                <c:pt idx="6205">
                  <c:v>22.188888888888886</c:v>
                </c:pt>
                <c:pt idx="6206">
                  <c:v>23.099999999999998</c:v>
                </c:pt>
                <c:pt idx="6207">
                  <c:v>23.722222222222225</c:v>
                </c:pt>
                <c:pt idx="6208">
                  <c:v>24.322222222222223</c:v>
                </c:pt>
                <c:pt idx="6209">
                  <c:v>23.477777777777781</c:v>
                </c:pt>
                <c:pt idx="6210">
                  <c:v>24.322222222222223</c:v>
                </c:pt>
                <c:pt idx="6211">
                  <c:v>24.277777777777779</c:v>
                </c:pt>
                <c:pt idx="6212">
                  <c:v>24.272222222222219</c:v>
                </c:pt>
                <c:pt idx="6213">
                  <c:v>24.87222222222222</c:v>
                </c:pt>
                <c:pt idx="6214">
                  <c:v>24.861111111111111</c:v>
                </c:pt>
                <c:pt idx="6215">
                  <c:v>24.650000000000002</c:v>
                </c:pt>
                <c:pt idx="6216">
                  <c:v>24</c:v>
                </c:pt>
                <c:pt idx="6217">
                  <c:v>23.677777777777781</c:v>
                </c:pt>
                <c:pt idx="6218">
                  <c:v>23.822222222222219</c:v>
                </c:pt>
                <c:pt idx="6219">
                  <c:v>23.649999999999995</c:v>
                </c:pt>
                <c:pt idx="6220">
                  <c:v>23.361111111111111</c:v>
                </c:pt>
                <c:pt idx="6221">
                  <c:v>23.188888888888886</c:v>
                </c:pt>
                <c:pt idx="6222">
                  <c:v>22.87777777777778</c:v>
                </c:pt>
                <c:pt idx="6223">
                  <c:v>22.488888888888891</c:v>
                </c:pt>
                <c:pt idx="6224">
                  <c:v>22.238888888888891</c:v>
                </c:pt>
                <c:pt idx="6225">
                  <c:v>21.988888888888887</c:v>
                </c:pt>
                <c:pt idx="6226">
                  <c:v>21.911111111111108</c:v>
                </c:pt>
                <c:pt idx="6227">
                  <c:v>21.677777777777774</c:v>
                </c:pt>
                <c:pt idx="6228">
                  <c:v>21.588888888888889</c:v>
                </c:pt>
                <c:pt idx="6229">
                  <c:v>21.661111111111108</c:v>
                </c:pt>
                <c:pt idx="6230">
                  <c:v>21.622222222222224</c:v>
                </c:pt>
                <c:pt idx="6231">
                  <c:v>21.811111111111114</c:v>
                </c:pt>
                <c:pt idx="6232">
                  <c:v>21.877777777777776</c:v>
                </c:pt>
                <c:pt idx="6233">
                  <c:v>21.677777777777774</c:v>
                </c:pt>
                <c:pt idx="6234">
                  <c:v>21.1</c:v>
                </c:pt>
                <c:pt idx="6235">
                  <c:v>20.749999999999996</c:v>
                </c:pt>
                <c:pt idx="6236">
                  <c:v>20.588888888888889</c:v>
                </c:pt>
                <c:pt idx="6237">
                  <c:v>20.672222222222217</c:v>
                </c:pt>
                <c:pt idx="6238">
                  <c:v>20.711111111111112</c:v>
                </c:pt>
                <c:pt idx="6239">
                  <c:v>20.661111111111108</c:v>
                </c:pt>
                <c:pt idx="6240">
                  <c:v>20.588888888888889</c:v>
                </c:pt>
                <c:pt idx="6241">
                  <c:v>20.549999999999997</c:v>
                </c:pt>
                <c:pt idx="6242">
                  <c:v>20.422222222222224</c:v>
                </c:pt>
                <c:pt idx="6243">
                  <c:v>20.05</c:v>
                </c:pt>
                <c:pt idx="6244">
                  <c:v>19.972222222222225</c:v>
                </c:pt>
                <c:pt idx="6245">
                  <c:v>19.711111111111112</c:v>
                </c:pt>
                <c:pt idx="6246">
                  <c:v>19.188888888888894</c:v>
                </c:pt>
                <c:pt idx="6247">
                  <c:v>18.7</c:v>
                </c:pt>
                <c:pt idx="6248">
                  <c:v>18.499999999999996</c:v>
                </c:pt>
                <c:pt idx="6249">
                  <c:v>18.161111111111108</c:v>
                </c:pt>
                <c:pt idx="6250">
                  <c:v>18.127777777777776</c:v>
                </c:pt>
                <c:pt idx="6251">
                  <c:v>18.427777777777777</c:v>
                </c:pt>
                <c:pt idx="6252">
                  <c:v>18.672222222222221</c:v>
                </c:pt>
                <c:pt idx="6253">
                  <c:v>18.611111111111111</c:v>
                </c:pt>
                <c:pt idx="6254">
                  <c:v>18.75</c:v>
                </c:pt>
                <c:pt idx="6255">
                  <c:v>18.527777777777775</c:v>
                </c:pt>
                <c:pt idx="6256">
                  <c:v>18.461111111111112</c:v>
                </c:pt>
                <c:pt idx="6257">
                  <c:v>18.361111111111111</c:v>
                </c:pt>
                <c:pt idx="6258">
                  <c:v>18.411111111111111</c:v>
                </c:pt>
                <c:pt idx="6259">
                  <c:v>18.272222222222222</c:v>
                </c:pt>
                <c:pt idx="6260">
                  <c:v>18.061111111111114</c:v>
                </c:pt>
                <c:pt idx="6261">
                  <c:v>18.388888888888886</c:v>
                </c:pt>
                <c:pt idx="6262">
                  <c:v>18.68888888888889</c:v>
                </c:pt>
                <c:pt idx="6263">
                  <c:v>18.972222222222225</c:v>
                </c:pt>
                <c:pt idx="6264">
                  <c:v>19.299999999999997</c:v>
                </c:pt>
                <c:pt idx="6265">
                  <c:v>19.8</c:v>
                </c:pt>
                <c:pt idx="6266">
                  <c:v>20.300000000000004</c:v>
                </c:pt>
                <c:pt idx="6267">
                  <c:v>20.938888888888886</c:v>
                </c:pt>
                <c:pt idx="6268">
                  <c:v>21.672222222222224</c:v>
                </c:pt>
                <c:pt idx="6269">
                  <c:v>22.227777777777781</c:v>
                </c:pt>
                <c:pt idx="6270">
                  <c:v>22.122222222222216</c:v>
                </c:pt>
                <c:pt idx="6271">
                  <c:v>21.861111111111107</c:v>
                </c:pt>
                <c:pt idx="6272">
                  <c:v>22.072222222222223</c:v>
                </c:pt>
                <c:pt idx="6273">
                  <c:v>22.3</c:v>
                </c:pt>
                <c:pt idx="6274">
                  <c:v>22.62777777777778</c:v>
                </c:pt>
                <c:pt idx="6275">
                  <c:v>23.222222222222221</c:v>
                </c:pt>
                <c:pt idx="6276">
                  <c:v>23.138888888888893</c:v>
                </c:pt>
                <c:pt idx="6277">
                  <c:v>23.788888888888884</c:v>
                </c:pt>
                <c:pt idx="6278">
                  <c:v>24.238888888888887</c:v>
                </c:pt>
                <c:pt idx="6279">
                  <c:v>24.85</c:v>
                </c:pt>
                <c:pt idx="6280">
                  <c:v>25.288888888888884</c:v>
                </c:pt>
                <c:pt idx="6281">
                  <c:v>25.738888888888887</c:v>
                </c:pt>
                <c:pt idx="6282">
                  <c:v>25.961111111111112</c:v>
                </c:pt>
                <c:pt idx="6283">
                  <c:v>26.06111111111111</c:v>
                </c:pt>
                <c:pt idx="6284">
                  <c:v>26.4</c:v>
                </c:pt>
                <c:pt idx="6285">
                  <c:v>27.199999999999996</c:v>
                </c:pt>
                <c:pt idx="6286">
                  <c:v>27.777777777777779</c:v>
                </c:pt>
                <c:pt idx="6287">
                  <c:v>27.55</c:v>
                </c:pt>
                <c:pt idx="6288">
                  <c:v>28.161111111111108</c:v>
                </c:pt>
                <c:pt idx="6289">
                  <c:v>28.177777777777777</c:v>
                </c:pt>
                <c:pt idx="6290">
                  <c:v>28.722222222222221</c:v>
                </c:pt>
                <c:pt idx="6291">
                  <c:v>29.122222222222224</c:v>
                </c:pt>
                <c:pt idx="6292">
                  <c:v>29.738888888888887</c:v>
                </c:pt>
                <c:pt idx="6293">
                  <c:v>29.388888888888893</c:v>
                </c:pt>
                <c:pt idx="6294">
                  <c:v>30.727777777777778</c:v>
                </c:pt>
                <c:pt idx="6295">
                  <c:v>31.011111111111106</c:v>
                </c:pt>
                <c:pt idx="6296">
                  <c:v>30.500000000000004</c:v>
                </c:pt>
                <c:pt idx="6297">
                  <c:v>30</c:v>
                </c:pt>
                <c:pt idx="6298">
                  <c:v>31.149999999999995</c:v>
                </c:pt>
                <c:pt idx="6299">
                  <c:v>31.4</c:v>
                </c:pt>
                <c:pt idx="6300">
                  <c:v>31.06111111111111</c:v>
                </c:pt>
                <c:pt idx="6301">
                  <c:v>32.011111111111113</c:v>
                </c:pt>
                <c:pt idx="6302">
                  <c:v>31.927777777777777</c:v>
                </c:pt>
                <c:pt idx="6303">
                  <c:v>31.777777777777779</c:v>
                </c:pt>
                <c:pt idx="6304">
                  <c:v>31.327777777777776</c:v>
                </c:pt>
                <c:pt idx="6305">
                  <c:v>31.922222222222217</c:v>
                </c:pt>
                <c:pt idx="6306">
                  <c:v>31.472222222222225</c:v>
                </c:pt>
                <c:pt idx="6307">
                  <c:v>30.677777777777777</c:v>
                </c:pt>
                <c:pt idx="6308">
                  <c:v>29.911111111111111</c:v>
                </c:pt>
                <c:pt idx="6309">
                  <c:v>30.011111111111109</c:v>
                </c:pt>
                <c:pt idx="6310">
                  <c:v>29.088888888888889</c:v>
                </c:pt>
                <c:pt idx="6311">
                  <c:v>28.888888888888889</c:v>
                </c:pt>
                <c:pt idx="6312">
                  <c:v>28.772222222222226</c:v>
                </c:pt>
                <c:pt idx="6313">
                  <c:v>28.322222222222223</c:v>
                </c:pt>
                <c:pt idx="6314">
                  <c:v>27.62777777777778</c:v>
                </c:pt>
                <c:pt idx="6315">
                  <c:v>27.088888888888892</c:v>
                </c:pt>
                <c:pt idx="6316">
                  <c:v>26.522222222222219</c:v>
                </c:pt>
                <c:pt idx="6317">
                  <c:v>25.977777777777781</c:v>
                </c:pt>
                <c:pt idx="6318">
                  <c:v>25.37777777777778</c:v>
                </c:pt>
                <c:pt idx="6319">
                  <c:v>24.911111111111111</c:v>
                </c:pt>
                <c:pt idx="6320">
                  <c:v>24.338888888888889</c:v>
                </c:pt>
                <c:pt idx="6321">
                  <c:v>23.927777777777774</c:v>
                </c:pt>
                <c:pt idx="6322">
                  <c:v>23.322222222222223</c:v>
                </c:pt>
                <c:pt idx="6323">
                  <c:v>22.711111111111109</c:v>
                </c:pt>
                <c:pt idx="6324">
                  <c:v>22.37222222222222</c:v>
                </c:pt>
                <c:pt idx="6325">
                  <c:v>21.938888888888886</c:v>
                </c:pt>
                <c:pt idx="6326">
                  <c:v>21.222222222222225</c:v>
                </c:pt>
                <c:pt idx="6327">
                  <c:v>21.077777777777776</c:v>
                </c:pt>
                <c:pt idx="6328">
                  <c:v>20.627777777777776</c:v>
                </c:pt>
                <c:pt idx="6329">
                  <c:v>20.388888888888889</c:v>
                </c:pt>
                <c:pt idx="6330">
                  <c:v>20.038888888888884</c:v>
                </c:pt>
                <c:pt idx="6331">
                  <c:v>19.377777777777776</c:v>
                </c:pt>
                <c:pt idx="6332">
                  <c:v>19.388888888888893</c:v>
                </c:pt>
                <c:pt idx="6333">
                  <c:v>19.511111111111113</c:v>
                </c:pt>
                <c:pt idx="6334">
                  <c:v>19.250000000000004</c:v>
                </c:pt>
                <c:pt idx="6335">
                  <c:v>18.7</c:v>
                </c:pt>
                <c:pt idx="6336">
                  <c:v>18.588888888888885</c:v>
                </c:pt>
                <c:pt idx="6337">
                  <c:v>18.422222222222221</c:v>
                </c:pt>
                <c:pt idx="6338">
                  <c:v>18.422222222222221</c:v>
                </c:pt>
                <c:pt idx="6339">
                  <c:v>18.422222222222221</c:v>
                </c:pt>
                <c:pt idx="6340">
                  <c:v>18.827777777777779</c:v>
                </c:pt>
                <c:pt idx="6341">
                  <c:v>19.499999999999996</c:v>
                </c:pt>
                <c:pt idx="6342">
                  <c:v>19.722222222222221</c:v>
                </c:pt>
                <c:pt idx="6343">
                  <c:v>19.722222222222221</c:v>
                </c:pt>
                <c:pt idx="6344">
                  <c:v>19.838888888888885</c:v>
                </c:pt>
                <c:pt idx="6345">
                  <c:v>20.12777777777778</c:v>
                </c:pt>
                <c:pt idx="6346">
                  <c:v>20.227777777777774</c:v>
                </c:pt>
                <c:pt idx="6347">
                  <c:v>20.272222222222219</c:v>
                </c:pt>
                <c:pt idx="6348">
                  <c:v>20.261111111111109</c:v>
                </c:pt>
                <c:pt idx="6349">
                  <c:v>20.011111111111109</c:v>
                </c:pt>
                <c:pt idx="6350">
                  <c:v>19.922222222222221</c:v>
                </c:pt>
                <c:pt idx="6351">
                  <c:v>19.977777777777774</c:v>
                </c:pt>
                <c:pt idx="6352">
                  <c:v>19.822222222222226</c:v>
                </c:pt>
                <c:pt idx="6353">
                  <c:v>19.650000000000002</c:v>
                </c:pt>
                <c:pt idx="6354">
                  <c:v>19.450000000000003</c:v>
                </c:pt>
                <c:pt idx="6355">
                  <c:v>19.272222222222222</c:v>
                </c:pt>
                <c:pt idx="6356">
                  <c:v>19.238888888888887</c:v>
                </c:pt>
                <c:pt idx="6357">
                  <c:v>19.422222222222217</c:v>
                </c:pt>
                <c:pt idx="6358">
                  <c:v>19.400000000000002</c:v>
                </c:pt>
                <c:pt idx="6359">
                  <c:v>19.422222222222217</c:v>
                </c:pt>
                <c:pt idx="6360">
                  <c:v>19.577777777777776</c:v>
                </c:pt>
                <c:pt idx="6361">
                  <c:v>19.93888888888889</c:v>
                </c:pt>
                <c:pt idx="6362">
                  <c:v>20.37777777777778</c:v>
                </c:pt>
                <c:pt idx="6363">
                  <c:v>20.811111111111106</c:v>
                </c:pt>
                <c:pt idx="6364">
                  <c:v>21.038888888888891</c:v>
                </c:pt>
                <c:pt idx="6365">
                  <c:v>21.388888888888889</c:v>
                </c:pt>
                <c:pt idx="6366">
                  <c:v>22.011111111111113</c:v>
                </c:pt>
                <c:pt idx="6367">
                  <c:v>22.961111111111109</c:v>
                </c:pt>
                <c:pt idx="6368">
                  <c:v>22.988888888888887</c:v>
                </c:pt>
                <c:pt idx="6369">
                  <c:v>23.772222222222226</c:v>
                </c:pt>
                <c:pt idx="6370">
                  <c:v>24.977777777777774</c:v>
                </c:pt>
                <c:pt idx="6371">
                  <c:v>26.3</c:v>
                </c:pt>
                <c:pt idx="6372">
                  <c:v>27.077777777777776</c:v>
                </c:pt>
                <c:pt idx="6373">
                  <c:v>27.772222222222219</c:v>
                </c:pt>
                <c:pt idx="6374">
                  <c:v>28.311111111111106</c:v>
                </c:pt>
                <c:pt idx="6375">
                  <c:v>28.522222222222222</c:v>
                </c:pt>
                <c:pt idx="6376">
                  <c:v>28.672222222222221</c:v>
                </c:pt>
                <c:pt idx="6377">
                  <c:v>29.388888888888893</c:v>
                </c:pt>
                <c:pt idx="6378">
                  <c:v>29.899999999999995</c:v>
                </c:pt>
                <c:pt idx="6379">
                  <c:v>30.161111111111115</c:v>
                </c:pt>
                <c:pt idx="6380">
                  <c:v>30.022222222222226</c:v>
                </c:pt>
                <c:pt idx="6381">
                  <c:v>30.422222222222224</c:v>
                </c:pt>
                <c:pt idx="6382">
                  <c:v>30.599999999999998</c:v>
                </c:pt>
                <c:pt idx="6383">
                  <c:v>31.777777777777779</c:v>
                </c:pt>
                <c:pt idx="6384">
                  <c:v>31.722222222222218</c:v>
                </c:pt>
                <c:pt idx="6385">
                  <c:v>32.361111111111107</c:v>
                </c:pt>
                <c:pt idx="6386">
                  <c:v>32.511111111111106</c:v>
                </c:pt>
                <c:pt idx="6387">
                  <c:v>32.722222222222221</c:v>
                </c:pt>
                <c:pt idx="6388">
                  <c:v>33.538888888888891</c:v>
                </c:pt>
                <c:pt idx="6389">
                  <c:v>32.772222222222219</c:v>
                </c:pt>
                <c:pt idx="6390">
                  <c:v>33.211111111111109</c:v>
                </c:pt>
                <c:pt idx="6391">
                  <c:v>33.122222222222227</c:v>
                </c:pt>
                <c:pt idx="6392">
                  <c:v>33.772222222222226</c:v>
                </c:pt>
                <c:pt idx="6393">
                  <c:v>33.677777777777777</c:v>
                </c:pt>
                <c:pt idx="6394">
                  <c:v>33.911111111111111</c:v>
                </c:pt>
                <c:pt idx="6395">
                  <c:v>33.322222222222223</c:v>
                </c:pt>
                <c:pt idx="6396">
                  <c:v>34.372222222222227</c:v>
                </c:pt>
                <c:pt idx="6397">
                  <c:v>33.727777777777774</c:v>
                </c:pt>
                <c:pt idx="6398">
                  <c:v>33.327777777777776</c:v>
                </c:pt>
                <c:pt idx="6399">
                  <c:v>32.449999999999996</c:v>
                </c:pt>
                <c:pt idx="6400">
                  <c:v>33.62777777777778</c:v>
                </c:pt>
                <c:pt idx="6401">
                  <c:v>34.211111111111109</c:v>
                </c:pt>
                <c:pt idx="6402">
                  <c:v>32.272222222222226</c:v>
                </c:pt>
                <c:pt idx="6403">
                  <c:v>32.577777777777776</c:v>
                </c:pt>
                <c:pt idx="6404">
                  <c:v>32.522222222222226</c:v>
                </c:pt>
                <c:pt idx="6405">
                  <c:v>31.822222222222223</c:v>
                </c:pt>
                <c:pt idx="6406">
                  <c:v>31.4</c:v>
                </c:pt>
                <c:pt idx="6407">
                  <c:v>30.85</c:v>
                </c:pt>
                <c:pt idx="6408">
                  <c:v>31.149999999999995</c:v>
                </c:pt>
                <c:pt idx="6409">
                  <c:v>30.661111111111108</c:v>
                </c:pt>
                <c:pt idx="6410">
                  <c:v>29.738888888888887</c:v>
                </c:pt>
                <c:pt idx="6411">
                  <c:v>29.072222222222219</c:v>
                </c:pt>
                <c:pt idx="6412">
                  <c:v>28.422222222222221</c:v>
                </c:pt>
                <c:pt idx="6413">
                  <c:v>27.95</c:v>
                </c:pt>
                <c:pt idx="6414">
                  <c:v>27.411111111111111</c:v>
                </c:pt>
                <c:pt idx="6415">
                  <c:v>26.938888888888886</c:v>
                </c:pt>
                <c:pt idx="6416">
                  <c:v>26.4</c:v>
                </c:pt>
                <c:pt idx="6417">
                  <c:v>25.999999999999996</c:v>
                </c:pt>
                <c:pt idx="6418">
                  <c:v>25.65</c:v>
                </c:pt>
                <c:pt idx="6419">
                  <c:v>25.277777777777779</c:v>
                </c:pt>
                <c:pt idx="6420">
                  <c:v>24.911111111111111</c:v>
                </c:pt>
                <c:pt idx="6421">
                  <c:v>24.572222222222223</c:v>
                </c:pt>
                <c:pt idx="6422">
                  <c:v>24.222222222222218</c:v>
                </c:pt>
                <c:pt idx="6423">
                  <c:v>23.772222222222226</c:v>
                </c:pt>
                <c:pt idx="6424">
                  <c:v>23.449999999999996</c:v>
                </c:pt>
                <c:pt idx="6425">
                  <c:v>23.222222222222221</c:v>
                </c:pt>
                <c:pt idx="6426">
                  <c:v>23.122222222222224</c:v>
                </c:pt>
                <c:pt idx="6427">
                  <c:v>22.65</c:v>
                </c:pt>
                <c:pt idx="6428">
                  <c:v>22.322222222222226</c:v>
                </c:pt>
                <c:pt idx="6429">
                  <c:v>22.049999999999997</c:v>
                </c:pt>
                <c:pt idx="6430">
                  <c:v>21.811111111111114</c:v>
                </c:pt>
                <c:pt idx="6431">
                  <c:v>21.011111111111106</c:v>
                </c:pt>
                <c:pt idx="6432">
                  <c:v>20.361111111111114</c:v>
                </c:pt>
                <c:pt idx="6433">
                  <c:v>20.172222222222224</c:v>
                </c:pt>
                <c:pt idx="6434">
                  <c:v>19.8</c:v>
                </c:pt>
                <c:pt idx="6435">
                  <c:v>19.422222222222217</c:v>
                </c:pt>
                <c:pt idx="6436">
                  <c:v>19.561111111111106</c:v>
                </c:pt>
                <c:pt idx="6437">
                  <c:v>19.099999999999998</c:v>
                </c:pt>
                <c:pt idx="6438">
                  <c:v>18.499999999999996</c:v>
                </c:pt>
                <c:pt idx="6439">
                  <c:v>18.499999999999996</c:v>
                </c:pt>
                <c:pt idx="6440">
                  <c:v>17.988888888888887</c:v>
                </c:pt>
                <c:pt idx="6441">
                  <c:v>17.888888888888889</c:v>
                </c:pt>
                <c:pt idx="6442">
                  <c:v>17.68888888888889</c:v>
                </c:pt>
                <c:pt idx="6443">
                  <c:v>17.511111111111113</c:v>
                </c:pt>
                <c:pt idx="6444">
                  <c:v>17.361111111111111</c:v>
                </c:pt>
                <c:pt idx="6445">
                  <c:v>17.249999999999996</c:v>
                </c:pt>
                <c:pt idx="6446">
                  <c:v>16.87222222222222</c:v>
                </c:pt>
                <c:pt idx="6447">
                  <c:v>17.049999999999997</c:v>
                </c:pt>
                <c:pt idx="6448">
                  <c:v>17.349999999999998</c:v>
                </c:pt>
                <c:pt idx="6449">
                  <c:v>17.477777777777778</c:v>
                </c:pt>
                <c:pt idx="6450">
                  <c:v>17.611111111111111</c:v>
                </c:pt>
                <c:pt idx="6451">
                  <c:v>17.488888888888887</c:v>
                </c:pt>
                <c:pt idx="6452">
                  <c:v>17.327777777777776</c:v>
                </c:pt>
                <c:pt idx="6453">
                  <c:v>17.227777777777778</c:v>
                </c:pt>
                <c:pt idx="6454">
                  <c:v>17.188888888888886</c:v>
                </c:pt>
                <c:pt idx="6455">
                  <c:v>17.038888888888888</c:v>
                </c:pt>
                <c:pt idx="6456">
                  <c:v>17.072222222222219</c:v>
                </c:pt>
                <c:pt idx="6457">
                  <c:v>17.172222222222221</c:v>
                </c:pt>
                <c:pt idx="6458">
                  <c:v>17.727777777777774</c:v>
                </c:pt>
                <c:pt idx="6459">
                  <c:v>19.222222222222218</c:v>
                </c:pt>
                <c:pt idx="6460">
                  <c:v>20.988888888888891</c:v>
                </c:pt>
                <c:pt idx="6461">
                  <c:v>21.849999999999998</c:v>
                </c:pt>
                <c:pt idx="6462">
                  <c:v>22.972222222222218</c:v>
                </c:pt>
                <c:pt idx="6463">
                  <c:v>24.088888888888889</c:v>
                </c:pt>
                <c:pt idx="6464">
                  <c:v>24.638888888888886</c:v>
                </c:pt>
                <c:pt idx="6465">
                  <c:v>25.527777777777779</c:v>
                </c:pt>
                <c:pt idx="6466">
                  <c:v>26.45</c:v>
                </c:pt>
                <c:pt idx="6467">
                  <c:v>26.922222222222217</c:v>
                </c:pt>
                <c:pt idx="6468">
                  <c:v>27.322222222222226</c:v>
                </c:pt>
                <c:pt idx="6469">
                  <c:v>27.677777777777774</c:v>
                </c:pt>
                <c:pt idx="6470">
                  <c:v>28.238888888888887</c:v>
                </c:pt>
                <c:pt idx="6471">
                  <c:v>29.088888888888889</c:v>
                </c:pt>
                <c:pt idx="6472">
                  <c:v>29.4</c:v>
                </c:pt>
                <c:pt idx="6473">
                  <c:v>29.861111111111111</c:v>
                </c:pt>
                <c:pt idx="6474">
                  <c:v>29.727777777777781</c:v>
                </c:pt>
                <c:pt idx="6475">
                  <c:v>30.538888888888888</c:v>
                </c:pt>
                <c:pt idx="6476">
                  <c:v>30.422222222222224</c:v>
                </c:pt>
                <c:pt idx="6477">
                  <c:v>31.327777777777776</c:v>
                </c:pt>
                <c:pt idx="6478">
                  <c:v>31.62777777777778</c:v>
                </c:pt>
                <c:pt idx="6479">
                  <c:v>32.327777777777776</c:v>
                </c:pt>
                <c:pt idx="6480">
                  <c:v>32.6</c:v>
                </c:pt>
                <c:pt idx="6481">
                  <c:v>33.15</c:v>
                </c:pt>
                <c:pt idx="6482">
                  <c:v>33.377777777777773</c:v>
                </c:pt>
                <c:pt idx="6483">
                  <c:v>33.588888888888881</c:v>
                </c:pt>
                <c:pt idx="6484">
                  <c:v>33.92777777777777</c:v>
                </c:pt>
                <c:pt idx="6485">
                  <c:v>34.172222222222224</c:v>
                </c:pt>
                <c:pt idx="6486">
                  <c:v>34.438888888888883</c:v>
                </c:pt>
                <c:pt idx="6487">
                  <c:v>34.522222222222219</c:v>
                </c:pt>
                <c:pt idx="6488">
                  <c:v>34.972222222222221</c:v>
                </c:pt>
                <c:pt idx="6489">
                  <c:v>34.972222222222221</c:v>
                </c:pt>
                <c:pt idx="6490">
                  <c:v>35.022222222222226</c:v>
                </c:pt>
                <c:pt idx="6491">
                  <c:v>34.822222222222223</c:v>
                </c:pt>
                <c:pt idx="6492">
                  <c:v>34.777777777777771</c:v>
                </c:pt>
                <c:pt idx="6493">
                  <c:v>35.227777777777774</c:v>
                </c:pt>
                <c:pt idx="6494">
                  <c:v>34.961111111111116</c:v>
                </c:pt>
                <c:pt idx="6495">
                  <c:v>33.411111111111111</c:v>
                </c:pt>
                <c:pt idx="6496">
                  <c:v>34.572222222222223</c:v>
                </c:pt>
                <c:pt idx="6497">
                  <c:v>34.027777777777779</c:v>
                </c:pt>
                <c:pt idx="6498">
                  <c:v>33.85</c:v>
                </c:pt>
                <c:pt idx="6499">
                  <c:v>33.772222222222226</c:v>
                </c:pt>
                <c:pt idx="6500">
                  <c:v>33.699999999999996</c:v>
                </c:pt>
                <c:pt idx="6501">
                  <c:v>33.177777777777777</c:v>
                </c:pt>
                <c:pt idx="6502">
                  <c:v>32.822222222222223</c:v>
                </c:pt>
                <c:pt idx="6503">
                  <c:v>32.322222222222223</c:v>
                </c:pt>
                <c:pt idx="6504">
                  <c:v>31.827777777777779</c:v>
                </c:pt>
                <c:pt idx="6505">
                  <c:v>31.25</c:v>
                </c:pt>
                <c:pt idx="6506">
                  <c:v>30.322222222222219</c:v>
                </c:pt>
                <c:pt idx="6507">
                  <c:v>29.650000000000002</c:v>
                </c:pt>
                <c:pt idx="6508">
                  <c:v>28.927777777777774</c:v>
                </c:pt>
                <c:pt idx="6509">
                  <c:v>28.261111111111113</c:v>
                </c:pt>
                <c:pt idx="6510">
                  <c:v>27.661111111111115</c:v>
                </c:pt>
                <c:pt idx="6511">
                  <c:v>27.172222222222221</c:v>
                </c:pt>
                <c:pt idx="6512">
                  <c:v>26.672222222222224</c:v>
                </c:pt>
                <c:pt idx="6513">
                  <c:v>26.161111111111111</c:v>
                </c:pt>
                <c:pt idx="6514">
                  <c:v>25.900000000000002</c:v>
                </c:pt>
                <c:pt idx="6515">
                  <c:v>25.527777777777779</c:v>
                </c:pt>
                <c:pt idx="6516">
                  <c:v>25.15</c:v>
                </c:pt>
                <c:pt idx="6517">
                  <c:v>24.699999999999996</c:v>
                </c:pt>
                <c:pt idx="6518">
                  <c:v>24.338888888888889</c:v>
                </c:pt>
                <c:pt idx="6519">
                  <c:v>24.111111111111114</c:v>
                </c:pt>
                <c:pt idx="6520">
                  <c:v>23.81111111111111</c:v>
                </c:pt>
                <c:pt idx="6521">
                  <c:v>23.538888888888891</c:v>
                </c:pt>
                <c:pt idx="6522">
                  <c:v>23.411111111111111</c:v>
                </c:pt>
                <c:pt idx="6523">
                  <c:v>23.177777777777777</c:v>
                </c:pt>
                <c:pt idx="6524">
                  <c:v>23.061111111111114</c:v>
                </c:pt>
                <c:pt idx="6525">
                  <c:v>22.9</c:v>
                </c:pt>
                <c:pt idx="6526">
                  <c:v>22.661111111111115</c:v>
                </c:pt>
                <c:pt idx="6527">
                  <c:v>22.361111111111111</c:v>
                </c:pt>
                <c:pt idx="6528">
                  <c:v>22.138888888888886</c:v>
                </c:pt>
                <c:pt idx="6529">
                  <c:v>21.822222222222223</c:v>
                </c:pt>
                <c:pt idx="6530">
                  <c:v>21.638888888888889</c:v>
                </c:pt>
                <c:pt idx="6531">
                  <c:v>21.211111111111116</c:v>
                </c:pt>
                <c:pt idx="6532">
                  <c:v>20.838888888888892</c:v>
                </c:pt>
                <c:pt idx="6533">
                  <c:v>20.811111111111106</c:v>
                </c:pt>
                <c:pt idx="6534">
                  <c:v>20.650000000000002</c:v>
                </c:pt>
                <c:pt idx="6535">
                  <c:v>19.93888888888889</c:v>
                </c:pt>
                <c:pt idx="6536">
                  <c:v>19.588888888888892</c:v>
                </c:pt>
                <c:pt idx="6537">
                  <c:v>19.377777777777776</c:v>
                </c:pt>
                <c:pt idx="6538">
                  <c:v>19.427777777777777</c:v>
                </c:pt>
                <c:pt idx="6539">
                  <c:v>19.672222222222221</c:v>
                </c:pt>
                <c:pt idx="6540">
                  <c:v>19.272222222222222</c:v>
                </c:pt>
                <c:pt idx="6541">
                  <c:v>19.977777777777774</c:v>
                </c:pt>
                <c:pt idx="6542">
                  <c:v>20.2</c:v>
                </c:pt>
                <c:pt idx="6543">
                  <c:v>19.988888888888891</c:v>
                </c:pt>
                <c:pt idx="6544">
                  <c:v>20.022222222222226</c:v>
                </c:pt>
                <c:pt idx="6545">
                  <c:v>20.238888888888891</c:v>
                </c:pt>
                <c:pt idx="6546">
                  <c:v>20.422222222222224</c:v>
                </c:pt>
                <c:pt idx="6547">
                  <c:v>20.438888888888894</c:v>
                </c:pt>
                <c:pt idx="6548">
                  <c:v>20.311111111111114</c:v>
                </c:pt>
                <c:pt idx="6549">
                  <c:v>20.072222222222219</c:v>
                </c:pt>
                <c:pt idx="6550">
                  <c:v>20.161111111111115</c:v>
                </c:pt>
                <c:pt idx="6551">
                  <c:v>20.022222222222226</c:v>
                </c:pt>
                <c:pt idx="6552">
                  <c:v>19.477777777777778</c:v>
                </c:pt>
                <c:pt idx="6553">
                  <c:v>19.427777777777777</c:v>
                </c:pt>
                <c:pt idx="6554">
                  <c:v>20.37777777777778</c:v>
                </c:pt>
                <c:pt idx="6555">
                  <c:v>21.461111111111109</c:v>
                </c:pt>
                <c:pt idx="6556">
                  <c:v>22.411111111111111</c:v>
                </c:pt>
                <c:pt idx="6557">
                  <c:v>23.138888888888893</c:v>
                </c:pt>
                <c:pt idx="6558">
                  <c:v>23.711111111111116</c:v>
                </c:pt>
                <c:pt idx="6559">
                  <c:v>24.538888888888888</c:v>
                </c:pt>
                <c:pt idx="6560">
                  <c:v>25.511111111111113</c:v>
                </c:pt>
                <c:pt idx="6561">
                  <c:v>26.461111111111109</c:v>
                </c:pt>
                <c:pt idx="6562">
                  <c:v>27.238888888888887</c:v>
                </c:pt>
                <c:pt idx="6563">
                  <c:v>27.75</c:v>
                </c:pt>
                <c:pt idx="6564">
                  <c:v>28.461111111111112</c:v>
                </c:pt>
                <c:pt idx="6565">
                  <c:v>29.06111111111111</c:v>
                </c:pt>
                <c:pt idx="6566">
                  <c:v>29.022222222222219</c:v>
                </c:pt>
                <c:pt idx="6567">
                  <c:v>29.361111111111107</c:v>
                </c:pt>
                <c:pt idx="6568">
                  <c:v>30.349999999999998</c:v>
                </c:pt>
                <c:pt idx="6569">
                  <c:v>30.4</c:v>
                </c:pt>
                <c:pt idx="6570">
                  <c:v>30.427777777777774</c:v>
                </c:pt>
                <c:pt idx="6571">
                  <c:v>30.43888888888889</c:v>
                </c:pt>
                <c:pt idx="6572">
                  <c:v>31.799999999999997</c:v>
                </c:pt>
                <c:pt idx="6573">
                  <c:v>32.199999999999996</c:v>
                </c:pt>
                <c:pt idx="6574">
                  <c:v>32.849999999999994</c:v>
                </c:pt>
                <c:pt idx="6575">
                  <c:v>32.777777777777779</c:v>
                </c:pt>
                <c:pt idx="6576">
                  <c:v>33.538888888888891</c:v>
                </c:pt>
                <c:pt idx="6577">
                  <c:v>33.827777777777776</c:v>
                </c:pt>
                <c:pt idx="6578">
                  <c:v>33.949999999999996</c:v>
                </c:pt>
                <c:pt idx="6579">
                  <c:v>34.050000000000004</c:v>
                </c:pt>
                <c:pt idx="6580">
                  <c:v>34.288888888888884</c:v>
                </c:pt>
                <c:pt idx="6581">
                  <c:v>34.761111111111106</c:v>
                </c:pt>
                <c:pt idx="6582">
                  <c:v>34.838888888888881</c:v>
                </c:pt>
                <c:pt idx="6583">
                  <c:v>34.427777777777777</c:v>
                </c:pt>
                <c:pt idx="6584">
                  <c:v>34.922222222222224</c:v>
                </c:pt>
                <c:pt idx="6585">
                  <c:v>34.861111111111107</c:v>
                </c:pt>
                <c:pt idx="6586">
                  <c:v>34.56111111111111</c:v>
                </c:pt>
                <c:pt idx="6587">
                  <c:v>35.927777777777777</c:v>
                </c:pt>
                <c:pt idx="6588">
                  <c:v>34.488888888888887</c:v>
                </c:pt>
                <c:pt idx="6589">
                  <c:v>35.56111111111111</c:v>
                </c:pt>
                <c:pt idx="6590">
                  <c:v>34.527777777777779</c:v>
                </c:pt>
                <c:pt idx="6591">
                  <c:v>34.699999999999996</c:v>
                </c:pt>
                <c:pt idx="6592">
                  <c:v>34.927777777777777</c:v>
                </c:pt>
                <c:pt idx="6593">
                  <c:v>34.661111111111111</c:v>
                </c:pt>
                <c:pt idx="6594">
                  <c:v>34.727777777777781</c:v>
                </c:pt>
                <c:pt idx="6595">
                  <c:v>33.9</c:v>
                </c:pt>
                <c:pt idx="6596">
                  <c:v>33.461111111111116</c:v>
                </c:pt>
                <c:pt idx="6597">
                  <c:v>33.122222222222227</c:v>
                </c:pt>
                <c:pt idx="6598">
                  <c:v>32.427777777777777</c:v>
                </c:pt>
                <c:pt idx="6599">
                  <c:v>31.56111111111111</c:v>
                </c:pt>
                <c:pt idx="6600">
                  <c:v>31.06111111111111</c:v>
                </c:pt>
                <c:pt idx="6601">
                  <c:v>30.361111111111114</c:v>
                </c:pt>
                <c:pt idx="6602">
                  <c:v>29.688888888888886</c:v>
                </c:pt>
                <c:pt idx="6603">
                  <c:v>29.15</c:v>
                </c:pt>
                <c:pt idx="6604">
                  <c:v>28.711111111111116</c:v>
                </c:pt>
                <c:pt idx="6605">
                  <c:v>28.161111111111108</c:v>
                </c:pt>
                <c:pt idx="6606">
                  <c:v>27.727777777777774</c:v>
                </c:pt>
                <c:pt idx="6607">
                  <c:v>27.35</c:v>
                </c:pt>
                <c:pt idx="6608">
                  <c:v>27.027777777777779</c:v>
                </c:pt>
                <c:pt idx="6609">
                  <c:v>26.838888888888889</c:v>
                </c:pt>
                <c:pt idx="6610">
                  <c:v>26.577777777777779</c:v>
                </c:pt>
                <c:pt idx="6611">
                  <c:v>26.3</c:v>
                </c:pt>
                <c:pt idx="6612">
                  <c:v>26.027777777777775</c:v>
                </c:pt>
                <c:pt idx="6613">
                  <c:v>25.772222222222222</c:v>
                </c:pt>
                <c:pt idx="6614">
                  <c:v>25.561111111111114</c:v>
                </c:pt>
                <c:pt idx="6615">
                  <c:v>25.338888888888889</c:v>
                </c:pt>
                <c:pt idx="6616">
                  <c:v>25.138888888888889</c:v>
                </c:pt>
                <c:pt idx="6617">
                  <c:v>24.922222222222221</c:v>
                </c:pt>
                <c:pt idx="6618">
                  <c:v>24.788888888888891</c:v>
                </c:pt>
                <c:pt idx="6619">
                  <c:v>24.577777777777776</c:v>
                </c:pt>
                <c:pt idx="6620">
                  <c:v>24.499999999999996</c:v>
                </c:pt>
                <c:pt idx="6621">
                  <c:v>24.4</c:v>
                </c:pt>
                <c:pt idx="6622">
                  <c:v>24.372222222222224</c:v>
                </c:pt>
                <c:pt idx="6623">
                  <c:v>24.272222222222219</c:v>
                </c:pt>
                <c:pt idx="6624">
                  <c:v>24.12777777777778</c:v>
                </c:pt>
                <c:pt idx="6625">
                  <c:v>23.927777777777774</c:v>
                </c:pt>
                <c:pt idx="6626">
                  <c:v>23.727777777777774</c:v>
                </c:pt>
                <c:pt idx="6627">
                  <c:v>23.538888888888891</c:v>
                </c:pt>
                <c:pt idx="6628">
                  <c:v>23.327777777777776</c:v>
                </c:pt>
                <c:pt idx="6629">
                  <c:v>23.277777777777782</c:v>
                </c:pt>
                <c:pt idx="6630">
                  <c:v>23.027777777777779</c:v>
                </c:pt>
                <c:pt idx="6631">
                  <c:v>23.072222222222223</c:v>
                </c:pt>
                <c:pt idx="6632">
                  <c:v>23.000000000000004</c:v>
                </c:pt>
                <c:pt idx="6633">
                  <c:v>22.911111111111108</c:v>
                </c:pt>
                <c:pt idx="6634">
                  <c:v>22.772222222222219</c:v>
                </c:pt>
                <c:pt idx="6635">
                  <c:v>22.638888888888889</c:v>
                </c:pt>
                <c:pt idx="6636">
                  <c:v>22.37222222222222</c:v>
                </c:pt>
                <c:pt idx="6637">
                  <c:v>21.988888888888887</c:v>
                </c:pt>
                <c:pt idx="6638">
                  <c:v>21.37222222222222</c:v>
                </c:pt>
                <c:pt idx="6639">
                  <c:v>20.877777777777776</c:v>
                </c:pt>
                <c:pt idx="6640">
                  <c:v>20.777777777777782</c:v>
                </c:pt>
                <c:pt idx="6641">
                  <c:v>20.727777777777778</c:v>
                </c:pt>
                <c:pt idx="6642">
                  <c:v>20.472222222222218</c:v>
                </c:pt>
                <c:pt idx="6643">
                  <c:v>20.2</c:v>
                </c:pt>
                <c:pt idx="6644">
                  <c:v>20.077777777777779</c:v>
                </c:pt>
                <c:pt idx="6645">
                  <c:v>19.8</c:v>
                </c:pt>
                <c:pt idx="6646">
                  <c:v>19.622222222222216</c:v>
                </c:pt>
                <c:pt idx="6647">
                  <c:v>19.850000000000001</c:v>
                </c:pt>
                <c:pt idx="6648">
                  <c:v>20</c:v>
                </c:pt>
                <c:pt idx="6649">
                  <c:v>20.161111111111115</c:v>
                </c:pt>
                <c:pt idx="6650">
                  <c:v>21.25</c:v>
                </c:pt>
                <c:pt idx="6651">
                  <c:v>22.56111111111111</c:v>
                </c:pt>
                <c:pt idx="6652">
                  <c:v>23.249999999999996</c:v>
                </c:pt>
                <c:pt idx="6653">
                  <c:v>24.077777777777779</c:v>
                </c:pt>
                <c:pt idx="6654">
                  <c:v>24.772222222222222</c:v>
                </c:pt>
                <c:pt idx="6655">
                  <c:v>25.43888888888889</c:v>
                </c:pt>
                <c:pt idx="6656">
                  <c:v>26.272222222222226</c:v>
                </c:pt>
                <c:pt idx="6657">
                  <c:v>26.422222222222224</c:v>
                </c:pt>
                <c:pt idx="6658">
                  <c:v>26.799999999999997</c:v>
                </c:pt>
                <c:pt idx="6659">
                  <c:v>27.511111111111109</c:v>
                </c:pt>
                <c:pt idx="6660">
                  <c:v>27.961111111111109</c:v>
                </c:pt>
                <c:pt idx="6661">
                  <c:v>28.677777777777781</c:v>
                </c:pt>
                <c:pt idx="6662">
                  <c:v>29.288888888888888</c:v>
                </c:pt>
                <c:pt idx="6663">
                  <c:v>29.522222222222222</c:v>
                </c:pt>
                <c:pt idx="6664">
                  <c:v>29.827777777777776</c:v>
                </c:pt>
                <c:pt idx="6665">
                  <c:v>30.261111111111109</c:v>
                </c:pt>
                <c:pt idx="6666">
                  <c:v>30.749999999999996</c:v>
                </c:pt>
                <c:pt idx="6667">
                  <c:v>31.65</c:v>
                </c:pt>
                <c:pt idx="6668">
                  <c:v>31.43888888888889</c:v>
                </c:pt>
                <c:pt idx="6669">
                  <c:v>32.527777777777779</c:v>
                </c:pt>
                <c:pt idx="6670">
                  <c:v>32.299999999999997</c:v>
                </c:pt>
                <c:pt idx="6671">
                  <c:v>32.261111111111106</c:v>
                </c:pt>
                <c:pt idx="6672">
                  <c:v>32.68888888888889</c:v>
                </c:pt>
                <c:pt idx="6673">
                  <c:v>33.088888888888889</c:v>
                </c:pt>
                <c:pt idx="6674">
                  <c:v>32.62222222222222</c:v>
                </c:pt>
                <c:pt idx="6675">
                  <c:v>33.611111111111107</c:v>
                </c:pt>
                <c:pt idx="6676">
                  <c:v>34.588888888888889</c:v>
                </c:pt>
                <c:pt idx="6677">
                  <c:v>34.111111111111114</c:v>
                </c:pt>
                <c:pt idx="6678">
                  <c:v>34.31111111111111</c:v>
                </c:pt>
                <c:pt idx="6679">
                  <c:v>35.238888888888894</c:v>
                </c:pt>
                <c:pt idx="6680">
                  <c:v>34.511111111111113</c:v>
                </c:pt>
                <c:pt idx="6681">
                  <c:v>35.199999999999996</c:v>
                </c:pt>
                <c:pt idx="6682">
                  <c:v>33.65</c:v>
                </c:pt>
                <c:pt idx="6683">
                  <c:v>33.722222222222221</c:v>
                </c:pt>
                <c:pt idx="6684">
                  <c:v>33.427777777777777</c:v>
                </c:pt>
                <c:pt idx="6685">
                  <c:v>33.888888888888886</c:v>
                </c:pt>
                <c:pt idx="6686">
                  <c:v>33.677777777777777</c:v>
                </c:pt>
                <c:pt idx="6687">
                  <c:v>33.37222222222222</c:v>
                </c:pt>
                <c:pt idx="6688">
                  <c:v>33.761111111111106</c:v>
                </c:pt>
                <c:pt idx="6689">
                  <c:v>33.888888888888886</c:v>
                </c:pt>
                <c:pt idx="6690">
                  <c:v>33.172222222222217</c:v>
                </c:pt>
                <c:pt idx="6691">
                  <c:v>32.849999999999994</c:v>
                </c:pt>
                <c:pt idx="6692">
                  <c:v>32.538888888888884</c:v>
                </c:pt>
                <c:pt idx="6693">
                  <c:v>32.027777777777779</c:v>
                </c:pt>
                <c:pt idx="6694">
                  <c:v>31.31111111111111</c:v>
                </c:pt>
                <c:pt idx="6695">
                  <c:v>30.999999999999996</c:v>
                </c:pt>
                <c:pt idx="6696">
                  <c:v>30.461111111111109</c:v>
                </c:pt>
                <c:pt idx="6697">
                  <c:v>29.688888888888886</c:v>
                </c:pt>
                <c:pt idx="6698">
                  <c:v>28.911111111111115</c:v>
                </c:pt>
                <c:pt idx="6699">
                  <c:v>28.138888888888893</c:v>
                </c:pt>
                <c:pt idx="6700">
                  <c:v>27.427777777777781</c:v>
                </c:pt>
                <c:pt idx="6701">
                  <c:v>26.772222222222219</c:v>
                </c:pt>
                <c:pt idx="6702">
                  <c:v>26.12222222222222</c:v>
                </c:pt>
                <c:pt idx="6703">
                  <c:v>25.627777777777773</c:v>
                </c:pt>
                <c:pt idx="6704">
                  <c:v>25.411111111111108</c:v>
                </c:pt>
                <c:pt idx="6705">
                  <c:v>25.1</c:v>
                </c:pt>
                <c:pt idx="6706">
                  <c:v>24.488888888888887</c:v>
                </c:pt>
                <c:pt idx="6707">
                  <c:v>24.222222222222218</c:v>
                </c:pt>
                <c:pt idx="6708">
                  <c:v>23.93888888888889</c:v>
                </c:pt>
                <c:pt idx="6709">
                  <c:v>23.62222222222222</c:v>
                </c:pt>
                <c:pt idx="6710">
                  <c:v>23.572222222222226</c:v>
                </c:pt>
                <c:pt idx="6711">
                  <c:v>23.299999999999997</c:v>
                </c:pt>
                <c:pt idx="6712">
                  <c:v>23.088888888888889</c:v>
                </c:pt>
                <c:pt idx="6713">
                  <c:v>22.75</c:v>
                </c:pt>
                <c:pt idx="6714">
                  <c:v>22.55</c:v>
                </c:pt>
                <c:pt idx="6715">
                  <c:v>22.472222222222225</c:v>
                </c:pt>
                <c:pt idx="6716">
                  <c:v>22.3</c:v>
                </c:pt>
                <c:pt idx="6717">
                  <c:v>21.799999999999997</c:v>
                </c:pt>
                <c:pt idx="6718">
                  <c:v>21.327777777777779</c:v>
                </c:pt>
                <c:pt idx="6719">
                  <c:v>20.927777777777777</c:v>
                </c:pt>
                <c:pt idx="6720">
                  <c:v>20.488888888888887</c:v>
                </c:pt>
                <c:pt idx="6721">
                  <c:v>20.527777777777779</c:v>
                </c:pt>
                <c:pt idx="6722">
                  <c:v>20.638888888888893</c:v>
                </c:pt>
                <c:pt idx="6723">
                  <c:v>20.022222222222226</c:v>
                </c:pt>
                <c:pt idx="6724">
                  <c:v>19.461111111111112</c:v>
                </c:pt>
                <c:pt idx="6725">
                  <c:v>19.238888888888887</c:v>
                </c:pt>
                <c:pt idx="6726">
                  <c:v>19.149999999999999</c:v>
                </c:pt>
                <c:pt idx="6727">
                  <c:v>19.311111111111114</c:v>
                </c:pt>
                <c:pt idx="6728">
                  <c:v>18.977777777777774</c:v>
                </c:pt>
                <c:pt idx="6729">
                  <c:v>19.549999999999997</c:v>
                </c:pt>
                <c:pt idx="6730">
                  <c:v>19.322222222222223</c:v>
                </c:pt>
                <c:pt idx="6731">
                  <c:v>19.472222222222221</c:v>
                </c:pt>
                <c:pt idx="6732">
                  <c:v>19.111111111111114</c:v>
                </c:pt>
                <c:pt idx="6733">
                  <c:v>18.56111111111111</c:v>
                </c:pt>
                <c:pt idx="6734">
                  <c:v>18.788888888888884</c:v>
                </c:pt>
                <c:pt idx="6735">
                  <c:v>18.677777777777781</c:v>
                </c:pt>
                <c:pt idx="6736">
                  <c:v>18.977777777777774</c:v>
                </c:pt>
                <c:pt idx="6737">
                  <c:v>18.672222222222221</c:v>
                </c:pt>
                <c:pt idx="6738">
                  <c:v>18.788888888888884</c:v>
                </c:pt>
                <c:pt idx="6739">
                  <c:v>19.022222222222219</c:v>
                </c:pt>
                <c:pt idx="6740">
                  <c:v>18.977777777777774</c:v>
                </c:pt>
                <c:pt idx="6741">
                  <c:v>19.038888888888888</c:v>
                </c:pt>
                <c:pt idx="6742">
                  <c:v>19.322222222222223</c:v>
                </c:pt>
                <c:pt idx="6743">
                  <c:v>19.327777777777779</c:v>
                </c:pt>
                <c:pt idx="6744">
                  <c:v>19.322222222222223</c:v>
                </c:pt>
                <c:pt idx="6745">
                  <c:v>19.988888888888891</c:v>
                </c:pt>
                <c:pt idx="6746">
                  <c:v>21.038888888888891</c:v>
                </c:pt>
                <c:pt idx="6747">
                  <c:v>21.950000000000003</c:v>
                </c:pt>
                <c:pt idx="6748">
                  <c:v>22.87777777777778</c:v>
                </c:pt>
                <c:pt idx="6749">
                  <c:v>23.888888888888889</c:v>
                </c:pt>
                <c:pt idx="6750">
                  <c:v>24.4</c:v>
                </c:pt>
                <c:pt idx="6751">
                  <c:v>25.31111111111111</c:v>
                </c:pt>
                <c:pt idx="6752">
                  <c:v>26.272222222222226</c:v>
                </c:pt>
                <c:pt idx="6753">
                  <c:v>26.977777777777778</c:v>
                </c:pt>
                <c:pt idx="6754">
                  <c:v>27.061111111111106</c:v>
                </c:pt>
                <c:pt idx="6755">
                  <c:v>28.361111111111107</c:v>
                </c:pt>
                <c:pt idx="6756">
                  <c:v>29.6</c:v>
                </c:pt>
                <c:pt idx="6757">
                  <c:v>29.322222222222223</c:v>
                </c:pt>
                <c:pt idx="6758">
                  <c:v>30.227777777777774</c:v>
                </c:pt>
                <c:pt idx="6759">
                  <c:v>29.349999999999998</c:v>
                </c:pt>
                <c:pt idx="6760">
                  <c:v>30.361111111111114</c:v>
                </c:pt>
                <c:pt idx="6761">
                  <c:v>30.988888888888887</c:v>
                </c:pt>
                <c:pt idx="6762">
                  <c:v>30.888888888888886</c:v>
                </c:pt>
                <c:pt idx="6763">
                  <c:v>31.777777777777779</c:v>
                </c:pt>
                <c:pt idx="6764">
                  <c:v>31.572222222222219</c:v>
                </c:pt>
                <c:pt idx="6765">
                  <c:v>31.622222222222224</c:v>
                </c:pt>
                <c:pt idx="6766">
                  <c:v>33.022222222222219</c:v>
                </c:pt>
                <c:pt idx="6767">
                  <c:v>32.111111111111107</c:v>
                </c:pt>
                <c:pt idx="6768">
                  <c:v>31.849999999999998</c:v>
                </c:pt>
                <c:pt idx="6769">
                  <c:v>31.088888888888885</c:v>
                </c:pt>
                <c:pt idx="6770">
                  <c:v>31.972222222222221</c:v>
                </c:pt>
                <c:pt idx="6771">
                  <c:v>31.461111111111109</c:v>
                </c:pt>
                <c:pt idx="6772">
                  <c:v>29.2</c:v>
                </c:pt>
                <c:pt idx="6773">
                  <c:v>26.65</c:v>
                </c:pt>
                <c:pt idx="6774">
                  <c:v>27.461111111111116</c:v>
                </c:pt>
                <c:pt idx="6775">
                  <c:v>28.311111111111106</c:v>
                </c:pt>
                <c:pt idx="6776">
                  <c:v>30.088888888888885</c:v>
                </c:pt>
                <c:pt idx="6777">
                  <c:v>31.750000000000004</c:v>
                </c:pt>
                <c:pt idx="6778">
                  <c:v>30.627777777777773</c:v>
                </c:pt>
                <c:pt idx="6779">
                  <c:v>28.422222222222221</c:v>
                </c:pt>
                <c:pt idx="6780">
                  <c:v>27.272222222222222</c:v>
                </c:pt>
                <c:pt idx="6781">
                  <c:v>26.638888888888889</c:v>
                </c:pt>
                <c:pt idx="6782">
                  <c:v>25.622222222222224</c:v>
                </c:pt>
                <c:pt idx="6783">
                  <c:v>25.427777777777774</c:v>
                </c:pt>
                <c:pt idx="6784">
                  <c:v>26.4</c:v>
                </c:pt>
                <c:pt idx="6785">
                  <c:v>26.849999999999998</c:v>
                </c:pt>
                <c:pt idx="6786">
                  <c:v>26.261111111111109</c:v>
                </c:pt>
                <c:pt idx="6787">
                  <c:v>25.838888888888892</c:v>
                </c:pt>
                <c:pt idx="6788">
                  <c:v>25.622222222222224</c:v>
                </c:pt>
                <c:pt idx="6789">
                  <c:v>25.627777777777773</c:v>
                </c:pt>
                <c:pt idx="6790">
                  <c:v>25.12222222222222</c:v>
                </c:pt>
                <c:pt idx="6791">
                  <c:v>24.250000000000004</c:v>
                </c:pt>
                <c:pt idx="6792">
                  <c:v>24.18888888888889</c:v>
                </c:pt>
                <c:pt idx="6793">
                  <c:v>24.327777777777779</c:v>
                </c:pt>
                <c:pt idx="6794">
                  <c:v>24.438888888888886</c:v>
                </c:pt>
                <c:pt idx="6795">
                  <c:v>24.511111111111113</c:v>
                </c:pt>
                <c:pt idx="6796">
                  <c:v>24.538888888888888</c:v>
                </c:pt>
                <c:pt idx="6797">
                  <c:v>24.450000000000003</c:v>
                </c:pt>
                <c:pt idx="6798">
                  <c:v>24.377777777777773</c:v>
                </c:pt>
                <c:pt idx="6799">
                  <c:v>24.299999999999997</c:v>
                </c:pt>
                <c:pt idx="6800">
                  <c:v>24.338888888888889</c:v>
                </c:pt>
                <c:pt idx="6801">
                  <c:v>24.361111111111107</c:v>
                </c:pt>
                <c:pt idx="6802">
                  <c:v>24.349999999999998</c:v>
                </c:pt>
                <c:pt idx="6803">
                  <c:v>24.261111111111113</c:v>
                </c:pt>
                <c:pt idx="6804">
                  <c:v>24.161111111111108</c:v>
                </c:pt>
                <c:pt idx="6805">
                  <c:v>24.12777777777778</c:v>
                </c:pt>
                <c:pt idx="6806">
                  <c:v>24.12777777777778</c:v>
                </c:pt>
                <c:pt idx="6807">
                  <c:v>24.177777777777774</c:v>
                </c:pt>
                <c:pt idx="6808">
                  <c:v>24.18888888888889</c:v>
                </c:pt>
                <c:pt idx="6809">
                  <c:v>24.161111111111108</c:v>
                </c:pt>
                <c:pt idx="6810">
                  <c:v>24.138888888888889</c:v>
                </c:pt>
                <c:pt idx="6811">
                  <c:v>24.161111111111108</c:v>
                </c:pt>
                <c:pt idx="6812">
                  <c:v>24.12777777777778</c:v>
                </c:pt>
                <c:pt idx="6813">
                  <c:v>24.111111111111114</c:v>
                </c:pt>
                <c:pt idx="6814">
                  <c:v>24.111111111111114</c:v>
                </c:pt>
                <c:pt idx="6815">
                  <c:v>24.072222222222219</c:v>
                </c:pt>
                <c:pt idx="6816">
                  <c:v>24</c:v>
                </c:pt>
                <c:pt idx="6817">
                  <c:v>23.927777777777774</c:v>
                </c:pt>
                <c:pt idx="6818">
                  <c:v>23.87222222222222</c:v>
                </c:pt>
                <c:pt idx="6819">
                  <c:v>23.772222222222226</c:v>
                </c:pt>
                <c:pt idx="6820">
                  <c:v>23.727777777777774</c:v>
                </c:pt>
                <c:pt idx="6821">
                  <c:v>23.7</c:v>
                </c:pt>
                <c:pt idx="6822">
                  <c:v>23.68888888888889</c:v>
                </c:pt>
                <c:pt idx="6823">
                  <c:v>23.527777777777775</c:v>
                </c:pt>
                <c:pt idx="6824">
                  <c:v>23.511111111111106</c:v>
                </c:pt>
                <c:pt idx="6825">
                  <c:v>23.427777777777777</c:v>
                </c:pt>
                <c:pt idx="6826">
                  <c:v>23.400000000000002</c:v>
                </c:pt>
                <c:pt idx="6827">
                  <c:v>23.411111111111111</c:v>
                </c:pt>
                <c:pt idx="6828">
                  <c:v>23.322222222222223</c:v>
                </c:pt>
                <c:pt idx="6829">
                  <c:v>23.272222222222222</c:v>
                </c:pt>
                <c:pt idx="6830">
                  <c:v>23.222222222222221</c:v>
                </c:pt>
                <c:pt idx="6831">
                  <c:v>23.261111111111113</c:v>
                </c:pt>
                <c:pt idx="6832">
                  <c:v>23.311111111111106</c:v>
                </c:pt>
                <c:pt idx="6833">
                  <c:v>23.288888888888888</c:v>
                </c:pt>
                <c:pt idx="6834">
                  <c:v>23.188888888888886</c:v>
                </c:pt>
                <c:pt idx="6835">
                  <c:v>23.111111111111107</c:v>
                </c:pt>
                <c:pt idx="6836">
                  <c:v>22.977777777777778</c:v>
                </c:pt>
                <c:pt idx="6837">
                  <c:v>22.738888888888891</c:v>
                </c:pt>
                <c:pt idx="6838">
                  <c:v>22.87777777777778</c:v>
                </c:pt>
                <c:pt idx="6839">
                  <c:v>22.972222222222218</c:v>
                </c:pt>
                <c:pt idx="6840">
                  <c:v>23.127777777777776</c:v>
                </c:pt>
                <c:pt idx="6841">
                  <c:v>23.411111111111111</c:v>
                </c:pt>
                <c:pt idx="6842">
                  <c:v>23.761111111111109</c:v>
                </c:pt>
                <c:pt idx="6843">
                  <c:v>24.272222222222219</c:v>
                </c:pt>
                <c:pt idx="6844">
                  <c:v>24.477777777777778</c:v>
                </c:pt>
                <c:pt idx="6845">
                  <c:v>24.972222222222221</c:v>
                </c:pt>
                <c:pt idx="6846">
                  <c:v>25.427777777777774</c:v>
                </c:pt>
                <c:pt idx="6847">
                  <c:v>25.922222222222221</c:v>
                </c:pt>
                <c:pt idx="6848">
                  <c:v>26.461111111111109</c:v>
                </c:pt>
                <c:pt idx="6849">
                  <c:v>27.061111111111106</c:v>
                </c:pt>
                <c:pt idx="6850">
                  <c:v>27.56111111111111</c:v>
                </c:pt>
                <c:pt idx="6851">
                  <c:v>27.761111111111109</c:v>
                </c:pt>
                <c:pt idx="6852">
                  <c:v>28.272222222222222</c:v>
                </c:pt>
                <c:pt idx="6853">
                  <c:v>29</c:v>
                </c:pt>
                <c:pt idx="6854">
                  <c:v>29.438888888888886</c:v>
                </c:pt>
                <c:pt idx="6855">
                  <c:v>29.838888888888885</c:v>
                </c:pt>
                <c:pt idx="6856">
                  <c:v>30.272222222222219</c:v>
                </c:pt>
                <c:pt idx="6857">
                  <c:v>30.349999999999998</c:v>
                </c:pt>
                <c:pt idx="6858">
                  <c:v>30.911111111111111</c:v>
                </c:pt>
                <c:pt idx="6859">
                  <c:v>30.972222222222221</c:v>
                </c:pt>
                <c:pt idx="6860">
                  <c:v>31.711111111111109</c:v>
                </c:pt>
                <c:pt idx="6861">
                  <c:v>31.638888888888889</c:v>
                </c:pt>
                <c:pt idx="6862">
                  <c:v>32.327777777777776</c:v>
                </c:pt>
                <c:pt idx="6863">
                  <c:v>32.861111111111114</c:v>
                </c:pt>
                <c:pt idx="6864">
                  <c:v>32.68888888888889</c:v>
                </c:pt>
                <c:pt idx="6865">
                  <c:v>33.261111111111113</c:v>
                </c:pt>
                <c:pt idx="6866">
                  <c:v>33.388888888888886</c:v>
                </c:pt>
                <c:pt idx="6867">
                  <c:v>33.449999999999996</c:v>
                </c:pt>
                <c:pt idx="6868">
                  <c:v>33.661111111111111</c:v>
                </c:pt>
                <c:pt idx="6869">
                  <c:v>34.25</c:v>
                </c:pt>
                <c:pt idx="6870">
                  <c:v>34.638888888888886</c:v>
                </c:pt>
                <c:pt idx="6871">
                  <c:v>34.85</c:v>
                </c:pt>
                <c:pt idx="6872">
                  <c:v>34.861111111111107</c:v>
                </c:pt>
                <c:pt idx="6873">
                  <c:v>34.727777777777781</c:v>
                </c:pt>
                <c:pt idx="6874">
                  <c:v>34.177777777777777</c:v>
                </c:pt>
                <c:pt idx="6875">
                  <c:v>35.527777777777779</c:v>
                </c:pt>
                <c:pt idx="6876">
                  <c:v>35.227777777777774</c:v>
                </c:pt>
                <c:pt idx="6877">
                  <c:v>35.072222222222216</c:v>
                </c:pt>
                <c:pt idx="6878">
                  <c:v>35.738888888888887</c:v>
                </c:pt>
                <c:pt idx="6879">
                  <c:v>35.749999999999993</c:v>
                </c:pt>
                <c:pt idx="6880">
                  <c:v>36.06111111111111</c:v>
                </c:pt>
                <c:pt idx="6881">
                  <c:v>35.961111111111116</c:v>
                </c:pt>
                <c:pt idx="6882">
                  <c:v>36.15</c:v>
                </c:pt>
                <c:pt idx="6883">
                  <c:v>33.93888888888889</c:v>
                </c:pt>
                <c:pt idx="6884">
                  <c:v>33.299999999999997</c:v>
                </c:pt>
                <c:pt idx="6885">
                  <c:v>33.177777777777777</c:v>
                </c:pt>
                <c:pt idx="6886">
                  <c:v>32.011111111111113</c:v>
                </c:pt>
                <c:pt idx="6887">
                  <c:v>31.177777777777781</c:v>
                </c:pt>
                <c:pt idx="6888">
                  <c:v>31.05</c:v>
                </c:pt>
                <c:pt idx="6889">
                  <c:v>31.12222222222222</c:v>
                </c:pt>
                <c:pt idx="6890">
                  <c:v>30.549999999999997</c:v>
                </c:pt>
                <c:pt idx="6891">
                  <c:v>30.038888888888884</c:v>
                </c:pt>
                <c:pt idx="6892">
                  <c:v>29.611111111111107</c:v>
                </c:pt>
                <c:pt idx="6893">
                  <c:v>29.211111111111109</c:v>
                </c:pt>
                <c:pt idx="6894">
                  <c:v>28.8</c:v>
                </c:pt>
                <c:pt idx="6895">
                  <c:v>28.411111111111111</c:v>
                </c:pt>
                <c:pt idx="6896">
                  <c:v>28.038888888888888</c:v>
                </c:pt>
                <c:pt idx="6897">
                  <c:v>28.011111111111113</c:v>
                </c:pt>
                <c:pt idx="6898">
                  <c:v>27.861111111111114</c:v>
                </c:pt>
                <c:pt idx="6899">
                  <c:v>27.522222222222226</c:v>
                </c:pt>
                <c:pt idx="6900">
                  <c:v>27.177777777777777</c:v>
                </c:pt>
                <c:pt idx="6901">
                  <c:v>26.972222222222221</c:v>
                </c:pt>
                <c:pt idx="6902">
                  <c:v>26.572222222222219</c:v>
                </c:pt>
                <c:pt idx="6903">
                  <c:v>26.05</c:v>
                </c:pt>
                <c:pt idx="6904">
                  <c:v>25.45</c:v>
                </c:pt>
                <c:pt idx="6905">
                  <c:v>25.427777777777774</c:v>
                </c:pt>
                <c:pt idx="6906">
                  <c:v>25.422222222222224</c:v>
                </c:pt>
                <c:pt idx="6907">
                  <c:v>25.588888888888889</c:v>
                </c:pt>
                <c:pt idx="6908">
                  <c:v>25.538888888888888</c:v>
                </c:pt>
                <c:pt idx="6909">
                  <c:v>25.388888888888889</c:v>
                </c:pt>
                <c:pt idx="6910">
                  <c:v>25.177777777777774</c:v>
                </c:pt>
                <c:pt idx="6911">
                  <c:v>24.961111111111116</c:v>
                </c:pt>
                <c:pt idx="6912">
                  <c:v>24.727777777777781</c:v>
                </c:pt>
                <c:pt idx="6913">
                  <c:v>24.722222222222221</c:v>
                </c:pt>
                <c:pt idx="6914">
                  <c:v>24.511111111111113</c:v>
                </c:pt>
                <c:pt idx="6915">
                  <c:v>24.161111111111108</c:v>
                </c:pt>
                <c:pt idx="6916">
                  <c:v>24</c:v>
                </c:pt>
                <c:pt idx="6917">
                  <c:v>23.672222222222221</c:v>
                </c:pt>
                <c:pt idx="6918">
                  <c:v>23.400000000000002</c:v>
                </c:pt>
                <c:pt idx="6919">
                  <c:v>23.177777777777777</c:v>
                </c:pt>
                <c:pt idx="6920">
                  <c:v>22.65</c:v>
                </c:pt>
                <c:pt idx="6921">
                  <c:v>22.722222222222225</c:v>
                </c:pt>
                <c:pt idx="6922">
                  <c:v>22.800000000000004</c:v>
                </c:pt>
                <c:pt idx="6923">
                  <c:v>22.65</c:v>
                </c:pt>
                <c:pt idx="6924">
                  <c:v>22.422222222222221</c:v>
                </c:pt>
                <c:pt idx="6925">
                  <c:v>22.31111111111111</c:v>
                </c:pt>
                <c:pt idx="6926">
                  <c:v>22.327777777777776</c:v>
                </c:pt>
                <c:pt idx="6927">
                  <c:v>21.988888888888887</c:v>
                </c:pt>
                <c:pt idx="6928">
                  <c:v>21.772222222222222</c:v>
                </c:pt>
                <c:pt idx="6929">
                  <c:v>21.861111111111107</c:v>
                </c:pt>
                <c:pt idx="6930">
                  <c:v>21.888888888888893</c:v>
                </c:pt>
                <c:pt idx="6931">
                  <c:v>22.027777777777782</c:v>
                </c:pt>
                <c:pt idx="6932">
                  <c:v>22.122222222222216</c:v>
                </c:pt>
                <c:pt idx="6933">
                  <c:v>22.022222222222222</c:v>
                </c:pt>
                <c:pt idx="6934">
                  <c:v>21.888888888888893</c:v>
                </c:pt>
                <c:pt idx="6935">
                  <c:v>21.872222222222224</c:v>
                </c:pt>
                <c:pt idx="6936">
                  <c:v>21.999999999999996</c:v>
                </c:pt>
                <c:pt idx="6937">
                  <c:v>22.288888888888891</c:v>
                </c:pt>
                <c:pt idx="6938">
                  <c:v>22.800000000000004</c:v>
                </c:pt>
                <c:pt idx="6939">
                  <c:v>23.449999999999996</c:v>
                </c:pt>
                <c:pt idx="6940">
                  <c:v>23.588888888888885</c:v>
                </c:pt>
                <c:pt idx="6941">
                  <c:v>24.027777777777779</c:v>
                </c:pt>
                <c:pt idx="6942">
                  <c:v>24.577777777777776</c:v>
                </c:pt>
                <c:pt idx="6943">
                  <c:v>24.877777777777776</c:v>
                </c:pt>
                <c:pt idx="6944">
                  <c:v>26.172222222222221</c:v>
                </c:pt>
                <c:pt idx="6945">
                  <c:v>26.35</c:v>
                </c:pt>
                <c:pt idx="6946">
                  <c:v>26.838888888888889</c:v>
                </c:pt>
                <c:pt idx="6947">
                  <c:v>27.788888888888884</c:v>
                </c:pt>
                <c:pt idx="6948">
                  <c:v>27.411111111111111</c:v>
                </c:pt>
                <c:pt idx="6949">
                  <c:v>27.81111111111111</c:v>
                </c:pt>
                <c:pt idx="6950">
                  <c:v>28.627777777777776</c:v>
                </c:pt>
                <c:pt idx="6951">
                  <c:v>29.738888888888887</c:v>
                </c:pt>
                <c:pt idx="6952">
                  <c:v>29.788888888888891</c:v>
                </c:pt>
                <c:pt idx="6953">
                  <c:v>30.472222222222218</c:v>
                </c:pt>
                <c:pt idx="6954">
                  <c:v>28.822222222222219</c:v>
                </c:pt>
                <c:pt idx="6955">
                  <c:v>27.527777777777775</c:v>
                </c:pt>
                <c:pt idx="6956">
                  <c:v>28.861111111111111</c:v>
                </c:pt>
                <c:pt idx="6957">
                  <c:v>30.027777777777775</c:v>
                </c:pt>
                <c:pt idx="6958">
                  <c:v>30.677777777777777</c:v>
                </c:pt>
                <c:pt idx="6959">
                  <c:v>31.177777777777781</c:v>
                </c:pt>
                <c:pt idx="6960">
                  <c:v>31.327777777777776</c:v>
                </c:pt>
                <c:pt idx="6961">
                  <c:v>31.388888888888889</c:v>
                </c:pt>
                <c:pt idx="6962">
                  <c:v>30.65</c:v>
                </c:pt>
                <c:pt idx="6963">
                  <c:v>30.861111111111107</c:v>
                </c:pt>
                <c:pt idx="6964">
                  <c:v>31.811111111111114</c:v>
                </c:pt>
                <c:pt idx="6965">
                  <c:v>31.461111111111109</c:v>
                </c:pt>
                <c:pt idx="6966">
                  <c:v>31.18888888888889</c:v>
                </c:pt>
                <c:pt idx="6967">
                  <c:v>31.611111111111114</c:v>
                </c:pt>
                <c:pt idx="6968">
                  <c:v>32.15</c:v>
                </c:pt>
                <c:pt idx="6969">
                  <c:v>32.049999999999997</c:v>
                </c:pt>
                <c:pt idx="6970">
                  <c:v>32.427777777777777</c:v>
                </c:pt>
                <c:pt idx="6971">
                  <c:v>32.288888888888891</c:v>
                </c:pt>
                <c:pt idx="6972">
                  <c:v>33.272222222222219</c:v>
                </c:pt>
                <c:pt idx="6973">
                  <c:v>33.638888888888886</c:v>
                </c:pt>
                <c:pt idx="6974">
                  <c:v>32.477777777777774</c:v>
                </c:pt>
                <c:pt idx="6975">
                  <c:v>32.461111111111116</c:v>
                </c:pt>
                <c:pt idx="6976">
                  <c:v>32.411111111111111</c:v>
                </c:pt>
                <c:pt idx="6977">
                  <c:v>32.738888888888894</c:v>
                </c:pt>
                <c:pt idx="6978">
                  <c:v>32.75</c:v>
                </c:pt>
                <c:pt idx="6979">
                  <c:v>31.988888888888887</c:v>
                </c:pt>
                <c:pt idx="6980">
                  <c:v>29.611111111111107</c:v>
                </c:pt>
                <c:pt idx="6981">
                  <c:v>29.288888888888888</c:v>
                </c:pt>
                <c:pt idx="6982">
                  <c:v>29.022222222222219</c:v>
                </c:pt>
                <c:pt idx="6983">
                  <c:v>27.049999999999997</c:v>
                </c:pt>
                <c:pt idx="6984">
                  <c:v>25.43888888888889</c:v>
                </c:pt>
                <c:pt idx="6985">
                  <c:v>23.422222222222221</c:v>
                </c:pt>
                <c:pt idx="6986">
                  <c:v>22.538888888888884</c:v>
                </c:pt>
                <c:pt idx="6987">
                  <c:v>22.37222222222222</c:v>
                </c:pt>
                <c:pt idx="6988">
                  <c:v>22.538888888888884</c:v>
                </c:pt>
                <c:pt idx="6989">
                  <c:v>22.661111111111115</c:v>
                </c:pt>
                <c:pt idx="6990">
                  <c:v>22.838888888888889</c:v>
                </c:pt>
                <c:pt idx="6991">
                  <c:v>23.000000000000004</c:v>
                </c:pt>
                <c:pt idx="6992">
                  <c:v>23.049999999999997</c:v>
                </c:pt>
                <c:pt idx="6993">
                  <c:v>23.227777777777778</c:v>
                </c:pt>
                <c:pt idx="6994">
                  <c:v>23.288888888888888</c:v>
                </c:pt>
                <c:pt idx="6995">
                  <c:v>23.299999999999997</c:v>
                </c:pt>
                <c:pt idx="6996">
                  <c:v>23.511111111111106</c:v>
                </c:pt>
                <c:pt idx="6997">
                  <c:v>23.761111111111109</c:v>
                </c:pt>
                <c:pt idx="6998">
                  <c:v>23.722222222222225</c:v>
                </c:pt>
                <c:pt idx="6999">
                  <c:v>23.649999999999995</c:v>
                </c:pt>
                <c:pt idx="7000">
                  <c:v>23.62222222222222</c:v>
                </c:pt>
                <c:pt idx="7001">
                  <c:v>23.511111111111106</c:v>
                </c:pt>
                <c:pt idx="7002">
                  <c:v>23.061111111111114</c:v>
                </c:pt>
                <c:pt idx="7003">
                  <c:v>22.672222222222224</c:v>
                </c:pt>
                <c:pt idx="7004">
                  <c:v>22.522222222222226</c:v>
                </c:pt>
                <c:pt idx="7005">
                  <c:v>22.45</c:v>
                </c:pt>
                <c:pt idx="7006">
                  <c:v>22.411111111111111</c:v>
                </c:pt>
                <c:pt idx="7007">
                  <c:v>22.361111111111111</c:v>
                </c:pt>
                <c:pt idx="7008">
                  <c:v>22.65</c:v>
                </c:pt>
                <c:pt idx="7009">
                  <c:v>22.788888888888888</c:v>
                </c:pt>
                <c:pt idx="7010">
                  <c:v>22.611111111111111</c:v>
                </c:pt>
                <c:pt idx="7011">
                  <c:v>22.5</c:v>
                </c:pt>
                <c:pt idx="7012">
                  <c:v>22.277777777777775</c:v>
                </c:pt>
                <c:pt idx="7013">
                  <c:v>22.277777777777775</c:v>
                </c:pt>
                <c:pt idx="7014">
                  <c:v>22.049999999999997</c:v>
                </c:pt>
                <c:pt idx="7015">
                  <c:v>21.972222222222221</c:v>
                </c:pt>
                <c:pt idx="7016">
                  <c:v>21.872222222222224</c:v>
                </c:pt>
                <c:pt idx="7017">
                  <c:v>21.750000000000004</c:v>
                </c:pt>
                <c:pt idx="7018">
                  <c:v>21.65</c:v>
                </c:pt>
                <c:pt idx="7019">
                  <c:v>21.527777777777779</c:v>
                </c:pt>
                <c:pt idx="7020">
                  <c:v>21.550000000000004</c:v>
                </c:pt>
                <c:pt idx="7021">
                  <c:v>21.411111111111115</c:v>
                </c:pt>
                <c:pt idx="7022">
                  <c:v>21.272222222222226</c:v>
                </c:pt>
                <c:pt idx="7023">
                  <c:v>21.211111111111116</c:v>
                </c:pt>
                <c:pt idx="7024">
                  <c:v>21.088888888888885</c:v>
                </c:pt>
                <c:pt idx="7025">
                  <c:v>21.149999999999995</c:v>
                </c:pt>
                <c:pt idx="7026">
                  <c:v>21.088888888888885</c:v>
                </c:pt>
                <c:pt idx="7027">
                  <c:v>21.088888888888885</c:v>
                </c:pt>
                <c:pt idx="7028">
                  <c:v>21.06111111111111</c:v>
                </c:pt>
                <c:pt idx="7029">
                  <c:v>21.18888888888889</c:v>
                </c:pt>
                <c:pt idx="7030">
                  <c:v>21.227777777777774</c:v>
                </c:pt>
                <c:pt idx="7031">
                  <c:v>21.322222222222219</c:v>
                </c:pt>
                <c:pt idx="7032">
                  <c:v>21.422222222222224</c:v>
                </c:pt>
                <c:pt idx="7033">
                  <c:v>21.750000000000004</c:v>
                </c:pt>
                <c:pt idx="7034">
                  <c:v>21.977777777777778</c:v>
                </c:pt>
                <c:pt idx="7035">
                  <c:v>22.238888888888891</c:v>
                </c:pt>
                <c:pt idx="7036">
                  <c:v>22.811111111111114</c:v>
                </c:pt>
                <c:pt idx="7037">
                  <c:v>23.311111111111106</c:v>
                </c:pt>
                <c:pt idx="7038">
                  <c:v>23.8</c:v>
                </c:pt>
                <c:pt idx="7039">
                  <c:v>24.072222222222219</c:v>
                </c:pt>
                <c:pt idx="7040">
                  <c:v>24.538888888888888</c:v>
                </c:pt>
                <c:pt idx="7041">
                  <c:v>24.672222222222221</c:v>
                </c:pt>
                <c:pt idx="7042">
                  <c:v>25.138888888888889</c:v>
                </c:pt>
                <c:pt idx="7043">
                  <c:v>25.65</c:v>
                </c:pt>
                <c:pt idx="7044">
                  <c:v>26.199999999999996</c:v>
                </c:pt>
                <c:pt idx="7045">
                  <c:v>26.827777777777779</c:v>
                </c:pt>
                <c:pt idx="7046">
                  <c:v>27.56111111111111</c:v>
                </c:pt>
                <c:pt idx="7047">
                  <c:v>28.161111111111108</c:v>
                </c:pt>
                <c:pt idx="7048">
                  <c:v>28.9</c:v>
                </c:pt>
                <c:pt idx="7049">
                  <c:v>29.250000000000004</c:v>
                </c:pt>
                <c:pt idx="7050">
                  <c:v>29.861111111111111</c:v>
                </c:pt>
                <c:pt idx="7051">
                  <c:v>30.12222222222222</c:v>
                </c:pt>
                <c:pt idx="7052">
                  <c:v>30.661111111111108</c:v>
                </c:pt>
                <c:pt idx="7053">
                  <c:v>30.938888888888886</c:v>
                </c:pt>
                <c:pt idx="7054">
                  <c:v>31.161111111111111</c:v>
                </c:pt>
                <c:pt idx="7055">
                  <c:v>31.972222222222221</c:v>
                </c:pt>
                <c:pt idx="7056">
                  <c:v>32.199999999999996</c:v>
                </c:pt>
                <c:pt idx="7057">
                  <c:v>32.322222222222223</c:v>
                </c:pt>
                <c:pt idx="7058">
                  <c:v>32.911111111111104</c:v>
                </c:pt>
                <c:pt idx="7059">
                  <c:v>33.272222222222219</c:v>
                </c:pt>
                <c:pt idx="7060">
                  <c:v>32.62777777777778</c:v>
                </c:pt>
                <c:pt idx="7061">
                  <c:v>30.538888888888888</c:v>
                </c:pt>
                <c:pt idx="7062">
                  <c:v>27.87777777777778</c:v>
                </c:pt>
                <c:pt idx="7063">
                  <c:v>28.988888888888891</c:v>
                </c:pt>
                <c:pt idx="7064">
                  <c:v>27.977777777777778</c:v>
                </c:pt>
                <c:pt idx="7065">
                  <c:v>26.777777777777779</c:v>
                </c:pt>
                <c:pt idx="7066">
                  <c:v>26.577777777777779</c:v>
                </c:pt>
                <c:pt idx="7067">
                  <c:v>28.87777777777778</c:v>
                </c:pt>
                <c:pt idx="7068">
                  <c:v>29.177777777777774</c:v>
                </c:pt>
                <c:pt idx="7069">
                  <c:v>29.972222222222221</c:v>
                </c:pt>
                <c:pt idx="7070">
                  <c:v>29.911111111111111</c:v>
                </c:pt>
                <c:pt idx="7071">
                  <c:v>30.43888888888889</c:v>
                </c:pt>
                <c:pt idx="7072">
                  <c:v>30.799999999999997</c:v>
                </c:pt>
                <c:pt idx="7073">
                  <c:v>30.877777777777776</c:v>
                </c:pt>
                <c:pt idx="7074">
                  <c:v>30.777777777777779</c:v>
                </c:pt>
                <c:pt idx="7075">
                  <c:v>31.488888888888891</c:v>
                </c:pt>
                <c:pt idx="7076">
                  <c:v>31.488888888888891</c:v>
                </c:pt>
                <c:pt idx="7077">
                  <c:v>30.961111111111112</c:v>
                </c:pt>
                <c:pt idx="7078">
                  <c:v>31.227777777777774</c:v>
                </c:pt>
                <c:pt idx="7079">
                  <c:v>31.361111111111111</c:v>
                </c:pt>
                <c:pt idx="7080">
                  <c:v>31.038888888888891</c:v>
                </c:pt>
                <c:pt idx="7081">
                  <c:v>30.588888888888889</c:v>
                </c:pt>
                <c:pt idx="7082">
                  <c:v>29.827777777777776</c:v>
                </c:pt>
                <c:pt idx="7083">
                  <c:v>28.977777777777774</c:v>
                </c:pt>
                <c:pt idx="7084">
                  <c:v>28.077777777777779</c:v>
                </c:pt>
                <c:pt idx="7085">
                  <c:v>27.388888888888886</c:v>
                </c:pt>
                <c:pt idx="7086">
                  <c:v>26.988888888888887</c:v>
                </c:pt>
                <c:pt idx="7087">
                  <c:v>26.06111111111111</c:v>
                </c:pt>
                <c:pt idx="7088">
                  <c:v>25.988888888888887</c:v>
                </c:pt>
                <c:pt idx="7089">
                  <c:v>26.1</c:v>
                </c:pt>
                <c:pt idx="7090">
                  <c:v>25.511111111111113</c:v>
                </c:pt>
                <c:pt idx="7091">
                  <c:v>24.927777777777781</c:v>
                </c:pt>
                <c:pt idx="7092">
                  <c:v>24.777777777777775</c:v>
                </c:pt>
                <c:pt idx="7093">
                  <c:v>24.888888888888886</c:v>
                </c:pt>
                <c:pt idx="7094">
                  <c:v>24.699999999999996</c:v>
                </c:pt>
                <c:pt idx="7095">
                  <c:v>24.18888888888889</c:v>
                </c:pt>
                <c:pt idx="7096">
                  <c:v>24.2</c:v>
                </c:pt>
                <c:pt idx="7097">
                  <c:v>23.9</c:v>
                </c:pt>
                <c:pt idx="7098">
                  <c:v>23.761111111111109</c:v>
                </c:pt>
                <c:pt idx="7099">
                  <c:v>23.8</c:v>
                </c:pt>
                <c:pt idx="7100">
                  <c:v>23.772222222222226</c:v>
                </c:pt>
                <c:pt idx="7101">
                  <c:v>23.677777777777781</c:v>
                </c:pt>
                <c:pt idx="7102">
                  <c:v>23.511111111111106</c:v>
                </c:pt>
                <c:pt idx="7103">
                  <c:v>23.400000000000002</c:v>
                </c:pt>
                <c:pt idx="7104">
                  <c:v>23.172222222222217</c:v>
                </c:pt>
                <c:pt idx="7105">
                  <c:v>23.049999999999997</c:v>
                </c:pt>
                <c:pt idx="7106">
                  <c:v>22.977777777777778</c:v>
                </c:pt>
                <c:pt idx="7107">
                  <c:v>22.9</c:v>
                </c:pt>
                <c:pt idx="7108">
                  <c:v>22.761111111111109</c:v>
                </c:pt>
                <c:pt idx="7109">
                  <c:v>22.738888888888891</c:v>
                </c:pt>
                <c:pt idx="7110">
                  <c:v>22.7</c:v>
                </c:pt>
                <c:pt idx="7111">
                  <c:v>22.62222222222222</c:v>
                </c:pt>
                <c:pt idx="7112">
                  <c:v>22.788888888888888</c:v>
                </c:pt>
                <c:pt idx="7113">
                  <c:v>22.738888888888891</c:v>
                </c:pt>
                <c:pt idx="7114">
                  <c:v>22.722222222222225</c:v>
                </c:pt>
                <c:pt idx="7115">
                  <c:v>22.62777777777778</c:v>
                </c:pt>
                <c:pt idx="7116">
                  <c:v>22.522222222222226</c:v>
                </c:pt>
                <c:pt idx="7117">
                  <c:v>22.5</c:v>
                </c:pt>
                <c:pt idx="7118">
                  <c:v>22.488888888888891</c:v>
                </c:pt>
                <c:pt idx="7119">
                  <c:v>22.472222222222225</c:v>
                </c:pt>
                <c:pt idx="7120">
                  <c:v>22.422222222222221</c:v>
                </c:pt>
                <c:pt idx="7121">
                  <c:v>22.527777777777775</c:v>
                </c:pt>
                <c:pt idx="7122">
                  <c:v>22.522222222222226</c:v>
                </c:pt>
                <c:pt idx="7123">
                  <c:v>22.388888888888886</c:v>
                </c:pt>
                <c:pt idx="7124">
                  <c:v>22.327777777777776</c:v>
                </c:pt>
                <c:pt idx="7125">
                  <c:v>22.261111111111106</c:v>
                </c:pt>
                <c:pt idx="7126">
                  <c:v>22.261111111111106</c:v>
                </c:pt>
                <c:pt idx="7127">
                  <c:v>22.211111111111112</c:v>
                </c:pt>
                <c:pt idx="7128">
                  <c:v>22.227777777777781</c:v>
                </c:pt>
                <c:pt idx="7129">
                  <c:v>22.322222222222226</c:v>
                </c:pt>
                <c:pt idx="7130">
                  <c:v>22.43888888888889</c:v>
                </c:pt>
                <c:pt idx="7131">
                  <c:v>22.65</c:v>
                </c:pt>
                <c:pt idx="7132">
                  <c:v>23.011111111111113</c:v>
                </c:pt>
                <c:pt idx="7133">
                  <c:v>23.411111111111111</c:v>
                </c:pt>
                <c:pt idx="7134">
                  <c:v>23.427777777777777</c:v>
                </c:pt>
                <c:pt idx="7135">
                  <c:v>23.488888888888891</c:v>
                </c:pt>
                <c:pt idx="7136">
                  <c:v>24.288888888888888</c:v>
                </c:pt>
                <c:pt idx="7137">
                  <c:v>25.349999999999998</c:v>
                </c:pt>
                <c:pt idx="7138">
                  <c:v>25.85</c:v>
                </c:pt>
                <c:pt idx="7139">
                  <c:v>26.361111111111111</c:v>
                </c:pt>
                <c:pt idx="7140">
                  <c:v>26.922222222222217</c:v>
                </c:pt>
                <c:pt idx="7141">
                  <c:v>27.449999999999996</c:v>
                </c:pt>
                <c:pt idx="7142">
                  <c:v>27.56111111111111</c:v>
                </c:pt>
                <c:pt idx="7143">
                  <c:v>27.761111111111109</c:v>
                </c:pt>
                <c:pt idx="7144">
                  <c:v>28.68888888888889</c:v>
                </c:pt>
                <c:pt idx="7145">
                  <c:v>28.738888888888891</c:v>
                </c:pt>
                <c:pt idx="7146">
                  <c:v>29</c:v>
                </c:pt>
                <c:pt idx="7147">
                  <c:v>29.527777777777779</c:v>
                </c:pt>
                <c:pt idx="7148">
                  <c:v>29.827777777777776</c:v>
                </c:pt>
                <c:pt idx="7149">
                  <c:v>29.688888888888886</c:v>
                </c:pt>
                <c:pt idx="7150">
                  <c:v>30.072222222222219</c:v>
                </c:pt>
                <c:pt idx="7151">
                  <c:v>30.261111111111109</c:v>
                </c:pt>
                <c:pt idx="7152">
                  <c:v>30.972222222222221</c:v>
                </c:pt>
                <c:pt idx="7153">
                  <c:v>31.25</c:v>
                </c:pt>
                <c:pt idx="7154">
                  <c:v>31.827777777777779</c:v>
                </c:pt>
                <c:pt idx="7155">
                  <c:v>31.977777777777778</c:v>
                </c:pt>
                <c:pt idx="7156">
                  <c:v>31.838888888888889</c:v>
                </c:pt>
                <c:pt idx="7157">
                  <c:v>31.922222222222217</c:v>
                </c:pt>
                <c:pt idx="7158">
                  <c:v>31.799999999999997</c:v>
                </c:pt>
                <c:pt idx="7159">
                  <c:v>32.511111111111106</c:v>
                </c:pt>
                <c:pt idx="7160">
                  <c:v>32.027777777777779</c:v>
                </c:pt>
                <c:pt idx="7161">
                  <c:v>32.588888888888889</c:v>
                </c:pt>
                <c:pt idx="7162">
                  <c:v>31.849999999999998</c:v>
                </c:pt>
                <c:pt idx="7163">
                  <c:v>31.177777777777781</c:v>
                </c:pt>
                <c:pt idx="7164">
                  <c:v>30.599999999999998</c:v>
                </c:pt>
                <c:pt idx="7165">
                  <c:v>30.15</c:v>
                </c:pt>
                <c:pt idx="7166">
                  <c:v>29.911111111111111</c:v>
                </c:pt>
                <c:pt idx="7167">
                  <c:v>29.772222222222222</c:v>
                </c:pt>
                <c:pt idx="7168">
                  <c:v>29.638888888888886</c:v>
                </c:pt>
                <c:pt idx="7169">
                  <c:v>29.338888888888889</c:v>
                </c:pt>
                <c:pt idx="7170">
                  <c:v>29.138888888888889</c:v>
                </c:pt>
                <c:pt idx="7171">
                  <c:v>28.911111111111115</c:v>
                </c:pt>
                <c:pt idx="7172">
                  <c:v>28.822222222222219</c:v>
                </c:pt>
                <c:pt idx="7173">
                  <c:v>28.672222222222221</c:v>
                </c:pt>
                <c:pt idx="7174">
                  <c:v>28.488888888888887</c:v>
                </c:pt>
                <c:pt idx="7175">
                  <c:v>28.261111111111113</c:v>
                </c:pt>
                <c:pt idx="7176">
                  <c:v>28.161111111111108</c:v>
                </c:pt>
                <c:pt idx="7177">
                  <c:v>28.061111111111114</c:v>
                </c:pt>
                <c:pt idx="7178">
                  <c:v>27.9</c:v>
                </c:pt>
                <c:pt idx="7179">
                  <c:v>27.677777777777774</c:v>
                </c:pt>
                <c:pt idx="7180">
                  <c:v>27.477777777777774</c:v>
                </c:pt>
                <c:pt idx="7181">
                  <c:v>27.322222222222226</c:v>
                </c:pt>
                <c:pt idx="7182">
                  <c:v>27.211111111111112</c:v>
                </c:pt>
                <c:pt idx="7183">
                  <c:v>26.872222222222224</c:v>
                </c:pt>
                <c:pt idx="7184">
                  <c:v>26.12222222222222</c:v>
                </c:pt>
                <c:pt idx="7185">
                  <c:v>25.999999999999996</c:v>
                </c:pt>
                <c:pt idx="7186">
                  <c:v>25.838888888888892</c:v>
                </c:pt>
                <c:pt idx="7187">
                  <c:v>25.949999999999996</c:v>
                </c:pt>
                <c:pt idx="7188">
                  <c:v>25.961111111111112</c:v>
                </c:pt>
                <c:pt idx="7189">
                  <c:v>25.877777777777776</c:v>
                </c:pt>
                <c:pt idx="7190">
                  <c:v>25.822222222222223</c:v>
                </c:pt>
                <c:pt idx="7191">
                  <c:v>25.43888888888889</c:v>
                </c:pt>
                <c:pt idx="7192">
                  <c:v>25.427777777777774</c:v>
                </c:pt>
                <c:pt idx="7193">
                  <c:v>25.277777777777779</c:v>
                </c:pt>
                <c:pt idx="7194">
                  <c:v>25.327777777777779</c:v>
                </c:pt>
                <c:pt idx="7195">
                  <c:v>25.599999999999998</c:v>
                </c:pt>
                <c:pt idx="7196">
                  <c:v>25.477777777777778</c:v>
                </c:pt>
                <c:pt idx="7197">
                  <c:v>24.672222222222221</c:v>
                </c:pt>
                <c:pt idx="7198">
                  <c:v>24.18888888888889</c:v>
                </c:pt>
                <c:pt idx="7199">
                  <c:v>23.972222222222225</c:v>
                </c:pt>
                <c:pt idx="7200">
                  <c:v>23.9</c:v>
                </c:pt>
                <c:pt idx="7201">
                  <c:v>23.62222222222222</c:v>
                </c:pt>
                <c:pt idx="7202">
                  <c:v>23.56111111111111</c:v>
                </c:pt>
                <c:pt idx="7203">
                  <c:v>23.538888888888891</c:v>
                </c:pt>
                <c:pt idx="7204">
                  <c:v>23.477777777777781</c:v>
                </c:pt>
                <c:pt idx="7205">
                  <c:v>23.961111111111109</c:v>
                </c:pt>
                <c:pt idx="7206">
                  <c:v>24.177777777777774</c:v>
                </c:pt>
                <c:pt idx="7207">
                  <c:v>24.261111111111113</c:v>
                </c:pt>
                <c:pt idx="7208">
                  <c:v>24.250000000000004</c:v>
                </c:pt>
                <c:pt idx="7209">
                  <c:v>24.261111111111113</c:v>
                </c:pt>
                <c:pt idx="7210">
                  <c:v>24.211111111111109</c:v>
                </c:pt>
                <c:pt idx="7211">
                  <c:v>24.211111111111109</c:v>
                </c:pt>
                <c:pt idx="7212">
                  <c:v>24.238888888888887</c:v>
                </c:pt>
                <c:pt idx="7213">
                  <c:v>24.277777777777779</c:v>
                </c:pt>
                <c:pt idx="7214">
                  <c:v>24.277777777777779</c:v>
                </c:pt>
                <c:pt idx="7215">
                  <c:v>24.250000000000004</c:v>
                </c:pt>
                <c:pt idx="7216">
                  <c:v>24.288888888888888</c:v>
                </c:pt>
                <c:pt idx="7217">
                  <c:v>24.311111111111114</c:v>
                </c:pt>
                <c:pt idx="7218">
                  <c:v>24.099999999999998</c:v>
                </c:pt>
                <c:pt idx="7219">
                  <c:v>22.938888888888894</c:v>
                </c:pt>
                <c:pt idx="7220">
                  <c:v>22.861111111111114</c:v>
                </c:pt>
                <c:pt idx="7221">
                  <c:v>22.838888888888889</c:v>
                </c:pt>
                <c:pt idx="7222">
                  <c:v>22.661111111111115</c:v>
                </c:pt>
                <c:pt idx="7223">
                  <c:v>23.122222222222224</c:v>
                </c:pt>
                <c:pt idx="7224">
                  <c:v>23.188888888888886</c:v>
                </c:pt>
                <c:pt idx="7225">
                  <c:v>23.150000000000002</c:v>
                </c:pt>
                <c:pt idx="7226">
                  <c:v>22.911111111111108</c:v>
                </c:pt>
                <c:pt idx="7227">
                  <c:v>22.822222222222219</c:v>
                </c:pt>
                <c:pt idx="7228">
                  <c:v>22.738888888888891</c:v>
                </c:pt>
                <c:pt idx="7229">
                  <c:v>22.577777777777779</c:v>
                </c:pt>
                <c:pt idx="7230">
                  <c:v>22.722222222222225</c:v>
                </c:pt>
                <c:pt idx="7231">
                  <c:v>23.172222222222217</c:v>
                </c:pt>
                <c:pt idx="7232">
                  <c:v>23.761111111111109</c:v>
                </c:pt>
                <c:pt idx="7233">
                  <c:v>25.022222222222226</c:v>
                </c:pt>
                <c:pt idx="7234">
                  <c:v>25.749999999999996</c:v>
                </c:pt>
                <c:pt idx="7235">
                  <c:v>26.261111111111109</c:v>
                </c:pt>
                <c:pt idx="7236">
                  <c:v>26.411111111111115</c:v>
                </c:pt>
                <c:pt idx="7237">
                  <c:v>26.477777777777774</c:v>
                </c:pt>
                <c:pt idx="7238">
                  <c:v>26.522222222222219</c:v>
                </c:pt>
                <c:pt idx="7239">
                  <c:v>26.5</c:v>
                </c:pt>
                <c:pt idx="7240">
                  <c:v>26.37222222222222</c:v>
                </c:pt>
                <c:pt idx="7241">
                  <c:v>26.477777777777774</c:v>
                </c:pt>
                <c:pt idx="7242">
                  <c:v>26.677777777777774</c:v>
                </c:pt>
                <c:pt idx="7243">
                  <c:v>26.722222222222218</c:v>
                </c:pt>
                <c:pt idx="7244">
                  <c:v>26.761111111111113</c:v>
                </c:pt>
                <c:pt idx="7245">
                  <c:v>26.861111111111107</c:v>
                </c:pt>
                <c:pt idx="7246">
                  <c:v>26.822222222222223</c:v>
                </c:pt>
                <c:pt idx="7247">
                  <c:v>24.977777777777774</c:v>
                </c:pt>
                <c:pt idx="7248">
                  <c:v>22.861111111111114</c:v>
                </c:pt>
                <c:pt idx="7249">
                  <c:v>23.088888888888889</c:v>
                </c:pt>
                <c:pt idx="7250">
                  <c:v>24.4</c:v>
                </c:pt>
                <c:pt idx="7251">
                  <c:v>25.06111111111111</c:v>
                </c:pt>
                <c:pt idx="7252">
                  <c:v>24.8</c:v>
                </c:pt>
                <c:pt idx="7253">
                  <c:v>25.227777777777774</c:v>
                </c:pt>
                <c:pt idx="7254">
                  <c:v>24.627777777777776</c:v>
                </c:pt>
                <c:pt idx="7255">
                  <c:v>24.699999999999996</c:v>
                </c:pt>
                <c:pt idx="7256">
                  <c:v>24.611111111111107</c:v>
                </c:pt>
                <c:pt idx="7257">
                  <c:v>24.488888888888887</c:v>
                </c:pt>
                <c:pt idx="7258">
                  <c:v>24.527777777777779</c:v>
                </c:pt>
                <c:pt idx="7259">
                  <c:v>24.422222222222217</c:v>
                </c:pt>
                <c:pt idx="7260">
                  <c:v>24.15</c:v>
                </c:pt>
                <c:pt idx="7261">
                  <c:v>24.138888888888889</c:v>
                </c:pt>
                <c:pt idx="7262">
                  <c:v>24.111111111111114</c:v>
                </c:pt>
                <c:pt idx="7263">
                  <c:v>24.272222222222219</c:v>
                </c:pt>
                <c:pt idx="7264">
                  <c:v>24.227777777777778</c:v>
                </c:pt>
                <c:pt idx="7265">
                  <c:v>24.177777777777774</c:v>
                </c:pt>
                <c:pt idx="7266">
                  <c:v>24.099999999999998</c:v>
                </c:pt>
                <c:pt idx="7267">
                  <c:v>23.888888888888889</c:v>
                </c:pt>
                <c:pt idx="7268">
                  <c:v>23.62222222222222</c:v>
                </c:pt>
                <c:pt idx="7269">
                  <c:v>23.538888888888891</c:v>
                </c:pt>
                <c:pt idx="7270">
                  <c:v>23.81111111111111</c:v>
                </c:pt>
                <c:pt idx="7271">
                  <c:v>23.772222222222226</c:v>
                </c:pt>
                <c:pt idx="7272">
                  <c:v>23.427777777777777</c:v>
                </c:pt>
                <c:pt idx="7273">
                  <c:v>23.172222222222217</c:v>
                </c:pt>
                <c:pt idx="7274">
                  <c:v>22.811111111111114</c:v>
                </c:pt>
                <c:pt idx="7275">
                  <c:v>22.838888888888889</c:v>
                </c:pt>
                <c:pt idx="7276">
                  <c:v>22.888888888888889</c:v>
                </c:pt>
                <c:pt idx="7277">
                  <c:v>22.677777777777774</c:v>
                </c:pt>
                <c:pt idx="7278">
                  <c:v>22.62222222222222</c:v>
                </c:pt>
                <c:pt idx="7279">
                  <c:v>22.538888888888884</c:v>
                </c:pt>
                <c:pt idx="7280">
                  <c:v>22.538888888888884</c:v>
                </c:pt>
                <c:pt idx="7281">
                  <c:v>22.727777777777774</c:v>
                </c:pt>
                <c:pt idx="7282">
                  <c:v>22.861111111111114</c:v>
                </c:pt>
                <c:pt idx="7283">
                  <c:v>22.87777777777778</c:v>
                </c:pt>
                <c:pt idx="7284">
                  <c:v>22.922222222222224</c:v>
                </c:pt>
                <c:pt idx="7285">
                  <c:v>23.072222222222223</c:v>
                </c:pt>
                <c:pt idx="7286">
                  <c:v>23.077777777777779</c:v>
                </c:pt>
                <c:pt idx="7287">
                  <c:v>23.049999999999997</c:v>
                </c:pt>
                <c:pt idx="7288">
                  <c:v>22.911111111111108</c:v>
                </c:pt>
                <c:pt idx="7289">
                  <c:v>22.150000000000002</c:v>
                </c:pt>
                <c:pt idx="7290">
                  <c:v>21.322222222222219</c:v>
                </c:pt>
                <c:pt idx="7291">
                  <c:v>21.427777777777774</c:v>
                </c:pt>
                <c:pt idx="7292">
                  <c:v>21.511111111111109</c:v>
                </c:pt>
                <c:pt idx="7293">
                  <c:v>21.472222222222225</c:v>
                </c:pt>
                <c:pt idx="7294">
                  <c:v>21.461111111111109</c:v>
                </c:pt>
                <c:pt idx="7295">
                  <c:v>21.588888888888889</c:v>
                </c:pt>
                <c:pt idx="7296">
                  <c:v>21.45</c:v>
                </c:pt>
                <c:pt idx="7297">
                  <c:v>21.638888888888889</c:v>
                </c:pt>
                <c:pt idx="7298">
                  <c:v>21.849999999999998</c:v>
                </c:pt>
                <c:pt idx="7299">
                  <c:v>21.688888888888894</c:v>
                </c:pt>
                <c:pt idx="7300">
                  <c:v>21.550000000000004</c:v>
                </c:pt>
                <c:pt idx="7301">
                  <c:v>21.37222222222222</c:v>
                </c:pt>
                <c:pt idx="7302">
                  <c:v>21.277777777777775</c:v>
                </c:pt>
                <c:pt idx="7303">
                  <c:v>21.172222222222221</c:v>
                </c:pt>
                <c:pt idx="7304">
                  <c:v>20.811111111111106</c:v>
                </c:pt>
                <c:pt idx="7305">
                  <c:v>20.627777777777776</c:v>
                </c:pt>
                <c:pt idx="7306">
                  <c:v>20.749999999999996</c:v>
                </c:pt>
                <c:pt idx="7307">
                  <c:v>20.37777777777778</c:v>
                </c:pt>
                <c:pt idx="7308">
                  <c:v>20.661111111111108</c:v>
                </c:pt>
                <c:pt idx="7309">
                  <c:v>20.627777777777776</c:v>
                </c:pt>
                <c:pt idx="7310">
                  <c:v>20.661111111111108</c:v>
                </c:pt>
                <c:pt idx="7311">
                  <c:v>20.511111111111113</c:v>
                </c:pt>
                <c:pt idx="7312">
                  <c:v>20.138888888888889</c:v>
                </c:pt>
                <c:pt idx="7313">
                  <c:v>19.888888888888886</c:v>
                </c:pt>
                <c:pt idx="7314">
                  <c:v>19.622222222222216</c:v>
                </c:pt>
                <c:pt idx="7315">
                  <c:v>19.699999999999996</c:v>
                </c:pt>
                <c:pt idx="7316">
                  <c:v>18.600000000000001</c:v>
                </c:pt>
                <c:pt idx="7317">
                  <c:v>18.56111111111111</c:v>
                </c:pt>
                <c:pt idx="7318">
                  <c:v>18.611111111111111</c:v>
                </c:pt>
                <c:pt idx="7319">
                  <c:v>18.127777777777776</c:v>
                </c:pt>
                <c:pt idx="7320">
                  <c:v>17.838888888888889</c:v>
                </c:pt>
                <c:pt idx="7321">
                  <c:v>18.772222222222226</c:v>
                </c:pt>
                <c:pt idx="7322">
                  <c:v>20.37777777777778</c:v>
                </c:pt>
                <c:pt idx="7323">
                  <c:v>21.25</c:v>
                </c:pt>
                <c:pt idx="7324">
                  <c:v>21.688888888888894</c:v>
                </c:pt>
                <c:pt idx="7325">
                  <c:v>22.249999999999996</c:v>
                </c:pt>
                <c:pt idx="7326">
                  <c:v>22.35</c:v>
                </c:pt>
                <c:pt idx="7327">
                  <c:v>21.327777777777779</c:v>
                </c:pt>
                <c:pt idx="7328">
                  <c:v>21.877777777777776</c:v>
                </c:pt>
                <c:pt idx="7329">
                  <c:v>22.422222222222221</c:v>
                </c:pt>
                <c:pt idx="7330">
                  <c:v>22.75</c:v>
                </c:pt>
                <c:pt idx="7331">
                  <c:v>22.922222222222224</c:v>
                </c:pt>
                <c:pt idx="7332">
                  <c:v>21.672222222222224</c:v>
                </c:pt>
                <c:pt idx="7333">
                  <c:v>22.738888888888891</c:v>
                </c:pt>
                <c:pt idx="7334">
                  <c:v>23.238888888888887</c:v>
                </c:pt>
                <c:pt idx="7335">
                  <c:v>23.6</c:v>
                </c:pt>
                <c:pt idx="7336">
                  <c:v>24.122222222222224</c:v>
                </c:pt>
                <c:pt idx="7337">
                  <c:v>24.461111111111112</c:v>
                </c:pt>
                <c:pt idx="7338">
                  <c:v>24.772222222222222</c:v>
                </c:pt>
                <c:pt idx="7339">
                  <c:v>25.211111111111109</c:v>
                </c:pt>
                <c:pt idx="7340">
                  <c:v>25.05</c:v>
                </c:pt>
                <c:pt idx="7341">
                  <c:v>25.572222222222223</c:v>
                </c:pt>
                <c:pt idx="7342">
                  <c:v>26.111111111111111</c:v>
                </c:pt>
                <c:pt idx="7343">
                  <c:v>25.922222222222221</c:v>
                </c:pt>
                <c:pt idx="7344">
                  <c:v>25.772222222222222</c:v>
                </c:pt>
                <c:pt idx="7345">
                  <c:v>25.638888888888893</c:v>
                </c:pt>
                <c:pt idx="7346">
                  <c:v>26.7</c:v>
                </c:pt>
                <c:pt idx="7347">
                  <c:v>26.861111111111107</c:v>
                </c:pt>
                <c:pt idx="7348">
                  <c:v>27.449999999999996</c:v>
                </c:pt>
                <c:pt idx="7349">
                  <c:v>27.56111111111111</c:v>
                </c:pt>
                <c:pt idx="7350">
                  <c:v>27.738888888888891</c:v>
                </c:pt>
                <c:pt idx="7351">
                  <c:v>28.322222222222223</c:v>
                </c:pt>
                <c:pt idx="7352">
                  <c:v>28.488888888888887</c:v>
                </c:pt>
                <c:pt idx="7353">
                  <c:v>28.711111111111116</c:v>
                </c:pt>
                <c:pt idx="7354">
                  <c:v>28.677777777777781</c:v>
                </c:pt>
                <c:pt idx="7355">
                  <c:v>28.777777777777775</c:v>
                </c:pt>
                <c:pt idx="7356">
                  <c:v>28.772222222222226</c:v>
                </c:pt>
                <c:pt idx="7357">
                  <c:v>28.62222222222222</c:v>
                </c:pt>
                <c:pt idx="7358">
                  <c:v>28.322222222222223</c:v>
                </c:pt>
                <c:pt idx="7359">
                  <c:v>28.299999999999997</c:v>
                </c:pt>
                <c:pt idx="7360">
                  <c:v>28.222222222222221</c:v>
                </c:pt>
                <c:pt idx="7361">
                  <c:v>27.872222222222224</c:v>
                </c:pt>
                <c:pt idx="7362">
                  <c:v>27.711111111111109</c:v>
                </c:pt>
                <c:pt idx="7363">
                  <c:v>27.62777777777778</c:v>
                </c:pt>
                <c:pt idx="7364">
                  <c:v>27.31111111111111</c:v>
                </c:pt>
                <c:pt idx="7365">
                  <c:v>26.722222222222218</c:v>
                </c:pt>
                <c:pt idx="7366">
                  <c:v>26.622222222222224</c:v>
                </c:pt>
                <c:pt idx="7367">
                  <c:v>26.322222222222219</c:v>
                </c:pt>
                <c:pt idx="7368">
                  <c:v>25.922222222222221</c:v>
                </c:pt>
                <c:pt idx="7369">
                  <c:v>25.488888888888887</c:v>
                </c:pt>
                <c:pt idx="7370">
                  <c:v>24.8</c:v>
                </c:pt>
                <c:pt idx="7371">
                  <c:v>24.099999999999998</c:v>
                </c:pt>
                <c:pt idx="7372">
                  <c:v>23.722222222222225</c:v>
                </c:pt>
                <c:pt idx="7373">
                  <c:v>22.572222222222219</c:v>
                </c:pt>
                <c:pt idx="7374">
                  <c:v>21.7</c:v>
                </c:pt>
                <c:pt idx="7375">
                  <c:v>21.111111111111111</c:v>
                </c:pt>
                <c:pt idx="7376">
                  <c:v>20.538888888888888</c:v>
                </c:pt>
                <c:pt idx="7377">
                  <c:v>20.461111111111109</c:v>
                </c:pt>
                <c:pt idx="7378">
                  <c:v>20.038888888888884</c:v>
                </c:pt>
                <c:pt idx="7379">
                  <c:v>19.322222222222223</c:v>
                </c:pt>
                <c:pt idx="7380">
                  <c:v>19.149999999999999</c:v>
                </c:pt>
                <c:pt idx="7381">
                  <c:v>18.572222222222226</c:v>
                </c:pt>
                <c:pt idx="7382">
                  <c:v>18.411111111111111</c:v>
                </c:pt>
                <c:pt idx="7383">
                  <c:v>18.222222222222221</c:v>
                </c:pt>
                <c:pt idx="7384">
                  <c:v>18.072222222222223</c:v>
                </c:pt>
                <c:pt idx="7385">
                  <c:v>17.977777777777778</c:v>
                </c:pt>
                <c:pt idx="7386">
                  <c:v>17.827777777777779</c:v>
                </c:pt>
                <c:pt idx="7387">
                  <c:v>17.261111111111109</c:v>
                </c:pt>
                <c:pt idx="7388">
                  <c:v>17.038888888888888</c:v>
                </c:pt>
                <c:pt idx="7389">
                  <c:v>16.638888888888889</c:v>
                </c:pt>
                <c:pt idx="7390">
                  <c:v>16.45</c:v>
                </c:pt>
                <c:pt idx="7391">
                  <c:v>16.18888888888889</c:v>
                </c:pt>
                <c:pt idx="7392">
                  <c:v>15.961111111111109</c:v>
                </c:pt>
                <c:pt idx="7393">
                  <c:v>15.72222222222222</c:v>
                </c:pt>
                <c:pt idx="7394">
                  <c:v>15.672222222222222</c:v>
                </c:pt>
                <c:pt idx="7395">
                  <c:v>15.372222222222224</c:v>
                </c:pt>
                <c:pt idx="7396">
                  <c:v>15.18888888888889</c:v>
                </c:pt>
                <c:pt idx="7397">
                  <c:v>15.077777777777778</c:v>
                </c:pt>
                <c:pt idx="7398">
                  <c:v>14.977777777777778</c:v>
                </c:pt>
                <c:pt idx="7399">
                  <c:v>14.661111111111111</c:v>
                </c:pt>
                <c:pt idx="7400">
                  <c:v>14.561111111111112</c:v>
                </c:pt>
                <c:pt idx="7401">
                  <c:v>14.511111111111109</c:v>
                </c:pt>
                <c:pt idx="7402">
                  <c:v>14.5</c:v>
                </c:pt>
                <c:pt idx="7403">
                  <c:v>14.37222222222222</c:v>
                </c:pt>
                <c:pt idx="7404">
                  <c:v>14.33888888888889</c:v>
                </c:pt>
                <c:pt idx="7405">
                  <c:v>14.31111111111111</c:v>
                </c:pt>
                <c:pt idx="7406">
                  <c:v>14.177777777777779</c:v>
                </c:pt>
                <c:pt idx="7407">
                  <c:v>14.122222222222224</c:v>
                </c:pt>
                <c:pt idx="7408">
                  <c:v>13.927777777777777</c:v>
                </c:pt>
                <c:pt idx="7409">
                  <c:v>14.049999999999999</c:v>
                </c:pt>
                <c:pt idx="7410">
                  <c:v>13.977777777777776</c:v>
                </c:pt>
                <c:pt idx="7411">
                  <c:v>13.872222222222222</c:v>
                </c:pt>
                <c:pt idx="7412">
                  <c:v>13.677777777777775</c:v>
                </c:pt>
                <c:pt idx="7413">
                  <c:v>13.688888888888888</c:v>
                </c:pt>
                <c:pt idx="7414">
                  <c:v>13.688888888888888</c:v>
                </c:pt>
                <c:pt idx="7415">
                  <c:v>13.672222222222221</c:v>
                </c:pt>
                <c:pt idx="7416">
                  <c:v>13.8</c:v>
                </c:pt>
                <c:pt idx="7417">
                  <c:v>14.31111111111111</c:v>
                </c:pt>
                <c:pt idx="7418">
                  <c:v>15.738888888888887</c:v>
                </c:pt>
                <c:pt idx="7419">
                  <c:v>17.377777777777776</c:v>
                </c:pt>
                <c:pt idx="7420">
                  <c:v>18.62222222222222</c:v>
                </c:pt>
                <c:pt idx="7421">
                  <c:v>20.372222222222224</c:v>
                </c:pt>
                <c:pt idx="7422">
                  <c:v>21.811111111111114</c:v>
                </c:pt>
                <c:pt idx="7423">
                  <c:v>21.672222222222224</c:v>
                </c:pt>
                <c:pt idx="7424">
                  <c:v>22.37222222222222</c:v>
                </c:pt>
                <c:pt idx="7425">
                  <c:v>23.527777777777775</c:v>
                </c:pt>
                <c:pt idx="7426">
                  <c:v>24.177777777777774</c:v>
                </c:pt>
                <c:pt idx="7427">
                  <c:v>24.538888888888888</c:v>
                </c:pt>
                <c:pt idx="7428">
                  <c:v>25.12222222222222</c:v>
                </c:pt>
                <c:pt idx="7429">
                  <c:v>25.338888888888889</c:v>
                </c:pt>
                <c:pt idx="7430">
                  <c:v>25.788888888888888</c:v>
                </c:pt>
                <c:pt idx="7431">
                  <c:v>26.199999999999996</c:v>
                </c:pt>
                <c:pt idx="7432">
                  <c:v>26.261111111111109</c:v>
                </c:pt>
                <c:pt idx="7433">
                  <c:v>26.31111111111111</c:v>
                </c:pt>
                <c:pt idx="7434">
                  <c:v>26.988888888888887</c:v>
                </c:pt>
                <c:pt idx="7435">
                  <c:v>27.011111111111113</c:v>
                </c:pt>
                <c:pt idx="7436">
                  <c:v>27.772222222222219</c:v>
                </c:pt>
                <c:pt idx="7437">
                  <c:v>27.661111111111115</c:v>
                </c:pt>
                <c:pt idx="7438">
                  <c:v>28.038888888888888</c:v>
                </c:pt>
                <c:pt idx="7439">
                  <c:v>28.261111111111113</c:v>
                </c:pt>
                <c:pt idx="7440">
                  <c:v>28.577777777777776</c:v>
                </c:pt>
                <c:pt idx="7441">
                  <c:v>28.311111111111106</c:v>
                </c:pt>
                <c:pt idx="7442">
                  <c:v>28.738888888888891</c:v>
                </c:pt>
                <c:pt idx="7443">
                  <c:v>29.322222222222223</c:v>
                </c:pt>
                <c:pt idx="7444">
                  <c:v>29.372222222222224</c:v>
                </c:pt>
                <c:pt idx="7445">
                  <c:v>29.93888888888889</c:v>
                </c:pt>
                <c:pt idx="7446">
                  <c:v>29.988888888888891</c:v>
                </c:pt>
                <c:pt idx="7447">
                  <c:v>29.972222222222221</c:v>
                </c:pt>
                <c:pt idx="7448">
                  <c:v>30.661111111111108</c:v>
                </c:pt>
                <c:pt idx="7449">
                  <c:v>30.500000000000004</c:v>
                </c:pt>
                <c:pt idx="7450">
                  <c:v>30.672222222222217</c:v>
                </c:pt>
                <c:pt idx="7451">
                  <c:v>31.072222222222226</c:v>
                </c:pt>
                <c:pt idx="7452">
                  <c:v>30.949999999999996</c:v>
                </c:pt>
                <c:pt idx="7453">
                  <c:v>31.4</c:v>
                </c:pt>
                <c:pt idx="7454">
                  <c:v>31.4</c:v>
                </c:pt>
                <c:pt idx="7455">
                  <c:v>31.738888888888887</c:v>
                </c:pt>
                <c:pt idx="7456">
                  <c:v>31.672222222222224</c:v>
                </c:pt>
                <c:pt idx="7457">
                  <c:v>31.599999999999998</c:v>
                </c:pt>
                <c:pt idx="7458">
                  <c:v>31.722222222222218</c:v>
                </c:pt>
                <c:pt idx="7459">
                  <c:v>31.738888888888887</c:v>
                </c:pt>
                <c:pt idx="7460">
                  <c:v>31.599999999999998</c:v>
                </c:pt>
                <c:pt idx="7461">
                  <c:v>31.7</c:v>
                </c:pt>
                <c:pt idx="7462">
                  <c:v>31.65</c:v>
                </c:pt>
                <c:pt idx="7463">
                  <c:v>31.35</c:v>
                </c:pt>
                <c:pt idx="7464">
                  <c:v>31.322222222222219</c:v>
                </c:pt>
                <c:pt idx="7465">
                  <c:v>30.700000000000003</c:v>
                </c:pt>
                <c:pt idx="7466">
                  <c:v>29.411111111111108</c:v>
                </c:pt>
                <c:pt idx="7467">
                  <c:v>28.861111111111111</c:v>
                </c:pt>
                <c:pt idx="7468">
                  <c:v>27.977777777777778</c:v>
                </c:pt>
                <c:pt idx="7469">
                  <c:v>27.061111111111106</c:v>
                </c:pt>
                <c:pt idx="7470">
                  <c:v>25.06111111111111</c:v>
                </c:pt>
                <c:pt idx="7471">
                  <c:v>23.988888888888891</c:v>
                </c:pt>
                <c:pt idx="7472">
                  <c:v>22.827777777777779</c:v>
                </c:pt>
                <c:pt idx="7473">
                  <c:v>22.611111111111111</c:v>
                </c:pt>
                <c:pt idx="7474">
                  <c:v>22.722222222222225</c:v>
                </c:pt>
                <c:pt idx="7475">
                  <c:v>22.5</c:v>
                </c:pt>
                <c:pt idx="7476">
                  <c:v>22.522222222222226</c:v>
                </c:pt>
                <c:pt idx="7477">
                  <c:v>22.461111111111116</c:v>
                </c:pt>
                <c:pt idx="7478">
                  <c:v>22.111111111111111</c:v>
                </c:pt>
                <c:pt idx="7479">
                  <c:v>21.3</c:v>
                </c:pt>
                <c:pt idx="7480">
                  <c:v>20.922222222222221</c:v>
                </c:pt>
                <c:pt idx="7481">
                  <c:v>20.772222222222222</c:v>
                </c:pt>
                <c:pt idx="7482">
                  <c:v>20.25</c:v>
                </c:pt>
                <c:pt idx="7483">
                  <c:v>19.422222222222217</c:v>
                </c:pt>
                <c:pt idx="7484">
                  <c:v>19.311111111111114</c:v>
                </c:pt>
                <c:pt idx="7485">
                  <c:v>18.827777777777779</c:v>
                </c:pt>
                <c:pt idx="7486">
                  <c:v>18.538888888888891</c:v>
                </c:pt>
                <c:pt idx="7487">
                  <c:v>18.127777777777776</c:v>
                </c:pt>
                <c:pt idx="7488">
                  <c:v>17.722222222222221</c:v>
                </c:pt>
                <c:pt idx="7489">
                  <c:v>17.650000000000002</c:v>
                </c:pt>
                <c:pt idx="7490">
                  <c:v>17.372222222222224</c:v>
                </c:pt>
                <c:pt idx="7491">
                  <c:v>17.222222222222221</c:v>
                </c:pt>
                <c:pt idx="7492">
                  <c:v>17.027777777777775</c:v>
                </c:pt>
                <c:pt idx="7493">
                  <c:v>16.972222222222221</c:v>
                </c:pt>
                <c:pt idx="7494">
                  <c:v>16.7</c:v>
                </c:pt>
                <c:pt idx="7495">
                  <c:v>16.727777777777778</c:v>
                </c:pt>
                <c:pt idx="7496">
                  <c:v>16.772222222222222</c:v>
                </c:pt>
                <c:pt idx="7497">
                  <c:v>16.55</c:v>
                </c:pt>
                <c:pt idx="7498">
                  <c:v>16.488888888888887</c:v>
                </c:pt>
                <c:pt idx="7499">
                  <c:v>16.338888888888885</c:v>
                </c:pt>
                <c:pt idx="7500">
                  <c:v>16.31111111111111</c:v>
                </c:pt>
                <c:pt idx="7501">
                  <c:v>16.288888888888888</c:v>
                </c:pt>
                <c:pt idx="7502">
                  <c:v>16.127777777777776</c:v>
                </c:pt>
                <c:pt idx="7503">
                  <c:v>16.027777777777779</c:v>
                </c:pt>
                <c:pt idx="7504">
                  <c:v>15.972222222222221</c:v>
                </c:pt>
                <c:pt idx="7505">
                  <c:v>15.911111111111111</c:v>
                </c:pt>
                <c:pt idx="7506">
                  <c:v>15.761111111111109</c:v>
                </c:pt>
                <c:pt idx="7507">
                  <c:v>15.52222222222222</c:v>
                </c:pt>
                <c:pt idx="7508">
                  <c:v>15.472222222222223</c:v>
                </c:pt>
                <c:pt idx="7509">
                  <c:v>15.411111111111111</c:v>
                </c:pt>
                <c:pt idx="7510">
                  <c:v>15.338888888888889</c:v>
                </c:pt>
                <c:pt idx="7511">
                  <c:v>15.350000000000001</c:v>
                </c:pt>
                <c:pt idx="7512">
                  <c:v>15.427777777777779</c:v>
                </c:pt>
                <c:pt idx="7513">
                  <c:v>15.761111111111109</c:v>
                </c:pt>
                <c:pt idx="7514">
                  <c:v>16.927777777777777</c:v>
                </c:pt>
                <c:pt idx="7515">
                  <c:v>18.361111111111111</c:v>
                </c:pt>
                <c:pt idx="7516">
                  <c:v>19.749999999999996</c:v>
                </c:pt>
                <c:pt idx="7517">
                  <c:v>20.511111111111113</c:v>
                </c:pt>
                <c:pt idx="7518">
                  <c:v>20.749999999999996</c:v>
                </c:pt>
                <c:pt idx="7519">
                  <c:v>21.588888888888889</c:v>
                </c:pt>
                <c:pt idx="7520">
                  <c:v>23.177777777777777</c:v>
                </c:pt>
                <c:pt idx="7521">
                  <c:v>24.327777777777779</c:v>
                </c:pt>
                <c:pt idx="7522">
                  <c:v>24.549999999999997</c:v>
                </c:pt>
                <c:pt idx="7523">
                  <c:v>25.06111111111111</c:v>
                </c:pt>
                <c:pt idx="7524">
                  <c:v>25.827777777777776</c:v>
                </c:pt>
                <c:pt idx="7525">
                  <c:v>26.827777777777779</c:v>
                </c:pt>
                <c:pt idx="7526">
                  <c:v>27.35</c:v>
                </c:pt>
                <c:pt idx="7527">
                  <c:v>27.611111111111111</c:v>
                </c:pt>
                <c:pt idx="7528">
                  <c:v>28.361111111111107</c:v>
                </c:pt>
                <c:pt idx="7529">
                  <c:v>28.727777777777774</c:v>
                </c:pt>
                <c:pt idx="7530">
                  <c:v>28.777777777777775</c:v>
                </c:pt>
                <c:pt idx="7531">
                  <c:v>29.349999999999998</c:v>
                </c:pt>
                <c:pt idx="7532">
                  <c:v>29.961111111111116</c:v>
                </c:pt>
                <c:pt idx="7533">
                  <c:v>30.261111111111109</c:v>
                </c:pt>
                <c:pt idx="7534">
                  <c:v>30.361111111111114</c:v>
                </c:pt>
                <c:pt idx="7535">
                  <c:v>31.127777777777776</c:v>
                </c:pt>
                <c:pt idx="7536">
                  <c:v>31.199999999999996</c:v>
                </c:pt>
                <c:pt idx="7537">
                  <c:v>31.511111111111109</c:v>
                </c:pt>
                <c:pt idx="7538">
                  <c:v>32.06111111111111</c:v>
                </c:pt>
                <c:pt idx="7539">
                  <c:v>32.18888888888889</c:v>
                </c:pt>
                <c:pt idx="7540">
                  <c:v>32.222222222222221</c:v>
                </c:pt>
                <c:pt idx="7541">
                  <c:v>32.838888888888889</c:v>
                </c:pt>
                <c:pt idx="7542">
                  <c:v>33.172222222222217</c:v>
                </c:pt>
                <c:pt idx="7543">
                  <c:v>33.422222222222217</c:v>
                </c:pt>
                <c:pt idx="7544">
                  <c:v>33.43888888888889</c:v>
                </c:pt>
                <c:pt idx="7545">
                  <c:v>33.572222222222223</c:v>
                </c:pt>
                <c:pt idx="7546">
                  <c:v>33.988888888888894</c:v>
                </c:pt>
                <c:pt idx="7547">
                  <c:v>33.81111111111111</c:v>
                </c:pt>
                <c:pt idx="7548">
                  <c:v>33.988888888888894</c:v>
                </c:pt>
                <c:pt idx="7549">
                  <c:v>34.277777777777779</c:v>
                </c:pt>
                <c:pt idx="7550">
                  <c:v>34</c:v>
                </c:pt>
                <c:pt idx="7551">
                  <c:v>34.200000000000003</c:v>
                </c:pt>
                <c:pt idx="7552">
                  <c:v>33.761111111111106</c:v>
                </c:pt>
                <c:pt idx="7553">
                  <c:v>33.572222222222223</c:v>
                </c:pt>
                <c:pt idx="7554">
                  <c:v>33.638888888888886</c:v>
                </c:pt>
                <c:pt idx="7555">
                  <c:v>33.411111111111111</c:v>
                </c:pt>
                <c:pt idx="7556">
                  <c:v>33.227777777777781</c:v>
                </c:pt>
                <c:pt idx="7557">
                  <c:v>32.888888888888893</c:v>
                </c:pt>
                <c:pt idx="7558">
                  <c:v>32.527777777777779</c:v>
                </c:pt>
                <c:pt idx="7559">
                  <c:v>32.238888888888887</c:v>
                </c:pt>
                <c:pt idx="7560">
                  <c:v>31.788888888888888</c:v>
                </c:pt>
                <c:pt idx="7561">
                  <c:v>31.1</c:v>
                </c:pt>
                <c:pt idx="7562">
                  <c:v>30.277777777777779</c:v>
                </c:pt>
                <c:pt idx="7563">
                  <c:v>29.722222222222221</c:v>
                </c:pt>
                <c:pt idx="7564">
                  <c:v>29.06111111111111</c:v>
                </c:pt>
                <c:pt idx="7565">
                  <c:v>27.849999999999998</c:v>
                </c:pt>
                <c:pt idx="7566">
                  <c:v>26.211111111111116</c:v>
                </c:pt>
                <c:pt idx="7567">
                  <c:v>25.411111111111108</c:v>
                </c:pt>
                <c:pt idx="7568">
                  <c:v>25.022222222222226</c:v>
                </c:pt>
                <c:pt idx="7569">
                  <c:v>25.538888888888888</c:v>
                </c:pt>
                <c:pt idx="7570">
                  <c:v>24.577777777777776</c:v>
                </c:pt>
                <c:pt idx="7571">
                  <c:v>23.638888888888886</c:v>
                </c:pt>
                <c:pt idx="7572">
                  <c:v>24.177777777777774</c:v>
                </c:pt>
                <c:pt idx="7573">
                  <c:v>23.638888888888886</c:v>
                </c:pt>
                <c:pt idx="7574">
                  <c:v>23.35</c:v>
                </c:pt>
                <c:pt idx="7575">
                  <c:v>23.011111111111113</c:v>
                </c:pt>
                <c:pt idx="7576">
                  <c:v>22.738888888888891</c:v>
                </c:pt>
                <c:pt idx="7577">
                  <c:v>22.1</c:v>
                </c:pt>
                <c:pt idx="7578">
                  <c:v>21.577777777777779</c:v>
                </c:pt>
                <c:pt idx="7579">
                  <c:v>21.477777777777774</c:v>
                </c:pt>
                <c:pt idx="7580">
                  <c:v>21.077777777777776</c:v>
                </c:pt>
                <c:pt idx="7581">
                  <c:v>20.538888888888888</c:v>
                </c:pt>
                <c:pt idx="7582">
                  <c:v>20.138888888888889</c:v>
                </c:pt>
                <c:pt idx="7583">
                  <c:v>19.627777777777776</c:v>
                </c:pt>
                <c:pt idx="7584">
                  <c:v>19.400000000000002</c:v>
                </c:pt>
                <c:pt idx="7585">
                  <c:v>19.177777777777774</c:v>
                </c:pt>
                <c:pt idx="7586">
                  <c:v>18.861111111111111</c:v>
                </c:pt>
                <c:pt idx="7587">
                  <c:v>18.661111111111111</c:v>
                </c:pt>
                <c:pt idx="7588">
                  <c:v>18.377777777777776</c:v>
                </c:pt>
                <c:pt idx="7589">
                  <c:v>18.372222222222216</c:v>
                </c:pt>
                <c:pt idx="7590">
                  <c:v>18.411111111111111</c:v>
                </c:pt>
                <c:pt idx="7591">
                  <c:v>18.222222222222221</c:v>
                </c:pt>
                <c:pt idx="7592">
                  <c:v>18.022222222222222</c:v>
                </c:pt>
                <c:pt idx="7593">
                  <c:v>18.127777777777776</c:v>
                </c:pt>
                <c:pt idx="7594">
                  <c:v>17.922222222222224</c:v>
                </c:pt>
                <c:pt idx="7595">
                  <c:v>18.188888888888886</c:v>
                </c:pt>
                <c:pt idx="7596">
                  <c:v>18.211111111111112</c:v>
                </c:pt>
                <c:pt idx="7597">
                  <c:v>18.261111111111113</c:v>
                </c:pt>
                <c:pt idx="7598">
                  <c:v>18.338888888888892</c:v>
                </c:pt>
                <c:pt idx="7599">
                  <c:v>18.472222222222221</c:v>
                </c:pt>
                <c:pt idx="7600">
                  <c:v>18.838888888888885</c:v>
                </c:pt>
                <c:pt idx="7601">
                  <c:v>18.722222222222225</c:v>
                </c:pt>
                <c:pt idx="7602">
                  <c:v>19.277777777777779</c:v>
                </c:pt>
                <c:pt idx="7603">
                  <c:v>19.661111111111111</c:v>
                </c:pt>
                <c:pt idx="7604">
                  <c:v>20.011111111111109</c:v>
                </c:pt>
                <c:pt idx="7605">
                  <c:v>20.12777777777778</c:v>
                </c:pt>
                <c:pt idx="7606">
                  <c:v>20.100000000000005</c:v>
                </c:pt>
                <c:pt idx="7607">
                  <c:v>20.022222222222226</c:v>
                </c:pt>
                <c:pt idx="7608">
                  <c:v>20.12777777777778</c:v>
                </c:pt>
                <c:pt idx="7609">
                  <c:v>21.138888888888886</c:v>
                </c:pt>
                <c:pt idx="7610">
                  <c:v>22.061111111111106</c:v>
                </c:pt>
                <c:pt idx="7611">
                  <c:v>22.761111111111109</c:v>
                </c:pt>
                <c:pt idx="7612">
                  <c:v>23.477777777777781</c:v>
                </c:pt>
                <c:pt idx="7613">
                  <c:v>24.072222222222219</c:v>
                </c:pt>
                <c:pt idx="7614">
                  <c:v>24.361111111111107</c:v>
                </c:pt>
                <c:pt idx="7615">
                  <c:v>24.861111111111111</c:v>
                </c:pt>
                <c:pt idx="7616">
                  <c:v>25.749999999999996</c:v>
                </c:pt>
                <c:pt idx="7617">
                  <c:v>26.038888888888891</c:v>
                </c:pt>
                <c:pt idx="7618">
                  <c:v>26.211111111111116</c:v>
                </c:pt>
                <c:pt idx="7619">
                  <c:v>26.35</c:v>
                </c:pt>
                <c:pt idx="7620">
                  <c:v>26.577777777777779</c:v>
                </c:pt>
                <c:pt idx="7621">
                  <c:v>27.088888888888892</c:v>
                </c:pt>
                <c:pt idx="7622">
                  <c:v>27.661111111111115</c:v>
                </c:pt>
                <c:pt idx="7623">
                  <c:v>28.311111111111106</c:v>
                </c:pt>
                <c:pt idx="7624">
                  <c:v>28.338888888888892</c:v>
                </c:pt>
                <c:pt idx="7625">
                  <c:v>29.138888888888889</c:v>
                </c:pt>
                <c:pt idx="7626">
                  <c:v>29.761111111111106</c:v>
                </c:pt>
                <c:pt idx="7627">
                  <c:v>29.672222222222221</c:v>
                </c:pt>
                <c:pt idx="7628">
                  <c:v>30.388888888888889</c:v>
                </c:pt>
                <c:pt idx="7629">
                  <c:v>30.45</c:v>
                </c:pt>
                <c:pt idx="7630">
                  <c:v>30.961111111111112</c:v>
                </c:pt>
                <c:pt idx="7631">
                  <c:v>31.199999999999996</c:v>
                </c:pt>
                <c:pt idx="7632">
                  <c:v>31.538888888888884</c:v>
                </c:pt>
                <c:pt idx="7633">
                  <c:v>32.177777777777777</c:v>
                </c:pt>
                <c:pt idx="7634">
                  <c:v>31.988888888888887</c:v>
                </c:pt>
                <c:pt idx="7635">
                  <c:v>32.327777777777776</c:v>
                </c:pt>
                <c:pt idx="7636">
                  <c:v>32.699999999999996</c:v>
                </c:pt>
                <c:pt idx="7637">
                  <c:v>32.822222222222223</c:v>
                </c:pt>
                <c:pt idx="7638">
                  <c:v>33.038888888888884</c:v>
                </c:pt>
                <c:pt idx="7639">
                  <c:v>34.027777777777779</c:v>
                </c:pt>
                <c:pt idx="7640">
                  <c:v>33.888888888888886</c:v>
                </c:pt>
                <c:pt idx="7641">
                  <c:v>33.75</c:v>
                </c:pt>
                <c:pt idx="7642">
                  <c:v>34.12777777777778</c:v>
                </c:pt>
                <c:pt idx="7643">
                  <c:v>34.288888888888884</c:v>
                </c:pt>
                <c:pt idx="7644">
                  <c:v>34.272222222222219</c:v>
                </c:pt>
                <c:pt idx="7645">
                  <c:v>34.361111111111107</c:v>
                </c:pt>
                <c:pt idx="7646">
                  <c:v>34.377777777777773</c:v>
                </c:pt>
                <c:pt idx="7647">
                  <c:v>34.661111111111111</c:v>
                </c:pt>
                <c:pt idx="7648">
                  <c:v>34.522222222222219</c:v>
                </c:pt>
                <c:pt idx="7649">
                  <c:v>34.538888888888891</c:v>
                </c:pt>
                <c:pt idx="7650">
                  <c:v>34.65</c:v>
                </c:pt>
                <c:pt idx="7651">
                  <c:v>34.461111111111109</c:v>
                </c:pt>
                <c:pt idx="7652">
                  <c:v>34.522222222222219</c:v>
                </c:pt>
                <c:pt idx="7653">
                  <c:v>34.450000000000003</c:v>
                </c:pt>
                <c:pt idx="7654">
                  <c:v>34.18888888888889</c:v>
                </c:pt>
                <c:pt idx="7655">
                  <c:v>33.800000000000004</c:v>
                </c:pt>
                <c:pt idx="7656">
                  <c:v>32.388888888888886</c:v>
                </c:pt>
                <c:pt idx="7657">
                  <c:v>32.027777777777779</c:v>
                </c:pt>
                <c:pt idx="7658">
                  <c:v>31.427777777777774</c:v>
                </c:pt>
                <c:pt idx="7659">
                  <c:v>30.161111111111115</c:v>
                </c:pt>
                <c:pt idx="7660">
                  <c:v>29.411111111111108</c:v>
                </c:pt>
                <c:pt idx="7661">
                  <c:v>28.677777777777781</c:v>
                </c:pt>
                <c:pt idx="7662">
                  <c:v>28.061111111111114</c:v>
                </c:pt>
                <c:pt idx="7663">
                  <c:v>27.55</c:v>
                </c:pt>
                <c:pt idx="7664">
                  <c:v>27.088888888888892</c:v>
                </c:pt>
                <c:pt idx="7665">
                  <c:v>26.761111111111113</c:v>
                </c:pt>
                <c:pt idx="7666">
                  <c:v>26.472222222222225</c:v>
                </c:pt>
                <c:pt idx="7667">
                  <c:v>26.127777777777776</c:v>
                </c:pt>
                <c:pt idx="7668">
                  <c:v>25.911111111111111</c:v>
                </c:pt>
                <c:pt idx="7669">
                  <c:v>25.572222222222223</c:v>
                </c:pt>
                <c:pt idx="7670">
                  <c:v>25.349999999999998</c:v>
                </c:pt>
                <c:pt idx="7671">
                  <c:v>25.261111111111109</c:v>
                </c:pt>
                <c:pt idx="7672">
                  <c:v>25.077777777777776</c:v>
                </c:pt>
                <c:pt idx="7673">
                  <c:v>24.927777777777781</c:v>
                </c:pt>
                <c:pt idx="7674">
                  <c:v>24.877777777777776</c:v>
                </c:pt>
                <c:pt idx="7675">
                  <c:v>24.81111111111111</c:v>
                </c:pt>
                <c:pt idx="7676">
                  <c:v>24.688888888888886</c:v>
                </c:pt>
                <c:pt idx="7677">
                  <c:v>24.627777777777776</c:v>
                </c:pt>
                <c:pt idx="7678">
                  <c:v>24.561111111111106</c:v>
                </c:pt>
                <c:pt idx="7679">
                  <c:v>24.477777777777778</c:v>
                </c:pt>
                <c:pt idx="7680">
                  <c:v>24.4</c:v>
                </c:pt>
                <c:pt idx="7681">
                  <c:v>24.322222222222223</c:v>
                </c:pt>
                <c:pt idx="7682">
                  <c:v>24.261111111111113</c:v>
                </c:pt>
                <c:pt idx="7683">
                  <c:v>24.2</c:v>
                </c:pt>
                <c:pt idx="7684">
                  <c:v>24.138888888888889</c:v>
                </c:pt>
                <c:pt idx="7685">
                  <c:v>24.177777777777774</c:v>
                </c:pt>
                <c:pt idx="7686">
                  <c:v>24.172222222222224</c:v>
                </c:pt>
                <c:pt idx="7687">
                  <c:v>24.327777777777779</c:v>
                </c:pt>
                <c:pt idx="7688">
                  <c:v>24.488888888888887</c:v>
                </c:pt>
                <c:pt idx="7689">
                  <c:v>24.450000000000003</c:v>
                </c:pt>
                <c:pt idx="7690">
                  <c:v>24.522222222222222</c:v>
                </c:pt>
                <c:pt idx="7691">
                  <c:v>24.6</c:v>
                </c:pt>
                <c:pt idx="7692">
                  <c:v>24.627777777777776</c:v>
                </c:pt>
                <c:pt idx="7693">
                  <c:v>24.711111111111112</c:v>
                </c:pt>
                <c:pt idx="7694">
                  <c:v>24.788888888888891</c:v>
                </c:pt>
                <c:pt idx="7695">
                  <c:v>24.861111111111111</c:v>
                </c:pt>
                <c:pt idx="7696">
                  <c:v>24.711111111111112</c:v>
                </c:pt>
                <c:pt idx="7697">
                  <c:v>24.527777777777779</c:v>
                </c:pt>
                <c:pt idx="7698">
                  <c:v>24.277777777777779</c:v>
                </c:pt>
                <c:pt idx="7699">
                  <c:v>23.977777777777774</c:v>
                </c:pt>
                <c:pt idx="7700">
                  <c:v>23.68888888888889</c:v>
                </c:pt>
                <c:pt idx="7701">
                  <c:v>23.461111111111112</c:v>
                </c:pt>
                <c:pt idx="7702">
                  <c:v>23.272222222222222</c:v>
                </c:pt>
                <c:pt idx="7703">
                  <c:v>23.427777777777777</c:v>
                </c:pt>
                <c:pt idx="7704">
                  <c:v>23.499999999999996</c:v>
                </c:pt>
                <c:pt idx="7705">
                  <c:v>23.68888888888889</c:v>
                </c:pt>
                <c:pt idx="7706">
                  <c:v>24.12777777777778</c:v>
                </c:pt>
                <c:pt idx="7707">
                  <c:v>24.627777777777776</c:v>
                </c:pt>
                <c:pt idx="7708">
                  <c:v>24.861111111111111</c:v>
                </c:pt>
                <c:pt idx="7709">
                  <c:v>25.12222222222222</c:v>
                </c:pt>
                <c:pt idx="7710">
                  <c:v>25.738888888888887</c:v>
                </c:pt>
                <c:pt idx="7711">
                  <c:v>26.177777777777781</c:v>
                </c:pt>
                <c:pt idx="7712">
                  <c:v>26.9</c:v>
                </c:pt>
                <c:pt idx="7713">
                  <c:v>27.777777777777779</c:v>
                </c:pt>
                <c:pt idx="7714">
                  <c:v>27.9</c:v>
                </c:pt>
                <c:pt idx="7715">
                  <c:v>28.649999999999995</c:v>
                </c:pt>
                <c:pt idx="7716">
                  <c:v>28.93888888888889</c:v>
                </c:pt>
                <c:pt idx="7717">
                  <c:v>28.93888888888889</c:v>
                </c:pt>
                <c:pt idx="7718">
                  <c:v>29.522222222222222</c:v>
                </c:pt>
                <c:pt idx="7719">
                  <c:v>30.138888888888889</c:v>
                </c:pt>
                <c:pt idx="7720">
                  <c:v>30.522222222222219</c:v>
                </c:pt>
                <c:pt idx="7721">
                  <c:v>30.927777777777777</c:v>
                </c:pt>
                <c:pt idx="7722">
                  <c:v>31.149999999999995</c:v>
                </c:pt>
                <c:pt idx="7723">
                  <c:v>30.777777777777779</c:v>
                </c:pt>
                <c:pt idx="7724">
                  <c:v>31.672222222222224</c:v>
                </c:pt>
                <c:pt idx="7725">
                  <c:v>31.888888888888893</c:v>
                </c:pt>
                <c:pt idx="7726">
                  <c:v>32.25</c:v>
                </c:pt>
                <c:pt idx="7727">
                  <c:v>32.43888888888889</c:v>
                </c:pt>
                <c:pt idx="7728">
                  <c:v>32.62777777777778</c:v>
                </c:pt>
                <c:pt idx="7729">
                  <c:v>33.122222222222227</c:v>
                </c:pt>
                <c:pt idx="7730">
                  <c:v>33.361111111111107</c:v>
                </c:pt>
                <c:pt idx="7731">
                  <c:v>33.68888888888889</c:v>
                </c:pt>
                <c:pt idx="7732">
                  <c:v>33.87777777777778</c:v>
                </c:pt>
                <c:pt idx="7733">
                  <c:v>34.18888888888889</c:v>
                </c:pt>
                <c:pt idx="7734">
                  <c:v>34.411111111111111</c:v>
                </c:pt>
                <c:pt idx="7735">
                  <c:v>34.9</c:v>
                </c:pt>
                <c:pt idx="7736">
                  <c:v>34.87222222222222</c:v>
                </c:pt>
                <c:pt idx="7737">
                  <c:v>34.87777777777778</c:v>
                </c:pt>
                <c:pt idx="7738">
                  <c:v>35.088888888888889</c:v>
                </c:pt>
                <c:pt idx="7739">
                  <c:v>35.138888888888886</c:v>
                </c:pt>
                <c:pt idx="7740">
                  <c:v>35.472222222222221</c:v>
                </c:pt>
                <c:pt idx="7741">
                  <c:v>35.427777777777777</c:v>
                </c:pt>
                <c:pt idx="7742">
                  <c:v>35.411111111111104</c:v>
                </c:pt>
                <c:pt idx="7743">
                  <c:v>35.56111111111111</c:v>
                </c:pt>
                <c:pt idx="7744">
                  <c:v>35.777777777777779</c:v>
                </c:pt>
                <c:pt idx="7745">
                  <c:v>34.611111111111107</c:v>
                </c:pt>
                <c:pt idx="7746">
                  <c:v>34.799999999999997</c:v>
                </c:pt>
                <c:pt idx="7747">
                  <c:v>34.31111111111111</c:v>
                </c:pt>
                <c:pt idx="7748">
                  <c:v>33.327777777777776</c:v>
                </c:pt>
                <c:pt idx="7749">
                  <c:v>32.822222222222223</c:v>
                </c:pt>
                <c:pt idx="7750">
                  <c:v>32.75</c:v>
                </c:pt>
                <c:pt idx="7751">
                  <c:v>32.56111111111111</c:v>
                </c:pt>
                <c:pt idx="7752">
                  <c:v>32.077777777777776</c:v>
                </c:pt>
                <c:pt idx="7753">
                  <c:v>31.722222222222218</c:v>
                </c:pt>
                <c:pt idx="7754">
                  <c:v>31.149999999999995</c:v>
                </c:pt>
                <c:pt idx="7755">
                  <c:v>30.611111111111107</c:v>
                </c:pt>
                <c:pt idx="7756">
                  <c:v>30.261111111111109</c:v>
                </c:pt>
                <c:pt idx="7757">
                  <c:v>29.8</c:v>
                </c:pt>
                <c:pt idx="7758">
                  <c:v>29.261111111111113</c:v>
                </c:pt>
                <c:pt idx="7759">
                  <c:v>28.761111111111109</c:v>
                </c:pt>
                <c:pt idx="7760">
                  <c:v>28.438888888888886</c:v>
                </c:pt>
                <c:pt idx="7761">
                  <c:v>28.111111111111107</c:v>
                </c:pt>
                <c:pt idx="7762">
                  <c:v>27.711111111111109</c:v>
                </c:pt>
                <c:pt idx="7763">
                  <c:v>27.277777777777775</c:v>
                </c:pt>
                <c:pt idx="7764">
                  <c:v>26.938888888888886</c:v>
                </c:pt>
                <c:pt idx="7765">
                  <c:v>26.522222222222219</c:v>
                </c:pt>
                <c:pt idx="7766">
                  <c:v>26.161111111111111</c:v>
                </c:pt>
                <c:pt idx="7767">
                  <c:v>25.727777777777778</c:v>
                </c:pt>
                <c:pt idx="7768">
                  <c:v>25.611111111111107</c:v>
                </c:pt>
                <c:pt idx="7769">
                  <c:v>25.388888888888889</c:v>
                </c:pt>
                <c:pt idx="7770">
                  <c:v>25.2</c:v>
                </c:pt>
                <c:pt idx="7771">
                  <c:v>25.077777777777776</c:v>
                </c:pt>
                <c:pt idx="7772">
                  <c:v>24.87222222222222</c:v>
                </c:pt>
                <c:pt idx="7773">
                  <c:v>24.672222222222221</c:v>
                </c:pt>
                <c:pt idx="7774">
                  <c:v>24.577777777777776</c:v>
                </c:pt>
                <c:pt idx="7775">
                  <c:v>24.349999999999998</c:v>
                </c:pt>
                <c:pt idx="7776">
                  <c:v>24.077777777777779</c:v>
                </c:pt>
                <c:pt idx="7777">
                  <c:v>23.822222222222219</c:v>
                </c:pt>
                <c:pt idx="7778">
                  <c:v>23.62222222222222</c:v>
                </c:pt>
                <c:pt idx="7779">
                  <c:v>23.388888888888886</c:v>
                </c:pt>
                <c:pt idx="7780">
                  <c:v>23.111111111111107</c:v>
                </c:pt>
                <c:pt idx="7781">
                  <c:v>22.849999999999998</c:v>
                </c:pt>
                <c:pt idx="7782">
                  <c:v>22.661111111111115</c:v>
                </c:pt>
                <c:pt idx="7783">
                  <c:v>22.37222222222222</c:v>
                </c:pt>
                <c:pt idx="7784">
                  <c:v>22.472222222222225</c:v>
                </c:pt>
                <c:pt idx="7785">
                  <c:v>22.527777777777775</c:v>
                </c:pt>
                <c:pt idx="7786">
                  <c:v>22.261111111111106</c:v>
                </c:pt>
                <c:pt idx="7787">
                  <c:v>22.31111111111111</c:v>
                </c:pt>
                <c:pt idx="7788">
                  <c:v>22.327777777777776</c:v>
                </c:pt>
                <c:pt idx="7789">
                  <c:v>22.150000000000002</c:v>
                </c:pt>
                <c:pt idx="7790">
                  <c:v>22.061111111111106</c:v>
                </c:pt>
                <c:pt idx="7791">
                  <c:v>21.722222222222218</c:v>
                </c:pt>
                <c:pt idx="7792">
                  <c:v>21.877777777777776</c:v>
                </c:pt>
                <c:pt idx="7793">
                  <c:v>21.411111111111115</c:v>
                </c:pt>
                <c:pt idx="7794">
                  <c:v>21.37222222222222</c:v>
                </c:pt>
                <c:pt idx="7795">
                  <c:v>21.388888888888889</c:v>
                </c:pt>
                <c:pt idx="7796">
                  <c:v>21.427777777777774</c:v>
                </c:pt>
                <c:pt idx="7797">
                  <c:v>21.427777777777774</c:v>
                </c:pt>
                <c:pt idx="7798">
                  <c:v>21.37222222222222</c:v>
                </c:pt>
                <c:pt idx="7799">
                  <c:v>21.25</c:v>
                </c:pt>
                <c:pt idx="7800">
                  <c:v>21.538888888888888</c:v>
                </c:pt>
                <c:pt idx="7801">
                  <c:v>22.538888888888884</c:v>
                </c:pt>
                <c:pt idx="7802">
                  <c:v>23.200000000000003</c:v>
                </c:pt>
                <c:pt idx="7803">
                  <c:v>23.738888888888891</c:v>
                </c:pt>
                <c:pt idx="7804">
                  <c:v>24.099999999999998</c:v>
                </c:pt>
                <c:pt idx="7805">
                  <c:v>24.472222222222221</c:v>
                </c:pt>
                <c:pt idx="7806">
                  <c:v>24.699999999999996</c:v>
                </c:pt>
                <c:pt idx="7807">
                  <c:v>25.15</c:v>
                </c:pt>
                <c:pt idx="7808">
                  <c:v>25.522222222222219</c:v>
                </c:pt>
                <c:pt idx="7809">
                  <c:v>26.172222222222221</c:v>
                </c:pt>
                <c:pt idx="7810">
                  <c:v>26.788888888888888</c:v>
                </c:pt>
                <c:pt idx="7811">
                  <c:v>27.111111111111107</c:v>
                </c:pt>
                <c:pt idx="7812">
                  <c:v>27.7</c:v>
                </c:pt>
                <c:pt idx="7813">
                  <c:v>28.000000000000004</c:v>
                </c:pt>
                <c:pt idx="7814">
                  <c:v>28.000000000000004</c:v>
                </c:pt>
                <c:pt idx="7815">
                  <c:v>28.827777777777776</c:v>
                </c:pt>
                <c:pt idx="7816">
                  <c:v>29.527777777777779</c:v>
                </c:pt>
                <c:pt idx="7817">
                  <c:v>29.888888888888886</c:v>
                </c:pt>
                <c:pt idx="7818">
                  <c:v>30.65</c:v>
                </c:pt>
                <c:pt idx="7819">
                  <c:v>30.772222222222222</c:v>
                </c:pt>
                <c:pt idx="7820">
                  <c:v>31.45</c:v>
                </c:pt>
                <c:pt idx="7821">
                  <c:v>31.577777777777779</c:v>
                </c:pt>
                <c:pt idx="7822">
                  <c:v>31.872222222222224</c:v>
                </c:pt>
                <c:pt idx="7823">
                  <c:v>32.6</c:v>
                </c:pt>
                <c:pt idx="7824">
                  <c:v>32.93888888888889</c:v>
                </c:pt>
                <c:pt idx="7825">
                  <c:v>33.249999999999993</c:v>
                </c:pt>
                <c:pt idx="7826">
                  <c:v>33.377777777777773</c:v>
                </c:pt>
                <c:pt idx="7827">
                  <c:v>33.227777777777781</c:v>
                </c:pt>
                <c:pt idx="7828">
                  <c:v>33.577777777777776</c:v>
                </c:pt>
                <c:pt idx="7829">
                  <c:v>33.588888888888881</c:v>
                </c:pt>
                <c:pt idx="7830">
                  <c:v>34.62222222222222</c:v>
                </c:pt>
                <c:pt idx="7831">
                  <c:v>34.888888888888886</c:v>
                </c:pt>
                <c:pt idx="7832">
                  <c:v>34.377777777777773</c:v>
                </c:pt>
                <c:pt idx="7833">
                  <c:v>34.87777777777778</c:v>
                </c:pt>
                <c:pt idx="7834">
                  <c:v>34.577777777777776</c:v>
                </c:pt>
                <c:pt idx="7835">
                  <c:v>33.727777777777774</c:v>
                </c:pt>
                <c:pt idx="7836">
                  <c:v>33.15</c:v>
                </c:pt>
                <c:pt idx="7837">
                  <c:v>32.588888888888889</c:v>
                </c:pt>
                <c:pt idx="7838">
                  <c:v>32.277777777777771</c:v>
                </c:pt>
                <c:pt idx="7839">
                  <c:v>30.488888888888887</c:v>
                </c:pt>
                <c:pt idx="7840">
                  <c:v>29.611111111111107</c:v>
                </c:pt>
                <c:pt idx="7841">
                  <c:v>29.272222222222219</c:v>
                </c:pt>
                <c:pt idx="7842">
                  <c:v>28.438888888888886</c:v>
                </c:pt>
                <c:pt idx="7843">
                  <c:v>27.477777777777774</c:v>
                </c:pt>
                <c:pt idx="7844">
                  <c:v>27.827777777777779</c:v>
                </c:pt>
                <c:pt idx="7845">
                  <c:v>27.9</c:v>
                </c:pt>
                <c:pt idx="7846">
                  <c:v>27.172222222222221</c:v>
                </c:pt>
                <c:pt idx="7847">
                  <c:v>27.55</c:v>
                </c:pt>
                <c:pt idx="7848">
                  <c:v>27.472222222222221</c:v>
                </c:pt>
                <c:pt idx="7849">
                  <c:v>26.677777777777774</c:v>
                </c:pt>
                <c:pt idx="7850">
                  <c:v>27.022222222222222</c:v>
                </c:pt>
                <c:pt idx="7851">
                  <c:v>27.127777777777776</c:v>
                </c:pt>
                <c:pt idx="7852">
                  <c:v>27.049999999999997</c:v>
                </c:pt>
                <c:pt idx="7853">
                  <c:v>26.988888888888887</c:v>
                </c:pt>
                <c:pt idx="7854">
                  <c:v>27.049999999999997</c:v>
                </c:pt>
                <c:pt idx="7855">
                  <c:v>26.722222222222218</c:v>
                </c:pt>
                <c:pt idx="7856">
                  <c:v>26.072222222222226</c:v>
                </c:pt>
                <c:pt idx="7857">
                  <c:v>25.711111111111112</c:v>
                </c:pt>
                <c:pt idx="7858">
                  <c:v>25.372222222222224</c:v>
                </c:pt>
                <c:pt idx="7859">
                  <c:v>24.927777777777781</c:v>
                </c:pt>
                <c:pt idx="7860">
                  <c:v>24.588888888888892</c:v>
                </c:pt>
                <c:pt idx="7861">
                  <c:v>24.588888888888892</c:v>
                </c:pt>
                <c:pt idx="7862">
                  <c:v>24.461111111111112</c:v>
                </c:pt>
                <c:pt idx="7863">
                  <c:v>24.222222222222218</c:v>
                </c:pt>
                <c:pt idx="7864">
                  <c:v>24.099999999999998</c:v>
                </c:pt>
                <c:pt idx="7865">
                  <c:v>24.022222222222219</c:v>
                </c:pt>
                <c:pt idx="7866">
                  <c:v>23.927777777777774</c:v>
                </c:pt>
                <c:pt idx="7867">
                  <c:v>24.027777777777779</c:v>
                </c:pt>
                <c:pt idx="7868">
                  <c:v>23.988888888888891</c:v>
                </c:pt>
                <c:pt idx="7869">
                  <c:v>24.038888888888884</c:v>
                </c:pt>
                <c:pt idx="7870">
                  <c:v>23.93888888888889</c:v>
                </c:pt>
                <c:pt idx="7871">
                  <c:v>23.9</c:v>
                </c:pt>
                <c:pt idx="7872">
                  <c:v>23.611111111111111</c:v>
                </c:pt>
                <c:pt idx="7873">
                  <c:v>23.177777777777777</c:v>
                </c:pt>
                <c:pt idx="7874">
                  <c:v>23.038888888888888</c:v>
                </c:pt>
                <c:pt idx="7875">
                  <c:v>22.861111111111114</c:v>
                </c:pt>
                <c:pt idx="7876">
                  <c:v>22.727777777777774</c:v>
                </c:pt>
                <c:pt idx="7877">
                  <c:v>22.55</c:v>
                </c:pt>
                <c:pt idx="7878">
                  <c:v>22.611111111111111</c:v>
                </c:pt>
                <c:pt idx="7879">
                  <c:v>22.62777777777778</c:v>
                </c:pt>
                <c:pt idx="7880">
                  <c:v>22.638888888888889</c:v>
                </c:pt>
                <c:pt idx="7881">
                  <c:v>22.600000000000005</c:v>
                </c:pt>
                <c:pt idx="7882">
                  <c:v>22.477777777777774</c:v>
                </c:pt>
                <c:pt idx="7883">
                  <c:v>22.327777777777776</c:v>
                </c:pt>
                <c:pt idx="7884">
                  <c:v>22.138888888888886</c:v>
                </c:pt>
                <c:pt idx="7885">
                  <c:v>21.961111111111112</c:v>
                </c:pt>
                <c:pt idx="7886">
                  <c:v>21.738888888888887</c:v>
                </c:pt>
                <c:pt idx="7887">
                  <c:v>21.7</c:v>
                </c:pt>
                <c:pt idx="7888">
                  <c:v>21.677777777777774</c:v>
                </c:pt>
                <c:pt idx="7889">
                  <c:v>21.511111111111109</c:v>
                </c:pt>
                <c:pt idx="7890">
                  <c:v>21.37777777777778</c:v>
                </c:pt>
                <c:pt idx="7891">
                  <c:v>21.227777777777774</c:v>
                </c:pt>
                <c:pt idx="7892">
                  <c:v>20.988888888888891</c:v>
                </c:pt>
                <c:pt idx="7893">
                  <c:v>21.12222222222222</c:v>
                </c:pt>
                <c:pt idx="7894">
                  <c:v>21.038888888888891</c:v>
                </c:pt>
                <c:pt idx="7895">
                  <c:v>21.011111111111106</c:v>
                </c:pt>
                <c:pt idx="7896">
                  <c:v>21.161111111111111</c:v>
                </c:pt>
                <c:pt idx="7897">
                  <c:v>21.427777777777774</c:v>
                </c:pt>
                <c:pt idx="7898">
                  <c:v>21.922222222222217</c:v>
                </c:pt>
                <c:pt idx="7899">
                  <c:v>22.572222222222219</c:v>
                </c:pt>
                <c:pt idx="7900">
                  <c:v>23.522222222222222</c:v>
                </c:pt>
                <c:pt idx="7901">
                  <c:v>23.722222222222225</c:v>
                </c:pt>
                <c:pt idx="7902">
                  <c:v>24.499999999999996</c:v>
                </c:pt>
                <c:pt idx="7903">
                  <c:v>25.522222222222219</c:v>
                </c:pt>
                <c:pt idx="7904">
                  <c:v>25.700000000000003</c:v>
                </c:pt>
                <c:pt idx="7905">
                  <c:v>26.461111111111109</c:v>
                </c:pt>
                <c:pt idx="7906">
                  <c:v>27.1</c:v>
                </c:pt>
                <c:pt idx="7907">
                  <c:v>27.788888888888884</c:v>
                </c:pt>
                <c:pt idx="7908">
                  <c:v>28.35</c:v>
                </c:pt>
                <c:pt idx="7909">
                  <c:v>29.050000000000004</c:v>
                </c:pt>
                <c:pt idx="7910">
                  <c:v>29.311111111111114</c:v>
                </c:pt>
                <c:pt idx="7911">
                  <c:v>30.12222222222222</c:v>
                </c:pt>
                <c:pt idx="7912">
                  <c:v>30.422222222222224</c:v>
                </c:pt>
                <c:pt idx="7913">
                  <c:v>30.300000000000004</c:v>
                </c:pt>
                <c:pt idx="7914">
                  <c:v>30.872222222222216</c:v>
                </c:pt>
                <c:pt idx="7915">
                  <c:v>31.37222222222222</c:v>
                </c:pt>
                <c:pt idx="7916">
                  <c:v>31.838888888888889</c:v>
                </c:pt>
                <c:pt idx="7917">
                  <c:v>32.43888888888889</c:v>
                </c:pt>
                <c:pt idx="7918">
                  <c:v>32.661111111111111</c:v>
                </c:pt>
                <c:pt idx="7919">
                  <c:v>32.977777777777774</c:v>
                </c:pt>
                <c:pt idx="7920">
                  <c:v>33.088888888888889</c:v>
                </c:pt>
                <c:pt idx="7921">
                  <c:v>33.6</c:v>
                </c:pt>
                <c:pt idx="7922">
                  <c:v>33.43888888888889</c:v>
                </c:pt>
                <c:pt idx="7923">
                  <c:v>33.227777777777781</c:v>
                </c:pt>
                <c:pt idx="7924">
                  <c:v>33.011111111111113</c:v>
                </c:pt>
                <c:pt idx="7925">
                  <c:v>33.911111111111111</c:v>
                </c:pt>
                <c:pt idx="7926">
                  <c:v>34.06111111111111</c:v>
                </c:pt>
                <c:pt idx="7927">
                  <c:v>33.961111111111109</c:v>
                </c:pt>
                <c:pt idx="7928">
                  <c:v>34.299999999999997</c:v>
                </c:pt>
                <c:pt idx="7929">
                  <c:v>36.411111111111111</c:v>
                </c:pt>
                <c:pt idx="7930">
                  <c:v>38.827777777777776</c:v>
                </c:pt>
                <c:pt idx="7931">
                  <c:v>34.87222222222222</c:v>
                </c:pt>
                <c:pt idx="7932">
                  <c:v>34.722222222222221</c:v>
                </c:pt>
                <c:pt idx="7933">
                  <c:v>34.87777777777778</c:v>
                </c:pt>
                <c:pt idx="7934">
                  <c:v>34.06111111111111</c:v>
                </c:pt>
                <c:pt idx="7935">
                  <c:v>34.272222222222219</c:v>
                </c:pt>
                <c:pt idx="7936">
                  <c:v>34.072222222222223</c:v>
                </c:pt>
                <c:pt idx="7937">
                  <c:v>34.011111111111113</c:v>
                </c:pt>
                <c:pt idx="7938">
                  <c:v>33.577777777777776</c:v>
                </c:pt>
                <c:pt idx="7939">
                  <c:v>33.4</c:v>
                </c:pt>
                <c:pt idx="7940">
                  <c:v>33.427777777777777</c:v>
                </c:pt>
                <c:pt idx="7941">
                  <c:v>32.87777777777778</c:v>
                </c:pt>
                <c:pt idx="7942">
                  <c:v>32.4</c:v>
                </c:pt>
                <c:pt idx="7943">
                  <c:v>31.927777777777777</c:v>
                </c:pt>
                <c:pt idx="7944">
                  <c:v>31.5</c:v>
                </c:pt>
                <c:pt idx="7945">
                  <c:v>31.31111111111111</c:v>
                </c:pt>
                <c:pt idx="7946">
                  <c:v>30.972222222222221</c:v>
                </c:pt>
                <c:pt idx="7947">
                  <c:v>30.677777777777777</c:v>
                </c:pt>
                <c:pt idx="7948">
                  <c:v>30.038888888888884</c:v>
                </c:pt>
                <c:pt idx="7949">
                  <c:v>29.250000000000004</c:v>
                </c:pt>
                <c:pt idx="7950">
                  <c:v>28.649999999999995</c:v>
                </c:pt>
                <c:pt idx="7951">
                  <c:v>27.56111111111111</c:v>
                </c:pt>
                <c:pt idx="7952">
                  <c:v>27.038888888888888</c:v>
                </c:pt>
                <c:pt idx="7953">
                  <c:v>26.277777777777775</c:v>
                </c:pt>
                <c:pt idx="7954">
                  <c:v>25.322222222222219</c:v>
                </c:pt>
                <c:pt idx="7955">
                  <c:v>24.899999999999995</c:v>
                </c:pt>
                <c:pt idx="7956">
                  <c:v>24.8</c:v>
                </c:pt>
                <c:pt idx="7957">
                  <c:v>24.627777777777776</c:v>
                </c:pt>
                <c:pt idx="7958">
                  <c:v>24.077777777777779</c:v>
                </c:pt>
                <c:pt idx="7959">
                  <c:v>23.927777777777774</c:v>
                </c:pt>
                <c:pt idx="7960">
                  <c:v>23.6</c:v>
                </c:pt>
                <c:pt idx="7961">
                  <c:v>23.527777777777775</c:v>
                </c:pt>
                <c:pt idx="7962">
                  <c:v>23.977777777777774</c:v>
                </c:pt>
                <c:pt idx="7963">
                  <c:v>24.977777777777774</c:v>
                </c:pt>
                <c:pt idx="7964">
                  <c:v>24.961111111111116</c:v>
                </c:pt>
                <c:pt idx="7965">
                  <c:v>24.327777777777779</c:v>
                </c:pt>
                <c:pt idx="7966">
                  <c:v>24.172222222222224</c:v>
                </c:pt>
                <c:pt idx="7967">
                  <c:v>24.627777777777776</c:v>
                </c:pt>
                <c:pt idx="7968">
                  <c:v>24.111111111111114</c:v>
                </c:pt>
                <c:pt idx="7969">
                  <c:v>24.411111111111108</c:v>
                </c:pt>
                <c:pt idx="7970">
                  <c:v>24.138888888888889</c:v>
                </c:pt>
                <c:pt idx="7971">
                  <c:v>23.611111111111111</c:v>
                </c:pt>
                <c:pt idx="7972">
                  <c:v>23.249999999999996</c:v>
                </c:pt>
                <c:pt idx="7973">
                  <c:v>22.838888888888889</c:v>
                </c:pt>
                <c:pt idx="7974">
                  <c:v>22.5</c:v>
                </c:pt>
                <c:pt idx="7975">
                  <c:v>22.188888888888886</c:v>
                </c:pt>
                <c:pt idx="7976">
                  <c:v>22.150000000000002</c:v>
                </c:pt>
                <c:pt idx="7977">
                  <c:v>22.261111111111106</c:v>
                </c:pt>
                <c:pt idx="7978">
                  <c:v>22.35</c:v>
                </c:pt>
                <c:pt idx="7979">
                  <c:v>22.138888888888886</c:v>
                </c:pt>
                <c:pt idx="7980">
                  <c:v>21.877777777777776</c:v>
                </c:pt>
                <c:pt idx="7981">
                  <c:v>21.577777777777779</c:v>
                </c:pt>
                <c:pt idx="7982">
                  <c:v>21.599999999999998</c:v>
                </c:pt>
                <c:pt idx="7983">
                  <c:v>21.461111111111109</c:v>
                </c:pt>
                <c:pt idx="7984">
                  <c:v>21.422222222222224</c:v>
                </c:pt>
                <c:pt idx="7985">
                  <c:v>21.1</c:v>
                </c:pt>
                <c:pt idx="7986">
                  <c:v>21.027777777777775</c:v>
                </c:pt>
                <c:pt idx="7987">
                  <c:v>21.027777777777775</c:v>
                </c:pt>
                <c:pt idx="7988">
                  <c:v>20.727777777777778</c:v>
                </c:pt>
                <c:pt idx="7989">
                  <c:v>20.772222222222222</c:v>
                </c:pt>
                <c:pt idx="7990">
                  <c:v>20.822222222222223</c:v>
                </c:pt>
                <c:pt idx="7991">
                  <c:v>21.011111111111106</c:v>
                </c:pt>
                <c:pt idx="7992">
                  <c:v>21.238888888888891</c:v>
                </c:pt>
                <c:pt idx="7993">
                  <c:v>21.45</c:v>
                </c:pt>
                <c:pt idx="7994">
                  <c:v>21.761111111111113</c:v>
                </c:pt>
                <c:pt idx="7995">
                  <c:v>22.027777777777782</c:v>
                </c:pt>
                <c:pt idx="7996">
                  <c:v>22.861111111111114</c:v>
                </c:pt>
                <c:pt idx="7997">
                  <c:v>23.372222222222216</c:v>
                </c:pt>
                <c:pt idx="7998">
                  <c:v>23.977777777777774</c:v>
                </c:pt>
                <c:pt idx="7999">
                  <c:v>25.361111111111114</c:v>
                </c:pt>
                <c:pt idx="8000">
                  <c:v>26.25</c:v>
                </c:pt>
                <c:pt idx="8001">
                  <c:v>26.572222222222219</c:v>
                </c:pt>
                <c:pt idx="8002">
                  <c:v>27.377777777777776</c:v>
                </c:pt>
                <c:pt idx="8003">
                  <c:v>27.638888888888889</c:v>
                </c:pt>
                <c:pt idx="8004">
                  <c:v>27.87777777777778</c:v>
                </c:pt>
                <c:pt idx="8005">
                  <c:v>28.822222222222219</c:v>
                </c:pt>
                <c:pt idx="8006">
                  <c:v>29.672222222222221</c:v>
                </c:pt>
                <c:pt idx="8007">
                  <c:v>30.277777777777779</c:v>
                </c:pt>
                <c:pt idx="8008">
                  <c:v>30.900000000000002</c:v>
                </c:pt>
                <c:pt idx="8009">
                  <c:v>30.977777777777781</c:v>
                </c:pt>
                <c:pt idx="8010">
                  <c:v>31.322222222222219</c:v>
                </c:pt>
                <c:pt idx="8011">
                  <c:v>31.999999999999996</c:v>
                </c:pt>
                <c:pt idx="8012">
                  <c:v>32.411111111111111</c:v>
                </c:pt>
                <c:pt idx="8013">
                  <c:v>32.227777777777781</c:v>
                </c:pt>
                <c:pt idx="8014">
                  <c:v>32.67777777777777</c:v>
                </c:pt>
                <c:pt idx="8015">
                  <c:v>33.188888888888883</c:v>
                </c:pt>
                <c:pt idx="8016">
                  <c:v>33.222222222222221</c:v>
                </c:pt>
                <c:pt idx="8017">
                  <c:v>33.111111111111107</c:v>
                </c:pt>
                <c:pt idx="8018">
                  <c:v>33.43888888888889</c:v>
                </c:pt>
                <c:pt idx="8019">
                  <c:v>33.727777777777774</c:v>
                </c:pt>
                <c:pt idx="8020">
                  <c:v>33.9</c:v>
                </c:pt>
                <c:pt idx="8021">
                  <c:v>33.861111111111114</c:v>
                </c:pt>
                <c:pt idx="8022">
                  <c:v>34.200000000000003</c:v>
                </c:pt>
                <c:pt idx="8023">
                  <c:v>34.761111111111106</c:v>
                </c:pt>
                <c:pt idx="8024">
                  <c:v>34.711111111111116</c:v>
                </c:pt>
                <c:pt idx="8025">
                  <c:v>34.327777777777783</c:v>
                </c:pt>
                <c:pt idx="8026">
                  <c:v>35.111111111111114</c:v>
                </c:pt>
                <c:pt idx="8027">
                  <c:v>35</c:v>
                </c:pt>
                <c:pt idx="8028">
                  <c:v>35.277777777777779</c:v>
                </c:pt>
                <c:pt idx="8029">
                  <c:v>34.372222222222227</c:v>
                </c:pt>
                <c:pt idx="8030">
                  <c:v>34.011111111111113</c:v>
                </c:pt>
                <c:pt idx="8031">
                  <c:v>33.777777777777779</c:v>
                </c:pt>
                <c:pt idx="8032">
                  <c:v>34.25</c:v>
                </c:pt>
                <c:pt idx="8033">
                  <c:v>34.050000000000004</c:v>
                </c:pt>
                <c:pt idx="8034">
                  <c:v>33.6</c:v>
                </c:pt>
                <c:pt idx="8035">
                  <c:v>31.661111111111108</c:v>
                </c:pt>
                <c:pt idx="8036">
                  <c:v>28.361111111111107</c:v>
                </c:pt>
                <c:pt idx="8037">
                  <c:v>24.06111111111111</c:v>
                </c:pt>
                <c:pt idx="8038">
                  <c:v>23.55</c:v>
                </c:pt>
                <c:pt idx="8039">
                  <c:v>24.12777777777778</c:v>
                </c:pt>
                <c:pt idx="8040">
                  <c:v>23.95</c:v>
                </c:pt>
                <c:pt idx="8041">
                  <c:v>23.461111111111112</c:v>
                </c:pt>
                <c:pt idx="8042">
                  <c:v>22.7</c:v>
                </c:pt>
                <c:pt idx="8043">
                  <c:v>22.1</c:v>
                </c:pt>
                <c:pt idx="8044">
                  <c:v>22.1</c:v>
                </c:pt>
                <c:pt idx="8045">
                  <c:v>22.011111111111113</c:v>
                </c:pt>
                <c:pt idx="8046">
                  <c:v>22.138888888888886</c:v>
                </c:pt>
                <c:pt idx="8047">
                  <c:v>22.211111111111112</c:v>
                </c:pt>
                <c:pt idx="8048">
                  <c:v>22.227777777777781</c:v>
                </c:pt>
                <c:pt idx="8049">
                  <c:v>22.422222222222221</c:v>
                </c:pt>
                <c:pt idx="8050">
                  <c:v>22.37222222222222</c:v>
                </c:pt>
                <c:pt idx="8051">
                  <c:v>22.461111111111116</c:v>
                </c:pt>
                <c:pt idx="8052">
                  <c:v>22.488888888888891</c:v>
                </c:pt>
                <c:pt idx="8053">
                  <c:v>22.55</c:v>
                </c:pt>
                <c:pt idx="8054">
                  <c:v>22.62777777777778</c:v>
                </c:pt>
                <c:pt idx="8055">
                  <c:v>22.577777777777779</c:v>
                </c:pt>
                <c:pt idx="8056">
                  <c:v>22.572222222222219</c:v>
                </c:pt>
                <c:pt idx="8057">
                  <c:v>22.600000000000005</c:v>
                </c:pt>
                <c:pt idx="8058">
                  <c:v>22.588888888888885</c:v>
                </c:pt>
                <c:pt idx="8059">
                  <c:v>22.511111111111109</c:v>
                </c:pt>
                <c:pt idx="8060">
                  <c:v>22.511111111111109</c:v>
                </c:pt>
                <c:pt idx="8061">
                  <c:v>22.472222222222225</c:v>
                </c:pt>
                <c:pt idx="8062">
                  <c:v>22.461111111111116</c:v>
                </c:pt>
                <c:pt idx="8063">
                  <c:v>22.35</c:v>
                </c:pt>
                <c:pt idx="8064">
                  <c:v>22.322222222222226</c:v>
                </c:pt>
                <c:pt idx="8065">
                  <c:v>22.288888888888891</c:v>
                </c:pt>
                <c:pt idx="8066">
                  <c:v>22.338888888888885</c:v>
                </c:pt>
                <c:pt idx="8067">
                  <c:v>22.422222222222221</c:v>
                </c:pt>
                <c:pt idx="8068">
                  <c:v>22.361111111111111</c:v>
                </c:pt>
                <c:pt idx="8069">
                  <c:v>22.45</c:v>
                </c:pt>
                <c:pt idx="8070">
                  <c:v>22.377777777777776</c:v>
                </c:pt>
                <c:pt idx="8071">
                  <c:v>22.277777777777775</c:v>
                </c:pt>
                <c:pt idx="8072">
                  <c:v>22.238888888888891</c:v>
                </c:pt>
                <c:pt idx="8073">
                  <c:v>22.322222222222226</c:v>
                </c:pt>
                <c:pt idx="8074">
                  <c:v>22.249999999999996</c:v>
                </c:pt>
                <c:pt idx="8075">
                  <c:v>22.327777777777776</c:v>
                </c:pt>
                <c:pt idx="8076">
                  <c:v>22.327777777777776</c:v>
                </c:pt>
                <c:pt idx="8077">
                  <c:v>22.338888888888885</c:v>
                </c:pt>
                <c:pt idx="8078">
                  <c:v>22.377777777777776</c:v>
                </c:pt>
                <c:pt idx="8079">
                  <c:v>22.399999999999995</c:v>
                </c:pt>
                <c:pt idx="8080">
                  <c:v>22.377777777777776</c:v>
                </c:pt>
                <c:pt idx="8081">
                  <c:v>22.377777777777776</c:v>
                </c:pt>
                <c:pt idx="8082">
                  <c:v>22.3</c:v>
                </c:pt>
                <c:pt idx="8083">
                  <c:v>22.222222222222221</c:v>
                </c:pt>
                <c:pt idx="8084">
                  <c:v>22.211111111111112</c:v>
                </c:pt>
                <c:pt idx="8085">
                  <c:v>22.222222222222221</c:v>
                </c:pt>
                <c:pt idx="8086">
                  <c:v>22.177777777777777</c:v>
                </c:pt>
                <c:pt idx="8087">
                  <c:v>22.172222222222221</c:v>
                </c:pt>
                <c:pt idx="8088">
                  <c:v>22.177777777777777</c:v>
                </c:pt>
                <c:pt idx="8089">
                  <c:v>22.161111111111111</c:v>
                </c:pt>
                <c:pt idx="8090">
                  <c:v>22.322222222222226</c:v>
                </c:pt>
                <c:pt idx="8091">
                  <c:v>22.411111111111111</c:v>
                </c:pt>
                <c:pt idx="8092">
                  <c:v>22.55</c:v>
                </c:pt>
                <c:pt idx="8093">
                  <c:v>22.738888888888891</c:v>
                </c:pt>
                <c:pt idx="8094">
                  <c:v>23.000000000000004</c:v>
                </c:pt>
                <c:pt idx="8095">
                  <c:v>23.388888888888886</c:v>
                </c:pt>
                <c:pt idx="8096">
                  <c:v>23.711111111111116</c:v>
                </c:pt>
                <c:pt idx="8097">
                  <c:v>23.850000000000005</c:v>
                </c:pt>
                <c:pt idx="8098">
                  <c:v>23.9</c:v>
                </c:pt>
                <c:pt idx="8099">
                  <c:v>23.927777777777774</c:v>
                </c:pt>
                <c:pt idx="8100">
                  <c:v>24.077777777777779</c:v>
                </c:pt>
                <c:pt idx="8101">
                  <c:v>24.588888888888892</c:v>
                </c:pt>
                <c:pt idx="8102">
                  <c:v>24.81111111111111</c:v>
                </c:pt>
                <c:pt idx="8103">
                  <c:v>24.93888888888889</c:v>
                </c:pt>
                <c:pt idx="8104">
                  <c:v>25.172222222222224</c:v>
                </c:pt>
                <c:pt idx="8105">
                  <c:v>25.488888888888887</c:v>
                </c:pt>
                <c:pt idx="8106">
                  <c:v>25.922222222222221</c:v>
                </c:pt>
                <c:pt idx="8107">
                  <c:v>26.538888888888884</c:v>
                </c:pt>
                <c:pt idx="8108">
                  <c:v>26.822222222222223</c:v>
                </c:pt>
                <c:pt idx="8109">
                  <c:v>27.361111111111111</c:v>
                </c:pt>
                <c:pt idx="8110">
                  <c:v>27.572222222222219</c:v>
                </c:pt>
                <c:pt idx="8111">
                  <c:v>28.011111111111113</c:v>
                </c:pt>
                <c:pt idx="8112">
                  <c:v>28.588888888888885</c:v>
                </c:pt>
                <c:pt idx="8113">
                  <c:v>29.011111111111109</c:v>
                </c:pt>
                <c:pt idx="8114">
                  <c:v>29.072222222222219</c:v>
                </c:pt>
                <c:pt idx="8115">
                  <c:v>29.050000000000004</c:v>
                </c:pt>
                <c:pt idx="8116">
                  <c:v>29.549999999999997</c:v>
                </c:pt>
                <c:pt idx="8117">
                  <c:v>29.738888888888887</c:v>
                </c:pt>
                <c:pt idx="8118">
                  <c:v>29.261111111111113</c:v>
                </c:pt>
                <c:pt idx="8119">
                  <c:v>29.561111111111106</c:v>
                </c:pt>
                <c:pt idx="8120">
                  <c:v>29.361111111111107</c:v>
                </c:pt>
                <c:pt idx="8121">
                  <c:v>29.06111111111111</c:v>
                </c:pt>
                <c:pt idx="8122">
                  <c:v>29.450000000000003</c:v>
                </c:pt>
                <c:pt idx="8123">
                  <c:v>29.327777777777779</c:v>
                </c:pt>
                <c:pt idx="8124">
                  <c:v>29.372222222222224</c:v>
                </c:pt>
                <c:pt idx="8125">
                  <c:v>29.622222222222216</c:v>
                </c:pt>
                <c:pt idx="8126">
                  <c:v>29.522222222222222</c:v>
                </c:pt>
                <c:pt idx="8127">
                  <c:v>29.422222222222217</c:v>
                </c:pt>
                <c:pt idx="8128">
                  <c:v>29.288888888888888</c:v>
                </c:pt>
                <c:pt idx="8129">
                  <c:v>28.977777777777774</c:v>
                </c:pt>
                <c:pt idx="8130">
                  <c:v>29.099999999999998</c:v>
                </c:pt>
                <c:pt idx="8131">
                  <c:v>28.022222222222219</c:v>
                </c:pt>
                <c:pt idx="8132">
                  <c:v>22.611111111111111</c:v>
                </c:pt>
                <c:pt idx="8133">
                  <c:v>21.911111111111108</c:v>
                </c:pt>
                <c:pt idx="8134">
                  <c:v>21.950000000000003</c:v>
                </c:pt>
                <c:pt idx="8135">
                  <c:v>22.172222222222221</c:v>
                </c:pt>
                <c:pt idx="8136">
                  <c:v>22.172222222222221</c:v>
                </c:pt>
                <c:pt idx="8137">
                  <c:v>22.261111111111106</c:v>
                </c:pt>
                <c:pt idx="8138">
                  <c:v>22.45</c:v>
                </c:pt>
                <c:pt idx="8139">
                  <c:v>22.361111111111111</c:v>
                </c:pt>
                <c:pt idx="8140">
                  <c:v>22.411111111111111</c:v>
                </c:pt>
                <c:pt idx="8141">
                  <c:v>22.411111111111111</c:v>
                </c:pt>
                <c:pt idx="8142">
                  <c:v>22.249999999999996</c:v>
                </c:pt>
                <c:pt idx="8143">
                  <c:v>22.35</c:v>
                </c:pt>
                <c:pt idx="8144">
                  <c:v>22.322222222222226</c:v>
                </c:pt>
                <c:pt idx="8145">
                  <c:v>22.222222222222221</c:v>
                </c:pt>
                <c:pt idx="8146">
                  <c:v>22.211111111111112</c:v>
                </c:pt>
                <c:pt idx="8147">
                  <c:v>22.222222222222221</c:v>
                </c:pt>
                <c:pt idx="8148">
                  <c:v>22.3</c:v>
                </c:pt>
                <c:pt idx="8149">
                  <c:v>22.37222222222222</c:v>
                </c:pt>
                <c:pt idx="8150">
                  <c:v>22.377777777777776</c:v>
                </c:pt>
                <c:pt idx="8151">
                  <c:v>22.388888888888886</c:v>
                </c:pt>
                <c:pt idx="8152">
                  <c:v>22.338888888888885</c:v>
                </c:pt>
                <c:pt idx="8153">
                  <c:v>22.249999999999996</c:v>
                </c:pt>
                <c:pt idx="8154">
                  <c:v>22.261111111111106</c:v>
                </c:pt>
                <c:pt idx="8155">
                  <c:v>22.35</c:v>
                </c:pt>
                <c:pt idx="8156">
                  <c:v>22.322222222222226</c:v>
                </c:pt>
                <c:pt idx="8157">
                  <c:v>22.161111111111111</c:v>
                </c:pt>
                <c:pt idx="8158">
                  <c:v>22.150000000000002</c:v>
                </c:pt>
                <c:pt idx="8159">
                  <c:v>22.127777777777776</c:v>
                </c:pt>
                <c:pt idx="8160">
                  <c:v>22.111111111111111</c:v>
                </c:pt>
                <c:pt idx="8161">
                  <c:v>22.111111111111111</c:v>
                </c:pt>
                <c:pt idx="8162">
                  <c:v>22.072222222222223</c:v>
                </c:pt>
                <c:pt idx="8163">
                  <c:v>22.072222222222223</c:v>
                </c:pt>
                <c:pt idx="8164">
                  <c:v>21.988888888888887</c:v>
                </c:pt>
                <c:pt idx="8165">
                  <c:v>21.927777777777777</c:v>
                </c:pt>
                <c:pt idx="8166">
                  <c:v>21.872222222222224</c:v>
                </c:pt>
                <c:pt idx="8167">
                  <c:v>21.822222222222223</c:v>
                </c:pt>
                <c:pt idx="8168">
                  <c:v>21.727777777777778</c:v>
                </c:pt>
                <c:pt idx="8169">
                  <c:v>21.761111111111113</c:v>
                </c:pt>
                <c:pt idx="8170">
                  <c:v>21.572222222222219</c:v>
                </c:pt>
                <c:pt idx="8171">
                  <c:v>21.43888888888889</c:v>
                </c:pt>
                <c:pt idx="8172">
                  <c:v>21.538888888888888</c:v>
                </c:pt>
                <c:pt idx="8173">
                  <c:v>21.62777777777778</c:v>
                </c:pt>
                <c:pt idx="8174">
                  <c:v>21.62777777777778</c:v>
                </c:pt>
                <c:pt idx="8175">
                  <c:v>21.622222222222224</c:v>
                </c:pt>
                <c:pt idx="8176">
                  <c:v>21.477777777777774</c:v>
                </c:pt>
                <c:pt idx="8177">
                  <c:v>21.527777777777779</c:v>
                </c:pt>
                <c:pt idx="8178">
                  <c:v>21.522222222222219</c:v>
                </c:pt>
                <c:pt idx="8179">
                  <c:v>21.477777777777774</c:v>
                </c:pt>
                <c:pt idx="8180">
                  <c:v>21.511111111111109</c:v>
                </c:pt>
                <c:pt idx="8181">
                  <c:v>21.488888888888891</c:v>
                </c:pt>
                <c:pt idx="8182">
                  <c:v>21.5</c:v>
                </c:pt>
                <c:pt idx="8183">
                  <c:v>21.550000000000004</c:v>
                </c:pt>
                <c:pt idx="8184">
                  <c:v>21.722222222222218</c:v>
                </c:pt>
                <c:pt idx="8185">
                  <c:v>21.872222222222224</c:v>
                </c:pt>
                <c:pt idx="8186">
                  <c:v>22.027777777777782</c:v>
                </c:pt>
                <c:pt idx="8187">
                  <c:v>22.45</c:v>
                </c:pt>
                <c:pt idx="8188">
                  <c:v>23.150000000000002</c:v>
                </c:pt>
                <c:pt idx="8189">
                  <c:v>23.56111111111111</c:v>
                </c:pt>
                <c:pt idx="8190">
                  <c:v>23.249999999999996</c:v>
                </c:pt>
                <c:pt idx="8191">
                  <c:v>23.722222222222225</c:v>
                </c:pt>
                <c:pt idx="8192">
                  <c:v>24.272222222222219</c:v>
                </c:pt>
                <c:pt idx="8193">
                  <c:v>24.327777777777779</c:v>
                </c:pt>
                <c:pt idx="8194">
                  <c:v>24.672222222222221</c:v>
                </c:pt>
                <c:pt idx="8195">
                  <c:v>25.37777777777778</c:v>
                </c:pt>
                <c:pt idx="8196">
                  <c:v>26.788888888888888</c:v>
                </c:pt>
                <c:pt idx="8197">
                  <c:v>27.061111111111106</c:v>
                </c:pt>
                <c:pt idx="8198">
                  <c:v>26.977777777777778</c:v>
                </c:pt>
                <c:pt idx="8199">
                  <c:v>27.238888888888887</c:v>
                </c:pt>
                <c:pt idx="8200">
                  <c:v>27.68888888888889</c:v>
                </c:pt>
                <c:pt idx="8201">
                  <c:v>28.111111111111107</c:v>
                </c:pt>
                <c:pt idx="8202">
                  <c:v>28.449999999999996</c:v>
                </c:pt>
                <c:pt idx="8203">
                  <c:v>28.661111111111111</c:v>
                </c:pt>
                <c:pt idx="8204">
                  <c:v>29.538888888888888</c:v>
                </c:pt>
                <c:pt idx="8205">
                  <c:v>29.577777777777776</c:v>
                </c:pt>
                <c:pt idx="8206">
                  <c:v>29.072222222222219</c:v>
                </c:pt>
                <c:pt idx="8207">
                  <c:v>29.827777777777776</c:v>
                </c:pt>
                <c:pt idx="8208">
                  <c:v>30.427777777777774</c:v>
                </c:pt>
                <c:pt idx="8209">
                  <c:v>30.2</c:v>
                </c:pt>
                <c:pt idx="8210">
                  <c:v>30.361111111111114</c:v>
                </c:pt>
                <c:pt idx="8211">
                  <c:v>30.961111111111112</c:v>
                </c:pt>
                <c:pt idx="8212">
                  <c:v>31.322222222222219</c:v>
                </c:pt>
                <c:pt idx="8213">
                  <c:v>30.361111111111114</c:v>
                </c:pt>
                <c:pt idx="8214">
                  <c:v>30.300000000000004</c:v>
                </c:pt>
                <c:pt idx="8215">
                  <c:v>30.599999999999998</c:v>
                </c:pt>
                <c:pt idx="8216">
                  <c:v>31.138888888888886</c:v>
                </c:pt>
                <c:pt idx="8217">
                  <c:v>31.588888888888889</c:v>
                </c:pt>
                <c:pt idx="8218">
                  <c:v>31.088888888888885</c:v>
                </c:pt>
                <c:pt idx="8219">
                  <c:v>31.288888888888884</c:v>
                </c:pt>
                <c:pt idx="8220">
                  <c:v>31.972222222222221</c:v>
                </c:pt>
                <c:pt idx="8221">
                  <c:v>31.811111111111114</c:v>
                </c:pt>
                <c:pt idx="8222">
                  <c:v>31.7</c:v>
                </c:pt>
                <c:pt idx="8223">
                  <c:v>31.611111111111114</c:v>
                </c:pt>
                <c:pt idx="8224">
                  <c:v>30.738888888888887</c:v>
                </c:pt>
                <c:pt idx="8225">
                  <c:v>29.911111111111111</c:v>
                </c:pt>
                <c:pt idx="8226">
                  <c:v>28.888888888888889</c:v>
                </c:pt>
                <c:pt idx="8227">
                  <c:v>28.638888888888886</c:v>
                </c:pt>
                <c:pt idx="8228">
                  <c:v>27.81111111111111</c:v>
                </c:pt>
                <c:pt idx="8229">
                  <c:v>27.588888888888885</c:v>
                </c:pt>
                <c:pt idx="8230">
                  <c:v>27.472222222222221</c:v>
                </c:pt>
                <c:pt idx="8231">
                  <c:v>27.427777777777781</c:v>
                </c:pt>
                <c:pt idx="8232">
                  <c:v>27.522222222222226</c:v>
                </c:pt>
                <c:pt idx="8233">
                  <c:v>27.62777777777778</c:v>
                </c:pt>
                <c:pt idx="8234">
                  <c:v>27.838888888888889</c:v>
                </c:pt>
                <c:pt idx="8235">
                  <c:v>27.788888888888884</c:v>
                </c:pt>
                <c:pt idx="8236">
                  <c:v>27.56111111111111</c:v>
                </c:pt>
                <c:pt idx="8237">
                  <c:v>27.222222222222221</c:v>
                </c:pt>
                <c:pt idx="8238">
                  <c:v>26.772222222222219</c:v>
                </c:pt>
                <c:pt idx="8239">
                  <c:v>26.477777777777774</c:v>
                </c:pt>
                <c:pt idx="8240">
                  <c:v>26.25</c:v>
                </c:pt>
                <c:pt idx="8241">
                  <c:v>26.027777777777775</c:v>
                </c:pt>
                <c:pt idx="8242">
                  <c:v>25.572222222222223</c:v>
                </c:pt>
                <c:pt idx="8243">
                  <c:v>25.18888888888889</c:v>
                </c:pt>
                <c:pt idx="8244">
                  <c:v>25.038888888888884</c:v>
                </c:pt>
                <c:pt idx="8245">
                  <c:v>24.749999999999996</c:v>
                </c:pt>
                <c:pt idx="8246">
                  <c:v>24.85</c:v>
                </c:pt>
                <c:pt idx="8247">
                  <c:v>24.327777777777779</c:v>
                </c:pt>
                <c:pt idx="8248">
                  <c:v>23.977777777777774</c:v>
                </c:pt>
                <c:pt idx="8249">
                  <c:v>23.827777777777779</c:v>
                </c:pt>
                <c:pt idx="8250">
                  <c:v>23.527777777777775</c:v>
                </c:pt>
                <c:pt idx="8251">
                  <c:v>23.35</c:v>
                </c:pt>
                <c:pt idx="8252">
                  <c:v>23.122222222222224</c:v>
                </c:pt>
                <c:pt idx="8253">
                  <c:v>23.061111111111114</c:v>
                </c:pt>
                <c:pt idx="8254">
                  <c:v>22.938888888888894</c:v>
                </c:pt>
                <c:pt idx="8255">
                  <c:v>22.7</c:v>
                </c:pt>
                <c:pt idx="8256">
                  <c:v>22.65</c:v>
                </c:pt>
                <c:pt idx="8257">
                  <c:v>22.527777777777775</c:v>
                </c:pt>
                <c:pt idx="8258">
                  <c:v>22.411111111111111</c:v>
                </c:pt>
                <c:pt idx="8259">
                  <c:v>22.538888888888884</c:v>
                </c:pt>
                <c:pt idx="8260">
                  <c:v>22.377777777777776</c:v>
                </c:pt>
                <c:pt idx="8261">
                  <c:v>22.538888888888884</c:v>
                </c:pt>
                <c:pt idx="8262">
                  <c:v>22.711111111111109</c:v>
                </c:pt>
                <c:pt idx="8263">
                  <c:v>22.55</c:v>
                </c:pt>
                <c:pt idx="8264">
                  <c:v>22.37222222222222</c:v>
                </c:pt>
                <c:pt idx="8265">
                  <c:v>22.238888888888891</c:v>
                </c:pt>
                <c:pt idx="8266">
                  <c:v>22.038888888888888</c:v>
                </c:pt>
                <c:pt idx="8267">
                  <c:v>21.900000000000002</c:v>
                </c:pt>
                <c:pt idx="8268">
                  <c:v>21.888888888888893</c:v>
                </c:pt>
                <c:pt idx="8269">
                  <c:v>21.861111111111107</c:v>
                </c:pt>
                <c:pt idx="8270">
                  <c:v>21.927777777777777</c:v>
                </c:pt>
                <c:pt idx="8271">
                  <c:v>21.861111111111107</c:v>
                </c:pt>
                <c:pt idx="8272">
                  <c:v>21.788888888888888</c:v>
                </c:pt>
                <c:pt idx="8273">
                  <c:v>21.4</c:v>
                </c:pt>
                <c:pt idx="8274">
                  <c:v>21.599999999999998</c:v>
                </c:pt>
                <c:pt idx="8275">
                  <c:v>21.611111111111114</c:v>
                </c:pt>
                <c:pt idx="8276">
                  <c:v>21.522222222222219</c:v>
                </c:pt>
                <c:pt idx="8277">
                  <c:v>21.388888888888889</c:v>
                </c:pt>
                <c:pt idx="8278">
                  <c:v>21.561111111111114</c:v>
                </c:pt>
                <c:pt idx="8279">
                  <c:v>21.922222222222217</c:v>
                </c:pt>
                <c:pt idx="8280">
                  <c:v>22.172222222222221</c:v>
                </c:pt>
                <c:pt idx="8281">
                  <c:v>22.427777777777781</c:v>
                </c:pt>
                <c:pt idx="8282">
                  <c:v>22.511111111111109</c:v>
                </c:pt>
                <c:pt idx="8283">
                  <c:v>22.638888888888889</c:v>
                </c:pt>
                <c:pt idx="8284">
                  <c:v>22.888888888888889</c:v>
                </c:pt>
                <c:pt idx="8285">
                  <c:v>22.927777777777774</c:v>
                </c:pt>
                <c:pt idx="8286">
                  <c:v>23.022222222222222</c:v>
                </c:pt>
                <c:pt idx="8287">
                  <c:v>23.172222222222217</c:v>
                </c:pt>
                <c:pt idx="8288">
                  <c:v>23.427777777777777</c:v>
                </c:pt>
                <c:pt idx="8289">
                  <c:v>23.838888888888885</c:v>
                </c:pt>
                <c:pt idx="8290">
                  <c:v>24.099999999999998</c:v>
                </c:pt>
                <c:pt idx="8291">
                  <c:v>24.877777777777776</c:v>
                </c:pt>
                <c:pt idx="8292">
                  <c:v>26.011111111111106</c:v>
                </c:pt>
                <c:pt idx="8293">
                  <c:v>27.022222222222222</c:v>
                </c:pt>
                <c:pt idx="8294">
                  <c:v>26.950000000000003</c:v>
                </c:pt>
                <c:pt idx="8295">
                  <c:v>27.150000000000002</c:v>
                </c:pt>
                <c:pt idx="8296">
                  <c:v>27.488888888888891</c:v>
                </c:pt>
                <c:pt idx="8297">
                  <c:v>27.638888888888889</c:v>
                </c:pt>
                <c:pt idx="8298">
                  <c:v>27.977777777777778</c:v>
                </c:pt>
                <c:pt idx="8299">
                  <c:v>27.977777777777778</c:v>
                </c:pt>
                <c:pt idx="8300">
                  <c:v>28.427777777777777</c:v>
                </c:pt>
                <c:pt idx="8301">
                  <c:v>29.250000000000004</c:v>
                </c:pt>
                <c:pt idx="8302">
                  <c:v>28.711111111111116</c:v>
                </c:pt>
                <c:pt idx="8303">
                  <c:v>28.772222222222226</c:v>
                </c:pt>
                <c:pt idx="8304">
                  <c:v>29.322222222222223</c:v>
                </c:pt>
                <c:pt idx="8305">
                  <c:v>29.438888888888886</c:v>
                </c:pt>
                <c:pt idx="8306">
                  <c:v>29.661111111111111</c:v>
                </c:pt>
                <c:pt idx="8307">
                  <c:v>29.277777777777779</c:v>
                </c:pt>
                <c:pt idx="8308">
                  <c:v>29.411111111111108</c:v>
                </c:pt>
                <c:pt idx="8309">
                  <c:v>29.888888888888886</c:v>
                </c:pt>
                <c:pt idx="8310">
                  <c:v>29.711111111111112</c:v>
                </c:pt>
                <c:pt idx="8311">
                  <c:v>29.777777777777775</c:v>
                </c:pt>
                <c:pt idx="8312">
                  <c:v>29.688888888888886</c:v>
                </c:pt>
                <c:pt idx="8313">
                  <c:v>29.627777777777776</c:v>
                </c:pt>
                <c:pt idx="8314">
                  <c:v>29.422222222222217</c:v>
                </c:pt>
                <c:pt idx="8315">
                  <c:v>29.277777777777779</c:v>
                </c:pt>
                <c:pt idx="8316">
                  <c:v>29.222222222222218</c:v>
                </c:pt>
                <c:pt idx="8317">
                  <c:v>29.088888888888889</c:v>
                </c:pt>
                <c:pt idx="8318">
                  <c:v>28.911111111111115</c:v>
                </c:pt>
                <c:pt idx="8319">
                  <c:v>28.772222222222226</c:v>
                </c:pt>
                <c:pt idx="8320">
                  <c:v>28.427777777777777</c:v>
                </c:pt>
                <c:pt idx="8321">
                  <c:v>28.227777777777778</c:v>
                </c:pt>
                <c:pt idx="8322">
                  <c:v>28.038888888888888</c:v>
                </c:pt>
                <c:pt idx="8323">
                  <c:v>28.088888888888889</c:v>
                </c:pt>
                <c:pt idx="8324">
                  <c:v>28.127777777777773</c:v>
                </c:pt>
                <c:pt idx="8325">
                  <c:v>28.461111111111112</c:v>
                </c:pt>
                <c:pt idx="8326">
                  <c:v>28.138888888888893</c:v>
                </c:pt>
                <c:pt idx="8327">
                  <c:v>27.800000000000004</c:v>
                </c:pt>
                <c:pt idx="8328">
                  <c:v>27.6</c:v>
                </c:pt>
                <c:pt idx="8329">
                  <c:v>27.527777777777775</c:v>
                </c:pt>
                <c:pt idx="8330">
                  <c:v>27.37222222222222</c:v>
                </c:pt>
                <c:pt idx="8331">
                  <c:v>27.272222222222222</c:v>
                </c:pt>
                <c:pt idx="8332">
                  <c:v>27.038888888888888</c:v>
                </c:pt>
                <c:pt idx="8333">
                  <c:v>26.7</c:v>
                </c:pt>
                <c:pt idx="8334">
                  <c:v>26.411111111111115</c:v>
                </c:pt>
                <c:pt idx="8335">
                  <c:v>26.088888888888885</c:v>
                </c:pt>
                <c:pt idx="8336">
                  <c:v>25.938888888888886</c:v>
                </c:pt>
                <c:pt idx="8337">
                  <c:v>25.711111111111112</c:v>
                </c:pt>
                <c:pt idx="8338">
                  <c:v>25.711111111111112</c:v>
                </c:pt>
                <c:pt idx="8339">
                  <c:v>25.949999999999996</c:v>
                </c:pt>
                <c:pt idx="8340">
                  <c:v>25.977777777777781</c:v>
                </c:pt>
                <c:pt idx="8341">
                  <c:v>25.927777777777777</c:v>
                </c:pt>
                <c:pt idx="8342">
                  <c:v>25.761111111111113</c:v>
                </c:pt>
                <c:pt idx="8343">
                  <c:v>25.549999999999997</c:v>
                </c:pt>
                <c:pt idx="8344">
                  <c:v>25.322222222222219</c:v>
                </c:pt>
                <c:pt idx="8345">
                  <c:v>25.177777777777774</c:v>
                </c:pt>
                <c:pt idx="8346">
                  <c:v>25.072222222222219</c:v>
                </c:pt>
                <c:pt idx="8347">
                  <c:v>24.911111111111111</c:v>
                </c:pt>
                <c:pt idx="8348">
                  <c:v>24.738888888888887</c:v>
                </c:pt>
                <c:pt idx="8349">
                  <c:v>24.572222222222223</c:v>
                </c:pt>
                <c:pt idx="8350">
                  <c:v>24.511111111111113</c:v>
                </c:pt>
                <c:pt idx="8351">
                  <c:v>24.499999999999996</c:v>
                </c:pt>
                <c:pt idx="8352">
                  <c:v>24.311111111111114</c:v>
                </c:pt>
                <c:pt idx="8353">
                  <c:v>24.099999999999998</c:v>
                </c:pt>
                <c:pt idx="8354">
                  <c:v>23.861111111111111</c:v>
                </c:pt>
                <c:pt idx="8355">
                  <c:v>23.711111111111116</c:v>
                </c:pt>
                <c:pt idx="8356">
                  <c:v>23.572222222222226</c:v>
                </c:pt>
                <c:pt idx="8357">
                  <c:v>23.388888888888886</c:v>
                </c:pt>
                <c:pt idx="8358">
                  <c:v>23.299999999999997</c:v>
                </c:pt>
                <c:pt idx="8359">
                  <c:v>23.277777777777782</c:v>
                </c:pt>
                <c:pt idx="8360">
                  <c:v>23.322222222222223</c:v>
                </c:pt>
                <c:pt idx="8361">
                  <c:v>23.277777777777782</c:v>
                </c:pt>
                <c:pt idx="8362">
                  <c:v>23.138888888888893</c:v>
                </c:pt>
                <c:pt idx="8363">
                  <c:v>23.122222222222224</c:v>
                </c:pt>
                <c:pt idx="8364">
                  <c:v>23.138888888888893</c:v>
                </c:pt>
                <c:pt idx="8365">
                  <c:v>23.150000000000002</c:v>
                </c:pt>
                <c:pt idx="8366">
                  <c:v>23.127777777777776</c:v>
                </c:pt>
                <c:pt idx="8367">
                  <c:v>23.138888888888893</c:v>
                </c:pt>
                <c:pt idx="8368">
                  <c:v>23.227777777777778</c:v>
                </c:pt>
                <c:pt idx="8369">
                  <c:v>23.222222222222221</c:v>
                </c:pt>
                <c:pt idx="8370">
                  <c:v>23.238888888888887</c:v>
                </c:pt>
                <c:pt idx="8371">
                  <c:v>23.238888888888887</c:v>
                </c:pt>
                <c:pt idx="8372">
                  <c:v>23.200000000000003</c:v>
                </c:pt>
                <c:pt idx="8373">
                  <c:v>23.150000000000002</c:v>
                </c:pt>
                <c:pt idx="8374">
                  <c:v>23.150000000000002</c:v>
                </c:pt>
                <c:pt idx="8375">
                  <c:v>23.222222222222221</c:v>
                </c:pt>
                <c:pt idx="8376">
                  <c:v>23.288888888888888</c:v>
                </c:pt>
                <c:pt idx="8377">
                  <c:v>23.311111111111106</c:v>
                </c:pt>
                <c:pt idx="8378">
                  <c:v>23.299999999999997</c:v>
                </c:pt>
                <c:pt idx="8379">
                  <c:v>23.377777777777776</c:v>
                </c:pt>
                <c:pt idx="8380">
                  <c:v>23.6</c:v>
                </c:pt>
                <c:pt idx="8381">
                  <c:v>23.911111111111115</c:v>
                </c:pt>
                <c:pt idx="8382">
                  <c:v>24.238888888888887</c:v>
                </c:pt>
                <c:pt idx="8383">
                  <c:v>24.81111111111111</c:v>
                </c:pt>
                <c:pt idx="8384">
                  <c:v>25.561111111111114</c:v>
                </c:pt>
                <c:pt idx="8385">
                  <c:v>25.977777777777781</c:v>
                </c:pt>
                <c:pt idx="8386">
                  <c:v>26.572222222222219</c:v>
                </c:pt>
                <c:pt idx="8387">
                  <c:v>27.261111111111106</c:v>
                </c:pt>
                <c:pt idx="8388">
                  <c:v>27.738888888888891</c:v>
                </c:pt>
                <c:pt idx="8389">
                  <c:v>28.122222222222224</c:v>
                </c:pt>
                <c:pt idx="8390">
                  <c:v>28.372222222222216</c:v>
                </c:pt>
                <c:pt idx="8391">
                  <c:v>28.311111111111106</c:v>
                </c:pt>
                <c:pt idx="8392">
                  <c:v>28.9</c:v>
                </c:pt>
                <c:pt idx="8393">
                  <c:v>29.272222222222219</c:v>
                </c:pt>
                <c:pt idx="8394">
                  <c:v>29.922222222222221</c:v>
                </c:pt>
                <c:pt idx="8395">
                  <c:v>29.577777777777776</c:v>
                </c:pt>
                <c:pt idx="8396">
                  <c:v>29.111111111111114</c:v>
                </c:pt>
                <c:pt idx="8397">
                  <c:v>29.411111111111108</c:v>
                </c:pt>
                <c:pt idx="8398">
                  <c:v>29.388888888888893</c:v>
                </c:pt>
                <c:pt idx="8399">
                  <c:v>29.488888888888887</c:v>
                </c:pt>
                <c:pt idx="8400">
                  <c:v>29.727777777777781</c:v>
                </c:pt>
                <c:pt idx="8401">
                  <c:v>29.788888888888891</c:v>
                </c:pt>
                <c:pt idx="8402">
                  <c:v>29.85</c:v>
                </c:pt>
                <c:pt idx="8403">
                  <c:v>29.672222222222221</c:v>
                </c:pt>
                <c:pt idx="8404">
                  <c:v>29.650000000000002</c:v>
                </c:pt>
                <c:pt idx="8405">
                  <c:v>29.572222222222223</c:v>
                </c:pt>
                <c:pt idx="8406">
                  <c:v>29.93888888888889</c:v>
                </c:pt>
                <c:pt idx="8407">
                  <c:v>30.611111111111107</c:v>
                </c:pt>
                <c:pt idx="8408">
                  <c:v>30.12222222222222</c:v>
                </c:pt>
                <c:pt idx="8409">
                  <c:v>28.511111111111106</c:v>
                </c:pt>
                <c:pt idx="8410">
                  <c:v>27.038888888888888</c:v>
                </c:pt>
                <c:pt idx="8411">
                  <c:v>27.061111111111106</c:v>
                </c:pt>
                <c:pt idx="8412">
                  <c:v>27.199999999999996</c:v>
                </c:pt>
                <c:pt idx="8413">
                  <c:v>27.37222222222222</c:v>
                </c:pt>
                <c:pt idx="8414">
                  <c:v>27.672222222222224</c:v>
                </c:pt>
                <c:pt idx="8415">
                  <c:v>27.238888888888887</c:v>
                </c:pt>
                <c:pt idx="8416">
                  <c:v>26.272222222222226</c:v>
                </c:pt>
                <c:pt idx="8417">
                  <c:v>26.05</c:v>
                </c:pt>
                <c:pt idx="8418">
                  <c:v>26.077777777777776</c:v>
                </c:pt>
                <c:pt idx="8419">
                  <c:v>26.18888888888889</c:v>
                </c:pt>
                <c:pt idx="8420">
                  <c:v>26.461111111111109</c:v>
                </c:pt>
                <c:pt idx="8421">
                  <c:v>26.588888888888889</c:v>
                </c:pt>
                <c:pt idx="8422">
                  <c:v>26.277777777777775</c:v>
                </c:pt>
                <c:pt idx="8423">
                  <c:v>26.027777777777775</c:v>
                </c:pt>
                <c:pt idx="8424">
                  <c:v>25.888888888888886</c:v>
                </c:pt>
                <c:pt idx="8425">
                  <c:v>25.877777777777776</c:v>
                </c:pt>
                <c:pt idx="8426">
                  <c:v>25.788888888888888</c:v>
                </c:pt>
                <c:pt idx="8427">
                  <c:v>25.599999999999998</c:v>
                </c:pt>
                <c:pt idx="8428">
                  <c:v>25.4</c:v>
                </c:pt>
                <c:pt idx="8429">
                  <c:v>25.31111111111111</c:v>
                </c:pt>
                <c:pt idx="8430">
                  <c:v>25.06111111111111</c:v>
                </c:pt>
                <c:pt idx="8431">
                  <c:v>24.772222222222222</c:v>
                </c:pt>
                <c:pt idx="8432">
                  <c:v>24.538888888888888</c:v>
                </c:pt>
                <c:pt idx="8433">
                  <c:v>24.411111111111108</c:v>
                </c:pt>
                <c:pt idx="8434">
                  <c:v>24.277777777777779</c:v>
                </c:pt>
                <c:pt idx="8435">
                  <c:v>24.338888888888889</c:v>
                </c:pt>
                <c:pt idx="8436">
                  <c:v>24.322222222222223</c:v>
                </c:pt>
                <c:pt idx="8437">
                  <c:v>24.361111111111107</c:v>
                </c:pt>
                <c:pt idx="8438">
                  <c:v>24.050000000000004</c:v>
                </c:pt>
                <c:pt idx="8439">
                  <c:v>23.727777777777774</c:v>
                </c:pt>
                <c:pt idx="8440">
                  <c:v>23.427777777777777</c:v>
                </c:pt>
                <c:pt idx="8441">
                  <c:v>23.338888888888892</c:v>
                </c:pt>
                <c:pt idx="8442">
                  <c:v>23.388888888888886</c:v>
                </c:pt>
                <c:pt idx="8443">
                  <c:v>23.477777777777781</c:v>
                </c:pt>
                <c:pt idx="8444">
                  <c:v>23.527777777777775</c:v>
                </c:pt>
                <c:pt idx="8445">
                  <c:v>23.449999999999996</c:v>
                </c:pt>
                <c:pt idx="8446">
                  <c:v>23.538888888888891</c:v>
                </c:pt>
                <c:pt idx="8447">
                  <c:v>23.649999999999995</c:v>
                </c:pt>
                <c:pt idx="8448">
                  <c:v>23.68888888888889</c:v>
                </c:pt>
                <c:pt idx="8449">
                  <c:v>23.761111111111109</c:v>
                </c:pt>
                <c:pt idx="8450">
                  <c:v>23.761111111111109</c:v>
                </c:pt>
                <c:pt idx="8451">
                  <c:v>23.75</c:v>
                </c:pt>
                <c:pt idx="8452">
                  <c:v>23.627777777777776</c:v>
                </c:pt>
                <c:pt idx="8453">
                  <c:v>23.638888888888886</c:v>
                </c:pt>
                <c:pt idx="8454">
                  <c:v>23.68888888888889</c:v>
                </c:pt>
                <c:pt idx="8455">
                  <c:v>23.6</c:v>
                </c:pt>
                <c:pt idx="8456">
                  <c:v>23.411111111111111</c:v>
                </c:pt>
                <c:pt idx="8457">
                  <c:v>23.272222222222222</c:v>
                </c:pt>
                <c:pt idx="8458">
                  <c:v>23.072222222222223</c:v>
                </c:pt>
                <c:pt idx="8459">
                  <c:v>22.827777777777779</c:v>
                </c:pt>
                <c:pt idx="8460">
                  <c:v>22.62777777777778</c:v>
                </c:pt>
                <c:pt idx="8461">
                  <c:v>22.56111111111111</c:v>
                </c:pt>
                <c:pt idx="8462">
                  <c:v>22.511111111111109</c:v>
                </c:pt>
                <c:pt idx="8463">
                  <c:v>22.538888888888884</c:v>
                </c:pt>
                <c:pt idx="8464">
                  <c:v>22.472222222222225</c:v>
                </c:pt>
                <c:pt idx="8465">
                  <c:v>22.427777777777781</c:v>
                </c:pt>
                <c:pt idx="8466">
                  <c:v>22.411111111111111</c:v>
                </c:pt>
                <c:pt idx="8467">
                  <c:v>22.477777777777774</c:v>
                </c:pt>
                <c:pt idx="8468">
                  <c:v>22.538888888888884</c:v>
                </c:pt>
                <c:pt idx="8469">
                  <c:v>22.522222222222226</c:v>
                </c:pt>
                <c:pt idx="8470">
                  <c:v>22.5</c:v>
                </c:pt>
                <c:pt idx="8471">
                  <c:v>22.55</c:v>
                </c:pt>
                <c:pt idx="8472">
                  <c:v>22.62222222222222</c:v>
                </c:pt>
                <c:pt idx="8473">
                  <c:v>22.62777777777778</c:v>
                </c:pt>
                <c:pt idx="8474">
                  <c:v>22.711111111111109</c:v>
                </c:pt>
                <c:pt idx="8475">
                  <c:v>22.938888888888894</c:v>
                </c:pt>
                <c:pt idx="8476">
                  <c:v>23.127777777777776</c:v>
                </c:pt>
                <c:pt idx="8477">
                  <c:v>23.311111111111106</c:v>
                </c:pt>
                <c:pt idx="8478">
                  <c:v>23.75</c:v>
                </c:pt>
                <c:pt idx="8479">
                  <c:v>24.18888888888889</c:v>
                </c:pt>
                <c:pt idx="8480">
                  <c:v>24.422222222222217</c:v>
                </c:pt>
                <c:pt idx="8481">
                  <c:v>25.072222222222219</c:v>
                </c:pt>
                <c:pt idx="8482">
                  <c:v>25.511111111111113</c:v>
                </c:pt>
                <c:pt idx="8483">
                  <c:v>25.861111111111107</c:v>
                </c:pt>
                <c:pt idx="8484">
                  <c:v>26.35</c:v>
                </c:pt>
                <c:pt idx="8485">
                  <c:v>26.9</c:v>
                </c:pt>
                <c:pt idx="8486">
                  <c:v>26.56111111111111</c:v>
                </c:pt>
                <c:pt idx="8487">
                  <c:v>26.761111111111113</c:v>
                </c:pt>
                <c:pt idx="8488">
                  <c:v>27.049999999999997</c:v>
                </c:pt>
                <c:pt idx="8489">
                  <c:v>27.338888888888885</c:v>
                </c:pt>
                <c:pt idx="8490">
                  <c:v>27.827777777777779</c:v>
                </c:pt>
                <c:pt idx="8491">
                  <c:v>28.6</c:v>
                </c:pt>
                <c:pt idx="8492">
                  <c:v>26.477777777777774</c:v>
                </c:pt>
                <c:pt idx="8493">
                  <c:v>25.12777777777778</c:v>
                </c:pt>
                <c:pt idx="8494">
                  <c:v>26.422222222222224</c:v>
                </c:pt>
                <c:pt idx="8495">
                  <c:v>27.427777777777781</c:v>
                </c:pt>
                <c:pt idx="8496">
                  <c:v>27.161111111111111</c:v>
                </c:pt>
                <c:pt idx="8497">
                  <c:v>26.06111111111111</c:v>
                </c:pt>
                <c:pt idx="8498">
                  <c:v>25.500000000000004</c:v>
                </c:pt>
                <c:pt idx="8499">
                  <c:v>24.377777777777773</c:v>
                </c:pt>
                <c:pt idx="8500">
                  <c:v>22.800000000000004</c:v>
                </c:pt>
                <c:pt idx="8501">
                  <c:v>22.56111111111111</c:v>
                </c:pt>
                <c:pt idx="8502">
                  <c:v>22.5</c:v>
                </c:pt>
                <c:pt idx="8503">
                  <c:v>22.638888888888889</c:v>
                </c:pt>
                <c:pt idx="8504">
                  <c:v>23.161111111111108</c:v>
                </c:pt>
                <c:pt idx="8505">
                  <c:v>23.56111111111111</c:v>
                </c:pt>
                <c:pt idx="8506">
                  <c:v>24.011111111111109</c:v>
                </c:pt>
                <c:pt idx="8507">
                  <c:v>24.661111111111111</c:v>
                </c:pt>
                <c:pt idx="8508">
                  <c:v>25.12777777777778</c:v>
                </c:pt>
                <c:pt idx="8509">
                  <c:v>25.227777777777774</c:v>
                </c:pt>
                <c:pt idx="8510">
                  <c:v>25.261111111111109</c:v>
                </c:pt>
                <c:pt idx="8511">
                  <c:v>25.25</c:v>
                </c:pt>
                <c:pt idx="8512">
                  <c:v>25.161111111111115</c:v>
                </c:pt>
                <c:pt idx="8513">
                  <c:v>24.422222222222217</c:v>
                </c:pt>
                <c:pt idx="8514">
                  <c:v>24.022222222222219</c:v>
                </c:pt>
                <c:pt idx="8515">
                  <c:v>23.95</c:v>
                </c:pt>
                <c:pt idx="8516">
                  <c:v>24.072222222222219</c:v>
                </c:pt>
                <c:pt idx="8517">
                  <c:v>23.972222222222225</c:v>
                </c:pt>
                <c:pt idx="8518">
                  <c:v>24.238888888888887</c:v>
                </c:pt>
                <c:pt idx="8519">
                  <c:v>25.227777777777774</c:v>
                </c:pt>
                <c:pt idx="8520">
                  <c:v>25.688888888888886</c:v>
                </c:pt>
                <c:pt idx="8521">
                  <c:v>25.522222222222219</c:v>
                </c:pt>
                <c:pt idx="8522">
                  <c:v>25.088888888888885</c:v>
                </c:pt>
                <c:pt idx="8523">
                  <c:v>24.772222222222222</c:v>
                </c:pt>
                <c:pt idx="8524">
                  <c:v>24.572222222222223</c:v>
                </c:pt>
                <c:pt idx="8525">
                  <c:v>24.361111111111107</c:v>
                </c:pt>
                <c:pt idx="8526">
                  <c:v>24.272222222222219</c:v>
                </c:pt>
                <c:pt idx="8527">
                  <c:v>24.077777777777779</c:v>
                </c:pt>
                <c:pt idx="8528">
                  <c:v>23.93888888888889</c:v>
                </c:pt>
                <c:pt idx="8529">
                  <c:v>23.81111111111111</c:v>
                </c:pt>
                <c:pt idx="8530">
                  <c:v>23.727777777777774</c:v>
                </c:pt>
                <c:pt idx="8531">
                  <c:v>23.7</c:v>
                </c:pt>
                <c:pt idx="8532">
                  <c:v>23.822222222222219</c:v>
                </c:pt>
                <c:pt idx="8533">
                  <c:v>23.922222222222224</c:v>
                </c:pt>
                <c:pt idx="8534">
                  <c:v>23.977777777777774</c:v>
                </c:pt>
                <c:pt idx="8535">
                  <c:v>23.972222222222225</c:v>
                </c:pt>
                <c:pt idx="8536">
                  <c:v>23.911111111111115</c:v>
                </c:pt>
                <c:pt idx="8537">
                  <c:v>23.788888888888884</c:v>
                </c:pt>
                <c:pt idx="8538">
                  <c:v>23.68888888888889</c:v>
                </c:pt>
                <c:pt idx="8539">
                  <c:v>23.6</c:v>
                </c:pt>
                <c:pt idx="8540">
                  <c:v>23.638888888888886</c:v>
                </c:pt>
                <c:pt idx="8541">
                  <c:v>23.672222222222221</c:v>
                </c:pt>
                <c:pt idx="8542">
                  <c:v>23.611111111111111</c:v>
                </c:pt>
                <c:pt idx="8543">
                  <c:v>23.472222222222221</c:v>
                </c:pt>
                <c:pt idx="8544">
                  <c:v>23.427777777777777</c:v>
                </c:pt>
                <c:pt idx="8545">
                  <c:v>23.372222222222216</c:v>
                </c:pt>
                <c:pt idx="8546">
                  <c:v>23.361111111111111</c:v>
                </c:pt>
                <c:pt idx="8547">
                  <c:v>23.261111111111113</c:v>
                </c:pt>
                <c:pt idx="8548">
                  <c:v>23.088888888888889</c:v>
                </c:pt>
                <c:pt idx="8549">
                  <c:v>22.922222222222224</c:v>
                </c:pt>
                <c:pt idx="8550">
                  <c:v>23.049999999999997</c:v>
                </c:pt>
                <c:pt idx="8551">
                  <c:v>23.127777777777776</c:v>
                </c:pt>
                <c:pt idx="8552">
                  <c:v>23.272222222222222</c:v>
                </c:pt>
                <c:pt idx="8553">
                  <c:v>23.427777777777777</c:v>
                </c:pt>
                <c:pt idx="8554">
                  <c:v>23.472222222222221</c:v>
                </c:pt>
                <c:pt idx="8555">
                  <c:v>23.449999999999996</c:v>
                </c:pt>
                <c:pt idx="8556">
                  <c:v>23.427777777777777</c:v>
                </c:pt>
                <c:pt idx="8557">
                  <c:v>23.427777777777777</c:v>
                </c:pt>
                <c:pt idx="8558">
                  <c:v>23.461111111111112</c:v>
                </c:pt>
                <c:pt idx="8559">
                  <c:v>23.488888888888891</c:v>
                </c:pt>
                <c:pt idx="8560">
                  <c:v>23.527777777777775</c:v>
                </c:pt>
                <c:pt idx="8561">
                  <c:v>23.6</c:v>
                </c:pt>
                <c:pt idx="8562">
                  <c:v>23.55</c:v>
                </c:pt>
                <c:pt idx="8563">
                  <c:v>23.499999999999996</c:v>
                </c:pt>
                <c:pt idx="8564">
                  <c:v>23.499999999999996</c:v>
                </c:pt>
                <c:pt idx="8565">
                  <c:v>23.499999999999996</c:v>
                </c:pt>
                <c:pt idx="8566">
                  <c:v>23.577777777777776</c:v>
                </c:pt>
                <c:pt idx="8567">
                  <c:v>23.672222222222221</c:v>
                </c:pt>
                <c:pt idx="8568">
                  <c:v>23.711111111111116</c:v>
                </c:pt>
                <c:pt idx="8569">
                  <c:v>23.761111111111109</c:v>
                </c:pt>
                <c:pt idx="8570">
                  <c:v>23.81111111111111</c:v>
                </c:pt>
                <c:pt idx="8571">
                  <c:v>24.022222222222219</c:v>
                </c:pt>
                <c:pt idx="8572">
                  <c:v>24.311111111111114</c:v>
                </c:pt>
                <c:pt idx="8573">
                  <c:v>24.361111111111107</c:v>
                </c:pt>
                <c:pt idx="8574">
                  <c:v>24.577777777777776</c:v>
                </c:pt>
                <c:pt idx="8575">
                  <c:v>24.772222222222222</c:v>
                </c:pt>
                <c:pt idx="8576">
                  <c:v>24.2</c:v>
                </c:pt>
                <c:pt idx="8577">
                  <c:v>23.177777777777777</c:v>
                </c:pt>
                <c:pt idx="8578">
                  <c:v>22.972222222222218</c:v>
                </c:pt>
                <c:pt idx="8579">
                  <c:v>23.111111111111107</c:v>
                </c:pt>
                <c:pt idx="8580">
                  <c:v>23.56111111111111</c:v>
                </c:pt>
                <c:pt idx="8581">
                  <c:v>23.972222222222225</c:v>
                </c:pt>
                <c:pt idx="8582">
                  <c:v>24.111111111111114</c:v>
                </c:pt>
                <c:pt idx="8583">
                  <c:v>23.850000000000005</c:v>
                </c:pt>
                <c:pt idx="8584">
                  <c:v>23.411111111111111</c:v>
                </c:pt>
                <c:pt idx="8585">
                  <c:v>23.088888888888889</c:v>
                </c:pt>
                <c:pt idx="8586">
                  <c:v>23.022222222222222</c:v>
                </c:pt>
                <c:pt idx="8587">
                  <c:v>23.061111111111114</c:v>
                </c:pt>
                <c:pt idx="8588">
                  <c:v>23.027777777777779</c:v>
                </c:pt>
                <c:pt idx="8589">
                  <c:v>23.227777777777778</c:v>
                </c:pt>
                <c:pt idx="8590">
                  <c:v>23.499999999999996</c:v>
                </c:pt>
                <c:pt idx="8591">
                  <c:v>23.649999999999995</c:v>
                </c:pt>
                <c:pt idx="8592">
                  <c:v>23.411111111111111</c:v>
                </c:pt>
                <c:pt idx="8593">
                  <c:v>23.261111111111113</c:v>
                </c:pt>
                <c:pt idx="8594">
                  <c:v>23.027777777777779</c:v>
                </c:pt>
                <c:pt idx="8595">
                  <c:v>23.472222222222221</c:v>
                </c:pt>
                <c:pt idx="8596">
                  <c:v>23.677777777777781</c:v>
                </c:pt>
                <c:pt idx="8597">
                  <c:v>23.377777777777776</c:v>
                </c:pt>
                <c:pt idx="8598">
                  <c:v>23.427777777777777</c:v>
                </c:pt>
                <c:pt idx="8599">
                  <c:v>23.411111111111111</c:v>
                </c:pt>
                <c:pt idx="8600">
                  <c:v>23.222222222222221</c:v>
                </c:pt>
                <c:pt idx="8601">
                  <c:v>23.061111111111114</c:v>
                </c:pt>
                <c:pt idx="8602">
                  <c:v>22.62777777777778</c:v>
                </c:pt>
                <c:pt idx="8603">
                  <c:v>22.411111111111111</c:v>
                </c:pt>
                <c:pt idx="8604">
                  <c:v>22.56111111111111</c:v>
                </c:pt>
                <c:pt idx="8605">
                  <c:v>23.177777777777777</c:v>
                </c:pt>
                <c:pt idx="8606">
                  <c:v>24.172222222222224</c:v>
                </c:pt>
                <c:pt idx="8607">
                  <c:v>24.927777777777781</c:v>
                </c:pt>
                <c:pt idx="8608">
                  <c:v>26.461111111111109</c:v>
                </c:pt>
                <c:pt idx="8609">
                  <c:v>25.949999999999996</c:v>
                </c:pt>
                <c:pt idx="8610">
                  <c:v>26.572222222222219</c:v>
                </c:pt>
                <c:pt idx="8611">
                  <c:v>26.888888888888893</c:v>
                </c:pt>
                <c:pt idx="8612">
                  <c:v>27.172222222222221</c:v>
                </c:pt>
                <c:pt idx="8613">
                  <c:v>27.43888888888889</c:v>
                </c:pt>
                <c:pt idx="8614">
                  <c:v>27.377777777777776</c:v>
                </c:pt>
                <c:pt idx="8615">
                  <c:v>27.388888888888886</c:v>
                </c:pt>
                <c:pt idx="8616">
                  <c:v>26.727777777777778</c:v>
                </c:pt>
                <c:pt idx="8617">
                  <c:v>26.722222222222218</c:v>
                </c:pt>
                <c:pt idx="8618">
                  <c:v>26.677777777777774</c:v>
                </c:pt>
                <c:pt idx="8619">
                  <c:v>26.12222222222222</c:v>
                </c:pt>
                <c:pt idx="8620">
                  <c:v>25.772222222222222</c:v>
                </c:pt>
                <c:pt idx="8621">
                  <c:v>24.722222222222221</c:v>
                </c:pt>
                <c:pt idx="8622">
                  <c:v>23.75</c:v>
                </c:pt>
                <c:pt idx="8623">
                  <c:v>23.649999999999995</c:v>
                </c:pt>
                <c:pt idx="8624">
                  <c:v>23.372222222222216</c:v>
                </c:pt>
                <c:pt idx="8625">
                  <c:v>22.62777777777778</c:v>
                </c:pt>
                <c:pt idx="8626">
                  <c:v>22.31111111111111</c:v>
                </c:pt>
                <c:pt idx="8627">
                  <c:v>22.277777777777775</c:v>
                </c:pt>
                <c:pt idx="8628">
                  <c:v>22.177777777777777</c:v>
                </c:pt>
                <c:pt idx="8629">
                  <c:v>22.249999999999996</c:v>
                </c:pt>
                <c:pt idx="8630">
                  <c:v>22.35</c:v>
                </c:pt>
                <c:pt idx="8631">
                  <c:v>22.249999999999996</c:v>
                </c:pt>
                <c:pt idx="8632">
                  <c:v>22.150000000000002</c:v>
                </c:pt>
                <c:pt idx="8633">
                  <c:v>22.161111111111111</c:v>
                </c:pt>
                <c:pt idx="8634">
                  <c:v>22.211111111111112</c:v>
                </c:pt>
                <c:pt idx="8635">
                  <c:v>22.199999999999996</c:v>
                </c:pt>
                <c:pt idx="8636">
                  <c:v>22.111111111111111</c:v>
                </c:pt>
                <c:pt idx="8637">
                  <c:v>22.1</c:v>
                </c:pt>
                <c:pt idx="8638">
                  <c:v>22.111111111111111</c:v>
                </c:pt>
                <c:pt idx="8639">
                  <c:v>22.038888888888888</c:v>
                </c:pt>
                <c:pt idx="8640">
                  <c:v>22.072222222222223</c:v>
                </c:pt>
                <c:pt idx="8641">
                  <c:v>22.127777777777776</c:v>
                </c:pt>
                <c:pt idx="8642">
                  <c:v>22.111111111111111</c:v>
                </c:pt>
                <c:pt idx="8643">
                  <c:v>22.122222222222216</c:v>
                </c:pt>
                <c:pt idx="8644">
                  <c:v>22.088888888888892</c:v>
                </c:pt>
                <c:pt idx="8645">
                  <c:v>22.038888888888888</c:v>
                </c:pt>
                <c:pt idx="8646">
                  <c:v>22.011111111111113</c:v>
                </c:pt>
                <c:pt idx="8647">
                  <c:v>21.872222222222224</c:v>
                </c:pt>
                <c:pt idx="8648">
                  <c:v>21.7</c:v>
                </c:pt>
                <c:pt idx="8649">
                  <c:v>21.711111111111109</c:v>
                </c:pt>
                <c:pt idx="8650">
                  <c:v>21.672222222222224</c:v>
                </c:pt>
                <c:pt idx="8651">
                  <c:v>21.688888888888894</c:v>
                </c:pt>
                <c:pt idx="8652">
                  <c:v>21.722222222222218</c:v>
                </c:pt>
                <c:pt idx="8653">
                  <c:v>21.677777777777774</c:v>
                </c:pt>
                <c:pt idx="8654">
                  <c:v>21.7</c:v>
                </c:pt>
                <c:pt idx="8655">
                  <c:v>21.65</c:v>
                </c:pt>
                <c:pt idx="8656">
                  <c:v>21.7</c:v>
                </c:pt>
                <c:pt idx="8657">
                  <c:v>21.677777777777774</c:v>
                </c:pt>
                <c:pt idx="8658">
                  <c:v>21.62777777777778</c:v>
                </c:pt>
                <c:pt idx="8659">
                  <c:v>21.477777777777774</c:v>
                </c:pt>
                <c:pt idx="8660">
                  <c:v>21.461111111111109</c:v>
                </c:pt>
                <c:pt idx="8661">
                  <c:v>21.511111111111109</c:v>
                </c:pt>
                <c:pt idx="8662">
                  <c:v>21.611111111111114</c:v>
                </c:pt>
                <c:pt idx="8663">
                  <c:v>21.677777777777774</c:v>
                </c:pt>
                <c:pt idx="8664">
                  <c:v>21.777777777777779</c:v>
                </c:pt>
                <c:pt idx="8665">
                  <c:v>21.677777777777774</c:v>
                </c:pt>
                <c:pt idx="8666">
                  <c:v>21.338888888888885</c:v>
                </c:pt>
                <c:pt idx="8667">
                  <c:v>21.072222222222226</c:v>
                </c:pt>
                <c:pt idx="8668">
                  <c:v>20.977777777777781</c:v>
                </c:pt>
                <c:pt idx="8669">
                  <c:v>21.077777777777776</c:v>
                </c:pt>
                <c:pt idx="8670">
                  <c:v>21.027777777777775</c:v>
                </c:pt>
                <c:pt idx="8671">
                  <c:v>21.2</c:v>
                </c:pt>
                <c:pt idx="8672">
                  <c:v>21.350000000000005</c:v>
                </c:pt>
                <c:pt idx="8673">
                  <c:v>21.45</c:v>
                </c:pt>
                <c:pt idx="8674">
                  <c:v>21.511111111111109</c:v>
                </c:pt>
                <c:pt idx="8675">
                  <c:v>21.611111111111114</c:v>
                </c:pt>
                <c:pt idx="8676">
                  <c:v>22.027777777777782</c:v>
                </c:pt>
                <c:pt idx="8677">
                  <c:v>22.072222222222223</c:v>
                </c:pt>
                <c:pt idx="8678">
                  <c:v>22.249999999999996</c:v>
                </c:pt>
                <c:pt idx="8679">
                  <c:v>22.65</c:v>
                </c:pt>
                <c:pt idx="8680">
                  <c:v>22.872222222222224</c:v>
                </c:pt>
                <c:pt idx="8681">
                  <c:v>23.049999999999997</c:v>
                </c:pt>
                <c:pt idx="8682">
                  <c:v>23.049999999999997</c:v>
                </c:pt>
                <c:pt idx="8683">
                  <c:v>23.122222222222224</c:v>
                </c:pt>
                <c:pt idx="8684">
                  <c:v>23.6</c:v>
                </c:pt>
                <c:pt idx="8685">
                  <c:v>23.93888888888889</c:v>
                </c:pt>
                <c:pt idx="8686">
                  <c:v>23.661111111111111</c:v>
                </c:pt>
                <c:pt idx="8687">
                  <c:v>23.472222222222221</c:v>
                </c:pt>
                <c:pt idx="8688">
                  <c:v>23.611111111111111</c:v>
                </c:pt>
                <c:pt idx="8689">
                  <c:v>23.75</c:v>
                </c:pt>
                <c:pt idx="8690">
                  <c:v>23.838888888888885</c:v>
                </c:pt>
                <c:pt idx="8691">
                  <c:v>23.661111111111111</c:v>
                </c:pt>
                <c:pt idx="8692">
                  <c:v>23.488888888888891</c:v>
                </c:pt>
                <c:pt idx="8693">
                  <c:v>23.261111111111113</c:v>
                </c:pt>
                <c:pt idx="8694">
                  <c:v>23.427777777777777</c:v>
                </c:pt>
                <c:pt idx="8695">
                  <c:v>23.299999999999997</c:v>
                </c:pt>
                <c:pt idx="8696">
                  <c:v>23.638888888888886</c:v>
                </c:pt>
                <c:pt idx="8697">
                  <c:v>23.62222222222222</c:v>
                </c:pt>
                <c:pt idx="8698">
                  <c:v>23.361111111111111</c:v>
                </c:pt>
                <c:pt idx="8699">
                  <c:v>23.177777777777777</c:v>
                </c:pt>
                <c:pt idx="8700">
                  <c:v>23.888888888888889</c:v>
                </c:pt>
                <c:pt idx="8701">
                  <c:v>23.761111111111109</c:v>
                </c:pt>
                <c:pt idx="8702">
                  <c:v>23.049999999999997</c:v>
                </c:pt>
                <c:pt idx="8703">
                  <c:v>22.672222222222224</c:v>
                </c:pt>
                <c:pt idx="8704">
                  <c:v>22.922222222222224</c:v>
                </c:pt>
                <c:pt idx="8705">
                  <c:v>22.55</c:v>
                </c:pt>
                <c:pt idx="8706">
                  <c:v>22.288888888888891</c:v>
                </c:pt>
                <c:pt idx="8707">
                  <c:v>22.211111111111112</c:v>
                </c:pt>
                <c:pt idx="8708">
                  <c:v>22.249999999999996</c:v>
                </c:pt>
                <c:pt idx="8709">
                  <c:v>21.849999999999998</c:v>
                </c:pt>
                <c:pt idx="8710">
                  <c:v>21.722222222222218</c:v>
                </c:pt>
                <c:pt idx="8711">
                  <c:v>21.811111111111114</c:v>
                </c:pt>
                <c:pt idx="8712">
                  <c:v>21.977777777777778</c:v>
                </c:pt>
                <c:pt idx="8713">
                  <c:v>22.049999999999997</c:v>
                </c:pt>
                <c:pt idx="8714">
                  <c:v>22.150000000000002</c:v>
                </c:pt>
                <c:pt idx="8715">
                  <c:v>22.122222222222216</c:v>
                </c:pt>
                <c:pt idx="8716">
                  <c:v>22.088888888888892</c:v>
                </c:pt>
                <c:pt idx="8717">
                  <c:v>22.077777777777776</c:v>
                </c:pt>
                <c:pt idx="8718">
                  <c:v>21.999999999999996</c:v>
                </c:pt>
                <c:pt idx="8719">
                  <c:v>21.961111111111112</c:v>
                </c:pt>
                <c:pt idx="8720">
                  <c:v>21.988888888888887</c:v>
                </c:pt>
                <c:pt idx="8721">
                  <c:v>21.972222222222221</c:v>
                </c:pt>
                <c:pt idx="8722">
                  <c:v>21.938888888888886</c:v>
                </c:pt>
                <c:pt idx="8723">
                  <c:v>21.900000000000002</c:v>
                </c:pt>
                <c:pt idx="8724">
                  <c:v>21.827777777777779</c:v>
                </c:pt>
                <c:pt idx="8725">
                  <c:v>21.599999999999998</c:v>
                </c:pt>
                <c:pt idx="8726">
                  <c:v>21.277777777777775</c:v>
                </c:pt>
                <c:pt idx="8727">
                  <c:v>21.177777777777781</c:v>
                </c:pt>
                <c:pt idx="8728">
                  <c:v>21.18888888888889</c:v>
                </c:pt>
                <c:pt idx="8729">
                  <c:v>21.1</c:v>
                </c:pt>
                <c:pt idx="8730">
                  <c:v>21.022222222222222</c:v>
                </c:pt>
                <c:pt idx="8731">
                  <c:v>20.911111111111111</c:v>
                </c:pt>
                <c:pt idx="8732">
                  <c:v>20.799999999999997</c:v>
                </c:pt>
                <c:pt idx="8733">
                  <c:v>20.688888888888886</c:v>
                </c:pt>
                <c:pt idx="8734">
                  <c:v>20.522222222222222</c:v>
                </c:pt>
                <c:pt idx="8735">
                  <c:v>20.300000000000004</c:v>
                </c:pt>
                <c:pt idx="8736">
                  <c:v>19.988888888888891</c:v>
                </c:pt>
                <c:pt idx="8737">
                  <c:v>19.8</c:v>
                </c:pt>
                <c:pt idx="8738">
                  <c:v>19.627777777777776</c:v>
                </c:pt>
                <c:pt idx="8739">
                  <c:v>19.361111111111107</c:v>
                </c:pt>
                <c:pt idx="8740">
                  <c:v>19.122222222222224</c:v>
                </c:pt>
                <c:pt idx="8741">
                  <c:v>18.911111111111115</c:v>
                </c:pt>
                <c:pt idx="8742">
                  <c:v>18.81111111111111</c:v>
                </c:pt>
                <c:pt idx="8743">
                  <c:v>18.56111111111111</c:v>
                </c:pt>
                <c:pt idx="8744">
                  <c:v>18.438888888888886</c:v>
                </c:pt>
                <c:pt idx="8745">
                  <c:v>18.299999999999997</c:v>
                </c:pt>
                <c:pt idx="8746">
                  <c:v>18.55</c:v>
                </c:pt>
                <c:pt idx="8747">
                  <c:v>18.977777777777774</c:v>
                </c:pt>
                <c:pt idx="8748">
                  <c:v>19.472222222222221</c:v>
                </c:pt>
                <c:pt idx="8749">
                  <c:v>19.577777777777776</c:v>
                </c:pt>
                <c:pt idx="8750">
                  <c:v>19.488888888888887</c:v>
                </c:pt>
                <c:pt idx="8751">
                  <c:v>19.272222222222222</c:v>
                </c:pt>
                <c:pt idx="8752">
                  <c:v>18.87222222222222</c:v>
                </c:pt>
                <c:pt idx="8753">
                  <c:v>18.7</c:v>
                </c:pt>
                <c:pt idx="8754">
                  <c:v>18.577777777777776</c:v>
                </c:pt>
                <c:pt idx="8755">
                  <c:v>18.677777777777781</c:v>
                </c:pt>
                <c:pt idx="8756">
                  <c:v>18.827777777777779</c:v>
                </c:pt>
                <c:pt idx="8757">
                  <c:v>18.827777777777779</c:v>
                </c:pt>
                <c:pt idx="8758">
                  <c:v>18.75</c:v>
                </c:pt>
                <c:pt idx="8759">
                  <c:v>18.56111111111111</c:v>
                </c:pt>
                <c:pt idx="8760">
                  <c:v>18.911111111111115</c:v>
                </c:pt>
                <c:pt idx="8761">
                  <c:v>19.661111111111111</c:v>
                </c:pt>
                <c:pt idx="8762">
                  <c:v>20.549999999999997</c:v>
                </c:pt>
                <c:pt idx="8763">
                  <c:v>20.622222222222224</c:v>
                </c:pt>
                <c:pt idx="8764">
                  <c:v>21.5</c:v>
                </c:pt>
                <c:pt idx="8765">
                  <c:v>22.261111111111106</c:v>
                </c:pt>
                <c:pt idx="8766">
                  <c:v>22.31111111111111</c:v>
                </c:pt>
                <c:pt idx="8767">
                  <c:v>22.361111111111111</c:v>
                </c:pt>
                <c:pt idx="8768">
                  <c:v>22.65</c:v>
                </c:pt>
                <c:pt idx="8769">
                  <c:v>23.6</c:v>
                </c:pt>
                <c:pt idx="8770">
                  <c:v>23.95</c:v>
                </c:pt>
                <c:pt idx="8771">
                  <c:v>24.477777777777778</c:v>
                </c:pt>
                <c:pt idx="8772">
                  <c:v>25.077777777777776</c:v>
                </c:pt>
                <c:pt idx="8773">
                  <c:v>25.411111111111108</c:v>
                </c:pt>
                <c:pt idx="8774">
                  <c:v>25.688888888888886</c:v>
                </c:pt>
                <c:pt idx="8775">
                  <c:v>26.411111111111115</c:v>
                </c:pt>
                <c:pt idx="8776">
                  <c:v>26.227777777777774</c:v>
                </c:pt>
                <c:pt idx="8777">
                  <c:v>26.761111111111113</c:v>
                </c:pt>
                <c:pt idx="8778">
                  <c:v>27.272222222222222</c:v>
                </c:pt>
                <c:pt idx="8779">
                  <c:v>27.87777777777778</c:v>
                </c:pt>
                <c:pt idx="8780">
                  <c:v>28.272222222222222</c:v>
                </c:pt>
                <c:pt idx="8781">
                  <c:v>28.077777777777779</c:v>
                </c:pt>
                <c:pt idx="8782">
                  <c:v>28.088888888888889</c:v>
                </c:pt>
                <c:pt idx="8783">
                  <c:v>28.488888888888887</c:v>
                </c:pt>
                <c:pt idx="8784">
                  <c:v>29.050000000000004</c:v>
                </c:pt>
                <c:pt idx="8785">
                  <c:v>29.177777777777774</c:v>
                </c:pt>
                <c:pt idx="8786">
                  <c:v>29.322222222222223</c:v>
                </c:pt>
                <c:pt idx="8787">
                  <c:v>29.561111111111106</c:v>
                </c:pt>
                <c:pt idx="8788">
                  <c:v>29.211111111111109</c:v>
                </c:pt>
                <c:pt idx="8789">
                  <c:v>29.349999999999998</c:v>
                </c:pt>
                <c:pt idx="8790">
                  <c:v>28.888888888888889</c:v>
                </c:pt>
                <c:pt idx="8791">
                  <c:v>30.572222222222223</c:v>
                </c:pt>
                <c:pt idx="8792">
                  <c:v>29.677777777777777</c:v>
                </c:pt>
                <c:pt idx="8793">
                  <c:v>29.627777777777776</c:v>
                </c:pt>
                <c:pt idx="8794">
                  <c:v>30.672222222222217</c:v>
                </c:pt>
                <c:pt idx="8795">
                  <c:v>30.538888888888888</c:v>
                </c:pt>
                <c:pt idx="8796">
                  <c:v>29.327777777777779</c:v>
                </c:pt>
                <c:pt idx="8797">
                  <c:v>29.972222222222221</c:v>
                </c:pt>
                <c:pt idx="8798">
                  <c:v>30.638888888888893</c:v>
                </c:pt>
                <c:pt idx="8799">
                  <c:v>30.077777777777776</c:v>
                </c:pt>
                <c:pt idx="8800">
                  <c:v>30.027777777777775</c:v>
                </c:pt>
                <c:pt idx="8801">
                  <c:v>29.511111111111113</c:v>
                </c:pt>
                <c:pt idx="8802">
                  <c:v>29.688888888888886</c:v>
                </c:pt>
                <c:pt idx="8803">
                  <c:v>29.527777777777779</c:v>
                </c:pt>
                <c:pt idx="8804">
                  <c:v>28.672222222222221</c:v>
                </c:pt>
                <c:pt idx="8805">
                  <c:v>28.861111111111111</c:v>
                </c:pt>
                <c:pt idx="8806">
                  <c:v>29.011111111111109</c:v>
                </c:pt>
                <c:pt idx="8807">
                  <c:v>28.211111111111112</c:v>
                </c:pt>
                <c:pt idx="8808">
                  <c:v>27.488888888888891</c:v>
                </c:pt>
                <c:pt idx="8809">
                  <c:v>26.999999999999996</c:v>
                </c:pt>
                <c:pt idx="8810">
                  <c:v>26.888888888888893</c:v>
                </c:pt>
                <c:pt idx="8811">
                  <c:v>26.722222222222218</c:v>
                </c:pt>
                <c:pt idx="8812">
                  <c:v>26.25</c:v>
                </c:pt>
                <c:pt idx="8813">
                  <c:v>25.922222222222221</c:v>
                </c:pt>
                <c:pt idx="8814">
                  <c:v>25.461111111111109</c:v>
                </c:pt>
                <c:pt idx="8815">
                  <c:v>25.277777777777779</c:v>
                </c:pt>
                <c:pt idx="8816">
                  <c:v>25.05</c:v>
                </c:pt>
                <c:pt idx="8817">
                  <c:v>24.688888888888886</c:v>
                </c:pt>
                <c:pt idx="8818">
                  <c:v>24.411111111111108</c:v>
                </c:pt>
                <c:pt idx="8819">
                  <c:v>24.111111111111114</c:v>
                </c:pt>
                <c:pt idx="8820">
                  <c:v>23.861111111111111</c:v>
                </c:pt>
                <c:pt idx="8821">
                  <c:v>23.577777777777776</c:v>
                </c:pt>
                <c:pt idx="8822">
                  <c:v>23.427777777777777</c:v>
                </c:pt>
                <c:pt idx="8823">
                  <c:v>23.277777777777782</c:v>
                </c:pt>
                <c:pt idx="8824">
                  <c:v>23.238888888888887</c:v>
                </c:pt>
                <c:pt idx="8825">
                  <c:v>22.861111111111114</c:v>
                </c:pt>
                <c:pt idx="8826">
                  <c:v>22.600000000000005</c:v>
                </c:pt>
                <c:pt idx="8827">
                  <c:v>22.288888888888891</c:v>
                </c:pt>
                <c:pt idx="8828">
                  <c:v>21.822222222222223</c:v>
                </c:pt>
                <c:pt idx="8829">
                  <c:v>21.427777777777774</c:v>
                </c:pt>
                <c:pt idx="8830">
                  <c:v>21.088888888888885</c:v>
                </c:pt>
                <c:pt idx="8831">
                  <c:v>20.938888888888886</c:v>
                </c:pt>
                <c:pt idx="8832">
                  <c:v>21.072222222222226</c:v>
                </c:pt>
                <c:pt idx="8833">
                  <c:v>21.12222222222222</c:v>
                </c:pt>
                <c:pt idx="8834">
                  <c:v>21.038888888888891</c:v>
                </c:pt>
                <c:pt idx="8835">
                  <c:v>20.888888888888886</c:v>
                </c:pt>
                <c:pt idx="8836">
                  <c:v>20.799999999999997</c:v>
                </c:pt>
                <c:pt idx="8837">
                  <c:v>20.799999999999997</c:v>
                </c:pt>
                <c:pt idx="8838">
                  <c:v>20.722222222222221</c:v>
                </c:pt>
                <c:pt idx="8839">
                  <c:v>20.622222222222224</c:v>
                </c:pt>
                <c:pt idx="8840">
                  <c:v>20.788888888888888</c:v>
                </c:pt>
                <c:pt idx="8841">
                  <c:v>20.861111111111111</c:v>
                </c:pt>
                <c:pt idx="8842">
                  <c:v>20.972222222222221</c:v>
                </c:pt>
                <c:pt idx="8843">
                  <c:v>21.111111111111111</c:v>
                </c:pt>
                <c:pt idx="8844">
                  <c:v>21.18888888888889</c:v>
                </c:pt>
                <c:pt idx="8845">
                  <c:v>21.350000000000005</c:v>
                </c:pt>
                <c:pt idx="8846">
                  <c:v>21.37222222222222</c:v>
                </c:pt>
                <c:pt idx="8847">
                  <c:v>21.361111111111111</c:v>
                </c:pt>
                <c:pt idx="8848">
                  <c:v>21.350000000000005</c:v>
                </c:pt>
                <c:pt idx="8849">
                  <c:v>21.577777777777779</c:v>
                </c:pt>
                <c:pt idx="8850">
                  <c:v>21.911111111111108</c:v>
                </c:pt>
                <c:pt idx="8851">
                  <c:v>21.822222222222223</c:v>
                </c:pt>
                <c:pt idx="8852">
                  <c:v>21.661111111111108</c:v>
                </c:pt>
                <c:pt idx="8853">
                  <c:v>21.788888888888888</c:v>
                </c:pt>
                <c:pt idx="8854">
                  <c:v>21.761111111111113</c:v>
                </c:pt>
                <c:pt idx="8855">
                  <c:v>21.900000000000002</c:v>
                </c:pt>
                <c:pt idx="8856">
                  <c:v>22.272222222222222</c:v>
                </c:pt>
                <c:pt idx="8857">
                  <c:v>22.5</c:v>
                </c:pt>
                <c:pt idx="8858">
                  <c:v>22.87777777777778</c:v>
                </c:pt>
                <c:pt idx="8859">
                  <c:v>23.527777777777775</c:v>
                </c:pt>
                <c:pt idx="8860">
                  <c:v>24.688888888888886</c:v>
                </c:pt>
                <c:pt idx="8861">
                  <c:v>24.699999999999996</c:v>
                </c:pt>
                <c:pt idx="8862">
                  <c:v>25.011111111111109</c:v>
                </c:pt>
                <c:pt idx="8863">
                  <c:v>25.927777777777777</c:v>
                </c:pt>
                <c:pt idx="8864">
                  <c:v>26.56111111111111</c:v>
                </c:pt>
                <c:pt idx="8865">
                  <c:v>26.938888888888886</c:v>
                </c:pt>
                <c:pt idx="8866">
                  <c:v>27.572222222222219</c:v>
                </c:pt>
                <c:pt idx="8867">
                  <c:v>27.377777777777776</c:v>
                </c:pt>
                <c:pt idx="8868">
                  <c:v>27.422222222222221</c:v>
                </c:pt>
                <c:pt idx="8869">
                  <c:v>28.299999999999997</c:v>
                </c:pt>
                <c:pt idx="8870">
                  <c:v>28.677777777777781</c:v>
                </c:pt>
                <c:pt idx="8871">
                  <c:v>29.15</c:v>
                </c:pt>
                <c:pt idx="8872">
                  <c:v>28.761111111111109</c:v>
                </c:pt>
                <c:pt idx="8873">
                  <c:v>28.577777777777776</c:v>
                </c:pt>
                <c:pt idx="8874">
                  <c:v>30.422222222222224</c:v>
                </c:pt>
                <c:pt idx="8875">
                  <c:v>29.749999999999996</c:v>
                </c:pt>
                <c:pt idx="8876">
                  <c:v>30.900000000000002</c:v>
                </c:pt>
                <c:pt idx="8877">
                  <c:v>31.077777777777776</c:v>
                </c:pt>
                <c:pt idx="8878">
                  <c:v>31.43888888888889</c:v>
                </c:pt>
                <c:pt idx="8879">
                  <c:v>31.711111111111109</c:v>
                </c:pt>
                <c:pt idx="8880">
                  <c:v>31.938888888888886</c:v>
                </c:pt>
                <c:pt idx="8881">
                  <c:v>32.4</c:v>
                </c:pt>
                <c:pt idx="8882">
                  <c:v>31.427777777777774</c:v>
                </c:pt>
                <c:pt idx="8883">
                  <c:v>30.488888888888887</c:v>
                </c:pt>
                <c:pt idx="8884">
                  <c:v>30.25</c:v>
                </c:pt>
                <c:pt idx="8885">
                  <c:v>31.1</c:v>
                </c:pt>
                <c:pt idx="8886">
                  <c:v>31.06111111111111</c:v>
                </c:pt>
                <c:pt idx="8887">
                  <c:v>32.011111111111113</c:v>
                </c:pt>
                <c:pt idx="8888">
                  <c:v>32.072222222222223</c:v>
                </c:pt>
                <c:pt idx="8889">
                  <c:v>32.411111111111111</c:v>
                </c:pt>
                <c:pt idx="8890">
                  <c:v>29.311111111111114</c:v>
                </c:pt>
                <c:pt idx="8891">
                  <c:v>27.838888888888889</c:v>
                </c:pt>
                <c:pt idx="8892">
                  <c:v>29.072222222222219</c:v>
                </c:pt>
                <c:pt idx="8893">
                  <c:v>29.349999999999998</c:v>
                </c:pt>
                <c:pt idx="8894">
                  <c:v>28.449999999999996</c:v>
                </c:pt>
                <c:pt idx="8895">
                  <c:v>28.099999999999998</c:v>
                </c:pt>
                <c:pt idx="8896">
                  <c:v>27.961111111111109</c:v>
                </c:pt>
                <c:pt idx="8897">
                  <c:v>27.822222222222219</c:v>
                </c:pt>
                <c:pt idx="8898">
                  <c:v>26.31111111111111</c:v>
                </c:pt>
                <c:pt idx="8899">
                  <c:v>24.827777777777776</c:v>
                </c:pt>
                <c:pt idx="8900">
                  <c:v>23.422222222222221</c:v>
                </c:pt>
                <c:pt idx="8901">
                  <c:v>23.222222222222221</c:v>
                </c:pt>
                <c:pt idx="8902">
                  <c:v>23.499999999999996</c:v>
                </c:pt>
                <c:pt idx="8903">
                  <c:v>23.649999999999995</c:v>
                </c:pt>
                <c:pt idx="8904">
                  <c:v>23.81111111111111</c:v>
                </c:pt>
                <c:pt idx="8905">
                  <c:v>23.850000000000005</c:v>
                </c:pt>
                <c:pt idx="8906">
                  <c:v>23.888888888888889</c:v>
                </c:pt>
                <c:pt idx="8907">
                  <c:v>23.777777777777775</c:v>
                </c:pt>
                <c:pt idx="8908">
                  <c:v>23.711111111111116</c:v>
                </c:pt>
                <c:pt idx="8909">
                  <c:v>23.638888888888886</c:v>
                </c:pt>
                <c:pt idx="8910">
                  <c:v>23.672222222222221</c:v>
                </c:pt>
                <c:pt idx="8911">
                  <c:v>23.711111111111116</c:v>
                </c:pt>
                <c:pt idx="8912">
                  <c:v>23.761111111111109</c:v>
                </c:pt>
                <c:pt idx="8913">
                  <c:v>23.738888888888891</c:v>
                </c:pt>
                <c:pt idx="8914">
                  <c:v>23.711111111111116</c:v>
                </c:pt>
                <c:pt idx="8915">
                  <c:v>23.75</c:v>
                </c:pt>
                <c:pt idx="8916">
                  <c:v>23.81111111111111</c:v>
                </c:pt>
                <c:pt idx="8917">
                  <c:v>23.75</c:v>
                </c:pt>
                <c:pt idx="8918">
                  <c:v>23.68888888888889</c:v>
                </c:pt>
                <c:pt idx="8919">
                  <c:v>23.6</c:v>
                </c:pt>
                <c:pt idx="8920">
                  <c:v>23.572222222222226</c:v>
                </c:pt>
                <c:pt idx="8921">
                  <c:v>23.55</c:v>
                </c:pt>
                <c:pt idx="8922">
                  <c:v>23.488888888888891</c:v>
                </c:pt>
                <c:pt idx="8923">
                  <c:v>23.449999999999996</c:v>
                </c:pt>
                <c:pt idx="8924">
                  <c:v>23.422222222222221</c:v>
                </c:pt>
                <c:pt idx="8925">
                  <c:v>23.327777777777776</c:v>
                </c:pt>
                <c:pt idx="8926">
                  <c:v>23.288888888888888</c:v>
                </c:pt>
                <c:pt idx="8927">
                  <c:v>23.227777777777778</c:v>
                </c:pt>
                <c:pt idx="8928">
                  <c:v>23.161111111111108</c:v>
                </c:pt>
                <c:pt idx="8929">
                  <c:v>23.177777777777777</c:v>
                </c:pt>
                <c:pt idx="8930">
                  <c:v>23.111111111111107</c:v>
                </c:pt>
                <c:pt idx="8931">
                  <c:v>23.049999999999997</c:v>
                </c:pt>
                <c:pt idx="8932">
                  <c:v>23.122222222222224</c:v>
                </c:pt>
                <c:pt idx="8933">
                  <c:v>23.200000000000003</c:v>
                </c:pt>
                <c:pt idx="8934">
                  <c:v>23.172222222222217</c:v>
                </c:pt>
                <c:pt idx="8935">
                  <c:v>23.161111111111108</c:v>
                </c:pt>
                <c:pt idx="8936">
                  <c:v>23.161111111111108</c:v>
                </c:pt>
                <c:pt idx="8937">
                  <c:v>23.161111111111108</c:v>
                </c:pt>
                <c:pt idx="8938">
                  <c:v>23.238888888888887</c:v>
                </c:pt>
                <c:pt idx="8939">
                  <c:v>23.299999999999997</c:v>
                </c:pt>
                <c:pt idx="8940">
                  <c:v>23.288888888888888</c:v>
                </c:pt>
                <c:pt idx="8941">
                  <c:v>23.222222222222221</c:v>
                </c:pt>
                <c:pt idx="8942">
                  <c:v>23.177777777777777</c:v>
                </c:pt>
                <c:pt idx="8943">
                  <c:v>23.150000000000002</c:v>
                </c:pt>
                <c:pt idx="8944">
                  <c:v>23.127777777777776</c:v>
                </c:pt>
                <c:pt idx="8945">
                  <c:v>23.172222222222217</c:v>
                </c:pt>
                <c:pt idx="8946">
                  <c:v>23.161111111111108</c:v>
                </c:pt>
                <c:pt idx="8947">
                  <c:v>23.072222222222223</c:v>
                </c:pt>
                <c:pt idx="8948">
                  <c:v>23.011111111111113</c:v>
                </c:pt>
                <c:pt idx="8949">
                  <c:v>23.049999999999997</c:v>
                </c:pt>
                <c:pt idx="8950">
                  <c:v>23.022222222222222</c:v>
                </c:pt>
                <c:pt idx="8951">
                  <c:v>23.027777777777779</c:v>
                </c:pt>
                <c:pt idx="8952">
                  <c:v>23.077777777777779</c:v>
                </c:pt>
                <c:pt idx="8953">
                  <c:v>23.127777777777776</c:v>
                </c:pt>
                <c:pt idx="8954">
                  <c:v>23.188888888888886</c:v>
                </c:pt>
                <c:pt idx="8955">
                  <c:v>23.35</c:v>
                </c:pt>
                <c:pt idx="8956">
                  <c:v>23.711111111111116</c:v>
                </c:pt>
                <c:pt idx="8957">
                  <c:v>24.788888888888891</c:v>
                </c:pt>
                <c:pt idx="8958">
                  <c:v>25.272222222222219</c:v>
                </c:pt>
                <c:pt idx="8959">
                  <c:v>25.949999999999996</c:v>
                </c:pt>
                <c:pt idx="8960">
                  <c:v>26.777777777777779</c:v>
                </c:pt>
                <c:pt idx="8961">
                  <c:v>27.172222222222221</c:v>
                </c:pt>
                <c:pt idx="8962">
                  <c:v>27.477777777777774</c:v>
                </c:pt>
                <c:pt idx="8963">
                  <c:v>28.027777777777779</c:v>
                </c:pt>
                <c:pt idx="8964">
                  <c:v>28.427777777777777</c:v>
                </c:pt>
                <c:pt idx="8965">
                  <c:v>28.761111111111109</c:v>
                </c:pt>
                <c:pt idx="8966">
                  <c:v>28.75</c:v>
                </c:pt>
                <c:pt idx="8967">
                  <c:v>28.311111111111106</c:v>
                </c:pt>
                <c:pt idx="8968">
                  <c:v>28.322222222222223</c:v>
                </c:pt>
                <c:pt idx="8969">
                  <c:v>28.411111111111111</c:v>
                </c:pt>
                <c:pt idx="8970">
                  <c:v>28.87777777777778</c:v>
                </c:pt>
                <c:pt idx="8971">
                  <c:v>29.477777777777778</c:v>
                </c:pt>
                <c:pt idx="8972">
                  <c:v>29.427777777777777</c:v>
                </c:pt>
                <c:pt idx="8973">
                  <c:v>29.838888888888885</c:v>
                </c:pt>
                <c:pt idx="8974">
                  <c:v>29.822222222222226</c:v>
                </c:pt>
                <c:pt idx="8975">
                  <c:v>29.977777777777774</c:v>
                </c:pt>
                <c:pt idx="8976">
                  <c:v>30.422222222222224</c:v>
                </c:pt>
                <c:pt idx="8977">
                  <c:v>30.227777777777774</c:v>
                </c:pt>
                <c:pt idx="8978">
                  <c:v>30.111111111111111</c:v>
                </c:pt>
                <c:pt idx="8979">
                  <c:v>30</c:v>
                </c:pt>
                <c:pt idx="8980">
                  <c:v>30.338888888888889</c:v>
                </c:pt>
                <c:pt idx="8981">
                  <c:v>30.538888888888888</c:v>
                </c:pt>
                <c:pt idx="8982">
                  <c:v>30.888888888888886</c:v>
                </c:pt>
                <c:pt idx="8983">
                  <c:v>31.472222222222225</c:v>
                </c:pt>
                <c:pt idx="8984">
                  <c:v>31.477777777777774</c:v>
                </c:pt>
                <c:pt idx="8985">
                  <c:v>31.327777777777776</c:v>
                </c:pt>
                <c:pt idx="8986">
                  <c:v>32.077777777777776</c:v>
                </c:pt>
                <c:pt idx="8987">
                  <c:v>31.811111111111114</c:v>
                </c:pt>
                <c:pt idx="8988">
                  <c:v>32.06111111111111</c:v>
                </c:pt>
                <c:pt idx="8989">
                  <c:v>31.888888888888893</c:v>
                </c:pt>
                <c:pt idx="8990">
                  <c:v>32.427777777777777</c:v>
                </c:pt>
                <c:pt idx="8991">
                  <c:v>32.527777777777779</c:v>
                </c:pt>
                <c:pt idx="8992">
                  <c:v>32.35</c:v>
                </c:pt>
                <c:pt idx="8993">
                  <c:v>31.588888888888889</c:v>
                </c:pt>
                <c:pt idx="8994">
                  <c:v>29.977777777777774</c:v>
                </c:pt>
                <c:pt idx="8995">
                  <c:v>27.661111111111115</c:v>
                </c:pt>
                <c:pt idx="8996">
                  <c:v>26.772222222222219</c:v>
                </c:pt>
                <c:pt idx="8997">
                  <c:v>26.45</c:v>
                </c:pt>
                <c:pt idx="8998">
                  <c:v>26.072222222222226</c:v>
                </c:pt>
                <c:pt idx="8999">
                  <c:v>25.549999999999997</c:v>
                </c:pt>
                <c:pt idx="9000">
                  <c:v>25.288888888888884</c:v>
                </c:pt>
                <c:pt idx="9001">
                  <c:v>25.138888888888889</c:v>
                </c:pt>
                <c:pt idx="9002">
                  <c:v>25.072222222222219</c:v>
                </c:pt>
                <c:pt idx="9003">
                  <c:v>24.722222222222221</c:v>
                </c:pt>
                <c:pt idx="9004">
                  <c:v>24.038888888888884</c:v>
                </c:pt>
                <c:pt idx="9005">
                  <c:v>23.62222222222222</c:v>
                </c:pt>
                <c:pt idx="9006">
                  <c:v>23.527777777777775</c:v>
                </c:pt>
                <c:pt idx="9007">
                  <c:v>23.461111111111112</c:v>
                </c:pt>
                <c:pt idx="9008">
                  <c:v>23.522222222222222</c:v>
                </c:pt>
                <c:pt idx="9009">
                  <c:v>23.55</c:v>
                </c:pt>
                <c:pt idx="9010">
                  <c:v>23.477777777777781</c:v>
                </c:pt>
                <c:pt idx="9011">
                  <c:v>23.35</c:v>
                </c:pt>
                <c:pt idx="9012">
                  <c:v>23.200000000000003</c:v>
                </c:pt>
                <c:pt idx="9013">
                  <c:v>23.161111111111108</c:v>
                </c:pt>
                <c:pt idx="9014">
                  <c:v>23.077777777777779</c:v>
                </c:pt>
                <c:pt idx="9015">
                  <c:v>23.111111111111107</c:v>
                </c:pt>
                <c:pt idx="9016">
                  <c:v>23.388888888888886</c:v>
                </c:pt>
                <c:pt idx="9017">
                  <c:v>23.372222222222216</c:v>
                </c:pt>
                <c:pt idx="9018">
                  <c:v>23.261111111111113</c:v>
                </c:pt>
                <c:pt idx="9019">
                  <c:v>23.161111111111108</c:v>
                </c:pt>
                <c:pt idx="9020">
                  <c:v>23.161111111111108</c:v>
                </c:pt>
                <c:pt idx="9021">
                  <c:v>23.127777777777776</c:v>
                </c:pt>
                <c:pt idx="9022">
                  <c:v>23.122222222222224</c:v>
                </c:pt>
                <c:pt idx="9023">
                  <c:v>23.172222222222217</c:v>
                </c:pt>
                <c:pt idx="9024">
                  <c:v>23.222222222222221</c:v>
                </c:pt>
                <c:pt idx="9025">
                  <c:v>23.238888888888887</c:v>
                </c:pt>
                <c:pt idx="9026">
                  <c:v>23.172222222222217</c:v>
                </c:pt>
                <c:pt idx="9027">
                  <c:v>23.127777777777776</c:v>
                </c:pt>
                <c:pt idx="9028">
                  <c:v>23.111111111111107</c:v>
                </c:pt>
                <c:pt idx="9029">
                  <c:v>23.099999999999998</c:v>
                </c:pt>
                <c:pt idx="9030">
                  <c:v>23.038888888888888</c:v>
                </c:pt>
                <c:pt idx="9031">
                  <c:v>23.061111111111114</c:v>
                </c:pt>
                <c:pt idx="9032">
                  <c:v>22.988888888888887</c:v>
                </c:pt>
                <c:pt idx="9033">
                  <c:v>22.961111111111109</c:v>
                </c:pt>
                <c:pt idx="9034">
                  <c:v>22.988888888888887</c:v>
                </c:pt>
                <c:pt idx="9035">
                  <c:v>22.988888888888887</c:v>
                </c:pt>
                <c:pt idx="9036">
                  <c:v>22.927777777777774</c:v>
                </c:pt>
                <c:pt idx="9037">
                  <c:v>22.938888888888894</c:v>
                </c:pt>
                <c:pt idx="9038">
                  <c:v>22.938888888888894</c:v>
                </c:pt>
                <c:pt idx="9039">
                  <c:v>22.922222222222224</c:v>
                </c:pt>
                <c:pt idx="9040">
                  <c:v>22.872222222222224</c:v>
                </c:pt>
                <c:pt idx="9041">
                  <c:v>22.838888888888889</c:v>
                </c:pt>
                <c:pt idx="9042">
                  <c:v>22.87777777777778</c:v>
                </c:pt>
                <c:pt idx="9043">
                  <c:v>22.9</c:v>
                </c:pt>
                <c:pt idx="9044">
                  <c:v>22.95</c:v>
                </c:pt>
                <c:pt idx="9045">
                  <c:v>22.9</c:v>
                </c:pt>
                <c:pt idx="9046">
                  <c:v>22.911111111111108</c:v>
                </c:pt>
                <c:pt idx="9047">
                  <c:v>22.911111111111108</c:v>
                </c:pt>
                <c:pt idx="9048">
                  <c:v>22.922222222222224</c:v>
                </c:pt>
                <c:pt idx="9049">
                  <c:v>23.011111111111113</c:v>
                </c:pt>
                <c:pt idx="9050">
                  <c:v>23.161111111111108</c:v>
                </c:pt>
                <c:pt idx="9051">
                  <c:v>23.400000000000002</c:v>
                </c:pt>
                <c:pt idx="9052">
                  <c:v>23.55</c:v>
                </c:pt>
                <c:pt idx="9053">
                  <c:v>23.81111111111111</c:v>
                </c:pt>
                <c:pt idx="9054">
                  <c:v>23.922222222222224</c:v>
                </c:pt>
                <c:pt idx="9055">
                  <c:v>24.077777777777779</c:v>
                </c:pt>
                <c:pt idx="9056">
                  <c:v>24.272222222222219</c:v>
                </c:pt>
                <c:pt idx="9057">
                  <c:v>24.472222222222221</c:v>
                </c:pt>
                <c:pt idx="9058">
                  <c:v>24.650000000000002</c:v>
                </c:pt>
                <c:pt idx="9059">
                  <c:v>24.922222222222221</c:v>
                </c:pt>
                <c:pt idx="9060">
                  <c:v>25.111111111111111</c:v>
                </c:pt>
                <c:pt idx="9061">
                  <c:v>25.2</c:v>
                </c:pt>
                <c:pt idx="9062">
                  <c:v>25.772222222222222</c:v>
                </c:pt>
                <c:pt idx="9063">
                  <c:v>26.477777777777774</c:v>
                </c:pt>
                <c:pt idx="9064">
                  <c:v>26.750000000000004</c:v>
                </c:pt>
                <c:pt idx="9065">
                  <c:v>27.027777777777779</c:v>
                </c:pt>
                <c:pt idx="9066">
                  <c:v>27.422222222222221</c:v>
                </c:pt>
                <c:pt idx="9067">
                  <c:v>27.677777777777774</c:v>
                </c:pt>
                <c:pt idx="9068">
                  <c:v>27.68888888888889</c:v>
                </c:pt>
                <c:pt idx="9069">
                  <c:v>28.077777777777779</c:v>
                </c:pt>
                <c:pt idx="9070">
                  <c:v>28.438888888888886</c:v>
                </c:pt>
                <c:pt idx="9071">
                  <c:v>28.699999999999996</c:v>
                </c:pt>
                <c:pt idx="9072">
                  <c:v>28.649999999999995</c:v>
                </c:pt>
                <c:pt idx="9073">
                  <c:v>29.072222222222219</c:v>
                </c:pt>
                <c:pt idx="9074">
                  <c:v>29.072222222222219</c:v>
                </c:pt>
                <c:pt idx="9075">
                  <c:v>29.138888888888889</c:v>
                </c:pt>
                <c:pt idx="9076">
                  <c:v>29.227777777777778</c:v>
                </c:pt>
                <c:pt idx="9077">
                  <c:v>29.261111111111113</c:v>
                </c:pt>
                <c:pt idx="9078">
                  <c:v>29.85</c:v>
                </c:pt>
                <c:pt idx="9079">
                  <c:v>29.561111111111106</c:v>
                </c:pt>
                <c:pt idx="9080">
                  <c:v>28.888888888888889</c:v>
                </c:pt>
                <c:pt idx="9081">
                  <c:v>29.699999999999996</c:v>
                </c:pt>
                <c:pt idx="9082">
                  <c:v>29.461111111111112</c:v>
                </c:pt>
                <c:pt idx="9083">
                  <c:v>28.75</c:v>
                </c:pt>
                <c:pt idx="9084">
                  <c:v>28.9</c:v>
                </c:pt>
                <c:pt idx="9085">
                  <c:v>29.338888888888889</c:v>
                </c:pt>
                <c:pt idx="9086">
                  <c:v>29.172222222222224</c:v>
                </c:pt>
                <c:pt idx="9087">
                  <c:v>28.988888888888891</c:v>
                </c:pt>
                <c:pt idx="9088">
                  <c:v>26.611111111111114</c:v>
                </c:pt>
                <c:pt idx="9089">
                  <c:v>26.327777777777776</c:v>
                </c:pt>
                <c:pt idx="9090">
                  <c:v>26.56111111111111</c:v>
                </c:pt>
                <c:pt idx="9091">
                  <c:v>26.622222222222224</c:v>
                </c:pt>
                <c:pt idx="9092">
                  <c:v>26.37777777777778</c:v>
                </c:pt>
                <c:pt idx="9093">
                  <c:v>25.772222222222222</c:v>
                </c:pt>
                <c:pt idx="9094">
                  <c:v>25.372222222222224</c:v>
                </c:pt>
                <c:pt idx="9095">
                  <c:v>25.111111111111111</c:v>
                </c:pt>
                <c:pt idx="9096">
                  <c:v>24.87222222222222</c:v>
                </c:pt>
                <c:pt idx="9097">
                  <c:v>24.761111111111106</c:v>
                </c:pt>
                <c:pt idx="9098">
                  <c:v>24.527777777777779</c:v>
                </c:pt>
                <c:pt idx="9099">
                  <c:v>24.450000000000003</c:v>
                </c:pt>
                <c:pt idx="9100">
                  <c:v>24.422222222222217</c:v>
                </c:pt>
                <c:pt idx="9101">
                  <c:v>24.388888888888893</c:v>
                </c:pt>
                <c:pt idx="9102">
                  <c:v>24.15</c:v>
                </c:pt>
                <c:pt idx="9103">
                  <c:v>23.961111111111109</c:v>
                </c:pt>
                <c:pt idx="9104">
                  <c:v>23.838888888888885</c:v>
                </c:pt>
                <c:pt idx="9105">
                  <c:v>23.777777777777775</c:v>
                </c:pt>
                <c:pt idx="9106">
                  <c:v>23.75</c:v>
                </c:pt>
                <c:pt idx="9107">
                  <c:v>23.672222222222221</c:v>
                </c:pt>
                <c:pt idx="9108">
                  <c:v>23.55</c:v>
                </c:pt>
                <c:pt idx="9109">
                  <c:v>23.477777777777781</c:v>
                </c:pt>
                <c:pt idx="9110">
                  <c:v>23.427777777777777</c:v>
                </c:pt>
                <c:pt idx="9111">
                  <c:v>23.327777777777776</c:v>
                </c:pt>
                <c:pt idx="9112">
                  <c:v>23.299999999999997</c:v>
                </c:pt>
                <c:pt idx="9113">
                  <c:v>23.272222222222222</c:v>
                </c:pt>
                <c:pt idx="9114">
                  <c:v>23.150000000000002</c:v>
                </c:pt>
                <c:pt idx="9115">
                  <c:v>23.038888888888888</c:v>
                </c:pt>
                <c:pt idx="9116">
                  <c:v>22.888888888888889</c:v>
                </c:pt>
                <c:pt idx="9117">
                  <c:v>22.761111111111109</c:v>
                </c:pt>
                <c:pt idx="9118">
                  <c:v>22.68888888888889</c:v>
                </c:pt>
                <c:pt idx="9119">
                  <c:v>22.638888888888889</c:v>
                </c:pt>
                <c:pt idx="9120">
                  <c:v>22.527777777777775</c:v>
                </c:pt>
                <c:pt idx="9121">
                  <c:v>22.56111111111111</c:v>
                </c:pt>
                <c:pt idx="9122">
                  <c:v>22.677777777777774</c:v>
                </c:pt>
                <c:pt idx="9123">
                  <c:v>22.722222222222225</c:v>
                </c:pt>
                <c:pt idx="9124">
                  <c:v>22.761111111111109</c:v>
                </c:pt>
                <c:pt idx="9125">
                  <c:v>22.738888888888891</c:v>
                </c:pt>
                <c:pt idx="9126">
                  <c:v>22.911111111111108</c:v>
                </c:pt>
                <c:pt idx="9127">
                  <c:v>23.011111111111113</c:v>
                </c:pt>
                <c:pt idx="9128">
                  <c:v>22.961111111111109</c:v>
                </c:pt>
                <c:pt idx="9129">
                  <c:v>22.772222222222219</c:v>
                </c:pt>
                <c:pt idx="9130">
                  <c:v>22.7</c:v>
                </c:pt>
                <c:pt idx="9131">
                  <c:v>22.7</c:v>
                </c:pt>
                <c:pt idx="9132">
                  <c:v>22.738888888888891</c:v>
                </c:pt>
                <c:pt idx="9133">
                  <c:v>22.761111111111109</c:v>
                </c:pt>
                <c:pt idx="9134">
                  <c:v>22.772222222222219</c:v>
                </c:pt>
                <c:pt idx="9135">
                  <c:v>22.800000000000004</c:v>
                </c:pt>
                <c:pt idx="9136">
                  <c:v>22.75</c:v>
                </c:pt>
                <c:pt idx="9137">
                  <c:v>22.75</c:v>
                </c:pt>
                <c:pt idx="9138">
                  <c:v>22.722222222222225</c:v>
                </c:pt>
                <c:pt idx="9139">
                  <c:v>22.711111111111109</c:v>
                </c:pt>
                <c:pt idx="9140">
                  <c:v>22.711111111111109</c:v>
                </c:pt>
                <c:pt idx="9141">
                  <c:v>22.722222222222225</c:v>
                </c:pt>
                <c:pt idx="9142">
                  <c:v>22.7</c:v>
                </c:pt>
                <c:pt idx="9143">
                  <c:v>22.7</c:v>
                </c:pt>
                <c:pt idx="9144">
                  <c:v>22.722222222222225</c:v>
                </c:pt>
                <c:pt idx="9145">
                  <c:v>22.827777777777779</c:v>
                </c:pt>
                <c:pt idx="9146">
                  <c:v>22.9</c:v>
                </c:pt>
                <c:pt idx="9147">
                  <c:v>23.072222222222223</c:v>
                </c:pt>
                <c:pt idx="9148">
                  <c:v>23.272222222222222</c:v>
                </c:pt>
                <c:pt idx="9149">
                  <c:v>23.511111111111106</c:v>
                </c:pt>
                <c:pt idx="9150">
                  <c:v>23.711111111111116</c:v>
                </c:pt>
                <c:pt idx="9151">
                  <c:v>23.87777777777778</c:v>
                </c:pt>
                <c:pt idx="9152">
                  <c:v>24.088888888888889</c:v>
                </c:pt>
                <c:pt idx="9153">
                  <c:v>24.349999999999998</c:v>
                </c:pt>
                <c:pt idx="9154">
                  <c:v>24.661111111111111</c:v>
                </c:pt>
                <c:pt idx="9155">
                  <c:v>24.749999999999996</c:v>
                </c:pt>
                <c:pt idx="9156">
                  <c:v>24.911111111111111</c:v>
                </c:pt>
                <c:pt idx="9157">
                  <c:v>25.077777777777776</c:v>
                </c:pt>
                <c:pt idx="9158">
                  <c:v>25.038888888888884</c:v>
                </c:pt>
                <c:pt idx="9159">
                  <c:v>25.15</c:v>
                </c:pt>
                <c:pt idx="9160">
                  <c:v>25.177777777777774</c:v>
                </c:pt>
                <c:pt idx="9161">
                  <c:v>25.077777777777776</c:v>
                </c:pt>
                <c:pt idx="9162">
                  <c:v>25.277777777777779</c:v>
                </c:pt>
                <c:pt idx="9163">
                  <c:v>25.638888888888893</c:v>
                </c:pt>
                <c:pt idx="9164">
                  <c:v>26.011111111111106</c:v>
                </c:pt>
                <c:pt idx="9165">
                  <c:v>26.3</c:v>
                </c:pt>
                <c:pt idx="9166">
                  <c:v>26.322222222222219</c:v>
                </c:pt>
                <c:pt idx="9167">
                  <c:v>26.37777777777778</c:v>
                </c:pt>
                <c:pt idx="9168">
                  <c:v>26.727777777777778</c:v>
                </c:pt>
                <c:pt idx="9169">
                  <c:v>27.638888888888889</c:v>
                </c:pt>
                <c:pt idx="9170">
                  <c:v>28.499999999999996</c:v>
                </c:pt>
                <c:pt idx="9171">
                  <c:v>29.06111111111111</c:v>
                </c:pt>
                <c:pt idx="9172">
                  <c:v>29.172222222222224</c:v>
                </c:pt>
                <c:pt idx="9173">
                  <c:v>29.638888888888886</c:v>
                </c:pt>
                <c:pt idx="9174">
                  <c:v>29.549999999999997</c:v>
                </c:pt>
                <c:pt idx="9175">
                  <c:v>30.238888888888891</c:v>
                </c:pt>
                <c:pt idx="9176">
                  <c:v>30.627777777777773</c:v>
                </c:pt>
                <c:pt idx="9177">
                  <c:v>30.727777777777778</c:v>
                </c:pt>
                <c:pt idx="9178">
                  <c:v>30.572222222222223</c:v>
                </c:pt>
                <c:pt idx="9179">
                  <c:v>30.422222222222224</c:v>
                </c:pt>
                <c:pt idx="9180">
                  <c:v>30.872222222222216</c:v>
                </c:pt>
                <c:pt idx="9181">
                  <c:v>30.588888888888889</c:v>
                </c:pt>
                <c:pt idx="9182">
                  <c:v>30.838888888888892</c:v>
                </c:pt>
                <c:pt idx="9183">
                  <c:v>30.838888888888892</c:v>
                </c:pt>
                <c:pt idx="9184">
                  <c:v>31.25</c:v>
                </c:pt>
                <c:pt idx="9185">
                  <c:v>31.45</c:v>
                </c:pt>
                <c:pt idx="9186">
                  <c:v>29.650000000000002</c:v>
                </c:pt>
                <c:pt idx="9187">
                  <c:v>26.177777777777781</c:v>
                </c:pt>
                <c:pt idx="9188">
                  <c:v>24.050000000000004</c:v>
                </c:pt>
                <c:pt idx="9189">
                  <c:v>23.027777777777779</c:v>
                </c:pt>
                <c:pt idx="9190">
                  <c:v>22.822222222222219</c:v>
                </c:pt>
                <c:pt idx="9191">
                  <c:v>22.838888888888889</c:v>
                </c:pt>
                <c:pt idx="9192">
                  <c:v>22.711111111111109</c:v>
                </c:pt>
                <c:pt idx="9193">
                  <c:v>22.522222222222226</c:v>
                </c:pt>
                <c:pt idx="9194">
                  <c:v>22.461111111111116</c:v>
                </c:pt>
                <c:pt idx="9195">
                  <c:v>22.577777777777779</c:v>
                </c:pt>
                <c:pt idx="9196">
                  <c:v>22.3</c:v>
                </c:pt>
                <c:pt idx="9197">
                  <c:v>22.127777777777776</c:v>
                </c:pt>
                <c:pt idx="9198">
                  <c:v>22.127777777777776</c:v>
                </c:pt>
                <c:pt idx="9199">
                  <c:v>22.199999999999996</c:v>
                </c:pt>
                <c:pt idx="9200">
                  <c:v>22.172222222222221</c:v>
                </c:pt>
                <c:pt idx="9201">
                  <c:v>22.161111111111111</c:v>
                </c:pt>
                <c:pt idx="9202">
                  <c:v>22.161111111111111</c:v>
                </c:pt>
                <c:pt idx="9203">
                  <c:v>22.161111111111111</c:v>
                </c:pt>
                <c:pt idx="9204">
                  <c:v>22.211111111111112</c:v>
                </c:pt>
                <c:pt idx="9205">
                  <c:v>22.222222222222221</c:v>
                </c:pt>
                <c:pt idx="9206">
                  <c:v>22.199999999999996</c:v>
                </c:pt>
                <c:pt idx="9207">
                  <c:v>22.127777777777776</c:v>
                </c:pt>
                <c:pt idx="9208">
                  <c:v>22.077777777777776</c:v>
                </c:pt>
                <c:pt idx="9209">
                  <c:v>22.061111111111106</c:v>
                </c:pt>
                <c:pt idx="9210">
                  <c:v>22.049999999999997</c:v>
                </c:pt>
                <c:pt idx="9211">
                  <c:v>22.1</c:v>
                </c:pt>
                <c:pt idx="9212">
                  <c:v>22.161111111111111</c:v>
                </c:pt>
                <c:pt idx="9213">
                  <c:v>22.150000000000002</c:v>
                </c:pt>
                <c:pt idx="9214">
                  <c:v>22.072222222222223</c:v>
                </c:pt>
                <c:pt idx="9215">
                  <c:v>21.900000000000002</c:v>
                </c:pt>
                <c:pt idx="9216">
                  <c:v>21.772222222222222</c:v>
                </c:pt>
                <c:pt idx="9217">
                  <c:v>21.722222222222218</c:v>
                </c:pt>
                <c:pt idx="9218">
                  <c:v>21.622222222222224</c:v>
                </c:pt>
                <c:pt idx="9219">
                  <c:v>21.550000000000004</c:v>
                </c:pt>
                <c:pt idx="9220">
                  <c:v>21.472222222222225</c:v>
                </c:pt>
                <c:pt idx="9221">
                  <c:v>21.37777777777778</c:v>
                </c:pt>
                <c:pt idx="9222">
                  <c:v>21.422222222222224</c:v>
                </c:pt>
                <c:pt idx="9223">
                  <c:v>21.388888888888889</c:v>
                </c:pt>
                <c:pt idx="9224">
                  <c:v>21.538888888888888</c:v>
                </c:pt>
                <c:pt idx="9225">
                  <c:v>21.522222222222219</c:v>
                </c:pt>
                <c:pt idx="9226">
                  <c:v>21.37777777777778</c:v>
                </c:pt>
                <c:pt idx="9227">
                  <c:v>21.177777777777781</c:v>
                </c:pt>
                <c:pt idx="9228">
                  <c:v>21.088888888888885</c:v>
                </c:pt>
                <c:pt idx="9229">
                  <c:v>21.149999999999995</c:v>
                </c:pt>
                <c:pt idx="9230">
                  <c:v>21.038888888888891</c:v>
                </c:pt>
                <c:pt idx="9231">
                  <c:v>21.011111111111106</c:v>
                </c:pt>
                <c:pt idx="9232">
                  <c:v>20.85</c:v>
                </c:pt>
                <c:pt idx="9233">
                  <c:v>20.761111111111113</c:v>
                </c:pt>
                <c:pt idx="9234">
                  <c:v>20.738888888888887</c:v>
                </c:pt>
                <c:pt idx="9235">
                  <c:v>20.700000000000003</c:v>
                </c:pt>
                <c:pt idx="9236">
                  <c:v>20.672222222222217</c:v>
                </c:pt>
                <c:pt idx="9237">
                  <c:v>20.688888888888886</c:v>
                </c:pt>
                <c:pt idx="9238">
                  <c:v>20.749999999999996</c:v>
                </c:pt>
                <c:pt idx="9239">
                  <c:v>20.961111111111112</c:v>
                </c:pt>
                <c:pt idx="9240">
                  <c:v>21.238888888888891</c:v>
                </c:pt>
                <c:pt idx="9241">
                  <c:v>21.338888888888885</c:v>
                </c:pt>
                <c:pt idx="9242">
                  <c:v>21.538888888888888</c:v>
                </c:pt>
                <c:pt idx="9243">
                  <c:v>21.750000000000004</c:v>
                </c:pt>
                <c:pt idx="9244">
                  <c:v>22.227777777777781</c:v>
                </c:pt>
                <c:pt idx="9245">
                  <c:v>22.477777777777774</c:v>
                </c:pt>
                <c:pt idx="9246">
                  <c:v>22.811111111111114</c:v>
                </c:pt>
                <c:pt idx="9247">
                  <c:v>23.049999999999997</c:v>
                </c:pt>
                <c:pt idx="9248">
                  <c:v>23.322222222222223</c:v>
                </c:pt>
                <c:pt idx="9249">
                  <c:v>23.588888888888885</c:v>
                </c:pt>
                <c:pt idx="9250">
                  <c:v>23.972222222222225</c:v>
                </c:pt>
                <c:pt idx="9251">
                  <c:v>24.222222222222218</c:v>
                </c:pt>
                <c:pt idx="9252">
                  <c:v>24.561111111111106</c:v>
                </c:pt>
                <c:pt idx="9253">
                  <c:v>25.1</c:v>
                </c:pt>
                <c:pt idx="9254">
                  <c:v>26.56111111111111</c:v>
                </c:pt>
                <c:pt idx="9255">
                  <c:v>27.049999999999997</c:v>
                </c:pt>
                <c:pt idx="9256">
                  <c:v>28.138888888888893</c:v>
                </c:pt>
                <c:pt idx="9257">
                  <c:v>28.438888888888886</c:v>
                </c:pt>
                <c:pt idx="9258">
                  <c:v>29.011111111111109</c:v>
                </c:pt>
                <c:pt idx="9259">
                  <c:v>29.338888888888889</c:v>
                </c:pt>
                <c:pt idx="9260">
                  <c:v>29.727777777777781</c:v>
                </c:pt>
                <c:pt idx="9261">
                  <c:v>30.300000000000004</c:v>
                </c:pt>
                <c:pt idx="9262">
                  <c:v>30.411111111111108</c:v>
                </c:pt>
                <c:pt idx="9263">
                  <c:v>31.272222222222226</c:v>
                </c:pt>
                <c:pt idx="9264">
                  <c:v>31.227777777777774</c:v>
                </c:pt>
                <c:pt idx="9265">
                  <c:v>31.472222222222225</c:v>
                </c:pt>
                <c:pt idx="9266">
                  <c:v>31.511111111111109</c:v>
                </c:pt>
                <c:pt idx="9267">
                  <c:v>31.922222222222217</c:v>
                </c:pt>
                <c:pt idx="9268">
                  <c:v>32.15</c:v>
                </c:pt>
                <c:pt idx="9269">
                  <c:v>32.477777777777774</c:v>
                </c:pt>
                <c:pt idx="9270">
                  <c:v>33.027777777777779</c:v>
                </c:pt>
                <c:pt idx="9271">
                  <c:v>32.9</c:v>
                </c:pt>
                <c:pt idx="9272">
                  <c:v>32.68888888888889</c:v>
                </c:pt>
                <c:pt idx="9273">
                  <c:v>33.922222222222224</c:v>
                </c:pt>
                <c:pt idx="9274">
                  <c:v>33.87222222222222</c:v>
                </c:pt>
                <c:pt idx="9275">
                  <c:v>32.511111111111106</c:v>
                </c:pt>
                <c:pt idx="9276">
                  <c:v>32.449999999999996</c:v>
                </c:pt>
                <c:pt idx="9277">
                  <c:v>32.577777777777776</c:v>
                </c:pt>
                <c:pt idx="9278">
                  <c:v>31.872222222222224</c:v>
                </c:pt>
                <c:pt idx="9279">
                  <c:v>31.361111111111111</c:v>
                </c:pt>
                <c:pt idx="9280">
                  <c:v>31.077777777777776</c:v>
                </c:pt>
                <c:pt idx="9281">
                  <c:v>30.511111111111113</c:v>
                </c:pt>
                <c:pt idx="9282">
                  <c:v>26.977777777777778</c:v>
                </c:pt>
                <c:pt idx="9283">
                  <c:v>23.249999999999996</c:v>
                </c:pt>
                <c:pt idx="9284">
                  <c:v>21.900000000000002</c:v>
                </c:pt>
                <c:pt idx="9285">
                  <c:v>21.827777777777779</c:v>
                </c:pt>
                <c:pt idx="9286">
                  <c:v>21.888888888888893</c:v>
                </c:pt>
                <c:pt idx="9287">
                  <c:v>22.061111111111106</c:v>
                </c:pt>
                <c:pt idx="9288">
                  <c:v>22.122222222222216</c:v>
                </c:pt>
                <c:pt idx="9289">
                  <c:v>22.288888888888891</c:v>
                </c:pt>
                <c:pt idx="9290">
                  <c:v>22.588888888888885</c:v>
                </c:pt>
                <c:pt idx="9291">
                  <c:v>22.772222222222219</c:v>
                </c:pt>
                <c:pt idx="9292">
                  <c:v>23.249999999999996</c:v>
                </c:pt>
                <c:pt idx="9293">
                  <c:v>23.6</c:v>
                </c:pt>
                <c:pt idx="9294">
                  <c:v>23.672222222222221</c:v>
                </c:pt>
                <c:pt idx="9295">
                  <c:v>23.538888888888891</c:v>
                </c:pt>
                <c:pt idx="9296">
                  <c:v>23.427777777777777</c:v>
                </c:pt>
                <c:pt idx="9297">
                  <c:v>23.427777777777777</c:v>
                </c:pt>
                <c:pt idx="9298">
                  <c:v>23.361111111111111</c:v>
                </c:pt>
                <c:pt idx="9299">
                  <c:v>23.388888888888886</c:v>
                </c:pt>
                <c:pt idx="9300">
                  <c:v>23.299999999999997</c:v>
                </c:pt>
                <c:pt idx="9301">
                  <c:v>23.261111111111113</c:v>
                </c:pt>
                <c:pt idx="9302">
                  <c:v>23.222222222222221</c:v>
                </c:pt>
                <c:pt idx="9303">
                  <c:v>23.122222222222224</c:v>
                </c:pt>
                <c:pt idx="9304">
                  <c:v>23.122222222222224</c:v>
                </c:pt>
                <c:pt idx="9305">
                  <c:v>23.061111111111114</c:v>
                </c:pt>
                <c:pt idx="9306">
                  <c:v>22.927777777777774</c:v>
                </c:pt>
                <c:pt idx="9307">
                  <c:v>22.849999999999998</c:v>
                </c:pt>
                <c:pt idx="9308">
                  <c:v>22.911111111111108</c:v>
                </c:pt>
                <c:pt idx="9309">
                  <c:v>22.888888888888889</c:v>
                </c:pt>
                <c:pt idx="9310">
                  <c:v>22.849999999999998</c:v>
                </c:pt>
                <c:pt idx="9311">
                  <c:v>22.861111111111114</c:v>
                </c:pt>
                <c:pt idx="9312">
                  <c:v>22.800000000000004</c:v>
                </c:pt>
                <c:pt idx="9313">
                  <c:v>22.777777777777779</c:v>
                </c:pt>
                <c:pt idx="9314">
                  <c:v>22.761111111111109</c:v>
                </c:pt>
                <c:pt idx="9315">
                  <c:v>22.761111111111109</c:v>
                </c:pt>
                <c:pt idx="9316">
                  <c:v>22.722222222222225</c:v>
                </c:pt>
                <c:pt idx="9317">
                  <c:v>22.65</c:v>
                </c:pt>
                <c:pt idx="9318">
                  <c:v>22.55</c:v>
                </c:pt>
                <c:pt idx="9319">
                  <c:v>22.477777777777774</c:v>
                </c:pt>
                <c:pt idx="9320">
                  <c:v>22.37222222222222</c:v>
                </c:pt>
                <c:pt idx="9321">
                  <c:v>22.222222222222221</c:v>
                </c:pt>
                <c:pt idx="9322">
                  <c:v>22.177777777777777</c:v>
                </c:pt>
                <c:pt idx="9323">
                  <c:v>22.150000000000002</c:v>
                </c:pt>
                <c:pt idx="9324">
                  <c:v>22.011111111111113</c:v>
                </c:pt>
                <c:pt idx="9325">
                  <c:v>22.027777777777782</c:v>
                </c:pt>
                <c:pt idx="9326">
                  <c:v>21.961111111111112</c:v>
                </c:pt>
                <c:pt idx="9327">
                  <c:v>21.849999999999998</c:v>
                </c:pt>
                <c:pt idx="9328">
                  <c:v>21.738888888888887</c:v>
                </c:pt>
                <c:pt idx="9329">
                  <c:v>21.661111111111108</c:v>
                </c:pt>
                <c:pt idx="9330">
                  <c:v>21.527777777777779</c:v>
                </c:pt>
                <c:pt idx="9331">
                  <c:v>21.422222222222224</c:v>
                </c:pt>
                <c:pt idx="9332">
                  <c:v>21.350000000000005</c:v>
                </c:pt>
                <c:pt idx="9333">
                  <c:v>21.18888888888889</c:v>
                </c:pt>
                <c:pt idx="9334">
                  <c:v>21.177777777777781</c:v>
                </c:pt>
                <c:pt idx="9335">
                  <c:v>21.261111111111109</c:v>
                </c:pt>
                <c:pt idx="9336">
                  <c:v>21.211111111111116</c:v>
                </c:pt>
                <c:pt idx="9337">
                  <c:v>21.327777777777779</c:v>
                </c:pt>
                <c:pt idx="9338">
                  <c:v>21.938888888888886</c:v>
                </c:pt>
                <c:pt idx="9339">
                  <c:v>22.761111111111109</c:v>
                </c:pt>
                <c:pt idx="9340">
                  <c:v>23.55</c:v>
                </c:pt>
                <c:pt idx="9341">
                  <c:v>24.111111111111114</c:v>
                </c:pt>
                <c:pt idx="9342">
                  <c:v>24.711111111111112</c:v>
                </c:pt>
                <c:pt idx="9343">
                  <c:v>25.277777777777779</c:v>
                </c:pt>
                <c:pt idx="9344">
                  <c:v>25.938888888888886</c:v>
                </c:pt>
                <c:pt idx="9345">
                  <c:v>26.799999999999997</c:v>
                </c:pt>
                <c:pt idx="9346">
                  <c:v>27.611111111111111</c:v>
                </c:pt>
                <c:pt idx="9347">
                  <c:v>27.711111111111109</c:v>
                </c:pt>
                <c:pt idx="9348">
                  <c:v>28.188888888888886</c:v>
                </c:pt>
                <c:pt idx="9349">
                  <c:v>28.672222222222221</c:v>
                </c:pt>
                <c:pt idx="9350">
                  <c:v>29.372222222222224</c:v>
                </c:pt>
                <c:pt idx="9351">
                  <c:v>28.322222222222223</c:v>
                </c:pt>
                <c:pt idx="9352">
                  <c:v>28.522222222222222</c:v>
                </c:pt>
                <c:pt idx="9353">
                  <c:v>30.500000000000004</c:v>
                </c:pt>
                <c:pt idx="9354">
                  <c:v>30.31111111111111</c:v>
                </c:pt>
                <c:pt idx="9355">
                  <c:v>29.499999999999996</c:v>
                </c:pt>
                <c:pt idx="9356">
                  <c:v>30.622222222222224</c:v>
                </c:pt>
                <c:pt idx="9357">
                  <c:v>31.1</c:v>
                </c:pt>
                <c:pt idx="9358">
                  <c:v>31.06111111111111</c:v>
                </c:pt>
                <c:pt idx="9359">
                  <c:v>30.611111111111107</c:v>
                </c:pt>
                <c:pt idx="9360">
                  <c:v>31.877777777777773</c:v>
                </c:pt>
                <c:pt idx="9361">
                  <c:v>31.861111111111107</c:v>
                </c:pt>
                <c:pt idx="9362">
                  <c:v>31.950000000000003</c:v>
                </c:pt>
                <c:pt idx="9363">
                  <c:v>31.922222222222217</c:v>
                </c:pt>
                <c:pt idx="9364">
                  <c:v>32.31111111111111</c:v>
                </c:pt>
                <c:pt idx="9365">
                  <c:v>32.638888888888886</c:v>
                </c:pt>
                <c:pt idx="9366">
                  <c:v>32.75</c:v>
                </c:pt>
                <c:pt idx="9367">
                  <c:v>33.477777777777781</c:v>
                </c:pt>
                <c:pt idx="9368">
                  <c:v>32.888888888888893</c:v>
                </c:pt>
                <c:pt idx="9369">
                  <c:v>33.138888888888893</c:v>
                </c:pt>
                <c:pt idx="9370">
                  <c:v>32.588888888888889</c:v>
                </c:pt>
                <c:pt idx="9371">
                  <c:v>31.027777777777775</c:v>
                </c:pt>
                <c:pt idx="9372">
                  <c:v>30.027777777777775</c:v>
                </c:pt>
                <c:pt idx="9373">
                  <c:v>28.099999999999998</c:v>
                </c:pt>
                <c:pt idx="9374">
                  <c:v>28.272222222222222</c:v>
                </c:pt>
                <c:pt idx="9375">
                  <c:v>28.172222222222217</c:v>
                </c:pt>
                <c:pt idx="9376">
                  <c:v>29.388888888888893</c:v>
                </c:pt>
                <c:pt idx="9377">
                  <c:v>30.461111111111109</c:v>
                </c:pt>
                <c:pt idx="9378">
                  <c:v>31.25</c:v>
                </c:pt>
                <c:pt idx="9379">
                  <c:v>30.588888888888889</c:v>
                </c:pt>
                <c:pt idx="9380">
                  <c:v>30.522222222222219</c:v>
                </c:pt>
                <c:pt idx="9381">
                  <c:v>30.799999999999997</c:v>
                </c:pt>
                <c:pt idx="9382">
                  <c:v>28.288888888888888</c:v>
                </c:pt>
                <c:pt idx="9383">
                  <c:v>23.6</c:v>
                </c:pt>
                <c:pt idx="9384">
                  <c:v>22.211111111111112</c:v>
                </c:pt>
                <c:pt idx="9385">
                  <c:v>22.888888888888889</c:v>
                </c:pt>
                <c:pt idx="9386">
                  <c:v>22.95</c:v>
                </c:pt>
                <c:pt idx="9387">
                  <c:v>22.938888888888894</c:v>
                </c:pt>
                <c:pt idx="9388">
                  <c:v>22.977777777777778</c:v>
                </c:pt>
                <c:pt idx="9389">
                  <c:v>22.977777777777778</c:v>
                </c:pt>
                <c:pt idx="9390">
                  <c:v>23.022222222222222</c:v>
                </c:pt>
                <c:pt idx="9391">
                  <c:v>23.022222222222222</c:v>
                </c:pt>
                <c:pt idx="9392">
                  <c:v>22.988888888888887</c:v>
                </c:pt>
                <c:pt idx="9393">
                  <c:v>22.977777777777778</c:v>
                </c:pt>
                <c:pt idx="9394">
                  <c:v>23.000000000000004</c:v>
                </c:pt>
                <c:pt idx="9395">
                  <c:v>22.988888888888887</c:v>
                </c:pt>
                <c:pt idx="9396">
                  <c:v>22.961111111111109</c:v>
                </c:pt>
                <c:pt idx="9397">
                  <c:v>23.000000000000004</c:v>
                </c:pt>
                <c:pt idx="9398">
                  <c:v>23.011111111111113</c:v>
                </c:pt>
                <c:pt idx="9399">
                  <c:v>22.961111111111109</c:v>
                </c:pt>
                <c:pt idx="9400">
                  <c:v>22.938888888888894</c:v>
                </c:pt>
                <c:pt idx="9401">
                  <c:v>22.922222222222224</c:v>
                </c:pt>
                <c:pt idx="9402">
                  <c:v>22.938888888888894</c:v>
                </c:pt>
                <c:pt idx="9403">
                  <c:v>22.961111111111109</c:v>
                </c:pt>
                <c:pt idx="9404">
                  <c:v>22.87777777777778</c:v>
                </c:pt>
                <c:pt idx="9405">
                  <c:v>22.811111111111114</c:v>
                </c:pt>
                <c:pt idx="9406">
                  <c:v>22.722222222222225</c:v>
                </c:pt>
                <c:pt idx="9407">
                  <c:v>22.638888888888889</c:v>
                </c:pt>
                <c:pt idx="9408">
                  <c:v>22.588888888888885</c:v>
                </c:pt>
                <c:pt idx="9409">
                  <c:v>22.5</c:v>
                </c:pt>
                <c:pt idx="9410">
                  <c:v>22.43888888888889</c:v>
                </c:pt>
                <c:pt idx="9411">
                  <c:v>22.388888888888886</c:v>
                </c:pt>
                <c:pt idx="9412">
                  <c:v>22.249999999999996</c:v>
                </c:pt>
                <c:pt idx="9413">
                  <c:v>22.138888888888886</c:v>
                </c:pt>
                <c:pt idx="9414">
                  <c:v>22.061111111111106</c:v>
                </c:pt>
                <c:pt idx="9415">
                  <c:v>22.111111111111111</c:v>
                </c:pt>
                <c:pt idx="9416">
                  <c:v>22.122222222222216</c:v>
                </c:pt>
                <c:pt idx="9417">
                  <c:v>22.177777777777777</c:v>
                </c:pt>
                <c:pt idx="9418">
                  <c:v>22.1</c:v>
                </c:pt>
                <c:pt idx="9419">
                  <c:v>22.011111111111113</c:v>
                </c:pt>
                <c:pt idx="9420">
                  <c:v>21.950000000000003</c:v>
                </c:pt>
                <c:pt idx="9421">
                  <c:v>21.988888888888887</c:v>
                </c:pt>
                <c:pt idx="9422">
                  <c:v>21.972222222222221</c:v>
                </c:pt>
                <c:pt idx="9423">
                  <c:v>21.977777777777778</c:v>
                </c:pt>
                <c:pt idx="9424">
                  <c:v>21.961111111111112</c:v>
                </c:pt>
                <c:pt idx="9425">
                  <c:v>21.922222222222217</c:v>
                </c:pt>
                <c:pt idx="9426">
                  <c:v>21.911111111111108</c:v>
                </c:pt>
                <c:pt idx="9427">
                  <c:v>21.911111111111108</c:v>
                </c:pt>
                <c:pt idx="9428">
                  <c:v>21.988888888888887</c:v>
                </c:pt>
                <c:pt idx="9429">
                  <c:v>22.061111111111106</c:v>
                </c:pt>
                <c:pt idx="9430">
                  <c:v>22.122222222222216</c:v>
                </c:pt>
                <c:pt idx="9431">
                  <c:v>22.138888888888886</c:v>
                </c:pt>
                <c:pt idx="9432">
                  <c:v>22.249999999999996</c:v>
                </c:pt>
                <c:pt idx="9433">
                  <c:v>22.399999999999995</c:v>
                </c:pt>
                <c:pt idx="9434">
                  <c:v>22.538888888888884</c:v>
                </c:pt>
                <c:pt idx="9435">
                  <c:v>22.711111111111109</c:v>
                </c:pt>
                <c:pt idx="9436">
                  <c:v>22.938888888888894</c:v>
                </c:pt>
                <c:pt idx="9437">
                  <c:v>23.422222222222221</c:v>
                </c:pt>
                <c:pt idx="9438">
                  <c:v>24.12777777777778</c:v>
                </c:pt>
                <c:pt idx="9439">
                  <c:v>24.211111111111109</c:v>
                </c:pt>
                <c:pt idx="9440">
                  <c:v>24.522222222222222</c:v>
                </c:pt>
                <c:pt idx="9441">
                  <c:v>25.18888888888889</c:v>
                </c:pt>
                <c:pt idx="9442">
                  <c:v>25.172222222222224</c:v>
                </c:pt>
                <c:pt idx="9443">
                  <c:v>25.500000000000004</c:v>
                </c:pt>
                <c:pt idx="9444">
                  <c:v>25.922222222222221</c:v>
                </c:pt>
                <c:pt idx="9445">
                  <c:v>25.222222222222225</c:v>
                </c:pt>
                <c:pt idx="9446">
                  <c:v>25.738888888888887</c:v>
                </c:pt>
                <c:pt idx="9447">
                  <c:v>26.911111111111108</c:v>
                </c:pt>
                <c:pt idx="9448">
                  <c:v>27.761111111111109</c:v>
                </c:pt>
                <c:pt idx="9449">
                  <c:v>28.422222222222221</c:v>
                </c:pt>
                <c:pt idx="9450">
                  <c:v>28.699999999999996</c:v>
                </c:pt>
                <c:pt idx="9451">
                  <c:v>29.538888888888888</c:v>
                </c:pt>
                <c:pt idx="9452">
                  <c:v>29.777777777777775</c:v>
                </c:pt>
                <c:pt idx="9453">
                  <c:v>25.888888888888886</c:v>
                </c:pt>
                <c:pt idx="9454">
                  <c:v>23.711111111111116</c:v>
                </c:pt>
                <c:pt idx="9455">
                  <c:v>23.311111111111106</c:v>
                </c:pt>
                <c:pt idx="9456">
                  <c:v>23.6</c:v>
                </c:pt>
                <c:pt idx="9457">
                  <c:v>24.072222222222219</c:v>
                </c:pt>
                <c:pt idx="9458">
                  <c:v>24.499999999999996</c:v>
                </c:pt>
                <c:pt idx="9459">
                  <c:v>25.15</c:v>
                </c:pt>
                <c:pt idx="9460">
                  <c:v>26.37222222222222</c:v>
                </c:pt>
                <c:pt idx="9461">
                  <c:v>26.938888888888886</c:v>
                </c:pt>
                <c:pt idx="9462">
                  <c:v>28.227777777777778</c:v>
                </c:pt>
                <c:pt idx="9463">
                  <c:v>28.177777777777777</c:v>
                </c:pt>
                <c:pt idx="9464">
                  <c:v>28.227777777777778</c:v>
                </c:pt>
                <c:pt idx="9465">
                  <c:v>28.177777777777777</c:v>
                </c:pt>
                <c:pt idx="9466">
                  <c:v>28.111111111111107</c:v>
                </c:pt>
                <c:pt idx="9467">
                  <c:v>27.87777777777778</c:v>
                </c:pt>
                <c:pt idx="9468">
                  <c:v>28.122222222222224</c:v>
                </c:pt>
                <c:pt idx="9469">
                  <c:v>28.161111111111108</c:v>
                </c:pt>
                <c:pt idx="9470">
                  <c:v>28.472222222222221</c:v>
                </c:pt>
                <c:pt idx="9471">
                  <c:v>29.322222222222223</c:v>
                </c:pt>
                <c:pt idx="9472">
                  <c:v>30.111111111111111</c:v>
                </c:pt>
                <c:pt idx="9473">
                  <c:v>29.661111111111111</c:v>
                </c:pt>
                <c:pt idx="9474">
                  <c:v>29.222222222222218</c:v>
                </c:pt>
                <c:pt idx="9475">
                  <c:v>29.488888888888887</c:v>
                </c:pt>
                <c:pt idx="9476">
                  <c:v>29.161111111111108</c:v>
                </c:pt>
                <c:pt idx="9477">
                  <c:v>28.727777777777774</c:v>
                </c:pt>
                <c:pt idx="9478">
                  <c:v>28.422222222222221</c:v>
                </c:pt>
                <c:pt idx="9479">
                  <c:v>27.927777777777774</c:v>
                </c:pt>
                <c:pt idx="9480">
                  <c:v>27.5</c:v>
                </c:pt>
                <c:pt idx="9481">
                  <c:v>27.361111111111111</c:v>
                </c:pt>
                <c:pt idx="9482">
                  <c:v>27.261111111111106</c:v>
                </c:pt>
                <c:pt idx="9483">
                  <c:v>26.911111111111108</c:v>
                </c:pt>
                <c:pt idx="9484">
                  <c:v>26.477777777777774</c:v>
                </c:pt>
                <c:pt idx="9485">
                  <c:v>26.18888888888889</c:v>
                </c:pt>
                <c:pt idx="9486">
                  <c:v>25.922222222222221</c:v>
                </c:pt>
                <c:pt idx="9487">
                  <c:v>25.577777777777779</c:v>
                </c:pt>
                <c:pt idx="9488">
                  <c:v>25.338888888888889</c:v>
                </c:pt>
                <c:pt idx="9489">
                  <c:v>25.177777777777774</c:v>
                </c:pt>
                <c:pt idx="9490">
                  <c:v>24.988888888888891</c:v>
                </c:pt>
                <c:pt idx="9491">
                  <c:v>24.772222222222222</c:v>
                </c:pt>
                <c:pt idx="9492">
                  <c:v>24.627777777777776</c:v>
                </c:pt>
                <c:pt idx="9493">
                  <c:v>24.472222222222221</c:v>
                </c:pt>
                <c:pt idx="9494">
                  <c:v>24.349999999999998</c:v>
                </c:pt>
                <c:pt idx="9495">
                  <c:v>24.272222222222219</c:v>
                </c:pt>
                <c:pt idx="9496">
                  <c:v>24.2</c:v>
                </c:pt>
                <c:pt idx="9497">
                  <c:v>24.15</c:v>
                </c:pt>
                <c:pt idx="9498">
                  <c:v>24</c:v>
                </c:pt>
                <c:pt idx="9499">
                  <c:v>23.922222222222224</c:v>
                </c:pt>
                <c:pt idx="9500">
                  <c:v>23.838888888888885</c:v>
                </c:pt>
                <c:pt idx="9501">
                  <c:v>23.68888888888889</c:v>
                </c:pt>
                <c:pt idx="9502">
                  <c:v>23.672222222222221</c:v>
                </c:pt>
                <c:pt idx="9503">
                  <c:v>23.427777777777777</c:v>
                </c:pt>
                <c:pt idx="9504">
                  <c:v>23.272222222222222</c:v>
                </c:pt>
                <c:pt idx="9505">
                  <c:v>23.338888888888892</c:v>
                </c:pt>
                <c:pt idx="9506">
                  <c:v>23.222222222222221</c:v>
                </c:pt>
                <c:pt idx="9507">
                  <c:v>23.272222222222222</c:v>
                </c:pt>
                <c:pt idx="9508">
                  <c:v>23.238888888888887</c:v>
                </c:pt>
                <c:pt idx="9509">
                  <c:v>23.138888888888893</c:v>
                </c:pt>
                <c:pt idx="9510">
                  <c:v>23.150000000000002</c:v>
                </c:pt>
                <c:pt idx="9511">
                  <c:v>23.177777777777777</c:v>
                </c:pt>
                <c:pt idx="9512">
                  <c:v>23.122222222222224</c:v>
                </c:pt>
                <c:pt idx="9513">
                  <c:v>22.972222222222218</c:v>
                </c:pt>
                <c:pt idx="9514">
                  <c:v>22.95</c:v>
                </c:pt>
                <c:pt idx="9515">
                  <c:v>22.811111111111114</c:v>
                </c:pt>
                <c:pt idx="9516">
                  <c:v>22.772222222222219</c:v>
                </c:pt>
                <c:pt idx="9517">
                  <c:v>22.800000000000004</c:v>
                </c:pt>
                <c:pt idx="9518">
                  <c:v>22.911111111111108</c:v>
                </c:pt>
                <c:pt idx="9519">
                  <c:v>22.849999999999998</c:v>
                </c:pt>
                <c:pt idx="9520">
                  <c:v>22.727777777777774</c:v>
                </c:pt>
                <c:pt idx="9521">
                  <c:v>22.677777777777774</c:v>
                </c:pt>
                <c:pt idx="9522">
                  <c:v>22.572222222222219</c:v>
                </c:pt>
                <c:pt idx="9523">
                  <c:v>22.538888888888884</c:v>
                </c:pt>
                <c:pt idx="9524">
                  <c:v>22.472222222222225</c:v>
                </c:pt>
                <c:pt idx="9525">
                  <c:v>22.227777777777781</c:v>
                </c:pt>
                <c:pt idx="9526">
                  <c:v>22.177777777777777</c:v>
                </c:pt>
                <c:pt idx="9527">
                  <c:v>22.272222222222222</c:v>
                </c:pt>
                <c:pt idx="9528">
                  <c:v>22.37222222222222</c:v>
                </c:pt>
                <c:pt idx="9529">
                  <c:v>22.62222222222222</c:v>
                </c:pt>
                <c:pt idx="9530">
                  <c:v>23.022222222222222</c:v>
                </c:pt>
                <c:pt idx="9531">
                  <c:v>23.55</c:v>
                </c:pt>
                <c:pt idx="9532">
                  <c:v>24.12777777777778</c:v>
                </c:pt>
                <c:pt idx="9533">
                  <c:v>24.627777777777776</c:v>
                </c:pt>
                <c:pt idx="9534">
                  <c:v>25.088888888888885</c:v>
                </c:pt>
                <c:pt idx="9535">
                  <c:v>25.661111111111108</c:v>
                </c:pt>
                <c:pt idx="9536">
                  <c:v>26.127777777777776</c:v>
                </c:pt>
                <c:pt idx="9537">
                  <c:v>26.922222222222217</c:v>
                </c:pt>
                <c:pt idx="9538">
                  <c:v>27.288888888888891</c:v>
                </c:pt>
                <c:pt idx="9539">
                  <c:v>27.972222222222218</c:v>
                </c:pt>
                <c:pt idx="9540">
                  <c:v>28.6</c:v>
                </c:pt>
                <c:pt idx="9541">
                  <c:v>28.911111111111115</c:v>
                </c:pt>
                <c:pt idx="9542">
                  <c:v>29.322222222222223</c:v>
                </c:pt>
                <c:pt idx="9543">
                  <c:v>29.050000000000004</c:v>
                </c:pt>
                <c:pt idx="9544">
                  <c:v>29.772222222222222</c:v>
                </c:pt>
                <c:pt idx="9545">
                  <c:v>30.488888888888887</c:v>
                </c:pt>
                <c:pt idx="9546">
                  <c:v>31.161111111111111</c:v>
                </c:pt>
                <c:pt idx="9547">
                  <c:v>30.611111111111107</c:v>
                </c:pt>
                <c:pt idx="9548">
                  <c:v>30.822222222222223</c:v>
                </c:pt>
                <c:pt idx="9549">
                  <c:v>31.538888888888884</c:v>
                </c:pt>
                <c:pt idx="9550">
                  <c:v>32.127777777777773</c:v>
                </c:pt>
                <c:pt idx="9551">
                  <c:v>31.538888888888884</c:v>
                </c:pt>
                <c:pt idx="9552">
                  <c:v>31.827777777777779</c:v>
                </c:pt>
                <c:pt idx="9553">
                  <c:v>32.011111111111113</c:v>
                </c:pt>
                <c:pt idx="9554">
                  <c:v>32.722222222222221</c:v>
                </c:pt>
                <c:pt idx="9555">
                  <c:v>32.9</c:v>
                </c:pt>
                <c:pt idx="9556">
                  <c:v>32.527777777777779</c:v>
                </c:pt>
                <c:pt idx="9557">
                  <c:v>32.661111111111111</c:v>
                </c:pt>
                <c:pt idx="9558">
                  <c:v>33.011111111111113</c:v>
                </c:pt>
                <c:pt idx="9559">
                  <c:v>32.538888888888884</c:v>
                </c:pt>
                <c:pt idx="9560">
                  <c:v>33.272222222222219</c:v>
                </c:pt>
                <c:pt idx="9561">
                  <c:v>33.022222222222219</c:v>
                </c:pt>
                <c:pt idx="9562">
                  <c:v>33.261111111111113</c:v>
                </c:pt>
                <c:pt idx="9563">
                  <c:v>33.661111111111111</c:v>
                </c:pt>
                <c:pt idx="9564">
                  <c:v>33.588888888888881</c:v>
                </c:pt>
                <c:pt idx="9565">
                  <c:v>34.050000000000004</c:v>
                </c:pt>
                <c:pt idx="9566">
                  <c:v>33.977777777777774</c:v>
                </c:pt>
                <c:pt idx="9567">
                  <c:v>32.588888888888889</c:v>
                </c:pt>
                <c:pt idx="9568">
                  <c:v>29.622222222222216</c:v>
                </c:pt>
                <c:pt idx="9569">
                  <c:v>29.661111111111111</c:v>
                </c:pt>
                <c:pt idx="9570">
                  <c:v>29.972222222222221</c:v>
                </c:pt>
                <c:pt idx="9571">
                  <c:v>30.761111111111113</c:v>
                </c:pt>
                <c:pt idx="9572">
                  <c:v>31.338888888888885</c:v>
                </c:pt>
                <c:pt idx="9573">
                  <c:v>31.677777777777774</c:v>
                </c:pt>
                <c:pt idx="9574">
                  <c:v>31.361111111111111</c:v>
                </c:pt>
                <c:pt idx="9575">
                  <c:v>31.572222222222219</c:v>
                </c:pt>
                <c:pt idx="9576">
                  <c:v>31.572222222222219</c:v>
                </c:pt>
                <c:pt idx="9577">
                  <c:v>31.149999999999995</c:v>
                </c:pt>
                <c:pt idx="9578">
                  <c:v>29.077777777777779</c:v>
                </c:pt>
                <c:pt idx="9579">
                  <c:v>27.027777777777779</c:v>
                </c:pt>
                <c:pt idx="9580">
                  <c:v>26.738888888888887</c:v>
                </c:pt>
                <c:pt idx="9581">
                  <c:v>26.172222222222221</c:v>
                </c:pt>
                <c:pt idx="9582">
                  <c:v>26.038888888888891</c:v>
                </c:pt>
                <c:pt idx="9583">
                  <c:v>26.022222222222222</c:v>
                </c:pt>
                <c:pt idx="9584">
                  <c:v>25.988888888888887</c:v>
                </c:pt>
                <c:pt idx="9585">
                  <c:v>24.288888888888888</c:v>
                </c:pt>
                <c:pt idx="9586">
                  <c:v>23.638888888888886</c:v>
                </c:pt>
                <c:pt idx="9587">
                  <c:v>23.827777777777779</c:v>
                </c:pt>
                <c:pt idx="9588">
                  <c:v>23.35</c:v>
                </c:pt>
                <c:pt idx="9589">
                  <c:v>22.472222222222225</c:v>
                </c:pt>
                <c:pt idx="9590">
                  <c:v>22.411111111111111</c:v>
                </c:pt>
                <c:pt idx="9591">
                  <c:v>22.43888888888889</c:v>
                </c:pt>
                <c:pt idx="9592">
                  <c:v>22.361111111111111</c:v>
                </c:pt>
                <c:pt idx="9593">
                  <c:v>22.477777777777774</c:v>
                </c:pt>
                <c:pt idx="9594">
                  <c:v>22.62222222222222</c:v>
                </c:pt>
                <c:pt idx="9595">
                  <c:v>22.738888888888891</c:v>
                </c:pt>
                <c:pt idx="9596">
                  <c:v>22.827777777777779</c:v>
                </c:pt>
                <c:pt idx="9597">
                  <c:v>22.927777777777774</c:v>
                </c:pt>
                <c:pt idx="9598">
                  <c:v>22.822222222222219</c:v>
                </c:pt>
                <c:pt idx="9599">
                  <c:v>22.777777777777779</c:v>
                </c:pt>
                <c:pt idx="9600">
                  <c:v>22.75</c:v>
                </c:pt>
                <c:pt idx="9601">
                  <c:v>22.661111111111115</c:v>
                </c:pt>
                <c:pt idx="9602">
                  <c:v>22.661111111111115</c:v>
                </c:pt>
                <c:pt idx="9603">
                  <c:v>22.572222222222219</c:v>
                </c:pt>
                <c:pt idx="9604">
                  <c:v>22.538888888888884</c:v>
                </c:pt>
                <c:pt idx="9605">
                  <c:v>22.511111111111109</c:v>
                </c:pt>
                <c:pt idx="9606">
                  <c:v>22.399999999999995</c:v>
                </c:pt>
                <c:pt idx="9607">
                  <c:v>22.56111111111111</c:v>
                </c:pt>
                <c:pt idx="9608">
                  <c:v>22.527777777777775</c:v>
                </c:pt>
                <c:pt idx="9609">
                  <c:v>22.427777777777781</c:v>
                </c:pt>
                <c:pt idx="9610">
                  <c:v>22.477777777777774</c:v>
                </c:pt>
                <c:pt idx="9611">
                  <c:v>22.488888888888891</c:v>
                </c:pt>
                <c:pt idx="9612">
                  <c:v>22.427777777777781</c:v>
                </c:pt>
                <c:pt idx="9613">
                  <c:v>22.35</c:v>
                </c:pt>
                <c:pt idx="9614">
                  <c:v>22.288888888888891</c:v>
                </c:pt>
                <c:pt idx="9615">
                  <c:v>22.288888888888891</c:v>
                </c:pt>
                <c:pt idx="9616">
                  <c:v>22.238888888888891</c:v>
                </c:pt>
                <c:pt idx="9617">
                  <c:v>22.188888888888886</c:v>
                </c:pt>
                <c:pt idx="9618">
                  <c:v>22.138888888888886</c:v>
                </c:pt>
                <c:pt idx="9619">
                  <c:v>22.150000000000002</c:v>
                </c:pt>
                <c:pt idx="9620">
                  <c:v>22.127777777777776</c:v>
                </c:pt>
                <c:pt idx="9621">
                  <c:v>22.111111111111111</c:v>
                </c:pt>
                <c:pt idx="9622">
                  <c:v>22.061111111111106</c:v>
                </c:pt>
                <c:pt idx="9623">
                  <c:v>22.022222222222222</c:v>
                </c:pt>
                <c:pt idx="9624">
                  <c:v>22.111111111111111</c:v>
                </c:pt>
                <c:pt idx="9625">
                  <c:v>22.377777777777776</c:v>
                </c:pt>
                <c:pt idx="9626">
                  <c:v>23.127777777777776</c:v>
                </c:pt>
                <c:pt idx="9627">
                  <c:v>23.788888888888884</c:v>
                </c:pt>
                <c:pt idx="9628">
                  <c:v>24.18888888888889</c:v>
                </c:pt>
                <c:pt idx="9629">
                  <c:v>24.638888888888886</c:v>
                </c:pt>
                <c:pt idx="9630">
                  <c:v>25.338888888888889</c:v>
                </c:pt>
                <c:pt idx="9631">
                  <c:v>25.911111111111111</c:v>
                </c:pt>
                <c:pt idx="9632">
                  <c:v>26.277777777777775</c:v>
                </c:pt>
                <c:pt idx="9633">
                  <c:v>26.877777777777773</c:v>
                </c:pt>
                <c:pt idx="9634">
                  <c:v>27.338888888888885</c:v>
                </c:pt>
                <c:pt idx="9635">
                  <c:v>28.138888888888893</c:v>
                </c:pt>
                <c:pt idx="9636">
                  <c:v>28.438888888888886</c:v>
                </c:pt>
                <c:pt idx="9637">
                  <c:v>28.677777777777781</c:v>
                </c:pt>
                <c:pt idx="9638">
                  <c:v>29.050000000000004</c:v>
                </c:pt>
                <c:pt idx="9639">
                  <c:v>29.650000000000002</c:v>
                </c:pt>
                <c:pt idx="9640">
                  <c:v>29.538888888888888</c:v>
                </c:pt>
                <c:pt idx="9641">
                  <c:v>29.888888888888886</c:v>
                </c:pt>
                <c:pt idx="9642">
                  <c:v>30.611111111111107</c:v>
                </c:pt>
                <c:pt idx="9643">
                  <c:v>30.772222222222222</c:v>
                </c:pt>
                <c:pt idx="9644">
                  <c:v>30.788888888888888</c:v>
                </c:pt>
                <c:pt idx="9645">
                  <c:v>31.127777777777776</c:v>
                </c:pt>
                <c:pt idx="9646">
                  <c:v>31.811111111111114</c:v>
                </c:pt>
                <c:pt idx="9647">
                  <c:v>31.799999999999997</c:v>
                </c:pt>
                <c:pt idx="9648">
                  <c:v>32.611111111111114</c:v>
                </c:pt>
                <c:pt idx="9649">
                  <c:v>32.361111111111107</c:v>
                </c:pt>
                <c:pt idx="9650">
                  <c:v>33.272222222222219</c:v>
                </c:pt>
                <c:pt idx="9651">
                  <c:v>32.827777777777776</c:v>
                </c:pt>
                <c:pt idx="9652">
                  <c:v>33.088888888888889</c:v>
                </c:pt>
                <c:pt idx="9653">
                  <c:v>33.299999999999997</c:v>
                </c:pt>
                <c:pt idx="9654">
                  <c:v>33.200000000000003</c:v>
                </c:pt>
                <c:pt idx="9655">
                  <c:v>33.572222222222223</c:v>
                </c:pt>
                <c:pt idx="9656">
                  <c:v>33.722222222222221</c:v>
                </c:pt>
                <c:pt idx="9657">
                  <c:v>33.922222222222224</c:v>
                </c:pt>
                <c:pt idx="9658">
                  <c:v>33.31111111111111</c:v>
                </c:pt>
                <c:pt idx="9659">
                  <c:v>34.299999999999997</c:v>
                </c:pt>
                <c:pt idx="9660">
                  <c:v>34.322222222222223</c:v>
                </c:pt>
                <c:pt idx="9661">
                  <c:v>33.077777777777783</c:v>
                </c:pt>
                <c:pt idx="9662">
                  <c:v>30.672222222222217</c:v>
                </c:pt>
                <c:pt idx="9663">
                  <c:v>29.777777777777775</c:v>
                </c:pt>
                <c:pt idx="9664">
                  <c:v>28.061111111111114</c:v>
                </c:pt>
                <c:pt idx="9665">
                  <c:v>25.577777777777779</c:v>
                </c:pt>
                <c:pt idx="9666">
                  <c:v>25.1</c:v>
                </c:pt>
                <c:pt idx="9667">
                  <c:v>25.25</c:v>
                </c:pt>
                <c:pt idx="9668">
                  <c:v>25.172222222222224</c:v>
                </c:pt>
                <c:pt idx="9669">
                  <c:v>24.93888888888889</c:v>
                </c:pt>
                <c:pt idx="9670">
                  <c:v>24.81111111111111</c:v>
                </c:pt>
                <c:pt idx="9671">
                  <c:v>25.038888888888884</c:v>
                </c:pt>
                <c:pt idx="9672">
                  <c:v>25.172222222222224</c:v>
                </c:pt>
                <c:pt idx="9673">
                  <c:v>25.05</c:v>
                </c:pt>
                <c:pt idx="9674">
                  <c:v>24.888888888888886</c:v>
                </c:pt>
                <c:pt idx="9675">
                  <c:v>24.422222222222217</c:v>
                </c:pt>
                <c:pt idx="9676">
                  <c:v>24.250000000000004</c:v>
                </c:pt>
                <c:pt idx="9677">
                  <c:v>24.322222222222223</c:v>
                </c:pt>
                <c:pt idx="9678">
                  <c:v>24.438888888888886</c:v>
                </c:pt>
                <c:pt idx="9679">
                  <c:v>24.472222222222221</c:v>
                </c:pt>
                <c:pt idx="9680">
                  <c:v>24.461111111111112</c:v>
                </c:pt>
                <c:pt idx="9681">
                  <c:v>24.322222222222223</c:v>
                </c:pt>
                <c:pt idx="9682">
                  <c:v>24.322222222222223</c:v>
                </c:pt>
                <c:pt idx="9683">
                  <c:v>24.322222222222223</c:v>
                </c:pt>
                <c:pt idx="9684">
                  <c:v>24.2</c:v>
                </c:pt>
                <c:pt idx="9685">
                  <c:v>24</c:v>
                </c:pt>
                <c:pt idx="9686">
                  <c:v>23.911111111111115</c:v>
                </c:pt>
                <c:pt idx="9687">
                  <c:v>23.961111111111109</c:v>
                </c:pt>
                <c:pt idx="9688">
                  <c:v>24</c:v>
                </c:pt>
                <c:pt idx="9689">
                  <c:v>23.922222222222224</c:v>
                </c:pt>
                <c:pt idx="9690">
                  <c:v>23.777777777777775</c:v>
                </c:pt>
                <c:pt idx="9691">
                  <c:v>23.672222222222221</c:v>
                </c:pt>
                <c:pt idx="9692">
                  <c:v>23.722222222222225</c:v>
                </c:pt>
                <c:pt idx="9693">
                  <c:v>23.661111111111111</c:v>
                </c:pt>
                <c:pt idx="9694">
                  <c:v>23.6</c:v>
                </c:pt>
                <c:pt idx="9695">
                  <c:v>23.538888888888891</c:v>
                </c:pt>
                <c:pt idx="9696">
                  <c:v>23.611111111111111</c:v>
                </c:pt>
                <c:pt idx="9697">
                  <c:v>23.577777777777776</c:v>
                </c:pt>
                <c:pt idx="9698">
                  <c:v>23.649999999999995</c:v>
                </c:pt>
                <c:pt idx="9699">
                  <c:v>23.588888888888885</c:v>
                </c:pt>
                <c:pt idx="9700">
                  <c:v>23.522222222222222</c:v>
                </c:pt>
                <c:pt idx="9701">
                  <c:v>23.511111111111106</c:v>
                </c:pt>
                <c:pt idx="9702">
                  <c:v>23.277777777777782</c:v>
                </c:pt>
                <c:pt idx="9703">
                  <c:v>23.177777777777777</c:v>
                </c:pt>
                <c:pt idx="9704">
                  <c:v>23.277777777777782</c:v>
                </c:pt>
                <c:pt idx="9705">
                  <c:v>23.288888888888888</c:v>
                </c:pt>
                <c:pt idx="9706">
                  <c:v>23.172222222222217</c:v>
                </c:pt>
                <c:pt idx="9707">
                  <c:v>23.150000000000002</c:v>
                </c:pt>
                <c:pt idx="9708">
                  <c:v>23.027777777777779</c:v>
                </c:pt>
                <c:pt idx="9709">
                  <c:v>23.038888888888888</c:v>
                </c:pt>
                <c:pt idx="9710">
                  <c:v>23.027777777777779</c:v>
                </c:pt>
                <c:pt idx="9711">
                  <c:v>23.088888888888889</c:v>
                </c:pt>
                <c:pt idx="9712">
                  <c:v>23.049999999999997</c:v>
                </c:pt>
                <c:pt idx="9713">
                  <c:v>23.061111111111114</c:v>
                </c:pt>
                <c:pt idx="9714">
                  <c:v>23.022222222222222</c:v>
                </c:pt>
                <c:pt idx="9715">
                  <c:v>22.927777777777774</c:v>
                </c:pt>
                <c:pt idx="9716">
                  <c:v>22.827777777777779</c:v>
                </c:pt>
                <c:pt idx="9717">
                  <c:v>22.827777777777779</c:v>
                </c:pt>
                <c:pt idx="9718">
                  <c:v>22.838888888888889</c:v>
                </c:pt>
                <c:pt idx="9719">
                  <c:v>22.838888888888889</c:v>
                </c:pt>
                <c:pt idx="9720">
                  <c:v>22.922222222222224</c:v>
                </c:pt>
                <c:pt idx="9721">
                  <c:v>23.088888888888889</c:v>
                </c:pt>
                <c:pt idx="9722">
                  <c:v>23.261111111111113</c:v>
                </c:pt>
                <c:pt idx="9723">
                  <c:v>23.411111111111111</c:v>
                </c:pt>
                <c:pt idx="9724">
                  <c:v>23.522222222222222</c:v>
                </c:pt>
                <c:pt idx="9725">
                  <c:v>23.661111111111111</c:v>
                </c:pt>
                <c:pt idx="9726">
                  <c:v>23.727777777777774</c:v>
                </c:pt>
                <c:pt idx="9727">
                  <c:v>23.87222222222222</c:v>
                </c:pt>
                <c:pt idx="9728">
                  <c:v>24.050000000000004</c:v>
                </c:pt>
                <c:pt idx="9729">
                  <c:v>24.277777777777779</c:v>
                </c:pt>
                <c:pt idx="9730">
                  <c:v>24.650000000000002</c:v>
                </c:pt>
                <c:pt idx="9731">
                  <c:v>25.161111111111115</c:v>
                </c:pt>
                <c:pt idx="9732">
                  <c:v>25.999999999999996</c:v>
                </c:pt>
                <c:pt idx="9733">
                  <c:v>27.277777777777775</c:v>
                </c:pt>
                <c:pt idx="9734">
                  <c:v>27.272222222222222</c:v>
                </c:pt>
                <c:pt idx="9735">
                  <c:v>27.677777777777774</c:v>
                </c:pt>
                <c:pt idx="9736">
                  <c:v>28.361111111111107</c:v>
                </c:pt>
                <c:pt idx="9737">
                  <c:v>28.927777777777774</c:v>
                </c:pt>
                <c:pt idx="9738">
                  <c:v>29.611111111111107</c:v>
                </c:pt>
                <c:pt idx="9739">
                  <c:v>30.272222222222219</c:v>
                </c:pt>
                <c:pt idx="9740">
                  <c:v>30.527777777777779</c:v>
                </c:pt>
                <c:pt idx="9741">
                  <c:v>29.93888888888889</c:v>
                </c:pt>
                <c:pt idx="9742">
                  <c:v>30.488888888888887</c:v>
                </c:pt>
                <c:pt idx="9743">
                  <c:v>31.06111111111111</c:v>
                </c:pt>
                <c:pt idx="9744">
                  <c:v>31.37777777777778</c:v>
                </c:pt>
                <c:pt idx="9745">
                  <c:v>31.65</c:v>
                </c:pt>
                <c:pt idx="9746">
                  <c:v>31.149999999999995</c:v>
                </c:pt>
                <c:pt idx="9747">
                  <c:v>31.472222222222225</c:v>
                </c:pt>
                <c:pt idx="9748">
                  <c:v>25.338888888888889</c:v>
                </c:pt>
                <c:pt idx="9749">
                  <c:v>24.122222222222224</c:v>
                </c:pt>
                <c:pt idx="9750">
                  <c:v>24.777777777777775</c:v>
                </c:pt>
                <c:pt idx="9751">
                  <c:v>25.077777777777776</c:v>
                </c:pt>
                <c:pt idx="9752">
                  <c:v>25.661111111111108</c:v>
                </c:pt>
                <c:pt idx="9753">
                  <c:v>25.877777777777776</c:v>
                </c:pt>
                <c:pt idx="9754">
                  <c:v>25.761111111111113</c:v>
                </c:pt>
                <c:pt idx="9755">
                  <c:v>25.588888888888889</c:v>
                </c:pt>
                <c:pt idx="9756">
                  <c:v>24.572222222222223</c:v>
                </c:pt>
                <c:pt idx="9757">
                  <c:v>23.200000000000003</c:v>
                </c:pt>
                <c:pt idx="9758">
                  <c:v>23.488888888888891</c:v>
                </c:pt>
                <c:pt idx="9759">
                  <c:v>23.522222222222222</c:v>
                </c:pt>
                <c:pt idx="9760">
                  <c:v>23.627777777777776</c:v>
                </c:pt>
                <c:pt idx="9761">
                  <c:v>23.62222222222222</c:v>
                </c:pt>
                <c:pt idx="9762">
                  <c:v>23.677777777777781</c:v>
                </c:pt>
                <c:pt idx="9763">
                  <c:v>23.672222222222221</c:v>
                </c:pt>
                <c:pt idx="9764">
                  <c:v>23.722222222222225</c:v>
                </c:pt>
                <c:pt idx="9765">
                  <c:v>23.761111111111109</c:v>
                </c:pt>
                <c:pt idx="9766">
                  <c:v>23.8</c:v>
                </c:pt>
                <c:pt idx="9767">
                  <c:v>23.87222222222222</c:v>
                </c:pt>
                <c:pt idx="9768">
                  <c:v>24.011111111111109</c:v>
                </c:pt>
                <c:pt idx="9769">
                  <c:v>24.072222222222219</c:v>
                </c:pt>
                <c:pt idx="9770">
                  <c:v>24.088888888888889</c:v>
                </c:pt>
                <c:pt idx="9771">
                  <c:v>23.988888888888891</c:v>
                </c:pt>
                <c:pt idx="9772">
                  <c:v>23.977777777777774</c:v>
                </c:pt>
                <c:pt idx="9773">
                  <c:v>23.977777777777774</c:v>
                </c:pt>
                <c:pt idx="9774">
                  <c:v>23.777777777777775</c:v>
                </c:pt>
                <c:pt idx="9775">
                  <c:v>23.788888888888884</c:v>
                </c:pt>
                <c:pt idx="9776">
                  <c:v>23.8</c:v>
                </c:pt>
                <c:pt idx="9777">
                  <c:v>23.738888888888891</c:v>
                </c:pt>
                <c:pt idx="9778">
                  <c:v>23.761111111111109</c:v>
                </c:pt>
                <c:pt idx="9779">
                  <c:v>23.672222222222221</c:v>
                </c:pt>
                <c:pt idx="9780">
                  <c:v>23.661111111111111</c:v>
                </c:pt>
                <c:pt idx="9781">
                  <c:v>23.588888888888885</c:v>
                </c:pt>
                <c:pt idx="9782">
                  <c:v>23.477777777777781</c:v>
                </c:pt>
                <c:pt idx="9783">
                  <c:v>23.400000000000002</c:v>
                </c:pt>
                <c:pt idx="9784">
                  <c:v>23.35</c:v>
                </c:pt>
                <c:pt idx="9785">
                  <c:v>23.338888888888892</c:v>
                </c:pt>
                <c:pt idx="9786">
                  <c:v>23.377777777777776</c:v>
                </c:pt>
                <c:pt idx="9787">
                  <c:v>23.372222222222216</c:v>
                </c:pt>
                <c:pt idx="9788">
                  <c:v>23.372222222222216</c:v>
                </c:pt>
                <c:pt idx="9789">
                  <c:v>23.338888888888892</c:v>
                </c:pt>
                <c:pt idx="9790">
                  <c:v>23.299999999999997</c:v>
                </c:pt>
                <c:pt idx="9791">
                  <c:v>23.272222222222222</c:v>
                </c:pt>
                <c:pt idx="9792">
                  <c:v>23.249999999999996</c:v>
                </c:pt>
                <c:pt idx="9793">
                  <c:v>23.272222222222222</c:v>
                </c:pt>
                <c:pt idx="9794">
                  <c:v>23.277777777777782</c:v>
                </c:pt>
                <c:pt idx="9795">
                  <c:v>23.211111111111112</c:v>
                </c:pt>
                <c:pt idx="9796">
                  <c:v>23.177777777777777</c:v>
                </c:pt>
                <c:pt idx="9797">
                  <c:v>23.177777777777777</c:v>
                </c:pt>
                <c:pt idx="9798">
                  <c:v>23.188888888888886</c:v>
                </c:pt>
                <c:pt idx="9799">
                  <c:v>23.188888888888886</c:v>
                </c:pt>
                <c:pt idx="9800">
                  <c:v>23.200000000000003</c:v>
                </c:pt>
                <c:pt idx="9801">
                  <c:v>23.222222222222221</c:v>
                </c:pt>
                <c:pt idx="9802">
                  <c:v>23.211111111111112</c:v>
                </c:pt>
                <c:pt idx="9803">
                  <c:v>23.200000000000003</c:v>
                </c:pt>
                <c:pt idx="9804">
                  <c:v>23.161111111111108</c:v>
                </c:pt>
                <c:pt idx="9805">
                  <c:v>23.127777777777776</c:v>
                </c:pt>
                <c:pt idx="9806">
                  <c:v>23.099999999999998</c:v>
                </c:pt>
                <c:pt idx="9807">
                  <c:v>23.099999999999998</c:v>
                </c:pt>
                <c:pt idx="9808">
                  <c:v>23.138888888888893</c:v>
                </c:pt>
                <c:pt idx="9809">
                  <c:v>23.150000000000002</c:v>
                </c:pt>
                <c:pt idx="9810">
                  <c:v>23.200000000000003</c:v>
                </c:pt>
                <c:pt idx="9811">
                  <c:v>23.200000000000003</c:v>
                </c:pt>
                <c:pt idx="9812">
                  <c:v>23.211111111111112</c:v>
                </c:pt>
                <c:pt idx="9813">
                  <c:v>23.249999999999996</c:v>
                </c:pt>
                <c:pt idx="9814">
                  <c:v>23.288888888888888</c:v>
                </c:pt>
                <c:pt idx="9815">
                  <c:v>23.35</c:v>
                </c:pt>
                <c:pt idx="9816">
                  <c:v>23.438888888888886</c:v>
                </c:pt>
                <c:pt idx="9817">
                  <c:v>23.577777777777776</c:v>
                </c:pt>
                <c:pt idx="9818">
                  <c:v>23.788888888888884</c:v>
                </c:pt>
                <c:pt idx="9819">
                  <c:v>24.050000000000004</c:v>
                </c:pt>
                <c:pt idx="9820">
                  <c:v>24.338888888888889</c:v>
                </c:pt>
                <c:pt idx="9821">
                  <c:v>24.622222222222216</c:v>
                </c:pt>
                <c:pt idx="9822">
                  <c:v>24.899999999999995</c:v>
                </c:pt>
                <c:pt idx="9823">
                  <c:v>25.31111111111111</c:v>
                </c:pt>
                <c:pt idx="9824">
                  <c:v>25.538888888888888</c:v>
                </c:pt>
                <c:pt idx="9825">
                  <c:v>25.938888888888886</c:v>
                </c:pt>
                <c:pt idx="9826">
                  <c:v>26.511111111111109</c:v>
                </c:pt>
                <c:pt idx="9827">
                  <c:v>27.061111111111106</c:v>
                </c:pt>
                <c:pt idx="9828">
                  <c:v>27.322222222222226</c:v>
                </c:pt>
                <c:pt idx="9829">
                  <c:v>27.572222222222219</c:v>
                </c:pt>
                <c:pt idx="9830">
                  <c:v>28.15</c:v>
                </c:pt>
                <c:pt idx="9831">
                  <c:v>28.472222222222221</c:v>
                </c:pt>
                <c:pt idx="9832">
                  <c:v>28.68888888888889</c:v>
                </c:pt>
                <c:pt idx="9833">
                  <c:v>29.011111111111109</c:v>
                </c:pt>
                <c:pt idx="9834">
                  <c:v>29.161111111111108</c:v>
                </c:pt>
                <c:pt idx="9835">
                  <c:v>29.438888888888886</c:v>
                </c:pt>
                <c:pt idx="9836">
                  <c:v>29.661111111111111</c:v>
                </c:pt>
                <c:pt idx="9837">
                  <c:v>29.922222222222221</c:v>
                </c:pt>
                <c:pt idx="9838">
                  <c:v>30.027777777777775</c:v>
                </c:pt>
                <c:pt idx="9839">
                  <c:v>30.788888888888888</c:v>
                </c:pt>
                <c:pt idx="9840">
                  <c:v>31.272222222222226</c:v>
                </c:pt>
                <c:pt idx="9841">
                  <c:v>31.411111111111115</c:v>
                </c:pt>
                <c:pt idx="9842">
                  <c:v>31.511111111111109</c:v>
                </c:pt>
                <c:pt idx="9843">
                  <c:v>31.611111111111114</c:v>
                </c:pt>
                <c:pt idx="9844">
                  <c:v>31.972222222222221</c:v>
                </c:pt>
                <c:pt idx="9845">
                  <c:v>31.938888888888886</c:v>
                </c:pt>
                <c:pt idx="9846">
                  <c:v>31.922222222222217</c:v>
                </c:pt>
                <c:pt idx="9847">
                  <c:v>31.872222222222224</c:v>
                </c:pt>
                <c:pt idx="9848">
                  <c:v>32.12222222222222</c:v>
                </c:pt>
                <c:pt idx="9849">
                  <c:v>31.922222222222217</c:v>
                </c:pt>
                <c:pt idx="9850">
                  <c:v>31.477777777777774</c:v>
                </c:pt>
                <c:pt idx="9851">
                  <c:v>29.722222222222221</c:v>
                </c:pt>
                <c:pt idx="9852">
                  <c:v>28.288888888888888</c:v>
                </c:pt>
                <c:pt idx="9853">
                  <c:v>28.55</c:v>
                </c:pt>
                <c:pt idx="9854">
                  <c:v>28.81111111111111</c:v>
                </c:pt>
                <c:pt idx="9855">
                  <c:v>29.311111111111114</c:v>
                </c:pt>
                <c:pt idx="9856">
                  <c:v>29.822222222222226</c:v>
                </c:pt>
                <c:pt idx="9857">
                  <c:v>29.888888888888886</c:v>
                </c:pt>
                <c:pt idx="9858">
                  <c:v>29.250000000000004</c:v>
                </c:pt>
                <c:pt idx="9859">
                  <c:v>29.372222222222224</c:v>
                </c:pt>
                <c:pt idx="9860">
                  <c:v>29.450000000000003</c:v>
                </c:pt>
                <c:pt idx="9861">
                  <c:v>29.177777777777774</c:v>
                </c:pt>
                <c:pt idx="9862">
                  <c:v>28.777777777777775</c:v>
                </c:pt>
                <c:pt idx="9863">
                  <c:v>28.56111111111111</c:v>
                </c:pt>
                <c:pt idx="9864">
                  <c:v>28.249999999999996</c:v>
                </c:pt>
                <c:pt idx="9865">
                  <c:v>27.861111111111114</c:v>
                </c:pt>
                <c:pt idx="9866">
                  <c:v>27.672222222222224</c:v>
                </c:pt>
                <c:pt idx="9867">
                  <c:v>27.56111111111111</c:v>
                </c:pt>
                <c:pt idx="9868">
                  <c:v>27.377777777777776</c:v>
                </c:pt>
                <c:pt idx="9869">
                  <c:v>27.150000000000002</c:v>
                </c:pt>
                <c:pt idx="9870">
                  <c:v>26.922222222222217</c:v>
                </c:pt>
                <c:pt idx="9871">
                  <c:v>26.65</c:v>
                </c:pt>
                <c:pt idx="9872">
                  <c:v>26.411111111111115</c:v>
                </c:pt>
                <c:pt idx="9873">
                  <c:v>26.222222222222221</c:v>
                </c:pt>
                <c:pt idx="9874">
                  <c:v>26.1</c:v>
                </c:pt>
                <c:pt idx="9875">
                  <c:v>26.027777777777775</c:v>
                </c:pt>
                <c:pt idx="9876">
                  <c:v>26.011111111111106</c:v>
                </c:pt>
                <c:pt idx="9877">
                  <c:v>26.177777777777781</c:v>
                </c:pt>
                <c:pt idx="9878">
                  <c:v>26.361111111111111</c:v>
                </c:pt>
                <c:pt idx="9879">
                  <c:v>26.43888888888889</c:v>
                </c:pt>
                <c:pt idx="9880">
                  <c:v>26.361111111111111</c:v>
                </c:pt>
                <c:pt idx="9881">
                  <c:v>26.199999999999996</c:v>
                </c:pt>
                <c:pt idx="9882">
                  <c:v>26.127777777777776</c:v>
                </c:pt>
                <c:pt idx="9883">
                  <c:v>26.027777777777775</c:v>
                </c:pt>
                <c:pt idx="9884">
                  <c:v>25.922222222222221</c:v>
                </c:pt>
                <c:pt idx="9885">
                  <c:v>25.788888888888888</c:v>
                </c:pt>
                <c:pt idx="9886">
                  <c:v>25.599999999999998</c:v>
                </c:pt>
                <c:pt idx="9887">
                  <c:v>25.527777777777779</c:v>
                </c:pt>
                <c:pt idx="9888">
                  <c:v>25.4</c:v>
                </c:pt>
                <c:pt idx="9889">
                  <c:v>25.338888888888889</c:v>
                </c:pt>
                <c:pt idx="9890">
                  <c:v>25.227777777777774</c:v>
                </c:pt>
                <c:pt idx="9891">
                  <c:v>25.12777777777778</c:v>
                </c:pt>
                <c:pt idx="9892">
                  <c:v>25.038888888888884</c:v>
                </c:pt>
                <c:pt idx="9893">
                  <c:v>24.972222222222221</c:v>
                </c:pt>
                <c:pt idx="9894">
                  <c:v>24.838888888888885</c:v>
                </c:pt>
                <c:pt idx="9895">
                  <c:v>24.8</c:v>
                </c:pt>
                <c:pt idx="9896">
                  <c:v>24.711111111111112</c:v>
                </c:pt>
                <c:pt idx="9897">
                  <c:v>24.6</c:v>
                </c:pt>
                <c:pt idx="9898">
                  <c:v>24.549999999999997</c:v>
                </c:pt>
                <c:pt idx="9899">
                  <c:v>24.522222222222222</c:v>
                </c:pt>
                <c:pt idx="9900">
                  <c:v>24.427777777777777</c:v>
                </c:pt>
                <c:pt idx="9901">
                  <c:v>24.411111111111108</c:v>
                </c:pt>
                <c:pt idx="9902">
                  <c:v>24.422222222222217</c:v>
                </c:pt>
                <c:pt idx="9903">
                  <c:v>24.499999999999996</c:v>
                </c:pt>
                <c:pt idx="9904">
                  <c:v>24.522222222222222</c:v>
                </c:pt>
                <c:pt idx="9905">
                  <c:v>24.538888888888888</c:v>
                </c:pt>
                <c:pt idx="9906">
                  <c:v>24.527777777777779</c:v>
                </c:pt>
                <c:pt idx="9907">
                  <c:v>24.572222222222223</c:v>
                </c:pt>
                <c:pt idx="9908">
                  <c:v>24.588888888888892</c:v>
                </c:pt>
                <c:pt idx="9909">
                  <c:v>24.577777777777776</c:v>
                </c:pt>
                <c:pt idx="9910">
                  <c:v>24.6</c:v>
                </c:pt>
                <c:pt idx="9911">
                  <c:v>24.650000000000002</c:v>
                </c:pt>
                <c:pt idx="9912">
                  <c:v>24.688888888888886</c:v>
                </c:pt>
                <c:pt idx="9913">
                  <c:v>24.8</c:v>
                </c:pt>
                <c:pt idx="9914">
                  <c:v>24.961111111111116</c:v>
                </c:pt>
                <c:pt idx="9915">
                  <c:v>25.12222222222222</c:v>
                </c:pt>
                <c:pt idx="9916">
                  <c:v>25.31111111111111</c:v>
                </c:pt>
                <c:pt idx="9917">
                  <c:v>25.627777777777773</c:v>
                </c:pt>
                <c:pt idx="9918">
                  <c:v>26.161111111111111</c:v>
                </c:pt>
                <c:pt idx="9919">
                  <c:v>26.7</c:v>
                </c:pt>
                <c:pt idx="9920">
                  <c:v>26.577777777777779</c:v>
                </c:pt>
                <c:pt idx="9921">
                  <c:v>26.677777777777774</c:v>
                </c:pt>
                <c:pt idx="9922">
                  <c:v>27.022222222222222</c:v>
                </c:pt>
                <c:pt idx="9923">
                  <c:v>27.327777777777776</c:v>
                </c:pt>
                <c:pt idx="9924">
                  <c:v>27.68888888888889</c:v>
                </c:pt>
                <c:pt idx="9925">
                  <c:v>27.972222222222218</c:v>
                </c:pt>
                <c:pt idx="9926">
                  <c:v>28.15</c:v>
                </c:pt>
                <c:pt idx="9927">
                  <c:v>28.499999999999996</c:v>
                </c:pt>
                <c:pt idx="9928">
                  <c:v>28.93888888888889</c:v>
                </c:pt>
                <c:pt idx="9929">
                  <c:v>29.538888888888888</c:v>
                </c:pt>
                <c:pt idx="9930">
                  <c:v>30.827777777777776</c:v>
                </c:pt>
                <c:pt idx="9931">
                  <c:v>30.738888888888887</c:v>
                </c:pt>
                <c:pt idx="9932">
                  <c:v>31.65</c:v>
                </c:pt>
                <c:pt idx="9933">
                  <c:v>31.849999999999998</c:v>
                </c:pt>
                <c:pt idx="9934">
                  <c:v>31.37777777777778</c:v>
                </c:pt>
                <c:pt idx="9935">
                  <c:v>31.572222222222219</c:v>
                </c:pt>
                <c:pt idx="9936">
                  <c:v>31.538888888888884</c:v>
                </c:pt>
                <c:pt idx="9937">
                  <c:v>31.922222222222217</c:v>
                </c:pt>
                <c:pt idx="9938">
                  <c:v>32.222222222222221</c:v>
                </c:pt>
                <c:pt idx="9939">
                  <c:v>32.611111111111114</c:v>
                </c:pt>
                <c:pt idx="9940">
                  <c:v>33.211111111111109</c:v>
                </c:pt>
                <c:pt idx="9941">
                  <c:v>33.827777777777776</c:v>
                </c:pt>
                <c:pt idx="9942">
                  <c:v>33.161111111111111</c:v>
                </c:pt>
                <c:pt idx="9943">
                  <c:v>33.161111111111111</c:v>
                </c:pt>
                <c:pt idx="9944">
                  <c:v>33.161111111111111</c:v>
                </c:pt>
                <c:pt idx="9945">
                  <c:v>33.338888888888889</c:v>
                </c:pt>
                <c:pt idx="9946">
                  <c:v>33.477777777777781</c:v>
                </c:pt>
                <c:pt idx="9947">
                  <c:v>32.361111111111107</c:v>
                </c:pt>
                <c:pt idx="9948">
                  <c:v>30.827777777777776</c:v>
                </c:pt>
                <c:pt idx="9949">
                  <c:v>26.161111111111111</c:v>
                </c:pt>
                <c:pt idx="9950">
                  <c:v>26.05</c:v>
                </c:pt>
                <c:pt idx="9951">
                  <c:v>26.261111111111109</c:v>
                </c:pt>
                <c:pt idx="9952">
                  <c:v>26.422222222222224</c:v>
                </c:pt>
                <c:pt idx="9953">
                  <c:v>26.43888888888889</c:v>
                </c:pt>
                <c:pt idx="9954">
                  <c:v>26.211111111111116</c:v>
                </c:pt>
                <c:pt idx="9955">
                  <c:v>26.1</c:v>
                </c:pt>
                <c:pt idx="9956">
                  <c:v>26.05</c:v>
                </c:pt>
                <c:pt idx="9957">
                  <c:v>25.677777777777777</c:v>
                </c:pt>
                <c:pt idx="9958">
                  <c:v>25.599999999999998</c:v>
                </c:pt>
                <c:pt idx="9959">
                  <c:v>25.527777777777779</c:v>
                </c:pt>
                <c:pt idx="9960">
                  <c:v>25.349999999999998</c:v>
                </c:pt>
                <c:pt idx="9961">
                  <c:v>25.138888888888889</c:v>
                </c:pt>
                <c:pt idx="9962">
                  <c:v>24.949999999999996</c:v>
                </c:pt>
                <c:pt idx="9963">
                  <c:v>24.87222222222222</c:v>
                </c:pt>
                <c:pt idx="9964">
                  <c:v>24.638888888888886</c:v>
                </c:pt>
                <c:pt idx="9965">
                  <c:v>24.727777777777781</c:v>
                </c:pt>
                <c:pt idx="9966">
                  <c:v>24.727777777777781</c:v>
                </c:pt>
                <c:pt idx="9967">
                  <c:v>24.522222222222222</c:v>
                </c:pt>
                <c:pt idx="9968">
                  <c:v>24.499999999999996</c:v>
                </c:pt>
                <c:pt idx="9969">
                  <c:v>24.011111111111109</c:v>
                </c:pt>
                <c:pt idx="9970">
                  <c:v>23.9</c:v>
                </c:pt>
                <c:pt idx="9971">
                  <c:v>23.911111111111115</c:v>
                </c:pt>
                <c:pt idx="9972">
                  <c:v>23.922222222222224</c:v>
                </c:pt>
                <c:pt idx="9973">
                  <c:v>24.022222222222219</c:v>
                </c:pt>
                <c:pt idx="9974">
                  <c:v>24.099999999999998</c:v>
                </c:pt>
                <c:pt idx="9975">
                  <c:v>24.050000000000004</c:v>
                </c:pt>
                <c:pt idx="9976">
                  <c:v>23.922222222222224</c:v>
                </c:pt>
                <c:pt idx="9977">
                  <c:v>23.722222222222225</c:v>
                </c:pt>
                <c:pt idx="9978">
                  <c:v>23.649999999999995</c:v>
                </c:pt>
                <c:pt idx="9979">
                  <c:v>23.55</c:v>
                </c:pt>
                <c:pt idx="9980">
                  <c:v>23.511111111111106</c:v>
                </c:pt>
                <c:pt idx="9981">
                  <c:v>23.511111111111106</c:v>
                </c:pt>
                <c:pt idx="9982">
                  <c:v>23.449999999999996</c:v>
                </c:pt>
                <c:pt idx="9983">
                  <c:v>23.400000000000002</c:v>
                </c:pt>
                <c:pt idx="9984">
                  <c:v>23.277777777777782</c:v>
                </c:pt>
                <c:pt idx="9985">
                  <c:v>23.238888888888887</c:v>
                </c:pt>
                <c:pt idx="9986">
                  <c:v>23.222222222222221</c:v>
                </c:pt>
                <c:pt idx="9987">
                  <c:v>23.161111111111108</c:v>
                </c:pt>
                <c:pt idx="9988">
                  <c:v>23.177777777777777</c:v>
                </c:pt>
                <c:pt idx="9989">
                  <c:v>23.172222222222217</c:v>
                </c:pt>
                <c:pt idx="9990">
                  <c:v>23.172222222222217</c:v>
                </c:pt>
                <c:pt idx="9991">
                  <c:v>23.177777777777777</c:v>
                </c:pt>
                <c:pt idx="9992">
                  <c:v>23.177777777777777</c:v>
                </c:pt>
                <c:pt idx="9993">
                  <c:v>23.122222222222224</c:v>
                </c:pt>
                <c:pt idx="9994">
                  <c:v>23.077777777777779</c:v>
                </c:pt>
                <c:pt idx="9995">
                  <c:v>23.077777777777779</c:v>
                </c:pt>
                <c:pt idx="9996">
                  <c:v>23.022222222222222</c:v>
                </c:pt>
                <c:pt idx="9997">
                  <c:v>23.011111111111113</c:v>
                </c:pt>
                <c:pt idx="9998">
                  <c:v>22.988888888888887</c:v>
                </c:pt>
                <c:pt idx="9999">
                  <c:v>22.977777777777778</c:v>
                </c:pt>
                <c:pt idx="10000">
                  <c:v>22.961111111111109</c:v>
                </c:pt>
                <c:pt idx="10001">
                  <c:v>22.972222222222218</c:v>
                </c:pt>
                <c:pt idx="10002">
                  <c:v>22.95</c:v>
                </c:pt>
                <c:pt idx="10003">
                  <c:v>22.861111111111114</c:v>
                </c:pt>
                <c:pt idx="10004">
                  <c:v>22.738888888888891</c:v>
                </c:pt>
                <c:pt idx="10005">
                  <c:v>22.727777777777774</c:v>
                </c:pt>
                <c:pt idx="10006">
                  <c:v>22.772222222222219</c:v>
                </c:pt>
                <c:pt idx="10007">
                  <c:v>22.800000000000004</c:v>
                </c:pt>
                <c:pt idx="10008">
                  <c:v>23.011111111111113</c:v>
                </c:pt>
                <c:pt idx="10009">
                  <c:v>23.449999999999996</c:v>
                </c:pt>
                <c:pt idx="10010">
                  <c:v>24.038888888888884</c:v>
                </c:pt>
                <c:pt idx="10011">
                  <c:v>24.749999999999996</c:v>
                </c:pt>
                <c:pt idx="10012">
                  <c:v>24.961111111111116</c:v>
                </c:pt>
                <c:pt idx="10013">
                  <c:v>25.872222222222216</c:v>
                </c:pt>
                <c:pt idx="10014">
                  <c:v>26.37222222222222</c:v>
                </c:pt>
                <c:pt idx="10015">
                  <c:v>26.861111111111107</c:v>
                </c:pt>
                <c:pt idx="10016">
                  <c:v>27.35</c:v>
                </c:pt>
                <c:pt idx="10017">
                  <c:v>28.099999999999998</c:v>
                </c:pt>
                <c:pt idx="10018">
                  <c:v>28.56111111111111</c:v>
                </c:pt>
                <c:pt idx="10019">
                  <c:v>28.861111111111111</c:v>
                </c:pt>
                <c:pt idx="10020">
                  <c:v>29.450000000000003</c:v>
                </c:pt>
                <c:pt idx="10021">
                  <c:v>29.722222222222221</c:v>
                </c:pt>
                <c:pt idx="10022">
                  <c:v>30.138888888888889</c:v>
                </c:pt>
                <c:pt idx="10023">
                  <c:v>30.361111111111114</c:v>
                </c:pt>
                <c:pt idx="10024">
                  <c:v>30.977777777777781</c:v>
                </c:pt>
                <c:pt idx="10025">
                  <c:v>31.538888888888884</c:v>
                </c:pt>
                <c:pt idx="10026">
                  <c:v>31.611111111111114</c:v>
                </c:pt>
                <c:pt idx="10027">
                  <c:v>31.777777777777779</c:v>
                </c:pt>
                <c:pt idx="10028">
                  <c:v>32.011111111111113</c:v>
                </c:pt>
                <c:pt idx="10029">
                  <c:v>31.227777777777774</c:v>
                </c:pt>
                <c:pt idx="10030">
                  <c:v>31.738888888888887</c:v>
                </c:pt>
                <c:pt idx="10031">
                  <c:v>31.938888888888886</c:v>
                </c:pt>
                <c:pt idx="10032">
                  <c:v>31.849999999999998</c:v>
                </c:pt>
                <c:pt idx="10033">
                  <c:v>32.422222222222224</c:v>
                </c:pt>
                <c:pt idx="10034">
                  <c:v>32.077777777777776</c:v>
                </c:pt>
                <c:pt idx="10035">
                  <c:v>33.427777777777777</c:v>
                </c:pt>
                <c:pt idx="10036">
                  <c:v>32.761111111111113</c:v>
                </c:pt>
                <c:pt idx="10037">
                  <c:v>32.572222222222216</c:v>
                </c:pt>
                <c:pt idx="10038">
                  <c:v>32.911111111111104</c:v>
                </c:pt>
                <c:pt idx="10039">
                  <c:v>33.87222222222222</c:v>
                </c:pt>
                <c:pt idx="10040">
                  <c:v>33.911111111111111</c:v>
                </c:pt>
                <c:pt idx="10041">
                  <c:v>34.200000000000003</c:v>
                </c:pt>
                <c:pt idx="10042">
                  <c:v>34.327777777777783</c:v>
                </c:pt>
                <c:pt idx="10043">
                  <c:v>34.477777777777781</c:v>
                </c:pt>
                <c:pt idx="10044">
                  <c:v>34.499999999999993</c:v>
                </c:pt>
                <c:pt idx="10045">
                  <c:v>34.761111111111106</c:v>
                </c:pt>
                <c:pt idx="10046">
                  <c:v>34.711111111111116</c:v>
                </c:pt>
                <c:pt idx="10047">
                  <c:v>35.072222222222216</c:v>
                </c:pt>
                <c:pt idx="10048">
                  <c:v>35.300000000000004</c:v>
                </c:pt>
                <c:pt idx="10049">
                  <c:v>34.93888888888889</c:v>
                </c:pt>
                <c:pt idx="10050">
                  <c:v>34.050000000000004</c:v>
                </c:pt>
                <c:pt idx="10051">
                  <c:v>34.522222222222219</c:v>
                </c:pt>
                <c:pt idx="10052">
                  <c:v>34.81111111111111</c:v>
                </c:pt>
                <c:pt idx="10053">
                  <c:v>35.022222222222226</c:v>
                </c:pt>
                <c:pt idx="10054">
                  <c:v>35.522222222222219</c:v>
                </c:pt>
                <c:pt idx="10055">
                  <c:v>34.549999999999997</c:v>
                </c:pt>
                <c:pt idx="10056">
                  <c:v>34.222222222222221</c:v>
                </c:pt>
                <c:pt idx="10057">
                  <c:v>32.572222222222216</c:v>
                </c:pt>
                <c:pt idx="10058">
                  <c:v>28.011111111111113</c:v>
                </c:pt>
                <c:pt idx="10059">
                  <c:v>26.772222222222219</c:v>
                </c:pt>
                <c:pt idx="10060">
                  <c:v>26.838888888888889</c:v>
                </c:pt>
                <c:pt idx="10061">
                  <c:v>26.961111111111112</c:v>
                </c:pt>
                <c:pt idx="10062">
                  <c:v>26.861111111111107</c:v>
                </c:pt>
                <c:pt idx="10063">
                  <c:v>26.422222222222224</c:v>
                </c:pt>
                <c:pt idx="10064">
                  <c:v>26.43888888888889</c:v>
                </c:pt>
                <c:pt idx="10065">
                  <c:v>26.327777777777776</c:v>
                </c:pt>
                <c:pt idx="10066">
                  <c:v>26.227777777777774</c:v>
                </c:pt>
                <c:pt idx="10067">
                  <c:v>26.077777777777776</c:v>
                </c:pt>
                <c:pt idx="10068">
                  <c:v>26.5</c:v>
                </c:pt>
                <c:pt idx="10069">
                  <c:v>26.361111111111111</c:v>
                </c:pt>
                <c:pt idx="10070">
                  <c:v>26.06111111111111</c:v>
                </c:pt>
                <c:pt idx="10071">
                  <c:v>24.927777777777781</c:v>
                </c:pt>
                <c:pt idx="10072">
                  <c:v>24.572222222222223</c:v>
                </c:pt>
                <c:pt idx="10073">
                  <c:v>24.488888888888887</c:v>
                </c:pt>
                <c:pt idx="10074">
                  <c:v>24.472222222222221</c:v>
                </c:pt>
                <c:pt idx="10075">
                  <c:v>24.427777777777777</c:v>
                </c:pt>
                <c:pt idx="10076">
                  <c:v>24.377777777777773</c:v>
                </c:pt>
                <c:pt idx="10077">
                  <c:v>24.338888888888889</c:v>
                </c:pt>
                <c:pt idx="10078">
                  <c:v>24.227777777777778</c:v>
                </c:pt>
                <c:pt idx="10079">
                  <c:v>24.288888888888888</c:v>
                </c:pt>
                <c:pt idx="10080">
                  <c:v>24.377777777777773</c:v>
                </c:pt>
                <c:pt idx="10081">
                  <c:v>24.411111111111108</c:v>
                </c:pt>
                <c:pt idx="10082">
                  <c:v>24.411111111111108</c:v>
                </c:pt>
                <c:pt idx="10083">
                  <c:v>24.299999999999997</c:v>
                </c:pt>
                <c:pt idx="10084">
                  <c:v>24.261111111111113</c:v>
                </c:pt>
                <c:pt idx="10085">
                  <c:v>24.18888888888889</c:v>
                </c:pt>
                <c:pt idx="10086">
                  <c:v>24.088888888888889</c:v>
                </c:pt>
                <c:pt idx="10087">
                  <c:v>24.011111111111109</c:v>
                </c:pt>
                <c:pt idx="10088">
                  <c:v>23.927777777777774</c:v>
                </c:pt>
                <c:pt idx="10089">
                  <c:v>23.961111111111109</c:v>
                </c:pt>
                <c:pt idx="10090">
                  <c:v>23.927777777777774</c:v>
                </c:pt>
                <c:pt idx="10091">
                  <c:v>23.861111111111111</c:v>
                </c:pt>
                <c:pt idx="10092">
                  <c:v>23.761111111111109</c:v>
                </c:pt>
                <c:pt idx="10093">
                  <c:v>23.68888888888889</c:v>
                </c:pt>
                <c:pt idx="10094">
                  <c:v>23.672222222222221</c:v>
                </c:pt>
                <c:pt idx="10095">
                  <c:v>23.572222222222226</c:v>
                </c:pt>
                <c:pt idx="10096">
                  <c:v>23.499999999999996</c:v>
                </c:pt>
                <c:pt idx="10097">
                  <c:v>23.449999999999996</c:v>
                </c:pt>
                <c:pt idx="10098">
                  <c:v>23.361111111111111</c:v>
                </c:pt>
                <c:pt idx="10099">
                  <c:v>23.277777777777782</c:v>
                </c:pt>
                <c:pt idx="10100">
                  <c:v>23.222222222222221</c:v>
                </c:pt>
                <c:pt idx="10101">
                  <c:v>23.088888888888889</c:v>
                </c:pt>
                <c:pt idx="10102">
                  <c:v>23.022222222222222</c:v>
                </c:pt>
                <c:pt idx="10103">
                  <c:v>23.049999999999997</c:v>
                </c:pt>
                <c:pt idx="10104">
                  <c:v>23.138888888888893</c:v>
                </c:pt>
                <c:pt idx="10105">
                  <c:v>23.377777777777776</c:v>
                </c:pt>
                <c:pt idx="10106">
                  <c:v>23.861111111111111</c:v>
                </c:pt>
                <c:pt idx="10107">
                  <c:v>24.222222222222218</c:v>
                </c:pt>
                <c:pt idx="10108">
                  <c:v>24.8</c:v>
                </c:pt>
                <c:pt idx="10109">
                  <c:v>25.411111111111108</c:v>
                </c:pt>
                <c:pt idx="10110">
                  <c:v>25.777777777777779</c:v>
                </c:pt>
                <c:pt idx="10111">
                  <c:v>26.172222222222221</c:v>
                </c:pt>
                <c:pt idx="10112">
                  <c:v>26.611111111111114</c:v>
                </c:pt>
                <c:pt idx="10113">
                  <c:v>27.1</c:v>
                </c:pt>
                <c:pt idx="10114">
                  <c:v>27.75</c:v>
                </c:pt>
                <c:pt idx="10115">
                  <c:v>27.927777777777774</c:v>
                </c:pt>
                <c:pt idx="10116">
                  <c:v>28.211111111111112</c:v>
                </c:pt>
                <c:pt idx="10117">
                  <c:v>28.922222222222224</c:v>
                </c:pt>
                <c:pt idx="10118">
                  <c:v>29.2</c:v>
                </c:pt>
                <c:pt idx="10119">
                  <c:v>29.661111111111111</c:v>
                </c:pt>
                <c:pt idx="10120">
                  <c:v>30.072222222222219</c:v>
                </c:pt>
                <c:pt idx="10121">
                  <c:v>30.488888888888887</c:v>
                </c:pt>
                <c:pt idx="10122">
                  <c:v>30.522222222222219</c:v>
                </c:pt>
                <c:pt idx="10123">
                  <c:v>31.027777777777775</c:v>
                </c:pt>
                <c:pt idx="10124">
                  <c:v>31.361111111111111</c:v>
                </c:pt>
                <c:pt idx="10125">
                  <c:v>31.677777777777774</c:v>
                </c:pt>
                <c:pt idx="10126">
                  <c:v>31.922222222222217</c:v>
                </c:pt>
                <c:pt idx="10127">
                  <c:v>31.927777777777777</c:v>
                </c:pt>
                <c:pt idx="10128">
                  <c:v>32.327777777777776</c:v>
                </c:pt>
                <c:pt idx="10129">
                  <c:v>32.661111111111111</c:v>
                </c:pt>
                <c:pt idx="10130">
                  <c:v>32.37222222222222</c:v>
                </c:pt>
                <c:pt idx="10131">
                  <c:v>32.800000000000004</c:v>
                </c:pt>
                <c:pt idx="10132">
                  <c:v>33.122222222222227</c:v>
                </c:pt>
                <c:pt idx="10133">
                  <c:v>33.011111111111113</c:v>
                </c:pt>
                <c:pt idx="10134">
                  <c:v>32.927777777777777</c:v>
                </c:pt>
                <c:pt idx="10135">
                  <c:v>33.511111111111106</c:v>
                </c:pt>
                <c:pt idx="10136">
                  <c:v>32.638888888888886</c:v>
                </c:pt>
                <c:pt idx="10137">
                  <c:v>33.161111111111111</c:v>
                </c:pt>
                <c:pt idx="10138">
                  <c:v>32.911111111111104</c:v>
                </c:pt>
                <c:pt idx="10139">
                  <c:v>33.227777777777781</c:v>
                </c:pt>
                <c:pt idx="10140">
                  <c:v>33.527777777777771</c:v>
                </c:pt>
                <c:pt idx="10141">
                  <c:v>33.111111111111107</c:v>
                </c:pt>
                <c:pt idx="10142">
                  <c:v>33.777777777777779</c:v>
                </c:pt>
                <c:pt idx="10143">
                  <c:v>33.361111111111107</c:v>
                </c:pt>
                <c:pt idx="10144">
                  <c:v>34.12777777777778</c:v>
                </c:pt>
                <c:pt idx="10145">
                  <c:v>34.227777777777774</c:v>
                </c:pt>
                <c:pt idx="10146">
                  <c:v>33.377777777777773</c:v>
                </c:pt>
                <c:pt idx="10147">
                  <c:v>33.138888888888893</c:v>
                </c:pt>
                <c:pt idx="10148">
                  <c:v>33.299999999999997</c:v>
                </c:pt>
                <c:pt idx="10149">
                  <c:v>33.68888888888889</c:v>
                </c:pt>
                <c:pt idx="10150">
                  <c:v>33.638888888888886</c:v>
                </c:pt>
                <c:pt idx="10151">
                  <c:v>33.722222222222221</c:v>
                </c:pt>
                <c:pt idx="10152">
                  <c:v>33.527777777777771</c:v>
                </c:pt>
                <c:pt idx="10153">
                  <c:v>33.161111111111111</c:v>
                </c:pt>
                <c:pt idx="10154">
                  <c:v>32.449999999999996</c:v>
                </c:pt>
                <c:pt idx="10155">
                  <c:v>31.677777777777774</c:v>
                </c:pt>
                <c:pt idx="10156">
                  <c:v>30.977777777777781</c:v>
                </c:pt>
                <c:pt idx="10157">
                  <c:v>29.838888888888885</c:v>
                </c:pt>
                <c:pt idx="10158">
                  <c:v>29.050000000000004</c:v>
                </c:pt>
                <c:pt idx="10159">
                  <c:v>28.372222222222216</c:v>
                </c:pt>
                <c:pt idx="10160">
                  <c:v>28.222222222222221</c:v>
                </c:pt>
                <c:pt idx="10161">
                  <c:v>27.638888888888889</c:v>
                </c:pt>
                <c:pt idx="10162">
                  <c:v>27.127777777777776</c:v>
                </c:pt>
                <c:pt idx="10163">
                  <c:v>26.877777777777773</c:v>
                </c:pt>
                <c:pt idx="10164">
                  <c:v>26.472222222222225</c:v>
                </c:pt>
                <c:pt idx="10165">
                  <c:v>26.077777777777776</c:v>
                </c:pt>
                <c:pt idx="10166">
                  <c:v>25.972222222222221</c:v>
                </c:pt>
                <c:pt idx="10167">
                  <c:v>25.900000000000002</c:v>
                </c:pt>
                <c:pt idx="10168">
                  <c:v>25.861111111111107</c:v>
                </c:pt>
                <c:pt idx="10169">
                  <c:v>25.861111111111107</c:v>
                </c:pt>
                <c:pt idx="10170">
                  <c:v>25.500000000000004</c:v>
                </c:pt>
                <c:pt idx="10171">
                  <c:v>25.327777777777779</c:v>
                </c:pt>
                <c:pt idx="10172">
                  <c:v>25.472222222222218</c:v>
                </c:pt>
                <c:pt idx="10173">
                  <c:v>25.227777777777774</c:v>
                </c:pt>
                <c:pt idx="10174">
                  <c:v>25.011111111111109</c:v>
                </c:pt>
                <c:pt idx="10175">
                  <c:v>24.699999999999996</c:v>
                </c:pt>
                <c:pt idx="10176">
                  <c:v>24.377777777777773</c:v>
                </c:pt>
                <c:pt idx="10177">
                  <c:v>24.277777777777779</c:v>
                </c:pt>
                <c:pt idx="10178">
                  <c:v>24.261111111111113</c:v>
                </c:pt>
                <c:pt idx="10179">
                  <c:v>24.277777777777779</c:v>
                </c:pt>
                <c:pt idx="10180">
                  <c:v>24.072222222222219</c:v>
                </c:pt>
                <c:pt idx="10181">
                  <c:v>23.961111111111109</c:v>
                </c:pt>
                <c:pt idx="10182">
                  <c:v>23.822222222222219</c:v>
                </c:pt>
                <c:pt idx="10183">
                  <c:v>23.8</c:v>
                </c:pt>
                <c:pt idx="10184">
                  <c:v>23.772222222222226</c:v>
                </c:pt>
                <c:pt idx="10185">
                  <c:v>23.422222222222221</c:v>
                </c:pt>
                <c:pt idx="10186">
                  <c:v>23.472222222222221</c:v>
                </c:pt>
                <c:pt idx="10187">
                  <c:v>23.577777777777776</c:v>
                </c:pt>
                <c:pt idx="10188">
                  <c:v>23.372222222222216</c:v>
                </c:pt>
                <c:pt idx="10189">
                  <c:v>23.299999999999997</c:v>
                </c:pt>
                <c:pt idx="10190">
                  <c:v>23.35</c:v>
                </c:pt>
                <c:pt idx="10191">
                  <c:v>23.422222222222221</c:v>
                </c:pt>
                <c:pt idx="10192">
                  <c:v>23.35</c:v>
                </c:pt>
                <c:pt idx="10193">
                  <c:v>23.277777777777782</c:v>
                </c:pt>
                <c:pt idx="10194">
                  <c:v>23.288888888888888</c:v>
                </c:pt>
                <c:pt idx="10195">
                  <c:v>23.188888888888886</c:v>
                </c:pt>
                <c:pt idx="10196">
                  <c:v>22.911111111111108</c:v>
                </c:pt>
                <c:pt idx="10197">
                  <c:v>22.927777777777774</c:v>
                </c:pt>
                <c:pt idx="10198">
                  <c:v>22.911111111111108</c:v>
                </c:pt>
                <c:pt idx="10199">
                  <c:v>22.961111111111109</c:v>
                </c:pt>
                <c:pt idx="10200">
                  <c:v>22.977777777777778</c:v>
                </c:pt>
                <c:pt idx="10201">
                  <c:v>23.511111111111106</c:v>
                </c:pt>
                <c:pt idx="10202">
                  <c:v>24.322222222222223</c:v>
                </c:pt>
                <c:pt idx="10203">
                  <c:v>25.211111111111109</c:v>
                </c:pt>
                <c:pt idx="10204">
                  <c:v>25.477777777777778</c:v>
                </c:pt>
                <c:pt idx="10205">
                  <c:v>26.1</c:v>
                </c:pt>
                <c:pt idx="10206">
                  <c:v>26.722222222222218</c:v>
                </c:pt>
                <c:pt idx="10207">
                  <c:v>27.338888888888885</c:v>
                </c:pt>
                <c:pt idx="10208">
                  <c:v>27.75</c:v>
                </c:pt>
                <c:pt idx="10209">
                  <c:v>28.311111111111106</c:v>
                </c:pt>
                <c:pt idx="10210">
                  <c:v>28.85</c:v>
                </c:pt>
                <c:pt idx="10211">
                  <c:v>29.561111111111106</c:v>
                </c:pt>
                <c:pt idx="10212">
                  <c:v>29.372222222222224</c:v>
                </c:pt>
                <c:pt idx="10213">
                  <c:v>30.15</c:v>
                </c:pt>
                <c:pt idx="10214">
                  <c:v>30.349999999999998</c:v>
                </c:pt>
                <c:pt idx="10215">
                  <c:v>30.477777777777778</c:v>
                </c:pt>
                <c:pt idx="10216">
                  <c:v>30.788888888888888</c:v>
                </c:pt>
                <c:pt idx="10217">
                  <c:v>31.388888888888889</c:v>
                </c:pt>
                <c:pt idx="10218">
                  <c:v>31.550000000000004</c:v>
                </c:pt>
                <c:pt idx="10219">
                  <c:v>32.072222222222223</c:v>
                </c:pt>
                <c:pt idx="10220">
                  <c:v>31.511111111111109</c:v>
                </c:pt>
                <c:pt idx="10221">
                  <c:v>32.699999999999996</c:v>
                </c:pt>
                <c:pt idx="10222">
                  <c:v>31.961111111111112</c:v>
                </c:pt>
                <c:pt idx="10223">
                  <c:v>32.93888888888889</c:v>
                </c:pt>
                <c:pt idx="10224">
                  <c:v>33.077777777777783</c:v>
                </c:pt>
                <c:pt idx="10225">
                  <c:v>32.011111111111113</c:v>
                </c:pt>
                <c:pt idx="10226">
                  <c:v>32.477777777777774</c:v>
                </c:pt>
                <c:pt idx="10227">
                  <c:v>32.177777777777777</c:v>
                </c:pt>
                <c:pt idx="10228">
                  <c:v>32.227777777777781</c:v>
                </c:pt>
                <c:pt idx="10229">
                  <c:v>32.922222222222224</c:v>
                </c:pt>
                <c:pt idx="10230">
                  <c:v>32.56111111111111</c:v>
                </c:pt>
                <c:pt idx="10231">
                  <c:v>33.011111111111113</c:v>
                </c:pt>
                <c:pt idx="10232">
                  <c:v>33.072222222222223</c:v>
                </c:pt>
                <c:pt idx="10233">
                  <c:v>34.072222222222223</c:v>
                </c:pt>
                <c:pt idx="10234">
                  <c:v>34.68888888888889</c:v>
                </c:pt>
                <c:pt idx="10235">
                  <c:v>34.12777777777778</c:v>
                </c:pt>
                <c:pt idx="10236">
                  <c:v>34.111111111111114</c:v>
                </c:pt>
                <c:pt idx="10237">
                  <c:v>34.527777777777779</c:v>
                </c:pt>
                <c:pt idx="10238">
                  <c:v>34.527777777777779</c:v>
                </c:pt>
                <c:pt idx="10239">
                  <c:v>34.538888888888891</c:v>
                </c:pt>
                <c:pt idx="10240">
                  <c:v>34.511111111111113</c:v>
                </c:pt>
                <c:pt idx="10241">
                  <c:v>34.511111111111113</c:v>
                </c:pt>
                <c:pt idx="10242">
                  <c:v>34.438888888888883</c:v>
                </c:pt>
                <c:pt idx="10243">
                  <c:v>34.050000000000004</c:v>
                </c:pt>
                <c:pt idx="10244">
                  <c:v>33.827777777777776</c:v>
                </c:pt>
                <c:pt idx="10245">
                  <c:v>33.277777777777779</c:v>
                </c:pt>
                <c:pt idx="10246">
                  <c:v>32.9</c:v>
                </c:pt>
                <c:pt idx="10247">
                  <c:v>32.68888888888889</c:v>
                </c:pt>
                <c:pt idx="10248">
                  <c:v>32.611111111111114</c:v>
                </c:pt>
                <c:pt idx="10249">
                  <c:v>32.138888888888886</c:v>
                </c:pt>
                <c:pt idx="10250">
                  <c:v>31.550000000000004</c:v>
                </c:pt>
                <c:pt idx="10251">
                  <c:v>31.027777777777775</c:v>
                </c:pt>
                <c:pt idx="10252">
                  <c:v>30.900000000000002</c:v>
                </c:pt>
                <c:pt idx="10253">
                  <c:v>30.538888888888888</c:v>
                </c:pt>
                <c:pt idx="10254">
                  <c:v>30.022222222222226</c:v>
                </c:pt>
                <c:pt idx="10255">
                  <c:v>28.961111111111109</c:v>
                </c:pt>
                <c:pt idx="10256">
                  <c:v>28.511111111111106</c:v>
                </c:pt>
                <c:pt idx="10257">
                  <c:v>28.027777777777779</c:v>
                </c:pt>
                <c:pt idx="10258">
                  <c:v>28.099999999999998</c:v>
                </c:pt>
                <c:pt idx="10259">
                  <c:v>27.577777777777776</c:v>
                </c:pt>
                <c:pt idx="10260">
                  <c:v>26.938888888888886</c:v>
                </c:pt>
                <c:pt idx="10261">
                  <c:v>26.261111111111109</c:v>
                </c:pt>
                <c:pt idx="10262">
                  <c:v>26.411111111111115</c:v>
                </c:pt>
                <c:pt idx="10263">
                  <c:v>26.777777777777779</c:v>
                </c:pt>
                <c:pt idx="10264">
                  <c:v>26.772222222222219</c:v>
                </c:pt>
                <c:pt idx="10265">
                  <c:v>26.550000000000004</c:v>
                </c:pt>
                <c:pt idx="10266">
                  <c:v>26.161111111111111</c:v>
                </c:pt>
                <c:pt idx="10267">
                  <c:v>25.700000000000003</c:v>
                </c:pt>
                <c:pt idx="10268">
                  <c:v>25.522222222222219</c:v>
                </c:pt>
                <c:pt idx="10269">
                  <c:v>25.338888888888889</c:v>
                </c:pt>
                <c:pt idx="10270">
                  <c:v>25.627777777777773</c:v>
                </c:pt>
                <c:pt idx="10271">
                  <c:v>25.45</c:v>
                </c:pt>
                <c:pt idx="10272">
                  <c:v>25.338888888888889</c:v>
                </c:pt>
                <c:pt idx="10273">
                  <c:v>25.12777777777778</c:v>
                </c:pt>
                <c:pt idx="10274">
                  <c:v>24.961111111111116</c:v>
                </c:pt>
                <c:pt idx="10275">
                  <c:v>24.772222222222222</c:v>
                </c:pt>
                <c:pt idx="10276">
                  <c:v>24.627777777777776</c:v>
                </c:pt>
                <c:pt idx="10277">
                  <c:v>24.611111111111107</c:v>
                </c:pt>
                <c:pt idx="10278">
                  <c:v>24.499999999999996</c:v>
                </c:pt>
                <c:pt idx="10279">
                  <c:v>24.311111111111114</c:v>
                </c:pt>
                <c:pt idx="10280">
                  <c:v>24.172222222222224</c:v>
                </c:pt>
                <c:pt idx="10281">
                  <c:v>24.022222222222219</c:v>
                </c:pt>
                <c:pt idx="10282">
                  <c:v>24.011111111111109</c:v>
                </c:pt>
                <c:pt idx="10283">
                  <c:v>23.727777777777774</c:v>
                </c:pt>
                <c:pt idx="10284">
                  <c:v>23.627777777777776</c:v>
                </c:pt>
                <c:pt idx="10285">
                  <c:v>23.7</c:v>
                </c:pt>
                <c:pt idx="10286">
                  <c:v>23.68888888888889</c:v>
                </c:pt>
                <c:pt idx="10287">
                  <c:v>23.361111111111111</c:v>
                </c:pt>
                <c:pt idx="10288">
                  <c:v>23.177777777777777</c:v>
                </c:pt>
                <c:pt idx="10289">
                  <c:v>23.127777777777776</c:v>
                </c:pt>
                <c:pt idx="10290">
                  <c:v>23.061111111111114</c:v>
                </c:pt>
                <c:pt idx="10291">
                  <c:v>22.972222222222218</c:v>
                </c:pt>
                <c:pt idx="10292">
                  <c:v>22.961111111111109</c:v>
                </c:pt>
                <c:pt idx="10293">
                  <c:v>23.088888888888889</c:v>
                </c:pt>
                <c:pt idx="10294">
                  <c:v>23.200000000000003</c:v>
                </c:pt>
                <c:pt idx="10295">
                  <c:v>22.961111111111109</c:v>
                </c:pt>
                <c:pt idx="10296">
                  <c:v>23.011111111111113</c:v>
                </c:pt>
                <c:pt idx="10297">
                  <c:v>23.427777777777777</c:v>
                </c:pt>
                <c:pt idx="10298">
                  <c:v>24.361111111111107</c:v>
                </c:pt>
                <c:pt idx="10299">
                  <c:v>25.077777777777776</c:v>
                </c:pt>
                <c:pt idx="10300">
                  <c:v>26.4</c:v>
                </c:pt>
                <c:pt idx="10301">
                  <c:v>26.872222222222224</c:v>
                </c:pt>
                <c:pt idx="10302">
                  <c:v>27.661111111111115</c:v>
                </c:pt>
                <c:pt idx="10303">
                  <c:v>28.377777777777776</c:v>
                </c:pt>
                <c:pt idx="10304">
                  <c:v>28.93888888888889</c:v>
                </c:pt>
                <c:pt idx="10305">
                  <c:v>29.527777777777779</c:v>
                </c:pt>
                <c:pt idx="10306">
                  <c:v>29.927777777777781</c:v>
                </c:pt>
                <c:pt idx="10307">
                  <c:v>29.638888888888886</c:v>
                </c:pt>
                <c:pt idx="10308">
                  <c:v>30.111111111111111</c:v>
                </c:pt>
                <c:pt idx="10309">
                  <c:v>30.327777777777779</c:v>
                </c:pt>
                <c:pt idx="10310">
                  <c:v>30.972222222222221</c:v>
                </c:pt>
                <c:pt idx="10311">
                  <c:v>31.05</c:v>
                </c:pt>
                <c:pt idx="10312">
                  <c:v>31.088888888888885</c:v>
                </c:pt>
                <c:pt idx="10313">
                  <c:v>30.999999999999996</c:v>
                </c:pt>
                <c:pt idx="10314">
                  <c:v>31.62777777777778</c:v>
                </c:pt>
                <c:pt idx="10315">
                  <c:v>32.68888888888889</c:v>
                </c:pt>
                <c:pt idx="10316">
                  <c:v>32.4</c:v>
                </c:pt>
                <c:pt idx="10317">
                  <c:v>32.6</c:v>
                </c:pt>
                <c:pt idx="10318">
                  <c:v>32.25</c:v>
                </c:pt>
                <c:pt idx="10319">
                  <c:v>32.5</c:v>
                </c:pt>
                <c:pt idx="10320">
                  <c:v>33.261111111111113</c:v>
                </c:pt>
                <c:pt idx="10321">
                  <c:v>33.172222222222217</c:v>
                </c:pt>
                <c:pt idx="10322">
                  <c:v>33.611111111111107</c:v>
                </c:pt>
                <c:pt idx="10323">
                  <c:v>34.072222222222223</c:v>
                </c:pt>
                <c:pt idx="10324">
                  <c:v>32.62777777777778</c:v>
                </c:pt>
                <c:pt idx="10325">
                  <c:v>29.688888888888886</c:v>
                </c:pt>
                <c:pt idx="10326">
                  <c:v>28.411111111111111</c:v>
                </c:pt>
                <c:pt idx="10327">
                  <c:v>30.288888888888884</c:v>
                </c:pt>
                <c:pt idx="10328">
                  <c:v>30.988888888888887</c:v>
                </c:pt>
                <c:pt idx="10329">
                  <c:v>31.388888888888889</c:v>
                </c:pt>
                <c:pt idx="10330">
                  <c:v>29.288888888888888</c:v>
                </c:pt>
                <c:pt idx="10331">
                  <c:v>26.927777777777777</c:v>
                </c:pt>
                <c:pt idx="10332">
                  <c:v>25.522222222222219</c:v>
                </c:pt>
                <c:pt idx="10333">
                  <c:v>25.638888888888893</c:v>
                </c:pt>
                <c:pt idx="10334">
                  <c:v>26.9</c:v>
                </c:pt>
                <c:pt idx="10335">
                  <c:v>28.711111111111116</c:v>
                </c:pt>
                <c:pt idx="10336">
                  <c:v>30.772222222222222</c:v>
                </c:pt>
                <c:pt idx="10337">
                  <c:v>30.949999999999996</c:v>
                </c:pt>
                <c:pt idx="10338">
                  <c:v>29.749999999999996</c:v>
                </c:pt>
                <c:pt idx="10339">
                  <c:v>31.5</c:v>
                </c:pt>
                <c:pt idx="10340">
                  <c:v>31.522222222222219</c:v>
                </c:pt>
                <c:pt idx="10341">
                  <c:v>31.222222222222221</c:v>
                </c:pt>
                <c:pt idx="10342">
                  <c:v>31.199999999999996</c:v>
                </c:pt>
                <c:pt idx="10343">
                  <c:v>31.411111111111115</c:v>
                </c:pt>
                <c:pt idx="10344">
                  <c:v>29.961111111111116</c:v>
                </c:pt>
                <c:pt idx="10345">
                  <c:v>29.877777777777776</c:v>
                </c:pt>
                <c:pt idx="10346">
                  <c:v>29.738888888888887</c:v>
                </c:pt>
                <c:pt idx="10347">
                  <c:v>28.927777777777774</c:v>
                </c:pt>
                <c:pt idx="10348">
                  <c:v>28.738888888888891</c:v>
                </c:pt>
                <c:pt idx="10349">
                  <c:v>28.477777777777781</c:v>
                </c:pt>
                <c:pt idx="10350">
                  <c:v>26.877777777777773</c:v>
                </c:pt>
                <c:pt idx="10351">
                  <c:v>25.549999999999997</c:v>
                </c:pt>
                <c:pt idx="10352">
                  <c:v>24.972222222222221</c:v>
                </c:pt>
                <c:pt idx="10353">
                  <c:v>25.027777777777775</c:v>
                </c:pt>
                <c:pt idx="10354">
                  <c:v>24.922222222222221</c:v>
                </c:pt>
                <c:pt idx="10355">
                  <c:v>25.011111111111109</c:v>
                </c:pt>
                <c:pt idx="10356">
                  <c:v>25.272222222222219</c:v>
                </c:pt>
                <c:pt idx="10357">
                  <c:v>25.527777777777779</c:v>
                </c:pt>
                <c:pt idx="10358">
                  <c:v>25.522222222222219</c:v>
                </c:pt>
                <c:pt idx="10359">
                  <c:v>25.372222222222224</c:v>
                </c:pt>
                <c:pt idx="10360">
                  <c:v>25.277777777777779</c:v>
                </c:pt>
                <c:pt idx="10361">
                  <c:v>25.12222222222222</c:v>
                </c:pt>
                <c:pt idx="10362">
                  <c:v>25</c:v>
                </c:pt>
                <c:pt idx="10363">
                  <c:v>24.838888888888885</c:v>
                </c:pt>
                <c:pt idx="10364">
                  <c:v>24.922222222222221</c:v>
                </c:pt>
                <c:pt idx="10365">
                  <c:v>25.1</c:v>
                </c:pt>
                <c:pt idx="10366">
                  <c:v>24.777777777777775</c:v>
                </c:pt>
                <c:pt idx="10367">
                  <c:v>24.538888888888888</c:v>
                </c:pt>
                <c:pt idx="10368">
                  <c:v>24.438888888888886</c:v>
                </c:pt>
                <c:pt idx="10369">
                  <c:v>24.438888888888886</c:v>
                </c:pt>
                <c:pt idx="10370">
                  <c:v>24.349999999999998</c:v>
                </c:pt>
                <c:pt idx="10371">
                  <c:v>24.272222222222219</c:v>
                </c:pt>
                <c:pt idx="10372">
                  <c:v>24.288888888888888</c:v>
                </c:pt>
                <c:pt idx="10373">
                  <c:v>24.438888888888886</c:v>
                </c:pt>
                <c:pt idx="10374">
                  <c:v>24.488888888888887</c:v>
                </c:pt>
                <c:pt idx="10375">
                  <c:v>24.288888888888888</c:v>
                </c:pt>
                <c:pt idx="10376">
                  <c:v>24.161111111111108</c:v>
                </c:pt>
                <c:pt idx="10377">
                  <c:v>24.122222222222224</c:v>
                </c:pt>
                <c:pt idx="10378">
                  <c:v>24.111111111111114</c:v>
                </c:pt>
                <c:pt idx="10379">
                  <c:v>24.099999999999998</c:v>
                </c:pt>
                <c:pt idx="10380">
                  <c:v>23.961111111111109</c:v>
                </c:pt>
                <c:pt idx="10381">
                  <c:v>24</c:v>
                </c:pt>
                <c:pt idx="10382">
                  <c:v>24.022222222222219</c:v>
                </c:pt>
                <c:pt idx="10383">
                  <c:v>24.050000000000004</c:v>
                </c:pt>
                <c:pt idx="10384">
                  <c:v>23.93888888888889</c:v>
                </c:pt>
                <c:pt idx="10385">
                  <c:v>24</c:v>
                </c:pt>
                <c:pt idx="10386">
                  <c:v>23.838888888888885</c:v>
                </c:pt>
                <c:pt idx="10387">
                  <c:v>23.627777777777776</c:v>
                </c:pt>
                <c:pt idx="10388">
                  <c:v>23.588888888888885</c:v>
                </c:pt>
                <c:pt idx="10389">
                  <c:v>23.638888888888886</c:v>
                </c:pt>
                <c:pt idx="10390">
                  <c:v>23.822222222222219</c:v>
                </c:pt>
                <c:pt idx="10391">
                  <c:v>23.93888888888889</c:v>
                </c:pt>
                <c:pt idx="10392">
                  <c:v>24</c:v>
                </c:pt>
                <c:pt idx="10393">
                  <c:v>24.161111111111108</c:v>
                </c:pt>
                <c:pt idx="10394">
                  <c:v>24.4</c:v>
                </c:pt>
                <c:pt idx="10395">
                  <c:v>24.711111111111112</c:v>
                </c:pt>
                <c:pt idx="10396">
                  <c:v>24.922222222222221</c:v>
                </c:pt>
                <c:pt idx="10397">
                  <c:v>25.111111111111111</c:v>
                </c:pt>
                <c:pt idx="10398">
                  <c:v>25.777777777777779</c:v>
                </c:pt>
                <c:pt idx="10399">
                  <c:v>27.472222222222221</c:v>
                </c:pt>
                <c:pt idx="10400">
                  <c:v>27.800000000000004</c:v>
                </c:pt>
                <c:pt idx="10401">
                  <c:v>28.55</c:v>
                </c:pt>
                <c:pt idx="10402">
                  <c:v>28.372222222222216</c:v>
                </c:pt>
                <c:pt idx="10403">
                  <c:v>29.211111111111109</c:v>
                </c:pt>
                <c:pt idx="10404">
                  <c:v>29.650000000000002</c:v>
                </c:pt>
                <c:pt idx="10405">
                  <c:v>29.12777777777778</c:v>
                </c:pt>
                <c:pt idx="10406">
                  <c:v>30.111111111111111</c:v>
                </c:pt>
                <c:pt idx="10407">
                  <c:v>31.088888888888885</c:v>
                </c:pt>
                <c:pt idx="10408">
                  <c:v>31.427777777777774</c:v>
                </c:pt>
                <c:pt idx="10409">
                  <c:v>31.611111111111114</c:v>
                </c:pt>
                <c:pt idx="10410">
                  <c:v>31.811111111111114</c:v>
                </c:pt>
                <c:pt idx="10411">
                  <c:v>31.849999999999998</c:v>
                </c:pt>
                <c:pt idx="10412">
                  <c:v>31.761111111111113</c:v>
                </c:pt>
                <c:pt idx="10413">
                  <c:v>32.361111111111107</c:v>
                </c:pt>
                <c:pt idx="10414">
                  <c:v>32.322222222222223</c:v>
                </c:pt>
                <c:pt idx="10415">
                  <c:v>32.111111111111107</c:v>
                </c:pt>
                <c:pt idx="10416">
                  <c:v>32.56111111111111</c:v>
                </c:pt>
                <c:pt idx="10417">
                  <c:v>33.027777777777779</c:v>
                </c:pt>
                <c:pt idx="10418">
                  <c:v>33.072222222222223</c:v>
                </c:pt>
                <c:pt idx="10419">
                  <c:v>32.800000000000004</c:v>
                </c:pt>
                <c:pt idx="10420">
                  <c:v>33.272222222222219</c:v>
                </c:pt>
                <c:pt idx="10421">
                  <c:v>33.449999999999996</c:v>
                </c:pt>
                <c:pt idx="10422">
                  <c:v>33.322222222222223</c:v>
                </c:pt>
                <c:pt idx="10423">
                  <c:v>32.927777777777777</c:v>
                </c:pt>
                <c:pt idx="10424">
                  <c:v>33.322222222222223</c:v>
                </c:pt>
                <c:pt idx="10425">
                  <c:v>32.761111111111113</c:v>
                </c:pt>
                <c:pt idx="10426">
                  <c:v>32.62777777777778</c:v>
                </c:pt>
                <c:pt idx="10427">
                  <c:v>32.511111111111106</c:v>
                </c:pt>
                <c:pt idx="10428">
                  <c:v>32.261111111111106</c:v>
                </c:pt>
                <c:pt idx="10429">
                  <c:v>32.011111111111113</c:v>
                </c:pt>
                <c:pt idx="10430">
                  <c:v>31.177777777777781</c:v>
                </c:pt>
                <c:pt idx="10431">
                  <c:v>27.411111111111111</c:v>
                </c:pt>
                <c:pt idx="10432">
                  <c:v>25.588888888888889</c:v>
                </c:pt>
                <c:pt idx="10433">
                  <c:v>24.977777777777774</c:v>
                </c:pt>
                <c:pt idx="10434">
                  <c:v>24.738888888888887</c:v>
                </c:pt>
                <c:pt idx="10435">
                  <c:v>24.577777777777776</c:v>
                </c:pt>
                <c:pt idx="10436">
                  <c:v>24.772222222222222</c:v>
                </c:pt>
                <c:pt idx="10437">
                  <c:v>24.81111111111111</c:v>
                </c:pt>
                <c:pt idx="10438">
                  <c:v>24.972222222222221</c:v>
                </c:pt>
                <c:pt idx="10439">
                  <c:v>24.911111111111111</c:v>
                </c:pt>
                <c:pt idx="10440">
                  <c:v>24.650000000000002</c:v>
                </c:pt>
                <c:pt idx="10441">
                  <c:v>24.427777777777777</c:v>
                </c:pt>
                <c:pt idx="10442">
                  <c:v>24.099999999999998</c:v>
                </c:pt>
                <c:pt idx="10443">
                  <c:v>23.838888888888885</c:v>
                </c:pt>
                <c:pt idx="10444">
                  <c:v>23.8</c:v>
                </c:pt>
                <c:pt idx="10445">
                  <c:v>23.850000000000005</c:v>
                </c:pt>
                <c:pt idx="10446">
                  <c:v>23.7</c:v>
                </c:pt>
                <c:pt idx="10447">
                  <c:v>23.461111111111112</c:v>
                </c:pt>
                <c:pt idx="10448">
                  <c:v>23.35</c:v>
                </c:pt>
                <c:pt idx="10449">
                  <c:v>23.35</c:v>
                </c:pt>
                <c:pt idx="10450">
                  <c:v>23.327777777777776</c:v>
                </c:pt>
                <c:pt idx="10451">
                  <c:v>23.211111111111112</c:v>
                </c:pt>
                <c:pt idx="10452">
                  <c:v>23.111111111111107</c:v>
                </c:pt>
                <c:pt idx="10453">
                  <c:v>23.011111111111113</c:v>
                </c:pt>
                <c:pt idx="10454">
                  <c:v>22.938888888888894</c:v>
                </c:pt>
                <c:pt idx="10455">
                  <c:v>22.87777777777778</c:v>
                </c:pt>
                <c:pt idx="10456">
                  <c:v>22.9</c:v>
                </c:pt>
                <c:pt idx="10457">
                  <c:v>22.800000000000004</c:v>
                </c:pt>
                <c:pt idx="10458">
                  <c:v>22.711111111111109</c:v>
                </c:pt>
                <c:pt idx="10459">
                  <c:v>22.7</c:v>
                </c:pt>
                <c:pt idx="10460">
                  <c:v>22.672222222222224</c:v>
                </c:pt>
                <c:pt idx="10461">
                  <c:v>22.638888888888889</c:v>
                </c:pt>
                <c:pt idx="10462">
                  <c:v>22.661111111111115</c:v>
                </c:pt>
                <c:pt idx="10463">
                  <c:v>22.711111111111109</c:v>
                </c:pt>
                <c:pt idx="10464">
                  <c:v>22.738888888888891</c:v>
                </c:pt>
                <c:pt idx="10465">
                  <c:v>22.772222222222219</c:v>
                </c:pt>
                <c:pt idx="10466">
                  <c:v>22.861111111111114</c:v>
                </c:pt>
                <c:pt idx="10467">
                  <c:v>22.827777777777779</c:v>
                </c:pt>
                <c:pt idx="10468">
                  <c:v>22.872222222222224</c:v>
                </c:pt>
                <c:pt idx="10469">
                  <c:v>22.87777777777778</c:v>
                </c:pt>
                <c:pt idx="10470">
                  <c:v>22.9</c:v>
                </c:pt>
                <c:pt idx="10471">
                  <c:v>22.811111111111114</c:v>
                </c:pt>
                <c:pt idx="10472">
                  <c:v>22.938888888888894</c:v>
                </c:pt>
                <c:pt idx="10473">
                  <c:v>22.988888888888887</c:v>
                </c:pt>
                <c:pt idx="10474">
                  <c:v>22.977777777777778</c:v>
                </c:pt>
                <c:pt idx="10475">
                  <c:v>23.038888888888888</c:v>
                </c:pt>
                <c:pt idx="10476">
                  <c:v>23.038888888888888</c:v>
                </c:pt>
                <c:pt idx="10477">
                  <c:v>23.061111111111114</c:v>
                </c:pt>
                <c:pt idx="10478">
                  <c:v>23.027777777777779</c:v>
                </c:pt>
                <c:pt idx="10479">
                  <c:v>23.049999999999997</c:v>
                </c:pt>
                <c:pt idx="10480">
                  <c:v>23.038888888888888</c:v>
                </c:pt>
                <c:pt idx="10481">
                  <c:v>23.072222222222223</c:v>
                </c:pt>
                <c:pt idx="10482">
                  <c:v>23.049999999999997</c:v>
                </c:pt>
                <c:pt idx="10483">
                  <c:v>23.088888888888889</c:v>
                </c:pt>
                <c:pt idx="10484">
                  <c:v>23.111111111111107</c:v>
                </c:pt>
                <c:pt idx="10485">
                  <c:v>23.099999999999998</c:v>
                </c:pt>
                <c:pt idx="10486">
                  <c:v>23.049999999999997</c:v>
                </c:pt>
                <c:pt idx="10487">
                  <c:v>23.000000000000004</c:v>
                </c:pt>
                <c:pt idx="10488">
                  <c:v>23.127777777777776</c:v>
                </c:pt>
                <c:pt idx="10489">
                  <c:v>23.322222222222223</c:v>
                </c:pt>
                <c:pt idx="10490">
                  <c:v>23.888888888888889</c:v>
                </c:pt>
                <c:pt idx="10491">
                  <c:v>24.322222222222223</c:v>
                </c:pt>
                <c:pt idx="10492">
                  <c:v>24.561111111111106</c:v>
                </c:pt>
                <c:pt idx="10493">
                  <c:v>25.522222222222219</c:v>
                </c:pt>
                <c:pt idx="10494">
                  <c:v>26.411111111111115</c:v>
                </c:pt>
                <c:pt idx="10495">
                  <c:v>27.027777777777779</c:v>
                </c:pt>
                <c:pt idx="10496">
                  <c:v>26.977777777777778</c:v>
                </c:pt>
                <c:pt idx="10497">
                  <c:v>27.75</c:v>
                </c:pt>
                <c:pt idx="10498">
                  <c:v>28.588888888888885</c:v>
                </c:pt>
                <c:pt idx="10499">
                  <c:v>29.299999999999997</c:v>
                </c:pt>
                <c:pt idx="10500">
                  <c:v>29.411111111111108</c:v>
                </c:pt>
                <c:pt idx="10501">
                  <c:v>29.661111111111111</c:v>
                </c:pt>
                <c:pt idx="10502">
                  <c:v>29.699999999999996</c:v>
                </c:pt>
                <c:pt idx="10503">
                  <c:v>29.761111111111106</c:v>
                </c:pt>
                <c:pt idx="10504">
                  <c:v>30.272222222222219</c:v>
                </c:pt>
                <c:pt idx="10505">
                  <c:v>30.911111111111111</c:v>
                </c:pt>
                <c:pt idx="10506">
                  <c:v>30.85</c:v>
                </c:pt>
                <c:pt idx="10507">
                  <c:v>31.37777777777778</c:v>
                </c:pt>
                <c:pt idx="10508">
                  <c:v>31.799999999999997</c:v>
                </c:pt>
                <c:pt idx="10509">
                  <c:v>31.472222222222225</c:v>
                </c:pt>
                <c:pt idx="10510">
                  <c:v>30.05</c:v>
                </c:pt>
                <c:pt idx="10511">
                  <c:v>27.222222222222221</c:v>
                </c:pt>
                <c:pt idx="10512">
                  <c:v>28.272222222222222</c:v>
                </c:pt>
                <c:pt idx="10513">
                  <c:v>28.311111111111106</c:v>
                </c:pt>
                <c:pt idx="10514">
                  <c:v>25.461111111111109</c:v>
                </c:pt>
                <c:pt idx="10515">
                  <c:v>26.45</c:v>
                </c:pt>
                <c:pt idx="10516">
                  <c:v>27.427777777777781</c:v>
                </c:pt>
                <c:pt idx="10517">
                  <c:v>29.088888888888889</c:v>
                </c:pt>
                <c:pt idx="10518">
                  <c:v>30.927777777777777</c:v>
                </c:pt>
                <c:pt idx="10519">
                  <c:v>31.25</c:v>
                </c:pt>
                <c:pt idx="10520">
                  <c:v>30.43888888888889</c:v>
                </c:pt>
                <c:pt idx="10521">
                  <c:v>29.299999999999997</c:v>
                </c:pt>
                <c:pt idx="10522">
                  <c:v>28.072222222222223</c:v>
                </c:pt>
                <c:pt idx="10523">
                  <c:v>27.972222222222218</c:v>
                </c:pt>
                <c:pt idx="10524">
                  <c:v>28.272222222222222</c:v>
                </c:pt>
                <c:pt idx="10525">
                  <c:v>28.588888888888885</c:v>
                </c:pt>
                <c:pt idx="10526">
                  <c:v>29.038888888888884</c:v>
                </c:pt>
                <c:pt idx="10527">
                  <c:v>29.899999999999995</c:v>
                </c:pt>
                <c:pt idx="10528">
                  <c:v>28.722222222222221</c:v>
                </c:pt>
                <c:pt idx="10529">
                  <c:v>30.288888888888884</c:v>
                </c:pt>
                <c:pt idx="10530">
                  <c:v>30.327777777777779</c:v>
                </c:pt>
                <c:pt idx="10531">
                  <c:v>27.338888888888885</c:v>
                </c:pt>
                <c:pt idx="10532">
                  <c:v>25.822222222222223</c:v>
                </c:pt>
                <c:pt idx="10533">
                  <c:v>24.911111111111111</c:v>
                </c:pt>
                <c:pt idx="10534">
                  <c:v>24.677777777777777</c:v>
                </c:pt>
                <c:pt idx="10535">
                  <c:v>25.15</c:v>
                </c:pt>
                <c:pt idx="10536">
                  <c:v>25.727777777777778</c:v>
                </c:pt>
                <c:pt idx="10537">
                  <c:v>26.288888888888884</c:v>
                </c:pt>
                <c:pt idx="10538">
                  <c:v>25.661111111111108</c:v>
                </c:pt>
                <c:pt idx="10539">
                  <c:v>25.272222222222219</c:v>
                </c:pt>
                <c:pt idx="10540">
                  <c:v>25.011111111111109</c:v>
                </c:pt>
                <c:pt idx="10541">
                  <c:v>24.788888888888891</c:v>
                </c:pt>
                <c:pt idx="10542">
                  <c:v>24.549999999999997</c:v>
                </c:pt>
                <c:pt idx="10543">
                  <c:v>24.4</c:v>
                </c:pt>
                <c:pt idx="10544">
                  <c:v>24.422222222222217</c:v>
                </c:pt>
                <c:pt idx="10545">
                  <c:v>24.288888888888888</c:v>
                </c:pt>
                <c:pt idx="10546">
                  <c:v>24.050000000000004</c:v>
                </c:pt>
                <c:pt idx="10547">
                  <c:v>23.838888888888885</c:v>
                </c:pt>
                <c:pt idx="10548">
                  <c:v>23.722222222222225</c:v>
                </c:pt>
                <c:pt idx="10549">
                  <c:v>23.627777777777776</c:v>
                </c:pt>
                <c:pt idx="10550">
                  <c:v>23.572222222222226</c:v>
                </c:pt>
                <c:pt idx="10551">
                  <c:v>23.472222222222221</c:v>
                </c:pt>
                <c:pt idx="10552">
                  <c:v>23.327777777777776</c:v>
                </c:pt>
                <c:pt idx="10553">
                  <c:v>23.161111111111108</c:v>
                </c:pt>
                <c:pt idx="10554">
                  <c:v>23.099999999999998</c:v>
                </c:pt>
                <c:pt idx="10555">
                  <c:v>23.072222222222223</c:v>
                </c:pt>
                <c:pt idx="10556">
                  <c:v>23.049999999999997</c:v>
                </c:pt>
                <c:pt idx="10557">
                  <c:v>23.177777777777777</c:v>
                </c:pt>
                <c:pt idx="10558">
                  <c:v>23.227777777777778</c:v>
                </c:pt>
                <c:pt idx="10559">
                  <c:v>23.222222222222221</c:v>
                </c:pt>
                <c:pt idx="10560">
                  <c:v>23.311111111111106</c:v>
                </c:pt>
                <c:pt idx="10561">
                  <c:v>23.288888888888888</c:v>
                </c:pt>
                <c:pt idx="10562">
                  <c:v>23.127777777777776</c:v>
                </c:pt>
                <c:pt idx="10563">
                  <c:v>22.988888888888887</c:v>
                </c:pt>
                <c:pt idx="10564">
                  <c:v>22.988888888888887</c:v>
                </c:pt>
                <c:pt idx="10565">
                  <c:v>23.022222222222222</c:v>
                </c:pt>
                <c:pt idx="10566">
                  <c:v>22.961111111111109</c:v>
                </c:pt>
                <c:pt idx="10567">
                  <c:v>22.988888888888887</c:v>
                </c:pt>
                <c:pt idx="10568">
                  <c:v>22.938888888888894</c:v>
                </c:pt>
                <c:pt idx="10569">
                  <c:v>22.849999999999998</c:v>
                </c:pt>
                <c:pt idx="10570">
                  <c:v>22.68888888888889</c:v>
                </c:pt>
                <c:pt idx="10571">
                  <c:v>22.638888888888889</c:v>
                </c:pt>
                <c:pt idx="10572">
                  <c:v>22.588888888888885</c:v>
                </c:pt>
                <c:pt idx="10573">
                  <c:v>22.43888888888889</c:v>
                </c:pt>
                <c:pt idx="10574">
                  <c:v>22.322222222222226</c:v>
                </c:pt>
                <c:pt idx="10575">
                  <c:v>22.327777777777776</c:v>
                </c:pt>
                <c:pt idx="10576">
                  <c:v>22.277777777777775</c:v>
                </c:pt>
                <c:pt idx="10577">
                  <c:v>22.338888888888885</c:v>
                </c:pt>
                <c:pt idx="10578">
                  <c:v>22.461111111111116</c:v>
                </c:pt>
                <c:pt idx="10579">
                  <c:v>22.56111111111111</c:v>
                </c:pt>
                <c:pt idx="10580">
                  <c:v>22.75</c:v>
                </c:pt>
                <c:pt idx="10581">
                  <c:v>23.000000000000004</c:v>
                </c:pt>
                <c:pt idx="10582">
                  <c:v>23.072222222222223</c:v>
                </c:pt>
                <c:pt idx="10583">
                  <c:v>23.077777777777779</c:v>
                </c:pt>
                <c:pt idx="10584">
                  <c:v>23.077777777777779</c:v>
                </c:pt>
                <c:pt idx="10585">
                  <c:v>23.211111111111112</c:v>
                </c:pt>
                <c:pt idx="10586">
                  <c:v>23.411111111111111</c:v>
                </c:pt>
                <c:pt idx="10587">
                  <c:v>23.522222222222222</c:v>
                </c:pt>
                <c:pt idx="10588">
                  <c:v>23.861111111111111</c:v>
                </c:pt>
                <c:pt idx="10589">
                  <c:v>24.627777777777776</c:v>
                </c:pt>
                <c:pt idx="10590">
                  <c:v>25.288888888888884</c:v>
                </c:pt>
                <c:pt idx="10591">
                  <c:v>25.372222222222224</c:v>
                </c:pt>
                <c:pt idx="10592">
                  <c:v>25.738888888888887</c:v>
                </c:pt>
                <c:pt idx="10593">
                  <c:v>25.700000000000003</c:v>
                </c:pt>
                <c:pt idx="10594">
                  <c:v>26.772222222222219</c:v>
                </c:pt>
                <c:pt idx="10595">
                  <c:v>26.849999999999998</c:v>
                </c:pt>
                <c:pt idx="10596">
                  <c:v>27.077777777777776</c:v>
                </c:pt>
                <c:pt idx="10597">
                  <c:v>27.93888888888889</c:v>
                </c:pt>
                <c:pt idx="10598">
                  <c:v>28.499999999999996</c:v>
                </c:pt>
                <c:pt idx="10599">
                  <c:v>28.672222222222221</c:v>
                </c:pt>
                <c:pt idx="10600">
                  <c:v>29.338888888888889</c:v>
                </c:pt>
                <c:pt idx="10601">
                  <c:v>28.988888888888891</c:v>
                </c:pt>
                <c:pt idx="10602">
                  <c:v>29.027777777777779</c:v>
                </c:pt>
                <c:pt idx="10603">
                  <c:v>29.972222222222221</c:v>
                </c:pt>
                <c:pt idx="10604">
                  <c:v>29.377777777777773</c:v>
                </c:pt>
                <c:pt idx="10605">
                  <c:v>30.177777777777774</c:v>
                </c:pt>
                <c:pt idx="10606">
                  <c:v>30.349999999999998</c:v>
                </c:pt>
                <c:pt idx="10607">
                  <c:v>30.788888888888888</c:v>
                </c:pt>
                <c:pt idx="10608">
                  <c:v>31.111111111111111</c:v>
                </c:pt>
                <c:pt idx="10609">
                  <c:v>31.988888888888887</c:v>
                </c:pt>
                <c:pt idx="10610">
                  <c:v>31.322222222222219</c:v>
                </c:pt>
                <c:pt idx="10611">
                  <c:v>31.288888888888884</c:v>
                </c:pt>
                <c:pt idx="10612">
                  <c:v>31.811111111111114</c:v>
                </c:pt>
                <c:pt idx="10613">
                  <c:v>32.1</c:v>
                </c:pt>
                <c:pt idx="10614">
                  <c:v>31.138888888888886</c:v>
                </c:pt>
                <c:pt idx="10615">
                  <c:v>31.577777777777779</c:v>
                </c:pt>
                <c:pt idx="10616">
                  <c:v>31.288888888888884</c:v>
                </c:pt>
                <c:pt idx="10617">
                  <c:v>31.18888888888889</c:v>
                </c:pt>
                <c:pt idx="10618">
                  <c:v>30.65</c:v>
                </c:pt>
                <c:pt idx="10619">
                  <c:v>30.722222222222221</c:v>
                </c:pt>
                <c:pt idx="10620">
                  <c:v>30.388888888888889</c:v>
                </c:pt>
                <c:pt idx="10621">
                  <c:v>31.661111111111108</c:v>
                </c:pt>
                <c:pt idx="10622">
                  <c:v>31.827777777777779</c:v>
                </c:pt>
                <c:pt idx="10623">
                  <c:v>30.599999999999998</c:v>
                </c:pt>
                <c:pt idx="10624">
                  <c:v>29.972222222222221</c:v>
                </c:pt>
                <c:pt idx="10625">
                  <c:v>30.05</c:v>
                </c:pt>
                <c:pt idx="10626">
                  <c:v>30.572222222222223</c:v>
                </c:pt>
                <c:pt idx="10627">
                  <c:v>29.861111111111111</c:v>
                </c:pt>
                <c:pt idx="10628">
                  <c:v>30.688888888888886</c:v>
                </c:pt>
                <c:pt idx="10629">
                  <c:v>30.738888888888887</c:v>
                </c:pt>
                <c:pt idx="10630">
                  <c:v>30.411111111111108</c:v>
                </c:pt>
                <c:pt idx="10631">
                  <c:v>29.922222222222221</c:v>
                </c:pt>
                <c:pt idx="10632">
                  <c:v>29.311111111111114</c:v>
                </c:pt>
                <c:pt idx="10633">
                  <c:v>28.972222222222225</c:v>
                </c:pt>
                <c:pt idx="10634">
                  <c:v>28.677777777777781</c:v>
                </c:pt>
                <c:pt idx="10635">
                  <c:v>28.338888888888892</c:v>
                </c:pt>
                <c:pt idx="10636">
                  <c:v>28.127777777777773</c:v>
                </c:pt>
                <c:pt idx="10637">
                  <c:v>27.93888888888889</c:v>
                </c:pt>
                <c:pt idx="10638">
                  <c:v>27.62777777777778</c:v>
                </c:pt>
                <c:pt idx="10639">
                  <c:v>27.427777777777781</c:v>
                </c:pt>
                <c:pt idx="10640">
                  <c:v>27.211111111111112</c:v>
                </c:pt>
                <c:pt idx="10641">
                  <c:v>27.011111111111113</c:v>
                </c:pt>
                <c:pt idx="10642">
                  <c:v>26.727777777777778</c:v>
                </c:pt>
                <c:pt idx="10643">
                  <c:v>26.550000000000004</c:v>
                </c:pt>
                <c:pt idx="10644">
                  <c:v>26.422222222222224</c:v>
                </c:pt>
                <c:pt idx="10645">
                  <c:v>26.227777777777774</c:v>
                </c:pt>
                <c:pt idx="10646">
                  <c:v>26.1</c:v>
                </c:pt>
                <c:pt idx="10647">
                  <c:v>25.861111111111107</c:v>
                </c:pt>
                <c:pt idx="10648">
                  <c:v>25.461111111111109</c:v>
                </c:pt>
                <c:pt idx="10649">
                  <c:v>25.261111111111109</c:v>
                </c:pt>
                <c:pt idx="10650">
                  <c:v>25.12222222222222</c:v>
                </c:pt>
                <c:pt idx="10651">
                  <c:v>24.93888888888889</c:v>
                </c:pt>
                <c:pt idx="10652">
                  <c:v>24.650000000000002</c:v>
                </c:pt>
                <c:pt idx="10653">
                  <c:v>24.488888888888887</c:v>
                </c:pt>
                <c:pt idx="10654">
                  <c:v>24.477777777777778</c:v>
                </c:pt>
                <c:pt idx="10655">
                  <c:v>24.349999999999998</c:v>
                </c:pt>
                <c:pt idx="10656">
                  <c:v>24.272222222222219</c:v>
                </c:pt>
                <c:pt idx="10657">
                  <c:v>24.211111111111109</c:v>
                </c:pt>
                <c:pt idx="10658">
                  <c:v>24.177777777777774</c:v>
                </c:pt>
                <c:pt idx="10659">
                  <c:v>24.050000000000004</c:v>
                </c:pt>
                <c:pt idx="10660">
                  <c:v>23.922222222222224</c:v>
                </c:pt>
                <c:pt idx="10661">
                  <c:v>23.8</c:v>
                </c:pt>
                <c:pt idx="10662">
                  <c:v>23.661111111111111</c:v>
                </c:pt>
                <c:pt idx="10663">
                  <c:v>23.577777777777776</c:v>
                </c:pt>
                <c:pt idx="10664">
                  <c:v>23.438888888888886</c:v>
                </c:pt>
                <c:pt idx="10665">
                  <c:v>23.411111111111111</c:v>
                </c:pt>
                <c:pt idx="10666">
                  <c:v>23.272222222222222</c:v>
                </c:pt>
                <c:pt idx="10667">
                  <c:v>23.161111111111108</c:v>
                </c:pt>
                <c:pt idx="10668">
                  <c:v>22.95</c:v>
                </c:pt>
                <c:pt idx="10669">
                  <c:v>22.911111111111108</c:v>
                </c:pt>
                <c:pt idx="10670">
                  <c:v>22.861111111111114</c:v>
                </c:pt>
                <c:pt idx="10671">
                  <c:v>22.68888888888889</c:v>
                </c:pt>
                <c:pt idx="10672">
                  <c:v>22.62777777777778</c:v>
                </c:pt>
                <c:pt idx="10673">
                  <c:v>22.62777777777778</c:v>
                </c:pt>
                <c:pt idx="10674">
                  <c:v>22.638888888888889</c:v>
                </c:pt>
                <c:pt idx="10675">
                  <c:v>22.661111111111115</c:v>
                </c:pt>
                <c:pt idx="10676">
                  <c:v>22.672222222222224</c:v>
                </c:pt>
                <c:pt idx="10677">
                  <c:v>22.62222222222222</c:v>
                </c:pt>
                <c:pt idx="10678">
                  <c:v>22.65</c:v>
                </c:pt>
                <c:pt idx="10679">
                  <c:v>22.800000000000004</c:v>
                </c:pt>
                <c:pt idx="10680">
                  <c:v>22.811111111111114</c:v>
                </c:pt>
                <c:pt idx="10681">
                  <c:v>23.099999999999998</c:v>
                </c:pt>
                <c:pt idx="10682">
                  <c:v>23.477777777777781</c:v>
                </c:pt>
                <c:pt idx="10683">
                  <c:v>23.972222222222225</c:v>
                </c:pt>
                <c:pt idx="10684">
                  <c:v>24.427777777777777</c:v>
                </c:pt>
                <c:pt idx="10685">
                  <c:v>25.05</c:v>
                </c:pt>
                <c:pt idx="10686">
                  <c:v>25.761111111111113</c:v>
                </c:pt>
                <c:pt idx="10687">
                  <c:v>26.938888888888886</c:v>
                </c:pt>
                <c:pt idx="10688">
                  <c:v>27.37222222222222</c:v>
                </c:pt>
                <c:pt idx="10689">
                  <c:v>28.049999999999997</c:v>
                </c:pt>
                <c:pt idx="10690">
                  <c:v>28.372222222222216</c:v>
                </c:pt>
                <c:pt idx="10691">
                  <c:v>28.222222222222221</c:v>
                </c:pt>
                <c:pt idx="10692">
                  <c:v>28.87222222222222</c:v>
                </c:pt>
                <c:pt idx="10693">
                  <c:v>28.961111111111109</c:v>
                </c:pt>
                <c:pt idx="10694">
                  <c:v>29.699999999999996</c:v>
                </c:pt>
                <c:pt idx="10695">
                  <c:v>29.949999999999996</c:v>
                </c:pt>
                <c:pt idx="10696">
                  <c:v>30.500000000000004</c:v>
                </c:pt>
                <c:pt idx="10697">
                  <c:v>31.111111111111111</c:v>
                </c:pt>
                <c:pt idx="10698">
                  <c:v>31.31111111111111</c:v>
                </c:pt>
                <c:pt idx="10699">
                  <c:v>31.811111111111114</c:v>
                </c:pt>
                <c:pt idx="10700">
                  <c:v>31.638888888888889</c:v>
                </c:pt>
                <c:pt idx="10701">
                  <c:v>32.511111111111106</c:v>
                </c:pt>
                <c:pt idx="10702">
                  <c:v>32.538888888888884</c:v>
                </c:pt>
                <c:pt idx="10703">
                  <c:v>32.838888888888889</c:v>
                </c:pt>
                <c:pt idx="10704">
                  <c:v>33.072222222222223</c:v>
                </c:pt>
                <c:pt idx="10705">
                  <c:v>33.227777777777781</c:v>
                </c:pt>
                <c:pt idx="10706">
                  <c:v>33.477777777777781</c:v>
                </c:pt>
                <c:pt idx="10707">
                  <c:v>32.588888888888889</c:v>
                </c:pt>
                <c:pt idx="10708">
                  <c:v>32.338888888888881</c:v>
                </c:pt>
                <c:pt idx="10709">
                  <c:v>32.87777777777778</c:v>
                </c:pt>
                <c:pt idx="10710">
                  <c:v>33.272222222222219</c:v>
                </c:pt>
                <c:pt idx="10711">
                  <c:v>33.911111111111111</c:v>
                </c:pt>
                <c:pt idx="10712">
                  <c:v>34.261111111111113</c:v>
                </c:pt>
                <c:pt idx="10713">
                  <c:v>33.611111111111107</c:v>
                </c:pt>
                <c:pt idx="10714">
                  <c:v>34.222222222222221</c:v>
                </c:pt>
                <c:pt idx="10715">
                  <c:v>34.422222222222217</c:v>
                </c:pt>
                <c:pt idx="10716">
                  <c:v>33.777777777777779</c:v>
                </c:pt>
                <c:pt idx="10717">
                  <c:v>32.527777777777779</c:v>
                </c:pt>
                <c:pt idx="10718">
                  <c:v>33.06111111111111</c:v>
                </c:pt>
                <c:pt idx="10719">
                  <c:v>32.911111111111104</c:v>
                </c:pt>
                <c:pt idx="10720">
                  <c:v>32.777777777777779</c:v>
                </c:pt>
                <c:pt idx="10721">
                  <c:v>30.18888888888889</c:v>
                </c:pt>
                <c:pt idx="10722">
                  <c:v>29.250000000000004</c:v>
                </c:pt>
                <c:pt idx="10723">
                  <c:v>28.777777777777775</c:v>
                </c:pt>
                <c:pt idx="10724">
                  <c:v>28.649999999999995</c:v>
                </c:pt>
                <c:pt idx="10725">
                  <c:v>28.588888888888885</c:v>
                </c:pt>
                <c:pt idx="10726">
                  <c:v>28.572222222222226</c:v>
                </c:pt>
                <c:pt idx="10727">
                  <c:v>28.649999999999995</c:v>
                </c:pt>
                <c:pt idx="10728">
                  <c:v>28.022222222222219</c:v>
                </c:pt>
                <c:pt idx="10729">
                  <c:v>25.972222222222221</c:v>
                </c:pt>
                <c:pt idx="10730">
                  <c:v>25.911111111111111</c:v>
                </c:pt>
                <c:pt idx="10731">
                  <c:v>25.861111111111107</c:v>
                </c:pt>
                <c:pt idx="10732">
                  <c:v>25.938888888888886</c:v>
                </c:pt>
                <c:pt idx="10733">
                  <c:v>25.749999999999996</c:v>
                </c:pt>
                <c:pt idx="10734">
                  <c:v>24.922222222222221</c:v>
                </c:pt>
                <c:pt idx="10735">
                  <c:v>24.388888888888893</c:v>
                </c:pt>
                <c:pt idx="10736">
                  <c:v>24.438888888888886</c:v>
                </c:pt>
                <c:pt idx="10737">
                  <c:v>24.611111111111107</c:v>
                </c:pt>
                <c:pt idx="10738">
                  <c:v>24.522222222222222</c:v>
                </c:pt>
                <c:pt idx="10739">
                  <c:v>23.677777777777781</c:v>
                </c:pt>
                <c:pt idx="10740">
                  <c:v>23.438888888888886</c:v>
                </c:pt>
                <c:pt idx="10741">
                  <c:v>23.527777777777775</c:v>
                </c:pt>
                <c:pt idx="10742">
                  <c:v>23.377777777777776</c:v>
                </c:pt>
                <c:pt idx="10743">
                  <c:v>23.299999999999997</c:v>
                </c:pt>
                <c:pt idx="10744">
                  <c:v>23.161111111111108</c:v>
                </c:pt>
                <c:pt idx="10745">
                  <c:v>23.249999999999996</c:v>
                </c:pt>
                <c:pt idx="10746">
                  <c:v>23.277777777777782</c:v>
                </c:pt>
                <c:pt idx="10747">
                  <c:v>23.277777777777782</c:v>
                </c:pt>
                <c:pt idx="10748">
                  <c:v>23.311111111111106</c:v>
                </c:pt>
                <c:pt idx="10749">
                  <c:v>23.222222222222221</c:v>
                </c:pt>
                <c:pt idx="10750">
                  <c:v>23.077777777777779</c:v>
                </c:pt>
                <c:pt idx="10751">
                  <c:v>23.022222222222222</c:v>
                </c:pt>
                <c:pt idx="10752">
                  <c:v>22.938888888888894</c:v>
                </c:pt>
                <c:pt idx="10753">
                  <c:v>22.977777777777778</c:v>
                </c:pt>
                <c:pt idx="10754">
                  <c:v>22.87777777777778</c:v>
                </c:pt>
                <c:pt idx="10755">
                  <c:v>22.849999999999998</c:v>
                </c:pt>
                <c:pt idx="10756">
                  <c:v>22.838888888888889</c:v>
                </c:pt>
                <c:pt idx="10757">
                  <c:v>22.772222222222219</c:v>
                </c:pt>
                <c:pt idx="10758">
                  <c:v>22.711111111111109</c:v>
                </c:pt>
                <c:pt idx="10759">
                  <c:v>22.927777777777774</c:v>
                </c:pt>
                <c:pt idx="10760">
                  <c:v>22.961111111111109</c:v>
                </c:pt>
                <c:pt idx="10761">
                  <c:v>23.022222222222222</c:v>
                </c:pt>
                <c:pt idx="10762">
                  <c:v>23.077777777777779</c:v>
                </c:pt>
                <c:pt idx="10763">
                  <c:v>23.172222222222217</c:v>
                </c:pt>
                <c:pt idx="10764">
                  <c:v>23.138888888888893</c:v>
                </c:pt>
                <c:pt idx="10765">
                  <c:v>23.072222222222223</c:v>
                </c:pt>
                <c:pt idx="10766">
                  <c:v>23.061111111111114</c:v>
                </c:pt>
                <c:pt idx="10767">
                  <c:v>22.988888888888887</c:v>
                </c:pt>
                <c:pt idx="10768">
                  <c:v>22.87777777777778</c:v>
                </c:pt>
                <c:pt idx="10769">
                  <c:v>22.849999999999998</c:v>
                </c:pt>
                <c:pt idx="10770">
                  <c:v>22.838888888888889</c:v>
                </c:pt>
                <c:pt idx="10771">
                  <c:v>22.738888888888891</c:v>
                </c:pt>
                <c:pt idx="10772">
                  <c:v>22.761111111111109</c:v>
                </c:pt>
                <c:pt idx="10773">
                  <c:v>22.68888888888889</c:v>
                </c:pt>
                <c:pt idx="10774">
                  <c:v>22.727777777777774</c:v>
                </c:pt>
                <c:pt idx="10775">
                  <c:v>22.75</c:v>
                </c:pt>
                <c:pt idx="10776">
                  <c:v>22.849999999999998</c:v>
                </c:pt>
                <c:pt idx="10777">
                  <c:v>23.211111111111112</c:v>
                </c:pt>
                <c:pt idx="10778">
                  <c:v>23.727777777777774</c:v>
                </c:pt>
                <c:pt idx="10779">
                  <c:v>24.011111111111109</c:v>
                </c:pt>
                <c:pt idx="10780">
                  <c:v>24.6</c:v>
                </c:pt>
                <c:pt idx="10781">
                  <c:v>25.15</c:v>
                </c:pt>
                <c:pt idx="10782">
                  <c:v>25.611111111111107</c:v>
                </c:pt>
                <c:pt idx="10783">
                  <c:v>26.149999999999995</c:v>
                </c:pt>
                <c:pt idx="10784">
                  <c:v>26.777777777777779</c:v>
                </c:pt>
                <c:pt idx="10785">
                  <c:v>27.638888888888889</c:v>
                </c:pt>
                <c:pt idx="10786">
                  <c:v>27.927777777777774</c:v>
                </c:pt>
                <c:pt idx="10787">
                  <c:v>28.322222222222223</c:v>
                </c:pt>
                <c:pt idx="10788">
                  <c:v>29.611111111111107</c:v>
                </c:pt>
                <c:pt idx="10789">
                  <c:v>29.749999999999996</c:v>
                </c:pt>
                <c:pt idx="10790">
                  <c:v>29.588888888888892</c:v>
                </c:pt>
                <c:pt idx="10791">
                  <c:v>30.988888888888887</c:v>
                </c:pt>
                <c:pt idx="10792">
                  <c:v>30.622222222222224</c:v>
                </c:pt>
                <c:pt idx="10793">
                  <c:v>30.222222222222225</c:v>
                </c:pt>
                <c:pt idx="10794">
                  <c:v>31.45</c:v>
                </c:pt>
                <c:pt idx="10795">
                  <c:v>31.822222222222223</c:v>
                </c:pt>
                <c:pt idx="10796">
                  <c:v>32.522222222222226</c:v>
                </c:pt>
                <c:pt idx="10797">
                  <c:v>31.461111111111109</c:v>
                </c:pt>
                <c:pt idx="10798">
                  <c:v>32.522222222222226</c:v>
                </c:pt>
                <c:pt idx="10799">
                  <c:v>32.922222222222224</c:v>
                </c:pt>
                <c:pt idx="10800">
                  <c:v>32.772222222222219</c:v>
                </c:pt>
                <c:pt idx="10801">
                  <c:v>33.227777777777781</c:v>
                </c:pt>
                <c:pt idx="10802">
                  <c:v>33.81111111111111</c:v>
                </c:pt>
                <c:pt idx="10803">
                  <c:v>33.949999999999996</c:v>
                </c:pt>
                <c:pt idx="10804">
                  <c:v>34.327777777777783</c:v>
                </c:pt>
                <c:pt idx="10805">
                  <c:v>34.327777777777783</c:v>
                </c:pt>
                <c:pt idx="10806">
                  <c:v>34.077777777777776</c:v>
                </c:pt>
                <c:pt idx="10807">
                  <c:v>34.577777777777776</c:v>
                </c:pt>
                <c:pt idx="10808">
                  <c:v>34.277777777777779</c:v>
                </c:pt>
                <c:pt idx="10809">
                  <c:v>33.949999999999996</c:v>
                </c:pt>
                <c:pt idx="10810">
                  <c:v>33.788888888888884</c:v>
                </c:pt>
                <c:pt idx="10811">
                  <c:v>34.388888888888893</c:v>
                </c:pt>
                <c:pt idx="10812">
                  <c:v>34.222222222222221</c:v>
                </c:pt>
                <c:pt idx="10813">
                  <c:v>33.761111111111106</c:v>
                </c:pt>
                <c:pt idx="10814">
                  <c:v>33.411111111111111</c:v>
                </c:pt>
                <c:pt idx="10815">
                  <c:v>33.31111111111111</c:v>
                </c:pt>
                <c:pt idx="10816">
                  <c:v>33.1</c:v>
                </c:pt>
                <c:pt idx="10817">
                  <c:v>32.62222222222222</c:v>
                </c:pt>
                <c:pt idx="10818">
                  <c:v>31.9</c:v>
                </c:pt>
                <c:pt idx="10819">
                  <c:v>31.999999999999996</c:v>
                </c:pt>
                <c:pt idx="10820">
                  <c:v>32.077777777777776</c:v>
                </c:pt>
                <c:pt idx="10821">
                  <c:v>32.711111111111109</c:v>
                </c:pt>
                <c:pt idx="10822">
                  <c:v>33.277777777777779</c:v>
                </c:pt>
                <c:pt idx="10823">
                  <c:v>30.572222222222223</c:v>
                </c:pt>
                <c:pt idx="10824">
                  <c:v>30.461111111111109</c:v>
                </c:pt>
                <c:pt idx="10825">
                  <c:v>29.977777777777774</c:v>
                </c:pt>
                <c:pt idx="10826">
                  <c:v>29.438888888888886</c:v>
                </c:pt>
                <c:pt idx="10827">
                  <c:v>27.922222222222224</c:v>
                </c:pt>
                <c:pt idx="10828">
                  <c:v>26.538888888888884</c:v>
                </c:pt>
                <c:pt idx="10829">
                  <c:v>26.038888888888891</c:v>
                </c:pt>
                <c:pt idx="10830">
                  <c:v>25.1</c:v>
                </c:pt>
                <c:pt idx="10831">
                  <c:v>24.650000000000002</c:v>
                </c:pt>
                <c:pt idx="10832">
                  <c:v>24.638888888888886</c:v>
                </c:pt>
                <c:pt idx="10833">
                  <c:v>24.327777777777779</c:v>
                </c:pt>
                <c:pt idx="10834">
                  <c:v>24.122222222222224</c:v>
                </c:pt>
                <c:pt idx="10835">
                  <c:v>24.072222222222219</c:v>
                </c:pt>
                <c:pt idx="10836">
                  <c:v>23.961111111111109</c:v>
                </c:pt>
                <c:pt idx="10837">
                  <c:v>24.027777777777779</c:v>
                </c:pt>
                <c:pt idx="10838">
                  <c:v>24.099999999999998</c:v>
                </c:pt>
                <c:pt idx="10839">
                  <c:v>24.111111111111114</c:v>
                </c:pt>
                <c:pt idx="10840">
                  <c:v>24.111111111111114</c:v>
                </c:pt>
                <c:pt idx="10841">
                  <c:v>24.12777777777778</c:v>
                </c:pt>
                <c:pt idx="10842">
                  <c:v>24.088888888888889</c:v>
                </c:pt>
                <c:pt idx="10843">
                  <c:v>24.12777777777778</c:v>
                </c:pt>
                <c:pt idx="10844">
                  <c:v>24.111111111111114</c:v>
                </c:pt>
                <c:pt idx="10845">
                  <c:v>24.088888888888889</c:v>
                </c:pt>
                <c:pt idx="10846">
                  <c:v>24.072222222222219</c:v>
                </c:pt>
                <c:pt idx="10847">
                  <c:v>24.072222222222219</c:v>
                </c:pt>
                <c:pt idx="10848">
                  <c:v>24.050000000000004</c:v>
                </c:pt>
                <c:pt idx="10849">
                  <c:v>24.077777777777779</c:v>
                </c:pt>
                <c:pt idx="10850">
                  <c:v>24.138888888888889</c:v>
                </c:pt>
                <c:pt idx="10851">
                  <c:v>24.161111111111108</c:v>
                </c:pt>
                <c:pt idx="10852">
                  <c:v>24.15</c:v>
                </c:pt>
                <c:pt idx="10853">
                  <c:v>24.072222222222219</c:v>
                </c:pt>
                <c:pt idx="10854">
                  <c:v>24.06111111111111</c:v>
                </c:pt>
                <c:pt idx="10855">
                  <c:v>24.027777777777779</c:v>
                </c:pt>
                <c:pt idx="10856">
                  <c:v>24.022222222222219</c:v>
                </c:pt>
                <c:pt idx="10857">
                  <c:v>23.922222222222224</c:v>
                </c:pt>
                <c:pt idx="10858">
                  <c:v>23.777777777777775</c:v>
                </c:pt>
                <c:pt idx="10859">
                  <c:v>23.68888888888889</c:v>
                </c:pt>
                <c:pt idx="10860">
                  <c:v>23.661111111111111</c:v>
                </c:pt>
                <c:pt idx="10861">
                  <c:v>23.677777777777781</c:v>
                </c:pt>
                <c:pt idx="10862">
                  <c:v>23.638888888888886</c:v>
                </c:pt>
                <c:pt idx="10863">
                  <c:v>23.611111111111111</c:v>
                </c:pt>
                <c:pt idx="10864">
                  <c:v>23.588888888888885</c:v>
                </c:pt>
                <c:pt idx="10865">
                  <c:v>23.588888888888885</c:v>
                </c:pt>
                <c:pt idx="10866">
                  <c:v>23.588888888888885</c:v>
                </c:pt>
                <c:pt idx="10867">
                  <c:v>23.422222222222221</c:v>
                </c:pt>
                <c:pt idx="10868">
                  <c:v>23.261111111111113</c:v>
                </c:pt>
                <c:pt idx="10869">
                  <c:v>23.177777777777777</c:v>
                </c:pt>
                <c:pt idx="10870">
                  <c:v>23.038888888888888</c:v>
                </c:pt>
                <c:pt idx="10871">
                  <c:v>23.000000000000004</c:v>
                </c:pt>
                <c:pt idx="10872">
                  <c:v>23.099999999999998</c:v>
                </c:pt>
                <c:pt idx="10873">
                  <c:v>23.427777777777777</c:v>
                </c:pt>
                <c:pt idx="10874">
                  <c:v>24.372222222222224</c:v>
                </c:pt>
                <c:pt idx="10875">
                  <c:v>25.43888888888889</c:v>
                </c:pt>
                <c:pt idx="10876">
                  <c:v>26.261111111111109</c:v>
                </c:pt>
                <c:pt idx="10877">
                  <c:v>26.838888888888889</c:v>
                </c:pt>
                <c:pt idx="10878">
                  <c:v>26.888888888888893</c:v>
                </c:pt>
                <c:pt idx="10879">
                  <c:v>27.62777777777778</c:v>
                </c:pt>
                <c:pt idx="10880">
                  <c:v>28.211111111111112</c:v>
                </c:pt>
                <c:pt idx="10881">
                  <c:v>28.511111111111106</c:v>
                </c:pt>
                <c:pt idx="10882">
                  <c:v>29.077777777777779</c:v>
                </c:pt>
                <c:pt idx="10883">
                  <c:v>29.438888888888886</c:v>
                </c:pt>
                <c:pt idx="10884">
                  <c:v>29.822222222222226</c:v>
                </c:pt>
                <c:pt idx="10885">
                  <c:v>30.18888888888889</c:v>
                </c:pt>
                <c:pt idx="10886">
                  <c:v>30.500000000000004</c:v>
                </c:pt>
                <c:pt idx="10887">
                  <c:v>30.572222222222223</c:v>
                </c:pt>
                <c:pt idx="10888">
                  <c:v>31.022222222222222</c:v>
                </c:pt>
                <c:pt idx="10889">
                  <c:v>30.727777777777778</c:v>
                </c:pt>
                <c:pt idx="10890">
                  <c:v>31.149999999999995</c:v>
                </c:pt>
                <c:pt idx="10891">
                  <c:v>32.5</c:v>
                </c:pt>
                <c:pt idx="10892">
                  <c:v>32.922222222222224</c:v>
                </c:pt>
                <c:pt idx="10893">
                  <c:v>32.65</c:v>
                </c:pt>
                <c:pt idx="10894">
                  <c:v>32.911111111111104</c:v>
                </c:pt>
                <c:pt idx="10895">
                  <c:v>32.461111111111116</c:v>
                </c:pt>
                <c:pt idx="10896">
                  <c:v>32.461111111111116</c:v>
                </c:pt>
                <c:pt idx="10897">
                  <c:v>33.4</c:v>
                </c:pt>
                <c:pt idx="10898">
                  <c:v>32.761111111111113</c:v>
                </c:pt>
                <c:pt idx="10899">
                  <c:v>31.211111111111116</c:v>
                </c:pt>
                <c:pt idx="10900">
                  <c:v>31.138888888888886</c:v>
                </c:pt>
                <c:pt idx="10901">
                  <c:v>30.988888888888887</c:v>
                </c:pt>
                <c:pt idx="10902">
                  <c:v>31.277777777777775</c:v>
                </c:pt>
                <c:pt idx="10903">
                  <c:v>32.699999999999996</c:v>
                </c:pt>
                <c:pt idx="10904">
                  <c:v>33.072222222222223</c:v>
                </c:pt>
                <c:pt idx="10905">
                  <c:v>33.222222222222221</c:v>
                </c:pt>
                <c:pt idx="10906">
                  <c:v>33.161111111111111</c:v>
                </c:pt>
                <c:pt idx="10907">
                  <c:v>31.5</c:v>
                </c:pt>
                <c:pt idx="10908">
                  <c:v>30.988888888888887</c:v>
                </c:pt>
                <c:pt idx="10909">
                  <c:v>31.9</c:v>
                </c:pt>
                <c:pt idx="10910">
                  <c:v>32.472222222222221</c:v>
                </c:pt>
                <c:pt idx="10911">
                  <c:v>33.088888888888889</c:v>
                </c:pt>
                <c:pt idx="10912">
                  <c:v>33.161111111111111</c:v>
                </c:pt>
                <c:pt idx="10913">
                  <c:v>32.62777777777778</c:v>
                </c:pt>
                <c:pt idx="10914">
                  <c:v>31.672222222222224</c:v>
                </c:pt>
                <c:pt idx="10915">
                  <c:v>31.261111111111109</c:v>
                </c:pt>
                <c:pt idx="10916">
                  <c:v>30.038888888888884</c:v>
                </c:pt>
                <c:pt idx="10917">
                  <c:v>29.12777777777778</c:v>
                </c:pt>
                <c:pt idx="10918">
                  <c:v>28.75</c:v>
                </c:pt>
                <c:pt idx="10919">
                  <c:v>28.8</c:v>
                </c:pt>
                <c:pt idx="10920">
                  <c:v>28.56111111111111</c:v>
                </c:pt>
                <c:pt idx="10921">
                  <c:v>28.35</c:v>
                </c:pt>
                <c:pt idx="10922">
                  <c:v>28.111111111111107</c:v>
                </c:pt>
                <c:pt idx="10923">
                  <c:v>27.911111111111108</c:v>
                </c:pt>
                <c:pt idx="10924">
                  <c:v>27.800000000000004</c:v>
                </c:pt>
                <c:pt idx="10925">
                  <c:v>27.62777777777778</c:v>
                </c:pt>
                <c:pt idx="10926">
                  <c:v>27.427777777777781</c:v>
                </c:pt>
                <c:pt idx="10927">
                  <c:v>27.150000000000002</c:v>
                </c:pt>
                <c:pt idx="10928">
                  <c:v>26.911111111111108</c:v>
                </c:pt>
                <c:pt idx="10929">
                  <c:v>26.68888888888889</c:v>
                </c:pt>
                <c:pt idx="10930">
                  <c:v>26.588888888888889</c:v>
                </c:pt>
                <c:pt idx="10931">
                  <c:v>26.62777777777778</c:v>
                </c:pt>
                <c:pt idx="10932">
                  <c:v>26.45</c:v>
                </c:pt>
                <c:pt idx="10933">
                  <c:v>26.538888888888884</c:v>
                </c:pt>
                <c:pt idx="10934">
                  <c:v>26.622222222222224</c:v>
                </c:pt>
                <c:pt idx="10935">
                  <c:v>26.37777777777778</c:v>
                </c:pt>
                <c:pt idx="10936">
                  <c:v>26.322222222222219</c:v>
                </c:pt>
                <c:pt idx="10937">
                  <c:v>26.3</c:v>
                </c:pt>
                <c:pt idx="10938">
                  <c:v>26.149999999999995</c:v>
                </c:pt>
                <c:pt idx="10939">
                  <c:v>26.011111111111106</c:v>
                </c:pt>
                <c:pt idx="10940">
                  <c:v>25.938888888888886</c:v>
                </c:pt>
                <c:pt idx="10941">
                  <c:v>25.827777777777776</c:v>
                </c:pt>
                <c:pt idx="10942">
                  <c:v>25.700000000000003</c:v>
                </c:pt>
                <c:pt idx="10943">
                  <c:v>25.511111111111113</c:v>
                </c:pt>
                <c:pt idx="10944">
                  <c:v>25.372222222222224</c:v>
                </c:pt>
                <c:pt idx="10945">
                  <c:v>25.222222222222225</c:v>
                </c:pt>
                <c:pt idx="10946">
                  <c:v>25.1</c:v>
                </c:pt>
                <c:pt idx="10947">
                  <c:v>24.93888888888889</c:v>
                </c:pt>
                <c:pt idx="10948">
                  <c:v>24.888888888888886</c:v>
                </c:pt>
                <c:pt idx="10949">
                  <c:v>24.85</c:v>
                </c:pt>
                <c:pt idx="10950">
                  <c:v>24.677777777777777</c:v>
                </c:pt>
                <c:pt idx="10951">
                  <c:v>24.611111111111107</c:v>
                </c:pt>
                <c:pt idx="10952">
                  <c:v>24.511111111111113</c:v>
                </c:pt>
                <c:pt idx="10953">
                  <c:v>24.450000000000003</c:v>
                </c:pt>
                <c:pt idx="10954">
                  <c:v>24.372222222222224</c:v>
                </c:pt>
                <c:pt idx="10955">
                  <c:v>24.338888888888889</c:v>
                </c:pt>
                <c:pt idx="10956">
                  <c:v>24.261111111111113</c:v>
                </c:pt>
                <c:pt idx="10957">
                  <c:v>24.18888888888889</c:v>
                </c:pt>
                <c:pt idx="10958">
                  <c:v>24.111111111111114</c:v>
                </c:pt>
                <c:pt idx="10959">
                  <c:v>24.138888888888889</c:v>
                </c:pt>
                <c:pt idx="10960">
                  <c:v>24.161111111111108</c:v>
                </c:pt>
                <c:pt idx="10961">
                  <c:v>24.227777777777778</c:v>
                </c:pt>
                <c:pt idx="10962">
                  <c:v>24.4</c:v>
                </c:pt>
                <c:pt idx="10963">
                  <c:v>24.477777777777778</c:v>
                </c:pt>
                <c:pt idx="10964">
                  <c:v>24.438888888888886</c:v>
                </c:pt>
                <c:pt idx="10965">
                  <c:v>24.322222222222223</c:v>
                </c:pt>
                <c:pt idx="10966">
                  <c:v>24.261111111111113</c:v>
                </c:pt>
                <c:pt idx="10967">
                  <c:v>24.222222222222218</c:v>
                </c:pt>
                <c:pt idx="10968">
                  <c:v>24.122222222222224</c:v>
                </c:pt>
                <c:pt idx="10969">
                  <c:v>24.311111111111114</c:v>
                </c:pt>
                <c:pt idx="10970">
                  <c:v>24.827777777777776</c:v>
                </c:pt>
                <c:pt idx="10971">
                  <c:v>25.500000000000004</c:v>
                </c:pt>
                <c:pt idx="10972">
                  <c:v>25.788888888888888</c:v>
                </c:pt>
                <c:pt idx="10973">
                  <c:v>26.261111111111109</c:v>
                </c:pt>
                <c:pt idx="10974">
                  <c:v>26.338888888888885</c:v>
                </c:pt>
                <c:pt idx="10975">
                  <c:v>27.111111111111107</c:v>
                </c:pt>
                <c:pt idx="10976">
                  <c:v>28.15</c:v>
                </c:pt>
                <c:pt idx="10977">
                  <c:v>28.93888888888889</c:v>
                </c:pt>
                <c:pt idx="10978">
                  <c:v>29.827777777777776</c:v>
                </c:pt>
                <c:pt idx="10979">
                  <c:v>30.12222222222222</c:v>
                </c:pt>
                <c:pt idx="10980">
                  <c:v>30.45</c:v>
                </c:pt>
                <c:pt idx="10981">
                  <c:v>31.072222222222226</c:v>
                </c:pt>
                <c:pt idx="10982">
                  <c:v>31.422222222222224</c:v>
                </c:pt>
                <c:pt idx="10983">
                  <c:v>31.45</c:v>
                </c:pt>
                <c:pt idx="10984">
                  <c:v>31.827777777777779</c:v>
                </c:pt>
                <c:pt idx="10985">
                  <c:v>31.361111111111111</c:v>
                </c:pt>
                <c:pt idx="10986">
                  <c:v>32.322222222222223</c:v>
                </c:pt>
                <c:pt idx="10987">
                  <c:v>30.922222222222221</c:v>
                </c:pt>
                <c:pt idx="10988">
                  <c:v>31.727777777777778</c:v>
                </c:pt>
                <c:pt idx="10989">
                  <c:v>32.288888888888891</c:v>
                </c:pt>
                <c:pt idx="10990">
                  <c:v>32.37777777777778</c:v>
                </c:pt>
                <c:pt idx="10991">
                  <c:v>32.977777777777774</c:v>
                </c:pt>
                <c:pt idx="10992">
                  <c:v>33.049999999999997</c:v>
                </c:pt>
                <c:pt idx="10993">
                  <c:v>33.31111111111111</c:v>
                </c:pt>
                <c:pt idx="10994">
                  <c:v>33.949999999999996</c:v>
                </c:pt>
                <c:pt idx="10995">
                  <c:v>34.06111111111111</c:v>
                </c:pt>
                <c:pt idx="10996">
                  <c:v>34.322222222222223</c:v>
                </c:pt>
                <c:pt idx="10997">
                  <c:v>34.31111111111111</c:v>
                </c:pt>
                <c:pt idx="10998">
                  <c:v>34.56111111111111</c:v>
                </c:pt>
                <c:pt idx="10999">
                  <c:v>34.511111111111113</c:v>
                </c:pt>
                <c:pt idx="11000">
                  <c:v>34.827777777777776</c:v>
                </c:pt>
                <c:pt idx="11001">
                  <c:v>34.65</c:v>
                </c:pt>
                <c:pt idx="11002">
                  <c:v>31.572222222222219</c:v>
                </c:pt>
                <c:pt idx="11003">
                  <c:v>27.472222222222221</c:v>
                </c:pt>
                <c:pt idx="11004">
                  <c:v>27.238888888888887</c:v>
                </c:pt>
                <c:pt idx="11005">
                  <c:v>30.12222222222222</c:v>
                </c:pt>
                <c:pt idx="11006">
                  <c:v>32.111111111111107</c:v>
                </c:pt>
                <c:pt idx="11007">
                  <c:v>32.022222222222219</c:v>
                </c:pt>
                <c:pt idx="11008">
                  <c:v>32.672222222222224</c:v>
                </c:pt>
                <c:pt idx="11009">
                  <c:v>32.699999999999996</c:v>
                </c:pt>
                <c:pt idx="11010">
                  <c:v>31.31111111111111</c:v>
                </c:pt>
                <c:pt idx="11011">
                  <c:v>32.06111111111111</c:v>
                </c:pt>
                <c:pt idx="11012">
                  <c:v>31.750000000000004</c:v>
                </c:pt>
                <c:pt idx="11013">
                  <c:v>30.961111111111112</c:v>
                </c:pt>
                <c:pt idx="11014">
                  <c:v>30.611111111111107</c:v>
                </c:pt>
                <c:pt idx="11015">
                  <c:v>30.761111111111113</c:v>
                </c:pt>
                <c:pt idx="11016">
                  <c:v>30.688888888888886</c:v>
                </c:pt>
                <c:pt idx="11017">
                  <c:v>30.527777777777779</c:v>
                </c:pt>
                <c:pt idx="11018">
                  <c:v>30.372222222222224</c:v>
                </c:pt>
                <c:pt idx="11019">
                  <c:v>29.050000000000004</c:v>
                </c:pt>
                <c:pt idx="11020">
                  <c:v>28.627777777777776</c:v>
                </c:pt>
                <c:pt idx="11021">
                  <c:v>28.477777777777781</c:v>
                </c:pt>
                <c:pt idx="11022">
                  <c:v>28.272222222222222</c:v>
                </c:pt>
                <c:pt idx="11023">
                  <c:v>27.9</c:v>
                </c:pt>
                <c:pt idx="11024">
                  <c:v>27.399999999999995</c:v>
                </c:pt>
                <c:pt idx="11025">
                  <c:v>27.077777777777776</c:v>
                </c:pt>
                <c:pt idx="11026">
                  <c:v>26.988888888888887</c:v>
                </c:pt>
                <c:pt idx="11027">
                  <c:v>26.950000000000003</c:v>
                </c:pt>
                <c:pt idx="11028">
                  <c:v>26.599999999999998</c:v>
                </c:pt>
                <c:pt idx="11029">
                  <c:v>26.199999999999996</c:v>
                </c:pt>
                <c:pt idx="11030">
                  <c:v>25.861111111111107</c:v>
                </c:pt>
                <c:pt idx="11031">
                  <c:v>25.561111111111114</c:v>
                </c:pt>
                <c:pt idx="11032">
                  <c:v>25.37777777777778</c:v>
                </c:pt>
                <c:pt idx="11033">
                  <c:v>25.238888888888891</c:v>
                </c:pt>
                <c:pt idx="11034">
                  <c:v>25.06111111111111</c:v>
                </c:pt>
                <c:pt idx="11035">
                  <c:v>24.93888888888889</c:v>
                </c:pt>
                <c:pt idx="11036">
                  <c:v>24.650000000000002</c:v>
                </c:pt>
                <c:pt idx="11037">
                  <c:v>24.738888888888887</c:v>
                </c:pt>
                <c:pt idx="11038">
                  <c:v>24.511111111111113</c:v>
                </c:pt>
                <c:pt idx="11039">
                  <c:v>24.499999999999996</c:v>
                </c:pt>
                <c:pt idx="11040">
                  <c:v>24.361111111111107</c:v>
                </c:pt>
                <c:pt idx="11041">
                  <c:v>24.572222222222223</c:v>
                </c:pt>
                <c:pt idx="11042">
                  <c:v>24.388888888888893</c:v>
                </c:pt>
                <c:pt idx="11043">
                  <c:v>24.327777777777779</c:v>
                </c:pt>
                <c:pt idx="11044">
                  <c:v>24.322222222222223</c:v>
                </c:pt>
                <c:pt idx="11045">
                  <c:v>24.377777777777773</c:v>
                </c:pt>
                <c:pt idx="11046">
                  <c:v>24.099999999999998</c:v>
                </c:pt>
                <c:pt idx="11047">
                  <c:v>23.9</c:v>
                </c:pt>
                <c:pt idx="11048">
                  <c:v>23.677777777777781</c:v>
                </c:pt>
                <c:pt idx="11049">
                  <c:v>23.6</c:v>
                </c:pt>
                <c:pt idx="11050">
                  <c:v>23.68888888888889</c:v>
                </c:pt>
                <c:pt idx="11051">
                  <c:v>23.777777777777775</c:v>
                </c:pt>
                <c:pt idx="11052">
                  <c:v>23.68888888888889</c:v>
                </c:pt>
                <c:pt idx="11053">
                  <c:v>23.527777777777775</c:v>
                </c:pt>
                <c:pt idx="11054">
                  <c:v>23.461111111111112</c:v>
                </c:pt>
                <c:pt idx="11055">
                  <c:v>23.611111111111111</c:v>
                </c:pt>
                <c:pt idx="11056">
                  <c:v>23.55</c:v>
                </c:pt>
                <c:pt idx="11057">
                  <c:v>23.438888888888886</c:v>
                </c:pt>
                <c:pt idx="11058">
                  <c:v>23.627777777777776</c:v>
                </c:pt>
                <c:pt idx="11059">
                  <c:v>23.68888888888889</c:v>
                </c:pt>
                <c:pt idx="11060">
                  <c:v>23.850000000000005</c:v>
                </c:pt>
                <c:pt idx="11061">
                  <c:v>23.911111111111115</c:v>
                </c:pt>
                <c:pt idx="11062">
                  <c:v>23.961111111111109</c:v>
                </c:pt>
                <c:pt idx="11063">
                  <c:v>23.927777777777774</c:v>
                </c:pt>
                <c:pt idx="11064">
                  <c:v>23.927777777777774</c:v>
                </c:pt>
                <c:pt idx="11065">
                  <c:v>24.322222222222223</c:v>
                </c:pt>
                <c:pt idx="11066">
                  <c:v>25.06111111111111</c:v>
                </c:pt>
                <c:pt idx="11067">
                  <c:v>25.627777777777773</c:v>
                </c:pt>
                <c:pt idx="11068">
                  <c:v>26.472222222222225</c:v>
                </c:pt>
                <c:pt idx="11069">
                  <c:v>27.272222222222222</c:v>
                </c:pt>
                <c:pt idx="11070">
                  <c:v>27.972222222222218</c:v>
                </c:pt>
                <c:pt idx="11071">
                  <c:v>28.55</c:v>
                </c:pt>
                <c:pt idx="11072">
                  <c:v>29.111111111111114</c:v>
                </c:pt>
                <c:pt idx="11073">
                  <c:v>29.661111111111111</c:v>
                </c:pt>
                <c:pt idx="11074">
                  <c:v>30.261111111111109</c:v>
                </c:pt>
                <c:pt idx="11075">
                  <c:v>30.43888888888889</c:v>
                </c:pt>
                <c:pt idx="11076">
                  <c:v>30.938888888888886</c:v>
                </c:pt>
                <c:pt idx="11077">
                  <c:v>30.938888888888886</c:v>
                </c:pt>
                <c:pt idx="11078">
                  <c:v>30.672222222222217</c:v>
                </c:pt>
                <c:pt idx="11079">
                  <c:v>31.511111111111109</c:v>
                </c:pt>
                <c:pt idx="11080">
                  <c:v>32.049999999999997</c:v>
                </c:pt>
                <c:pt idx="11081">
                  <c:v>31.761111111111113</c:v>
                </c:pt>
                <c:pt idx="11082">
                  <c:v>31.838888888888889</c:v>
                </c:pt>
                <c:pt idx="11083">
                  <c:v>32.449999999999996</c:v>
                </c:pt>
                <c:pt idx="11084">
                  <c:v>32.87222222222222</c:v>
                </c:pt>
                <c:pt idx="11085">
                  <c:v>33.072222222222223</c:v>
                </c:pt>
                <c:pt idx="11086">
                  <c:v>33.538888888888891</c:v>
                </c:pt>
                <c:pt idx="11087">
                  <c:v>33.299999999999997</c:v>
                </c:pt>
                <c:pt idx="11088">
                  <c:v>33.511111111111106</c:v>
                </c:pt>
                <c:pt idx="11089">
                  <c:v>33.672222222222224</c:v>
                </c:pt>
                <c:pt idx="11090">
                  <c:v>34</c:v>
                </c:pt>
                <c:pt idx="11091">
                  <c:v>34.172222222222224</c:v>
                </c:pt>
                <c:pt idx="11092">
                  <c:v>34.338888888888889</c:v>
                </c:pt>
                <c:pt idx="11093">
                  <c:v>34.200000000000003</c:v>
                </c:pt>
                <c:pt idx="11094">
                  <c:v>34.549999999999997</c:v>
                </c:pt>
                <c:pt idx="11095">
                  <c:v>34.9</c:v>
                </c:pt>
                <c:pt idx="11096">
                  <c:v>35.322222222222223</c:v>
                </c:pt>
                <c:pt idx="11097">
                  <c:v>35.17777777777777</c:v>
                </c:pt>
                <c:pt idx="11098">
                  <c:v>34.988888888888887</c:v>
                </c:pt>
                <c:pt idx="11099">
                  <c:v>35.18888888888889</c:v>
                </c:pt>
                <c:pt idx="11100">
                  <c:v>35.572222222222223</c:v>
                </c:pt>
                <c:pt idx="11101">
                  <c:v>35.027777777777779</c:v>
                </c:pt>
                <c:pt idx="11102">
                  <c:v>34.338888888888889</c:v>
                </c:pt>
                <c:pt idx="11103">
                  <c:v>34.327777777777783</c:v>
                </c:pt>
                <c:pt idx="11104">
                  <c:v>32.727777777777774</c:v>
                </c:pt>
                <c:pt idx="11105">
                  <c:v>32.427777777777777</c:v>
                </c:pt>
                <c:pt idx="11106">
                  <c:v>32.65</c:v>
                </c:pt>
                <c:pt idx="11107">
                  <c:v>32.699999999999996</c:v>
                </c:pt>
                <c:pt idx="11108">
                  <c:v>32.011111111111113</c:v>
                </c:pt>
                <c:pt idx="11109">
                  <c:v>32.56111111111111</c:v>
                </c:pt>
                <c:pt idx="11110">
                  <c:v>32.011111111111113</c:v>
                </c:pt>
                <c:pt idx="11111">
                  <c:v>31.822222222222223</c:v>
                </c:pt>
                <c:pt idx="11112">
                  <c:v>30.461111111111109</c:v>
                </c:pt>
                <c:pt idx="11113">
                  <c:v>29.85</c:v>
                </c:pt>
                <c:pt idx="11114">
                  <c:v>29.349999999999998</c:v>
                </c:pt>
                <c:pt idx="11115">
                  <c:v>29.011111111111109</c:v>
                </c:pt>
                <c:pt idx="11116">
                  <c:v>28.911111111111115</c:v>
                </c:pt>
                <c:pt idx="11117">
                  <c:v>28.627777777777776</c:v>
                </c:pt>
                <c:pt idx="11118">
                  <c:v>28.172222222222217</c:v>
                </c:pt>
                <c:pt idx="11119">
                  <c:v>28.022222222222219</c:v>
                </c:pt>
                <c:pt idx="11120">
                  <c:v>27.672222222222224</c:v>
                </c:pt>
                <c:pt idx="11121">
                  <c:v>27.522222222222226</c:v>
                </c:pt>
                <c:pt idx="11122">
                  <c:v>27.161111111111111</c:v>
                </c:pt>
                <c:pt idx="11123">
                  <c:v>26.722222222222218</c:v>
                </c:pt>
                <c:pt idx="11124">
                  <c:v>26.511111111111109</c:v>
                </c:pt>
                <c:pt idx="11125">
                  <c:v>26.7</c:v>
                </c:pt>
                <c:pt idx="11126">
                  <c:v>26.5</c:v>
                </c:pt>
                <c:pt idx="11127">
                  <c:v>26.222222222222221</c:v>
                </c:pt>
                <c:pt idx="11128">
                  <c:v>26.022222222222222</c:v>
                </c:pt>
                <c:pt idx="11129">
                  <c:v>25.688888888888886</c:v>
                </c:pt>
                <c:pt idx="11130">
                  <c:v>25.37777777777778</c:v>
                </c:pt>
                <c:pt idx="11131">
                  <c:v>25.2</c:v>
                </c:pt>
                <c:pt idx="11132">
                  <c:v>25.15</c:v>
                </c:pt>
                <c:pt idx="11133">
                  <c:v>25.172222222222224</c:v>
                </c:pt>
                <c:pt idx="11134">
                  <c:v>25.027777777777775</c:v>
                </c:pt>
                <c:pt idx="11135">
                  <c:v>24.977777777777774</c:v>
                </c:pt>
                <c:pt idx="11136">
                  <c:v>24.93888888888889</c:v>
                </c:pt>
                <c:pt idx="11137">
                  <c:v>24.888888888888886</c:v>
                </c:pt>
                <c:pt idx="11138">
                  <c:v>24.777777777777775</c:v>
                </c:pt>
                <c:pt idx="11139">
                  <c:v>24.749999999999996</c:v>
                </c:pt>
                <c:pt idx="11140">
                  <c:v>24.588888888888892</c:v>
                </c:pt>
                <c:pt idx="11141">
                  <c:v>24.488888888888887</c:v>
                </c:pt>
                <c:pt idx="11142">
                  <c:v>24.327777777777779</c:v>
                </c:pt>
                <c:pt idx="11143">
                  <c:v>24.227777777777778</c:v>
                </c:pt>
                <c:pt idx="11144">
                  <c:v>24.050000000000004</c:v>
                </c:pt>
                <c:pt idx="11145">
                  <c:v>24.011111111111109</c:v>
                </c:pt>
                <c:pt idx="11146">
                  <c:v>23.87222222222222</c:v>
                </c:pt>
                <c:pt idx="11147">
                  <c:v>23.9</c:v>
                </c:pt>
                <c:pt idx="11148">
                  <c:v>23.761111111111109</c:v>
                </c:pt>
                <c:pt idx="11149">
                  <c:v>23.62222222222222</c:v>
                </c:pt>
                <c:pt idx="11150">
                  <c:v>23.488888888888891</c:v>
                </c:pt>
                <c:pt idx="11151">
                  <c:v>23.438888888888886</c:v>
                </c:pt>
                <c:pt idx="11152">
                  <c:v>23.327777777777776</c:v>
                </c:pt>
                <c:pt idx="11153">
                  <c:v>23.261111111111113</c:v>
                </c:pt>
                <c:pt idx="11154">
                  <c:v>23.288888888888888</c:v>
                </c:pt>
                <c:pt idx="11155">
                  <c:v>23.161111111111108</c:v>
                </c:pt>
                <c:pt idx="11156">
                  <c:v>23.072222222222223</c:v>
                </c:pt>
                <c:pt idx="11157">
                  <c:v>23.027777777777779</c:v>
                </c:pt>
                <c:pt idx="11158">
                  <c:v>23.099999999999998</c:v>
                </c:pt>
                <c:pt idx="11159">
                  <c:v>23.000000000000004</c:v>
                </c:pt>
                <c:pt idx="11160">
                  <c:v>22.988888888888887</c:v>
                </c:pt>
                <c:pt idx="11161">
                  <c:v>23.211111111111112</c:v>
                </c:pt>
                <c:pt idx="11162">
                  <c:v>23.7</c:v>
                </c:pt>
                <c:pt idx="11163">
                  <c:v>24.411111111111108</c:v>
                </c:pt>
                <c:pt idx="11164">
                  <c:v>25.211111111111109</c:v>
                </c:pt>
                <c:pt idx="11165">
                  <c:v>26.161111111111111</c:v>
                </c:pt>
                <c:pt idx="11166">
                  <c:v>27.038888888888888</c:v>
                </c:pt>
                <c:pt idx="11167">
                  <c:v>27.872222222222224</c:v>
                </c:pt>
                <c:pt idx="11168">
                  <c:v>28.838888888888885</c:v>
                </c:pt>
                <c:pt idx="11169">
                  <c:v>29.777777777777775</c:v>
                </c:pt>
                <c:pt idx="11170">
                  <c:v>30.027777777777775</c:v>
                </c:pt>
                <c:pt idx="11171">
                  <c:v>30.411111111111108</c:v>
                </c:pt>
                <c:pt idx="11172">
                  <c:v>30.65</c:v>
                </c:pt>
                <c:pt idx="11173">
                  <c:v>31.199999999999996</c:v>
                </c:pt>
                <c:pt idx="11174">
                  <c:v>31.5</c:v>
                </c:pt>
                <c:pt idx="11175">
                  <c:v>31.711111111111109</c:v>
                </c:pt>
                <c:pt idx="11176">
                  <c:v>31.68888888888889</c:v>
                </c:pt>
                <c:pt idx="11177">
                  <c:v>32.049999999999997</c:v>
                </c:pt>
                <c:pt idx="11178">
                  <c:v>32.12222222222222</c:v>
                </c:pt>
                <c:pt idx="11179">
                  <c:v>32.35</c:v>
                </c:pt>
                <c:pt idx="11180">
                  <c:v>32.761111111111113</c:v>
                </c:pt>
                <c:pt idx="11181">
                  <c:v>33.888888888888886</c:v>
                </c:pt>
                <c:pt idx="11182">
                  <c:v>33.699999999999996</c:v>
                </c:pt>
                <c:pt idx="11183">
                  <c:v>34.072222222222223</c:v>
                </c:pt>
                <c:pt idx="11184">
                  <c:v>33.87222222222222</c:v>
                </c:pt>
                <c:pt idx="11185">
                  <c:v>33.62777777777778</c:v>
                </c:pt>
                <c:pt idx="11186">
                  <c:v>33.949999999999996</c:v>
                </c:pt>
                <c:pt idx="11187">
                  <c:v>34.799999999999997</c:v>
                </c:pt>
                <c:pt idx="11188">
                  <c:v>34.65</c:v>
                </c:pt>
                <c:pt idx="11189">
                  <c:v>34.85</c:v>
                </c:pt>
                <c:pt idx="11190">
                  <c:v>34.672222222222217</c:v>
                </c:pt>
                <c:pt idx="11191">
                  <c:v>35.111111111111114</c:v>
                </c:pt>
                <c:pt idx="11192">
                  <c:v>35.477777777777774</c:v>
                </c:pt>
                <c:pt idx="11193">
                  <c:v>35.461111111111109</c:v>
                </c:pt>
                <c:pt idx="11194">
                  <c:v>35.661111111111111</c:v>
                </c:pt>
                <c:pt idx="11195">
                  <c:v>35.688888888888883</c:v>
                </c:pt>
                <c:pt idx="11196">
                  <c:v>35.772222222222219</c:v>
                </c:pt>
                <c:pt idx="11197">
                  <c:v>36.022222222222226</c:v>
                </c:pt>
                <c:pt idx="11198">
                  <c:v>36.461111111111109</c:v>
                </c:pt>
                <c:pt idx="11199">
                  <c:v>35.18888888888889</c:v>
                </c:pt>
                <c:pt idx="11200">
                  <c:v>35.038888888888884</c:v>
                </c:pt>
                <c:pt idx="11201">
                  <c:v>34.56111111111111</c:v>
                </c:pt>
                <c:pt idx="11202">
                  <c:v>33.87222222222222</c:v>
                </c:pt>
                <c:pt idx="11203">
                  <c:v>33.249999999999993</c:v>
                </c:pt>
                <c:pt idx="11204">
                  <c:v>32.227777777777781</c:v>
                </c:pt>
                <c:pt idx="11205">
                  <c:v>31.5</c:v>
                </c:pt>
                <c:pt idx="11206">
                  <c:v>32.31111111111111</c:v>
                </c:pt>
                <c:pt idx="11207">
                  <c:v>32.461111111111116</c:v>
                </c:pt>
                <c:pt idx="11208">
                  <c:v>32.199999999999996</c:v>
                </c:pt>
                <c:pt idx="11209">
                  <c:v>31.750000000000004</c:v>
                </c:pt>
                <c:pt idx="11210">
                  <c:v>31.011111111111106</c:v>
                </c:pt>
                <c:pt idx="11211">
                  <c:v>30.611111111111107</c:v>
                </c:pt>
                <c:pt idx="11212">
                  <c:v>30.172222222222224</c:v>
                </c:pt>
                <c:pt idx="11213">
                  <c:v>29.749999999999996</c:v>
                </c:pt>
                <c:pt idx="11214">
                  <c:v>29.2</c:v>
                </c:pt>
                <c:pt idx="11215">
                  <c:v>28.461111111111112</c:v>
                </c:pt>
                <c:pt idx="11216">
                  <c:v>28.061111111111114</c:v>
                </c:pt>
                <c:pt idx="11217">
                  <c:v>27.399999999999995</c:v>
                </c:pt>
                <c:pt idx="11218">
                  <c:v>26.938888888888886</c:v>
                </c:pt>
                <c:pt idx="11219">
                  <c:v>26.68888888888889</c:v>
                </c:pt>
                <c:pt idx="11220">
                  <c:v>26.661111111111108</c:v>
                </c:pt>
                <c:pt idx="11221">
                  <c:v>26.472222222222225</c:v>
                </c:pt>
                <c:pt idx="11222">
                  <c:v>26.25</c:v>
                </c:pt>
                <c:pt idx="11223">
                  <c:v>25.811111111111106</c:v>
                </c:pt>
                <c:pt idx="11224">
                  <c:v>25.727777777777778</c:v>
                </c:pt>
                <c:pt idx="11225">
                  <c:v>25.727777777777778</c:v>
                </c:pt>
                <c:pt idx="11226">
                  <c:v>25.227777777777774</c:v>
                </c:pt>
                <c:pt idx="11227">
                  <c:v>24.738888888888887</c:v>
                </c:pt>
                <c:pt idx="11228">
                  <c:v>24.87222222222222</c:v>
                </c:pt>
                <c:pt idx="11229">
                  <c:v>25.138888888888889</c:v>
                </c:pt>
                <c:pt idx="11230">
                  <c:v>25.077777777777776</c:v>
                </c:pt>
                <c:pt idx="11231">
                  <c:v>24.922222222222221</c:v>
                </c:pt>
                <c:pt idx="11232">
                  <c:v>24.772222222222222</c:v>
                </c:pt>
                <c:pt idx="11233">
                  <c:v>24.638888888888886</c:v>
                </c:pt>
                <c:pt idx="11234">
                  <c:v>24.549999999999997</c:v>
                </c:pt>
                <c:pt idx="11235">
                  <c:v>24.527777777777779</c:v>
                </c:pt>
                <c:pt idx="11236">
                  <c:v>24.172222222222224</c:v>
                </c:pt>
                <c:pt idx="11237">
                  <c:v>23.922222222222224</c:v>
                </c:pt>
                <c:pt idx="11238">
                  <c:v>23.499999999999996</c:v>
                </c:pt>
                <c:pt idx="11239">
                  <c:v>23.538888888888891</c:v>
                </c:pt>
                <c:pt idx="11240">
                  <c:v>23.572222222222226</c:v>
                </c:pt>
                <c:pt idx="11241">
                  <c:v>23.438888888888886</c:v>
                </c:pt>
                <c:pt idx="11242">
                  <c:v>23.411111111111111</c:v>
                </c:pt>
                <c:pt idx="11243">
                  <c:v>23.338888888888892</c:v>
                </c:pt>
                <c:pt idx="11244">
                  <c:v>23.377777777777776</c:v>
                </c:pt>
                <c:pt idx="11245">
                  <c:v>23.172222222222217</c:v>
                </c:pt>
                <c:pt idx="11246">
                  <c:v>22.9</c:v>
                </c:pt>
                <c:pt idx="11247">
                  <c:v>22.87777777777778</c:v>
                </c:pt>
                <c:pt idx="11248">
                  <c:v>22.861111111111114</c:v>
                </c:pt>
                <c:pt idx="11249">
                  <c:v>22.800000000000004</c:v>
                </c:pt>
                <c:pt idx="11250">
                  <c:v>22.761111111111109</c:v>
                </c:pt>
                <c:pt idx="11251">
                  <c:v>22.661111111111115</c:v>
                </c:pt>
                <c:pt idx="11252">
                  <c:v>22.638888888888889</c:v>
                </c:pt>
                <c:pt idx="11253">
                  <c:v>22.588888888888885</c:v>
                </c:pt>
                <c:pt idx="11254">
                  <c:v>22.722222222222225</c:v>
                </c:pt>
                <c:pt idx="11255">
                  <c:v>22.761111111111109</c:v>
                </c:pt>
                <c:pt idx="11256">
                  <c:v>22.738888888888891</c:v>
                </c:pt>
                <c:pt idx="11257">
                  <c:v>22.95</c:v>
                </c:pt>
                <c:pt idx="11258">
                  <c:v>23.572222222222226</c:v>
                </c:pt>
                <c:pt idx="11259">
                  <c:v>24.672222222222221</c:v>
                </c:pt>
                <c:pt idx="11260">
                  <c:v>25.888888888888886</c:v>
                </c:pt>
                <c:pt idx="11261">
                  <c:v>27.072222222222223</c:v>
                </c:pt>
                <c:pt idx="11262">
                  <c:v>28.088888888888889</c:v>
                </c:pt>
                <c:pt idx="11263">
                  <c:v>28.238888888888887</c:v>
                </c:pt>
                <c:pt idx="11264">
                  <c:v>28.55</c:v>
                </c:pt>
                <c:pt idx="11265">
                  <c:v>29.372222222222224</c:v>
                </c:pt>
                <c:pt idx="11266">
                  <c:v>29.861111111111111</c:v>
                </c:pt>
                <c:pt idx="11267">
                  <c:v>30.611111111111107</c:v>
                </c:pt>
                <c:pt idx="11268">
                  <c:v>31.177777777777781</c:v>
                </c:pt>
                <c:pt idx="11269">
                  <c:v>31.31111111111111</c:v>
                </c:pt>
                <c:pt idx="11270">
                  <c:v>31.711111111111109</c:v>
                </c:pt>
                <c:pt idx="11271">
                  <c:v>32.288888888888891</c:v>
                </c:pt>
                <c:pt idx="11272">
                  <c:v>32.62777777777778</c:v>
                </c:pt>
                <c:pt idx="11273">
                  <c:v>32.87222222222222</c:v>
                </c:pt>
                <c:pt idx="11274">
                  <c:v>33.027777777777779</c:v>
                </c:pt>
                <c:pt idx="11275">
                  <c:v>33.722222222222221</c:v>
                </c:pt>
                <c:pt idx="11276">
                  <c:v>34.027777777777779</c:v>
                </c:pt>
                <c:pt idx="11277">
                  <c:v>33.788888888888884</c:v>
                </c:pt>
                <c:pt idx="11278">
                  <c:v>34.31111111111111</c:v>
                </c:pt>
                <c:pt idx="11279">
                  <c:v>34.85</c:v>
                </c:pt>
                <c:pt idx="11280">
                  <c:v>33.427777777777777</c:v>
                </c:pt>
                <c:pt idx="11281">
                  <c:v>33.888888888888886</c:v>
                </c:pt>
                <c:pt idx="11282">
                  <c:v>33.277777777777779</c:v>
                </c:pt>
                <c:pt idx="11283">
                  <c:v>34.511111111111113</c:v>
                </c:pt>
                <c:pt idx="11284">
                  <c:v>34.727777777777781</c:v>
                </c:pt>
                <c:pt idx="11285">
                  <c:v>35.199999999999996</c:v>
                </c:pt>
                <c:pt idx="11286">
                  <c:v>35.672222222222217</c:v>
                </c:pt>
                <c:pt idx="11287">
                  <c:v>35.722222222222221</c:v>
                </c:pt>
                <c:pt idx="11288">
                  <c:v>36.12777777777778</c:v>
                </c:pt>
                <c:pt idx="11289">
                  <c:v>35.622222222222227</c:v>
                </c:pt>
                <c:pt idx="11290">
                  <c:v>36.272222222222226</c:v>
                </c:pt>
                <c:pt idx="11291">
                  <c:v>34.549999999999997</c:v>
                </c:pt>
                <c:pt idx="11292">
                  <c:v>32.772222222222219</c:v>
                </c:pt>
                <c:pt idx="11293">
                  <c:v>32.62222222222222</c:v>
                </c:pt>
                <c:pt idx="11294">
                  <c:v>32.75</c:v>
                </c:pt>
                <c:pt idx="11295">
                  <c:v>30.722222222222221</c:v>
                </c:pt>
                <c:pt idx="11296">
                  <c:v>27.849999999999998</c:v>
                </c:pt>
                <c:pt idx="11297">
                  <c:v>27.122222222222216</c:v>
                </c:pt>
                <c:pt idx="11298">
                  <c:v>27.577777777777776</c:v>
                </c:pt>
                <c:pt idx="11299">
                  <c:v>28.522222222222222</c:v>
                </c:pt>
                <c:pt idx="11300">
                  <c:v>28.327777777777776</c:v>
                </c:pt>
                <c:pt idx="11301">
                  <c:v>28.738888888888891</c:v>
                </c:pt>
                <c:pt idx="11302">
                  <c:v>29.761111111111106</c:v>
                </c:pt>
                <c:pt idx="11303">
                  <c:v>30.527777777777779</c:v>
                </c:pt>
                <c:pt idx="11304">
                  <c:v>29.699999999999996</c:v>
                </c:pt>
                <c:pt idx="11305">
                  <c:v>28.838888888888885</c:v>
                </c:pt>
                <c:pt idx="11306">
                  <c:v>28.722222222222221</c:v>
                </c:pt>
                <c:pt idx="11307">
                  <c:v>28.87777777777778</c:v>
                </c:pt>
                <c:pt idx="11308">
                  <c:v>28.472222222222221</c:v>
                </c:pt>
                <c:pt idx="11309">
                  <c:v>28.127777777777773</c:v>
                </c:pt>
                <c:pt idx="11310">
                  <c:v>27.827777777777779</c:v>
                </c:pt>
                <c:pt idx="11311">
                  <c:v>27.338888888888885</c:v>
                </c:pt>
                <c:pt idx="11312">
                  <c:v>26.961111111111112</c:v>
                </c:pt>
                <c:pt idx="11313">
                  <c:v>26.588888888888889</c:v>
                </c:pt>
                <c:pt idx="11314">
                  <c:v>26.12222222222222</c:v>
                </c:pt>
                <c:pt idx="11315">
                  <c:v>25.861111111111107</c:v>
                </c:pt>
                <c:pt idx="11316">
                  <c:v>25.672222222222217</c:v>
                </c:pt>
                <c:pt idx="11317">
                  <c:v>25.861111111111107</c:v>
                </c:pt>
                <c:pt idx="11318">
                  <c:v>25.538888888888888</c:v>
                </c:pt>
                <c:pt idx="11319">
                  <c:v>25.077777777777776</c:v>
                </c:pt>
                <c:pt idx="11320">
                  <c:v>24.827777777777776</c:v>
                </c:pt>
                <c:pt idx="11321">
                  <c:v>24.988888888888891</c:v>
                </c:pt>
                <c:pt idx="11322">
                  <c:v>25.599999999999998</c:v>
                </c:pt>
                <c:pt idx="11323">
                  <c:v>25.488888888888887</c:v>
                </c:pt>
                <c:pt idx="11324">
                  <c:v>25.527777777777779</c:v>
                </c:pt>
                <c:pt idx="11325">
                  <c:v>25.37777777777778</c:v>
                </c:pt>
                <c:pt idx="11326">
                  <c:v>24.772222222222222</c:v>
                </c:pt>
                <c:pt idx="11327">
                  <c:v>24.588888888888892</c:v>
                </c:pt>
                <c:pt idx="11328">
                  <c:v>24.527777777777779</c:v>
                </c:pt>
                <c:pt idx="11329">
                  <c:v>24.777777777777775</c:v>
                </c:pt>
                <c:pt idx="11330">
                  <c:v>24.961111111111116</c:v>
                </c:pt>
                <c:pt idx="11331">
                  <c:v>25.1</c:v>
                </c:pt>
                <c:pt idx="11332">
                  <c:v>25.011111111111109</c:v>
                </c:pt>
                <c:pt idx="11333">
                  <c:v>25.05</c:v>
                </c:pt>
                <c:pt idx="11334">
                  <c:v>24.977777777777774</c:v>
                </c:pt>
                <c:pt idx="11335">
                  <c:v>24.861111111111111</c:v>
                </c:pt>
                <c:pt idx="11336">
                  <c:v>24.8</c:v>
                </c:pt>
                <c:pt idx="11337">
                  <c:v>24.777777777777775</c:v>
                </c:pt>
                <c:pt idx="11338">
                  <c:v>24.561111111111106</c:v>
                </c:pt>
                <c:pt idx="11339">
                  <c:v>24.077777777777779</c:v>
                </c:pt>
                <c:pt idx="11340">
                  <c:v>23.87777777777778</c:v>
                </c:pt>
                <c:pt idx="11341">
                  <c:v>23.722222222222225</c:v>
                </c:pt>
                <c:pt idx="11342">
                  <c:v>23.927777777777774</c:v>
                </c:pt>
                <c:pt idx="11343">
                  <c:v>24</c:v>
                </c:pt>
                <c:pt idx="11344">
                  <c:v>24.15</c:v>
                </c:pt>
                <c:pt idx="11345">
                  <c:v>23.888888888888889</c:v>
                </c:pt>
                <c:pt idx="11346">
                  <c:v>23.449999999999996</c:v>
                </c:pt>
                <c:pt idx="11347">
                  <c:v>23.150000000000002</c:v>
                </c:pt>
                <c:pt idx="11348">
                  <c:v>23.172222222222217</c:v>
                </c:pt>
                <c:pt idx="11349">
                  <c:v>23.177777777777777</c:v>
                </c:pt>
                <c:pt idx="11350">
                  <c:v>23.077777777777779</c:v>
                </c:pt>
                <c:pt idx="11351">
                  <c:v>23.161111111111108</c:v>
                </c:pt>
                <c:pt idx="11352">
                  <c:v>23.472222222222221</c:v>
                </c:pt>
                <c:pt idx="11353">
                  <c:v>23.711111111111116</c:v>
                </c:pt>
                <c:pt idx="11354">
                  <c:v>24.361111111111107</c:v>
                </c:pt>
                <c:pt idx="11355">
                  <c:v>25.227777777777774</c:v>
                </c:pt>
                <c:pt idx="11356">
                  <c:v>26.088888888888885</c:v>
                </c:pt>
                <c:pt idx="11357">
                  <c:v>26.622222222222224</c:v>
                </c:pt>
                <c:pt idx="11358">
                  <c:v>27.177777777777777</c:v>
                </c:pt>
                <c:pt idx="11359">
                  <c:v>27.588888888888885</c:v>
                </c:pt>
                <c:pt idx="11360">
                  <c:v>28.022222222222219</c:v>
                </c:pt>
                <c:pt idx="11361">
                  <c:v>28.627777777777776</c:v>
                </c:pt>
                <c:pt idx="11362">
                  <c:v>29.311111111111114</c:v>
                </c:pt>
                <c:pt idx="11363">
                  <c:v>29.711111111111112</c:v>
                </c:pt>
                <c:pt idx="11364">
                  <c:v>30.06111111111111</c:v>
                </c:pt>
                <c:pt idx="11365">
                  <c:v>30.661111111111108</c:v>
                </c:pt>
                <c:pt idx="11366">
                  <c:v>31.038888888888891</c:v>
                </c:pt>
                <c:pt idx="11367">
                  <c:v>31.45</c:v>
                </c:pt>
                <c:pt idx="11368">
                  <c:v>31.750000000000004</c:v>
                </c:pt>
                <c:pt idx="11369">
                  <c:v>32.15</c:v>
                </c:pt>
                <c:pt idx="11370">
                  <c:v>32.361111111111107</c:v>
                </c:pt>
                <c:pt idx="11371">
                  <c:v>32.87777777777778</c:v>
                </c:pt>
                <c:pt idx="11372">
                  <c:v>33.572222222222223</c:v>
                </c:pt>
                <c:pt idx="11373">
                  <c:v>33.161111111111111</c:v>
                </c:pt>
                <c:pt idx="11374">
                  <c:v>33.427777777777777</c:v>
                </c:pt>
                <c:pt idx="11375">
                  <c:v>34.211111111111109</c:v>
                </c:pt>
                <c:pt idx="11376">
                  <c:v>34.527777777777779</c:v>
                </c:pt>
                <c:pt idx="11377">
                  <c:v>33.072222222222223</c:v>
                </c:pt>
                <c:pt idx="11378">
                  <c:v>34.372222222222227</c:v>
                </c:pt>
                <c:pt idx="11379">
                  <c:v>34.172222222222224</c:v>
                </c:pt>
                <c:pt idx="11380">
                  <c:v>33.861111111111114</c:v>
                </c:pt>
                <c:pt idx="11381">
                  <c:v>34.922222222222224</c:v>
                </c:pt>
                <c:pt idx="11382">
                  <c:v>35.522222222222219</c:v>
                </c:pt>
                <c:pt idx="11383">
                  <c:v>35.5</c:v>
                </c:pt>
                <c:pt idx="11384">
                  <c:v>33.761111111111106</c:v>
                </c:pt>
                <c:pt idx="11385">
                  <c:v>32.711111111111109</c:v>
                </c:pt>
                <c:pt idx="11386">
                  <c:v>32.522222222222226</c:v>
                </c:pt>
                <c:pt idx="11387">
                  <c:v>33.822222222222216</c:v>
                </c:pt>
                <c:pt idx="11388">
                  <c:v>34.088888888888889</c:v>
                </c:pt>
                <c:pt idx="11389">
                  <c:v>34.138888888888893</c:v>
                </c:pt>
                <c:pt idx="11390">
                  <c:v>32.75</c:v>
                </c:pt>
                <c:pt idx="11391">
                  <c:v>26.677777777777774</c:v>
                </c:pt>
                <c:pt idx="11392">
                  <c:v>25.227777777777774</c:v>
                </c:pt>
                <c:pt idx="11393">
                  <c:v>25.172222222222224</c:v>
                </c:pt>
                <c:pt idx="11394">
                  <c:v>25.327777777777779</c:v>
                </c:pt>
                <c:pt idx="11395">
                  <c:v>25.722222222222221</c:v>
                </c:pt>
                <c:pt idx="11396">
                  <c:v>26.227777777777774</c:v>
                </c:pt>
                <c:pt idx="11397">
                  <c:v>26.361111111111111</c:v>
                </c:pt>
                <c:pt idx="11398">
                  <c:v>26.822222222222223</c:v>
                </c:pt>
                <c:pt idx="11399">
                  <c:v>28.488888888888887</c:v>
                </c:pt>
                <c:pt idx="11400">
                  <c:v>29.588888888888892</c:v>
                </c:pt>
                <c:pt idx="11401">
                  <c:v>29.93888888888889</c:v>
                </c:pt>
                <c:pt idx="11402">
                  <c:v>29.477777777777778</c:v>
                </c:pt>
                <c:pt idx="11403">
                  <c:v>28.68888888888889</c:v>
                </c:pt>
                <c:pt idx="11404">
                  <c:v>28.461111111111112</c:v>
                </c:pt>
                <c:pt idx="11405">
                  <c:v>28.038888888888888</c:v>
                </c:pt>
                <c:pt idx="11406">
                  <c:v>27.061111111111106</c:v>
                </c:pt>
                <c:pt idx="11407">
                  <c:v>26.599999999999998</c:v>
                </c:pt>
                <c:pt idx="11408">
                  <c:v>26.261111111111109</c:v>
                </c:pt>
                <c:pt idx="11409">
                  <c:v>26.05</c:v>
                </c:pt>
                <c:pt idx="11410">
                  <c:v>26.18888888888889</c:v>
                </c:pt>
                <c:pt idx="11411">
                  <c:v>25.788888888888888</c:v>
                </c:pt>
                <c:pt idx="11412">
                  <c:v>25.572222222222223</c:v>
                </c:pt>
                <c:pt idx="11413">
                  <c:v>25.372222222222224</c:v>
                </c:pt>
                <c:pt idx="11414">
                  <c:v>25.177777777777774</c:v>
                </c:pt>
                <c:pt idx="11415">
                  <c:v>24.899999999999995</c:v>
                </c:pt>
                <c:pt idx="11416">
                  <c:v>25.011111111111109</c:v>
                </c:pt>
                <c:pt idx="11417">
                  <c:v>24.87222222222222</c:v>
                </c:pt>
                <c:pt idx="11418">
                  <c:v>24.777777777777775</c:v>
                </c:pt>
                <c:pt idx="11419">
                  <c:v>24.577777777777776</c:v>
                </c:pt>
                <c:pt idx="11420">
                  <c:v>24.527777777777779</c:v>
                </c:pt>
                <c:pt idx="11421">
                  <c:v>24.549999999999997</c:v>
                </c:pt>
                <c:pt idx="11422">
                  <c:v>24.261111111111113</c:v>
                </c:pt>
                <c:pt idx="11423">
                  <c:v>24.072222222222219</c:v>
                </c:pt>
                <c:pt idx="11424">
                  <c:v>24.077777777777779</c:v>
                </c:pt>
                <c:pt idx="11425">
                  <c:v>24</c:v>
                </c:pt>
                <c:pt idx="11426">
                  <c:v>23.87222222222222</c:v>
                </c:pt>
                <c:pt idx="11427">
                  <c:v>23.911111111111115</c:v>
                </c:pt>
                <c:pt idx="11428">
                  <c:v>23.911111111111115</c:v>
                </c:pt>
                <c:pt idx="11429">
                  <c:v>23.927777777777774</c:v>
                </c:pt>
                <c:pt idx="11430">
                  <c:v>23.8</c:v>
                </c:pt>
                <c:pt idx="11431">
                  <c:v>23.75</c:v>
                </c:pt>
                <c:pt idx="11432">
                  <c:v>23.711111111111116</c:v>
                </c:pt>
                <c:pt idx="11433">
                  <c:v>23.477777777777781</c:v>
                </c:pt>
                <c:pt idx="11434">
                  <c:v>23.372222222222216</c:v>
                </c:pt>
                <c:pt idx="11435">
                  <c:v>23.238888888888887</c:v>
                </c:pt>
                <c:pt idx="11436">
                  <c:v>23.161111111111108</c:v>
                </c:pt>
                <c:pt idx="11437">
                  <c:v>23.027777777777779</c:v>
                </c:pt>
                <c:pt idx="11438">
                  <c:v>23.150000000000002</c:v>
                </c:pt>
                <c:pt idx="11439">
                  <c:v>23.111111111111107</c:v>
                </c:pt>
                <c:pt idx="11440">
                  <c:v>23.022222222222222</c:v>
                </c:pt>
                <c:pt idx="11441">
                  <c:v>23.027777777777779</c:v>
                </c:pt>
                <c:pt idx="11442">
                  <c:v>23.049999999999997</c:v>
                </c:pt>
                <c:pt idx="11443">
                  <c:v>22.800000000000004</c:v>
                </c:pt>
                <c:pt idx="11444">
                  <c:v>22.772222222222219</c:v>
                </c:pt>
                <c:pt idx="11445">
                  <c:v>22.827777777777779</c:v>
                </c:pt>
                <c:pt idx="11446">
                  <c:v>22.661111111111115</c:v>
                </c:pt>
                <c:pt idx="11447">
                  <c:v>22.588888888888885</c:v>
                </c:pt>
                <c:pt idx="11448">
                  <c:v>22.677777777777774</c:v>
                </c:pt>
                <c:pt idx="11449">
                  <c:v>22.9</c:v>
                </c:pt>
                <c:pt idx="11450">
                  <c:v>23.427777777777777</c:v>
                </c:pt>
                <c:pt idx="11451">
                  <c:v>24.888888888888886</c:v>
                </c:pt>
                <c:pt idx="11452">
                  <c:v>26.138888888888886</c:v>
                </c:pt>
                <c:pt idx="11453">
                  <c:v>26.727777777777778</c:v>
                </c:pt>
                <c:pt idx="11454">
                  <c:v>27.377777777777776</c:v>
                </c:pt>
                <c:pt idx="11455">
                  <c:v>27.722222222222225</c:v>
                </c:pt>
                <c:pt idx="11456">
                  <c:v>28.372222222222216</c:v>
                </c:pt>
                <c:pt idx="11457">
                  <c:v>29.077777777777779</c:v>
                </c:pt>
                <c:pt idx="11458">
                  <c:v>29.511111111111113</c:v>
                </c:pt>
                <c:pt idx="11459">
                  <c:v>30.322222222222219</c:v>
                </c:pt>
                <c:pt idx="11460">
                  <c:v>30.772222222222222</c:v>
                </c:pt>
                <c:pt idx="11461">
                  <c:v>31.1</c:v>
                </c:pt>
                <c:pt idx="11462">
                  <c:v>31.7</c:v>
                </c:pt>
                <c:pt idx="11463">
                  <c:v>31.927777777777777</c:v>
                </c:pt>
                <c:pt idx="11464">
                  <c:v>32.288888888888891</c:v>
                </c:pt>
                <c:pt idx="11465">
                  <c:v>32.56111111111111</c:v>
                </c:pt>
                <c:pt idx="11466">
                  <c:v>32.849999999999994</c:v>
                </c:pt>
                <c:pt idx="11467">
                  <c:v>33.211111111111109</c:v>
                </c:pt>
                <c:pt idx="11468">
                  <c:v>33.65</c:v>
                </c:pt>
                <c:pt idx="11469">
                  <c:v>34.050000000000004</c:v>
                </c:pt>
                <c:pt idx="11470">
                  <c:v>33.577777777777776</c:v>
                </c:pt>
                <c:pt idx="11471">
                  <c:v>34.299999999999997</c:v>
                </c:pt>
                <c:pt idx="11472">
                  <c:v>34.361111111111107</c:v>
                </c:pt>
                <c:pt idx="11473">
                  <c:v>35.17777777777777</c:v>
                </c:pt>
                <c:pt idx="11474">
                  <c:v>35.222222222222221</c:v>
                </c:pt>
                <c:pt idx="11475">
                  <c:v>34.161111111111104</c:v>
                </c:pt>
                <c:pt idx="11476">
                  <c:v>34.077777777777776</c:v>
                </c:pt>
                <c:pt idx="11477">
                  <c:v>34.638888888888886</c:v>
                </c:pt>
                <c:pt idx="11478">
                  <c:v>35.172222222222224</c:v>
                </c:pt>
                <c:pt idx="11479">
                  <c:v>34.972222222222221</c:v>
                </c:pt>
                <c:pt idx="11480">
                  <c:v>34.12777777777778</c:v>
                </c:pt>
                <c:pt idx="11481">
                  <c:v>34.450000000000003</c:v>
                </c:pt>
                <c:pt idx="11482">
                  <c:v>32.761111111111113</c:v>
                </c:pt>
                <c:pt idx="11483">
                  <c:v>33.87777777777778</c:v>
                </c:pt>
                <c:pt idx="11484">
                  <c:v>33.138888888888893</c:v>
                </c:pt>
                <c:pt idx="11485">
                  <c:v>32.62222222222222</c:v>
                </c:pt>
                <c:pt idx="11486">
                  <c:v>32.388888888888886</c:v>
                </c:pt>
                <c:pt idx="11487">
                  <c:v>31.972222222222221</c:v>
                </c:pt>
                <c:pt idx="11488">
                  <c:v>31.488888888888891</c:v>
                </c:pt>
                <c:pt idx="11489">
                  <c:v>31.277777777777775</c:v>
                </c:pt>
                <c:pt idx="11490">
                  <c:v>31.011111111111106</c:v>
                </c:pt>
                <c:pt idx="11491">
                  <c:v>30.577777777777779</c:v>
                </c:pt>
                <c:pt idx="11492">
                  <c:v>30.327777777777779</c:v>
                </c:pt>
                <c:pt idx="11493">
                  <c:v>30.12777777777778</c:v>
                </c:pt>
                <c:pt idx="11494">
                  <c:v>30.761111111111113</c:v>
                </c:pt>
                <c:pt idx="11495">
                  <c:v>31.05</c:v>
                </c:pt>
                <c:pt idx="11496">
                  <c:v>30.627777777777773</c:v>
                </c:pt>
                <c:pt idx="11497">
                  <c:v>30.222222222222225</c:v>
                </c:pt>
                <c:pt idx="11498">
                  <c:v>30.06111111111111</c:v>
                </c:pt>
                <c:pt idx="11499">
                  <c:v>29.961111111111116</c:v>
                </c:pt>
                <c:pt idx="11500">
                  <c:v>29.85</c:v>
                </c:pt>
                <c:pt idx="11501">
                  <c:v>29.777777777777775</c:v>
                </c:pt>
                <c:pt idx="11502">
                  <c:v>29.250000000000004</c:v>
                </c:pt>
                <c:pt idx="11503">
                  <c:v>28.472222222222221</c:v>
                </c:pt>
                <c:pt idx="11504">
                  <c:v>27.588888888888885</c:v>
                </c:pt>
                <c:pt idx="11505">
                  <c:v>27.061111111111106</c:v>
                </c:pt>
                <c:pt idx="11506">
                  <c:v>26.822222222222223</c:v>
                </c:pt>
                <c:pt idx="11507">
                  <c:v>26.62777777777778</c:v>
                </c:pt>
                <c:pt idx="11508">
                  <c:v>26.43888888888889</c:v>
                </c:pt>
                <c:pt idx="11509">
                  <c:v>26.238888888888891</c:v>
                </c:pt>
                <c:pt idx="11510">
                  <c:v>25.922222222222221</c:v>
                </c:pt>
                <c:pt idx="11511">
                  <c:v>25.799999999999997</c:v>
                </c:pt>
                <c:pt idx="11512">
                  <c:v>25.65</c:v>
                </c:pt>
                <c:pt idx="11513">
                  <c:v>25.511111111111113</c:v>
                </c:pt>
                <c:pt idx="11514">
                  <c:v>25.161111111111115</c:v>
                </c:pt>
                <c:pt idx="11515">
                  <c:v>25.172222222222224</c:v>
                </c:pt>
                <c:pt idx="11516">
                  <c:v>25</c:v>
                </c:pt>
                <c:pt idx="11517">
                  <c:v>24.861111111111111</c:v>
                </c:pt>
                <c:pt idx="11518">
                  <c:v>24.488888888888887</c:v>
                </c:pt>
                <c:pt idx="11519">
                  <c:v>24.422222222222217</c:v>
                </c:pt>
                <c:pt idx="11520">
                  <c:v>24.411111111111108</c:v>
                </c:pt>
                <c:pt idx="11521">
                  <c:v>24.711111111111112</c:v>
                </c:pt>
                <c:pt idx="11522">
                  <c:v>24.711111111111112</c:v>
                </c:pt>
                <c:pt idx="11523">
                  <c:v>24.672222222222221</c:v>
                </c:pt>
                <c:pt idx="11524">
                  <c:v>24.438888888888886</c:v>
                </c:pt>
                <c:pt idx="11525">
                  <c:v>24.238888888888887</c:v>
                </c:pt>
                <c:pt idx="11526">
                  <c:v>23.927777777777774</c:v>
                </c:pt>
                <c:pt idx="11527">
                  <c:v>23.927777777777774</c:v>
                </c:pt>
                <c:pt idx="11528">
                  <c:v>23.850000000000005</c:v>
                </c:pt>
                <c:pt idx="11529">
                  <c:v>23.788888888888884</c:v>
                </c:pt>
                <c:pt idx="11530">
                  <c:v>23.888888888888889</c:v>
                </c:pt>
                <c:pt idx="11531">
                  <c:v>23.972222222222225</c:v>
                </c:pt>
                <c:pt idx="11532">
                  <c:v>23.827777777777779</c:v>
                </c:pt>
                <c:pt idx="11533">
                  <c:v>23.527777777777775</c:v>
                </c:pt>
                <c:pt idx="11534">
                  <c:v>23.661111111111111</c:v>
                </c:pt>
                <c:pt idx="11535">
                  <c:v>23.477777777777781</c:v>
                </c:pt>
                <c:pt idx="11536">
                  <c:v>23.322222222222223</c:v>
                </c:pt>
                <c:pt idx="11537">
                  <c:v>23.311111111111106</c:v>
                </c:pt>
                <c:pt idx="11538">
                  <c:v>23.400000000000002</c:v>
                </c:pt>
                <c:pt idx="11539">
                  <c:v>23.322222222222223</c:v>
                </c:pt>
                <c:pt idx="11540">
                  <c:v>23.122222222222224</c:v>
                </c:pt>
                <c:pt idx="11541">
                  <c:v>23.000000000000004</c:v>
                </c:pt>
                <c:pt idx="11542">
                  <c:v>22.811111111111114</c:v>
                </c:pt>
                <c:pt idx="11543">
                  <c:v>22.827777777777779</c:v>
                </c:pt>
                <c:pt idx="11544">
                  <c:v>22.872222222222224</c:v>
                </c:pt>
                <c:pt idx="11545">
                  <c:v>23.200000000000003</c:v>
                </c:pt>
                <c:pt idx="11546">
                  <c:v>24.161111111111108</c:v>
                </c:pt>
                <c:pt idx="11547">
                  <c:v>25.272222222222219</c:v>
                </c:pt>
                <c:pt idx="11548">
                  <c:v>25.911111111111111</c:v>
                </c:pt>
                <c:pt idx="11549">
                  <c:v>27.111111111111107</c:v>
                </c:pt>
                <c:pt idx="11550">
                  <c:v>27.738888888888891</c:v>
                </c:pt>
                <c:pt idx="11551">
                  <c:v>28.499999999999996</c:v>
                </c:pt>
                <c:pt idx="11552">
                  <c:v>29.422222222222217</c:v>
                </c:pt>
                <c:pt idx="11553">
                  <c:v>30.227777777777774</c:v>
                </c:pt>
                <c:pt idx="11554">
                  <c:v>30.638888888888893</c:v>
                </c:pt>
                <c:pt idx="11555">
                  <c:v>31.18888888888889</c:v>
                </c:pt>
                <c:pt idx="11556">
                  <c:v>31.37777777777778</c:v>
                </c:pt>
                <c:pt idx="11557">
                  <c:v>31.9</c:v>
                </c:pt>
                <c:pt idx="11558">
                  <c:v>30.877777777777776</c:v>
                </c:pt>
                <c:pt idx="11559">
                  <c:v>31.988888888888887</c:v>
                </c:pt>
                <c:pt idx="11560">
                  <c:v>32.62222222222222</c:v>
                </c:pt>
                <c:pt idx="11561">
                  <c:v>31.56111111111111</c:v>
                </c:pt>
                <c:pt idx="11562">
                  <c:v>30.838888888888892</c:v>
                </c:pt>
                <c:pt idx="11563">
                  <c:v>31.750000000000004</c:v>
                </c:pt>
                <c:pt idx="11564">
                  <c:v>32.977777777777774</c:v>
                </c:pt>
                <c:pt idx="11565">
                  <c:v>31.599999999999998</c:v>
                </c:pt>
                <c:pt idx="11566">
                  <c:v>25.272222222222219</c:v>
                </c:pt>
                <c:pt idx="11567">
                  <c:v>22.5</c:v>
                </c:pt>
                <c:pt idx="11568">
                  <c:v>22.527777777777775</c:v>
                </c:pt>
                <c:pt idx="11569">
                  <c:v>22.638888888888889</c:v>
                </c:pt>
                <c:pt idx="11570">
                  <c:v>22.75</c:v>
                </c:pt>
                <c:pt idx="11571">
                  <c:v>22.872222222222224</c:v>
                </c:pt>
                <c:pt idx="11572">
                  <c:v>22.927777777777774</c:v>
                </c:pt>
                <c:pt idx="11573">
                  <c:v>23.011111111111113</c:v>
                </c:pt>
                <c:pt idx="11574">
                  <c:v>23.272222222222222</c:v>
                </c:pt>
                <c:pt idx="11575">
                  <c:v>23.922222222222224</c:v>
                </c:pt>
                <c:pt idx="11576">
                  <c:v>24.572222222222223</c:v>
                </c:pt>
                <c:pt idx="11577">
                  <c:v>25.372222222222224</c:v>
                </c:pt>
                <c:pt idx="11578">
                  <c:v>25.900000000000002</c:v>
                </c:pt>
                <c:pt idx="11579">
                  <c:v>26.472222222222225</c:v>
                </c:pt>
                <c:pt idx="11580">
                  <c:v>27.238888888888887</c:v>
                </c:pt>
                <c:pt idx="11581">
                  <c:v>28.049999999999997</c:v>
                </c:pt>
                <c:pt idx="11582">
                  <c:v>28.772222222222226</c:v>
                </c:pt>
                <c:pt idx="11583">
                  <c:v>29.772222222222222</c:v>
                </c:pt>
                <c:pt idx="11584">
                  <c:v>29.338888888888889</c:v>
                </c:pt>
                <c:pt idx="11585">
                  <c:v>28.977777777777774</c:v>
                </c:pt>
                <c:pt idx="11586">
                  <c:v>28.961111111111109</c:v>
                </c:pt>
                <c:pt idx="11587">
                  <c:v>29.299999999999997</c:v>
                </c:pt>
                <c:pt idx="11588">
                  <c:v>29.6</c:v>
                </c:pt>
                <c:pt idx="11589">
                  <c:v>29.561111111111106</c:v>
                </c:pt>
                <c:pt idx="11590">
                  <c:v>29.627777777777776</c:v>
                </c:pt>
                <c:pt idx="11591">
                  <c:v>29.827777777777776</c:v>
                </c:pt>
                <c:pt idx="11592">
                  <c:v>29.911111111111111</c:v>
                </c:pt>
                <c:pt idx="11593">
                  <c:v>30.322222222222219</c:v>
                </c:pt>
                <c:pt idx="11594">
                  <c:v>29.8</c:v>
                </c:pt>
                <c:pt idx="11595">
                  <c:v>29.527777777777779</c:v>
                </c:pt>
                <c:pt idx="11596">
                  <c:v>29.18888888888889</c:v>
                </c:pt>
                <c:pt idx="11597">
                  <c:v>28.727777777777774</c:v>
                </c:pt>
                <c:pt idx="11598">
                  <c:v>28.188888888888886</c:v>
                </c:pt>
                <c:pt idx="11599">
                  <c:v>27.527777777777775</c:v>
                </c:pt>
                <c:pt idx="11600">
                  <c:v>27.238888888888887</c:v>
                </c:pt>
                <c:pt idx="11601">
                  <c:v>26.877777777777773</c:v>
                </c:pt>
                <c:pt idx="11602">
                  <c:v>26.4</c:v>
                </c:pt>
                <c:pt idx="11603">
                  <c:v>26.177777777777781</c:v>
                </c:pt>
                <c:pt idx="11604">
                  <c:v>25.999999999999996</c:v>
                </c:pt>
                <c:pt idx="11605">
                  <c:v>25.949999999999996</c:v>
                </c:pt>
                <c:pt idx="11606">
                  <c:v>25.861111111111107</c:v>
                </c:pt>
                <c:pt idx="11607">
                  <c:v>25.561111111111114</c:v>
                </c:pt>
                <c:pt idx="11608">
                  <c:v>25.388888888888889</c:v>
                </c:pt>
                <c:pt idx="11609">
                  <c:v>25.288888888888884</c:v>
                </c:pt>
                <c:pt idx="11610">
                  <c:v>25.138888888888889</c:v>
                </c:pt>
                <c:pt idx="11611">
                  <c:v>25.12222222222222</c:v>
                </c:pt>
                <c:pt idx="11612">
                  <c:v>25.072222222222219</c:v>
                </c:pt>
                <c:pt idx="11613">
                  <c:v>24.861111111111111</c:v>
                </c:pt>
                <c:pt idx="11614">
                  <c:v>24.877777777777776</c:v>
                </c:pt>
                <c:pt idx="11615">
                  <c:v>25.177777777777774</c:v>
                </c:pt>
                <c:pt idx="11616">
                  <c:v>25.322222222222219</c:v>
                </c:pt>
                <c:pt idx="11617">
                  <c:v>25.261111111111109</c:v>
                </c:pt>
                <c:pt idx="11618">
                  <c:v>25</c:v>
                </c:pt>
                <c:pt idx="11619">
                  <c:v>24.8</c:v>
                </c:pt>
                <c:pt idx="11620">
                  <c:v>24.877777777777776</c:v>
                </c:pt>
                <c:pt idx="11621">
                  <c:v>24.949999999999996</c:v>
                </c:pt>
                <c:pt idx="11622">
                  <c:v>24.822222222222226</c:v>
                </c:pt>
                <c:pt idx="11623">
                  <c:v>24.661111111111111</c:v>
                </c:pt>
                <c:pt idx="11624">
                  <c:v>24.549999999999997</c:v>
                </c:pt>
                <c:pt idx="11625">
                  <c:v>24.488888888888887</c:v>
                </c:pt>
                <c:pt idx="11626">
                  <c:v>24.288888888888888</c:v>
                </c:pt>
                <c:pt idx="11627">
                  <c:v>24.261111111111113</c:v>
                </c:pt>
                <c:pt idx="11628">
                  <c:v>24.177777777777774</c:v>
                </c:pt>
                <c:pt idx="11629">
                  <c:v>24.011111111111109</c:v>
                </c:pt>
                <c:pt idx="11630">
                  <c:v>23.838888888888885</c:v>
                </c:pt>
                <c:pt idx="11631">
                  <c:v>23.738888888888891</c:v>
                </c:pt>
                <c:pt idx="11632">
                  <c:v>23.56111111111111</c:v>
                </c:pt>
                <c:pt idx="11633">
                  <c:v>23.55</c:v>
                </c:pt>
                <c:pt idx="11634">
                  <c:v>23.449999999999996</c:v>
                </c:pt>
                <c:pt idx="11635">
                  <c:v>23.277777777777782</c:v>
                </c:pt>
                <c:pt idx="11636">
                  <c:v>23.288888888888888</c:v>
                </c:pt>
                <c:pt idx="11637">
                  <c:v>23.222222222222221</c:v>
                </c:pt>
                <c:pt idx="11638">
                  <c:v>23.177777777777777</c:v>
                </c:pt>
                <c:pt idx="11639">
                  <c:v>23.200000000000003</c:v>
                </c:pt>
                <c:pt idx="11640">
                  <c:v>23.227777777777778</c:v>
                </c:pt>
                <c:pt idx="11641">
                  <c:v>23.538888888888891</c:v>
                </c:pt>
                <c:pt idx="11642">
                  <c:v>24.099999999999998</c:v>
                </c:pt>
                <c:pt idx="11643">
                  <c:v>24.888888888888886</c:v>
                </c:pt>
                <c:pt idx="11644">
                  <c:v>25.561111111111114</c:v>
                </c:pt>
                <c:pt idx="11645">
                  <c:v>25.838888888888892</c:v>
                </c:pt>
                <c:pt idx="11646">
                  <c:v>26.238888888888891</c:v>
                </c:pt>
                <c:pt idx="11647">
                  <c:v>27.011111111111113</c:v>
                </c:pt>
                <c:pt idx="11648">
                  <c:v>27.888888888888889</c:v>
                </c:pt>
                <c:pt idx="11649">
                  <c:v>28.127777777777773</c:v>
                </c:pt>
                <c:pt idx="11650">
                  <c:v>28.711111111111116</c:v>
                </c:pt>
                <c:pt idx="11651">
                  <c:v>29.12777777777778</c:v>
                </c:pt>
                <c:pt idx="11652">
                  <c:v>29.372222222222224</c:v>
                </c:pt>
                <c:pt idx="11653">
                  <c:v>29.022222222222219</c:v>
                </c:pt>
                <c:pt idx="11654">
                  <c:v>29.627777777777776</c:v>
                </c:pt>
                <c:pt idx="11655">
                  <c:v>30.25</c:v>
                </c:pt>
                <c:pt idx="11656">
                  <c:v>30.288888888888884</c:v>
                </c:pt>
                <c:pt idx="11657">
                  <c:v>30.12777777777778</c:v>
                </c:pt>
                <c:pt idx="11658">
                  <c:v>29.438888888888886</c:v>
                </c:pt>
                <c:pt idx="11659">
                  <c:v>30.738888888888887</c:v>
                </c:pt>
                <c:pt idx="11660">
                  <c:v>30.888888888888886</c:v>
                </c:pt>
                <c:pt idx="11661">
                  <c:v>31.588888888888889</c:v>
                </c:pt>
                <c:pt idx="11662">
                  <c:v>32.227777777777781</c:v>
                </c:pt>
                <c:pt idx="11663">
                  <c:v>32.65</c:v>
                </c:pt>
                <c:pt idx="11664">
                  <c:v>31.938888888888886</c:v>
                </c:pt>
                <c:pt idx="11665">
                  <c:v>32.822222222222223</c:v>
                </c:pt>
                <c:pt idx="11666">
                  <c:v>32.15</c:v>
                </c:pt>
                <c:pt idx="11667">
                  <c:v>32.111111111111107</c:v>
                </c:pt>
                <c:pt idx="11668">
                  <c:v>33.022222222222219</c:v>
                </c:pt>
                <c:pt idx="11669">
                  <c:v>32.988888888888887</c:v>
                </c:pt>
                <c:pt idx="11670">
                  <c:v>33.472222222222221</c:v>
                </c:pt>
                <c:pt idx="11671">
                  <c:v>32.277777777777771</c:v>
                </c:pt>
                <c:pt idx="11672">
                  <c:v>31.622222222222224</c:v>
                </c:pt>
                <c:pt idx="11673">
                  <c:v>28.85</c:v>
                </c:pt>
                <c:pt idx="11674">
                  <c:v>27.849999999999998</c:v>
                </c:pt>
                <c:pt idx="11675">
                  <c:v>28.222222222222221</c:v>
                </c:pt>
                <c:pt idx="11676">
                  <c:v>27.55</c:v>
                </c:pt>
                <c:pt idx="11677">
                  <c:v>26.222222222222221</c:v>
                </c:pt>
                <c:pt idx="11678">
                  <c:v>25.961111111111112</c:v>
                </c:pt>
                <c:pt idx="11679">
                  <c:v>26.361111111111111</c:v>
                </c:pt>
                <c:pt idx="11680">
                  <c:v>26.711111111111109</c:v>
                </c:pt>
                <c:pt idx="11681">
                  <c:v>27.322222222222226</c:v>
                </c:pt>
                <c:pt idx="11682">
                  <c:v>27.35</c:v>
                </c:pt>
                <c:pt idx="11683">
                  <c:v>26.427777777777774</c:v>
                </c:pt>
                <c:pt idx="11684">
                  <c:v>26.072222222222226</c:v>
                </c:pt>
                <c:pt idx="11685">
                  <c:v>26.12222222222222</c:v>
                </c:pt>
                <c:pt idx="11686">
                  <c:v>26.211111111111116</c:v>
                </c:pt>
                <c:pt idx="11687">
                  <c:v>26.227777777777774</c:v>
                </c:pt>
                <c:pt idx="11688">
                  <c:v>26.12222222222222</c:v>
                </c:pt>
                <c:pt idx="11689">
                  <c:v>26.027777777777775</c:v>
                </c:pt>
                <c:pt idx="11690">
                  <c:v>26.149999999999995</c:v>
                </c:pt>
                <c:pt idx="11691">
                  <c:v>26.011111111111106</c:v>
                </c:pt>
                <c:pt idx="11692">
                  <c:v>25.772222222222222</c:v>
                </c:pt>
                <c:pt idx="11693">
                  <c:v>25.588888888888889</c:v>
                </c:pt>
                <c:pt idx="11694">
                  <c:v>25.25</c:v>
                </c:pt>
                <c:pt idx="11695">
                  <c:v>25.027777777777775</c:v>
                </c:pt>
                <c:pt idx="11696">
                  <c:v>24.8</c:v>
                </c:pt>
                <c:pt idx="11697">
                  <c:v>24.661111111111111</c:v>
                </c:pt>
                <c:pt idx="11698">
                  <c:v>24.511111111111113</c:v>
                </c:pt>
                <c:pt idx="11699">
                  <c:v>24.450000000000003</c:v>
                </c:pt>
                <c:pt idx="11700">
                  <c:v>24.477777777777778</c:v>
                </c:pt>
                <c:pt idx="11701">
                  <c:v>24.461111111111112</c:v>
                </c:pt>
                <c:pt idx="11702">
                  <c:v>24.338888888888889</c:v>
                </c:pt>
                <c:pt idx="11703">
                  <c:v>24.261111111111113</c:v>
                </c:pt>
                <c:pt idx="11704">
                  <c:v>24.18888888888889</c:v>
                </c:pt>
                <c:pt idx="11705">
                  <c:v>24.138888888888889</c:v>
                </c:pt>
                <c:pt idx="11706">
                  <c:v>23.972222222222225</c:v>
                </c:pt>
                <c:pt idx="11707">
                  <c:v>24.011111111111109</c:v>
                </c:pt>
                <c:pt idx="11708">
                  <c:v>24.06111111111111</c:v>
                </c:pt>
                <c:pt idx="11709">
                  <c:v>23.961111111111109</c:v>
                </c:pt>
                <c:pt idx="11710">
                  <c:v>23.93888888888889</c:v>
                </c:pt>
                <c:pt idx="11711">
                  <c:v>23.927777777777774</c:v>
                </c:pt>
                <c:pt idx="11712">
                  <c:v>23.722222222222225</c:v>
                </c:pt>
                <c:pt idx="11713">
                  <c:v>23.527777777777775</c:v>
                </c:pt>
                <c:pt idx="11714">
                  <c:v>23.511111111111106</c:v>
                </c:pt>
                <c:pt idx="11715">
                  <c:v>23.727777777777774</c:v>
                </c:pt>
                <c:pt idx="11716">
                  <c:v>23.75</c:v>
                </c:pt>
                <c:pt idx="11717">
                  <c:v>23.761111111111109</c:v>
                </c:pt>
                <c:pt idx="11718">
                  <c:v>23.738888888888891</c:v>
                </c:pt>
                <c:pt idx="11719">
                  <c:v>23.738888888888891</c:v>
                </c:pt>
                <c:pt idx="11720">
                  <c:v>23.677777777777781</c:v>
                </c:pt>
                <c:pt idx="11721">
                  <c:v>23.62222222222222</c:v>
                </c:pt>
                <c:pt idx="11722">
                  <c:v>23.511111111111106</c:v>
                </c:pt>
                <c:pt idx="11723">
                  <c:v>23.422222222222221</c:v>
                </c:pt>
                <c:pt idx="11724">
                  <c:v>23.188888888888886</c:v>
                </c:pt>
                <c:pt idx="11725">
                  <c:v>23.177777777777777</c:v>
                </c:pt>
                <c:pt idx="11726">
                  <c:v>23.111111111111107</c:v>
                </c:pt>
                <c:pt idx="11727">
                  <c:v>23.138888888888893</c:v>
                </c:pt>
                <c:pt idx="11728">
                  <c:v>23.222222222222221</c:v>
                </c:pt>
                <c:pt idx="11729">
                  <c:v>23.022222222222222</c:v>
                </c:pt>
                <c:pt idx="11730">
                  <c:v>23.000000000000004</c:v>
                </c:pt>
                <c:pt idx="11731">
                  <c:v>23.072222222222223</c:v>
                </c:pt>
                <c:pt idx="11732">
                  <c:v>23.000000000000004</c:v>
                </c:pt>
                <c:pt idx="11733">
                  <c:v>22.922222222222224</c:v>
                </c:pt>
                <c:pt idx="11734">
                  <c:v>22.677777777777774</c:v>
                </c:pt>
                <c:pt idx="11735">
                  <c:v>22.611111111111111</c:v>
                </c:pt>
                <c:pt idx="11736">
                  <c:v>22.661111111111115</c:v>
                </c:pt>
                <c:pt idx="11737">
                  <c:v>22.861111111111114</c:v>
                </c:pt>
                <c:pt idx="11738">
                  <c:v>23.472222222222221</c:v>
                </c:pt>
                <c:pt idx="11739">
                  <c:v>24.538888888888888</c:v>
                </c:pt>
                <c:pt idx="11740">
                  <c:v>25.088888888888885</c:v>
                </c:pt>
                <c:pt idx="11741">
                  <c:v>25.822222222222223</c:v>
                </c:pt>
                <c:pt idx="11742">
                  <c:v>26.672222222222224</c:v>
                </c:pt>
                <c:pt idx="11743">
                  <c:v>26.799999999999997</c:v>
                </c:pt>
                <c:pt idx="11744">
                  <c:v>27.37222222222222</c:v>
                </c:pt>
                <c:pt idx="11745">
                  <c:v>28.011111111111113</c:v>
                </c:pt>
                <c:pt idx="11746">
                  <c:v>28.311111111111106</c:v>
                </c:pt>
                <c:pt idx="11747">
                  <c:v>28.838888888888885</c:v>
                </c:pt>
                <c:pt idx="11748">
                  <c:v>29.388888888888893</c:v>
                </c:pt>
                <c:pt idx="11749">
                  <c:v>30.038888888888884</c:v>
                </c:pt>
                <c:pt idx="11750">
                  <c:v>30.361111111111114</c:v>
                </c:pt>
                <c:pt idx="11751">
                  <c:v>30.727777777777778</c:v>
                </c:pt>
                <c:pt idx="11752">
                  <c:v>31.127777777777776</c:v>
                </c:pt>
                <c:pt idx="11753">
                  <c:v>31.37777777777778</c:v>
                </c:pt>
                <c:pt idx="11754">
                  <c:v>31.827777777777779</c:v>
                </c:pt>
                <c:pt idx="11755">
                  <c:v>32.327777777777776</c:v>
                </c:pt>
                <c:pt idx="11756">
                  <c:v>32.588888888888889</c:v>
                </c:pt>
                <c:pt idx="11757">
                  <c:v>32.199999999999996</c:v>
                </c:pt>
                <c:pt idx="11758">
                  <c:v>32.172222222222217</c:v>
                </c:pt>
                <c:pt idx="11759">
                  <c:v>33.277777777777779</c:v>
                </c:pt>
                <c:pt idx="11760">
                  <c:v>33.638888888888886</c:v>
                </c:pt>
                <c:pt idx="11761">
                  <c:v>32.572222222222216</c:v>
                </c:pt>
                <c:pt idx="11762">
                  <c:v>33.211111111111109</c:v>
                </c:pt>
                <c:pt idx="11763">
                  <c:v>33.411111111111111</c:v>
                </c:pt>
                <c:pt idx="11764">
                  <c:v>33.377777777777773</c:v>
                </c:pt>
                <c:pt idx="11765">
                  <c:v>34.288888888888884</c:v>
                </c:pt>
                <c:pt idx="11766">
                  <c:v>34.411111111111111</c:v>
                </c:pt>
                <c:pt idx="11767">
                  <c:v>34.377777777777773</c:v>
                </c:pt>
                <c:pt idx="11768">
                  <c:v>34.072222222222223</c:v>
                </c:pt>
                <c:pt idx="11769">
                  <c:v>34.56111111111111</c:v>
                </c:pt>
                <c:pt idx="11770">
                  <c:v>34.62222222222222</c:v>
                </c:pt>
                <c:pt idx="11771">
                  <c:v>33.122222222222227</c:v>
                </c:pt>
                <c:pt idx="11772">
                  <c:v>30.15</c:v>
                </c:pt>
                <c:pt idx="11773">
                  <c:v>28.061111111111114</c:v>
                </c:pt>
                <c:pt idx="11774">
                  <c:v>25.811111111111106</c:v>
                </c:pt>
                <c:pt idx="11775">
                  <c:v>24.461111111111112</c:v>
                </c:pt>
                <c:pt idx="11776">
                  <c:v>23.75</c:v>
                </c:pt>
                <c:pt idx="11777">
                  <c:v>23.888888888888889</c:v>
                </c:pt>
                <c:pt idx="11778">
                  <c:v>23.472222222222221</c:v>
                </c:pt>
                <c:pt idx="11779">
                  <c:v>23.227777777777778</c:v>
                </c:pt>
                <c:pt idx="11780">
                  <c:v>23.438888888888886</c:v>
                </c:pt>
                <c:pt idx="11781">
                  <c:v>23.888888888888889</c:v>
                </c:pt>
                <c:pt idx="11782">
                  <c:v>24.111111111111114</c:v>
                </c:pt>
                <c:pt idx="11783">
                  <c:v>24.477777777777778</c:v>
                </c:pt>
                <c:pt idx="11784">
                  <c:v>24.722222222222221</c:v>
                </c:pt>
                <c:pt idx="11785">
                  <c:v>24.688888888888886</c:v>
                </c:pt>
                <c:pt idx="11786">
                  <c:v>24.499999999999996</c:v>
                </c:pt>
                <c:pt idx="11787">
                  <c:v>24.277777777777779</c:v>
                </c:pt>
                <c:pt idx="11788">
                  <c:v>23.87777777777778</c:v>
                </c:pt>
                <c:pt idx="11789">
                  <c:v>23.338888888888892</c:v>
                </c:pt>
                <c:pt idx="11790">
                  <c:v>23.138888888888893</c:v>
                </c:pt>
                <c:pt idx="11791">
                  <c:v>23.200000000000003</c:v>
                </c:pt>
                <c:pt idx="11792">
                  <c:v>23.249999999999996</c:v>
                </c:pt>
                <c:pt idx="11793">
                  <c:v>22.977777777777778</c:v>
                </c:pt>
                <c:pt idx="11794">
                  <c:v>22.75</c:v>
                </c:pt>
                <c:pt idx="11795">
                  <c:v>22.522222222222226</c:v>
                </c:pt>
                <c:pt idx="11796">
                  <c:v>22.56111111111111</c:v>
                </c:pt>
                <c:pt idx="11797">
                  <c:v>22.522222222222226</c:v>
                </c:pt>
                <c:pt idx="11798">
                  <c:v>22.522222222222226</c:v>
                </c:pt>
                <c:pt idx="11799">
                  <c:v>22.31111111111111</c:v>
                </c:pt>
                <c:pt idx="11800">
                  <c:v>22.338888888888885</c:v>
                </c:pt>
                <c:pt idx="11801">
                  <c:v>22.361111111111111</c:v>
                </c:pt>
                <c:pt idx="11802">
                  <c:v>22.211111111111112</c:v>
                </c:pt>
                <c:pt idx="11803">
                  <c:v>22.188888888888886</c:v>
                </c:pt>
                <c:pt idx="11804">
                  <c:v>22.199999999999996</c:v>
                </c:pt>
                <c:pt idx="11805">
                  <c:v>22.327777777777776</c:v>
                </c:pt>
                <c:pt idx="11806">
                  <c:v>22.600000000000005</c:v>
                </c:pt>
                <c:pt idx="11807">
                  <c:v>22.488888888888891</c:v>
                </c:pt>
                <c:pt idx="11808">
                  <c:v>22.35</c:v>
                </c:pt>
                <c:pt idx="11809">
                  <c:v>22.161111111111111</c:v>
                </c:pt>
                <c:pt idx="11810">
                  <c:v>21.950000000000003</c:v>
                </c:pt>
                <c:pt idx="11811">
                  <c:v>21.827777777777779</c:v>
                </c:pt>
                <c:pt idx="11812">
                  <c:v>21.750000000000004</c:v>
                </c:pt>
                <c:pt idx="11813">
                  <c:v>21.711111111111109</c:v>
                </c:pt>
                <c:pt idx="11814">
                  <c:v>21.677777777777774</c:v>
                </c:pt>
                <c:pt idx="11815">
                  <c:v>21.711111111111109</c:v>
                </c:pt>
                <c:pt idx="11816">
                  <c:v>21.599999999999998</c:v>
                </c:pt>
                <c:pt idx="11817">
                  <c:v>21.611111111111114</c:v>
                </c:pt>
                <c:pt idx="11818">
                  <c:v>21.661111111111108</c:v>
                </c:pt>
                <c:pt idx="11819">
                  <c:v>21.65</c:v>
                </c:pt>
                <c:pt idx="11820">
                  <c:v>21.638888888888889</c:v>
                </c:pt>
                <c:pt idx="11821">
                  <c:v>21.527777777777779</c:v>
                </c:pt>
                <c:pt idx="11822">
                  <c:v>21.511111111111109</c:v>
                </c:pt>
                <c:pt idx="11823">
                  <c:v>21.511111111111109</c:v>
                </c:pt>
                <c:pt idx="11824">
                  <c:v>21.572222222222219</c:v>
                </c:pt>
                <c:pt idx="11825">
                  <c:v>21.43888888888889</c:v>
                </c:pt>
                <c:pt idx="11826">
                  <c:v>21.488888888888891</c:v>
                </c:pt>
                <c:pt idx="11827">
                  <c:v>21.550000000000004</c:v>
                </c:pt>
                <c:pt idx="11828">
                  <c:v>21.472222222222225</c:v>
                </c:pt>
                <c:pt idx="11829">
                  <c:v>21.427777777777774</c:v>
                </c:pt>
                <c:pt idx="11830">
                  <c:v>21.411111111111115</c:v>
                </c:pt>
                <c:pt idx="11831">
                  <c:v>21.43888888888889</c:v>
                </c:pt>
                <c:pt idx="11832">
                  <c:v>21.522222222222219</c:v>
                </c:pt>
                <c:pt idx="11833">
                  <c:v>21.872222222222224</c:v>
                </c:pt>
                <c:pt idx="11834">
                  <c:v>22.522222222222226</c:v>
                </c:pt>
                <c:pt idx="11835">
                  <c:v>23.238888888888887</c:v>
                </c:pt>
                <c:pt idx="11836">
                  <c:v>23.95</c:v>
                </c:pt>
                <c:pt idx="11837">
                  <c:v>25</c:v>
                </c:pt>
                <c:pt idx="11838">
                  <c:v>25.772222222222222</c:v>
                </c:pt>
                <c:pt idx="11839">
                  <c:v>26.4</c:v>
                </c:pt>
                <c:pt idx="11840">
                  <c:v>27.3</c:v>
                </c:pt>
                <c:pt idx="11841">
                  <c:v>27.9</c:v>
                </c:pt>
                <c:pt idx="11842">
                  <c:v>28.138888888888893</c:v>
                </c:pt>
                <c:pt idx="11843">
                  <c:v>28.727777777777774</c:v>
                </c:pt>
                <c:pt idx="11844">
                  <c:v>29.238888888888887</c:v>
                </c:pt>
                <c:pt idx="11845">
                  <c:v>29.477777777777778</c:v>
                </c:pt>
                <c:pt idx="11846">
                  <c:v>30.027777777777775</c:v>
                </c:pt>
                <c:pt idx="11847">
                  <c:v>30.572222222222223</c:v>
                </c:pt>
                <c:pt idx="11848">
                  <c:v>30.372222222222224</c:v>
                </c:pt>
                <c:pt idx="11849">
                  <c:v>31.750000000000004</c:v>
                </c:pt>
                <c:pt idx="11850">
                  <c:v>31.288888888888884</c:v>
                </c:pt>
                <c:pt idx="11851">
                  <c:v>31.277777777777775</c:v>
                </c:pt>
                <c:pt idx="11852">
                  <c:v>32.211111111111116</c:v>
                </c:pt>
                <c:pt idx="11853">
                  <c:v>31.222222222222221</c:v>
                </c:pt>
                <c:pt idx="11854">
                  <c:v>31.227777777777774</c:v>
                </c:pt>
                <c:pt idx="11855">
                  <c:v>31.31111111111111</c:v>
                </c:pt>
                <c:pt idx="11856">
                  <c:v>31.727777777777778</c:v>
                </c:pt>
                <c:pt idx="11857">
                  <c:v>32.861111111111114</c:v>
                </c:pt>
                <c:pt idx="11858">
                  <c:v>33.022222222222219</c:v>
                </c:pt>
                <c:pt idx="11859">
                  <c:v>33.477777777777781</c:v>
                </c:pt>
                <c:pt idx="11860">
                  <c:v>32.699999999999996</c:v>
                </c:pt>
                <c:pt idx="11861">
                  <c:v>33.43888888888889</c:v>
                </c:pt>
                <c:pt idx="11862">
                  <c:v>33.85</c:v>
                </c:pt>
                <c:pt idx="11863">
                  <c:v>33.65</c:v>
                </c:pt>
                <c:pt idx="11864">
                  <c:v>34.072222222222223</c:v>
                </c:pt>
                <c:pt idx="11865">
                  <c:v>34.761111111111106</c:v>
                </c:pt>
                <c:pt idx="11866">
                  <c:v>34.12777777777778</c:v>
                </c:pt>
                <c:pt idx="11867">
                  <c:v>34.638888888888886</c:v>
                </c:pt>
                <c:pt idx="11868">
                  <c:v>30.761111111111113</c:v>
                </c:pt>
                <c:pt idx="11869">
                  <c:v>30.4</c:v>
                </c:pt>
                <c:pt idx="11870">
                  <c:v>29.650000000000002</c:v>
                </c:pt>
                <c:pt idx="11871">
                  <c:v>27.800000000000004</c:v>
                </c:pt>
                <c:pt idx="11872">
                  <c:v>27.211111111111112</c:v>
                </c:pt>
                <c:pt idx="11873">
                  <c:v>26.972222222222221</c:v>
                </c:pt>
                <c:pt idx="11874">
                  <c:v>26.06111111111111</c:v>
                </c:pt>
                <c:pt idx="11875">
                  <c:v>24.772222222222222</c:v>
                </c:pt>
                <c:pt idx="11876">
                  <c:v>24.627777777777776</c:v>
                </c:pt>
                <c:pt idx="11877">
                  <c:v>24.299999999999997</c:v>
                </c:pt>
                <c:pt idx="11878">
                  <c:v>23.9</c:v>
                </c:pt>
                <c:pt idx="11879">
                  <c:v>23.677777777777781</c:v>
                </c:pt>
                <c:pt idx="11880">
                  <c:v>23.68888888888889</c:v>
                </c:pt>
                <c:pt idx="11881">
                  <c:v>23.672222222222221</c:v>
                </c:pt>
                <c:pt idx="11882">
                  <c:v>23.627777777777776</c:v>
                </c:pt>
                <c:pt idx="11883">
                  <c:v>23.55</c:v>
                </c:pt>
                <c:pt idx="11884">
                  <c:v>23.677777777777781</c:v>
                </c:pt>
                <c:pt idx="11885">
                  <c:v>23.861111111111111</c:v>
                </c:pt>
                <c:pt idx="11886">
                  <c:v>23.87222222222222</c:v>
                </c:pt>
                <c:pt idx="11887">
                  <c:v>23.9</c:v>
                </c:pt>
                <c:pt idx="11888">
                  <c:v>23.87222222222222</c:v>
                </c:pt>
                <c:pt idx="11889">
                  <c:v>23.850000000000005</c:v>
                </c:pt>
                <c:pt idx="11890">
                  <c:v>23.850000000000005</c:v>
                </c:pt>
                <c:pt idx="11891">
                  <c:v>23.738888888888891</c:v>
                </c:pt>
                <c:pt idx="11892">
                  <c:v>23.722222222222225</c:v>
                </c:pt>
                <c:pt idx="11893">
                  <c:v>23.649999999999995</c:v>
                </c:pt>
                <c:pt idx="11894">
                  <c:v>23.577777777777776</c:v>
                </c:pt>
                <c:pt idx="11895">
                  <c:v>23.55</c:v>
                </c:pt>
                <c:pt idx="11896">
                  <c:v>23.627777777777776</c:v>
                </c:pt>
                <c:pt idx="11897">
                  <c:v>23.577777777777776</c:v>
                </c:pt>
                <c:pt idx="11898">
                  <c:v>23.477777777777781</c:v>
                </c:pt>
                <c:pt idx="11899">
                  <c:v>23.461111111111112</c:v>
                </c:pt>
                <c:pt idx="11900">
                  <c:v>23.427777777777777</c:v>
                </c:pt>
                <c:pt idx="11901">
                  <c:v>23.322222222222223</c:v>
                </c:pt>
                <c:pt idx="11902">
                  <c:v>23.322222222222223</c:v>
                </c:pt>
                <c:pt idx="11903">
                  <c:v>23.299999999999997</c:v>
                </c:pt>
                <c:pt idx="11904">
                  <c:v>23.111111111111107</c:v>
                </c:pt>
                <c:pt idx="11905">
                  <c:v>22.927777777777774</c:v>
                </c:pt>
                <c:pt idx="11906">
                  <c:v>22.827777777777779</c:v>
                </c:pt>
                <c:pt idx="11907">
                  <c:v>22.838888888888889</c:v>
                </c:pt>
                <c:pt idx="11908">
                  <c:v>22.75</c:v>
                </c:pt>
                <c:pt idx="11909">
                  <c:v>22.661111111111115</c:v>
                </c:pt>
                <c:pt idx="11910">
                  <c:v>22.600000000000005</c:v>
                </c:pt>
                <c:pt idx="11911">
                  <c:v>22.677777777777774</c:v>
                </c:pt>
                <c:pt idx="11912">
                  <c:v>22.7</c:v>
                </c:pt>
                <c:pt idx="11913">
                  <c:v>22.588888888888885</c:v>
                </c:pt>
                <c:pt idx="11914">
                  <c:v>22.62777777777778</c:v>
                </c:pt>
                <c:pt idx="11915">
                  <c:v>22.527777777777775</c:v>
                </c:pt>
                <c:pt idx="11916">
                  <c:v>22.45</c:v>
                </c:pt>
                <c:pt idx="11917">
                  <c:v>22.577777777777779</c:v>
                </c:pt>
                <c:pt idx="11918">
                  <c:v>22.45</c:v>
                </c:pt>
                <c:pt idx="11919">
                  <c:v>22.37222222222222</c:v>
                </c:pt>
                <c:pt idx="11920">
                  <c:v>22.177777777777777</c:v>
                </c:pt>
                <c:pt idx="11921">
                  <c:v>22.127777777777776</c:v>
                </c:pt>
                <c:pt idx="11922">
                  <c:v>22.272222222222222</c:v>
                </c:pt>
                <c:pt idx="11923">
                  <c:v>21.888888888888893</c:v>
                </c:pt>
                <c:pt idx="11924">
                  <c:v>21.849999999999998</c:v>
                </c:pt>
                <c:pt idx="11925">
                  <c:v>21.938888888888886</c:v>
                </c:pt>
                <c:pt idx="11926">
                  <c:v>21.738888888888887</c:v>
                </c:pt>
                <c:pt idx="11927">
                  <c:v>21.777777777777779</c:v>
                </c:pt>
                <c:pt idx="11928">
                  <c:v>21.811111111111114</c:v>
                </c:pt>
                <c:pt idx="11929">
                  <c:v>22.072222222222223</c:v>
                </c:pt>
                <c:pt idx="11930">
                  <c:v>22.800000000000004</c:v>
                </c:pt>
                <c:pt idx="11931">
                  <c:v>23.438888888888886</c:v>
                </c:pt>
                <c:pt idx="11932">
                  <c:v>23.488888888888891</c:v>
                </c:pt>
                <c:pt idx="11933">
                  <c:v>24.4</c:v>
                </c:pt>
                <c:pt idx="11934">
                  <c:v>25.877777777777776</c:v>
                </c:pt>
                <c:pt idx="11935">
                  <c:v>27.061111111111106</c:v>
                </c:pt>
                <c:pt idx="11936">
                  <c:v>27.838888888888889</c:v>
                </c:pt>
                <c:pt idx="11937">
                  <c:v>28.261111111111113</c:v>
                </c:pt>
                <c:pt idx="11938">
                  <c:v>28.288888888888888</c:v>
                </c:pt>
                <c:pt idx="11939">
                  <c:v>29.15</c:v>
                </c:pt>
                <c:pt idx="11940">
                  <c:v>29.277777777777779</c:v>
                </c:pt>
                <c:pt idx="11941">
                  <c:v>29.949999999999996</c:v>
                </c:pt>
                <c:pt idx="11942">
                  <c:v>30.277777777777779</c:v>
                </c:pt>
                <c:pt idx="11943">
                  <c:v>30.322222222222219</c:v>
                </c:pt>
                <c:pt idx="11944">
                  <c:v>30.31111111111111</c:v>
                </c:pt>
                <c:pt idx="11945">
                  <c:v>30.65</c:v>
                </c:pt>
                <c:pt idx="11946">
                  <c:v>31.127777777777776</c:v>
                </c:pt>
                <c:pt idx="11947">
                  <c:v>31.611111111111114</c:v>
                </c:pt>
                <c:pt idx="11948">
                  <c:v>32.25</c:v>
                </c:pt>
                <c:pt idx="11949">
                  <c:v>31.750000000000004</c:v>
                </c:pt>
                <c:pt idx="11950">
                  <c:v>32.411111111111111</c:v>
                </c:pt>
                <c:pt idx="11951">
                  <c:v>32.5</c:v>
                </c:pt>
                <c:pt idx="11952">
                  <c:v>32.427777777777777</c:v>
                </c:pt>
                <c:pt idx="11953">
                  <c:v>32.93888888888889</c:v>
                </c:pt>
                <c:pt idx="11954">
                  <c:v>33</c:v>
                </c:pt>
                <c:pt idx="11955">
                  <c:v>33.127777777777773</c:v>
                </c:pt>
                <c:pt idx="11956">
                  <c:v>33.677777777777777</c:v>
                </c:pt>
                <c:pt idx="11957">
                  <c:v>33.249999999999993</c:v>
                </c:pt>
                <c:pt idx="11958">
                  <c:v>32.277777777777771</c:v>
                </c:pt>
                <c:pt idx="11959">
                  <c:v>26.761111111111113</c:v>
                </c:pt>
                <c:pt idx="11960">
                  <c:v>25.811111111111106</c:v>
                </c:pt>
                <c:pt idx="11961">
                  <c:v>25.977777777777781</c:v>
                </c:pt>
                <c:pt idx="11962">
                  <c:v>26.177777777777781</c:v>
                </c:pt>
                <c:pt idx="11963">
                  <c:v>26.711111111111109</c:v>
                </c:pt>
                <c:pt idx="11964">
                  <c:v>27.127777777777776</c:v>
                </c:pt>
                <c:pt idx="11965">
                  <c:v>27.872222222222224</c:v>
                </c:pt>
                <c:pt idx="11966">
                  <c:v>29.038888888888884</c:v>
                </c:pt>
                <c:pt idx="11967">
                  <c:v>29.322222222222223</c:v>
                </c:pt>
                <c:pt idx="11968">
                  <c:v>28.438888888888886</c:v>
                </c:pt>
                <c:pt idx="11969">
                  <c:v>28.361111111111107</c:v>
                </c:pt>
                <c:pt idx="11970">
                  <c:v>29.450000000000003</c:v>
                </c:pt>
                <c:pt idx="11971">
                  <c:v>30.477777777777778</c:v>
                </c:pt>
                <c:pt idx="11972">
                  <c:v>30.827777777777776</c:v>
                </c:pt>
                <c:pt idx="11973">
                  <c:v>30.85</c:v>
                </c:pt>
                <c:pt idx="11974">
                  <c:v>30.300000000000004</c:v>
                </c:pt>
                <c:pt idx="11975">
                  <c:v>30.05</c:v>
                </c:pt>
                <c:pt idx="11976">
                  <c:v>29.827777777777776</c:v>
                </c:pt>
                <c:pt idx="11977">
                  <c:v>29.588888888888892</c:v>
                </c:pt>
                <c:pt idx="11978">
                  <c:v>29.322222222222223</c:v>
                </c:pt>
                <c:pt idx="11979">
                  <c:v>29.011111111111109</c:v>
                </c:pt>
                <c:pt idx="11980">
                  <c:v>28.711111111111116</c:v>
                </c:pt>
                <c:pt idx="11981">
                  <c:v>28.272222222222222</c:v>
                </c:pt>
                <c:pt idx="11982">
                  <c:v>27.800000000000004</c:v>
                </c:pt>
                <c:pt idx="11983">
                  <c:v>27.377777777777776</c:v>
                </c:pt>
                <c:pt idx="11984">
                  <c:v>26.750000000000004</c:v>
                </c:pt>
                <c:pt idx="11985">
                  <c:v>26.25</c:v>
                </c:pt>
                <c:pt idx="11986">
                  <c:v>26.072222222222226</c:v>
                </c:pt>
                <c:pt idx="11987">
                  <c:v>25.972222222222221</c:v>
                </c:pt>
                <c:pt idx="11988">
                  <c:v>25.727777777777778</c:v>
                </c:pt>
                <c:pt idx="11989">
                  <c:v>25.588888888888889</c:v>
                </c:pt>
                <c:pt idx="11990">
                  <c:v>25.672222222222217</c:v>
                </c:pt>
                <c:pt idx="11991">
                  <c:v>25.500000000000004</c:v>
                </c:pt>
                <c:pt idx="11992">
                  <c:v>25.4</c:v>
                </c:pt>
                <c:pt idx="11993">
                  <c:v>25.277777777777779</c:v>
                </c:pt>
                <c:pt idx="11994">
                  <c:v>25.222222222222225</c:v>
                </c:pt>
                <c:pt idx="11995">
                  <c:v>25.027777777777775</c:v>
                </c:pt>
                <c:pt idx="11996">
                  <c:v>24.977777777777774</c:v>
                </c:pt>
                <c:pt idx="11997">
                  <c:v>24.961111111111116</c:v>
                </c:pt>
                <c:pt idx="11998">
                  <c:v>25</c:v>
                </c:pt>
                <c:pt idx="11999">
                  <c:v>25</c:v>
                </c:pt>
                <c:pt idx="12000">
                  <c:v>24.972222222222221</c:v>
                </c:pt>
                <c:pt idx="12001">
                  <c:v>24.977777777777774</c:v>
                </c:pt>
                <c:pt idx="12002">
                  <c:v>24.911111111111111</c:v>
                </c:pt>
                <c:pt idx="12003">
                  <c:v>24.727777777777781</c:v>
                </c:pt>
                <c:pt idx="12004">
                  <c:v>24.549999999999997</c:v>
                </c:pt>
                <c:pt idx="12005">
                  <c:v>24.377777777777773</c:v>
                </c:pt>
                <c:pt idx="12006">
                  <c:v>24.2</c:v>
                </c:pt>
                <c:pt idx="12007">
                  <c:v>23.87777777777778</c:v>
                </c:pt>
                <c:pt idx="12008">
                  <c:v>23.68888888888889</c:v>
                </c:pt>
                <c:pt idx="12009">
                  <c:v>23.527777777777775</c:v>
                </c:pt>
                <c:pt idx="12010">
                  <c:v>23.377777777777776</c:v>
                </c:pt>
                <c:pt idx="12011">
                  <c:v>23.372222222222216</c:v>
                </c:pt>
                <c:pt idx="12012">
                  <c:v>23.338888888888892</c:v>
                </c:pt>
                <c:pt idx="12013">
                  <c:v>23.161111111111108</c:v>
                </c:pt>
                <c:pt idx="12014">
                  <c:v>23.049999999999997</c:v>
                </c:pt>
                <c:pt idx="12015">
                  <c:v>23.077777777777779</c:v>
                </c:pt>
                <c:pt idx="12016">
                  <c:v>23.077777777777779</c:v>
                </c:pt>
                <c:pt idx="12017">
                  <c:v>23.172222222222217</c:v>
                </c:pt>
                <c:pt idx="12018">
                  <c:v>23.150000000000002</c:v>
                </c:pt>
                <c:pt idx="12019">
                  <c:v>23.138888888888893</c:v>
                </c:pt>
                <c:pt idx="12020">
                  <c:v>23.288888888888888</c:v>
                </c:pt>
                <c:pt idx="12021">
                  <c:v>23.327777777777776</c:v>
                </c:pt>
                <c:pt idx="12022">
                  <c:v>23.311111111111106</c:v>
                </c:pt>
                <c:pt idx="12023">
                  <c:v>23.322222222222223</c:v>
                </c:pt>
                <c:pt idx="12024">
                  <c:v>23.449999999999996</c:v>
                </c:pt>
                <c:pt idx="12025">
                  <c:v>23.672222222222221</c:v>
                </c:pt>
                <c:pt idx="12026">
                  <c:v>24.022222222222219</c:v>
                </c:pt>
                <c:pt idx="12027">
                  <c:v>24.727777777777781</c:v>
                </c:pt>
                <c:pt idx="12028">
                  <c:v>25.088888888888885</c:v>
                </c:pt>
                <c:pt idx="12029">
                  <c:v>25.500000000000004</c:v>
                </c:pt>
                <c:pt idx="12030">
                  <c:v>26.222222222222221</c:v>
                </c:pt>
                <c:pt idx="12031">
                  <c:v>26.738888888888887</c:v>
                </c:pt>
                <c:pt idx="12032">
                  <c:v>27.049999999999997</c:v>
                </c:pt>
                <c:pt idx="12033">
                  <c:v>26.68888888888889</c:v>
                </c:pt>
                <c:pt idx="12034">
                  <c:v>27.427777777777781</c:v>
                </c:pt>
                <c:pt idx="12035">
                  <c:v>27.849999999999998</c:v>
                </c:pt>
                <c:pt idx="12036">
                  <c:v>28.511111111111106</c:v>
                </c:pt>
                <c:pt idx="12037">
                  <c:v>29.222222222222218</c:v>
                </c:pt>
                <c:pt idx="12038">
                  <c:v>29.961111111111116</c:v>
                </c:pt>
                <c:pt idx="12039">
                  <c:v>29.738888888888887</c:v>
                </c:pt>
                <c:pt idx="12040">
                  <c:v>29.588888888888892</c:v>
                </c:pt>
                <c:pt idx="12041">
                  <c:v>29.972222222222221</c:v>
                </c:pt>
                <c:pt idx="12042">
                  <c:v>30.938888888888886</c:v>
                </c:pt>
                <c:pt idx="12043">
                  <c:v>31.288888888888884</c:v>
                </c:pt>
                <c:pt idx="12044">
                  <c:v>31.799999999999997</c:v>
                </c:pt>
                <c:pt idx="12045">
                  <c:v>31.599999999999998</c:v>
                </c:pt>
                <c:pt idx="12046">
                  <c:v>32.027777777777779</c:v>
                </c:pt>
                <c:pt idx="12047">
                  <c:v>33.138888888888893</c:v>
                </c:pt>
                <c:pt idx="12048">
                  <c:v>33.65</c:v>
                </c:pt>
                <c:pt idx="12049">
                  <c:v>33.411111111111111</c:v>
                </c:pt>
                <c:pt idx="12050">
                  <c:v>30.288888888888884</c:v>
                </c:pt>
                <c:pt idx="12051">
                  <c:v>25.599999999999998</c:v>
                </c:pt>
                <c:pt idx="12052">
                  <c:v>25.488888888888887</c:v>
                </c:pt>
                <c:pt idx="12053">
                  <c:v>25.638888888888893</c:v>
                </c:pt>
                <c:pt idx="12054">
                  <c:v>25.727777777777778</c:v>
                </c:pt>
                <c:pt idx="12055">
                  <c:v>25.588888888888889</c:v>
                </c:pt>
                <c:pt idx="12056">
                  <c:v>25.43888888888889</c:v>
                </c:pt>
                <c:pt idx="12057">
                  <c:v>25.43888888888889</c:v>
                </c:pt>
                <c:pt idx="12058">
                  <c:v>25.477777777777778</c:v>
                </c:pt>
                <c:pt idx="12059">
                  <c:v>25.572222222222223</c:v>
                </c:pt>
                <c:pt idx="12060">
                  <c:v>25.772222222222222</c:v>
                </c:pt>
                <c:pt idx="12061">
                  <c:v>25.988888888888887</c:v>
                </c:pt>
                <c:pt idx="12062">
                  <c:v>26.511111111111109</c:v>
                </c:pt>
                <c:pt idx="12063">
                  <c:v>27.072222222222223</c:v>
                </c:pt>
                <c:pt idx="12064">
                  <c:v>27.249999999999996</c:v>
                </c:pt>
                <c:pt idx="12065">
                  <c:v>27.577777777777776</c:v>
                </c:pt>
                <c:pt idx="12066">
                  <c:v>27.522222222222226</c:v>
                </c:pt>
                <c:pt idx="12067">
                  <c:v>27.65</c:v>
                </c:pt>
                <c:pt idx="12068">
                  <c:v>27.56111111111111</c:v>
                </c:pt>
                <c:pt idx="12069">
                  <c:v>27.62777777777778</c:v>
                </c:pt>
                <c:pt idx="12070">
                  <c:v>27.800000000000004</c:v>
                </c:pt>
                <c:pt idx="12071">
                  <c:v>28.027777777777779</c:v>
                </c:pt>
                <c:pt idx="12072">
                  <c:v>28.077777777777779</c:v>
                </c:pt>
                <c:pt idx="12073">
                  <c:v>28.000000000000004</c:v>
                </c:pt>
                <c:pt idx="12074">
                  <c:v>27.827777777777779</c:v>
                </c:pt>
                <c:pt idx="12075">
                  <c:v>27.577777777777776</c:v>
                </c:pt>
                <c:pt idx="12076">
                  <c:v>27.35</c:v>
                </c:pt>
                <c:pt idx="12077">
                  <c:v>27.1</c:v>
                </c:pt>
                <c:pt idx="12078">
                  <c:v>26.750000000000004</c:v>
                </c:pt>
                <c:pt idx="12079">
                  <c:v>26.638888888888889</c:v>
                </c:pt>
                <c:pt idx="12080">
                  <c:v>26.56111111111111</c:v>
                </c:pt>
                <c:pt idx="12081">
                  <c:v>26.488888888888891</c:v>
                </c:pt>
                <c:pt idx="12082">
                  <c:v>26.338888888888885</c:v>
                </c:pt>
                <c:pt idx="12083">
                  <c:v>26.227777777777774</c:v>
                </c:pt>
                <c:pt idx="12084">
                  <c:v>26.077777777777776</c:v>
                </c:pt>
                <c:pt idx="12085">
                  <c:v>26.011111111111106</c:v>
                </c:pt>
                <c:pt idx="12086">
                  <c:v>25.972222222222221</c:v>
                </c:pt>
                <c:pt idx="12087">
                  <c:v>25.949999999999996</c:v>
                </c:pt>
                <c:pt idx="12088">
                  <c:v>25.861111111111107</c:v>
                </c:pt>
                <c:pt idx="12089">
                  <c:v>25.799999999999997</c:v>
                </c:pt>
                <c:pt idx="12090">
                  <c:v>25.672222222222217</c:v>
                </c:pt>
                <c:pt idx="12091">
                  <c:v>25.661111111111108</c:v>
                </c:pt>
                <c:pt idx="12092">
                  <c:v>25.599999999999998</c:v>
                </c:pt>
                <c:pt idx="12093">
                  <c:v>25.461111111111109</c:v>
                </c:pt>
                <c:pt idx="12094">
                  <c:v>25.238888888888891</c:v>
                </c:pt>
                <c:pt idx="12095">
                  <c:v>25.088888888888885</c:v>
                </c:pt>
                <c:pt idx="12096">
                  <c:v>25.111111111111111</c:v>
                </c:pt>
                <c:pt idx="12097">
                  <c:v>25.06111111111111</c:v>
                </c:pt>
                <c:pt idx="12098">
                  <c:v>24.911111111111111</c:v>
                </c:pt>
                <c:pt idx="12099">
                  <c:v>24.961111111111116</c:v>
                </c:pt>
                <c:pt idx="12100">
                  <c:v>25.05</c:v>
                </c:pt>
                <c:pt idx="12101">
                  <c:v>24.972222222222221</c:v>
                </c:pt>
                <c:pt idx="12102">
                  <c:v>24.877777777777776</c:v>
                </c:pt>
                <c:pt idx="12103">
                  <c:v>24.699999999999996</c:v>
                </c:pt>
                <c:pt idx="12104">
                  <c:v>24.549999999999997</c:v>
                </c:pt>
                <c:pt idx="12105">
                  <c:v>24.322222222222223</c:v>
                </c:pt>
                <c:pt idx="12106">
                  <c:v>24.12777777777778</c:v>
                </c:pt>
                <c:pt idx="12107">
                  <c:v>24</c:v>
                </c:pt>
                <c:pt idx="12108">
                  <c:v>23.827777777777779</c:v>
                </c:pt>
                <c:pt idx="12109">
                  <c:v>23.722222222222225</c:v>
                </c:pt>
                <c:pt idx="12110">
                  <c:v>23.55</c:v>
                </c:pt>
                <c:pt idx="12111">
                  <c:v>23.661111111111111</c:v>
                </c:pt>
                <c:pt idx="12112">
                  <c:v>23.588888888888885</c:v>
                </c:pt>
                <c:pt idx="12113">
                  <c:v>23.461111111111112</c:v>
                </c:pt>
                <c:pt idx="12114">
                  <c:v>23.377777777777776</c:v>
                </c:pt>
                <c:pt idx="12115">
                  <c:v>23.427777777777777</c:v>
                </c:pt>
                <c:pt idx="12116">
                  <c:v>23.438888888888886</c:v>
                </c:pt>
                <c:pt idx="12117">
                  <c:v>23.438888888888886</c:v>
                </c:pt>
                <c:pt idx="12118">
                  <c:v>23.449999999999996</c:v>
                </c:pt>
                <c:pt idx="12119">
                  <c:v>23.472222222222221</c:v>
                </c:pt>
                <c:pt idx="12120">
                  <c:v>23.461111111111112</c:v>
                </c:pt>
                <c:pt idx="12121">
                  <c:v>23.6</c:v>
                </c:pt>
                <c:pt idx="12122">
                  <c:v>23.911111111111115</c:v>
                </c:pt>
                <c:pt idx="12123">
                  <c:v>24.499999999999996</c:v>
                </c:pt>
                <c:pt idx="12124">
                  <c:v>25.05</c:v>
                </c:pt>
                <c:pt idx="12125">
                  <c:v>25.572222222222223</c:v>
                </c:pt>
                <c:pt idx="12126">
                  <c:v>26.199999999999996</c:v>
                </c:pt>
                <c:pt idx="12127">
                  <c:v>27.388888888888886</c:v>
                </c:pt>
                <c:pt idx="12128">
                  <c:v>27.511111111111109</c:v>
                </c:pt>
                <c:pt idx="12129">
                  <c:v>27.538888888888884</c:v>
                </c:pt>
                <c:pt idx="12130">
                  <c:v>28.62222222222222</c:v>
                </c:pt>
                <c:pt idx="12131">
                  <c:v>29.299999999999997</c:v>
                </c:pt>
                <c:pt idx="12132">
                  <c:v>29.761111111111106</c:v>
                </c:pt>
                <c:pt idx="12133">
                  <c:v>30.161111111111115</c:v>
                </c:pt>
                <c:pt idx="12134">
                  <c:v>30.18888888888889</c:v>
                </c:pt>
                <c:pt idx="12135">
                  <c:v>30.18888888888889</c:v>
                </c:pt>
                <c:pt idx="12136">
                  <c:v>31.149999999999995</c:v>
                </c:pt>
                <c:pt idx="12137">
                  <c:v>31.911111111111108</c:v>
                </c:pt>
                <c:pt idx="12138">
                  <c:v>31.722222222222218</c:v>
                </c:pt>
                <c:pt idx="12139">
                  <c:v>32.077777777777776</c:v>
                </c:pt>
                <c:pt idx="12140">
                  <c:v>31.922222222222217</c:v>
                </c:pt>
                <c:pt idx="12141">
                  <c:v>31.877777777777773</c:v>
                </c:pt>
                <c:pt idx="12142">
                  <c:v>32.711111111111109</c:v>
                </c:pt>
                <c:pt idx="12143">
                  <c:v>32.81111111111111</c:v>
                </c:pt>
                <c:pt idx="12144">
                  <c:v>33.1</c:v>
                </c:pt>
                <c:pt idx="12145">
                  <c:v>33.049999999999997</c:v>
                </c:pt>
                <c:pt idx="12146">
                  <c:v>33.322222222222223</c:v>
                </c:pt>
                <c:pt idx="12147">
                  <c:v>33.088888888888889</c:v>
                </c:pt>
                <c:pt idx="12148">
                  <c:v>33.472222222222221</c:v>
                </c:pt>
                <c:pt idx="12149">
                  <c:v>32.449999999999996</c:v>
                </c:pt>
                <c:pt idx="12150">
                  <c:v>33.322222222222223</c:v>
                </c:pt>
                <c:pt idx="12151">
                  <c:v>33.077777777777783</c:v>
                </c:pt>
                <c:pt idx="12152">
                  <c:v>34.438888888888883</c:v>
                </c:pt>
                <c:pt idx="12153">
                  <c:v>33.049999999999997</c:v>
                </c:pt>
                <c:pt idx="12154">
                  <c:v>33.6</c:v>
                </c:pt>
                <c:pt idx="12155">
                  <c:v>32.361111111111107</c:v>
                </c:pt>
                <c:pt idx="12156">
                  <c:v>33.411111111111111</c:v>
                </c:pt>
                <c:pt idx="12157">
                  <c:v>33.888888888888886</c:v>
                </c:pt>
                <c:pt idx="12158">
                  <c:v>34.25</c:v>
                </c:pt>
                <c:pt idx="12159">
                  <c:v>33.022222222222219</c:v>
                </c:pt>
                <c:pt idx="12160">
                  <c:v>31.888888888888893</c:v>
                </c:pt>
                <c:pt idx="12161">
                  <c:v>28.6</c:v>
                </c:pt>
                <c:pt idx="12162">
                  <c:v>27.222222222222221</c:v>
                </c:pt>
                <c:pt idx="12163">
                  <c:v>27.95</c:v>
                </c:pt>
                <c:pt idx="12164">
                  <c:v>28.138888888888893</c:v>
                </c:pt>
                <c:pt idx="12165">
                  <c:v>27.777777777777779</c:v>
                </c:pt>
                <c:pt idx="12166">
                  <c:v>27.56111111111111</c:v>
                </c:pt>
                <c:pt idx="12167">
                  <c:v>27.461111111111116</c:v>
                </c:pt>
                <c:pt idx="12168">
                  <c:v>27.261111111111106</c:v>
                </c:pt>
                <c:pt idx="12169">
                  <c:v>27.088888888888892</c:v>
                </c:pt>
                <c:pt idx="12170">
                  <c:v>27.3</c:v>
                </c:pt>
                <c:pt idx="12171">
                  <c:v>27.3</c:v>
                </c:pt>
                <c:pt idx="12172">
                  <c:v>27.3</c:v>
                </c:pt>
                <c:pt idx="12173">
                  <c:v>26.927777777777777</c:v>
                </c:pt>
                <c:pt idx="12174">
                  <c:v>26.750000000000004</c:v>
                </c:pt>
                <c:pt idx="12175">
                  <c:v>26.388888888888889</c:v>
                </c:pt>
                <c:pt idx="12176">
                  <c:v>26.06111111111111</c:v>
                </c:pt>
                <c:pt idx="12177">
                  <c:v>25.888888888888886</c:v>
                </c:pt>
                <c:pt idx="12178">
                  <c:v>25.672222222222217</c:v>
                </c:pt>
                <c:pt idx="12179">
                  <c:v>25.461111111111109</c:v>
                </c:pt>
                <c:pt idx="12180">
                  <c:v>25.277777777777779</c:v>
                </c:pt>
                <c:pt idx="12181">
                  <c:v>25.211111111111109</c:v>
                </c:pt>
                <c:pt idx="12182">
                  <c:v>25.12222222222222</c:v>
                </c:pt>
                <c:pt idx="12183">
                  <c:v>25.15</c:v>
                </c:pt>
                <c:pt idx="12184">
                  <c:v>25.288888888888884</c:v>
                </c:pt>
                <c:pt idx="12185">
                  <c:v>25.4</c:v>
                </c:pt>
                <c:pt idx="12186">
                  <c:v>25.31111111111111</c:v>
                </c:pt>
                <c:pt idx="12187">
                  <c:v>25.18888888888889</c:v>
                </c:pt>
                <c:pt idx="12188">
                  <c:v>24.972222222222221</c:v>
                </c:pt>
                <c:pt idx="12189">
                  <c:v>24.772222222222222</c:v>
                </c:pt>
                <c:pt idx="12190">
                  <c:v>24.572222222222223</c:v>
                </c:pt>
                <c:pt idx="12191">
                  <c:v>24.450000000000003</c:v>
                </c:pt>
                <c:pt idx="12192">
                  <c:v>24.372222222222224</c:v>
                </c:pt>
                <c:pt idx="12193">
                  <c:v>24.361111111111107</c:v>
                </c:pt>
                <c:pt idx="12194">
                  <c:v>24.288888888888888</c:v>
                </c:pt>
                <c:pt idx="12195">
                  <c:v>24.2</c:v>
                </c:pt>
                <c:pt idx="12196">
                  <c:v>24.050000000000004</c:v>
                </c:pt>
                <c:pt idx="12197">
                  <c:v>23.961111111111109</c:v>
                </c:pt>
                <c:pt idx="12198">
                  <c:v>23.861111111111111</c:v>
                </c:pt>
                <c:pt idx="12199">
                  <c:v>23.68888888888889</c:v>
                </c:pt>
                <c:pt idx="12200">
                  <c:v>23.62222222222222</c:v>
                </c:pt>
                <c:pt idx="12201">
                  <c:v>23.511111111111106</c:v>
                </c:pt>
                <c:pt idx="12202">
                  <c:v>23.461111111111112</c:v>
                </c:pt>
                <c:pt idx="12203">
                  <c:v>23.511111111111106</c:v>
                </c:pt>
                <c:pt idx="12204">
                  <c:v>23.477777777777781</c:v>
                </c:pt>
                <c:pt idx="12205">
                  <c:v>23.288888888888888</c:v>
                </c:pt>
                <c:pt idx="12206">
                  <c:v>23.327777777777776</c:v>
                </c:pt>
                <c:pt idx="12207">
                  <c:v>23.200000000000003</c:v>
                </c:pt>
                <c:pt idx="12208">
                  <c:v>23.138888888888893</c:v>
                </c:pt>
                <c:pt idx="12209">
                  <c:v>23.077777777777779</c:v>
                </c:pt>
                <c:pt idx="12210">
                  <c:v>23.172222222222217</c:v>
                </c:pt>
                <c:pt idx="12211">
                  <c:v>23.027777777777779</c:v>
                </c:pt>
                <c:pt idx="12212">
                  <c:v>22.961111111111109</c:v>
                </c:pt>
                <c:pt idx="12213">
                  <c:v>22.849999999999998</c:v>
                </c:pt>
                <c:pt idx="12214">
                  <c:v>22.872222222222224</c:v>
                </c:pt>
                <c:pt idx="12215">
                  <c:v>22.661111111111115</c:v>
                </c:pt>
                <c:pt idx="12216">
                  <c:v>22.788888888888888</c:v>
                </c:pt>
                <c:pt idx="12217">
                  <c:v>23.172222222222217</c:v>
                </c:pt>
                <c:pt idx="12218">
                  <c:v>23.727777777777774</c:v>
                </c:pt>
                <c:pt idx="12219">
                  <c:v>24.538888888888888</c:v>
                </c:pt>
                <c:pt idx="12220">
                  <c:v>25.388888888888889</c:v>
                </c:pt>
                <c:pt idx="12221">
                  <c:v>26.1</c:v>
                </c:pt>
                <c:pt idx="12222">
                  <c:v>26.68888888888889</c:v>
                </c:pt>
                <c:pt idx="12223">
                  <c:v>27.377777777777776</c:v>
                </c:pt>
                <c:pt idx="12224">
                  <c:v>27.961111111111109</c:v>
                </c:pt>
                <c:pt idx="12225">
                  <c:v>28.277777777777779</c:v>
                </c:pt>
                <c:pt idx="12226">
                  <c:v>28.572222222222226</c:v>
                </c:pt>
                <c:pt idx="12227">
                  <c:v>28.911111111111115</c:v>
                </c:pt>
                <c:pt idx="12228">
                  <c:v>29.172222222222224</c:v>
                </c:pt>
                <c:pt idx="12229">
                  <c:v>29.177777777777774</c:v>
                </c:pt>
                <c:pt idx="12230">
                  <c:v>29.638888888888886</c:v>
                </c:pt>
                <c:pt idx="12231">
                  <c:v>30.238888888888891</c:v>
                </c:pt>
                <c:pt idx="12232">
                  <c:v>30.777777777777779</c:v>
                </c:pt>
                <c:pt idx="12233">
                  <c:v>30.588888888888889</c:v>
                </c:pt>
                <c:pt idx="12234">
                  <c:v>31.088888888888885</c:v>
                </c:pt>
                <c:pt idx="12235">
                  <c:v>31.577777777777779</c:v>
                </c:pt>
                <c:pt idx="12236">
                  <c:v>32.12222222222222</c:v>
                </c:pt>
                <c:pt idx="12237">
                  <c:v>32.488888888888887</c:v>
                </c:pt>
                <c:pt idx="12238">
                  <c:v>32.288888888888891</c:v>
                </c:pt>
                <c:pt idx="12239">
                  <c:v>32.261111111111106</c:v>
                </c:pt>
                <c:pt idx="12240">
                  <c:v>32.988888888888887</c:v>
                </c:pt>
                <c:pt idx="12241">
                  <c:v>33.422222222222217</c:v>
                </c:pt>
                <c:pt idx="12242">
                  <c:v>33.35</c:v>
                </c:pt>
                <c:pt idx="12243">
                  <c:v>33.772222222222226</c:v>
                </c:pt>
                <c:pt idx="12244">
                  <c:v>33.87777777777778</c:v>
                </c:pt>
                <c:pt idx="12245">
                  <c:v>33.727777777777774</c:v>
                </c:pt>
                <c:pt idx="12246">
                  <c:v>33.027777777777779</c:v>
                </c:pt>
                <c:pt idx="12247">
                  <c:v>34.699999999999996</c:v>
                </c:pt>
                <c:pt idx="12248">
                  <c:v>34.450000000000003</c:v>
                </c:pt>
                <c:pt idx="12249">
                  <c:v>33.449999999999996</c:v>
                </c:pt>
                <c:pt idx="12250">
                  <c:v>34.68888888888889</c:v>
                </c:pt>
                <c:pt idx="12251">
                  <c:v>34.672222222222217</c:v>
                </c:pt>
                <c:pt idx="12252">
                  <c:v>34.450000000000003</c:v>
                </c:pt>
                <c:pt idx="12253">
                  <c:v>33.288888888888891</c:v>
                </c:pt>
                <c:pt idx="12254">
                  <c:v>32.572222222222216</c:v>
                </c:pt>
                <c:pt idx="12255">
                  <c:v>31.35</c:v>
                </c:pt>
                <c:pt idx="12256">
                  <c:v>32.06111111111111</c:v>
                </c:pt>
                <c:pt idx="12257">
                  <c:v>33.422222222222217</c:v>
                </c:pt>
                <c:pt idx="12258">
                  <c:v>31.37222222222222</c:v>
                </c:pt>
                <c:pt idx="12259">
                  <c:v>29.911111111111111</c:v>
                </c:pt>
                <c:pt idx="12260">
                  <c:v>29.472222222222221</c:v>
                </c:pt>
                <c:pt idx="12261">
                  <c:v>28.661111111111111</c:v>
                </c:pt>
                <c:pt idx="12262">
                  <c:v>27.838888888888889</c:v>
                </c:pt>
                <c:pt idx="12263">
                  <c:v>27.788888888888884</c:v>
                </c:pt>
                <c:pt idx="12264">
                  <c:v>27.861111111111114</c:v>
                </c:pt>
                <c:pt idx="12265">
                  <c:v>28.449999999999996</c:v>
                </c:pt>
                <c:pt idx="12266">
                  <c:v>28.588888888888885</c:v>
                </c:pt>
                <c:pt idx="12267">
                  <c:v>28.461111111111112</c:v>
                </c:pt>
                <c:pt idx="12268">
                  <c:v>28.049999999999997</c:v>
                </c:pt>
                <c:pt idx="12269">
                  <c:v>27.461111111111116</c:v>
                </c:pt>
                <c:pt idx="12270">
                  <c:v>27.188888888888886</c:v>
                </c:pt>
                <c:pt idx="12271">
                  <c:v>27.049999999999997</c:v>
                </c:pt>
                <c:pt idx="12272">
                  <c:v>26.988888888888887</c:v>
                </c:pt>
                <c:pt idx="12273">
                  <c:v>26.927777777777777</c:v>
                </c:pt>
                <c:pt idx="12274">
                  <c:v>26.62777777777778</c:v>
                </c:pt>
                <c:pt idx="12275">
                  <c:v>26.277777777777775</c:v>
                </c:pt>
                <c:pt idx="12276">
                  <c:v>26.1</c:v>
                </c:pt>
                <c:pt idx="12277">
                  <c:v>26.072222222222226</c:v>
                </c:pt>
                <c:pt idx="12278">
                  <c:v>25.85</c:v>
                </c:pt>
                <c:pt idx="12279">
                  <c:v>25.577777777777779</c:v>
                </c:pt>
                <c:pt idx="12280">
                  <c:v>25.388888888888889</c:v>
                </c:pt>
                <c:pt idx="12281">
                  <c:v>25.25</c:v>
                </c:pt>
                <c:pt idx="12282">
                  <c:v>25.111111111111111</c:v>
                </c:pt>
                <c:pt idx="12283">
                  <c:v>25.06111111111111</c:v>
                </c:pt>
                <c:pt idx="12284">
                  <c:v>24.93888888888889</c:v>
                </c:pt>
                <c:pt idx="12285">
                  <c:v>24.861111111111111</c:v>
                </c:pt>
                <c:pt idx="12286">
                  <c:v>24.711111111111112</c:v>
                </c:pt>
                <c:pt idx="12287">
                  <c:v>24.699999999999996</c:v>
                </c:pt>
                <c:pt idx="12288">
                  <c:v>24.561111111111106</c:v>
                </c:pt>
                <c:pt idx="12289">
                  <c:v>24.488888888888887</c:v>
                </c:pt>
                <c:pt idx="12290">
                  <c:v>24.461111111111112</c:v>
                </c:pt>
                <c:pt idx="12291">
                  <c:v>24.511111111111113</c:v>
                </c:pt>
                <c:pt idx="12292">
                  <c:v>24.372222222222224</c:v>
                </c:pt>
                <c:pt idx="12293">
                  <c:v>24.388888888888893</c:v>
                </c:pt>
                <c:pt idx="12294">
                  <c:v>24.349999999999998</c:v>
                </c:pt>
                <c:pt idx="12295">
                  <c:v>24.322222222222223</c:v>
                </c:pt>
                <c:pt idx="12296">
                  <c:v>24.261111111111113</c:v>
                </c:pt>
                <c:pt idx="12297">
                  <c:v>24.161111111111108</c:v>
                </c:pt>
                <c:pt idx="12298">
                  <c:v>24.072222222222219</c:v>
                </c:pt>
                <c:pt idx="12299">
                  <c:v>23.972222222222225</c:v>
                </c:pt>
                <c:pt idx="12300">
                  <c:v>23.822222222222219</c:v>
                </c:pt>
                <c:pt idx="12301">
                  <c:v>23.68888888888889</c:v>
                </c:pt>
                <c:pt idx="12302">
                  <c:v>23.672222222222221</c:v>
                </c:pt>
                <c:pt idx="12303">
                  <c:v>23.672222222222221</c:v>
                </c:pt>
                <c:pt idx="12304">
                  <c:v>23.577777777777776</c:v>
                </c:pt>
                <c:pt idx="12305">
                  <c:v>23.472222222222221</c:v>
                </c:pt>
                <c:pt idx="12306">
                  <c:v>23.438888888888886</c:v>
                </c:pt>
                <c:pt idx="12307">
                  <c:v>23.422222222222221</c:v>
                </c:pt>
                <c:pt idx="12308">
                  <c:v>23.438888888888886</c:v>
                </c:pt>
                <c:pt idx="12309">
                  <c:v>23.222222222222221</c:v>
                </c:pt>
                <c:pt idx="12310">
                  <c:v>23.122222222222224</c:v>
                </c:pt>
                <c:pt idx="12311">
                  <c:v>23.038888888888888</c:v>
                </c:pt>
                <c:pt idx="12312">
                  <c:v>23.322222222222223</c:v>
                </c:pt>
                <c:pt idx="12313">
                  <c:v>23.738888888888891</c:v>
                </c:pt>
                <c:pt idx="12314">
                  <c:v>24.022222222222219</c:v>
                </c:pt>
                <c:pt idx="12315">
                  <c:v>24.922222222222221</c:v>
                </c:pt>
                <c:pt idx="12316">
                  <c:v>26.027777777777775</c:v>
                </c:pt>
                <c:pt idx="12317">
                  <c:v>27.1</c:v>
                </c:pt>
                <c:pt idx="12318">
                  <c:v>27.65</c:v>
                </c:pt>
                <c:pt idx="12319">
                  <c:v>28.211111111111112</c:v>
                </c:pt>
                <c:pt idx="12320">
                  <c:v>28.81111111111111</c:v>
                </c:pt>
                <c:pt idx="12321">
                  <c:v>29.311111111111114</c:v>
                </c:pt>
                <c:pt idx="12322">
                  <c:v>29.577777777777776</c:v>
                </c:pt>
                <c:pt idx="12323">
                  <c:v>29.877777777777776</c:v>
                </c:pt>
                <c:pt idx="12324">
                  <c:v>29.85</c:v>
                </c:pt>
                <c:pt idx="12325">
                  <c:v>30.12222222222222</c:v>
                </c:pt>
                <c:pt idx="12326">
                  <c:v>30.672222222222217</c:v>
                </c:pt>
                <c:pt idx="12327">
                  <c:v>30.822222222222223</c:v>
                </c:pt>
                <c:pt idx="12328">
                  <c:v>31.588888888888889</c:v>
                </c:pt>
                <c:pt idx="12329">
                  <c:v>32.111111111111107</c:v>
                </c:pt>
                <c:pt idx="12330">
                  <c:v>32.550000000000004</c:v>
                </c:pt>
                <c:pt idx="12331">
                  <c:v>32.6</c:v>
                </c:pt>
                <c:pt idx="12332">
                  <c:v>33.188888888888883</c:v>
                </c:pt>
                <c:pt idx="12333">
                  <c:v>33.249999999999993</c:v>
                </c:pt>
                <c:pt idx="12334">
                  <c:v>33.549999999999997</c:v>
                </c:pt>
                <c:pt idx="12335">
                  <c:v>34.200000000000003</c:v>
                </c:pt>
                <c:pt idx="12336">
                  <c:v>33.9</c:v>
                </c:pt>
                <c:pt idx="12337">
                  <c:v>34.338888888888889</c:v>
                </c:pt>
                <c:pt idx="12338">
                  <c:v>34.138888888888893</c:v>
                </c:pt>
                <c:pt idx="12339">
                  <c:v>34.85</c:v>
                </c:pt>
                <c:pt idx="12340">
                  <c:v>34.93888888888889</c:v>
                </c:pt>
                <c:pt idx="12341">
                  <c:v>35</c:v>
                </c:pt>
                <c:pt idx="12342">
                  <c:v>34.772222222222226</c:v>
                </c:pt>
                <c:pt idx="12343">
                  <c:v>34.87222222222222</c:v>
                </c:pt>
                <c:pt idx="12344">
                  <c:v>34.427777777777777</c:v>
                </c:pt>
                <c:pt idx="12345">
                  <c:v>30.327777777777779</c:v>
                </c:pt>
                <c:pt idx="12346">
                  <c:v>28.81111111111111</c:v>
                </c:pt>
                <c:pt idx="12347">
                  <c:v>29.288888888888888</c:v>
                </c:pt>
                <c:pt idx="12348">
                  <c:v>29.349999999999998</c:v>
                </c:pt>
                <c:pt idx="12349">
                  <c:v>28.55</c:v>
                </c:pt>
                <c:pt idx="12350">
                  <c:v>28.772222222222226</c:v>
                </c:pt>
                <c:pt idx="12351">
                  <c:v>30.322222222222219</c:v>
                </c:pt>
                <c:pt idx="12352">
                  <c:v>31.4</c:v>
                </c:pt>
                <c:pt idx="12353">
                  <c:v>30.577777777777779</c:v>
                </c:pt>
                <c:pt idx="12354">
                  <c:v>29.522222222222222</c:v>
                </c:pt>
                <c:pt idx="12355">
                  <c:v>28.911111111111115</c:v>
                </c:pt>
                <c:pt idx="12356">
                  <c:v>28.361111111111107</c:v>
                </c:pt>
                <c:pt idx="12357">
                  <c:v>27.95</c:v>
                </c:pt>
                <c:pt idx="12358">
                  <c:v>27.68888888888889</c:v>
                </c:pt>
                <c:pt idx="12359">
                  <c:v>27.572222222222219</c:v>
                </c:pt>
                <c:pt idx="12360">
                  <c:v>27.472222222222221</c:v>
                </c:pt>
                <c:pt idx="12361">
                  <c:v>27.161111111111111</c:v>
                </c:pt>
                <c:pt idx="12362">
                  <c:v>26.872222222222224</c:v>
                </c:pt>
                <c:pt idx="12363">
                  <c:v>26.738888888888887</c:v>
                </c:pt>
                <c:pt idx="12364">
                  <c:v>26.588888888888889</c:v>
                </c:pt>
                <c:pt idx="12365">
                  <c:v>26.427777777777774</c:v>
                </c:pt>
                <c:pt idx="12366">
                  <c:v>26.222222222222221</c:v>
                </c:pt>
                <c:pt idx="12367">
                  <c:v>25.972222222222221</c:v>
                </c:pt>
                <c:pt idx="12368">
                  <c:v>25.877777777777776</c:v>
                </c:pt>
                <c:pt idx="12369">
                  <c:v>25.900000000000002</c:v>
                </c:pt>
                <c:pt idx="12370">
                  <c:v>25.822222222222223</c:v>
                </c:pt>
                <c:pt idx="12371">
                  <c:v>25.738888888888887</c:v>
                </c:pt>
                <c:pt idx="12372">
                  <c:v>25.749999999999996</c:v>
                </c:pt>
                <c:pt idx="12373">
                  <c:v>25.638888888888893</c:v>
                </c:pt>
                <c:pt idx="12374">
                  <c:v>25.37777777777778</c:v>
                </c:pt>
                <c:pt idx="12375">
                  <c:v>25.072222222222219</c:v>
                </c:pt>
                <c:pt idx="12376">
                  <c:v>24.877777777777776</c:v>
                </c:pt>
                <c:pt idx="12377">
                  <c:v>24.622222222222216</c:v>
                </c:pt>
                <c:pt idx="12378">
                  <c:v>24.422222222222217</c:v>
                </c:pt>
                <c:pt idx="12379">
                  <c:v>24.18888888888889</c:v>
                </c:pt>
                <c:pt idx="12380">
                  <c:v>23.93888888888889</c:v>
                </c:pt>
                <c:pt idx="12381">
                  <c:v>23.81111111111111</c:v>
                </c:pt>
                <c:pt idx="12382">
                  <c:v>23.672222222222221</c:v>
                </c:pt>
                <c:pt idx="12383">
                  <c:v>23.6</c:v>
                </c:pt>
                <c:pt idx="12384">
                  <c:v>23.661111111111111</c:v>
                </c:pt>
                <c:pt idx="12385">
                  <c:v>23.75</c:v>
                </c:pt>
                <c:pt idx="12386">
                  <c:v>23.649999999999995</c:v>
                </c:pt>
                <c:pt idx="12387">
                  <c:v>23.438888888888886</c:v>
                </c:pt>
                <c:pt idx="12388">
                  <c:v>23.338888888888892</c:v>
                </c:pt>
                <c:pt idx="12389">
                  <c:v>23.200000000000003</c:v>
                </c:pt>
                <c:pt idx="12390">
                  <c:v>23.099999999999998</c:v>
                </c:pt>
                <c:pt idx="12391">
                  <c:v>23.038888888888888</c:v>
                </c:pt>
                <c:pt idx="12392">
                  <c:v>22.961111111111109</c:v>
                </c:pt>
                <c:pt idx="12393">
                  <c:v>22.95</c:v>
                </c:pt>
                <c:pt idx="12394">
                  <c:v>22.972222222222218</c:v>
                </c:pt>
                <c:pt idx="12395">
                  <c:v>22.777777777777779</c:v>
                </c:pt>
                <c:pt idx="12396">
                  <c:v>22.722222222222225</c:v>
                </c:pt>
                <c:pt idx="12397">
                  <c:v>22.738888888888891</c:v>
                </c:pt>
                <c:pt idx="12398">
                  <c:v>22.638888888888889</c:v>
                </c:pt>
                <c:pt idx="12399">
                  <c:v>22.62777777777778</c:v>
                </c:pt>
                <c:pt idx="12400">
                  <c:v>22.56111111111111</c:v>
                </c:pt>
                <c:pt idx="12401">
                  <c:v>22.600000000000005</c:v>
                </c:pt>
                <c:pt idx="12402">
                  <c:v>22.56111111111111</c:v>
                </c:pt>
                <c:pt idx="12403">
                  <c:v>22.738888888888891</c:v>
                </c:pt>
                <c:pt idx="12404">
                  <c:v>22.777777777777779</c:v>
                </c:pt>
                <c:pt idx="12405">
                  <c:v>22.727777777777774</c:v>
                </c:pt>
                <c:pt idx="12406">
                  <c:v>22.588888888888885</c:v>
                </c:pt>
                <c:pt idx="12407">
                  <c:v>22.638888888888889</c:v>
                </c:pt>
                <c:pt idx="12408">
                  <c:v>22.822222222222219</c:v>
                </c:pt>
                <c:pt idx="12409">
                  <c:v>23.011111111111113</c:v>
                </c:pt>
                <c:pt idx="12410">
                  <c:v>23.322222222222223</c:v>
                </c:pt>
                <c:pt idx="12411">
                  <c:v>24.111111111111114</c:v>
                </c:pt>
                <c:pt idx="12412">
                  <c:v>24.422222222222217</c:v>
                </c:pt>
                <c:pt idx="12413">
                  <c:v>25.4</c:v>
                </c:pt>
                <c:pt idx="12414">
                  <c:v>26.849999999999998</c:v>
                </c:pt>
                <c:pt idx="12415">
                  <c:v>27.927777777777774</c:v>
                </c:pt>
                <c:pt idx="12416">
                  <c:v>28.177777777777777</c:v>
                </c:pt>
                <c:pt idx="12417">
                  <c:v>28.772222222222226</c:v>
                </c:pt>
                <c:pt idx="12418">
                  <c:v>29.538888888888888</c:v>
                </c:pt>
                <c:pt idx="12419">
                  <c:v>29.788888888888891</c:v>
                </c:pt>
                <c:pt idx="12420">
                  <c:v>30.072222222222219</c:v>
                </c:pt>
                <c:pt idx="12421">
                  <c:v>30.427777777777774</c:v>
                </c:pt>
                <c:pt idx="12422">
                  <c:v>31.25</c:v>
                </c:pt>
                <c:pt idx="12423">
                  <c:v>31.599999999999998</c:v>
                </c:pt>
                <c:pt idx="12424">
                  <c:v>31.927777777777777</c:v>
                </c:pt>
                <c:pt idx="12425">
                  <c:v>32.422222222222224</c:v>
                </c:pt>
                <c:pt idx="12426">
                  <c:v>32.027777777777779</c:v>
                </c:pt>
                <c:pt idx="12427">
                  <c:v>31.961111111111112</c:v>
                </c:pt>
                <c:pt idx="12428">
                  <c:v>32.672222222222224</c:v>
                </c:pt>
                <c:pt idx="12429">
                  <c:v>32.772222222222219</c:v>
                </c:pt>
                <c:pt idx="12430">
                  <c:v>32.927777777777777</c:v>
                </c:pt>
                <c:pt idx="12431">
                  <c:v>32.172222222222217</c:v>
                </c:pt>
                <c:pt idx="12432">
                  <c:v>31.849999999999998</c:v>
                </c:pt>
                <c:pt idx="12433">
                  <c:v>32.238888888888887</c:v>
                </c:pt>
                <c:pt idx="12434">
                  <c:v>32.822222222222223</c:v>
                </c:pt>
                <c:pt idx="12435">
                  <c:v>30.772222222222222</c:v>
                </c:pt>
                <c:pt idx="12436">
                  <c:v>29.699999999999996</c:v>
                </c:pt>
                <c:pt idx="12437">
                  <c:v>29.672222222222221</c:v>
                </c:pt>
                <c:pt idx="12438">
                  <c:v>29.977777777777774</c:v>
                </c:pt>
                <c:pt idx="12439">
                  <c:v>28.738888888888891</c:v>
                </c:pt>
                <c:pt idx="12440">
                  <c:v>27.288888888888891</c:v>
                </c:pt>
                <c:pt idx="12441">
                  <c:v>25</c:v>
                </c:pt>
                <c:pt idx="12442">
                  <c:v>24.338888888888889</c:v>
                </c:pt>
                <c:pt idx="12443">
                  <c:v>24.18888888888889</c:v>
                </c:pt>
                <c:pt idx="12444">
                  <c:v>24.522222222222222</c:v>
                </c:pt>
                <c:pt idx="12445">
                  <c:v>24.611111111111107</c:v>
                </c:pt>
                <c:pt idx="12446">
                  <c:v>24.650000000000002</c:v>
                </c:pt>
                <c:pt idx="12447">
                  <c:v>24.427777777777777</c:v>
                </c:pt>
                <c:pt idx="12448">
                  <c:v>24.472222222222221</c:v>
                </c:pt>
                <c:pt idx="12449">
                  <c:v>24.661111111111111</c:v>
                </c:pt>
                <c:pt idx="12450">
                  <c:v>24.922222222222221</c:v>
                </c:pt>
                <c:pt idx="12451">
                  <c:v>25.138888888888889</c:v>
                </c:pt>
                <c:pt idx="12452">
                  <c:v>25.361111111111114</c:v>
                </c:pt>
                <c:pt idx="12453">
                  <c:v>25.411111111111108</c:v>
                </c:pt>
                <c:pt idx="12454">
                  <c:v>25.638888888888893</c:v>
                </c:pt>
                <c:pt idx="12455">
                  <c:v>25.972222222222221</c:v>
                </c:pt>
                <c:pt idx="12456">
                  <c:v>26.37222222222222</c:v>
                </c:pt>
                <c:pt idx="12457">
                  <c:v>26.522222222222219</c:v>
                </c:pt>
                <c:pt idx="12458">
                  <c:v>26.238888888888891</c:v>
                </c:pt>
                <c:pt idx="12459">
                  <c:v>25.911111111111111</c:v>
                </c:pt>
                <c:pt idx="12460">
                  <c:v>25.522222222222219</c:v>
                </c:pt>
                <c:pt idx="12461">
                  <c:v>25.111111111111111</c:v>
                </c:pt>
                <c:pt idx="12462">
                  <c:v>24.788888888888891</c:v>
                </c:pt>
                <c:pt idx="12463">
                  <c:v>24.411111111111108</c:v>
                </c:pt>
                <c:pt idx="12464">
                  <c:v>24.12777777777778</c:v>
                </c:pt>
                <c:pt idx="12465">
                  <c:v>23.95</c:v>
                </c:pt>
                <c:pt idx="12466">
                  <c:v>23.827777777777779</c:v>
                </c:pt>
                <c:pt idx="12467">
                  <c:v>23.738888888888891</c:v>
                </c:pt>
                <c:pt idx="12468">
                  <c:v>23.638888888888886</c:v>
                </c:pt>
                <c:pt idx="12469">
                  <c:v>23.56111111111111</c:v>
                </c:pt>
                <c:pt idx="12470">
                  <c:v>23.472222222222221</c:v>
                </c:pt>
                <c:pt idx="12471">
                  <c:v>23.377777777777776</c:v>
                </c:pt>
                <c:pt idx="12472">
                  <c:v>23.238888888888887</c:v>
                </c:pt>
                <c:pt idx="12473">
                  <c:v>23.049999999999997</c:v>
                </c:pt>
                <c:pt idx="12474">
                  <c:v>22.972222222222218</c:v>
                </c:pt>
                <c:pt idx="12475">
                  <c:v>22.922222222222224</c:v>
                </c:pt>
                <c:pt idx="12476">
                  <c:v>22.838888888888889</c:v>
                </c:pt>
                <c:pt idx="12477">
                  <c:v>22.777777777777779</c:v>
                </c:pt>
                <c:pt idx="12478">
                  <c:v>22.75</c:v>
                </c:pt>
                <c:pt idx="12479">
                  <c:v>22.572222222222219</c:v>
                </c:pt>
                <c:pt idx="12480">
                  <c:v>22.388888888888886</c:v>
                </c:pt>
                <c:pt idx="12481">
                  <c:v>22.35</c:v>
                </c:pt>
                <c:pt idx="12482">
                  <c:v>22.238888888888891</c:v>
                </c:pt>
                <c:pt idx="12483">
                  <c:v>22.038888888888888</c:v>
                </c:pt>
                <c:pt idx="12484">
                  <c:v>21.772222222222222</c:v>
                </c:pt>
                <c:pt idx="12485">
                  <c:v>21.838888888888889</c:v>
                </c:pt>
                <c:pt idx="12486">
                  <c:v>21.611111111111114</c:v>
                </c:pt>
                <c:pt idx="12487">
                  <c:v>21.37222222222222</c:v>
                </c:pt>
                <c:pt idx="12488">
                  <c:v>21.411111111111115</c:v>
                </c:pt>
                <c:pt idx="12489">
                  <c:v>21.577777777777779</c:v>
                </c:pt>
                <c:pt idx="12490">
                  <c:v>21.37777777777778</c:v>
                </c:pt>
                <c:pt idx="12491">
                  <c:v>21.477777777777774</c:v>
                </c:pt>
                <c:pt idx="12492">
                  <c:v>21.350000000000005</c:v>
                </c:pt>
                <c:pt idx="12493">
                  <c:v>21.2</c:v>
                </c:pt>
                <c:pt idx="12494">
                  <c:v>21.3</c:v>
                </c:pt>
                <c:pt idx="12495">
                  <c:v>21.25</c:v>
                </c:pt>
                <c:pt idx="12496">
                  <c:v>21.288888888888884</c:v>
                </c:pt>
                <c:pt idx="12497">
                  <c:v>21.388888888888889</c:v>
                </c:pt>
                <c:pt idx="12498">
                  <c:v>21.677777777777774</c:v>
                </c:pt>
                <c:pt idx="12499">
                  <c:v>21.7</c:v>
                </c:pt>
                <c:pt idx="12500">
                  <c:v>21.427777777777774</c:v>
                </c:pt>
                <c:pt idx="12501">
                  <c:v>21.43888888888889</c:v>
                </c:pt>
                <c:pt idx="12502">
                  <c:v>21.277777777777775</c:v>
                </c:pt>
                <c:pt idx="12503">
                  <c:v>21.211111111111116</c:v>
                </c:pt>
                <c:pt idx="12504">
                  <c:v>21.222222222222225</c:v>
                </c:pt>
                <c:pt idx="12505">
                  <c:v>21.37777777777778</c:v>
                </c:pt>
                <c:pt idx="12506">
                  <c:v>21.822222222222223</c:v>
                </c:pt>
                <c:pt idx="12507">
                  <c:v>22.9</c:v>
                </c:pt>
                <c:pt idx="12508">
                  <c:v>23.677777777777781</c:v>
                </c:pt>
                <c:pt idx="12509">
                  <c:v>24.888888888888886</c:v>
                </c:pt>
                <c:pt idx="12510">
                  <c:v>25.922222222222221</c:v>
                </c:pt>
                <c:pt idx="12511">
                  <c:v>26.3</c:v>
                </c:pt>
                <c:pt idx="12512">
                  <c:v>26.56111111111111</c:v>
                </c:pt>
                <c:pt idx="12513">
                  <c:v>27.122222222222216</c:v>
                </c:pt>
                <c:pt idx="12514">
                  <c:v>27.411111111111111</c:v>
                </c:pt>
                <c:pt idx="12515">
                  <c:v>28.238888888888887</c:v>
                </c:pt>
                <c:pt idx="12516">
                  <c:v>28.527777777777775</c:v>
                </c:pt>
                <c:pt idx="12517">
                  <c:v>28.972222222222225</c:v>
                </c:pt>
                <c:pt idx="12518">
                  <c:v>29.961111111111116</c:v>
                </c:pt>
                <c:pt idx="12519">
                  <c:v>29.877777777777776</c:v>
                </c:pt>
                <c:pt idx="12520">
                  <c:v>30.527777777777779</c:v>
                </c:pt>
                <c:pt idx="12521">
                  <c:v>30.488888888888887</c:v>
                </c:pt>
                <c:pt idx="12522">
                  <c:v>30.827777777777776</c:v>
                </c:pt>
                <c:pt idx="12523">
                  <c:v>30.911111111111111</c:v>
                </c:pt>
                <c:pt idx="12524">
                  <c:v>31.027777777777775</c:v>
                </c:pt>
                <c:pt idx="12525">
                  <c:v>31.361111111111111</c:v>
                </c:pt>
                <c:pt idx="12526">
                  <c:v>31.65</c:v>
                </c:pt>
                <c:pt idx="12527">
                  <c:v>31.872222222222224</c:v>
                </c:pt>
                <c:pt idx="12528">
                  <c:v>31.811111111111114</c:v>
                </c:pt>
                <c:pt idx="12529">
                  <c:v>32.488888888888887</c:v>
                </c:pt>
                <c:pt idx="12530">
                  <c:v>32.62222222222222</c:v>
                </c:pt>
                <c:pt idx="12531">
                  <c:v>33.038888888888884</c:v>
                </c:pt>
                <c:pt idx="12532">
                  <c:v>33.277777777777779</c:v>
                </c:pt>
                <c:pt idx="12533">
                  <c:v>33.549999999999997</c:v>
                </c:pt>
                <c:pt idx="12534">
                  <c:v>33.93888888888889</c:v>
                </c:pt>
                <c:pt idx="12535">
                  <c:v>33.85</c:v>
                </c:pt>
                <c:pt idx="12536">
                  <c:v>33.822222222222216</c:v>
                </c:pt>
                <c:pt idx="12537">
                  <c:v>32.322222222222223</c:v>
                </c:pt>
                <c:pt idx="12538">
                  <c:v>32.35</c:v>
                </c:pt>
                <c:pt idx="12539">
                  <c:v>33.022222222222219</c:v>
                </c:pt>
                <c:pt idx="12540">
                  <c:v>32.68888888888889</c:v>
                </c:pt>
                <c:pt idx="12541">
                  <c:v>32.31111111111111</c:v>
                </c:pt>
                <c:pt idx="12542">
                  <c:v>32.411111111111111</c:v>
                </c:pt>
                <c:pt idx="12543">
                  <c:v>32.37777777777778</c:v>
                </c:pt>
                <c:pt idx="12544">
                  <c:v>32.911111111111104</c:v>
                </c:pt>
                <c:pt idx="12545">
                  <c:v>33.87777777777778</c:v>
                </c:pt>
                <c:pt idx="12546">
                  <c:v>33.427777777777777</c:v>
                </c:pt>
                <c:pt idx="12547">
                  <c:v>33.177777777777777</c:v>
                </c:pt>
                <c:pt idx="12548">
                  <c:v>33.827777777777776</c:v>
                </c:pt>
                <c:pt idx="12549">
                  <c:v>33.977777777777774</c:v>
                </c:pt>
                <c:pt idx="12550">
                  <c:v>32.722222222222221</c:v>
                </c:pt>
                <c:pt idx="12551">
                  <c:v>30.1</c:v>
                </c:pt>
                <c:pt idx="12552">
                  <c:v>29.12777777777778</c:v>
                </c:pt>
                <c:pt idx="12553">
                  <c:v>28.438888888888886</c:v>
                </c:pt>
                <c:pt idx="12554">
                  <c:v>28.061111111111114</c:v>
                </c:pt>
                <c:pt idx="12555">
                  <c:v>27.677777777777774</c:v>
                </c:pt>
                <c:pt idx="12556">
                  <c:v>27.527777777777775</c:v>
                </c:pt>
                <c:pt idx="12557">
                  <c:v>27.277777777777775</c:v>
                </c:pt>
                <c:pt idx="12558">
                  <c:v>27.072222222222223</c:v>
                </c:pt>
                <c:pt idx="12559">
                  <c:v>26.68888888888889</c:v>
                </c:pt>
                <c:pt idx="12560">
                  <c:v>25.561111111111114</c:v>
                </c:pt>
                <c:pt idx="12561">
                  <c:v>24.861111111111111</c:v>
                </c:pt>
                <c:pt idx="12562">
                  <c:v>24.738888888888887</c:v>
                </c:pt>
                <c:pt idx="12563">
                  <c:v>24.727777777777781</c:v>
                </c:pt>
                <c:pt idx="12564">
                  <c:v>24.522222222222222</c:v>
                </c:pt>
                <c:pt idx="12565">
                  <c:v>24.349999999999998</c:v>
                </c:pt>
                <c:pt idx="12566">
                  <c:v>24.288888888888888</c:v>
                </c:pt>
                <c:pt idx="12567">
                  <c:v>24.227777777777778</c:v>
                </c:pt>
                <c:pt idx="12568">
                  <c:v>24.238888888888887</c:v>
                </c:pt>
                <c:pt idx="12569">
                  <c:v>24.050000000000004</c:v>
                </c:pt>
                <c:pt idx="12570">
                  <c:v>23.922222222222224</c:v>
                </c:pt>
                <c:pt idx="12571">
                  <c:v>23.850000000000005</c:v>
                </c:pt>
                <c:pt idx="12572">
                  <c:v>23.822222222222219</c:v>
                </c:pt>
                <c:pt idx="12573">
                  <c:v>23.9</c:v>
                </c:pt>
                <c:pt idx="12574">
                  <c:v>23.9</c:v>
                </c:pt>
                <c:pt idx="12575">
                  <c:v>23.8</c:v>
                </c:pt>
                <c:pt idx="12576">
                  <c:v>23.777777777777775</c:v>
                </c:pt>
                <c:pt idx="12577">
                  <c:v>23.738888888888891</c:v>
                </c:pt>
                <c:pt idx="12578">
                  <c:v>23.677777777777781</c:v>
                </c:pt>
                <c:pt idx="12579">
                  <c:v>23.661111111111111</c:v>
                </c:pt>
                <c:pt idx="12580">
                  <c:v>23.511111111111106</c:v>
                </c:pt>
                <c:pt idx="12581">
                  <c:v>23.35</c:v>
                </c:pt>
                <c:pt idx="12582">
                  <c:v>23.150000000000002</c:v>
                </c:pt>
                <c:pt idx="12583">
                  <c:v>23.099999999999998</c:v>
                </c:pt>
                <c:pt idx="12584">
                  <c:v>23.072222222222223</c:v>
                </c:pt>
                <c:pt idx="12585">
                  <c:v>22.988888888888887</c:v>
                </c:pt>
                <c:pt idx="12586">
                  <c:v>22.888888888888889</c:v>
                </c:pt>
                <c:pt idx="12587">
                  <c:v>23.061111111111114</c:v>
                </c:pt>
                <c:pt idx="12588">
                  <c:v>23.111111111111107</c:v>
                </c:pt>
                <c:pt idx="12589">
                  <c:v>23.077777777777779</c:v>
                </c:pt>
                <c:pt idx="12590">
                  <c:v>23.088888888888889</c:v>
                </c:pt>
                <c:pt idx="12591">
                  <c:v>23.061111111111114</c:v>
                </c:pt>
                <c:pt idx="12592">
                  <c:v>23.061111111111114</c:v>
                </c:pt>
                <c:pt idx="12593">
                  <c:v>23.011111111111113</c:v>
                </c:pt>
                <c:pt idx="12594">
                  <c:v>22.9</c:v>
                </c:pt>
                <c:pt idx="12595">
                  <c:v>22.838888888888889</c:v>
                </c:pt>
                <c:pt idx="12596">
                  <c:v>22.811111111111114</c:v>
                </c:pt>
                <c:pt idx="12597">
                  <c:v>22.75</c:v>
                </c:pt>
                <c:pt idx="12598">
                  <c:v>22.727777777777774</c:v>
                </c:pt>
                <c:pt idx="12599">
                  <c:v>22.711111111111109</c:v>
                </c:pt>
                <c:pt idx="12600">
                  <c:v>22.722222222222225</c:v>
                </c:pt>
                <c:pt idx="12601">
                  <c:v>22.738888888888891</c:v>
                </c:pt>
                <c:pt idx="12602">
                  <c:v>23.061111111111114</c:v>
                </c:pt>
                <c:pt idx="12603">
                  <c:v>23.661111111111111</c:v>
                </c:pt>
                <c:pt idx="12604">
                  <c:v>24.077777777777779</c:v>
                </c:pt>
                <c:pt idx="12605">
                  <c:v>24.177777777777774</c:v>
                </c:pt>
                <c:pt idx="12606">
                  <c:v>24.961111111111116</c:v>
                </c:pt>
                <c:pt idx="12607">
                  <c:v>24.988888888888891</c:v>
                </c:pt>
                <c:pt idx="12608">
                  <c:v>25.261111111111109</c:v>
                </c:pt>
                <c:pt idx="12609">
                  <c:v>25.477777777777778</c:v>
                </c:pt>
                <c:pt idx="12610">
                  <c:v>25.938888888888886</c:v>
                </c:pt>
                <c:pt idx="12611">
                  <c:v>26.527777777777779</c:v>
                </c:pt>
                <c:pt idx="12612">
                  <c:v>26.838888888888889</c:v>
                </c:pt>
                <c:pt idx="12613">
                  <c:v>27.172222222222221</c:v>
                </c:pt>
                <c:pt idx="12614">
                  <c:v>27.388888888888886</c:v>
                </c:pt>
                <c:pt idx="12615">
                  <c:v>28.138888888888893</c:v>
                </c:pt>
                <c:pt idx="12616">
                  <c:v>28.588888888888885</c:v>
                </c:pt>
                <c:pt idx="12617">
                  <c:v>28.68888888888889</c:v>
                </c:pt>
                <c:pt idx="12618">
                  <c:v>29.749999999999996</c:v>
                </c:pt>
                <c:pt idx="12619">
                  <c:v>29.877777777777776</c:v>
                </c:pt>
                <c:pt idx="12620">
                  <c:v>30.477777777777778</c:v>
                </c:pt>
                <c:pt idx="12621">
                  <c:v>31.06111111111111</c:v>
                </c:pt>
                <c:pt idx="12622">
                  <c:v>30.999999999999996</c:v>
                </c:pt>
                <c:pt idx="12623">
                  <c:v>30.85</c:v>
                </c:pt>
                <c:pt idx="12624">
                  <c:v>31.522222222222219</c:v>
                </c:pt>
                <c:pt idx="12625">
                  <c:v>31.7</c:v>
                </c:pt>
                <c:pt idx="12626">
                  <c:v>32.37777777777778</c:v>
                </c:pt>
                <c:pt idx="12627">
                  <c:v>32.672222222222224</c:v>
                </c:pt>
                <c:pt idx="12628">
                  <c:v>32.62222222222222</c:v>
                </c:pt>
                <c:pt idx="12629">
                  <c:v>32.87777777777778</c:v>
                </c:pt>
                <c:pt idx="12630">
                  <c:v>33.238888888888887</c:v>
                </c:pt>
                <c:pt idx="12631">
                  <c:v>33.738888888888887</c:v>
                </c:pt>
                <c:pt idx="12632">
                  <c:v>34.422222222222217</c:v>
                </c:pt>
                <c:pt idx="12633">
                  <c:v>33.35</c:v>
                </c:pt>
                <c:pt idx="12634">
                  <c:v>33.388888888888886</c:v>
                </c:pt>
                <c:pt idx="12635">
                  <c:v>32.127777777777773</c:v>
                </c:pt>
                <c:pt idx="12636">
                  <c:v>32.68888888888889</c:v>
                </c:pt>
                <c:pt idx="12637">
                  <c:v>33.638888888888886</c:v>
                </c:pt>
                <c:pt idx="12638">
                  <c:v>34.177777777777777</c:v>
                </c:pt>
                <c:pt idx="12639">
                  <c:v>33.111111111111107</c:v>
                </c:pt>
                <c:pt idx="12640">
                  <c:v>33.422222222222217</c:v>
                </c:pt>
                <c:pt idx="12641">
                  <c:v>33.861111111111114</c:v>
                </c:pt>
                <c:pt idx="12642">
                  <c:v>32.12222222222222</c:v>
                </c:pt>
                <c:pt idx="12643">
                  <c:v>31.62777777777778</c:v>
                </c:pt>
                <c:pt idx="12644">
                  <c:v>31.638888888888889</c:v>
                </c:pt>
                <c:pt idx="12645">
                  <c:v>30.749999999999996</c:v>
                </c:pt>
                <c:pt idx="12646">
                  <c:v>29.361111111111107</c:v>
                </c:pt>
                <c:pt idx="12647">
                  <c:v>28.95</c:v>
                </c:pt>
                <c:pt idx="12648">
                  <c:v>26.477777777777774</c:v>
                </c:pt>
                <c:pt idx="12649">
                  <c:v>23.822222222222219</c:v>
                </c:pt>
                <c:pt idx="12650">
                  <c:v>22.800000000000004</c:v>
                </c:pt>
                <c:pt idx="12651">
                  <c:v>22.588888888888885</c:v>
                </c:pt>
                <c:pt idx="12652">
                  <c:v>22.638888888888889</c:v>
                </c:pt>
                <c:pt idx="12653">
                  <c:v>22.527777777777775</c:v>
                </c:pt>
                <c:pt idx="12654">
                  <c:v>22.37222222222222</c:v>
                </c:pt>
                <c:pt idx="12655">
                  <c:v>22.55</c:v>
                </c:pt>
                <c:pt idx="12656">
                  <c:v>22.62222222222222</c:v>
                </c:pt>
                <c:pt idx="12657">
                  <c:v>22.711111111111109</c:v>
                </c:pt>
                <c:pt idx="12658">
                  <c:v>22.68888888888889</c:v>
                </c:pt>
                <c:pt idx="12659">
                  <c:v>22.722222222222225</c:v>
                </c:pt>
                <c:pt idx="12660">
                  <c:v>22.677777777777774</c:v>
                </c:pt>
                <c:pt idx="12661">
                  <c:v>22.577777777777779</c:v>
                </c:pt>
                <c:pt idx="12662">
                  <c:v>22.68888888888889</c:v>
                </c:pt>
                <c:pt idx="12663">
                  <c:v>22.727777777777774</c:v>
                </c:pt>
                <c:pt idx="12664">
                  <c:v>22.777777777777779</c:v>
                </c:pt>
                <c:pt idx="12665">
                  <c:v>22.838888888888889</c:v>
                </c:pt>
                <c:pt idx="12666">
                  <c:v>22.87777777777778</c:v>
                </c:pt>
                <c:pt idx="12667">
                  <c:v>22.9</c:v>
                </c:pt>
                <c:pt idx="12668">
                  <c:v>22.9</c:v>
                </c:pt>
                <c:pt idx="12669">
                  <c:v>22.888888888888889</c:v>
                </c:pt>
                <c:pt idx="12670">
                  <c:v>22.800000000000004</c:v>
                </c:pt>
                <c:pt idx="12671">
                  <c:v>22.722222222222225</c:v>
                </c:pt>
                <c:pt idx="12672">
                  <c:v>22.677777777777774</c:v>
                </c:pt>
                <c:pt idx="12673">
                  <c:v>22.65</c:v>
                </c:pt>
                <c:pt idx="12674">
                  <c:v>22.738888888888891</c:v>
                </c:pt>
                <c:pt idx="12675">
                  <c:v>22.638888888888889</c:v>
                </c:pt>
                <c:pt idx="12676">
                  <c:v>22.600000000000005</c:v>
                </c:pt>
                <c:pt idx="12677">
                  <c:v>22.527777777777775</c:v>
                </c:pt>
                <c:pt idx="12678">
                  <c:v>22.488888888888891</c:v>
                </c:pt>
                <c:pt idx="12679">
                  <c:v>22.45</c:v>
                </c:pt>
                <c:pt idx="12680">
                  <c:v>22.37222222222222</c:v>
                </c:pt>
                <c:pt idx="12681">
                  <c:v>22.288888888888891</c:v>
                </c:pt>
                <c:pt idx="12682">
                  <c:v>22.150000000000002</c:v>
                </c:pt>
                <c:pt idx="12683">
                  <c:v>22.077777777777776</c:v>
                </c:pt>
                <c:pt idx="12684">
                  <c:v>21.977777777777778</c:v>
                </c:pt>
                <c:pt idx="12685">
                  <c:v>21.999999999999996</c:v>
                </c:pt>
                <c:pt idx="12686">
                  <c:v>22.049999999999997</c:v>
                </c:pt>
                <c:pt idx="12687">
                  <c:v>22.027777777777782</c:v>
                </c:pt>
                <c:pt idx="12688">
                  <c:v>21.999999999999996</c:v>
                </c:pt>
                <c:pt idx="12689">
                  <c:v>22.022222222222222</c:v>
                </c:pt>
                <c:pt idx="12690">
                  <c:v>21.961111111111112</c:v>
                </c:pt>
                <c:pt idx="12691">
                  <c:v>21.811111111111114</c:v>
                </c:pt>
                <c:pt idx="12692">
                  <c:v>21.827777777777779</c:v>
                </c:pt>
                <c:pt idx="12693">
                  <c:v>21.861111111111107</c:v>
                </c:pt>
                <c:pt idx="12694">
                  <c:v>21.849999999999998</c:v>
                </c:pt>
                <c:pt idx="12695">
                  <c:v>21.777777777777779</c:v>
                </c:pt>
                <c:pt idx="12696">
                  <c:v>21.738888888888887</c:v>
                </c:pt>
                <c:pt idx="12697">
                  <c:v>21.849999999999998</c:v>
                </c:pt>
                <c:pt idx="12698">
                  <c:v>22.011111111111113</c:v>
                </c:pt>
                <c:pt idx="12699">
                  <c:v>22.672222222222224</c:v>
                </c:pt>
                <c:pt idx="12700">
                  <c:v>23.577777777777776</c:v>
                </c:pt>
                <c:pt idx="12701">
                  <c:v>24.022222222222219</c:v>
                </c:pt>
                <c:pt idx="12702">
                  <c:v>24.577777777777776</c:v>
                </c:pt>
                <c:pt idx="12703">
                  <c:v>25.027777777777775</c:v>
                </c:pt>
                <c:pt idx="12704">
                  <c:v>25.727777777777778</c:v>
                </c:pt>
                <c:pt idx="12705">
                  <c:v>26.472222222222225</c:v>
                </c:pt>
                <c:pt idx="12706">
                  <c:v>26.977777777777778</c:v>
                </c:pt>
                <c:pt idx="12707">
                  <c:v>27.738888888888891</c:v>
                </c:pt>
                <c:pt idx="12708">
                  <c:v>28.211111111111112</c:v>
                </c:pt>
                <c:pt idx="12709">
                  <c:v>29.349999999999998</c:v>
                </c:pt>
                <c:pt idx="12710">
                  <c:v>29.738888888888887</c:v>
                </c:pt>
                <c:pt idx="12711">
                  <c:v>30.077777777777776</c:v>
                </c:pt>
                <c:pt idx="12712">
                  <c:v>30.327777777777779</c:v>
                </c:pt>
                <c:pt idx="12713">
                  <c:v>30.677777777777777</c:v>
                </c:pt>
                <c:pt idx="12714">
                  <c:v>30.861111111111107</c:v>
                </c:pt>
                <c:pt idx="12715">
                  <c:v>30.761111111111113</c:v>
                </c:pt>
                <c:pt idx="12716">
                  <c:v>31.35</c:v>
                </c:pt>
                <c:pt idx="12717">
                  <c:v>31.65</c:v>
                </c:pt>
                <c:pt idx="12718">
                  <c:v>32.038888888888891</c:v>
                </c:pt>
                <c:pt idx="12719">
                  <c:v>32.449999999999996</c:v>
                </c:pt>
                <c:pt idx="12720">
                  <c:v>32.699999999999996</c:v>
                </c:pt>
                <c:pt idx="12721">
                  <c:v>32.672222222222224</c:v>
                </c:pt>
                <c:pt idx="12722">
                  <c:v>33.161111111111111</c:v>
                </c:pt>
                <c:pt idx="12723">
                  <c:v>32.711111111111109</c:v>
                </c:pt>
                <c:pt idx="12724">
                  <c:v>33.022222222222219</c:v>
                </c:pt>
                <c:pt idx="12725">
                  <c:v>33.37222222222222</c:v>
                </c:pt>
                <c:pt idx="12726">
                  <c:v>33.822222222222216</c:v>
                </c:pt>
                <c:pt idx="12727">
                  <c:v>34.322222222222223</c:v>
                </c:pt>
                <c:pt idx="12728">
                  <c:v>34.200000000000003</c:v>
                </c:pt>
                <c:pt idx="12729">
                  <c:v>33.761111111111106</c:v>
                </c:pt>
                <c:pt idx="12730">
                  <c:v>34.138888888888893</c:v>
                </c:pt>
                <c:pt idx="12731">
                  <c:v>34.427777777777777</c:v>
                </c:pt>
                <c:pt idx="12732">
                  <c:v>33.711111111111116</c:v>
                </c:pt>
                <c:pt idx="12733">
                  <c:v>33.35</c:v>
                </c:pt>
                <c:pt idx="12734">
                  <c:v>33.038888888888884</c:v>
                </c:pt>
                <c:pt idx="12735">
                  <c:v>33.449999999999996</c:v>
                </c:pt>
                <c:pt idx="12736">
                  <c:v>35.111111111111114</c:v>
                </c:pt>
                <c:pt idx="12737">
                  <c:v>35.06111111111111</c:v>
                </c:pt>
                <c:pt idx="12738">
                  <c:v>34.888888888888886</c:v>
                </c:pt>
                <c:pt idx="12739">
                  <c:v>34.777777777777771</c:v>
                </c:pt>
                <c:pt idx="12740">
                  <c:v>34.977777777777774</c:v>
                </c:pt>
                <c:pt idx="12741">
                  <c:v>33.988888888888894</c:v>
                </c:pt>
                <c:pt idx="12742">
                  <c:v>32.827777777777776</c:v>
                </c:pt>
                <c:pt idx="12743">
                  <c:v>31.999999999999996</c:v>
                </c:pt>
                <c:pt idx="12744">
                  <c:v>29.549999999999997</c:v>
                </c:pt>
                <c:pt idx="12745">
                  <c:v>24.777777777777775</c:v>
                </c:pt>
                <c:pt idx="12746">
                  <c:v>22.327777777777776</c:v>
                </c:pt>
                <c:pt idx="12747">
                  <c:v>21.938888888888886</c:v>
                </c:pt>
                <c:pt idx="12748">
                  <c:v>21.361111111111111</c:v>
                </c:pt>
                <c:pt idx="12749">
                  <c:v>21.261111111111109</c:v>
                </c:pt>
                <c:pt idx="12750">
                  <c:v>21.322222222222219</c:v>
                </c:pt>
                <c:pt idx="12751">
                  <c:v>21.350000000000005</c:v>
                </c:pt>
                <c:pt idx="12752">
                  <c:v>21.477777777777774</c:v>
                </c:pt>
                <c:pt idx="12753">
                  <c:v>21.527777777777779</c:v>
                </c:pt>
                <c:pt idx="12754">
                  <c:v>21.538888888888888</c:v>
                </c:pt>
                <c:pt idx="12755">
                  <c:v>21.888888888888893</c:v>
                </c:pt>
                <c:pt idx="12756">
                  <c:v>21.927777777777777</c:v>
                </c:pt>
                <c:pt idx="12757">
                  <c:v>21.950000000000003</c:v>
                </c:pt>
                <c:pt idx="12758">
                  <c:v>21.900000000000002</c:v>
                </c:pt>
                <c:pt idx="12759">
                  <c:v>22.038888888888888</c:v>
                </c:pt>
                <c:pt idx="12760">
                  <c:v>22.088888888888892</c:v>
                </c:pt>
                <c:pt idx="12761">
                  <c:v>22.1</c:v>
                </c:pt>
                <c:pt idx="12762">
                  <c:v>22.072222222222223</c:v>
                </c:pt>
                <c:pt idx="12763">
                  <c:v>22.188888888888886</c:v>
                </c:pt>
                <c:pt idx="12764">
                  <c:v>22.37222222222222</c:v>
                </c:pt>
                <c:pt idx="12765">
                  <c:v>22.56111111111111</c:v>
                </c:pt>
                <c:pt idx="12766">
                  <c:v>22.511111111111109</c:v>
                </c:pt>
                <c:pt idx="12767">
                  <c:v>22.55</c:v>
                </c:pt>
                <c:pt idx="12768">
                  <c:v>22.377777777777776</c:v>
                </c:pt>
                <c:pt idx="12769">
                  <c:v>22.3</c:v>
                </c:pt>
                <c:pt idx="12770">
                  <c:v>22.022222222222222</c:v>
                </c:pt>
                <c:pt idx="12771">
                  <c:v>21.988888888888887</c:v>
                </c:pt>
                <c:pt idx="12772">
                  <c:v>21.938888888888886</c:v>
                </c:pt>
                <c:pt idx="12773">
                  <c:v>21.750000000000004</c:v>
                </c:pt>
                <c:pt idx="12774">
                  <c:v>21.738888888888887</c:v>
                </c:pt>
                <c:pt idx="12775">
                  <c:v>21.661111111111108</c:v>
                </c:pt>
                <c:pt idx="12776">
                  <c:v>21.588888888888889</c:v>
                </c:pt>
                <c:pt idx="12777">
                  <c:v>21.488888888888891</c:v>
                </c:pt>
                <c:pt idx="12778">
                  <c:v>21.561111111111114</c:v>
                </c:pt>
                <c:pt idx="12779">
                  <c:v>21.738888888888887</c:v>
                </c:pt>
                <c:pt idx="12780">
                  <c:v>21.65</c:v>
                </c:pt>
                <c:pt idx="12781">
                  <c:v>21.688888888888894</c:v>
                </c:pt>
                <c:pt idx="12782">
                  <c:v>21.588888888888889</c:v>
                </c:pt>
                <c:pt idx="12783">
                  <c:v>21.5</c:v>
                </c:pt>
                <c:pt idx="12784">
                  <c:v>21.37777777777778</c:v>
                </c:pt>
                <c:pt idx="12785">
                  <c:v>21.388888888888889</c:v>
                </c:pt>
                <c:pt idx="12786">
                  <c:v>21.427777777777774</c:v>
                </c:pt>
                <c:pt idx="12787">
                  <c:v>21.588888888888889</c:v>
                </c:pt>
                <c:pt idx="12788">
                  <c:v>21.572222222222219</c:v>
                </c:pt>
                <c:pt idx="12789">
                  <c:v>21.577777777777779</c:v>
                </c:pt>
                <c:pt idx="12790">
                  <c:v>21.477777777777774</c:v>
                </c:pt>
                <c:pt idx="12791">
                  <c:v>21.277777777777775</c:v>
                </c:pt>
                <c:pt idx="12792">
                  <c:v>21.261111111111109</c:v>
                </c:pt>
                <c:pt idx="12793">
                  <c:v>21.3</c:v>
                </c:pt>
                <c:pt idx="12794">
                  <c:v>21.538888888888888</c:v>
                </c:pt>
                <c:pt idx="12795">
                  <c:v>22.422222222222221</c:v>
                </c:pt>
                <c:pt idx="12796">
                  <c:v>22.65</c:v>
                </c:pt>
                <c:pt idx="12797">
                  <c:v>23.87777777777778</c:v>
                </c:pt>
                <c:pt idx="12798">
                  <c:v>24.06111111111111</c:v>
                </c:pt>
                <c:pt idx="12799">
                  <c:v>24.977777777777774</c:v>
                </c:pt>
                <c:pt idx="12800">
                  <c:v>25.872222222222216</c:v>
                </c:pt>
                <c:pt idx="12801">
                  <c:v>26.511111111111109</c:v>
                </c:pt>
                <c:pt idx="12802">
                  <c:v>27.211111111111112</c:v>
                </c:pt>
                <c:pt idx="12803">
                  <c:v>27.922222222222224</c:v>
                </c:pt>
                <c:pt idx="12804">
                  <c:v>28.472222222222221</c:v>
                </c:pt>
                <c:pt idx="12805">
                  <c:v>28.638888888888886</c:v>
                </c:pt>
                <c:pt idx="12806">
                  <c:v>29.638888888888886</c:v>
                </c:pt>
                <c:pt idx="12807">
                  <c:v>29.511111111111113</c:v>
                </c:pt>
                <c:pt idx="12808">
                  <c:v>29.949999999999996</c:v>
                </c:pt>
                <c:pt idx="12809">
                  <c:v>29.977777777777774</c:v>
                </c:pt>
                <c:pt idx="12810">
                  <c:v>30.077777777777776</c:v>
                </c:pt>
                <c:pt idx="12811">
                  <c:v>30.411111111111108</c:v>
                </c:pt>
                <c:pt idx="12812">
                  <c:v>30.761111111111113</c:v>
                </c:pt>
                <c:pt idx="12813">
                  <c:v>31.011111111111106</c:v>
                </c:pt>
                <c:pt idx="12814">
                  <c:v>31.1</c:v>
                </c:pt>
                <c:pt idx="12815">
                  <c:v>31.550000000000004</c:v>
                </c:pt>
                <c:pt idx="12816">
                  <c:v>31.761111111111113</c:v>
                </c:pt>
                <c:pt idx="12817">
                  <c:v>32.177777777777777</c:v>
                </c:pt>
                <c:pt idx="12818">
                  <c:v>32.838888888888889</c:v>
                </c:pt>
                <c:pt idx="12819">
                  <c:v>32.1</c:v>
                </c:pt>
                <c:pt idx="12820">
                  <c:v>33.038888888888884</c:v>
                </c:pt>
                <c:pt idx="12821">
                  <c:v>33.577777777777776</c:v>
                </c:pt>
                <c:pt idx="12822">
                  <c:v>33.511111111111106</c:v>
                </c:pt>
                <c:pt idx="12823">
                  <c:v>33.31111111111111</c:v>
                </c:pt>
                <c:pt idx="12824">
                  <c:v>33.972222222222221</c:v>
                </c:pt>
                <c:pt idx="12825">
                  <c:v>33.972222222222221</c:v>
                </c:pt>
                <c:pt idx="12826">
                  <c:v>33.6</c:v>
                </c:pt>
                <c:pt idx="12827">
                  <c:v>33.038888888888884</c:v>
                </c:pt>
                <c:pt idx="12828">
                  <c:v>34.438888888888883</c:v>
                </c:pt>
                <c:pt idx="12829">
                  <c:v>33.822222222222216</c:v>
                </c:pt>
                <c:pt idx="12830">
                  <c:v>34.261111111111113</c:v>
                </c:pt>
                <c:pt idx="12831">
                  <c:v>34.338888888888889</c:v>
                </c:pt>
                <c:pt idx="12832">
                  <c:v>34.072222222222223</c:v>
                </c:pt>
                <c:pt idx="12833">
                  <c:v>34.25</c:v>
                </c:pt>
                <c:pt idx="12834">
                  <c:v>34.072222222222223</c:v>
                </c:pt>
                <c:pt idx="12835">
                  <c:v>33.827777777777776</c:v>
                </c:pt>
                <c:pt idx="12836">
                  <c:v>32.388888888888886</c:v>
                </c:pt>
                <c:pt idx="12837">
                  <c:v>30.472222222222218</c:v>
                </c:pt>
                <c:pt idx="12838">
                  <c:v>29.822222222222226</c:v>
                </c:pt>
                <c:pt idx="12839">
                  <c:v>29.377777777777773</c:v>
                </c:pt>
                <c:pt idx="12840">
                  <c:v>28.672222222222221</c:v>
                </c:pt>
                <c:pt idx="12841">
                  <c:v>28.277777777777779</c:v>
                </c:pt>
                <c:pt idx="12842">
                  <c:v>28.038888888888888</c:v>
                </c:pt>
                <c:pt idx="12843">
                  <c:v>27.449999999999996</c:v>
                </c:pt>
                <c:pt idx="12844">
                  <c:v>27.027777777777779</c:v>
                </c:pt>
                <c:pt idx="12845">
                  <c:v>26.427777777777774</c:v>
                </c:pt>
                <c:pt idx="12846">
                  <c:v>25.949999999999996</c:v>
                </c:pt>
                <c:pt idx="12847">
                  <c:v>25.772222222222222</c:v>
                </c:pt>
                <c:pt idx="12848">
                  <c:v>25.372222222222224</c:v>
                </c:pt>
                <c:pt idx="12849">
                  <c:v>25.177777777777774</c:v>
                </c:pt>
                <c:pt idx="12850">
                  <c:v>24.827777777777776</c:v>
                </c:pt>
                <c:pt idx="12851">
                  <c:v>24.622222222222216</c:v>
                </c:pt>
                <c:pt idx="12852">
                  <c:v>24.577777777777776</c:v>
                </c:pt>
                <c:pt idx="12853">
                  <c:v>24.622222222222216</c:v>
                </c:pt>
                <c:pt idx="12854">
                  <c:v>24.638888888888886</c:v>
                </c:pt>
                <c:pt idx="12855">
                  <c:v>24.661111111111111</c:v>
                </c:pt>
                <c:pt idx="12856">
                  <c:v>24.722222222222221</c:v>
                </c:pt>
                <c:pt idx="12857">
                  <c:v>24.699999999999996</c:v>
                </c:pt>
                <c:pt idx="12858">
                  <c:v>24.911111111111111</c:v>
                </c:pt>
                <c:pt idx="12859">
                  <c:v>24.699999999999996</c:v>
                </c:pt>
                <c:pt idx="12860">
                  <c:v>24.861111111111111</c:v>
                </c:pt>
                <c:pt idx="12861">
                  <c:v>24.927777777777781</c:v>
                </c:pt>
                <c:pt idx="12862">
                  <c:v>24.450000000000003</c:v>
                </c:pt>
                <c:pt idx="12863">
                  <c:v>24.299999999999997</c:v>
                </c:pt>
                <c:pt idx="12864">
                  <c:v>23.988888888888891</c:v>
                </c:pt>
                <c:pt idx="12865">
                  <c:v>24.050000000000004</c:v>
                </c:pt>
                <c:pt idx="12866">
                  <c:v>24.038888888888884</c:v>
                </c:pt>
                <c:pt idx="12867">
                  <c:v>24.011111111111109</c:v>
                </c:pt>
                <c:pt idx="12868">
                  <c:v>23.95</c:v>
                </c:pt>
                <c:pt idx="12869">
                  <c:v>23.927777777777774</c:v>
                </c:pt>
                <c:pt idx="12870">
                  <c:v>23.888888888888889</c:v>
                </c:pt>
                <c:pt idx="12871">
                  <c:v>23.672222222222221</c:v>
                </c:pt>
                <c:pt idx="12872">
                  <c:v>23.6</c:v>
                </c:pt>
                <c:pt idx="12873">
                  <c:v>23.661111111111111</c:v>
                </c:pt>
                <c:pt idx="12874">
                  <c:v>23.611111111111111</c:v>
                </c:pt>
                <c:pt idx="12875">
                  <c:v>23.438888888888886</c:v>
                </c:pt>
                <c:pt idx="12876">
                  <c:v>23.311111111111106</c:v>
                </c:pt>
                <c:pt idx="12877">
                  <c:v>23.249999999999996</c:v>
                </c:pt>
                <c:pt idx="12878">
                  <c:v>23.277777777777782</c:v>
                </c:pt>
                <c:pt idx="12879">
                  <c:v>23.177777777777777</c:v>
                </c:pt>
                <c:pt idx="12880">
                  <c:v>23.138888888888893</c:v>
                </c:pt>
                <c:pt idx="12881">
                  <c:v>23.238888888888887</c:v>
                </c:pt>
                <c:pt idx="12882">
                  <c:v>23.172222222222217</c:v>
                </c:pt>
                <c:pt idx="12883">
                  <c:v>23.111111111111107</c:v>
                </c:pt>
                <c:pt idx="12884">
                  <c:v>23.077777777777779</c:v>
                </c:pt>
                <c:pt idx="12885">
                  <c:v>23.038888888888888</c:v>
                </c:pt>
                <c:pt idx="12886">
                  <c:v>22.911111111111108</c:v>
                </c:pt>
                <c:pt idx="12887">
                  <c:v>22.849999999999998</c:v>
                </c:pt>
                <c:pt idx="12888">
                  <c:v>22.961111111111109</c:v>
                </c:pt>
                <c:pt idx="12889">
                  <c:v>23.111111111111107</c:v>
                </c:pt>
                <c:pt idx="12890">
                  <c:v>23.338888888888892</c:v>
                </c:pt>
                <c:pt idx="12891">
                  <c:v>24.072222222222219</c:v>
                </c:pt>
                <c:pt idx="12892">
                  <c:v>25.349999999999998</c:v>
                </c:pt>
                <c:pt idx="12893">
                  <c:v>25.572222222222223</c:v>
                </c:pt>
                <c:pt idx="12894">
                  <c:v>26.05</c:v>
                </c:pt>
                <c:pt idx="12895">
                  <c:v>26.638888888888889</c:v>
                </c:pt>
                <c:pt idx="12896">
                  <c:v>27.37222222222222</c:v>
                </c:pt>
                <c:pt idx="12897">
                  <c:v>28.038888888888888</c:v>
                </c:pt>
                <c:pt idx="12898">
                  <c:v>28.68888888888889</c:v>
                </c:pt>
                <c:pt idx="12899">
                  <c:v>29.438888888888886</c:v>
                </c:pt>
                <c:pt idx="12900">
                  <c:v>30.027777777777775</c:v>
                </c:pt>
                <c:pt idx="12901">
                  <c:v>30.527777777777779</c:v>
                </c:pt>
                <c:pt idx="12902">
                  <c:v>30.549999999999997</c:v>
                </c:pt>
                <c:pt idx="12903">
                  <c:v>31.127777777777776</c:v>
                </c:pt>
                <c:pt idx="12904">
                  <c:v>29.972222222222221</c:v>
                </c:pt>
                <c:pt idx="12905">
                  <c:v>29.761111111111106</c:v>
                </c:pt>
                <c:pt idx="12906">
                  <c:v>31.488888888888891</c:v>
                </c:pt>
                <c:pt idx="12907">
                  <c:v>30.972222222222221</c:v>
                </c:pt>
                <c:pt idx="12908">
                  <c:v>29.299999999999997</c:v>
                </c:pt>
                <c:pt idx="12909">
                  <c:v>31.472222222222225</c:v>
                </c:pt>
                <c:pt idx="12910">
                  <c:v>32.422222222222224</c:v>
                </c:pt>
                <c:pt idx="12911">
                  <c:v>30.599999999999998</c:v>
                </c:pt>
                <c:pt idx="12912">
                  <c:v>31.088888888888885</c:v>
                </c:pt>
                <c:pt idx="12913">
                  <c:v>30.65</c:v>
                </c:pt>
                <c:pt idx="12914">
                  <c:v>28.477777777777781</c:v>
                </c:pt>
                <c:pt idx="12915">
                  <c:v>28.6</c:v>
                </c:pt>
                <c:pt idx="12916">
                  <c:v>25.927777777777777</c:v>
                </c:pt>
                <c:pt idx="12917">
                  <c:v>23.477777777777781</c:v>
                </c:pt>
                <c:pt idx="12918">
                  <c:v>23.400000000000002</c:v>
                </c:pt>
                <c:pt idx="12919">
                  <c:v>23.55</c:v>
                </c:pt>
                <c:pt idx="12920">
                  <c:v>23.822222222222219</c:v>
                </c:pt>
                <c:pt idx="12921">
                  <c:v>23.922222222222224</c:v>
                </c:pt>
                <c:pt idx="12922">
                  <c:v>23.988888888888891</c:v>
                </c:pt>
                <c:pt idx="12923">
                  <c:v>24.072222222222219</c:v>
                </c:pt>
                <c:pt idx="12924">
                  <c:v>24.349999999999998</c:v>
                </c:pt>
                <c:pt idx="12925">
                  <c:v>24.411111111111108</c:v>
                </c:pt>
                <c:pt idx="12926">
                  <c:v>24.450000000000003</c:v>
                </c:pt>
                <c:pt idx="12927">
                  <c:v>24.499999999999996</c:v>
                </c:pt>
                <c:pt idx="12928">
                  <c:v>24.627777777777776</c:v>
                </c:pt>
                <c:pt idx="12929">
                  <c:v>24.650000000000002</c:v>
                </c:pt>
                <c:pt idx="12930">
                  <c:v>24.588888888888892</c:v>
                </c:pt>
                <c:pt idx="12931">
                  <c:v>24.588888888888892</c:v>
                </c:pt>
                <c:pt idx="12932">
                  <c:v>24.572222222222223</c:v>
                </c:pt>
                <c:pt idx="12933">
                  <c:v>24.661111111111111</c:v>
                </c:pt>
                <c:pt idx="12934">
                  <c:v>24.722222222222221</c:v>
                </c:pt>
                <c:pt idx="12935">
                  <c:v>24.722222222222221</c:v>
                </c:pt>
                <c:pt idx="12936">
                  <c:v>24.788888888888891</c:v>
                </c:pt>
                <c:pt idx="12937">
                  <c:v>24.8</c:v>
                </c:pt>
                <c:pt idx="12938">
                  <c:v>24.722222222222221</c:v>
                </c:pt>
                <c:pt idx="12939">
                  <c:v>24.688888888888886</c:v>
                </c:pt>
                <c:pt idx="12940">
                  <c:v>24.672222222222221</c:v>
                </c:pt>
                <c:pt idx="12941">
                  <c:v>24.661111111111111</c:v>
                </c:pt>
                <c:pt idx="12942">
                  <c:v>24.672222222222221</c:v>
                </c:pt>
                <c:pt idx="12943">
                  <c:v>24.611111111111107</c:v>
                </c:pt>
                <c:pt idx="12944">
                  <c:v>24.588888888888892</c:v>
                </c:pt>
                <c:pt idx="12945">
                  <c:v>24.622222222222216</c:v>
                </c:pt>
                <c:pt idx="12946">
                  <c:v>24.6</c:v>
                </c:pt>
                <c:pt idx="12947">
                  <c:v>24.6</c:v>
                </c:pt>
                <c:pt idx="12948">
                  <c:v>24.611111111111107</c:v>
                </c:pt>
                <c:pt idx="12949">
                  <c:v>24.572222222222223</c:v>
                </c:pt>
                <c:pt idx="12950">
                  <c:v>24.511111111111113</c:v>
                </c:pt>
                <c:pt idx="12951">
                  <c:v>24.472222222222221</c:v>
                </c:pt>
                <c:pt idx="12952">
                  <c:v>24.411111111111108</c:v>
                </c:pt>
                <c:pt idx="12953">
                  <c:v>24.322222222222223</c:v>
                </c:pt>
                <c:pt idx="12954">
                  <c:v>24.261111111111113</c:v>
                </c:pt>
                <c:pt idx="12955">
                  <c:v>24.250000000000004</c:v>
                </c:pt>
                <c:pt idx="12956">
                  <c:v>24.272222222222219</c:v>
                </c:pt>
                <c:pt idx="12957">
                  <c:v>24.349999999999998</c:v>
                </c:pt>
                <c:pt idx="12958">
                  <c:v>24.422222222222217</c:v>
                </c:pt>
                <c:pt idx="12959">
                  <c:v>24.472222222222221</c:v>
                </c:pt>
                <c:pt idx="12960">
                  <c:v>24.488888888888887</c:v>
                </c:pt>
                <c:pt idx="12961">
                  <c:v>24.477777777777778</c:v>
                </c:pt>
                <c:pt idx="12962">
                  <c:v>24.477777777777778</c:v>
                </c:pt>
                <c:pt idx="12963">
                  <c:v>24.450000000000003</c:v>
                </c:pt>
                <c:pt idx="12964">
                  <c:v>24.450000000000003</c:v>
                </c:pt>
                <c:pt idx="12965">
                  <c:v>24.411111111111108</c:v>
                </c:pt>
                <c:pt idx="12966">
                  <c:v>24.411111111111108</c:v>
                </c:pt>
                <c:pt idx="12967">
                  <c:v>24.388888888888893</c:v>
                </c:pt>
                <c:pt idx="12968">
                  <c:v>24.372222222222224</c:v>
                </c:pt>
                <c:pt idx="12969">
                  <c:v>24.338888888888889</c:v>
                </c:pt>
                <c:pt idx="12970">
                  <c:v>24.327777777777779</c:v>
                </c:pt>
                <c:pt idx="12971">
                  <c:v>24.222222222222218</c:v>
                </c:pt>
                <c:pt idx="12972">
                  <c:v>24.122222222222224</c:v>
                </c:pt>
                <c:pt idx="12973">
                  <c:v>23.93888888888889</c:v>
                </c:pt>
                <c:pt idx="12974">
                  <c:v>23.838888888888885</c:v>
                </c:pt>
                <c:pt idx="12975">
                  <c:v>23.838888888888885</c:v>
                </c:pt>
                <c:pt idx="12976">
                  <c:v>23.850000000000005</c:v>
                </c:pt>
                <c:pt idx="12977">
                  <c:v>24.12777777777778</c:v>
                </c:pt>
                <c:pt idx="12978">
                  <c:v>24.222222222222218</c:v>
                </c:pt>
                <c:pt idx="12979">
                  <c:v>24.227777777777778</c:v>
                </c:pt>
                <c:pt idx="12980">
                  <c:v>24.227777777777778</c:v>
                </c:pt>
                <c:pt idx="12981">
                  <c:v>24.277777777777779</c:v>
                </c:pt>
                <c:pt idx="12982">
                  <c:v>24.322222222222223</c:v>
                </c:pt>
                <c:pt idx="12983">
                  <c:v>24.361111111111107</c:v>
                </c:pt>
                <c:pt idx="12984">
                  <c:v>24.450000000000003</c:v>
                </c:pt>
                <c:pt idx="12985">
                  <c:v>24.538888888888888</c:v>
                </c:pt>
                <c:pt idx="12986">
                  <c:v>24.688888888888886</c:v>
                </c:pt>
                <c:pt idx="12987">
                  <c:v>24.822222222222226</c:v>
                </c:pt>
                <c:pt idx="12988">
                  <c:v>24.87222222222222</c:v>
                </c:pt>
                <c:pt idx="12989">
                  <c:v>25.027777777777775</c:v>
                </c:pt>
                <c:pt idx="12990">
                  <c:v>25.161111111111115</c:v>
                </c:pt>
                <c:pt idx="12991">
                  <c:v>25.322222222222219</c:v>
                </c:pt>
                <c:pt idx="12992">
                  <c:v>25.522222222222219</c:v>
                </c:pt>
                <c:pt idx="12993">
                  <c:v>25.872222222222216</c:v>
                </c:pt>
                <c:pt idx="12994">
                  <c:v>25.938888888888886</c:v>
                </c:pt>
                <c:pt idx="12995">
                  <c:v>26.272222222222226</c:v>
                </c:pt>
                <c:pt idx="12996">
                  <c:v>26.1</c:v>
                </c:pt>
                <c:pt idx="12997">
                  <c:v>26.738888888888887</c:v>
                </c:pt>
                <c:pt idx="12998">
                  <c:v>25.961111111111112</c:v>
                </c:pt>
                <c:pt idx="12999">
                  <c:v>25.12222222222222</c:v>
                </c:pt>
                <c:pt idx="13000">
                  <c:v>24.949999999999996</c:v>
                </c:pt>
                <c:pt idx="13001">
                  <c:v>25.12222222222222</c:v>
                </c:pt>
                <c:pt idx="13002">
                  <c:v>25.522222222222219</c:v>
                </c:pt>
                <c:pt idx="13003">
                  <c:v>25.822222222222223</c:v>
                </c:pt>
                <c:pt idx="13004">
                  <c:v>25.900000000000002</c:v>
                </c:pt>
                <c:pt idx="13005">
                  <c:v>26.077777777777776</c:v>
                </c:pt>
                <c:pt idx="13006">
                  <c:v>26.461111111111109</c:v>
                </c:pt>
                <c:pt idx="13007">
                  <c:v>26.711111111111109</c:v>
                </c:pt>
                <c:pt idx="13008">
                  <c:v>26.527777777777779</c:v>
                </c:pt>
                <c:pt idx="13009">
                  <c:v>26.638888888888889</c:v>
                </c:pt>
                <c:pt idx="13010">
                  <c:v>27.150000000000002</c:v>
                </c:pt>
                <c:pt idx="13011">
                  <c:v>27.611111111111111</c:v>
                </c:pt>
                <c:pt idx="13012">
                  <c:v>27.588888888888885</c:v>
                </c:pt>
                <c:pt idx="13013">
                  <c:v>27.272222222222222</c:v>
                </c:pt>
                <c:pt idx="13014">
                  <c:v>27.122222222222216</c:v>
                </c:pt>
                <c:pt idx="13015">
                  <c:v>27.522222222222226</c:v>
                </c:pt>
                <c:pt idx="13016">
                  <c:v>27.777777777777779</c:v>
                </c:pt>
                <c:pt idx="13017">
                  <c:v>27.68888888888889</c:v>
                </c:pt>
                <c:pt idx="13018">
                  <c:v>27.93888888888889</c:v>
                </c:pt>
                <c:pt idx="13019">
                  <c:v>27.772222222222219</c:v>
                </c:pt>
                <c:pt idx="13020">
                  <c:v>27.488888888888891</c:v>
                </c:pt>
                <c:pt idx="13021">
                  <c:v>27.488888888888891</c:v>
                </c:pt>
                <c:pt idx="13022">
                  <c:v>27.711111111111109</c:v>
                </c:pt>
                <c:pt idx="13023">
                  <c:v>28.277777777777779</c:v>
                </c:pt>
                <c:pt idx="13024">
                  <c:v>27.638888888888889</c:v>
                </c:pt>
                <c:pt idx="13025">
                  <c:v>27.56111111111111</c:v>
                </c:pt>
                <c:pt idx="13026">
                  <c:v>27.31111111111111</c:v>
                </c:pt>
                <c:pt idx="13027">
                  <c:v>27.122222222222216</c:v>
                </c:pt>
                <c:pt idx="13028">
                  <c:v>27.111111111111107</c:v>
                </c:pt>
                <c:pt idx="13029">
                  <c:v>27.138888888888886</c:v>
                </c:pt>
                <c:pt idx="13030">
                  <c:v>26.811111111111114</c:v>
                </c:pt>
                <c:pt idx="13031">
                  <c:v>26.938888888888886</c:v>
                </c:pt>
                <c:pt idx="13032">
                  <c:v>26.861111111111107</c:v>
                </c:pt>
                <c:pt idx="13033">
                  <c:v>26.588888888888889</c:v>
                </c:pt>
                <c:pt idx="13034">
                  <c:v>26.4</c:v>
                </c:pt>
                <c:pt idx="13035">
                  <c:v>26.177777777777781</c:v>
                </c:pt>
                <c:pt idx="13036">
                  <c:v>25.938888888888886</c:v>
                </c:pt>
                <c:pt idx="13037">
                  <c:v>25.688888888888886</c:v>
                </c:pt>
                <c:pt idx="13038">
                  <c:v>25.411111111111108</c:v>
                </c:pt>
                <c:pt idx="13039">
                  <c:v>25.138888888888889</c:v>
                </c:pt>
                <c:pt idx="13040">
                  <c:v>25.011111111111109</c:v>
                </c:pt>
                <c:pt idx="13041">
                  <c:v>24.838888888888885</c:v>
                </c:pt>
                <c:pt idx="13042">
                  <c:v>24.650000000000002</c:v>
                </c:pt>
                <c:pt idx="13043">
                  <c:v>24.527777777777779</c:v>
                </c:pt>
                <c:pt idx="13044">
                  <c:v>24.377777777777773</c:v>
                </c:pt>
                <c:pt idx="13045">
                  <c:v>24.161111111111108</c:v>
                </c:pt>
                <c:pt idx="13046">
                  <c:v>23.972222222222225</c:v>
                </c:pt>
                <c:pt idx="13047">
                  <c:v>23.87777777777778</c:v>
                </c:pt>
                <c:pt idx="13048">
                  <c:v>24.038888888888884</c:v>
                </c:pt>
                <c:pt idx="13049">
                  <c:v>24.122222222222224</c:v>
                </c:pt>
                <c:pt idx="13050">
                  <c:v>24</c:v>
                </c:pt>
                <c:pt idx="13051">
                  <c:v>23.93888888888889</c:v>
                </c:pt>
                <c:pt idx="13052">
                  <c:v>23.87777777777778</c:v>
                </c:pt>
                <c:pt idx="13053">
                  <c:v>23.861111111111111</c:v>
                </c:pt>
                <c:pt idx="13054">
                  <c:v>23.850000000000005</c:v>
                </c:pt>
                <c:pt idx="13055">
                  <c:v>23.677777777777781</c:v>
                </c:pt>
                <c:pt idx="13056">
                  <c:v>23.7</c:v>
                </c:pt>
                <c:pt idx="13057">
                  <c:v>23.772222222222226</c:v>
                </c:pt>
                <c:pt idx="13058">
                  <c:v>23.81111111111111</c:v>
                </c:pt>
                <c:pt idx="13059">
                  <c:v>23.75</c:v>
                </c:pt>
                <c:pt idx="13060">
                  <c:v>23.677777777777781</c:v>
                </c:pt>
                <c:pt idx="13061">
                  <c:v>23.588888888888885</c:v>
                </c:pt>
                <c:pt idx="13062">
                  <c:v>23.55</c:v>
                </c:pt>
                <c:pt idx="13063">
                  <c:v>23.55</c:v>
                </c:pt>
                <c:pt idx="13064">
                  <c:v>23.611111111111111</c:v>
                </c:pt>
                <c:pt idx="13065">
                  <c:v>23.677777777777781</c:v>
                </c:pt>
                <c:pt idx="13066">
                  <c:v>23.68888888888889</c:v>
                </c:pt>
                <c:pt idx="13067">
                  <c:v>23.711111111111116</c:v>
                </c:pt>
                <c:pt idx="13068">
                  <c:v>23.68888888888889</c:v>
                </c:pt>
                <c:pt idx="13069">
                  <c:v>23.627777777777776</c:v>
                </c:pt>
                <c:pt idx="13070">
                  <c:v>23.588888888888885</c:v>
                </c:pt>
                <c:pt idx="13071">
                  <c:v>23.511111111111106</c:v>
                </c:pt>
                <c:pt idx="13072">
                  <c:v>23.56111111111111</c:v>
                </c:pt>
                <c:pt idx="13073">
                  <c:v>23.611111111111111</c:v>
                </c:pt>
                <c:pt idx="13074">
                  <c:v>23.62222222222222</c:v>
                </c:pt>
                <c:pt idx="13075">
                  <c:v>23.572222222222226</c:v>
                </c:pt>
                <c:pt idx="13076">
                  <c:v>23.499999999999996</c:v>
                </c:pt>
                <c:pt idx="13077">
                  <c:v>23.55</c:v>
                </c:pt>
                <c:pt idx="13078">
                  <c:v>23.449999999999996</c:v>
                </c:pt>
                <c:pt idx="13079">
                  <c:v>23.449999999999996</c:v>
                </c:pt>
                <c:pt idx="13080">
                  <c:v>23.711111111111116</c:v>
                </c:pt>
                <c:pt idx="13081">
                  <c:v>23.922222222222224</c:v>
                </c:pt>
                <c:pt idx="13082">
                  <c:v>24.238888888888887</c:v>
                </c:pt>
                <c:pt idx="13083">
                  <c:v>24.511111111111113</c:v>
                </c:pt>
                <c:pt idx="13084">
                  <c:v>24.772222222222222</c:v>
                </c:pt>
                <c:pt idx="13085">
                  <c:v>25.172222222222224</c:v>
                </c:pt>
                <c:pt idx="13086">
                  <c:v>25.811111111111106</c:v>
                </c:pt>
                <c:pt idx="13087">
                  <c:v>26.638888888888889</c:v>
                </c:pt>
                <c:pt idx="13088">
                  <c:v>26.3</c:v>
                </c:pt>
                <c:pt idx="13089">
                  <c:v>27.538888888888884</c:v>
                </c:pt>
                <c:pt idx="13090">
                  <c:v>28.488888888888887</c:v>
                </c:pt>
                <c:pt idx="13091">
                  <c:v>29.15</c:v>
                </c:pt>
                <c:pt idx="13092">
                  <c:v>29.238888888888887</c:v>
                </c:pt>
                <c:pt idx="13093">
                  <c:v>29.050000000000004</c:v>
                </c:pt>
                <c:pt idx="13094">
                  <c:v>29.438888888888886</c:v>
                </c:pt>
                <c:pt idx="13095">
                  <c:v>29.361111111111107</c:v>
                </c:pt>
                <c:pt idx="13096">
                  <c:v>30.011111111111109</c:v>
                </c:pt>
                <c:pt idx="13097">
                  <c:v>30.077777777777776</c:v>
                </c:pt>
                <c:pt idx="13098">
                  <c:v>30.277777777777779</c:v>
                </c:pt>
                <c:pt idx="13099">
                  <c:v>30.511111111111113</c:v>
                </c:pt>
                <c:pt idx="13100">
                  <c:v>30.327777777777779</c:v>
                </c:pt>
                <c:pt idx="13101">
                  <c:v>30.172222222222224</c:v>
                </c:pt>
                <c:pt idx="13102">
                  <c:v>30.838888888888892</c:v>
                </c:pt>
                <c:pt idx="13103">
                  <c:v>30.772222222222222</c:v>
                </c:pt>
                <c:pt idx="13104">
                  <c:v>30.45</c:v>
                </c:pt>
                <c:pt idx="13105">
                  <c:v>30.772222222222222</c:v>
                </c:pt>
                <c:pt idx="13106">
                  <c:v>31.06111111111111</c:v>
                </c:pt>
                <c:pt idx="13107">
                  <c:v>31.849999999999998</c:v>
                </c:pt>
                <c:pt idx="13108">
                  <c:v>31.911111111111108</c:v>
                </c:pt>
                <c:pt idx="13109">
                  <c:v>31.838888888888889</c:v>
                </c:pt>
                <c:pt idx="13110">
                  <c:v>29.511111111111113</c:v>
                </c:pt>
                <c:pt idx="13111">
                  <c:v>30.15</c:v>
                </c:pt>
                <c:pt idx="13112">
                  <c:v>29.922222222222221</c:v>
                </c:pt>
                <c:pt idx="13113">
                  <c:v>29.299999999999997</c:v>
                </c:pt>
                <c:pt idx="13114">
                  <c:v>28.727777777777774</c:v>
                </c:pt>
                <c:pt idx="13115">
                  <c:v>28.68888888888889</c:v>
                </c:pt>
                <c:pt idx="13116">
                  <c:v>28.911111111111115</c:v>
                </c:pt>
                <c:pt idx="13117">
                  <c:v>29.372222222222224</c:v>
                </c:pt>
                <c:pt idx="13118">
                  <c:v>30.077777777777776</c:v>
                </c:pt>
                <c:pt idx="13119">
                  <c:v>30.738888888888887</c:v>
                </c:pt>
                <c:pt idx="13120">
                  <c:v>31.1</c:v>
                </c:pt>
                <c:pt idx="13121">
                  <c:v>31.177777777777781</c:v>
                </c:pt>
                <c:pt idx="13122">
                  <c:v>30.727777777777778</c:v>
                </c:pt>
                <c:pt idx="13123">
                  <c:v>30.561111111111114</c:v>
                </c:pt>
                <c:pt idx="13124">
                  <c:v>30.12222222222222</c:v>
                </c:pt>
                <c:pt idx="13125">
                  <c:v>30.138888888888889</c:v>
                </c:pt>
                <c:pt idx="13126">
                  <c:v>30.25</c:v>
                </c:pt>
                <c:pt idx="13127">
                  <c:v>30.18888888888889</c:v>
                </c:pt>
                <c:pt idx="13128">
                  <c:v>30.261111111111109</c:v>
                </c:pt>
                <c:pt idx="13129">
                  <c:v>29.961111111111116</c:v>
                </c:pt>
                <c:pt idx="13130">
                  <c:v>29.561111111111106</c:v>
                </c:pt>
                <c:pt idx="13131">
                  <c:v>29.227777777777778</c:v>
                </c:pt>
                <c:pt idx="13132">
                  <c:v>28.81111111111111</c:v>
                </c:pt>
                <c:pt idx="13133">
                  <c:v>28.35</c:v>
                </c:pt>
                <c:pt idx="13134">
                  <c:v>27.87777777777778</c:v>
                </c:pt>
                <c:pt idx="13135">
                  <c:v>27.477777777777774</c:v>
                </c:pt>
                <c:pt idx="13136">
                  <c:v>27.072222222222223</c:v>
                </c:pt>
                <c:pt idx="13137">
                  <c:v>26.638888888888889</c:v>
                </c:pt>
                <c:pt idx="13138">
                  <c:v>26.199999999999996</c:v>
                </c:pt>
                <c:pt idx="13139">
                  <c:v>25.961111111111112</c:v>
                </c:pt>
                <c:pt idx="13140">
                  <c:v>25.827777777777776</c:v>
                </c:pt>
                <c:pt idx="13141">
                  <c:v>25.738888888888887</c:v>
                </c:pt>
                <c:pt idx="13142">
                  <c:v>25.527777777777779</c:v>
                </c:pt>
                <c:pt idx="13143">
                  <c:v>25.488888888888887</c:v>
                </c:pt>
                <c:pt idx="13144">
                  <c:v>25.488888888888887</c:v>
                </c:pt>
                <c:pt idx="13145">
                  <c:v>25.12777777777778</c:v>
                </c:pt>
                <c:pt idx="13146">
                  <c:v>24.888888888888886</c:v>
                </c:pt>
                <c:pt idx="13147">
                  <c:v>24.877777777777776</c:v>
                </c:pt>
                <c:pt idx="13148">
                  <c:v>24.699999999999996</c:v>
                </c:pt>
                <c:pt idx="13149">
                  <c:v>24.549999999999997</c:v>
                </c:pt>
                <c:pt idx="13150">
                  <c:v>24.477777777777778</c:v>
                </c:pt>
                <c:pt idx="13151">
                  <c:v>24.349999999999998</c:v>
                </c:pt>
                <c:pt idx="13152">
                  <c:v>24.227777777777778</c:v>
                </c:pt>
                <c:pt idx="13153">
                  <c:v>24.2</c:v>
                </c:pt>
                <c:pt idx="13154">
                  <c:v>24.161111111111108</c:v>
                </c:pt>
                <c:pt idx="13155">
                  <c:v>24.161111111111108</c:v>
                </c:pt>
                <c:pt idx="13156">
                  <c:v>24.311111111111114</c:v>
                </c:pt>
                <c:pt idx="13157">
                  <c:v>24.250000000000004</c:v>
                </c:pt>
                <c:pt idx="13158">
                  <c:v>24.050000000000004</c:v>
                </c:pt>
                <c:pt idx="13159">
                  <c:v>24.022222222222219</c:v>
                </c:pt>
                <c:pt idx="13160">
                  <c:v>23.822222222222219</c:v>
                </c:pt>
                <c:pt idx="13161">
                  <c:v>23.75</c:v>
                </c:pt>
                <c:pt idx="13162">
                  <c:v>23.8</c:v>
                </c:pt>
                <c:pt idx="13163">
                  <c:v>23.827777777777779</c:v>
                </c:pt>
                <c:pt idx="13164">
                  <c:v>23.6</c:v>
                </c:pt>
                <c:pt idx="13165">
                  <c:v>23.372222222222216</c:v>
                </c:pt>
                <c:pt idx="13166">
                  <c:v>23.35</c:v>
                </c:pt>
                <c:pt idx="13167">
                  <c:v>22.811111111111114</c:v>
                </c:pt>
                <c:pt idx="13168">
                  <c:v>22.7</c:v>
                </c:pt>
                <c:pt idx="13169">
                  <c:v>22.888888888888889</c:v>
                </c:pt>
                <c:pt idx="13170">
                  <c:v>22.927777777777774</c:v>
                </c:pt>
                <c:pt idx="13171">
                  <c:v>23.161111111111108</c:v>
                </c:pt>
                <c:pt idx="13172">
                  <c:v>23.261111111111113</c:v>
                </c:pt>
                <c:pt idx="13173">
                  <c:v>23.222222222222221</c:v>
                </c:pt>
                <c:pt idx="13174">
                  <c:v>23.011111111111113</c:v>
                </c:pt>
                <c:pt idx="13175">
                  <c:v>22.872222222222224</c:v>
                </c:pt>
                <c:pt idx="13176">
                  <c:v>22.722222222222225</c:v>
                </c:pt>
                <c:pt idx="13177">
                  <c:v>22.922222222222224</c:v>
                </c:pt>
                <c:pt idx="13178">
                  <c:v>23.35</c:v>
                </c:pt>
                <c:pt idx="13179">
                  <c:v>24.299999999999997</c:v>
                </c:pt>
                <c:pt idx="13180">
                  <c:v>25.422222222222224</c:v>
                </c:pt>
                <c:pt idx="13181">
                  <c:v>26.422222222222224</c:v>
                </c:pt>
                <c:pt idx="13182">
                  <c:v>26.922222222222217</c:v>
                </c:pt>
                <c:pt idx="13183">
                  <c:v>27.761111111111109</c:v>
                </c:pt>
                <c:pt idx="13184">
                  <c:v>28.677777777777781</c:v>
                </c:pt>
                <c:pt idx="13185">
                  <c:v>29.377777777777773</c:v>
                </c:pt>
                <c:pt idx="13186">
                  <c:v>29.93888888888889</c:v>
                </c:pt>
                <c:pt idx="13187">
                  <c:v>30.288888888888884</c:v>
                </c:pt>
                <c:pt idx="13188">
                  <c:v>30.1</c:v>
                </c:pt>
                <c:pt idx="13189">
                  <c:v>30.31111111111111</c:v>
                </c:pt>
                <c:pt idx="13190">
                  <c:v>31.161111111111111</c:v>
                </c:pt>
                <c:pt idx="13191">
                  <c:v>30.338888888888889</c:v>
                </c:pt>
                <c:pt idx="13192">
                  <c:v>31.938888888888886</c:v>
                </c:pt>
                <c:pt idx="13193">
                  <c:v>31.127777777777776</c:v>
                </c:pt>
                <c:pt idx="13194">
                  <c:v>31.522222222222219</c:v>
                </c:pt>
                <c:pt idx="13195">
                  <c:v>32.488888888888887</c:v>
                </c:pt>
                <c:pt idx="13196">
                  <c:v>31.927777777777777</c:v>
                </c:pt>
                <c:pt idx="13197">
                  <c:v>31.31111111111111</c:v>
                </c:pt>
                <c:pt idx="13198">
                  <c:v>32.761111111111113</c:v>
                </c:pt>
                <c:pt idx="13199">
                  <c:v>33.122222222222227</c:v>
                </c:pt>
                <c:pt idx="13200">
                  <c:v>33.43888888888889</c:v>
                </c:pt>
                <c:pt idx="13201">
                  <c:v>33.572222222222223</c:v>
                </c:pt>
                <c:pt idx="13202">
                  <c:v>33.327777777777776</c:v>
                </c:pt>
                <c:pt idx="13203">
                  <c:v>33.661111111111111</c:v>
                </c:pt>
                <c:pt idx="13204">
                  <c:v>32.922222222222224</c:v>
                </c:pt>
                <c:pt idx="13205">
                  <c:v>33.577777777777776</c:v>
                </c:pt>
                <c:pt idx="13206">
                  <c:v>33.43888888888889</c:v>
                </c:pt>
                <c:pt idx="13207">
                  <c:v>33.588888888888881</c:v>
                </c:pt>
                <c:pt idx="13208">
                  <c:v>33.772222222222226</c:v>
                </c:pt>
                <c:pt idx="13209">
                  <c:v>34.088888888888889</c:v>
                </c:pt>
                <c:pt idx="13210">
                  <c:v>34.277777777777779</c:v>
                </c:pt>
                <c:pt idx="13211">
                  <c:v>34.338888888888889</c:v>
                </c:pt>
                <c:pt idx="13212">
                  <c:v>33.988888888888894</c:v>
                </c:pt>
                <c:pt idx="13213">
                  <c:v>34</c:v>
                </c:pt>
                <c:pt idx="13214">
                  <c:v>33.87777777777778</c:v>
                </c:pt>
                <c:pt idx="13215">
                  <c:v>33.972222222222221</c:v>
                </c:pt>
                <c:pt idx="13216">
                  <c:v>33.972222222222221</c:v>
                </c:pt>
                <c:pt idx="13217">
                  <c:v>33.477777777777781</c:v>
                </c:pt>
                <c:pt idx="13218">
                  <c:v>33.488888888888887</c:v>
                </c:pt>
                <c:pt idx="13219">
                  <c:v>33.277777777777779</c:v>
                </c:pt>
                <c:pt idx="13220">
                  <c:v>32.961111111111109</c:v>
                </c:pt>
                <c:pt idx="13221">
                  <c:v>32.272222222222226</c:v>
                </c:pt>
                <c:pt idx="13222">
                  <c:v>32.038888888888891</c:v>
                </c:pt>
                <c:pt idx="13223">
                  <c:v>31.827777777777779</c:v>
                </c:pt>
                <c:pt idx="13224">
                  <c:v>31.072222222222226</c:v>
                </c:pt>
                <c:pt idx="13225">
                  <c:v>30.627777777777773</c:v>
                </c:pt>
                <c:pt idx="13226">
                  <c:v>29.977777777777774</c:v>
                </c:pt>
                <c:pt idx="13227">
                  <c:v>29.6</c:v>
                </c:pt>
                <c:pt idx="13228">
                  <c:v>29.2</c:v>
                </c:pt>
                <c:pt idx="13229">
                  <c:v>28.638888888888886</c:v>
                </c:pt>
                <c:pt idx="13230">
                  <c:v>27.95</c:v>
                </c:pt>
                <c:pt idx="13231">
                  <c:v>27.088888888888892</c:v>
                </c:pt>
                <c:pt idx="13232">
                  <c:v>26.611111111111114</c:v>
                </c:pt>
                <c:pt idx="13233">
                  <c:v>26.222222222222221</c:v>
                </c:pt>
                <c:pt idx="13234">
                  <c:v>26.072222222222226</c:v>
                </c:pt>
                <c:pt idx="13235">
                  <c:v>25.872222222222216</c:v>
                </c:pt>
                <c:pt idx="13236">
                  <c:v>25.727777777777778</c:v>
                </c:pt>
                <c:pt idx="13237">
                  <c:v>25.627777777777773</c:v>
                </c:pt>
                <c:pt idx="13238">
                  <c:v>25.427777777777774</c:v>
                </c:pt>
                <c:pt idx="13239">
                  <c:v>25.088888888888885</c:v>
                </c:pt>
                <c:pt idx="13240">
                  <c:v>25.011111111111109</c:v>
                </c:pt>
                <c:pt idx="13241">
                  <c:v>25.077777777777776</c:v>
                </c:pt>
                <c:pt idx="13242">
                  <c:v>24.861111111111111</c:v>
                </c:pt>
                <c:pt idx="13243">
                  <c:v>24.611111111111107</c:v>
                </c:pt>
                <c:pt idx="13244">
                  <c:v>24.361111111111107</c:v>
                </c:pt>
                <c:pt idx="13245">
                  <c:v>24.261111111111113</c:v>
                </c:pt>
                <c:pt idx="13246">
                  <c:v>24.15</c:v>
                </c:pt>
                <c:pt idx="13247">
                  <c:v>23.888888888888889</c:v>
                </c:pt>
                <c:pt idx="13248">
                  <c:v>23.888888888888889</c:v>
                </c:pt>
                <c:pt idx="13249">
                  <c:v>23.761111111111109</c:v>
                </c:pt>
                <c:pt idx="13250">
                  <c:v>23.727777777777774</c:v>
                </c:pt>
                <c:pt idx="13251">
                  <c:v>23.677777777777781</c:v>
                </c:pt>
                <c:pt idx="13252">
                  <c:v>23.627777777777776</c:v>
                </c:pt>
                <c:pt idx="13253">
                  <c:v>23.677777777777781</c:v>
                </c:pt>
                <c:pt idx="13254">
                  <c:v>23.677777777777781</c:v>
                </c:pt>
                <c:pt idx="13255">
                  <c:v>23.788888888888884</c:v>
                </c:pt>
                <c:pt idx="13256">
                  <c:v>23.977777777777774</c:v>
                </c:pt>
                <c:pt idx="13257">
                  <c:v>24</c:v>
                </c:pt>
                <c:pt idx="13258">
                  <c:v>24.138888888888889</c:v>
                </c:pt>
                <c:pt idx="13259">
                  <c:v>24.18888888888889</c:v>
                </c:pt>
                <c:pt idx="13260">
                  <c:v>24.15</c:v>
                </c:pt>
                <c:pt idx="13261">
                  <c:v>24</c:v>
                </c:pt>
                <c:pt idx="13262">
                  <c:v>23.93888888888889</c:v>
                </c:pt>
                <c:pt idx="13263">
                  <c:v>24.12777777777778</c:v>
                </c:pt>
                <c:pt idx="13264">
                  <c:v>24.072222222222219</c:v>
                </c:pt>
                <c:pt idx="13265">
                  <c:v>24.011111111111109</c:v>
                </c:pt>
                <c:pt idx="13266">
                  <c:v>23.9</c:v>
                </c:pt>
                <c:pt idx="13267">
                  <c:v>23.761111111111109</c:v>
                </c:pt>
                <c:pt idx="13268">
                  <c:v>23.827777777777779</c:v>
                </c:pt>
                <c:pt idx="13269">
                  <c:v>23.638888888888886</c:v>
                </c:pt>
                <c:pt idx="13270">
                  <c:v>23.62222222222222</c:v>
                </c:pt>
                <c:pt idx="13271">
                  <c:v>23.638888888888886</c:v>
                </c:pt>
                <c:pt idx="13272">
                  <c:v>23.200000000000003</c:v>
                </c:pt>
                <c:pt idx="13273">
                  <c:v>23.099999999999998</c:v>
                </c:pt>
                <c:pt idx="13274">
                  <c:v>23.477777777777781</c:v>
                </c:pt>
                <c:pt idx="13275">
                  <c:v>24.227777777777778</c:v>
                </c:pt>
                <c:pt idx="13276">
                  <c:v>25.038888888888884</c:v>
                </c:pt>
                <c:pt idx="13277">
                  <c:v>25.961111111111112</c:v>
                </c:pt>
                <c:pt idx="13278">
                  <c:v>26.661111111111108</c:v>
                </c:pt>
                <c:pt idx="13279">
                  <c:v>27.477777777777774</c:v>
                </c:pt>
                <c:pt idx="13280">
                  <c:v>28.172222222222217</c:v>
                </c:pt>
                <c:pt idx="13281">
                  <c:v>29.238888888888887</c:v>
                </c:pt>
                <c:pt idx="13282">
                  <c:v>29.477777777777778</c:v>
                </c:pt>
                <c:pt idx="13283">
                  <c:v>30.422222222222224</c:v>
                </c:pt>
                <c:pt idx="13284">
                  <c:v>30.577777777777779</c:v>
                </c:pt>
                <c:pt idx="13285">
                  <c:v>30.349999999999998</c:v>
                </c:pt>
                <c:pt idx="13286">
                  <c:v>30.522222222222219</c:v>
                </c:pt>
                <c:pt idx="13287">
                  <c:v>30.527777777777779</c:v>
                </c:pt>
                <c:pt idx="13288">
                  <c:v>31.538888888888884</c:v>
                </c:pt>
                <c:pt idx="13289">
                  <c:v>31.672222222222224</c:v>
                </c:pt>
                <c:pt idx="13290">
                  <c:v>32.127777777777773</c:v>
                </c:pt>
                <c:pt idx="13291">
                  <c:v>32.1</c:v>
                </c:pt>
                <c:pt idx="13292">
                  <c:v>32.927777777777777</c:v>
                </c:pt>
                <c:pt idx="13293">
                  <c:v>32.577777777777776</c:v>
                </c:pt>
                <c:pt idx="13294">
                  <c:v>32.699999999999996</c:v>
                </c:pt>
                <c:pt idx="13295">
                  <c:v>33.31111111111111</c:v>
                </c:pt>
                <c:pt idx="13296">
                  <c:v>33.472222222222221</c:v>
                </c:pt>
                <c:pt idx="13297">
                  <c:v>33.911111111111111</c:v>
                </c:pt>
                <c:pt idx="13298">
                  <c:v>33.949999999999996</c:v>
                </c:pt>
                <c:pt idx="13299">
                  <c:v>34.227777777777774</c:v>
                </c:pt>
                <c:pt idx="13300">
                  <c:v>33.761111111111106</c:v>
                </c:pt>
                <c:pt idx="13301">
                  <c:v>33.961111111111109</c:v>
                </c:pt>
                <c:pt idx="13302">
                  <c:v>34.18888888888889</c:v>
                </c:pt>
                <c:pt idx="13303">
                  <c:v>34.427777777777777</c:v>
                </c:pt>
                <c:pt idx="13304">
                  <c:v>33.85</c:v>
                </c:pt>
                <c:pt idx="13305">
                  <c:v>34.272222222222219</c:v>
                </c:pt>
                <c:pt idx="13306">
                  <c:v>34.31111111111111</c:v>
                </c:pt>
                <c:pt idx="13307">
                  <c:v>33.922222222222224</c:v>
                </c:pt>
                <c:pt idx="13308">
                  <c:v>34.661111111111111</c:v>
                </c:pt>
                <c:pt idx="13309">
                  <c:v>34.422222222222217</c:v>
                </c:pt>
                <c:pt idx="13310">
                  <c:v>34.461111111111109</c:v>
                </c:pt>
                <c:pt idx="13311">
                  <c:v>34.377777777777773</c:v>
                </c:pt>
                <c:pt idx="13312">
                  <c:v>34.288888888888884</c:v>
                </c:pt>
                <c:pt idx="13313">
                  <c:v>34.06111111111111</c:v>
                </c:pt>
                <c:pt idx="13314">
                  <c:v>34.12777777777778</c:v>
                </c:pt>
                <c:pt idx="13315">
                  <c:v>33.87222222222222</c:v>
                </c:pt>
                <c:pt idx="13316">
                  <c:v>33.677777777777777</c:v>
                </c:pt>
                <c:pt idx="13317">
                  <c:v>33.511111111111106</c:v>
                </c:pt>
                <c:pt idx="13318">
                  <c:v>33.111111111111107</c:v>
                </c:pt>
                <c:pt idx="13319">
                  <c:v>33.06111111111111</c:v>
                </c:pt>
                <c:pt idx="13320">
                  <c:v>32.550000000000004</c:v>
                </c:pt>
                <c:pt idx="13321">
                  <c:v>31.977777777777778</c:v>
                </c:pt>
                <c:pt idx="13322">
                  <c:v>31.127777777777776</c:v>
                </c:pt>
                <c:pt idx="13323">
                  <c:v>30.177777777777774</c:v>
                </c:pt>
                <c:pt idx="13324">
                  <c:v>29.027777777777779</c:v>
                </c:pt>
                <c:pt idx="13325">
                  <c:v>28.161111111111108</c:v>
                </c:pt>
                <c:pt idx="13326">
                  <c:v>27.538888888888884</c:v>
                </c:pt>
                <c:pt idx="13327">
                  <c:v>27.172222222222221</c:v>
                </c:pt>
                <c:pt idx="13328">
                  <c:v>26.477777777777774</c:v>
                </c:pt>
                <c:pt idx="13329">
                  <c:v>26.138888888888886</c:v>
                </c:pt>
                <c:pt idx="13330">
                  <c:v>25.999999999999996</c:v>
                </c:pt>
                <c:pt idx="13331">
                  <c:v>26.111111111111111</c:v>
                </c:pt>
                <c:pt idx="13332">
                  <c:v>26.06111111111111</c:v>
                </c:pt>
                <c:pt idx="13333">
                  <c:v>25.827777777777776</c:v>
                </c:pt>
                <c:pt idx="13334">
                  <c:v>25.527777777777779</c:v>
                </c:pt>
                <c:pt idx="13335">
                  <c:v>25.622222222222224</c:v>
                </c:pt>
                <c:pt idx="13336">
                  <c:v>25.811111111111106</c:v>
                </c:pt>
                <c:pt idx="13337">
                  <c:v>26.161111111111111</c:v>
                </c:pt>
                <c:pt idx="13338">
                  <c:v>25.827777777777776</c:v>
                </c:pt>
                <c:pt idx="13339">
                  <c:v>25.472222222222218</c:v>
                </c:pt>
                <c:pt idx="13340">
                  <c:v>25.2</c:v>
                </c:pt>
                <c:pt idx="13341">
                  <c:v>25.011111111111109</c:v>
                </c:pt>
                <c:pt idx="13342">
                  <c:v>25.077777777777776</c:v>
                </c:pt>
                <c:pt idx="13343">
                  <c:v>25.027777777777775</c:v>
                </c:pt>
                <c:pt idx="13344">
                  <c:v>24.972222222222221</c:v>
                </c:pt>
                <c:pt idx="13345">
                  <c:v>24.93888888888889</c:v>
                </c:pt>
                <c:pt idx="13346">
                  <c:v>24.922222222222221</c:v>
                </c:pt>
                <c:pt idx="13347">
                  <c:v>24.861111111111111</c:v>
                </c:pt>
                <c:pt idx="13348">
                  <c:v>24.777777777777775</c:v>
                </c:pt>
                <c:pt idx="13349">
                  <c:v>24.777777777777775</c:v>
                </c:pt>
                <c:pt idx="13350">
                  <c:v>24.727777777777781</c:v>
                </c:pt>
                <c:pt idx="13351">
                  <c:v>24.727777777777781</c:v>
                </c:pt>
                <c:pt idx="13352">
                  <c:v>24.672222222222221</c:v>
                </c:pt>
                <c:pt idx="13353">
                  <c:v>24.461111111111112</c:v>
                </c:pt>
                <c:pt idx="13354">
                  <c:v>24.238888888888887</c:v>
                </c:pt>
                <c:pt idx="13355">
                  <c:v>24.161111111111108</c:v>
                </c:pt>
                <c:pt idx="13356">
                  <c:v>24.077777777777779</c:v>
                </c:pt>
                <c:pt idx="13357">
                  <c:v>24.15</c:v>
                </c:pt>
                <c:pt idx="13358">
                  <c:v>24.2</c:v>
                </c:pt>
                <c:pt idx="13359">
                  <c:v>24.288888888888888</c:v>
                </c:pt>
                <c:pt idx="13360">
                  <c:v>24.511111111111113</c:v>
                </c:pt>
                <c:pt idx="13361">
                  <c:v>24.588888888888892</c:v>
                </c:pt>
                <c:pt idx="13362">
                  <c:v>24.650000000000002</c:v>
                </c:pt>
                <c:pt idx="13363">
                  <c:v>24.650000000000002</c:v>
                </c:pt>
                <c:pt idx="13364">
                  <c:v>24.611111111111107</c:v>
                </c:pt>
                <c:pt idx="13365">
                  <c:v>24.588888888888892</c:v>
                </c:pt>
                <c:pt idx="13366">
                  <c:v>24.672222222222221</c:v>
                </c:pt>
                <c:pt idx="13367">
                  <c:v>24.727777777777781</c:v>
                </c:pt>
                <c:pt idx="13368">
                  <c:v>24.722222222222221</c:v>
                </c:pt>
                <c:pt idx="13369">
                  <c:v>24.85</c:v>
                </c:pt>
                <c:pt idx="13370">
                  <c:v>24.961111111111116</c:v>
                </c:pt>
                <c:pt idx="13371">
                  <c:v>25.088888888888885</c:v>
                </c:pt>
                <c:pt idx="13372">
                  <c:v>25.327777777777779</c:v>
                </c:pt>
                <c:pt idx="13373">
                  <c:v>25.527777777777779</c:v>
                </c:pt>
                <c:pt idx="13374">
                  <c:v>25.838888888888892</c:v>
                </c:pt>
                <c:pt idx="13375">
                  <c:v>26.211111111111116</c:v>
                </c:pt>
                <c:pt idx="13376">
                  <c:v>26.488888888888891</c:v>
                </c:pt>
                <c:pt idx="13377">
                  <c:v>26.799999999999997</c:v>
                </c:pt>
                <c:pt idx="13378">
                  <c:v>26.888888888888893</c:v>
                </c:pt>
                <c:pt idx="13379">
                  <c:v>28.077777777777779</c:v>
                </c:pt>
                <c:pt idx="13380">
                  <c:v>29.488888888888887</c:v>
                </c:pt>
                <c:pt idx="13381">
                  <c:v>30.25</c:v>
                </c:pt>
                <c:pt idx="13382">
                  <c:v>30.688888888888886</c:v>
                </c:pt>
                <c:pt idx="13383">
                  <c:v>31.111111111111111</c:v>
                </c:pt>
                <c:pt idx="13384">
                  <c:v>31.788888888888888</c:v>
                </c:pt>
                <c:pt idx="13385">
                  <c:v>31.999999999999996</c:v>
                </c:pt>
                <c:pt idx="13386">
                  <c:v>31.922222222222217</c:v>
                </c:pt>
                <c:pt idx="13387">
                  <c:v>32.661111111111111</c:v>
                </c:pt>
                <c:pt idx="13388">
                  <c:v>32.727777777777774</c:v>
                </c:pt>
                <c:pt idx="13389">
                  <c:v>32.950000000000003</c:v>
                </c:pt>
                <c:pt idx="13390">
                  <c:v>33.338888888888889</c:v>
                </c:pt>
                <c:pt idx="13391">
                  <c:v>33.611111111111107</c:v>
                </c:pt>
                <c:pt idx="13392">
                  <c:v>33.888888888888886</c:v>
                </c:pt>
                <c:pt idx="13393">
                  <c:v>33.361111111111107</c:v>
                </c:pt>
                <c:pt idx="13394">
                  <c:v>33.888888888888886</c:v>
                </c:pt>
                <c:pt idx="13395">
                  <c:v>34.072222222222223</c:v>
                </c:pt>
                <c:pt idx="13396">
                  <c:v>31.388888888888889</c:v>
                </c:pt>
                <c:pt idx="13397">
                  <c:v>29.749999999999996</c:v>
                </c:pt>
                <c:pt idx="13398">
                  <c:v>29.699999999999996</c:v>
                </c:pt>
                <c:pt idx="13399">
                  <c:v>29.622222222222216</c:v>
                </c:pt>
                <c:pt idx="13400">
                  <c:v>29.888888888888886</c:v>
                </c:pt>
                <c:pt idx="13401">
                  <c:v>30.172222222222224</c:v>
                </c:pt>
                <c:pt idx="13402">
                  <c:v>30.222222222222225</c:v>
                </c:pt>
                <c:pt idx="13403">
                  <c:v>30.749999999999996</c:v>
                </c:pt>
                <c:pt idx="13404">
                  <c:v>31.272222222222226</c:v>
                </c:pt>
                <c:pt idx="13405">
                  <c:v>31.838888888888889</c:v>
                </c:pt>
                <c:pt idx="13406">
                  <c:v>31.861111111111107</c:v>
                </c:pt>
                <c:pt idx="13407">
                  <c:v>31.738888888888887</c:v>
                </c:pt>
                <c:pt idx="13408">
                  <c:v>31.872222222222224</c:v>
                </c:pt>
                <c:pt idx="13409">
                  <c:v>31.938888888888886</c:v>
                </c:pt>
                <c:pt idx="13410">
                  <c:v>31.45</c:v>
                </c:pt>
                <c:pt idx="13411">
                  <c:v>31.43888888888889</c:v>
                </c:pt>
                <c:pt idx="13412">
                  <c:v>31.622222222222224</c:v>
                </c:pt>
                <c:pt idx="13413">
                  <c:v>31.999999999999996</c:v>
                </c:pt>
                <c:pt idx="13414">
                  <c:v>31.872222222222224</c:v>
                </c:pt>
                <c:pt idx="13415">
                  <c:v>30.627777777777773</c:v>
                </c:pt>
                <c:pt idx="13416">
                  <c:v>30</c:v>
                </c:pt>
                <c:pt idx="13417">
                  <c:v>29.927777777777781</c:v>
                </c:pt>
                <c:pt idx="13418">
                  <c:v>29.338888888888889</c:v>
                </c:pt>
                <c:pt idx="13419">
                  <c:v>28.888888888888889</c:v>
                </c:pt>
                <c:pt idx="13420">
                  <c:v>28.222222222222221</c:v>
                </c:pt>
                <c:pt idx="13421">
                  <c:v>28.172222222222217</c:v>
                </c:pt>
                <c:pt idx="13422">
                  <c:v>27.577777777777776</c:v>
                </c:pt>
                <c:pt idx="13423">
                  <c:v>26.977777777777778</c:v>
                </c:pt>
                <c:pt idx="13424">
                  <c:v>26.5</c:v>
                </c:pt>
                <c:pt idx="13425">
                  <c:v>26.18888888888889</c:v>
                </c:pt>
                <c:pt idx="13426">
                  <c:v>25.827777777777776</c:v>
                </c:pt>
                <c:pt idx="13427">
                  <c:v>25.611111111111107</c:v>
                </c:pt>
                <c:pt idx="13428">
                  <c:v>25.45</c:v>
                </c:pt>
                <c:pt idx="13429">
                  <c:v>25.327777777777779</c:v>
                </c:pt>
                <c:pt idx="13430">
                  <c:v>25.18888888888889</c:v>
                </c:pt>
                <c:pt idx="13431">
                  <c:v>25.12222222222222</c:v>
                </c:pt>
                <c:pt idx="13432">
                  <c:v>24.899999999999995</c:v>
                </c:pt>
                <c:pt idx="13433">
                  <c:v>24.85</c:v>
                </c:pt>
                <c:pt idx="13434">
                  <c:v>24.827777777777776</c:v>
                </c:pt>
                <c:pt idx="13435">
                  <c:v>24.588888888888892</c:v>
                </c:pt>
                <c:pt idx="13436">
                  <c:v>24.627777777777776</c:v>
                </c:pt>
                <c:pt idx="13437">
                  <c:v>24.650000000000002</c:v>
                </c:pt>
                <c:pt idx="13438">
                  <c:v>24.499999999999996</c:v>
                </c:pt>
                <c:pt idx="13439">
                  <c:v>24.338888888888889</c:v>
                </c:pt>
                <c:pt idx="13440">
                  <c:v>24.272222222222219</c:v>
                </c:pt>
                <c:pt idx="13441">
                  <c:v>24.022222222222219</c:v>
                </c:pt>
                <c:pt idx="13442">
                  <c:v>24.011111111111109</c:v>
                </c:pt>
                <c:pt idx="13443">
                  <c:v>24.12777777777778</c:v>
                </c:pt>
                <c:pt idx="13444">
                  <c:v>24</c:v>
                </c:pt>
                <c:pt idx="13445">
                  <c:v>23.68888888888889</c:v>
                </c:pt>
                <c:pt idx="13446">
                  <c:v>23.55</c:v>
                </c:pt>
                <c:pt idx="13447">
                  <c:v>23.499999999999996</c:v>
                </c:pt>
                <c:pt idx="13448">
                  <c:v>23.577777777777776</c:v>
                </c:pt>
                <c:pt idx="13449">
                  <c:v>23.638888888888886</c:v>
                </c:pt>
                <c:pt idx="13450">
                  <c:v>23.477777777777781</c:v>
                </c:pt>
                <c:pt idx="13451">
                  <c:v>23.427777777777777</c:v>
                </c:pt>
                <c:pt idx="13452">
                  <c:v>23.338888888888892</c:v>
                </c:pt>
                <c:pt idx="13453">
                  <c:v>23.522222222222222</c:v>
                </c:pt>
                <c:pt idx="13454">
                  <c:v>23.400000000000002</c:v>
                </c:pt>
                <c:pt idx="13455">
                  <c:v>23.249999999999996</c:v>
                </c:pt>
                <c:pt idx="13456">
                  <c:v>23.038888888888888</c:v>
                </c:pt>
                <c:pt idx="13457">
                  <c:v>23.200000000000003</c:v>
                </c:pt>
                <c:pt idx="13458">
                  <c:v>23.611111111111111</c:v>
                </c:pt>
                <c:pt idx="13459">
                  <c:v>23.588888888888885</c:v>
                </c:pt>
                <c:pt idx="13460">
                  <c:v>23.311111111111106</c:v>
                </c:pt>
                <c:pt idx="13461">
                  <c:v>23.122222222222224</c:v>
                </c:pt>
                <c:pt idx="13462">
                  <c:v>23.238888888888887</c:v>
                </c:pt>
                <c:pt idx="13463">
                  <c:v>23.222222222222221</c:v>
                </c:pt>
                <c:pt idx="13464">
                  <c:v>23.627777777777776</c:v>
                </c:pt>
                <c:pt idx="13465">
                  <c:v>23.87777777777778</c:v>
                </c:pt>
                <c:pt idx="13466">
                  <c:v>24.211111111111109</c:v>
                </c:pt>
                <c:pt idx="13467">
                  <c:v>24.349999999999998</c:v>
                </c:pt>
                <c:pt idx="13468">
                  <c:v>24.650000000000002</c:v>
                </c:pt>
                <c:pt idx="13469">
                  <c:v>24.888888888888886</c:v>
                </c:pt>
                <c:pt idx="13470">
                  <c:v>25.15</c:v>
                </c:pt>
                <c:pt idx="13471">
                  <c:v>25.688888888888886</c:v>
                </c:pt>
                <c:pt idx="13472">
                  <c:v>26.772222222222219</c:v>
                </c:pt>
                <c:pt idx="13473">
                  <c:v>28.049999999999997</c:v>
                </c:pt>
                <c:pt idx="13474">
                  <c:v>28.888888888888889</c:v>
                </c:pt>
                <c:pt idx="13475">
                  <c:v>29.549999999999997</c:v>
                </c:pt>
                <c:pt idx="13476">
                  <c:v>29.311111111111114</c:v>
                </c:pt>
                <c:pt idx="13477">
                  <c:v>29.561111111111106</c:v>
                </c:pt>
                <c:pt idx="13478">
                  <c:v>30.300000000000004</c:v>
                </c:pt>
                <c:pt idx="13479">
                  <c:v>30.549999999999997</c:v>
                </c:pt>
                <c:pt idx="13480">
                  <c:v>30.922222222222221</c:v>
                </c:pt>
                <c:pt idx="13481">
                  <c:v>31.722222222222218</c:v>
                </c:pt>
                <c:pt idx="13482">
                  <c:v>31.777777777777779</c:v>
                </c:pt>
                <c:pt idx="13483">
                  <c:v>32.411111111111111</c:v>
                </c:pt>
                <c:pt idx="13484">
                  <c:v>32.738888888888894</c:v>
                </c:pt>
                <c:pt idx="13485">
                  <c:v>32.81111111111111</c:v>
                </c:pt>
                <c:pt idx="13486">
                  <c:v>31.677777777777774</c:v>
                </c:pt>
                <c:pt idx="13487">
                  <c:v>32.272222222222226</c:v>
                </c:pt>
                <c:pt idx="13488">
                  <c:v>32.81111111111111</c:v>
                </c:pt>
                <c:pt idx="13489">
                  <c:v>32.972222222222221</c:v>
                </c:pt>
                <c:pt idx="13490">
                  <c:v>32.977777777777774</c:v>
                </c:pt>
                <c:pt idx="13491">
                  <c:v>32.911111111111104</c:v>
                </c:pt>
                <c:pt idx="13492">
                  <c:v>33.227777777777781</c:v>
                </c:pt>
                <c:pt idx="13493">
                  <c:v>33.261111111111113</c:v>
                </c:pt>
                <c:pt idx="13494">
                  <c:v>33</c:v>
                </c:pt>
                <c:pt idx="13495">
                  <c:v>32.988888888888887</c:v>
                </c:pt>
                <c:pt idx="13496">
                  <c:v>32.37777777777778</c:v>
                </c:pt>
                <c:pt idx="13497">
                  <c:v>32.950000000000003</c:v>
                </c:pt>
                <c:pt idx="13498">
                  <c:v>32.588888888888889</c:v>
                </c:pt>
                <c:pt idx="13499">
                  <c:v>32.711111111111109</c:v>
                </c:pt>
                <c:pt idx="13500">
                  <c:v>32.37777777777778</c:v>
                </c:pt>
                <c:pt idx="13501">
                  <c:v>32.861111111111114</c:v>
                </c:pt>
                <c:pt idx="13502">
                  <c:v>31.977777777777778</c:v>
                </c:pt>
                <c:pt idx="13503">
                  <c:v>32.06111111111111</c:v>
                </c:pt>
                <c:pt idx="13504">
                  <c:v>32.511111111111106</c:v>
                </c:pt>
                <c:pt idx="13505">
                  <c:v>32.5</c:v>
                </c:pt>
                <c:pt idx="13506">
                  <c:v>32.4</c:v>
                </c:pt>
                <c:pt idx="13507">
                  <c:v>32.922222222222224</c:v>
                </c:pt>
                <c:pt idx="13508">
                  <c:v>33.527777777777771</c:v>
                </c:pt>
                <c:pt idx="13509">
                  <c:v>33.37222222222222</c:v>
                </c:pt>
                <c:pt idx="13510">
                  <c:v>33.15</c:v>
                </c:pt>
                <c:pt idx="13511">
                  <c:v>33.111111111111107</c:v>
                </c:pt>
                <c:pt idx="13512">
                  <c:v>31.777777777777779</c:v>
                </c:pt>
                <c:pt idx="13513">
                  <c:v>30.927777777777777</c:v>
                </c:pt>
                <c:pt idx="13514">
                  <c:v>30.588888888888889</c:v>
                </c:pt>
                <c:pt idx="13515">
                  <c:v>30.372222222222224</c:v>
                </c:pt>
                <c:pt idx="13516">
                  <c:v>29.822222222222226</c:v>
                </c:pt>
                <c:pt idx="13517">
                  <c:v>29.361111111111107</c:v>
                </c:pt>
                <c:pt idx="13518">
                  <c:v>28.699999999999996</c:v>
                </c:pt>
                <c:pt idx="13519">
                  <c:v>28.372222222222216</c:v>
                </c:pt>
                <c:pt idx="13520">
                  <c:v>28.027777777777779</c:v>
                </c:pt>
                <c:pt idx="13521">
                  <c:v>27.75</c:v>
                </c:pt>
                <c:pt idx="13522">
                  <c:v>27.199999999999996</c:v>
                </c:pt>
                <c:pt idx="13523">
                  <c:v>26.972222222222221</c:v>
                </c:pt>
                <c:pt idx="13524">
                  <c:v>26.68888888888889</c:v>
                </c:pt>
                <c:pt idx="13525">
                  <c:v>26.43888888888889</c:v>
                </c:pt>
                <c:pt idx="13526">
                  <c:v>26.199999999999996</c:v>
                </c:pt>
                <c:pt idx="13527">
                  <c:v>25.949999999999996</c:v>
                </c:pt>
                <c:pt idx="13528">
                  <c:v>25.761111111111113</c:v>
                </c:pt>
                <c:pt idx="13529">
                  <c:v>25.411111111111108</c:v>
                </c:pt>
                <c:pt idx="13530">
                  <c:v>25.238888888888891</c:v>
                </c:pt>
                <c:pt idx="13531">
                  <c:v>25.15</c:v>
                </c:pt>
                <c:pt idx="13532">
                  <c:v>25.2</c:v>
                </c:pt>
                <c:pt idx="13533">
                  <c:v>25.022222222222226</c:v>
                </c:pt>
                <c:pt idx="13534">
                  <c:v>24.911111111111111</c:v>
                </c:pt>
                <c:pt idx="13535">
                  <c:v>24.788888888888891</c:v>
                </c:pt>
                <c:pt idx="13536">
                  <c:v>24.611111111111107</c:v>
                </c:pt>
                <c:pt idx="13537">
                  <c:v>24.522222222222222</c:v>
                </c:pt>
                <c:pt idx="13538">
                  <c:v>24.349999999999998</c:v>
                </c:pt>
                <c:pt idx="13539">
                  <c:v>24.161111111111108</c:v>
                </c:pt>
                <c:pt idx="13540">
                  <c:v>24.161111111111108</c:v>
                </c:pt>
                <c:pt idx="13541">
                  <c:v>24.177777777777774</c:v>
                </c:pt>
                <c:pt idx="13542">
                  <c:v>24.172222222222224</c:v>
                </c:pt>
                <c:pt idx="13543">
                  <c:v>24.161111111111108</c:v>
                </c:pt>
                <c:pt idx="13544">
                  <c:v>24.011111111111109</c:v>
                </c:pt>
                <c:pt idx="13545">
                  <c:v>23.977777777777774</c:v>
                </c:pt>
                <c:pt idx="13546">
                  <c:v>24</c:v>
                </c:pt>
                <c:pt idx="13547">
                  <c:v>24.138888888888889</c:v>
                </c:pt>
                <c:pt idx="13548">
                  <c:v>24.411111111111108</c:v>
                </c:pt>
                <c:pt idx="13549">
                  <c:v>24.111111111111114</c:v>
                </c:pt>
                <c:pt idx="13550">
                  <c:v>24.027777777777779</c:v>
                </c:pt>
                <c:pt idx="13551">
                  <c:v>24.2</c:v>
                </c:pt>
                <c:pt idx="13552">
                  <c:v>24.12777777777778</c:v>
                </c:pt>
                <c:pt idx="13553">
                  <c:v>23.927777777777774</c:v>
                </c:pt>
                <c:pt idx="13554">
                  <c:v>23.788888888888884</c:v>
                </c:pt>
                <c:pt idx="13555">
                  <c:v>23.977777777777774</c:v>
                </c:pt>
                <c:pt idx="13556">
                  <c:v>23.81111111111111</c:v>
                </c:pt>
                <c:pt idx="13557">
                  <c:v>23.672222222222221</c:v>
                </c:pt>
                <c:pt idx="13558">
                  <c:v>23.55</c:v>
                </c:pt>
                <c:pt idx="13559">
                  <c:v>23.777777777777775</c:v>
                </c:pt>
                <c:pt idx="13560">
                  <c:v>24.022222222222219</c:v>
                </c:pt>
                <c:pt idx="13561">
                  <c:v>24.011111111111109</c:v>
                </c:pt>
                <c:pt idx="13562">
                  <c:v>24.238888888888887</c:v>
                </c:pt>
                <c:pt idx="13563">
                  <c:v>24.927777777777781</c:v>
                </c:pt>
                <c:pt idx="13564">
                  <c:v>25.672222222222217</c:v>
                </c:pt>
                <c:pt idx="13565">
                  <c:v>26.488888888888891</c:v>
                </c:pt>
                <c:pt idx="13566">
                  <c:v>27.150000000000002</c:v>
                </c:pt>
                <c:pt idx="13567">
                  <c:v>27.822222222222219</c:v>
                </c:pt>
                <c:pt idx="13568">
                  <c:v>28.761111111111109</c:v>
                </c:pt>
                <c:pt idx="13569">
                  <c:v>29.538888888888888</c:v>
                </c:pt>
                <c:pt idx="13570">
                  <c:v>30.18888888888889</c:v>
                </c:pt>
                <c:pt idx="13571">
                  <c:v>30.672222222222217</c:v>
                </c:pt>
                <c:pt idx="13572">
                  <c:v>31.038888888888891</c:v>
                </c:pt>
                <c:pt idx="13573">
                  <c:v>31.527777777777779</c:v>
                </c:pt>
                <c:pt idx="13574">
                  <c:v>31.927777777777777</c:v>
                </c:pt>
                <c:pt idx="13575">
                  <c:v>32.422222222222224</c:v>
                </c:pt>
                <c:pt idx="13576">
                  <c:v>32.4</c:v>
                </c:pt>
                <c:pt idx="13577">
                  <c:v>32.9</c:v>
                </c:pt>
                <c:pt idx="13578">
                  <c:v>31.37777777777778</c:v>
                </c:pt>
                <c:pt idx="13579">
                  <c:v>30.827777777777776</c:v>
                </c:pt>
                <c:pt idx="13580">
                  <c:v>31.672222222222224</c:v>
                </c:pt>
                <c:pt idx="13581">
                  <c:v>32.527777777777779</c:v>
                </c:pt>
                <c:pt idx="13582">
                  <c:v>33.87777777777778</c:v>
                </c:pt>
                <c:pt idx="13583">
                  <c:v>33.077777777777783</c:v>
                </c:pt>
                <c:pt idx="13584">
                  <c:v>28.911111111111115</c:v>
                </c:pt>
                <c:pt idx="13585">
                  <c:v>25.25</c:v>
                </c:pt>
                <c:pt idx="13586">
                  <c:v>26.12222222222222</c:v>
                </c:pt>
                <c:pt idx="13587">
                  <c:v>27.111111111111107</c:v>
                </c:pt>
                <c:pt idx="13588">
                  <c:v>29.427777777777777</c:v>
                </c:pt>
                <c:pt idx="13589">
                  <c:v>31.838888888888889</c:v>
                </c:pt>
                <c:pt idx="13590">
                  <c:v>33.022222222222219</c:v>
                </c:pt>
                <c:pt idx="13591">
                  <c:v>32.68888888888889</c:v>
                </c:pt>
                <c:pt idx="13592">
                  <c:v>33.31111111111111</c:v>
                </c:pt>
                <c:pt idx="13593">
                  <c:v>32.077777777777776</c:v>
                </c:pt>
                <c:pt idx="13594">
                  <c:v>32.077777777777776</c:v>
                </c:pt>
                <c:pt idx="13595">
                  <c:v>32.238888888888887</c:v>
                </c:pt>
                <c:pt idx="13596">
                  <c:v>31.572222222222219</c:v>
                </c:pt>
                <c:pt idx="13597">
                  <c:v>30.888888888888886</c:v>
                </c:pt>
                <c:pt idx="13598">
                  <c:v>30.18888888888889</c:v>
                </c:pt>
                <c:pt idx="13599">
                  <c:v>29.077777777777779</c:v>
                </c:pt>
                <c:pt idx="13600">
                  <c:v>27.527777777777775</c:v>
                </c:pt>
                <c:pt idx="13601">
                  <c:v>27.62222222222222</c:v>
                </c:pt>
                <c:pt idx="13602">
                  <c:v>28.000000000000004</c:v>
                </c:pt>
                <c:pt idx="13603">
                  <c:v>28.222222222222221</c:v>
                </c:pt>
                <c:pt idx="13604">
                  <c:v>28.138888888888893</c:v>
                </c:pt>
                <c:pt idx="13605">
                  <c:v>28.472222222222221</c:v>
                </c:pt>
                <c:pt idx="13606">
                  <c:v>28.727777777777774</c:v>
                </c:pt>
                <c:pt idx="13607">
                  <c:v>28.677777777777781</c:v>
                </c:pt>
                <c:pt idx="13608">
                  <c:v>28.538888888888891</c:v>
                </c:pt>
                <c:pt idx="13609">
                  <c:v>28.388888888888886</c:v>
                </c:pt>
                <c:pt idx="13610">
                  <c:v>28.161111111111108</c:v>
                </c:pt>
                <c:pt idx="13611">
                  <c:v>28.272222222222222</c:v>
                </c:pt>
                <c:pt idx="13612">
                  <c:v>27.888888888888889</c:v>
                </c:pt>
                <c:pt idx="13613">
                  <c:v>27.55</c:v>
                </c:pt>
                <c:pt idx="13614">
                  <c:v>27.1</c:v>
                </c:pt>
                <c:pt idx="13615">
                  <c:v>26.5</c:v>
                </c:pt>
                <c:pt idx="13616">
                  <c:v>26.711111111111109</c:v>
                </c:pt>
                <c:pt idx="13617">
                  <c:v>26.799999999999997</c:v>
                </c:pt>
                <c:pt idx="13618">
                  <c:v>26.138888888888886</c:v>
                </c:pt>
                <c:pt idx="13619">
                  <c:v>25.549999999999997</c:v>
                </c:pt>
                <c:pt idx="13620">
                  <c:v>25.422222222222224</c:v>
                </c:pt>
                <c:pt idx="13621">
                  <c:v>25.322222222222219</c:v>
                </c:pt>
                <c:pt idx="13622">
                  <c:v>25.2</c:v>
                </c:pt>
                <c:pt idx="13623">
                  <c:v>25.077777777777776</c:v>
                </c:pt>
                <c:pt idx="13624">
                  <c:v>24.927777777777781</c:v>
                </c:pt>
                <c:pt idx="13625">
                  <c:v>24.777777777777775</c:v>
                </c:pt>
                <c:pt idx="13626">
                  <c:v>24.722222222222221</c:v>
                </c:pt>
                <c:pt idx="13627">
                  <c:v>24.827777777777776</c:v>
                </c:pt>
                <c:pt idx="13628">
                  <c:v>25.027777777777775</c:v>
                </c:pt>
                <c:pt idx="13629">
                  <c:v>25.138888888888889</c:v>
                </c:pt>
                <c:pt idx="13630">
                  <c:v>25.2</c:v>
                </c:pt>
                <c:pt idx="13631">
                  <c:v>25.238888888888891</c:v>
                </c:pt>
                <c:pt idx="13632">
                  <c:v>25.227777777777774</c:v>
                </c:pt>
                <c:pt idx="13633">
                  <c:v>25.261111111111109</c:v>
                </c:pt>
                <c:pt idx="13634">
                  <c:v>25.18888888888889</c:v>
                </c:pt>
                <c:pt idx="13635">
                  <c:v>25.077777777777776</c:v>
                </c:pt>
                <c:pt idx="13636">
                  <c:v>25.022222222222226</c:v>
                </c:pt>
                <c:pt idx="13637">
                  <c:v>24.977777777777774</c:v>
                </c:pt>
                <c:pt idx="13638">
                  <c:v>25.088888888888885</c:v>
                </c:pt>
                <c:pt idx="13639">
                  <c:v>25.227777777777774</c:v>
                </c:pt>
                <c:pt idx="13640">
                  <c:v>25.349999999999998</c:v>
                </c:pt>
                <c:pt idx="13641">
                  <c:v>25.177777777777774</c:v>
                </c:pt>
                <c:pt idx="13642">
                  <c:v>25.18888888888889</c:v>
                </c:pt>
                <c:pt idx="13643">
                  <c:v>25.338888888888889</c:v>
                </c:pt>
                <c:pt idx="13644">
                  <c:v>25.4</c:v>
                </c:pt>
                <c:pt idx="13645">
                  <c:v>25.06111111111111</c:v>
                </c:pt>
                <c:pt idx="13646">
                  <c:v>24.788888888888891</c:v>
                </c:pt>
                <c:pt idx="13647">
                  <c:v>24.711111111111112</c:v>
                </c:pt>
                <c:pt idx="13648">
                  <c:v>24.827777777777776</c:v>
                </c:pt>
                <c:pt idx="13649">
                  <c:v>24.777777777777775</c:v>
                </c:pt>
                <c:pt idx="13650">
                  <c:v>24.450000000000003</c:v>
                </c:pt>
                <c:pt idx="13651">
                  <c:v>24.15</c:v>
                </c:pt>
                <c:pt idx="13652">
                  <c:v>24.050000000000004</c:v>
                </c:pt>
                <c:pt idx="13653">
                  <c:v>24.161111111111108</c:v>
                </c:pt>
                <c:pt idx="13654">
                  <c:v>24.327777777777779</c:v>
                </c:pt>
                <c:pt idx="13655">
                  <c:v>24.011111111111109</c:v>
                </c:pt>
                <c:pt idx="13656">
                  <c:v>22.588888888888885</c:v>
                </c:pt>
                <c:pt idx="13657">
                  <c:v>22.711111111111109</c:v>
                </c:pt>
                <c:pt idx="13658">
                  <c:v>22.861111111111114</c:v>
                </c:pt>
                <c:pt idx="13659">
                  <c:v>23.038888888888888</c:v>
                </c:pt>
                <c:pt idx="13660">
                  <c:v>23.299999999999997</c:v>
                </c:pt>
                <c:pt idx="13661">
                  <c:v>23.75</c:v>
                </c:pt>
                <c:pt idx="13662">
                  <c:v>24.06111111111111</c:v>
                </c:pt>
                <c:pt idx="13663">
                  <c:v>24.627777777777776</c:v>
                </c:pt>
                <c:pt idx="13664">
                  <c:v>25.15</c:v>
                </c:pt>
                <c:pt idx="13665">
                  <c:v>25.072222222222219</c:v>
                </c:pt>
                <c:pt idx="13666">
                  <c:v>25.227777777777774</c:v>
                </c:pt>
                <c:pt idx="13667">
                  <c:v>25.561111111111114</c:v>
                </c:pt>
                <c:pt idx="13668">
                  <c:v>25.722222222222221</c:v>
                </c:pt>
                <c:pt idx="13669">
                  <c:v>26.277777777777775</c:v>
                </c:pt>
                <c:pt idx="13670">
                  <c:v>26.522222222222219</c:v>
                </c:pt>
                <c:pt idx="13671">
                  <c:v>26.288888888888884</c:v>
                </c:pt>
                <c:pt idx="13672">
                  <c:v>26.199999999999996</c:v>
                </c:pt>
                <c:pt idx="13673">
                  <c:v>26.45</c:v>
                </c:pt>
                <c:pt idx="13674">
                  <c:v>26.672222222222224</c:v>
                </c:pt>
                <c:pt idx="13675">
                  <c:v>27.1</c:v>
                </c:pt>
                <c:pt idx="13676">
                  <c:v>26.761111111111113</c:v>
                </c:pt>
                <c:pt idx="13677">
                  <c:v>26.37777777777778</c:v>
                </c:pt>
                <c:pt idx="13678">
                  <c:v>25.05</c:v>
                </c:pt>
                <c:pt idx="13679">
                  <c:v>23.577777777777776</c:v>
                </c:pt>
                <c:pt idx="13680">
                  <c:v>23.461111111111112</c:v>
                </c:pt>
                <c:pt idx="13681">
                  <c:v>23.649999999999995</c:v>
                </c:pt>
                <c:pt idx="13682">
                  <c:v>23.961111111111109</c:v>
                </c:pt>
                <c:pt idx="13683">
                  <c:v>23.922222222222224</c:v>
                </c:pt>
                <c:pt idx="13684">
                  <c:v>23.538888888888891</c:v>
                </c:pt>
                <c:pt idx="13685">
                  <c:v>23.049999999999997</c:v>
                </c:pt>
                <c:pt idx="13686">
                  <c:v>23.088888888888889</c:v>
                </c:pt>
                <c:pt idx="13687">
                  <c:v>23.55</c:v>
                </c:pt>
                <c:pt idx="13688">
                  <c:v>23.788888888888884</c:v>
                </c:pt>
                <c:pt idx="13689">
                  <c:v>24.511111111111113</c:v>
                </c:pt>
                <c:pt idx="13690">
                  <c:v>25.172222222222224</c:v>
                </c:pt>
                <c:pt idx="13691">
                  <c:v>24.738888888888887</c:v>
                </c:pt>
                <c:pt idx="13692">
                  <c:v>24.6</c:v>
                </c:pt>
                <c:pt idx="13693">
                  <c:v>24.688888888888886</c:v>
                </c:pt>
                <c:pt idx="13694">
                  <c:v>25.661111111111108</c:v>
                </c:pt>
                <c:pt idx="13695">
                  <c:v>26.37777777777778</c:v>
                </c:pt>
                <c:pt idx="13696">
                  <c:v>26.411111111111115</c:v>
                </c:pt>
                <c:pt idx="13697">
                  <c:v>26.149999999999995</c:v>
                </c:pt>
                <c:pt idx="13698">
                  <c:v>26.027777777777775</c:v>
                </c:pt>
                <c:pt idx="13699">
                  <c:v>26.161111111111111</c:v>
                </c:pt>
                <c:pt idx="13700">
                  <c:v>26.599999999999998</c:v>
                </c:pt>
                <c:pt idx="13701">
                  <c:v>26.588888888888889</c:v>
                </c:pt>
                <c:pt idx="13702">
                  <c:v>27.277777777777775</c:v>
                </c:pt>
                <c:pt idx="13703">
                  <c:v>26.999999999999996</c:v>
                </c:pt>
                <c:pt idx="13704">
                  <c:v>26.638888888888889</c:v>
                </c:pt>
                <c:pt idx="13705">
                  <c:v>26.761111111111113</c:v>
                </c:pt>
                <c:pt idx="13706">
                  <c:v>26.199999999999996</c:v>
                </c:pt>
                <c:pt idx="13707">
                  <c:v>25.661111111111108</c:v>
                </c:pt>
                <c:pt idx="13708">
                  <c:v>24.888888888888886</c:v>
                </c:pt>
                <c:pt idx="13709">
                  <c:v>24.372222222222224</c:v>
                </c:pt>
                <c:pt idx="13710">
                  <c:v>24.12777777777778</c:v>
                </c:pt>
                <c:pt idx="13711">
                  <c:v>24.027777777777779</c:v>
                </c:pt>
                <c:pt idx="13712">
                  <c:v>24</c:v>
                </c:pt>
                <c:pt idx="13713">
                  <c:v>24.027777777777779</c:v>
                </c:pt>
                <c:pt idx="13714">
                  <c:v>23.87777777777778</c:v>
                </c:pt>
                <c:pt idx="13715">
                  <c:v>23.861111111111111</c:v>
                </c:pt>
                <c:pt idx="13716">
                  <c:v>23.772222222222226</c:v>
                </c:pt>
                <c:pt idx="13717">
                  <c:v>23.738888888888891</c:v>
                </c:pt>
                <c:pt idx="13718">
                  <c:v>23.7</c:v>
                </c:pt>
                <c:pt idx="13719">
                  <c:v>23.577777777777776</c:v>
                </c:pt>
                <c:pt idx="13720">
                  <c:v>23.461111111111112</c:v>
                </c:pt>
                <c:pt idx="13721">
                  <c:v>23.488888888888891</c:v>
                </c:pt>
                <c:pt idx="13722">
                  <c:v>23.588888888888885</c:v>
                </c:pt>
                <c:pt idx="13723">
                  <c:v>23.638888888888886</c:v>
                </c:pt>
                <c:pt idx="13724">
                  <c:v>23.672222222222221</c:v>
                </c:pt>
                <c:pt idx="13725">
                  <c:v>23.727777777777774</c:v>
                </c:pt>
                <c:pt idx="13726">
                  <c:v>23.7</c:v>
                </c:pt>
                <c:pt idx="13727">
                  <c:v>23.511111111111106</c:v>
                </c:pt>
                <c:pt idx="13728">
                  <c:v>23.272222222222222</c:v>
                </c:pt>
                <c:pt idx="13729">
                  <c:v>23.111111111111107</c:v>
                </c:pt>
                <c:pt idx="13730">
                  <c:v>23.077777777777779</c:v>
                </c:pt>
                <c:pt idx="13731">
                  <c:v>23.188888888888886</c:v>
                </c:pt>
                <c:pt idx="13732">
                  <c:v>23.427777777777777</c:v>
                </c:pt>
                <c:pt idx="13733">
                  <c:v>23.461111111111112</c:v>
                </c:pt>
                <c:pt idx="13734">
                  <c:v>23.299999999999997</c:v>
                </c:pt>
                <c:pt idx="13735">
                  <c:v>23.138888888888893</c:v>
                </c:pt>
                <c:pt idx="13736">
                  <c:v>23.061111111111114</c:v>
                </c:pt>
                <c:pt idx="13737">
                  <c:v>22.972222222222218</c:v>
                </c:pt>
                <c:pt idx="13738">
                  <c:v>22.961111111111109</c:v>
                </c:pt>
                <c:pt idx="13739">
                  <c:v>22.87777777777778</c:v>
                </c:pt>
                <c:pt idx="13740">
                  <c:v>22.727777777777774</c:v>
                </c:pt>
                <c:pt idx="13741">
                  <c:v>22.661111111111115</c:v>
                </c:pt>
                <c:pt idx="13742">
                  <c:v>22.738888888888891</c:v>
                </c:pt>
                <c:pt idx="13743">
                  <c:v>22.738888888888891</c:v>
                </c:pt>
                <c:pt idx="13744">
                  <c:v>22.62222222222222</c:v>
                </c:pt>
                <c:pt idx="13745">
                  <c:v>22.638888888888889</c:v>
                </c:pt>
                <c:pt idx="13746">
                  <c:v>22.7</c:v>
                </c:pt>
                <c:pt idx="13747">
                  <c:v>22.777777777777779</c:v>
                </c:pt>
                <c:pt idx="13748">
                  <c:v>22.827777777777779</c:v>
                </c:pt>
                <c:pt idx="13749">
                  <c:v>22.822222222222219</c:v>
                </c:pt>
                <c:pt idx="13750">
                  <c:v>22.75</c:v>
                </c:pt>
                <c:pt idx="13751">
                  <c:v>22.68888888888889</c:v>
                </c:pt>
                <c:pt idx="13752">
                  <c:v>22.68888888888889</c:v>
                </c:pt>
                <c:pt idx="13753">
                  <c:v>22.822222222222219</c:v>
                </c:pt>
                <c:pt idx="13754">
                  <c:v>22.988888888888887</c:v>
                </c:pt>
                <c:pt idx="13755">
                  <c:v>23.188888888888886</c:v>
                </c:pt>
                <c:pt idx="13756">
                  <c:v>23.377777777777776</c:v>
                </c:pt>
                <c:pt idx="13757">
                  <c:v>23.93888888888889</c:v>
                </c:pt>
                <c:pt idx="13758">
                  <c:v>24.161111111111108</c:v>
                </c:pt>
                <c:pt idx="13759">
                  <c:v>25.161111111111115</c:v>
                </c:pt>
                <c:pt idx="13760">
                  <c:v>25.677777777777777</c:v>
                </c:pt>
                <c:pt idx="13761">
                  <c:v>26.588888888888889</c:v>
                </c:pt>
                <c:pt idx="13762">
                  <c:v>26.972222222222221</c:v>
                </c:pt>
                <c:pt idx="13763">
                  <c:v>27.43888888888889</c:v>
                </c:pt>
                <c:pt idx="13764">
                  <c:v>27.93888888888889</c:v>
                </c:pt>
                <c:pt idx="13765">
                  <c:v>27.62222222222222</c:v>
                </c:pt>
                <c:pt idx="13766">
                  <c:v>27.972222222222218</c:v>
                </c:pt>
                <c:pt idx="13767">
                  <c:v>28.372222222222216</c:v>
                </c:pt>
                <c:pt idx="13768">
                  <c:v>29.427777777777777</c:v>
                </c:pt>
                <c:pt idx="13769">
                  <c:v>28.661111111111111</c:v>
                </c:pt>
                <c:pt idx="13770">
                  <c:v>28.422222222222221</c:v>
                </c:pt>
                <c:pt idx="13771">
                  <c:v>28.427777777777777</c:v>
                </c:pt>
                <c:pt idx="13772">
                  <c:v>28.527777777777775</c:v>
                </c:pt>
                <c:pt idx="13773">
                  <c:v>28.522222222222222</c:v>
                </c:pt>
                <c:pt idx="13774">
                  <c:v>29.577777777777776</c:v>
                </c:pt>
                <c:pt idx="13775">
                  <c:v>29.961111111111116</c:v>
                </c:pt>
                <c:pt idx="13776">
                  <c:v>30.222222222222225</c:v>
                </c:pt>
                <c:pt idx="13777">
                  <c:v>30.161111111111115</c:v>
                </c:pt>
                <c:pt idx="13778">
                  <c:v>30.12777777777778</c:v>
                </c:pt>
                <c:pt idx="13779">
                  <c:v>30.511111111111113</c:v>
                </c:pt>
                <c:pt idx="13780">
                  <c:v>30.172222222222224</c:v>
                </c:pt>
                <c:pt idx="13781">
                  <c:v>30.1</c:v>
                </c:pt>
                <c:pt idx="13782">
                  <c:v>30.527777777777779</c:v>
                </c:pt>
                <c:pt idx="13783">
                  <c:v>30.700000000000003</c:v>
                </c:pt>
                <c:pt idx="13784">
                  <c:v>30.011111111111109</c:v>
                </c:pt>
                <c:pt idx="13785">
                  <c:v>30.411111111111108</c:v>
                </c:pt>
                <c:pt idx="13786">
                  <c:v>29.577777777777776</c:v>
                </c:pt>
                <c:pt idx="13787">
                  <c:v>30.788888888888888</c:v>
                </c:pt>
                <c:pt idx="13788">
                  <c:v>30.85</c:v>
                </c:pt>
                <c:pt idx="13789">
                  <c:v>29.6</c:v>
                </c:pt>
                <c:pt idx="13790">
                  <c:v>29.477777777777778</c:v>
                </c:pt>
                <c:pt idx="13791">
                  <c:v>29.85</c:v>
                </c:pt>
                <c:pt idx="13792">
                  <c:v>30.12222222222222</c:v>
                </c:pt>
                <c:pt idx="13793">
                  <c:v>30.272222222222219</c:v>
                </c:pt>
                <c:pt idx="13794">
                  <c:v>29.627777777777776</c:v>
                </c:pt>
                <c:pt idx="13795">
                  <c:v>29.422222222222217</c:v>
                </c:pt>
                <c:pt idx="13796">
                  <c:v>28.93888888888889</c:v>
                </c:pt>
                <c:pt idx="13797">
                  <c:v>28.911111111111115</c:v>
                </c:pt>
                <c:pt idx="13798">
                  <c:v>28.761111111111109</c:v>
                </c:pt>
                <c:pt idx="13799">
                  <c:v>28.722222222222221</c:v>
                </c:pt>
                <c:pt idx="13800">
                  <c:v>28.227777777777778</c:v>
                </c:pt>
                <c:pt idx="13801">
                  <c:v>27.822222222222219</c:v>
                </c:pt>
                <c:pt idx="13802">
                  <c:v>27.122222222222216</c:v>
                </c:pt>
                <c:pt idx="13803">
                  <c:v>26.65</c:v>
                </c:pt>
                <c:pt idx="13804">
                  <c:v>26.227777777777774</c:v>
                </c:pt>
                <c:pt idx="13805">
                  <c:v>25.922222222222221</c:v>
                </c:pt>
                <c:pt idx="13806">
                  <c:v>25.477777777777778</c:v>
                </c:pt>
                <c:pt idx="13807">
                  <c:v>25.272222222222219</c:v>
                </c:pt>
                <c:pt idx="13808">
                  <c:v>25.1</c:v>
                </c:pt>
                <c:pt idx="13809">
                  <c:v>24.949999999999996</c:v>
                </c:pt>
                <c:pt idx="13810">
                  <c:v>24.688888888888886</c:v>
                </c:pt>
                <c:pt idx="13811">
                  <c:v>24.311111111111114</c:v>
                </c:pt>
                <c:pt idx="13812">
                  <c:v>24.050000000000004</c:v>
                </c:pt>
                <c:pt idx="13813">
                  <c:v>23.822222222222219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769-4BF7-A9B7-A0700543869B}"/>
            </c:ext>
          </c:extLst>
        </c:ser>
        <c:ser>
          <c:idx val="1"/>
          <c:order val="1"/>
          <c:tx>
            <c:v>Planting 1</c:v>
          </c:tx>
          <c:spPr>
            <a:ln w="12700" cap="sq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FAWN_report!$J$2:$J$3</c:f>
              <c:numCache>
                <c:formatCode>General</c:formatCode>
                <c:ptCount val="2"/>
                <c:pt idx="0">
                  <c:v>7920</c:v>
                </c:pt>
                <c:pt idx="1">
                  <c:v>7920</c:v>
                </c:pt>
              </c:numCache>
            </c:numRef>
          </c:xVal>
          <c:yVal>
            <c:numRef>
              <c:f>FAWN_report!$K$2:$K$3</c:f>
              <c:numCache>
                <c:formatCode>General</c:formatCode>
                <c:ptCount val="2"/>
                <c:pt idx="0">
                  <c:v>30</c:v>
                </c:pt>
                <c:pt idx="1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769-4BF7-A9B7-A0700543869B}"/>
            </c:ext>
          </c:extLst>
        </c:ser>
        <c:ser>
          <c:idx val="2"/>
          <c:order val="2"/>
          <c:tx>
            <c:v>Planting 2</c:v>
          </c:tx>
          <c:spPr>
            <a:ln w="12700" cap="sq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FAWN_report!$J$4:$J$5</c:f>
              <c:numCache>
                <c:formatCode>General</c:formatCode>
                <c:ptCount val="2"/>
                <c:pt idx="0">
                  <c:v>48240</c:v>
                </c:pt>
                <c:pt idx="1">
                  <c:v>48240</c:v>
                </c:pt>
              </c:numCache>
            </c:numRef>
          </c:xVal>
          <c:yVal>
            <c:numRef>
              <c:f>FAWN_report!$K$4:$K$5</c:f>
              <c:numCache>
                <c:formatCode>General</c:formatCode>
                <c:ptCount val="2"/>
                <c:pt idx="0">
                  <c:v>30</c:v>
                </c:pt>
                <c:pt idx="1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769-4BF7-A9B7-A0700543869B}"/>
            </c:ext>
          </c:extLst>
        </c:ser>
        <c:ser>
          <c:idx val="3"/>
          <c:order val="3"/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FAWN_report!$J$6:$J$8</c:f>
              <c:numCache>
                <c:formatCode>General</c:formatCode>
                <c:ptCount val="3"/>
                <c:pt idx="0">
                  <c:v>95460</c:v>
                </c:pt>
                <c:pt idx="1">
                  <c:v>159420</c:v>
                </c:pt>
                <c:pt idx="2">
                  <c:v>179595</c:v>
                </c:pt>
              </c:numCache>
            </c:numRef>
          </c:xVal>
          <c:yVal>
            <c:numRef>
              <c:f>FAWN_report!$K$6:$K$8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769-4BF7-A9B7-A0700543869B}"/>
            </c:ext>
          </c:extLst>
        </c:ser>
        <c:ser>
          <c:idx val="4"/>
          <c:order val="4"/>
          <c:tx>
            <c:v>Grain-fill 2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FAWN_report!$J$9:$J$10</c:f>
              <c:numCache>
                <c:formatCode>General</c:formatCode>
                <c:ptCount val="2"/>
                <c:pt idx="0">
                  <c:v>130020</c:v>
                </c:pt>
                <c:pt idx="1">
                  <c:v>199740</c:v>
                </c:pt>
              </c:numCache>
            </c:numRef>
          </c:xVal>
          <c:yVal>
            <c:numRef>
              <c:f>FAWN_report!$K$9:$K$10</c:f>
              <c:numCache>
                <c:formatCode>General</c:formatCode>
                <c:ptCount val="2"/>
                <c:pt idx="0">
                  <c:v>17</c:v>
                </c:pt>
                <c:pt idx="1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769-4BF7-A9B7-A07005438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1630648"/>
        <c:axId val="521638488"/>
      </c:scatterChart>
      <c:valAx>
        <c:axId val="521630648"/>
        <c:scaling>
          <c:orientation val="minMax"/>
          <c:max val="207195"/>
          <c:min val="0"/>
        </c:scaling>
        <c:delete val="0"/>
        <c:axPos val="b"/>
        <c:numFmt formatCode="General" sourceLinked="1"/>
        <c:majorTickMark val="none"/>
        <c:minorTickMark val="out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38488"/>
        <c:crosses val="autoZero"/>
        <c:crossBetween val="midCat"/>
        <c:majorUnit val="40320"/>
        <c:minorUnit val="10080"/>
      </c:valAx>
      <c:valAx>
        <c:axId val="521638488"/>
        <c:scaling>
          <c:orientation val="minMax"/>
          <c:max val="4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21630648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3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6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3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3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7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D1E6-622B-4C0A-90EE-3D9699D9979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6B4D-A88F-4869-B680-FFDD9EB5D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5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jpeg"/><Relationship Id="rId7" Type="http://schemas.openxmlformats.org/officeDocument/2006/relationships/image" Target="../media/image4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4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7" Type="http://schemas.openxmlformats.org/officeDocument/2006/relationships/image" Target="../media/image43.ti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tiff"/><Relationship Id="rId7" Type="http://schemas.openxmlformats.org/officeDocument/2006/relationships/image" Target="../media/image43.ti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"/><Relationship Id="rId5" Type="http://schemas.openxmlformats.org/officeDocument/2006/relationships/image" Target="../media/image41.tif"/><Relationship Id="rId4" Type="http://schemas.openxmlformats.org/officeDocument/2006/relationships/image" Target="../media/image40.tiff"/><Relationship Id="rId9" Type="http://schemas.openxmlformats.org/officeDocument/2006/relationships/image" Target="../media/image4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7" Type="http://schemas.openxmlformats.org/officeDocument/2006/relationships/image" Target="../media/image49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chart" Target="../charts/chart15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14400"/>
            <a:ext cx="12192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Engineering 6-Phosphogluconate Improves Grain Yield in Heat-Stressed Maize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451" y="3110706"/>
            <a:ext cx="49231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2893F1-0477-4C18-930A-A5C5E57635F0}"/>
              </a:ext>
            </a:extLst>
          </p:cNvPr>
          <p:cNvSpPr txBox="1"/>
          <p:nvPr/>
        </p:nvSpPr>
        <p:spPr>
          <a:xfrm>
            <a:off x="0" y="18288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Camila </a:t>
            </a:r>
            <a:r>
              <a:rPr lang="en-US" sz="2400" dirty="0" err="1"/>
              <a:t>Ribiero</a:t>
            </a:r>
            <a:r>
              <a:rPr lang="en-US" sz="2400" dirty="0"/>
              <a:t>, Hope Hersh, Tracie Hennen-</a:t>
            </a:r>
            <a:r>
              <a:rPr lang="en-US" sz="2400" dirty="0" err="1"/>
              <a:t>Bierwagen</a:t>
            </a:r>
            <a:r>
              <a:rPr lang="en-US" sz="2400" dirty="0"/>
              <a:t>, Alan Myers, Ken Cline, and </a:t>
            </a:r>
            <a:r>
              <a:rPr lang="en-US" sz="2400" u="sng" dirty="0"/>
              <a:t>Mark Settles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1BD675-3219-40A1-BCA5-6FBBF2B6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14" y="4274235"/>
            <a:ext cx="2814637" cy="9144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917C22-D83B-4804-8A20-7CA2494EF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486" y="5437764"/>
            <a:ext cx="512309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1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00463" y="2521016"/>
            <a:ext cx="3657600" cy="1663038"/>
            <a:chOff x="347032" y="2846224"/>
            <a:chExt cx="3445311" cy="1566514"/>
          </a:xfrm>
        </p:grpSpPr>
        <p:pic>
          <p:nvPicPr>
            <p:cNvPr id="3" name="Picture 2" descr="06G332-67X06G334-12-01-klei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7032" y="2858647"/>
              <a:ext cx="1685336" cy="101120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68380" y="3908439"/>
              <a:ext cx="150956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600" i="1" u="sng" dirty="0">
                  <a:cs typeface="Arial" pitchFamily="34" charset="0"/>
                </a:rPr>
                <a:t>pgd3-umu1</a:t>
              </a:r>
              <a:r>
                <a:rPr lang="de-DE" sz="1600" u="sng" dirty="0">
                  <a:cs typeface="Arial" pitchFamily="34" charset="0"/>
                </a:rPr>
                <a:t>/+</a:t>
              </a:r>
            </a:p>
            <a:p>
              <a:pPr algn="ctr"/>
              <a:r>
                <a:rPr lang="de-DE" sz="1600" i="1" dirty="0">
                  <a:cs typeface="Arial" pitchFamily="34" charset="0"/>
                </a:rPr>
                <a:t>pgd3-umu2</a:t>
              </a:r>
              <a:r>
                <a:rPr lang="de-DE" sz="1600" dirty="0">
                  <a:cs typeface="Arial" pitchFamily="34" charset="0"/>
                </a:rPr>
                <a:t>/+</a:t>
              </a:r>
              <a:endParaRPr lang="en-US" sz="1600" dirty="0">
                <a:cs typeface="Arial" pitchFamily="34" charset="0"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rot="5400000">
              <a:off x="1005166" y="3065503"/>
              <a:ext cx="258934" cy="285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rot="5400000">
              <a:off x="504748" y="3408044"/>
              <a:ext cx="258934" cy="285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06G334-30X06G332-74-01-klei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07007" y="2858647"/>
              <a:ext cx="1685336" cy="101120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285872" y="3827963"/>
              <a:ext cx="13276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i="1" u="sng" dirty="0"/>
                <a:t>pgd3-umu2</a:t>
              </a:r>
              <a:r>
                <a:rPr lang="de-DE" sz="1600" u="sng" dirty="0"/>
                <a:t>/+</a:t>
              </a:r>
            </a:p>
            <a:p>
              <a:pPr algn="ctr"/>
              <a:r>
                <a:rPr lang="de-DE" sz="1600" i="1" dirty="0"/>
                <a:t>pgd3-umu1</a:t>
              </a:r>
              <a:r>
                <a:rPr lang="de-DE" sz="1600" dirty="0"/>
                <a:t>/+</a:t>
              </a:r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>
              <a:off x="3006112" y="2974263"/>
              <a:ext cx="258934" cy="285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2483786" y="3039707"/>
              <a:ext cx="258934" cy="2855"/>
            </a:xfrm>
            <a:prstGeom prst="straightConnector1">
              <a:avLst/>
            </a:prstGeom>
            <a:ln w="31750">
              <a:solidFill>
                <a:schemeClr val="bg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5173" y="561583"/>
            <a:ext cx="4688419" cy="1856602"/>
            <a:chOff x="499205" y="1323563"/>
            <a:chExt cx="3805476" cy="1506959"/>
          </a:xfrm>
        </p:grpSpPr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759677" y="2474021"/>
              <a:ext cx="215719" cy="1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9205" y="2251507"/>
              <a:ext cx="3805476" cy="2189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Arrow 13"/>
            <p:cNvSpPr>
              <a:spLocks noChangeAspect="1"/>
            </p:cNvSpPr>
            <p:nvPr/>
          </p:nvSpPr>
          <p:spPr>
            <a:xfrm>
              <a:off x="655558" y="2054316"/>
              <a:ext cx="3498177" cy="39657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Chromosome 4: 18 438 040 – 18 436 118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 flipH="1" flipV="1">
              <a:off x="3532586" y="2474021"/>
              <a:ext cx="215719" cy="13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932374" y="1838020"/>
              <a:ext cx="374368" cy="4314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4088" y="1608929"/>
              <a:ext cx="569278" cy="243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/>
                <a:t>200 bp</a:t>
              </a:r>
              <a:endParaRPr lang="en-US" sz="1400" dirty="0"/>
            </a:p>
          </p:txBody>
        </p:sp>
        <p:sp>
          <p:nvSpPr>
            <p:cNvPr id="18" name="Isosceles Triangle 17"/>
            <p:cNvSpPr>
              <a:spLocks/>
            </p:cNvSpPr>
            <p:nvPr/>
          </p:nvSpPr>
          <p:spPr>
            <a:xfrm rot="10800000">
              <a:off x="3270069" y="1780785"/>
              <a:ext cx="498849" cy="368428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64964" y="1323563"/>
              <a:ext cx="48410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sz="1600" i="1" dirty="0"/>
                <a:t>pgd3-</a:t>
              </a:r>
            </a:p>
            <a:p>
              <a:pPr algn="ctr"/>
              <a:r>
                <a:rPr lang="de-DE" sz="1600" i="1" dirty="0"/>
                <a:t>umu2</a:t>
              </a:r>
              <a:endParaRPr lang="en-US" sz="16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77247" y="2586856"/>
              <a:ext cx="324525" cy="243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/>
                <a:t>ATG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17520" y="2586856"/>
              <a:ext cx="424384" cy="243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400" dirty="0"/>
                <a:t>STOP</a:t>
              </a:r>
              <a:endParaRPr lang="en-US" sz="1400" dirty="0"/>
            </a:p>
          </p:txBody>
        </p:sp>
        <p:sp>
          <p:nvSpPr>
            <p:cNvPr id="22" name="Isosceles Triangle 21"/>
            <p:cNvSpPr>
              <a:spLocks/>
            </p:cNvSpPr>
            <p:nvPr/>
          </p:nvSpPr>
          <p:spPr>
            <a:xfrm rot="10800000">
              <a:off x="2706441" y="1767992"/>
              <a:ext cx="498849" cy="368428"/>
            </a:xfrm>
            <a:prstGeom prst="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57786" y="1323563"/>
              <a:ext cx="422154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sz="1600" i="1" dirty="0"/>
                <a:t>pgd3-</a:t>
              </a:r>
            </a:p>
            <a:p>
              <a:pPr algn="ctr"/>
              <a:r>
                <a:rPr lang="de-DE" sz="1600" i="1" dirty="0"/>
                <a:t>umu1</a:t>
              </a:r>
              <a:endParaRPr lang="en-US" sz="1600" i="1" dirty="0"/>
            </a:p>
          </p:txBody>
        </p:sp>
      </p:grpSp>
      <p:pic>
        <p:nvPicPr>
          <p:cNvPr id="24" name="Picture 19" descr="C:\Dokumente und Einstellungen\Gerti\Eigene Dateien\UF\pdg3\scans\06G-0334-22\M4-gro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074" y="4454141"/>
            <a:ext cx="886663" cy="1268195"/>
          </a:xfrm>
          <a:prstGeom prst="rect">
            <a:avLst/>
          </a:prstGeom>
          <a:noFill/>
        </p:spPr>
      </p:pic>
      <p:pic>
        <p:nvPicPr>
          <p:cNvPr id="25" name="Picture 20" descr="C:\Dokumente und Einstellungen\Gerti\Eigene Dateien\UF\pdg3\scans\06G-0334-22\N2-gro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4907" y="4454141"/>
            <a:ext cx="886663" cy="1268195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893794" y="5732403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pgd3-umu2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4030452" y="5732403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normal</a:t>
            </a:r>
            <a:endParaRPr lang="en-US" sz="16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990310" y="5671638"/>
            <a:ext cx="24051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59238" y="5671638"/>
            <a:ext cx="24051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3" descr="C:\Dokumente und Einstellungen\Gerti\Eigene Dateien\UF\pdg3\scans\06G-0332-74_pgd3-umu1\selected scans for publication\M3-gro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2675" y="4445168"/>
            <a:ext cx="886663" cy="1268195"/>
          </a:xfrm>
          <a:prstGeom prst="rect">
            <a:avLst/>
          </a:prstGeom>
          <a:noFill/>
        </p:spPr>
      </p:pic>
      <p:pic>
        <p:nvPicPr>
          <p:cNvPr id="31" name="Picture 18" descr="C:\Dokumente und Einstellungen\Gerti\Eigene Dateien\UF\pdg3\scans\06G-0332-74\N1-gros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4508" y="4445168"/>
            <a:ext cx="886663" cy="1268195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2054424" y="5722873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normal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911156" y="5722873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pgd3-umu1</a:t>
            </a:r>
            <a:endParaRPr lang="en-US" sz="1600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068841" y="5663124"/>
            <a:ext cx="24051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993998" y="5663124"/>
            <a:ext cx="240514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Plastid-localized 6PGDH (PGD3) is required for kernel development and grain-fill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01869" y="6105688"/>
            <a:ext cx="3990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Settles et al., 2007 BMC Genomics 8:116</a:t>
            </a:r>
          </a:p>
          <a:p>
            <a:r>
              <a:rPr lang="en-US" sz="1400" dirty="0"/>
              <a:t>Spielbauer et al., 2013 J. Exp. Botany 64:2231–2242.</a:t>
            </a:r>
          </a:p>
          <a:p>
            <a:r>
              <a:rPr lang="en-US" sz="1400" dirty="0"/>
              <a:t>Ribeiro et al., 2020 PNAS USA 117:33177-33185.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508690-D743-4ED1-82BD-69DC51C73D01}"/>
              </a:ext>
            </a:extLst>
          </p:cNvPr>
          <p:cNvGrpSpPr>
            <a:grpSpLocks noChangeAspect="1"/>
          </p:cNvGrpSpPr>
          <p:nvPr/>
        </p:nvGrpSpPr>
        <p:grpSpPr>
          <a:xfrm>
            <a:off x="6570670" y="2319170"/>
            <a:ext cx="3544213" cy="1554480"/>
            <a:chOff x="91440" y="914400"/>
            <a:chExt cx="2084832" cy="9144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582FC06-5980-4A67-B2FA-942A5C801EC1}"/>
                </a:ext>
              </a:extLst>
            </p:cNvPr>
            <p:cNvGrpSpPr/>
            <p:nvPr/>
          </p:nvGrpSpPr>
          <p:grpSpPr>
            <a:xfrm>
              <a:off x="91440" y="914400"/>
              <a:ext cx="1402080" cy="914400"/>
              <a:chOff x="91440" y="914400"/>
              <a:chExt cx="1402080" cy="91440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2C7B264-7D92-46EA-AB1D-770004E16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40" y="914400"/>
                <a:ext cx="1402080" cy="914400"/>
              </a:xfrm>
              <a:prstGeom prst="rect">
                <a:avLst/>
              </a:prstGeom>
            </p:spPr>
          </p:pic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C4612BA-2ECC-4AA0-889E-97A7CD272531}"/>
                  </a:ext>
                </a:extLst>
              </p:cNvPr>
              <p:cNvCxnSpPr/>
              <p:nvPr/>
            </p:nvCxnSpPr>
            <p:spPr>
              <a:xfrm>
                <a:off x="1188720" y="1783080"/>
                <a:ext cx="23774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655B243-B095-4AF1-9081-192A6A084382}"/>
                  </a:ext>
                </a:extLst>
              </p:cNvPr>
              <p:cNvSpPr txBox="1"/>
              <p:nvPr/>
            </p:nvSpPr>
            <p:spPr>
              <a:xfrm>
                <a:off x="1188720" y="1645920"/>
                <a:ext cx="235736" cy="144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1 cm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5AF3A44-769A-490D-9E50-56CDF18AE80E}"/>
                </a:ext>
              </a:extLst>
            </p:cNvPr>
            <p:cNvGrpSpPr/>
            <p:nvPr/>
          </p:nvGrpSpPr>
          <p:grpSpPr>
            <a:xfrm>
              <a:off x="1536192" y="914400"/>
              <a:ext cx="640080" cy="914400"/>
              <a:chOff x="1536192" y="914400"/>
              <a:chExt cx="640080" cy="914400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A6D97A1-8C9E-49A3-83AC-BA67E417D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36192" y="914400"/>
                <a:ext cx="640080" cy="914400"/>
              </a:xfrm>
              <a:prstGeom prst="rect">
                <a:avLst/>
              </a:prstGeom>
            </p:spPr>
          </p:pic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29C58307-63B0-458C-9984-6E0CF4EFB761}"/>
                  </a:ext>
                </a:extLst>
              </p:cNvPr>
              <p:cNvCxnSpPr/>
              <p:nvPr/>
            </p:nvCxnSpPr>
            <p:spPr>
              <a:xfrm>
                <a:off x="1901952" y="1783080"/>
                <a:ext cx="2286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EDE9664-667E-49AD-BC58-2B333D1D92B6}"/>
                  </a:ext>
                </a:extLst>
              </p:cNvPr>
              <p:cNvSpPr txBox="1"/>
              <p:nvPr/>
            </p:nvSpPr>
            <p:spPr>
              <a:xfrm>
                <a:off x="1874520" y="1645920"/>
                <a:ext cx="280997" cy="1448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 mm</a:t>
                </a:r>
              </a:p>
            </p:txBody>
          </p: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1960751-F18A-44F0-B3A2-0101A4530818}"/>
              </a:ext>
            </a:extLst>
          </p:cNvPr>
          <p:cNvSpPr txBox="1"/>
          <p:nvPr/>
        </p:nvSpPr>
        <p:spPr>
          <a:xfrm>
            <a:off x="10187425" y="2940944"/>
            <a:ext cx="9441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i="1" dirty="0">
                <a:cs typeface="Arial" panose="020B0604020202020204" pitchFamily="34" charset="0"/>
              </a:rPr>
              <a:t>pgd1; pgd2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558EF1A-6B45-4AF2-8C0F-7030D8E6C40B}"/>
              </a:ext>
            </a:extLst>
          </p:cNvPr>
          <p:cNvSpPr txBox="1"/>
          <p:nvPr/>
        </p:nvSpPr>
        <p:spPr>
          <a:xfrm>
            <a:off x="6477000" y="1551334"/>
            <a:ext cx="518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pgd1-null </a:t>
            </a:r>
            <a:r>
              <a:rPr lang="en-US" dirty="0"/>
              <a:t>has a frame shift at T470, inserts 37 codons</a:t>
            </a:r>
          </a:p>
          <a:p>
            <a:r>
              <a:rPr lang="en-US" i="1" dirty="0"/>
              <a:t>pgd2-125</a:t>
            </a:r>
            <a:r>
              <a:rPr lang="en-US" dirty="0"/>
              <a:t> has a missense at R460, changes to T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98D9C10-80DF-4CAD-85C6-03A701E42224}"/>
              </a:ext>
            </a:extLst>
          </p:cNvPr>
          <p:cNvGrpSpPr>
            <a:grpSpLocks noChangeAspect="1"/>
          </p:cNvGrpSpPr>
          <p:nvPr/>
        </p:nvGrpSpPr>
        <p:grpSpPr>
          <a:xfrm>
            <a:off x="6586547" y="3970649"/>
            <a:ext cx="4500497" cy="1999131"/>
            <a:chOff x="2172661" y="3045240"/>
            <a:chExt cx="2211168" cy="982205"/>
          </a:xfrm>
        </p:grpSpPr>
        <p:pic>
          <p:nvPicPr>
            <p:cNvPr id="75" name="Picture 2" descr="C:\Dokumente und Einstellungen\Gerti\Eigene Dateien\UF\pdg3\von LiLi\LiLi\PGD3 activitygels\lowry-weg\20080215.seed leaf-g1.jpg">
              <a:extLst>
                <a:ext uri="{FF2B5EF4-FFF2-40B4-BE49-F238E27FC236}">
                  <a16:creationId xmlns:a16="http://schemas.microsoft.com/office/drawing/2014/main" id="{6677CE75-FD84-4663-8E39-DB2B0084B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l="4797" r="28394"/>
            <a:stretch>
              <a:fillRect/>
            </a:stretch>
          </p:blipFill>
          <p:spPr bwMode="auto">
            <a:xfrm>
              <a:off x="2172661" y="3535864"/>
              <a:ext cx="1521511" cy="491581"/>
            </a:xfrm>
            <a:prstGeom prst="rect">
              <a:avLst/>
            </a:prstGeom>
            <a:noFill/>
          </p:spPr>
        </p:pic>
        <p:sp>
          <p:nvSpPr>
            <p:cNvPr id="76" name="Left Arrow 37">
              <a:extLst>
                <a:ext uri="{FF2B5EF4-FFF2-40B4-BE49-F238E27FC236}">
                  <a16:creationId xmlns:a16="http://schemas.microsoft.com/office/drawing/2014/main" id="{2220A03D-D5D4-463F-AAEE-4BEC2B261C39}"/>
                </a:ext>
              </a:extLst>
            </p:cNvPr>
            <p:cNvSpPr/>
            <p:nvPr/>
          </p:nvSpPr>
          <p:spPr>
            <a:xfrm>
              <a:off x="3710973" y="3658268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B984EB5-8F08-4A21-AEB9-D52731FA58B6}"/>
                </a:ext>
              </a:extLst>
            </p:cNvPr>
            <p:cNvSpPr txBox="1"/>
            <p:nvPr/>
          </p:nvSpPr>
          <p:spPr>
            <a:xfrm>
              <a:off x="3875762" y="3616171"/>
              <a:ext cx="234281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/>
                <a:t>PGD3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7F0CF69-43CC-410B-BB07-9A68D4065C69}"/>
                </a:ext>
              </a:extLst>
            </p:cNvPr>
            <p:cNvSpPr txBox="1"/>
            <p:nvPr/>
          </p:nvSpPr>
          <p:spPr>
            <a:xfrm rot="18780000">
              <a:off x="2970373" y="3224135"/>
              <a:ext cx="48090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i="1" dirty="0"/>
                <a:t>pgd3-umu1</a:t>
              </a:r>
              <a:endParaRPr lang="en-US" sz="1600" i="1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362DBCB-6C3F-4C9E-AA58-2265FC5042AB}"/>
                </a:ext>
              </a:extLst>
            </p:cNvPr>
            <p:cNvSpPr txBox="1"/>
            <p:nvPr/>
          </p:nvSpPr>
          <p:spPr>
            <a:xfrm rot="18780000">
              <a:off x="3239587" y="3224135"/>
              <a:ext cx="480901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i="1" dirty="0"/>
                <a:t>pgd3-umu2</a:t>
              </a:r>
              <a:endParaRPr lang="en-US" sz="1600" i="1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B3F5F9E-2D2C-4F1D-BCEB-BEF9E16FC182}"/>
                </a:ext>
              </a:extLst>
            </p:cNvPr>
            <p:cNvSpPr txBox="1"/>
            <p:nvPr/>
          </p:nvSpPr>
          <p:spPr>
            <a:xfrm rot="18780000">
              <a:off x="2699589" y="3228054"/>
              <a:ext cx="474992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i="1" dirty="0"/>
                <a:t>pgd1; pgd2</a:t>
              </a:r>
              <a:endParaRPr lang="en-US" sz="1600" i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FA2A440-58C8-42E6-84FD-0D539407CF3C}"/>
                </a:ext>
              </a:extLst>
            </p:cNvPr>
            <p:cNvSpPr txBox="1"/>
            <p:nvPr/>
          </p:nvSpPr>
          <p:spPr>
            <a:xfrm rot="18780000">
              <a:off x="2197474" y="3323015"/>
              <a:ext cx="212231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i="1" dirty="0"/>
                <a:t>pgd1</a:t>
              </a:r>
              <a:endParaRPr lang="en-US" sz="1600" i="1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7587779-0959-4412-8351-9A773884FA50}"/>
                </a:ext>
              </a:extLst>
            </p:cNvPr>
            <p:cNvSpPr txBox="1"/>
            <p:nvPr/>
          </p:nvSpPr>
          <p:spPr>
            <a:xfrm rot="18780000">
              <a:off x="2471215" y="3323015"/>
              <a:ext cx="212231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i="1" dirty="0"/>
                <a:t>pgd2</a:t>
              </a:r>
              <a:endParaRPr lang="en-US" sz="1600" i="1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50CCEA8-3B25-4846-801B-98143361D64D}"/>
                </a:ext>
              </a:extLst>
            </p:cNvPr>
            <p:cNvSpPr txBox="1"/>
            <p:nvPr/>
          </p:nvSpPr>
          <p:spPr>
            <a:xfrm rot="18780000">
              <a:off x="3542298" y="3328877"/>
              <a:ext cx="196612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/>
                <a:t>W22</a:t>
              </a:r>
              <a:endParaRPr lang="en-US" sz="1600" dirty="0"/>
            </a:p>
          </p:txBody>
        </p:sp>
        <p:sp>
          <p:nvSpPr>
            <p:cNvPr id="84" name="Left Arrow 45">
              <a:extLst>
                <a:ext uri="{FF2B5EF4-FFF2-40B4-BE49-F238E27FC236}">
                  <a16:creationId xmlns:a16="http://schemas.microsoft.com/office/drawing/2014/main" id="{EA832B39-E0F0-41BF-B080-1BDEF71F5F39}"/>
                </a:ext>
              </a:extLst>
            </p:cNvPr>
            <p:cNvSpPr/>
            <p:nvPr/>
          </p:nvSpPr>
          <p:spPr>
            <a:xfrm>
              <a:off x="3710973" y="3800303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CED0BB2-886B-44F5-B20E-6B15673F26BB}"/>
                </a:ext>
              </a:extLst>
            </p:cNvPr>
            <p:cNvSpPr txBox="1"/>
            <p:nvPr/>
          </p:nvSpPr>
          <p:spPr>
            <a:xfrm>
              <a:off x="3875762" y="3758206"/>
              <a:ext cx="508067" cy="12348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600" dirty="0"/>
                <a:t>PGD1/PGD2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7522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74638" y="793750"/>
            <a:ext cx="5337175" cy="3992563"/>
            <a:chOff x="274638" y="1072534"/>
            <a:chExt cx="5336828" cy="3992007"/>
          </a:xfrm>
        </p:grpSpPr>
        <p:pic>
          <p:nvPicPr>
            <p:cNvPr id="3" name="Picture 3" descr="norm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638" y="1082059"/>
              <a:ext cx="2647950" cy="3529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pgd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954" y="1072534"/>
              <a:ext cx="2576512" cy="3557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687831" y="4695209"/>
              <a:ext cx="14398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400" i="1"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pgd3-umu1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22732" y="4682509"/>
              <a:ext cx="180017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400">
                  <a:effectLst/>
                  <a:latin typeface="Calibri" panose="020F0502020204030204" pitchFamily="34" charset="0"/>
                  <a:ea typeface="宋体" panose="02010600030101010101" pitchFamily="2" charset="-122"/>
                </a:rPr>
                <a:t>Normal sibling</a:t>
              </a: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Homozygous</a:t>
            </a:r>
            <a:r>
              <a:rPr lang="en-US" altLang="zh-CN" sz="2400" i="1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pgd3</a:t>
            </a:r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mutants can be rescued by tissue culture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035924" y="1247715"/>
            <a:ext cx="38814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&lt;5% of </a:t>
            </a:r>
            <a:r>
              <a:rPr lang="en-US" altLang="zh-CN" sz="2000" i="1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pgd3</a:t>
            </a:r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 embryos develop shoots and roots in culture.</a:t>
            </a:r>
          </a:p>
          <a:p>
            <a:pPr algn="l"/>
            <a:endParaRPr lang="en-US" altLang="zh-CN" sz="2000" dirty="0"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Rescued mutants grow slowly and have pale green leaves.</a:t>
            </a:r>
          </a:p>
          <a:p>
            <a:pPr algn="l"/>
            <a:endParaRPr lang="en-US" altLang="zh-CN" sz="2000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Mutants are fully fertile.</a:t>
            </a:r>
          </a:p>
        </p:txBody>
      </p:sp>
      <p:pic>
        <p:nvPicPr>
          <p:cNvPr id="9" name="Picture 41" descr="C:\Word Docs\2006.UniformMu.KnockoutPaper\Figures\pgd3.ear.crop.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7202" y="1830388"/>
            <a:ext cx="3844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EAAE21-D3B7-4A9B-A0BD-3E2346D9FE3C}"/>
              </a:ext>
            </a:extLst>
          </p:cNvPr>
          <p:cNvSpPr txBox="1"/>
          <p:nvPr/>
        </p:nvSpPr>
        <p:spPr>
          <a:xfrm>
            <a:off x="9057488" y="6550223"/>
            <a:ext cx="3134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Settles et al., 2007 BMC Genomics 8:116</a:t>
            </a:r>
          </a:p>
        </p:txBody>
      </p:sp>
    </p:spTree>
    <p:extLst>
      <p:ext uri="{BB962C8B-B14F-4D97-AF65-F5344CB8AC3E}">
        <p14:creationId xmlns:p14="http://schemas.microsoft.com/office/powerpoint/2010/main" val="360592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7">
            <a:extLst>
              <a:ext uri="{FF2B5EF4-FFF2-40B4-BE49-F238E27FC236}">
                <a16:creationId xmlns:a16="http://schemas.microsoft.com/office/drawing/2014/main" id="{517F52F0-F503-437B-B12D-50B4725E0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PGD3 isozyme activity is associated with sink tissues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6B8DD8-D078-46A9-BA9D-377F3A3DEE8C}"/>
              </a:ext>
            </a:extLst>
          </p:cNvPr>
          <p:cNvGrpSpPr/>
          <p:nvPr/>
        </p:nvGrpSpPr>
        <p:grpSpPr>
          <a:xfrm>
            <a:off x="1487697" y="364245"/>
            <a:ext cx="6081007" cy="2854729"/>
            <a:chOff x="2080615" y="789479"/>
            <a:chExt cx="3047141" cy="1430480"/>
          </a:xfrm>
        </p:grpSpPr>
        <p:pic>
          <p:nvPicPr>
            <p:cNvPr id="74" name="Picture 3" descr="C:\Dokumente und Einstellungen\Gerti\Eigene Dateien\UF\pdg3\von LiLi\LiLi\PGD3 activitygels\lowry-weg\20071206.difftissue-02g.jpg">
              <a:extLst>
                <a:ext uri="{FF2B5EF4-FFF2-40B4-BE49-F238E27FC236}">
                  <a16:creationId xmlns:a16="http://schemas.microsoft.com/office/drawing/2014/main" id="{146E6958-9250-42B9-9EF3-65CC5E20B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12503" r="3567"/>
            <a:stretch>
              <a:fillRect/>
            </a:stretch>
          </p:blipFill>
          <p:spPr bwMode="auto">
            <a:xfrm>
              <a:off x="2080615" y="1555556"/>
              <a:ext cx="2236980" cy="664403"/>
            </a:xfrm>
            <a:prstGeom prst="rect">
              <a:avLst/>
            </a:prstGeom>
            <a:noFill/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85FC2A-C161-4CB0-88D8-B8D3B6101716}"/>
                </a:ext>
              </a:extLst>
            </p:cNvPr>
            <p:cNvSpPr txBox="1"/>
            <p:nvPr/>
          </p:nvSpPr>
          <p:spPr>
            <a:xfrm rot="18780000">
              <a:off x="2076412" y="1263577"/>
              <a:ext cx="535768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Endosperm</a:t>
              </a:r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3A71A70-2C6A-4170-9424-3017C7A3CDB4}"/>
                </a:ext>
              </a:extLst>
            </p:cNvPr>
            <p:cNvSpPr txBox="1"/>
            <p:nvPr/>
          </p:nvSpPr>
          <p:spPr>
            <a:xfrm rot="18780000">
              <a:off x="2369455" y="1319851"/>
              <a:ext cx="362298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Embryo</a:t>
              </a:r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AFE2CCF-2163-4FDB-B178-B703EDF87877}"/>
                </a:ext>
              </a:extLst>
            </p:cNvPr>
            <p:cNvSpPr txBox="1"/>
            <p:nvPr/>
          </p:nvSpPr>
          <p:spPr>
            <a:xfrm rot="18780000">
              <a:off x="2560615" y="1256543"/>
              <a:ext cx="557456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Whole seed</a:t>
              </a:r>
              <a:endParaRPr lang="en-US" dirty="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7CA508F-5850-4611-B9BE-CE6CD61A8156}"/>
                </a:ext>
              </a:extLst>
            </p:cNvPr>
            <p:cNvSpPr txBox="1"/>
            <p:nvPr/>
          </p:nvSpPr>
          <p:spPr>
            <a:xfrm rot="18780000">
              <a:off x="2892889" y="1364987"/>
              <a:ext cx="220926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Root</a:t>
              </a:r>
              <a:endParaRPr lang="en-US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70FFDA8-521B-4EF5-987C-9BA62E14FFE8}"/>
                </a:ext>
              </a:extLst>
            </p:cNvPr>
            <p:cNvSpPr txBox="1"/>
            <p:nvPr/>
          </p:nvSpPr>
          <p:spPr>
            <a:xfrm rot="18780000">
              <a:off x="3118936" y="1373193"/>
              <a:ext cx="196925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Leaf</a:t>
              </a: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4A8D072-A3AA-4650-8AE2-389C95E56B6B}"/>
                </a:ext>
              </a:extLst>
            </p:cNvPr>
            <p:cNvSpPr txBox="1"/>
            <p:nvPr/>
          </p:nvSpPr>
          <p:spPr>
            <a:xfrm rot="18780000">
              <a:off x="3241856" y="1153962"/>
              <a:ext cx="867768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Pre-emergant Leaf</a:t>
              </a:r>
              <a:endParaRPr lang="en-US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DD57E2A-2C2B-495E-9B1D-8F8D3B621B45}"/>
                </a:ext>
              </a:extLst>
            </p:cNvPr>
            <p:cNvSpPr txBox="1"/>
            <p:nvPr/>
          </p:nvSpPr>
          <p:spPr>
            <a:xfrm rot="18780000">
              <a:off x="3556462" y="1267095"/>
              <a:ext cx="523591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Shoot apex</a:t>
              </a:r>
              <a:endParaRPr lang="en-US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D7BC9FE-60AF-4796-9996-D6F4D16C5399}"/>
                </a:ext>
              </a:extLst>
            </p:cNvPr>
            <p:cNvSpPr txBox="1"/>
            <p:nvPr/>
          </p:nvSpPr>
          <p:spPr>
            <a:xfrm rot="18780000">
              <a:off x="3866856" y="1344470"/>
              <a:ext cx="276929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Tassel</a:t>
              </a:r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96B7551-F7B8-4824-ACF1-144FE9994736}"/>
                </a:ext>
              </a:extLst>
            </p:cNvPr>
            <p:cNvSpPr txBox="1"/>
            <p:nvPr/>
          </p:nvSpPr>
          <p:spPr>
            <a:xfrm rot="18780000">
              <a:off x="4011181" y="1228406"/>
              <a:ext cx="64404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Immature ear</a:t>
              </a:r>
              <a:endParaRPr lang="en-US" dirty="0"/>
            </a:p>
          </p:txBody>
        </p:sp>
        <p:sp>
          <p:nvSpPr>
            <p:cNvPr id="85" name="Left Arrow 68">
              <a:extLst>
                <a:ext uri="{FF2B5EF4-FFF2-40B4-BE49-F238E27FC236}">
                  <a16:creationId xmlns:a16="http://schemas.microsoft.com/office/drawing/2014/main" id="{99040417-070D-4F23-B696-DF0F59EAEE14}"/>
                </a:ext>
              </a:extLst>
            </p:cNvPr>
            <p:cNvSpPr/>
            <p:nvPr/>
          </p:nvSpPr>
          <p:spPr>
            <a:xfrm>
              <a:off x="4338941" y="1713604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9A36BFF-0343-488D-A3DC-1175F513D6CC}"/>
                </a:ext>
              </a:extLst>
            </p:cNvPr>
            <p:cNvSpPr txBox="1"/>
            <p:nvPr/>
          </p:nvSpPr>
          <p:spPr>
            <a:xfrm>
              <a:off x="4497340" y="1661919"/>
              <a:ext cx="262663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/>
                <a:t>PGD3</a:t>
              </a:r>
            </a:p>
          </p:txBody>
        </p:sp>
        <p:sp>
          <p:nvSpPr>
            <p:cNvPr id="87" name="Left Arrow 70">
              <a:extLst>
                <a:ext uri="{FF2B5EF4-FFF2-40B4-BE49-F238E27FC236}">
                  <a16:creationId xmlns:a16="http://schemas.microsoft.com/office/drawing/2014/main" id="{8A4727AA-FEAC-4E26-86B8-051B6FBD13A8}"/>
                </a:ext>
              </a:extLst>
            </p:cNvPr>
            <p:cNvSpPr/>
            <p:nvPr/>
          </p:nvSpPr>
          <p:spPr>
            <a:xfrm>
              <a:off x="4338941" y="1957517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653B246-2CB0-47DD-9BA7-1D262199C7F6}"/>
                </a:ext>
              </a:extLst>
            </p:cNvPr>
            <p:cNvSpPr txBox="1"/>
            <p:nvPr/>
          </p:nvSpPr>
          <p:spPr>
            <a:xfrm>
              <a:off x="4494886" y="1901249"/>
              <a:ext cx="632870" cy="1388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DE" dirty="0"/>
                <a:t>PGD1/PGD2</a:t>
              </a:r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055B357-1176-485A-8202-03B387AF4C9F}"/>
              </a:ext>
            </a:extLst>
          </p:cNvPr>
          <p:cNvGrpSpPr/>
          <p:nvPr/>
        </p:nvGrpSpPr>
        <p:grpSpPr>
          <a:xfrm>
            <a:off x="649399" y="5243843"/>
            <a:ext cx="6500083" cy="1179749"/>
            <a:chOff x="1712955" y="3281818"/>
            <a:chExt cx="3257137" cy="591162"/>
          </a:xfrm>
        </p:grpSpPr>
        <p:pic>
          <p:nvPicPr>
            <p:cNvPr id="42" name="Picture 3" descr="C:\Dokumente und Einstellungen\Gerti\Eigene Dateien\UF\pdg3\von LiLi\LiLi\PGD3 activitygels\lowry-weg\20070917.W22Time.pgd1-2Time-W22time-g.jpg">
              <a:extLst>
                <a:ext uri="{FF2B5EF4-FFF2-40B4-BE49-F238E27FC236}">
                  <a16:creationId xmlns:a16="http://schemas.microsoft.com/office/drawing/2014/main" id="{CCF29E00-6DD2-4C0A-8FF1-D03714DEF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3201" t="11485" r="5641"/>
            <a:stretch>
              <a:fillRect/>
            </a:stretch>
          </p:blipFill>
          <p:spPr bwMode="auto">
            <a:xfrm>
              <a:off x="2068904" y="3410419"/>
              <a:ext cx="2123036" cy="462561"/>
            </a:xfrm>
            <a:prstGeom prst="rect">
              <a:avLst/>
            </a:prstGeom>
            <a:noFill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DA9476-30DD-4F8B-BEEF-5F2F40A589CA}"/>
                </a:ext>
              </a:extLst>
            </p:cNvPr>
            <p:cNvSpPr txBox="1"/>
            <p:nvPr/>
          </p:nvSpPr>
          <p:spPr>
            <a:xfrm>
              <a:off x="2185025" y="3281818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6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9DE5166-E240-4173-A2DA-23CEB1740529}"/>
                </a:ext>
              </a:extLst>
            </p:cNvPr>
            <p:cNvSpPr txBox="1"/>
            <p:nvPr/>
          </p:nvSpPr>
          <p:spPr>
            <a:xfrm>
              <a:off x="2465683" y="3281818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8</a:t>
              </a:r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095FD62-01D4-4A4F-92B1-D95AAE6F4D9C}"/>
                </a:ext>
              </a:extLst>
            </p:cNvPr>
            <p:cNvSpPr txBox="1"/>
            <p:nvPr/>
          </p:nvSpPr>
          <p:spPr>
            <a:xfrm>
              <a:off x="2690828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10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3CE084-ADCB-422C-B490-C561CEF23AF0}"/>
                </a:ext>
              </a:extLst>
            </p:cNvPr>
            <p:cNvSpPr txBox="1"/>
            <p:nvPr/>
          </p:nvSpPr>
          <p:spPr>
            <a:xfrm>
              <a:off x="2959259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12</a:t>
              </a:r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3C2248-B8D3-4E4E-9E3D-CD4D992A0E3B}"/>
                </a:ext>
              </a:extLst>
            </p:cNvPr>
            <p:cNvSpPr txBox="1"/>
            <p:nvPr/>
          </p:nvSpPr>
          <p:spPr>
            <a:xfrm>
              <a:off x="3211243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14</a:t>
              </a:r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063411E-B475-49BB-9A10-EC9329428695}"/>
                </a:ext>
              </a:extLst>
            </p:cNvPr>
            <p:cNvSpPr txBox="1"/>
            <p:nvPr/>
          </p:nvSpPr>
          <p:spPr>
            <a:xfrm>
              <a:off x="3471598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16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4081FB4-F382-4952-B737-7AFC063C2488}"/>
                </a:ext>
              </a:extLst>
            </p:cNvPr>
            <p:cNvSpPr txBox="1"/>
            <p:nvPr/>
          </p:nvSpPr>
          <p:spPr>
            <a:xfrm>
              <a:off x="3741428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18</a:t>
              </a:r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8DCC82-C336-46E4-84B9-FBF654A839D9}"/>
                </a:ext>
              </a:extLst>
            </p:cNvPr>
            <p:cNvSpPr txBox="1"/>
            <p:nvPr/>
          </p:nvSpPr>
          <p:spPr>
            <a:xfrm>
              <a:off x="3995830" y="3281818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20</a:t>
              </a:r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05CD3FC-656D-4BFD-91B0-BD8EFA194C24}"/>
                </a:ext>
              </a:extLst>
            </p:cNvPr>
            <p:cNvSpPr txBox="1"/>
            <p:nvPr/>
          </p:nvSpPr>
          <p:spPr>
            <a:xfrm>
              <a:off x="1712955" y="3510169"/>
              <a:ext cx="336851" cy="27760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W22</a:t>
              </a:r>
            </a:p>
            <a:p>
              <a:pPr algn="ctr"/>
              <a:r>
                <a:rPr lang="de-DE" dirty="0"/>
                <a:t>kernels</a:t>
              </a:r>
              <a:endParaRPr lang="en-US" dirty="0"/>
            </a:p>
          </p:txBody>
        </p:sp>
        <p:sp>
          <p:nvSpPr>
            <p:cNvPr id="53" name="Left Arrow 36">
              <a:extLst>
                <a:ext uri="{FF2B5EF4-FFF2-40B4-BE49-F238E27FC236}">
                  <a16:creationId xmlns:a16="http://schemas.microsoft.com/office/drawing/2014/main" id="{63988FA9-3D0F-4E29-9332-7C7EFD71CBAB}"/>
                </a:ext>
              </a:extLst>
            </p:cNvPr>
            <p:cNvSpPr/>
            <p:nvPr/>
          </p:nvSpPr>
          <p:spPr>
            <a:xfrm>
              <a:off x="4226338" y="3544721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D17FD3-9158-4D66-B3B6-1EAC8C703CC8}"/>
                </a:ext>
              </a:extLst>
            </p:cNvPr>
            <p:cNvSpPr txBox="1"/>
            <p:nvPr/>
          </p:nvSpPr>
          <p:spPr>
            <a:xfrm>
              <a:off x="4399061" y="3497866"/>
              <a:ext cx="262663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/>
                <a:t>PGD3</a:t>
              </a:r>
            </a:p>
          </p:txBody>
        </p:sp>
        <p:sp>
          <p:nvSpPr>
            <p:cNvPr id="55" name="Left Arrow 38">
              <a:extLst>
                <a:ext uri="{FF2B5EF4-FFF2-40B4-BE49-F238E27FC236}">
                  <a16:creationId xmlns:a16="http://schemas.microsoft.com/office/drawing/2014/main" id="{B9A6EC2D-EFE1-4CDF-A222-3F2956EF23A0}"/>
                </a:ext>
              </a:extLst>
            </p:cNvPr>
            <p:cNvSpPr/>
            <p:nvPr/>
          </p:nvSpPr>
          <p:spPr>
            <a:xfrm>
              <a:off x="4226338" y="3671415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350F5B9-B110-41EB-A1EE-DED0560D4789}"/>
                </a:ext>
              </a:extLst>
            </p:cNvPr>
            <p:cNvSpPr txBox="1"/>
            <p:nvPr/>
          </p:nvSpPr>
          <p:spPr>
            <a:xfrm>
              <a:off x="4399784" y="3624560"/>
              <a:ext cx="570308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PGD1/PGD2</a:t>
              </a:r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4BE1FEE-C52A-4A34-A62C-8847ED6D87E5}"/>
                </a:ext>
              </a:extLst>
            </p:cNvPr>
            <p:cNvSpPr txBox="1"/>
            <p:nvPr/>
          </p:nvSpPr>
          <p:spPr>
            <a:xfrm>
              <a:off x="4173538" y="3281818"/>
              <a:ext cx="19589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DAP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00EEDE-E395-4B0B-809E-5A784939C80C}"/>
              </a:ext>
            </a:extLst>
          </p:cNvPr>
          <p:cNvGrpSpPr/>
          <p:nvPr/>
        </p:nvGrpSpPr>
        <p:grpSpPr>
          <a:xfrm>
            <a:off x="54366" y="3465676"/>
            <a:ext cx="7759592" cy="1562633"/>
            <a:chOff x="1412620" y="2343494"/>
            <a:chExt cx="3888268" cy="783022"/>
          </a:xfrm>
        </p:grpSpPr>
        <p:pic>
          <p:nvPicPr>
            <p:cNvPr id="25" name="Picture 2" descr="C:\Dokumente und Einstellungen\Gerti\Eigene Dateien\UF\pdg3\von LiLi\LiLi\PGD3 activitygels\lowry-weg\20080210.diffleaf-oben2.bmp">
              <a:extLst>
                <a:ext uri="{FF2B5EF4-FFF2-40B4-BE49-F238E27FC236}">
                  <a16:creationId xmlns:a16="http://schemas.microsoft.com/office/drawing/2014/main" id="{28BD1339-89A7-4975-B3B4-7FB80BBE9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248" r="1111"/>
            <a:stretch>
              <a:fillRect/>
            </a:stretch>
          </p:blipFill>
          <p:spPr bwMode="auto">
            <a:xfrm>
              <a:off x="2068904" y="2472095"/>
              <a:ext cx="2426328" cy="654421"/>
            </a:xfrm>
            <a:prstGeom prst="rect">
              <a:avLst/>
            </a:prstGeom>
            <a:noFill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163FE4-89B5-45AD-AE45-1A96641E344D}"/>
                </a:ext>
              </a:extLst>
            </p:cNvPr>
            <p:cNvSpPr txBox="1"/>
            <p:nvPr/>
          </p:nvSpPr>
          <p:spPr>
            <a:xfrm>
              <a:off x="2461003" y="2343494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3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5F0509F-30E6-4EAA-A191-03B2972B35F1}"/>
                </a:ext>
              </a:extLst>
            </p:cNvPr>
            <p:cNvSpPr txBox="1"/>
            <p:nvPr/>
          </p:nvSpPr>
          <p:spPr>
            <a:xfrm>
              <a:off x="2715718" y="2343494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6</a:t>
              </a:r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BCE3BC-9A4D-405F-9848-2C139AD326EB}"/>
                </a:ext>
              </a:extLst>
            </p:cNvPr>
            <p:cNvSpPr txBox="1"/>
            <p:nvPr/>
          </p:nvSpPr>
          <p:spPr>
            <a:xfrm>
              <a:off x="2994575" y="2343494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9</a:t>
              </a:r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5560B6-7FA5-41F3-A8A0-30C8229235C8}"/>
                </a:ext>
              </a:extLst>
            </p:cNvPr>
            <p:cNvSpPr txBox="1"/>
            <p:nvPr/>
          </p:nvSpPr>
          <p:spPr>
            <a:xfrm>
              <a:off x="3227718" y="2343494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12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464E47-9E8F-46E6-A4F3-5721EF801264}"/>
                </a:ext>
              </a:extLst>
            </p:cNvPr>
            <p:cNvSpPr txBox="1"/>
            <p:nvPr/>
          </p:nvSpPr>
          <p:spPr>
            <a:xfrm>
              <a:off x="3493321" y="2343494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15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E8F540-390F-439E-95C6-9EDB0FDB75C2}"/>
                </a:ext>
              </a:extLst>
            </p:cNvPr>
            <p:cNvSpPr txBox="1"/>
            <p:nvPr/>
          </p:nvSpPr>
          <p:spPr>
            <a:xfrm>
              <a:off x="3772463" y="2343494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18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C33FD9-3533-450B-83DB-797FAAC321CD}"/>
                </a:ext>
              </a:extLst>
            </p:cNvPr>
            <p:cNvSpPr txBox="1"/>
            <p:nvPr/>
          </p:nvSpPr>
          <p:spPr>
            <a:xfrm>
              <a:off x="4045177" y="2343494"/>
              <a:ext cx="117274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21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30E948-1BE6-4F2B-8E9A-3DA6277C9520}"/>
                </a:ext>
              </a:extLst>
            </p:cNvPr>
            <p:cNvSpPr txBox="1"/>
            <p:nvPr/>
          </p:nvSpPr>
          <p:spPr>
            <a:xfrm>
              <a:off x="4293357" y="2343494"/>
              <a:ext cx="143782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24 </a:t>
              </a:r>
              <a:endParaRPr lang="en-US" dirty="0"/>
            </a:p>
          </p:txBody>
        </p:sp>
        <p:sp>
          <p:nvSpPr>
            <p:cNvPr id="35" name="Left Arrow 18">
              <a:extLst>
                <a:ext uri="{FF2B5EF4-FFF2-40B4-BE49-F238E27FC236}">
                  <a16:creationId xmlns:a16="http://schemas.microsoft.com/office/drawing/2014/main" id="{147C54CF-3492-466F-9700-4B25B614AE31}"/>
                </a:ext>
              </a:extLst>
            </p:cNvPr>
            <p:cNvSpPr/>
            <p:nvPr/>
          </p:nvSpPr>
          <p:spPr>
            <a:xfrm>
              <a:off x="4528496" y="2726654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F10D789-126F-44FC-8F8C-636CD202E496}"/>
                </a:ext>
              </a:extLst>
            </p:cNvPr>
            <p:cNvSpPr txBox="1"/>
            <p:nvPr/>
          </p:nvSpPr>
          <p:spPr>
            <a:xfrm>
              <a:off x="4729857" y="2679799"/>
              <a:ext cx="262663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/>
                <a:t>PGD3</a:t>
              </a:r>
            </a:p>
          </p:txBody>
        </p:sp>
        <p:sp>
          <p:nvSpPr>
            <p:cNvPr id="37" name="Left Arrow 20">
              <a:extLst>
                <a:ext uri="{FF2B5EF4-FFF2-40B4-BE49-F238E27FC236}">
                  <a16:creationId xmlns:a16="http://schemas.microsoft.com/office/drawing/2014/main" id="{EADAAF87-3728-4516-8E92-D5EEAC4391FC}"/>
                </a:ext>
              </a:extLst>
            </p:cNvPr>
            <p:cNvSpPr/>
            <p:nvPr/>
          </p:nvSpPr>
          <p:spPr>
            <a:xfrm>
              <a:off x="4528496" y="2932110"/>
              <a:ext cx="144000" cy="36000"/>
            </a:xfrm>
            <a:prstGeom prst="leftArrow">
              <a:avLst/>
            </a:prstGeom>
            <a:solidFill>
              <a:schemeClr val="tx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B960F1-F15A-4C58-895A-432D8961708E}"/>
                </a:ext>
              </a:extLst>
            </p:cNvPr>
            <p:cNvSpPr txBox="1"/>
            <p:nvPr/>
          </p:nvSpPr>
          <p:spPr>
            <a:xfrm>
              <a:off x="4730580" y="2885255"/>
              <a:ext cx="570308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PGD1/PGD2</a:t>
              </a:r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FD4EDF-E7A0-4AA6-A583-3BC8F85918EF}"/>
                </a:ext>
              </a:extLst>
            </p:cNvPr>
            <p:cNvSpPr txBox="1"/>
            <p:nvPr/>
          </p:nvSpPr>
          <p:spPr>
            <a:xfrm>
              <a:off x="2185795" y="2343494"/>
              <a:ext cx="58637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0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0C01E5-02BD-4075-8482-BF0A17AAE4EB}"/>
                </a:ext>
              </a:extLst>
            </p:cNvPr>
            <p:cNvSpPr txBox="1"/>
            <p:nvPr/>
          </p:nvSpPr>
          <p:spPr>
            <a:xfrm>
              <a:off x="4470749" y="2343494"/>
              <a:ext cx="141372" cy="13880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cm</a:t>
              </a:r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F0715-76AE-43D1-B726-D4AFE0A58DFE}"/>
                </a:ext>
              </a:extLst>
            </p:cNvPr>
            <p:cNvSpPr txBox="1"/>
            <p:nvPr/>
          </p:nvSpPr>
          <p:spPr>
            <a:xfrm>
              <a:off x="1412620" y="2700540"/>
              <a:ext cx="644368" cy="2776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DE" dirty="0"/>
                <a:t>W22</a:t>
              </a:r>
            </a:p>
            <a:p>
              <a:pPr algn="ctr"/>
              <a:r>
                <a:rPr lang="de-DE" dirty="0"/>
                <a:t>Emerging leaf</a:t>
              </a:r>
              <a:endParaRPr lang="en-US" dirty="0"/>
            </a:p>
          </p:txBody>
        </p:sp>
      </p:grpSp>
      <p:sp>
        <p:nvSpPr>
          <p:cNvPr id="89" name="Text Box 8">
            <a:extLst>
              <a:ext uri="{FF2B5EF4-FFF2-40B4-BE49-F238E27FC236}">
                <a16:creationId xmlns:a16="http://schemas.microsoft.com/office/drawing/2014/main" id="{E8FDDD35-73C0-4D3C-BD7A-187C4916B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74" y="2294759"/>
            <a:ext cx="3881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Low PGD3 activity in leaves</a:t>
            </a:r>
          </a:p>
        </p:txBody>
      </p:sp>
      <p:sp>
        <p:nvSpPr>
          <p:cNvPr id="90" name="Text Box 8">
            <a:extLst>
              <a:ext uri="{FF2B5EF4-FFF2-40B4-BE49-F238E27FC236}">
                <a16:creationId xmlns:a16="http://schemas.microsoft.com/office/drawing/2014/main" id="{9683602F-6CA2-4372-8DB0-AA4B518D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74" y="4121609"/>
            <a:ext cx="388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Leaf PGD3 activity is lowest in photosynthetically active leaf tissue.</a:t>
            </a:r>
          </a:p>
        </p:txBody>
      </p:sp>
      <p:sp>
        <p:nvSpPr>
          <p:cNvPr id="91" name="Text Box 8">
            <a:extLst>
              <a:ext uri="{FF2B5EF4-FFF2-40B4-BE49-F238E27FC236}">
                <a16:creationId xmlns:a16="http://schemas.microsoft.com/office/drawing/2014/main" id="{EBE8B300-F9CA-476A-B77F-0A9A10A47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706" y="5506472"/>
            <a:ext cx="3881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zh-CN" sz="20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PGD3 activity is detected throughout kernel development.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70DA14D-734F-4EC6-9711-96E8FEA6CF81}"/>
              </a:ext>
            </a:extLst>
          </p:cNvPr>
          <p:cNvSpPr txBox="1"/>
          <p:nvPr/>
        </p:nvSpPr>
        <p:spPr>
          <a:xfrm>
            <a:off x="8201869" y="6550223"/>
            <a:ext cx="399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Spielbauer et al., 2013 J. Exp. Botany 64:2231–2242.</a:t>
            </a:r>
          </a:p>
        </p:txBody>
      </p:sp>
    </p:spTree>
    <p:extLst>
      <p:ext uri="{BB962C8B-B14F-4D97-AF65-F5344CB8AC3E}">
        <p14:creationId xmlns:p14="http://schemas.microsoft.com/office/powerpoint/2010/main" val="1847965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880624"/>
              </p:ext>
            </p:extLst>
          </p:nvPr>
        </p:nvGraphicFramePr>
        <p:xfrm>
          <a:off x="1280245" y="3160816"/>
          <a:ext cx="3479854" cy="2744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7E9D98E-65F9-4BAF-A73D-F08A24076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949" y="1591641"/>
            <a:ext cx="4254051" cy="10306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7C6EACD-2996-4F0E-A1C8-858D11DECEFD}"/>
              </a:ext>
            </a:extLst>
          </p:cNvPr>
          <p:cNvSpPr txBox="1"/>
          <p:nvPr/>
        </p:nvSpPr>
        <p:spPr>
          <a:xfrm>
            <a:off x="2279797" y="601850"/>
            <a:ext cx="433023" cy="2309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l-G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" name="Right Arrow 17">
            <a:extLst>
              <a:ext uri="{FF2B5EF4-FFF2-40B4-BE49-F238E27FC236}">
                <a16:creationId xmlns:a16="http://schemas.microsoft.com/office/drawing/2014/main" id="{487CEF66-6B77-4D7A-AF84-377AFCE12AD3}"/>
              </a:ext>
            </a:extLst>
          </p:cNvPr>
          <p:cNvSpPr/>
          <p:nvPr/>
        </p:nvSpPr>
        <p:spPr>
          <a:xfrm>
            <a:off x="1464575" y="1772910"/>
            <a:ext cx="343069" cy="2573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Arrow 17">
            <a:extLst>
              <a:ext uri="{FF2B5EF4-FFF2-40B4-BE49-F238E27FC236}">
                <a16:creationId xmlns:a16="http://schemas.microsoft.com/office/drawing/2014/main" id="{A3C69C2A-F055-4B77-B3AA-36DC1F8BE6DC}"/>
              </a:ext>
            </a:extLst>
          </p:cNvPr>
          <p:cNvSpPr/>
          <p:nvPr/>
        </p:nvSpPr>
        <p:spPr>
          <a:xfrm>
            <a:off x="1464575" y="2291676"/>
            <a:ext cx="343069" cy="25730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2041757" y="1317186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158320-1BA3-4ECF-BB88-93AECF13786B}"/>
              </a:ext>
            </a:extLst>
          </p:cNvPr>
          <p:cNvCxnSpPr>
            <a:cxnSpLocks/>
          </p:cNvCxnSpPr>
          <p:nvPr/>
        </p:nvCxnSpPr>
        <p:spPr>
          <a:xfrm>
            <a:off x="2778912" y="1317186"/>
            <a:ext cx="964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2435018" y="1317186"/>
            <a:ext cx="1138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2799260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3209256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3635998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4062727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4481092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4899452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5317817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5752913" y="1317186"/>
            <a:ext cx="22762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236208-93B3-4760-A6D8-BF2B8251D5C6}"/>
              </a:ext>
            </a:extLst>
          </p:cNvPr>
          <p:cNvSpPr txBox="1"/>
          <p:nvPr/>
        </p:nvSpPr>
        <p:spPr>
          <a:xfrm>
            <a:off x="3462276" y="1042730"/>
            <a:ext cx="107401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 at 42°C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2047792" y="1282879"/>
            <a:ext cx="3928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A12882B-5026-420F-A673-877C0F912343}"/>
              </a:ext>
            </a:extLst>
          </p:cNvPr>
          <p:cNvSpPr txBox="1"/>
          <p:nvPr/>
        </p:nvSpPr>
        <p:spPr>
          <a:xfrm>
            <a:off x="906089" y="1753213"/>
            <a:ext cx="52418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PGD3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CFD83F-6AEB-455A-8282-F0EFF2156B9C}"/>
              </a:ext>
            </a:extLst>
          </p:cNvPr>
          <p:cNvSpPr txBox="1"/>
          <p:nvPr/>
        </p:nvSpPr>
        <p:spPr>
          <a:xfrm>
            <a:off x="294009" y="2291676"/>
            <a:ext cx="113813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PGD1/PGD2</a:t>
            </a:r>
          </a:p>
        </p:txBody>
      </p:sp>
      <p:sp>
        <p:nvSpPr>
          <p:cNvPr id="75" name="Text Box 7">
            <a:extLst>
              <a:ext uri="{FF2B5EF4-FFF2-40B4-BE49-F238E27FC236}">
                <a16:creationId xmlns:a16="http://schemas.microsoft.com/office/drawing/2014/main" id="{1E8A15B7-0B27-4F66-943A-177A620AB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PGD3 isozyme activity is heat labile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AECEAE-61A0-4081-892E-DB5D426CCC34}"/>
              </a:ext>
            </a:extLst>
          </p:cNvPr>
          <p:cNvSpPr txBox="1"/>
          <p:nvPr/>
        </p:nvSpPr>
        <p:spPr>
          <a:xfrm>
            <a:off x="4166817" y="3352800"/>
            <a:ext cx="19139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PGD1; PGD2; </a:t>
            </a:r>
            <a:r>
              <a:rPr lang="en-US" i="1" dirty="0"/>
              <a:t>pgd3</a:t>
            </a:r>
            <a:r>
              <a:rPr lang="en-US" i="1" baseline="30000" dirty="0"/>
              <a:t>-</a:t>
            </a:r>
            <a:r>
              <a:rPr lang="en-US" dirty="0"/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C6842AA-D717-47D8-AB80-053A10123B33}"/>
              </a:ext>
            </a:extLst>
          </p:cNvPr>
          <p:cNvSpPr txBox="1"/>
          <p:nvPr/>
        </p:nvSpPr>
        <p:spPr>
          <a:xfrm>
            <a:off x="4223453" y="3733696"/>
            <a:ext cx="180337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dirty="0"/>
              <a:t>PGD1; PGD2; PGD3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9C35EDF-0698-49F9-9738-127C6CB451D9}"/>
              </a:ext>
            </a:extLst>
          </p:cNvPr>
          <p:cNvSpPr txBox="1"/>
          <p:nvPr/>
        </p:nvSpPr>
        <p:spPr>
          <a:xfrm>
            <a:off x="4214455" y="4077434"/>
            <a:ext cx="184665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i="1" dirty="0"/>
              <a:t>pgd1</a:t>
            </a:r>
            <a:r>
              <a:rPr lang="en-US" i="1" baseline="30000" dirty="0"/>
              <a:t>-</a:t>
            </a:r>
            <a:r>
              <a:rPr lang="en-US" dirty="0"/>
              <a:t>; </a:t>
            </a:r>
            <a:r>
              <a:rPr lang="en-US" i="1" dirty="0"/>
              <a:t>pgd2</a:t>
            </a:r>
            <a:r>
              <a:rPr lang="en-US" i="1" baseline="30000" dirty="0"/>
              <a:t>-</a:t>
            </a:r>
            <a:r>
              <a:rPr lang="en-US" dirty="0"/>
              <a:t>; PGD3 </a:t>
            </a:r>
            <a:endParaRPr lang="en-US" i="1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8B8AD-BF28-4073-B269-64528E25878D}"/>
              </a:ext>
            </a:extLst>
          </p:cNvPr>
          <p:cNvSpPr txBox="1"/>
          <p:nvPr/>
        </p:nvSpPr>
        <p:spPr>
          <a:xfrm>
            <a:off x="7172326" y="1558200"/>
            <a:ext cx="4476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 vitro </a:t>
            </a:r>
            <a:r>
              <a:rPr lang="en-US" dirty="0"/>
              <a:t>heat treatments of endosperm extracts show PGD3 isozyme activity is sensitive to heat.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40BA87F-2D86-4CB0-A022-1266B912FE4E}"/>
              </a:ext>
            </a:extLst>
          </p:cNvPr>
          <p:cNvSpPr txBox="1"/>
          <p:nvPr/>
        </p:nvSpPr>
        <p:spPr>
          <a:xfrm>
            <a:off x="7048501" y="3331316"/>
            <a:ext cx="4476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Spectrophotometric 6PGDH activity assays with mutants show cytosolic 6PGDH activity is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pgd3 </a:t>
            </a:r>
            <a:r>
              <a:rPr lang="en-US" dirty="0"/>
              <a:t>mutants only have cytosolic activity.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B73 inbred has all isozymes.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pgd1</a:t>
            </a:r>
            <a:r>
              <a:rPr lang="en-US" dirty="0"/>
              <a:t>; </a:t>
            </a:r>
            <a:r>
              <a:rPr lang="en-US" i="1" dirty="0"/>
              <a:t>pgd2 </a:t>
            </a:r>
            <a:r>
              <a:rPr lang="en-US" dirty="0"/>
              <a:t>mutants only have </a:t>
            </a:r>
            <a:r>
              <a:rPr lang="en-US" dirty="0" err="1"/>
              <a:t>plastidic</a:t>
            </a:r>
            <a:r>
              <a:rPr lang="en-US" dirty="0"/>
              <a:t> activity.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3A2C23-0C2D-450A-BE0C-F2CD429FD907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129216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CFFC077D-73D9-40A7-9B8E-9257AFB8EC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500302"/>
              </p:ext>
            </p:extLst>
          </p:nvPr>
        </p:nvGraphicFramePr>
        <p:xfrm>
          <a:off x="341383" y="1276349"/>
          <a:ext cx="6554717" cy="362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 Box 7">
            <a:extLst>
              <a:ext uri="{FF2B5EF4-FFF2-40B4-BE49-F238E27FC236}">
                <a16:creationId xmlns:a16="http://schemas.microsoft.com/office/drawing/2014/main" id="{0D02E908-47A1-496D-8870-68B117923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2400" dirty="0"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Cytosolic 6PGDH isozyme activity is heat stable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3830E6-BD43-4FAE-A0AB-F06924D8A484}"/>
              </a:ext>
            </a:extLst>
          </p:cNvPr>
          <p:cNvSpPr txBox="1"/>
          <p:nvPr/>
        </p:nvSpPr>
        <p:spPr>
          <a:xfrm>
            <a:off x="7373867" y="1502516"/>
            <a:ext cx="4476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Gradient of 10 min </a:t>
            </a:r>
            <a:r>
              <a:rPr lang="en-US" i="1" dirty="0"/>
              <a:t>in vitro </a:t>
            </a:r>
            <a:r>
              <a:rPr lang="en-US" dirty="0"/>
              <a:t>heat treatments using mutants shows PGD1; PGD2 activity is stable up to 52°C.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pgd3 </a:t>
            </a:r>
            <a:r>
              <a:rPr lang="en-US" dirty="0"/>
              <a:t>mutants only have cytosolic activity.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W22 inbred has all isozymes.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pgd1</a:t>
            </a:r>
            <a:r>
              <a:rPr lang="en-US" dirty="0"/>
              <a:t>; </a:t>
            </a:r>
            <a:r>
              <a:rPr lang="en-US" i="1" dirty="0"/>
              <a:t>pgd2 </a:t>
            </a:r>
            <a:r>
              <a:rPr lang="en-US" dirty="0"/>
              <a:t>mutants only have </a:t>
            </a:r>
            <a:r>
              <a:rPr lang="en-US" dirty="0" err="1"/>
              <a:t>plastidic</a:t>
            </a:r>
            <a:r>
              <a:rPr lang="en-US" dirty="0"/>
              <a:t> activity.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ED9199-D9C2-4131-B186-F9B61D26CE2F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204449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54"/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Synthetic biology approach to make plastid 6PGDH activity heat stable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6365" y="161527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 err="1"/>
              <a:t>PPi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467326" y="1822480"/>
            <a:ext cx="27058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ATP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09549" y="1005840"/>
            <a:ext cx="3532024" cy="4754880"/>
          </a:xfrm>
          <a:prstGeom prst="roundRect">
            <a:avLst>
              <a:gd name="adj" fmla="val 2348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1487117" y="1133616"/>
            <a:ext cx="566181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Sucrose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4125" y="1890621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Glucose-1-P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4125" y="2563387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Glucose-6-P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392" y="1133616"/>
            <a:ext cx="94109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ADP-Glucose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58916" y="1133616"/>
            <a:ext cx="94109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ADP-Glucose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10993" y="1133616"/>
            <a:ext cx="456855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Starch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3380" y="1890621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Glucose-1-P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93380" y="2496712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Glucose-6-P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1770207" y="1353234"/>
            <a:ext cx="0" cy="5486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1770207" y="2112261"/>
            <a:ext cx="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429461" y="1353234"/>
            <a:ext cx="0" cy="54864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5429461" y="2112261"/>
            <a:ext cx="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2269299" y="1353234"/>
            <a:ext cx="548640" cy="54864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003934" y="1241338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3604666" y="1241338"/>
            <a:ext cx="1280160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9577" y="3565231"/>
            <a:ext cx="733599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Pentose-P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70617" y="2810257"/>
            <a:ext cx="1025665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6-P Gluconate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295400" y="866774"/>
            <a:ext cx="9601200" cy="5029200"/>
          </a:xfrm>
          <a:prstGeom prst="roundRect">
            <a:avLst>
              <a:gd name="adj" fmla="val 292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31" name="Arc 30"/>
          <p:cNvSpPr/>
          <p:nvPr/>
        </p:nvSpPr>
        <p:spPr>
          <a:xfrm>
            <a:off x="5177755" y="2602852"/>
            <a:ext cx="1436390" cy="1436390"/>
          </a:xfrm>
          <a:prstGeom prst="arc">
            <a:avLst>
              <a:gd name="adj1" fmla="val 2538899"/>
              <a:gd name="adj2" fmla="val 13533899"/>
            </a:avLst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4959218" y="4293213"/>
            <a:ext cx="58355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Triose-P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rot="16200000">
            <a:off x="3976353" y="4714012"/>
            <a:ext cx="0" cy="64008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64994" y="4628401"/>
            <a:ext cx="53540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NADPH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00126" y="4865915"/>
            <a:ext cx="4231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NADP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94027" y="4926330"/>
            <a:ext cx="5157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Malate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953" y="4926330"/>
            <a:ext cx="5157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Malate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675BF15-9AED-4A91-947E-BD73C76362B2}"/>
              </a:ext>
            </a:extLst>
          </p:cNvPr>
          <p:cNvGrpSpPr/>
          <p:nvPr/>
        </p:nvGrpSpPr>
        <p:grpSpPr>
          <a:xfrm>
            <a:off x="5177755" y="1660549"/>
            <a:ext cx="1656857" cy="2378693"/>
            <a:chOff x="4127482" y="1660549"/>
            <a:chExt cx="1656857" cy="2378693"/>
          </a:xfrm>
        </p:grpSpPr>
        <p:sp>
          <p:nvSpPr>
            <p:cNvPr id="25" name="TextBox 24"/>
            <p:cNvSpPr txBox="1"/>
            <p:nvPr/>
          </p:nvSpPr>
          <p:spPr>
            <a:xfrm>
              <a:off x="4791638" y="2220886"/>
              <a:ext cx="42319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48936" y="2294071"/>
              <a:ext cx="53540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NADPH</a:t>
              </a:r>
            </a:p>
          </p:txBody>
        </p:sp>
        <p:sp>
          <p:nvSpPr>
            <p:cNvPr id="30" name="Arc 29"/>
            <p:cNvSpPr/>
            <p:nvPr/>
          </p:nvSpPr>
          <p:spPr>
            <a:xfrm rot="11760000">
              <a:off x="5050423" y="1660549"/>
              <a:ext cx="365760" cy="1005840"/>
            </a:xfrm>
            <a:prstGeom prst="arc">
              <a:avLst>
                <a:gd name="adj1" fmla="val 14730085"/>
                <a:gd name="adj2" fmla="val 17552442"/>
              </a:avLst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  <p:sp>
          <p:nvSpPr>
            <p:cNvPr id="38" name="Arc 37"/>
            <p:cNvSpPr/>
            <p:nvPr/>
          </p:nvSpPr>
          <p:spPr>
            <a:xfrm>
              <a:off x="4127482" y="2602852"/>
              <a:ext cx="1436390" cy="1436390"/>
            </a:xfrm>
            <a:prstGeom prst="arc">
              <a:avLst>
                <a:gd name="adj1" fmla="val 16094701"/>
                <a:gd name="adj2" fmla="val 18853288"/>
              </a:avLst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509F7E8-256B-4429-82DE-AF49DED5EEB8}"/>
              </a:ext>
            </a:extLst>
          </p:cNvPr>
          <p:cNvGrpSpPr/>
          <p:nvPr/>
        </p:nvGrpSpPr>
        <p:grpSpPr>
          <a:xfrm>
            <a:off x="5177755" y="2598633"/>
            <a:ext cx="2353049" cy="1436390"/>
            <a:chOff x="4127482" y="2608355"/>
            <a:chExt cx="2353049" cy="1436390"/>
          </a:xfrm>
        </p:grpSpPr>
        <p:sp>
          <p:nvSpPr>
            <p:cNvPr id="39" name="Arc 38"/>
            <p:cNvSpPr/>
            <p:nvPr/>
          </p:nvSpPr>
          <p:spPr>
            <a:xfrm>
              <a:off x="4127482" y="2608355"/>
              <a:ext cx="1436390" cy="1436390"/>
            </a:xfrm>
            <a:prstGeom prst="arc">
              <a:avLst>
                <a:gd name="adj1" fmla="val 20191800"/>
                <a:gd name="adj2" fmla="val 1170772"/>
              </a:avLst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11611" y="3049419"/>
              <a:ext cx="42319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17824" y="3314615"/>
              <a:ext cx="53540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NADPH</a:t>
              </a:r>
            </a:p>
          </p:txBody>
        </p:sp>
        <p:sp>
          <p:nvSpPr>
            <p:cNvPr id="42" name="Arc 41"/>
            <p:cNvSpPr/>
            <p:nvPr/>
          </p:nvSpPr>
          <p:spPr>
            <a:xfrm rot="16200000">
              <a:off x="5886171" y="2830284"/>
              <a:ext cx="274320" cy="914400"/>
            </a:xfrm>
            <a:prstGeom prst="arc">
              <a:avLst>
                <a:gd name="adj1" fmla="val 13589498"/>
                <a:gd name="adj2" fmla="val 18672297"/>
              </a:avLst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rot="5400000">
            <a:off x="4820442" y="4532961"/>
            <a:ext cx="36576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/>
        </p:nvSpPr>
        <p:spPr>
          <a:xfrm rot="7980000" flipH="1" flipV="1">
            <a:off x="5134835" y="4594396"/>
            <a:ext cx="365760" cy="822960"/>
          </a:xfrm>
          <a:prstGeom prst="arc">
            <a:avLst>
              <a:gd name="adj1" fmla="val 14730085"/>
              <a:gd name="adj2" fmla="val 18096729"/>
            </a:avLst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5" name="Arc 54"/>
          <p:cNvSpPr/>
          <p:nvPr/>
        </p:nvSpPr>
        <p:spPr>
          <a:xfrm>
            <a:off x="5217274" y="3950070"/>
            <a:ext cx="574556" cy="574556"/>
          </a:xfrm>
          <a:prstGeom prst="arc">
            <a:avLst>
              <a:gd name="adj1" fmla="val 11003045"/>
              <a:gd name="adj2" fmla="val 17002175"/>
            </a:avLst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6" name="Arc 55"/>
          <p:cNvSpPr/>
          <p:nvPr/>
        </p:nvSpPr>
        <p:spPr>
          <a:xfrm rot="18960000">
            <a:off x="2702339" y="1498882"/>
            <a:ext cx="401347" cy="909002"/>
          </a:xfrm>
          <a:prstGeom prst="arc">
            <a:avLst>
              <a:gd name="adj1" fmla="val 14637551"/>
              <a:gd name="adj2" fmla="val 18337269"/>
            </a:avLst>
          </a:prstGeom>
          <a:ln w="28575">
            <a:solidFill>
              <a:schemeClr val="tx1"/>
            </a:solidFill>
            <a:headEnd type="none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7" name="Arc 56"/>
          <p:cNvSpPr/>
          <p:nvPr/>
        </p:nvSpPr>
        <p:spPr>
          <a:xfrm rot="16200000">
            <a:off x="5774174" y="1155650"/>
            <a:ext cx="274320" cy="914400"/>
          </a:xfrm>
          <a:prstGeom prst="arc">
            <a:avLst>
              <a:gd name="adj1" fmla="val 15001541"/>
              <a:gd name="adj2" fmla="val 17479230"/>
            </a:avLst>
          </a:prstGeom>
          <a:ln w="6350">
            <a:solidFill>
              <a:schemeClr val="bg1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8" name="TextBox 57"/>
          <p:cNvSpPr txBox="1"/>
          <p:nvPr/>
        </p:nvSpPr>
        <p:spPr>
          <a:xfrm>
            <a:off x="5650274" y="1602093"/>
            <a:ext cx="27058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ATP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650274" y="1418750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 err="1"/>
              <a:t>PPi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6161510" y="3173655"/>
            <a:ext cx="415177" cy="215444"/>
          </a:xfrm>
          <a:prstGeom prst="rect">
            <a:avLst/>
          </a:prstGeom>
          <a:solidFill>
            <a:schemeClr val="accent6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23833" y="3262412"/>
            <a:ext cx="916918" cy="215444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PGD1, PGD2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36875" y="5545276"/>
            <a:ext cx="1552284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/>
              <a:t>Heterotrophic Plastid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00027" y="5545276"/>
            <a:ext cx="539378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/>
              <a:t>Cytosol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478428" y="4293213"/>
            <a:ext cx="58355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Triose-P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1770207" y="2898633"/>
            <a:ext cx="0" cy="131343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>
            <a:off x="2141626" y="4400935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FB876A-C05D-46B5-908F-C26EDB78C912}"/>
              </a:ext>
            </a:extLst>
          </p:cNvPr>
          <p:cNvGrpSpPr/>
          <p:nvPr/>
        </p:nvGrpSpPr>
        <p:grpSpPr>
          <a:xfrm>
            <a:off x="1666523" y="1761105"/>
            <a:ext cx="2353049" cy="2378693"/>
            <a:chOff x="616250" y="1656330"/>
            <a:chExt cx="2353049" cy="2378693"/>
          </a:xfrm>
        </p:grpSpPr>
        <p:sp>
          <p:nvSpPr>
            <p:cNvPr id="45" name="TextBox 44"/>
            <p:cNvSpPr txBox="1"/>
            <p:nvPr/>
          </p:nvSpPr>
          <p:spPr>
            <a:xfrm>
              <a:off x="1729354" y="3565231"/>
              <a:ext cx="73359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dirty="0"/>
                <a:t>Pentose-P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96128" y="2810257"/>
              <a:ext cx="102566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dirty="0"/>
                <a:t>6-P Gluconate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904B4DF-70B8-416F-AD6C-B8BB1591F6D5}"/>
                </a:ext>
              </a:extLst>
            </p:cNvPr>
            <p:cNvGrpSpPr/>
            <p:nvPr/>
          </p:nvGrpSpPr>
          <p:grpSpPr>
            <a:xfrm>
              <a:off x="616250" y="2598633"/>
              <a:ext cx="2353049" cy="1436390"/>
              <a:chOff x="4279882" y="2760755"/>
              <a:chExt cx="2353049" cy="1436390"/>
            </a:xfrm>
          </p:grpSpPr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5D940815-6298-410C-8049-1193B9BD6D95}"/>
                  </a:ext>
                </a:extLst>
              </p:cNvPr>
              <p:cNvSpPr/>
              <p:nvPr/>
            </p:nvSpPr>
            <p:spPr>
              <a:xfrm>
                <a:off x="4279882" y="2760755"/>
                <a:ext cx="1436390" cy="1436390"/>
              </a:xfrm>
              <a:prstGeom prst="arc">
                <a:avLst>
                  <a:gd name="adj1" fmla="val 20191800"/>
                  <a:gd name="adj2" fmla="val 1170772"/>
                </a:avLst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6ABEF2D-9982-47B4-885E-921E579701FC}"/>
                  </a:ext>
                </a:extLst>
              </p:cNvPr>
              <p:cNvSpPr txBox="1"/>
              <p:nvPr/>
            </p:nvSpPr>
            <p:spPr>
              <a:xfrm>
                <a:off x="6064011" y="3201819"/>
                <a:ext cx="42319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34E402A-6F97-4E30-B1C2-B5179E64ABD6}"/>
                  </a:ext>
                </a:extLst>
              </p:cNvPr>
              <p:cNvSpPr txBox="1"/>
              <p:nvPr/>
            </p:nvSpPr>
            <p:spPr>
              <a:xfrm>
                <a:off x="6070224" y="3467015"/>
                <a:ext cx="5354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NADPH</a:t>
                </a: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74D9AA45-F954-460E-B41E-8A3E542E3ECA}"/>
                  </a:ext>
                </a:extLst>
              </p:cNvPr>
              <p:cNvSpPr/>
              <p:nvPr/>
            </p:nvSpPr>
            <p:spPr>
              <a:xfrm rot="16200000">
                <a:off x="6038571" y="2982684"/>
                <a:ext cx="274320" cy="914400"/>
              </a:xfrm>
              <a:prstGeom prst="arc">
                <a:avLst>
                  <a:gd name="adj1" fmla="val 13589498"/>
                  <a:gd name="adj2" fmla="val 18672297"/>
                </a:avLst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FB35570-5BF7-45C4-B6D5-901E1F3611BE}"/>
                </a:ext>
              </a:extLst>
            </p:cNvPr>
            <p:cNvGrpSpPr/>
            <p:nvPr/>
          </p:nvGrpSpPr>
          <p:grpSpPr>
            <a:xfrm>
              <a:off x="616250" y="1656330"/>
              <a:ext cx="1656857" cy="2378693"/>
              <a:chOff x="4127482" y="1660549"/>
              <a:chExt cx="1656857" cy="2378693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602ABBC-9B39-4931-84B7-F86B1966E9CB}"/>
                  </a:ext>
                </a:extLst>
              </p:cNvPr>
              <p:cNvSpPr txBox="1"/>
              <p:nvPr/>
            </p:nvSpPr>
            <p:spPr>
              <a:xfrm>
                <a:off x="4791638" y="2220886"/>
                <a:ext cx="42319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3E71B8B-13C2-436B-A2A1-E65D9D921619}"/>
                  </a:ext>
                </a:extLst>
              </p:cNvPr>
              <p:cNvSpPr txBox="1"/>
              <p:nvPr/>
            </p:nvSpPr>
            <p:spPr>
              <a:xfrm>
                <a:off x="5248936" y="2294071"/>
                <a:ext cx="5354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NADPH</a:t>
                </a:r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FABBA436-9A4B-4C85-9D62-F27B52684A07}"/>
                  </a:ext>
                </a:extLst>
              </p:cNvPr>
              <p:cNvSpPr/>
              <p:nvPr/>
            </p:nvSpPr>
            <p:spPr>
              <a:xfrm rot="11760000">
                <a:off x="5050423" y="1660549"/>
                <a:ext cx="365760" cy="1005840"/>
              </a:xfrm>
              <a:prstGeom prst="arc">
                <a:avLst>
                  <a:gd name="adj1" fmla="val 14730085"/>
                  <a:gd name="adj2" fmla="val 17552442"/>
                </a:avLst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747841EE-D4FE-4381-856E-E1B1CDFF815F}"/>
                  </a:ext>
                </a:extLst>
              </p:cNvPr>
              <p:cNvSpPr/>
              <p:nvPr/>
            </p:nvSpPr>
            <p:spPr>
              <a:xfrm>
                <a:off x="4127482" y="2602852"/>
                <a:ext cx="1436390" cy="1436390"/>
              </a:xfrm>
              <a:prstGeom prst="arc">
                <a:avLst>
                  <a:gd name="adj1" fmla="val 16094701"/>
                  <a:gd name="adj2" fmla="val 18853288"/>
                </a:avLst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84" name="Arc 83">
            <a:extLst>
              <a:ext uri="{FF2B5EF4-FFF2-40B4-BE49-F238E27FC236}">
                <a16:creationId xmlns:a16="http://schemas.microsoft.com/office/drawing/2014/main" id="{6C174B2A-9920-493B-9CD0-74042DDFC2B9}"/>
              </a:ext>
            </a:extLst>
          </p:cNvPr>
          <p:cNvSpPr/>
          <p:nvPr/>
        </p:nvSpPr>
        <p:spPr>
          <a:xfrm>
            <a:off x="1844528" y="2180935"/>
            <a:ext cx="3566160" cy="822960"/>
          </a:xfrm>
          <a:prstGeom prst="arc">
            <a:avLst>
              <a:gd name="adj1" fmla="val 11006731"/>
              <a:gd name="adj2" fmla="val 21381960"/>
            </a:avLst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99C2984-7225-4AB2-B9B9-2C7BC9A74099}"/>
              </a:ext>
            </a:extLst>
          </p:cNvPr>
          <p:cNvSpPr txBox="1"/>
          <p:nvPr/>
        </p:nvSpPr>
        <p:spPr>
          <a:xfrm>
            <a:off x="9136427" y="3222331"/>
            <a:ext cx="640080" cy="215444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5B5EA-E9A1-4FF2-84AE-AA702CD7B907}"/>
              </a:ext>
            </a:extLst>
          </p:cNvPr>
          <p:cNvSpPr txBox="1"/>
          <p:nvPr/>
        </p:nvSpPr>
        <p:spPr>
          <a:xfrm>
            <a:off x="8613530" y="3222331"/>
            <a:ext cx="524439" cy="215444"/>
          </a:xfrm>
          <a:prstGeom prst="rect">
            <a:avLst/>
          </a:prstGeom>
          <a:solidFill>
            <a:schemeClr val="accent6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cpWX1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51E43A6-DDBF-4734-9A50-1045DE91DF38}"/>
              </a:ext>
            </a:extLst>
          </p:cNvPr>
          <p:cNvSpPr txBox="1"/>
          <p:nvPr/>
        </p:nvSpPr>
        <p:spPr>
          <a:xfrm>
            <a:off x="9204240" y="3876310"/>
            <a:ext cx="640080" cy="215444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F2FF16B-A971-4EDD-970B-0C7B9C47EC4E}"/>
              </a:ext>
            </a:extLst>
          </p:cNvPr>
          <p:cNvSpPr txBox="1"/>
          <p:nvPr/>
        </p:nvSpPr>
        <p:spPr>
          <a:xfrm>
            <a:off x="8676473" y="3876310"/>
            <a:ext cx="524439" cy="215444"/>
          </a:xfrm>
          <a:prstGeom prst="rect">
            <a:avLst/>
          </a:prstGeom>
          <a:solidFill>
            <a:schemeClr val="accent6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cpWX1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02B019C-B101-449F-B52F-5A3C11DFFAF0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22780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03464 0.04004 C 0.04193 0.04907 0.05274 0.05393 0.0642 0.05393 C 0.07709 0.05393 0.0875 0.04907 0.0948 0.04004 L 0.12956 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03659 0.04004 C 0.04414 0.04907 0.0556 0.05393 0.06771 0.05393 C 0.08138 0.05393 0.09232 0.04907 0.09987 0.04004 L 0.13659 2.96296E-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6588 -0.022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27591 -0.0828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 animBg="1"/>
      <p:bldP spid="90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1AAC7A-8BC7-42A2-99DC-A1882BF4C6BF}"/>
              </a:ext>
            </a:extLst>
          </p:cNvPr>
          <p:cNvGrpSpPr>
            <a:grpSpLocks noChangeAspect="1"/>
          </p:cNvGrpSpPr>
          <p:nvPr/>
        </p:nvGrpSpPr>
        <p:grpSpPr>
          <a:xfrm>
            <a:off x="607575" y="1145902"/>
            <a:ext cx="5488311" cy="1111027"/>
            <a:chOff x="0" y="0"/>
            <a:chExt cx="2901508" cy="5873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AE937B-99EA-4326-8AD1-1B65183A7691}"/>
                </a:ext>
              </a:extLst>
            </p:cNvPr>
            <p:cNvSpPr txBox="1"/>
            <p:nvPr/>
          </p:nvSpPr>
          <p:spPr>
            <a:xfrm>
              <a:off x="2636253" y="457200"/>
              <a:ext cx="265255" cy="1301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tNOS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9AA74D-19CC-410A-AF4B-5B3DE994194D}"/>
                </a:ext>
              </a:extLst>
            </p:cNvPr>
            <p:cNvSpPr/>
            <p:nvPr/>
          </p:nvSpPr>
          <p:spPr>
            <a:xfrm>
              <a:off x="1216152" y="274320"/>
              <a:ext cx="1316736" cy="18288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Pgd1 or Pgd2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DB6D47E-8BEC-4469-9201-C629882923D6}"/>
                </a:ext>
              </a:extLst>
            </p:cNvPr>
            <p:cNvSpPr/>
            <p:nvPr/>
          </p:nvSpPr>
          <p:spPr>
            <a:xfrm>
              <a:off x="1014984" y="274320"/>
              <a:ext cx="201168" cy="18288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659AEF-604D-4D8B-92E1-EA24F0CCB0AF}"/>
                </a:ext>
              </a:extLst>
            </p:cNvPr>
            <p:cNvSpPr/>
            <p:nvPr/>
          </p:nvSpPr>
          <p:spPr>
            <a:xfrm>
              <a:off x="0" y="274320"/>
              <a:ext cx="945943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p27kDa </a:t>
              </a:r>
              <a:r>
                <a:rPr lang="el-GR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-Zein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439ED1-B2A5-44F6-91DB-C53349C42EA2}"/>
                </a:ext>
              </a:extLst>
            </p:cNvPr>
            <p:cNvSpPr/>
            <p:nvPr/>
          </p:nvSpPr>
          <p:spPr>
            <a:xfrm>
              <a:off x="941831" y="274320"/>
              <a:ext cx="73152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EF30FB-E0F3-424B-8F9C-65C75D76CB40}"/>
                </a:ext>
              </a:extLst>
            </p:cNvPr>
            <p:cNvSpPr/>
            <p:nvPr/>
          </p:nvSpPr>
          <p:spPr>
            <a:xfrm>
              <a:off x="2611417" y="274320"/>
              <a:ext cx="207345" cy="182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F88A77-ED40-4525-B527-B30D1B6FB05A}"/>
                </a:ext>
              </a:extLst>
            </p:cNvPr>
            <p:cNvSpPr/>
            <p:nvPr/>
          </p:nvSpPr>
          <p:spPr>
            <a:xfrm>
              <a:off x="2532888" y="274320"/>
              <a:ext cx="91440" cy="1828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725EFC-8935-4988-A55F-693A579D0A42}"/>
                </a:ext>
              </a:extLst>
            </p:cNvPr>
            <p:cNvSpPr txBox="1"/>
            <p:nvPr/>
          </p:nvSpPr>
          <p:spPr>
            <a:xfrm>
              <a:off x="857249" y="0"/>
              <a:ext cx="439832" cy="1301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Wx1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cTP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58A7D18-1520-481D-B7FC-C4E39E4BF3D5}"/>
                </a:ext>
              </a:extLst>
            </p:cNvPr>
            <p:cNvGrpSpPr/>
            <p:nvPr/>
          </p:nvGrpSpPr>
          <p:grpSpPr>
            <a:xfrm>
              <a:off x="2377440" y="0"/>
              <a:ext cx="331357" cy="187281"/>
              <a:chOff x="2494648" y="3803863"/>
              <a:chExt cx="331357" cy="187281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58A8EF4-57B1-4232-8933-413150849DD7}"/>
                  </a:ext>
                </a:extLst>
              </p:cNvPr>
              <p:cNvSpPr/>
              <p:nvPr/>
            </p:nvSpPr>
            <p:spPr>
              <a:xfrm>
                <a:off x="2549501" y="3966973"/>
                <a:ext cx="274320" cy="2417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4BE091-E33B-4DF4-B445-E461DEA1AC0D}"/>
                  </a:ext>
                </a:extLst>
              </p:cNvPr>
              <p:cNvSpPr txBox="1"/>
              <p:nvPr/>
            </p:nvSpPr>
            <p:spPr>
              <a:xfrm>
                <a:off x="2494648" y="3803863"/>
                <a:ext cx="331357" cy="13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300 </a:t>
                </a:r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bp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CB0F49E0-A062-4847-B356-648DFDC0FAEA}"/>
                </a:ext>
              </a:extLst>
            </p:cNvPr>
            <p:cNvSpPr/>
            <p:nvPr/>
          </p:nvSpPr>
          <p:spPr>
            <a:xfrm rot="5400000">
              <a:off x="1069848" y="117444"/>
              <a:ext cx="91440" cy="201168"/>
            </a:xfrm>
            <a:prstGeom prst="leftBrace">
              <a:avLst>
                <a:gd name="adj1" fmla="val 36667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8358F33-65D1-465F-B9FC-9B9CFA473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82" y="3454813"/>
            <a:ext cx="2643677" cy="7081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449AFB-470B-46D3-858F-D7F397EAF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82" y="4241622"/>
            <a:ext cx="2643677" cy="7081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938E3D-4F0F-4D51-A979-40F978ED5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82" y="5028431"/>
            <a:ext cx="2643677" cy="7081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D756A6-FF27-4F34-B7EC-441FD2E11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82" y="5815241"/>
            <a:ext cx="2643677" cy="7081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D50845-EF8C-4CF2-9F57-EA437374355D}"/>
              </a:ext>
            </a:extLst>
          </p:cNvPr>
          <p:cNvSpPr txBox="1"/>
          <p:nvPr/>
        </p:nvSpPr>
        <p:spPr>
          <a:xfrm>
            <a:off x="4286631" y="3676462"/>
            <a:ext cx="5578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PGD1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C06545-E8DD-4843-AA83-FD93C1357125}"/>
              </a:ext>
            </a:extLst>
          </p:cNvPr>
          <p:cNvSpPr txBox="1"/>
          <p:nvPr/>
        </p:nvSpPr>
        <p:spPr>
          <a:xfrm>
            <a:off x="4286631" y="4463271"/>
            <a:ext cx="5578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PGD3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B2367-D757-46A3-A3CB-31B1CF06C61A}"/>
              </a:ext>
            </a:extLst>
          </p:cNvPr>
          <p:cNvSpPr txBox="1"/>
          <p:nvPr/>
        </p:nvSpPr>
        <p:spPr>
          <a:xfrm>
            <a:off x="4286631" y="6036890"/>
            <a:ext cx="7518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EF6D51-CFEF-4F83-B900-DA76FFFDF937}"/>
              </a:ext>
            </a:extLst>
          </p:cNvPr>
          <p:cNvSpPr txBox="1"/>
          <p:nvPr/>
        </p:nvSpPr>
        <p:spPr>
          <a:xfrm>
            <a:off x="4286631" y="5250080"/>
            <a:ext cx="7518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C72732-5F7B-46BC-8565-C448B7EE2428}"/>
              </a:ext>
            </a:extLst>
          </p:cNvPr>
          <p:cNvSpPr txBox="1"/>
          <p:nvPr/>
        </p:nvSpPr>
        <p:spPr>
          <a:xfrm rot="-2700000">
            <a:off x="1721368" y="2903965"/>
            <a:ext cx="889667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Precursor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086DF0-BB95-4410-882D-46153AC0031F}"/>
              </a:ext>
            </a:extLst>
          </p:cNvPr>
          <p:cNvSpPr txBox="1"/>
          <p:nvPr/>
        </p:nvSpPr>
        <p:spPr>
          <a:xfrm rot="-2700000">
            <a:off x="2147734" y="2816119"/>
            <a:ext cx="1138132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Chloroplasts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13DB7E-8EA8-4716-AC9F-A7CBED8D102E}"/>
              </a:ext>
            </a:extLst>
          </p:cNvPr>
          <p:cNvSpPr txBox="1"/>
          <p:nvPr/>
        </p:nvSpPr>
        <p:spPr>
          <a:xfrm rot="-2700000">
            <a:off x="2677870" y="2781547"/>
            <a:ext cx="123591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Thermolysin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1FF6CC-55D5-48A3-BE70-F451B00407EA}"/>
              </a:ext>
            </a:extLst>
          </p:cNvPr>
          <p:cNvSpPr txBox="1"/>
          <p:nvPr/>
        </p:nvSpPr>
        <p:spPr>
          <a:xfrm rot="-2700000">
            <a:off x="3285927" y="2984443"/>
            <a:ext cx="662041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Stroma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0BD468-1AB5-4F4F-AA79-C11C59630F07}"/>
              </a:ext>
            </a:extLst>
          </p:cNvPr>
          <p:cNvSpPr txBox="1"/>
          <p:nvPr/>
        </p:nvSpPr>
        <p:spPr>
          <a:xfrm rot="-2700000">
            <a:off x="3697177" y="2871660"/>
            <a:ext cx="981038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35" name="Text Box 54">
            <a:extLst>
              <a:ext uri="{FF2B5EF4-FFF2-40B4-BE49-F238E27FC236}">
                <a16:creationId xmlns:a16="http://schemas.microsoft.com/office/drawing/2014/main" id="{11B062A6-489F-4ABF-9737-315C7BDAF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Plastid targeting of cytosolic PGD1 and PGD2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B12AE8-6938-47FD-8BBC-90A4AB867EE6}"/>
              </a:ext>
            </a:extLst>
          </p:cNvPr>
          <p:cNvSpPr txBox="1"/>
          <p:nvPr/>
        </p:nvSpPr>
        <p:spPr>
          <a:xfrm>
            <a:off x="6692554" y="1641375"/>
            <a:ext cx="52335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Fuse the </a:t>
            </a:r>
            <a:r>
              <a:rPr lang="en-US" i="1" dirty="0"/>
              <a:t>Waxy1 </a:t>
            </a:r>
            <a:r>
              <a:rPr lang="en-US" dirty="0"/>
              <a:t>(</a:t>
            </a:r>
            <a:r>
              <a:rPr lang="en-US" i="1" dirty="0"/>
              <a:t>Wx1</a:t>
            </a:r>
            <a:r>
              <a:rPr lang="en-US" dirty="0"/>
              <a:t>) chloroplast targeting sequence to </a:t>
            </a:r>
            <a:r>
              <a:rPr lang="en-US" i="1" dirty="0"/>
              <a:t>Pgd1 </a:t>
            </a:r>
            <a:r>
              <a:rPr lang="en-US" dirty="0"/>
              <a:t>or </a:t>
            </a:r>
            <a:r>
              <a:rPr lang="en-US" i="1" dirty="0"/>
              <a:t>Pgd2 </a:t>
            </a:r>
            <a:r>
              <a:rPr lang="en-US" dirty="0"/>
              <a:t>open reading frames to create </a:t>
            </a:r>
            <a:r>
              <a:rPr lang="en-US" i="1" dirty="0"/>
              <a:t>Wpgd1 </a:t>
            </a:r>
            <a:r>
              <a:rPr lang="en-US" dirty="0"/>
              <a:t>and </a:t>
            </a:r>
            <a:r>
              <a:rPr lang="en-US" i="1" dirty="0"/>
              <a:t>Wpgd2 </a:t>
            </a:r>
            <a:r>
              <a:rPr lang="en-US" dirty="0"/>
              <a:t>synthetic genes.</a:t>
            </a:r>
          </a:p>
          <a:p>
            <a:endParaRPr lang="en-US" dirty="0"/>
          </a:p>
          <a:p>
            <a:r>
              <a:rPr lang="en-US" dirty="0"/>
              <a:t>Drive endosperm specific expression with the 27 </a:t>
            </a:r>
            <a:r>
              <a:rPr lang="en-US" dirty="0" err="1"/>
              <a:t>kDa</a:t>
            </a:r>
            <a:r>
              <a:rPr lang="en-US" dirty="0"/>
              <a:t> gamma zein promoter.</a:t>
            </a:r>
          </a:p>
          <a:p>
            <a:endParaRPr lang="en-US" dirty="0"/>
          </a:p>
          <a:p>
            <a:r>
              <a:rPr lang="en-US" i="1" dirty="0"/>
              <a:t>In vitro </a:t>
            </a:r>
            <a:r>
              <a:rPr lang="en-US" dirty="0"/>
              <a:t>chloroplast import assay confirmed the </a:t>
            </a:r>
            <a:r>
              <a:rPr lang="en-US" i="1" dirty="0"/>
              <a:t>Wx1 </a:t>
            </a:r>
            <a:r>
              <a:rPr lang="en-US" dirty="0"/>
              <a:t>targeting sequence directs the PGD1 and PGD2 to the chloroplast stroma.</a:t>
            </a:r>
          </a:p>
          <a:p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441725-5F01-494A-A269-3E90A24EFE8E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80025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F401560-9A03-4589-ABDE-A7B64B50F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0509124"/>
              </p:ext>
            </p:extLst>
          </p:nvPr>
        </p:nvGraphicFramePr>
        <p:xfrm>
          <a:off x="496680" y="1601040"/>
          <a:ext cx="4872988" cy="3456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02B22C-115E-4D05-8388-34171036ED5F}"/>
              </a:ext>
            </a:extLst>
          </p:cNvPr>
          <p:cNvCxnSpPr>
            <a:cxnSpLocks/>
          </p:cNvCxnSpPr>
          <p:nvPr/>
        </p:nvCxnSpPr>
        <p:spPr>
          <a:xfrm>
            <a:off x="1398489" y="4916452"/>
            <a:ext cx="1737360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A10173-1050-4283-A251-913E05E25991}"/>
              </a:ext>
            </a:extLst>
          </p:cNvPr>
          <p:cNvCxnSpPr>
            <a:cxnSpLocks/>
          </p:cNvCxnSpPr>
          <p:nvPr/>
        </p:nvCxnSpPr>
        <p:spPr>
          <a:xfrm>
            <a:off x="3283089" y="4914890"/>
            <a:ext cx="173736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9293B77-CF54-445B-910E-124BA3FDE264}"/>
              </a:ext>
            </a:extLst>
          </p:cNvPr>
          <p:cNvSpPr/>
          <p:nvPr/>
        </p:nvSpPr>
        <p:spPr>
          <a:xfrm>
            <a:off x="1901684" y="4951504"/>
            <a:ext cx="73097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FF5319-EF4C-4747-A953-8954E3F22E57}"/>
              </a:ext>
            </a:extLst>
          </p:cNvPr>
          <p:cNvSpPr/>
          <p:nvPr/>
        </p:nvSpPr>
        <p:spPr>
          <a:xfrm>
            <a:off x="3786285" y="4949942"/>
            <a:ext cx="73097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5EE26-D312-4216-AF49-82501355107E}"/>
              </a:ext>
            </a:extLst>
          </p:cNvPr>
          <p:cNvGrpSpPr>
            <a:grpSpLocks noChangeAspect="1"/>
          </p:cNvGrpSpPr>
          <p:nvPr/>
        </p:nvGrpSpPr>
        <p:grpSpPr>
          <a:xfrm>
            <a:off x="7080359" y="1215948"/>
            <a:ext cx="3294588" cy="4873062"/>
            <a:chOff x="7080360" y="1215957"/>
            <a:chExt cx="1991445" cy="29455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802F13-C952-43F8-B10A-233D068527BC}"/>
                </a:ext>
              </a:extLst>
            </p:cNvPr>
            <p:cNvSpPr txBox="1"/>
            <p:nvPr/>
          </p:nvSpPr>
          <p:spPr>
            <a:xfrm>
              <a:off x="8482420" y="1574281"/>
              <a:ext cx="589122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Wpgd1-D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503C56-4020-4A8F-8915-67BB31CD37A6}"/>
                </a:ext>
              </a:extLst>
            </p:cNvPr>
            <p:cNvSpPr txBox="1"/>
            <p:nvPr/>
          </p:nvSpPr>
          <p:spPr>
            <a:xfrm>
              <a:off x="8490435" y="2033480"/>
              <a:ext cx="581370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9D9710-08D2-4E68-8A89-A98974D62965}"/>
                </a:ext>
              </a:extLst>
            </p:cNvPr>
            <p:cNvSpPr txBox="1"/>
            <p:nvPr/>
          </p:nvSpPr>
          <p:spPr>
            <a:xfrm>
              <a:off x="8490435" y="2486961"/>
              <a:ext cx="581370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Wpgd2-A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BF9E9B-9A93-4A1C-80A6-7A2158E44A62}"/>
                </a:ext>
              </a:extLst>
            </p:cNvPr>
            <p:cNvSpPr txBox="1"/>
            <p:nvPr/>
          </p:nvSpPr>
          <p:spPr>
            <a:xfrm>
              <a:off x="8490435" y="2943561"/>
              <a:ext cx="581370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Wpgd2-B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06C644-AC3B-48DB-AC40-FA14180478C8}"/>
                </a:ext>
              </a:extLst>
            </p:cNvPr>
            <p:cNvSpPr txBox="1"/>
            <p:nvPr/>
          </p:nvSpPr>
          <p:spPr>
            <a:xfrm>
              <a:off x="8482420" y="3401081"/>
              <a:ext cx="589122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Wpgd2-D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4BA3606-1F84-4EB8-83CF-A359A44B7E52}"/>
                </a:ext>
              </a:extLst>
            </p:cNvPr>
            <p:cNvSpPr txBox="1"/>
            <p:nvPr/>
          </p:nvSpPr>
          <p:spPr>
            <a:xfrm>
              <a:off x="8490435" y="3858131"/>
              <a:ext cx="581370" cy="1674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Wpgd2-E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080360" y="1215957"/>
              <a:ext cx="1337928" cy="2945569"/>
              <a:chOff x="4114800" y="2286000"/>
              <a:chExt cx="1337928" cy="2945569"/>
            </a:xfrm>
          </p:grpSpPr>
          <p:sp>
            <p:nvSpPr>
              <p:cNvPr id="34" name="Right Arrow 16">
                <a:extLst>
                  <a:ext uri="{FF2B5EF4-FFF2-40B4-BE49-F238E27FC236}">
                    <a16:creationId xmlns:a16="http://schemas.microsoft.com/office/drawing/2014/main" id="{C65742D7-AABE-49C0-B015-5167239B6E3C}"/>
                  </a:ext>
                </a:extLst>
              </p:cNvPr>
              <p:cNvSpPr/>
              <p:nvPr/>
            </p:nvSpPr>
            <p:spPr>
              <a:xfrm>
                <a:off x="4114800" y="2518772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ight Arrow 17">
                <a:extLst>
                  <a:ext uri="{FF2B5EF4-FFF2-40B4-BE49-F238E27FC236}">
                    <a16:creationId xmlns:a16="http://schemas.microsoft.com/office/drawing/2014/main" id="{E92CC6A1-790F-4305-948E-F39835C0DBA6}"/>
                  </a:ext>
                </a:extLst>
              </p:cNvPr>
              <p:cNvSpPr/>
              <p:nvPr/>
            </p:nvSpPr>
            <p:spPr>
              <a:xfrm>
                <a:off x="4114800" y="2785310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ight Arrow 16">
                <a:extLst>
                  <a:ext uri="{FF2B5EF4-FFF2-40B4-BE49-F238E27FC236}">
                    <a16:creationId xmlns:a16="http://schemas.microsoft.com/office/drawing/2014/main" id="{BC6A7C1E-9C89-48BE-9B13-39C8CA99769D}"/>
                  </a:ext>
                </a:extLst>
              </p:cNvPr>
              <p:cNvSpPr/>
              <p:nvPr/>
            </p:nvSpPr>
            <p:spPr>
              <a:xfrm>
                <a:off x="4114800" y="3001465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Right Arrow 17">
                <a:extLst>
                  <a:ext uri="{FF2B5EF4-FFF2-40B4-BE49-F238E27FC236}">
                    <a16:creationId xmlns:a16="http://schemas.microsoft.com/office/drawing/2014/main" id="{CA0AAE2E-2B38-443D-B2E7-838B46FD46AA}"/>
                  </a:ext>
                </a:extLst>
              </p:cNvPr>
              <p:cNvSpPr/>
              <p:nvPr/>
            </p:nvSpPr>
            <p:spPr>
              <a:xfrm>
                <a:off x="4114800" y="3248953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Right Arrow 16">
                <a:extLst>
                  <a:ext uri="{FF2B5EF4-FFF2-40B4-BE49-F238E27FC236}">
                    <a16:creationId xmlns:a16="http://schemas.microsoft.com/office/drawing/2014/main" id="{4DA6F103-5413-4282-97C0-8FFDE669FE01}"/>
                  </a:ext>
                </a:extLst>
              </p:cNvPr>
              <p:cNvSpPr/>
              <p:nvPr/>
            </p:nvSpPr>
            <p:spPr>
              <a:xfrm>
                <a:off x="4114800" y="3465130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Right Arrow 17">
                <a:extLst>
                  <a:ext uri="{FF2B5EF4-FFF2-40B4-BE49-F238E27FC236}">
                    <a16:creationId xmlns:a16="http://schemas.microsoft.com/office/drawing/2014/main" id="{36860029-2C77-420D-8AA0-5EF650EDFB23}"/>
                  </a:ext>
                </a:extLst>
              </p:cNvPr>
              <p:cNvSpPr/>
              <p:nvPr/>
            </p:nvSpPr>
            <p:spPr>
              <a:xfrm>
                <a:off x="4114800" y="3667513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Right Arrow 16">
                <a:extLst>
                  <a:ext uri="{FF2B5EF4-FFF2-40B4-BE49-F238E27FC236}">
                    <a16:creationId xmlns:a16="http://schemas.microsoft.com/office/drawing/2014/main" id="{84F21EFE-A5E7-4320-841D-C5D528CE438E}"/>
                  </a:ext>
                </a:extLst>
              </p:cNvPr>
              <p:cNvSpPr/>
              <p:nvPr/>
            </p:nvSpPr>
            <p:spPr>
              <a:xfrm>
                <a:off x="4114800" y="3910969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ight Arrow 17">
                <a:extLst>
                  <a:ext uri="{FF2B5EF4-FFF2-40B4-BE49-F238E27FC236}">
                    <a16:creationId xmlns:a16="http://schemas.microsoft.com/office/drawing/2014/main" id="{DE3FDD9A-4760-4ED3-AA51-C93A678FA955}"/>
                  </a:ext>
                </a:extLst>
              </p:cNvPr>
              <p:cNvSpPr/>
              <p:nvPr/>
            </p:nvSpPr>
            <p:spPr>
              <a:xfrm>
                <a:off x="4114800" y="4126324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ight Arrow 16">
                <a:extLst>
                  <a:ext uri="{FF2B5EF4-FFF2-40B4-BE49-F238E27FC236}">
                    <a16:creationId xmlns:a16="http://schemas.microsoft.com/office/drawing/2014/main" id="{A37D52ED-08BD-4A8C-8A08-9D6DAE94E68D}"/>
                  </a:ext>
                </a:extLst>
              </p:cNvPr>
              <p:cNvSpPr/>
              <p:nvPr/>
            </p:nvSpPr>
            <p:spPr>
              <a:xfrm>
                <a:off x="4114800" y="4337795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ight Arrow 17">
                <a:extLst>
                  <a:ext uri="{FF2B5EF4-FFF2-40B4-BE49-F238E27FC236}">
                    <a16:creationId xmlns:a16="http://schemas.microsoft.com/office/drawing/2014/main" id="{5F731EAC-6DD6-4CF6-A5C3-28C43C9D1C2A}"/>
                  </a:ext>
                </a:extLst>
              </p:cNvPr>
              <p:cNvSpPr/>
              <p:nvPr/>
            </p:nvSpPr>
            <p:spPr>
              <a:xfrm>
                <a:off x="4114800" y="4550741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Right Arrow 16">
                <a:extLst>
                  <a:ext uri="{FF2B5EF4-FFF2-40B4-BE49-F238E27FC236}">
                    <a16:creationId xmlns:a16="http://schemas.microsoft.com/office/drawing/2014/main" id="{9EE92D6F-98FE-4349-8DDF-1E57B1FBB5D4}"/>
                  </a:ext>
                </a:extLst>
              </p:cNvPr>
              <p:cNvSpPr/>
              <p:nvPr/>
            </p:nvSpPr>
            <p:spPr>
              <a:xfrm>
                <a:off x="4114800" y="4775278"/>
                <a:ext cx="182880" cy="137160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ight Arrow 17">
                <a:extLst>
                  <a:ext uri="{FF2B5EF4-FFF2-40B4-BE49-F238E27FC236}">
                    <a16:creationId xmlns:a16="http://schemas.microsoft.com/office/drawing/2014/main" id="{7CB55D7E-33E1-4111-9665-C098733861BD}"/>
                  </a:ext>
                </a:extLst>
              </p:cNvPr>
              <p:cNvSpPr/>
              <p:nvPr/>
            </p:nvSpPr>
            <p:spPr>
              <a:xfrm>
                <a:off x="4114800" y="4998898"/>
                <a:ext cx="182880" cy="13716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4337160" y="2286000"/>
                <a:ext cx="1115568" cy="2945569"/>
                <a:chOff x="3749040" y="2103120"/>
                <a:chExt cx="1115568" cy="2945569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0F8B2505-E848-44ED-BB13-BA4F5E25D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49040" y="2309788"/>
                  <a:ext cx="1115458" cy="4572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B20BAF5-898B-470F-B533-BBCC09A020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b="4907"/>
                <a:stretch/>
              </p:blipFill>
              <p:spPr>
                <a:xfrm>
                  <a:off x="3749040" y="2766988"/>
                  <a:ext cx="1115568" cy="4611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1124DC2E-826D-4297-AA4B-5681C581EE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t="1" b="4475"/>
                <a:stretch/>
              </p:blipFill>
              <p:spPr>
                <a:xfrm>
                  <a:off x="3749040" y="3224188"/>
                  <a:ext cx="1115568" cy="4537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0DE9CCF-358E-4EC9-8BA6-97038F886A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t="1" b="4029"/>
                <a:stretch/>
              </p:blipFill>
              <p:spPr>
                <a:xfrm>
                  <a:off x="3749040" y="3681388"/>
                  <a:ext cx="1115568" cy="45256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6D308E90-AFBB-4536-944B-6A7B00FB4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t="2131" b="2275"/>
                <a:stretch/>
              </p:blipFill>
              <p:spPr>
                <a:xfrm>
                  <a:off x="3749040" y="4138588"/>
                  <a:ext cx="1115568" cy="4532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A933A524-6FDE-4E97-8029-FE50798C9A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rcRect t="1" b="2736"/>
                <a:stretch/>
              </p:blipFill>
              <p:spPr>
                <a:xfrm>
                  <a:off x="3749040" y="4595788"/>
                  <a:ext cx="1115568" cy="452901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B02AE4B-F7C2-454A-AB6E-DEA53CCEB15D}"/>
                    </a:ext>
                  </a:extLst>
                </p:cNvPr>
                <p:cNvSpPr txBox="1"/>
                <p:nvPr/>
              </p:nvSpPr>
              <p:spPr>
                <a:xfrm>
                  <a:off x="3819509" y="2103120"/>
                  <a:ext cx="449593" cy="167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Normal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4CA761B-59A7-42C5-A363-2708668F9F68}"/>
                    </a:ext>
                  </a:extLst>
                </p:cNvPr>
                <p:cNvSpPr txBox="1"/>
                <p:nvPr/>
              </p:nvSpPr>
              <p:spPr>
                <a:xfrm>
                  <a:off x="4416562" y="2103120"/>
                  <a:ext cx="364325" cy="16743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Wpgd</a:t>
                  </a:r>
                  <a:endParaRPr lang="en-US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D02B22C-115E-4D05-8388-34171036ED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7696" y="2274683"/>
                  <a:ext cx="457200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D02B22C-115E-4D05-8388-34171036ED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54674" y="2274683"/>
                  <a:ext cx="457200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BD2E0B6-5BB4-4DFA-A508-A8E639C9C826}"/>
              </a:ext>
            </a:extLst>
          </p:cNvPr>
          <p:cNvSpPr txBox="1"/>
          <p:nvPr/>
        </p:nvSpPr>
        <p:spPr>
          <a:xfrm>
            <a:off x="6392482" y="1589139"/>
            <a:ext cx="6283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PGD3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5E3623-E535-4316-BDE2-B6FD46AB0313}"/>
              </a:ext>
            </a:extLst>
          </p:cNvPr>
          <p:cNvSpPr txBox="1"/>
          <p:nvPr/>
        </p:nvSpPr>
        <p:spPr>
          <a:xfrm>
            <a:off x="6200121" y="2016948"/>
            <a:ext cx="820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PGD1/2</a:t>
            </a:r>
          </a:p>
        </p:txBody>
      </p:sp>
      <p:sp>
        <p:nvSpPr>
          <p:cNvPr id="114" name="Text Box 54">
            <a:extLst>
              <a:ext uri="{FF2B5EF4-FFF2-40B4-BE49-F238E27FC236}">
                <a16:creationId xmlns:a16="http://schemas.microsoft.com/office/drawing/2014/main" id="{3AD13B7B-0AE4-477D-A1B1-44D6E6F84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</a:t>
            </a:r>
            <a:r>
              <a:rPr lang="en-US" sz="2400" baseline="-25000" dirty="0">
                <a:effectLst/>
                <a:latin typeface="Calibri" pitchFamily="34" charset="0"/>
              </a:rPr>
              <a:t>1</a:t>
            </a:r>
            <a:r>
              <a:rPr lang="en-US" sz="2400" dirty="0">
                <a:effectLst/>
                <a:latin typeface="Calibri" pitchFamily="34" charset="0"/>
              </a:rPr>
              <a:t> transgenic kernels have increased 6PGDH activity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CBE71B81-12CC-4EFB-B4FC-4D6DB27DE18F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126097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A6DCD335-DB30-4720-BFCD-D042D0F2A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Do the </a:t>
            </a:r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target 6PGDH to the plastid?</a:t>
            </a:r>
          </a:p>
        </p:txBody>
      </p:sp>
      <p:pic>
        <p:nvPicPr>
          <p:cNvPr id="3" name="Picture 19" descr="C:\Dokumente und Einstellungen\Gerti\Eigene Dateien\UF\pdg3\scans\06G-0334-22\M4-gross.jpg">
            <a:extLst>
              <a:ext uri="{FF2B5EF4-FFF2-40B4-BE49-F238E27FC236}">
                <a16:creationId xmlns:a16="http://schemas.microsoft.com/office/drawing/2014/main" id="{D7F8D9DE-3E20-4F7D-AEF2-74C39C7A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742" y="1020277"/>
            <a:ext cx="1353938" cy="1936535"/>
          </a:xfrm>
          <a:prstGeom prst="rect">
            <a:avLst/>
          </a:prstGeom>
          <a:noFill/>
        </p:spPr>
      </p:pic>
      <p:pic>
        <p:nvPicPr>
          <p:cNvPr id="4" name="Picture 20" descr="C:\Dokumente und Einstellungen\Gerti\Eigene Dateien\UF\pdg3\scans\06G-0334-22\N2-gross.jpg">
            <a:extLst>
              <a:ext uri="{FF2B5EF4-FFF2-40B4-BE49-F238E27FC236}">
                <a16:creationId xmlns:a16="http://schemas.microsoft.com/office/drawing/2014/main" id="{4AF5D5F1-ACAB-42C4-A542-3D5A22F2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114" y="1020277"/>
            <a:ext cx="1353938" cy="193653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A8546-A2D5-4219-A8F4-86E105FF9ABE}"/>
              </a:ext>
            </a:extLst>
          </p:cNvPr>
          <p:cNvSpPr txBox="1"/>
          <p:nvPr/>
        </p:nvSpPr>
        <p:spPr>
          <a:xfrm>
            <a:off x="782477" y="2972185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pgd3-umu2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E6DE-E6EF-49C6-9C65-3C0F6D146A62}"/>
              </a:ext>
            </a:extLst>
          </p:cNvPr>
          <p:cNvSpPr txBox="1"/>
          <p:nvPr/>
        </p:nvSpPr>
        <p:spPr>
          <a:xfrm>
            <a:off x="2357592" y="2972185"/>
            <a:ext cx="780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normal</a:t>
            </a:r>
            <a:endParaRPr lang="en-US" sz="1600" dirty="0"/>
          </a:p>
        </p:txBody>
      </p:sp>
      <p:pic>
        <p:nvPicPr>
          <p:cNvPr id="9" name="Picture 3" descr="C:\Dokumente und Einstellungen\Gerti\Eigene Dateien\UF\pdg3\von LiLi\LiLi\PGD3 activitygels\lowry-weg\20071206.difftissue-02g.jpg">
            <a:extLst>
              <a:ext uri="{FF2B5EF4-FFF2-40B4-BE49-F238E27FC236}">
                <a16:creationId xmlns:a16="http://schemas.microsoft.com/office/drawing/2014/main" id="{0466CDB3-AAF7-4341-AE30-C7A586139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2503" r="68294"/>
          <a:stretch/>
        </p:blipFill>
        <p:spPr bwMode="auto">
          <a:xfrm>
            <a:off x="678742" y="4255737"/>
            <a:ext cx="1021403" cy="132591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9F30B5-3335-470D-A2A8-784F244F09CE}"/>
              </a:ext>
            </a:extLst>
          </p:cNvPr>
          <p:cNvSpPr txBox="1"/>
          <p:nvPr/>
        </p:nvSpPr>
        <p:spPr>
          <a:xfrm rot="18780000">
            <a:off x="670353" y="3673051"/>
            <a:ext cx="10692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/>
              <a:t>Endosperm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8CE4E3-2624-45AA-A522-50CE54E15B35}"/>
              </a:ext>
            </a:extLst>
          </p:cNvPr>
          <p:cNvSpPr txBox="1"/>
          <p:nvPr/>
        </p:nvSpPr>
        <p:spPr>
          <a:xfrm rot="18780000">
            <a:off x="1255163" y="3785354"/>
            <a:ext cx="7230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de-DE" dirty="0"/>
              <a:t>Embryo</a:t>
            </a:r>
            <a:endParaRPr lang="en-US" dirty="0"/>
          </a:p>
        </p:txBody>
      </p:sp>
      <p:sp>
        <p:nvSpPr>
          <p:cNvPr id="19" name="Left Arrow 68">
            <a:extLst>
              <a:ext uri="{FF2B5EF4-FFF2-40B4-BE49-F238E27FC236}">
                <a16:creationId xmlns:a16="http://schemas.microsoft.com/office/drawing/2014/main" id="{8E3F6A9C-083C-4C79-BC80-485ED88379BC}"/>
              </a:ext>
            </a:extLst>
          </p:cNvPr>
          <p:cNvSpPr/>
          <p:nvPr/>
        </p:nvSpPr>
        <p:spPr>
          <a:xfrm>
            <a:off x="1693314" y="4726788"/>
            <a:ext cx="287373" cy="71843"/>
          </a:xfrm>
          <a:prstGeom prst="leftArrow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DEF097-0762-4478-ACB8-09CFEE207FA5}"/>
              </a:ext>
            </a:extLst>
          </p:cNvPr>
          <p:cNvSpPr txBox="1"/>
          <p:nvPr/>
        </p:nvSpPr>
        <p:spPr>
          <a:xfrm>
            <a:off x="2033708" y="4623643"/>
            <a:ext cx="52418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PGD3</a:t>
            </a:r>
          </a:p>
        </p:txBody>
      </p:sp>
      <p:sp>
        <p:nvSpPr>
          <p:cNvPr id="21" name="Left Arrow 70">
            <a:extLst>
              <a:ext uri="{FF2B5EF4-FFF2-40B4-BE49-F238E27FC236}">
                <a16:creationId xmlns:a16="http://schemas.microsoft.com/office/drawing/2014/main" id="{2D5C7C6F-042A-4782-8EC1-1EDEC61AD3EB}"/>
              </a:ext>
            </a:extLst>
          </p:cNvPr>
          <p:cNvSpPr/>
          <p:nvPr/>
        </p:nvSpPr>
        <p:spPr>
          <a:xfrm>
            <a:off x="1693314" y="5213551"/>
            <a:ext cx="287373" cy="71843"/>
          </a:xfrm>
          <a:prstGeom prst="leftArrow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C9EE98-4A59-4481-ADF8-A012D7A84C76}"/>
              </a:ext>
            </a:extLst>
          </p:cNvPr>
          <p:cNvSpPr txBox="1"/>
          <p:nvPr/>
        </p:nvSpPr>
        <p:spPr>
          <a:xfrm>
            <a:off x="2033708" y="5101260"/>
            <a:ext cx="11381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PGD1/PGD2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37D957-FD3C-4AE7-96DA-774D41201E6A}"/>
              </a:ext>
            </a:extLst>
          </p:cNvPr>
          <p:cNvSpPr txBox="1"/>
          <p:nvPr/>
        </p:nvSpPr>
        <p:spPr>
          <a:xfrm>
            <a:off x="4331164" y="1164483"/>
            <a:ext cx="7222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pgd3</a:t>
            </a:r>
            <a:r>
              <a:rPr lang="en-US" dirty="0"/>
              <a:t> mutant had both defective endosperm and embryo.</a:t>
            </a:r>
          </a:p>
          <a:p>
            <a:r>
              <a:rPr lang="en-US" dirty="0"/>
              <a:t>PGD3 enzyme is active in both endosperm and embryo.</a:t>
            </a:r>
          </a:p>
          <a:p>
            <a:r>
              <a:rPr lang="en-US" dirty="0"/>
              <a:t>The </a:t>
            </a:r>
            <a:r>
              <a:rPr lang="en-US" i="1" dirty="0" err="1"/>
              <a:t>Wpgd</a:t>
            </a:r>
            <a:r>
              <a:rPr lang="en-US" dirty="0"/>
              <a:t> transgenes are expressed from an endosperm specific promoter.</a:t>
            </a:r>
          </a:p>
          <a:p>
            <a:r>
              <a:rPr lang="en-US" dirty="0"/>
              <a:t>Can the transgenes complement the </a:t>
            </a:r>
            <a:r>
              <a:rPr lang="en-US" i="1" dirty="0"/>
              <a:t>pgd3 </a:t>
            </a:r>
            <a:r>
              <a:rPr lang="en-US" dirty="0"/>
              <a:t>endosperm phenotype?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42673A-EF05-4790-B97A-125026C2BC3D}"/>
              </a:ext>
            </a:extLst>
          </p:cNvPr>
          <p:cNvSpPr txBox="1"/>
          <p:nvPr/>
        </p:nvSpPr>
        <p:spPr>
          <a:xfrm>
            <a:off x="5927455" y="2587480"/>
            <a:ext cx="28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pgd3</a:t>
            </a:r>
            <a:r>
              <a:rPr lang="en-US" dirty="0"/>
              <a:t>/+ ; -/-   X   +/+; </a:t>
            </a:r>
            <a:r>
              <a:rPr lang="en-US" i="1" dirty="0" err="1"/>
              <a:t>Wpgd</a:t>
            </a:r>
            <a:r>
              <a:rPr lang="en-US" dirty="0"/>
              <a:t>/-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8191E8-728F-4667-A2EA-3D5C26C2BAF8}"/>
              </a:ext>
            </a:extLst>
          </p:cNvPr>
          <p:cNvSpPr txBox="1"/>
          <p:nvPr/>
        </p:nvSpPr>
        <p:spPr>
          <a:xfrm>
            <a:off x="6328128" y="3314920"/>
            <a:ext cx="433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¼ pgd3</a:t>
            </a:r>
            <a:r>
              <a:rPr lang="en-US" dirty="0"/>
              <a:t>/+; </a:t>
            </a:r>
            <a:r>
              <a:rPr lang="en-US" i="1" dirty="0" err="1"/>
              <a:t>Wpgd</a:t>
            </a:r>
            <a:r>
              <a:rPr lang="en-US" dirty="0"/>
              <a:t>/- (select with PCR markers)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88159326-3C72-4479-89E5-3AC0C21D9BC6}"/>
              </a:ext>
            </a:extLst>
          </p:cNvPr>
          <p:cNvSpPr/>
          <p:nvPr/>
        </p:nvSpPr>
        <p:spPr>
          <a:xfrm>
            <a:off x="7198466" y="2943001"/>
            <a:ext cx="214009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23354DE3-9CFF-4CA8-90D0-7E23E29C5890}"/>
              </a:ext>
            </a:extLst>
          </p:cNvPr>
          <p:cNvSpPr/>
          <p:nvPr/>
        </p:nvSpPr>
        <p:spPr>
          <a:xfrm>
            <a:off x="7204949" y="3734494"/>
            <a:ext cx="214009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687D05-46D1-4B0B-838A-D149CFED4D81}"/>
              </a:ext>
            </a:extLst>
          </p:cNvPr>
          <p:cNvSpPr txBox="1"/>
          <p:nvPr/>
        </p:nvSpPr>
        <p:spPr>
          <a:xfrm>
            <a:off x="7379060" y="3687232"/>
            <a:ext cx="33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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6D76B6-04CC-4058-B7D3-BC739399F5A3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CAD373-3B1C-4648-B290-B00E8427FD1A}"/>
              </a:ext>
            </a:extLst>
          </p:cNvPr>
          <p:cNvGrpSpPr>
            <a:grpSpLocks noChangeAspect="1"/>
          </p:cNvGrpSpPr>
          <p:nvPr/>
        </p:nvGrpSpPr>
        <p:grpSpPr>
          <a:xfrm>
            <a:off x="6134586" y="4316660"/>
            <a:ext cx="5761190" cy="1180367"/>
            <a:chOff x="2287220" y="6718026"/>
            <a:chExt cx="3079502" cy="630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3701BC-08D0-4C7C-A0F5-E4017A625F63}"/>
                    </a:ext>
                  </a:extLst>
                </p:cNvPr>
                <p:cNvSpPr txBox="1"/>
                <p:nvPr/>
              </p:nvSpPr>
              <p:spPr>
                <a:xfrm>
                  <a:off x="2287220" y="6718026"/>
                  <a:ext cx="874188" cy="1480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</a:t>
                  </a:r>
                  <a:r>
                    <a:rPr lang="en-US" i="1" dirty="0">
                      <a:cs typeface="Arial" panose="020B0604020202020204" pitchFamily="34" charset="0"/>
                    </a:rPr>
                    <a:t>pgd3</a:t>
                  </a:r>
                  <a:r>
                    <a:rPr lang="en-US" dirty="0">
                      <a:cs typeface="Arial" panose="020B0604020202020204" pitchFamily="34" charset="0"/>
                    </a:rPr>
                    <a:t>/+ or +/+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53701BC-08D0-4C7C-A0F5-E4017A625F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7220" y="6718026"/>
                  <a:ext cx="874188" cy="148063"/>
                </a:xfrm>
                <a:prstGeom prst="rect">
                  <a:avLst/>
                </a:prstGeom>
                <a:blipFill>
                  <a:blip r:embed="rId5"/>
                  <a:stretch>
                    <a:fillRect l="-20818" t="-169565" r="-8178" b="-2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9585190-9EBF-4995-9910-C5AF2BFA700D}"/>
                    </a:ext>
                  </a:extLst>
                </p:cNvPr>
                <p:cNvSpPr txBox="1"/>
                <p:nvPr/>
              </p:nvSpPr>
              <p:spPr>
                <a:xfrm>
                  <a:off x="2287220" y="7043418"/>
                  <a:ext cx="729382" cy="1480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</a:t>
                  </a:r>
                  <a:r>
                    <a:rPr lang="en-US" i="1" dirty="0">
                      <a:cs typeface="Arial" panose="020B0604020202020204" pitchFamily="34" charset="0"/>
                    </a:rPr>
                    <a:t>pgd3</a:t>
                  </a:r>
                  <a:r>
                    <a:rPr lang="en-US" dirty="0">
                      <a:cs typeface="Arial" panose="020B0604020202020204" pitchFamily="34" charset="0"/>
                    </a:rPr>
                    <a:t>/</a:t>
                  </a:r>
                  <a:r>
                    <a:rPr lang="en-US" i="1" dirty="0">
                      <a:cs typeface="Arial" panose="020B0604020202020204" pitchFamily="34" charset="0"/>
                    </a:rPr>
                    <a:t>pgd3</a:t>
                  </a:r>
                  <a:endParaRPr lang="en-US" dirty="0"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9585190-9EBF-4995-9910-C5AF2BFA70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7220" y="7043418"/>
                  <a:ext cx="729382" cy="148063"/>
                </a:xfrm>
                <a:prstGeom prst="rect">
                  <a:avLst/>
                </a:prstGeom>
                <a:blipFill>
                  <a:blip r:embed="rId6"/>
                  <a:stretch>
                    <a:fillRect l="-25000" t="-175556" r="-11161" b="-2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5AC87C11-502D-4B5B-B815-3B52A3282830}"/>
                </a:ext>
              </a:extLst>
            </p:cNvPr>
            <p:cNvSpPr/>
            <p:nvPr/>
          </p:nvSpPr>
          <p:spPr>
            <a:xfrm>
              <a:off x="3146756" y="6891762"/>
              <a:ext cx="91440" cy="457200"/>
            </a:xfrm>
            <a:prstGeom prst="leftBrace">
              <a:avLst>
                <a:gd name="adj1" fmla="val 42170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1AE24A5-E305-40DC-B580-39413B94D3B5}"/>
                    </a:ext>
                  </a:extLst>
                </p:cNvPr>
                <p:cNvSpPr txBox="1"/>
                <p:nvPr/>
              </p:nvSpPr>
              <p:spPr>
                <a:xfrm>
                  <a:off x="3238196" y="6891762"/>
                  <a:ext cx="816986" cy="4441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</a:t>
                  </a:r>
                  <a:r>
                    <a:rPr lang="en-US" i="1" dirty="0" err="1">
                      <a:cs typeface="Arial" panose="020B0604020202020204" pitchFamily="34" charset="0"/>
                    </a:rPr>
                    <a:t>Wpgd</a:t>
                  </a:r>
                  <a:r>
                    <a:rPr lang="en-US" i="1" dirty="0">
                      <a:cs typeface="Arial" panose="020B0604020202020204" pitchFamily="34" charset="0"/>
                    </a:rPr>
                    <a:t>/</a:t>
                  </a:r>
                  <a:r>
                    <a:rPr lang="en-US" i="1" dirty="0" err="1">
                      <a:cs typeface="Arial" panose="020B0604020202020204" pitchFamily="34" charset="0"/>
                    </a:rPr>
                    <a:t>Wpgd</a:t>
                  </a:r>
                  <a:endParaRPr lang="en-US" i="1" dirty="0">
                    <a:cs typeface="Arial" panose="020B0604020202020204" pitchFamily="34" charset="0"/>
                  </a:endParaRPr>
                </a:p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</a:t>
                  </a:r>
                  <a:r>
                    <a:rPr lang="en-US" i="1" dirty="0" err="1">
                      <a:cs typeface="Arial" panose="020B0604020202020204" pitchFamily="34" charset="0"/>
                    </a:rPr>
                    <a:t>Wpgd</a:t>
                  </a:r>
                  <a:r>
                    <a:rPr lang="en-US" dirty="0">
                      <a:cs typeface="Arial" panose="020B0604020202020204" pitchFamily="34" charset="0"/>
                    </a:rPr>
                    <a:t>/-</a:t>
                  </a:r>
                </a:p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-/-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A1AE24A5-E305-40DC-B580-39413B94D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196" y="6891762"/>
                  <a:ext cx="816986" cy="444189"/>
                </a:xfrm>
                <a:prstGeom prst="rect">
                  <a:avLst/>
                </a:prstGeom>
                <a:blipFill>
                  <a:blip r:embed="rId7"/>
                  <a:stretch>
                    <a:fillRect l="-22311" t="-56934" r="-9562" b="-83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id="{467B51B0-B6D2-4116-8F7B-D412A6EDE132}"/>
                </a:ext>
              </a:extLst>
            </p:cNvPr>
            <p:cNvSpPr/>
            <p:nvPr/>
          </p:nvSpPr>
          <p:spPr>
            <a:xfrm>
              <a:off x="4116020" y="6891762"/>
              <a:ext cx="91440" cy="300250"/>
            </a:xfrm>
            <a:prstGeom prst="rightBrace">
              <a:avLst>
                <a:gd name="adj1" fmla="val 22597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7007864D-DE4B-49A1-9C7F-14FCEC035508}"/>
                </a:ext>
              </a:extLst>
            </p:cNvPr>
            <p:cNvSpPr/>
            <p:nvPr/>
          </p:nvSpPr>
          <p:spPr>
            <a:xfrm>
              <a:off x="4116020" y="7202419"/>
              <a:ext cx="91440" cy="146304"/>
            </a:xfrm>
            <a:prstGeom prst="rightBrace">
              <a:avLst>
                <a:gd name="adj1" fmla="val 10041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5BF491B-AB3C-48EE-81B7-E4A4B221C39B}"/>
                    </a:ext>
                  </a:extLst>
                </p:cNvPr>
                <p:cNvSpPr txBox="1"/>
                <p:nvPr/>
              </p:nvSpPr>
              <p:spPr>
                <a:xfrm>
                  <a:off x="4271468" y="6727170"/>
                  <a:ext cx="937046" cy="1480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Normal kernels</a:t>
                  </a: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B5BF491B-AB3C-48EE-81B7-E4A4B221C3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468" y="6727170"/>
                  <a:ext cx="937046" cy="148063"/>
                </a:xfrm>
                <a:prstGeom prst="rect">
                  <a:avLst/>
                </a:prstGeom>
                <a:blipFill>
                  <a:blip r:embed="rId8"/>
                  <a:stretch>
                    <a:fillRect l="-19444" t="-175556" r="-7986" b="-2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F2E439B-475A-4667-9EA5-882BBBA554E3}"/>
                    </a:ext>
                  </a:extLst>
                </p:cNvPr>
                <p:cNvSpPr txBox="1"/>
                <p:nvPr/>
              </p:nvSpPr>
              <p:spPr>
                <a:xfrm>
                  <a:off x="4271468" y="6964943"/>
                  <a:ext cx="1095254" cy="1489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Filled endosperm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F2E439B-475A-4667-9EA5-882BBBA554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468" y="6964943"/>
                  <a:ext cx="1095254" cy="148989"/>
                </a:xfrm>
                <a:prstGeom prst="rect">
                  <a:avLst/>
                </a:prstGeom>
                <a:blipFill>
                  <a:blip r:embed="rId9"/>
                  <a:stretch>
                    <a:fillRect l="-16667" t="-169565" r="-6845" b="-2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A74155D-3740-4680-8C0A-0F7C7F2204EC}"/>
                    </a:ext>
                  </a:extLst>
                </p:cNvPr>
                <p:cNvSpPr txBox="1"/>
                <p:nvPr/>
              </p:nvSpPr>
              <p:spPr>
                <a:xfrm>
                  <a:off x="4271468" y="7198627"/>
                  <a:ext cx="874119" cy="1482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16</m:t>
                          </m:r>
                        </m:den>
                      </m:f>
                    </m:oMath>
                  </a14:m>
                  <a:r>
                    <a:rPr lang="en-US" dirty="0">
                      <a:cs typeface="Arial" panose="020B0604020202020204" pitchFamily="34" charset="0"/>
                    </a:rPr>
                    <a:t> </a:t>
                  </a:r>
                  <a:r>
                    <a:rPr lang="en-US" i="1" dirty="0">
                      <a:cs typeface="Arial" panose="020B0604020202020204" pitchFamily="34" charset="0"/>
                    </a:rPr>
                    <a:t>pgd3 </a:t>
                  </a:r>
                  <a:r>
                    <a:rPr lang="en-US" dirty="0">
                      <a:cs typeface="Arial" panose="020B0604020202020204" pitchFamily="34" charset="0"/>
                    </a:rPr>
                    <a:t>mutant</a:t>
                  </a:r>
                  <a:endParaRPr lang="en-US" i="1" dirty="0"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A74155D-3740-4680-8C0A-0F7C7F220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1468" y="7198627"/>
                  <a:ext cx="874119" cy="148269"/>
                </a:xfrm>
                <a:prstGeom prst="rect">
                  <a:avLst/>
                </a:prstGeom>
                <a:blipFill>
                  <a:blip r:embed="rId10"/>
                  <a:stretch>
                    <a:fillRect l="-20818" t="-175556" r="-8550" b="-2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9074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CD8AF5C3-6BD4-4DCA-A8AB-21040B14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can rescue </a:t>
            </a:r>
            <a:r>
              <a:rPr lang="en-US" sz="2400" i="1" dirty="0">
                <a:effectLst/>
                <a:latin typeface="Calibri" pitchFamily="34" charset="0"/>
              </a:rPr>
              <a:t>pgd3 </a:t>
            </a:r>
            <a:r>
              <a:rPr lang="en-US" sz="2400" dirty="0">
                <a:effectLst/>
                <a:latin typeface="Calibri" pitchFamily="34" charset="0"/>
              </a:rPr>
              <a:t>mutant seed development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F042C1-2AE2-4CDF-A092-121EFE3F2A69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276247"/>
            <a:ext cx="3657600" cy="2236169"/>
            <a:chOff x="738075" y="1023589"/>
            <a:chExt cx="3108960" cy="1900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4A0A1-A875-45C9-8D7F-01F05263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75" y="1260908"/>
              <a:ext cx="971550" cy="145732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B43019-2B2F-4553-8206-16EABEC28430}"/>
                </a:ext>
              </a:extLst>
            </p:cNvPr>
            <p:cNvCxnSpPr/>
            <p:nvPr/>
          </p:nvCxnSpPr>
          <p:spPr>
            <a:xfrm flipV="1">
              <a:off x="1345591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36D12F-7731-4219-B102-5EAA9CE6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485" y="1260908"/>
              <a:ext cx="971550" cy="1457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3A60E-4B14-40D4-99C8-ADDE5559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780" y="1260908"/>
              <a:ext cx="971550" cy="14573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857F03-8F62-4126-A9AA-9B5E4DFCEE9D}"/>
                </a:ext>
              </a:extLst>
            </p:cNvPr>
            <p:cNvSpPr txBox="1"/>
            <p:nvPr/>
          </p:nvSpPr>
          <p:spPr>
            <a:xfrm>
              <a:off x="1321005" y="2429478"/>
              <a:ext cx="380152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CC8E97-CC35-4D8D-87A9-660E383713B5}"/>
                </a:ext>
              </a:extLst>
            </p:cNvPr>
            <p:cNvCxnSpPr/>
            <p:nvPr/>
          </p:nvCxnSpPr>
          <p:spPr>
            <a:xfrm flipV="1">
              <a:off x="2389710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190E49-0CFD-4437-9C87-B0D7C1FE90F3}"/>
                </a:ext>
              </a:extLst>
            </p:cNvPr>
            <p:cNvCxnSpPr/>
            <p:nvPr/>
          </p:nvCxnSpPr>
          <p:spPr>
            <a:xfrm flipV="1">
              <a:off x="3458415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6DEDC-1D5F-4710-9D62-EB4FCB735BA4}"/>
                </a:ext>
              </a:extLst>
            </p:cNvPr>
            <p:cNvSpPr txBox="1"/>
            <p:nvPr/>
          </p:nvSpPr>
          <p:spPr>
            <a:xfrm>
              <a:off x="807031" y="2741206"/>
              <a:ext cx="96468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78.3% Normal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F15725-43BE-48AE-B55A-1185E268890D}"/>
                </a:ext>
              </a:extLst>
            </p:cNvPr>
            <p:cNvSpPr txBox="1"/>
            <p:nvPr/>
          </p:nvSpPr>
          <p:spPr>
            <a:xfrm>
              <a:off x="1890603" y="2741206"/>
              <a:ext cx="90609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14.4% Subtle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F6030-BF65-4B3A-86B3-13076998411B}"/>
                </a:ext>
              </a:extLst>
            </p:cNvPr>
            <p:cNvSpPr txBox="1"/>
            <p:nvPr/>
          </p:nvSpPr>
          <p:spPr>
            <a:xfrm>
              <a:off x="2973784" y="2741206"/>
              <a:ext cx="872034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7.3% Severe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0D128B-E584-42CA-A810-2447EC2AC2AA}"/>
                </a:ext>
              </a:extLst>
            </p:cNvPr>
            <p:cNvSpPr txBox="1"/>
            <p:nvPr/>
          </p:nvSpPr>
          <p:spPr>
            <a:xfrm>
              <a:off x="1651303" y="1023589"/>
              <a:ext cx="144021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/-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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76B95D-3FE6-41FE-8023-57451DA6250A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4013727"/>
            <a:ext cx="3662813" cy="2331589"/>
            <a:chOff x="0" y="-61362"/>
            <a:chExt cx="3113391" cy="19818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20C9AF-D05A-4A56-A504-6B313ED7EF1C}"/>
                </a:ext>
              </a:extLst>
            </p:cNvPr>
            <p:cNvSpPr txBox="1"/>
            <p:nvPr/>
          </p:nvSpPr>
          <p:spPr>
            <a:xfrm>
              <a:off x="943736" y="-61362"/>
              <a:ext cx="145656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pgd3/+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-G/-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</a:t>
              </a:r>
              <a:endParaRPr lang="en-US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2710C6-88CE-4480-B9E6-FC527CDBB1D9}"/>
                </a:ext>
              </a:extLst>
            </p:cNvPr>
            <p:cNvSpPr txBox="1"/>
            <p:nvPr/>
          </p:nvSpPr>
          <p:spPr>
            <a:xfrm>
              <a:off x="98162" y="1737360"/>
              <a:ext cx="96468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80.9% Normal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B5A60F-C8C6-4902-A2F3-6399A37D61BD}"/>
                </a:ext>
              </a:extLst>
            </p:cNvPr>
            <p:cNvSpPr txBox="1"/>
            <p:nvPr/>
          </p:nvSpPr>
          <p:spPr>
            <a:xfrm>
              <a:off x="1211438" y="1737360"/>
              <a:ext cx="82161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9.2% Subtle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3A55AB-BAC8-429D-8484-421FAF5B1EDF}"/>
                </a:ext>
              </a:extLst>
            </p:cNvPr>
            <p:cNvSpPr txBox="1"/>
            <p:nvPr/>
          </p:nvSpPr>
          <p:spPr>
            <a:xfrm>
              <a:off x="2241357" y="1737360"/>
              <a:ext cx="872034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9.9% Severe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9EFA7C-8C89-42FB-A2D3-BD39B511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880"/>
              <a:ext cx="1005840" cy="15087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DFEDEB-B05D-4A48-A2E5-10136B516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120" y="182880"/>
              <a:ext cx="1005840" cy="15087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31B224-0F54-40AF-BF9D-B29DEAC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" y="182880"/>
              <a:ext cx="1005840" cy="150876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E3421F-BC10-4E3C-9F93-E744418A7B4C}"/>
                </a:ext>
              </a:extLst>
            </p:cNvPr>
            <p:cNvCxnSpPr/>
            <p:nvPr/>
          </p:nvCxnSpPr>
          <p:spPr>
            <a:xfrm>
              <a:off x="170745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0494C-2CEF-40D7-BDA9-ED0F32351292}"/>
                </a:ext>
              </a:extLst>
            </p:cNvPr>
            <p:cNvCxnSpPr/>
            <p:nvPr/>
          </p:nvCxnSpPr>
          <p:spPr>
            <a:xfrm>
              <a:off x="65589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D56A10-1146-481D-A3F0-7AFB7EDC638F}"/>
                </a:ext>
              </a:extLst>
            </p:cNvPr>
            <p:cNvCxnSpPr/>
            <p:nvPr/>
          </p:nvCxnSpPr>
          <p:spPr>
            <a:xfrm>
              <a:off x="275901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DE97F9-CDFC-408D-B11A-44B6FAEA0794}"/>
                </a:ext>
              </a:extLst>
            </p:cNvPr>
            <p:cNvSpPr txBox="1"/>
            <p:nvPr/>
          </p:nvSpPr>
          <p:spPr>
            <a:xfrm>
              <a:off x="2709231" y="1481127"/>
              <a:ext cx="380152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8DFE17-89F6-4358-BE2B-42AD6D8F58C4}"/>
              </a:ext>
            </a:extLst>
          </p:cNvPr>
          <p:cNvSpPr txBox="1"/>
          <p:nvPr/>
        </p:nvSpPr>
        <p:spPr>
          <a:xfrm>
            <a:off x="5371140" y="1479433"/>
            <a:ext cx="6009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Four independent </a:t>
            </a:r>
            <a:r>
              <a:rPr lang="en-US" sz="2000" i="1" dirty="0" err="1"/>
              <a:t>Wpgd</a:t>
            </a:r>
            <a:r>
              <a:rPr lang="en-US" sz="2000" i="1" dirty="0"/>
              <a:t> </a:t>
            </a:r>
            <a:r>
              <a:rPr lang="en-US" sz="2000" dirty="0"/>
              <a:t>events crossed to </a:t>
            </a:r>
            <a:r>
              <a:rPr lang="en-US" sz="2000" i="1" dirty="0"/>
              <a:t>pgd3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classes of mutant kernels in all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mutant kernels &lt;25% of progeny; averaged 20.5%.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Partial grain-fill kernels represented 13.2% of kernels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C6CB06-3CA6-4514-9B04-0809A0939CF9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373973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sun's glint beams off the Indian Ocean">
            <a:extLst>
              <a:ext uri="{FF2B5EF4-FFF2-40B4-BE49-F238E27FC236}">
                <a16:creationId xmlns:a16="http://schemas.microsoft.com/office/drawing/2014/main" id="{EDCCF834-E6FA-49DB-8C47-25AE1A3B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" y="0"/>
            <a:ext cx="12188952" cy="684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828760-01E1-48F4-9EAE-FBDBF39945A7}"/>
              </a:ext>
            </a:extLst>
          </p:cNvPr>
          <p:cNvSpPr txBox="1"/>
          <p:nvPr/>
        </p:nvSpPr>
        <p:spPr>
          <a:xfrm>
            <a:off x="0" y="15986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threatening agricultural productivity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54D9B-D4B3-4B72-89D9-45BDD1CD46C7}"/>
              </a:ext>
            </a:extLst>
          </p:cNvPr>
          <p:cNvSpPr txBox="1"/>
          <p:nvPr/>
        </p:nvSpPr>
        <p:spPr>
          <a:xfrm>
            <a:off x="10237777" y="6550223"/>
            <a:ext cx="195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Credits: NOAA, NASA</a:t>
            </a:r>
          </a:p>
        </p:txBody>
      </p:sp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44E347B5-BCEA-4AA2-B9D0-32450EF3A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"/>
          <a:stretch/>
        </p:blipFill>
        <p:spPr>
          <a:xfrm>
            <a:off x="6256020" y="1704849"/>
            <a:ext cx="5619750" cy="281178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6B78AC1-0522-404A-AF2F-B4A33F64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" y="1704849"/>
            <a:ext cx="5623560" cy="281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314D27-ACB0-4BF4-ABDB-187CD415E86A}"/>
              </a:ext>
            </a:extLst>
          </p:cNvPr>
          <p:cNvSpPr txBox="1"/>
          <p:nvPr/>
        </p:nvSpPr>
        <p:spPr>
          <a:xfrm>
            <a:off x="316230" y="4572000"/>
            <a:ext cx="5623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 have increased CO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Earth’s atmosphere by nearly 40% over the pre-industrial maximum.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5129A-C6F3-4A4E-810C-60F7564FD14F}"/>
              </a:ext>
            </a:extLst>
          </p:cNvPr>
          <p:cNvSpPr txBox="1"/>
          <p:nvPr/>
        </p:nvSpPr>
        <p:spPr>
          <a:xfrm>
            <a:off x="6659393" y="4572000"/>
            <a:ext cx="4813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temperatures have risen 1 °C over the 1951-1980 average.</a:t>
            </a:r>
          </a:p>
        </p:txBody>
      </p:sp>
    </p:spTree>
    <p:extLst>
      <p:ext uri="{BB962C8B-B14F-4D97-AF65-F5344CB8AC3E}">
        <p14:creationId xmlns:p14="http://schemas.microsoft.com/office/powerpoint/2010/main" val="346264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CD8AF5C3-6BD4-4DCA-A8AB-21040B14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can rescue </a:t>
            </a:r>
            <a:r>
              <a:rPr lang="en-US" sz="2400" i="1" dirty="0">
                <a:effectLst/>
                <a:latin typeface="Calibri" pitchFamily="34" charset="0"/>
              </a:rPr>
              <a:t>pgd3 </a:t>
            </a:r>
            <a:r>
              <a:rPr lang="en-US" sz="2400" dirty="0">
                <a:effectLst/>
                <a:latin typeface="Calibri" pitchFamily="34" charset="0"/>
              </a:rPr>
              <a:t>mutant seed development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F042C1-2AE2-4CDF-A092-121EFE3F2A69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1276247"/>
            <a:ext cx="3657600" cy="2236169"/>
            <a:chOff x="738075" y="1023589"/>
            <a:chExt cx="3108960" cy="1900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4A0A1-A875-45C9-8D7F-01F05263C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75" y="1260908"/>
              <a:ext cx="971550" cy="1457326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8B43019-2B2F-4553-8206-16EABEC28430}"/>
                </a:ext>
              </a:extLst>
            </p:cNvPr>
            <p:cNvCxnSpPr/>
            <p:nvPr/>
          </p:nvCxnSpPr>
          <p:spPr>
            <a:xfrm flipV="1">
              <a:off x="1345591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36D12F-7731-4219-B102-5EAA9CE6E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485" y="1260908"/>
              <a:ext cx="971550" cy="1457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63A60E-4B14-40D4-99C8-ADDE55590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780" y="1260908"/>
              <a:ext cx="971550" cy="14573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857F03-8F62-4126-A9AA-9B5E4DFCEE9D}"/>
                </a:ext>
              </a:extLst>
            </p:cNvPr>
            <p:cNvSpPr txBox="1"/>
            <p:nvPr/>
          </p:nvSpPr>
          <p:spPr>
            <a:xfrm>
              <a:off x="1321005" y="2429478"/>
              <a:ext cx="380152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BCC8E97-CC35-4D8D-87A9-660E383713B5}"/>
                </a:ext>
              </a:extLst>
            </p:cNvPr>
            <p:cNvCxnSpPr/>
            <p:nvPr/>
          </p:nvCxnSpPr>
          <p:spPr>
            <a:xfrm flipV="1">
              <a:off x="2389710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190E49-0CFD-4437-9C87-B0D7C1FE90F3}"/>
                </a:ext>
              </a:extLst>
            </p:cNvPr>
            <p:cNvCxnSpPr/>
            <p:nvPr/>
          </p:nvCxnSpPr>
          <p:spPr>
            <a:xfrm flipV="1">
              <a:off x="3458415" y="2621079"/>
              <a:ext cx="29146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16DEDC-1D5F-4710-9D62-EB4FCB735BA4}"/>
                </a:ext>
              </a:extLst>
            </p:cNvPr>
            <p:cNvSpPr txBox="1"/>
            <p:nvPr/>
          </p:nvSpPr>
          <p:spPr>
            <a:xfrm>
              <a:off x="807031" y="2741206"/>
              <a:ext cx="96468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78.3% Normal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F15725-43BE-48AE-B55A-1185E268890D}"/>
                </a:ext>
              </a:extLst>
            </p:cNvPr>
            <p:cNvSpPr txBox="1"/>
            <p:nvPr/>
          </p:nvSpPr>
          <p:spPr>
            <a:xfrm>
              <a:off x="1890603" y="2741206"/>
              <a:ext cx="90609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14.4% Subtle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F6030-BF65-4B3A-86B3-13076998411B}"/>
                </a:ext>
              </a:extLst>
            </p:cNvPr>
            <p:cNvSpPr txBox="1"/>
            <p:nvPr/>
          </p:nvSpPr>
          <p:spPr>
            <a:xfrm>
              <a:off x="2973784" y="2741206"/>
              <a:ext cx="872034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7.3% Severe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0D128B-E584-42CA-A810-2447EC2AC2AA}"/>
                </a:ext>
              </a:extLst>
            </p:cNvPr>
            <p:cNvSpPr txBox="1"/>
            <p:nvPr/>
          </p:nvSpPr>
          <p:spPr>
            <a:xfrm>
              <a:off x="1651303" y="1023589"/>
              <a:ext cx="144021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/-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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76B95D-3FE6-41FE-8023-57451DA6250A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" y="4013727"/>
            <a:ext cx="3662813" cy="2331589"/>
            <a:chOff x="0" y="-61362"/>
            <a:chExt cx="3113391" cy="19818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20C9AF-D05A-4A56-A504-6B313ED7EF1C}"/>
                </a:ext>
              </a:extLst>
            </p:cNvPr>
            <p:cNvSpPr txBox="1"/>
            <p:nvPr/>
          </p:nvSpPr>
          <p:spPr>
            <a:xfrm>
              <a:off x="943736" y="-61362"/>
              <a:ext cx="145656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pgd3/+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-G/-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</a:t>
              </a:r>
              <a:endParaRPr lang="en-US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2710C6-88CE-4480-B9E6-FC527CDBB1D9}"/>
                </a:ext>
              </a:extLst>
            </p:cNvPr>
            <p:cNvSpPr txBox="1"/>
            <p:nvPr/>
          </p:nvSpPr>
          <p:spPr>
            <a:xfrm>
              <a:off x="98162" y="1737360"/>
              <a:ext cx="964687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80.9% Normal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B5A60F-C8C6-4902-A2F3-6399A37D61BD}"/>
                </a:ext>
              </a:extLst>
            </p:cNvPr>
            <p:cNvSpPr txBox="1"/>
            <p:nvPr/>
          </p:nvSpPr>
          <p:spPr>
            <a:xfrm>
              <a:off x="1211438" y="1737360"/>
              <a:ext cx="821619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9.2% Subtle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3A55AB-BAC8-429D-8484-421FAF5B1EDF}"/>
                </a:ext>
              </a:extLst>
            </p:cNvPr>
            <p:cNvSpPr txBox="1"/>
            <p:nvPr/>
          </p:nvSpPr>
          <p:spPr>
            <a:xfrm>
              <a:off x="2241357" y="1737360"/>
              <a:ext cx="872034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9.9% Severe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9EFA7C-8C89-42FB-A2D3-BD39B511D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2880"/>
              <a:ext cx="1005840" cy="15087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DFEDEB-B05D-4A48-A2E5-10136B516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120" y="182880"/>
              <a:ext cx="1005840" cy="150876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C31B224-0F54-40AF-BF9D-B29DEAC4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" y="182880"/>
              <a:ext cx="1005840" cy="150876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E3421F-BC10-4E3C-9F93-E744418A7B4C}"/>
                </a:ext>
              </a:extLst>
            </p:cNvPr>
            <p:cNvCxnSpPr/>
            <p:nvPr/>
          </p:nvCxnSpPr>
          <p:spPr>
            <a:xfrm>
              <a:off x="170745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40494C-2CEF-40D7-BDA9-ED0F32351292}"/>
                </a:ext>
              </a:extLst>
            </p:cNvPr>
            <p:cNvCxnSpPr/>
            <p:nvPr/>
          </p:nvCxnSpPr>
          <p:spPr>
            <a:xfrm>
              <a:off x="65589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D56A10-1146-481D-A3F0-7AFB7EDC638F}"/>
                </a:ext>
              </a:extLst>
            </p:cNvPr>
            <p:cNvCxnSpPr/>
            <p:nvPr/>
          </p:nvCxnSpPr>
          <p:spPr>
            <a:xfrm>
              <a:off x="2759011" y="1645920"/>
              <a:ext cx="308039" cy="1638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DE97F9-CDFC-408D-B11A-44B6FAEA0794}"/>
                </a:ext>
              </a:extLst>
            </p:cNvPr>
            <p:cNvSpPr txBox="1"/>
            <p:nvPr/>
          </p:nvSpPr>
          <p:spPr>
            <a:xfrm>
              <a:off x="2709231" y="1481127"/>
              <a:ext cx="380152" cy="18312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mm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8081C7-28AD-48CD-BFF5-D72946B8CC12}"/>
              </a:ext>
            </a:extLst>
          </p:cNvPr>
          <p:cNvGrpSpPr>
            <a:grpSpLocks noChangeAspect="1"/>
          </p:cNvGrpSpPr>
          <p:nvPr/>
        </p:nvGrpSpPr>
        <p:grpSpPr>
          <a:xfrm>
            <a:off x="4680357" y="1246713"/>
            <a:ext cx="3657600" cy="2510453"/>
            <a:chOff x="4495800" y="1246715"/>
            <a:chExt cx="3297231" cy="22631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C419B2-0170-4D57-9EFC-F9F9BF635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0"/>
            <a:stretch/>
          </p:blipFill>
          <p:spPr>
            <a:xfrm>
              <a:off x="4495800" y="1246715"/>
              <a:ext cx="3200400" cy="18305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81742C-4FEA-442C-8CAB-2373E2A12B57}"/>
                </a:ext>
              </a:extLst>
            </p:cNvPr>
            <p:cNvSpPr txBox="1"/>
            <p:nvPr/>
          </p:nvSpPr>
          <p:spPr>
            <a:xfrm>
              <a:off x="4826477" y="3075826"/>
              <a:ext cx="60112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A93859-7AE8-4C7D-8F5E-E9A156772C24}"/>
                </a:ext>
              </a:extLst>
            </p:cNvPr>
            <p:cNvSpPr txBox="1"/>
            <p:nvPr/>
          </p:nvSpPr>
          <p:spPr>
            <a:xfrm>
              <a:off x="5454235" y="3078937"/>
              <a:ext cx="74699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+/+;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123378-32EC-476F-8C42-EF28052DF7BD}"/>
                </a:ext>
              </a:extLst>
            </p:cNvPr>
            <p:cNvSpPr txBox="1"/>
            <p:nvPr/>
          </p:nvSpPr>
          <p:spPr>
            <a:xfrm>
              <a:off x="6898555" y="3075827"/>
              <a:ext cx="8944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71E76B-F33D-4208-B00B-632EF1A41E3E}"/>
                </a:ext>
              </a:extLst>
            </p:cNvPr>
            <p:cNvSpPr txBox="1"/>
            <p:nvPr/>
          </p:nvSpPr>
          <p:spPr>
            <a:xfrm>
              <a:off x="6093059" y="3078937"/>
              <a:ext cx="8944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66BFCD5-8482-4922-B383-AB81BC59ACAA}"/>
                </a:ext>
              </a:extLst>
            </p:cNvPr>
            <p:cNvCxnSpPr/>
            <p:nvPr/>
          </p:nvCxnSpPr>
          <p:spPr>
            <a:xfrm>
              <a:off x="7402941" y="1413746"/>
              <a:ext cx="228600" cy="23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F4E9A48-6FB2-4D73-AA7A-151036167AF9}"/>
                </a:ext>
              </a:extLst>
            </p:cNvPr>
            <p:cNvSpPr txBox="1"/>
            <p:nvPr/>
          </p:nvSpPr>
          <p:spPr>
            <a:xfrm>
              <a:off x="7197660" y="1248798"/>
              <a:ext cx="4873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8BDB34F-474A-4CC4-8BAD-DD40347B2741}"/>
              </a:ext>
            </a:extLst>
          </p:cNvPr>
          <p:cNvGrpSpPr>
            <a:grpSpLocks noChangeAspect="1"/>
          </p:cNvGrpSpPr>
          <p:nvPr/>
        </p:nvGrpSpPr>
        <p:grpSpPr>
          <a:xfrm>
            <a:off x="4680358" y="3984169"/>
            <a:ext cx="3657600" cy="2767669"/>
            <a:chOff x="137160" y="2011680"/>
            <a:chExt cx="3310757" cy="250521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BAF5D0-B6EB-4152-B808-7026993A9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" y="2011680"/>
              <a:ext cx="3200400" cy="203587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27E369-3B49-4D09-95A5-BE087A465479}"/>
                </a:ext>
              </a:extLst>
            </p:cNvPr>
            <p:cNvSpPr txBox="1"/>
            <p:nvPr/>
          </p:nvSpPr>
          <p:spPr>
            <a:xfrm>
              <a:off x="390813" y="4067543"/>
              <a:ext cx="626889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FFE21F-BC82-42FC-ABA0-8C312830E90C}"/>
                </a:ext>
              </a:extLst>
            </p:cNvPr>
            <p:cNvSpPr txBox="1"/>
            <p:nvPr/>
          </p:nvSpPr>
          <p:spPr>
            <a:xfrm>
              <a:off x="1018566" y="4067543"/>
              <a:ext cx="799073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+/+;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Wpgd2-G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DF9842-4525-4F74-9B87-51A10052C7D3}"/>
                </a:ext>
              </a:extLst>
            </p:cNvPr>
            <p:cNvSpPr txBox="1"/>
            <p:nvPr/>
          </p:nvSpPr>
          <p:spPr>
            <a:xfrm>
              <a:off x="2515107" y="4067543"/>
              <a:ext cx="932810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Wpgd2-G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04E20-E3FA-4BF0-9E5F-1A4C0A5E9224}"/>
                </a:ext>
              </a:extLst>
            </p:cNvPr>
            <p:cNvSpPr txBox="1"/>
            <p:nvPr/>
          </p:nvSpPr>
          <p:spPr>
            <a:xfrm>
              <a:off x="1686790" y="4067543"/>
              <a:ext cx="932810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04E027-CE00-4ACE-A8F7-2B97508E1E14}"/>
                </a:ext>
              </a:extLst>
            </p:cNvPr>
            <p:cNvCxnSpPr/>
            <p:nvPr/>
          </p:nvCxnSpPr>
          <p:spPr>
            <a:xfrm>
              <a:off x="3038753" y="2187095"/>
              <a:ext cx="246888" cy="23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D18A6C-23D4-43D1-BB9E-2BE9114A718E}"/>
                </a:ext>
              </a:extLst>
            </p:cNvPr>
            <p:cNvSpPr txBox="1"/>
            <p:nvPr/>
          </p:nvSpPr>
          <p:spPr>
            <a:xfrm>
              <a:off x="2842752" y="2022147"/>
              <a:ext cx="508198" cy="2246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391DB2D-9C69-4559-BC3C-5C31DE2D4460}"/>
              </a:ext>
            </a:extLst>
          </p:cNvPr>
          <p:cNvSpPr txBox="1"/>
          <p:nvPr/>
        </p:nvSpPr>
        <p:spPr>
          <a:xfrm>
            <a:off x="8554452" y="1479433"/>
            <a:ext cx="36375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Subtle mutant kernels had the transgene and produced viable embryos.</a:t>
            </a:r>
          </a:p>
          <a:p>
            <a:endParaRPr lang="en-US" sz="2000" dirty="0"/>
          </a:p>
          <a:p>
            <a:r>
              <a:rPr lang="en-US" sz="2000" dirty="0"/>
              <a:t>Plants from complemented kernels showed the </a:t>
            </a:r>
            <a:r>
              <a:rPr lang="en-US" sz="2000" i="1" dirty="0"/>
              <a:t>pgd3 </a:t>
            </a:r>
            <a:r>
              <a:rPr lang="en-US" sz="2000" dirty="0"/>
              <a:t>mutant plant phenotype.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009C530-71FC-4AE6-8A04-F5E332490C7B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3238913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CD8AF5C3-6BD4-4DCA-A8AB-21040B144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can rescue </a:t>
            </a:r>
            <a:r>
              <a:rPr lang="en-US" sz="2400" i="1" dirty="0">
                <a:effectLst/>
                <a:latin typeface="Calibri" pitchFamily="34" charset="0"/>
              </a:rPr>
              <a:t>pgd3 </a:t>
            </a:r>
            <a:r>
              <a:rPr lang="en-US" sz="2400" dirty="0">
                <a:effectLst/>
                <a:latin typeface="Calibri" pitchFamily="34" charset="0"/>
              </a:rPr>
              <a:t>mutant seed development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78081C7-28AD-48CD-BFF5-D72946B8CC12}"/>
              </a:ext>
            </a:extLst>
          </p:cNvPr>
          <p:cNvGrpSpPr>
            <a:grpSpLocks noChangeAspect="1"/>
          </p:cNvGrpSpPr>
          <p:nvPr/>
        </p:nvGrpSpPr>
        <p:grpSpPr>
          <a:xfrm>
            <a:off x="4680357" y="1246713"/>
            <a:ext cx="3657600" cy="2510453"/>
            <a:chOff x="4495800" y="1246715"/>
            <a:chExt cx="3297231" cy="22631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C419B2-0170-4D57-9EFC-F9F9BF635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430"/>
            <a:stretch/>
          </p:blipFill>
          <p:spPr>
            <a:xfrm>
              <a:off x="4495800" y="1246715"/>
              <a:ext cx="3200400" cy="18305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81742C-4FEA-442C-8CAB-2373E2A12B57}"/>
                </a:ext>
              </a:extLst>
            </p:cNvPr>
            <p:cNvSpPr txBox="1"/>
            <p:nvPr/>
          </p:nvSpPr>
          <p:spPr>
            <a:xfrm>
              <a:off x="4826477" y="3075826"/>
              <a:ext cx="60112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A93859-7AE8-4C7D-8F5E-E9A156772C24}"/>
                </a:ext>
              </a:extLst>
            </p:cNvPr>
            <p:cNvSpPr txBox="1"/>
            <p:nvPr/>
          </p:nvSpPr>
          <p:spPr>
            <a:xfrm>
              <a:off x="5454235" y="3078937"/>
              <a:ext cx="74699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+/+;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B123378-32EC-476F-8C42-EF28052DF7BD}"/>
                </a:ext>
              </a:extLst>
            </p:cNvPr>
            <p:cNvSpPr txBox="1"/>
            <p:nvPr/>
          </p:nvSpPr>
          <p:spPr>
            <a:xfrm>
              <a:off x="6898555" y="3075827"/>
              <a:ext cx="8944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Wpgd1-E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71E76B-F33D-4208-B00B-632EF1A41E3E}"/>
                </a:ext>
              </a:extLst>
            </p:cNvPr>
            <p:cNvSpPr txBox="1"/>
            <p:nvPr/>
          </p:nvSpPr>
          <p:spPr>
            <a:xfrm>
              <a:off x="6093059" y="3078937"/>
              <a:ext cx="8944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66BFCD5-8482-4922-B383-AB81BC59ACAA}"/>
                </a:ext>
              </a:extLst>
            </p:cNvPr>
            <p:cNvCxnSpPr/>
            <p:nvPr/>
          </p:nvCxnSpPr>
          <p:spPr>
            <a:xfrm>
              <a:off x="7402941" y="1413746"/>
              <a:ext cx="228600" cy="23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F4E9A48-6FB2-4D73-AA7A-151036167AF9}"/>
                </a:ext>
              </a:extLst>
            </p:cNvPr>
            <p:cNvSpPr txBox="1"/>
            <p:nvPr/>
          </p:nvSpPr>
          <p:spPr>
            <a:xfrm>
              <a:off x="7197660" y="1248798"/>
              <a:ext cx="48731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8BDB34F-474A-4CC4-8BAD-DD40347B2741}"/>
              </a:ext>
            </a:extLst>
          </p:cNvPr>
          <p:cNvGrpSpPr>
            <a:grpSpLocks noChangeAspect="1"/>
          </p:cNvGrpSpPr>
          <p:nvPr/>
        </p:nvGrpSpPr>
        <p:grpSpPr>
          <a:xfrm>
            <a:off x="4680358" y="3984169"/>
            <a:ext cx="3657600" cy="2767669"/>
            <a:chOff x="137160" y="2011680"/>
            <a:chExt cx="3310757" cy="250521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BAF5D0-B6EB-4152-B808-7026993A9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" y="2011680"/>
              <a:ext cx="3200400" cy="203587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27E369-3B49-4D09-95A5-BE087A465479}"/>
                </a:ext>
              </a:extLst>
            </p:cNvPr>
            <p:cNvSpPr txBox="1"/>
            <p:nvPr/>
          </p:nvSpPr>
          <p:spPr>
            <a:xfrm>
              <a:off x="390813" y="4067543"/>
              <a:ext cx="626889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/+;</a:t>
              </a:r>
            </a:p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AFFE21F-BC82-42FC-ABA0-8C312830E90C}"/>
                </a:ext>
              </a:extLst>
            </p:cNvPr>
            <p:cNvSpPr txBox="1"/>
            <p:nvPr/>
          </p:nvSpPr>
          <p:spPr>
            <a:xfrm>
              <a:off x="1018566" y="4067543"/>
              <a:ext cx="799073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+/+;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Wpgd2-G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DF9842-4525-4F74-9B87-51A10052C7D3}"/>
                </a:ext>
              </a:extLst>
            </p:cNvPr>
            <p:cNvSpPr txBox="1"/>
            <p:nvPr/>
          </p:nvSpPr>
          <p:spPr>
            <a:xfrm>
              <a:off x="2515107" y="4067543"/>
              <a:ext cx="932810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Wpgd2-G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04E20-E3FA-4BF0-9E5F-1A4C0A5E9224}"/>
                </a:ext>
              </a:extLst>
            </p:cNvPr>
            <p:cNvSpPr txBox="1"/>
            <p:nvPr/>
          </p:nvSpPr>
          <p:spPr>
            <a:xfrm>
              <a:off x="1686790" y="4067543"/>
              <a:ext cx="932810" cy="44935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-/-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04E027-CE00-4ACE-A8F7-2B97508E1E14}"/>
                </a:ext>
              </a:extLst>
            </p:cNvPr>
            <p:cNvCxnSpPr/>
            <p:nvPr/>
          </p:nvCxnSpPr>
          <p:spPr>
            <a:xfrm>
              <a:off x="3038753" y="2187095"/>
              <a:ext cx="246888" cy="238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D18A6C-23D4-43D1-BB9E-2BE9114A718E}"/>
                </a:ext>
              </a:extLst>
            </p:cNvPr>
            <p:cNvSpPr txBox="1"/>
            <p:nvPr/>
          </p:nvSpPr>
          <p:spPr>
            <a:xfrm>
              <a:off x="2842752" y="2022147"/>
              <a:ext cx="508198" cy="2246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4EB74F-1251-4DAE-B8C2-18CEE070B546}"/>
              </a:ext>
            </a:extLst>
          </p:cNvPr>
          <p:cNvGrpSpPr>
            <a:grpSpLocks noChangeAspect="1"/>
          </p:cNvGrpSpPr>
          <p:nvPr/>
        </p:nvGrpSpPr>
        <p:grpSpPr>
          <a:xfrm>
            <a:off x="8906227" y="1471349"/>
            <a:ext cx="2864706" cy="2041067"/>
            <a:chOff x="8677633" y="1356361"/>
            <a:chExt cx="1508760" cy="107497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DAE511-3567-4DBB-9F45-CA81F325E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7633" y="1356361"/>
              <a:ext cx="731520" cy="84406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B26A321-7AE7-4563-90F9-AD1BF34C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73" y="1356361"/>
              <a:ext cx="731520" cy="84406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67D257-E477-4EA1-8D7F-EA0DC6A6A5B9}"/>
                </a:ext>
              </a:extLst>
            </p:cNvPr>
            <p:cNvSpPr txBox="1"/>
            <p:nvPr/>
          </p:nvSpPr>
          <p:spPr>
            <a:xfrm>
              <a:off x="9585087" y="2187730"/>
              <a:ext cx="471095" cy="2269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1-E/1-E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BC69FB-0818-4B7F-BAF6-4612028B3FFB}"/>
                </a:ext>
              </a:extLst>
            </p:cNvPr>
            <p:cNvSpPr txBox="1"/>
            <p:nvPr/>
          </p:nvSpPr>
          <p:spPr>
            <a:xfrm>
              <a:off x="8792128" y="2204399"/>
              <a:ext cx="471095" cy="2269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pgd3/pgd3;</a:t>
              </a:r>
            </a:p>
            <a:p>
              <a:pPr algn="ctr"/>
              <a:r>
                <a:rPr lang="en-US" sz="1400" i="1" dirty="0">
                  <a:latin typeface="Arial" panose="020B0604020202020204" pitchFamily="34" charset="0"/>
                  <a:cs typeface="Arial" panose="020B0604020202020204" pitchFamily="34" charset="0"/>
                </a:rPr>
                <a:t>1-E/-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5D2B61B-17F8-48D9-8C33-E859EF6EC696}"/>
                </a:ext>
              </a:extLst>
            </p:cNvPr>
            <p:cNvCxnSpPr/>
            <p:nvPr/>
          </p:nvCxnSpPr>
          <p:spPr>
            <a:xfrm>
              <a:off x="9165363" y="2133601"/>
              <a:ext cx="21945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DC57553-1C40-4A4A-B6C3-4FD0BB34F795}"/>
                </a:ext>
              </a:extLst>
            </p:cNvPr>
            <p:cNvCxnSpPr/>
            <p:nvPr/>
          </p:nvCxnSpPr>
          <p:spPr>
            <a:xfrm>
              <a:off x="9942603" y="2133601"/>
              <a:ext cx="21945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788AE00-1FBD-45FD-ADEF-8D4EBB1D02FD}"/>
              </a:ext>
            </a:extLst>
          </p:cNvPr>
          <p:cNvGrpSpPr/>
          <p:nvPr/>
        </p:nvGrpSpPr>
        <p:grpSpPr>
          <a:xfrm>
            <a:off x="8971294" y="4082398"/>
            <a:ext cx="2808049" cy="2262918"/>
            <a:chOff x="91440" y="2011680"/>
            <a:chExt cx="2808049" cy="226291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71FC94-FDA9-47A0-A6E5-28063E1F0190}"/>
                </a:ext>
              </a:extLst>
            </p:cNvPr>
            <p:cNvGrpSpPr/>
            <p:nvPr/>
          </p:nvGrpSpPr>
          <p:grpSpPr>
            <a:xfrm>
              <a:off x="91440" y="2011680"/>
              <a:ext cx="1371600" cy="2262257"/>
              <a:chOff x="0" y="3572539"/>
              <a:chExt cx="1371600" cy="2262257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C8B1C3-66C3-4EAD-BA18-A93E846E67AB}"/>
                  </a:ext>
                </a:extLst>
              </p:cNvPr>
              <p:cNvSpPr txBox="1"/>
              <p:nvPr/>
            </p:nvSpPr>
            <p:spPr>
              <a:xfrm>
                <a:off x="238563" y="5403909"/>
                <a:ext cx="89447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pgd3/pgd3;</a:t>
                </a:r>
              </a:p>
              <a:p>
                <a:pPr algn="ctr"/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2-G/-</a:t>
                </a: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53472E5-988D-440A-9A1E-8FEE97BE6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572539"/>
                <a:ext cx="1371600" cy="1828800"/>
              </a:xfrm>
              <a:prstGeom prst="rect">
                <a:avLst/>
              </a:prstGeom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B31FB24-7DA2-41AC-AD65-63D85E7049AC}"/>
                  </a:ext>
                </a:extLst>
              </p:cNvPr>
              <p:cNvCxnSpPr/>
              <p:nvPr/>
            </p:nvCxnSpPr>
            <p:spPr>
              <a:xfrm flipH="1">
                <a:off x="954660" y="5322863"/>
                <a:ext cx="36576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B978AB0-3B91-4D5E-83CB-A25FB24C83F3}"/>
                </a:ext>
              </a:extLst>
            </p:cNvPr>
            <p:cNvGrpSpPr/>
            <p:nvPr/>
          </p:nvGrpSpPr>
          <p:grpSpPr>
            <a:xfrm>
              <a:off x="1508760" y="2011680"/>
              <a:ext cx="1371600" cy="2262918"/>
              <a:chOff x="1461976" y="3572539"/>
              <a:chExt cx="1371600" cy="226291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ACBD67D-1ACA-4491-92B7-5A61C424D92B}"/>
                  </a:ext>
                </a:extLst>
              </p:cNvPr>
              <p:cNvSpPr/>
              <p:nvPr/>
            </p:nvSpPr>
            <p:spPr>
              <a:xfrm>
                <a:off x="1700539" y="5404570"/>
                <a:ext cx="894476" cy="43088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pgd3/pgd3;</a:t>
                </a:r>
              </a:p>
              <a:p>
                <a:pPr algn="ctr"/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2-G/2-G</a:t>
                </a: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156930AC-9057-407C-92E9-32A949CD1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1976" y="3572539"/>
                <a:ext cx="1371600" cy="1828800"/>
              </a:xfrm>
              <a:prstGeom prst="rect">
                <a:avLst/>
              </a:prstGeom>
            </p:spPr>
          </p:pic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81583EF-4199-4340-83CB-B04FCF939CA0}"/>
                  </a:ext>
                </a:extLst>
              </p:cNvPr>
              <p:cNvCxnSpPr/>
              <p:nvPr/>
            </p:nvCxnSpPr>
            <p:spPr>
              <a:xfrm flipH="1">
                <a:off x="2416636" y="5322863"/>
                <a:ext cx="365760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2CE5836-BA6E-4D30-B6FF-8D081B2178D4}"/>
                </a:ext>
              </a:extLst>
            </p:cNvPr>
            <p:cNvSpPr txBox="1"/>
            <p:nvPr/>
          </p:nvSpPr>
          <p:spPr>
            <a:xfrm>
              <a:off x="2511562" y="3592649"/>
              <a:ext cx="38792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cm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D05796E-C442-4D9E-B89B-14ABD049C5C3}"/>
              </a:ext>
            </a:extLst>
          </p:cNvPr>
          <p:cNvSpPr txBox="1"/>
          <p:nvPr/>
        </p:nvSpPr>
        <p:spPr>
          <a:xfrm>
            <a:off x="159259" y="1488015"/>
            <a:ext cx="36375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Complemented plants were homozygous for </a:t>
            </a:r>
            <a:r>
              <a:rPr lang="en-US" sz="2000" i="1" dirty="0"/>
              <a:t>pgd3</a:t>
            </a:r>
            <a:r>
              <a:rPr lang="en-US" sz="2000" dirty="0"/>
              <a:t> and either: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Hemizygous for </a:t>
            </a:r>
            <a:r>
              <a:rPr lang="en-US" sz="2000" i="1" dirty="0" err="1"/>
              <a:t>Wpgd</a:t>
            </a:r>
            <a:r>
              <a:rPr lang="en-US" sz="2000" dirty="0"/>
              <a:t> and segregated for defective kernels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Or, homozygous for </a:t>
            </a:r>
            <a:r>
              <a:rPr lang="en-US" sz="2000" i="1" dirty="0" err="1"/>
              <a:t>Wpgd</a:t>
            </a:r>
            <a:r>
              <a:rPr lang="en-US" sz="2000" dirty="0"/>
              <a:t> and produced nearly all normal kernels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73B589-C9FA-488F-BE63-40478C26EC15}"/>
              </a:ext>
            </a:extLst>
          </p:cNvPr>
          <p:cNvSpPr txBox="1"/>
          <p:nvPr/>
        </p:nvSpPr>
        <p:spPr>
          <a:xfrm>
            <a:off x="8460708" y="968409"/>
            <a:ext cx="371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Self-pollinations of rescued plants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7D088D-4B31-4118-810E-7FCA74393B97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202497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C9C54367-78E4-4D3E-A4AD-9990BBA3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Can </a:t>
            </a:r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mitigate yield losses due to heat stress?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A35BC-6B08-425C-9B96-04FB27E1E5DD}"/>
              </a:ext>
            </a:extLst>
          </p:cNvPr>
          <p:cNvSpPr txBox="1"/>
          <p:nvPr/>
        </p:nvSpPr>
        <p:spPr>
          <a:xfrm>
            <a:off x="5131182" y="1055755"/>
            <a:ext cx="68219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Field Trial in Citra, FL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(cooler) and late (heat stress) planting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Transgenic and non-transgenic replicates from sibling parents.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Transgenics blocks were thinned to contain only transgenic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Weather data were recorded with an automated weather station.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Irrigation maintained equal water between planting dates.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Four of six transgenic events showed an average of 34% increase in heat resistant 6PGDH activity compared to non-transgenic controls.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27FA3-2302-4505-8E8B-4B4D1E631E05}"/>
              </a:ext>
            </a:extLst>
          </p:cNvPr>
          <p:cNvSpPr txBox="1"/>
          <p:nvPr/>
        </p:nvSpPr>
        <p:spPr>
          <a:xfrm>
            <a:off x="1408849" y="996731"/>
            <a:ext cx="17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Inbred X </a:t>
            </a:r>
            <a:r>
              <a:rPr lang="en-US" i="1" dirty="0" err="1"/>
              <a:t>Wpgd</a:t>
            </a:r>
            <a:r>
              <a:rPr lang="en-US" dirty="0"/>
              <a:t>/-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05D26A1-C886-44EF-81E2-2D132EE98680}"/>
              </a:ext>
            </a:extLst>
          </p:cNvPr>
          <p:cNvSpPr/>
          <p:nvPr/>
        </p:nvSpPr>
        <p:spPr>
          <a:xfrm>
            <a:off x="2090780" y="1453916"/>
            <a:ext cx="214009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581B5-2EB2-4877-86E6-E69D3756FAC6}"/>
              </a:ext>
            </a:extLst>
          </p:cNvPr>
          <p:cNvSpPr txBox="1"/>
          <p:nvPr/>
        </p:nvSpPr>
        <p:spPr>
          <a:xfrm>
            <a:off x="959673" y="1880323"/>
            <a:ext cx="174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Inbred X </a:t>
            </a:r>
            <a:r>
              <a:rPr lang="en-US" i="1" dirty="0" err="1"/>
              <a:t>Wpgd</a:t>
            </a:r>
            <a:r>
              <a:rPr lang="en-US" dirty="0"/>
              <a:t>/-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89EE2B4-A3CC-4803-BDD5-07168EAE5F69}"/>
              </a:ext>
            </a:extLst>
          </p:cNvPr>
          <p:cNvSpPr/>
          <p:nvPr/>
        </p:nvSpPr>
        <p:spPr>
          <a:xfrm>
            <a:off x="1620146" y="2337508"/>
            <a:ext cx="214009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FE168-276F-43F2-8CA7-C4C7E722DF7C}"/>
              </a:ext>
            </a:extLst>
          </p:cNvPr>
          <p:cNvSpPr txBox="1"/>
          <p:nvPr/>
        </p:nvSpPr>
        <p:spPr>
          <a:xfrm>
            <a:off x="1152179" y="2763915"/>
            <a:ext cx="3314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½ </a:t>
            </a:r>
            <a:r>
              <a:rPr lang="en-US" i="1" dirty="0" err="1"/>
              <a:t>Wpgd</a:t>
            </a:r>
            <a:r>
              <a:rPr lang="en-US" dirty="0"/>
              <a:t>/-  </a:t>
            </a:r>
            <a:r>
              <a:rPr lang="en-US" dirty="0">
                <a:sym typeface="Symbol" panose="05050102010706020507" pitchFamily="18" charset="2"/>
              </a:rPr>
              <a:t> → transgenic blocks</a:t>
            </a:r>
            <a:endParaRPr lang="en-US" dirty="0"/>
          </a:p>
          <a:p>
            <a:r>
              <a:rPr lang="en-US" dirty="0"/>
              <a:t>½ </a:t>
            </a:r>
            <a:r>
              <a:rPr lang="en-US" i="1" dirty="0"/>
              <a:t>-</a:t>
            </a:r>
            <a:r>
              <a:rPr lang="en-US" dirty="0"/>
              <a:t>/- </a:t>
            </a:r>
            <a:r>
              <a:rPr lang="en-US" dirty="0">
                <a:sym typeface="Symbol" panose="05050102010706020507" pitchFamily="18" charset="2"/>
              </a:rPr>
              <a:t> → non-transgenic blocks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C8E3F3-676D-46C1-97A8-C730DE9EC8C8}"/>
              </a:ext>
            </a:extLst>
          </p:cNvPr>
          <p:cNvGrpSpPr>
            <a:grpSpLocks noChangeAspect="1"/>
          </p:cNvGrpSpPr>
          <p:nvPr/>
        </p:nvGrpSpPr>
        <p:grpSpPr>
          <a:xfrm>
            <a:off x="562293" y="3866069"/>
            <a:ext cx="3931920" cy="2651431"/>
            <a:chOff x="744424" y="4190922"/>
            <a:chExt cx="1956816" cy="1319549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143EA4E9-E437-4271-889C-D92A590E6E5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53974096"/>
                </p:ext>
              </p:extLst>
            </p:nvPr>
          </p:nvGraphicFramePr>
          <p:xfrm>
            <a:off x="744424" y="4190922"/>
            <a:ext cx="1956816" cy="1234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4AD364-428E-4A22-8DDB-95368D56E07F}"/>
                </a:ext>
              </a:extLst>
            </p:cNvPr>
            <p:cNvSpPr/>
            <p:nvPr/>
          </p:nvSpPr>
          <p:spPr>
            <a:xfrm>
              <a:off x="1654900" y="5379642"/>
              <a:ext cx="344959" cy="1308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Wpgd2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EE78DC-FCB7-498F-8D79-F9F6393BFDD5}"/>
                </a:ext>
              </a:extLst>
            </p:cNvPr>
            <p:cNvSpPr/>
            <p:nvPr/>
          </p:nvSpPr>
          <p:spPr>
            <a:xfrm>
              <a:off x="1191199" y="5379642"/>
              <a:ext cx="344959" cy="13082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Wpgd1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8E0FC-3895-4915-A6A1-037C6DB11C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510" y="5379642"/>
              <a:ext cx="402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503C5E-BA13-40EA-A29E-ABB5749A7E45}"/>
                </a:ext>
              </a:extLst>
            </p:cNvPr>
            <p:cNvCxnSpPr>
              <a:cxnSpLocks/>
            </p:cNvCxnSpPr>
            <p:nvPr/>
          </p:nvCxnSpPr>
          <p:spPr>
            <a:xfrm>
              <a:off x="1626211" y="5378908"/>
              <a:ext cx="4023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97062-F17A-4739-B294-9E8EFC11E4C1}"/>
                </a:ext>
              </a:extLst>
            </p:cNvPr>
            <p:cNvSpPr txBox="1"/>
            <p:nvPr/>
          </p:nvSpPr>
          <p:spPr>
            <a:xfrm>
              <a:off x="1189522" y="4373802"/>
              <a:ext cx="42587" cy="1308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3A6D8A-7362-43D4-8289-13C2FCB57C74}"/>
                </a:ext>
              </a:extLst>
            </p:cNvPr>
            <p:cNvSpPr txBox="1"/>
            <p:nvPr/>
          </p:nvSpPr>
          <p:spPr>
            <a:xfrm>
              <a:off x="1340203" y="4373802"/>
              <a:ext cx="42587" cy="1308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3B7731-D122-44CB-B2FE-6C1BFC6DF893}"/>
                </a:ext>
              </a:extLst>
            </p:cNvPr>
            <p:cNvSpPr txBox="1"/>
            <p:nvPr/>
          </p:nvSpPr>
          <p:spPr>
            <a:xfrm>
              <a:off x="1804141" y="4373802"/>
              <a:ext cx="42587" cy="1308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ACCD0E-15E9-49D9-9671-149BC527A72C}"/>
                </a:ext>
              </a:extLst>
            </p:cNvPr>
            <p:cNvSpPr txBox="1"/>
            <p:nvPr/>
          </p:nvSpPr>
          <p:spPr>
            <a:xfrm>
              <a:off x="1956352" y="4373802"/>
              <a:ext cx="42587" cy="13082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848B61F-D9C0-49DD-A796-1B0795F838C7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87560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4"/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Temperature </a:t>
            </a:r>
            <a:r>
              <a:rPr lang="en-US" sz="2400" dirty="0">
                <a:latin typeface="Calibri" pitchFamily="34" charset="0"/>
              </a:rPr>
              <a:t>data show increased nighttime heat stress in Planting 2</a:t>
            </a:r>
            <a:endParaRPr lang="en-US" sz="2400" dirty="0">
              <a:effectLst/>
              <a:latin typeface="Calibri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4AAC99-6099-4A77-ADF1-09CD0C4C62BB}"/>
              </a:ext>
            </a:extLst>
          </p:cNvPr>
          <p:cNvGrpSpPr>
            <a:grpSpLocks noChangeAspect="1"/>
          </p:cNvGrpSpPr>
          <p:nvPr/>
        </p:nvGrpSpPr>
        <p:grpSpPr>
          <a:xfrm>
            <a:off x="657723" y="765202"/>
            <a:ext cx="10058400" cy="2819939"/>
            <a:chOff x="917799" y="1463040"/>
            <a:chExt cx="4480560" cy="1256155"/>
          </a:xfrm>
        </p:grpSpPr>
        <p:graphicFrame>
          <p:nvGraphicFramePr>
            <p:cNvPr id="51" name="Chart 50">
              <a:extLst>
                <a:ext uri="{FF2B5EF4-FFF2-40B4-BE49-F238E27FC236}">
                  <a16:creationId xmlns:a16="http://schemas.microsoft.com/office/drawing/2014/main" id="{C6EF7ABD-02B6-4930-9425-2DBF80CD47A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8652862"/>
                </p:ext>
              </p:extLst>
            </p:nvPr>
          </p:nvGraphicFramePr>
          <p:xfrm>
            <a:off x="917799" y="1547456"/>
            <a:ext cx="4480560" cy="10998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1938095-9881-495E-B4FF-1648E6C30BB9}"/>
                </a:ext>
              </a:extLst>
            </p:cNvPr>
            <p:cNvSpPr txBox="1"/>
            <p:nvPr/>
          </p:nvSpPr>
          <p:spPr>
            <a:xfrm>
              <a:off x="4136633" y="2366234"/>
              <a:ext cx="462714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Grain fill 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BA8505-A45D-498F-85DB-F6A18F7F03E4}"/>
                </a:ext>
              </a:extLst>
            </p:cNvPr>
            <p:cNvSpPr txBox="1"/>
            <p:nvPr/>
          </p:nvSpPr>
          <p:spPr>
            <a:xfrm>
              <a:off x="4524273" y="2166239"/>
              <a:ext cx="462714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Grain fill 2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17A611-1F85-4041-8137-0496A8079D65}"/>
                </a:ext>
              </a:extLst>
            </p:cNvPr>
            <p:cNvSpPr/>
            <p:nvPr/>
          </p:nvSpPr>
          <p:spPr>
            <a:xfrm>
              <a:off x="1640337" y="1463040"/>
              <a:ext cx="457002" cy="12339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Planting 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31C1703-D73D-43C0-BB33-EAB41AFDEA62}"/>
                </a:ext>
              </a:extLst>
            </p:cNvPr>
            <p:cNvSpPr/>
            <p:nvPr/>
          </p:nvSpPr>
          <p:spPr>
            <a:xfrm>
              <a:off x="2401431" y="1463040"/>
              <a:ext cx="457002" cy="12339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Planting 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881AC6C-AC9D-4B9E-8844-C6FF5E62892F}"/>
                </a:ext>
              </a:extLst>
            </p:cNvPr>
            <p:cNvSpPr txBox="1"/>
            <p:nvPr/>
          </p:nvSpPr>
          <p:spPr>
            <a:xfrm>
              <a:off x="1587441" y="2595804"/>
              <a:ext cx="199938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3/17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0A0307B-E6FE-4232-ADCB-FE61C3656649}"/>
                </a:ext>
              </a:extLst>
            </p:cNvPr>
            <p:cNvSpPr txBox="1"/>
            <p:nvPr/>
          </p:nvSpPr>
          <p:spPr>
            <a:xfrm>
              <a:off x="196864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3/31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89DAC73-2534-41A6-A986-DB6C21639925}"/>
                </a:ext>
              </a:extLst>
            </p:cNvPr>
            <p:cNvSpPr txBox="1"/>
            <p:nvPr/>
          </p:nvSpPr>
          <p:spPr>
            <a:xfrm>
              <a:off x="234582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4/14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6CC5980-63C3-443B-8131-09D1F0D62E2E}"/>
                </a:ext>
              </a:extLst>
            </p:cNvPr>
            <p:cNvSpPr txBox="1"/>
            <p:nvPr/>
          </p:nvSpPr>
          <p:spPr>
            <a:xfrm>
              <a:off x="272162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4/28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5283EF-8A85-400F-B48B-4AE76372BBD1}"/>
                </a:ext>
              </a:extLst>
            </p:cNvPr>
            <p:cNvSpPr txBox="1"/>
            <p:nvPr/>
          </p:nvSpPr>
          <p:spPr>
            <a:xfrm>
              <a:off x="3102819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5/12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4EF4D32-0E59-42EE-AB90-C68594DF8E78}"/>
                </a:ext>
              </a:extLst>
            </p:cNvPr>
            <p:cNvSpPr txBox="1"/>
            <p:nvPr/>
          </p:nvSpPr>
          <p:spPr>
            <a:xfrm>
              <a:off x="3480449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5/26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243BC7A-F684-4C15-8740-6655D0D24D4B}"/>
                </a:ext>
              </a:extLst>
            </p:cNvPr>
            <p:cNvSpPr txBox="1"/>
            <p:nvPr/>
          </p:nvSpPr>
          <p:spPr>
            <a:xfrm>
              <a:off x="3890343" y="2595804"/>
              <a:ext cx="142813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6/9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3C0311B-670C-48DB-9CA5-C5F369024E1F}"/>
                </a:ext>
              </a:extLst>
            </p:cNvPr>
            <p:cNvSpPr txBox="1"/>
            <p:nvPr/>
          </p:nvSpPr>
          <p:spPr>
            <a:xfrm>
              <a:off x="4236996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6/23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3847F09-2779-4B70-80D2-78F6135F7E8D}"/>
                </a:ext>
              </a:extLst>
            </p:cNvPr>
            <p:cNvSpPr txBox="1"/>
            <p:nvPr/>
          </p:nvSpPr>
          <p:spPr>
            <a:xfrm>
              <a:off x="4645433" y="2595804"/>
              <a:ext cx="142813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7/7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65FE8A2-E7B2-419D-AB00-E06670713FDC}"/>
                </a:ext>
              </a:extLst>
            </p:cNvPr>
            <p:cNvSpPr txBox="1"/>
            <p:nvPr/>
          </p:nvSpPr>
          <p:spPr>
            <a:xfrm>
              <a:off x="498961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7/21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F4B8B25-1432-4439-8A04-BA081D3F2A4A}"/>
              </a:ext>
            </a:extLst>
          </p:cNvPr>
          <p:cNvSpPr txBox="1"/>
          <p:nvPr/>
        </p:nvSpPr>
        <p:spPr>
          <a:xfrm>
            <a:off x="2247767" y="4523874"/>
            <a:ext cx="7696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temperature data in 15 min intervals during the 2017 field season.</a:t>
            </a:r>
          </a:p>
          <a:p>
            <a:r>
              <a:rPr lang="en-US" dirty="0"/>
              <a:t>Grain fill period for planting 2 shows consistently higher nighttime temperatures.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3B6208-5AC2-4CEC-B1DC-31B3639AD014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97684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4"/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Temperature </a:t>
            </a:r>
            <a:r>
              <a:rPr lang="en-US" sz="2400" dirty="0">
                <a:latin typeface="Calibri" pitchFamily="34" charset="0"/>
              </a:rPr>
              <a:t>data show increased nighttime heat stress in Planting 2</a:t>
            </a:r>
            <a:endParaRPr lang="en-US" sz="2400" dirty="0">
              <a:effectLst/>
              <a:latin typeface="Calibri" pitchFamily="34" charset="0"/>
            </a:endParaRPr>
          </a:p>
        </p:txBody>
      </p: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8E6FA4E2-1539-42BF-A420-C6A416F0C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788142"/>
              </p:ext>
            </p:extLst>
          </p:nvPr>
        </p:nvGraphicFramePr>
        <p:xfrm>
          <a:off x="4289845" y="3897041"/>
          <a:ext cx="411480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2B739D7E-362C-471A-A6AD-C7AE2CA8DF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003035"/>
              </p:ext>
            </p:extLst>
          </p:nvPr>
        </p:nvGraphicFramePr>
        <p:xfrm>
          <a:off x="326216" y="3895850"/>
          <a:ext cx="411480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48C88500-D739-4FB1-AB9C-B3D8C4A0E150}"/>
              </a:ext>
            </a:extLst>
          </p:cNvPr>
          <p:cNvGrpSpPr>
            <a:grpSpLocks noChangeAspect="1"/>
          </p:cNvGrpSpPr>
          <p:nvPr/>
        </p:nvGrpSpPr>
        <p:grpSpPr>
          <a:xfrm>
            <a:off x="657723" y="765202"/>
            <a:ext cx="10058400" cy="2819939"/>
            <a:chOff x="917799" y="1463040"/>
            <a:chExt cx="4480560" cy="1256155"/>
          </a:xfrm>
        </p:grpSpPr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4735A2B0-CF79-45E5-A5C1-5F4E45A8293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40635849"/>
                </p:ext>
              </p:extLst>
            </p:nvPr>
          </p:nvGraphicFramePr>
          <p:xfrm>
            <a:off x="917799" y="1547456"/>
            <a:ext cx="4480560" cy="10998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1FD9C5-5215-4DBF-AF8B-79F30CF1B0AC}"/>
                </a:ext>
              </a:extLst>
            </p:cNvPr>
            <p:cNvSpPr txBox="1"/>
            <p:nvPr/>
          </p:nvSpPr>
          <p:spPr>
            <a:xfrm>
              <a:off x="4136633" y="2366234"/>
              <a:ext cx="462714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Grain fill 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C86F47E-5036-42B0-A268-A27E21C7C4E3}"/>
                </a:ext>
              </a:extLst>
            </p:cNvPr>
            <p:cNvSpPr txBox="1"/>
            <p:nvPr/>
          </p:nvSpPr>
          <p:spPr>
            <a:xfrm>
              <a:off x="4524273" y="2166239"/>
              <a:ext cx="462714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Grain fill 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1F11DC1-F245-491C-B0CA-9F689A165874}"/>
                </a:ext>
              </a:extLst>
            </p:cNvPr>
            <p:cNvSpPr/>
            <p:nvPr/>
          </p:nvSpPr>
          <p:spPr>
            <a:xfrm>
              <a:off x="1640337" y="1463040"/>
              <a:ext cx="457002" cy="12339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Planting 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C4A414-BDC5-487C-BBB5-237C83A2C8FF}"/>
                </a:ext>
              </a:extLst>
            </p:cNvPr>
            <p:cNvSpPr/>
            <p:nvPr/>
          </p:nvSpPr>
          <p:spPr>
            <a:xfrm>
              <a:off x="2401431" y="1463040"/>
              <a:ext cx="457002" cy="12339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Planting 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47B97F9-F0B5-48F8-B1A6-FC795CCCE5B8}"/>
                </a:ext>
              </a:extLst>
            </p:cNvPr>
            <p:cNvSpPr txBox="1"/>
            <p:nvPr/>
          </p:nvSpPr>
          <p:spPr>
            <a:xfrm>
              <a:off x="1587441" y="2595804"/>
              <a:ext cx="199938" cy="12339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3/17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23FD05-7CA4-4D8E-8C1B-20505ABC228C}"/>
                </a:ext>
              </a:extLst>
            </p:cNvPr>
            <p:cNvSpPr txBox="1"/>
            <p:nvPr/>
          </p:nvSpPr>
          <p:spPr>
            <a:xfrm>
              <a:off x="196864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3/31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D575C5-BC48-4A4F-B8A5-641F5E4C8919}"/>
                </a:ext>
              </a:extLst>
            </p:cNvPr>
            <p:cNvSpPr txBox="1"/>
            <p:nvPr/>
          </p:nvSpPr>
          <p:spPr>
            <a:xfrm>
              <a:off x="234582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4/14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61942F-3EA4-485C-9F84-C0BC2BD22246}"/>
                </a:ext>
              </a:extLst>
            </p:cNvPr>
            <p:cNvSpPr txBox="1"/>
            <p:nvPr/>
          </p:nvSpPr>
          <p:spPr>
            <a:xfrm>
              <a:off x="272162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4/28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396A77-2BD9-47E9-989F-00921006422B}"/>
                </a:ext>
              </a:extLst>
            </p:cNvPr>
            <p:cNvSpPr txBox="1"/>
            <p:nvPr/>
          </p:nvSpPr>
          <p:spPr>
            <a:xfrm>
              <a:off x="3102819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5/12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7F500D7-28A0-460A-975D-2F9CB5A1F348}"/>
                </a:ext>
              </a:extLst>
            </p:cNvPr>
            <p:cNvSpPr txBox="1"/>
            <p:nvPr/>
          </p:nvSpPr>
          <p:spPr>
            <a:xfrm>
              <a:off x="3480449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5/26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4D43A-3117-468C-9CEB-BA3935D1720E}"/>
                </a:ext>
              </a:extLst>
            </p:cNvPr>
            <p:cNvSpPr txBox="1"/>
            <p:nvPr/>
          </p:nvSpPr>
          <p:spPr>
            <a:xfrm>
              <a:off x="3890343" y="2595804"/>
              <a:ext cx="142813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6/9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6ACD14-4A0E-4ABC-8F2F-DC566BE0BD17}"/>
                </a:ext>
              </a:extLst>
            </p:cNvPr>
            <p:cNvSpPr txBox="1"/>
            <p:nvPr/>
          </p:nvSpPr>
          <p:spPr>
            <a:xfrm>
              <a:off x="4236996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6/23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E408F8-87A8-4ECC-A43B-A49C2809B1C5}"/>
                </a:ext>
              </a:extLst>
            </p:cNvPr>
            <p:cNvSpPr txBox="1"/>
            <p:nvPr/>
          </p:nvSpPr>
          <p:spPr>
            <a:xfrm>
              <a:off x="4645433" y="2595804"/>
              <a:ext cx="142813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7/7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948045-BC59-4C82-81FE-5781FDC6BC0B}"/>
                </a:ext>
              </a:extLst>
            </p:cNvPr>
            <p:cNvSpPr txBox="1"/>
            <p:nvPr/>
          </p:nvSpPr>
          <p:spPr>
            <a:xfrm>
              <a:off x="4989610" y="2595804"/>
              <a:ext cx="199938" cy="12339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7/21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F85C20-95BA-4C39-89FA-2C6D2556E984}"/>
              </a:ext>
            </a:extLst>
          </p:cNvPr>
          <p:cNvSpPr txBox="1"/>
          <p:nvPr/>
        </p:nvSpPr>
        <p:spPr>
          <a:xfrm>
            <a:off x="8271085" y="4443436"/>
            <a:ext cx="335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Planting 2 was continuously above 22 °C from 8 to 32 DAP.</a:t>
            </a:r>
          </a:p>
          <a:p>
            <a:endParaRPr lang="en-US" dirty="0"/>
          </a:p>
          <a:p>
            <a:r>
              <a:rPr lang="en-US" dirty="0"/>
              <a:t>Essentially no nighttime cooling through the bulk of grain-fill.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7D86C61-47A4-4548-B427-A10DF33BDEF5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291640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2592F1A5-35E5-48B8-AA2D-DDEEDDF24D27}"/>
              </a:ext>
            </a:extLst>
          </p:cNvPr>
          <p:cNvGraphicFramePr>
            <a:graphicFrameLocks/>
          </p:cNvGraphicFramePr>
          <p:nvPr/>
        </p:nvGraphicFramePr>
        <p:xfrm>
          <a:off x="627937" y="4652515"/>
          <a:ext cx="2385093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C14F74DF-715E-4547-9AF4-DE90579F8DB7}"/>
              </a:ext>
            </a:extLst>
          </p:cNvPr>
          <p:cNvGraphicFramePr>
            <a:graphicFrameLocks/>
          </p:cNvGraphicFramePr>
          <p:nvPr/>
        </p:nvGraphicFramePr>
        <p:xfrm>
          <a:off x="2909971" y="4652515"/>
          <a:ext cx="1707845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1052C877-959D-4DDB-8E14-95067716FBE3}"/>
              </a:ext>
            </a:extLst>
          </p:cNvPr>
          <p:cNvSpPr/>
          <p:nvPr/>
        </p:nvSpPr>
        <p:spPr>
          <a:xfrm>
            <a:off x="1441584" y="795165"/>
            <a:ext cx="1472280" cy="215444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7DAF1C-F744-48A0-A327-1011224D846C}"/>
              </a:ext>
            </a:extLst>
          </p:cNvPr>
          <p:cNvSpPr/>
          <p:nvPr/>
        </p:nvSpPr>
        <p:spPr>
          <a:xfrm>
            <a:off x="3060176" y="800022"/>
            <a:ext cx="1472280" cy="215444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2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51FE252-CD32-4482-A765-73E8912A85A4}"/>
              </a:ext>
            </a:extLst>
          </p:cNvPr>
          <p:cNvGraphicFramePr>
            <a:graphicFrameLocks/>
          </p:cNvGraphicFramePr>
          <p:nvPr/>
        </p:nvGraphicFramePr>
        <p:xfrm>
          <a:off x="627939" y="932661"/>
          <a:ext cx="2385771" cy="199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9B701C14-5BC2-413F-BDC8-F28ED819ABEC}"/>
              </a:ext>
            </a:extLst>
          </p:cNvPr>
          <p:cNvGraphicFramePr>
            <a:graphicFrameLocks/>
          </p:cNvGraphicFramePr>
          <p:nvPr/>
        </p:nvGraphicFramePr>
        <p:xfrm>
          <a:off x="2909971" y="932666"/>
          <a:ext cx="1710371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3BEEBE8-AEE0-4467-B7BC-181E005B4F49}"/>
              </a:ext>
            </a:extLst>
          </p:cNvPr>
          <p:cNvGraphicFramePr>
            <a:graphicFrameLocks/>
          </p:cNvGraphicFramePr>
          <p:nvPr/>
        </p:nvGraphicFramePr>
        <p:xfrm>
          <a:off x="627937" y="2824392"/>
          <a:ext cx="2385093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9960711A-C333-4622-A91D-9C14199C808A}"/>
              </a:ext>
            </a:extLst>
          </p:cNvPr>
          <p:cNvGraphicFramePr>
            <a:graphicFrameLocks/>
          </p:cNvGraphicFramePr>
          <p:nvPr/>
        </p:nvGraphicFramePr>
        <p:xfrm>
          <a:off x="2909971" y="2824393"/>
          <a:ext cx="1707845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3" name="Rectangle 62">
            <a:extLst>
              <a:ext uri="{FF2B5EF4-FFF2-40B4-BE49-F238E27FC236}">
                <a16:creationId xmlns:a16="http://schemas.microsoft.com/office/drawing/2014/main" id="{42353C9A-4272-4BC3-8608-41B2517A4E71}"/>
              </a:ext>
            </a:extLst>
          </p:cNvPr>
          <p:cNvSpPr/>
          <p:nvPr/>
        </p:nvSpPr>
        <p:spPr>
          <a:xfrm>
            <a:off x="2255523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40106F-FE98-4D21-8540-B8BC21A2F180}"/>
              </a:ext>
            </a:extLst>
          </p:cNvPr>
          <p:cNvSpPr/>
          <p:nvPr/>
        </p:nvSpPr>
        <p:spPr>
          <a:xfrm>
            <a:off x="1504544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C0CD17-8D94-46F5-8317-AE4054B63DF1}"/>
              </a:ext>
            </a:extLst>
          </p:cNvPr>
          <p:cNvCxnSpPr>
            <a:cxnSpLocks/>
          </p:cNvCxnSpPr>
          <p:nvPr/>
        </p:nvCxnSpPr>
        <p:spPr>
          <a:xfrm>
            <a:off x="1464375" y="6539462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4B43AD-6714-498B-B4FE-5416B5FC1962}"/>
              </a:ext>
            </a:extLst>
          </p:cNvPr>
          <p:cNvCxnSpPr>
            <a:cxnSpLocks/>
          </p:cNvCxnSpPr>
          <p:nvPr/>
        </p:nvCxnSpPr>
        <p:spPr>
          <a:xfrm>
            <a:off x="2215354" y="6538280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2353C9A-4272-4BC3-8608-41B2517A4E71}"/>
              </a:ext>
            </a:extLst>
          </p:cNvPr>
          <p:cNvSpPr/>
          <p:nvPr/>
        </p:nvSpPr>
        <p:spPr>
          <a:xfrm>
            <a:off x="3889052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840106F-FE98-4D21-8540-B8BC21A2F180}"/>
              </a:ext>
            </a:extLst>
          </p:cNvPr>
          <p:cNvSpPr/>
          <p:nvPr/>
        </p:nvSpPr>
        <p:spPr>
          <a:xfrm>
            <a:off x="3138073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7C0CD17-8D94-46F5-8317-AE4054B63DF1}"/>
              </a:ext>
            </a:extLst>
          </p:cNvPr>
          <p:cNvCxnSpPr>
            <a:cxnSpLocks/>
          </p:cNvCxnSpPr>
          <p:nvPr/>
        </p:nvCxnSpPr>
        <p:spPr>
          <a:xfrm>
            <a:off x="3097904" y="6539462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4B43AD-6714-498B-B4FE-5416B5FC1962}"/>
              </a:ext>
            </a:extLst>
          </p:cNvPr>
          <p:cNvCxnSpPr>
            <a:cxnSpLocks/>
          </p:cNvCxnSpPr>
          <p:nvPr/>
        </p:nvCxnSpPr>
        <p:spPr>
          <a:xfrm>
            <a:off x="3848883" y="6538280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1088550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p=0.85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2971621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p=0.87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4785020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p=0.73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1088550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2971621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4785020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p=0.005</a:t>
            </a:r>
          </a:p>
        </p:txBody>
      </p:sp>
      <p:sp>
        <p:nvSpPr>
          <p:cNvPr id="67" name="Text Box 54">
            <a:extLst>
              <a:ext uri="{FF2B5EF4-FFF2-40B4-BE49-F238E27FC236}">
                <a16:creationId xmlns:a16="http://schemas.microsoft.com/office/drawing/2014/main" id="{74338A0D-9A7A-4919-88D0-28F99FE1D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mitigated yield losses in the heat-stressed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275E2-DC72-45CE-98EF-A1D9902E081B}"/>
              </a:ext>
            </a:extLst>
          </p:cNvPr>
          <p:cNvSpPr txBox="1"/>
          <p:nvPr/>
        </p:nvSpPr>
        <p:spPr>
          <a:xfrm>
            <a:off x="6402810" y="1214391"/>
            <a:ext cx="516125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Wpgd</a:t>
            </a:r>
            <a:r>
              <a:rPr lang="en-US" i="1" dirty="0"/>
              <a:t> </a:t>
            </a:r>
            <a:r>
              <a:rPr lang="en-US" dirty="0"/>
              <a:t>transgenes showed no differences in yield relative to non-transgenics in the cooler, planting 1.</a:t>
            </a:r>
          </a:p>
          <a:p>
            <a:endParaRPr lang="en-US" dirty="0"/>
          </a:p>
          <a:p>
            <a:r>
              <a:rPr lang="en-US" dirty="0"/>
              <a:t>Normal plots showed a 40% reduction in grain yield after heat stress.</a:t>
            </a:r>
          </a:p>
          <a:p>
            <a:endParaRPr lang="en-US" dirty="0"/>
          </a:p>
          <a:p>
            <a:r>
              <a:rPr lang="en-US" dirty="0"/>
              <a:t>In planting 2, </a:t>
            </a:r>
            <a:r>
              <a:rPr lang="en-US" i="1" dirty="0" err="1"/>
              <a:t>Wpgd</a:t>
            </a:r>
            <a:r>
              <a:rPr lang="en-US" i="1" dirty="0"/>
              <a:t> </a:t>
            </a:r>
            <a:r>
              <a:rPr lang="en-US" dirty="0"/>
              <a:t>transgenes increased yield by 26% over non-transgenics.</a:t>
            </a:r>
          </a:p>
          <a:p>
            <a:endParaRPr lang="en-US" dirty="0"/>
          </a:p>
          <a:p>
            <a:r>
              <a:rPr lang="en-US" dirty="0"/>
              <a:t>Three events had &gt;35% yield increases.</a:t>
            </a:r>
          </a:p>
          <a:p>
            <a:endParaRPr lang="en-US" dirty="0"/>
          </a:p>
          <a:p>
            <a:r>
              <a:rPr lang="en-US" dirty="0"/>
              <a:t>All yield increases were due to increased kernel number.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F760F9-4A4E-4124-B333-A76AE75B1F14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C78562-7B36-45C9-AD05-65150A4A3190}"/>
              </a:ext>
            </a:extLst>
          </p:cNvPr>
          <p:cNvSpPr txBox="1"/>
          <p:nvPr/>
        </p:nvSpPr>
        <p:spPr>
          <a:xfrm>
            <a:off x="5061108" y="1010609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Normal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BD15D3-F461-4EBC-ACCB-94EA295F5940}"/>
              </a:ext>
            </a:extLst>
          </p:cNvPr>
          <p:cNvSpPr txBox="1"/>
          <p:nvPr/>
        </p:nvSpPr>
        <p:spPr>
          <a:xfrm>
            <a:off x="5061108" y="1318386"/>
            <a:ext cx="957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Transgenic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7C30B0-66D7-4DEE-82CD-D2DD8D35214E}"/>
              </a:ext>
            </a:extLst>
          </p:cNvPr>
          <p:cNvSpPr/>
          <p:nvPr/>
        </p:nvSpPr>
        <p:spPr>
          <a:xfrm>
            <a:off x="4923948" y="1095917"/>
            <a:ext cx="137160" cy="137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C56DD49-5E52-4A96-8327-60043610116C}"/>
              </a:ext>
            </a:extLst>
          </p:cNvPr>
          <p:cNvSpPr/>
          <p:nvPr/>
        </p:nvSpPr>
        <p:spPr>
          <a:xfrm>
            <a:off x="4923948" y="1403694"/>
            <a:ext cx="137160" cy="1371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24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2592F1A5-35E5-48B8-AA2D-DDEEDDF24D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0821888"/>
              </p:ext>
            </p:extLst>
          </p:nvPr>
        </p:nvGraphicFramePr>
        <p:xfrm>
          <a:off x="627937" y="4652515"/>
          <a:ext cx="2385093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C14F74DF-715E-4547-9AF4-DE90579F8D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16627"/>
              </p:ext>
            </p:extLst>
          </p:nvPr>
        </p:nvGraphicFramePr>
        <p:xfrm>
          <a:off x="2909971" y="4652515"/>
          <a:ext cx="1707845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1052C877-959D-4DDB-8E14-95067716FBE3}"/>
              </a:ext>
            </a:extLst>
          </p:cNvPr>
          <p:cNvSpPr/>
          <p:nvPr/>
        </p:nvSpPr>
        <p:spPr>
          <a:xfrm>
            <a:off x="1441584" y="795165"/>
            <a:ext cx="1472280" cy="215444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7DAF1C-F744-48A0-A327-1011224D846C}"/>
              </a:ext>
            </a:extLst>
          </p:cNvPr>
          <p:cNvSpPr/>
          <p:nvPr/>
        </p:nvSpPr>
        <p:spPr>
          <a:xfrm>
            <a:off x="3060176" y="800022"/>
            <a:ext cx="1472280" cy="215444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2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51FE252-CD32-4482-A765-73E8912A85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584010"/>
              </p:ext>
            </p:extLst>
          </p:nvPr>
        </p:nvGraphicFramePr>
        <p:xfrm>
          <a:off x="627939" y="932661"/>
          <a:ext cx="2385771" cy="199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9B701C14-5BC2-413F-BDC8-F28ED819AB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872215"/>
              </p:ext>
            </p:extLst>
          </p:nvPr>
        </p:nvGraphicFramePr>
        <p:xfrm>
          <a:off x="2909971" y="932666"/>
          <a:ext cx="1710371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D3BEEBE8-AEE0-4467-B7BC-181E005B4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9675941"/>
              </p:ext>
            </p:extLst>
          </p:nvPr>
        </p:nvGraphicFramePr>
        <p:xfrm>
          <a:off x="627937" y="2824392"/>
          <a:ext cx="2385093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9960711A-C333-4622-A91D-9C14199C8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280100"/>
              </p:ext>
            </p:extLst>
          </p:nvPr>
        </p:nvGraphicFramePr>
        <p:xfrm>
          <a:off x="2909971" y="2824393"/>
          <a:ext cx="1707845" cy="200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3" name="Rectangle 62">
            <a:extLst>
              <a:ext uri="{FF2B5EF4-FFF2-40B4-BE49-F238E27FC236}">
                <a16:creationId xmlns:a16="http://schemas.microsoft.com/office/drawing/2014/main" id="{42353C9A-4272-4BC3-8608-41B2517A4E71}"/>
              </a:ext>
            </a:extLst>
          </p:cNvPr>
          <p:cNvSpPr/>
          <p:nvPr/>
        </p:nvSpPr>
        <p:spPr>
          <a:xfrm>
            <a:off x="2255523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840106F-FE98-4D21-8540-B8BC21A2F180}"/>
              </a:ext>
            </a:extLst>
          </p:cNvPr>
          <p:cNvSpPr/>
          <p:nvPr/>
        </p:nvSpPr>
        <p:spPr>
          <a:xfrm>
            <a:off x="1504544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C0CD17-8D94-46F5-8317-AE4054B63DF1}"/>
              </a:ext>
            </a:extLst>
          </p:cNvPr>
          <p:cNvCxnSpPr>
            <a:cxnSpLocks/>
          </p:cNvCxnSpPr>
          <p:nvPr/>
        </p:nvCxnSpPr>
        <p:spPr>
          <a:xfrm>
            <a:off x="1464375" y="6539462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84B43AD-6714-498B-B4FE-5416B5FC1962}"/>
              </a:ext>
            </a:extLst>
          </p:cNvPr>
          <p:cNvCxnSpPr>
            <a:cxnSpLocks/>
          </p:cNvCxnSpPr>
          <p:nvPr/>
        </p:nvCxnSpPr>
        <p:spPr>
          <a:xfrm>
            <a:off x="2215354" y="6538280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2353C9A-4272-4BC3-8608-41B2517A4E71}"/>
              </a:ext>
            </a:extLst>
          </p:cNvPr>
          <p:cNvSpPr/>
          <p:nvPr/>
        </p:nvSpPr>
        <p:spPr>
          <a:xfrm>
            <a:off x="3889052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840106F-FE98-4D21-8540-B8BC21A2F180}"/>
              </a:ext>
            </a:extLst>
          </p:cNvPr>
          <p:cNvSpPr/>
          <p:nvPr/>
        </p:nvSpPr>
        <p:spPr>
          <a:xfrm>
            <a:off x="3138073" y="6539462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7C0CD17-8D94-46F5-8317-AE4054B63DF1}"/>
              </a:ext>
            </a:extLst>
          </p:cNvPr>
          <p:cNvCxnSpPr>
            <a:cxnSpLocks/>
          </p:cNvCxnSpPr>
          <p:nvPr/>
        </p:nvCxnSpPr>
        <p:spPr>
          <a:xfrm>
            <a:off x="3097904" y="6539462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84B43AD-6714-498B-B4FE-5416B5FC1962}"/>
              </a:ext>
            </a:extLst>
          </p:cNvPr>
          <p:cNvCxnSpPr>
            <a:cxnSpLocks/>
          </p:cNvCxnSpPr>
          <p:nvPr/>
        </p:nvCxnSpPr>
        <p:spPr>
          <a:xfrm>
            <a:off x="3848883" y="6538280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1088550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p=0.85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2971621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p=0.87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1511305" y="4785020"/>
            <a:ext cx="5514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p=0.73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1088550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2971621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2F9ECF-C65A-4064-AAED-C89868D36E8A}"/>
              </a:ext>
            </a:extLst>
          </p:cNvPr>
          <p:cNvSpPr txBox="1"/>
          <p:nvPr/>
        </p:nvSpPr>
        <p:spPr>
          <a:xfrm>
            <a:off x="3130813" y="4785020"/>
            <a:ext cx="65081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p=0.005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BC037D-C582-456C-9C6B-42F3B5BF3759}"/>
              </a:ext>
            </a:extLst>
          </p:cNvPr>
          <p:cNvSpPr txBox="1"/>
          <p:nvPr/>
        </p:nvSpPr>
        <p:spPr>
          <a:xfrm>
            <a:off x="5240237" y="6524321"/>
            <a:ext cx="5770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C108A7-6321-4FE1-B53A-41E0B0888A28}"/>
              </a:ext>
            </a:extLst>
          </p:cNvPr>
          <p:cNvSpPr txBox="1"/>
          <p:nvPr/>
        </p:nvSpPr>
        <p:spPr>
          <a:xfrm>
            <a:off x="6735122" y="6524321"/>
            <a:ext cx="75661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Wpgd2-C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7549" y="800022"/>
            <a:ext cx="2896844" cy="5669280"/>
          </a:xfrm>
          <a:prstGeom prst="rect">
            <a:avLst/>
          </a:prstGeom>
        </p:spPr>
      </p:pic>
      <p:sp>
        <p:nvSpPr>
          <p:cNvPr id="67" name="Text Box 54">
            <a:extLst>
              <a:ext uri="{FF2B5EF4-FFF2-40B4-BE49-F238E27FC236}">
                <a16:creationId xmlns:a16="http://schemas.microsoft.com/office/drawing/2014/main" id="{74338A0D-9A7A-4919-88D0-28F99FE1D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effectLst/>
                <a:latin typeface="Calibri" pitchFamily="34" charset="0"/>
              </a:rPr>
              <a:t>Wpgd</a:t>
            </a:r>
            <a:r>
              <a:rPr lang="en-US" sz="2400" dirty="0">
                <a:effectLst/>
                <a:latin typeface="Calibri" pitchFamily="34" charset="0"/>
              </a:rPr>
              <a:t> transgenes mitigated yield losses in heat-stressed field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275E2-DC72-45CE-98EF-A1D9902E081B}"/>
              </a:ext>
            </a:extLst>
          </p:cNvPr>
          <p:cNvSpPr txBox="1"/>
          <p:nvPr/>
        </p:nvSpPr>
        <p:spPr>
          <a:xfrm>
            <a:off x="7918882" y="2272937"/>
            <a:ext cx="4083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Kernel number increase is visible by comparing all first ears from individual plots in planting 2.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4F760F9-4A4E-4124-B333-A76AE75B1F14}"/>
              </a:ext>
            </a:extLst>
          </p:cNvPr>
          <p:cNvSpPr txBox="1"/>
          <p:nvPr/>
        </p:nvSpPr>
        <p:spPr>
          <a:xfrm>
            <a:off x="8484318" y="6550223"/>
            <a:ext cx="370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3015843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C9C54367-78E4-4D3E-A4AD-9990BBA33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Hybrid field trial in 2020</a:t>
            </a:r>
            <a:endParaRPr lang="en-US" sz="2400" dirty="0">
              <a:effectLst/>
              <a:latin typeface="Calibri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A35BC-6B08-425C-9B96-04FB27E1E5DD}"/>
              </a:ext>
            </a:extLst>
          </p:cNvPr>
          <p:cNvSpPr txBox="1"/>
          <p:nvPr/>
        </p:nvSpPr>
        <p:spPr>
          <a:xfrm>
            <a:off x="5131182" y="1055755"/>
            <a:ext cx="6821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Backcross transgenes into B73 or W22 to convert to 98-99% inbred genotype.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B73/W22 hybrid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Early (cooler) and late (heat stress) plantings with identical management as the 2017 field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0-30 DAP, heat stress planting had &gt;100 h more time above 33°C and &gt;200 h less time below 22°C.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727FA3-2302-4505-8E8B-4B4D1E631E05}"/>
              </a:ext>
            </a:extLst>
          </p:cNvPr>
          <p:cNvSpPr txBox="1"/>
          <p:nvPr/>
        </p:nvSpPr>
        <p:spPr>
          <a:xfrm>
            <a:off x="2656624" y="653831"/>
            <a:ext cx="148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05D26A1-C886-44EF-81E2-2D132EE98680}"/>
              </a:ext>
            </a:extLst>
          </p:cNvPr>
          <p:cNvSpPr/>
          <p:nvPr/>
        </p:nvSpPr>
        <p:spPr>
          <a:xfrm>
            <a:off x="3109955" y="1010859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2581B5-2EB2-4877-86E6-E69D3756FAC6}"/>
              </a:ext>
            </a:extLst>
          </p:cNvPr>
          <p:cNvSpPr txBox="1"/>
          <p:nvPr/>
        </p:nvSpPr>
        <p:spPr>
          <a:xfrm>
            <a:off x="2159823" y="1272875"/>
            <a:ext cx="176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 F</a:t>
            </a:r>
            <a:r>
              <a:rPr lang="en-US" baseline="-250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FE168-276F-43F2-8CA7-C4C7E722DF7C}"/>
              </a:ext>
            </a:extLst>
          </p:cNvPr>
          <p:cNvSpPr txBox="1"/>
          <p:nvPr/>
        </p:nvSpPr>
        <p:spPr>
          <a:xfrm>
            <a:off x="326082" y="5006189"/>
            <a:ext cx="46610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2950"/>
            <a:r>
              <a:rPr lang="en-US" dirty="0"/>
              <a:t>¼ </a:t>
            </a:r>
            <a:r>
              <a:rPr lang="en-US" i="1" dirty="0" err="1"/>
              <a:t>Wpgd</a:t>
            </a:r>
            <a:r>
              <a:rPr lang="en-US" dirty="0"/>
              <a:t>/</a:t>
            </a:r>
            <a:r>
              <a:rPr lang="en-US" i="1" dirty="0" err="1"/>
              <a:t>Wpgd</a:t>
            </a:r>
            <a:r>
              <a:rPr lang="en-US" i="1" dirty="0"/>
              <a:t>	</a:t>
            </a:r>
            <a:r>
              <a:rPr lang="en-US" dirty="0"/>
              <a:t>X W22 </a:t>
            </a:r>
            <a:r>
              <a:rPr lang="en-US" dirty="0">
                <a:sym typeface="Symbol" panose="05050102010706020507" pitchFamily="18" charset="2"/>
              </a:rPr>
              <a:t>→ transgenic blocks</a:t>
            </a:r>
            <a:endParaRPr lang="en-US" dirty="0"/>
          </a:p>
          <a:p>
            <a:pPr defTabSz="742950"/>
            <a:r>
              <a:rPr lang="en-US" dirty="0"/>
              <a:t>½ </a:t>
            </a:r>
            <a:r>
              <a:rPr lang="en-US" i="1" dirty="0" err="1"/>
              <a:t>Wpgd</a:t>
            </a:r>
            <a:r>
              <a:rPr lang="en-US" dirty="0"/>
              <a:t>/-</a:t>
            </a:r>
          </a:p>
          <a:p>
            <a:pPr defTabSz="742950"/>
            <a:r>
              <a:rPr lang="en-US" dirty="0"/>
              <a:t>¼ </a:t>
            </a:r>
            <a:r>
              <a:rPr lang="en-US" i="1" dirty="0"/>
              <a:t>-</a:t>
            </a:r>
            <a:r>
              <a:rPr lang="en-US" dirty="0"/>
              <a:t>/-		X W22</a:t>
            </a:r>
            <a:r>
              <a:rPr lang="en-US" dirty="0">
                <a:sym typeface="Symbol" panose="05050102010706020507" pitchFamily="18" charset="2"/>
              </a:rPr>
              <a:t>→ non-transgenic blocks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34A1A2-9A5D-499C-8F97-4C41046A71E7}"/>
              </a:ext>
            </a:extLst>
          </p:cNvPr>
          <p:cNvSpPr txBox="1"/>
          <p:nvPr/>
        </p:nvSpPr>
        <p:spPr>
          <a:xfrm>
            <a:off x="1776319" y="1891919"/>
            <a:ext cx="190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 BC</a:t>
            </a:r>
            <a:r>
              <a:rPr lang="en-US" baseline="-250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667B5-E7F1-46D8-98EC-6BD96B612DE4}"/>
              </a:ext>
            </a:extLst>
          </p:cNvPr>
          <p:cNvSpPr txBox="1"/>
          <p:nvPr/>
        </p:nvSpPr>
        <p:spPr>
          <a:xfrm>
            <a:off x="1391904" y="2510963"/>
            <a:ext cx="190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 BC</a:t>
            </a:r>
            <a:r>
              <a:rPr lang="en-US" baseline="-25000" dirty="0"/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7FAE4-1D38-4CD7-8431-5BE5893F8971}"/>
              </a:ext>
            </a:extLst>
          </p:cNvPr>
          <p:cNvSpPr txBox="1"/>
          <p:nvPr/>
        </p:nvSpPr>
        <p:spPr>
          <a:xfrm>
            <a:off x="1010018" y="3130007"/>
            <a:ext cx="190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 BC</a:t>
            </a:r>
            <a:r>
              <a:rPr lang="en-US" baseline="-25000" dirty="0"/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52AA9D-160A-4A4A-8E58-251F977DC667}"/>
              </a:ext>
            </a:extLst>
          </p:cNvPr>
          <p:cNvSpPr txBox="1"/>
          <p:nvPr/>
        </p:nvSpPr>
        <p:spPr>
          <a:xfrm>
            <a:off x="619911" y="3749051"/>
            <a:ext cx="1903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B73 X </a:t>
            </a:r>
            <a:r>
              <a:rPr lang="en-US" i="1" dirty="0" err="1"/>
              <a:t>Wpgd</a:t>
            </a:r>
            <a:r>
              <a:rPr lang="en-US" dirty="0"/>
              <a:t>/- BC</a:t>
            </a:r>
            <a:r>
              <a:rPr lang="en-US" baseline="-250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44A7D0-16DF-4129-9BB1-2632F0C1F86A}"/>
              </a:ext>
            </a:extLst>
          </p:cNvPr>
          <p:cNvSpPr txBox="1"/>
          <p:nvPr/>
        </p:nvSpPr>
        <p:spPr>
          <a:xfrm>
            <a:off x="554207" y="4368095"/>
            <a:ext cx="13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Wpgd</a:t>
            </a:r>
            <a:r>
              <a:rPr lang="en-US" dirty="0"/>
              <a:t>/- BC</a:t>
            </a:r>
            <a:r>
              <a:rPr lang="en-US" baseline="-25000" dirty="0"/>
              <a:t>5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83C9A5E7-8B80-4BD1-9F6F-017C0A9212F0}"/>
              </a:ext>
            </a:extLst>
          </p:cNvPr>
          <p:cNvSpPr/>
          <p:nvPr/>
        </p:nvSpPr>
        <p:spPr>
          <a:xfrm>
            <a:off x="1069597" y="4725122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0F336E7-C2F8-4BFB-B1B3-FE82128BB139}"/>
              </a:ext>
            </a:extLst>
          </p:cNvPr>
          <p:cNvSpPr/>
          <p:nvPr/>
        </p:nvSpPr>
        <p:spPr>
          <a:xfrm>
            <a:off x="2621471" y="1629903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29D74B6E-75D9-4F50-A709-AC34470A8A14}"/>
              </a:ext>
            </a:extLst>
          </p:cNvPr>
          <p:cNvSpPr/>
          <p:nvPr/>
        </p:nvSpPr>
        <p:spPr>
          <a:xfrm>
            <a:off x="2245920" y="2248947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785619AA-2388-47E8-A149-B5AE3745F98B}"/>
              </a:ext>
            </a:extLst>
          </p:cNvPr>
          <p:cNvSpPr/>
          <p:nvPr/>
        </p:nvSpPr>
        <p:spPr>
          <a:xfrm>
            <a:off x="1870217" y="2867991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201A21E-5B42-4D71-9626-6AA2404B98DC}"/>
              </a:ext>
            </a:extLst>
          </p:cNvPr>
          <p:cNvSpPr/>
          <p:nvPr/>
        </p:nvSpPr>
        <p:spPr>
          <a:xfrm>
            <a:off x="1464842" y="3487035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43B10134-3E9B-4860-9709-97A644B8F40A}"/>
              </a:ext>
            </a:extLst>
          </p:cNvPr>
          <p:cNvSpPr/>
          <p:nvPr/>
        </p:nvSpPr>
        <p:spPr>
          <a:xfrm>
            <a:off x="1086657" y="4106079"/>
            <a:ext cx="182880" cy="274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F55A33-73DD-4228-BE9D-1ED4AE4F68CD}"/>
              </a:ext>
            </a:extLst>
          </p:cNvPr>
          <p:cNvSpPr txBox="1"/>
          <p:nvPr/>
        </p:nvSpPr>
        <p:spPr>
          <a:xfrm>
            <a:off x="1222358" y="4650841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</a:t>
            </a:r>
            <a:endParaRPr lang="en-US" dirty="0"/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AE26569C-69F4-40D3-8515-CDDACD7994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397571"/>
              </p:ext>
            </p:extLst>
          </p:nvPr>
        </p:nvGraphicFramePr>
        <p:xfrm>
          <a:off x="5262441" y="3981575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1D7410A-F62D-44AE-B77E-D80CF5959A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874363"/>
              </p:ext>
            </p:extLst>
          </p:nvPr>
        </p:nvGraphicFramePr>
        <p:xfrm>
          <a:off x="8551372" y="3981575"/>
          <a:ext cx="3429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8052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4">
            <a:extLst>
              <a:ext uri="{FF2B5EF4-FFF2-40B4-BE49-F238E27FC236}">
                <a16:creationId xmlns:a16="http://schemas.microsoft.com/office/drawing/2014/main" id="{3FD63F74-DABB-4CA7-AC47-BFDBA4C9F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Calibri" pitchFamily="34" charset="0"/>
              </a:rPr>
              <a:t>Wpgd</a:t>
            </a:r>
            <a:r>
              <a:rPr lang="en-US" sz="2400" dirty="0">
                <a:latin typeface="Calibri" pitchFamily="34" charset="0"/>
              </a:rPr>
              <a:t> transgenes mitigate heat stress yield losses in hybrids</a:t>
            </a:r>
            <a:endParaRPr lang="en-US" sz="2400" dirty="0">
              <a:effectLst/>
              <a:latin typeface="Calibri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5D811C-A4EF-4BFC-B48A-60033B78D819}"/>
              </a:ext>
            </a:extLst>
          </p:cNvPr>
          <p:cNvSpPr/>
          <p:nvPr/>
        </p:nvSpPr>
        <p:spPr>
          <a:xfrm>
            <a:off x="3284505" y="567782"/>
            <a:ext cx="1472280" cy="215444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18BD4-66F8-4E28-8D73-9339500F5AD1}"/>
              </a:ext>
            </a:extLst>
          </p:cNvPr>
          <p:cNvSpPr/>
          <p:nvPr/>
        </p:nvSpPr>
        <p:spPr>
          <a:xfrm>
            <a:off x="6708251" y="591031"/>
            <a:ext cx="1472280" cy="215444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Planting 2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5BEFEF9-9562-4CF6-A9CC-1AAE7F797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288787"/>
              </p:ext>
            </p:extLst>
          </p:nvPr>
        </p:nvGraphicFramePr>
        <p:xfrm>
          <a:off x="1990725" y="885825"/>
          <a:ext cx="33432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7FD7400-85A6-4E76-885B-61C7436AFA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888977"/>
              </p:ext>
            </p:extLst>
          </p:nvPr>
        </p:nvGraphicFramePr>
        <p:xfrm>
          <a:off x="5334000" y="885825"/>
          <a:ext cx="5029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E9C047B-C5A2-4C8A-8C0E-6E7D2716D02E}"/>
              </a:ext>
            </a:extLst>
          </p:cNvPr>
          <p:cNvSpPr txBox="1"/>
          <p:nvPr/>
        </p:nvSpPr>
        <p:spPr>
          <a:xfrm>
            <a:off x="4410075" y="100535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p=0.68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2FE631-00E7-4061-9380-F283F8EB055A}"/>
              </a:ext>
            </a:extLst>
          </p:cNvPr>
          <p:cNvSpPr txBox="1"/>
          <p:nvPr/>
        </p:nvSpPr>
        <p:spPr>
          <a:xfrm>
            <a:off x="7848600" y="1005354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p=0.006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BAFDA-B06E-4C66-950C-DEBABEEB178A}"/>
              </a:ext>
            </a:extLst>
          </p:cNvPr>
          <p:cNvSpPr txBox="1"/>
          <p:nvPr/>
        </p:nvSpPr>
        <p:spPr>
          <a:xfrm>
            <a:off x="1090613" y="4679032"/>
            <a:ext cx="10010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/>
              <a:t>Wpgd</a:t>
            </a:r>
            <a:r>
              <a:rPr lang="en-US" sz="2000" i="1" dirty="0"/>
              <a:t> </a:t>
            </a:r>
            <a:r>
              <a:rPr lang="en-US" sz="2000" dirty="0"/>
              <a:t>transgenes showed similar heat stress mitigation as hybrids.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Heat stress reduced non-transgenic hybrid ear weight by 22%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6/7 transgenic events showed an average 17% increase in ear weight over non-transgenics.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Transgenic ear weights were not significantly different between planting 1 and 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FCB715-2F2A-40A5-B9B8-622BBFEA1B00}"/>
              </a:ext>
            </a:extLst>
          </p:cNvPr>
          <p:cNvSpPr/>
          <p:nvPr/>
        </p:nvSpPr>
        <p:spPr>
          <a:xfrm>
            <a:off x="4339541" y="3640518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A8F343-7AE6-45EF-AD6B-955D5543E616}"/>
              </a:ext>
            </a:extLst>
          </p:cNvPr>
          <p:cNvSpPr/>
          <p:nvPr/>
        </p:nvSpPr>
        <p:spPr>
          <a:xfrm>
            <a:off x="3119932" y="3640518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799345-766D-4D65-BBB3-98F0B703BD7D}"/>
              </a:ext>
            </a:extLst>
          </p:cNvPr>
          <p:cNvCxnSpPr>
            <a:cxnSpLocks/>
          </p:cNvCxnSpPr>
          <p:nvPr/>
        </p:nvCxnSpPr>
        <p:spPr>
          <a:xfrm>
            <a:off x="2855024" y="3640518"/>
            <a:ext cx="10972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0C4D3D-AA6E-42F5-967D-9EFD44863EA3}"/>
              </a:ext>
            </a:extLst>
          </p:cNvPr>
          <p:cNvCxnSpPr>
            <a:cxnSpLocks/>
          </p:cNvCxnSpPr>
          <p:nvPr/>
        </p:nvCxnSpPr>
        <p:spPr>
          <a:xfrm>
            <a:off x="4120353" y="3640518"/>
            <a:ext cx="10058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0D1A278-ACA1-4F8E-BF18-F048BC36CE64}"/>
              </a:ext>
            </a:extLst>
          </p:cNvPr>
          <p:cNvSpPr/>
          <p:nvPr/>
        </p:nvSpPr>
        <p:spPr>
          <a:xfrm>
            <a:off x="8116455" y="3640518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5531EF-401A-4085-8588-6E2194027D28}"/>
              </a:ext>
            </a:extLst>
          </p:cNvPr>
          <p:cNvSpPr/>
          <p:nvPr/>
        </p:nvSpPr>
        <p:spPr>
          <a:xfrm>
            <a:off x="6845359" y="3640518"/>
            <a:ext cx="567464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Wpgd1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17220D-9449-45AB-BB16-C7D5E2443358}"/>
              </a:ext>
            </a:extLst>
          </p:cNvPr>
          <p:cNvCxnSpPr>
            <a:cxnSpLocks/>
          </p:cNvCxnSpPr>
          <p:nvPr/>
        </p:nvCxnSpPr>
        <p:spPr>
          <a:xfrm>
            <a:off x="6306131" y="3640518"/>
            <a:ext cx="164592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06157C-04B1-4C65-BE36-52E90F66AA49}"/>
              </a:ext>
            </a:extLst>
          </p:cNvPr>
          <p:cNvCxnSpPr>
            <a:cxnSpLocks/>
          </p:cNvCxnSpPr>
          <p:nvPr/>
        </p:nvCxnSpPr>
        <p:spPr>
          <a:xfrm>
            <a:off x="8076286" y="3639336"/>
            <a:ext cx="6478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14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4">
            <a:extLst>
              <a:ext uri="{FF2B5EF4-FFF2-40B4-BE49-F238E27FC236}">
                <a16:creationId xmlns:a16="http://schemas.microsoft.com/office/drawing/2014/main" id="{3C0AB827-0432-45F0-8400-4B49B9163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Summary</a:t>
            </a:r>
            <a:endParaRPr lang="en-US" sz="2400" dirty="0">
              <a:effectLst/>
              <a:latin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3D1C0-AB09-4DAF-A212-66252F5DB94E}"/>
              </a:ext>
            </a:extLst>
          </p:cNvPr>
          <p:cNvSpPr txBox="1"/>
          <p:nvPr/>
        </p:nvSpPr>
        <p:spPr>
          <a:xfrm>
            <a:off x="1671637" y="800100"/>
            <a:ext cx="884872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Plastid-localized 6PGDH is a heat labile enzyme required for maize seed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Cytosolic 6PGDH isozymes are more heat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Directing cytosolic 6PGDH to the maize endosperm amyloplast complements </a:t>
            </a:r>
            <a:r>
              <a:rPr lang="en-US" sz="2200" i="1" dirty="0"/>
              <a:t>pgd3 </a:t>
            </a:r>
            <a:r>
              <a:rPr lang="en-US" sz="2200" dirty="0"/>
              <a:t>mutants.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Directing cytosolic 6PGDH to the maize endosperm amyloplast mitigates part of the yield losses due to heat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r>
              <a:rPr lang="en-US" sz="2200" dirty="0"/>
              <a:t>This synthetic gene strategy may be generalizable to mitigate heat stress yield losses: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Plastid isozymes share a common evolutionary ancestor that is divergent from cytosolic isozymes in plants.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i="1" dirty="0"/>
              <a:t>Arabidopsis thaliana </a:t>
            </a:r>
            <a:r>
              <a:rPr lang="en-US" sz="2200" dirty="0"/>
              <a:t>requires plastid OPPP for seed development.t </a:t>
            </a:r>
            <a:r>
              <a:rPr lang="en-US" sz="1400" dirty="0"/>
              <a:t>(</a:t>
            </a:r>
            <a:r>
              <a:rPr lang="en-US" sz="1400" b="0" i="0" dirty="0" err="1">
                <a:solidFill>
                  <a:srgbClr val="212121"/>
                </a:solidFill>
                <a:effectLst/>
              </a:rPr>
              <a:t>Andriotis</a:t>
            </a:r>
            <a:r>
              <a:rPr lang="en-US" sz="1400" b="0" i="0" dirty="0">
                <a:solidFill>
                  <a:srgbClr val="212121"/>
                </a:solidFill>
                <a:effectLst/>
              </a:rPr>
              <a:t> &amp; Smith, 2019 PNAS 30:15297-15306)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Tomato cytosolic 6PGDH shows </a:t>
            </a:r>
            <a:r>
              <a:rPr lang="en-US" sz="2200" i="1" dirty="0"/>
              <a:t>in vitro </a:t>
            </a:r>
            <a:r>
              <a:rPr lang="en-US" sz="2200" dirty="0"/>
              <a:t>heat stability like maize PGD1 and PGD2. </a:t>
            </a:r>
            <a:r>
              <a:rPr lang="en-US" sz="1400" dirty="0"/>
              <a:t>(</a:t>
            </a:r>
            <a:r>
              <a:rPr lang="en-US" sz="1400" dirty="0" err="1"/>
              <a:t>Tanksley</a:t>
            </a:r>
            <a:r>
              <a:rPr lang="en-US" sz="1400" dirty="0"/>
              <a:t> &amp; Kuehn, 1985 </a:t>
            </a:r>
            <a:r>
              <a:rPr lang="en-US" sz="1400" i="1" dirty="0" err="1"/>
              <a:t>Biochem</a:t>
            </a:r>
            <a:r>
              <a:rPr lang="en-US" sz="1400" i="1" dirty="0"/>
              <a:t>. Genet.</a:t>
            </a:r>
            <a:r>
              <a:rPr lang="en-US" sz="1400" dirty="0"/>
              <a:t> 23, 441-454)</a:t>
            </a:r>
          </a:p>
        </p:txBody>
      </p:sp>
    </p:spTree>
    <p:extLst>
      <p:ext uri="{BB962C8B-B14F-4D97-AF65-F5344CB8AC3E}">
        <p14:creationId xmlns:p14="http://schemas.microsoft.com/office/powerpoint/2010/main" val="19259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4">
            <a:extLst>
              <a:ext uri="{FF2B5EF4-FFF2-40B4-BE49-F238E27FC236}">
                <a16:creationId xmlns:a16="http://schemas.microsoft.com/office/drawing/2014/main" id="{75AA4B62-32E6-422D-B799-F8AD5B1A2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Heat stress impacts maize yield throughout reproductive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C58AA-058C-4446-8C91-A8D2826FF8CD}"/>
              </a:ext>
            </a:extLst>
          </p:cNvPr>
          <p:cNvSpPr txBox="1"/>
          <p:nvPr/>
        </p:nvSpPr>
        <p:spPr>
          <a:xfrm>
            <a:off x="584792" y="723014"/>
            <a:ext cx="4877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temperature stress can cause: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anthesis-silking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pollen viability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ovary abortion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Accelerated plant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grain-fill</a:t>
            </a:r>
          </a:p>
        </p:txBody>
      </p:sp>
    </p:spTree>
    <p:extLst>
      <p:ext uri="{BB962C8B-B14F-4D97-AF65-F5344CB8AC3E}">
        <p14:creationId xmlns:p14="http://schemas.microsoft.com/office/powerpoint/2010/main" val="2055125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DA_NIFA">
            <a:extLst>
              <a:ext uri="{FF2B5EF4-FFF2-40B4-BE49-F238E27FC236}">
                <a16:creationId xmlns:a16="http://schemas.microsoft.com/office/drawing/2014/main" id="{FFD80091-8B87-43A5-A5E5-17BCEF6FA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14753" r="3698" b="11484"/>
          <a:stretch/>
        </p:blipFill>
        <p:spPr bwMode="auto">
          <a:xfrm>
            <a:off x="8076289" y="1828800"/>
            <a:ext cx="1371600" cy="11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438809-E925-404B-AED6-05C2A1C6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025" y="1828800"/>
            <a:ext cx="21595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SCRI Awards: </a:t>
            </a:r>
          </a:p>
          <a:p>
            <a:r>
              <a:rPr lang="en-US" sz="2000" dirty="0"/>
              <a:t>2011-67003-30215</a:t>
            </a:r>
          </a:p>
          <a:p>
            <a:r>
              <a:rPr lang="en-US" sz="2000" dirty="0"/>
              <a:t>2018-51181-28419</a:t>
            </a:r>
          </a:p>
        </p:txBody>
      </p:sp>
      <p:pic>
        <p:nvPicPr>
          <p:cNvPr id="4" name="Picture 2" descr="cnpq-conselho-nacional-de-desenvolvimento-cientifico-e-tecnologico –  Tropical Conservation &amp;amp; Development Program">
            <a:extLst>
              <a:ext uri="{FF2B5EF4-FFF2-40B4-BE49-F238E27FC236}">
                <a16:creationId xmlns:a16="http://schemas.microsoft.com/office/drawing/2014/main" id="{580BEDFC-BCD1-430E-B88B-704392A1A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10138" r="14197" b="10001"/>
          <a:stretch/>
        </p:blipFill>
        <p:spPr bwMode="auto">
          <a:xfrm>
            <a:off x="8076289" y="4572000"/>
            <a:ext cx="1371600" cy="114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4D8191-469B-4719-A1EB-BD5953CB58EF}"/>
              </a:ext>
            </a:extLst>
          </p:cNvPr>
          <p:cNvSpPr txBox="1"/>
          <p:nvPr/>
        </p:nvSpPr>
        <p:spPr>
          <a:xfrm>
            <a:off x="9702025" y="4822830"/>
            <a:ext cx="18990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Fellowship Award:</a:t>
            </a:r>
          </a:p>
          <a:p>
            <a:r>
              <a:rPr lang="en-US" dirty="0"/>
              <a:t>209426/2013-6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164C09-B568-44D7-83C6-1340F94A5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Acknowledgements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587E5B-8DD0-414D-9E51-A6AFB1290A1C}"/>
              </a:ext>
            </a:extLst>
          </p:cNvPr>
          <p:cNvSpPr txBox="1"/>
          <p:nvPr/>
        </p:nvSpPr>
        <p:spPr>
          <a:xfrm>
            <a:off x="457200" y="1828800"/>
            <a:ext cx="2743200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Camila </a:t>
            </a:r>
            <a:r>
              <a:rPr lang="en-US" sz="2400" dirty="0" err="1"/>
              <a:t>Ribiero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Hope Hersh</a:t>
            </a:r>
          </a:p>
          <a:p>
            <a:pPr>
              <a:spcBef>
                <a:spcPts val="600"/>
              </a:spcBef>
            </a:pPr>
            <a:r>
              <a:rPr lang="en-US" sz="2400" dirty="0" err="1"/>
              <a:t>Gertraud</a:t>
            </a:r>
            <a:r>
              <a:rPr lang="en-US" sz="2400" dirty="0"/>
              <a:t> </a:t>
            </a:r>
            <a:r>
              <a:rPr lang="en-US" sz="2400" dirty="0" err="1"/>
              <a:t>Spielbauer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Li </a:t>
            </a:r>
            <a:r>
              <a:rPr lang="en-US" sz="2400" dirty="0" err="1"/>
              <a:t>Li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Romain Fouquet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John Baier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Chi-Wah </a:t>
            </a:r>
            <a:r>
              <a:rPr lang="en-US" sz="2400" dirty="0" err="1"/>
              <a:t>Tseung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Ken Cline</a:t>
            </a:r>
          </a:p>
        </p:txBody>
      </p:sp>
      <p:pic>
        <p:nvPicPr>
          <p:cNvPr id="8" name="Picture 2" descr="http://ics.ifas.ufl.edu/images/branding/print-logos/IFAS2013.jpg">
            <a:extLst>
              <a:ext uri="{FF2B5EF4-FFF2-40B4-BE49-F238E27FC236}">
                <a16:creationId xmlns:a16="http://schemas.microsoft.com/office/drawing/2014/main" id="{E6A0C468-81AA-4DF0-992B-548D647A9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743200" cy="9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BA3711-8D95-41DA-B16B-A19D23925825}"/>
              </a:ext>
            </a:extLst>
          </p:cNvPr>
          <p:cNvSpPr txBox="1"/>
          <p:nvPr/>
        </p:nvSpPr>
        <p:spPr>
          <a:xfrm>
            <a:off x="3657600" y="1419225"/>
            <a:ext cx="3484207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u="sng" dirty="0"/>
              <a:t>Collaborators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Tracie Hennen-</a:t>
            </a:r>
            <a:r>
              <a:rPr lang="en-US" sz="2400" dirty="0" err="1"/>
              <a:t>Bierwagen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Alan Myers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Lilla </a:t>
            </a:r>
            <a:r>
              <a:rPr lang="en-US" sz="2400" dirty="0" err="1"/>
              <a:t>Römisch-Margl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err="1"/>
              <a:t>Phuc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Do</a:t>
            </a:r>
          </a:p>
          <a:p>
            <a:pPr>
              <a:spcBef>
                <a:spcPts val="600"/>
              </a:spcBef>
            </a:pPr>
            <a:r>
              <a:rPr lang="de-DE" sz="2400" dirty="0"/>
              <a:t>Alisdair R. Fernie</a:t>
            </a:r>
          </a:p>
          <a:p>
            <a:pPr>
              <a:spcBef>
                <a:spcPts val="600"/>
              </a:spcBef>
            </a:pPr>
            <a:r>
              <a:rPr lang="de-DE" sz="2400" dirty="0"/>
              <a:t>Wolfgang Eisenreich</a:t>
            </a:r>
          </a:p>
          <a:p>
            <a:pPr>
              <a:spcBef>
                <a:spcPts val="600"/>
              </a:spcBef>
            </a:pPr>
            <a:r>
              <a:rPr lang="de-DE" sz="2400" dirty="0"/>
              <a:t>Alfons Gierl</a:t>
            </a:r>
            <a:endParaRPr lang="en-US" sz="2400" dirty="0"/>
          </a:p>
        </p:txBody>
      </p:sp>
      <p:pic>
        <p:nvPicPr>
          <p:cNvPr id="10" name="Picture 2" descr="http://www.nsf.gov/images/logos/nsf1.jpg">
            <a:extLst>
              <a:ext uri="{FF2B5EF4-FFF2-40B4-BE49-F238E27FC236}">
                <a16:creationId xmlns:a16="http://schemas.microsoft.com/office/drawing/2014/main" id="{C57E0696-EC33-404B-9FAD-BD5E2491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6289" y="3017520"/>
            <a:ext cx="1371600" cy="1379861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1DD5B1-E695-441B-A13B-913F32CB4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025" y="3353507"/>
            <a:ext cx="16097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PGRP Award: </a:t>
            </a:r>
          </a:p>
          <a:p>
            <a:r>
              <a:rPr lang="en-US" sz="2000" dirty="0"/>
              <a:t>0606607</a:t>
            </a:r>
          </a:p>
        </p:txBody>
      </p:sp>
    </p:spTree>
    <p:extLst>
      <p:ext uri="{BB962C8B-B14F-4D97-AF65-F5344CB8AC3E}">
        <p14:creationId xmlns:p14="http://schemas.microsoft.com/office/powerpoint/2010/main" val="135405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4">
            <a:extLst>
              <a:ext uri="{FF2B5EF4-FFF2-40B4-BE49-F238E27FC236}">
                <a16:creationId xmlns:a16="http://schemas.microsoft.com/office/drawing/2014/main" id="{75AA4B62-32E6-422D-B799-F8AD5B1A2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Heat stress impacts maize yield throughout reproductive 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9C58AA-058C-4446-8C91-A8D2826FF8CD}"/>
              </a:ext>
            </a:extLst>
          </p:cNvPr>
          <p:cNvSpPr txBox="1"/>
          <p:nvPr/>
        </p:nvSpPr>
        <p:spPr>
          <a:xfrm>
            <a:off x="584792" y="723014"/>
            <a:ext cx="53620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temperature stress can cause: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anthesis-silking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pollen viability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Increased ovary abortion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Accelerated plant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grain-fill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dirty="0"/>
              <a:t>Example: Post-pollination heat stress by </a:t>
            </a:r>
            <a:r>
              <a:rPr lang="en-US" sz="2000" dirty="0" err="1"/>
              <a:t>Boehlein</a:t>
            </a:r>
            <a:r>
              <a:rPr lang="en-US" sz="2000" dirty="0"/>
              <a:t> et al (2019):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W22 inbred grown at 28°C day and 18°C night.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Hand pollinated to ensure maximal kernel 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heat stress starting 12 days after pollination (DAP).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4356F-845F-4A7A-804B-0ED9BEBD8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13"/>
          <a:stretch/>
        </p:blipFill>
        <p:spPr>
          <a:xfrm>
            <a:off x="6426318" y="1031360"/>
            <a:ext cx="2511600" cy="4334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7D3E7-FD55-4E85-B48F-059961D37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13"/>
          <a:stretch/>
        </p:blipFill>
        <p:spPr>
          <a:xfrm>
            <a:off x="8941048" y="1041995"/>
            <a:ext cx="2179220" cy="4334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5BF5F2-16F8-4B42-868D-52F7932C9F50}"/>
              </a:ext>
            </a:extLst>
          </p:cNvPr>
          <p:cNvSpPr txBox="1"/>
          <p:nvPr/>
        </p:nvSpPr>
        <p:spPr>
          <a:xfrm>
            <a:off x="7421528" y="72301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28/18°C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D5A37C-0DC9-4908-A467-5519B3606A96}"/>
              </a:ext>
            </a:extLst>
          </p:cNvPr>
          <p:cNvSpPr txBox="1"/>
          <p:nvPr/>
        </p:nvSpPr>
        <p:spPr>
          <a:xfrm>
            <a:off x="9558414" y="74036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38/28°C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86D4B-1D72-4BB9-93D0-1E046D757917}"/>
              </a:ext>
            </a:extLst>
          </p:cNvPr>
          <p:cNvSpPr txBox="1"/>
          <p:nvPr/>
        </p:nvSpPr>
        <p:spPr>
          <a:xfrm>
            <a:off x="6612126" y="5305240"/>
            <a:ext cx="5362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stress initiated at 12 days after pollination.</a:t>
            </a:r>
          </a:p>
          <a:p>
            <a:r>
              <a:rPr lang="en-US" dirty="0"/>
              <a:t>High temperature induced senescence ~10 days earlier.</a:t>
            </a:r>
          </a:p>
          <a:p>
            <a:r>
              <a:rPr lang="en-US" dirty="0"/>
              <a:t>Kernel weight reduced by 35%.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403FED-5766-4AD6-B9B8-83AF0495F881}"/>
              </a:ext>
            </a:extLst>
          </p:cNvPr>
          <p:cNvSpPr txBox="1"/>
          <p:nvPr/>
        </p:nvSpPr>
        <p:spPr>
          <a:xfrm>
            <a:off x="8983608" y="6536575"/>
            <a:ext cx="3038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Boehlein</a:t>
            </a:r>
            <a:r>
              <a:rPr lang="en-US" sz="1400" dirty="0"/>
              <a:t> et al. (2019) Plant J. 99:23-40.</a:t>
            </a:r>
          </a:p>
        </p:txBody>
      </p:sp>
    </p:spTree>
    <p:extLst>
      <p:ext uri="{BB962C8B-B14F-4D97-AF65-F5344CB8AC3E}">
        <p14:creationId xmlns:p14="http://schemas.microsoft.com/office/powerpoint/2010/main" val="346615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1083F5D-EE12-4BD8-944E-2BF348293927}"/>
              </a:ext>
            </a:extLst>
          </p:cNvPr>
          <p:cNvGrpSpPr/>
          <p:nvPr/>
        </p:nvGrpSpPr>
        <p:grpSpPr>
          <a:xfrm>
            <a:off x="698211" y="1140827"/>
            <a:ext cx="4239241" cy="3984427"/>
            <a:chOff x="783936" y="1185475"/>
            <a:chExt cx="4239241" cy="398442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7017A6-1AEC-42D5-8255-BF3CA5050597}"/>
                </a:ext>
              </a:extLst>
            </p:cNvPr>
            <p:cNvSpPr/>
            <p:nvPr/>
          </p:nvSpPr>
          <p:spPr>
            <a:xfrm>
              <a:off x="1095375" y="2072999"/>
              <a:ext cx="3038471" cy="2756177"/>
            </a:xfrm>
            <a:custGeom>
              <a:avLst/>
              <a:gdLst>
                <a:gd name="connsiteX0" fmla="*/ 0 w 3124200"/>
                <a:gd name="connsiteY0" fmla="*/ 2203899 h 2661099"/>
                <a:gd name="connsiteX1" fmla="*/ 1933575 w 3124200"/>
                <a:gd name="connsiteY1" fmla="*/ 3624 h 2661099"/>
                <a:gd name="connsiteX2" fmla="*/ 3124200 w 3124200"/>
                <a:gd name="connsiteY2" fmla="*/ 2661099 h 2661099"/>
                <a:gd name="connsiteX3" fmla="*/ 3124200 w 3124200"/>
                <a:gd name="connsiteY3" fmla="*/ 2661099 h 2661099"/>
                <a:gd name="connsiteX0" fmla="*/ 0 w 3124200"/>
                <a:gd name="connsiteY0" fmla="*/ 2203899 h 2661099"/>
                <a:gd name="connsiteX1" fmla="*/ 1933575 w 3124200"/>
                <a:gd name="connsiteY1" fmla="*/ 3624 h 2661099"/>
                <a:gd name="connsiteX2" fmla="*/ 3124200 w 3124200"/>
                <a:gd name="connsiteY2" fmla="*/ 2661099 h 2661099"/>
                <a:gd name="connsiteX3" fmla="*/ 2857500 w 3124200"/>
                <a:gd name="connsiteY3" fmla="*/ 2661099 h 2661099"/>
                <a:gd name="connsiteX0" fmla="*/ 0 w 3124200"/>
                <a:gd name="connsiteY0" fmla="*/ 2203899 h 2661099"/>
                <a:gd name="connsiteX1" fmla="*/ 1933575 w 3124200"/>
                <a:gd name="connsiteY1" fmla="*/ 3624 h 2661099"/>
                <a:gd name="connsiteX2" fmla="*/ 3124200 w 3124200"/>
                <a:gd name="connsiteY2" fmla="*/ 2661099 h 2661099"/>
                <a:gd name="connsiteX0" fmla="*/ 0 w 2676525"/>
                <a:gd name="connsiteY0" fmla="*/ 2204269 h 2685660"/>
                <a:gd name="connsiteX1" fmla="*/ 1933575 w 2676525"/>
                <a:gd name="connsiteY1" fmla="*/ 3994 h 2685660"/>
                <a:gd name="connsiteX2" fmla="*/ 2676525 w 2676525"/>
                <a:gd name="connsiteY2" fmla="*/ 2685661 h 2685660"/>
                <a:gd name="connsiteX0" fmla="*/ 0 w 2659849"/>
                <a:gd name="connsiteY0" fmla="*/ 2675861 h 2681668"/>
                <a:gd name="connsiteX1" fmla="*/ 1916899 w 2659849"/>
                <a:gd name="connsiteY1" fmla="*/ 1 h 2681668"/>
                <a:gd name="connsiteX2" fmla="*/ 2659849 w 2659849"/>
                <a:gd name="connsiteY2" fmla="*/ 2681668 h 2681668"/>
                <a:gd name="connsiteX0" fmla="*/ 0 w 2659849"/>
                <a:gd name="connsiteY0" fmla="*/ 2687119 h 2692926"/>
                <a:gd name="connsiteX1" fmla="*/ 800457 w 2659849"/>
                <a:gd name="connsiteY1" fmla="*/ 1769728 h 2692926"/>
                <a:gd name="connsiteX2" fmla="*/ 1916899 w 2659849"/>
                <a:gd name="connsiteY2" fmla="*/ 11259 h 2692926"/>
                <a:gd name="connsiteX3" fmla="*/ 2659849 w 2659849"/>
                <a:gd name="connsiteY3" fmla="*/ 2692926 h 2692926"/>
                <a:gd name="connsiteX0" fmla="*/ 0 w 2659849"/>
                <a:gd name="connsiteY0" fmla="*/ 2692558 h 2698365"/>
                <a:gd name="connsiteX1" fmla="*/ 800457 w 2659849"/>
                <a:gd name="connsiteY1" fmla="*/ 1775167 h 2698365"/>
                <a:gd name="connsiteX2" fmla="*/ 1916899 w 2659849"/>
                <a:gd name="connsiteY2" fmla="*/ 16698 h 2698365"/>
                <a:gd name="connsiteX3" fmla="*/ 2659849 w 2659849"/>
                <a:gd name="connsiteY3" fmla="*/ 2698365 h 269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849" h="2698365">
                  <a:moveTo>
                    <a:pt x="0" y="2692558"/>
                  </a:moveTo>
                  <a:cubicBezTo>
                    <a:pt x="109785" y="2505467"/>
                    <a:pt x="480974" y="2221144"/>
                    <a:pt x="800457" y="1775167"/>
                  </a:cubicBezTo>
                  <a:cubicBezTo>
                    <a:pt x="1586873" y="797653"/>
                    <a:pt x="1607000" y="-137168"/>
                    <a:pt x="1916899" y="16698"/>
                  </a:cubicBezTo>
                  <a:cubicBezTo>
                    <a:pt x="2226798" y="170564"/>
                    <a:pt x="2659849" y="2698365"/>
                    <a:pt x="2659849" y="2698365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CC36DB-22A0-4265-993C-85B6AA42A7CE}"/>
                </a:ext>
              </a:extLst>
            </p:cNvPr>
            <p:cNvCxnSpPr/>
            <p:nvPr/>
          </p:nvCxnSpPr>
          <p:spPr>
            <a:xfrm>
              <a:off x="3248026" y="2085975"/>
              <a:ext cx="0" cy="274320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3E8373-F7EF-4C07-AD66-A1CB8ADEB26F}"/>
                </a:ext>
              </a:extLst>
            </p:cNvPr>
            <p:cNvCxnSpPr/>
            <p:nvPr/>
          </p:nvCxnSpPr>
          <p:spPr>
            <a:xfrm>
              <a:off x="1076326" y="2085975"/>
              <a:ext cx="219456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AA4572-28C1-4208-80F1-473BA3833F23}"/>
                </a:ext>
              </a:extLst>
            </p:cNvPr>
            <p:cNvSpPr txBox="1"/>
            <p:nvPr/>
          </p:nvSpPr>
          <p:spPr>
            <a:xfrm>
              <a:off x="3345341" y="4862125"/>
              <a:ext cx="133998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/>
                <a:t>Temperature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BB79C5-B739-421B-AC9C-1A4CEBB901F8}"/>
                </a:ext>
              </a:extLst>
            </p:cNvPr>
            <p:cNvSpPr txBox="1"/>
            <p:nvPr/>
          </p:nvSpPr>
          <p:spPr>
            <a:xfrm rot="16200000">
              <a:off x="217275" y="1888641"/>
              <a:ext cx="144110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/>
                <a:t>Reaction Rate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27C535-063F-42B5-8C26-2B5173D4AA8A}"/>
                </a:ext>
              </a:extLst>
            </p:cNvPr>
            <p:cNvSpPr txBox="1"/>
            <p:nvPr/>
          </p:nvSpPr>
          <p:spPr>
            <a:xfrm>
              <a:off x="3910965" y="2634615"/>
              <a:ext cx="111221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/>
                <a:t>Denatured enzymes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EBA20A-BF0A-4EE3-BACE-FE17278838D5}"/>
                </a:ext>
              </a:extLst>
            </p:cNvPr>
            <p:cNvSpPr txBox="1"/>
            <p:nvPr/>
          </p:nvSpPr>
          <p:spPr>
            <a:xfrm>
              <a:off x="2476908" y="1720215"/>
              <a:ext cx="168648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/>
                <a:t>Optimum Temp.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78E17A-9645-48AB-B164-A3E7915EB4AD}"/>
                </a:ext>
              </a:extLst>
            </p:cNvPr>
            <p:cNvSpPr txBox="1"/>
            <p:nvPr/>
          </p:nvSpPr>
          <p:spPr>
            <a:xfrm rot="18480000">
              <a:off x="682136" y="3303121"/>
              <a:ext cx="258218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/>
                <a:t>Increasing kinetic energy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490B1D0-981D-4881-A80C-7A2577B20DF2}"/>
                </a:ext>
              </a:extLst>
            </p:cNvPr>
            <p:cNvCxnSpPr/>
            <p:nvPr/>
          </p:nvCxnSpPr>
          <p:spPr>
            <a:xfrm>
              <a:off x="1076326" y="1185475"/>
              <a:ext cx="0" cy="3657600"/>
            </a:xfrm>
            <a:prstGeom prst="straightConnector1">
              <a:avLst/>
            </a:prstGeom>
            <a:ln w="38100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7CAFACC-92B3-4A16-94B9-69CE5875B78C}"/>
                </a:ext>
              </a:extLst>
            </p:cNvPr>
            <p:cNvCxnSpPr/>
            <p:nvPr/>
          </p:nvCxnSpPr>
          <p:spPr>
            <a:xfrm>
              <a:off x="1076326" y="4843075"/>
              <a:ext cx="3657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54">
            <a:extLst>
              <a:ext uri="{FF2B5EF4-FFF2-40B4-BE49-F238E27FC236}">
                <a16:creationId xmlns:a16="http://schemas.microsoft.com/office/drawing/2014/main" id="{5BF37B1F-33A4-45ED-8280-DBBE1194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Higher temperatures affect enzyme activity and respiration 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83AA93-EB4C-4EB9-86EC-D1982C9A159F}"/>
              </a:ext>
            </a:extLst>
          </p:cNvPr>
          <p:cNvSpPr txBox="1"/>
          <p:nvPr/>
        </p:nvSpPr>
        <p:spPr>
          <a:xfrm>
            <a:off x="5747082" y="1019622"/>
            <a:ext cx="607343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As temperature increases, enzymes increase reaction rate up to the optimum temperature for catalysis.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Above the optimum temperature, an enzyme will denature and lose activity.</a:t>
            </a:r>
          </a:p>
          <a:p>
            <a:endParaRPr lang="en-US" sz="2200" dirty="0"/>
          </a:p>
          <a:p>
            <a:r>
              <a:rPr lang="en-US" sz="2200" dirty="0"/>
              <a:t>Two enzyme-based mechanisms for reduced yield: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Respiratory metabolism increases with higher temperatures reducing the amount of stored biomass in a seed.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200" dirty="0"/>
              <a:t>Critical enzymes that are less heat stable will denature and disrupt metabolism at higher temperatures.</a:t>
            </a:r>
          </a:p>
        </p:txBody>
      </p:sp>
    </p:spTree>
    <p:extLst>
      <p:ext uri="{BB962C8B-B14F-4D97-AF65-F5344CB8AC3E}">
        <p14:creationId xmlns:p14="http://schemas.microsoft.com/office/powerpoint/2010/main" val="139081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072664A9-B4E1-4143-B64D-2A9C5C1EC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839788"/>
            <a:ext cx="6309360" cy="5760720"/>
          </a:xfrm>
          <a:prstGeom prst="roundRect">
            <a:avLst>
              <a:gd name="adj" fmla="val 16667"/>
            </a:avLst>
          </a:prstGeom>
          <a:solidFill>
            <a:srgbClr val="FFFFE5"/>
          </a:solidFill>
          <a:ln w="222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927364B-CE25-4902-9F16-E74622385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3" y="4456113"/>
            <a:ext cx="2130425" cy="1954212"/>
          </a:xfrm>
          <a:prstGeom prst="roundRect">
            <a:avLst>
              <a:gd name="adj" fmla="val 16667"/>
            </a:avLst>
          </a:prstGeom>
          <a:solidFill>
            <a:srgbClr val="99CCFF">
              <a:alpha val="25999"/>
            </a:srgbClr>
          </a:solidFill>
          <a:ln w="158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E8CD166C-B056-4A4B-9B6E-881216E25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914400"/>
            <a:ext cx="3657600" cy="3200400"/>
          </a:xfrm>
          <a:prstGeom prst="roundRect">
            <a:avLst>
              <a:gd name="adj" fmla="val 16667"/>
            </a:avLst>
          </a:prstGeom>
          <a:solidFill>
            <a:srgbClr val="E3FFE3"/>
          </a:solidFill>
          <a:ln w="158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E3076ED-8EB7-4EDB-A7B9-7E074006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732" y="2103120"/>
            <a:ext cx="713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zh-CN" sz="2000" b="1" dirty="0">
                <a:solidFill>
                  <a:srgbClr val="FF0000"/>
                </a:solidFill>
                <a:effectLst/>
                <a:ea typeface="宋体" panose="02010600030101010101" pitchFamily="2" charset="-122"/>
              </a:rPr>
              <a:t>OPPP</a:t>
            </a:r>
            <a:endParaRPr lang="de-DE" altLang="en-US" sz="2000" b="1" dirty="0">
              <a:solidFill>
                <a:srgbClr val="FF0000"/>
              </a:solidFill>
              <a:effectLst/>
              <a:ea typeface="宋体" panose="02010600030101010101" pitchFamily="2" charset="-122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B4561ADD-0EB1-4C77-90D3-6486D27E5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730" y="5279331"/>
            <a:ext cx="5289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zh-CN" sz="2000" b="1" dirty="0">
                <a:solidFill>
                  <a:srgbClr val="FF0000"/>
                </a:solidFill>
                <a:effectLst/>
                <a:ea typeface="宋体" panose="02010600030101010101" pitchFamily="2" charset="-122"/>
              </a:rPr>
              <a:t>TCA</a:t>
            </a:r>
            <a:endParaRPr lang="de-DE" altLang="en-US" sz="2000" b="1" dirty="0">
              <a:solidFill>
                <a:srgbClr val="FF0000"/>
              </a:solidFill>
              <a:effectLst/>
              <a:ea typeface="宋体" panose="02010600030101010101" pitchFamily="2" charset="-122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64B477C-6266-4C40-8E3A-3CC7B2B35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3113" y="1144012"/>
            <a:ext cx="12611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sz="2400" b="1" dirty="0">
                <a:solidFill>
                  <a:srgbClr val="990000"/>
                </a:solidFill>
                <a:effectLst/>
                <a:ea typeface="宋体" panose="02010600030101010101" pitchFamily="2" charset="-122"/>
              </a:rPr>
              <a:t>STARCH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0067EA3-31E4-42FD-AAEE-64D8F0CE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25" y="2400028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Pentose-P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A71622CB-5610-4C49-BDD6-E7F89064A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438" y="2803798"/>
            <a:ext cx="910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>
                <a:effectLst/>
                <a:ea typeface="宋体" panose="02010600030101010101" pitchFamily="2" charset="-122"/>
              </a:rPr>
              <a:t>Triose-P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1302E814-675A-4700-AF30-1318BB6E4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138" y="3611337"/>
            <a:ext cx="4087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sz="1600" b="1" dirty="0">
                <a:effectLst/>
                <a:ea typeface="宋体" panose="02010600030101010101" pitchFamily="2" charset="-122"/>
              </a:rPr>
              <a:t>PEP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AB18F5EF-51DD-4A53-BB1D-1DD62DDD1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736" y="1996259"/>
            <a:ext cx="1051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Hexose-P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C967E4BC-AE00-43C0-B335-AFD984C8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236" y="2803798"/>
            <a:ext cx="910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>
                <a:effectLst/>
                <a:ea typeface="宋体" panose="02010600030101010101" pitchFamily="2" charset="-122"/>
              </a:rPr>
              <a:t>Triose-P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1F775C8-3447-4BE7-809D-257A0651B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140" y="1190179"/>
            <a:ext cx="1474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ADP-Glucose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A1631520-E15C-42B8-8836-3C566824A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38" y="1190179"/>
            <a:ext cx="1474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ADP-Glucose</a:t>
            </a:r>
          </a:p>
        </p:txBody>
      </p:sp>
      <p:cxnSp>
        <p:nvCxnSpPr>
          <p:cNvPr id="18" name="AutoShape 19">
            <a:extLst>
              <a:ext uri="{FF2B5EF4-FFF2-40B4-BE49-F238E27FC236}">
                <a16:creationId xmlns:a16="http://schemas.microsoft.com/office/drawing/2014/main" id="{F03EE33C-238F-4DD1-8E1D-F04196E4F2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19625" y="2309928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21">
            <a:extLst>
              <a:ext uri="{FF2B5EF4-FFF2-40B4-BE49-F238E27FC236}">
                <a16:creationId xmlns:a16="http://schemas.microsoft.com/office/drawing/2014/main" id="{D90C70B1-4A47-4264-891E-FBFD9110F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404" y="6126480"/>
            <a:ext cx="15516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sz="1400" b="1" dirty="0">
                <a:effectLst/>
                <a:ea typeface="宋体" panose="02010600030101010101" pitchFamily="2" charset="-122"/>
              </a:rPr>
              <a:t>MITOCHONDRION</a:t>
            </a: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0FB9ADF8-B48E-4F2A-8836-9D7B8BF2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9376" y="3736975"/>
            <a:ext cx="237404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sz="1400" b="1" dirty="0">
                <a:ea typeface="宋体" panose="02010600030101010101" pitchFamily="2" charset="-122"/>
              </a:rPr>
              <a:t>HETEROTROPHIC </a:t>
            </a:r>
            <a:r>
              <a:rPr lang="de-DE" altLang="en-US" sz="1400" b="1" dirty="0">
                <a:effectLst/>
                <a:ea typeface="宋体" panose="02010600030101010101" pitchFamily="2" charset="-122"/>
              </a:rPr>
              <a:t>PLASTID</a:t>
            </a:r>
          </a:p>
        </p:txBody>
      </p:sp>
      <p:sp>
        <p:nvSpPr>
          <p:cNvPr id="22" name="Text Box 23">
            <a:extLst>
              <a:ext uri="{FF2B5EF4-FFF2-40B4-BE49-F238E27FC236}">
                <a16:creationId xmlns:a16="http://schemas.microsoft.com/office/drawing/2014/main" id="{DE631EF8-99B1-4C07-AF77-E937BA98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0" y="6059488"/>
            <a:ext cx="8639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sz="1400" b="1">
                <a:effectLst/>
                <a:ea typeface="宋体" panose="02010600030101010101" pitchFamily="2" charset="-122"/>
              </a:rPr>
              <a:t>CYTOSOL</a:t>
            </a:r>
          </a:p>
        </p:txBody>
      </p:sp>
      <p:sp>
        <p:nvSpPr>
          <p:cNvPr id="23" name="Line 24">
            <a:extLst>
              <a:ext uri="{FF2B5EF4-FFF2-40B4-BE49-F238E27FC236}">
                <a16:creationId xmlns:a16="http://schemas.microsoft.com/office/drawing/2014/main" id="{CE0D3F98-BA54-46E3-84EB-94AC1D7668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6057" y="132867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E9D38EB6-BF4C-418E-A674-4382D9F8B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8728" y="3117467"/>
            <a:ext cx="1587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25" name="AutoShape 26">
            <a:extLst>
              <a:ext uri="{FF2B5EF4-FFF2-40B4-BE49-F238E27FC236}">
                <a16:creationId xmlns:a16="http://schemas.microsoft.com/office/drawing/2014/main" id="{F63CB489-8C56-441B-9050-DE710174D8F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19521" y="2309928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8">
            <a:extLst>
              <a:ext uri="{FF2B5EF4-FFF2-40B4-BE49-F238E27FC236}">
                <a16:creationId xmlns:a16="http://schemas.microsoft.com/office/drawing/2014/main" id="{09126109-3B99-49C0-97F8-D4605E239F4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19521" y="1502389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29">
            <a:extLst>
              <a:ext uri="{FF2B5EF4-FFF2-40B4-BE49-F238E27FC236}">
                <a16:creationId xmlns:a16="http://schemas.microsoft.com/office/drawing/2014/main" id="{41CE47EE-8CC7-4E77-8CD4-36D8F53E5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1996259"/>
            <a:ext cx="1051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Hexose-P</a:t>
            </a:r>
            <a:endParaRPr lang="de-DE" altLang="en-US" dirty="0">
              <a:effectLst/>
              <a:ea typeface="宋体" panose="02010600030101010101" pitchFamily="2" charset="-122"/>
            </a:endParaRPr>
          </a:p>
        </p:txBody>
      </p:sp>
      <p:cxnSp>
        <p:nvCxnSpPr>
          <p:cNvPr id="30" name="AutoShape 31">
            <a:extLst>
              <a:ext uri="{FF2B5EF4-FFF2-40B4-BE49-F238E27FC236}">
                <a16:creationId xmlns:a16="http://schemas.microsoft.com/office/drawing/2014/main" id="{A94EBCAE-56B9-4D10-B917-D027CF56472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618038" y="1502389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4A2AEA0-C28C-459B-95F5-407AB5585B9B}"/>
              </a:ext>
            </a:extLst>
          </p:cNvPr>
          <p:cNvGrpSpPr/>
          <p:nvPr/>
        </p:nvGrpSpPr>
        <p:grpSpPr>
          <a:xfrm>
            <a:off x="2291702" y="3894226"/>
            <a:ext cx="655638" cy="1014642"/>
            <a:chOff x="2286000" y="3894226"/>
            <a:chExt cx="655638" cy="1014642"/>
          </a:xfrm>
        </p:grpSpPr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C6483881-4089-458A-8408-E8553967135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843637">
              <a:off x="2679017" y="3894226"/>
              <a:ext cx="225425" cy="3657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sm"/>
            </a:ln>
            <a:effectLst/>
          </p:spPr>
          <p:txBody>
            <a:bodyPr wrap="none" lIns="0" tIns="0" rIns="0" bIns="0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5F26FDEC-DE0A-4A92-BA4F-635DDCF20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40050" y="4268788"/>
              <a:ext cx="1588" cy="4572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lIns="0" tIns="0" rIns="0" bIns="0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2FE22600-BC5F-48A6-9231-C25C836DB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6000" y="4268788"/>
              <a:ext cx="1588" cy="6400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lIns="0" tIns="0" rIns="0" bIns="0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AD0DB85F-1309-487C-88E4-063C94CAEB9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56363" flipH="1">
              <a:off x="2323196" y="3894226"/>
              <a:ext cx="225425" cy="3657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sm" len="sm"/>
              <a:tailEnd type="triangle" w="sm" len="sm"/>
            </a:ln>
            <a:effectLst/>
          </p:spPr>
          <p:txBody>
            <a:bodyPr wrap="none" lIns="0" tIns="0" rIns="0" bIns="0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33" name="Line 34">
            <a:extLst>
              <a:ext uri="{FF2B5EF4-FFF2-40B4-BE49-F238E27FC236}">
                <a16:creationId xmlns:a16="http://schemas.microsoft.com/office/drawing/2014/main" id="{EFCC0737-0133-45F4-AD24-53BF27EFC1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5840" y="2134758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  <a:headEnd type="none" w="sm" len="sm"/>
            <a:tailEnd type="triangle" w="med" len="med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Text Box 35">
            <a:extLst>
              <a:ext uri="{FF2B5EF4-FFF2-40B4-BE49-F238E27FC236}">
                <a16:creationId xmlns:a16="http://schemas.microsoft.com/office/drawing/2014/main" id="{0B48859B-75A2-44DA-B647-AC104FE4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2613"/>
            <a:ext cx="97462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Sucrose/</a:t>
            </a:r>
          </a:p>
          <a:p>
            <a:pPr algn="l" eaLnBrk="1" hangingPunct="1"/>
            <a:r>
              <a:rPr lang="de-DE" altLang="en-US" b="1" dirty="0">
                <a:effectLst/>
                <a:ea typeface="宋体" panose="02010600030101010101" pitchFamily="2" charset="-122"/>
              </a:rPr>
              <a:t>Glucose</a:t>
            </a:r>
          </a:p>
        </p:txBody>
      </p:sp>
      <p:sp>
        <p:nvSpPr>
          <p:cNvPr id="35" name="Text Box 36">
            <a:extLst>
              <a:ext uri="{FF2B5EF4-FFF2-40B4-BE49-F238E27FC236}">
                <a16:creationId xmlns:a16="http://schemas.microsoft.com/office/drawing/2014/main" id="{F662DA54-B56B-4D5B-9C3E-BE5D0975E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040" y="2415418"/>
            <a:ext cx="10275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de-DE" altLang="zh-CN" sz="1600" b="1" dirty="0">
                <a:solidFill>
                  <a:srgbClr val="FF0000"/>
                </a:solidFill>
                <a:effectLst/>
                <a:ea typeface="宋体" panose="02010600030101010101" pitchFamily="2" charset="-122"/>
              </a:rPr>
              <a:t>G</a:t>
            </a:r>
            <a:r>
              <a:rPr lang="de-DE" altLang="en-US" sz="1600" b="1" dirty="0">
                <a:solidFill>
                  <a:srgbClr val="FF0000"/>
                </a:solidFill>
                <a:effectLst/>
                <a:ea typeface="宋体" panose="02010600030101010101" pitchFamily="2" charset="-122"/>
              </a:rPr>
              <a:t>lycolysis</a:t>
            </a:r>
          </a:p>
        </p:txBody>
      </p:sp>
      <p:sp>
        <p:nvSpPr>
          <p:cNvPr id="36" name="Line 38">
            <a:extLst>
              <a:ext uri="{FF2B5EF4-FFF2-40B4-BE49-F238E27FC236}">
                <a16:creationId xmlns:a16="http://schemas.microsoft.com/office/drawing/2014/main" id="{7F3B9E83-8C52-4BB0-BEF7-4BDA6B717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2942297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Line 39">
            <a:extLst>
              <a:ext uri="{FF2B5EF4-FFF2-40B4-BE49-F238E27FC236}">
                <a16:creationId xmlns:a16="http://schemas.microsoft.com/office/drawing/2014/main" id="{98B53D38-C9E5-4743-AC11-70F6BADFC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13475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8" name="Line 40">
            <a:extLst>
              <a:ext uri="{FF2B5EF4-FFF2-40B4-BE49-F238E27FC236}">
                <a16:creationId xmlns:a16="http://schemas.microsoft.com/office/drawing/2014/main" id="{FB970379-AB91-4CD6-8D14-E1E2C5F2B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1328678"/>
            <a:ext cx="45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F9AE1082-0FE3-41AF-B869-F9EB27F22A8C}"/>
              </a:ext>
            </a:extLst>
          </p:cNvPr>
          <p:cNvSpPr/>
          <p:nvPr/>
        </p:nvSpPr>
        <p:spPr>
          <a:xfrm>
            <a:off x="2176145" y="4793139"/>
            <a:ext cx="1280160" cy="1280160"/>
          </a:xfrm>
          <a:prstGeom prst="arc">
            <a:avLst>
              <a:gd name="adj1" fmla="val 17862945"/>
              <a:gd name="adj2" fmla="val 12667751"/>
            </a:avLst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CC2BAB6-2E7A-40E2-B43B-DBCD5D2920C2}"/>
              </a:ext>
            </a:extLst>
          </p:cNvPr>
          <p:cNvSpPr/>
          <p:nvPr/>
        </p:nvSpPr>
        <p:spPr>
          <a:xfrm>
            <a:off x="2176145" y="4793139"/>
            <a:ext cx="1280160" cy="1280160"/>
          </a:xfrm>
          <a:prstGeom prst="arc">
            <a:avLst>
              <a:gd name="adj1" fmla="val 13417081"/>
              <a:gd name="adj2" fmla="val 16891135"/>
            </a:avLst>
          </a:prstGeom>
          <a:ln w="190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D85A82-FC83-4F4C-9023-D3D321064492}"/>
              </a:ext>
            </a:extLst>
          </p:cNvPr>
          <p:cNvGrpSpPr>
            <a:grpSpLocks noChangeAspect="1"/>
          </p:cNvGrpSpPr>
          <p:nvPr/>
        </p:nvGrpSpPr>
        <p:grpSpPr>
          <a:xfrm>
            <a:off x="4616927" y="1785055"/>
            <a:ext cx="1645920" cy="1645920"/>
            <a:chOff x="7721770" y="2163718"/>
            <a:chExt cx="1280160" cy="1280160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D825484-6EC5-4B1A-97FE-2D190E193974}"/>
                </a:ext>
              </a:extLst>
            </p:cNvPr>
            <p:cNvSpPr/>
            <p:nvPr/>
          </p:nvSpPr>
          <p:spPr>
            <a:xfrm>
              <a:off x="7721770" y="2163718"/>
              <a:ext cx="1280160" cy="1280160"/>
            </a:xfrm>
            <a:prstGeom prst="arc">
              <a:avLst>
                <a:gd name="adj1" fmla="val 275668"/>
                <a:gd name="adj2" fmla="val 8694734"/>
              </a:avLst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FC1E0970-9215-4A3F-8472-12DE57C67A55}"/>
                </a:ext>
              </a:extLst>
            </p:cNvPr>
            <p:cNvSpPr/>
            <p:nvPr/>
          </p:nvSpPr>
          <p:spPr>
            <a:xfrm>
              <a:off x="7721770" y="2163718"/>
              <a:ext cx="1280160" cy="1280160"/>
            </a:xfrm>
            <a:prstGeom prst="arc">
              <a:avLst>
                <a:gd name="adj1" fmla="val 14116061"/>
                <a:gd name="adj2" fmla="val 20715977"/>
              </a:avLst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 Box 54">
            <a:extLst>
              <a:ext uri="{FF2B5EF4-FFF2-40B4-BE49-F238E27FC236}">
                <a16:creationId xmlns:a16="http://schemas.microsoft.com/office/drawing/2014/main" id="{FB67CBA2-6CC4-4EA1-AB85-B3001F49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Central carbon metabolism has a critical role in maize kernel starch accumulation</a:t>
            </a:r>
          </a:p>
        </p:txBody>
      </p:sp>
      <p:sp>
        <p:nvSpPr>
          <p:cNvPr id="46" name="Text Box 71">
            <a:extLst>
              <a:ext uri="{FF2B5EF4-FFF2-40B4-BE49-F238E27FC236}">
                <a16:creationId xmlns:a16="http://schemas.microsoft.com/office/drawing/2014/main" id="{8DB7450B-B325-437D-87D5-AE9C47DDA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113" y="6569715"/>
            <a:ext cx="4052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8" rIns="9143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200" dirty="0" err="1">
                <a:effectLst/>
                <a:ea typeface="宋体" panose="02010600030101010101" pitchFamily="2" charset="-122"/>
              </a:rPr>
              <a:t>Spielbauer</a:t>
            </a:r>
            <a:r>
              <a:rPr lang="en-US" altLang="en-US" sz="1200" dirty="0">
                <a:effectLst/>
                <a:ea typeface="宋体" panose="02010600030101010101" pitchFamily="2" charset="-122"/>
              </a:rPr>
              <a:t> et al. (200</a:t>
            </a:r>
            <a:r>
              <a:rPr lang="en-US" altLang="zh-CN" sz="1200" dirty="0">
                <a:effectLst/>
                <a:ea typeface="宋体" panose="02010600030101010101" pitchFamily="2" charset="-122"/>
              </a:rPr>
              <a:t>6</a:t>
            </a:r>
            <a:r>
              <a:rPr lang="en-US" altLang="en-US" sz="1200" dirty="0">
                <a:effectLst/>
                <a:ea typeface="宋体" panose="02010600030101010101" pitchFamily="2" charset="-122"/>
              </a:rPr>
              <a:t>) </a:t>
            </a:r>
            <a:r>
              <a:rPr lang="en-US" altLang="zh-CN" sz="1200" dirty="0">
                <a:effectLst/>
                <a:ea typeface="宋体" panose="02010600030101010101" pitchFamily="2" charset="-122"/>
              </a:rPr>
              <a:t>P</a:t>
            </a:r>
            <a:r>
              <a:rPr lang="en-US" altLang="en-US" sz="1200" dirty="0">
                <a:effectLst/>
                <a:ea typeface="宋体" panose="02010600030101010101" pitchFamily="2" charset="-122"/>
              </a:rPr>
              <a:t>hytochemistry. 67(14):1460-75.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977898-F5CA-4F14-9923-343EB0DD6DA5}"/>
              </a:ext>
            </a:extLst>
          </p:cNvPr>
          <p:cNvSpPr txBox="1"/>
          <p:nvPr/>
        </p:nvSpPr>
        <p:spPr>
          <a:xfrm>
            <a:off x="7904798" y="1360438"/>
            <a:ext cx="41452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aseline="30000" dirty="0"/>
              <a:t>13</a:t>
            </a:r>
            <a:r>
              <a:rPr lang="en-US" sz="2000" dirty="0"/>
              <a:t>C-glucose labeling studies show that only 20% of maize endosperm starch is synthesized via direct incorporation of sucrose or glucose.</a:t>
            </a:r>
          </a:p>
          <a:p>
            <a:endParaRPr lang="en-US" sz="2000" dirty="0"/>
          </a:p>
          <a:p>
            <a:r>
              <a:rPr lang="en-US" sz="2000" dirty="0"/>
              <a:t>Majority of glucose that is polymerized into starch is resynthesized from: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Glycolysis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Oxidative Pentose Phosphate Pathway (OPPP)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TCA cycle</a:t>
            </a:r>
          </a:p>
        </p:txBody>
      </p:sp>
    </p:spTree>
    <p:extLst>
      <p:ext uri="{BB962C8B-B14F-4D97-AF65-F5344CB8AC3E}">
        <p14:creationId xmlns:p14="http://schemas.microsoft.com/office/powerpoint/2010/main" val="340863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C7B8455-AF39-4E56-A30F-3CE48B5FB3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009229"/>
              </p:ext>
            </p:extLst>
          </p:nvPr>
        </p:nvGraphicFramePr>
        <p:xfrm>
          <a:off x="5845233" y="887974"/>
          <a:ext cx="6176964" cy="4112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54">
            <a:extLst>
              <a:ext uri="{FF2B5EF4-FFF2-40B4-BE49-F238E27FC236}">
                <a16:creationId xmlns:a16="http://schemas.microsoft.com/office/drawing/2014/main" id="{7F795C49-4234-433E-A336-C2CC7FFF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Heat stress alters OPPP metabolite levels in the endosperm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E7029-E8B6-4BFF-BE3E-887D85D6DD9B}"/>
              </a:ext>
            </a:extLst>
          </p:cNvPr>
          <p:cNvSpPr txBox="1"/>
          <p:nvPr/>
        </p:nvSpPr>
        <p:spPr>
          <a:xfrm>
            <a:off x="169802" y="1208789"/>
            <a:ext cx="5145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Metabolomics analysis of endosperm comparing non-stressed to heat stressed plants.</a:t>
            </a:r>
          </a:p>
          <a:p>
            <a:endParaRPr lang="en-US" sz="2000" dirty="0"/>
          </a:p>
          <a:p>
            <a:r>
              <a:rPr lang="en-US" sz="2000" dirty="0"/>
              <a:t>Heat treatment: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decreased levels of 6-phosphogluconate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levels of pentoses such as ribose and xylose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906E86-1BEC-445F-A023-A43DAE3E15B8}"/>
              </a:ext>
            </a:extLst>
          </p:cNvPr>
          <p:cNvSpPr txBox="1"/>
          <p:nvPr/>
        </p:nvSpPr>
        <p:spPr>
          <a:xfrm>
            <a:off x="8983608" y="6536575"/>
            <a:ext cx="3038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Boehlein</a:t>
            </a:r>
            <a:r>
              <a:rPr lang="en-US" sz="1400" dirty="0"/>
              <a:t> et al. (2019) Plant J. 99:23-40.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44E3E-A689-4BBD-B463-1F23AB10D1BE}"/>
              </a:ext>
            </a:extLst>
          </p:cNvPr>
          <p:cNvSpPr txBox="1"/>
          <p:nvPr/>
        </p:nvSpPr>
        <p:spPr>
          <a:xfrm>
            <a:off x="6010275" y="527285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W22 inbred grown at 28°C day and 18°C night.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Hand pollinated to ensure maximal kernel set.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Apply heat stress starting 12 days after pollination (DAP).</a:t>
            </a:r>
          </a:p>
        </p:txBody>
      </p:sp>
    </p:spTree>
    <p:extLst>
      <p:ext uri="{BB962C8B-B14F-4D97-AF65-F5344CB8AC3E}">
        <p14:creationId xmlns:p14="http://schemas.microsoft.com/office/powerpoint/2010/main" val="304723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092" y="1615278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 err="1"/>
              <a:t>PPi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417053" y="1822480"/>
            <a:ext cx="27058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ATP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59276" y="1005840"/>
            <a:ext cx="3532024" cy="4754880"/>
          </a:xfrm>
          <a:prstGeom prst="roundRect">
            <a:avLst>
              <a:gd name="adj" fmla="val 2348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436844" y="1133616"/>
            <a:ext cx="566181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Sucrose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852" y="1890621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Glucose-1-P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852" y="2563387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Glucose-6-P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0119" y="1133616"/>
            <a:ext cx="94109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ADP-Glucose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8643" y="1133616"/>
            <a:ext cx="941090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ADP-Glucose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0720" y="1133616"/>
            <a:ext cx="456855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Starch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43107" y="1890621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Glucose-1-P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43107" y="2496712"/>
            <a:ext cx="87216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Glucose-6-P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719934" y="1353234"/>
            <a:ext cx="0" cy="5486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719934" y="2112261"/>
            <a:ext cx="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4379188" y="1353234"/>
            <a:ext cx="0" cy="54864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4379188" y="2112261"/>
            <a:ext cx="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1219026" y="1353234"/>
            <a:ext cx="548640" cy="54864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4953661" y="1241338"/>
            <a:ext cx="731520" cy="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554393" y="1241338"/>
            <a:ext cx="1280160" cy="0"/>
          </a:xfrm>
          <a:prstGeom prst="straightConnector1">
            <a:avLst/>
          </a:prstGeom>
          <a:ln w="28575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768073" y="1124946"/>
            <a:ext cx="548640" cy="23278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BT1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9304" y="3565231"/>
            <a:ext cx="733599" cy="215444"/>
          </a:xfrm>
          <a:prstGeom prst="rect">
            <a:avLst/>
          </a:prstGeom>
          <a:solidFill>
            <a:schemeClr val="accent2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Pentose-P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20344" y="2810257"/>
            <a:ext cx="1025665" cy="215444"/>
          </a:xfrm>
          <a:prstGeom prst="rect">
            <a:avLst/>
          </a:prstGeom>
          <a:solidFill>
            <a:schemeClr val="accent1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6-P Gluconate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5127" y="866774"/>
            <a:ext cx="6441422" cy="5029200"/>
          </a:xfrm>
          <a:prstGeom prst="roundRect">
            <a:avLst>
              <a:gd name="adj" fmla="val 2927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31" name="Arc 30"/>
          <p:cNvSpPr/>
          <p:nvPr/>
        </p:nvSpPr>
        <p:spPr>
          <a:xfrm>
            <a:off x="4127482" y="2602852"/>
            <a:ext cx="1436390" cy="1436390"/>
          </a:xfrm>
          <a:prstGeom prst="arc">
            <a:avLst>
              <a:gd name="adj1" fmla="val 2538899"/>
              <a:gd name="adj2" fmla="val 13533899"/>
            </a:avLst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3908945" y="4293213"/>
            <a:ext cx="58355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Triose-P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rot="16200000">
            <a:off x="2926080" y="4714012"/>
            <a:ext cx="0" cy="640080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214721" y="4628401"/>
            <a:ext cx="53540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NADPH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49853" y="4865915"/>
            <a:ext cx="423193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NADP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43754" y="4926330"/>
            <a:ext cx="5157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Malate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11680" y="4926330"/>
            <a:ext cx="5157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Malate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675BF15-9AED-4A91-947E-BD73C76362B2}"/>
              </a:ext>
            </a:extLst>
          </p:cNvPr>
          <p:cNvGrpSpPr/>
          <p:nvPr/>
        </p:nvGrpSpPr>
        <p:grpSpPr>
          <a:xfrm>
            <a:off x="4127482" y="1660549"/>
            <a:ext cx="1656857" cy="2378693"/>
            <a:chOff x="4127482" y="1660549"/>
            <a:chExt cx="1656857" cy="2378693"/>
          </a:xfrm>
        </p:grpSpPr>
        <p:sp>
          <p:nvSpPr>
            <p:cNvPr id="25" name="TextBox 24"/>
            <p:cNvSpPr txBox="1"/>
            <p:nvPr/>
          </p:nvSpPr>
          <p:spPr>
            <a:xfrm>
              <a:off x="4791638" y="2220886"/>
              <a:ext cx="42319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48936" y="2294071"/>
              <a:ext cx="53540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NADPH</a:t>
              </a:r>
            </a:p>
          </p:txBody>
        </p:sp>
        <p:sp>
          <p:nvSpPr>
            <p:cNvPr id="30" name="Arc 29"/>
            <p:cNvSpPr/>
            <p:nvPr/>
          </p:nvSpPr>
          <p:spPr>
            <a:xfrm rot="11760000">
              <a:off x="5050423" y="1660549"/>
              <a:ext cx="365760" cy="1005840"/>
            </a:xfrm>
            <a:prstGeom prst="arc">
              <a:avLst>
                <a:gd name="adj1" fmla="val 14730085"/>
                <a:gd name="adj2" fmla="val 17552442"/>
              </a:avLst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  <p:sp>
          <p:nvSpPr>
            <p:cNvPr id="38" name="Arc 37"/>
            <p:cNvSpPr/>
            <p:nvPr/>
          </p:nvSpPr>
          <p:spPr>
            <a:xfrm>
              <a:off x="4127482" y="2602852"/>
              <a:ext cx="1436390" cy="1436390"/>
            </a:xfrm>
            <a:prstGeom prst="arc">
              <a:avLst>
                <a:gd name="adj1" fmla="val 16094701"/>
                <a:gd name="adj2" fmla="val 18853288"/>
              </a:avLst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509F7E8-256B-4429-82DE-AF49DED5EEB8}"/>
              </a:ext>
            </a:extLst>
          </p:cNvPr>
          <p:cNvGrpSpPr/>
          <p:nvPr/>
        </p:nvGrpSpPr>
        <p:grpSpPr>
          <a:xfrm>
            <a:off x="4127482" y="2598633"/>
            <a:ext cx="2353049" cy="1436390"/>
            <a:chOff x="4127482" y="2608355"/>
            <a:chExt cx="2353049" cy="1436390"/>
          </a:xfrm>
        </p:grpSpPr>
        <p:sp>
          <p:nvSpPr>
            <p:cNvPr id="39" name="Arc 38"/>
            <p:cNvSpPr/>
            <p:nvPr/>
          </p:nvSpPr>
          <p:spPr>
            <a:xfrm>
              <a:off x="4127482" y="2608355"/>
              <a:ext cx="1436390" cy="1436390"/>
            </a:xfrm>
            <a:prstGeom prst="arc">
              <a:avLst>
                <a:gd name="adj1" fmla="val 20191800"/>
                <a:gd name="adj2" fmla="val 1170772"/>
              </a:avLst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911611" y="3049419"/>
              <a:ext cx="42319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917824" y="3314615"/>
              <a:ext cx="535403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i="1" dirty="0"/>
                <a:t>NADPH</a:t>
              </a:r>
            </a:p>
          </p:txBody>
        </p:sp>
        <p:sp>
          <p:nvSpPr>
            <p:cNvPr id="42" name="Arc 41"/>
            <p:cNvSpPr/>
            <p:nvPr/>
          </p:nvSpPr>
          <p:spPr>
            <a:xfrm rot="16200000">
              <a:off x="5886171" y="2830284"/>
              <a:ext cx="274320" cy="914400"/>
            </a:xfrm>
            <a:prstGeom prst="arc">
              <a:avLst>
                <a:gd name="adj1" fmla="val 13589498"/>
                <a:gd name="adj2" fmla="val 18672297"/>
              </a:avLst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0" tIns="0" rIns="0" bIns="0" rtlCol="0" anchor="ctr" anchorCtr="0"/>
            <a:lstStyle/>
            <a:p>
              <a:pPr algn="ctr"/>
              <a:endParaRPr lang="en-US" sz="1400"/>
            </a:p>
          </p:txBody>
        </p:sp>
      </p:grpSp>
      <p:cxnSp>
        <p:nvCxnSpPr>
          <p:cNvPr id="53" name="Straight Arrow Connector 52"/>
          <p:cNvCxnSpPr/>
          <p:nvPr/>
        </p:nvCxnSpPr>
        <p:spPr>
          <a:xfrm rot="5400000">
            <a:off x="3770169" y="4532961"/>
            <a:ext cx="365760" cy="36576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/>
        </p:nvSpPr>
        <p:spPr>
          <a:xfrm rot="7980000" flipH="1" flipV="1">
            <a:off x="4084562" y="4594396"/>
            <a:ext cx="365760" cy="822960"/>
          </a:xfrm>
          <a:prstGeom prst="arc">
            <a:avLst>
              <a:gd name="adj1" fmla="val 14730085"/>
              <a:gd name="adj2" fmla="val 18096729"/>
            </a:avLst>
          </a:prstGeom>
          <a:ln>
            <a:solidFill>
              <a:schemeClr val="tx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5" name="Arc 54"/>
          <p:cNvSpPr/>
          <p:nvPr/>
        </p:nvSpPr>
        <p:spPr>
          <a:xfrm>
            <a:off x="4167001" y="3950070"/>
            <a:ext cx="574556" cy="574556"/>
          </a:xfrm>
          <a:prstGeom prst="arc">
            <a:avLst>
              <a:gd name="adj1" fmla="val 11003045"/>
              <a:gd name="adj2" fmla="val 17002175"/>
            </a:avLst>
          </a:prstGeom>
          <a:ln>
            <a:solidFill>
              <a:schemeClr val="tx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6" name="Arc 55"/>
          <p:cNvSpPr/>
          <p:nvPr/>
        </p:nvSpPr>
        <p:spPr>
          <a:xfrm rot="18960000">
            <a:off x="1652066" y="1498882"/>
            <a:ext cx="401347" cy="909002"/>
          </a:xfrm>
          <a:prstGeom prst="arc">
            <a:avLst>
              <a:gd name="adj1" fmla="val 14637551"/>
              <a:gd name="adj2" fmla="val 18337269"/>
            </a:avLst>
          </a:prstGeom>
          <a:ln w="28575">
            <a:solidFill>
              <a:schemeClr val="tx1"/>
            </a:solidFill>
            <a:headEnd type="none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7" name="Arc 56"/>
          <p:cNvSpPr/>
          <p:nvPr/>
        </p:nvSpPr>
        <p:spPr>
          <a:xfrm rot="16200000">
            <a:off x="4723901" y="1155650"/>
            <a:ext cx="274320" cy="914400"/>
          </a:xfrm>
          <a:prstGeom prst="arc">
            <a:avLst>
              <a:gd name="adj1" fmla="val 15001541"/>
              <a:gd name="adj2" fmla="val 17479230"/>
            </a:avLst>
          </a:prstGeom>
          <a:ln w="6350">
            <a:solidFill>
              <a:schemeClr val="bg1">
                <a:lumMod val="50000"/>
              </a:scheme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58" name="TextBox 57"/>
          <p:cNvSpPr txBox="1"/>
          <p:nvPr/>
        </p:nvSpPr>
        <p:spPr>
          <a:xfrm>
            <a:off x="4600001" y="1602093"/>
            <a:ext cx="27058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/>
              <a:t>ATP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600001" y="1418750"/>
            <a:ext cx="227626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i="1" dirty="0" err="1"/>
              <a:t>PPi</a:t>
            </a:r>
            <a:endParaRPr lang="en-US" sz="14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5111237" y="3173655"/>
            <a:ext cx="415177" cy="215444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73560" y="3262412"/>
            <a:ext cx="916918" cy="215444"/>
          </a:xfrm>
          <a:prstGeom prst="rect">
            <a:avLst/>
          </a:prstGeom>
          <a:solidFill>
            <a:schemeClr val="accent4"/>
          </a:solidFill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b="1" dirty="0"/>
              <a:t>PGD1, PGD2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886602" y="5545276"/>
            <a:ext cx="1552284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/>
              <a:t>Heterotrophic Plastid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249754" y="5545276"/>
            <a:ext cx="539378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/>
              <a:t>Cytosol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155" y="4293213"/>
            <a:ext cx="583557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/>
              <a:t>Triose-P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719934" y="2898633"/>
            <a:ext cx="0" cy="1313436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>
            <a:off x="1091353" y="4400935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2768073" y="4263775"/>
            <a:ext cx="548640" cy="2743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TPT</a:t>
            </a:r>
          </a:p>
        </p:txBody>
      </p:sp>
      <p:sp>
        <p:nvSpPr>
          <p:cNvPr id="68" name="Text Box 54"/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Heat sensitive metabolites are related to the second oxidative reaction of OPPP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3249" y="857250"/>
            <a:ext cx="5028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6-phosphogluconate is the substrate for 6-phosphogluconate dehydrogenase (6PGDH).</a:t>
            </a:r>
          </a:p>
          <a:p>
            <a:endParaRPr lang="en-US" dirty="0"/>
          </a:p>
          <a:p>
            <a:r>
              <a:rPr lang="en-US" dirty="0"/>
              <a:t>6PGDH product is the </a:t>
            </a:r>
            <a:r>
              <a:rPr lang="en-US" dirty="0" err="1"/>
              <a:t>ketopentose</a:t>
            </a:r>
            <a:r>
              <a:rPr lang="en-US" dirty="0"/>
              <a:t>, ribulose-5-P, which is converted to </a:t>
            </a:r>
            <a:r>
              <a:rPr lang="en-US" dirty="0" err="1"/>
              <a:t>aldopentoses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 plants, the oxidative section of the OPPP is found in both the cytosol and plastid.</a:t>
            </a:r>
          </a:p>
          <a:p>
            <a:endParaRPr lang="en-US" dirty="0"/>
          </a:p>
          <a:p>
            <a:r>
              <a:rPr lang="en-US" dirty="0"/>
              <a:t>Maize has three 6PGDH isozymes: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PGD1 &amp; PGD2 are cytosolic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PGD3 is </a:t>
            </a:r>
            <a:r>
              <a:rPr lang="en-US" dirty="0" err="1"/>
              <a:t>plastidic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0" y="6517595"/>
            <a:ext cx="399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Spielbauer et al., 2013 J. Exp. Botany 64:2231–2242.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FB876A-C05D-46B5-908F-C26EDB78C912}"/>
              </a:ext>
            </a:extLst>
          </p:cNvPr>
          <p:cNvGrpSpPr/>
          <p:nvPr/>
        </p:nvGrpSpPr>
        <p:grpSpPr>
          <a:xfrm>
            <a:off x="616250" y="1761105"/>
            <a:ext cx="2353049" cy="2378693"/>
            <a:chOff x="616250" y="1656330"/>
            <a:chExt cx="2353049" cy="2378693"/>
          </a:xfrm>
        </p:grpSpPr>
        <p:sp>
          <p:nvSpPr>
            <p:cNvPr id="45" name="TextBox 44"/>
            <p:cNvSpPr txBox="1"/>
            <p:nvPr/>
          </p:nvSpPr>
          <p:spPr>
            <a:xfrm>
              <a:off x="1729354" y="3565231"/>
              <a:ext cx="733599" cy="21544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dirty="0"/>
                <a:t>Pentose-P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96128" y="2810257"/>
              <a:ext cx="1025665" cy="21544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400" dirty="0"/>
                <a:t>6-P Gluconate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904B4DF-70B8-416F-AD6C-B8BB1591F6D5}"/>
                </a:ext>
              </a:extLst>
            </p:cNvPr>
            <p:cNvGrpSpPr/>
            <p:nvPr/>
          </p:nvGrpSpPr>
          <p:grpSpPr>
            <a:xfrm>
              <a:off x="616250" y="2598633"/>
              <a:ext cx="2353049" cy="1436390"/>
              <a:chOff x="4279882" y="2760755"/>
              <a:chExt cx="2353049" cy="1436390"/>
            </a:xfrm>
          </p:grpSpPr>
          <p:sp>
            <p:nvSpPr>
              <p:cNvPr id="71" name="Arc 70">
                <a:extLst>
                  <a:ext uri="{FF2B5EF4-FFF2-40B4-BE49-F238E27FC236}">
                    <a16:creationId xmlns:a16="http://schemas.microsoft.com/office/drawing/2014/main" id="{5D940815-6298-410C-8049-1193B9BD6D95}"/>
                  </a:ext>
                </a:extLst>
              </p:cNvPr>
              <p:cNvSpPr/>
              <p:nvPr/>
            </p:nvSpPr>
            <p:spPr>
              <a:xfrm>
                <a:off x="4279882" y="2760755"/>
                <a:ext cx="1436390" cy="1436390"/>
              </a:xfrm>
              <a:prstGeom prst="arc">
                <a:avLst>
                  <a:gd name="adj1" fmla="val 20191800"/>
                  <a:gd name="adj2" fmla="val 1170772"/>
                </a:avLst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6ABEF2D-9982-47B4-885E-921E579701FC}"/>
                  </a:ext>
                </a:extLst>
              </p:cNvPr>
              <p:cNvSpPr txBox="1"/>
              <p:nvPr/>
            </p:nvSpPr>
            <p:spPr>
              <a:xfrm>
                <a:off x="6064011" y="3201819"/>
                <a:ext cx="42319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34E402A-6F97-4E30-B1C2-B5179E64ABD6}"/>
                  </a:ext>
                </a:extLst>
              </p:cNvPr>
              <p:cNvSpPr txBox="1"/>
              <p:nvPr/>
            </p:nvSpPr>
            <p:spPr>
              <a:xfrm>
                <a:off x="6070224" y="3467015"/>
                <a:ext cx="5354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NADPH</a:t>
                </a:r>
              </a:p>
            </p:txBody>
          </p: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74D9AA45-F954-460E-B41E-8A3E542E3ECA}"/>
                  </a:ext>
                </a:extLst>
              </p:cNvPr>
              <p:cNvSpPr/>
              <p:nvPr/>
            </p:nvSpPr>
            <p:spPr>
              <a:xfrm rot="16200000">
                <a:off x="6038571" y="2982684"/>
                <a:ext cx="274320" cy="914400"/>
              </a:xfrm>
              <a:prstGeom prst="arc">
                <a:avLst>
                  <a:gd name="adj1" fmla="val 13589498"/>
                  <a:gd name="adj2" fmla="val 18672297"/>
                </a:avLst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FB35570-5BF7-45C4-B6D5-901E1F3611BE}"/>
                </a:ext>
              </a:extLst>
            </p:cNvPr>
            <p:cNvGrpSpPr/>
            <p:nvPr/>
          </p:nvGrpSpPr>
          <p:grpSpPr>
            <a:xfrm>
              <a:off x="616250" y="1656330"/>
              <a:ext cx="1656857" cy="2378693"/>
              <a:chOff x="4127482" y="1660549"/>
              <a:chExt cx="1656857" cy="2378693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602ABBC-9B39-4931-84B7-F86B1966E9CB}"/>
                  </a:ext>
                </a:extLst>
              </p:cNvPr>
              <p:cNvSpPr txBox="1"/>
              <p:nvPr/>
            </p:nvSpPr>
            <p:spPr>
              <a:xfrm>
                <a:off x="4791638" y="2220886"/>
                <a:ext cx="42319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3E71B8B-13C2-436B-A2A1-E65D9D921619}"/>
                  </a:ext>
                </a:extLst>
              </p:cNvPr>
              <p:cNvSpPr txBox="1"/>
              <p:nvPr/>
            </p:nvSpPr>
            <p:spPr>
              <a:xfrm>
                <a:off x="5248936" y="2294071"/>
                <a:ext cx="53540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1400" i="1" dirty="0"/>
                  <a:t>NADPH</a:t>
                </a:r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FABBA436-9A4B-4C85-9D62-F27B52684A07}"/>
                  </a:ext>
                </a:extLst>
              </p:cNvPr>
              <p:cNvSpPr/>
              <p:nvPr/>
            </p:nvSpPr>
            <p:spPr>
              <a:xfrm rot="11760000">
                <a:off x="5050423" y="1660549"/>
                <a:ext cx="365760" cy="1005840"/>
              </a:xfrm>
              <a:prstGeom prst="arc">
                <a:avLst>
                  <a:gd name="adj1" fmla="val 14730085"/>
                  <a:gd name="adj2" fmla="val 17552442"/>
                </a:avLst>
              </a:prstGeom>
              <a:ln>
                <a:solidFill>
                  <a:schemeClr val="tx1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747841EE-D4FE-4381-856E-E1B1CDFF815F}"/>
                  </a:ext>
                </a:extLst>
              </p:cNvPr>
              <p:cNvSpPr/>
              <p:nvPr/>
            </p:nvSpPr>
            <p:spPr>
              <a:xfrm>
                <a:off x="4127482" y="2602852"/>
                <a:ext cx="1436390" cy="1436390"/>
              </a:xfrm>
              <a:prstGeom prst="arc">
                <a:avLst>
                  <a:gd name="adj1" fmla="val 16094701"/>
                  <a:gd name="adj2" fmla="val 18853288"/>
                </a:avLst>
              </a:prstGeom>
              <a:ln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 anchorCtr="0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84" name="Arc 83">
            <a:extLst>
              <a:ext uri="{FF2B5EF4-FFF2-40B4-BE49-F238E27FC236}">
                <a16:creationId xmlns:a16="http://schemas.microsoft.com/office/drawing/2014/main" id="{6C174B2A-9920-493B-9CD0-74042DDFC2B9}"/>
              </a:ext>
            </a:extLst>
          </p:cNvPr>
          <p:cNvSpPr/>
          <p:nvPr/>
        </p:nvSpPr>
        <p:spPr>
          <a:xfrm>
            <a:off x="794255" y="2180935"/>
            <a:ext cx="3566160" cy="822960"/>
          </a:xfrm>
          <a:prstGeom prst="arc">
            <a:avLst>
              <a:gd name="adj1" fmla="val 11006731"/>
              <a:gd name="adj2" fmla="val 21381960"/>
            </a:avLst>
          </a:prstGeom>
          <a:ln>
            <a:solidFill>
              <a:schemeClr val="tx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 anchorCtr="0"/>
          <a:lstStyle/>
          <a:p>
            <a:pPr algn="ctr"/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2806756" y="2086600"/>
            <a:ext cx="548640" cy="2355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GPT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35431" y="1490046"/>
            <a:ext cx="643381" cy="21544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SH2, BT2</a:t>
            </a:r>
          </a:p>
        </p:txBody>
      </p:sp>
    </p:spTree>
    <p:extLst>
      <p:ext uri="{BB962C8B-B14F-4D97-AF65-F5344CB8AC3E}">
        <p14:creationId xmlns:p14="http://schemas.microsoft.com/office/powerpoint/2010/main" val="171957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9619FB8-E5C3-40DB-BD36-CC4C0B09B5C7}"/>
              </a:ext>
            </a:extLst>
          </p:cNvPr>
          <p:cNvGrpSpPr>
            <a:grpSpLocks noChangeAspect="1"/>
          </p:cNvGrpSpPr>
          <p:nvPr/>
        </p:nvGrpSpPr>
        <p:grpSpPr>
          <a:xfrm>
            <a:off x="93695" y="978510"/>
            <a:ext cx="5929071" cy="5084826"/>
            <a:chOff x="1789179" y="1500310"/>
            <a:chExt cx="3177902" cy="2725397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A2B8938-B47D-4493-BB51-73002F3393AA}"/>
                </a:ext>
              </a:extLst>
            </p:cNvPr>
            <p:cNvSpPr/>
            <p:nvPr/>
          </p:nvSpPr>
          <p:spPr>
            <a:xfrm rot="21019135">
              <a:off x="1789179" y="1500310"/>
              <a:ext cx="2307501" cy="125725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3A957F7-044F-415E-A81A-EF7B37697A9C}"/>
                </a:ext>
              </a:extLst>
            </p:cNvPr>
            <p:cNvSpPr/>
            <p:nvPr/>
          </p:nvSpPr>
          <p:spPr>
            <a:xfrm rot="21310864">
              <a:off x="2001064" y="3006750"/>
              <a:ext cx="2966017" cy="121895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D4C896-C355-43CF-BBE6-524C5A19BEF3}"/>
                </a:ext>
              </a:extLst>
            </p:cNvPr>
            <p:cNvSpPr txBox="1"/>
            <p:nvPr/>
          </p:nvSpPr>
          <p:spPr>
            <a:xfrm>
              <a:off x="2234748" y="1918773"/>
              <a:ext cx="674256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Populus 656743*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8C594F0-DF9D-4D3B-9FFB-34A0355AE204}"/>
                </a:ext>
              </a:extLst>
            </p:cNvPr>
            <p:cNvSpPr txBox="1"/>
            <p:nvPr/>
          </p:nvSpPr>
          <p:spPr>
            <a:xfrm>
              <a:off x="2072020" y="2057524"/>
              <a:ext cx="585107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Spinach </a:t>
              </a:r>
              <a:r>
                <a:rPr lang="en-US" sz="1400" dirty="0" err="1"/>
                <a:t>PGDc</a:t>
              </a:r>
              <a:r>
                <a:rPr lang="en-US" sz="1400" dirty="0"/>
                <a:t>*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0A8F041-BD7B-45FD-816E-7ED230FF5408}"/>
                </a:ext>
              </a:extLst>
            </p:cNvPr>
            <p:cNvSpPr txBox="1"/>
            <p:nvPr/>
          </p:nvSpPr>
          <p:spPr>
            <a:xfrm>
              <a:off x="1929628" y="2263179"/>
              <a:ext cx="473550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At3g02360*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A4DEA5-F44D-4740-919B-629C8B90F984}"/>
                </a:ext>
              </a:extLst>
            </p:cNvPr>
            <p:cNvSpPr txBox="1"/>
            <p:nvPr/>
          </p:nvSpPr>
          <p:spPr>
            <a:xfrm>
              <a:off x="1951669" y="2430391"/>
              <a:ext cx="674256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Populus 837012*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C1172A-A685-4EB1-BA80-8A1FCD1DA542}"/>
                </a:ext>
              </a:extLst>
            </p:cNvPr>
            <p:cNvSpPr txBox="1"/>
            <p:nvPr/>
          </p:nvSpPr>
          <p:spPr>
            <a:xfrm rot="17700000">
              <a:off x="3088055" y="1721831"/>
              <a:ext cx="537851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Os06g02144*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A642ED7-98A7-4729-B623-28B65F0C06C1}"/>
                </a:ext>
              </a:extLst>
            </p:cNvPr>
            <p:cNvSpPr txBox="1"/>
            <p:nvPr/>
          </p:nvSpPr>
          <p:spPr>
            <a:xfrm rot="21000000">
              <a:off x="3496667" y="2058329"/>
              <a:ext cx="531837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Sb10g001050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B636103-5EBB-44E9-A728-27D626B7739F}"/>
                </a:ext>
              </a:extLst>
            </p:cNvPr>
            <p:cNvSpPr txBox="1"/>
            <p:nvPr/>
          </p:nvSpPr>
          <p:spPr>
            <a:xfrm rot="21000000">
              <a:off x="3521577" y="1952356"/>
              <a:ext cx="340238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ZmPGD2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AC5299-8D9E-485F-8779-DBEE375D4F28}"/>
                </a:ext>
              </a:extLst>
            </p:cNvPr>
            <p:cNvSpPr txBox="1"/>
            <p:nvPr/>
          </p:nvSpPr>
          <p:spPr>
            <a:xfrm rot="17700000">
              <a:off x="3259347" y="1821728"/>
              <a:ext cx="388353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ZmPGD1*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D33657C-32AB-4DE3-857B-EA337381EC55}"/>
                </a:ext>
              </a:extLst>
            </p:cNvPr>
            <p:cNvSpPr txBox="1"/>
            <p:nvPr/>
          </p:nvSpPr>
          <p:spPr>
            <a:xfrm>
              <a:off x="4241036" y="3585092"/>
              <a:ext cx="531837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Sb05g016740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5946C42-F0B8-43BC-ACB7-BBA9C7A8EE83}"/>
                </a:ext>
              </a:extLst>
            </p:cNvPr>
            <p:cNvSpPr txBox="1"/>
            <p:nvPr/>
          </p:nvSpPr>
          <p:spPr>
            <a:xfrm>
              <a:off x="3158542" y="3899952"/>
              <a:ext cx="547303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Spinach </a:t>
              </a:r>
              <a:r>
                <a:rPr lang="en-US" sz="1400" dirty="0" err="1"/>
                <a:t>PGDp</a:t>
              </a:r>
              <a:endParaRPr lang="en-US" sz="1400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8AEFF3-C49B-4B93-9F0D-0813461642C1}"/>
                </a:ext>
              </a:extLst>
            </p:cNvPr>
            <p:cNvSpPr txBox="1"/>
            <p:nvPr/>
          </p:nvSpPr>
          <p:spPr>
            <a:xfrm>
              <a:off x="2507604" y="3980335"/>
              <a:ext cx="626142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Populus 640402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1ED1C3-5453-48FE-8F2D-B22C44D65FC5}"/>
                </a:ext>
              </a:extLst>
            </p:cNvPr>
            <p:cNvSpPr txBox="1"/>
            <p:nvPr/>
          </p:nvSpPr>
          <p:spPr>
            <a:xfrm>
              <a:off x="2100140" y="3553821"/>
              <a:ext cx="425435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At1g64190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6E4BFA3-A01F-401C-A2A0-76B665053C04}"/>
                </a:ext>
              </a:extLst>
            </p:cNvPr>
            <p:cNvSpPr txBox="1"/>
            <p:nvPr/>
          </p:nvSpPr>
          <p:spPr>
            <a:xfrm>
              <a:off x="2284747" y="3651816"/>
              <a:ext cx="425435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At5g41670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1C42F36-CC83-497A-A19A-2D45D353E482}"/>
                </a:ext>
              </a:extLst>
            </p:cNvPr>
            <p:cNvSpPr txBox="1"/>
            <p:nvPr/>
          </p:nvSpPr>
          <p:spPr>
            <a:xfrm>
              <a:off x="2285088" y="3884191"/>
              <a:ext cx="626142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Populus 799988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6BBE55-F500-46B5-B1D2-F65E87EDAEFF}"/>
                </a:ext>
              </a:extLst>
            </p:cNvPr>
            <p:cNvSpPr txBox="1"/>
            <p:nvPr/>
          </p:nvSpPr>
          <p:spPr>
            <a:xfrm>
              <a:off x="4393877" y="3496344"/>
              <a:ext cx="340238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ZmPGD3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D0FBD9-D2D8-4065-AB56-2B2E09FBFB93}"/>
                </a:ext>
              </a:extLst>
            </p:cNvPr>
            <p:cNvSpPr txBox="1"/>
            <p:nvPr/>
          </p:nvSpPr>
          <p:spPr>
            <a:xfrm>
              <a:off x="4355642" y="3331042"/>
              <a:ext cx="489737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Os11g29400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D4981F6-590D-457B-9B5B-FF371F3923A5}"/>
                </a:ext>
              </a:extLst>
            </p:cNvPr>
            <p:cNvSpPr txBox="1"/>
            <p:nvPr/>
          </p:nvSpPr>
          <p:spPr>
            <a:xfrm>
              <a:off x="3663777" y="2763660"/>
              <a:ext cx="170978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0.02</a:t>
              </a:r>
            </a:p>
          </p:txBody>
        </p:sp>
        <p:sp>
          <p:nvSpPr>
            <p:cNvPr id="64" name="Freeform 109">
              <a:extLst>
                <a:ext uri="{FF2B5EF4-FFF2-40B4-BE49-F238E27FC236}">
                  <a16:creationId xmlns:a16="http://schemas.microsoft.com/office/drawing/2014/main" id="{C6944CFA-D55D-412C-A629-55AE08744BB2}"/>
                </a:ext>
              </a:extLst>
            </p:cNvPr>
            <p:cNvSpPr/>
            <p:nvPr/>
          </p:nvSpPr>
          <p:spPr>
            <a:xfrm rot="2160084">
              <a:off x="2432638" y="2371506"/>
              <a:ext cx="396087" cy="162111"/>
            </a:xfrm>
            <a:custGeom>
              <a:avLst/>
              <a:gdLst>
                <a:gd name="connsiteX0" fmla="*/ 0 w 1128713"/>
                <a:gd name="connsiteY0" fmla="*/ 273843 h 461962"/>
                <a:gd name="connsiteX1" fmla="*/ 1128713 w 1128713"/>
                <a:gd name="connsiteY1" fmla="*/ 0 h 461962"/>
                <a:gd name="connsiteX2" fmla="*/ 509588 w 1128713"/>
                <a:gd name="connsiteY2" fmla="*/ 461962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8713" h="461962">
                  <a:moveTo>
                    <a:pt x="0" y="273843"/>
                  </a:moveTo>
                  <a:lnTo>
                    <a:pt x="1128713" y="0"/>
                  </a:lnTo>
                  <a:lnTo>
                    <a:pt x="509588" y="46196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Freeform 110">
              <a:extLst>
                <a:ext uri="{FF2B5EF4-FFF2-40B4-BE49-F238E27FC236}">
                  <a16:creationId xmlns:a16="http://schemas.microsoft.com/office/drawing/2014/main" id="{D2B6868B-837A-41CB-A0E0-2D15C0183F0C}"/>
                </a:ext>
              </a:extLst>
            </p:cNvPr>
            <p:cNvSpPr/>
            <p:nvPr/>
          </p:nvSpPr>
          <p:spPr>
            <a:xfrm rot="2160084">
              <a:off x="2592395" y="2142433"/>
              <a:ext cx="441211" cy="240660"/>
            </a:xfrm>
            <a:custGeom>
              <a:avLst/>
              <a:gdLst>
                <a:gd name="connsiteX0" fmla="*/ 0 w 1257300"/>
                <a:gd name="connsiteY0" fmla="*/ 500062 h 685800"/>
                <a:gd name="connsiteX1" fmla="*/ 1257300 w 1257300"/>
                <a:gd name="connsiteY1" fmla="*/ 685800 h 685800"/>
                <a:gd name="connsiteX2" fmla="*/ 121444 w 1257300"/>
                <a:gd name="connsiteY2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7300" h="685800">
                  <a:moveTo>
                    <a:pt x="0" y="500062"/>
                  </a:moveTo>
                  <a:lnTo>
                    <a:pt x="1257300" y="685800"/>
                  </a:lnTo>
                  <a:lnTo>
                    <a:pt x="12144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Freeform 111">
              <a:extLst>
                <a:ext uri="{FF2B5EF4-FFF2-40B4-BE49-F238E27FC236}">
                  <a16:creationId xmlns:a16="http://schemas.microsoft.com/office/drawing/2014/main" id="{BAB3C536-069B-49FA-98BA-51C48327AD43}"/>
                </a:ext>
              </a:extLst>
            </p:cNvPr>
            <p:cNvSpPr/>
            <p:nvPr/>
          </p:nvSpPr>
          <p:spPr>
            <a:xfrm rot="2160084">
              <a:off x="3393670" y="2060192"/>
              <a:ext cx="51809" cy="185509"/>
            </a:xfrm>
            <a:custGeom>
              <a:avLst/>
              <a:gdLst>
                <a:gd name="connsiteX0" fmla="*/ 78581 w 147637"/>
                <a:gd name="connsiteY0" fmla="*/ 0 h 528637"/>
                <a:gd name="connsiteX1" fmla="*/ 0 w 147637"/>
                <a:gd name="connsiteY1" fmla="*/ 528637 h 528637"/>
                <a:gd name="connsiteX2" fmla="*/ 147637 w 147637"/>
                <a:gd name="connsiteY2" fmla="*/ 290512 h 528637"/>
                <a:gd name="connsiteX3" fmla="*/ 147637 w 147637"/>
                <a:gd name="connsiteY3" fmla="*/ 290512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637" h="528637">
                  <a:moveTo>
                    <a:pt x="78581" y="0"/>
                  </a:moveTo>
                  <a:lnTo>
                    <a:pt x="0" y="528637"/>
                  </a:lnTo>
                  <a:lnTo>
                    <a:pt x="147637" y="290512"/>
                  </a:lnTo>
                  <a:lnTo>
                    <a:pt x="147637" y="29051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67" name="Freeform 112">
              <a:extLst>
                <a:ext uri="{FF2B5EF4-FFF2-40B4-BE49-F238E27FC236}">
                  <a16:creationId xmlns:a16="http://schemas.microsoft.com/office/drawing/2014/main" id="{BFC7BE20-62CA-4A53-9265-1ABEE9141400}"/>
                </a:ext>
              </a:extLst>
            </p:cNvPr>
            <p:cNvSpPr/>
            <p:nvPr/>
          </p:nvSpPr>
          <p:spPr>
            <a:xfrm rot="2160084">
              <a:off x="3297650" y="2125803"/>
              <a:ext cx="55152" cy="132029"/>
            </a:xfrm>
            <a:custGeom>
              <a:avLst/>
              <a:gdLst>
                <a:gd name="connsiteX0" fmla="*/ 0 w 157163"/>
                <a:gd name="connsiteY0" fmla="*/ 0 h 376237"/>
                <a:gd name="connsiteX1" fmla="*/ 92869 w 157163"/>
                <a:gd name="connsiteY1" fmla="*/ 376237 h 376237"/>
                <a:gd name="connsiteX2" fmla="*/ 157163 w 157163"/>
                <a:gd name="connsiteY2" fmla="*/ 200025 h 3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163" h="376237">
                  <a:moveTo>
                    <a:pt x="0" y="0"/>
                  </a:moveTo>
                  <a:lnTo>
                    <a:pt x="92869" y="376237"/>
                  </a:lnTo>
                  <a:lnTo>
                    <a:pt x="157163" y="2000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Freeform 113">
              <a:extLst>
                <a:ext uri="{FF2B5EF4-FFF2-40B4-BE49-F238E27FC236}">
                  <a16:creationId xmlns:a16="http://schemas.microsoft.com/office/drawing/2014/main" id="{C28AEE1D-5628-493F-9E38-B03B4B3017CA}"/>
                </a:ext>
              </a:extLst>
            </p:cNvPr>
            <p:cNvSpPr/>
            <p:nvPr/>
          </p:nvSpPr>
          <p:spPr>
            <a:xfrm rot="2160084">
              <a:off x="3201415" y="2105856"/>
              <a:ext cx="122837" cy="154591"/>
            </a:xfrm>
            <a:custGeom>
              <a:avLst/>
              <a:gdLst>
                <a:gd name="connsiteX0" fmla="*/ 0 w 350043"/>
                <a:gd name="connsiteY0" fmla="*/ 0 h 440532"/>
                <a:gd name="connsiteX1" fmla="*/ 328612 w 350043"/>
                <a:gd name="connsiteY1" fmla="*/ 440532 h 440532"/>
                <a:gd name="connsiteX2" fmla="*/ 350043 w 350043"/>
                <a:gd name="connsiteY2" fmla="*/ 321469 h 44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0043" h="440532">
                  <a:moveTo>
                    <a:pt x="0" y="0"/>
                  </a:moveTo>
                  <a:lnTo>
                    <a:pt x="328612" y="440532"/>
                  </a:lnTo>
                  <a:lnTo>
                    <a:pt x="350043" y="32146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Freeform 114">
              <a:extLst>
                <a:ext uri="{FF2B5EF4-FFF2-40B4-BE49-F238E27FC236}">
                  <a16:creationId xmlns:a16="http://schemas.microsoft.com/office/drawing/2014/main" id="{6D3603F4-F0D9-4973-93B7-4BB2656D14F9}"/>
                </a:ext>
              </a:extLst>
            </p:cNvPr>
            <p:cNvSpPr/>
            <p:nvPr/>
          </p:nvSpPr>
          <p:spPr>
            <a:xfrm rot="2160084">
              <a:off x="3043746" y="2211910"/>
              <a:ext cx="131194" cy="387731"/>
            </a:xfrm>
            <a:custGeom>
              <a:avLst/>
              <a:gdLst>
                <a:gd name="connsiteX0" fmla="*/ 0 w 373857"/>
                <a:gd name="connsiteY0" fmla="*/ 1104900 h 1104900"/>
                <a:gd name="connsiteX1" fmla="*/ 373857 w 373857"/>
                <a:gd name="connsiteY1" fmla="*/ 1083469 h 1104900"/>
                <a:gd name="connsiteX2" fmla="*/ 323850 w 373857"/>
                <a:gd name="connsiteY2" fmla="*/ 0 h 1104900"/>
                <a:gd name="connsiteX3" fmla="*/ 323850 w 373857"/>
                <a:gd name="connsiteY3" fmla="*/ 0 h 1104900"/>
                <a:gd name="connsiteX4" fmla="*/ 323850 w 373857"/>
                <a:gd name="connsiteY4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857" h="1104900">
                  <a:moveTo>
                    <a:pt x="0" y="1104900"/>
                  </a:moveTo>
                  <a:lnTo>
                    <a:pt x="373857" y="1083469"/>
                  </a:lnTo>
                  <a:lnTo>
                    <a:pt x="323850" y="0"/>
                  </a:lnTo>
                  <a:lnTo>
                    <a:pt x="323850" y="0"/>
                  </a:lnTo>
                  <a:lnTo>
                    <a:pt x="32385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Freeform 115">
              <a:extLst>
                <a:ext uri="{FF2B5EF4-FFF2-40B4-BE49-F238E27FC236}">
                  <a16:creationId xmlns:a16="http://schemas.microsoft.com/office/drawing/2014/main" id="{75E9EFA1-1A46-4E0E-9391-7975BD8A081F}"/>
                </a:ext>
              </a:extLst>
            </p:cNvPr>
            <p:cNvSpPr/>
            <p:nvPr/>
          </p:nvSpPr>
          <p:spPr>
            <a:xfrm rot="2160084">
              <a:off x="2650965" y="3403318"/>
              <a:ext cx="143728" cy="233140"/>
            </a:xfrm>
            <a:custGeom>
              <a:avLst/>
              <a:gdLst>
                <a:gd name="connsiteX0" fmla="*/ 0 w 409575"/>
                <a:gd name="connsiteY0" fmla="*/ 664369 h 664369"/>
                <a:gd name="connsiteX1" fmla="*/ 409575 w 409575"/>
                <a:gd name="connsiteY1" fmla="*/ 0 h 664369"/>
                <a:gd name="connsiteX2" fmla="*/ 309562 w 409575"/>
                <a:gd name="connsiteY2" fmla="*/ 659606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575" h="664369">
                  <a:moveTo>
                    <a:pt x="0" y="664369"/>
                  </a:moveTo>
                  <a:lnTo>
                    <a:pt x="409575" y="0"/>
                  </a:lnTo>
                  <a:lnTo>
                    <a:pt x="309562" y="65960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Freeform 116">
              <a:extLst>
                <a:ext uri="{FF2B5EF4-FFF2-40B4-BE49-F238E27FC236}">
                  <a16:creationId xmlns:a16="http://schemas.microsoft.com/office/drawing/2014/main" id="{5B188AAC-916F-4315-A463-7E2EB2A23D4A}"/>
                </a:ext>
              </a:extLst>
            </p:cNvPr>
            <p:cNvSpPr/>
            <p:nvPr/>
          </p:nvSpPr>
          <p:spPr>
            <a:xfrm rot="2160084">
              <a:off x="2864629" y="3753429"/>
              <a:ext cx="120331" cy="179660"/>
            </a:xfrm>
            <a:custGeom>
              <a:avLst/>
              <a:gdLst>
                <a:gd name="connsiteX0" fmla="*/ 121444 w 342900"/>
                <a:gd name="connsiteY0" fmla="*/ 511969 h 511969"/>
                <a:gd name="connsiteX1" fmla="*/ 0 w 342900"/>
                <a:gd name="connsiteY1" fmla="*/ 0 h 511969"/>
                <a:gd name="connsiteX2" fmla="*/ 342900 w 342900"/>
                <a:gd name="connsiteY2" fmla="*/ 447675 h 5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2900" h="511969">
                  <a:moveTo>
                    <a:pt x="121444" y="511969"/>
                  </a:moveTo>
                  <a:lnTo>
                    <a:pt x="0" y="0"/>
                  </a:lnTo>
                  <a:lnTo>
                    <a:pt x="342900" y="4476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Freeform 117">
              <a:extLst>
                <a:ext uri="{FF2B5EF4-FFF2-40B4-BE49-F238E27FC236}">
                  <a16:creationId xmlns:a16="http://schemas.microsoft.com/office/drawing/2014/main" id="{4CF6561A-81B4-45FB-85FD-967B30AB5C57}"/>
                </a:ext>
              </a:extLst>
            </p:cNvPr>
            <p:cNvSpPr/>
            <p:nvPr/>
          </p:nvSpPr>
          <p:spPr>
            <a:xfrm rot="2160084">
              <a:off x="2827750" y="3361682"/>
              <a:ext cx="223112" cy="341771"/>
            </a:xfrm>
            <a:custGeom>
              <a:avLst/>
              <a:gdLst>
                <a:gd name="connsiteX0" fmla="*/ 0 w 635793"/>
                <a:gd name="connsiteY0" fmla="*/ 488156 h 973931"/>
                <a:gd name="connsiteX1" fmla="*/ 180975 w 635793"/>
                <a:gd name="connsiteY1" fmla="*/ 0 h 973931"/>
                <a:gd name="connsiteX2" fmla="*/ 635793 w 635793"/>
                <a:gd name="connsiteY2" fmla="*/ 973931 h 97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793" h="973931">
                  <a:moveTo>
                    <a:pt x="0" y="488156"/>
                  </a:moveTo>
                  <a:lnTo>
                    <a:pt x="180975" y="0"/>
                  </a:lnTo>
                  <a:lnTo>
                    <a:pt x="635793" y="97393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3" name="Freeform 118">
              <a:extLst>
                <a:ext uri="{FF2B5EF4-FFF2-40B4-BE49-F238E27FC236}">
                  <a16:creationId xmlns:a16="http://schemas.microsoft.com/office/drawing/2014/main" id="{5F04F3AB-04F3-4424-ACEC-9828C01D9E54}"/>
                </a:ext>
              </a:extLst>
            </p:cNvPr>
            <p:cNvSpPr/>
            <p:nvPr/>
          </p:nvSpPr>
          <p:spPr>
            <a:xfrm rot="2160084">
              <a:off x="2895395" y="3424602"/>
              <a:ext cx="563213" cy="339265"/>
            </a:xfrm>
            <a:custGeom>
              <a:avLst/>
              <a:gdLst>
                <a:gd name="connsiteX0" fmla="*/ 14288 w 1604963"/>
                <a:gd name="connsiteY0" fmla="*/ 252413 h 966788"/>
                <a:gd name="connsiteX1" fmla="*/ 0 w 1604963"/>
                <a:gd name="connsiteY1" fmla="*/ 0 h 966788"/>
                <a:gd name="connsiteX2" fmla="*/ 1604963 w 1604963"/>
                <a:gd name="connsiteY2" fmla="*/ 966788 h 966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4963" h="966788">
                  <a:moveTo>
                    <a:pt x="14288" y="252413"/>
                  </a:moveTo>
                  <a:lnTo>
                    <a:pt x="0" y="0"/>
                  </a:lnTo>
                  <a:lnTo>
                    <a:pt x="1604963" y="96678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2D48F58-2697-4CE5-BCCA-A83675B0F6D9}"/>
                </a:ext>
              </a:extLst>
            </p:cNvPr>
            <p:cNvCxnSpPr>
              <a:stCxn id="64" idx="1"/>
            </p:cNvCxnSpPr>
            <p:nvPr/>
          </p:nvCxnSpPr>
          <p:spPr>
            <a:xfrm rot="2160084" flipV="1">
              <a:off x="2842138" y="2492338"/>
              <a:ext cx="96097" cy="4345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93CCC0C-EFB6-4780-B686-90B18F01662B}"/>
                </a:ext>
              </a:extLst>
            </p:cNvPr>
            <p:cNvCxnSpPr>
              <a:stCxn id="65" idx="1"/>
              <a:endCxn id="69" idx="0"/>
            </p:cNvCxnSpPr>
            <p:nvPr/>
          </p:nvCxnSpPr>
          <p:spPr>
            <a:xfrm rot="2160084">
              <a:off x="2912729" y="2499398"/>
              <a:ext cx="37603" cy="150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Freeform 121">
              <a:extLst>
                <a:ext uri="{FF2B5EF4-FFF2-40B4-BE49-F238E27FC236}">
                  <a16:creationId xmlns:a16="http://schemas.microsoft.com/office/drawing/2014/main" id="{F0BE099E-BEC7-42E7-985C-66EF7533AB43}"/>
                </a:ext>
              </a:extLst>
            </p:cNvPr>
            <p:cNvSpPr/>
            <p:nvPr/>
          </p:nvSpPr>
          <p:spPr>
            <a:xfrm rot="2160084">
              <a:off x="4147700" y="3507587"/>
              <a:ext cx="173811" cy="62672"/>
            </a:xfrm>
            <a:custGeom>
              <a:avLst/>
              <a:gdLst>
                <a:gd name="connsiteX0" fmla="*/ 495300 w 495300"/>
                <a:gd name="connsiteY0" fmla="*/ 0 h 178594"/>
                <a:gd name="connsiteX1" fmla="*/ 0 w 495300"/>
                <a:gd name="connsiteY1" fmla="*/ 123825 h 178594"/>
                <a:gd name="connsiteX2" fmla="*/ 364331 w 495300"/>
                <a:gd name="connsiteY2" fmla="*/ 178594 h 17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00" h="178594">
                  <a:moveTo>
                    <a:pt x="495300" y="0"/>
                  </a:moveTo>
                  <a:lnTo>
                    <a:pt x="0" y="123825"/>
                  </a:lnTo>
                  <a:lnTo>
                    <a:pt x="364331" y="178594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Freeform 122">
              <a:extLst>
                <a:ext uri="{FF2B5EF4-FFF2-40B4-BE49-F238E27FC236}">
                  <a16:creationId xmlns:a16="http://schemas.microsoft.com/office/drawing/2014/main" id="{85626207-50B5-4DFB-9813-7A3DE308978E}"/>
                </a:ext>
              </a:extLst>
            </p:cNvPr>
            <p:cNvSpPr/>
            <p:nvPr/>
          </p:nvSpPr>
          <p:spPr>
            <a:xfrm rot="2160084">
              <a:off x="4037010" y="3311334"/>
              <a:ext cx="233976" cy="173811"/>
            </a:xfrm>
            <a:custGeom>
              <a:avLst/>
              <a:gdLst>
                <a:gd name="connsiteX0" fmla="*/ 666750 w 666750"/>
                <a:gd name="connsiteY0" fmla="*/ 0 h 495300"/>
                <a:gd name="connsiteX1" fmla="*/ 0 w 666750"/>
                <a:gd name="connsiteY1" fmla="*/ 495300 h 495300"/>
                <a:gd name="connsiteX2" fmla="*/ 507207 w 666750"/>
                <a:gd name="connsiteY2" fmla="*/ 471487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0" h="495300">
                  <a:moveTo>
                    <a:pt x="666750" y="0"/>
                  </a:moveTo>
                  <a:lnTo>
                    <a:pt x="0" y="495300"/>
                  </a:lnTo>
                  <a:lnTo>
                    <a:pt x="507207" y="47148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sp>
          <p:nvSpPr>
            <p:cNvPr id="78" name="Freeform 123">
              <a:extLst>
                <a:ext uri="{FF2B5EF4-FFF2-40B4-BE49-F238E27FC236}">
                  <a16:creationId xmlns:a16="http://schemas.microsoft.com/office/drawing/2014/main" id="{7402A349-38E1-47C0-8E64-0CABD47B9F91}"/>
                </a:ext>
              </a:extLst>
            </p:cNvPr>
            <p:cNvSpPr/>
            <p:nvPr/>
          </p:nvSpPr>
          <p:spPr>
            <a:xfrm rot="2160084">
              <a:off x="3051489" y="3088032"/>
              <a:ext cx="905819" cy="477979"/>
            </a:xfrm>
            <a:custGeom>
              <a:avLst/>
              <a:gdLst>
                <a:gd name="connsiteX0" fmla="*/ 178594 w 2581275"/>
                <a:gd name="connsiteY0" fmla="*/ 1362075 h 1362075"/>
                <a:gd name="connsiteX1" fmla="*/ 0 w 2581275"/>
                <a:gd name="connsiteY1" fmla="*/ 638175 h 1362075"/>
                <a:gd name="connsiteX2" fmla="*/ 2581275 w 2581275"/>
                <a:gd name="connsiteY2" fmla="*/ 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81275" h="1362075">
                  <a:moveTo>
                    <a:pt x="178594" y="1362075"/>
                  </a:moveTo>
                  <a:lnTo>
                    <a:pt x="0" y="638175"/>
                  </a:lnTo>
                  <a:lnTo>
                    <a:pt x="258127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E9B76FC7-CC75-453A-B2E4-46EFA5D8751F}"/>
                </a:ext>
              </a:extLst>
            </p:cNvPr>
            <p:cNvCxnSpPr>
              <a:stCxn id="69" idx="1"/>
              <a:endCxn id="78" idx="1"/>
            </p:cNvCxnSpPr>
            <p:nvPr/>
          </p:nvCxnSpPr>
          <p:spPr>
            <a:xfrm rot="2160084">
              <a:off x="2928552" y="2666014"/>
              <a:ext cx="342607" cy="31168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14656A6-3952-49B5-9135-F61922BB2D9B}"/>
                </a:ext>
              </a:extLst>
            </p:cNvPr>
            <p:cNvCxnSpPr/>
            <p:nvPr/>
          </p:nvCxnSpPr>
          <p:spPr>
            <a:xfrm>
              <a:off x="3667441" y="2753366"/>
              <a:ext cx="16364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E67FC81-7542-470C-AAA8-BCA910E7F991}"/>
                </a:ext>
              </a:extLst>
            </p:cNvPr>
            <p:cNvCxnSpPr/>
            <p:nvPr/>
          </p:nvCxnSpPr>
          <p:spPr>
            <a:xfrm>
              <a:off x="3667441" y="2729300"/>
              <a:ext cx="0" cy="48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C2716C7-C280-41DE-B685-AA7E045261F9}"/>
                </a:ext>
              </a:extLst>
            </p:cNvPr>
            <p:cNvCxnSpPr/>
            <p:nvPr/>
          </p:nvCxnSpPr>
          <p:spPr>
            <a:xfrm>
              <a:off x="3831090" y="2729300"/>
              <a:ext cx="0" cy="481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4774750-25D9-4F36-888F-440A972B1348}"/>
                </a:ext>
              </a:extLst>
            </p:cNvPr>
            <p:cNvSpPr txBox="1"/>
            <p:nvPr/>
          </p:nvSpPr>
          <p:spPr>
            <a:xfrm>
              <a:off x="3260578" y="2394716"/>
              <a:ext cx="354707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CYTOSOL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E7F1227-83AA-4C56-9377-E35894AEB2D9}"/>
                </a:ext>
              </a:extLst>
            </p:cNvPr>
            <p:cNvSpPr txBox="1"/>
            <p:nvPr/>
          </p:nvSpPr>
          <p:spPr>
            <a:xfrm>
              <a:off x="3370314" y="3375880"/>
              <a:ext cx="319824" cy="1154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PLASTID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0464D15-6D7C-46E4-8F12-556F388292D2}"/>
              </a:ext>
            </a:extLst>
          </p:cNvPr>
          <p:cNvGrpSpPr>
            <a:grpSpLocks noChangeAspect="1"/>
          </p:cNvGrpSpPr>
          <p:nvPr/>
        </p:nvGrpSpPr>
        <p:grpSpPr>
          <a:xfrm>
            <a:off x="6047542" y="1113074"/>
            <a:ext cx="5986771" cy="2279823"/>
            <a:chOff x="7621709" y="2271940"/>
            <a:chExt cx="2368296" cy="901863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41F0CAC-6602-476D-B76A-E28CC808BA32}"/>
                </a:ext>
              </a:extLst>
            </p:cNvPr>
            <p:cNvSpPr txBox="1"/>
            <p:nvPr/>
          </p:nvSpPr>
          <p:spPr>
            <a:xfrm>
              <a:off x="7747437" y="3050692"/>
              <a:ext cx="52578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PGD1-GFP</a:t>
              </a: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3A503919-7796-472C-892A-1C3DCDACB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1709" y="2271940"/>
              <a:ext cx="777240" cy="777240"/>
            </a:xfrm>
            <a:prstGeom prst="rect">
              <a:avLst/>
            </a:prstGeom>
          </p:spPr>
        </p:pic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236B79E-ACF1-4499-979E-BB45EEC8DFDA}"/>
                </a:ext>
              </a:extLst>
            </p:cNvPr>
            <p:cNvCxnSpPr>
              <a:cxnSpLocks/>
            </p:cNvCxnSpPr>
            <p:nvPr/>
          </p:nvCxnSpPr>
          <p:spPr>
            <a:xfrm>
              <a:off x="8206671" y="3004580"/>
              <a:ext cx="16997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89E8523-E48F-4541-A806-228241DE1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7237" y="2271940"/>
              <a:ext cx="777240" cy="777240"/>
            </a:xfrm>
            <a:prstGeom prst="rect">
              <a:avLst/>
            </a:prstGeom>
          </p:spPr>
        </p:pic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C1F9D8C-7DE7-4380-9015-5E54C69E68C7}"/>
                </a:ext>
              </a:extLst>
            </p:cNvPr>
            <p:cNvCxnSpPr>
              <a:cxnSpLocks/>
            </p:cNvCxnSpPr>
            <p:nvPr/>
          </p:nvCxnSpPr>
          <p:spPr>
            <a:xfrm>
              <a:off x="9002199" y="3004580"/>
              <a:ext cx="16997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080BB54-264C-4DF9-95EF-C5A2092CD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2765" y="2271940"/>
              <a:ext cx="777240" cy="777240"/>
            </a:xfrm>
            <a:prstGeom prst="rect">
              <a:avLst/>
            </a:prstGeom>
          </p:spPr>
        </p:pic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438552C-08C9-49C8-820E-3CA2E9612201}"/>
                </a:ext>
              </a:extLst>
            </p:cNvPr>
            <p:cNvCxnSpPr>
              <a:cxnSpLocks/>
            </p:cNvCxnSpPr>
            <p:nvPr/>
          </p:nvCxnSpPr>
          <p:spPr>
            <a:xfrm>
              <a:off x="9797727" y="3004580"/>
              <a:ext cx="16997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68ECB07-71BD-4A3E-8529-8B4C6E241289}"/>
                </a:ext>
              </a:extLst>
            </p:cNvPr>
            <p:cNvSpPr txBox="1"/>
            <p:nvPr/>
          </p:nvSpPr>
          <p:spPr>
            <a:xfrm>
              <a:off x="8542965" y="3050692"/>
              <a:ext cx="52578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PGD2-GFP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F3D34E-BB16-4160-925B-780E76419E23}"/>
                </a:ext>
              </a:extLst>
            </p:cNvPr>
            <p:cNvSpPr txBox="1"/>
            <p:nvPr/>
          </p:nvSpPr>
          <p:spPr>
            <a:xfrm>
              <a:off x="9338493" y="3050692"/>
              <a:ext cx="525785" cy="12311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PGD3-GFP</a:t>
              </a:r>
            </a:p>
          </p:txBody>
        </p:sp>
      </p:grpSp>
      <p:sp>
        <p:nvSpPr>
          <p:cNvPr id="100" name="Text Box 54">
            <a:extLst>
              <a:ext uri="{FF2B5EF4-FFF2-40B4-BE49-F238E27FC236}">
                <a16:creationId xmlns:a16="http://schemas.microsoft.com/office/drawing/2014/main" id="{9DA9D2DD-C55F-4C77-99AD-4512C2281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48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Calibri" pitchFamily="34" charset="0"/>
              </a:rPr>
              <a:t>6PGDH isozymes in the cytosol and plastid are distinct protein families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22FB0AE-F5A7-4C7F-BE8E-5A16D5261248}"/>
              </a:ext>
            </a:extLst>
          </p:cNvPr>
          <p:cNvSpPr txBox="1"/>
          <p:nvPr/>
        </p:nvSpPr>
        <p:spPr>
          <a:xfrm>
            <a:off x="621397" y="6267974"/>
            <a:ext cx="3592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/>
              <a:t>*PTS1 peroxisomal targeting sequence predicted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E4B537C-6F50-4254-AC0C-9C787B4BC710}"/>
              </a:ext>
            </a:extLst>
          </p:cNvPr>
          <p:cNvSpPr txBox="1"/>
          <p:nvPr/>
        </p:nvSpPr>
        <p:spPr>
          <a:xfrm>
            <a:off x="6829424" y="4033300"/>
            <a:ext cx="5028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Cytosolic 6PGDH proteins are more closely related between eudicots and monocots than plastid-localized 6PGDH.</a:t>
            </a:r>
          </a:p>
          <a:p>
            <a:endParaRPr lang="en-US" dirty="0"/>
          </a:p>
          <a:p>
            <a:r>
              <a:rPr lang="en-US" dirty="0"/>
              <a:t>May represent a cyanobacterial origin of plastid-localized 6pGDH.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69A36FB-69D9-4D6E-BA0D-FBE732E3612E}"/>
              </a:ext>
            </a:extLst>
          </p:cNvPr>
          <p:cNvSpPr txBox="1"/>
          <p:nvPr/>
        </p:nvSpPr>
        <p:spPr>
          <a:xfrm>
            <a:off x="8201869" y="6334780"/>
            <a:ext cx="399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Spielbauer et al., 2013 J. Exp. Botany 64:2231–2242.</a:t>
            </a:r>
          </a:p>
          <a:p>
            <a:r>
              <a:rPr lang="en-US" sz="1400" dirty="0"/>
              <a:t>Ribeiro et al., 2020 PNAS USA 117:33177-33185.</a:t>
            </a:r>
          </a:p>
        </p:txBody>
      </p:sp>
    </p:spTree>
    <p:extLst>
      <p:ext uri="{BB962C8B-B14F-4D97-AF65-F5344CB8AC3E}">
        <p14:creationId xmlns:p14="http://schemas.microsoft.com/office/powerpoint/2010/main" val="534621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9253</TotalTime>
  <Words>2604</Words>
  <Application>Microsoft Office PowerPoint</Application>
  <PresentationFormat>Widescreen</PresentationFormat>
  <Paragraphs>638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Settles, A. Mark</dc:creator>
  <cp:lastModifiedBy>Settles, Mark (ARC-SCB)</cp:lastModifiedBy>
  <cp:revision>65</cp:revision>
  <dcterms:created xsi:type="dcterms:W3CDTF">2016-09-15T18:03:43Z</dcterms:created>
  <dcterms:modified xsi:type="dcterms:W3CDTF">2021-10-15T23:21:54Z</dcterms:modified>
</cp:coreProperties>
</file>